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1:35:47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783 0,'0'0'0,"0"-21"0,0 0 0,21 0 0,-21 0 15,0-1-15,0 1 0,0 0 16,21 0-16,-21 0 0,0 0 16,0-1-16,0 1 0,0 0 0,21 21 15,-21-21-15,0 0 0,22 21 16,-22 21 15,0 0-31,0 0 16,0 0-16,0 22 0,0-22 15,0 21-15,0 22 0,0-1 16,0 1-16,-22-1 0,22 1 16,-21 20-16,0-20 0,0-1 0,0 1 0,0-1 15,-1 1-15,1-1 16,0 1-16,0-22 0,0 22 0,0-22 15,21 0-15,-22 1 0,1-1 16,21-21-16,-21 0 0,21 1 16,-21-22-1,21-22-15,0 1 16,0 0-16,0-21 0,0 21 16,0-22-16,0 1 0,0 0 0,21-1 15,-21 1-15,21 0 16,0-1-16,-21 22 0,22-42 15,-1 41-15,-21 1 0,21 21 16,0 0 0,0 0-16,-21 21 0,0 1 15,21-1-15,1 0 0,-22 0 16,21 0-16,-21 0 0,21 22 0,-21-22 16,0 21-16,21-21 0,0 1 15,0 20-15,-21-21 0,22 0 0,-1 0 16,0-21-16,0 22 0,0-22 15,0 0-15,1 0 0,-1 0 16,21 0-16,-21 0 0,0-22 16,22 1-16,-22 0 0,0 0 15,21-21-15,-20 20 0,-1 1 0,0-21 16,21 0-16,-21-1 0,1 1 16,-1 0-16,21-64 0,-21 42 15,-21 1-15,0-1 0,0 1 16,0-1-16,0 1 0,-21 20 15,0-20-15,0 21 0,-22-1 16,1-41-16,0 41 0,-1 22 16,1 0-16,0 0 0,-1 21 15,1 0-15,0 0 0,-22 0 0,22 0 16,-22 21-16,22 0 0,-21 0 16,20 22-16,1-22 0,21 21 15,-22 22-15,22-22 0,21 21 16,0 1-16,0-1 0,0 1 0,0-22 15,21 22-15,1-1 0,-1-20 16,21 20-16,0-21 0,1 1 16,-22-1-16,42 0 0,-20-20 0,-1 20 15,0-21-15,1 0 0,-1 0 16,22 1-16,-22-22 0,0 0 0,22 0 16,-1 0-16,1 0 0,-1-22 15,-20 1-15,20 21 0,1-21 0,-1 0 16,-21-21-16,1 20 15,-1 1-15,0-21 0,1 21 0,-22-22 16,0 1-16,0 0 0,-21-1 16,0 1-16,0 0 0,0-1 0,0 1 15,0 21-15,0 0 0,-21 0 16,0-1-16,0 1 0,0 21 16,-1 0-16,1 0 0,0 21 0,-42 22 15,41-1-15,1-21 16,0 22-16,21-1 0,-21 0 0,21 1 15,-21-22-15,21 21 0,0 0 16,0 1-16,0-22 0,0 21 0,0-21 16,21 1-16,0-1 15,0 0-15,0 0 0,22-21 0,-22 0 16,21 21-16,1-21 0,-22 0 16,21 0-16,0 0 0,1 0 0,-1-21 15,0 0-15,1 0 0,-22 21 16,21-21-16,-21-1 0,22 1 0,-22-21 15,0 21-15,0 0 0,0-22 16,1 22-16,-22-21 0,21 21 0,0-22 16,-21 22-16,0 0 15,0 0-15,0 0 0,21 21 0,-21 21 32,0 0-17,0 0-15,0 0 0,0 0 16,0 1-16,0-1 15,21-21-15,0 0 32,1 0-17,-22-21-15,0-1 16,0 1-16,0 0 16,0 0-16,0 0 0,0 0 15,0-1-15,0 1 0,0 0 16,-22 21-16,22-21 15,-21 21-15,0 21 16,21 0-16,-21 0 16,21 1-16,0 20 0,-21-21 15,21 0-15,0 0 0,0 22 0,0-22 16,0 0-16,-21 21 0,21 1 16,0-22-16,0 0 0,0 0 15,0 0-15,0 1 0,21-1 16,0 0-16,0-21 0,0 21 15,22-21-15,-22 0 0,42 0 16,-42 0-16,22 0 0,-22-21 16,21 21-16,1-21 15,-22 0-15,0-1 0,21 22 0,-21-21 16,1 0-16,-1 0 0,0-21 16,0 20-16,-21-20 0,21 0 15,-21 21-15,0-1 0,0 1 16,0 0-16,0 0 0,-21 42 47,21 0-47,-21 0 0,21 1 15,0-1-15,-21 0 0,21 0 0,-21 0 16,21 0-16,0 1 0,0-1 16,0 0-16,0 0 0,0 0 15,0 0-15,0 1 16,21-22-16,0 0 0,0 0 0,0 21 15,0-21-15,1 0 0,-1 0 16,0 0-16,21 0 0,-21-21 0,22-1 16,-1 1-16,0 0 15,1 0-15,-22 0 0,21 0 0,-21-1 16,1-20-16,-1 21 0,21 0 16,-21-22-16,-21 22 0,0 0 0,0 0 15,0-21 1,0 20-16,-21 22 15,0 0-15,0 22 16,21-1-16,-21 0 0,-1 0 0,22 0 16,0 0-16,0 1 0,0-1 0,0 0 15,0 0-15,0 0 0,0 0 16,0 1-16,0-1 0,0 0 0,0 0 16,0 0-1,22-21-15,-22 21 0,21-21 0,-21-21 63,0 0-48,-21 21-15,-1 0 16,1 0-16,0 21 31,21 0-31,0 1 16,0-1-1,21 0-15,0-21 16,1 21-16,-1-21 0,0 0 16,0 0-16,21 0 0,22 0 15,-43 0-15,21 0 0,-20-21 16,20 0-16,21 0 16,-20-1-16,-22 1 0,21 0 0,-21 0 15,22 0-15,-22 0 0,42-43 16,-41 22-16,20-1 15,-42 1-15,21 21 0,-21 0 16,21 0-16,-21-1 0,0 44 31,-21-1-31,0 0 16,21 0-16,-21 21 0,21-20 16,0-1-16,-21 21 0,21-21 0,-22 0 15,22 22-15,0-22 0,0 0 16,0 0-16,0 0 0,0 1 15,0-1-15,22-21 0,-1 0 16,0 0-16,0 0 16,0 0-16,22 0 0,-22 0 0,0 0 15,0-21-15,0 21 0,22-22 16,-22 1-16,0 0 0,0 0 0,-21 0 16,21-22-16,0 22 0,-21 0 15,0 0-15,22-21 0,-1-22 16,-21 85 15,0 0-15,0 1-16,0-1 0,-21 0 15,21 0-15,0 0 0,0 22 0,-22-22 16,22 0-16,0 0 0,0 0 16,0 0-16,0 1 0,0-1 0,22 0 15,-1-21-15,0 0 0,0 0 16,0 0-16,0 0 15,1 0-15,-1 0 0,0 0 16,0 0-16,21-21 0,-20 0 0,-1-1 16,0 1-16,0 0 0,0 0 15,-21 0-15,0-22 0,21 22 0,-21-21 16,0 21-16,0-22 0,0-20 16,0 42-16,-21 0 15,0-1-15,0 1 0,0 0 0,0 21 16,-1 0-16,1 0 0,-21 0 15,21 21-15,0-21 0,-22 21 0,22 1 16,0 41-16,0-21 0,21-20 16,-21 20-16,21-21 0,0 21 15,0-20-15,0 20 0,0-21 0,0 0 16,0 0-16,21 1 0,0-1 16,0-21-16,0 0 0,0 21 0,22-21 15,-22 0-15,21 0 16,1 0-16,-1 0 0,0-21 0,1 0 15,-1-1-15,0 1 0,1 0 0,-1 0 16,0 0-16,1 0 0,-1-1 16,-21-20-16,21 21 0,1-43 15,-22 43-15,-21 0 0,0 0 16,0 0-16,0 0 16,0 42-1,0 0-15,0 0 0,-21 21 16,0-20-16,21-1 15,-22 21-15,22-21 0,0 0 16,0 22-16,0-22 0,0 0 0,0 0 16,0 0-16,0 1 0,0-1 15,0 0-15,0 0 0,0-42 47,0 0-31,0 0-16,22-1 0,-1-20 15,-21 21-15,21-21 0,0 20 16,-21-20-16,21 0 0,0 21 16,-21-22-16,22 1 0,-1 21 0,0 0 15,-21-22-15,21 22 0,0 21 16,-21 21 0,21 0-16,-21 1 0,0 20 15,0-21-15,22 21 0,-22-20 16,0 20-16,0 0 0,0-21 0,0 1 15,21 20-15,-21-21 0,21 0 16,0 0-16,0 1 0,-21-1 16,21-21-16,1 0 0,-1 0 15,21 0-15,-21 0 16,22 0-16,-1-21 0,-21-1 0,0 22 16,0-21-16,1 0 15,-1 0-15,0 0 0,-21 0 0,0-22 16,21 22-16,-21-21 0,0 21 0,0-22 15,0 1-15,0 0 0,0 20 16,0-20-16,0 0 0,-21 21 0,-21-22 16,20 22-16,1 0 0</inkml:trace>
  <inkml:trace contextRef="#ctx0" brushRef="#br0" timeOffset="203.88">5376 699 0,'0'0'0,"-21"0"0,-64 21 31,64 0-31,0-21 63,0 0-63,0 0 0</inkml:trace>
  <inkml:trace contextRef="#ctx0" brushRef="#br0" timeOffset="380.78">4149 974 0,'-22'21'0,"44"-42"0,-65 42 16,22-21-16,0 0 0,21 21 15</inkml:trace>
  <inkml:trace contextRef="#ctx0" brushRef="#br0" timeOffset="1533.12">7937 1101 0,'0'-21'0,"0"42"0,-21-42 16,0-1-16,21 1 0,-21 0 15,0 0-15,21 0 16,0 0-16,0-1 0,0 1 16,0 0-16,0 0 0,0 0 0,0 0 15,0-1-15,21 22 16,0 0-16,0 0 0,0 0 16,1 22-16,-1-1 15,-21 0-15,21 21 0,0-21 0,-21 22 16,21 20-16,-21-20 15,0-1-15,0 0 0,0 1 0,0-1 16,0 0-16,0 1 0,0-22 0,0 21 16,0-21-16,0 0 0,0 1 15,0-1-15,0-42 32,0-1-17,0 1-15,0 0 0,21 0 16,1-21-16,-22 20 0,21-20 15,-21 21-15,21-21 0,0-1 0,-21 1 16,21 0-16,0-1 16,-21 1-16,22 21 0,-22 0 0,21-1 15,0 1-15,0 21 16,0 21-16,0 1 16,-21-1-16,0 21 0,0-21 15,22 22-15,-22-1 0,0 0 0,0-21 16,0 22-16,21-1 0,-21-21 15,0 22-15,0-22 0,0 0 0,0 0 16,0 0-16,21-42 47,-21 0-31,21 0-16,-21 0 0,21-1 0,0-20 15,1 21-15,-1-21 0,-21-1 16,21 1-16,0 0 0,21-1 0,-20 1 15,-1 0-15,0-1 0,0 22 16,21-21-16,-20 21 0,-1 21 0,0 0 16,21 0-16,-21 0 15,1 21-15,-1 21 0,-21-21 0,0 22 16,0-1-16,0-21 0,0 21 16,0 1-16,0-1 0,0 0 0,0-20 15,0 20-15,0-21 0,0 0 0,0 0 16,0 1-16,0-1 15,0 0-15,0 0 0,0 0 16,0-42 15,21 0-15,0 21-16,-21-21 0</inkml:trace>
  <inkml:trace contextRef="#ctx0" brushRef="#br0" timeOffset="3921.75">9483 1058 0,'0'0'0,"21"0"0,0-21 15,-21 0-15,21 21 0,-21-21 0,0 0 16,0 0-16,0-1 16,0 1-16,0 0 0,-21 0 0,0 21 15,0-21-15,-1 21 0,1-21 16,0 21-16,0 0 15,0 21-15,0 0 16,-1 21-16,1-21 0,0 22 16,0-1-16,21 0 0,-21 1 0,0-1 15,21-21-15,-22 22 0,22-1 0,0 0 16,0-21-16,0 1 0,0 20 16,0-21-16,0 0 0,0 0 15,22 1-15,-1-22 16,0 0-16,0 0 0,0 0 15,0 0-15,1 0 0,-1-22 0,0 1 16,0 0-16,0 0 0,0 0 16,1 0-16,-1-1 0,-21 1 0,63-85 15,-63 64 1,0 0-16,0 21 0,0-22 0,21 1 16,-21 21-16,0 0 0,0-1 15,0 44 1,0-1-1,-21 0-15,21 0 0,0 21 16,-21 1-16,21-22 0,0 21 0,0 1 16,0-22-16,0 21 0,0-21 15,0 0-15,0 22 0,0-22 16,21 0-16,0-21 0,1 21 0,-1 0 16,0-21-16,0 0 0,21 0 15,-20 0-15,-1 0 0,21 0 0,-21 0 0,22-21 16,-22 21-16,21-21 0,0-21 15,1 21-15,-22-22 16,0 22-16,-21-21 0,21-1 16,-21 1-16,21-21 0,-21 20 0,0-20 15,0 20-15,0-20 0,0 21 16,0-22-16,0 1 0,0 20 16,0 22-16,0 0 0,0 0 0,-21 21 31,21 21-31,0 0 0,0 21 15,0-20-15,0 20 0,0 21 16,0-20-16,0-1 0,0 22 0,0-22 16,-21 0-16,21 22 0,0-22 15,0-21-15,0 22 0,-21 20 16,21-42-16,0 0 0,0 1 16,0-1-16,0-42 46,0-1-46,0 1 0,0 0 16,0 0-16,0 0 0,0 0 16,0-22-16,21 22 0,0 0 0,0 0 15,1 0-15,-22-1 0,21 1 0,0 0 16,0 0-16,0 21 0,0 0 16,1-21-16,-1 21 0,0 0 0,0 0 15,0 21 1,-21 0-1,0 0-15,-21-21 16,0 21-16,0-21 0,0 22 16,-1-22-16,1 0 0,0 0 0,0 0 15,21 21-15,-21-21 0,0 0 16,-1 0-16,22 21 16,0 0-1,0 0-15,0 0 16,0 1-16,0-1 15,0 0-15,0 0 0,0 0 16,22 0-16,-1-21 0,-21 22 16,21-1-16,0 0 15,0 0-15,0 0 0,1-21 16,-1 0-16,0 0 0,0 0 16,0 0-16,0 0 0,22 0 0,-22 0 15,0 0-15,21 0 0,-20 0 0,-1-21 16,21 21-16,-21-21 0,0 0 15,1 0-15,-1-1 0,0 1 0,0 0 16,0 0-16,-21 0 0,0 0 16,0-22-16,21 22 0,-21 0 15,0 0-15,0 0 0,0-1 16,0 1-16,-21 21 16,0 0-16,0 0 15,0 21-15,0 1 16,21-1-16,-22 0 0,22 0 0,-21 21 15,21-20-15,0 20 16,0-21-16,0 0 0,0 0 0,0 1 16,0-1-16,0 0 0,21-21 0,-21 21 15,22-21-15,-1 0 0,0 0 16,0 0-16,21 0 16,-20 0-16,-1 0 0,0 0 0,21 0 15,-21 0-15,1-21 0,-1 0 0,21 0 16,-21 21-16,0-43 0,1 22 15,-22 0-15,42-21 16,-42 20-16,0-20 0,0 21 0,21 21 16,-21-21-16,0 0 0,21 21 15,-21 21 17,0 0-32,0 0 15,0 0-15,0 0 0,0 1 0,0-1 16,0 0-16,0 0 15,0 0-15,0 0 16,21-21-16,1 0 0,-1 0 16,0 0-1,0 0-15,0-21 0,0 0 16,1 21-16,-1-21 0,-21 0 16,21 0-16,0-1 0,-21 1 0,0 0 15,21 0-15,0 0 0,1 0 16,-22-1-16,21 22 15,-21 22 1,0-1 0,0 0-16,0 0 0,0 0 0,0 0 15,0 1-15,0-1 16,0 0-16,0 0 0,0 21 16,0-20-16,0-1 15,21-21-15,0 21 16,0-21-16,0 0 0,1 0 0,-1 0 15,0 0-15,21 0 0,-21 0 0,22 0 16,-22-21-16,21 0 0,1 21 16,-22-22-16,21 1 0,-21 0 0,22 0 15,-22 0-15,0-22 0,0 22 16,-21-21-16,21 21 0,-21-22 0,0 1 16,0-21-16,0 41 15,0 1-15,0 0 0,-21 0 0,0 0 16,0 21-16,0 0 15,-22 0-15,22 0 0,0 0 16,0 21-16,0 0 0,-22 43 16,22-43-16,0 0 0,21 0 15,-21 21-15,21-20 0,0-1 0,0 0 16,0 0-16,0 0 16,21-21-16,0 21 15,0-21-15,0 0 0,1 0 0,-1 0 0,0 0 16,0 0-16,0 0 0,0 0 15,22 0-15,-22 0 0,0 0 16,0 0-16,0 0 16,1 22-16,-22-1 15,0 0-15,0 0 16,0 0-16,0 0 0,0 1 16,0 20-16,0-21 0,0 21 0,0 1 15,0-1-15,0 0 0,0 1 0,0 20 16,0-20-16,0 20 0,0 1 15,0-1-15,0-21 0,0 22 0,0-22 16,0 22-16,0-1 0,0-20 0,0 20 16,-22 1-16,1-1 0,0-21 15,0 22-15,0-22 0,0 22 16,-1-22-16,1 0 0,0-20 0,-42 41 16,20-42-16,22 0 0,-21 1 15,21-22-15,-1 0 0,-20 0 16,21 0-16,0 0 0,-22 0 0,22-22 15,0 1-15,0 0 0,0 0 0,0 0 16,-1-22-16,22 1 0,0 0 16,0-1-16,0 1 0,0 0 0,0-1 15,0 1-15,0-21 0,0 20 0,0 1 16,0 0-16,0-1 0,0 1 16,0-22-16,0 22 0</inkml:trace>
  <inkml:trace contextRef="#ctx0" brushRef="#br0" timeOffset="4267.55">11049 783 0,'0'0'16,"-21"0"-16,0 0 0,-1 0 0,1 0 0,21 21 15,-21-21-15,21 22 0,0-1 16,21-21 0,0 0-16,1 0 0,20 0 15,-21 0-15,21 0 0,-20 0 16,-1 0-16,21-21 0,-21 21 0,0-22 16,1 22-16,-1-21 0,-21 0 15,0 0-15,-21 0 16,-1 21-1,1 0-15,0 0 0,0 0 16,0 0-16,21 21 16,-21-21-1,21 21-15</inkml:trace>
  <inkml:trace contextRef="#ctx0" brushRef="#br0" timeOffset="5030.12">13462 1143 0,'21'0'47,"0"-21"-47,0 0 16,1 21-16,-1-21 0,0-1 15,0 22-15,0-21 0,0 0 0,-21 0 16,0 0-16,0 0 16,0-1-16,0 1 0,0 0 0,-21 21 15,0-21-15,0 0 0,0 21 16,-22 0-16,22 0 0,-21 0 0,21 0 15,-22 21-15,22-21 0,0 21 16,-21 0-16,21 0 0,-1 1 0,1-1 16,21 0-16,0 0 0,0 0 0,0 22 15,0-22-15,0 0 0,0 0 16,21 0-16,1 22 0,41-1 16,-42-21-16,0 0 15,1 0-15,20 22 0,-21-22 0,0 0 16,0 0-16,1 0 0,-22 1 0,0-1 15,0 0-15,0 0 16,0 0-16,-22-21 0,1 21 0,-21-21 16,21 0-16,-22 0 0,1 0 15,0 0-15,-1 0 0,1 0 0,0 0 16,-1 0-16,22-21 0,-21 0 0,21 21 16,0-21-16,-1 0 0,22 0 15,0-1-15,0 1 0,0-21 0,0 21 16,0 0-16,0-1 0,0 1 15,0 0-15,22 0 0,-1 0 16,0 21-16,0-21 0,21 21 16,-20-22-16,20 22 0,-21 0 15,0 0-15,0 0 0,1 0 16,-1-21-16,21 21 0,-21 0 0</inkml:trace>
  <inkml:trace contextRef="#ctx0" brushRef="#br0" timeOffset="5315.96">13928 889 0,'0'0'0,"21"-42"0,0-43 31,-21 64-31,0 42 31,0 0-31,0 22 16,0-22-16,0 21 0,0 0 15,0-20-15,0 20 0,0 0 0,-21 1 16,21-1-16,0 0 0,-21 1 0,21-1 16,-22-21-16,22 0 15,-21 22-15,21-22 0,0 0 0,0 0 16,0 0-16</inkml:trace>
  <inkml:trace contextRef="#ctx0" brushRef="#br0" timeOffset="5515.84">13843 1143 0,'-42'0'31,"63"0"-15,0 0-1,0-21-15,0 21 0,22 0 16,-22 0-16,21 0 0,0 0 0,-20-21 16,20 21-16,-21 0 0,21 0 15,-20-21-15,-1 21 0,21 0 0</inkml:trace>
  <inkml:trace contextRef="#ctx0" brushRef="#br0" timeOffset="6365.36">14605 1207 0,'21'0'16,"-42"0"-16,63 0 0,-21 0 0,1 0 15,-1-22 1,0 1-16,-21 0 16,21 0-1,-21 0-15,0 0 0,0-1 0,0 1 16,0 0-16,0-21 0,0 21 15,0-1-15,0 1 16,-21 0-16,21 0 0,-21 21 0,0 0 16,-1 0-16,1 0 15,21 21-15,-21 0 0,0 22 16,0-22-16,0 0 0,-1 21 16,1 1-16,0-22 0,0 21 0,0-21 15,21 22-15,-21-22 0,21 0 0,0 0 16,0 0-16,0 0 0,0 1 15,0-1-15,21-21 16,0 0-16,0 0 0,0 0 16,0 0-16,1-21 0,-1-1 15,0 22-15,0-21 0,-21 0 0,21 0 16,0 0-16,1 0 0,-1-22 16,-21 1-16,0 21 0,21-22 15,0 22-15,-21 0 16,21 0-16,-21 0 0,0 0 0,0 42 31,0 0-15,0 0-16,0 21 0,0-20 0,0 20 15,0-21-15,0 0 0,0 22 16,0-22-16,0 0 0,0 0 0,0 0 16,0 0-16,0 1 15,21-22-15,1 0 0,-1 21 16,0-21-16,0 0 0,0 0 0,0 0 15,1 0-15,20-21 0,0-22 16,-21 22-16,1 0 16,20 0-16,-21-22 0,0 22 15,0-21-15,1 0 0,-1-1 0,-21-20 16,21 20-16,-21 1 0,21-21 0,-21 20 16,0-41-16,0 62 15,0-20-15,0 21 0,0 0 0,-21 21 31,21 21-31,-21 0 0,21 0 16,0 22-16,0-1 0,0 0 16,0 22-16,-21-22 0,21 0 0,0 22 15,0-22-15,-22 1 0,22-1 0,0-21 16,0 21-16,0-20 16,0-1-16,0 0 0,0 0 0,0 0 15,22 0-15,-1-21 0,0 0 16,0 0-16,0 0 15,0 0-15,1 0 0,-22-21 16,21 0-16,-21 0 0,0 0 16</inkml:trace>
  <inkml:trace contextRef="#ctx0" brushRef="#br0" timeOffset="6565.24">15113 910 0,'0'21'15,"0"-42"-15,-21 42 0,0 1 16,21-1-16,21 0 31,0-21-31,0 0 0,0 0 0,0 0 16,1 0-16,20 0 0,-21 0 16,21 0-16,1 0 0,-22 0 0,0 0 15,21 0-15,-20 0 0,-1-21 0</inkml:trace>
  <inkml:trace contextRef="#ctx0" brushRef="#br0" timeOffset="6966.01">15536 1228 0,'0'0'15,"0"21"-15,21-21 0,1 0 16,-1 0-16,0 0 15,0 0-15,0-21 0,0 21 16,1-21-16,-1-1 0,0 22 0,0-21 0,0 0 16,0 21-16,-21-21 15,22 0-15,-22 0 0,21-1 0,-21 1 0,0 0 16,0 0-16,0 0 16,0 0-16,0-1 0,-21 22 0,-1 0 15,1 0-15,0 0 0,0 0 16,0 0-16,0 22 0,-1-1 15,1 21-15,0-21 0,0 0 0,21 22 16,0-1-16,-21-21 0,21 22 16,0-22-16,0 0 0,0 21 0,0-21 15,0 1-15,0-1 0,21 0 0,0 0 16,0-21-16,0 0 16,1 0-16,-1 0 0,21 0 15,-21 0-15,22 0 0,-22 0 0,21 0 16,-21-21-16,22 0 0,-1 21 15,-21-21-15,21-1 0</inkml:trace>
  <inkml:trace contextRef="#ctx0" brushRef="#br0" timeOffset="8553.42">16214 953 0,'0'-22'0,"0"44"31,-22-1-31,22 0 0,-21 0 16,21 0-16,-21 22 0,21-22 0,0 0 15,0 21-15,0-21 16,-21 22-16,21-22 0,0 0 0,0 0 0,0 0 16,0 1-16,0-1 0,0 0 15,0 0 1,21-21 15,-21-21-31,0 0 0,21 0 16,-21-1-16,0 1 0,0-21 0,21 21 15,1 0-15,-22-22 0,21 1 16,-21 21-16,21-22 0,0 22 16,-21-21-16,21 21 0,-21 0 0,21 21 15,1 0 1,-22 21-16,0 0 16,0 0-16,0 21 0,0 1 15,0-1-15,0-21 0,0 22 16,0-22-16,21 0 0,-21 21 15,21-21-15,-21 1 0,21-1 16,0-21-16,-21 21 16,21-21-16,1 0 15,-1 0-15,-21-21 16,21 21-16,0-21 0,-21-1 16,21 1-16,0 0 0,-21 0 0,22 0 15,-1-22-15,0 22 0,0-21 16,0 21-16,0-22 0,1 22 15,-1 0-15,21 0 0,-42 0 16,21 0-16,0 21 0,-21 21 16,0 0-16,0 0 15,0 21-15,0-20 0,0-1 16,0 21-16,0-21 0,-21 0 16,21 22-16,0-22 0,0 0 0,0 0 15,0 0-15,0 1 0,0-1 0,0 0 16,21-21-16,1 0 15,-1 0-15,0 0 0,0 0 16,0 0-16,0 0 0,1 0 0,20 0 0,-21-21 16,0 0-16,22 21 15,-22-22-15,0 1 0,0 0 0,0 0 16,0 0-16,1-22 0,-1 22 16,-21 0-16,21-21 0,-21 21 0,0-1 15,0-20-15,0 21 0,0 0 16,-21 21-16,0 0 0,-1 0 15,1 21-15,0 0 0,0-21 16,21 42-16,-21-20 0,21-1 16,-21 0-16,21 21 0,0-21 15,0 22-15,0-22 0,0 0 0,0 0 16,0 0-16,0 22 0,21-22 16,0 0-16,0 0 0,0-21 15,0 0-15,22 21 0,-22-21 16,21 0-16,1 0 0,-22 0 0,21 0 15,0-21-15,1 21 0,-1-21 0,0 0 16,-20 0-16,20 0 0,-21-1 16,21 1-16,-20-21 0,-1 21 0,0-22 15,0 22-15,-21 0 0,0-21 16,21-1-16,-21 22 16,0 42-1,0 1-15,-21-1 16,0 0-16,21 0 0,0 0 0,-21 22 15,21-22-15,-21 0 16,-1 21-16,22-21 0,0 1 0,0-1 16,-21 0-16,21 0 0,-21-21 0,21 21 15,-21 0 1,21-42 15,0 0-31,0 0 0,0 0 16,0 0-16,21-1 0,0 1 0,0-21 15,-21 21-15,22-22 0,-1 22 16,0-21-16,0 0 0,0 20 16,-21 1-16,21 0 0,1 0 15,-22 0-15,21 21 0,0 21 16,-21 0-16,0 0 16,0 0-16,0 1 0,0 20 15,0-21-15,21 21 0,-21-20 0,0 20 16,0-21-16,0 0 0,0 0 15,21 1-15,-21-1 0,21 0 0,1-21 16,-1 21-16,0-21 16,0 0-16,0 0 0,0 0 15,1-21-15,-1 0 0,0 21 16,-21-21-16,21-22 0,0 22 0,0-21 16,1-1-16,-1 1 0,21-43 15,-21 22-15,0 21 16,1-22-16,-1 22 0,0-1 0,0 1 15,0 21-15,-21-21 0,0 20 16,0 1-16,-21 42 16,0 1-16,0-1 15,0 21-15,-1 0 0,1 1 16,0-1-16,0 0 0,0 22 0,0-22 16,-1 1-16,22-1 0,0 0 0,-21 1 15,21-22-15,0 21 16,0-21-16,0 0 0,0 1 0,0-1 15,0 0-15,21-21 0,1 21 16,-1-21-16,0 0 0,0 0 16,0 0-16,22-42 15,-22 42-15,0-21 0,0-1 16,0 1-16,0 0 0,1 0 0,-22 0 16,0-22-16,0 22 0,0 0 15</inkml:trace>
  <inkml:trace contextRef="#ctx0" brushRef="#br0" timeOffset="8775.87">18161 974 0,'0'0'15,"-21"0"-15,0 0 16,-1 0-16,44 0 47,-1 0-47,0 0 0,21 0 0,-21 0 15,1 0-15,20 0 0,-21 0 16,0 0-16,22 0 0,-1 0 0,-21 0 16,21-21-16,1 21 0,-1 0 15,0-22-15,1 1 0,-1 21 16,0-21-16,-20 0 0</inkml:trace>
  <inkml:trace contextRef="#ctx0" brushRef="#br0" timeOffset="11300.24">19897 762 0,'0'0'0,"21"-21"0,21 0 0,-21 0 16,22-1-16,-22 1 0,0 21 0,0-21 15,0 0-15,0 0 0,-21 0 16,0-1-16,0 1 15,-21 21 1,0 21 0,0 1-16,0-1 15,0 0-15,-1 21 0,-20 1 0,0-1 16,-43 85-16,43-64 0,-22 22 16,1-21-16,-1-1 0,1 22 15,-1-22-15,1 1 0,-1-1 0,1 22 16,-1-22-16,1 1 0,20-1 15,-20-20-15,21 20 0,-1 1 16,22-22-16,-42 43 0,20-64 0,22 21 16,0-21-16,0 1 0,21-1 15,0 0-15,-21-21 0,-1 0 16,1 0-16,0 0 16,0 0-16,0-21 15</inkml:trace>
  <inkml:trace contextRef="#ctx0" brushRef="#br0" timeOffset="15894.73">4064 2519 0,'0'0'0,"0"-21"16,21 0-16,-21-106 31,0 105-31,0 1 0,-21 21 15,0-21 1,0 21-16,-1 0 0,1 0 16,0 0-16,0 21 0,0 0 15,0 1-15,-1 20 0,1 0 16,0 1-16,21 20 0,-21 1 0,0-1 16,0 1-16,-1-22 0,22 21 0,0 1 15,0-1-15,0 1 0,0-22 16,0 22-16,0-1 0,0-20 15,22 41-15,-1-41 0,0-22 16,21 0-16,-21 21 0,1-42 16,-1 21-16,0-21 0,21 0 0,-21 0 15,1 0-15,20 0 0,-21 0 16,0-21-16,43-21 0,-43 21 16,0 0-16,21-1 0,-20-20 15,20 21-15,-21-21 0,0 20 0,0-20 16,1 0-16,-1 21 0,-21-22 0,0 22 15,0-21-15,0 21 16,0-1-16,0 1 0,0 0 0,0 0 0,0 42 31,0 0-31,-21 0 16,21 1-16,0-1 0,0 21 16,0-21-16,0 22 0,0-22 15,0 21-15,0-21 0,0 22 0,21-22 16,-21 0-16,21 0 0,0 0 15,-21 0-15,21 1 0,0-22 0,1 0 16,-1 0-16,0 0 0,0 0 16,0 0-16,22 0 0,-22-22 0,0 1 15,21 21-15,-21-21 0,22-21 0,-1-1 16,-21 22-16,0-21 16,1 21-16,-22-22 0,0 22 15,0 0-15,0-21 0,0 21 0,0-22 16,0 22-16,-22-21 0,1 21 0,-21-1 15,21 1-15,0 0 16,-22 21-16,22 0 0,-21 0 0,21 0 16,-1 0-16,-20 21 0,21 0 0,0 1 15,0 20-15,-1 0 0,22-21 16,0 22-16,0-1 0,0-21 0,0 22 16,0-1-16,22-21 0,-1 21 15,0-20-15,0-1 0,0 0 0,22-21 16,-22 0-16,0 21 0,21-21 0,1 0 15,-22 0-15,21 0 0,0-21 16,1 0-16,-1 0 0,0-1 16,-20 1-16,20 0 0,0 0 0,-21-21 15,22 20-15,-22 1 0,0 0 16,-21 0-16,0 0 0,21 0 0,-21-1 16,0 1-16,0 0 0,0 42 31,0 0-31,0 1 15,0-1-15,0 21 0,0-21 16,-21 0-16,21 1 0,0-1 0,0 0 16,0 21-16,0-21 15,0 1-15,0-1 0,0 0 16,0-42 15,21 0-31,0 21 0,1-22 16,-22 1-16,21-21 0,0 21 15,-21 0-15,21-1 0,-21 1 0,21-21 16,-21 21-16,0 0 0,21-1 16,-21 1-16,22 21 0,-1 0 15,-21 21 1,21 1-16,-21-1 16,0 0-16,0 0 0,21 0 0,0 0 15,-21 1-15,21 20 0,1-21 16,-1 0-16,0 0 0,0 1 15,21-22-15,-20 21 0,-1 0 0,21-21 16,-21 0-16,22 0 0,-1 0 16,0 0-16,85-42 15,-106 42-15,22-22 0,-1 1 0,0 0 16,-20 0-16,20 0 0,-21 0 16,0-22-16,-21 1 0,0 21 15,0-22-15,0 22 0,0-42 16,0 42-16,-21-1 15,21 1-15,-21 0 0,0 21 0,0 0 0,-1 0 16,1 0-16,0 0 0,0 21 16,0 0-16,-22 1 0,22-1 15,0 0-15,0 21 0,0-21 16,0 43-16,21-43 0,0 21 16,0-20-16,0 20 0,0-21 0,0 0 15,0 0-15,0 1 0,21-1 16,0-21-16,0 21 0,0-21 0,0 0 15,1 0-15,-1 0 0,0 0 16,0-21-16,0 21 0,0-21 0,22-1 16,-22 1-16,0 0 0,0-21 15,0 21-15,-21-22 0,22 22 0,-1-21 16,0-1-16,-21 1 0,21-64 16,-21 64-16,0-22 15,0 22-15,0-21 0,0 20 0,0-20 16,0 20-16,0 22 0,0-21 0,0 21 15,0 0-15,0 42 16,0 0-16,0 0 16,0 21-16,0 1 0,0 20 15,-21-20-15,21 20 0,0 1 0,0-22 16,-21 21-16,21-20 0,0 20 16,0 22-16,0-43 15,0 1-15,0-1 0,0-21 0,0 0 0,21 22 16,0-22-16,0-21 0,0 21 15,22-21-15,-22 0 0,0 0 16,21 0-16,-20 0 0,20-21 16,-21 0-16,64-22 0,-64 22 15,0 0-15,21 0 0,-20 0 0,-1-1 16,0-20-16,-21 21 0,0 0 16,21-22-16,-21 22 0,0-21 15,0 21-15,-21 21 31,21 21-31,0 0 16,0 0-16,-21 0 0,21 1 16,0-1-16,0 0 0,0 0 0,0 0 15,0 22-15,0-22 0,0 0 0,0 0 16,0 0-16,21 0 0,-21 1 16,21-1-16,0-21 0,0 0 15,1 0-15,-1 0 0,0 0 16,0 0-16,0 0 0,0-21 0,1-1 15,-1 1-15,0 0 0,0 0 0,0 0 16,0 0-16,1-22 16,-1 1-16,-21 0 0,21-1 0,0 1 0,-21 0 15,0-22-15,21 1 0,-21 20 0,0-20 16,0-1-16,0 22 16,0 0-16,0-1 0,0 1 0,0 21 15,0 0-15,0-1 0,-21 22 16,0 22-1,21-1-15,-21 0 0,21 21 0,-21 22 16,21-22-16,0 0 0,0 22 16,0-1-16,0-20 0,0 20 0,0-20 15,0-1-15,0 0 0,0 1 16,0 41-16,0-63 0,0 22 16,0-22-16,21 0 0,0 0 0,0 0 15,0-21-15,0 0 16,1 0-16,-1 0 0,0 0 15,0-21-15,0 21 0,0-21 0,1 0 16,-1 0-16,0 0 0,0-1 16,0 1-16,0-21 0,1 21 0,-22 0 15,0-22-15,21 22 0,0 0 16,-21 0-16,0 0 0,0 42 31,0 0-15,0 0-16,0 0 0,0 0 0,-21 1 15,21-1-15,0 0 0,0 0 16,0 0-16,-21 0 0,21 22 16,0-22-16,0 0 0,0 0 15,0 0-15,21-21 16,0 0-16,0 0 0,0 0 16,0 0-16,1 0 0,-1-21 0,0 21 15,0-21-15,0 0 0,0 0 16,1 0-16,-1-1 0,0 1 0,0 0 15,0 0-15,0 0 0,-21 0 16,0-1-16,22-20 16,-22 21-16,21 21 0,-21 21 31,0 0-15,-21-21-16,21 21 0,-22 1 0,22 20 15,0-21-15,0 0 16,0 0-16,0 1 0,0-1 0,0 0 15,0 0-15,0 0 0,22-21 16,-22 21-16,21-21 0,21 22 16,-21-22-16,0 0 0,1 0 15,20 0-15,-21 0 0,0 0 0,22-22 16,-22 1-16,0 21 0,0-21 0,0 0 16,0 0-16,-21 0 0,22-1 0,-22 1 15,21 0-15,-21-21 16,0 21-16,0-22 0,0 22 0,0-21 15,0 21-15,-21-22 0,-1 22 0,1 0 16,21 0-16,-21 21 0,0 0 16,0-21-16,-43 21 15,43 21-15,0-21 0,0 21 16,0 0-16,-1 21 0,1-20 0,21-1 16,0 21-16,-21-21 0,21 22 0,0-22 15,0 0-15,0 21 0,0-21 16,0 1-16,0-1 0,21 0 15,-21 0-15,21 0 0,1-21 0,-1 21 16,0-21-16,0 0 0,21 0 16,-20 0-16,20 0 0,-21 0 0,0 0 15,43-21-15,-22 0 0,-21 21 16,0-21-16,1 0 0,-1 0 16,0-1-16,0 1 0,0 0 0,0 0 15,1 0-15,-22 0 0,21-1 16,-21 1-16,0-21 0,0 21 15,-21 42 17,21 0-32,0 0 15,-22 0-15,22 1 0,0-1 16,0 0-16,0 0 16,0 0-16,0 0 0,0 1 0,0-1 15,0 0-15,0 0 16,0-42 15,0 0-15,22 0-16,-1 21 0,0-22 0,-21 1 15,21 0-15,0 0 0,0-21 0,-21 20 16,22 1-16,-1 0 16,0 0-16,0 0 0,0 0 0,0-1 15,1 1-15,-1 21 0,21 0 0,-21 0 31,-21 21-31,21-21 0,-21 22 16,0-1-16,0 0 0,0 21 16,0-21-16,0 1 0,0-1 15,0 0-15,22 0 0,-22 0 0,21 0 16,-21 1-16,0-1 0,21 0 0,0 0 16,0-21-16,43 21 15,-43-21-15,21 0 0,1 0 16,-22 0-16,21 0 0,-21 0 0,22 0 15,-22 0-15,21-21 0,-21 0 0,0 21 16,22-21-16,-22 0 0,-21-1 0,42-20 16,-42 21-16,0-21 15,21 20-15,-21 1 0,0-21 16,0 21-16,0-22 0,0 22 0,0 0 16,-21 0-16,21 0 0,-21 0 15,-21 21-15,21 0 16,-1 0-16,22 21 0,-21 0 0,0 0 15,0 0-15,0 0 0,21 1 16,-21 20-16,-1 0 0,22 1 16,0-22-16,0 0 0,0 0 0,0 0 15,0 0-15,0 1 0,0-1 16,22-21 0,-1 0-16,0 0 15,0 0-15,0-21 16,0 21-16,1-22 0,-1 1 15,-21 0-15,21 0 0,0 0 16,0 0-16,0-1 0,-21 1 0,22-21 16,-22 21-16,21 0 0,-21-1 0,0 1 15,0 0-15,0 0 0,0 0 0,0 42 32,0 0-17,0 0-15,0 22 0,-21-22 16,21 0-16,-22 21 0,22-21 15,0 1-15,-21 62 16,21-63-16,0 1 0,0-1 16,0 0-16,21-21 0,1 21 15,-1-21-15,0 0 16,0 0-16,0 0 0,0 0 0,1-21 16,-1 21-16,0-21 15,0 0-15,0-1 0,0-20 0,1 21 16,-1 0-16,0 0 0,0-22 0,0 1 15,0 21-15,1-85 16,-1 64-16,-21-1 0,0-20 16,0 20-16,0 1 0,21 0 15,-21-1-15,0 1 0,0 21 0,0 0 16,-21 21 0,21 21-1,-21 0-15,21 21 0,-22 1 0,22-22 16,0 21-16,-21 22 0,21-22 0,0 0 15,0 1-15,0-1 0,0 0 16,0 1-16,0-1 0,0 0 16,0-20-16,0 20 0,0-21 0,21 21 15,1-20-15,-1-1 0,-21 0 16,42 0-16,0 0 0,1 0 16,-22-21-16,0 0 0,21 0 0,-20 0 15,-1 0-15,21 0 0,-21 0 16,0 0-16,1-21 0,-1 0 0,0 0 15,21 0-15,-21 0 0,1-1 0,-1 1 16,0-21-16,0 21 0,0-22 16,0 1-16,-21-43 15,22 1-15,-22 41 0,0 1 16</inkml:trace>
  <inkml:trace contextRef="#ctx0" brushRef="#br0" timeOffset="16159.58">8784 2413 0,'-21'0'0,"42"0"0,-63 0 0,21 0 15,-1 0 32,1 0-31,21-21-16,-21 21 0</inkml:trace>
  <inkml:trace contextRef="#ctx0" brushRef="#br0" timeOffset="16412.43">7514 2709 0,'21'0'16,"0"0"-1,1 0-15,20 0 0,-21 0 16,21 0-16,-20-21 0,20 21 0,0 0 16,22-21-16,-43 0 0,21 21 15,-21 0-15,1-21 0,-22 0 16,0-1 0</inkml:trace>
  <inkml:trace contextRef="#ctx0" brushRef="#br0" timeOffset="16600.33">7048 2582 0,'-21'0'0,"42"0"0,-63 0 0,63 0 47,0 0-47,1 0 15,-1 0-15</inkml:trace>
  <inkml:trace contextRef="#ctx0" brushRef="#br0" timeOffset="17920.09">12763 2498 0,'0'-21'31,"0"-1"-31,22 22 0,-1-21 15,0 0-15,21 0 0,-21 0 16,1 0-16,20 21 0,-21-22 0,0 1 16,0 0-16,1 0 0,-1 0 15,0 0-15,-21-1 0,0 1 16,0 0-16,-42 0 16,20 21-16,1 0 0,0-21 0,-21 21 15,21 0-15,-22 0 0,22 0 16,-21 0-16,-1 0 0,22 21 0,0 0 15,0-21-15,-21 21 0,20 0 0,22 1 16,-21-1-16,21 0 0,0 0 16,0 0-16,0 0 0,0 22 15,0-22-15,21 0 0,1 0 0,20 22 16,-21-22-16,21 0 0,-20 0 16,20 0-16,0 0 0,22 1 0,-22-1 15,0 0-15,1 0 0,-22 0 16,21 0-16,-21 1 0,1-1 0,-1 0 15,-21 0-15,0 0 0,0 0 0,-21 1 16,-22-1-16,22 0 16,-21 0-16,-1-21 0,1 21 0,0-21 15,-64 21-15,64-21 0,-1 0 16,1 0-16,0 0 0,20 0 16,-20 0-16,21-21 0,0 21 0,0-21 15,-1 0-15,1 0 0,21 0 0,-21-1 16,21-20-16,0 21 15,0-64-15,0 64 0,0-21 16,0-1-16,0 1 0,0 21 0,0 0 16,21 0-16,-21-1 0,21 1 15,-21 42 1,22-21-16,-22 22 16,21 20-16,-21-21 0,0 21 0,0-20 15,21 20-15,-21 0 0,21-21 0,-21 22 16,21-1-16,-21-21 0,21 22 15,1-22-15,-1 0 0,0 0 0,0 0 16,21 0-16,-20-21 0,20 22 16,-21-22-16,21 0 0,1 0 15,-1 0-15,0 0 0,1 0 0,-1-22 16,0 1-16,1 21 0,20-21 0,-20 0 16,-1 0-16,0-22 0,-21 22 15,22-21-15,-22 21 0,21-22 0,-21 1 16,-21 0-16,22-22 0,-1 22 15,-21 0-15,21-1 0,-21-20 0,0 42 16,0-22-16,0 1 0,0 21 0,0 0 16,0-1-16,0 44 15,0-1 1,0 0-16,-21 0 0,21 21 0,0 1 16,-21-1-16,21 0 15,-22 1-15,22-1 0,-21 106 16,21-105-16,0-22 15,-21 21-15,21-21 0,0 0 0,0 1 16,0-1-16,0 0 0,0 0 0,21-21 31,0 0-31,1 0 0,-22-21 16,21 21-16,-21-21 0,21 0 16,-21-1-16,0 1 0</inkml:trace>
  <inkml:trace contextRef="#ctx0" brushRef="#br0" timeOffset="18112.98">13441 2540 0,'-21'-21'0,"21"0"15,0 0 1,21 21-16,0 0 16,0 0-16,0-22 0,0 22 0,22-21 15,-22 21-15,0 0 0,21 0 16,-20-21-16,20 21 0,-21 0 15,0 0-15,22 0 0,-22 0 0,0 0 16,0 0-16,0 0 16</inkml:trace>
  <inkml:trace contextRef="#ctx0" brushRef="#br0" timeOffset="18959.49">14097 2815 0,'21'0'0,"-42"0"0,63 0 0,-21 0 16,1 0-16,-1 0 0,0 0 16,-21-21-16,21 0 0,0 0 0,0 21 15,1-21-15,-1-1 0,-21 1 16,0-21-16,0 21 0,0 0 16,0-22-16,0 22 0,0-21 0,0-1 15,0 22-15,0-21 0,-21 21 0,-1 0 16,1-1-16,0 1 0,0 21 15,0 0-15,0 0 0,-1 0 0,1 0 16,0 21-16,0 1 0,0-1 0,0 21 16,-1 0-16,1 1 15,0-1-15,0 0 0,21 1 0,0-1 0,-21 0 16,21 1-16,0-1 0,0 0 16,0-20-16,0-1 0,0 0 0,21 0 15,21 21-15,-21-42 16,1 0-16,-1 0 0,21 0 15,-21 0-15,0 0 0,22 0 0,-22-21 16,0 21-16,21-21 0,-20 0 0,-1 0 16,0 0-16,21-43 15,-21 43-15,1-21 0,-22-1 0,0 1 16,21 0-16,0-1 0,-21 1 0,0 0 16,0 20-16,0-20 0,0 21 15,0 0-15,0 42 31,0 0-31,-21 21 0,21-20 16,-21 20-16,21 0 0,-22 1 16,22 41-16,0-41 0,0-1 15,0-21-15,0 0 0,0 22 16,0-22-16,0 0 0,22-21 0,-1 21 16,0 0-16,0-21 0,0 0 0,0 0 15,1 0-15,-1 0 0,0 0 16,21-21-16,-21 0 0,1 0 0,-1 0 15,0-1-15,0 1 0,21 0 16,-20-21-16,-1-1 0,0 1 16,0 0-16,0-22 0,-21 22 0,21-22 0,1 22 15,-22-21-15,0 20 16,0 1-16,0 0 0,0-1 0,0 1 16,0 21-16,0 0 0,0-1 0,0 44 31,-22-1-31,22 0 0,-21 0 15,21 21-15,0 1 0,0-1 16,0 0-16,-21 1 0,21 20 0,0-20 16,0-1-16,0 21 0,0-20 0,0-1 15,0-21-15,0 22 0,0-22 16,0 42-16,0-42 0,21-21 16,-21 22-16,21-22 0,1 0 0,-1 0 15,0 0-15,0 0 16,0 0-16,0-22 15,-21 1-15</inkml:trace>
  <inkml:trace contextRef="#ctx0" brushRef="#br0" timeOffset="19172.37">14817 2477 0,'0'0'0,"-22"0"0,1 21 16,42-21 15,22 0-15,-22 0-16,0 0 0,21 0 0,-20 0 15,20 0-15,-21 0 0,21 0 16,1 0-16,-1-21 0,-21 21 0,22 0 16,-1-22-16,-21 22 0,21 0 0</inkml:trace>
  <inkml:trace contextRef="#ctx0" brushRef="#br0" timeOffset="20916.5">15430 2667 0,'0'21'0,"0"-42"0,0 63 0,0-20 0,0-1 16,0 0-16,22-21 31,-1 0-31,0 0 0,0 0 16,0-21-16,0 21 0,1-21 15,-1-1-15,0 1 0,0 21 0,0-21 16,0 0-16,1 0 0,-22 0 0,0-22 16,0 22-16,21-21 15,-21 21-15,0-1 0,0 1 0,0 0 16,-21 21-16,-1 0 16,1 0-16,0 0 0,0 0 0,0 21 15,21 0-15,-43 1 0,43 20 0,-21-21 16,0 21-16,0 1 15,21-22-15,-21 21 0,21-21 0,0 22 16,0-22-16,0 21 0,0-21 0,0 1 16,0-1-16,0 0 0,21 0 15,0-21-15,0 21 0,0-21 0,1 0 16,-1 0-16,42 0 16,-42 0-16,22 0 0,-22 0 0,21-21 15,-21 0-15,22 0 0,-22 0 0,0-1 16,21 1-16,-20 0 0,-1-21 15,0 21-15,0-22 0,0 1 16,0 21-16,1-22 0,-1 1 0,0 21 16,-21 0-16,0 0 0,0-1 15,0 1-15,0 42 32,0 1-32,0-1 0,-21 21 0,21-21 15,0 0-15,0 22 0,-21-22 0,21 21 16,-22-21-16,22 22 0,0-22 15,-21 0-15,21 0 0,0 0 0,0 1 16,0-1-16,0 0 0,0 0 16,0-42 15,0 0-15,0 0-16,21-1 15,-21-20-15,22 21 0,-1 0 16,0-22-16,-21 22 0,21-21 15,0 0-15,0 20 0,1-20 0,-1 21 16,0 0-16,0 0 0,0-1 0,0 22 16,1 0-16,-1 0 15,-21 22-15,21-1 16,-21 0-16,0 21 0,0-21 16,0 1-16,0 20 0,0-21 0,0 21 15,0-20-15,0-1 0,0 21 16,0-21-16,0 0 0,21-21 0,-21 22 15,21-1-15,-21 0 16,21-21-16,1 0 0,-1 0 16,0 0-1,-21-21-15,21 21 0,0-43 16,-21 22-16,21 0 0,1 0 0,-1-21 16,-21 20-16,21 1 0,0-21 15,0 21-15,-21-22 0,21 22 0,1-21 16,-1 21-16,0 0 0,-21-1 0,21 22 15,-21-21-15,21 21 16,0 0-16,-21 21 16,22 1-16,-22 20 15,0-21-15,0 0 0,0 0 16,0 22-16,0-22 0,0 0 0,0 21 16,0-20-16,0-1 0,21 0 15,-21 0-15,0 0 0,0 0 0,21-21 16,-21 22-16,21-22 0,0 0 0,0 0 15,1 0-15,20 0 16,-21 0-16,43 0 0,-43 0 16,21-22-16,0 1 0,-20 21 0,20-21 15,-21 0-15,21 0 0,-20 0 16,20-22-16,-21 22 0,0-21 16,0 21-16,-21-22 0,0 1 15,0 0-15,0 20 0,0 1 16,-21 21-16,0 0 15,0 0-15,0 0 0,0 0 0,-1 21 16,1 1-16,0-1 0,21 0 0,0 21 16,-21-21-16,21 22 0,-21-22 0,21 21 15,0-21-15,0 1 0,0 20 16,0-21-16,0 0 0,0 0 0,21 1 16,0-22-16,0 21 0,0-21 0,1 0 15,-1 0-15,0 0 0,21 0 16,-21 0-16,22 0 15,-22 0-15,42-21 0,-20-1 0,-1 1 16,-21 0-16,22 0 0,-22 0 16,0 0-16,21-22 0,-21 22 0,1-21 15,-1 21-15,0-22 0,-21 22 16,0 0-16,0 0 0,21-22 16,-21 65-1,-21-1-15,0 0 16,21 0-16,0 0 0,-21 22 15,-1-22-15,22 0 0,-21 21 0,21-21 16,0 1-16,0-1 0,-21 21 16,21-21-16,0 0 0,-21-21 0,21 22 15,0-1-15,0 0 16,0-42 15,0 0-31,0-1 16,0 1-16,0 0 0,0 0 0,0-21 15,21 20-15,0-20 0,0 0 0,1-1 16,20-20-16,-21 21 16,0 20-16,0-20 0,22 21 15,-22 0-15,42 0 0,-41 21 16,-1 0-16,0 0 0,0 0 16,0 21-16,0 0 0,-21 21 0,0-21 15,0 1-15,0 20 0,0 0 16,0-21-16,0 22 0,0-22 0,0 21 15,0-21-15,0 1 0,0-1 0,0 0 16,0 0-16,0 0 0,0 0 16,0 1-16,0-44 31,22 1-15,-1 0-16</inkml:trace>
  <inkml:trace contextRef="#ctx0" brushRef="#br0" timeOffset="21215.45">18838 2053 0,'0'0'0,"0"-21"16,0 0-16,-21 21 16,0 21-16,0 0 15,21 22-15,0-22 16,0 0-16,-21 21 0,21-21 15,0 22-15,0-1 0,0 0 0,0 1 16,-22-22-16,22 21 0,0 1 16,0-1-16,0 0 0,0 1 0,0-22 15,-21 21-15,21-21 0,0 0 16,0 1-16,0-1 0,0 0 0,0 0 16,21-42 15,1 0-16,-1 0-15,21 21 0</inkml:trace>
  <inkml:trace contextRef="#ctx0" brushRef="#br0" timeOffset="21607.75">19156 2434 0,'0'0'0,"21"-21"16,0 0-16,0 0 0,0 0 0,1-1 0,-22 1 16,-22 21 15,1 0-31,-21 0 0,21 0 15,0 0-15,-1 21 0,1 1 16,0-1-16,0 21 0,0-21 0,0 0 16,21 1-16,-22-1 0,22 0 0,0 0 15,0 0-15,0 0 0,0 1 16,22-1-16,-1-21 0,0 21 0,0-21 16,0 21-16,0-21 15,1 0-15,-1 0 0,0 21 16,0-21-16,0 0 0,0 0 0,1 21 15,-22 1-15,0-1 16,0 0-16,0 0 16,-22-21-16,1 21 15,0-21-15,0 0 0,-21 21 16,20-21-16,1 0 0,0 0 0,0 0 16,0 22-16,0-22 0,-1 0 15,1 0-15,0 0 0,21-22 16,0 1-1,0 0 1,0 0-16,0 0 0,0 0 0</inkml:trace>
  <inkml:trace contextRef="#ctx0" brushRef="#br0" timeOffset="21863.61">18351 2265 0,'0'0'0,"-21"0"0,42 0 32,1 0-32,-1 0 0,21 0 15,-21 0-15,43 0 0,-22-21 16,0 21-16,22 0 0,-22-21 0,22 21 16,-22 0-16,22 0 0,-22 0 15,0 0-15,1 0 0,-22 0 16,0 0-16,0 0 0,0 0 0,0 0 15,-42 0 1,0-22 0</inkml:trace>
  <inkml:trace contextRef="#ctx0" brushRef="#br0" timeOffset="23391.94">1990 2011 0,'-22'0'0,"44"0"0,-65 0 0,22 0 16,0 0-16,0 0 16,0 0-16,-1 0 15,44 0 32,-1 0-47,0 0 0,0 0 16,0 0-16,22 0 0,-22 0 0,21 0 15,0 0-15,22 0 0,-22 0 16,22 0-16,-1 0 0,1 0 0,-1 0 16,1-21-16,-1 21 0,22 0 15,-22 0-15,1 0 0,-1 0 0,1 0 16,-1 0-16,-20 0 0,20 0 15,22-21-15,-22 21 0,1 0 0,-1 0 16,22 0-16,0 0 0,-1 0 16,1 0-16,106-22 15,-107 22-15,22 0 0,0 0 0,0 0 0,0 0 16,-1-21-16,1 21 16,21 0-16,-21 0 0,0 0 0,0-21 15,21 21-15,-21 0 0,-1 0 16,1 0-16,0-21 0,0 21 0,106 0 15,-128 0-15,22 0 0,0-21 16,0 21-16,0 0 0,-1 0 16,1 0-16,21-21 0,-21 21 0,0 0 15,0 0-15,0-22 0,232 1 16,-211 21-16,-21 0 16,0-21-16,21 21 0,-21 0 15,0-21-15,-22 21 0,22 0 0,0-21 16,0 0-16,0 21 0,-22 0 15,22-22-15,-21 22 16,105-21-16,-105 21 0,0 0 0,20-21 16,-20 21-16,21 0 0,0-21 0,0 21 15,-22-21-15,22 21 0,0-21 16,0 21-16,0 0 0,-1-22 0,1 22 16,0 0-16,0-21 0,0 0 15,-22 21-15,128 0 16,-127-21-16,21 21 0,-22 0 0,22 0 0,-21-21 15,21 21-15,84 0 16,-84 0-16,-21-21 0,20 21 16,1 0-16,-21 0 0,21-22 15,0 22-15,-1 0 0,1 0 0,0 0 16,0-21-16,0 21 0,0-21 0,-1 21 16,1 0-16,0 0 0,0-21 15,106 21-15,-107 0 16,1-21-16,0 21 0,21 0 0,-42 0 0,42 0 15,-21-21-15,-1 21 0,1 0 16,21 0-16,-21 0 0,21 0 0,-21 0 16,21 0-16,-21 0 15,0-22-15,-22 22 0,22 0 0,0 0 16,-21-21-16,20 21 0,-20 0 0,21 0 16,-21 0-16,-1-21 0,-20 21 15,20 0-15,-41 0 0,20 0 0,22 0 16,-64 0-16,0 0 15,0 0-15,-21-21 0,-21 21 32,0 0-17,0 0-15,-21 0 0,-1 0 0</inkml:trace>
  <inkml:trace contextRef="#ctx0" brushRef="#br0" timeOffset="24517.83">4657 3831 0,'-22'0'0,"44"0"0,-65 0 0,1 21 16,21-21-16,0 0 0,-1 0 15,-20 0-15,21 0 16,0 0-16,0 0 15,42 0 17,0 0-32,21 22 15,-21-22-15,22 0 0,-1 0 0,0 0 16,22 0-16,-22 0 0,22 0 0,-1 0 16,1 0-16,-1 0 0,22 0 15,-22 0-15,22 0 0,0 0 0,-1 0 16,1 0-16,21 0 0,0 0 0,0 0 15,21 0-15,0 0 16,0 0-16,0 0 0,21-22 0,0 22 16,0 0-16,21 0 0,-20 0 0,-1 0 15,21 0-15,0 0 0,1 0 16,-1 0-16,0 0 0,22-21 0,-22 21 16,22 0-16,-22 0 0,22 0 15,-1 0-15,1 0 0,-1 0 0,22 0 16,-22 0-16,1-21 0,20 21 0,1 0 15,0 0-15,-22 0 0,22 0 16,0 0-16,20 0 0,-20 0 0,21 0 16,-21 0-16,20-21 0,1 21 0,0 0 15,-21 0-15,21 0 16,-1 0-16,-20 0 0,21 0 0,-21 0 16,-1 0-16,22 0 0,-21 0 0,-1 0 15,1 0-15,0 0 0,-1 0 16,1 0-16,0 0 0,-1 0 0,192 0 15,-192 0-15,-20 0 16,-1 0-16,-20 0 0,20 0 0,-21 0 16,1 0-16,-22 0 0,0 0 0,0 0 15,-21 0-15,0 0 0,-21 0 16,0 0-16,-21 0 0,-1 0 0,1 0 16,-22 0-16,-20 0 0,-1 0 15,0 0-15,1 0 0,-22 0 0,0 0 16,0 0-16,-42 0 47,0 0-32,-21 0-15,-1-21 0</inkml:trace>
  <inkml:trace contextRef="#ctx0" brushRef="#br0" timeOffset="72173.21">1270 5461 0,'0'0'0,"0"-21"62,0 0-46,0 0 15,0-1-31,-21 22 47,0 0-47,-1 0 0,22 22 16,0-1-16,-21-21 0,21 21 15,0 0-15,-21-21 0,21 21 16,0 0-16,0 1 16,0-1-16,0 0 0,21-21 15,0 0 1,1 0-16,-1 0 15,0 0 1,-21-21-16,21 0 16,-21-1-16,21 1 0,-21 0 15,0 0-15,0 0 0,0 0 16,-21 21-16,0 0 16,0 0-16,0 21 15,21 0-15,-22 0 16,22 0-16,0 0 0,0 22 0,0-22 15,0 21-15,0-21 16,0 22-16,0 20 0,0-42 16,0 1-16,0-1 0,22 0 15,-1-21-15,0 0 16,0 0-16,0 0 0,0 0 0,22-21 16,-22 21-16</inkml:trace>
  <inkml:trace contextRef="#ctx0" brushRef="#br0" timeOffset="72719.89">1609 5482 0,'21'0'15,"0"0"16,0 0-31,0 0 16,-21-21-16,21 0 16,-21 0-16,0 0 15,0-1 1,0 1 0,-21 21-1,0 0 1,21 21-16,0 1 15,-21-1-15,21 0 16,0 0-16,0 0 16,0 0-1,21-21-15,0 0 16,0 0-16,1 0 16,-22-21-16,21 0 0,0 0 15,-21 0-15,0 0 16,0-1-16,0 1 0,0 0 15,-21 0-15,0 21 16,-1 0 0,22 21-16,-21 0 15,21 0-15,-21 22 0,21-1 16,0-21-16,0 22 0,0-1 16,0-21-16,0 21 0,0-20 15,0-1-15,0 0 0,0 0 0,21 0 16,0-21-16,1 0 15,-1 0-15,0 0 0</inkml:trace>
  <inkml:trace contextRef="#ctx0" brushRef="#br0" timeOffset="82552">3768 5122 0,'21'-21'47,"0"21"-15,0-21-32,-21 0 15,21 21-15,-21-21 16,0 0-16,21 21 15,-21-22-15,0 1 0,0 0 0,0 0 16,0 0-16,0 0 0,0-1 16,-21 1-16,0 0 0,21 0 0,-21 0 15,0 21-15,0-21 0,-1 21 16,1 0-16,0 0 0,-21 0 16,21 0-16,-22 0 0,22 21 15,-21 0-15,-1 21 0,1-21 0,0 22 16,-1-1-16,22 0 0,-21 22 15,0-22-15,20 22 0,-20-22 0,21 22 16,0-22-16,0 21 0,-1 1 16,1-22-16,21 22 0,-21-22 0,21 22 15,0-22-15,0 21 0,0-20 16,0-1-16,0 0 0,0 1 0,21-22 16,0 21-16,1-21 0,-1 1 15,0-1-15,21-21 0,-21 0 16,22 0-16,-22 0 0,21 0 0,1 0 15,-1-21-15,43-22 16,-43 22-16,0-21 0,1 21 0,20-64 16,-21 43-16,1-1 15,-22 1-15,0 0 0,0-1 0,0 1 16,22-22-16,-43 43 16,0 0-16,0 0 0,-21 21 31,21 21-31,-22-21 15,1 42-15,21-20 0,-21-1 0,0 21 16,0-21-16,21 22 16,0-22-16,0 21 0,0 0 0,0-20 15,0-1-15,0 21 0,0-21 16,21 0-16,0 1 0,0-22 0,0 0 16,1 21-16,-1-21 0,21 0 15,-21 0-15,0-21 0,22 21 0,-22-22 16,0 1-16,21 0 0,-20 0 0,-1-21 15,0 20-15,0-20 0,0 21 16,0-21-16,-21-1 0,0-20 16,0 20-16,0 1 15,0 21-15,-21-21 0,-21 20 0,21-20 0,0 21 16,-1 21-16,1-21 0,-21 21 16,0 0-16,20 0 15,1 21-15,-21 0 0,21 0 0,0 22 16,21-22-16,-22 21 0,22 0 15,0 1-15,0-1 0,0 0 0,0 1 16,0-1-16,0 0 16,0 1-16,22 20 0,-1-42 0,0 1 15,21-22-15,-21 21 0,1-21 16,20 21-16,-21-21 0,0 0 0,22 0 16,-1-21-16,-21 0 0,21 21 15,1-22-15,-1-20 0,0 21 16,-20 0-16,20 0 0,-21-22 0,0 22 15,0-21-15,1 21 0,-1-22 16,0 22-16,-21 0 0,21 0 0,-21 0 16,0 42 15,0 0-31,0 0 0,0 0 0,0 22 16,0-22-16,0 21 0,-21-21 15,21 0-15,0 22 0,-21-22 16,21 0-16,0 0 0,0 0 15,21-21 1,0 0 0,0-21-16,0 0 15,-21 0-15,22-21 0,-1 20 0,0 1 16,0-21-16,0 0 0,-21 20 16,21-20-16,1 21 0,-1-21 0,0 20 15,0 22-15,0-21 0,0 21 16,1 0-16,-1 21 15,-21 1-15,0-1 0,0 0 16,0 0-16,21 21 16,-21-20-16,0 20 0,21-21 0,-21 0 0,21 0 15,0 22-15,1-22 0,-22 0 16,21 0-16,0-21 0,21 21 16,1-21-16,-22 0 0,63 0 15,-41 0-15,-1 0 16,0 0-16,1 0 0,-1-21 0,0 0 15,1 0-15,-1 0 0,-21 0 0,22-22 16,20-20 0,-21-1-16,-20 22 0,-22 0 15,0 20-15,0-20 0,0 21 0,0 0 16,0 0-16,0-1 0,-22 1 0,1 21 16,0 0-16,0 0 0,-21 0 15,20 0-15,-20 0 0,21 21 16,-21-21-16,-1 22 0,22 20 0,-21-21 15,21 21-15,-22-20 0,22 20 16,0 0-16,21 1 0,0-22 0,0 21 16,0 0-16,0-20 0,0 20 0,0-21 15,21 0-15,-21 0 0,21 1 16,0-1-16,1-21 0,-1 0 0,0 0 16,0 0-16,21 0 0,-20 0 15,-1 0-15,21-21 0,-21-1 0,22 1 16,-22 0-16,0 0 0,0-21 15,21-22-15,-20 1 16,-22 20-16,21 1 0,-21 0 0,21-1 16,0-20-16,-21 20 0,0-20 15,21 21-15,-21-1 0,21 1 0,-21 0 16,22 20-16,-22-20 0,0 21 0,0 0 16,0 42-1,0 0 1,0 0-16,0 22 0,0-22 15,0 21-15,0 0 0,0 1 0,0-1 16,0 22-16,0-22 0,0 0 0,-22 1 16,22-1-16,0 0 0,0 1 15,0-1-15,0 0 0,0-21 16,0 1-16,0 20 0,22-21 0,-1-21 16,0 21-16,21 0 15,-21-21-15,1 0 0,-1 0 0,0-21 16,21 0-16,-21 21 0,1-21 15,-1 0-15,0-22 0,21 1 16,-21 0-16,1 21 0,-22-22 0,0 22 16,21 0-16,-21 0 0,0 0 15,0-1-15,0 44 16,0-1 0,0 21-16,0-21 15,0 0-15,-21 1 0,21 20 0,0-21 16,0 0-16,0 0 0,0 22 15,0-22-15,21 0 0,0 0 16,0-21-16,0 0 0,0 0 0,1 0 16,-1 0-16,0 0 0,0 0 15,0-21-15,0 21 0,22-21 0,-22 0 16,0 0-16,0-22 0,0 22 16,1-64-16,-1 43 0</inkml:trace>
  <inkml:trace contextRef="#ctx0" brushRef="#br0" timeOffset="82844.89">6498 5080 0,'0'0'0,"-42"0"0,21 21 0,-1 0 16,22 1-16,-21-1 0,21 0 16,0 0-16,0 0 15,0 0-15,21-21 16,1 0-16,-1 0 0,0 0 0,0 0 15,0-21-15,0 0 16,1 0-16,-22 0 16,0 0-16,0-1 0,0 1 15,-22 0-15,1 21 0,0 0 0,0 0 16,0 0-16,0 0 0,-1 0 0,1 21 16,0 0-16,0 1 15,21-1-15,0 0 0,-21 0 0,21 0 16,-21-21-16,21 21 0,0 1 0,0-1 15</inkml:trace>
  <inkml:trace contextRef="#ctx0" brushRef="#br0" timeOffset="83677.09">6943 5800 0,'0'0'0,"0"-21"47,0-1-47,0 1 0,21 0 15,0 0-15,-21 0 0,21-22 16,0 22-16,0-21 0,1 0 0,-1-1 16,0 1-16,-21 0 0,21-1 15,0 1-15,-21 0 0,21-22 16,-21 22-16,0-1 0,0 1 0,0 0 0,0 21 16,0-1-16,0 1 15,0 0-15,0 0 0,-21 21 0,0 0 16,0 21-16,21 0 15,-21 0-15,21 22 0,-21-22 0,21 21 16,-22 1-16,22 20 0,0-21 0,0 1 16,-21 20-16,21-20 0,0-1 15,0 0-15,0 22 0,0-22 0,0 0 16,0 1-16,0 20 16,21-42-16,1 1 0,-1-1 15,0 0-15,0-21 0,0 0 0,0 0 16,1 0-16,20 0 0,-21 0 0,0-21 15,0 0-15,22-1 0,20-20 16,-42 21-16,22-43 16,-22 22-16,0 21 0,-21-21 15,0 20-15,0-20 0,21 21 0,-21 0 16,0 0-16,0 42 31,-21-21-31,0 21 0,21 0 0,0 21 16,0-20-16,0-1 0,-21 21 15,21-21-15,0 43 16,0-43-16,0 0 0,0 0 0,21 0 16,0-21-16,0 0 15,0 0-15,1 0 0,-1 0 0,0 0 16,0-21-16,21 0 0,-20 0 16,-1 0-16,0 0 0,42-43 15</inkml:trace>
  <inkml:trace contextRef="#ctx0" brushRef="#br0" timeOffset="83940.11">7683 5080 0,'0'0'0,"-21"0"0,0 0 0,0 0 16,21 21-1,21-21 32,-42 0 0,0 0-31,0 0-1,-1 0-15,1 0 0,0 0 16</inkml:trace>
  <inkml:trace contextRef="#ctx0" brushRef="#br0" timeOffset="84148.09">6879 5419 0,'0'0'0,"-21"21"15,42-21 1,0 0-1,0 0-15,1 0 0,20 0 16,-21 0-16,0 0 0,22-21 16,-22 21-16,0 0 0,21 0 0,-21 0 15,22-21-15,-22 21 0,0 0 0,21 0 16,-20 0-16</inkml:trace>
  <inkml:trace contextRef="#ctx0" brushRef="#br0" timeOffset="85068.1">8191 5419 0,'0'0'0,"0"-21"16,0-1-1,-21 22-15,0 0 16,0 0-16,0 0 0,0 0 0,-1 0 15,1 22-15,0-1 0,0-21 16,0 42-16,0-21 0,-22 0 0,22 22 16,0-22-16,21 21 0,0-21 0,-21 22 15,21-22-15,0 21 0,0-21 16,0 1-16,0-1 0,42 21 16,-21-42-16,0 0 0,1 0 0,20 0 15,-21 0-15,0 0 16,0 0-16,22 0 0,-22 0 0,0-21 0,0 0 15,0 0-15,-21-1 0,22-20 16,-1 21-16,-21 0 16,0 0-16,0-22 0,0 22 0,0-21 15,0 21-15,-21-22 0,-1 22 0,1 0 16,0 0-16,0 0 0,0-1 16,0 1-16,-1 21 15,1-21-15,0 21 0,42 0 47,0 0-47,1-21 16,-1 21-16,21 0 0,-21 0 15,0 0-15,22 0 0,-22 0 0,21 0 16,-21 0-16,1 0 0,20 0 16,-21 21-16,0 0 0,22 0 15,-22 1-15,0-1 0,-21 0 16,21 0-16,-21 0 0,21 0 0,-21 1 15,0 20-15,0-21 0,0 0 0,0 0 16,0 22-16,0-22 0,0 0 16,0 0-16,0 0 0,0 1 0,0-1 15,0 0-15,-21-21 16,21 21-16,-21-21 31,21-21-31,0 0 16,0 0-16,0-1 0,0 1 15,0 0-15,0-21 0,0 21 0,21-22 16,0 22-16,-21-21 0,21 21 0,1-22 16,-1 22-16,0-21 0,0 21 15,21-1-15,-20 1 0,20 0 0,0 0 16,-21 21-16,22 0 0,-1 0 16,0 0-16,-20 0 0,20 0 0,-21 21 15,0 0-15,0 22 0,1-22 16,-1 0-16,-21 21 0,0-21 0,0 22 15,0-1-15,0-21 0,0 22 16,0-22-16,0 21 0,0-21 0,-21 0 16,-1 1-16,22-1 0,-21 0 0,0 0 15,0 0 1,21-42 15,0 0-31,21 21 0,0-21 16</inkml:trace>
  <inkml:trace contextRef="#ctx0" brushRef="#br0" timeOffset="85860.06">9694 5503 0,'21'-21'0,"-42"42"0,42-63 16,-21 21-16,0 0 0,0 0 15,0-1-15,0 1 0,0 0 0,-21 0 16,0 21-16,0 0 16,0 0-16,0 0 0,-1 0 0,-20 0 15,21 0-15,0 0 0,0 21 0,-1 0 16,-20 0-16,21 1 0,0 20 16,0 21-16,-1-20 15,22-1-15,-21-21 0,21 22 0,-21-1 16,21-21-16,0 0 0,0 22 15,0-22-15,0 0 0,0 0 0,21-21 16,0 21-16,1-21 0,-1 0 16,0 0-16,0 0 15,0-21-15,0 21 0,1-21 0,20 0 0,-21 0 16,0-22-16,0 22 0,22-21 0,-22 21 16,0-22-16,0 1 0,0 0 15,1-1-15,-1 1 0,0 0 0,0-1 16,-21 22-16,0-21 0,21-1 15,-21 22-15,0 0 16,0 42 0,0 0-16,-21 1 0,21 20 0,0-21 15,-21 21-15,21-20 0,-21 20 16,21 0-16,0-21 0,-21 22 0,21-1 16,0-21-16,0 22 0,0-22 0,0 21 15,21-21-15,0-21 0,0 21 16,0 1-16,0-22 0,22 0 0,-22 0 15,21 0-15,-21 0 0,22 0 0,-22-22 16,21 1-16,1 21 16,-1-42-16,-21 21 0,21 0 0,-20-22 15,20 22-15,-21-21 0,0-1 0,0 1 16,1-21-16,-1 20 0,0 1 16,-21-22-16,21 1 0,-21 21 0,0-22 15,0 1-15,0 20 0,0 1 0,0 21 16,0-22-16,0 22 0,0 0 15,-21 21-15,0 0 0,0 21 16,21 0-16,-22 22 0,22-1 0,0 0 16,-21 22-16,21-22 15,0 22-15,0-22 0,0 22 0,0-22 16,0 21-16,0-20 0,0 20 0,0-20 0,0-1 16,0-21-16,0 21 15,21-20-15,-21 20 0,22-21 0,-1 0 16,0-21-16,0 21 0,0-21 0,0 0 15,1 0-15,-1 0 0,21-21 16,-21 21-16,0-21 0,1 0 0</inkml:trace>
  <inkml:trace contextRef="#ctx0" brushRef="#br0" timeOffset="87045.09">13123 5122 0,'-21'0'16,"21"-21"-1,0 0 1,0 0-16,0 0 16,21 21-16,0-21 0,1-1 15,-1-20-15,0 21 0,0 0 0,0-22 16,0 1-16,1 21 0,-1-21 16,0-1-16,-21 22 0,0-21 0,0 21 15,0-1-15,0-20 0,-21 21 16,0 0-16,-1 21 0,1-21 0,-21 21 15,0 0-15,-1 0 0,1 0 0,0 0 16,-1 0-16,1 21 0,0-21 16,-1 21-16,1 0 0,0 0 15,20 0-15,-20 1 0,21-1 0,21 0 16,0 0-16,0 0 0,0 22 0,21-22 16,0 21-16,22 0 0,-22-20 0,21 20 15,0 0-15,1-21 0,-1 22 16,0-1-16,1-21 0,-1 22 15,-21-22-15,22 21 0,-43-21 0,21 0 16,-21 22-16,0-22 0,0 0 16,0 0-16,-21 0 0,-22 1 0,1-1 15,21 0-15,-22-21 0,-20 21 16,21-21-16,-1 21 0,1-21 0,0 0 16,-1 0-16,22 0 0,-21-21 0,21 0 15,-22 0-15,22 21 0,0-43 16,0 22-16,0 0 0,21-21 0,0-1 15,-22 1-15,22 0 0,-21-1 0,21 1 16,0 0-16,0-1 0,0 22 16,0-21-16,0 21 0,0 0 15,0-1-15,0 44 16,0-1 0,21 0-16,-21 21 0,22 1 0,-22-1 15,0 0-15,21 1 0,0-1 16,-21 0-16,21-21 0,-21 22 0,21-1 15,0 0-15,-21-20 0,22-1 0,-1 0 16,0 21-16,0-42 0,0 21 16,0 1-16,22-22 0,-22 0 15,21 0-15,1 0 0,-22 0 0,21 0 16,0-22-16,1 1 0,20 0 0,-20 0 16,-1 0-16,0-22 0,1 22 15,-1-21-15,0 0 0,1-1 0,-22-20 16,0 20-16,0-20 0,21-1 15,-42 1-15,22-1 0,-22 22 0,21 0 16,-21-1-16,0 1 0,0 21 16,0 0-16,0 0 0,0-1 0,0 44 15,0-1 1,0 0-16,-21 21 0,21 22 16,-22-22-16,1 22 0,21-22 0,0 21 15,-21 1-15,21-22 0,-21 22 0,21-22 16,-21 0-16,21 22 15,0-43-15,0 21 0,0-20 0,0 20 16,0-21-16,0 0 0,0 0 0,21 1 16,0-22-16,0 0 15,0 0-15,1 0 0,-1-22 16,0 1-16,0 21 0,-21-21 0,21 0 16,0-21-16</inkml:trace>
  <inkml:trace contextRef="#ctx0" brushRef="#br0" timeOffset="87232.06">13377 5101 0,'0'0'0,"0"-21"16,0 0 0,21 21-16,1 0 0,-1 0 15,0-21-15,0 21 0,21-21 16,-20 21-16,20 0 0,0-22 0,-21 22 15,22 0-15,-1 0 0,0 0 0,-20 0 16,20 0-16</inkml:trace>
  <inkml:trace contextRef="#ctx0" brushRef="#br0" timeOffset="88072.14">14351 5482 0,'0'0'16,"21"0"-16,0 0 0,0 0 16,-21-21-16,22 21 0,-22-21 0,0 0 15,21 0-15,-21-1 16,0 1-16,0-21 0,0-22 16,0 43-16,0-21 0,0 0 15,0-1-15,-21 22 0,-1-21 16,1 21-16,0-22 0,0 22 0,-21 21 15,20 0-15,1 0 0,-21 0 16,0 0-16,20 21 0,-20 22 0,0-22 16,21 21-16,-22-21 0,22 22 0,-21-1 15,21 0-15,-1 1 0,-20 189 32,42-210-32,0 20 15,0-21-15,21 0 0,0-21 0,1 21 16,-1-21-16,21 0 0,-21 0 15,22 0-15,-1 0 0,-21-21 0,21 21 16,1-21-16,-1 0 0,0 0 16,1-22-16,20-20 0,-42 21 15,22 20-15,-22-20 0,0-21 16,0 20-16,-21 1 0,0-22 0,21 22 16,-21 0-16,0 21 0,0-22 15,0 22-15,0 0 0,0 0 0,0 42 16,-21 0-16,0 0 15,21 22-15,0-22 0,-21 21 16,21 0-16,-21 1 0,21-1 0,0 0 16,0 1-16,0-1 0,0-21 0,0 22 15,0-22-15,0 0 0,21 0 16,0 0-16,0 0 0,-21 1 16,21-22-16,1 0 0,20 0 0,-21 0 15,0 0-15,0 0 0,22-22 16,-22 22-16,21-21 0,-21-21 0,22 21 15,-22 0-15,0-22 0,21 1 16,-20 0-16,-1-1 0,0-20 0,0 20 16,0-20-16,22-64 15,-43 63-15,0 22 0,0 0 0,0-1 16,0 22-16,0 0 0,0 0 0,0 0 16,-22 21-16,1 0 0,21 21 15,-21 0-15,0 21 0,0 1 16,21-1-16,0 0 0,-21 22 15,21-22-15,-22 22 0,22-22 16,0 22-16,0-22 0,0 0 0,0 1 16,0-1-16,0-21 0,0 21 0,0-20 15,22-1-15,-22 0 0,21 0 16,0 0-16,0-21 0,0 0 0,0 0 16,1 0-16,-1 0 0,0 0 0,0 0 15,0-21-15,0 0 0,1 0 16,-1 0-16</inkml:trace>
  <inkml:trace contextRef="#ctx0" brushRef="#br0" timeOffset="88253.08">14838 5122 0,'0'0'16,"-21"0"-16,-1 0 0,1 0 0,42 0 31,1 0-16,20 0-15,-21 0 0,21 0 0,1 0 16,-1 0-16,0 0 0,1 0 16,-1-21-16,0 21 0,1-21 15</inkml:trace>
  <inkml:trace contextRef="#ctx0" brushRef="#br0" timeOffset="88648.34">15536 5355 0,'-21'0'16,"42"0"-16,-42 21 0,0-21 0,21 22 15,21-22 1,0 0-16,0 0 0,1-22 16,-1 1-16,21 0 15,-21 0-15,0 0 0,1 0 16,-1-1-16,0-20 0,0 0 15,-21-1-15,0 22 0,0 0 16,0 0-16,0 0 0,0 0 16,-21 21-16,0 0 0,0 0 0,-22 21 15,22 0-15,0 0 16,-21 0-16,20 0 0,1 22 0,0-1 16,0-21-16,21 22 0,0-22 0,-21 21 15,21-21-15,0 22 0,0-22 16,0 0-16,0 21 0,21-42 0,-21 21 15,21 1-15,21-1 0,-20-21 0,20 0 16,-21 0-16,21 0 16,1 0-16,-1 0 0,0 0 0,1 0 15,20-21-15,-20-1 0,-1 1 0,0 0 16</inkml:trace>
  <inkml:trace contextRef="#ctx0" brushRef="#br0" timeOffset="89301.85">16277 5101 0,'0'0'0,"0"-21"15,0 0-15,-21 21 0,0 0 16,0 0-16,-1 0 16,1 0-16,21 21 15,-21 0-15,21 0 0,0 1 0,0-1 0,-21 21 16,21-21-16,0 0 16,0 22-16,0-22 0,0 0 0,0 0 15,-21 22-15,21-1 0,0-21 16,0 0-16,0 0 15,0-42 17,0 0-32,0 0 15,0 0-15,0-22 0,21 22 16,-21 0-16,21-21 0,-21 21 0,21-22 16,0 1-16,-21 0 0,22 20 15,-1-20-15,0 21 0,21 0 16,-21 0-16,1-1 0,-1 1 0,0 21 15,21 0-15,-21 0 0,1 0 16,-1 21-16,0 1 0,0-1 0,0 0 16,0 21-16,-21-21 0,0 22 15,0-22-15,0 21 0,0-21 0,0 22 16,0-1-16,22 0 0,-22-20 16,0-1-16,0 0 0,0 0 15,0 0-15,0 0 0,-22-21 31,22-21-15,0 0-16,0 0 16,0 0-16,0 0 0,0-1 0,22 1 15,-1-21-15,21 21 0,-21-22 16,0 1-16,22 0 0,-1-1 0,0 22 16,-20-21-16,20 21 0,0 0 0,1-1 15,-22 22-15,21 0 0,-21 0 16,0 22-16,1-1 0,-22 21 0,0-21 15,0 22-15,0-22 0,0 21 0,0-21 16,0 22-16,-22-22 0,1 42 16,0-42-16,0 1 0,21-1 15,-21 0-15,21 0 16</inkml:trace>
  <inkml:trace contextRef="#ctx0" brushRef="#br0" timeOffset="90598.71">17399 5398 0,'0'-22'16,"0"44"-16,0-65 31,21 22-15,0 0-16,0 0 15,1 21-15,-1-21 0,42-22 16,-42 22-16,1 0 0,-1 0 0,-21 0 16,21-1-16,-21 1 0,0 0 15,0 0-15,0 0 0,0 0 0,0-1 16,-21 22-16,0 0 15,-1 0-15,-20 0 0,21 22 16,0-1-16,0 0 0,-1 0 16,-20 21-16,21 1 0,21-22 0,-21 21 15,21-21-15,0 22 0,0-22 0,0 21 16,0-21-16,0 1 0,0-1 16,21 0-16,0 0 0,0-21 15,0 21-15,1-21 0,20 0 0,-21 0 16,21 0-16,43 0 0,-43 0 15,1 0-15,-22-21 0,21 0 16,1 21-16,-22-21 0,21 0 0,-21-1 16,0 1-16,1-21 0,-1 21 15,0-22-15,-21 22 0,21-21 0,-21 21 16,0-22-16,0-41 16,0 63-16,0-1 15,0 44 1,0-1-16,-21 0 0,21 0 15,-21 0-15,21 0 0,-21 22 16,21-22-16,0 0 0,0 21 0,-22-20 16,22-1-16,-21 0 0,21 21 15,0-21-15,0 1 0,0-1 16,0 0-16,0 0 16,0-42 15,0 0-31,21 0 0,1-1 15,-1 1-15,-21-21 0,21 21 16,0 0-16,0-22 0,0 22 0,22-21 16,-22-1-16,21 22 15,1-21-15,20 0 0,-21 20 16,-20 22-16,20 0 0,-21 0 0,0 0 16,0 0-16,1 22 0,-1-1 15,-21 0-15,0 21 0,0-21 0,0 22 16,0-22-16,0 21 0,0-21 15,0 1-15,0 20 0,0-21 16,0 0-16,0 0 0,0 1 0,0-1 0,0 0 16,21 0-1,0-21-15,0 0 0,22 0 16,-22 0-16,21 0 0,-21-21 0,22 0 16,-22 21-16,21-21 0,-21-1 0,22 1 15,-22 0-15,0-21 0,0-1 16,0 22-16,22-85 0,-22 64 15,-21-21-15,0 20 0,0-20 16,21-1-16,-21 22 0,0-22 0,21 22 16,-21 0-16,0-1 0,0 22 0,0-21 15,0 21-15,0 0 16,-21 42 0,21 0-16,-21 21 0,0-21 15,21 22-15,0-1 0,-43 64 16,43-43-16,0-20 0,-21 20 15,0-20-15,21 20 0,-21-21 16,21 1-16,0-1 0,0 0 0,0 1 16,0-22-16,0 21 0,0-21 15,0 1-15,21-1 0,0 0 0,0-21 16,0 0-16,-21 21 0,43-21 0,-22 0 16,0 0-16,0 0 0,22-21 15,-22 21-15,0-21 0,21 0 0,-21-1 16,43-41-16,-43 42 15,0-22-15,22 1 0,-22 0 0</inkml:trace>
  <inkml:trace contextRef="#ctx0" brushRef="#br0" timeOffset="90832.58">18944 4763 0,'0'0'0,"-21"0"0,21 21 31,21-21-31,0 21 16,0-21-16,1 0 0,20 0 0,0 0 16,1 0-16,-1 0 15,0 0-15,1 0 0,20 0 0,1 0 16,-22 0-16,-21 0 16,0 0-16,0 0 0,-42 0 31,0 0-31,0 0 15</inkml:trace>
  <inkml:trace contextRef="#ctx0" brushRef="#br0" timeOffset="92222.78">21611 4995 0,'21'0'32,"0"-21"-32,1 21 15,-22-21-15,21 0 0,0 0 0,0 0 16,0-1-16,-21 1 0,21 0 16,1 0-16,-22 0 0,0-22 15,0 22-15,0 0 0,0 0 0,0-21 16,0 20-16,-22 1 0,1 0 15,0 0-15,0 0 0,-21 0 0,20-1 16,-20 22-16,0 0 0,21 0 0,-22 0 16,1 0-16,0 22 0,-1-1 15,1 0-15,21 0 0,-22 0 0,22 22 16,0-1-16,0 0 0,0 1 16,21-1-16,0 0 0,0 1 0,0-1 15,0 0-15,0 1 0,0-22 16,21 0-16,0 0 0,0 0 0,0-21 15,22 0-15,-22 0 0,21 0 16,-21 0-16,22 0 0,-1-21 0,0 0 16,1 0-16,-22 0 0,21-1 15,1-20-15,-1 21 0,-21-21 0,21 20 16,-20-20-16,-1 0 0,0-1 16,0 22-16,-21-21 0,0 21 0,21 0 15,-21-1-15,0 1 0,-21 21 31,21 21-31,-21 1 0,0-1 16,0 21-16,-1 22 16,1-22-16,21 0 0,-21 1 0,21-1 15,0 0-15,0-21 0,0 22 0,0-22 16,21 0-16,0 0 0,-21 0 16,22 1-16,-1-22 0,21 21 0,-21-21 15,0 0-15,1 0 0,41 0 16,-42 0-16,0 0 0,1-21 15,-1 21-15,0-22 0,0 1 16</inkml:trace>
  <inkml:trace contextRef="#ctx0" brushRef="#br0" timeOffset="92614.56">22161 4784 0,'0'-21'16,"0"42"-16,-21-64 0,0 43 0,21-21 15,0 0-15,0 0 0,-21 21 0,21-21 16,0 0-16,0-1 15,21 1-15,0 21 0,0 0 16,1 0-16,20 0 0,0 0 0,1 0 16,-1 21-16,0-21 0,1 43 15,-1-22-15,-21 0 0,21 21 0,-20 1 16,-1-1-16,-21 22 16,0-22-16,0 0 0,0-21 0,-21 22 15,-22-22-15,22 21 0,0-21 16,0 1-16,0-22 0,21 21 0,-22-21 15,22-21 1,0-1-16,0 1 16,0 0-16,0 0 0,22 0 15,-22-22-15,21 1 0,0 21 0,0-21 16,0-1-16,0 1 0,1 21 0,-1-22 16,0 22-16,0 0 15,0 0-15,0 0 0,1 21 0,-1 0 0,0-21 16,0 21-16,0 0 0,0 0 15,1 21-15,-1 0 16,-21 0-16,0 0 16</inkml:trace>
  <inkml:trace contextRef="#ctx0" brushRef="#br0" timeOffset="92928.38">22881 4974 0,'21'21'15,"22"-21"1,-22 0-16,0 0 0,0 0 0,0 0 15,22-21-15,-22 0 0,21 0 16,-21 0-16,0 0 0,1-1 16,-1 1-16,0 0 0,0-21 15,-21 21-15,0-1 0,0 1 0,0 0 0,0 0 16,-21 21-16,0 0 16,0 0-16,-1 0 0,1 0 15,-21 21-15,21 0 0,-22 0 0,22 1 16,0 20-16,-21-21 0,42 21 0,-21-20 15,-1 41-15,22-21 16,0-20-16,0 20 0,22-21 0,-1 0 16,0 0-16,0 1 0,0-22 15,22 21-15,-22-21 0,21 0 0,0 0 16,1 0-16,-1 0 0,22 0 16,-22 0-16,0-21 0,22-1 0,-22 1 15</inkml:trace>
  <inkml:trace contextRef="#ctx0" brushRef="#br0" timeOffset="94243.63">24934 4657 0,'0'-43'0,"0"86"0,0-107 0,0 43 15,0 0-15,0-21 0,0 20 16,0-20-16,21 21 0,-21-21 15,0 20-15,0 1 0,0-21 0,0 21 0,0 0 16,0-1-16,-21 44 31,21-1-15,0 0-16,0 21 0,0 1 0,0-22 16,-21 21-16,21 0 0,-21 1 15,21 20-15,0-20 0,0-1 0,-21 0 16,21 1-16,0-1 0,0 0 15,0 22-15,0-22 0,0-21 16,21 0-16,0 1 0,0-1 16,0-21-16,1 0 0,-1 0 15,0 0-15,0 0 0,21 0 0,-20-21 0,-1 21 16,21-22-16,-21-20 0,0 21 16,22 0-16,-22-22 0,0 1 0,0 0 15,0-1-15,1 1 0,-1-21 16,0 20-16,0-41 15,0 20-15,-21 22 0,0 21 0,0-22 16,21 1-16,-21 21 0,0 0 16,-21 42 15,21 0-31,0 21 0,-21-21 0,0 22 16,21-1-16,-21 0 0,21 1 0,0-1 15,-21 0-15,21 1 0,-22-1 16,22 0-16,0-20 0,0 20 0,0 0 15,0-21-15,0 1 0,0-1 16,22 0-16,-1 0 0,0-21 0,0 0 16,85 0-1,-64 0-15,-21 0 0,22-21 16,-1 0-16,0 0 0,1-1 0,-1 1 16,0-21-16,1 21 0,-22-22 0,21 22 15,-21 0-15,1-21 0,-1 21 16,-21-1-16,0 1 15,0 0-15,-21 21 0,-1 0 16,1 21-16,0-21 0,0 21 16,0 1-16,0-1 0,21 0 0,0 42 15,0-41 1,0-1-16,0 21 0,0-21 0,0 0 16,21 1-16,0-1 0,0 0 0,-21 0 15,21 0-15,0-21 16,-21-21-1,-21 0 1,0 0-16,0 0 0,0-1 16,0 1-16,-1 0 0,1 0 0,21 0 15,-21 21-15,0-21 0,0 21 16,21 21 0,0 0-1,0 0 1,21 0-16,0 0 0,0-21 0,0 22 15,22-22-15,-22 21 0,21-21 0,-21 0 16,22 0-16,-1 0 0,-21 0 16,22 0-16,-1 0 0,0 0 0,1 0 15,-22-21-15,21 21 0,0-22 16,-20 1-16,20 0 0,-21 0 0,0 0 16,0 0-16,1-22 0,-1 22 0,0 0 15,-21 0-15,0 0 0,0-1 16,0 1-16,0 0 0,-21 21 31,0 0-31,-1 21 16,1 0-16,0 1 0,21-1 0,-21 0 15,21 0-15,-21 0 0,21 0 16,0 22-16,0-22 0,0 0 0,0 0 16,0 0-16,0 1 0,0-1 0,0 0 15,21-21-15,42 21 16,-41-21-16,62 0 15,-41 0-15,-1 0 0,21 0 0,-20 0 0,20 0 16,-20-21-16,-1 0 0,21 0 16</inkml:trace>
  <inkml:trace contextRef="#ctx0" brushRef="#br0" timeOffset="94736.34">27284 4657 0,'0'0'0,"0"-21"0,0-22 0,0 22 0,0 0 15,0 0-15,0 0 16,-21-1-16,-1 22 0,1 0 0,0-21 15,-21 21-15,21 0 0,-1 0 16,-20 0-16,21 21 0,-21 1 0,20-1 16,1 0-16,-21 0 0,21 0 15,0 0-15,-1 22 0,1-22 0,21 21 16,0-21-16,0 22 0,0-22 16,0 21-16,0-21 0,0 1 0,21-1 0,1 0 15,-1 0-15,0 0 16,0-21-16,0 0 0,22 0 0,-22 0 15,21 0-15,-21 0 0,0 0 16,22-21-16,-22 0 0,42-21 16,-41-1-16,-1 1 0,0 0 0,0-1 15,0 1-15,0 0 0,1-22 16,-1 22-16,0-22 0,0 22 0,-21-22 16,0 1-16,21 21 0,-21-1 15,0 1-15,0 0 0,0 20 0,0 1 16,0 0-16,-21 42 15,0 0-15,21 22 16,0-1-16,-21 0 0,0 1 16,21 20-16,-22-20 0,22-1 15,0 21-15,0-20 0,0 41 16,0-41-16,0-1 0,0 0 0,0-20 16,22 20-16,-1-21 0,0 0 15,0 0-15,0 1 0,0-1 0,1-21 16,-1 0-16,0 0 0,0 0 15,0 0-15,64 0 16,-64-21-16,43-1 0,-22 1 0,21-21 0</inkml:trace>
  <inkml:trace contextRef="#ctx0" brushRef="#br0" timeOffset="95024.18">28765 4191 0,'0'-21'0,"0"42"0,0-84 15,0 41-15,0 1 0,0 0 16,0 0-16,-21 21 16,0 0-16,0 21 0,21 0 15,-21 0-15,0 64 0,-1-43 16,22 1-16,0-1 0,-21 22 0,0-22 16,21 0-16,-21 1 0,21-1 15,0 0-15,0 1 0,0 41 16,0-63-16,0 22 15,0-22-15,0 0 0,0 0 0,0 0 16,0 1-16,21-22 16,0 0-16,0-22 15,1 1-15,-1 21 0,0-21 0,21-21 16,-21 21-16</inkml:trace>
  <inkml:trace contextRef="#ctx0" brushRef="#br0" timeOffset="95396.96">29104 4445 0,'21'-21'0,"-42"42"0,21-42 16,-21 21-16,0 0 16,0 21-16,-1 0 0,1 0 15,0 1-15,0-1 0,0 0 0,0 21 16,-1-21-16,22 1 0,0 20 16,0-21-16,0 0 0,0 22 0,0-22 15,0 0-15,22 0 0,-1 0 16,0 0-16,0-21 15,0 0-15,22 0 0,-1 0 0,-21 0 0,64-42 16,-43 21-16,0 21 16,-20-42-16,20 20 0,-21 1 15,21 0-15,-20-21 0,-1-1 0,-21 22 16,0-21-16,0 21 0,0-22 0,0 22 16,0 0-16,-21 0 0,-22 21 15,22-21-15,-21 21 0,21 0 16,-22 0-16,1 0 0,21 0 0,-22 0 15,1 21-15,0 0 0,21-21 16,-1 21-16,1-21 0,21 21 16,-21-21-16</inkml:trace>
  <inkml:trace contextRef="#ctx0" brushRef="#br0" timeOffset="95584.87">28384 4360 0,'0'0'16,"-21"0"-16,21-21 15,21 21 1,1 0 0,20 0-16,0 0 0,1 0 0,-1 0 15,64-21-15,-64 21 16,22 0-16,-22-21 0,0 21 0,1 0 15</inkml:trace>
  <inkml:trace contextRef="#ctx0" brushRef="#br0" timeOffset="96672.24">30607 4382 0,'0'-22'15,"21"-62"1,-21 63-16,0-1 16,0 1-16,0 0 0,-21 21 0,0 0 15,21-21-15,-21 21 0,-1 0 16,1 0-16,-21 21 0,21 0 0,0 0 16,-22 22-16,1 20 15,0-20-15,20-1 0,1 0 16,0-21-16,0 22 0,21-1 0,0-21 15,0 0-15,0 22 0,0-22 16,0 0-16,21 0 0,0 0 0,0 1 16,22-1-16,20-21 15,-20 0-15,-1 0 0,0 0 0,22 0 16,-22-21-16,0 21 0,1-22 16,-1 1-16,0 0 0,1-21 0,-22 21 15,21-22-15,-21 1 16,22 0-16,-22-1 0,0-20 0,0 20 0,0 1 15,1-21-15,-22 20 0,0 1 16,0 21-16,21-22 0,-21 22 16,-21 21-1,-1 0-15,22 43 0,-21-22 16,0 21-16,0 0 0,0 1 16,0-1-16,-1 0 0,-20 43 15,21-43-15,0-20 0,21 20 16,0 0-16,0-21 0,0 1 15,0 20-15,0-21 0,0 0 0,0 0 16,21-21 0,0 0-16,0 0 15,0-21-15,1 0 0,-1 0 16,0 21-16,0-21 0,0 0 16,0-1-16,1 1 0,-1 0 15,-21 0-15,21 0 0,0 0 0,-21 42 47,0 0-47,0 0 16,0 0-16,0 0 15,0 1-15,0-1 0,0 0 16,0 0-16,0 0 0,21 0 16,0 1-16,22-22 0,-22 0 15,0 21-15,21-21 0,-20 0 16,20 0-16,0 0 0,-21 0 0,22-21 15,-1 21-15,-21-22 0,22 1 16,-22 0-16,0 0 0,0 0 0,0 0 16,0-1-16,1 1 0,-22 0 15,0 0-15,0 0 0,0 0 0,0-1 16,0 1-16,-22 21 16,1 0-16,0 0 15,21 21-15,-21 1 0,0-1 16,21 0-16,0 0 0,-21-21 0,21 21 15,0 0-15,-22 1 0,22-1 16,0 0-16,0 0 0,0 0 16,0 0-16,22-21 15,-1 22-15,0-22 0,0 0 16,0 0-16,0 0 0,22 0 16,-1-22-16,-21 22 0,22-21 0</inkml:trace>
  <inkml:trace contextRef="#ctx0" brushRef="#br0" timeOffset="97523.75">32237 4487 0,'0'0'0,"0"-21"0,0 0 0,0 0 16,0 0-16,0 0 15,-21 21-15,-1 0 0,1 0 16,0 0-16,0 0 0,0 0 16,-22 21-16,22-21 0,0 21 0,0 0 15,0 0-15,0 22 0,-1-22 16,22 0-16,0 0 0,0 0 0,0 22 15,0-22-15,0 0 0,0 21 16,0-21-16,22 1 0,-1-1 0,21 0 16,-21 0-16,22-21 15,-22 21-15,21-21 0,0 0 0,1 0 0,-1 0 16,0 0-16,-20-21 0,20 0 16,0 0-16,-21 0 0,22-1 15,-22-20-15,0 0 0,0 21 0,0-22 16,1 1-16,-1-22 15,0 22-15,-21 0 0,0-1 0,21 1 16,-21 0-16,0-1 0,0 1 16,0 63 15,0 0-31,0 22 0,-21-22 16,0 21-16,21 1 0,-21-1 0,21-21 15,0 21-15,-22 1 0,22-22 16,-21 21-16,21-21 0,-21 1 0,21-1 15,0 0-15,0 0 16,-21-21-16,42-21 31,0 0-15,0 0-16,1-1 16,-1 1-16,21 0 0,-21 0 15,0 0-15,22 21 0,-22-21 0,0-1 16,21 22-16,-20-21 0,-1 21 15,0 0-15,0-21 0,0 21 0,-42 0 32,0 0-17,0 0-15,0 0 16,-1 0-16,1 0 0,-21 0 0,21 0 16,0 21-16,-1-21 15,1 0-15,21 21 0,0 1 16,0-1-16,0 0 15,0 0-15,0 0 16,0 0-16,0 1 0,0-1 0,0 0 16,0 0-16,21 0 0,-21 0 15,22 1-15,-1-1 0,-21 0 16,21 0-16,0-21 0,0 21 0,0-21 16,1 0-16,20 0 0,-21 0 0,0 0 15,0 0-15,1 0 16,-1-21-16,0 21 0,0-21 0,0 0 15,0 0-15,1-1 0,-22 1 16,21 0-16,-21 0 0,21 0 0,-21 0 16,0-1-16,0 1 0,0 0 15,-21 21 1</inkml:trace>
  <inkml:trace contextRef="#ctx0" brushRef="#br0" timeOffset="98592.14">1185 6964 0,'0'-21'15,"0"42"-15,-21-63 0,0 20 16,0 22-16,21-21 0,-21 21 31,21 21-31,0 1 16,0 20-16,0-21 15,0 43-15,0-22 0,0 21 16,0 1-16,0-1 0,0 22 0,-22-21 16,22-1-16,-21 1 0,0-22 15,21 21-15,-21-20 0,21-1 0,0-21 16,-21 22-16,21-22 0,0 0 16,-21 0-16,21 0 15,0-42 1,0 0-16,0 0 15,0 0-15,0-1 0</inkml:trace>
  <inkml:trace contextRef="#ctx0" brushRef="#br0" timeOffset="99441.65">698 7430 0,'0'0'0,"-42"0"31,42 21-31,0 0 15,21-21-15,0 0 16,1 0-16,20 0 0,-21 0 16,21 0-16,1 0 0,-1-21 15,22 0-15,-22-1 0,21 1 0,1 0 16,-1 0-16,1-21 0,-1 20 0,1-20 16,-22 21-16,22 0 15,-22-22-15,0 22 0,-20 0 0,20-21 16,-42 21-16,21-1 0,-21 1 15,0 0-15,0 0 0,-21 21 32,0 21-17,21 0-15,0 0 0,-21 1 16,21 20-16,0 0 0,0 1 16,0 20-16,0-21 0,0 1 15,-22-1-15,22 22 0,0-22 0,0 0 16,-21-21-16,21 22 0,-21-22 0,21 0 15,0 0-15,0 0 0,0 1 16,0-44 15,21 1-31,0 0 0,-21 0 16,22 0-16,-1 0 0,0-22 0,0 1 16,0 21-16,0-22 0,1 1 15,-1 0-15,0 21 0,0-22 0,0 22 16,0 0-16,1 0 0,-1 21 15,0 0-15,0 0 16,-21 21-16,0 0 16,0 0-16,0 0 0,0 1 15,0 20-15,0-21 0,0 21 0,0-20 16,0-1-16,21 21 0,-21-21 16,0 0-16,21 1 0,-21-1 0,22-21 15,-1 21-15,0-21 0,0 0 16,0 0-16,0 0 0,22 0 0,-1-21 15,-21 21-15,22-21 0,20-1 16,-21 1-16,1 0 0,41-42 16,-41 41-16,-1-20 0,-21 21 15,22-21-15,-22 20 0,-21-20 16,21-21-16,-21 41 0,0 1 16,0 0-16,-21 21 15,0 0-15,-1 21 16,1 0-16,0 22 0,0-22 15,21 21-15,0 22 0,0-22 16,0 0-16,0-20 0,0-1 0,0 21 16,0-21-16,0 0 0,21-21 15,0 22-15,0-22 0,1 0 16,-1 0-16,0 0 16,21 0-16,-21 0 0,1 0 0,20-22 15,-21 1-15,21 0 0,-20 0 0,20 0 16</inkml:trace>
  <inkml:trace contextRef="#ctx0" brushRef="#br0" timeOffset="101916.28">3895 7599 0,'21'0'15,"-21"-21"-15,0 0 16,21 21-16,-21-22 0,21 1 15,-21 0-15,0 0 0,21-21 0,0 20 16,-21-20-16,22 0 0,-22-1 0,0 1 16,0 0-16,21-1 0,0-41 15,0 41-15,-21 1 16,21 0-16,0 21 0,-21-22 0,22 22 16,-1 21-16,-21-21 0,21 21 15,0 0-15,0 21 16,-21 0-16,21 0 15,-21 1-15,0-1 0,0 0 0,0 0 16,0 0-16,22 0 0,-22 1 16,21-22 15,0-22-15,-21 1-16,0 0 0,0 0 0,21 21 15,-21-21-15,0 0 0,0-1 16,0 1-16,0 0 15,0 0-15,0 0 0,-21 0 0,21-1 0,-21 22 16,0 0-16,-1 0 16,1 0-16,0 0 0,0 22 15,0-1-15,21 21 0,0-21 16,-21 22-16,21-1 0,-22 0 0,22 22 16,-21-22-16,21 22 0,0-1 0,0-21 15,0 22-15,0-1 0,0-20 16,0-1-16,0 0 0,21-20 0,1 20 15,-1-21-15,0 0 0,0 0 16,0 1-16,22-22 0,-22 0 16,21 0-16,0 0 0,1 0 0,-1-22 15,0 22-15,-20-21 0,20 0 0,0 0 16,1-21-16,20-22 16,-21 22-16,-20-1 0,-1 1 0,21 0 15,-42-1-15,21 1 0,0 0 0,-21-1 16,0 1-16,0 21 15,0 0-15,0 0 0,0-1 0,0 44 32,0-1-17,0 0-15,-21 0 0,21 21 0,0 1 16,0-22-16,0 21 0,0 1 0,0-22 16,0 21-16,0 0 0,0-20 15,21-1-15,-21 21 0,0-21 0,22 0 16,-1 1-16,0-1 0,0-21 15,0 21-15,0-21 0,1 0 0,-1 0 16,42 0-16,-20-21 16,-22 21-16,0-21 0,0-1 15,21 1-15,-20 0 0,-1-21 0,0 21 16,0-22-16,-21 1 0,0 0 0,0 20 16,0-20-16,0-43 15,-21 43-15,0 0 0,0 21 0,-1-22 16,1 22-16,0 0 0,-21 0 15,21 0-15,-22 21 0,22 0 16,0 0-16,-21 0 0,20 0 0,-41 42 16,42-21-16,0 0 0,-1 0 15,22 22-15,0-22 0,0 21 16,0 1-16,0-1 0,0 0 0,0 1 16,22-22-16,20 21 0,-21-21 0,43 22 15,-22-22-15,-21 0 16,21-21-16,1 0 0,-1 0 0,22 0 15,-22 0-15,21 0 0,-20-21 16,-1 0-16,22 21 0,-22-43 0,0 22 16,1 0-16,20-43 15,-42 43-15,0 0 0,1-21 0,-1 21 16,-21-22-16,0 22 0,0 0 16,0 0-16,0 0 0,-21 21 15,-1 0 1,1 21-16,21 0 15,0 0-15,0 0 0,-21 0 0,21 1 16,-21 20-16,21-21 0,0 0 16,0 22-16,-21-22 0,21 0 0,0 0 15,0 0-15,0 0 16,0 1-16,21-44 31,-21 1-31,21 0 16,0 0-16,-21-21 0,21 20 0,1 1 15,-22-21-15,21 0 0,-21 20 16,21-20-16,0 21 0,-21 0 0,21 0 16,0-1-16,1-20 0,-1 42 15,0 0 1,-21 21-16,0 0 16,21 1-16,-21-1 0,21 0 0,-21 0 15,0 21-15,0-20 16,21-1-16,1 21 0,-1-21 0,0 0 15,0 1-15,0-1 0,0 0 0,1 0 16,-1-21-16,21 0 0,-21 0 16,0 0-16,1 0 0,-1 0 0,0 0 15,0-21-15,21 0 16,-42-22-16,22 22 0,-1 0 16,0-21-16,0 21 0,0-22 15,0 22-15,1-21 0,-1 21 0,21-1 16,43-41-16,-64 42 15,0 0-15,21 21 0,-20 0 0,-1 0 16,0 0-16,0 0 0,0 0 16,0 21-16,-21 0 0,22 0 15,-22 0-15,21 0 16,-21 1-16,0-1 0,0 0 0,0 0 16,21-21-1,0 0 16,-21-21-31,0 0 16,0 0-16,0-1 16,0 1-16,-21 0 15,0 0-15,0 0 0,21 0 0,-22-1 16,1 1-16,0 21 0,0-21 16,0 21-16,0 0 0,-22 0 0,22 0 15,0 0-15,0 21 0,-22 0 0,22-21 16,0 43-16,0-22 0,0 0 15,0 21-15,-1-20 0,1 20 16,21-21-16,0 21 0,0 1 0,0-1 0,0-21 16,0 22-16,0-22 15,0 0-15,43 21 0,-22-21 0,0 1 16,0-1-16,0-21 0,22 0 16,-22 0-16,0 0 0,21 0 0,-21-21 0,1-1 15,20 1-15,21-21 16,-41 21-16,-1-22 0,0 22 15,21-21-15,-42 0 0,43-43 16,-22 43-16,-21-1 0,21-63 16,-21 64-16,21 0 0,-21-1 15,0 1-15,0 21 0,0-21 0,0 20 16,0 1-16,0 0 0,0 42 31,0 0-31,-21 22 0,21-22 16,-21 21-16,21 1 15,0-22-15,-21 21 0,21 0 0,0 1 16,0-1-16,0 0 0,0 1 0,0-22 16,0 21-16,0 1 0,0-22 15,0 21-15,0-21 0,0 0 0,21 1 16,0-1-16,21-21 0,-21 0 16,1 0-16,-1 0 0,21 0 0,-21-21 15,0-1-15,1 1 16,20-21-16,-21 21 0,0 0 15,0-1-15,1-20 0,-1 21 0,-21 0 16,0 0-16,0-22 0,0 22 16,0 0-16,0 0 0,0 42 31,0 0-31,-21 0 16,21 22-16,0-22 0,0 0 15,-22 21-15,22-21 0,0 1 16,0 20-16,0-21 0,0 0 0,0 0 15,0 1-15,0-1 0,22-21 16,-1 0-16,0 0 0,0 0 16,0 0-16,0 0 0,1 0 0,-1-21 15,0 21-15,0-22 0,0-20 0,0 21 16,1 0-16,-22 0 0,21-22 16,0 22-16</inkml:trace>
  <inkml:trace contextRef="#ctx0" brushRef="#br0" timeOffset="102188.12">7683 6689 0,'0'0'0,"-21"-21"0,0 21 0,0 0 0,0 0 16,0 0-16,-1 0 0,1 21 0,21 0 15,-21-21-15,0 42 16,21-21-16,0 1 0,0-1 16,21-21-1,0 0-15,0 0 0,1 0 0,-1 0 16,0 0-16,0 0 15,-21-21-15,0-1 0,0 1 16,0 0 0,-21 21-16,0 0 15,0 0-15,-1 0 16,1 0 0,21 21-16,-21-21 0,21 21 15,0 1-15</inkml:trace>
  <inkml:trace contextRef="#ctx0" brushRef="#br0" timeOffset="103707.99">7810 7430 0,'22'0'16,"-1"0"-1,0-22-15,0 22 16,0-21-16,0 21 0,1-21 15,-1 0-15,0 0 0,0 0 0,0-1 16,22 1-16,-22 0 0,0 0 0,0-21 16,0 20-16,22-41 15,-22 21-15,0 20 0,-21-20 0,21 0 16,0 21-16,0-22 0,-21 1 0,0 0 16,0-1-16,0 22 0,0-21 15,0-1-15,0 22 0,0 0 16,0 42 15,0 0-31,0 22 0,0-22 16,0 21-16,0 1 0,0-22 0,-21 21 15,21 0-15,-21 1 0,21-1 16,0-21-16,0 22 0,0-1 0,0-21 16,0 21-16,0 1 0,0-1 15,0-21-15,21 0 0,0 1 16,-21-1-16,22-21 0,-1 0 0,0 0 15,0 0-15,21 0 0,-20 0 0,-1 0 16,21-21-16,-21-1 0,22 1 16,-1 0-16,-21 0 0,21-21 15,-20 20-15,-1 1 0,21-21 0,-21 21 16,0 0-16,1-22 0,-22 22 16,0 0-16,21 0 0,-21 0 0,21 21 15,-21-22-15,0 44 31,-21-1-31,21 0 0,-21-21 16,21 21-16,0 43 0,0-43 16,0 0-16,0 0 0,0 0 15,0 22-15,0-22 0,0 0 0,0 0 16,21 0-16,0 0 0,0 1 16,0-22-16,0 0 0,1 0 15,20 0-15,-21 0 0,0 0 0,22-22 16,-22 1-16,0 21 0,21-21 15,-21 0-15,1 0 0,-1 0 0,0-1 16,0 1-16,0 0 0,-21 0 16,0 0-16,0 0 0,0-22 15,0 22-15,0 0 0,-21 42 47,0 0-47,21 0 0,0 1 16,0-1-16,0 0 0,0 0 0,0 0 15,0 0-15,0 1 16,21-1-16,0-21 0,0 21 16,1-21-16,-1 0 15,0 0-15,0 0 16,0-21-16,0 0 0,-21-1 16,0 1-16,0 0 15,0 0-15,0 0 16,0 0-16,-21-1 0,0 22 0,0-21 15,0 0-15,0 21 0,-1-21 0,1 0 16,0 21-16,0 0 0,21-21 16,-21 21-16,21-22 15,21 22 1,-21-21-16,21 0 0,0 21 16,0-21-16,22 21 15,-22 0-15,0-21 0,21 21 0,1 0 16,-1-21-16,0 21 0,1 0 0,20 0 15,-20 0-15,-22 0 0,21 0 16,-21 21-16,22 0 0,-43 0 0,21 0 16,0 22-16,-21-22 0,0 0 15,0 0-15,0 0 0,0 0 0,0 1 16,0-1-16,0 0 0,0 0 16,0 0-16,0 0 0,0 1 15,0-1-15,-21-21 0,21 21 16,-21-21-16,-1 0 31,22-21-31,-21 0 16,21-1-16,0 1 0,0 0 15,0 0-15,0 0 0,21-22 16,1 22-16,-22-21 0,21 21 0,0-22 16,21 1-16,-21 21 0,22-21 15,-1 20-15,-21-20 0,22 21 0,-1 21 16,0-21-16,-21 21 0,1 0 0,20 0 15,-21 21-15,0 0 16,0 0-16,-21 0 0,22 22 16,-22-22-16,0 0 0,0 21 15,0 1-15,0-22 0,0 0 0,-22 0 16,1 0-16,0 1 0,0-1 16,0 0-16,0-21 15,-1 0-15,1 0 16,0 0-16,21-21 0,-21 21 15</inkml:trace>
  <inkml:trace contextRef="#ctx0" brushRef="#br0" timeOffset="103912.38">9673 6541 0,'-21'-22'0,"42"44"0,-63-44 16,21 1-16,-1 21 0,1-21 0,0 21 15,0 0-15,0 0 16,0 21 0,21 0-1,-22-21-15,1 0 16,0 22 0</inkml:trace>
  <inkml:trace contextRef="#ctx0" brushRef="#br0" timeOffset="104095.8">8170 6858 0,'0'0'0,"-21"21"0,0-21 0,42 0 32,21 0-32,-20 0 15,20 0-15,0 0 0,1-21 0,-1 21 16,21-21-16,-20 21 0,20-21 15,-20 21-15,20-21 0,-21-1 16</inkml:trace>
  <inkml:trace contextRef="#ctx0" brushRef="#br0" timeOffset="106508">12086 6689 0,'0'-21'16,"0"42"-16,0-85 0,0 22 0,0 0 15,0-43-15,0 43 0,0 20 16,-21-20-16,21 21 0,0 0 16,0 0-16,-21 21 15,0 21-15,21 0 16,0 0-16,0 21 0,0 1 0,0-1 15,0 22-15,0-22 0,0 21 16,-22 1-16,22-22 0,0 22 0,0-22 16,0 0-16,-21 22 0,21-22 0,0 1 15,0-1-15,-21-21 0,21 21 16,-21-20-16,21-1 0,-21 0 0,21 0 16,-21-21-16,21-21 31,0 0-31,0 0 0,0-22 15,0 22-15,0 0 0,0 0 0,21-22 16,0 22-16,0-21 16,0 0-16,22 20 0,-22-20 0,21 21 15,0 0-15,1 0 0,-1-1 0,0 1 16,1 21-16,-1 0 0,0 0 16,1 21-16,-22 1 0,21-1 0,-21 0 15,1 0-15,-1 0 0,-21 43 16,0-22-16,0-21 0,0 22 15,0-22-15,-21 21 0,-1-21 0,-20 0 16,21 1-16,-21-1 0,20 0 0,1 0 16,-21-21-16,21 0 0,0 0 15,-1 0-15,1 0 0,0 0 16,0 0-16,0-21 0,0 0 0,21 0 16,-22-1-16,22 1 0,-21 0 15,21 0-15,0 0 0,0 0 0,0-1 16,-21-20-16,21 21 0,0 42 47,0 0-47,0 0 0,0 1 0,0-1 15,0 21-15,0-21 0,21 22 0,0-22 16,-21 0-16,22 0 0,-1 0 16,21 0-16,-21 1 0,22-1 15,-22 0-15,21-21 0,0 0 0,1 0 16,-1 0-16,22 0 0,-22 0 15,0-21-15,22 0 0,-1-1 0,-20 1 16,20 0-16,-21 0 0,1-21 0,63-22 16,-85 43-16,21-21 15,-21-1-15,0 1 0,1 0 0,-22-1 16,0 1-16,0 0 0,0-1 0,0-20 16,-22 20-16,1 22 15,0 21-15,0 0 0,-21 0 0,20 0 16,-20 0-16,21 21 0,-21 1 0,20 20 15,-20-21-15,21 21 16,-21-20-16,20 20 0,1 0 0,0 1 0,0-1 16,21 21-16,-21-20 15,21-1-15,0-21 0,0 22 16,0-22-16,0 0 0,21 0 0,0 0 16,21-21-16,-20 0 0,20 0 15,-21 0-15,21-21 0,1 21 16,-1-21-16,22-21 0,-22-1 15,-21 22-15,21 0 0,-20-21 0,-1-1 16,0 22-16,0-21 0,-21 21 16,0-22-16,0 22 0,0-64 15,0 64-15,-21 21 16,0 0 0,0 0-16,21 21 0,-22-21 15,1 22-15,21 20 0,0-21 0,-21 0 16,21 22-16,-21-22 0,21 0 15,0 21-15,0-21 0,0 1 0,0 20 16,21-21-16,0 0 0,0-21 0,1 21 16,-1 1-16,21-22 0,-21 0 15,22 0-15,-1 0 0,0 0 0,1 0 16,-1 0-16,0-22 0,-21 1 0,22 0 16,-1 21-16,-21-21 0,22 0 15,-22 0-15,0-1 0,0-20 16,0 21-16,0 0 0,-21 0 0,0-1 15,0 1-15,0 0 16,-21 21 0,0 0-16,21 21 0,-21 0 15,21 1-15,-21-1 0,21 21 16,0-21-16,0 0 0,0 1 0,0-1 16,0 0-16,0 0 0,0 0 0,0 0 15,0 1-15,0-1 16,21-21-16,-21-21 47,0-1-47,0 1 0,0 0 15,-21 0-15,0 21 0,21-21 16,-22 21-16,1 0 16,0 0-16,0 0 15,21 21 1,0 0-16,0 0 0,0 0 15,21 1-15,0-1 16,0-21-16,1 0 0,-1 0 16,21 0-16,0 0 0,1 0 0,-1 0 0,0 0 15,1 0-15,20 0 0,22-21 16,-22-1-16,-20 1 16,-1 0-16,0 21 0,-20-21 0,20 0 15,-21-22-15,0 22 0,0 0 16,-21-42-16,0 41 15,0 1-15,0-21 0,0 21 0,0 0 0,0-1 16,0 1-16,0 0 0,-21 21 16,0 0-1,0 0-15,21 21 0,-21 0 0,0 1 16,-1-1-16,22 21 16,0-21-16,-21 22 0,21-22 0,0 21 0,0-21 15,0 22-15,0-22 0,0 21 0,21-21 16,1 0-16,-1 1 15,0-1-15,21 0 0,1 0 0,41-21 16,-41 21-16,-1-21 0,21 0 16,-20 0-16,-1 0 0,22 0 15,-22 0-15,0-21 0,22 0 0,-22 21 16,0-21-16,1 0 0,-1 21 0,22-64 16,-43 43-16,-21 0 15,0 0-15,0-22 0,0 22 16,0 0-16,0-21 0,0 20 0,-21 1 15,-1 0-15,1 0 0,0 0 0,0 0 16,0-1-16,0 22 16,-1 0-16,1 0 0,0 0 0,0 0 15,0 22-15,0-1 0,-1 0 0,22 0 16,-21 21-16,21-20 0,-21 20 16,21-21-16,-21 21 0,21 22 15,0-43-15,0 21 0,0-20 0,0-1 16,21 0-16,0 0 0,0-21 15,1 21-15,-1-21 0,0 0 16,0 0-16,21 0 0,1-21 16,-22 0-16,21-21 15,-21 20-15,1 1 0,-1 0 0,0-21 16,0-1-16,0 22 0,0-21 16,1 0-16,-1-1 0,-21-20 0,21-43 15,0 42 1,-21 1-16,0 21 0,0-22 0,21 22 0,-21-1 15,0 1-15,0 21 0,0 0 0,0 0 16,0 42 0,-21 21-16,0-21 15,21 22-15,-21 20 0,21-21 0,-21 22 16,21-22-16,-22 22 0,22-1 16,0-20-16,0 41 15,0-20-15,0-1 0,22-20 0,-1-22 16,0 0-16,0 0 0,0 0 15,0-21-15,22 0 0,-22 0 16,0 0-16,21 0 0,-20 0 0,41-21 16,-42 0-16,0 0 15,22 21-15</inkml:trace>
  <inkml:trace contextRef="#ctx0" brushRef="#br0" timeOffset="107646.9">16722 6816 0,'0'0'0,"21"0"0,0-21 16,0-1-16,-21 1 0,21 0 16,-21-21-16,21 21 0,-21-22 0,0 22 15,0-21-15,0 21 0,0-22 16,0 22-16,0 0 0,0 0 0,0 0 15,-21 42 1,0 0-16,0 21 16,0 1-16,0-1 0,-1 0 0,-20 1 15,21-1-15,-21 64 16,-1-64-16,22 0 0,21 1 0,0-1 16,0 0-16,0-20 0,0 20 0,0-21 15,0 0-15,42 22 0,-20-43 16,-1 21-16,21 0 0,0-21 15,1 0-15,-1 0 0,0 0 0,22-21 16,-22 0-16,1 21 0,20-22 0,-21 1 16,1-21-16,20 21 0,-42 0 15,22-22-15,-22 22 0,21-21 0,-42-1 16,0 1-16,0 0 0,0-1 0,0-20 16,0 21-16,0-22 0,-21 22 15,0-1-15,-21 1 0,-1 0 0,1 21 16,0-1-16,-1 1 0,1 21 0,0 0 15,-1 21-15,1-21 16,0 43-16,-1-22 0,22 21 0,-21 22 16,21-22-16,-1 0 0,1 22 0,0-22 15,21 1-15,-21-1 0,21 0 16,0 1-16,0-1 0,42 0 16,-21 1-16,1-22 0,-1 0 0,21 0 15,0-21-15,1 0 0,-1 0 16,22 0-16,-22 0 0,21 0 0,-20 0 15,20-21-15,1 21 0,-22-21 0,22 0 16,-22-1-16,0 1 0,1 0 16,-1 0-16,-21-21 0,0 20 15,0 1-15,1-21 0,-22 21 0,21 0 16,-21-1-16,0 1 16,-21 21-1,-1 0-15,1 21 0,21 1 0,-21-1 16,0 0-16,0 0 0,21 0 15,-43 22-15,43-22 0,0 0 16,-21 0-16,21 0 0,-21 0 0,21 1 16,-21-22-16,21 21 0,0 0 0,21-21 47,0-21-47,0 0 15,1-1-15,-1-20 0,0 21 16,0 0-16,21-22 0,-20 22 15,-1-21-15,0 0 0,21 20 0,-21-20 16,22 21-16,-22 0 0,21 0 16,-21-1-16,1 22 0,20 0 0,-21 0 15,0 22-15,-21-1 0,21 0 0,1 21 16,-22-21-16,21 43 16,-21-43-16,0 0 0,0 22 0,0-22 15,0 0-15,0 0 0,0 0 0,0 0 16,0 1-16,-21-22 0,21 21 15,-22-21-15,22 21 16,-21-21-16,21-21 31</inkml:trace>
  <inkml:trace contextRef="#ctx0" brushRef="#br0" timeOffset="108859.48">19304 6985 0,'0'0'0,"21"0"15,0 0-15,0 0 16,1-21-16,-22 0 0,21 0 16,0-1-16,-21 1 0,0 0 15,21-21-15,0 21 0,-21-22 16,21 22-16,-21-21 0,0-22 0,22 22 15,-1 0-15,-21-22 0,0-21 16,21 43-16,-21 21 0,0-21 16,0 20-16,0 1 0,-21 42 31,0 1-31,21-1 0,-22 21 16,1 0-16,0 1 15,0-1-15,0 22 0,0-22 0,-1 21 0,22-20 16,-21-1-16,21 0 0,-21 1 0,21-1 15,0 0-15,0-20 16,0 20-16,0-21 0,21 0 0,0 0 16,1-21-16,20 22 0,-21-22 0,0 0 15,22 0-15,-1 0 0,0 0 16,1-22-16,41 1 16,-41 0-16,-1 0 0,-21-21 0,21 20 0,-20-20 15,20 21-15,-21-21 0,0-22 16,0 22-16,1-1 0,-22-20 0,21 21 15,-21-1-15,21 1 0,-21 0 16,0 20-16,0 1 0,0 0 0,0 42 31,-21 0-31,0 22 16,-1-22-16,22 21 0,-21 1 0,0-1 16,21 21-16,-21-20 0,0-1 0,0 0 15,-1 22-15,22-43 16,-21 21-16,21-20 0,0-1 0,0 0 15,-21 0-15,21 0 16,21-42 0,0 0-1,1 0-15,-1 0 0,0-22 16,0 22-16,0-21 0,22 21 16,-22-22-16,0 22 0,0 0 15,0-21-15,22 20 0,-22 1 0,0 21 16,0-21-16,0 21 15,-21 21-15,0 0 16,0 1-16,0-1 0,0 0 0,0 0 16,0 21-16,0-20 0,0-1 15,0 0-15,0 21 0,0-21 0,0 1 16,0-1-16,0 0 0,21 0 16,1-21-16,-1 0 0,0 21 15,0-21-15,0 0 0,22 0 0,-22 0 16,21 0-16,0 0 0,-20-21 0,20 21 15,0-21-15,1 0 0,-1 21 16,-21-21-16,21-1 0,1-20 0,-22 21 16,21 0-16,22-64 15,-64 43-15,0 21 16,0-1-16,0 1 0,0 0 0,0 0 16,-21 21-1,-1 0-15,1 21 0,0 0 16,0 0-16,21 1 0,0-1 0,-21 0 15,21 0-15,0 21 0,0-20 0,0-1 16,0 0-16,0 0 0,0 21 16,21-42-16,0 22 0,21 20 15,-20-42-15,20 21 0,21-21 16,-20 0-16,-1 0 16,-21 0-16,22 0 0,-1 0 0,0 0 15,1-21-15,-1 0 0,-21 21 0,0-21 16,22-1-16,-43 1 0,0-21 0,21 21 15,-21 0-15,0-22 0,0 1 16,-21 21-16,-1-22 0</inkml:trace>
  <inkml:trace contextRef="#ctx0" brushRef="#br0" timeOffset="109060.36">19558 6350 0,'0'0'0,"-64"0"0,22 21 0,-43 22 16,85-22 0,43-21-1,-22 0-15,42 0 0,-20 0 0,63 0 16,-43 0-16,1 0 16,-1 0-16,1 0 0,-1-21 0,1-1 15,-22 22-15,21-21 0</inkml:trace>
  <inkml:trace contextRef="#ctx0" brushRef="#br0" timeOffset="112701.5">22796 6308 0,'0'-43'16,"0"86"-16,0-107 0,-21 43 0,21-21 0,0-1 15,0 1-15,0 0 0,0-1 0,-21 1 16,21 0-16,0-1 0,0 1 16,0 0-16,0-1 0,0 22 0,0 0 15,-21 0-15,0 21 16,21 21-16,0 0 0,0 22 16,0-1-16,0 0 0,0 1 15,0 20-15,0 1 0,0-22 16,0 21-16,0 1 0,0-1 0,0 1 15,0-1-15,0-20 0,-21 20 16,21-20-16,0 20 0,-22 1 16,22-22-16,0-21 0,0 0 0,0 0 15,-21-21 1,21-21 0,0 0-16,0 0 0,0 0 15,0 0-15,0-22 0,0 1 16,0 21-16,21-22 0,1 1 0,-1 0 15,21-43-15,0 64 16,-20-21-16,-1 20 0,21 1 16,-21 0-16,22 21 0,-22 0 0,0 0 15,21 0-15,-21 0 0,1 0 16,-1 21-16,0 0 0,0 22 16,0-22-16,0 0 0,-21 21 0,22-20 0,-22 20 15,0 0-15,0-21 0,0 1 16,-22 20-16,1-21 0,0 0 0,0 0 15,0 1-15,-22-22 0,-20 21 16,42-21-16,-22 0 0,22 0 16,-21 0-16,21 0 0,-22-21 0,22 21 15,0-22-15,0 1 0,0 0 16,0 0-16,-1 0 0,22 0 16,-21-1-16,21 1 0,0 0 15,21 42 1,1 0-16,-1-21 15,0 22-15,0-1 0,-21 0 0,21 0 16,0 0-16,1 0 0,-1 1 16,0-22-16,0 21 0,0 0 0,0-21 15,22 0-15,-22 0 0,21 0 0,-21 0 16,22 0-16,-1 0 16,-21 0-16,22 0 0,-1-21 0,0 21 15,1-21-15,-22-1 0,21 1 0,-21 0 16,22 0-16,-22-21 0,0 20 0,0-20 15,0 21-15,0-21 0,-21-22 16,22 22-16,-22-1 0,0 22 16,21 0-16,-21 0 0,0 0 15,0 0-15,0-1 0,-21 44 32,21-1-32,-22 0 0,1 21 15,21-21-15,-21 1 0,21 20 0,-21 0 16,0 22-16,21-43 15,0 21-15,0-21 0,0 22 0,0-22 16,0 0-16,0 0 0,0 0 0,21 1 16,0-22-16,0 0 0,0 0 15,22 0-15,-22 0 16,0 0-16,21 0 0,1 0 0,-22 0 0,21-22 16,-21 1-16,22 0 0,-22 0 15,0 0-15,21-22 0,-20 22 0,-1-21 16,-21 21-16,42-85 15,-21 64-15,-21 20 0,0-20 16,0 21-16,0 0 0,0 0 16,-21 42 15,21 0-31,0 0 0,-21 0 16,0 22-16,21-22 0,-21 21 0,21-21 15,0 22-15,0-22 0,0 21 16,0-21-16,0 22 0,0-22 0,0 0 15,0 0-15,0 0 0,21 0 0,0 1 16,0-22-16,0 0 0,0 0 16,22 0-16,-22 0 0,0 0 0,21 0 15,43-43 1,-43 43-16,-20-21 0,20-21 0,-21 21 16,21-1-16,-20 1 0,-1-21 15,0 0-15,0 20 0,0-20 0,0 21 16,-21-21-16,0-1 15,0 22-15,0 0 0,-21 21 16,0 0-16,0 21 16,0-21-16,21 21 0,0 22 15,0-22-15,0 0 0,0 21 0,0-21 16,0 1-16,0 20 0,21-21 16,0 0-16,-21 0 0,21 1 0,0-1 15,1 0-15,-1 0 0,-21 0 16,21-21-16,-21 21 0,-21-21 31,0 0-15,-1-21-16,1 21 0,0-21 15,0 0-15,21 0 0,-21 21 0,0-21 16,-1 21-16,1 0 0,21-22 0,-21 22 16,0 0-1,21 22 1,0-1-16,0 0 0,21 0 15,0-21-15,0 21 16,1-21-16,-1 0 0,0 0 16,42 21-16,-41-21 0,20 0 0,-21 0 15,21 0-15,1 0 16,-22-21-16,21 21 0,1-21 0,-1 21 16,-21-21-16,21 0 0,1 0 0,-22-22 15,21 22-15,-21 0 0,1-21 16,-1-1-16,0 22 0,0-21 0,-21 21 15,0-22-15,0 22 16,0 0-16,-21 21 16,0 0-16,0 0 0,-1 0 15,1 21-15,0 0 0,21 0 16,0 1-16,0-1 0,0 0 16,0 21-16,0-21 0,0 1 0,0 20 0,21-21 15,0 0-15,-21 22 0,22-22 16,-1 0-16,-21 0 0,0 0 15,21 0-15,-21 1 16,-21-22 15,0-22-31,-1 22 0,1-21 16,0 21-16,0-21 0,21 0 16,-21 21-16,0 0 0,-1 0 0,1-21 15,0 21-15,21 21 31,0 0-31,21-21 0,0 21 16,1-21-16,-1 21 0,0-21 16,21 0-16,-21 0 0,1 22 15,-1-22-15,21 0 0,-21 0 0,22 0 16,-22 0-16,21 0 0,43-22 16,-64 22-16,21-21 0,-21 21 15,22-21-15,-22 0 0,0 0 0,0 0 16,0-22-16,1 22 0,-1 0 0,-21-21 15,0 20-15,0-41 16,0 42-16,0-22 0,0 22 16,0 0-16,-21 21 31,-1 21-31,22 0 0,-21 1 16,21-1-16,0 0 0,0 0 0,-21 21 15,21-20-15,0-1 0,0 21 16,0-21-16,0 0 0,0 1 0,0-1 15,21 0-15,-21 0 0,21-21 16,1 21-16,41-21 0,-42 0 16,0 0-16,22 0 0,-22 0 0,0 0 15,21-21-15,-20 0 0,-1 21 16,21-21-16,-21 0 0,0-1 0,1-20 16,-1 21-16,21-43 15,-21 43-15,-21-21 0,0 21 16,0 0-16,0-1 0,21 1 0,-21 0 15,0 42 1,0 0 0,-21 1-16,21-1 0,-21 21 15,21-21-15,0 0 0,-21 22 16,0-22-16,21 0 0,0 0 0,-43 43 16,22-43-16,0 0 15,21 0-15,-21 0 16,21-42-1,0 0 1,21 0-16,0 0 16,-21 0-16,21-1 0,1 1 15,-1-21-15,0 21 0,0-22 16,21 22-16,-20-21 0,-1 21 0,0 0 16,21-22-16,-21 22 0,1 21 0,-1-21 15,0 21-15,0 0 0,0 0 16,-21 21-16,0 0 15,0 0-15,0 22 0,0-22 0,0 0 16,0 21-16,0-20 0,0-1 0,0 21 16,0-21-16,21 0 15,1 22-15,-1-22 0,0 0 16,0-21-16,0 21 0,22-21 16,-1 0-16,0 0 0,-21 0 15,22 0-15,-1 0 0,0 0 0,1 0 16,-22-21-16,21 0 0,-21 21 0,1-21 15,-1 0-15,0-1 0,-21-20 16,0 21-16,0 0 0,0-22 0,0 22 16,0 0-16,0-42 0,0 41 15,-21 1-15,0 21 16,-1 0-16,1 0 0,0 0 16,0 21-16,0 1 0,21-1 15,-21 21-15,-1 0 16,22 1-16,0-22 0,0 21 0,0-21 15,0 1-15,0 20 0,0-21 16,0 0-16,0 0 0,22-21 0,20 43 16,-21-43-16,0 0 0,0 0 15,1 0-15,20 0 0,0 0 16,-21 0-16,22 0 0,-1-21 0,0 21 16,1-22-16,-22 1 0,21 0 0,22-42 15,-43 41-15,0 1 16,0-21-16,22-22 0,-22 43 15,0-21-15,-21 21 0,21 0 16,-21-22-16,-21 43 31,0 0-31,0 0 0,21 21 0,0 1 16,0 20-16,0-21 0,0 0 16,0 22-16,0-22 0,0 21 15,0 0-15,0-20 0,0-1 16,0 0-16,0 0 0,0 0 15,0 0-15,-22-21 32,1 0-17,0 0-15,0-21 16,0 21-16,0 0 0,21-21 16,-22 21-16,1 0 15,21 21 16,21-21-31,1 0 0,-1 0 0,0 21 16,0-21-16,0 0 0,22 0 16,-22 0-16,0 0 0,0 0 0,0 0 15,0 0-15,1 0 0,-1 0 0,21-21 16,-21 21-16,0-21 16,1 0-16,-1 0 0,21 0 0,-21-1 15,22-20-15,-22 0 0,42-22 16,-42 43-16,1-21 15,-1 21-15,-21-22 0,0 22 0,21 0 16,-21-21-16,-21 42 16,0 0-1,-1 0-15,1 21 0,0 0 0,0 0 16,0 0-16,0 22 0,21-22 16,0 0-16,0 21 0,0-21 15,0 1-15,0 20 0,0-21 0,21 0 16,0 22-16,0-22 0,0 0 15,22 0-15,-22 0 0,0 0 0,0 1 0,0-1 16,0 21-16,1-42 16,-22 21-16,-22-21 15,1 0-15,0 0 16,0 0-16,0 0 0,0-21 16,-1 21-16,1-21 0,0 0 15,0 0-15,21-1 16,-21 22-16,0-21 0,-1 0 0</inkml:trace>
  <inkml:trace contextRef="#ctx0" brushRef="#br0" timeOffset="112916.38">26056 5990 0,'-21'0'0,"42"0"0,-84-21 0,41 21 16,1 0-16,0 0 0,21-21 16,-21 21 15,0 0-15</inkml:trace>
  <inkml:trace contextRef="#ctx0" brushRef="#br0" timeOffset="114112.15">1778 8594 0,'21'-21'16,"-42"42"-16,42-64 0,-21 22 0,0 0 0,0 0 16,0-21-16,0 20 0,0 1 15,0-63-15,0 62 16,0 1 0,0 42-16,0 1 15,0-1-15,0 21 0,0 0 16,0 22-16,0-22 0,21 22 15,-21-1-15,0 1 0,0 20 16,0-20-16,0-1 0,0 1 0,0-22 16,-21 22-16,0-22 0,21 0 15,0 1-15,0-22 0,0 0 0,-21 0 16,21 0-16,0 1 0,0-44 47,-21 1-47,21 0 0,0 0 15,0-21-15,0 20 16,0-20-16,0 21 0,0-21 16</inkml:trace>
  <inkml:trace contextRef="#ctx0" brushRef="#br0" timeOffset="114801.76">1693 8805 0,'0'0'0,"0"-42"0,-21 21 0,21 0 0,-21-22 16,21 22-16,0 0 0,0-21 15,0 21-15,0-1 0,0 1 0,0-21 16,21 21-16,0 0 0,22-1 15,-22-20-15,21 21 0,-21 0 0,22 0 16,-1 21-16,0 0 0,1 0 16,-1 0-16,0 21 0,1 0 15,-22 0-15,21 0 0,-21 22 16,0-1-16,-21-21 0,0 21 0,0 1 16,0-1-16,-21 0 0,-42 43 15,20-64-15,1 22 0,0-22 16,21 21-16,-22-21 0,1 0 15,0-21-15,20 0 0,-20 0 0,21 0 16,0 0-16,0 0 0,-1 0 16,22-21-16,0 0 0,-21 21 0,21-21 15,0 0-15,0 0 16,21 21-16,1 0 16,-1 0-16,0 21 15,-21 0-15,21 0 0,0 21 0,0-20 16,1 20-16,-1 0 15,-21 1-15,21-22 0,0 21 0,0-21 16,0 22-16,-21-22 0,22 0 16,-1 0-16,0 0 0,0 0 0,0-21 15,22 0-15,-22 0 0,21 0 16,0 0-16,1 0 0,-1 0 0,0 0 16,1-21-16,20 0 0,-20-21 0,-1 21 15,21-1-15,-20-20 0,-1 0 16,-21 21-16,22-22 0,-22 1 15,0 0-15,0 20 0,0-20 0,-21-64 16,0 85 0,0 0-16,0 0 0,0 0 0,-21 21 15,0 0 1,21 21-16,0 0 0,0 0 0,-21 0 16,21 22-16,0-22 0,0 21 15,0 0-15,0-20 0,0 20 0,0 0 16,0-21-16,21 1 0,0 20 15,0-21-15,0 0 0,1 0 0,20-21 16,-21 22-16,21-1 0,-20-21 16,20 0-16,21 0 0,-20 0 15,-1 0-15,22 0 0,-1-21 0,1-1 16,-22 22-16,21-21 0,1 0 0,-22 0 16,22 0-16,-22 0 0,22-22 15</inkml:trace>
  <inkml:trace contextRef="#ctx0" brushRef="#br0" timeOffset="116012.07">4000 8784 0,'0'0'0,"0"-21"0,22 0 0,-22-21 16,0 20-16,0 1 0,-22 21 16,1-21-16,0 21 0,0 0 15,-21 0-15,20 0 0,-20 0 0,0 0 16,21 0-16,-22 21 0,1 0 16,21 1-16,-22-1 0,22 21 0,0-21 15,0 22-15,0-22 0,0 21 16,-1-21-16,22 22 0,-21-1 15,21-21-15,0 0 0,0 0 0,0 1 16,0-1-16,21-21 0,1 0 0,-1 0 16,21 0-16,-21 0 0,43 0 15,-22-21-15,0-1 0,1 1 16,-22 0-16,21 0 0,-21 0 16,22-22-16,-22 22 0,0 0 0,0-21 15,0 21-15,-21-22 0,0 22 0,0 0 16,0 0-16,0 0 0,0-1 15,0 1-15,0 42 32,0 1-17,0-1-15,0 0 0,0 0 0,0 21 16,0 1-16,0-1 0,0 0 0,0 22 16,0-22-16,-21 22 0,21-22 15,-21 22-15,21-1 0,0 1 0,0-1 16,-21 1-16,0-1 0,0 22 0,21-22 15,-22 1-15,1 84 16,0-85-16,0 1 0,21-1 0,0 1 16,0-1-16,-21-20 0,21-1 15,0 0-15,0 1 0,0-1 16,0-21-16,0 0 0,0-42 31,0 0-31,21 0 0,-21-21 16,0-1-16,21 22 0,0-21 0,0-1 15,-21 1-15,22-21 0,-1-1 0,0 1 16,0-1-16,0-21 0,0 1 16,1-1-16,-1 22 0,0-22 0,0 0 15,0 1-15,0-1 0,1 0 0,-1 22 16,0-22-16,0 22 0,0 20 16,0-20-16,-21-22 15,0 64-15,0 0 0,0 0 0,0-1 0,0 44 31,0-1-31,0 0 16,0 0-16,0 21 0,0-20 16,-21 20-16,21 0 0,0 1 0,0-1 15,-21-21-15,21 21 0,0 22 16,0-43-16,0 0 0,0 0 16,21 1-16,0-22 0,1 0 15,-1 0-15,0 0 0,21 0 16,-21-22-16,1 22 0,20-21 15,-21 0-15,21 0 0,-20 0 0,-1 0 16,42-43-16,-42 22 16,1 21-16,-1-22 0,0 22 15,0-21-15,-21 21 0,0-22 0,0 22 16,0 0-16,0 0 16,0 42-1,0 0 1,0 0-16,0 22 0,0-22 15,0 21-15,0-21 0,0 22 0,0-1 16,0-21-16,0 21 0,0-20 0,0-1 16,21 21-16,0-21 0,1-21 15,-22 21-15,21 1 0,0-22 16,0 0-16,0 0 0,0 0 0,1 0 16,-1 0-16,0 0 0,0-22 15,21-20-15,-20 21 0,-1 0 16,-21 0-16,21-22 0,0 22 0,0-21 15,0 21-15,-21-22 0,0 1 16,22 21-16,-22-22 0,0 22 0,0 0 16,0 0-16,0 42 31,0 0-31,-22 0 0,22 22 0,0-22 16,0 0-16,0 21 0,0-20 0,0-1 15,-21 21-15,21-21 16,0 0-16,0 1 0,0-1 15,0 0-15,0-42 32,21 21-32,-21-21 15,0-1-15</inkml:trace>
  <inkml:trace contextRef="#ctx0" brushRef="#br0" timeOffset="116196.48">5143 8615 0,'0'-21'0,"0"42"0,-21-63 0,0 42 16,0 0 0,0 0-1,42 21 32,0-21-31</inkml:trace>
  <inkml:trace contextRef="#ctx0" brushRef="#br0" timeOffset="116632.26">5313 8911 0,'0'0'0,"-21"0"0,-1-42 15,22 21-15,0 0 0,0-1 16,0 1-16,22 0 0,-1 0 16,21 0-16,-21 0 0,22 21 0,-22-22 15,21 1-15,0 21 0,1 0 0,-22 0 16,21 0-16,1 0 16,-22 21-16,21 1 0,-21-1 0,0 21 0,1-21 15,-22 22-15,21-22 0,-21 21 16,0 0-16,0-20 0,0 20 15,-21-21-15,-22 21 0,22-20 16,0-1-16,0 0 0,0-21 0,-1 0 16,1 0-1,0 0-15,21-21 0,0 0 16,0-1-16,0 1 0,0 0 0,0 0 16,21-21-16,0 20 0,1-20 15,-1 0-15,21-22 0,-21 43 16,0-21-16,1 21 0,-1-22 0,21 1 15,-21 42-15,0-21 16,1 21-16,-1 0 0,0 0 16,0 0-16,0 0 0,-21 21 15,21-21-15</inkml:trace>
  <inkml:trace contextRef="#ctx0" brushRef="#br0" timeOffset="118554.16">6159 8954 0,'0'0'0,"0"21"0,22-21 15,-22 21-15,21-21 16,0 0-16,-21-21 16,21 21-16,0-21 0,0-1 15,1 1-15,-1 0 0,0 0 16,0-21-16,0 20 0,0 1 0,22-42 16,-43 42-16,0-1 0,0 1 15,0 0-15,0 0 0,0 0 16,-21 21-16,-1 0 15,1 0-15,0 0 0,0 21 0,0 0 16,0 0-16,-1 0 0,1 1 16,0-1-16,21 21 0,0-21 15,-21 22-15,21-22 0,0 21 0,0-21 0,0 22 16,0-22-16,0 0 0,21 0 16,-21 0-16,42 22 15,-20-43-15,20 0 0,-21 0 0,21 0 16,-20 0-16,20 0 0,0 0 15,1-22-15,-1 1 0,-21 0 0,21 0 16,1 0-16,-22 0 0,21-1 0,22-41 16,-43 42-16,0-22 15,0 22-15,-21-21 0,0 21 16,0-22-16,0 22 0,0 0 0,0 0 0,0 0 16,0 0-16,0 42 31,0 0-16,0 0-15,0 0 0,0 22 0,0-22 16,0 0-16,-21 21 16,21-21-16,0 1 0,0 20 0,0-21 0,0 0 15,0 0-15,0 1 0,0-1 16,0 0-16,0-42 47,0 0-47,0-1 15,0-20-15,0 21 0,0 0 16,21-22-16,-21 22 0,21-21 0,1 21 16,-1-22-16,0 22 0,0-21 15,0 21-15,0 0 0,1-1 16,-1 1-16,0 0 0,0 21 0,0 0 16,0 0-16,1 0 0,-1 0 15,-21 21-15,0 0 0,21 1 16,-21-1-16,21 0 0,-21 0 0,0 0 15,0 22-15,0-22 0,0 0 0,0 0 16,0 0-16,21 22 0,-21-22 16,0 0-16,0 0 0,21-21 15,-21 21-15,0-42 32,0 0-32,22 0 15,-1 0-15,-21-1 0,21 1 16,0-21-16,0 21 0,-21 0 15,21-22-15,1 22 0,20 0 0,-21-21 16,0 20-16,0 1 0,22 0 0,-22 0 16,0 0-16,21 0 0,1 21 15,-22 0 1,-21 21-16,0 0 0,0 0 16,0 0-16,0 0 0,0 22 0,0-22 15,0 0-15,0 21 0,-21-20 16,21-1-16,0 21 0,0-21 15,0 0-15,0 1 0,0-1 0,0 0 0,21-21 16,0 21-16,0-21 16,22 21-16,-22-21 0,0 0 0,21 0 15,-21 0-15,1 0 0,20-21 0,-21 0 16,0 0-16,22 21 0,-22-21 16,0-1-16,0 1 0,0 0 0,0-21 15,-21 21-15,0-1 0,22 1 0,-22 0 16,0-21-16,0-1 15,0 22-15,0-42 0,0 42 16,-22 21-16,1 0 0,0 0 16,0 0-16,0 21 0,0-21 15,-1 21-15,1 0 16,21 0-16,-21 22 0,0-1 16,21 0-16,0-21 0,0 1 0,0-1 15,0 0-15,0 21 0,21-42 16,0 21-16,0 1 0,1-1 0,-1-21 15,42 0-15,-42 0 0,1 0 16,-1 0-16,21 0 0,-21 0 16,22-21-16,-22 21 0,0-22 0,21 1 15,-21 21-15,1-21 0,-22 0 0,21 0 16,21-22-16,-42 22 16,21 0-16,-21 0 0,21 0 15,-21 0-15,0-1 0,0 44 31,0-1-15,0 0-16,-21 0 0,21 0 16,-21 0-16,21 1 0,-21 20 0,21-21 15,0 0-15,-21 0 16,21 1-16,0-1 0,-21-21 16,21 21-16,0-42 31,0 0-31,21-1 0,0 22 15,0-42-15,0 21 16,0-21-16,1 20 0,-1 1 16,0 0-16,0 0 0,-21 0 0,21 0 15,0-1-15,1 1 0,-22 0 0,21 21 16,0 0 0,-21 21-16,0 0 15,0 1-15,0-1 0,0 0 0,0 0 16,21 0-16,-21 0 0,0 1 0,0-1 15,21 0-15,0 21 16,-21-21-16,22-21 0,-1 22 0,0-1 16,21-21-16,-21 0 0,1 0 15,20 0-15,-21 0 0,0 0 16,22 0-16,-22 0 0,0-21 0,0 21 16,0-22-16,0 1 0,1 0 0,-22 0 15,21 0-15,0-22 0,0 22 0,-21-21 16,21 21-16,0-22 15,-21 1-15,22 0 0,-22-1 0,21 1 0,-21 0 16,0-43-16,0 64 0,0 0 16,0 0-16,0-1 0,0 44 31,-21-1-31,-1 0 0,22 0 0,-21 21 16,21 1-16,0-22 15,0 21-15,-21 1 0,0-1 0,21 0 16,-21 1-16,21-22 0,0 21 0,0 0 15,0 1-15,0-22 0,0 0 16,0 21-16,0-20 0,0-1 0,21 0 16,0-21-16,0 0 15,0 0-15,1 0 0,-1 0 0,0-21 16,0 21-16,0-21 0,0-1 16,1 1-16,-1-21 0,0 21 15,0 0-15</inkml:trace>
  <inkml:trace contextRef="#ctx0" brushRef="#br0" timeOffset="118763.04">9271 8403 0,'-42'0'0,"84"0"0,-106 0 0,43 0 16,0 0-16,0 21 16,42-21-1,21 0-15,-20 0 0,20 0 0,0 0 16,1-21-16,-1 21 0,0 0 15,1-21-15,-1 21 0,-21-21 0,21 21 16,-20 0-16,-1 0 0,0 0 0,0-21 16</inkml:trace>
  <inkml:trace contextRef="#ctx0" brushRef="#br0" timeOffset="120441.08">11769 8594 0,'0'0'0,"-22"21"0,22 0 16,0 0-16,22-42 31,-1 21-31,0-21 16,-21 0-16,21 21 0,-21-21 0,21-1 15,-21 1-15,21 0 0,1 0 0,-22 0 16,0 0-16,0-22 0,0 22 16,0-21-16,0-1 0,0 22 0,0-21 15,0 0-15,-22 20 0,1-20 0,0 21 16,0 0-16,0 0 0,0 21 15,-22 0-15,22 0 0,-42 21 16,20 0-16,1 0 0,21 21 16,-22 1-16,22-22 0,-21 21 0,21 1 15,-22-1-15,22 0 0,0 1 16,0-1-16,0 0 0,21-21 0,0 43 16,0-43-16,0 0 0,0 0 15,21-21-15,0 0 0,21 0 16,-20 0-16,-1 0 0,21 0 0,-21 0 15,0 0-15,22-21 0,-22 0 0,0 0 16,21 0-16,-20 0 16,20-22-16,-21 22 0,0-21 0,-21 21 15,0-1-15,0-20 0,0 21 0,0-21 16,0 20-16,0 1 0,0 0 16,0 0-16,0 42 31,-21 21-31,21-20 15,0-1-15,0 21 0,0 0 0,0 1 16,0-22-16,0 21 0,0 1 0,0-22 16,0 21-16,0-21 0,0 22 15,21-22-15,0 0 0,1 0 0,-1-21 16,0 0-16,0 0 0,21 0 0,22 0 16,-43 0-16,21-21 15,-20 0-15,20 0 0,0-1 0,-21 1 16,22 0-16,-22-21 0,0 21 15,0-1-15,0-20 0,-21 21 0,0-21 0,22-22 16,-22 43 0,0-21-16,0 20 0,0 1 0,0 0 15,0 42 1,0 22 0,0-22-16,-22 0 0,22 21 15,0-21-15,0 22 0,-21-1 0,21-21 0,-21 22 16,21-22-16,0 21 0,-21-21 0,21 0 15,0 1-15,0-1 0,0 0 16,21-42 15,0 0-31,0-1 0,1 1 16,-22 0-16,21 0 0,0 0 16,0 0-16,0-22 0,0 22 0,1 0 15,-1-21-15,0 20 0,0-20 0,0 21 16,-21 0-16,21 0 0,1 21 15,-1 0-15,0 21 16,-21 0-16,21 0 0,-21 0 16,0 0-16,0 22 0,21-22 15,0 0-15,1 21 0,-1-20 0,0-1 16,0 21-16,43 0 16,-43-20-16,21-1 0,0-21 0,1 21 15,-1 0-15,0-21 0,1 0 0,-1 0 16,22 0-16,-22 0 0,0 0 15,1-21-15,-1 0 0,21 0 16,-20-1-16,-22 1 0,0 0 16,0 0-16,0 0 0,-21 0 0,0-1 15,0 1-15,0 0 0,0 0 16,0-21-16,0 20 0,-21 1 0,0 0 0,0 0 16,0 0-16,0 0 0,-22 21 15,22 0-15,-21 0 0,-1 0 0,22 0 16,-21 21-16,0 0 0,-1 0 15,22 0-15,-21 22 0,21-22 0,-1 0 16,-20 21-16,42-21 0,-21 22 0,21-22 16,0 42-16,0-41 15,21 20-15,0-42 16,0 21-16,1-21 0,-1 0 0,21 0 16,0 0-16,-20 0 0,20 0 0,0-21 15,1 21-15,-22-21 0,21 0 16,0-1-16,-20 1 0,20-21 0,-21 21 15,21 0-15,-20-22 0,-1 1 16,-21 0-16,21-1 0,-21 1 0,21 0 0,-21-22 16,0 22-16,0-22 15,0 22-15,0-22 0,0 1 16,0 21-16,0 20 0,0 1 0,-21 42 16,0 1-1,21 20-15,-21 0 0,21 1 16,0-1-16,-22 21 0,22-20 0,0 20 15,0 22-15,0-43 0,0 1 16,0-1-16,22-21 0,-1 21 16,-21-20-16,21-1 0,0 0 0,21 0 15,-20-21-15,-1 21 0,0-21 0,21 0 16,22 0 0,-22 0-16,-21-21 0,22 21 15,-1-21-15,-21 0 0,21 0 0,1 21 16</inkml:trace>
  <inkml:trace contextRef="#ctx0" brushRef="#br0" timeOffset="120732.91">14965 8340 0,'0'0'0,"0"-21"0,0 42 47,0 0-31,0 0-16,0 0 0,0 0 0,0 1 0,-21-1 15,21 0-15,-22 0 16,22 0-16,0 0 0,0 1 0,0-1 16,-21 0-16,21-42 46,21 0-30,-21-1-16,22 1 0</inkml:trace>
  <inkml:trace contextRef="#ctx0" brushRef="#br0" timeOffset="121033.74">15007 8022 0,'0'0'0,"-21"0"0,0 21 15,0 1-15,21-1 16,0 0 0,21-21-16,0 0 15,0 0-15,0 0 0,0-21 0,1 0 16,-1 21-16,-21-22 0,0 1 16,0 0-16,0 0 15,-21 0 1,-1 21-16,1 0 0,0 0 15,0 0-15,0 0 0,0 0 16,-1 21-16,22 0 0,-21-21 0,21 21 16,-21 0-16,21 1 0,0-1 0,0 0 15,0 0-15,0 0 0,0 0 16,0 1-16,0-1 0</inkml:trace>
  <inkml:trace contextRef="#ctx0" brushRef="#br0" timeOffset="121721.35">15028 8530 0,'0'21'16,"0"-42"-16,21 42 0,1-21 15,-1 0-15,0 0 0,0 0 16,0-21-16,22 0 0,-1 0 0,-21 0 16,21 0-16,1-1 0,-1 1 15,0 0-15,-20-21 0,20 21 0,-21-22 16,21 22-16,-20-21 0,-22-1 15,0 22-15,21-21 0,-21 0 0,0 20 16,0 1-16,0 0 0,0 0 16,0 0-16,0 0 0,-21 21 0,-1 0 15,1 0-15,0 42 16,21-21-16,0 0 16,-21 0-16,21 22 0,-21-1 0,21 0 15,0-20-15,0 20 0,0 21 16,-21-20-16,21-1 0,-22 0 0,1 22 15,21-22-15,0 1 0,-21 20 0,0 1 16,0-1-16,21 1 0,0-1 16,0 1-16,-21-1 0,21 1 0,0-1 15,-22 1-15,22 20 0,0-20 0,0-1 16,-21 1-16,0 63 16,0-64-16,21 1 0,0-1 0,0-20 15,-21-1-15,21 0 0,0 1 0,0-22 16,0 0-16,0 0 0,21-21 15,0 0 1,21 0-16,-20-21 0,-1 21 16,0-21-16,21 0 0,-21-22 0,22 22 15,-22 0-15,0-21 0,21-1 0,-20 1 16,-1 0-16,0-1 0,0 1 0,0-64 16,0 43-16,-21-1 15,0 1-15,0-1 0,0 1 0,-21-1 16,0 1-16,0-1 0,0 1 15,-22 20-15,22 1 0,-21 0 0,0-1 0,-1 22 16,1 0-16,21 0 16,-22 0-16,22 21 0,0 0 0,21-22 15,21 22 1,0 0 0,1-21-16,-1 21 0,21 0 0,-21 0 15,0 0-15,22-21 0,-22 21 0,0 0 16,21 0-16,-42-21 0,22 21 0,-22-21 15,21 0-15</inkml:trace>
  <inkml:trace contextRef="#ctx0" brushRef="#br0" timeOffset="125232.35">17970 8022 0,'22'-21'0,"-44"42"0,65-42 0,-22 0 0,-21 0 16,0 0-16,21-1 15,-21 1-15,0 0 0,0 0 16,0 0-16,0 0 0,-21 21 15,0-22-15,21 1 0,-21 21 0,-1-21 16,1 21-16,0 0 0,0 0 0,0 0 16,0 0-16,-1 21 15,1-21-15,-21 21 0,21 1 0,0 20 16,-1 0-16,-20 1 0,21 20 0,0-21 16,21 22-16,-21-1 0,-1 1 15,22-22-15,-21 22 0,21-1 0,0-20 16,0 41-16,0-41 0,0-1 15,0-21-15,43 0 0,-22 0 16,0 1-16,21-1 0,-21-21 0,22 0 16,-1 0-16,0 0 0,-20-21 0,20 21 15,21-22-15,-20 1 0,-1 0 16,0 0-16,1 0 0,-1 0 16,0-1-16,-20-20 0,-1 21 0,21 0 15,-42-22-15,21 22 0,-21 0 16,0-21-16,0 21 0,0-22 15,0 22-15,-21 21 16,0 0 0,21 21-16,-21-21 0,0 21 0,21 1 15,0 20-15,-22-21 0,22 0 0,-21 0 16,21 22-16,0-1 16,0-21-16,0 0 0,0 1 0,0-1 15,0 0-15,21 0 0,1-21 16,-22 21-16,21-21 0,0 0 15,21 0-15,-21 0 0,1 0 16,-1 0-16,21-21 0,-21 0 0,22 0 16,20 0-16,-42-1 15,22-20-15,-22 21 0,0 0 0,-21 0 16,0-22-16,0-20 0,0 20 16,0 1-16,0 0 0,0 21 15,-21-22-15,0 22 0,-1 0 0,1 0 16,0 0-16,-21 21 0,21 0 0,-22 0 15,22 0-15,-42 21 16,41 0-16,1 21 0,0-21 0,0 1 16,0 20-16,21-21 0,-21 21 15,21 1-15,0-22 0,0 0 16,0 21-16,42-20 0,-21-1 0,21 0 16,1-21-16,-22 0 0,21 0 15,1 0-15,-1 0 0,0 0 16,-21 0-16,22 0 0,-1 0 0,0-21 15,1 0-15,-22-1 0,21 1 0,-21 0 16,22 0-16,-22 0 16,21-22-16,-21 1 0,-21 21 15,0 0-15,0 0 0,0-1 0,0 1 16,0 42 0,0 1-1,0-1-15,0 0 0,0 0 16,0 0-16,0 0 0,-21 1 15,21-1-15,0 0 0,-21 0 0,21 0 16,0 0-16,0 1 0,0-1 16,21-21 15,0-21-31,-21-1 16,22 1-16,-1 0 0,-21 0 15,21 0-15,-21 0 0,21-1 0,0 1 16,-21 0-16,21-21 0,1 21 0,-1-1 15,0 1 1,0 21-16,0 0 0,0 21 16,-21 1-1,22-1-15,-22 0 0,0 0 16,0 0-16,0 0 0,0 22 0,21-22 16,-21 0-16,21 0 0,0 0 0,-21 1 15,21-22-15,0 21 16,22-21-16,-22 0 0,21 21 0,-21-21 0,22 0 15,-1 0-15,0 0 0,1 0 0,-1 0 16,0 0-16,1-21 0,-1 21 16,0-21-16,-20-1 0,41-20 15,-21 21-15,-42 0 0,22 0 16,-1-1-16,-21-20 0,0 21 16,0 0-16,0-22 0,0 22 0,0-21 15,0 21-15,-21 0 0,-1-1 0,-41-20 16,42 42-1,0 0-15,-1 0 0,-20 0 0,21 21 16,0 0-16,-22 1 0,22-1 0,0 21 16,0-21-16,0 22 0,0-22 15,-1 42-15,22 1 16,0-22-16,0-21 0,0 0 0,0 1 16,22-1-16,-1 0 0,0 0 15,0-21-15,0 0 0,0 0 0,1 0 16,-1 0-16,21 0 0,-21 0 15,0 0-15,1 0 0,-1-21 0,0 0 16,0 21-16,0-21 0,0-1 16,1-20-16,-22 21 0,21 0 0,-21-22 15,21 1-15,-21 21 0,21-21 0,-21-22 16,0 22-16,0-43 16,0 43-16,0 21 0,0-22 0,0 22 15,0 0-15,0 0 0,0 0 0,-21 21 31,0 21-31,21 0 0,-21 0 16,21 21-16,0-20 0,0 20 16,0 0-16,0 22 0,0-22 15,0 0-15,0 1 0,0-1 0,0 0 16,0 1-16,0-1 0,0-21 0,21 0 16,0 22-16,0-22 0,0-21 15,0 21-15,1-21 0,-1 0 0,0 0 16,21 0-16,-21 0 0,22 0 0,-22 0 15,21 0-15,-21-21 16,1 21-16,20-21 0,-21 0 0,0-1 0,0 1 16,1 0-16,-1-21 0,0 21 15,0-1-15,-21 1 0,0 0 0,0-21 16,0 21-16,0-1 16,0 44-1,-21-1 1,0 0-16,21 0 0,0 0 0,0 0 15,0 1-15,0 20 0,0-21 0,0 0 16,0 0-16,0 22 0,0-22 16,0 0-16,0 0 0,0 0 15,21 1-15,0-22 0,0 0 0,0 0 16,1 0-16,41 0 0,-42 0 16,22 0-16,-22 0 15,0 0-15,0-22 0,21 22 0,-20-21 0,-1 0 16,-21 0-16,21 0 0,0-22 15,0 22-15,-21-21 0,0 0 16,21-1-16,1-20 0,-22 20 0,21-20 16,-21 21-16,0-1 0,0-20 15,21 42-15,-21-22 0,0 1 0,0 21 16,21 0-16,-21-1 0,0 1 16,0 42-1,-21 1-15,0-22 16,21 42-16,-21-21 0,21 21 0,0 1 15,0-1-15,-22 0 0,22 22 16,0-22-16,-21 1 0,21-1 0,0 0 16,0 1-16,0-22 0,0 21 0,0-21 15,0 0-15,0 1 0,0-1 16,21 0-16,1 0 0,-1-21 0,0 0 16,42 0-1,-20 0-15,-22 0 0,21 0 0,-21 0 0,22-21 16,-22 0-16,0 21 0,21-21 0,-20-1 15,-1-20-15,0 21 0,21 0 16,-21-22-16,-21 22 0,22-21 16,-1 21-16,0-43 0,-21 43 15,0 0-15,0 0 16,0 42 0,0 0-16,-21 0 15,21 0-15,-21 22 0,21-22 16,-22 0-16,22 21 0,0-20 0,0-1 15,0 0-15,0 21 0,0-21 0,0 1 16,0-1-16,0 0 16,22-21-16,-1 0 15,0 0-15,0 0 0,0 0 16,22 0-16,-22 0 0,0 0 0,21-21 16,-21 21-16,1-21 0,20-1 0,-21 1 15,0 0-15,0 0 0,1-21 16,-1 20-16,-21 1 0,21-21 15,-21 21-15,21 0 0,-21-1 0,0 1 16,-21 42 15,0 1-31,21-1 0,-21 0 16,21 0-16,0 0 0,0 0 0,0 22 16,0-22-16,0 0 0,0 0 0,0 0 15,0 1-15,0-1 16,0 0-16,21-21 15,0 0-15,0 0 16,0 0 0,-21-21-16,0 0 0,21 21 0,-21-22 15,22 22-15,-22-21 0,0 0 0,0 0 16,0 0-16,0 0 0,0-1 16,0-20-16,-22 21 0,1 0 15,0 0-15,21-1 0,-21 1 0,0 21 16,0 0-16,21-21 0,-22 21 15,1 0-15,42 0 32,1-21-32,-1 21 15,0-21-15,0 21 0,0-21 16,22 21-16,-22 0 0,0-22 0,0 22 16,0 0-16,22 0 0,-22 0 15,0 0-15,0 0 0,0 0 0,0 22 16,1-22-16,-22 21 0,0 0 15,0 0-15,0 0 0,0 0 16,0 1-16,0 20 0,0-21 0,0 0 16,0 0-16,0 1 0,0-1 0,0 0 15,0 0-15,0 0 0,0 0 16,21 1-16,-21-1 0,0 0 16,-21-21 15,21-21-16,0 0 1,0-1-16,0 1 0,0-21 16,0 21-16,0 0 0,0-22 15,0 22-15,21-21 0,0-1 0,0 22 16,21-21-16,-20 0 0,20-1 0,0 1 16,1 21-16,62-22 15,-41 22-15,-22 21 0,1 0 16,-1 0-16,-21 0 0,21 21 0,-42 1 0,22-1 15,-22 21-15,0-21 16,0 22-16,0-1 0,0 0 0,0-21 16,0 64-16,-22-64 0,22 22 15,-21-22-15,0 0 0,21 0 0,0 0 16,-21 0-16,0 1 0,0-1 16,21-42 30,0-1-46,0 1 0,0 0 16,21 0-16,-21 0 0</inkml:trace>
  <inkml:trace contextRef="#ctx0" brushRef="#br0" timeOffset="125424.23">22310 7705 0,'0'0'15,"-22"0"-15,1 0 0,0 0 0,0 0 16,0 0 0,21 21-1,-21 0 17,-1-21-32,1 0 15</inkml:trace>
  <inkml:trace contextRef="#ctx0" brushRef="#br0" timeOffset="125632.11">20976 7980 0,'0'21'16,"0"-42"-16,21 42 15,0-21-15,22 0 16,-22 0-16,21 0 0,-21 0 0,22 0 15,-1-21-15,0 21 16,1-21-16,-22 21 0,21 0 0,-21-21 0,1 21 16,-1-22-16,-21 1 15</inkml:trace>
  <inkml:trace contextRef="#ctx0" brushRef="#br0" timeOffset="125807.01">20870 7832 0,'-21'21'0,"42"-42"0,-63 42 16,21-21-16,42 0 47,0 0-31,0 0-16,0 0 0,1 0 15,-1-21-15</inkml:trace>
  <inkml:trace contextRef="#ctx0" brushRef="#br0" timeOffset="126294.73">24109 7832 0,'0'0'16,"21"-21"-16,-21-22 31,0 64-15,0 1-1,-21-1-15,21 21 0,0-21 0,0 22 16,-21-1-16,-1 0 0,22-21 15,-21 22-15,21-1 0,0-21 0,-21 22 16,21-22-16,-21 0 0,21 0 0,0 0 16,0 0-16,0 1 0,21-22 31,0 0-31,0-22 16,1 22-16,-1-21 0</inkml:trace>
  <inkml:trace contextRef="#ctx0" brushRef="#br0" timeOffset="126692.5">24723 7811 0,'0'0'0,"21"-22"32,-42 22-32,-22 0 0,22 0 15,0 22-15,0-22 0,0 21 16,-22-21-16,22 21 0,0 0 0,0-21 15,21 21-15,0 0 0,-21-21 16,21 22-16,0-1 16,21-21-16,0 0 0,0 0 15,0 0-15,22 21 0,-22-21 16,21 0-16,-21 21 0,0-21 0,22 21 16,-22 0-16,0-21 0,0 22 0,0-1 15,1 0-15,-22 0 0,0 0 16,0 0-16,0 1 0,-22-22 15,1 21-15,0 0 0,0-21 16,-21 21-16,-1-21 0,22 0 16,-21 0-16,21 21 0,-22-21 0,22 0 15,0 0-15,0 0 0,0 0 0,-1 0 16,1 0-16,0 0 0,0-21 16,21 0-16,0 0 15,0 0-15,0-1 0,-21 1 16</inkml:trace>
  <inkml:trace contextRef="#ctx0" brushRef="#br0" timeOffset="126879.4">24172 7662 0,'-21'0'0,"42"0"0,-42-21 0,0 21 16,21-21 15,21 21-15,0 0-16,0 0 0,1 0 0,-22-21 15</inkml:trace>
  <inkml:trace contextRef="#ctx0" brushRef="#br0" timeOffset="127356.13">26225 7557 0,'22'0'0,"-44"0"0,44-22 0,-1 1 0,-21 0 16,0 0-16,0 0 15,0 42 1,0 0-1,-21 21-15,-1-20 0,22-1 16,-21 21-16,0 0 0,0 22 16,0-22-16,21 1 0,0-1 15,-21 0-15,21 1 0,-22-1 16,22 0-16,0-21 0,0 22 0,0-22 0,0 0 16,0 0-16,0 0 0,22 1 15,-1-22-15,0 0 16,0 0-16,0 0 0,0 0 0,1 0 15,-1 0-15,-21-22 0,21 1 0,0 0 16,-21 0-16</inkml:trace>
  <inkml:trace contextRef="#ctx0" brushRef="#br0" timeOffset="127540.02">25908 7895 0,'-21'0'0,"42"0"0,-63 0 0,20 0 16,22-21-16,22 21 15,-1-21 1,0 21-16,21 0 0,-21 0 0,22-21 16,-1 21-16,0-21 0,-20 21 0,20 0 15,0 0-15,1-22 0,-1 22 16,0 0-16,1 0 0,-22-21 0,42 21 16</inkml:trace>
  <inkml:trace contextRef="#ctx0" brushRef="#br0" timeOffset="127989.76">26543 7811 0,'0'0'0,"-21"0"16,0 0-16,21-22 16,0 1-1,0 0-15,0 0 0,0 0 16,21 21-16,0-21 0,-21-1 0,21 22 15,0 0-15,0-21 16,1 21-16,20 0 0,-21 0 0,0 0 0,0 0 16,22 21-16,-22 1 0,0-1 0,0 0 15,0 0-15,1 0 16,-22 22-16,0-22 0,0 21 0,0 0 16,0-20-16,0 20 0,0 21 15,-22-41-15,1-1 0,0 0 16,21 0-16,-21-21 15,21-21 1,0 0 0,0 0-16,0-1 0,0 1 15,0-21-15,21 21 0,-21 0 0,21-1 16,0 1-16,-21-21 0,22 21 16,-1 0-16,-21-1 0,21 1 15,0 21-15,0-21 0,0 21 0,1-21 16,-1 21-16,0 0 0,0 0 15,0 0-15,0 0 0,1 0 0,-1 0 16,0 0-16,0 0 0</inkml:trace>
  <inkml:trace contextRef="#ctx0" brushRef="#br0" timeOffset="128704.35">27474 7705 0,'0'-21'0,"0"42"0,21-42 15,-21-1 1,-21 44 15,21-1-31,0 0 16,-21 0-16,21 0 0,0 0 0,0 1 15,0-1-15,0 21 0,0-21 0,0 0 16,-21 1-16,21 20 0,0-21 16,0 0-16,0 0 0,0 1 0,0-1 15,21 0-15,0 0 16,0 0-16,1-21 0,-1 0 0,0 0 15,0 0-15,21 0 0,-20 0 0,20 0 16,-21-21-16,43-21 16,-43 21-16,0-1 0,0 1 15,0 0-15,0 0 0,22-43 0,-22 43 16,0 0-16,0-21 0,0 21 16,-21-1-16,22 1 0,-22 0 15,21 0-15,-42 42 47,-1 0-47,1 0 0,21 1 16,-21-1-16,21 0 0,-21 0 15,21 0-15,-21 22 0,21-22 0,0 0 16,0 0-16,0 0 0,21 0 16,0 1-16,0-22 0,0 0 15,22 0-15,-22 0 0,21 0 0,-21 0 16,22 0-16,-1 0 0,0 0 15,-20-22-15,20 22 0,-21-21 16,21 0-16,-20 0 0,-1 0 0,21 0 16,-21-1-16,-21-20 0,0 21 0,21 0 15,-21-22-15,0 22 0,0 0 16,0-21-16,0 21 0,0-1 0,0 1 16,0 0-16,-21 21 0,0 0 0,0 0 15,0 0-15,0 21 16,-1-21-16,22 21 0,-21 22 0,0-22 15,0 0-15,21 21 0,0-20 0,0 20 16,0-21-16,0 21 16,0-20-16,0 20 0,0-21 0,0 0 15,21 0-15,0 1 0,0-1 0,1-21 16,-1 21-16,0-21 0,0 0 16,21 0-16,-20 0 0,-1 0 0,21 0 15,-21 0-15,0-21 0,22 0 0,-1-1 16,-21 1-16,43 21 0</inkml:trace>
  <inkml:trace contextRef="#ctx0" brushRef="#br0" timeOffset="129013.18">30057 7260 0,'0'0'0,"0"-21"0,0 0 0,-22 42 32,1 0-32,21 0 0,-21 22 15,0-22-15,0 21 0,0 22 16,21-22-16,-22 0 0,1 1 0,0-1 16,21 0-16,-21-20 0,21 20 0,-21 0 15,21 1 1,-21-22-16,21 21 0,-22-21 15,22 0-15,22-42 32,-1 21-32,0-21 15,0 0-15,0 0 0</inkml:trace>
  <inkml:trace contextRef="#ctx0" brushRef="#br0" timeOffset="130154.52">30268 7260 0,'0'0'0,"0"-21"16,0 42-1,0 0-15,-21 1 0,0 20 16,21 0-16,-21-21 0,21 22 16,0-1-16,-21 0 0,21 1 0,-22-1 15,22-21-15,-21 22 0,21-22 16,0 21-16,0-21 0,-21 0 0,21 1 15,0-1-15,-21-21 0,21 21 16,0-42 15,21 0-31,0-1 0,0 1 16,1 0-16,-22 0 16,21-21-16,0 20 0,0 1 15,0 0-15,0 0 0,1 0 0,-22 0 16,21 21-16,-21-22 0,21 22 15,-21 22 1,0-1-16,0 0 16,0 0-16,0 0 0,21 0 15,-21 1-15,0-1 0,21 0 0,-21 0 16,21 0-16,1 0 0,-1 1 16,0-22-16,0 21 0,0-21 15,0 21-15,1-21 0,-1 0 0,0 0 16,0 0-16,43 0 15,-43-21-15,0 0 0,0 21 0,0-22 16,0 1-16,1 0 0,-1 0 16,0 0-16,0-22 0,-21 22 0,21 0 15,-21-21-15,0 21 0,0-1 16,0 1-16,0 0 0,0 0 16,0 0-16,-21 21 0,0 21 15,0 0-15,21 21 16,-21-20-16,21-1 0,-22 0 15,22 0-15,0 21 0,0-20 16,0-1-16,0 0 0,0 0 16,0 0-16,0 0 0,22 1 0,-1-22 15,0 21-15,0-21 0,0 0 16,22 0-16,-22 0 0,21 0 0,-21 0 16,22 0-16,-22 0 0,21 0 0,-21-21 15,0-1-15,1 22 0,-1-21 16,0 0-16,0-21 0,0 21 0,-21-1 15,21 1-15,1-42 16,-22 42-16,21-22 0,-21 22 16,-21 21-1,-1 21 1,1 0-16,21 1 0,-21-1 0,0 0 16,0 0-16,0 0 0,-1 0 15,22 1-15,-21-1 0,0 0 0,21 0 16,0 0-16,0 0 0,-21 1 15,21-1-15,-21 0 0,21-42 63,0 0-63,0-1 16,0 1-16,0 0 0,21 0 0,0 0 15,0-22-15,0 22 0,1-21 16,-1 21-16,0-22 15,21 22-15,-21-21 0,22 21 0,-22 0 0,21-1 16,-21 1-16,22 0 0,-1 21 16,0 0-16,-20 0 0,20 0 0,-21 0 15,0 21-15,0 0 0,1 22 16,-22-22-16,0 0 0,0 21 0,0 1 16,0-22-16,0 21 0,0-21 15,-22 22-15,1-22 0,0 0 0,0 0 16,0 0-16,21 1 0,-21-1 0,-1-21 15,1 21-15,21 0 16,-21-21-16,0 0 31,21-21-31,0 0 16,-21 21-16</inkml:trace>
  <inkml:trace contextRef="#ctx0" brushRef="#br0" timeOffset="130401.38">29485 7535 0,'-42'0'0,"84"0"0,-127 0 0,-20 0 31,147 0-15,-21 0-16,0 0 0,22-21 15,-1 21-15,0 0 0,1 0 0,-1 0 16,0 0-16,1 0 0,-1 0 0,21 0 16,-41 0-16,20 0 0,0 0 15,-21 0-15</inkml:trace>
  <inkml:trace contextRef="#ctx0" brushRef="#br0" timeOffset="131572.71">1355 10139 0,'0'0'15,"-22"-21"-15,1 0 0,21-1 0,-21 22 16,21-21-16,0 0 15,0 0-15,-21 0 0,21 0 16,-21 21-16,21-22 16,0 44 15,0 20-31,0-21 0,0 21 16,0 22-16,0-1 0,0 1 15,0 21-15,0-1 0,-21 1 16,-1-22-16,1 22 0,0 0 15,21-22-15,-21 1 0,0-1 0,0-20 16,-1 20-16,22-21 0,-21-20 16,21-1-16,0 0 0,0 0 0,0-42 31,0 0-31,0 0 0,0-1 16,0 1-16,0 0 0,-21-21 15,0 21-15,0-1 0,21-20 0,-21 0 16,-1 21-16</inkml:trace>
  <inkml:trace contextRef="#ctx0" brushRef="#br0" timeOffset="132189.35">720 10668 0,'0'0'0,"-22"0"0,1 0 0,0 0 15,21 21 1,0 0-16,0 1 16,21-22-16,0 0 0,22 0 15,-22 0-15,21 0 16,1 0-16,-1 0 0,0-22 0,22 1 15,-1 0-15,-20 0 0,20 0 0,1 0 16,-1-22-16,1 1 0,-1 21 0,1-22 16,-22 1-16,43-21 15,-64 41-15,0-20 0,0 21 0,-21 0 16,0-22-16,0 22 16,0 0-16,0 0 0,0 0 0,-21 21 15,0-21-15,0 21 16,-1 0-16,1 0 0,0 21 15,0 0-15,21 21 16,0-21-16,0 22 0,0-1 0,0 22 16,-21-22-16,21 21 0,0-20 15,0 20-15,0-20 0,0 20 0,-21-21 16,21 1-16,0-1 0,0 0 16,0-20-16,0-1 0,0 0 0,0 0 15,0 0-15,0 0 0,0-42 31,0 0-31,21 0 16,0-21-16,-21 20 0,21-20 16,0 21-16,0-21 0,1-22 0,-1 22 15,0-1-15,0 1 0,0 0 16,0 21-16,1-22 0,20 22 16,-21 21-16,0 0 0,0 0 15,1 21-15,-1 0 0,-21 1 16,0-1-16,21 21 0,-21-21 0,0 22 15,0-1-15,0-21 0,0 21 16,0 1-16,0-22 0,0 21 0,0-21 16,-21 1-16,21-1 0,0 0 15,0 0-15,21-21 32,0-21-32,-21 0 15,21 0-15,0-1 0</inkml:trace>
  <inkml:trace contextRef="#ctx0" brushRef="#br0" timeOffset="132520.17">2032 10710 0,'0'0'0,"0"22"0,21-22 16,0 0-16,0 0 16,1 0-16,-1 0 0,0 0 15,0-22-15,0 1 0,0 21 0,1-21 16,20 0-16,-21 0 0,0 0 15,0-1-15,1 22 0,-1-21 0,0 0 16,-21-21-16,0 21 16,0-1-16,-21 22 15,0 0-15,-1 0 0,1 0 0,0 22 16,-21-22-16,21 21 0,-1 21 16,1-21-16,0 22 0,0-22 0,0 21 15,21 0-15,0-20 0,0 20 16,0-21-16,0 0 0,0 22 15,0-22-15,0 0 0,21-21 0,0 21 16,0-21-16,0 0 0,22 0 16,-1 0-16,0 0 0,1 0 15,20 0-15,1-21 0,-22 0 0,22 0 16</inkml:trace>
  <inkml:trace contextRef="#ctx0" brushRef="#br0" timeOffset="134008.32">3873 10478 0,'0'-22'0,"0"44"0,-21-65 0,21 22 15,0 0-15,0-21 16,0 20-16,0-20 0,0 21 0,0-21 0,0-1 16,0 22-16,0-21 0,0 21 15,0-1-15,0-20 0,-21 21 16,21 0-16,-21 0 15,0 21-15,0 21 16,21 0-16,0 0 0,-22 0 0,22 22 16,-21-1-16,21 0 0,0 1 0,0 20 15,0 1-15,0-1 0,0 1 16,0-22-16,0 21 0,0-20 0,0-1 16,0 0-16,0 1 0,0-22 15,0 0-15,0 0 0,0 0 16,21-21-16,-21-21 31,22 0-31,-22 0 16,21 0-16,-21 0 0,21-22 0,-21 22 15,21 0-15,0-21 0,-21 20 0,21 1 16,1-21-16,-1 21 0,0 21 16,-21-21-16,21 21 0,0 0 0,22 0 15,-22 21-15,0-21 16,0 21-16,0 21 0,0-21 15,-21 1-15,0 20 0,22-21 0,-22 21 16,0-20-16,0-1 0,0 21 0,0-21 0,0 0 16,-22 1-16,1-1 15,0-21-15,0 21 0,0-21 16,0 0-16,-1 0 0,1 0 16,0 0-16,0 0 0,0 0 15,0-21-15,-1 0 0,1-1 0,0 1 16,21 0-16,-21 0 0,0-21 0,0 20 15,21 1-15,-22 0 0,22 0 16,0 0-16,0 42 16,0 0-1,0 0-15,22 0 16,-22 1-16,21-1 0,0 0 0,0 0 16,-21 0-16,21 0 0,0 1 0,1-1 15,-1-21-15,0 21 0,21-21 16,-21 0-16,22 0 0,-22 0 0,64 0 15,-43-21-15,0 0 0,22-1 16,-22 1-16,0 0 0,22 0 16,-22-21-16,1-1 0,-1 22 0,0-21 15,1-22-15,-22 22 0,21 0 16,-21-22-16,0 22 0,-21-1 16,22-62-16,-22 62 0,0 1 15,0 0-15,0-1 0,0 1 0,0 21 16,0 0-16,-22-1 0,1 22 15,0 0-15,0 22 16,0-1-16,0 0 0,21 21 0,-22-21 16,1 22-16,21 20 0,-21-20 15,21-1-15,-21 21 0,21-20 0,-21 20 16,21-20-16,0 20 0,0 64 16,0-85-16,0-20 15,21-1-15,0 0 0,0 0 0,0-21 16,1 0-16,20 0 0,-21 0 15,21 0-15,-20 0 0,20 0 0,-21-21 16,21 0-16,-20 0 0,20-1 16,-21-20-16,21 21 0,-20 0 0,-1-22 15,0 1-15,0 21 0,0-21 0,0 20 16,-21 1-16,0-21 0,0 21 16,0 0-16,0 42 31,0 0-31,0 0 15,-21 21-15,21-20 0,-21-1 16,21 21-16,0-21 0,0 22 0,0-22 0,0 0 16,0 0-16,0 0 0,21 0 15,0-21-15,1 22 0,-1-22 16,0 21-16,21-21 0,-21 0 0,22 0 16,-1 0-16,-21 0 0,22-21 0,-1-1 15,-21 1-15,21 21 0,-20-21 16,20 0-16,-21 0 0,0-43 15,-21 43-15,0-21 0,0 21 0,0-1 16,0-20-16,-21 21 0,0-21 16,0 20-16,0 1 0,-1 0 0,-20 0 15,21 21-15,0 0 0,-22 0 0,22 0 16,0 0-16,-21 0 16,21 0-16,-1 0 0,1 21 0,0 0 0,0 0 15,0 1-15,21-1 0,0 0 0,-21 21 16,21-21-16,0 1 15,0-1-15,0 21 0,0-21 0,0 0 16,0 1-16,0-1 0,21-21 0,0 0 16,0 0-16,0 0 0,22 0 0,-22 0 15</inkml:trace>
  <inkml:trace contextRef="#ctx0" brushRef="#br0" timeOffset="134837.85">6054 10287 0,'21'-42'0,"-42"84"0,42-105 0,-21 41 0,0 1 0,0 0 16,0 0-16,0 0 0,0 0 0,-21-1 16,-1 22-1,1 0-15,0 0 0,0 0 16,0 0-16,21 22 0,-21-1 0,-1 0 16,1 0-16,21 21 0,0-20 15,0 20-15,-21 0 0,21 1 16,0-1-16,0 43 0,0-43 0,0-21 15,0 21-15,0-20 0,21 20 0,0-21 16,1 0-16,-1-21 0,0 21 16,21-21-16,1 0 15,-1 0-15,0 0 0,-21-21 0,22 21 16,-22-21-16,21 0 0,1-21 0,-22 20 16,21 1-16,-21-21 0,0 0 15,1-1-15,-1 1 0,0 0 0,0-43 16,-21 43-16,0-1 0,0 1 15,0 0-15,0 20 0,0-20 16,0 0-16,0 21 0,0-1 0,0 1 16,0 42-1,0 1 1,0-1-16,0 0 0,0 21 0,0-21 16,0 22-16,0-22 0,0 21 0,0 1 15,0-22-15,0 21 0,0-21 16,0 22-16,0-1 15,0 0-15,0-21 0,0 1 16,0-44 15,0 1-31,21 0 16,0 0-16,1 0 0,-1 0 16,-21-22-16,21 22 0,0 0 15,21 0-15,-20 0 0,-1 21 0,0-22 0,0 1 16,0 21-16,0 0 0,1 0 15,-1 0-15,-21 21 32,0 1-32,-21-22 0,-1 21 0,1 0 0,0-21 15,-21 42-15,-1-42 16,22 21-16,0-21 0,0 22 16,0-22-16,0 0 0,-1 0 0,1 0 15,21 21-15,0 0 31,0 0-31,21 0 0,1 0 16,-1 1-16,0-1 0,0-21 16,0 21-16,0 0 0,1 0 15,-1 0-15,0 1 16,0-22-16,-21 21 0,21-21 0,0 0 16,1 0-1,-1 0-15,0-21 16</inkml:trace>
  <inkml:trace contextRef="#ctx0" brushRef="#br0" timeOffset="136004.21">7980 10605 0,'0'0'0,"0"-22"0,0 1 0,0 0 16,21 0-16,0-21 0,-21 20 15,21 1-15,0-21 0,1 21 0,-1-22 16,-21 22-16,21-21 0,0 21 16,0-22-16,-21 1 0,0 21 15,21 0-15,-21 0 0,0-1 0,22 22 16,-22 22 15,0-1-31,0 0 0,0 0 0,0 0 16,0 22-16,0-22 0,-22 21 15,22-21-15,-21 22 0,21-1 16,0-21-16,0 21 0,0-20 0,0-1 16,0 21-16,0-21 0,0 0 15,0 1-15,21-22 16,1 0-16,-1 0 0,0 0 0,0 0 15,0-22-15,0 1 0,1 0 0,20 0 16,-21 0-16,0 0 0,0-1 16,22-41-16,-43 42 0,0 0 15,0-22-15,0 22 0,0 0 0,0 0 16,0 0-16,-21-1 0,-1 1 0,1 21 16,0 0-16,0-21 0,0 21 15,-43 0-15,43 0 16,0 0-16,0 0 0,0 21 0,21 0 15,-22 1 1,22-1-16,22-21 16,-1 0-16,0 0 0,0 0 0,0 0 15,22 0-15,-1 0 0,0 0 0,1 0 16,-1-21-16,21 21 0,1-22 16,-22 1-16,22 0 0,-22 0 0,43 0 15,-43 0-15,0-1 0,-20 1 16,-1 0-16,0 21 15,0-21-15,-21 0 0,0 0 16,-21 21 15,21 21-31,-21-21 0,21 21 16,-21 0-16,21 0 0,0 0 0,0 22 16,0-22-16,0 21 0,0-21 0,0 22 15,0-1-15,0 22 0,0-22 16,0 21-16,0 43 15,0-42-15,0-1 0,0 1 0,0-1 16,0 1-16,0 20 0,0-20 0,0 21 0,0-1 16,0-20-16,0 20 0,0 1 15,0-21-15,0 20 0,0 43 16,0-63-16,0-1 0,0 1 16,0-1-16,0 1 0,0-22 0,0 0 15,0 1-15,0-1 0,0 0 16,0-20-16,0-1 0,0 0 0,0-42 31,0 0-31,0-1 0,-22 1 0,1-21 16,0 0-16,0-1 0,0 1 15,0-22-15,-1 1 0,1 21 0,0-43 16,21 21-16,0-20 0,0-1 16,0 0-16,0 1 0,0-1 0,0 0 0,0 1 15,21-1-15,-21 0 16,43 22-16,-22-1 0,0-20 0,21 41 15,1-20-15,-22-1 0,63-20 16,-62 41-16,20 1 0,0 21 16,1-21-16,-22 20 0,21 1 0,-21 0 15</inkml:trace>
  <inkml:trace contextRef="#ctx0" brushRef="#br0" timeOffset="136957.18">10647 10351 0,'-21'21'0,"42"-42"0,-64 42 0,22 0 0,21 0 16,-21-21-16,21-21 31,21 0-15,0 0-16,1-1 16,-1 1-16,0-21 0,0 21 15,0 0-15,22-22 0,-22 1 0,21 0 16,-21-1-16,22 1 0,-22 0 0,0-1 15,0 1-15,0 0 0,-21 20 16,0-20-16,0 21 0,-21 21 16,0 0-16,0 0 0,0 21 15,-22-21-15,22 42 0,-21-20 16,21-1-16,-1 21 0,22 0 0,0-20 16,0 62-16,0-63 15,22 22-15,-1-22 0,0 21 16,0-21-16,0 1 0,22-1 0,-22 0 15,0 0-15,0 0 0,0 0 0,0 1 16,1-1-16,-44-21 31,1 0-31,0-21 16,0-1-16,0 22 0,0-21 0,-1 0 16,1 21-16,0-21 0,0 0 15,0 21-15,0 0 0,-1-21 0,1 21 16,0 0-1,21 21 1,0 0-16,0 0 0,0 0 16,21 0-16,0 1 0,1-22 15,-1 21-15,0-21 0,0 0 16,21 21-16,-20-21 0,-1 0 0,21 0 16,-21 0-16,22 0 0,-1-21 0,0 21 15,-21-21-15,22-1 0,-1 1 0,0 0 16,-20 0-16,20 0 0,0-22 15,-21 22-15,22-21 0,-1-43 16,0 43-16,-20 0 0,-1-22 0,-21 22 16,21-22-16,0 22 0,-21-22 15,0 22-15,0-21 0,0 41 16,0-20-16,0 21 0,0 0 0,0 0 16,0-1-16,-21 44 15,0-1-15,0 21 16,21-21-16,-22 43 0,1-22 0,0 22 15,21-1-15,-21 1 0,0-1 0,0 43 16,21-43-16,-22-20 16,22-1-16,0 0 0,0 1 0,0-1 15,0-21-15,22 0 0,-1 22 0,0-43 16,0 21-16,21-21 0,-20 0 0,-1 0 16,0 0-16,0 0 15,0 0-15,22-21 0,-22 0 0,0-1 16,0 1-16,-21 0 0,21 0 0,-21 0 15</inkml:trace>
  <inkml:trace contextRef="#ctx0" brushRef="#br0" timeOffset="137157.06">11345 9991 0,'0'0'0,"-21"0"15,21-21 16,21 21-31,0 0 0,1 0 0,-1-22 0,21 22 16,-21 0-16,22-21 16,-22 21-16,21 0 0,0-21 15,-20 21-15,20 0 0,0 0 0,-21-21 16,22 21-16,-1 0 0,-21 0 0</inkml:trace>
  <inkml:trace contextRef="#ctx0" brushRef="#br0" timeOffset="137980.59">12340 10266 0,'0'21'15,"0"-42"-15,21 63 0,0-42 16,1 0 0,-22-21-16,0 0 15,21 0-15,0 0 0,-21-1 16,0 1-16,0-21 0,0 21 0,0 0 15,0-22-15,0 22 0,0-21 0,0 21 16,-21-1-16,0-20 0,-1 21 16,22 0-16,-21 21 0,0 0 0,-64 0 15,64 0-15,0 21 16,-21 0-16,21 0 0,-1 0 16,-20 22-16,0 20 15,21-20-15,-1-22 0,1 21 0,21-21 16,0 22-16,0-22 0,0 21 15,0-21-15,0 0 0,21 1 0,1-22 16,-1 21-16,42-21 0,-20 0 16,-22 0-16,21 0 0,-21 0 0,22-21 15,-22-1-15,0 1 0,21 21 16,-21-21-16,1 0 0,20-43 16,-21 43-16,0 0 0,0-21 0,-21 21 15,22-22-15,-22 22 0,0-21 16,0 21-16,0-1 0,0 1 15,0 0-15,0 0 0,0 0 0,0 42 32,0 0-32,-22 0 0,22 22 0,0-22 15,0 0-15,0 21 0,0-21 16,0 22-16,0-22 0,0 21 0,0-21 16,0 1-16,22-1 0,-1 0 0,-21 0 15,21 0-15,0-21 0,21 0 16,-20 0-16,41 0 15,-42 0-15,22 0 0,-22 0 0,21-21 0,-21 0 16,22 0-16,-1 0 0,21-22 16,-41 22-16,-1-21 0,0-1 15,0 1-15,0 0 0,22-43 16,-22 22-16,-21 20 0,0-20 16,0-1-16,0 22 0,0 0 0,0-1 15,0 22-15,0 0 0,0 0 16,0 0-16,-21 21 15,-1 21-15,22 21 0,-21-21 16,0 22-16,21-1 0,0 0 16,-21 22-16,21-22 0,-21 0 0,21 22 15,0-22-15,0 1 0,0-1 0,0 0 16,0 1-16,0-1 0,0-21 0,21 0 16,0 0-16,0 1 0,0-1 15,1-21-15,-1 0 0,0 0 16,0 0-16,0 0 0,0 0 0,1 0 15,-1 0-15,0-21 0,0-1 0,0 1 16,-21 0-16,0 0 0</inkml:trace>
  <inkml:trace contextRef="#ctx0" brushRef="#br0" timeOffset="138156.49">12975 9885 0,'-21'0'0,"42"0"0,-63 0 16,21 0-16,21 21 15,21-21 1,0 0-16,0 0 0,0 0 16,22 0-16,-1 0 0,0 0 15,1 0-15,-22 0 0,21 0 0,0-21 16,1 21-16,-1 0 0,0-21 0</inkml:trace>
  <inkml:trace contextRef="#ctx0" brushRef="#br0" timeOffset="140128.89">13674 10245 0,'21'-21'47,"0"21"-47,0-22 0,0 1 0,0 0 16,1 0-16,-1 0 15,0 0-15,0-1 0,0 1 0,-21-21 0,0 21 16,0 0-16,0-22 15,0 22-15,0 0 0,0 0 0,0 0 16,0-1-16,-21 22 0,0 0 16,0 0-16,21 22 15,-21-1-15,-1 0 0,1 0 0,0 0 16,0 0-16,21 22 0,-21-22 0,0 21 16,21-21-16,-22 1 0,22 20 15,0-21-15,0 0 0,0 0 0,0 1 16,0-1-16,22-21 0,-1 21 0,21-21 15,0 0-15,-20 0 0,20 0 16,0 0-16,-21 0 16,22-21-16,20 21 0,-20-21 0,-1-1 15,0 1-15,1 0 0,-1 0 0,-21 0 16,21 0-16,-20-1 0,-1-20 0,0 21 16,0-21-16,0 20 15,-21 1-15,0 0 0,-21 42 31,0 0-15,0 1-16,21-1 0,0 0 16,-21 21-16,-1-21 0,22 1 0,-21-1 15,21 0-15,-21 0 0,21 0 16,-21 0 0,21 1-16,0-44 31,21 1-16,-21 0-15,21 0 0,0 0 16,1-22-16,-1 22 16,0 0-16,-21-21 0,21 21 0,0-1 0,0-20 15,1 21-15,-1 0 0,0 0 16,0 21-16,-21-22 0,21 22 0,0 0 16,1 22-16,-1-22 15,-21 21-15,21 0 0,-21 0 16,0 0-16,0 22 0,0-22 0,0 0 15,0 0-15,0 0 0,0 22 16,0-22-16,0 0 0,0 0 16,0 0-16,0 0 15,21-21 1,-21-21 0,21 21-16,-21-21 0,21 0 0,-21 0 15,0 0-15,22-1 0,-22 1 16,21 0-16,0 0 0,-21-21 0,21 20 15,0 1-15,0-21 0,-21 21 16,22 0-16,-1-1 0,0 1 0,0-21 16,0 42-16,0 0 15,-21 21-15,0 0 16,0 0-16,0 1 0,0-1 0,0 21 16,0-21-16,0 0 0,0 22 15,0-22-15,0 42 0,0-41 16,0-1-16,22 0 0,-1 0 0,0 0 15,0 0-15,0-21 0,22 22 16,-22-22-16,21 0 0,-21 0 0,22 0 16,-1 0-16,0 0 0,22-22 15,-22 22-15,0-21 0,1 0 16,-22 0-16,21 0 0,-21 0 16,1-1-16,-1 1 0,0-21 0,-21 21 15,0-22-15,0 22 0,0-21 0,0 21 16,0-22-16,0 22 0,0 0 15,-21 21-15,0-21 0,-1 21 16,1 0-16,0 0 0,0 21 0,0 0 16,-22 43-16,22-43 15,0 0-15,21 21 0,0-20 0,0-1 16,0 21-16,0-21 0,0 0 0,0 1 16,21-1-16,0 0 0,1 0 0,-1-21 15,21 21-15,-21-21 0,43 0 16,-22 0-16,-21 0 15,22 0-15,-1 0 0,-21 0 0,21-21 16,1 0-16,-22 21 0,0-21 16,0 0-16,22-1 0,-22-41 15,0 42-15,-21 0 0,0-22 0,0 22 16,0 0-16,0 0 0,0 0 0,-21 21 16,0 0-1,-1 0-15,1 21 0,0 0 16,21 0-16,0 0 0,-21 0 15,0 1-15,21-1 0,-21 0 16,21 0-16,0 0 0,0 0 16,0 1-16,0-1 15,21-21 1,0 0 0,0-21-16,0 21 0,0-22 15,1 1-15,-1 0 0,0 0 0,0 0 16,21-22-16,-20 22 15,-1 0-15,0 0 0,0 0 0,0 0 16,0-1-16,-21 44 16,0-1-1,0 0-15,0 0 16,0 21-16,0-20 0,-21-1 0,21 0 16,0 0-16,0 0 0,0 0 0,0 1 15,0-1-15,21-21 16,1 21-16,-1-21 0,0 0 15,0 0-15,0 0 0,22 0 0,-22 0 16,0 0-16,21-21 0,-21 21 16,1-21-16,20-1 0,-21 1 15,21-21-15,-20 21 0,20-22 0,-21 1 16,-21 0-16,21-1 0,0 1 0,-21-21 16,22-22-1,-22 43-15,0-1 0,21 1 0,-21 21 16,0-22-16,0 22 0,-21 42 31,-1 1-31,22 20 0,-42 21 16,21-20-16,21 20 0,-21-20 0,0-1 15,21 21-15,-22-20 0,22-1 16,0 0-16,0 1 0,0-1 0,0-21 16,0 0-16,0 22 0,0-22 0,22-21 15,-1 21-15,-21 0 0,21-21 0,21 0 16,-21 0-16,1 0 15,-1 0-15,21 0 0,0-42 16,-20 21-16,-1 0 16,-21-1-16,0 1 0,0 0 0,0 0 15</inkml:trace>
  <inkml:trace contextRef="#ctx0" brushRef="#br0" timeOffset="140297.79">16573 9800 0,'0'0'0,"-42"0"0,21 0 16,0 0-16,0 0 0,-1 0 15,44 0 1,-1 0-16,0 0 16,0 0-16,21 0 0,-20 0 15,20 0-15,-21 0 0,43 0 16,-22 0-16,-21-21 0,0 21 16,22-21-16,-22 21 0,0 0 0</inkml:trace>
  <inkml:trace contextRef="#ctx0" brushRef="#br0" timeOffset="141195.85">18605 10075 0,'0'-21'31,"22"21"-31,-1-21 0,21-42 15,-21 41-15,0-20 16,1 21-16,-22 0 0,0-22 16,0 1-16,0 21 0,0-21 0,0 20 15,0-20-15,-22 21 0,1 0 0,0 0 16,0 21-16,0 0 0,-43 0 16,22 0-16,21 21 0,-22 0 15,22 0-15,-21 21 0,0-20 0,20 20 16,-20 0-16,21-21 0,0 22 15,0-1-15,-1-21 0,22 22 16,0-22-16,0 0 0,0 0 0,0 0 0,22-21 16,-1 0-16,0 0 0,0 0 0,21 0 15,-20 0-15,20 0 0,0 0 16,-21-21-16,22 21 0,-1-21 16,0 0-16,1 0 0,-22-1 0,42-20 15,-41 21-15,-1 0 16,0 0-16,0-1 0,-21 1 0,0 0 15,21 21-15,-21-21 0,0 42 32,0 0-17,0 0-15,0 22 0,0-1 0,0-21 16,0 22-16,-21-1 0,21 0 0,-21 22 16,0-22-16,21 22 0,0-1 15,0 1-15,0-1 0,-21 1 16,21 20-16,0-20 0,0-1 0,0 22 15,0-22-15,0 1 0,0-1 0,0 1 16,0-22-16,0 22 0,0-22 16,-22 22-16,22-22 0,-21-21 0,0 21 15,21-20-15,-21 20 0,0-42 0,0 21 16,-1-21-16,1 0 0,0 0 16,0-21-16,0 0 0,0-22 15,-1 22-15,1-21 0,0-22 0,-21-41 16,42 41-16,-21 1 15,21-1-15,-22 1 0,22-1 0,0 1 16,0-22-16,0 21 0,22 1 16,-1-1-16,0 22 0,0-21 0,21 20 15,-20 1-15,-1 21 0,21-22 0,-21 22 16,22-21-16,-22 21 0,21 0 0,-21-1 16,22 1-16,-22 0 0,0 0 15,21 0-15,-21 21 0,1-21 0,-1-1 16,21 22-16</inkml:trace>
  <inkml:trace contextRef="#ctx0" brushRef="#br0" timeOffset="141916.12">19156 9906 0,'0'-42'16,"21"42"0,-21-21-16,0-1 0,21 22 0,-21-21 15,0 0-15,21 0 0,0 0 16,1 0-16,-22-22 0,0 22 0,21-21 15,-21 21-15,0-1 16,-21 44 0,-1-1-1,1 21-15,0-21 0,0 0 0,0 22 16,21-22-16,-21 21 0,21-21 16,-22 22-16,22-22 0,0 0 15,0 0-15,0 0 0,0 1 0,22-1 16,-1-21-16,0 0 0,0 0 15,0 0-15,22 0 0,-22 0 16,21 0-16,0 0 0,1-21 0,-1 21 16,0-22-16,1 1 0,-1 0 0,0 0 15,1-21-15,-22 20 0,21-20 16,-21 0-16,22-1 0,-22 1 0,0 0 16,0-1-16,0 1 0,-21-21 15,0 20-15,0 22 0,0 0 16,0 0-16,-21 21 15,0 0 1,0 0-16,0 21 0,21 21 0,-21-21 16,-1 1-16,22 20 0,-21 0 15,21 1-15,0-1 0,0 0 0,0 1 16,0-1-16,0-21 0,0 21 0,0 1 16,0-22-16,21 0 0,1 0 15,-1 0-15,21 22 0,0-43 16,-20 0-16,-1 0 0,0 0 0,21 0 15,-21 0-15,22-21 0,-22 21 16,21-22-16,-21 1 0,1 0 0,20 0 16,-21 0-16,0-22 0,0 22 15,1-21-15,-22 21 0,0 0 16,0-1-16,0-20 0,0 21 16,-22 42-1,1-21-15,0 21 0,0 0 16,21 22-16,-21-22 0,21 0 15,-21 0-15,21 0 0,0 1 0,0-1 16,0 0-16,0 0 0,0 0 0,0 0 16,0 1-16,0-44 47</inkml:trace>
  <inkml:trace contextRef="#ctx0" brushRef="#br0" timeOffset="142109.06">19770 9483 0,'-22'-21'15,"1"21"-15,0-22 16,63 22 0,-20 0-16,-1-21 15,0 21-15,21 0 0,-21 0 0,22 0 16,-1 0-16,0 0 0,1 0 15,-22 0-15,21-21 0,-21 21 0,43-21 16,-43 21-16</inkml:trace>
  <inkml:trace contextRef="#ctx0" brushRef="#br0" timeOffset="145128.13">21950 10054 0,'0'0'0,"0"-21"31,21 0-31,0 0 16,0 0-16,0-1 0,1 1 15,-1 0-15,0 0 0,0-21 0,0 20 0,-21-20 16,21 0-16,1 21 0,-1-22 16,0 1-16,-21 0 0,0 20 15,0-20-15,0 21 0,0 0 0,0 0 16,0-1-16,-21 22 15,0 0 1,-1 0-16,22 22 0,-21-1 0,0 0 16,21 21-16,0 1 0,-21-22 15,21 21-15,-21 0 0,21 1 16,0-22-16,0 21 0,0-21 0,0 1 0,0 20 16,0-21-16,21 0 15,-21 0-15,21-21 0,0 0 0,0 0 16,1 0-1,-1 0-15,0-21 0,0 0 16,0 0-16,0 0 0,1 0 16,-1-1-16,0 1 0,21-21 0,-21 21 15,22-22-15,-22 1 0,21 21 16,1-21-16,-1 20 0,0-20 0,1 21 16,-1 0-16,21 0 0,-20 21 15,-22 0-15,21 0 0,-21 0 16,1 0-16,-1 21 0,-21 0 15,0 21-15,0-21 0,0 1 16,0 20-16,0-21 0,0 21 0,-21-20 16,21-1-16,-22 21 0,1-21 15,0 0-15,0 1 0,0-1 0,0-21 16,-1 0-16,22-21 31,22-1-15,-1 1-16,0 0 0,0 0 15,0 0-15,0-22 0,1 22 16,-1-21-16,0 21 0,0-22 0,0 1 16,0 21-16,22-21 0,-22 20 15,21-20-15,-42 21 0,0 0 16,21 21-16,-42 21 31,0 0-31,0 21 16,0-20-16,0-1 0,21 21 15,0-21-15,-22 22 0,1 20 16,21-42-16,0 0 0,0 22 0,0-22 16,0 0-16,0 0 0,21-21 15,1 21-15,-1 1 0,0-22 0,0 0 16,21 0-16,-20 0 0,-1 0 0,21 0 16,0 0-16,1-22 0,-1 1 15,0 21-15,1-21 0,-1 0 0,-21 0 16,22 0-16,-1-1 0,-21-20 15,0 21-15,0 0 0,1-22 0,-22-20 16,0 42-16,0-22 16,0 22-16,0 0 0,-22 21 15,1 0-15,0 0 0,0 0 16,0 0-16,0 0 0,-1 0 0,1 21 16,0 0-16,21 22 0,-21-22 15,21 21-15,0-21 0,0 22 0,0-22 16,0 0-16,0 21 0,21-20 15,0-1-15,22 21 16,-22-21-16,0-21 0,0 21 0,21-21 0,-20 0 16,20 0-16,-21 0 15,21 0-15,1 0 0,-22 0 0,21 0 0,1-21 16,-22 0-16,63-42 16,-62 41-16,-1-20 15,0 21-15,-21-21 0,21 20 0,0-20 16,-21 21-16,0-21 0,21 20 0,-21 1 15,22 0-15,-22 0 0,0 0 0,21 21 32,-21 21-17,0 0-15,0 0 16,0 0 0,0 1-16,0-44 62,0 1-46,0 0-16,0 0 15,0 0 1,-21 21-16,-1 0 16,1 0-16,0 0 15,21 21-15,-21 0 0,0-21 0,21 21 16,-21 0-16,21 22 15,-22-22-15,22 0 0,-21 21 0,21 22 16,0-43-16,0 21 0,0-20 16,0-1-16,0 0 0,21 0 15,1 0-15,-1 0 0,0 1 0,0-22 16,0 21-16,22-21 0,-22 0 16,0 0-16,21 0 0,-21 0 15,22 0-15,-1-21 0,-21-1 0,22 22 16,-22-21-16,0 0 0,0 0 0,0-21 15,0 20-15,22-41 16,-22 21-16,-21 20 0,21-20 16,0 21-16,-21-21 0,0 20 0,0 1 15,0 0-15,0 0 0,-21 21 32,0 21-32,21 0 15,-21 0-15,0 22 0,21-22 0,0 0 16,0 21-16,0-20 0,0-1 0,0 21 15,0-21-15,0 0 0,0 43 16,0-43-16,21-21 16,0 21-16,0-21 0,0 0 15,0 0-15,22 0 0,-22 0 0,0 0 16,21 0-16,-20-21 0,-1 21 0,0-21 16,21-21-16,-21 20 15,22-41-15,-43 42 0,21-22 16,-21 22-16,21-21 0,-21 21 15,21 0-15,-21-22 0,0 22 0,0 0 16,0 0-16,-21 42 31,21 0-31,-21 0 16,21 22-16,-21-22 0,21 21 0,-21-21 16,21 22-16,0-22 0,0 21 15,0-21-15,0 0 0,0 22 0,0-22 16,21 0-16,0-21 0,0 21 15,0 0-15,0-21 0,1 0 0,20 0 16,-21 0-16,0 0 0,0 0 0,22-42 16,-22 21-16,0 0 15,0 0-15,0-1 0,1-20 0,-22 21 16,21-21-16,0-1 0,0 1 16,-21 0-16,21-1 0,0 1 15,-21 0-15,22-85 0,-22 84 16,21 22-16,-21 0 0,0 0 15,0 0-15,0-1 0,-21 44 16,-1-22-16,22 21 16,-21 0-16,0 21 0,21-21 15,-21 22-15,21-22 0,-21 64 16,0-22-16,21-21 16,0 1-16,0-22 0,0 21 15,0 1-15,0-22 0,0 21 0,0-21 16,21 0-16,0 1 0,0-1 0,0 0 15,0-21-15,1 0 0,-1 0 0,21 0 16,0 0-16,-20 0 16,20 0-16,-21-21 0,0 0 15,22-1-15,-22 22 0,0-21 0,0 0 16,0-21-16,22 21 0,-43-1 16,21 1-16,-21-21 0,21 21 0,-21 0 15,0-1-15,0-20 0,0 21 16,-21 21-16,0 0 15,-1 0-15,22 21 16,-21 0-16,21 0 0,0 1 0,0-1 16,0 0-16,0 0 0,0 0 15,0 0-15,0 22 0,0-22 0,0 0 16,0 0-16,0 0 0,21 1 0,1-1 16,-1-21-16,0 21 0,21-21 15,-21 0-15,22 21 0,-22-21 0,21 0 16,-21 0-16,22 0 0,-1 0 15,22 0-15,-22 0 0,0 0 16,1 0-16,-1-21 0,0 21 0,1-21 16,-1 0-16,0 21 0,1-22 15,20-20-15,-42 21 0,22-43 16,-43 43-16,0 0 0,0-21 16,0 21-16,0-1 0,0 1 15,0 0-15,0-21 0,0 21 16,-22-1-16,-20 22 0,21 0 15,0 0-15,0 0 0,-1 0 16,1 0-16,-21 0 0,21 22 0,0-1 16,-1 0-16,-20 0 0,21 0 0,0 0 15,21 22-15,0-22 0,-21 0 16,21 21-16,0-20 0,0 41 16,0-42-16,21 0 0,0 1 15,-21-1-15,21-21 0,0 21 0,0-21 16,1 0-16,-1 0 0,0 0 15,0 0-15,0 0 0,0 0 0,1 0 16,-22-21-16,21 0 0,0-1 0,0 1 16,-21-21-16,21 21 15,0-22-15,-21 1 0,0 0 0,22-1 16,-1-41-16,0 41 0,0 1 0,0-21 16,-21 20-16,21 1 0,-21 21 15,22-43-15,-22 43 16,-22 42 15,1 0-31,0 22 0,21-22 0,-21 21 16,0 1-16,0-1 0,21-21 0,0 21 15,0 1-15,-22-1 0,22 0 16,0 1-16,0-1 0,0-21 0,0 22 16,0-22-16,0 21 0,0-21 0,22 0 15,-1 1-15,0-22 0,21 21 16,-21-21-16,1 0 0,-1 0 15,0 0-15,0 0 0,0-21 16,0-1-16,1 1 0,-1 0 0,0 0 16,-21 0-16,21 0 0,-21-1 15</inkml:trace>
  <inkml:trace contextRef="#ctx0" brushRef="#br0" timeOffset="145336.06">25569 9229 0,'0'0'0,"-42"0"0,21 21 15,0-21-15,-1 0 0,1 21 0,21 0 32,21-21-17,1 0-15,-1 0 0,0 0 0,21 0 16,-21 0-16,22 0 0,-1-21 0,0 21 15,-20-21-15</inkml:trace>
  <inkml:trace contextRef="#ctx0" brushRef="#br0" timeOffset="146152.01">28194 9483 0,'0'21'15,"-21"-21"-15,0 21 0,42-42 32,0 21-17,0-21-15,21 21 0,-20-21 16,-1-1-16,0 22 0,21-21 0,-21 0 16,1 0-16,-1 0 0,0 0 0,-21-1 15,0 1-15,0 0 0,21 0 16,-21 0-16,0 0 0,-21 21 15,0 0-15,0 0 0,-1 0 16,-20 0-16,21 0 0,-21 21 16,20 0-16,-20 0 0,21 0 15,0 0-15,0 1 0,-1-1 0,1 42 16,0-42-16,21 1 0,0-1 16,0 21-16,0-21 0,21 0 15,0 1-15,1-1 0,-1-21 0,0 21 16,0 0-16,21 0 0,-20-21 15,20 0-15,-21 21 0,21-21 0,-20 0 16,20 0-16,-21 0 0,21 0 0,-20 0 16,20-21-16,-21 0 0,21 0 0,-20 0 15,20 0-15,-21-1 0,0 1 16,0-21-16,1 21 0,-1-22 0,0 1 16,-21 21-16,21-21 0,0-1 15,0 1-15,-21-22 0,22 22 16,-1 0-16,-21-1 0,21 1 0,-21 0 15,21 21-15,-21-22 0,0 22 0,0 0 16,0 42 0,-21 21-1,0-20-15,21-1 0,-21 21 16,-1 0-16,1 1 0,21-1 0,-21 0 16,0 1-16,0-22 0,21 21 0,-21 1 15,-1-22-15,22 21 0,-21-21 16,21 22-16,0-22 0,0 21 0,-21-21 15,21 0-15,0 1 0,0-1 0,0 0 16,21-21 0,0 0-16,1 0 15,-1 0-15,0 0 0,21-21 0,-21 0 16,22 21-16,-1-22 0</inkml:trace>
  <inkml:trace contextRef="#ctx0" brushRef="#br0" timeOffset="146516.01">29358 9292 0,'21'0'15,"-42"0"-15,63-42 16,-42 21-16,-21 21 31,0 0-31,0 0 16,0 21-16,0 0 0,-1-21 0,1 21 16,21 0-16,0 1 0,0-1 15,0 0-15,0 0 16,21 0-16,1-21 15,-1 21-15,0 1 0,0-22 0,-21 21 16,21-21-16,0 21 0,-21 0 16,0 0-16,0 0 0,0 1 15,0-1-15,-21-21 0,0 21 16,0-21-16,0 0 0,0 0 16,-1 21-16,-20-21 0,21 0 0,0 0 15,0 0-15,-1 0 0,1 0 0,0 0 16,0 0-16,21-21 0,-21 21 15,21-21-15,0 0 16,0-1-16,21 1 16,0 21-16,0-21 0,0 21 15,1-21-15,-1 0 0,21 21 0</inkml:trace>
  <inkml:trace contextRef="#ctx0" brushRef="#br0" timeOffset="146858.01">29591 9419 0,'106'0'31,"-85"0"-31,0-21 16,21 21-16,-20-21 0,-1 21 0,0-21 16,21 0-16,-21 21 0,1-22 0,-1 1 15,0 0-15,0 0 16,-21 0-16,-21 0 15,0 21-15,0 0 0,-1 0 0,1 0 16,0 21-16,-21 0 0,21-21 16,-1 21-16,1 0 0,0 0 0,0 1 15,0-1-15,21 21 0,0-21 0,0 0 16,0 1-16,0-1 0,0 0 16,0 0-16,0 0 15,21 0-15,0-21 0,0 0 16,0 0-16,1 22 0,-1-22 15,21 0-15,0 0 0,1 0 0,-1 0 16,0-22-16,1 22 0</inkml:trace>
  <inkml:trace contextRef="#ctx0" brushRef="#br0" timeOffset="147124.04">31009 9102 0,'-42'0'16,"42"21"-1,0 21-15,-21-21 0,-1 1 0,1 20 16,21-21-16,0 0 0,-21 22 0,0-22 16,0 0-16,21 0 0,0 0 15,0 0-15,-21 1 0,21-1 0,0 0 16,0-42 15,21 0-15,0-1-16</inkml:trace>
  <inkml:trace contextRef="#ctx0" brushRef="#br0" timeOffset="147487.98">31051 8763 0,'-148'21'31,"296"-42"-31,-317 63 0,148-20 0,0-22 0,21 21 16,0 0-16,0 0 0,0 0 0,0 0 16,21 1-16,0-22 15,0 0-15,0 0 0,1 0 0,-1 0 16,0 0-16,0 0 0,0 0 15,0-22-15,-21 1 16,0 0-16,0 0 0,0 0 0,0 0 16,0-1-16,0 1 0,-21 0 15,0 0-15,0 0 0,0 0 0,0 21 16,-1 0-16,1 0 0,0 0 16,0 0-16,0 0 0,0 21 15,-1 0-15,1 0 0,21 0 16,0 0-16,0 1 0,0 20 0,0-21 15,0 0-15,0 0 0,21-21 16,1 22-16,-1-1 0,21-21 16</inkml:trace>
  <inkml:trace contextRef="#ctx0" brushRef="#br0" timeOffset="147771.98">31496 8848 0,'0'-21'0,"0"-1"15,0 1-15,21 0 0,-21-21 16,0 63 0,-21-21-1,0 42-15,0-21 0,-1 22 16,1-1-16,0 0 0,0 1 0,-21-1 16,20 22-16,1-22 0,0 0 0,0-21 15,0 64-15,21-64 16,0 22-16,0-22 0,0 0 0,0 0 15,21 0-15,0-21 0,0 21 16,22-21-16,-22 0 0,0 0 0,0 0 16,21 0-16,-20 0 0,20 0 0,-21-21 15,0 0-15,0 21 16,1-21-16</inkml:trace>
  <inkml:trace contextRef="#ctx0" brushRef="#br0" timeOffset="147953.04">31221 9144 0,'0'0'0,"-21"0"0,42 0 31,0 0-31,0 0 0,0 0 16,22 0-16,-22 0 0,0 0 0,0-21 15,21 21-15,-20-21 0,-1 21 16,0 0-16,0 0 0</inkml:trace>
  <inkml:trace contextRef="#ctx0" brushRef="#br0" timeOffset="149882.1">5503 12002 0,'0'0'0,"21"0"15,-21-22-15,0 1 16,0 0-16,0 0 16,0 0-16,0 0 15,-21 21 16,21 21-31,-21 0 0,21 21 16,0-21-16,0 22 0,-21-1 0,21 0 16,0 1-16,0-1 15,-21 0-15,21 1 0,0-1 0,0 0 16,0 1-16,0-1 0,-21-21 0,21 22 16,0-22-16,0 0 0,0 0 15,0 0-15,0 0 0,0 1 16,21-22-1,-21-22 1,21 1-16,-21 0 0,21 21 16,0-21-16,0-21 0,-21 20 15,22 1-15,-1 0 0,0-42 16,0 20-16,0-20 16,-21 42-16,21-1 0,-21 1 15,22 0-15,-1 21 16,0 21-1,-21 0-15,0 1 0,0-1 16,21 0-16,-21 0 0,21 0 0,-21 0 16,21 1-16,-21-1 0,22 0 0,-1 0 15,0 0-15,0-21 16,0 0-16,0 0 0,1 0 16,-1 0-16,0 0 15,0-21-15,0 21 0,0-21 0,1 0 16,-1 0-16,-21-1 0,21 1 0,-21 0 15,21-21-15,-21 21 16,0-22-16,0 22 0,0-21 0,0 21 16,0-22-16,0 22 0,0 0 0,0-21 15,0 20-15,0 1 0,0 0 16,0 42 0,0 0-1,0 1-15,0 20 0,0-21 16,21 0-16,-21 22 0,0-22 15,21 21-15,-21 0 0,0-20 16,22 41-16,-1-42 0,0 0 0,-21 1 16,21-1-16,0-21 15,0 21-15,1-21 0,-1 0 0,21 0 16,-21 0-16,0 0 0,22-21 0,-22 21 16,0-21-16,21-1 0,1-20 15,-22 21-15,0 0 0,0-22 16,0 22-16,1 0 0,-22-21 0,0 21 15,0-22-15,0 22 0,0 0 16,0 0-16,0 0 16,0 42-1,0 0-15,0 0 16,0 0-16,-22 22 0,22-22 0,-21 21 0,21-21 16,0 22-16,0-22 0,0 0 15,0 0-15,0 0 0,0 0 16,0 1-16,0-1 0,21-21 15,1 0-15,-1 0 16,0 0-16,0-21 16,-21-1-16,21 1 0,0 0 15</inkml:trace>
  <inkml:trace contextRef="#ctx0" brushRef="#br0" timeOffset="150220.95">6752 11705 0,'-21'-21'0,"42"42"16,-84-42-16,41 21 0,1 0 0,0 0 16,0 0-16,0 21 0,0 0 15,21 1-15,-22-22 0,22 21 16,0 0-16,22-21 16,-1 0-16,0 0 15,0 0-15,0 0 0,0 0 16,1-21-16,-1 21 0,-21-21 15,0-1-15,0 1 16,-21 0 0,-1 21-16,1 0 0,0 0 15,0 0-15,0 0 0,0 0 0,-1 0 16,1 21-16,0 0 0,0 1 16,21-1-16,0 0 0,0 0 15,0 0-15,0 0 0,21 1 16,0-1-16,0 21 0,1-42 15,-1 21-15,21 22 0</inkml:trace>
  <inkml:trace contextRef="#ctx0" brushRef="#br0" timeOffset="150862.89">6985 12340 0,'0'21'0,"0"-42"0,21 64 0,-21-22 15,0 0-15,21-21 16,0 0-16,1 0 15,-1 0-15,0-21 16,0 21-16,0-21 16,-21-1-16,21 1 0,1 0 0,-1 0 15,0-21-15,0 20 0,0-20 0,0 0 16,-21 21-16,22-22 0,-1 1 16,0 0-16,-21-1 0,0-20 15,0 20-15,0 1 0,0 21 0,0-21 0,0-1 16,0 22-16,0-21 0,0 21 15,-21-1-15,0 22 16,-1 0-16,22 22 16,-21-1-16,21 0 0,-21 0 15,21 21-15,-21 1 0,21 41 16,0-41-16,0 63 0,0-64 16,0 0-16,0 1 0,0-1 15,0 0-15,21-21 0,-21 1 0,21-1 16,0 0-16,1-21 0,-1 0 0,42 0 15,-42 0-15,22 0 16,-22 0-16,21 0 0,-21-21 16,22 0-16,-22-1 0,21 1 0,-21 0 15,1 0-15,-1-21 0,0 20 0,0-20 16,0 0-16,0-1 0,-21 22 16,22-21-16,-22 0 0,0-1 0,0 22 15,0-21-15,0 21 0,-22-22 0,1 22 16,21 0-16,-21 0 0,0 0 15,0 21-15,0 0 16,-1 21-16,22 0 0,0 21 16,0-21-16,0 22 0,0-1 15,0 0-15,0 1 0,0-1 0,0 0 16,0-20-16,0 20 0,0 0 16,0-21-16,22 1 0,-1-1 15,0 0-15,0 0 0,0 0 16,0-21-16,22 0 0,-22 0 0,0 0 0,21 0 15,-20 0-15,20-21 0,-21 21 16,0-21-16,22 0 0,-1 0 0</inkml:trace>
  <inkml:trace contextRef="#ctx0" brushRef="#br0" timeOffset="151575.01">10223 12065 0,'0'0'0,"-21"-21"15,21 0-15,0 0 16,0-1-16,0 1 0,0 0 0,0 0 16,0 0-16,0 0 0,21-1 0,1 1 15,-1 0-15,0 0 0,0 0 16,0 0-16,0-1 0,1 22 0,-1-21 15,21 21-15,0 0 16,-20 0-16,-1 21 0,21 85 16,-42-85-16,0 22 15,0-1-15,0 64 16,0-64-16,0 1 0,-21-22 16,0 21-16,21 0 0,0-20 0,0-1 15,-21 0-15,21 0 0,0-42 31,0 0-15,0 0-16,21-1 0,-21 1 0,21 0 16,0-21-16,0-1 0,0 22 15,1-21-15,-1 0 0,0-1 0,0 1 16,43-43-16,-22 64 0,-21-21 16,21 21-16,-20-1 0,20 22 15,-21 0-15,0 0 0,0 0 0,-21 22 16,0-1-16,22 0 0,-22 0 0,0 21 15,0 1-15,0-22 0,0 21 16,0 1-16,0-22 0,0 21 16,0 0-16,0-20 0,0-1 0,0 0 15,0 0-15,0 0 0,0 0 0,21-21 32,0 0-17,0-21-15,0 0 0,0 0 16,1 0-16</inkml:trace>
  <inkml:trace contextRef="#ctx0" brushRef="#br0" timeOffset="152265.16">11472 11790 0,'0'-42'15,"0"84"-15,21-84 0,-21 20 0,0 1 16,0 0-16,-21 21 16,0 0-16,21 21 15,-21-21-15,0 21 0,0 1 16,-1 20-16,22-21 0,-21 21 0,21-20 15,-21 62-15,21-63 0,0 22 16,0-1-16,0-21 0,0 22 16,0-22-16,0 0 0,0 0 15,0 0-15,21 0 0,0-21 0,1 0 16,-1 0-16,21 0 0,-21 0 0,0 0 16,22-21-16,-22 21 0,0-21 15,21 0-15,-20 0 0,-1 0 0,0-1 16,0-20-16,0 21 0,-21-85 15,0 85-15,0-21 16,0 20-16,-21-20 0,0 21 0,0 0 16,0 0-16,-22-1 0,22 1 0,0 21 15,-21 0-15,20 0 0,1 0 16,0 0-16,-21 21 0,21 1 16,-1-1-16,1 0 0,0 21 0,0-21 0,21 22 15,0 20-15,0-20 16,0-22-16,21 0 0,21 0 15,-20 0-15,-1 0 0,21 1 0,0-22 16,1 0-16,-1 0 0,22 0 0,-1 0 16,1 0-16,-1-22 0,1 1 15,-1 0-15,1 0 0,41-21 16,-41-1-16,-43 22 0,21-21 0,1 21 16,-22-22-16,0 1 0,-21 0 15,0 20-15,21-20 0,-21 0 0,0-1 16,0 1-16,0 21 0,0-64 15,-21 106 1,21 1 0,0-1-16,-21 21 0,0-21 15,21 22-15,0-1 0,-21 0 0,-1-21 16,22 22-16,-21-1 0,21 0 16,0 1-16,0-22 0,0 21 0,0-21 15,0 22-15,0-22 0,0 0 0,0 0 16,43 22-16,-22-43 15,0 0-15,0 0 16,0 0-16,0 0 0,-21-22 16,22 1-16,-1 0 15,-21 0-15,0 0 0,0 0 0</inkml:trace>
  <inkml:trace contextRef="#ctx0" brushRef="#br0" timeOffset="152458.04">12171 11748 0,'-43'0'0,"86"0"0,-107-22 15,22 22-15,21 0 0,0 0 16,-1 0-16,22-21 0,22 21 31,-1 0-31,0 0 0,21 0 16,-21 0-16,22 0 0,-1-21 0,0 21 16,1 0-16,20 0 0,-20 0 15,62-21-15,-62 21 0,-1-21 0,22 21 16,-22 0-16,21-21 0</inkml:trace>
  <inkml:trace contextRef="#ctx0" brushRef="#br0" timeOffset="153363.53">14605 11875 0,'0'0'0,"0"-22"0,21-62 32,0 63-32,0-1 0,-21 1 15,0-21-15,0 21 16,0 0-16,0-22 0,0 22 16,0 0-16,-21 21 0,0-21 15,0 21-15,-21 0 0,20 0 16,-20 21-16,0 0 0,-1 0 0,1 22 15,0-22-15,-1 21 0,1-21 0,21 22 16,-21-1-16,20 0 0,1-21 16,0 22-16,0-1 0,21-21 0,0 0 15,0 1-15,0-1 0,21 0 0,21-21 16,1 0-16,-22 0 16,21 0-16,1-21 0,-1 0 0,0 21 15,1-22-15,-1 1 0,0 0 16,1 0-16,-1 0 0,0 0 15,-21-1-15,22 1 0,-22 0 16,0 0-16,0 0 0,0 0 0,-21-1 0,22 22 16,-22-21-16,-22 21 31,1 21-31,21 1 16,-21 20-16,21-21 0,0 21 0,0 1 15,0-1-15,0 0 0,0 1 16,0 20-16,0-20 0,0 20 15,0 1-15,0-22 0,0 21 0,0 1 16,0-22-16,0 22 0,0-1 16,0 1-16,0-1 0,0 1 0,0-1 15,0 22-15,0-22 0,-21 1 0,0-1 16,0 1-16,-1-22 0,1 22 0,0-1 16,0-20-16,0-1 0,0 0 15,-43 1-15,43-22 0,0-21 16,0 0-16,-1 0 0,1 0 15,0-21-15,0-22 0,0 22 0,0-21 16,-1-1-16,1-20 0,0 21 0,0-22 16,0-21-16,0-63 15,21 64-15,0 20 0,0-21 0,0 22 16,0-1-16,21 1 0,-21-1 16,21 22-16,21 0 0,-21-1 0,1 1 15,20 0-15,-21-1 0,21 22 0,1-21 16,-1 21-16,0-22 15,1 22-15,-1-21 0,0 21 0,-20-22 0,20 22 16,0 0-16,1 0 0,-1 21 0</inkml:trace>
  <inkml:trace contextRef="#ctx0" brushRef="#br0" timeOffset="153913.22">14965 11959 0,'0'0'16,"0"21"-16,21-21 31,0 0-31,0 0 0,0 0 15,-21-21-15,22 21 0,-1-21 16,0 0-16,0 0 0,43 0 16,-64-1-16,21 1 0,0-21 0,0 21 15,0 0-15,-21-1 0,0 1 16,0 0-16,0 0 0,0 0 0,0 0 16,-21-1-16,0 22 0,-21 0 15,-1 0-15,-20 0 16,42 22-16,-22-1 0,22 0 15,0 21-15,0-21 0,0 22 0,21-22 16,0 21-16,0-21 0,0 22 16,0 20-16,21-42 0,0 1 15,21-1-15,-21 0 0,22-21 0,-1 0 16,0 21-16,1-21 0,-1 0 16,22 0-16,-22 0 0,0-21 0,1 0 15,62-22-15,-62 22 0,-1 0 16,-21 0-16,22-21 0,-1 20 15,-21-20-15,0 21 0,0-21 16,1-1-16,-1 1 0,0 0 0,-21-1 0,0 1 16,0 0-16,0-1 15,0 22-15,0 0 0,0 0 0,0 0 0,-21 42 32,21 0-32,-21 21 0,-1-21 15,1 22-15,0-1 0,0 0 0,0 22 16,0-22-16,21 1 0,-22-1 0,22 0 15,0 1-15,0-1 0,0 21 16,0-41-16,22 20 0,-1-42 16,0 21-16,0 0 0,0-21 0,0 0 15,1 0-15,-1 0 0,0 0 16,0-21-16,0 0 0,0 0 0,1 0 16</inkml:trace>
  <inkml:trace contextRef="#ctx0" brushRef="#br0" timeOffset="154090.12">15790 11663 0,'0'0'0,"-21"-21"15,42 21 17,0 0-32,1-21 0,-1 21 15,0 0-15,21 0 0,-21 0 16,22-22-16,-1 22 0,0 0 0,22-21 15,-22 21-15</inkml:trace>
  <inkml:trace contextRef="#ctx0" brushRef="#br0" timeOffset="156508.73">18203 11790 0,'0'21'0,"0"-42"0,0 63 0,0-21 16,0 1-1,0-1 1,0-42 31,21-1-47,1 1 0,-1 21 15,0-21-15,-21 0 0,21 0 16,0 0-16,0-1 0,-21 1 0,43-42 16,-43 20-16,0 22 15,0-21-15,21 21 0,-21-22 0,0 22 16,0 0-16,0 0 0,-21 21 15,0 0 1,-1 21-16,1 0 0,21 22 16,-21-22-16,21 21 0,-21-21 15,21 22-15,-21-22 0,21 21 0,0-21 16,0 22-16,0-22 0,0 21 16,0-21-16,21 0 0,0 1 15,0-1-15,0-21 0,1 0 16,-1 0-16,0 0 0,0 0 15,0 0-15,0-21 16,1-1-16,-1 22 0,21-21 0,-21 0 16,0 0-16,1 0 0,-1-22 0,21 22 15,-21-21-15,0 21 0,22-22 16,-22 22-16,21 0 0,-21 0 0,22 0 16,-22 0-16,0-1 0,0 22 0,0 0 15,1 0-15,-1 0 0,0 22 16,-21-1-16,21 0 0,-21 0 0,0 21 15,0-20-15,0-1 0,0 0 0,0 21 16,0-21-16,-21 1 0,21-1 16,-21 0-16,0 0 0,21 0 0,0 0 15,0 1-15,-22-1 16,22-42 15,22-1-31,-1 1 0,0 21 0,-21-21 16,21 0-16,0-21 0,22 20 0,-22 1 15,0-21-15,0 21 0,0-22 16,22 22-16,-22-21 0,0 0 0,-21 20 16,21 1-16,-21-21 0,21 21 15,-21 0-15,-21 21 16,0 0-16,0 21 16,21 0-16,-21 0 0,-1 0 0,1 0 15,0 22-15,21-22 16,0 21-16,0 1 0,0-22 0,0 21 15,0-21-15,0 22 0,0-22 0,0 0 16,21 0-16,0 0 0,1 0 0,20 1 16,-21-22-16,21 21 0,1-21 15,-1 0-15,22 0 0,41 0 16,-62 0-16,63-21 0,-64-1 16,21 1-16,-20 0 0,-22 0 15,21 0-15,-21 0 0,1-1 16,-1 1-16,0-21 0,-21 21 0,0-43 15,0 43-15,0 0 0,0-21 16,-21 20-16,0 1 16,-1 21-16,1 0 0,0 0 0,0 0 15,-21 43-15,42-22 16,-22 0-16,1 0 0,21 0 0,-21 22 16,21-22-16,0 0 0,0 21 0,0-21 15,0 1-15,21-1 0,0 0 0,1 0 16,20 0-16,-21 0 15,0-21-15,0 0 0,1 0 0,20 0 16,-21 0-16,21 0 0,-20 0 0,20 0 16,0-21-16,-21 0 0,22 21 15,-22-21-15,0 0 0,21 0 16,-20-1-16,-1 1 0,0-21 0,0 21 16,0-22-16,0-20 0,1 42 15,-1 0-15,0-1 0,-21 1 16,0 0-16,21 21 15,-21 21 1,0 0-16,0 1 16,0-1-16,0 0 0,0 0 15,0 0 1,21-21 0,0 0-1,1-21-15,-22 0 16,0 0-16,0 0 15,0-1-15,0 1 0,0 0 16,0 0-16,0 0 0,0 0 0,0-1 16,-22 1-16,1 21 0,21-21 15,-21 21-15,0 0 0,0 0 16,0 21-16,-1 0 0,22 1 16,-21-1-16,0 21 0,0-21 15,21 22-15,0-22 0,-21 21 0,21-21 16,-21 22-16,21-22 0,0 21 15,0-21-15,0 22 0,0-22 0,21 0 16,0 0-16,0 0 0,21 0 16,-20 1-16,20-22 0,0 0 15,-21 0-15,22 0 0,-1 0 0,0 0 16,22 0-16,-22-22 16,1 1-16,-22 0 0,21 21 0,-21-21 15,0 0-15,22-22 0,-22 22 0,0 0 16,-21-21-16,21-1 0,-21 22 0,21-21 15,-21 0-15,0-1 16,0 22-16,0 0 0,-21 42 31,0-21-31,0 21 0,21 0 16,0 1-16,-21 20 0,21-21 16,-21 0-16,21 43 0,0-43 15,0 0-15,0 0 0,0 0 16,0 1-16,21-1 0,0 0 0,0 0 15,0-21-15,0 0 0,1 0 16,-1 0-16,0 0 0,0 0 16,21 0-16,-20 0 0,-1-21 0,0 0 15,0 0-15,0 21 0,0-22 16,1-20-16,-1 21 0,0 0 0,0 0 0,-21-22 16,0 22-16,21-21 0,-21 21 15,21-22-15,-21 22 0,0 0 16,-21 42-1,0-21 1,21 21-16,-21 0 0,21 22 0,0-22 16,-21 0-16,21 0 0,0 22 0,0-22 15,0 0-15,0 0 0,0 0 0,21 0 16,0 1-16,0-1 16,0-21-16,1 0 0,20 21 0,-21-21 15,0 0-15,0 0 0,22 0 16,-22 0-16,0 0 0,21-21 0,-20 0 15,-1-1-15,0 1 0,0 0 16,0 0-16,-21-21 0,21-1 0,1 1 16,-1 0-16,-21-1 0,0-20 15,42-22-15,-42 22 0,0 20 16,0 1-16,0 0 0,0 20 0,0 1 16,0 0-16,0 0 0,-21 42 31,0 0-31,21 0 0,0 1 0,-21 20 15,-1 43-15,22-43 0,0 0 16,0 1-16,-21-1 0,21 21 16,0-20-16,0-22 0,0 21 0,0 1 15,0-22-15,21 42 16,1-42-16,-1 1 0,21-22 16,-21 21-16,0-21 0,22 21 0,-22-21 15,21 0-15,1 0 0,-1 0 0,0-21 16,1 0-16,-22 21 0,21-22 0,0 1 15,-20 0-15,41-42 16,-42 41-16,22-41 0,-43 21 16,0 20-16,0-20 0,0 21 0,0 0 15,0 0-15,0-1 0,-22 22 16,1 0-16,0 0 0,0 0 16,0 22-16,0-1 0,21 0 0,-22 0 15,1 21-15,21-20 16,-21-1-16,21 21 0,0-21 0,0 0 15,0 22-15,0-1 0,0-21 16,0 0-16,21-21 0,0 22 0,1-1 16,-1-21-16,0 0 0,21 0 15,1 0-15</inkml:trace>
  <inkml:trace contextRef="#ctx0" brushRef="#br0" timeOffset="157064.42">23368 11515 0,'0'-43'0,"0"86"0,0-107 0,0 43 16,0-21-16,0 21 16,-21-1-16,0 1 0,-1 0 0,1 0 15,-21 21-15,21-21 0,0 21 0,-22 0 16,22 0-16,0 0 0,-21 0 16,20 21-16,1 0 0,-21 0 0,21 0 15,-22 43-15,22-43 0,0 21 16,21-20-16,-21 20 0,21-21 15,0 21-15,0-20 0,0 20 0,0-21 16,21 0-16,0 22 16,0-22-16,1-21 0,-1 21 0,0-21 15,0 0-15,0 0 0,0 0 0,1 0 16,-1 0-16,0 0 0,0-21 16,0 21-16,22-21 0,-22-1 0,0 1 15,0-21-15,0 21 0,0-22 16,1 1-16,20 0 0,-42-1 15,21-20-15,0 21 0,0-22 0,1 1 0,-22 20 16,0-20-16,21 20 0,0-20 16,-21 21-16,0 20 15,0 1-15,0 42 16,0 1-16,-21-1 16,0 21-16,21-21 0,-22 22 0,22 20 15,-21-21-15,0 1 0,21 20 0,-21-20 16,21-1-16,0 21 0,0-20 15,0-1-15,0-21 0,0 22 16,0-1-16,0-21 0,21 0 0,0 0 16,0 1-16,1-1 0,20-21 15,0 0-15,-21 0 0,22 0 16,-22 0-16,21 0 0,1 0 0,-1-21 16,-21 21-16,21-22 0,1 1 15,-22 0-15,21-21 0,-21 21 0,22-1 0</inkml:trace>
  <inkml:trace contextRef="#ctx0" brushRef="#br0" timeOffset="157309.31">22056 11197 0,'-22'21'0,"44"-42"0,-22 42 32,21-21-32,0 0 15,0 0-15,0 0 0,0 0 16,22 0-16,-22 0 0,21 0 16,1-21-16,-22 21 0,21-21 0,22 0 15,-22 21-15,0-21 0</inkml:trace>
  <inkml:trace contextRef="#ctx0" brushRef="#br0" timeOffset="157728.06">24892 10816 0,'-21'0'0,"42"0"0,-63 0 0,20 0 15,1 0-15,0 0 0,0 0 16,0 0-16,0 0 0,-1 0 16,1 0-1,21-21 1,0 0-1,21 21-15,1-21 16,-1 21-16,0 0 0,0 0 16,-21-21-16,21 21 0,0 21 31,-21 0-31,0 0 16,0 0-16,0 0 15,-21-21-15,21 22 0,-21-22 16,0 21-16,0-21 0,0 0 15,-1 0-15,1 0 0,0 0 16</inkml:trace>
  <inkml:trace contextRef="#ctx0" brushRef="#br0" timeOffset="157980.92">25125 10647 0,'0'0'16,"0"-21"-16,0 42 31,0 0-31,0 0 16,0 0-16,0 1 0,0-1 16,0 0-16,0 0 15,0 0-15,0 0 0,0 1 16,-21-22-16,-1 21 15,1-21-15,0 0 0,0 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1:39:05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5927 0 0,'21'0'47</inkml:trace>
  <inkml:trace contextRef="#ctx0" brushRef="#br0" timeOffset="2570.56">1926 593 0,'21'0'94,"0"0"-94,1 0 16,-1-21-16,0-1 0,0 1 15,-21 0 1,21 0-16,-21 0 0,21 21 0,-21-21 15,0-1-15,0 1 0,0 0 16,0 0-16,-21 0 0,0 0 0,0-1 16,-21 22-16,20-21 0,1 21 15,-21 0-15,0 0 0,20 0 16,-20 0-16,0 21 0,-1-21 0,22 22 16,-21-1-16,0 0 0,-1 0 15,22 21-15,-21-20 0,21-1 0,-1 0 16,1 0-16,21 0 0,0 0 15,0 1-15,0-1 0,0 0 16,0 0-16,21 0 0,1-21 16,-1 21-16,21 1 0,-21-22 15,22 21-15,-22 0 0,21-21 0,-21 21 16,22-21-16,-1 21 0,-21-21 16,21 21-16,1 1 0,-22-22 0,21 21 15,-21-21-15,22 21 0,-22 0 16,0 0-16,0-21 0,0 21 0,1 1 15,-1-1-15,-21 21 0,0-21 16,0 0-16,0 1 0,0 20 16,-21-21-16,-1 0 0,1 22 0,0-22 15,0 0-15,0 0 0,-22 0 16,22 0-16,-21 1 0,21-22 16,-22 0-16,22 0 0,-21 0 0,0 0 15,-1 0-15,1 0 16,21-22-16,0 22 0,-1-21 15,1 0-15,0 0 0,21-21 0,-21 20 16,0 1-16,0 0 0,21-21 16,0 21-16,0-1 0,-22 1 0,22 0 15,0 0-15,22 42 47,-22 0-47,21 0 16,0 1-16,0 20 0,-21-21 15,21 0-15,0 0 0,1 1 16,-1-1-16,0 0 0,0 0 0,0 0 16,0-21-16,1 21 0,-1-21 15,0 0-15,0 0 0,21 0 0,-20 0 16,-1 0-16,0 0 0,0 0 16,21 0-16,-20-21 0,-1 0 0,21 0 15,-21 0-15,22 0 16,-22-1-16,0 1 0,21 0 0,-21-21 15,1 21-15,-1-1 0,0-20 16,0 21-16,0-21 0,0 20 0,-21 1 0,0 0 16,22 0-16,-1-21 15,-21 20 1,0 44 15,0-1-31,0 0 0,0 0 16,0 0-16,0 0 0,0 1 15,0-1-15,0 0 0,0 0 0,0 21 16,0-20-16,0-1 0,0 0 16,0 0-16,0 0 0,0 0 15,0 1-15,0-1 0,21 0 16,0-21-16,0 0 0,0 0 16,22 0-16,-22 0 0,0 0 15,0 0-15,0-21 0,22 0 16,-22 21-16,0-22 0,21-20 0,-20 21 15,-1 0-15,0 0 0,0-22 16,0-20-16,0 20 16,1 22-16,-22-21 0,21 21 0,-21 0 15,21-1-15,-21 1 0,0 0 16,21 0-16,-21 42 47,0 0-47,0 22 15,0-22-15,0 21 0,-21-21 16,21 22-16,0-1 0,0 0 0,0 1 16,0 20-16,0-21 0,0 22 15,0-22-15,0 22 0,0-1 0,0 1 16,0-1-16,0 1 0,0 20 16,0-20-16,21-1 0,-21 22 0,0-21 15,0-1-15,0-21 0,0 22 16,0-1-16,0-20 0,0 20 0,0-20 15,0 20-15,0-21 0,0 1 16,0-22-16,0 21 0,-21-21 0,0 1 16,0-1-16,-1-21 15,1 0-15,0 0 0,0 0 16,-21 0-16,20-21 0,1-1 16,-21-20-16,0 21 0,-1-21 0,22-1 15,-42-20-15,20 20 0,1-20 16,0 21-16,20-22 0,-20 1 0,21-1 15,0 1-15,21-1 0,0 1 16,0-1-16,0 1 0,0 20 0,0 1 16,21 0-16,0-1 0,-21 1 15,42-22-15,1 43 16,-22-21-16,0 21 0,21 0 16,-20-22-16,20 22 0,0 0 0,-21 0 15,22 0-15,-1 21 0,0-22 16,1 1-16,63-21 15,-85 21-15,21 0 0</inkml:trace>
  <inkml:trace contextRef="#ctx0" brushRef="#br0" timeOffset="3110.25">3387 741 0,'0'0'0,"0"-21"16,-22 21-16,1 0 0,0 0 15,0 0-15,21 21 16,-21 0 0,21 0-16,-21 0 0,21 1 0,0-1 15,0 21-15,-22-21 0,22 22 16,0-1-16,0 21 0,0-41 16,0-1-16,0 0 0,0 0 15,0 0-15,0 0 0,0 1 0,0-1 16,0-42 31,0-1-47,22 1 0,-22 0 15,21 0-15,-21 0 0,21 0 16,-21-22-16,21 22 0,0-21 0,-21-1 16,21 22-16,1-21 0,-1 21 15,0-22-15,0 22 0,0 0 0,0 0 16,22 0-16,-22 21 0,0 0 15,21 0-15,-20 0 0,20 0 16,-21 21-16,0 0 0,0 0 16,1 0-16,-22 1 0,0 20 15,0-21-15,0 21 0,0 1 16,0-22-16,0 0 0,0 21 0,0-20 16,0-1-16,0 0 0,0 0 0,0 0 15,0 0-15,0-42 63,21 0-63,-21 0 0,21 0 15,0-22-15</inkml:trace>
  <inkml:trace contextRef="#ctx0" brushRef="#br0" timeOffset="3414.08">4149 445 0,'0'0'0,"0"-22"0,0 1 16,0 0-1,0 42 1,0 0-16,0 22 16,0-22-16,0 0 0,0 21 15,0 1-15,0-1 0,0 0 16,-22 1-16,1 41 15,21-41-15,-21-1 0,21 0 0,0 1 16,0-1-16,-21 0 0,21-20 16,0-1-16,0 0 0,0 0 15,0 0-15,0 0 0,21-21 32,-21-21-17,21 0-15,0 0 0,-21 0 0</inkml:trace>
  <inkml:trace contextRef="#ctx0" brushRef="#br0" timeOffset="3667.94">4022 762 0,'0'0'0,"-22"0"15,44 0 16,-1 0-31,0 0 16,0 0-16,0-21 0,0 21 16,1 0-16,-1 0 0,0 0 0,0-21 15,0 21-15,0 0 16,1 0-16</inkml:trace>
  <inkml:trace contextRef="#ctx0" brushRef="#br0" timeOffset="4338.55">4911 953 0,'0'-22'16,"21"-41"-1,-21 42 1,0 0-16,0-1 0,0 1 16,0 0-16,0 0 0,0 0 0,0 0 15,-21-1-15,-1 1 0,1 21 16,0 0-16,0 0 0,0 0 15,0 0-15,-1 0 0,1 0 0,-21 0 16,21 21-16,0 1 0,-22-1 16,22 0-16,0 0 0,-21 21 0,20-20 15,22 20-15,-21 0 16,0 1-16,21-22 0,-21 21 0,21-21 0,0 22 16,0-22-16,0 0 15,0 21-15,0-21 0,0 1 16,0-1-16,21-21 0,0 0 15,0 0-15,1 0 0,20 0 0,-21 0 16,0 0-16,22 0 0,-22 0 0,0-21 16,21 21-16,-21-22 0,1 1 15,-1 0-15,0 0 0,21-21 16,-21 20-16,1-20 0,-22 0 0,21 21 16,0-22-16,-21 1 0,21 0 15,-21 20-15,0 1 0,0 0 0,21 0 16,-21 0-16,0 0 0,0 42 31,0 0-31,0 0 16,0 21-16,0-20 0,0 20 0,0-21 15,0 21-15,0 1 0,0-22 16,0 21-16,0 22 0,0-43 16,0 0-16,0 0 0,0 0 15,21 1-15,-21-1 0,22-21 16,-22 21-16,21-21 0,0 0 0,0 0 15,0 0 1,0-21-16,1 0 0,-1 21 0,0-22 16</inkml:trace>
  <inkml:trace contextRef="#ctx0" brushRef="#br0" timeOffset="4935.21">5397 804 0,'0'0'0,"-21"0"15,21-63 1,0 42-16,0 0 0,21 21 16,1-22-16,-1 1 0,0 21 15,21-21-15,1 21 16,-22 0-16,0 0 0,21 0 0,-21 0 16,1 0-16,-1 21 0,0-21 15,0 21-15,-21 22 0,0-22 0,0 0 16,0 0-16,0 22 0,0-1 15,0-21-15,-21 21 0,0-20 16,0 20-16,-22-21 0,22 0 0,0 22 16,0-22-16,-22 0 0,22-21 0,21 21 15,-21 0-15,0-21 16,21 21-16,0-42 31,0 0-31,21 0 16,0 0-16,-21 0 0,21-1 0,1-20 15,-1 21-15,0-21 0,0-1 16,0 1-16,22 21 0,-22-22 0,0 22 16,21-42-16,-21 42 15,1-1-15,-1 22 0,-21-21 0,21 21 16,-21 21 15,0 1-31,-21-1 0,0 21 16,21-21-16,0 0 0,-22 22 15,22-22-15,-21 21 0,21-21 16,0 22-16,0-22 0,0 21 0,0-21 16,0 1-16,0-1 0,0 0 15,0 0-15,0 0 0,21 0 16,1-21-16,-1 0 16,0 0-16,21 0 0,-21 0 0,1 0 15,-1 0-15,0 0 0,0 0 16,0-21-16,0 0 0,1 21 0,-22-21 15</inkml:trace>
  <inkml:trace contextRef="#ctx0" brushRef="#br0" timeOffset="5816.73">1672 1630 0,'-21'0'0,"42"0"0,-63 0 0,21 0 16,-1 0-16,1 0 16,0 0-1,21-21 1,21 21 31,0 0-47,22 0 15,-22 0-15,21 0 0,1 0 16,20 0-16,-21 0 0,22 0 0,-1 0 16,22 0-16,0 0 0,-1 0 15,128 0-15,-106 0 16,0 0-16,0 0 0,-1 0 16,1 0-16,0 0 0,21 0 0,-21 0 15,21 0-15,0 0 0,21 0 16,-21 0-16,0 0 0,21 0 0,0-21 15,1 21-15,-1 0 0,0 0 16,0-22-16,-21 22 0,0 0 0,0-21 16,0 21-16,-21 0 0,0 0 15,21-21-15,-43 21 0,22 0 0,-21 0 16,0 0-16,-1-21 0,64 21 16,-84 0-16,-22 0 15,22 0-15,-1 0 0,-20 0 0,-1-21 16,-21 21-16,0 0 0,0 0 0,1 0 15,-1 0-15,-42 0 63,-1 0-47,1 0-1,0 0-15,0 0 16</inkml:trace>
  <inkml:trace contextRef="#ctx0" brushRef="#br0" timeOffset="5934.67">6583 1503 0,'0'21'31</inkml:trace>
  <inkml:trace contextRef="#ctx0" brushRef="#br0" timeOffset="10759.76">952 2794 0,'0'-21'0,"-21"21"32,21 21-17,-21 0 1,21 0-16,0 1 15,0-1 1,0 0-16,0 0 16,0 0-1,21-21 1,0 0-16,1 0 0,-1 0 16,0 0-16,0 0 0,0 0 15,22-21-15,-22 0 0,0 21 0,21-21 16,-21 0-16,1 21 0,-1-22 15,0 1-15,0 0 0,0 21 16,-21-21-16,0 0 0,21 21 16,-21-21-16,0-1 0,0 1 15,0 0 1,-21 21 0,0 0-1,21 21-15,-21 0 16,21 1-16,0-1 0,0 0 15,0 0-15,0 0 16,0 43-16,0-43 16,0 0-16,0 0 0,0 22 15,0-22-15,0 21 0,0-21 0,0 22 16,0-1-16,0 0 0,0-21 0,0 22 16,0-1-16,0 0 15,0-20-15,0 20 0,0-21 0,0 21 16,0-20-16,0-1 0,0 21 15,0-21-15,0 0 0,-21 1 16,21-1-16,-21-21 0,21 21 16,-22-21-1,1 0-15,0 0 0,0 0 16,0 0-16,0 0 16,-1 0-16,1 0 0,0-21 15,0 0-15,0 21 16,0-22-16,21 1 0,-22 0 0,1 21 15,0-21-15,0 0 0,21 0 16,-21-1-16,0 22 16,21-21-16,0 42 62,0 1-62,0-1 16,0 0-16,21 0 15,0-21-15,0 21 0,0 0 16,0-21-16,1 0 16,-1 22-16,0-22 0,0 0 15,0 0-15,0 0 0,1 0 16,20 0-16,-21 0 0,21 0 0,-20-22 16,20 22-16,-21-21 0,21 0 15,-20 21-15,20-21 0,0 0 16,-21 0-16,22-1 0,-22 1 0,21-21 15,-21 21-15,1 0 0,-1-22 16,0 22-16,0-21 0,0 21 0,0-1 16,1-20-16,-22 21 0,0 0 15,0 0-15,0-22 0,21 22 16,-21 0-16,0 0 0,0 0 16,0-1-16,0 1 0,0 0 15,-21 21 16,-1 0-15,22 21-16,-21 0 16,21 1-16,0-1 0,0 0 15,-21 0-15,21 0 0,-21 22 0,21-1 16,0-21-16,0 21 16,-21 1-16,21-1 0,0 0 0,-21 1 0,21-1 15,0 0-15,0 1 16,0-1-16,0 0 0,0 1 0,0-1 15,0 0-15,0 22 0,0-22 16,0 22-16,0-1 0,-22 1 0,22-1 16,-21 1-16,21-1 0,0 1 15,-21 63-15,21-64 16,0 1-16,-21-1 0,21 1 0,0-1 16,0 1-16,0-22 0,-21 22 0,21-22 15,0 0-15,0 1 0,0-1 16,0 0-16,0-21 0,0 1 0,21-1 15,0 0-15,-21 0 0,21-21 16,0 0-16,1 0 16,-1 0-16,0 0 0,0 0 15,0-21-15,0 0 0,22 0 0,-22-1 16,0-20-16,21 21 0,-20-21 16,20-1-16,-21 1 0,21 0 0,-20-1 15,-1-20-15,0 20 0,0 1 0,0-21 16,0 20-16,-21-20 0,0-64 15,0 63-15,0 22 16,0-22-16,-21 1 0,0-1 16,0 22-16,0 0 0,-22-1 0,22 1 0,-21 21 15,21-21-15,-22 20 0,1 1 16,-43 0-16,43 0 16,0 21-16,-1 0 0,1 0 15,21 0-15,0-21 0,0 21 0,21-21 31,21-1-15,0 22 0,0-21-16,21 21 0,-20-21 15,-1 21-15,0 0 0,0-21 0,0 21 16,0 0-16,1-21 16,-1 21-16,0 0 0,0 0 15,-21-21-15,21 21 16,0-22 46,1 22-46,-22-21-16</inkml:trace>
  <inkml:trace contextRef="#ctx0" brushRef="#br0" timeOffset="11506.42">3768 2625 0,'0'0'0,"21"0"0,-21-21 0,0-1 16,0 1-16,0 0 16,0 0-16,-21 21 15,-1 0-15,1 0 0,0-21 0,-21 21 16,21 0-16,-22 0 0,1 0 16,21 0-16,-22 0 0,1 21 0,0 0 15,-1 0-15,1 0 0,21 1 16,-21-1-16,20 21 0,-20 0 0,21-20 15,-64 168 1,64-148-16,0 22 16,21-1-16,-21-20 0,21 20 0,0 1 15,0-22-15,0 22 0,0-22 16,0 21-16,0-20 0,0-1 0,21-21 16,0 22-16,0-1 0,0-21 15,1 0-15,-1 0 0,0 1 0,0-1 16,21-21-16,-20 21 0,-1-21 15,21 0-15,-21 0 0,22 0 0,-22 0 16,0 0-16,21 0 0,-21-21 16,22 21-16,-22-21 0,21-1 0,-21 1 15,22 0-15,-22 0 0,21 0 16,-21-22-16,1 22 0</inkml:trace>
  <inkml:trace contextRef="#ctx0" brushRef="#br0" timeOffset="11854.57">4403 2921 0,'0'-21'0,"-64"-21"16,43 42-16,0 0 15,0 0-15,-1 0 0,1 0 16,0 0-16,0 0 0,0 0 0,0 21 15,-1-21-15,1 21 16,21 0-16,0 0 0,-21 0 0,21 1 16,-21 20-16,21-21 0,-21 21 0,21 1 15,0-1-15,0 0 0,0 1 16,-21-22-16,21 21 0,0 1 0,0-1 16,0-21-16,0 21 0,0-20 15,0-1-15,0 21 0,0-21 16,21 0-16,0-21 0,0 22 15,0-22-15,0 0 16,1 0-16,-1 0 0,0 0 0,0-22 16,0 1-16,22 0 0,-22 0 15</inkml:trace>
  <inkml:trace contextRef="#ctx0" brushRef="#br0" timeOffset="12670.81">4762 3112 0,'22'-22'0,"-44"44"0,44-65 15,-22 22 1,-22 21 0,1 0-16,0 0 0,0 0 15,0 21-15,0-21 16,21 21-16,-22 1 0,1-1 0,21 0 0,0 21 16,-21-21-16,0 1 15,21 20-15,-21 0 0,21-21 0,0 22 16,0-22-16,0 0 0,0 21 15,0-20-15,0-1 0,0 0 0,0 0 16,0 0-16,21-21 0,0 0 16,0 0-16,0 0 0,1 0 15,-1 0-15,0 0 0,21-21 16,-42 0-16,43 0 0,-22 0 16,-21-1-16,0 1 15,0-21-15,0 21 0,0 0 0,0-1 16,0-20-16,0 21 0,-21-21 0,21 20 15,-22 1-15,22 0 0,-21 0 16,21 0-16,-21 0 0,21-1 16,0 1-16,21 0 15,0 21-15,1 0 0,-1-21 16,0 21-16,21 0 0,-21 0 0,1 0 16,20 0-16,-21 0 0,21 21 15,-20-21-15,20 21 0,-21 0 0,0 1 16,22-1-16,-22 0 0,0 21 15,-21-21-15,0 1 0,21 20 16,-21-21-16,0 0 0,0 22 0,0-22 16,0 0-16,0 0 0,0 0 15,-21 0-15,21 1 0,-21-1 0,21 0 16,-21-21-16,21 21 0,-22-21 16,22-21 15,0 0-31,0 0 0,0-1 15,0 1-15,0 0 0,0-21 0,0 21 16,0-22-16,0 1 0,0 21 0,22-22 16,-1 1-16,0 21 15,21 0-15,-21-22 0,22 22 0,-1 0 0,-21 0 16,64 0-16,-43 21 16,1 0-16,-1 0 0,0 0 15,-21 0-15,22 21 0,-22 0 0,0 0 16,0 0-16,-21 22 0,0-22 15,0 21-15,0-21 0,0 22 16,0-22-16,0 21 0,0 1 0,0-22 16,-21 21-16,0-42 0,0 21 15,0 0-15,21 1 0,-22-1 16,1-21-16,21-21 31,0-1-15,21 22-16</inkml:trace>
  <inkml:trace contextRef="#ctx0" brushRef="#br0" timeOffset="13566.69">6308 3260 0,'0'0'0,"21"-21"0,0-1 15,-21 1-15,21 0 0,0 0 16,-21 0-16,0 0 16,0-1-16,0 1 15,0 0-15,0 0 0,0 0 0,-21 0 16,0-1-16,0 22 0,0-21 16,-1 21-16,1 0 0,0 0 15,-21 0-15,21 0 0,-1 0 0,-41 21 16,42 1-16,-22 41 15,1-42-15,21 0 0,21 22 16,-21-1-16,21 0 0,-21-20 0,21 20 16,0 0-16,0 1 0,0-22 15,0 42-15,0-42 0,42 22 16,-21-43-16,0 21 0,0-21 16,1 0-16,-1 0 0,21 0 15,-21 0-15,0 0 0,22 0 0,-22-21 16,0 0-16,0-1 15,0 1-15,22 0 0,-22 0 0,0-21 0,0-1 16,-21 22-16,21-21 0,1-1 16,-22-20-16,0 21 0,0-1 0,0 1 15,21 0-15,-21-1 0,0-41 16,0 41-16,0 22 0,0-21 16,0 21-16,0-1 0,0 1 15,0 42 16,0 1-31,0-1 0,0 21 0,0-21 16,0 22-16,0-22 0,0 21 16,0 0-16,0 1 0,0-1 0,0 0 15,-21 1-15,21-1 0,0 0 16,0 43-16,0-43 0,0 22 16,0-43-16,0 0 0,0 0 15,0 1-15,0-1 0,21-21 16,0 0-16,-21 21 0,21-21 0,0 0 15,0 0-15,22 0 16,-22-21-16,0 21 0,0-21 0,0-1 16,1 1-16,-1 0 0,0 0 15,0-21-15,0 20 0,0-20 0,1 21 16,-1-21-16,0-1 16,-21 22-16,0 0 0,21 21 15,-21 21 1,0 0-16,0 0 15,-21 1-15,21-1 0,-21 0 0,21 0 16,0 0-16,0 22 0,0-22 16,0 0-16,0 0 0,0 0 15,0 0-15,21-21 16,0 0 0,0 0-16,0 0 15,1-21-15,-22 0 0,21 0 16,-21 0-16,21 0 0,-21-1 15,0 1-15,21-21 0</inkml:trace>
  <inkml:trace contextRef="#ctx0" brushRef="#br0" timeOffset="13851.15">7006 2836 0,'0'0'16,"-21"-21"-16,0 21 0,0 0 15,-1 0-15,1 21 0,0 1 16,0-1-16,21 0 15,0 0 1,21-21-16,0 0 16,0 0-16,1 0 0,-1 0 15,0-21-15,0 0 16,-21 0-16,0-1 16,0 1-16,-21 21 15,0 0 1,0 0-16,-1 0 15,1 0-15,0 0 0,21 21 0,0 1 16,-21-22-16,21 21 16</inkml:trace>
  <inkml:trace contextRef="#ctx0" brushRef="#br0" timeOffset="14726.78">7302 2836 0,'22'-21'0,"-44"42"0,44-63 0,-1 21 15,-21 0-15,0 0 0,0-1 16,0 1-16,21 21 0,-21-21 0,0 0 16,0 42 15,-21 0-15,21 22-16,0-22 0,0 0 15,-21 21-15,21 1 0,0-22 0,0 21 16,-22 0-16,22 1 0,0-1 0,0 0 15,0 22-15,-21-22 0,21 1 16,0-1-16,-21 43 16,21-43-16,0-21 0,0 0 0,0 22 15,0-22-15,0 0 16,0 0-16,21-21 0,0 0 16,1 0-16,-1 0 15,0 0-15,0-21 0,0 0 16,0 21-16,1-21 0,-1-1 0,0 1 15,0 0-15,0-21 0,0 21 16,1-1-16,-1-20 0,0 0 0,21-1 16,-42 1-16,21 21 15,1 0-15,-22 0 0,0-1 0,0 1 16,21 21-16,-21-21 0,0 0 16,0 42 15,0 0-16,0 0-15,-21 1 0,21-1 16,0 21-16,0-21 0,0 0 16,-22 22-16,22-22 0,0 0 0,0 0 15,-21 22-15,21-22 0,0 0 16,0 0-16,0 0 0,0 0 16,21-21-1,1 0 1,-1 0-16,0 0 0,0-21 15,0 21-15,0-21 0,1 0 16,-1 0-16,0 0 0,0-1 16,0 1-16,0 0 0,22-21 0</inkml:trace>
  <inkml:trace contextRef="#ctx0" brushRef="#br0" timeOffset="15507.69">8128 3027 0,'0'-21'31,"-21"42"-15,0 0-16,-1 0 16,22 0-16,-21 1 15,21-1-15,-21 0 0,21 21 0,-21-21 16,21 1-16,0-1 0,0 0 16,0 0-16,0 0 0,0 0 15,21-21 1,0 0-1,0 0-15,1-21 16,-22 0-16,21 21 0,-21-21 0,0 0 16,0 0-16,0-1 15,0 1-15,0 0 0,0 0 0,0 0 16,0-22-16,0 22 0,0 0 16,0 0-16,0 0 0,0 0 15,0-1-15,0 1 0,21 21 16,0-21-16,0 21 0,0 0 0,1-21 15,-1 21-15,0 0 0,0 0 16,0 0-16,0 0 0,1 0 0,-1 21 16,0 0-16,0 0 15,-21 1-15,21-1 0,0 0 0,-21 0 0,22 21 16,-22-20-16,0 20 0,21-21 16,-21 21-16,0-20 0,0 20 0,0-21 15,0 0-15,0 0 0,0 1 16,0-1-16,0 0 0,0 0 0,0 0 15,-21-21 17,21-21-32,0 0 15,0 0-15,0-22 16,0 22-16,-22 0 0,22-21 0,0 21 16,0-22-16,0 22 0,0-21 0,0-1 15,22 22-15,-22-21 0,21 21 16,21-43-16,-21 43 0,22-21 15,-22 21-15,21-1 0,0 22 16,1-21-16,-1 21 0,-21 0 0,22 0 16,-1 0-16,0 0 0,-21 21 15,22 1-15,-22-1 0,0 0 16,0 0-16,-21 21 0,0-20 0,0 41 16,0-21-16,0 1 0,0-22 15,0 21-15,-21-21 0,21 22 16,-21-22-16,0 0 0,0 0 0,-1 0 15,22 1-15,-21-22 0,21 21 0,-21-21 16,0 0-16,0 0 31,21-21-31,-21-1 0,21 1 0,0 0 16,0 0-16,-22-21 0</inkml:trace>
  <inkml:trace contextRef="#ctx0" brushRef="#br0" timeOffset="15842.53">8276 2604 0,'0'21'31,"21"-21"-31,0 0 0,1 0 16,-22-21-16,21-1 0,-21 1 16,0 0-1,0 0-15,0 0 0,0 0 16,-21 21 0,-1 0-16,1 0 0,0 21 15,0 0 1,0 0-16,21 0 15,0 0-15,-21-21 16,21 22-16,-22-22 16</inkml:trace>
  <inkml:trace contextRef="#ctx0" brushRef="#br0" timeOffset="16099.38">7324 2942 0,'0'0'0,"0"21"0,21-21 32,0 0-17,21 0-15,-21 0 0,22-21 0,-22 21 16,21 0-16,1 0 0,-22-21 15,21 21-15,0 0 0,1-21 16,-1 21-16,22-21 0,-22 0 16,-21 21-16,21-22 0</inkml:trace>
  <inkml:trace contextRef="#ctx0" brushRef="#br0" timeOffset="16563.13">9080 2265 0,'43'-42'31,"-22"42"-31,0 0 16,0 0-16,0 0 0,22 0 15,-22 0-15,0 0 0,21 21 0,-20 21 16,20-21-16,-21 22 0,21-22 16,-20 21-16,20 22 0,-21-22 0,21 64 15,1-43-15,-43 1 16,21-22-16,-21 22 0,0-22 0,0 21 15,0 1-15,0-1 0,0-20 0,-21 20 16,0 1-16,-1-22 0,-20 22 0,21-22 16,-21 0-16,20 22 0,-20-43 15,0 21-15,-1 1 0,1-22 16,0 21-16,-1-21 0,1 0 0,0 1 16,21-1-16,-22-21 0,22 21 15,0-21-15,-43 0 0,43 21 16,0-21-16,0 0 0,0 0 15,0 0-15</inkml:trace>
  <inkml:trace contextRef="#ctx0" brushRef="#br0" timeOffset="17876.37">3217 4382 0,'-21'0'16,"0"0"0,0 0-16,0 0 0,-1 0 15,1 0-15,0 0 0,0 0 16,0 0-16,-22 0 0,22 0 16,0 0-16,0 0 0,0 0 31,42 0 0,0 0-15,0 0-16,0 0 0,1 0 15,-1 0-15,0 0 0,0 0 0,0 0 16,0 0-16,1 0 0,-1 0 16,0 0-16,0 21 0,0 0 15,0-21-15,-21 21 0,22 0 16,-22 0-16,0 1 0,0-1 15,0 0-15,0 0 0,0 0 16,-22 0-16,1 1 0,0-1 0,0 0 16,0 0-16,-22 0 0,22 0 15,0 1-15,0-1 0,0 0 0,0 0 16,-22 0-16,43 0 0,-21-21 0,0 22 16,0-1-16,0-21 15,42 0 32,0 0-47,-21-21 0,21 21 16,0 0-16,-21-22 0,21 22 15,1 0-15,-1 0 0,0 0 16,0 0-16,-21 22 16,21-1-1,-21 0-15,0 0 16,0 0-16,0 0 0,0 1 15,-21-1-15,21 0 0,0 0 0,-21 0 16,0 0-16,0 22 0,-1-22 0,22 0 16,-21 0-16,0 22 0,0-22 15,21 0-15,0 0 0,-21 0 0,21 0 16,-21 1-16,21-1 16,0 0-16,0 0 15,21-21 1,0 0-1,0 0 1,0 0-16,-21-21 0,21 21 16,-21-21-16,0 0 15,22 21-15,-22-22 16</inkml:trace>
  <inkml:trace contextRef="#ctx0" brushRef="#br0" timeOffset="18577.97">2625 6138 0,'-64'0'32,"85"0"15,0 0-47,1 0 0,20 0 15,0 0-15,1 0 0,-1 0 0,0 0 16,22 0-16,-22 0 0,22 0 15,-1 0-15,1 0 0,-1 0 0,1 0 16,-1 0-16,1 0 0,-22 0 16,21 0-16,1 0 0,-22 0 0,1 0 15,-1 0-15,0 0 0,1 0 0,-22 0 16,0 0-16,0 0 16,0 0-16,-42 0 31,0 0-16,-21 0-15,20 0 0,1 0 16,-21 0-16</inkml:trace>
  <inkml:trace contextRef="#ctx0" brushRef="#br0" timeOffset="18954.75">2519 6371 0,'0'0'0,"0"21"0,-21-21 15,21 22 1,21-22 0,0 0-16,21 0 0,-21 0 15,22 0-15,-1 0 0,0 0 16,1 0-16,-1 0 0,22 0 0,-22 0 15,21 0-15,-20-22 0,20 22 0,1 0 16,-1 0-16,1-21 0,-22 21 16,22-21-16,-1 21 0,1 0 15,-1 0-15,1 0 0,-22 0 0,0 0 16,1-21-16,-1 21 0,0 0 16,1 0-16,-22 0 0,0 0 0,-42 0 46,0 0-46,-1 0 0,-20 0 0,21 21 16,-21-21-16</inkml:trace>
  <inkml:trace contextRef="#ctx0" brushRef="#br0" timeOffset="19320.54">2413 6646 0,'0'0'0,"0"22"15,21-22 1,0 21-16,0-21 0,1 0 16,20 0-16,43 0 15,-43 0-15,21 0 0,-20 0 0,20 0 0,1 0 16,-1-21-16,-20 21 0,20 0 15,1 0-15,-1-22 0,1 22 16,-1 0-16,1 0 0,41-21 16,-62 21-16,20 0 0,-20 0 15,-22 0-15,21 0 0,0 0 0,-20 0 16,-1 0-16,0 0 0,0 0 16,-42 0 15,0 0-31,0 0 0,-1 0 15,-20 0-15</inkml:trace>
  <inkml:trace contextRef="#ctx0" brushRef="#br0" timeOffset="19670.34">2561 6922 0,'0'0'0,"-21"0"0,0 0 15,0 21-15,-1-21 0,22 21 16,22-21 0,-1 0-16,0 0 0,0 0 15,21 0-15,1 0 0,20 0 16,-20 0-16,-1 0 0,21 0 0,1 0 16,-22 0-16,22 0 0,-22 0 0,22-21 15,-1 21-15,1 0 0,-1-21 16,-21 21-16,22 0 0,-22 0 0,1-22 15,20 22-15,1-21 16,-22 21-16,0 0 0,-21 0 0,1 0 16,20 0-16,-21 0 0,0 0 15,0 0-15,-42 0 47,0 0-47,0 21 0,0 1 16</inkml:trace>
  <inkml:trace contextRef="#ctx0" brushRef="#br0" timeOffset="20493.87">3090 7811 0,'0'0'0,"-21"0"15,0 0-15,21-22 47,21 1-47,0 21 16,0-21-16,1 21 0,-1-21 0,21 21 15,-21 0-15,0-21 0,22 21 16,-1-21-16,0 21 16,-20 0-16,-1 0 0,0 0 0,0 0 15,0 0-15,-21 21 16,0 0-16,0 0 0,0 0 15,-21 0-15,-21 1 0,21-1 0,-1 21 16,-20-21-16,0 22 0,21-1 0,-22 0 16,1 1-16,21-1 0,-22 0 15,22-21-15,0 22 0,0-1 0,21-21 16,0 0-16,0 43 16,0-43-16,0 0 0,21-21 15,0 0-15,-21 21 0,21-21 16,1 0-16,-1 0 0,0 0 0,0 0 15,0 0-15,0 0 0,1-21 0,-1 0 16,0 21-16,-21-21 16,-21 21 15,0 0-31,21 21 16,0 0-16,-22 0 0,1 1 0,21-1 15,0 0-15,0 0 0,0 0 0,0 0 16,0 1-16,0 20 0,0-21 0,0 0 15,21 22-15,1-22 0,-22 21 16,21-21-16,0 22 0,0-22 16,-21 0-16,21 21 0,0 1 15,-21-22-15,0 0 0,0 21 0,0-21 16,0 1-16,-21-1 16,0 0-16,0 21 0,0-21 0,0 1 0,-22-1 15,22 0-15,0 0 0,-43 43 16,43-43-16,0 0 0,0-21 15,0 21-15,0 0 0,-1-21 16,1 0 0,21-21-1,0 0-15,0 0 0</inkml:trace>
  <inkml:trace contextRef="#ctx0" brushRef="#br0" timeOffset="25514">14139 1990 0,'-21'0'32,"21"21"-17,0 0 1,21 0 0,0-21-16,1 0 15,-1 0-15,0 0 0,0 0 16,21 0-16,-20-21 0,20 21 0,21-21 15,-41 0-15,-1 0 0,21-1 16,-21 22-16,0-21 0,1 0 16,-1 0-16,-21 0 0,21 0 15,-21-1-15,0 1 0,0 0 16,0 0-16,0 0 16,-21 21-1,0 21 1,21 0-16,0 0 15,-22 22-15,22-1 0,-21-21 16,21 21-16,0 1 0,-21 20 0,21-20 16,0-1-16,0 0 0,0 1 0,-21 20 15,21-21-15,0 1 0,0-1 16,0 22-16,0-22 0,0 21 16,0-20-16,0-22 0,0 0 0,0 0 15,0 0-15,0 1 16,0-1-16,-21-42 31,0 21-15,-1-22-16,1 1 0,0 21 0,0-21 15,0 0-15,0 0 0,-1 0 16,1-1-16,-21 1 0,21 21 0,0-21 16,-1 21-16,22-21 0,-21 21 0,0 0 15,21 21 1,0 0-1,0 0-15,21-21 16,0 22-16,1-22 0,-1 0 16,0 0-16,21 21 0,-21-21 0,22 0 15,-22 0-15,21 0 0,1 0 16,-1 0-16,0 0 0,1-21 0,-1 21 16,0-22-16,1 1 0,-1 0 0,0 21 15,1-21-15,-1 0 0,0 0 16,1-1-16,-1 1 0,-21 0 0,0-21 15,0 21-15,1-1 0,-22 1 0,0 0 16,0 0-16,0 0 0,0 0 16,0-1-16,0 1 0,-22 0 15,22 0-15,0 0 16,-21 21 0,21 21-1,0 0-15,0 0 0,0 0 16,-21 1-16,21 20 0,0 0 0,0 1 15,-21-1-15,21 0 0,-21 22 0,0-22 16,21 22-16,-22-1 0,1-21 16,21 22-16,-21-1 0,0-20 15,21 20-15,-21 1 0,21-1 0,-21 1 0,-1-1 16,22 22-16,-21-22 0,21 1 16,-21-1-16,0 128 15,21-128-15,-21 43 16,21-63-16,0 20 0,-21-21 15,21 22-15,0-22 0,0 1 0,0-1 16,0 0-16,0-21 0,0 22 0,21-1 16,0-42-16,0 0 15,0 0-15,0-21 16,22 0-16,-1 0 0,-21-1 0,22-20 16,-1 0-16,0-1 0,1 1 0,20 0 15,-21-22-15,1 22 0,-1-22 16,64-126-16,-85 126 15,0 1-15,-21-1 0,0 1 0,0-1 16,-21 1-16,0-1 0,-21 1 16,-1 21-16,1-1 0,-22 1 15,1 0-15,-1-1 0,-41 1 16,62 42-16,-20-21 0,20 21 16,1 0-16,0 0 0,21 0 0,-1 0 15,1 0-15,0 0 0,21-21 16,21 21-1,0-22 1,22 22-16,-22 0 0,0 0 16,21-21-16,-20 0 0,20 21 0,0 0 15,-21-21-15,22 21 0,-22-21 0,21 21 16,-21-21-16,22-1 0,-22 22 16</inkml:trace>
  <inkml:trace contextRef="#ctx0" brushRef="#br0" timeOffset="25906.78">16658 1672 0,'0'0'16,"0"-21"-16,0 0 0,0-21 0,0 20 15,0 1-15,0 0 0,0 0 16,0 0-16,-21 21 0,0 0 16,0 0-16,-22 0 0,1 0 15,0 0-15,-1 21 0,1 0 0,-22 0 16,22 22-16,0-22 0,-22 42 0,22-20 16,0 20-16,-1-21 0,1 22 15,0-1-15,-1 22 0,22-21 0,0-1 16,0 22-16,0-22 15,21 22-15,0-22 0,0 22 0,0-21 16,0-1-16,0 1 0,21-22 0,0 0 0,0 1 16,0-1-16,22 0 15,-1-21-15,0 1 0,43 20 16,-43-42-16,1 0 0,-1 0 0,21 0 16,-20 0-16,20-21 0,-20 0 15,-1-1-15</inkml:trace>
  <inkml:trace contextRef="#ctx0" brushRef="#br0" timeOffset="26525.42">17060 2053 0,'0'0'0,"0"-63"31,0 42-31,-21 21 16,0 0 0,0 0-16,0 21 15,-1 21-15,22-21 0,-21 22 16,0-1-16,21 0 0,-21 1 16,21-1-16,0 21 0,-21 1 0,0-22 15,21 22-15,0-22 0,-22 22 16,22-22-16,0 0 0,0-21 0,0 22 15,0-22-15,22 0 0,-1 0 16,21 0-16,-21-21 0,0 0 0,22 0 16,-22 0-16,21 0 0,-21 0 15,22-21-15,-22 0 0,21 0 16,1 0-16,-22 0 0,21-1 0,0-20 16,-20 21-16,20-21 0</inkml:trace>
  <inkml:trace contextRef="#ctx0" brushRef="#br0" timeOffset="27282.99">17568 2307 0,'21'-21'0,"-42"42"0,42-63 16,-42 42 15,0 0-31,21 21 0,-21 0 0,0 0 16,21 1-16,-21 20 0,-1-21 16,22 21-16,-21-20 0,21 41 15,0-42-15,0 0 0,0 22 16,0-22-16,0 0 0,0 0 15,21 0-15,1-21 0,-1 0 16,0 0-16,0 0 0,0 0 0,0 0 16,1 0-16,-1 0 0,0 0 15,0-21-15,0 0 0,0 21 0,-21-21 16,0 0-16,0 0 0,0-1 16,0 1-16,0 0 0,0 0 0,0 0 15,-21 0-15,-21-1 0,21 1 0,0 0 16,-1 0-16,-20 0 15,21 21-15,0-21 0,0 21 0,21-22 16,0 1-16,0 0 16,21 0-1,0 21-15,0 0 0,43-21 16,-22 21-16,-21-21 0,21 21 16,1 0-16,-22 0 0,21 0 0,1 0 15,-22 0-15,21 21 0,0 0 0,-20-21 16,20 21-16,-21 21 0,21 1 15,-20-1-15,-22-21 0,0 22 16,0-22-16,0 21 0,0-21 16,0 22-16,0-22 0,0 0 0,0 21 15,-22-21-15,1 1 0,0-22 16,21 21-16,-21-21 0,21 21 16,-21-21-16,0 0 15,21-21 1,0 0-16,0-1 15,0 1-15,0 0 0,0 0 0,0 0 16,0 0-16,0-22 0,21 1 16,0 21-16,0-22 0,0 22 15,0-21-15,1 21 0,41-43 0,-21 43 16,-20 21-16,20-21 0,0 21 16,1 0-16,-1 0 0,-21 0 15,21 0-15,1 0 0,-22 21 0,0 0 16,0 0-16,0 22 0,1-22 15,-22 0-15,21 21 0,-21-20 0,0 20 16,0-21-16,0 21 0,0-20 16,-21-1-16,-1 0 0,1 0 0,-42 21 15,63-20-15,-21-22 16,21-22 15,21 22-31</inkml:trace>
  <inkml:trace contextRef="#ctx0" brushRef="#br0" timeOffset="28090.53">19410 2223 0,'0'0'0,"-21"0"0,21-22 16,-22 22-16,1 0 0,0-21 0,-21 21 16,21 0-16,-1 0 0,-20 0 15,21 0-15,-21 0 0,-1 0 0,1 21 16,21-21-16,-22 22 0,1-1 16,21 0-16,-21 0 0,20 21 0,1 1 15,0-22-15,0 21 0,21 1 16,0-22-16,0 21 0,0-21 0,0 22 15,0-22-15,0 0 0,0 0 0,21 0 16,21 0-16,1-21 16,-22 22-16,0-22 0,21 0 0,-20 0 15,20 0-15,-21 0 0,0-22 16,22 1-16,-22 21 0,21-21 0,-21 0 16,22-21-16,-1-22 15,-21 43-15,0-21 0,0-1 0,1 1 16,-1 0-16,-21 20 0,0-20 15,21 0-15,-21-1 0,0 1 16,0 0-16,0-1 0,0 1 0,0 21 16,0-21-16,0 20 0,0 1 0,0 0 15,0 42 17,0 0-32,0 22 0,-21-22 15,0 21-15,21-21 0,-22 22 16,22-1-16,0 0 0,0 1 0,0-1 0,-21 0 15,21 1-15,0-22 0,0 21 16,0 1-16,0-22 0,0 21 0,0-21 16,21 0-16,1 1 15,-1-1-15,0-21 0,0 0 0,0 0 16,22 0-16,-22 0 0,0 0 0,21 0 16,-21-21-16,1 21 0,20-22 15,-21 1-15,0 0 0,0 0 0,1 0 16,-22-22-16,21 1 0,-21 21 15,0 0-15,0 0 16,0-1-16,0 44 31,0-1-31,0 0 0,0 0 0,0 0 16,0 0-16,0 1 0,0-1 16,0 0-16,0 0 15,0 0-15,0 0 0,21-21 16,0 0-1,0 0-15,0 0 16,1-21-16,-22 0 0,21 0 0,0 0 16</inkml:trace>
  <inkml:trace contextRef="#ctx0" brushRef="#br0" timeOffset="28435.36">19918 2053 0,'-21'0'15,"42"0"-15,-64 0 0,22 0 16,0 21-16,21 1 16,0-1-1,21-21 1,0 0-16,1 0 0,-1 0 16,0 0-16,0 0 15,0 0-15,-21-21 16,0-1-16,0 1 15,0 0 1,-21 21 0,0-21-16,0 21 15,0 0-15,-1 0 0,1 0 16,21 21-16,-21 0 16,21 0-1,0 1-15,21-22 16,0 0-1</inkml:trace>
  <inkml:trace contextRef="#ctx0" brushRef="#br0" timeOffset="28754.7">20447 1842 0,'0'-22'0,"0"44"0,0-65 16,0 22-16,0 0 0,-21 21 0,0 0 15,-1 0 1,1 0-16,21 21 0,-21 0 16,21 0-16,0 1 0,-21 20 15,0 0-15,21 1 0,-21-22 0,21 21 16,0 0-16,-22 43 16,22-43-16,0 1 0,0-1 15,0 0-15,0-20 0,0 20 0,0 0 16,0-21-16,0 22 0,0-22 0,0 0 15,0 0-15,22 0 0,-22 1 16,21-22-16,0 0 0,0 0 16,0 0-16,0 0 0,1 0 15,-1 0-15,0-22 0,0 1 0,0 0 16,22 0-16,-22 0 0</inkml:trace>
  <inkml:trace contextRef="#ctx0" brushRef="#br0" timeOffset="29792.63">20870 2138 0,'0'0'0,"0"-21"0,0 0 16,0-1-16,-21 22 31,0 22-15,21-1-16,-21-21 0,0 21 0,21 21 16,-22-21-16,22 1 0,-21-1 15,0 21-15,21-21 0,0 22 0,0-22 16,0 0-16,0 21 0,0-21 15,0 1-15,0-1 0,0 0 0,0 0 16,0 0-16,21-21 0,22 21 16,-22-21-16,21 0 15,-21 0-15,0 0 0,1 0 0,20 0 0,-21-21 16,0 0-16,0 0 0,1 0 16,-1 0-16,0-1 0,0 1 15,21-63-15,-42 41 16,22 22-16,-22 0 0,0 0 15,0 0-15,0-1 0,0 1 0,-22 21 32,22 21-32,-21 1 15,21-1-15,0 0 0,-21 0 0,21 0 16,-21 22-16,21-22 0,0 0 16,0 21-16,0-21 0,0 1 0,0-1 15,0 0-15,0 0 0,0 21 16,21-20-1,0-22-15,0 0 16,1 0-16,-1-22 16,0 1-16,-21 0 15,0 0-15,0 0 0,0-22 0,0 22 16,0 0-16,0-21 0,0 21 16,0-1-16,0 1 0,0 0 0,-21 0 15,0 0-15,21 0 0,-22-1 0,22 1 16,0 0-16,0 0 15,22 21 1,-1 0 0,0 0-16,21-21 15,1 21-15,-22 0 0,21 0 0,-21 0 16,22 0-16,-1 0 0,-21 0 16,21 21-16,-20-21 0,-1 21 0,0 0 15,0-21-15,0 21 0,-21 1 0,21-1 16,-21 21-16,0-21 0,0 0 15,0 22-15,0-22 0,0 21 0,0 1 16,0-22-16,0 0 0,0 21 16,0-21-16,0 1 0,0-1 0,0 0 15,0 0-15,-21-21 16,0 0-16,0 0 16,21-21-1,0 0 1,0 0-16,0-1 15,0-20-15,0 21 0,21-21 0,-21 20 16,21-20-16,22 0 0,-22-1 16,0 22-16,21-21 0,-21 0 15,22 20-15,-22-20 0,21 21 0,-21-21 0,22 20 16,-22 1-16,21 0 0,-21 21 16,1 0-16,20 0 0,-21 0 15,0 21-15,0 0 0,-21 1 16,0-1-16,22 21 0,-22-21 0,0 22 15,0-1-15,0 0 0,0-21 0,0 22 16,0-1-16,0-21 0,0 0 16,-22 22-16,22-22 0,0 0 0,-21 0 15,0-21 1,0 0 0,0 0-16,0 0 0,21-21 15,-22 0-15,1 0 0</inkml:trace>
  <inkml:trace contextRef="#ctx0" brushRef="#br0" timeOffset="30042.81">21632 1757 0,'0'0'15,"-21"0"-15,0 0 16,21-21 47,-21 21-48,0 0-15,21-21 16</inkml:trace>
  <inkml:trace contextRef="#ctx0" brushRef="#br0" timeOffset="30287.67">20341 2032 0,'0'0'0,"-42"21"15,63-21 17,0 0-32,21 0 0,-20 0 0,20 0 15,0 0-15,1 0 0,-1 0 0,0 0 16,22 0-16,-22 0 0,0 0 16,1-21-16,-1 21 0,0-21 0,1 21 15,-1-21-15</inkml:trace>
  <inkml:trace contextRef="#ctx0" brushRef="#br0" timeOffset="30795.38">22267 1397 0,'0'0'0,"-21"0"16,21-21-16,0 0 16,0 0-1,21 21 1,0 0-16,1 0 0,-1 0 15,21 0-15,-21 0 0,22 0 0,-1 21 16,0 0-16,22-21 0,-22 21 16,0 0-16,22 0 0,-22 22 0,1-22 15,-1 21-15,0 1 0,-21-1 16,22 0-16,-43 1 0,21-1 0,-21 21 16,0-20-16,0 20 0,0-20 15,0-1-15,0 21 0,0-20 16,-21-1-16,0 0 0,-1 1 0,-41 41 15,42-41-15,-22-1 16,1-21-16,-21 22 0,20-22 0,1 21 16,0-21-16,-1 0 0,1 1 0,0-1 15,-1 0-15,22-21 0,0 21 16,0 0-16,0-21 0,-1 21 0,1-21 16,0 0-16,0 0 31</inkml:trace>
  <inkml:trace contextRef="#ctx0" brushRef="#br0" timeOffset="31790.74">17378 3408 0,'0'0'0,"0"-21"0,-21 21 31,-1 0-31,1 0 0,0 0 15,0 0-15,-43 0 0,22 0 0,21 0 16,-21 0-16,20 21 16,-20-21-16,21 21 0,-21-21 15,20 0-15,22 21 0,0 0 32,22-21-32,-1 0 0,21 0 15,0 0-15,-20 22 0,20-22 16,0 21-16,22-21 0,-22 21 15,0-21-15,1 21 0,-22-21 0,21 21 0,-21 0 16,1-21-16,-1 22 16,-21-1-16,0 0 0,0 0 0,0 0 15,-21 0-15,-22 1 0,22-1 16,-21-21-16,-22 21 0,22 0 16,0-21-16,-1 21 0,1-21 0,0 0 15,-1 21-15,1-21 0,21 0 16,0 0-16,21-21 31,21 21-31,0 0 16,0 0-16,0 0 0,0 0 0,22-21 15,-22 21-15,0 0 0,0 0 0,0 0 16,1 0-16,-1 21 0,-21 0 16,0 1-16,0-1 15,0 0-15,0 0 0,0 0 0,-21 22 16,-1-22-16,-20 42 15,21-20-15,0-1 0,0-21 0,-1 21 16,1-20-16,0-1 0,21 0 16,0 0-16,0 0 0,0 0 0,0 1 15,0-1-15,0 0 0,21 0 16,0-21-16,1 0 16,-1 0-16,0 0 0,0 0 0,0 0 15,22 0-15,-22 0 0,0 0 0</inkml:trace>
  <inkml:trace contextRef="#ctx0" brushRef="#br0" timeOffset="32586.8">16891 5334 0,'0'0'0,"0"21"0,21-21 32,0 0-17,0 21-15,22-21 0,-1 0 0,22 0 16,-22 0-16,43 0 0,-22 0 15,22 0-15,-1 0 0,170 0 16,-169 0-16,0 0 16,-1 0-16,-20 0 0,21 0 15,-1 0-15,-20 0 0,-1 0 0,-20 0 16,-1 0-16,0 0 0,-21 0 0,1 0 16,-1 0-16,-42 0 15,-1 0 1,-20 0-16,21 0 0,-21 0 0,-1 0 15,1 0-15,0 0 0,-1 0 16,-20 0-16,-1 22 0</inkml:trace>
  <inkml:trace contextRef="#ctx0" brushRef="#br0" timeOffset="32894.62">16764 5715 0,'0'0'0,"0"21"15,0 0 1,21-21 0,0 0-16,0 0 0,22 0 0,-1 0 15,0 0-15,22 0 0,-22 0 16,43 0-16,-22 0 0,1 0 0,21 0 16,63 0-16,-64 0 0,-20 0 15,21 0-15,-22-21 0,1 21 16,-1 0-16,-21 0 0,22 0 0,-22-21 15,1 21-15,-1 0 0,0 0 0,-21 0 16,-42 0 15,0 0-31,-21 0 0,-1 0 16,1 0-16,-21 21 0,20-21 16,-20 0-16,-22 21 0</inkml:trace>
  <inkml:trace contextRef="#ctx0" brushRef="#br0" timeOffset="33177.47">16700 6011 0,'0'0'0,"-21"22"0,21-1 15,21-21 1,1 0-16,20 0 0,-21 0 0,43 0 0,-22 0 16,21 0-16,1 0 0,21 0 15,-1 0-15,1 0 0,0 0 16,20 0-16,-20 0 0,0 0 0,-1 0 15,22 0-15,-21 0 0,0 0 0,-1 0 16,-20 0-16,20 0 0,-20 0 16,-1 0-16,-20 0 0,-1 0 0,-21 0 15,22 0-15,-65 0 32,1 0-32,0 0 0,-21 0 15,21 0-15,-22 0 0,1 0 0,-22 0 16,22 0-16,-21 0 0</inkml:trace>
  <inkml:trace contextRef="#ctx0" brushRef="#br0" timeOffset="33428.83">16933 6435 0,'0'0'0,"-21"21"0,21 0 15,21-21 1,0 0-16,1 0 0,20 0 15,0 0-15,-21 0 0,43 0 16,-22 0-16,22 0 0,-22 0 0,22-21 16,-1 21-16,1-21 0,-1 21 15,1-21-15,-1 21 0,1 0 0,-22-22 16,0 22-16,43 0 16,-64 0-16,21 0 0,-63 0 31</inkml:trace>
  <inkml:trace contextRef="#ctx0" brushRef="#br0" timeOffset="34091.46">17335 7260 0,'-21'0'0,"42"0"0,-63 0 15,42-21 1,0 0-16,0 0 16,21 0-16,0-1 0,22-20 15,-1 42-15,0-21 0,1 0 16,-1 0-16,-21 21 0,22-22 0,-1 22 15,-21-21-15,0 21 0,0 0 16,1 0-16,-1 0 0,-21 21 16,0 1-16,-21-22 0,-1 21 15,1 0-15,-21 0 0,21 0 16,-22 0-16,1 1 0,0 20 0,-1-21 16,1 0-16,21 22 0,-21-22 0,-1 0 15,22 21-15,21-21 0,0 1 16,0-1-16,21 0 15,0-21-15,1 0 0,-1 0 0,21 21 16,-21-21-16,22 0 0,-1 0 0,-21 0 16,21 0-16,-20 0 0,20 0 15,-21 0-15,0 0 0,0 0 16,1 0-16,-1 0 0,-21 21 31,-21 0-15,-1 1-16,1-1 0,-21-21 0,21 21 15,0 0-15,-1 0 0,-20 0 16,21 1-16,0 20 0,21 0 0,-21-21 16,21 1-16,0-1 15,0 0-15,0 0 0,0 0 0,0 0 16,0 1-16,0-1 16,0 0-1,-22-21-15,1 0 0,0 21 16,0-21-16,0 0 0,0 0 15,-22 0-15,22 0 0,0 0 16,-21 0-16,20 0 0,1 0 16</inkml:trace>
  <inkml:trace contextRef="#ctx0" brushRef="#br0" timeOffset="34820.05">14901 9779 0,'0'0'0,"-21"0"16,42 0 15,0 0-31,1 0 0,-1 0 16,0 0-16,21-21 0,-21 0 15,22 0-15,-1-1 0,-21 1 0,22 21 16,-22-21-16,21 0 0,-21 0 0,0 0 16,1-1-16,-1 1 0,-21 0 15,0 0-15,0 0 0,0 0 16,0-1-16,0 1 0,-21 21 0,-22-21 16,22 21-16,-21 0 0,21 0 0,-22 0 0,1 0 15,21 0-15,-22 0 16,1 0-16,21 21 0,-21 0 0,-1 43 15,22-22-15,0 1 0,0-1 16,0 21-16,21-20 0,0-1 16,0 22-16,0-22 0,0 0 0,0 1 15,0-1-15,21 0 0,-21 1 0,84 41 16,-62-84 0,20 21-16,0 1 0,1-22 0,-1 0 15,0 0-15,1 0 0,-1 0 0,-21-22 16,21 1-16,1 21 0,-1-21 0,-21 0 15,22 0-15</inkml:trace>
  <inkml:trace contextRef="#ctx0" brushRef="#br0" timeOffset="35087.9">15896 9335 0,'0'0'0,"21"-43"0,0 1 0,-21 21 0,0 0 16,0-1-16,0 44 31,-21 20-31,0-21 0,21 21 16,-21-20-16,21 20 0,0 21 15,-21-20-15,21-1 0,-21 22 16,21-22-16,0 0 0,0 1 0,0-1 16,-22 43-16,22-64 0,-21 0 15,21 21-15,0-21 0,0 1 16,0-1-16,21-21 31,1-21-31</inkml:trace>
  <inkml:trace contextRef="#ctx0" brushRef="#br0" timeOffset="35527.64">16552 9546 0,'21'-21'0,"-42"42"0,64-42 15,-22 0-15,-21 0 0,0 0 16,-21 21 0,-1 0-16,1 0 0,0 0 15,0 0-15,0 0 0,-22 0 0,22 0 16,-21 21-16,21 0 0,-22-21 0,22 21 16,-21 0-16,21 0 0,0 1 15,-1-1-15,22 0 0,0 0 16,0 0-16,0 0 0,22 1 15,20-22-15,-21 21 0,21-21 16,-20 21-16,20-21 0,0 21 16,-21-21-16,22 21 0,-1 0 0,-21-21 15,0 22-15,1-1 0,-1-21 0,0 21 16,-21 0-16,0 0 16,0 0-16,-21 1 15,0-1-15,-22-21 0,22 0 0,-21 21 16,21-21-16,-22 0 0,1 0 15,0 0-15,20 0 0,-20 0 0,21 0 16,-21 0-16,20 0 0,1 0 0,0 0 16,0 0-16,0 0 0,21-21 31,0 0-31,21 21 0,0-22 0,0 22 16,0-21-16,22 0 0,-22 21 15</inkml:trace>
  <inkml:trace contextRef="#ctx0" brushRef="#br0" timeOffset="35916.42">17166 9758 0,'0'0'0,"21"0"0,0 0 16,1-21-16,-22 0 0,21 21 0,0-22 15,0 1-15,0 21 16,-21-21-16,21 0 0,-21 0 16,22 0-16,-22-1 0,0 1 0,0 0 15,0 0-15,0 0 0,0 0 16,-22-1 0,1 22-16,0 0 0,0 0 0,0 0 15,0 22-15,-22-22 0,22 21 0,0 0 16,-21 0-16,20 21 0,1-20 15,0 62-15,21-63 16,0 64-16,0-64 0,0 22 16,0-22-16,0 0 0,0 0 0,21 0 15,0 0-15,1 1 0,-1-22 16,0 21-16,21-21 0,1 0 16,-1 0-16,-21 0 0,21 0 0,-20 0 15,-1-21-15,21-1 0,-21 1 0</inkml:trace>
  <inkml:trace contextRef="#ctx0" brushRef="#br0" timeOffset="37543.3">18627 9398 0,'0'0'0,"21"0"0,-21-21 15,0 0-15,21 0 16,-21-1 187,0 1-187,0 0-1,-21 21 1,0 0-1,-1 0 1,1 0-16,0 0 16,0 0-16,0 0 0,0 0 15,21 21-15,-22 0 0,1-21 0,21 22 16,0-1 0,0 0-16,0 0 15,0 0-15,21-21 0,1 21 16,-1 1-16,21-22 0,-21 21 15,0 0-15,1 0 0,20 0 16,-21 0-16,0 1 16,0-1-16,-21 0 0,0 0 0,0 0 15,0 22-15,0-22 0,0 0 0,0 0 16,-42 0-16,21 0 0,0 1 0,-22-1 16,1 0-16,0 0 0,-1 0 0,1-21 15,0 21-15,21 1 16,-22-22-16,22 0 0,0 0 0,0 0 0,21 21 15,-21-21-15,42 0 32,0-21-32,0 21 15,0 0-15,43 0 0,-43 0 16,0 0-16,21 0 0,-20 0 16,-1 0-16,21 0 0,-21 21 0,0 0 15,-21 0-15,22 21 0,-22-20 16,0-1-16,0 0 0,0 21 0,0-21 15,-22 1-15,1 20 16,0-21-16,0 21 0,0-20 0,0 20 16,21-21-16,-22 21 0,1-20 0,21-1 0,-21 0 15,21 0-15,0 0 0,0 0 16,0 1-16,0-1 0,0 0 16,0 0-16,21 0 0,0-21 15,1 21-15,-1-21 0,-21 22 16</inkml:trace>
  <inkml:trace contextRef="#ctx0" brushRef="#br0" timeOffset="38131.19">18097 11853 0,'-21'0'15,"42"0"-15,-84 0 0,42 0 0,-22 0 16,22 0-16,-42 0 15,42 0-15,42 0 16,21 0 0,-21 0-16,22 0 0,20 0 0,1 0 15,-1 0-15,1 0 0,-1 0 16,22 0-16,-1 0 0,-20 0 0,21 0 16,-1 0-16,-20 0 0,-1 0 15,1 0-15,-1 0 0,1 0 0,-1 0 16,-20 0-16,20 0 0,-21 0 0,-20 0 15,20 0 1,-63 0 0,-22 22-16,22-22 0,-21 0 0,0 0 15,-1 0-15,1 21 0,0-21 16,-22 0-16,1 21 0</inkml:trace>
  <inkml:trace contextRef="#ctx0" brushRef="#br0" timeOffset="38451.01">17611 12277 0,'0'0'0,"-22"21"15,44 0-15,-1-21 16,21 0-16,0 0 0,1 0 0,63 0 16,-43 0-16,1 0 15,20 0-15,-20 0 0,20 0 0,22 0 16,-21 0-16,0 0 0,20 0 0,-20 0 15,0 0-15,21 0 0,-22 0 16,1 0-16,0-21 0,-1 21 16,-20 0-16,63 0 0,-64 0 15,-20 0-15,-1 0 0,-21 0 0,0 0 16,0 0-16,-42 21 16,0-21-1,-21 0-15,21 0 0,-22 0 16,22 21-16,-21-21 0,-1 0 0,1 0 15,-21 21-15,20-21 0,-20 22 0,20-22 16</inkml:trace>
  <inkml:trace contextRef="#ctx0" brushRef="#br0" timeOffset="38762.85">17674 12742 0,'-42'22'16,"84"-44"-16,-105 65 0,41-43 0,22 21 0,22-21 15,-1 0 1,21 0-16,43 21 0,-43-21 16,22 0-16,-1 0 0,1 0 0,20 0 15,1 0-15,0 0 0,-1 0 16,1 0-16,0 0 0,20 0 0,-20 0 16,0 0-16,63 0 15,-85 0-15,86 0 0,-86 0 0,1 0 16,-1 0-16,-21 0 15,1 0-15,-1 0 0,-21 0 0,0 0 16,1 0-16,-44 0 16,1 0-16,0 21 15,-21-21-15,21 0 0,-22 0 0,-20 21 16,20-21-16,-20 22 0,21-22 0,-22 21 16</inkml:trace>
  <inkml:trace contextRef="#ctx0" brushRef="#br0" timeOffset="39086.72">17716 13356 0,'-21'21'15,"42"-42"-15,-63 64 0,42-22 0,21-21 16,22 0-16,-22 0 16,42 21-16,-20-21 0,105 0 15,-64 0-15,1 0 0,21 0 0,0 0 16,-22 0-16,22 0 0,0 0 0,0 0 15,-21 0-15,20 0 0,-20 0 16,21 0-16,-21 0 0,-1 0 0,64 0 16,-105 0-16,63 0 15,-64 0-15,-21 0 0,0 0 16,-42 21 0,0-21-1,0 0-15,0 21 0,-1 0 0,-20-21 16,21 22-16,0-22 0,0 21 0,-22 0 15,22 0-15,0-21 0,-21 21 16,20 0-16,-20 1 0</inkml:trace>
  <inkml:trace contextRef="#ctx0" brushRef="#br0" timeOffset="39750.47">18246 14499 0,'0'0'16,"-22"21"-16,1 1 0,0-22 0,0 0 0,21 21 15,-21-21-15,0 0 0,-1 0 16,22-21-1,0-1-15,22 22 16,-22-21-16,21 21 16,0 0-16,21 0 15,-21 0-15,22 0 0,-1 0 0,-21 0 0,22 0 16,-1 0-16,-21 21 0,21-21 16,-20 22-16,-1-22 0,0 21 0,-21 0 15,0 0-15,0 0 0,0 0 16,-21 1-16,-22 20 0,22-21 0,-21 0 15,0 0-15,-1 1 0,1 20 16,0-21-16,-1 0 0,1 0 0,0 22 16,20-22-16,1 0 0,0 0 0,0 0 15,21 1-15,0-1 0,0 0 16,21-21 0,0 0-16,0 21 0,22-21 15,-22 0-15,0 0 0,21 21 0,-20-21 16,20 0-16,-21 0 0,0 21 0,0-21 15,1 0-15,20 22 0,-42-1 16,0 0-16,0 0 0,0 0 16,0 0-16,0 1 15,0-1-15,0 0 0,-21 0 0,21 0 16,-21 22-16,21-22 0,0 0 16,-22 0-16,22 0 0,0 0 0,0 1 15,0-1-15,-21 0 0,21 0 0,-21-21 16,21 21-16,-21 0 0,21 1 0,-21-1 15,0-21-15,-1 21 16,1-21-16,0 21 0,0-21 16,0 21-16,0-21 0,-1 0 0,1 0 15,-21 0-15,21 0 0,-22 0 0,1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1:39:48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1545 0,'0'21'16,"0"1"-16,0-1 15,0 0 1,21-21 0,0 0-16,0 0 15,1 0-15,-1 0 0,0 0 16,0-21-16,0 0 0,0 21 0,22-22 16,-22 1-16,21 0 0,-21 0 15,22 0-15,-22 0 0,42-22 16,-41 22-16,-1 0 15,0 0-15,0-22 0,-21 22 0,0 0 16,21 0-16,-21 0 16,0 0-16,0-1 0,-21 22 31,21 22-15,-21-1-16,21 0 0,-21 0 15,21 0-15,0 0 0,0 22 0,0-1 16,0 0-16,0 1 0,0-1 15,0 0-15,0 22 0,0-22 0,0 22 16,0-1-16,0-20 0,0-1 16,0 21-16,0-20 0,0-1 15,0-21-15,0 22 0,0-1 0,0-21 16,0 0-16,0 0 0,0 1 16,0-1-16,0 0 0,-21-21 31,-1 0-16,1-21-15,0 0 0,0-1 16,0 1-16,-22 21 0,22-21 16,0 0-16,-21 0 0,21 21 15,-1-21-15,1-1 0,-21 1 16,21 21-16,0 0 0,-1 0 16,22 21-1,0 1 1,0-1-16,0 0 0,22 0 15,-1 0-15,0-21 0,0 21 0,0 1 16,64-1-16,-43-21 16,1 0-16,-22 0 0,21 0 15,0 0-15,1 0 0,-1-21 0,-21 21 16,22-22-16,-1 1 0,0 21 16,1-21-16,-1 0 0,0 0 15,1 0-15,-1-22 0,0 22 16,-21 0-16,22-21 0,-22 20 0,0-20 15,0 0-15,0-1 0,1 22 16,-22-21-16,0 0 0,0-1 0,0 22 16,0-21-16,0 21 0,0-1 0,0 1 15,0 0-15,0 0 0,0 0 16,0 42 15,0 0-31,0 0 16,0 22-16,-22-1 0,22 0 15,-21 1-15,0-1 0,0 0 0,21 22 16,-21-22-16,0 22 0,21-22 16,0 0-16,-22 22 0,22-22 15,-21 22-15,21-1 0,-21 1 0,21-1 16,0 1-16,0-1 0,0 22 16,0-22-16,0 1 0,0-1 0,0 1 15,-21-1-15,21 22 0,0-22 16,0 1-16,-21-1 0,21 1 0,0-1 15,0 1-15,0-1 0,0-20 0,0-1 16,0 22-16,0-22 0,0-21 16,0 21-16,0-20 0,0-1 15,21 0-15,-21 0 0,21-21 0,0 0 32,0 0-32,1 0 0,-1-21 15,0 0-15,0 0 0,0-22 0,0 22 16,1-21-16,20-1 0,-21 1 15,0-21-15,22 20 0,-22-20 0,0-1 16,42-63-16,-41 64 16,-22-1-16,0 1 0,0-1 0,0 1 15,0-1-15,0 1 0,-22 20 0,-20-20 16,21 21-16,-21-22 0,-1 22 16,1 21-16,-43-43 15,43 43-15,-43 0 16,43 21-16,21 0 0,0-21 0,-1 21 15,1 0-15,0 0 0,42 0 32,0-22-32,1 22 15,-1 0-15,21-21 0,0 0 16,-20 21-16,20-21 0,0 21 0,1-21 16,-1 0-16,43-1 0,-43 1 15,0 0-15</inkml:trace>
  <inkml:trace contextRef="#ctx0" brushRef="#br0" timeOffset="396.77">6138 1207 0,'0'-22'0,"0"44"0,0-65 0,-21 22 16,0 0-16,0 21 0,-22 0 16,22-21-16,0 21 0,-21 0 15,21 0-15,-22 21 0,1-21 0,21 21 16,-22 21-16,1-20 0,0 20 16,21 0-16,-22 1 0,1 20 0,21-21 15,-22 22-15,1 21 0,21-22 16,0 1-16,-22-1 0,22 22 0,21-22 15,0-20-15,0 20 0,0 1 16,0-22-16,0 0 0,0 1 0,21-1 16,-21-21-16,43 0 0,-22 0 0,0 1 15,0-1-15,22 0 0,-1-21 16,-21 0-16,21 0 0,1 0 0,-22 0 16,21 0-16,1-21 0,-22 21 15,21-21-15,0-1 0,-20 1 16,20 0-16,-21 0 0,21 0 0,-20 0 15</inkml:trace>
  <inkml:trace contextRef="#ctx0" brushRef="#br0" timeOffset="999.42">7027 1524 0,'0'0'0,"0"-63"15,0 41-15,0 1 16,0 0-16,-21 21 16,0 0-16,0 0 15,0 0-15,-1 0 0,-20 21 0,21-21 16,-21 21-16,20 22 0,1-22 0,-21 21 16,21 1-16,0 20 15,-1-21-15,-20 64 0,42-42 16,0-22-16,0 22 0,0-22 15,0 0-15,0-21 0,0 22 0,21-1 16,0-21-16,-21 0 0,43 1 0,-22-1 16,0 0-16,0 0 0,22-21 15,-1 0-15,-21 0 0,21 0 0,1 0 16,-22 0-16,21-21 0,1 21 16,-1-21-16,0 0 0,1-1 0,-1-20 15</inkml:trace>
  <inkml:trace contextRef="#ctx0" brushRef="#br0" timeOffset="1800.01">7620 1715 0,'0'-43'0,"0"86"0,0-107 0,0 43 0,0 0 15,-21 21-15,0 0 0,-1 0 16,1 0-16,0 21 16,0 0-16,0 0 0,0 22 15,-1-22-15,22 21 0,0 0 0,-21 1 16,21-22-16,-21 21 0,21 1 0,0-22 15,0 21-15,0-21 0,0 0 16,0 1-16,0-1 0,21 0 16,0 0-16,1-21 0,-1 0 0,0 0 15,0 0-15,0 0 0,0 0 16,1 0-16,20 0 0,-21 0 0,0-21 16,0 0-16,1 21 0,-1-21 15,0-1-15,0 1 0,-21 0 0,0 0 16,0 0-16,0 0 0,0-1 0,0-20 15,0 21-15,-21 0 0,0 0 16,0-1-16,-22 1 0,22 0 0,0 0 16,0 0-16,0 0 0,-1 21 15,1 0-15,21-22 0,-21 22 0,21-21 16,21 0 0,0 21-16,1 0 0,-1-21 15,21 21-15,0-21 0,1 21 16,-22 0-16,21 0 0,43 0 15,-43 0-15,1 0 0,-1 21 16,0 0-16,1 0 0,-22 0 16,0 1-16,21 20 0,-21-21 0,1 21 15,-22-20-15,21-1 0,-21 21 16,21-21-16,-21 22 0,0-22 0,0 0 16,0 0-16,0 0 0,0 22 0,0-22 15,0 0-15,0 0 16,0 0-16,0 0 15,-21-21 17,21-21-32,-21 0 0,21 0 0,0 0 15,0 0-15,0-22 0,0 22 16,0 0-16,0-21 0,0 20 16,0-20-16,0 0 0,0 21 0,21-22 15,0 22-15,0-21 0,0 21 16,0-1-16,22 1 0,20-21 15,-20 42-15,-1 0 0,21 0 16,-20 0-16,-1 0 0,0 21 0,1 0 16,-1 0-16,0 1 0,-20 20 15,-1-21-15,0 0 0,-21 22 16,0 20-16,0-42 0,0 22 16,-21-22-16,0 0 0,-1 0 0,1 0 15,0 0-15,0 1 0,21-1 16,-21 0-16,0-21 0,21 21 15,21-21 1,0 0-16,0-21 0</inkml:trace>
  <inkml:trace contextRef="#ctx0" brushRef="#br0" timeOffset="2619.83">9588 1799 0,'0'-21'16,"0"42"-16,0-63 0,0 21 0,0 0 16,0-1-16,-21 1 0,21 0 15,-21 0-15,0 0 0,0 0 0,-22 21 16,22-22-16,0 22 0,0 0 0,0 0 16,-22 0-16,22 0 0,0 0 15,-21 0-15,21 22 0,-1-1 0,-41 42 16,42-20-16,0-22 0,-1 21 15,1 0-15,0 1 16,21-1-16,0 0 0,-21-20 0,21 20 16,0 0-16,0-21 0,0 1 15,0-1-15,0 0 0,0 0 0,21 0 16,0-21-16,0 21 0,1-21 16,-1 0-16,0 0 0,21 0 15,-21 0-15,1-21 0,-1 0 0,0 21 16,0-21-16,21 0 0,1-22 15,-22 1-15,0 21 0,0-21 16,0-1-16,1 1 0,-1 0 16,0-1-16,0 1 0,0-22 0,0 22 15,-21 0-15,22-22 0,-22 22 16,0-43-16,21 43 0,-21 21 16,0 0-16,0-22 0,0 22 15,0 42 1,0 0-1,0 1-15,-21-1 0,21 21 0,-22 0 16,22 1-16,0-1 0,0 0 0,-21 22 16,21-22-16,0 22 0,0-22 15,0 0-15,0 1 0,0-1 0,0 0 16,0-20-16,0 20 16,0-21-16,21 0 0,-21 0 0,22 1 0,-1-22 15,0 21-15,0-21 0,0 0 16,0 0-16,1 0 15,-1 0-15,0 0 0,0-21 0,0 21 16,22-22-16,-22 1 0,0 21 0,0-21 16,0 0-16,-21 0 0,21 0 15,1-22-15,-1 22 0,-21 0 16,21 0-16,-21 0 0,21-1 0,-21 44 31,0-1-31,0 0 0,0 0 16,-21 0-16,21 0 0,0 1 15,0-1-15,0 0 0,0 0 0,0 0 16,21-21-16,0 0 16,-21 21-16,21-21 15,1 0-15,-1 0 0,0 0 0,0 0 16,0-21-16,0 0 0,1 21 0,-1-21 16,0 0-16,-21 0 0,21-1 15,-21 1-15</inkml:trace>
  <inkml:trace contextRef="#ctx0" brushRef="#br0" timeOffset="2908.67">10245 1397 0,'0'0'0,"-22"0"0,1 0 0,0 0 16,21 21-1,21-21 16,0 0-31,1 0 0,-1 0 16,0 0-16,0-21 0,-21 0 16,0 0-1,-21 21 1,0 0-16,0 0 16,-1 21-1,1-21-15,21 21 0,0 0 0,0 0 31</inkml:trace>
  <inkml:trace contextRef="#ctx0" brushRef="#br0" timeOffset="3371.92">10837 1376 0,'0'-21'16,"0"42"-16,0-63 0,21 20 0,-21 1 0,0 0 15,-21 42 1,0 0 0,21 1-16,-21-1 0,0 21 0,21-21 15,-21 22-15,-1 20 16,1-21-16,0 22 0,0-22 0,0 22 16,0 20-16,-1-41 0,22-1 15,-21 0-15,21 1 0,0-22 16,0 0-16,0 0 0,0 0 0,0 1 15,21-1 1,1-21-16,-1 0 0,0 0 0,0 0 16,0-21-16,0 21 0,22-22 0,-22 1 15,21 0-15,1 0 0,-22 0 16,21 0-16,0-22 0,-20 1 0,20 21 16,-21-22-16,43-41 15,-43 41-15</inkml:trace>
  <inkml:trace contextRef="#ctx0" brushRef="#br0" timeOffset="3579.8">11261 1524 0,'0'0'0,"0"21"32,0 0-32,-22 1 15,22-1-15,-21 21 0,0 0 16,0-20-16,21 20 0,-21 0 0,0 1 16,21-22-16,-22 21 0,22-21 0,0 0 15,0 22-15,0-22 0,0 0 16,0 0-16,22-21 15,-1 0-15,0 0 0,0 0 16,0 0-16,0 0 0,1 0 16,-1-21-16,0 0 0,0 0 15,0 0-15,0-1 0,22 1 0</inkml:trace>
  <inkml:trace contextRef="#ctx0" brushRef="#br0" timeOffset="4359.87">11578 1566 0,'0'0'0,"21"0"0,-21 22 31,0-1-31,0 0 16,-21 0-16,21 21 0,0-20 15,0 20-15,-21-21 0,21 21 0,0-20 16,-21 20-16,21-21 0,0 0 16,0 0-16,0 1 0,0-1 0,0 0 15,0 0-15,21 0 16,0-21-16,0 0 15,0 0-15,1 0 0,-22-21 16,0 0-16,21 21 0,-21-21 16,0 0-16,0-1 0,0 1 0,0 0 15,0 0-15,0-21 0,0 20 0,0-20 16,-21 21-16,21-21 0,0 20 16,-22 1-16,22 0 0,0-21 15,0 21-15,0-1 0,0 1 16,0 0-16,22 21 15,-22-21-15,21 21 0,21 0 16,-21 0-16,0 0 0,22 0 16,-22 0-16,21 0 0,-21 0 0,1 21 15,20-21-15,-21 21 0,0 0 0,0 22 16,1-22-16,-22 0 0,0 21 16,0-20-16,0-1 0,21 21 0,-21-21 15,0 22-15,0-1 16,0-21-16,0 0 0,0 0 15,-21 1-15,21-1 16,-22-21 0,1 0-1,21-21 1,0-1-16,0 1 16,0 0-16,0-21 0,0 21 15,0-1-15,21-20 0,1 0 0,-1-1 16,0 1-16,0 21 0,0-21 15,22-1-15,-22 1 0,21 21 0,0-22 16,-20 22-16,20 0 0,-21 0 16,21 0-16,-20 0 0,41 21 15,-42 0-15,0 0 0,1 0 16,-1 21-16,0 0 0,0 0 16,-21 21-16,0-20 0,0 20 0,0-21 15,0 21-15,0 1 0,0-1 0,0 0 16,0-20-16,0 20 0,0 0 15,0-21-15,-21 1 0,0-1 0,21 0 16,-21 0-16,21 0 0,0 0 0,-22-21 16,1 22-16,0-22 31,0-22-15,21 1-16,-21 21 0</inkml:trace>
  <inkml:trace contextRef="#ctx0" brushRef="#br0" timeOffset="4583.75">11790 1164 0,'-21'0'0,"42"0"0,-64 0 16,22 0-1</inkml:trace>
  <inkml:trace contextRef="#ctx0" brushRef="#br0" timeOffset="4801.62">10774 1461 0,'0'0'0,"-43"0"0,22 21 0,0-21 0,42 0 32,0 0-32,1 0 15,20 0-15,-21 0 0,21 0 0,1 0 16,-1 0-16,22 0 0,-22 0 15,0-21-15,22 21 0,-22-22 0,0 22 16,22-21-16,-22 0 0,22 21 0</inkml:trace>
  <inkml:trace contextRef="#ctx0" brushRef="#br0" timeOffset="5289.34">12848 953 0,'0'-22'0,"0"44"0,21-44 31,0 22-31,1 0 16,-1 0-16,21 0 0,-21 22 16,22-22-16,-1 21 0,21 21 0,-20-21 15,-1 0-15,0 22 0,1-1 16,-1 0-16,0 1 0,-20-1 0,20 0 16,-21 1-16,-21 41 15,0-41-15,0 20 0,0-20 0,-21-1 16,0 0-16,-22 22 0,22-22 0,-21 0 15,0 1-15,-1-22 0,1 21 16,0 1-16,-22-22 0,22 0 0,-43 42 16,64-41-16,-21-1 0,-1 0 15,22-21-15,0 21 0,0 0 16,-22-21-16,43 21 0,-42-21 16,21 0-16,21 22 15,-21-22-15,21-22 31,-21 1-15</inkml:trace>
  <inkml:trace contextRef="#ctx0" brushRef="#br0" timeOffset="6844.45">7048 3556 0,'22'-21'0,"-1"21"0,-21-21 0,21 21 15,-21-21-15,0-1 0,0 1 16,0 0-16,0 0 16,0 0-16,0 0 15,0-1-15,0 1 16,0 0-1,0 0-15,-21 21 172,21-21-94,0 0-31,0-1-31,0 1 15,-21 21-15,-1 0-16,1 0 15,0 0-15,0 0 0,0 0 0,0 0 16,-1 0-16,1 0 0,0 0 16,0 21-16,0-21 0,0 22 0,-1-1 15,-41 21-15,42-21 16,0-21-16,-1 21 0,22 1 16,0-1-16,-21 0 0,21 0 15,0 0-15,0 0 16,0 1-16,0-1 15,21 0-15,1-21 0,-1 21 16,0-21-16,0 0 0,0 21 16,0-21-16,1 21 0,20-21 0,-21 0 15,0 22-15,22-22 0,-22 21 16,0-21-16,0 21 0,0-21 0,0 21 16,-21 0-16,0 0 0,0 1 15,0-1-15,-21 0 16,0 0-16,0 0 0,0 0 15,-64 22-15,43-22 16,21 0-16,-22 0 0,1-21 16,21 21-16,0 1 0,-1-22 0,1 0 15,0 0-15,21-22 32,21 1-17,0 21-15,1 0 0,-1-21 16,0 21-16,0 0 0,0 0 0,0 0 15,1 0-15,-1 0 0,0 0 0,0 0 16,0 0-16,-21 21 16,0 0-16,0 1 0,0-1 15,0 0-15,0 21 0,0 1 0,0-1 16,-21 0-16,21 1 0,-21-1 16,-21 21-16,20-20 0,1-22 15,21 21-15,0-21 0,0 1 0,0-1 16,-21 0-16,21 0 15,0 0-15,21-21 16,0 0 0,1 0-1,-1 0-15,0 0 16,0 0-16,0 0 0</inkml:trace>
  <inkml:trace contextRef="#ctx0" brushRef="#br0" timeOffset="7503.08">7197 5842 0,'0'-21'0,"0"0"16,0 0-16,0-1 16,-22 1-16,22 0 0,0 0 15,0 0-15,22 21 31,-1 0-31,0 0 16,0 0-16,0 21 0,-21 0 16,0 0-16,21 0 0,-21 1 15,0-1-15,0 0 0,0 0 16,0 21-16,0-20 0,0-1 0,-21 0 16,0 0-16,0 21 0,0-20 0,0-1 15,-1 0-15,1 0 0,0 0 16,0 0-16,21 1 0,0-1 0,-21-21 15,21 21-15,0 0 0,21-21 32,0 0-32,0 0 0,0 0 15,1 0-15,-1 0 0,0 0 0,21 0 16,-21 21-16,1-21 0,-1 21 0,0 1 16,0-22-16,0 21 15,0 0-15,1 0 0,-22 0 0,0 0 16,0 22-16,0-22 0,0 21 0,0-21 15,0 22-15,-22-22 0,1 21 16,0-21-16,0 1 0,0-1 0,-22 21 16,22-21-16,0 0 0,0-21 15,0 22-15,0-22 16,-1 0 0,1 0-16,0 0 0,0 0 15,0 0-15</inkml:trace>
  <inkml:trace contextRef="#ctx0" brushRef="#br0" timeOffset="8232.66">5080 8678 0,'0'22'16,"21"-22"-16,0 0 31,0 0-15,1-22 0,-1 22-16,0-21 0,0 0 0,0 0 15,0 21-15,1-21 0,-1 0 0,-21-1 16,21 1-16,-21 0 0,21 0 15,-21 0-15,0 0 0,0-22 0,-21 1 16,0 42-16,0-21 16,-1 0-16,1 21 0,-21 0 15,21 0-15,0 0 0,-22 21 0,22 0 16,-21 0-16,21 21 0,-22 22 16,22-22-16,0 1 0,21-1 15,0 0-15,0 22 0,0-22 0,0 0 16,0 1-16,0-1 0,0-21 0,85 85 31,-64-106-31,0 21 0,0-21 0,0 0 16,22 0-16,-22 0 0,21 0 15,0 0-15,1-21 0,-22 0 0,21 21 16,1-21-16,-1-22 0,0 22 16,22-21-16</inkml:trace>
  <inkml:trace contextRef="#ctx0" brushRef="#br0" timeOffset="8508.5">5927 8192 0,'0'-22'0,"0"44"0,0-86 0,0 43 0,0 0 15,-22 21 1,22 21-16,-21-21 0,21 42 16,-21-21-16,21 22 0,0-1 0,0 0 15,0 1-15,0-1 0,-21 0 16,21 1-16,0-1 0,0 0 0,0 1 15,0-1-15,0 0 0,0 22 16,0-43-16,0 21 0,0-20 16,0-1-16,0 0 0,0 0 0,21-21 15,-21 21-15,21-21 0,0 0 16,1 0-16,-1 0 16,0 0-16,-21-21 15,21 0-15,-21 0 0,21 0 16</inkml:trace>
  <inkml:trace contextRef="#ctx0" brushRef="#br0" timeOffset="9189.11">6392 8551 0,'0'-21'16,"21"21"-16,1-21 0,-1 0 16,0 0-1,0 21-15,-21-21 0,0-1 16,0 1-16,0 0 15,-21 21-15,0 0 16,0 0-16,-1 0 0,-20 0 16,21 21-16,0-21 0,0 21 0,-22 1 15,22-1-15,0 0 0,0 0 0,0 43 16,21-43-16,0 0 16,0 0-16,0 0 0,0 0 0,21 1 15,0-1-15,0-21 16,21 21-16,-20-21 0,-1 21 0,21-21 15,0 21-15,-20-21 0,-1 21 0,21-21 16,-21 22-16,-21-1 16,21 0-16,-21 0 0,0 0 15,-21-21-15,0 21 0,0 1 16,0-22-16,0 21 0,-1 0 16,1-21-16,-21 0 0,21 0 0,0 21 0,-1-21 15,1 0-15,0 0 0,0 0 0,0 0 16,0 0-16,-1 0 0,22-21 15,0 0-15,0 0 16,0-1-16,22 1 0,-1 0 16,0 0-16,0 0 0</inkml:trace>
  <inkml:trace contextRef="#ctx0" brushRef="#br0" timeOffset="9543.99">6900 8678 0,'21'0'16,"1"22"-16,-1-22 16,0 0-16,0 0 0,0 0 15,0-22-15,1 22 16,-22-21-16,42 0 16,-21 0-16,-21 0 0,0 0 0,21-1 15,-21 1-15,0 0 0,0 0 16,-21 0-16,0 21 15,0 0-15,0 0 0,-1 0 0,-20 0 16,21 21-16,-21 0 0,20 0 0,-20 0 16,21 1-16,-21-1 0,20 21 15,1 0-15,0-20 0,0 20 0,21 21 16,0-20-16,0-1 16,21 0-16,0-20 0,0-22 15,22 21-15,-22-21 0,21 0 0,1 0 16,-1 0-16,0 0 0,1 0 0,-1 0 15,43-21-15,-43-1 0,0 1 16,1 0-16</inkml:trace>
  <inkml:trace contextRef="#ctx0" brushRef="#br0" timeOffset="9991.53">8255 8446 0,'0'0'0,"0"-22"0,0 1 0,0 0 15,0 0-15,0 42 32,0 0-32,0 0 15,0 1-15,0-1 0,-21 0 16,21 0-16,0 0 0,0 22 0,0-22 0,0 0 15,-21 0-15,21 21 16,0-20-16,0-1 0,0 0 16,0 0-16,21-21 31,0-21-31,0 21 16,-21-21-16,0 0 0,21-1 0,0 1 15</inkml:trace>
  <inkml:trace contextRef="#ctx0" brushRef="#br0" timeOffset="10327.34">8276 7980 0,'-21'0'0,"42"0"0,-63 0 16,42 21 0,0 0-16,-21 0 15,21 1-15,0-1 0,0 0 0,0 0 16,21-21-16,-21 21 15,21-21-15,0 0 0,0 0 0,0 0 16,1-21-16,-1 0 0,0 21 0,-21-21 16,21 0-16,0-1 0,-21 1 15,21 0-15,-21 0 0,0 0 16,0 0-16,-21-1 0,0 1 16,0 21-16,0 0 0,0-21 0,-1 21 15,-20 0-15,21 0 0,0 0 16,0 0-16,-1 21 0,1 0 15,21 1-15,0-1 0,0 21 16,0-21-16,0 0 0,21 22 16,1-22-16,-1 0 0,-21 21 0,21-20 15,0-1-15,0 0 0</inkml:trace>
  <inkml:trace contextRef="#ctx0" brushRef="#br0" timeOffset="11073.41">8615 8721 0,'0'0'0,"84"21"31,-62-21-31,20 0 0,-21-21 0,21 0 16,-20 21-16,20-22 0,0 1 15,1-21-15,-1 21 0,0 0 16,1-22-16,-1 22 0,-21-21 0,21-1 0,1 1 15,-22 21-15,0-21 0,0-1 0,0 1 16,-21-22-16,0 22 16,22 0-16,-22-1 0,0 1 0,0 0 15,0 21-15,0-22 0,0 22 0,0 0 16,0 0-16,-22 0 0,1 21 16,0 0-16,0 0 15,0 0-15,0 21 0,-1 0 16,22 0-16,-21 21 0,0 1 0,21-1 15,-21 0-15,0 22 0,21-22 16,-21 22-16,21-1 0,-22 43 16,1-42-16,21-1 0,0 1 0,-21-1 15,21 1-15,-21 20 0,21-20 16,-21 20-16,21 1 0,0-21 16,0 20-16,0 1 0,0 0 0,-21-1 15,-1 86-15,1-86 0,0 1 16,21 0-16,-21-1 0,0 1 0,21-22 15,0 22-15,0-21 0,0-1 16,0 1-16,0-1 0,0-21 0,0 1 16,42 41-16,-21-62 0,0-1 15,1-21-15,-1 0 0,0 0 0,21 0 16,-21 0-16,1 0 0,20-21 0,-21-1 16,21-20-16,1 21 0,-22-21 15,21-1-15,1-20 0,-22 20 0,21 1 16,0-21-16,22-64 15,-22 63-15,-21 1 0,1-22 0,-1 21 16,-21-20-16,0 20 0,0-20 0,0 20 16,-21-21-16,-22 22 0,1-1 15,0 1-15,-1 21 0,1-22 0,-22 22 16,1 21-16,-1-22 0,1 22 0,-43-21 16,43 21-16,20-1 15,1 22-15,0 0 0,20-21 0,1 21 16,21-21-16,0 0 15,21 0-15,1 21 0,20-21 16,-21-1-16,21 1 16,1 0-16,20 0 0,-20 0 0,-1 0 15,0-22-15</inkml:trace>
  <inkml:trace contextRef="#ctx0" brushRef="#br0" timeOffset="11528.53">11155 7430 0,'0'0'0,"21"-43"0,0 22 16,-21-42-16,21 41 0,0-41 16,-21 42-16,0 0 0,0-1 15,0 1-15,0 0 0,0 0 16,-21 0-16,0 21 0,-21 0 16,21 0-16,-22 0 0,1 21 15,-22 0-15,1 21 0,21 1 0,-22 20 16,1 1-16,-1-1 0,22 1 15,-22 20-15,22 1 0,0 0 0,-1 21 16,22-1-16,0-20 0,-43 190 16,64-190-16,0 0 15,0-22-15,0 22 0,0-22 16,0-20-16,0 20 0,22-21 0,20 1 0,-21-22 16,21 21-16,1-21 0,20-21 0,1 0 15,-1 0-15,1 0 0,20 0 16,-20 0-16,21-21 0,-1 0 0,86-42 15</inkml:trace>
  <inkml:trace contextRef="#ctx0" brushRef="#br0" timeOffset="14912.54">12044 7916 0,'21'-21'0,"-42"42"0,42-63 0,-21 21 0,0-21 16,0 20-16,0 1 0,0 0 0,0 0 16,-21 21-1,0 0-15,-1 0 0,1 0 0,0 0 16,0 21-16,-21 0 0,20 0 0,1 1 15,-21 20-15,21 0 0,0 1 16,-1-1-16,1 21 0,-21 43 16,42-42-16,0-22 0,0 22 15,0-22-15,0 0 0,0 1 0,0-1 16,0-21-16,0 21 0,21-20 0,0-1 16,22-21-16,-22 21 0,0-21 0,21 0 15,1 0-15,-1 0 0,0 0 0,1 0 16,-1-21-16,0 0 0,22-1 15,-22 1-15,0 0 0,1 0 16,-1 0-16,0-22 0,1 22 0,-22-21 16,0 0-16,21 20 0,-42-20 0,22 0 15,-22-22-15,0 22 16,0 21-16,0 0 0,0-1 0,0 1 16,-22 21-1,1 0-15,21 21 0,-21 1 16,0 20-16,21-21 0,-21 43 15,21-22-15,-21 0 0,21 1 16,0-22-16,0 21 0,0-21 16,0 0-16,0 22 0,21-22 0,0-21 0,0 21 15,0-21-15,0 0 0,43 0 16,-43 0-16,21 0 16,-20 0-16,20 0 0,-21 0 0,64-42 15,-64 21-15,21 21 0,-21-22 16,1 1-16,-1 0 0,-21-21 0,0 21 15,0-1-15,0 1 0,0-21 16,-43 21-16,22-22 0,0 22 0,-21 0 16,21 0-16,-22 0 0,22 0 0,-21-1 15,21 22-15,-1 0 0,1 0 16,-21 0-16,0 22 16,20-1-16,22 0 0,-21 0 15,21 0-15,0 0 0,21 1 16,1-22-16,-1 0 15,21 0-15,0 0 0,1 0 16,-1-22-16,22 22 0,-22-21 0,21 0 16,1 0-16,-1 21 15,-20-21-15,20 0 0,-20-1 0,20 1 0,-21 21 16,1-21-16,-22 21 0,0 0 0,21 0 16,-20 0-16,-22 21 15,0 0-15,0 1 0,0-1 0,0 21 16,0-21-16,0 22 0,0-22 0,0 0 15,-22 21-15,22-21 0,-21 22 0,-21-1 16,21-21 0,21 0-16,-21 1 0,-1-1 0,1 0 15,21-42 32,0 0-47,21-1 0,-21 1 16,22 0-16,-1 0 0,0 0 0,0-22 15,0 22-15,0-21 0,1 0 16,-1 20-16,0-20 0,21 0 16,-21 21-16,1-1 0,-1 22 15,0 0-15,0 0 0,0 0 16,0 0-16,-21 22 0,0-1 16,22 21-16,-22-21 0,21 0 0,0 85 15,-21-85-15,0 22 16,0-22-16,0 21 0,21-21 15,-21 1-15,21-1 0,0 0 0,-21 0 16,22-21-16,-1 21 0,0-21 0,0 0 16,43 0-16,-43 0 0,21 0 15,0 0-15,1 0 0,-1-21 16,0 21-16,1-21 0,-1 0 0,0 0 16,1-1-16,-1 1 0,0 0 0,-20-21 15,20 21-15,-21-1 16,0-20-16,0 0 0,-21 21 0,0-22 15,0 1-15,0 0 0,0 20 0,0-20 16,-21 21-16,0 0 0,0 0 16,-21-1-16,20 1 0,-20 21 0,-21 0 15,20 0-15,1 21 0,0 1 16,20-1-16,-20 0 0,21 0 0,-21 0 16,20 22-16,1-1 0,0-21 15,0 21-15,0 1 0,21-22 0,0 42 16,0-20-16,0-1 15,21-21-15,0 0 0,0-21 0,0 22 16,1-1-16,-1-21 16,21 0-16,-21 0 0,22 0 0,-1 0 15,-21 0-15,64-21 0,-64-1 16,21 1-16,-21 0 0,1 0 0,20 0 16,-21-22-16,0 22 0,0-21 15,-21 0-15,43-43 16,-43 43-16,21-22 0,-21 22 0,0-1 15,0-20-15,21 21 0,-21-1 0,0-20 16,21 20-16,-21 1 0,0 0 16,0 21-16,0-22 0,0 22 0,0 0 0,0 0 15,-21 21 1,0 0-16,0 21 16,21 0-16,-21 0 0,21 22 0,-22-1 15,22 0-15,0 22 0,-21-1 0,21-20 16,0 20-16,0 1 0,0-1 15,0 1-15,0-1 0,0 1 0,0-22 16,0 0-16,0 1 0,0-1 0,0-21 16,21 21-16,-21-20 0,22-1 15,-1-21-15,0 21 0,0-21 0,0 0 16,0 0-16,22 0 16,-22 0-16,0 0 0,0-21 0,0 0 15,1-1-15,-1 1 0,0 0 0,0 0 16,0 0-16,-21-22 0,21 22 15,1-21-15,-22 21 0,0-43 16,0 43-16,0-21 0,0 21 0,0-1 16,0 44 15,0-1-31,-22 0 0,22 0 0,-21 43 16,0-43-16,21 0 15,0 21-15,0-21 0,0 22 0,0-22 16,0 0-16,0 0 0,0 0 0,0 1 15,0-1-15,21 0 0,0-21 0,1 21 16,-1-21-16,0 0 16,0 0-16,21 0 0,-20 0 0,-1 0 15,0 0-15,21 0 0,-21-21 0,22 21 16,-22-21-16,0 0 0,21-1 0,-20 1 16,41-42-1,-42 20-15,0 22 0,1-21 0,-1 0 16,0-22-16,21-21 0,-21 22 0,1 21 15,-1-22-15,-21 22 0,0-1 16,21 1-16,-21 0 0,21-43 16,-21 64-16,0-21 15,0 20-15,-21 44 16,0-1-16,0 0 16,-1 42-16,1-20 0,0 20 15,21-20-15,-21-1 0,21 21 16,0-20-16,-21 20 0,21-20 0,-21 20 15,21-21-15,0 1 0,-22-1 0,22 0 16,0-20-16,0 20 0,0-21 0,0 0 16,0 0-16,0 1 0,43 20 15,-22-42-15,0 0 16,0 0-16,0 0 0,1 0 0,-1 0 16,21-21-16,-21 0 0,0-1 0,1 1 15,20 0-15,-21 0 16,0 0-16,0-22 0,1 22 0,20-21 15,-21 0-15,-21-1 0,42-20 16,-20 42-16,-22-1 0,0 1 16,0 0-16,0 42 31,-22 0-31,22 22 0,-21-22 16,0 0-16,21 21 0,0-20 0,0 20 15,-21-21-15,21 0 0,0 22 16,0-22-16,0 0 0,0 0 0,0 0 15,21 0-15,0-21 16,0 22-16,1-22 16,-1 0-16,21 0 0,-21 0 15,0-22-15,1 22 0,-1-21 0,0 0 16,0 0-16,0 0 16,0 0-16,1-1 0,-1 1 0,0 0 0,0-21 15,0 21-15,0-1 0,-21 1 16,0 0-16,0 0 0,0 0 0,0 42 31,-21-21-31,21 21 0,-42 43 16,42-43-16,0 21 0,-21-21 0,21 0 15,-21 1-15,21 20 16,0-21-16,0 0 0,0 0 16,0 1-16,21-22 0,0 21 15,0-21-15,0 0 16,0 0-16,1 0 0,-1-21 15,0 21-15,-21-22 0,21 1 16,-21 0-16,0 0 0,21-21 16,-21 20-16,0 1 0,0-21 15,0 0-15,0 20 0,0-20 0,-21 0 16,0 21-16,0-1 0,21 1 16,-21 0-16,-1 0 0,1 0 15,0 21-15,0 0 0,0 0 0,0 0 16,42 0 15,0 0-31,0 0 16,21 0-16,-20 0 0,20 0 0,-21 0 15,21 0-15,1-21 0,-1 21 0,0 0 16,-20 0-16,20 0 0,-21-22 16,0 22-16,0 0 0,1 0 0,-1 0 15,0 22-15,0-22 0,0 21 0,-21 0 16,0 0-16,0 0 15,21 0-15,-21 1 0,0 20 0,0-21 0,0 0 16,0 43-16,0-43 0,0 0 16,0 0-16,0 0 0,0 1 15,0-1-15,-21 0 16,21 0-16,0 0 16,-21-21 15,21-21-16,0 0-15,0 0 0,0 0 16,0-1-16,0 1 0,21-42 16,0 20-16,1 1 15,-1 0-15,21-1 0,-21 1 0,22 0 16,-1-1-16,0 1 0,1 21 0,20-21 16,-21 20-16,1 1 0,20 21 0,-20 0 15,-22 0-15,21 0 0,-21 21 16,0 22-16,-21-22 0,0 21 0,0 1 15,0-1-15,0 0 0,0 1 0,0-1 16,0 0-16,-21 1 0,21-22 16,-21 21-16,0-21 0,0 0 15,21 1-15,0-1 0,-21 0 0,21 0 16,-22-21-16,22 21 0,0-42 47,0 0-47,0 0 15,0 0-15,0-1 0,-21 1 0,21-21 16</inkml:trace>
  <inkml:trace contextRef="#ctx0" brushRef="#br0" timeOffset="15123.42">16870 7451 0,'0'0'15,"-21"0"-15,-1 0 0,1 0 16,0 0-16,0 0 16,0 0 46</inkml:trace>
  <inkml:trace contextRef="#ctx0" brushRef="#br0" timeOffset="15352.29">15557 7726 0,'0'0'0,"-21"21"0,21 0 15,21-21 1,22 0-16,-22 0 0,21 0 0,-21 0 15,22 0-15,-1 0 0,0 0 0,-20-21 16,20 21-16,0 0 0,1-21 0,-1 21 16,0 0-16,-21 0 0,22-21 15,20 0-15,-42 21 0,-21-22 16,0 1-16</inkml:trace>
  <inkml:trace contextRef="#ctx0" brushRef="#br0" timeOffset="15535.19">15240 7620 0,'-21'0'0,"42"0"0,-85 0 0,43 21 16,0-21-16,0 0 0,21 21 16,21-21 15,0 0-16,22 0-15,-1 0 0,-21 0 0</inkml:trace>
  <inkml:trace contextRef="#ctx0" brushRef="#br0" timeOffset="15991.93">17716 7091 0,'0'0'0,"0"-21"0,0 0 0,-21 21 0,21-22 16,21 22-1,22 0-15,-22 0 0,0 0 16,21 0-16,1 0 0,-1 0 0,22 0 16,-22 22-16,21-22 0,-20 21 15,20 21-15,-20-21 0,-1 22 0,0 20 16,1-21-16,-1 22 0,-21-22 0,0 22 16,0-1-16,-21 1 0,0-1 0,0 22 15,-21 42 1,0-64-16,-42 64 0,20-63 15,1-1-15,21-20 0,-22-1 0,1 22 16,0-22-16,21-21 0,-22 21 0,1 1 16,21-22-16,-22 0 0,-20 21 15,42-20-15,0-1 0,-1-21 16,1 0-16,0 21 0,0-21 16,0 0-16,0 0 15</inkml:trace>
  <inkml:trace contextRef="#ctx0" brushRef="#br0" timeOffset="17172.25">7514 10075 0,'0'0'0,"0"-21"0,0 0 0,0 0 16,-21 21-1,0-21-15,0 21 16,-1 0-16,1 0 16,0 0-16,0 0 0,0 0 0,0 0 15,-1 0-15,1 21 0,0-21 16,0 21-16,0-21 0,0 0 15,21 21-15,21-21 32,0 21-32,0-21 0,0 0 15,0 0-15,1 22 0,20-22 0,-21 21 16,21 0-16,-20-21 0,-1 21 0,0 0 16,0 0-16,-21 1 0,0-1 15,0 0-15,0 21 0,0-21 16,-21 22-16,0-22 0,0 21 0,-22-21 15,22 1-15,-21-1 0,21 0 16,-1 0-16,-20-21 0,21 21 0,0-21 16,0 0-16,-1 0 0,1 0 15,21-21-15,0 0 16,0 0-16,21 21 0,1-21 16,-1-1-16,21 1 0,-21 21 0,0-21 15,1 21-15,20 0 0,-21 0 16,0 0-16,0 21 0,1 0 15,-1 1-15,-21-1 0,0 21 0,0 0 0,0 1 16,-21-1-16,-1 0 16,-62 85-16,63-84 15,-1-1-15,1 0 0,0-20 0,0-1 16,0 21-16,0-21 0,21 0 16,0 1-16,21-22 15,0 0 1,0 0-16,0 0 0,0-22 15,1 1-15,-1 21 0,0-21 0,0 21 16,0-21-16,0 21 0</inkml:trace>
  <inkml:trace contextRef="#ctx0" brushRef="#br0" timeOffset="17560.03">7112 11536 0,'-42'0'0,"84"0"0,-106 0 0,43 0 15,-21 0-15,63 0 31,0 0-31,22 0 0,20 0 16,-21 0-16,22 0 0,-1 0 0,1 0 16,21 0-16,-22 0 0,22-21 15,-1 21-15,22 0 0,-21 0 0,0-21 16,-22 21-16,22 0 0,-22 0 0,1 0 16,-1 0-16,-20 0 0,-1-22 15,0 22-15,-21 0 0,1 0 0,-44 0 31,1 0-31,-21 0 0,21 0 0,-22 0 16,-62 22-16,41-22 16,1 0-16,-22 21 0</inkml:trace>
  <inkml:trace contextRef="#ctx0" brushRef="#br0" timeOffset="17795.89">6985 11705 0,'-64'43'0,"128"-86"0,-191 86 15,85-22-15,-1 0 0,22-21 0,0 21 16,63-21-1,-21 0-15,22 0 0,20 0 0,-20 0 16,41 0-16,-20 0 0,84 0 16,-42 0-16,-22 0 0,22 0 15,-21-21-15,21 21 0,0 0 16,-22 0-16,1 0 0,0-21 0,-22 21 16,1 0-16,-1 0 0,-21 0 0,43 0 15,-64 0-15,0 0 16,1 0-16,-44 0 15,1 0-15,0 0 0,-21 0 16,-1 0-16,1 0 0</inkml:trace>
  <inkml:trace contextRef="#ctx0" brushRef="#br0" timeOffset="18059.74">6879 12023 0,'-63'21'0,"126"-42"0,-148 63 16,43-42-16,21 0 0,21 21 15,21-21-15,0 0 16,22 0-16,20 0 0,1 0 0,-1-21 16,22 21-16,-22-21 0,22 21 15,0-21-15,20 21 0,-20-21 0,0 21 16,21-22-16,-22 22 0,1-21 16,0 21-16,-22 0 0,22 0 0,-43-21 15,22 21-15,-22-21 0,0 21 0,-21 0 16,1 0-16,-1 0 0,-42 0 31,-1 21-15,22 0-16</inkml:trace>
  <inkml:trace contextRef="#ctx0" brushRef="#br0" timeOffset="18599.43">7662 12806 0,'0'0'0,"-21"21"0,0 0 0,21 0 16,-21-21-16,21 22 0,21-22 31,0 0-31,0 0 0,0 0 0,1 0 15,20-22-15,-21 1 0,21 21 0,-20 0 16,20-21-16,-21 21 0,0 0 16,0 0-16,1 0 0,-1 0 0,-42 0 31,-1 21-31,1 0 0,-21-21 16,0 22-16,20-1 0,-20 0 0,0 0 15,21 0-15,-43 22 16,43-22-16,0 0 0,21 0 0,0 0 15,0 0-15,0 1 16,0-1-16,21 0 0,0-21 0,21 21 16,-20-21-16,-1 21 0,21 0 0,0-21 15,-20 22-15,20-22 0,-21 21 16,21-21-16,-20 21 0,-1-21 0,21 21 16,-21 0-16,-21 0 0,0 1 15,0-1-15,0 0 0,-21 0 16,0 0-16,0 0 0,0 22 15,-22-22-15,22 0 0,-21 0 16,-1 22-16,22-22 0,-21-21 0,21 21 16,-22 0-16,22-21 0,0 0 0,-21 0 15,21 0-15,-1 0 0,-20 0 16,21-21-16,-21 21 0,20-42 0,1 20 16</inkml:trace>
  <inkml:trace contextRef="#ctx0" brushRef="#br0" timeOffset="19404">7366 4255 0,'0'0'0,"-21"0"0,21 21 0,-21-21 16,-1 0-16,22 21 15,22-21 1,20 21-16,-21-21 0,21 0 0,22 0 15,-1 0-15,1 0 0,21 0 16,-1 0-16,-20 0 0,20 0 0,1 0 16,0 0-16,-22 0 0,22 0 0,-22 0 15,-20 0-15,20 0 0,-20 0 16,62 0-16,-83 0 16,-44 0-1,1 0 1,-21 0-16,21 0 0,-22 0 15,1 21-15,-21-21 0</inkml:trace>
  <inkml:trace contextRef="#ctx0" brushRef="#br0" timeOffset="19647.43">7345 4530 0,'0'0'16,"-43"21"-16,22-21 0,42 0 15,1 0-15,20 0 16,0 0-16,1 0 0,20 0 15,1 0-15,20 0 0,-20 0 16,20 0-16,1 0 0,0-21 0,-22 21 0,22 0 16,-22 0-16,1 0 15,-1 0-15,1 0 0,-1 0 0,-20 0 16,-1 0-16,-21 0 0,0 0 0,1 0 16,-44 0-1,1 0-15,-21 0 0,0 21 16,20-21-16,-41 0 0,21 0 0,-22 21 15</inkml:trace>
  <inkml:trace contextRef="#ctx0" brushRef="#br0" timeOffset="19887.46">7345 4763 0,'-21'21'16,"42"-42"-16,-64 63 0,22-42 0,21 21 16,0 0-1,21-21-15,1 0 0,-1 0 16,21 0-16,0 0 0,22 0 0,-1 0 15,1 0-15,-1 0 0,1 0 0,84 0 16,-63 0-16,-22 0 16,1 0-16,-1 0 0,1-21 0,-1 21 15,-20 0-15,-1 0 0,21 0 0,-41 0 16,20 0-16,-21 0 0,0 0 16,-63 0-1,21 0-15,-22 0 16,22 21-16</inkml:trace>
  <inkml:trace contextRef="#ctx0" brushRef="#br0" timeOffset="20111.43">7387 5080 0,'-42'21'16,"84"-42"-16,-105 63 0,41-20 0,22-1 16,22 0-16,-1-21 15,0 21-15,21-21 0,1 0 16,-1 0-16,21 0 0,1 0 0,21 0 15,-22 0-15,22 0 0,-22-21 16,22 21-16,0-21 0,-22 21 16,22-21-16,-22 21 0,1 0 0,-1-22 15,1 22-15,-22 0 0,0 0 0,1 0 16,-22 0-16,0 0 0</inkml:trace>
  <inkml:trace contextRef="#ctx0" brushRef="#br0" timeOffset="21199.82">5313 15558 0,'0'0'0,"-21"42"15,21-21 1,21-21-1,0 0-15,0 0 0,0 0 16,22 0-16,-22 0 0,21 0 16,-21 0-16,22-21 0,-1 0 0,0 0 15,1 21-15,-22-22 0,21 1 0,22-21 16,-43 0-16,0 20 16,0 1-16,-21 0 0,0-21 0,0 21 15,0-1-15,0-20 0,0 21 16,-21-21-16,0 20 0,0 1 0,-1 0 15,-20 21-15,21-21 0,0 21 16,0 0-16,-22 0 0,22 21 0,0 0 16,-21 0-16,20 22 0,1-1 15,0 0-15,0 1 0,0 20 0,21-20 16,0 62 0,0-62-16,0 63 0,0-64 0,0-21 15,21 21-15,-21-20 0,21-1 16,0 21-16,0-42 0,22 21 0,-22-21 15,0 0-15,21 0 0,-20 0 16,20 0-16,-21 0 0,21-21 0,-20 21 16,20-21-16,-21 0 0,21 0 0,-20-1 15,-1-20-15</inkml:trace>
  <inkml:trace contextRef="#ctx0" brushRef="#br0" timeOffset="21459.2">6456 14944 0,'0'0'16,"0"-43"-16,0 22 0,0 0 0,0 0 0,-21 42 31,-1 0-31,22 0 16,-21 22-16,0-1 0,21 0 0,-21 1 16,21-1-16,-21 22 15,21-22-15,0 21 0,-21-20 0,21 20 16,-22-20-16,22-1 0,-21 0 0,21 1 15,0-22-15,0 21 0,0-21 16,0 0-16,0 1 0,0-1 0,21-21 31,1 0-31,-1 0 0,0 0 16</inkml:trace>
  <inkml:trace contextRef="#ctx0" brushRef="#br0" timeOffset="21851.49">6943 15282 0,'21'-21'16,"-42"42"-16,63-63 0,-21 21 16,-21 0-16,-21 21 15,-21 0 1,20 0-16,1 0 0,-21 21 16,0 0-16,-1 0 0,22 0 0,-21 1 15,21-1-15,-1 0 0,1 0 16,21 0-16,0 0 0,0 1 15,21-22-15,1 21 0,-1 0 0,21-21 16,-21 21-16,22-21 0,-1 21 16,-21-21-16,21 21 0,-20 1 15,20-22-15,-21 21 0,0-21 0,0 21 16,1-21-16,-22 21 0,0 0 0,0 0 16,-22 1-16,1-22 15,0 21-15,0-21 0,-21 21 0,20-21 16,-20 0-16,21 21 0,-21-21 0,-1 0 15,22 0-15,0 0 0,0 0 16,-22 0-16,22 0 0,0 0 16,21-21-16,0 0 15,0 0-15,0-1 0,21 1 16,0 0-16,1 0 0,-1 0 16</inkml:trace>
  <inkml:trace contextRef="#ctx0" brushRef="#br0" timeOffset="22213.46">7408 15452 0,'21'21'0,"-42"-42"0,64 42 0,-22-21 16,0 0-16,0 0 0,0 0 16,0 0-16,1 0 0,-22-21 0,21 21 15,0-21-15,0-1 0,0 1 0,0 21 16,-21-21-16,22 0 0,-22 0 15,21 0-15,-21-1 0,0 1 16,0 0-16,0 0 0,0 0 0,0 0 16,-21-1-16,-1 22 0,1 0 0,0 0 15,-42 0-15,41 22 16,1-1-16,-21 0 0,21 0 0,0 21 16,-1 1-16,1-1 0,0 0 15,0-20-15,21 20 0,-21 0 0,21-21 16,0 22-16,0-1 15,0 0-15,21-20 0,0-22 0,0 21 16,0-21-16,1 0 0,-1 0 0,21 0 16,0 0-16,1 0 0,-1 0 15,0 0-15,22 0 0,-22-21 16,22-1-16</inkml:trace>
  <inkml:trace contextRef="#ctx0" brushRef="#br0" timeOffset="22814.64">9334 15155 0,'0'0'0,"-84"-21"15,41 21 1,1 0-16,21 0 0,-21 0 16,-1 21-16,1 1 0,0-1 0,-1 0 15,22 0-15,0 0 0,-21 0 0,42 1 16,0-1-16,-22-21 16,22 21-16,0 0 0,22 0 0,-1 0 15,21-21-15,-21 22 16,22-22-16,-22 21 0,21 0 15,0-21-15,-20 21 0,20 0 0,-21-21 0,21 43 16,-42-22-16,0 0 16,0 0-16,0 0 15,-21 0-15,0 1 0,0-22 0,-21 21 16,-22 0-16,22 0 0,-1-21 16,1 0-16,21 0 0,-21 0 15,20 0-15,1 0 0,21-21 16,0 0-1,21 21-15,1-21 16,-1 21-16,0 0 0,21 0 16,-21 0-16,1 0 0,-1 0 15,-21 21-15,0 0 0,21 0 0,-21 0 16,0 0-16,0 22 0,0-22 0,-21 21 16,0-21-16,-1 22 0,1-1 15,-21 43-15,21-64 16,0 21-16,21-21 0,-22 22 0,22-1 15,0-21-15,0 0 0,22-21 16,-1 0 0,0 0-16,0 0 0</inkml:trace>
  <inkml:trace contextRef="#ctx0" brushRef="#br0" timeOffset="23191.47">8551 16489 0,'-42'0'0,"84"0"0,-126 0 0,62 0 15,-20 21-15,21-21 0,0 0 16,42 0-1,0 0-15,0 0 16,22 0-16,20 0 0,-21 0 16,22 0-16,21 0 0,-22 0 0,22 0 15,-1 0-15,1 0 0,0 0 16,-22 0-16,22 0 0,0 0 0,-22 0 16,1 0-16,-22 0 0,21 0 0,-41 0 15,20 0-15,-21 0 0,0 0 0,-42 0 31,0 0-15,-21 0-16,20 0 0,-20 0 0,21 0 16,-21 0-16,-1 0 0</inkml:trace>
  <inkml:trace contextRef="#ctx0" brushRef="#br0" timeOffset="23467.31">8107 16785 0,'-43'21'15,"86"-42"-15,-107 42 0,22 1 0,21-22 0,63 0 32,-21 0-32,22 0 0,-1 0 0,21 0 15,-20 0-15,20 0 0,22 0 16,-22 0-16,22 0 0,0 0 0,-1-22 16,1 22-16,0 0 0,-1 0 0,1-21 15,-21 21-15,-1 0 0,1 0 16,-1 0-16,-21-21 0,-20 21 15,20 0-15,-21 0 0,0 0 16,-42 0 15,0 0-31,0 0 0,0 0 0,-22 0 16,1 0-16,21 21 0</inkml:trace>
  <inkml:trace contextRef="#ctx0" brushRef="#br0" timeOffset="23768.14">8107 17060 0,'0'0'0,"-43"22"0,1-22 0,21 0 0,0 0 15,63 0 1,-21 0-16,22 0 0,20 0 16,-21 0-16,22 0 0,-1 0 0,22-22 15,0 22-15,-1 0 0,1-21 16,0 21-16,-1 0 0,22-21 0,-21 21 15,-22 0-15,22-21 0,-21 0 0,-1 21 16,-21 0-16,1 0 0,-1 0 16,-21 0-16,0 0 0,22 0 15,-43 21 17,0 0-17,-21-21-15,-1 0 0,1 21 0,0-21 16,0 0-16,0 0 0</inkml:trace>
  <inkml:trace contextRef="#ctx0" brushRef="#br0" timeOffset="24275.85">8721 17463 0,'0'0'0,"0"21"15,21-21 1,0 0-16,0 0 16,0 0-16,0-21 0,22 21 15,-22 0-15,0 0 0,21-22 0,-20 22 16,-1 0-16,0 0 0,0 0 0,0 0 16,-21 22-1,-21-1 1,0-21-16,0 21 0,0 21 0,-22-21 15,22 1-15,0-1 16,-21 21-16,20-21 0,-20 22 0,21-22 0,21 0 16,0 0-16,0 0 15,0 0-15,42 1 16,-21-22-16,1 0 0,20 0 0,-21 0 16,21 0-16,1 0 0,-1 0 15,-21 0-15,22 0 0,-22 0 0,0 0 16,0 0-16,0 0 0,-21 21 15,0 0-15,0 0 16,0 0-16,0 0 0,-21 1 0,0-1 0,0 0 16,0 0-16,-1 0 0,1 0 15,-21 1-15,21-1 0,0 0 0,-1 0 16,1-21-16,0 21 16,0 0-16,0-21 0,0 0 15,-1 0-15,1 0 16,0 0-16,0 0 0,21-21 15,-21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1:40:16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508 0,'0'0'16,"-85"0"0,64 0-16,0 0 15,0 0-15,0 21 16,21 0-16,-22 1 15,22-1-15,0 0 0,0 0 16,0 0-16,0 0 0</inkml:trace>
  <inkml:trace contextRef="#ctx0" brushRef="#br0" timeOffset="1599.21">3048 804 0,'0'22'0,"0"-1"47,0-42-32,21-1 1,0 1-16,-21 0 0,21 21 0,1-21 16,-1 0-16,0 0 0,0-22 15,0 22-15,0 0 0,1 0 16,-22 0-16,0-1 0,21 1 0,-21 0 15,0 0-15,-21 21 32,-1 21-32,1-21 15,21 21-15,-21 22 0,21-22 16,-21 21-16,0 0 0,21 1 16,0 20-16,0-20 0,-21 20 0,21 1 15,0-22-15,0 21 0,-22-20 16,22 20-16,0-20 0,0-1 15,0-21-15,0 21 0,0 1 0,0-22 16,0 0-16,0 0 0,0 0 16,0 1-16,0-1 0,0 0 15,-21-21 1,0 0-16,0 0 16,0 0-16,0 0 0,-1 0 15,-20 0-15,21 0 0,-21 0 16,20 0-16,1-21 0,-21 21 15,21-21-15,0 21 0,-1 0 0,1 0 16,0-22-16,0 22 16,42 0-1,0 0 1,0 0-16,1 0 0,-1 0 0,21 0 16,-21-21-16,22 21 0,-1 0 15,-21-21-15,21 0 0,1 21 0,-1-21 16,22 0-16,-22-1 0,21 1 15,-20 0-15,20-21 0,1 21 16,-1-22-16,-20 1 0,20 0 16,-21-1-16,1 1 0,-1 0 0,-21-1 15,0 1-15,1 0 0,-1 20 16,-21-20-16,0 21 0,0 0 0,0 0 16,0-1-16,0 1 0,0 42 31,0 1-16,0-1-15,0 21 0,0 0 0,-21 22 16,21-22-16,0 22 0,0-1 16,-22 1-16,1-1 0,21 1 0,0-1 15,-21 1-15,0-1 0,0 1 16,21 20-16,0-20 0,-43 105 16,43-105-16,0 20 15,-21 1-15,21-21 0,0-1 0,0 22 16,0-22-16,0 1 0,0-22 0,21 22 15,1-22-15,-1 0 0,42 22 16,-42-64-16,1 0 16,20 0-16,-21-21 0,0-1 15,22 1-15,-22 0 0,21-21 0,-21 21 16,0-22-16,22 1 0,-22 0 0,0-1 16,0 1-16,-21 0 15,0-1-15,0 1 0,0 0 0,0-1 16,0-20-16,-42 20 0,21 1 15,-22 0-15,-62-85 16,62 84-16,-20 22 0,20-21 16,1 21-16,0 0 0,-1-1 0,22 1 15,0 0-15,0 21 0,21-21 16,0 0-16,21 21 16,0 0-16,0-21 0,22 21 15,-1-22-15,0 22 0,1-21 0,-1 21 16,0-21-16,1 0 0,-1 0 15</inkml:trace>
  <inkml:trace contextRef="#ctx0" brushRef="#br0" timeOffset="1999.98">4974 1143 0,'21'0'15,"0"0"-15,1 0 0,-22-21 16,21 0-16,0 0 16,0 21-16,-21-22 0,21-20 15,0 21-15,1 0 0,-22 0 0,0-1 16,21-20-16,-21 21 0,0 0 0,0 0 16,0-1-16,0 1 0,0 0 15,-21 21-15,-1 0 16,1 0-16,0 21 0,0-21 15,0 21-15,0 22 0,-1-22 16,1 21-16,0 1 0,0-1 0,21 21 16,-21-20-16,21-1 0,0 0 15,0 22-15,0-22 0,0-21 16,0 1-16,0-1 0,21 0 16,0 0-16,0-21 0,0 0 0,1 0 15,-1 0-15,0 0 0,0 0 16,21 0-16,-20 0 0,-1-21 15,21 0-15,-21 0 0,43-22 16,-22 22-16</inkml:trace>
  <inkml:trace contextRef="#ctx0" brushRef="#br0" timeOffset="2284.33">5757 550 0,'0'0'16,"-21"0"-16,21-21 0,0 0 0,-21 21 0,0 0 31,21 21-31,0 0 0,0 1 16,-21 20-16,21 0 0,0 1 15,0-1-15,-22 21 0,22-20 0,0 20 16,0-20-16,0 20 0,-21-21 16,21 1-16,-21-1 0,21 0 0,0 1 15,0-1-15,0-21 0,0 0 16,0 1-16,0-1 0,0 0 0,21-21 15,0 0 1,1 0-16,-1 0 16,0-21-16,0 21 0,21-43 15,1 22-15,-22 0 0</inkml:trace>
  <inkml:trace contextRef="#ctx0" brushRef="#br0" timeOffset="2620.13">5969 1058 0,'0'0'0,"21"-21"0,0-21 16,-21 21-16,-21 21 31,0 0-31,0 0 0,0 21 16,21 0-16,-22-21 0,1 21 15,0 0-15,21 22 16,0-22-16,0 0 16,0 0-16,21 0 15,0-21-15,1 0 0,-1 22 16,0-22-16,0 0 0,0 21 15,0-21-15,1 0 0,-22 21 0,21 0 16,0 0-16,-21 0 16,0 1-16,0-1 15,-21-21-15,0 0 16,-22 0-16,22 21 0,0 0 0,0-21 16,0 0-16,-22 0 0,22 21 0,0-21 15,0 0-15,0 0 0,21-21 16,0 0-1,0 0 1,21 0-16</inkml:trace>
  <inkml:trace contextRef="#ctx0" brushRef="#br0" timeOffset="2979.07">6286 1228 0,'64'21'31,"-43"-21"-31,0 0 0,-21-21 16,21 0-16,1 21 16,-1-22-16,21 1 0,-21 0 15,-21 0-15,21 0 0,1 21 0,-22-21 16,21-1-16,-21 1 0,0 0 16,0 0-16,-21 0 15,-1 21-15,1 0 16,0 0-16,21 21 0,-21-21 0,0 21 15,0 0-15,21 0 0,0 1 16,-22-1-16,22 21 0,-21-21 0,21 0 16,0 1-16,0-1 0,0 0 15,0 0-15,0 0 0,0 0 0,21 1 16,1-22-16,-1 0 16,0 0-16,0 0 0,0 0 0,0 0 15,1 0-15,20 0 0,-21 0 16,0 0-16,22 0 0,-22-22 0,0 1 15</inkml:trace>
  <inkml:trace contextRef="#ctx0" brushRef="#br0" timeOffset="4979.08">8340 1249 0,'0'0'0,"-22"0"0,1 0 15,0 0-15,0 0 0,0 0 16,0 0-16,-1 0 15,1 0 1,21-21-16,0 0 0,0-1 16,0 1-16,0 0 15,21 0-15,1 0 0,-1-22 16,0 22-16,21-21 0,-21 0 16,1 20-16,20-20 0,-21 0 0,21-1 15,-20 1-15,-1 21 0,0-21 0,0 20 16,0-20-16,-21 21 0,0-21 15,21 20-15,-21 1 0,0 0 0,0 0 16,-21 21 0,0 21-16,0 0 15,0 0-15,21 1 0,-21 20 16,-1 0-16,1 1 0,0 20 0,21-21 16,0 22-16,-21-22 0,21 22 15,-21-22-15,21 0 0,0 1 0,0-1 16,0 0-16,0-20 0,0 20 15,21-21-15,0 0 0,21 0 16,-20 1-16,20-1 0,43 0 16,-22-21-16,-21 21 0,22-21 15,-1 0-15,1 0 0,-1 0 0,1-21 16,-22 21-16,22-21 0,-1 0 0,-20-1 16,20 1-16,-21 0 0,-20-21 15,20 21-15,-21-1 0,0-20 16,0 21-16,-21 0 0,0-22 0,0 22 15,0 0-15,0 0 0,0 0 16,-21 0-16,0-1 0,-21 1 0,21 21 0,-1 0 16,-20 0-16,21 0 15,-21 0-15,20 21 0,-20 1 0,21-1 16,0 0-16,-22 0 0,22 0 16,0 0-16,0 43 0,21-43 15,-21 0-15,21 0 0,0 1 16,0-1-16,0 0 0,0 0 15,21-21-15,0 0 16,0 0-16,22 0 16,-22 0-16,0 0 0,21-21 0,-21 0 15,1 21-15,20-21 0,-21-1 0,21-20 16,-20 21-16,-1 0 0,0 0 0,0-22 16,-21 22-16,0-21 0,0 21 15,21-1-15,-21 1 0,0 42 31,-21 1-15,21-1-16,0 0 0,-21 21 0,21-21 16,-21 43-16,21-43 15,0 0-15,0 22 0,0-22 0,0 0 16,0 0-16,21 0 0,0 0 0,0 1 16,0-1-16,1-21 0,20 0 15,0 0-15,22 0 0,-22 0 0,22 0 16,-1 0-16,1 0 0,-1-21 15,1-1-15,-1 22 0,1-21 16,-22 0-16,0 0 0,1 0 0,-1 0 16,-21-1-16,0-20 0,0 21 15,-21 0-15,0-22 0,0 22 0,0-21 16,0 21-16,-21 0 0,0-1 16,0 1-16,0 0 0,0 21 0,-22 0 15,22 0-15,-21 0 0,21 0 0,-22 21 16,1 0-16,21 1 0,-22-1 15,22 0-15,0 0 0,0 21 0,0-20 16,0-1-16,21 0 16,0 0-16,0 0 0,0 0 0,0 22 15,21-43-15,0 21 0,0-21 16,0 0-16,22 0 0,-22 0 16,0 0-16,21 0 0,-21 0 0,22 0 15,-22-21-15,0 0 16,21 21-16,1-43 0,-22 22 0,0-21 15,0 21-15,-21-22 0,0 1 0,21 0 16,1-1-16,-22 1 0,0 0 16,0-1-16,21 1 0,0-64 15,-21 85-15,0-21 16,0-1-16,0 22 0,0 0 0,0 42 31,-21 0-31,0 0 0,-1 22 16,22-1-16,-21 0 0,0 22 0,21-22 15,0 1-15,-21 20 0,21-21 16,0 1-16,0-1 0,0 0 0,0 1 16,0-1-16,0-21 0,21 0 15,-21 22-15,21-22 0,0 0 0,1-21 16,-1 21-16,0-21 0,21 0 16,-21 0-16,1 0 0,20 0 15,0 0-15,-21 0 0,22 0 0,-1 0 16,0 0-16,43-42 15,-43 42-15,1-21 0,-22 0 0,21-1 16,1 1-16,-22 0 0,0 0 0,0 0 16,0 0-16,-21-1 0,0 1 15,0 0-15,0 0 0,-21-21 16,-21 20-16,21 22 0,-22 0 16,22 0-16,-21 0 0,-1 0 0,1 0 15,21 22-15,-21-1 0,-1 0 16,22 0-16,-21 0 0,21 22 0,-22-1 15,22 0-15,21-21 16,0 22-16,0-22 0,0 0 16,0 0-16,0 0 0,0 1 0,0-1 15,21-21 1,0 0-16,1 0 0,-1 0 0,0 0 16,0 0-16,0 0 0,22 0 0,-22-21 15,0-1-15,0 1 0,0 0 16,0 0-16,1-21 0,-1-1 0,0 1 15,0 0-15,0-22 0,0 22 16,-21-22-16,0 1 0,22-1 16,-22 1-16,0 20 0,0-20 0,0 21 0,0-1 15,0 1-15,0 21 16,0 0-16,-22 42 16,22 21-1,-21-21-15,21 22 0,0-1 0,-21 0 16,21 1-16,0 20 0,0-21 15,0 22-15,0-22 0,0 22 0,0-22 16,0 0-16,0 1 0,0-1 0,0-21 16,21 22-16,-21-22 0,0 0 15,21 21-15,1-21 16,-1-21-16,0 22 0,0-22 16,0 0-16,0 0 0,22 0 0,-22 0 15,0-22-15,0 1 0,0 21 0,1-21 16,-1 0-16,0 0 15,0 0-15</inkml:trace>
  <inkml:trace contextRef="#ctx0" brushRef="#br0" timeOffset="5619.13">11366 1101 0,'0'0'15,"-21"0"1,21 21 0,21-21-1,1 0 1,-1 0-16,0 0 15,0 0-15,-21-21 16,21 21-16,0-21 0,-21-1 16,0 1-16,22 21 0,-22-21 15,0 0-15,0 0 16,-22 42 0,22 0-1,-21 0-15,0 0 0,21 22 16,-21-22-16,21 0 0,0 21 0,-21-20 15,21-1-15,0 0 0,0 0 0,0 0 16,0 0-16,21-21 16,0 0-16,0 0 15,0 0-15,1 0 16,-1 0-16,0-21 0,0 0 0,0 21 16,0-21-16,1 0 0,-1 21 0,0-21 15,0-1-15,0 1 0,-21 0 16,21-21-16,1 21 0,-1-1 0,0-20 15,-21 21-15,21 0 0,0 0 16,0-1-16,1 1 0,-1 21 0,0 0 16,0 0-16,0 0 0,0 0 0,-21 21 15,0 1-15,22-1 0,-22 0 16,0 0-16,0 21 0,0-20 0,0-1 16,0 21-16,0-21 0,0 0 15,0 1-15,0-1 0,0 0 16,0 0-16,0 0 0,-22 0 0,1-21 31,21-21-15,0 0-1,0 0-15,0 0 16,0 0-16,0-1 0,21-20 16,1 21-16,-22-21 0,21 20 15,0 1-15,0-21 0,-21 21 0,21 0 16,0-1-16,1 1 0,-22 0 0,0 0 15,21 21 1</inkml:trace>
  <inkml:trace contextRef="#ctx0" brushRef="#br0" timeOffset="6555.13">2392 2265 0,'-21'0'15,"-1"0"-15,22-21 31,22 21-15,-1 0-16,0 0 0,0 0 0,21 0 16,1 0-16,-1 0 15,0 0-15,1 0 0,20 0 0,1 0 16,-1 0-16,1 0 0,-1 0 16,1 0-16,20 0 0,1 0 0,0 0 15,21 0-15,-1 0 0,22 0 16,0 0-16,0 0 0,22 0 0,-1-21 15,0 21-15,42 0 0,-20-22 0,20 1 16,-20 21-16,20-21 0,22 21 16,-22-21-16,1 21 0,20-21 15,-20 21-15,21-21 0,-1 21 0,-20-22 16,20 22-16,1 0 0,21-21 16,-21 21-16,-1-21 0,1 21 0,0 0 15,20-21-15,-20 21 0,0 0 16,-1 0-16,1-21 0,0 21 0,-1-21 15,-20 21-15,-1 0 0,1 0 16,-1-22-16,1 22 0,-22 0 0,1 0 16,-1-21-16,-21 21 0,0-21 0,-21 21 15,21 0-15,-42 0 0,21-21 16,-42 21-16,0 0 0,-1 0 16,-20 0-16,-1 0 0,-20 0 0,-1 0 15,-21 0-15,0 0 0,0 0 0,1 0 16,-44 0 31,1 0-32,0 0-15,0 0 16,0 0-16,0 0 0,-1 0 0,-20 0 16</inkml:trace>
  <inkml:trace contextRef="#ctx0" brushRef="#br0" timeOffset="8732.25">5397 3450 0,'0'-21'16,"0"0"0,22 21-1,-22-21-15,21 0 16,-21-1-16,0 1 15,21 21-15,0-21 0,-21 0 0,21 0 16,0 0 0,1-1-16,-1 1 0,-21 0 0,21 0 0,0 0 15,0 0-15,0-1 0,-21 1 16,0 0-16,22 0 0,-22 0 16,21 0-16,-21-1 0,0 1 31,0 42-16,0 1 1,0-1-16,0 21 0,0 0 0,0 1 16,0-1-16,0 0 0,0 22 15,0-22-15,0 22 0,0-22 0,0 64 16,0-64-16,0 1 16,0-22-16,0 21 0,0 0 0,0-20 15,21 20-15,-21-21 16,0 0-16,0 0 0,0 1 15,-21-22 32,0 0-47,21-22 0,-22 22 16,1-21-16,0 21 16,0-21-16,0 21 0,0 0 15,-1 0-15,1 0 16,21 21 15,21 0-31,1 1 0,-1-22 16,0 21-16,0-21 0,0 0 15,22 0-15,-22 0 0,0 0 0,21 0 16,1 0-16,-22 0 0,21 0 16,0 0-16,1 0 0,-1-21 0,-21-1 15,64 1-15,-43 0 0,-21 0 16,22 0-16,-22 0 0,21-22 15,-21 22-15,1-21 0,20 21 16,-21-22-16,0 1 0,0 21 0,-21-22 16,0 1-16,22 0 0,-22-1 0,0 22 15,0-21-15,0 21 16,0 0-16,0-1 0,0 1 0,0 0 16,0 42-1,0 0-15,0 1 0,0-1 16,0 21-16,0 0 0,0 1 0,-22 20 15,22-20-15,-42 62 16,42-41-16,-21-22 0,21 22 0,-21-1 16,0 1-16,-1-1 0,22 1 15,0 20-15,-21-20 0,0-1 0,21 22 16,-21-21-16,21-1 0,0 22 0,-21-22 16,21 1-16,0-1 15,0-20-15,0 20 0,0-21 0,0 22 16,0-22-16,21-21 0,0 1 0,0-1 15,0 0-15,22-21 0,-22 0 16,21 0-16,1 0 0,20-21 16,-21-22-16,1 22 0,-22 0 0,21-21 15,1-1-15,-22 1 0,21 0 16,-21-1-16,0 1 0,1 0 0,-1-1 16,-21 1-16,0 0 0,0-1 15,0-20-15,0 21 0,-21-1 0,-43-63 16,22 64-16,-1-21 15,1 20-15,0 1 0,-1 21 0,1-22 16,0 22-16,-1 0 0,1 0 0,0 0 16,21 21-16,-1-21 15,22-1 1,22 22-16,-1 0 16,0-21-16,0 21 0,21-21 0,1 21 15,-1-21-15,22 21 0,-22-21 16,64-22-16,-64 22 0,22 0 15,-1 0-15</inkml:trace>
  <inkml:trace contextRef="#ctx0" brushRef="#br0" timeOffset="9039.57">8213 2709 0,'0'-42'0,"0"84"0,0-105 15,0 42-15,0-22 0,-22 22 16,1 21-16,-21-21 0,21 21 0,-64 0 16,43 0-16,-22 21 15,22 22-15,-22-22 0,22 21 0,-21 0 16,20 22-16,-20-1 0,20 1 16,1-1-16,0 1 0,21 21 0,-22-1 15,22-20-15,0-1 0,21 1 16,0-1-16,0 1 0,0-22 15,0 0-15,21 1 0,0-1 0,0-21 16,22 0-16,-1 1 0,0-1 16,1 0-16,-1-21 0,64 0 15,-43 0-15,-20 0 0,20 0 0,-20-21 16</inkml:trace>
  <inkml:trace contextRef="#ctx0" brushRef="#br0" timeOffset="9570.84">8530 3175 0,'0'0'0,"0"-21"15,42-64 1,-42 64-16,0 0 0,0 0 0,0 0 15,0-1-15,0 1 16,-21 21 0,0 0-16,0 0 0,0 0 15,0 21-15,-1 1 0,1-1 0,0 21 16,0 0-16,21 1 0,-21-1 0,21 0 16,-21 22-16,21-22 15,0 1-15,0 20 0,0-21 0,0 1 16,0-22-16,0 21 0,0-21 0,0 1 15,0-1-15,21 0 0,0-21 16,0 0-16,21 0 0,-20 0 0,20 0 16,0 0-16,1 0 0,-1-21 15,21 0-15,-20-1 0,20 1 0,-20-21 16,20 21-16,-21-22 0,1 22 0,20-21 16,-20 0-16,-22-1 0,21 22 15</inkml:trace>
  <inkml:trace contextRef="#ctx0" brushRef="#br0" timeOffset="10259.45">9186 3260 0,'21'-43'0,"-42"86"0,42-128 16,-21 64-16,0 0 0,0 0 0,-21 21 31,0 0-31,0 0 16,0 0-16,0 21 0,21 21 15,-22-21-15,1 22 0,0-22 0,21 21 16,0 0-16,0-20 0,-21 20 0,21 21 16,0-41-16,0-1 15,0 0-15,21 0 0,0-21 0,0 21 16,1-21-16,41 21 0,-42-21 15,22 0-15,-22 0 0,0 0 16,0 0-16,21-21 0,-20 0 0,-1 0 16,0 21-16,0-21 0,-21 0 15,0-1-15,0 1 0,0-21 16,0 0-16,0 20 0,-21 1 16,0-21-16,0 21 0,-1-22 15,1 22-15,0 0 0,21 0 0,-21 0 16,21 0-16,0-1 0,0 1 15,0 0-15,21 0 16,0 21-16,22 0 16,-22 0-16,0 0 0,0 21 0,21-21 15,1 21-15,-22 0 0,21 1 16,1-1-16,-22 21 0,21-21 16,-21 0-16,0 22 0,1-22 0,-22 0 15,0 21-15,0-20 0,0-1 16,0 0-16,0 0 0,0 0 0,0 0 15,-22 1-15,1-1 16,0-21-16,0 0 0,0 0 0,0 0 16,-1-21-1,22-1 1,0-20-16,0 21 0,0 0 0,22-22 16,-1 1-16,-21 21 0,21-21 15,21-1-15,-21 1 0,1 21 16,20-22-16,0 22 0,1 0 0,-1 0 15,64 0-15,-64 21 16,0 0-16,22 0 0,-22 0 0,-21 0 16,22 21-16,-22 0 0,0 0 0,0 0 15,0 22-15,-21-22 0,0 21 16,0-21-16,0 22 0,0-22 0,0 0 16,-21 43-16,0-43 0,0 0 15,21 0-15,-21 0 0,0-21 16,21 21-16,-22-21 0,44 0 15,-1-21 1,0 0-16,0 0 0,0 21 16</inkml:trace>
  <inkml:trace contextRef="#ctx0" brushRef="#br0" timeOffset="10996.6">11049 3027 0,'0'0'15,"21"-64"1,-21 43-16,-21 21 16,0-21-16,0 21 0,-1-21 15,-41 21-15,42 0 0,-22 0 16,22 0-16,-21 0 0,0 0 16,-22 0-16,22 21 0,-1 0 15,22 0-15,-21 22 0,21-22 16,0 21-16,-1-21 0,1 22 0,0-1 15,21-21-15,0 64 16,0-64-16,0 21 0,0-20 0,0-1 16,0 0-16,21 0 0,0-21 0,1 0 15,-1 21-15,0-21 0,0 0 16,21 0-16,-20 0 0,41-21 16,-21 0-16,22-21 0,-22 20 15,-21 1-15,22-21 16,-22 21-16,21-22 0,-21 1 0,1 21 0,-22-21 15,21-1-15,-21 1 0,21 0 16,-21-1-16,0 1 0,0 0 16,0-1-16,0 1 0,0 0 0,0-1 15,0 1-15,0 21 0,0 0 16,0-1-16,-21 22 16,0 0-16,21 43 0,-22-22 15,22 21-15,0 1 0,0-1 16,0 0-16,0 1 0,0-1 0,0 0 15,0 1-15,0-1 0,0 0 16,0 1-16,0-22 0,22 21 16,-22-21-16,21 0 0,0 1 0,0-1 0,0 0 15,-21 0-15,21-21 16,22 0-16,-22 0 0,0 0 0,0 0 16,0 0-16,1-21 0,20 0 0,-21 21 15,0-21-15,0-22 0,1 22 16,-1 0-16,-21 0 0,21 0 0,-21-1 15,0 1-15,21 0 0,-21 0 0,0 0 16,0 42 0,0 0-1,-21 0-15,21 0 0,-21 1 16,21-1-16,0 0 0,0 0 16,0 0-16,0 0 0,0 1 15,0-1-15,21-21 16,0 0-1,0-21-15,0-1 0,-21 1 16,22 0-16</inkml:trace>
  <inkml:trace contextRef="#ctx0" brushRef="#br0" timeOffset="11309.42">11599 2667 0,'-21'0'16,"42"0"-16,-63 0 0,21 21 15,21 0-15,0 1 32,21-22-17,0 0 1,-21-22-16,0 1 16,0 0-1,0 0-15,-21 21 16,0 0-16,0 0 0,-1 0 15,1 0-15,0 0 0,21 21 16,-21-21-16,21 21 16,-21 0-16,21 1 15,21-22 1,0 0-16,0 0 16,0 0-16</inkml:trace>
  <inkml:trace contextRef="#ctx0" brushRef="#br0" timeOffset="11595.25">12023 2498 0,'0'0'0,"0"-21"0,0-1 0,0 1 15,0 0-15,0 0 0,-22 21 16,1 0-16,0 21 16,0 21-16,21-20 15,-21 20-15,21 0 0,-21 1 0,21-1 16,-22 21-16,1-20 0,21 20 15,0-20-15,-21 41 16,0-41-16,21-1 0,0 0 0,0 1 16,0-1-16,0-21 0,0 0 0,0 22 15,0-22-15,0 0 16,0 0-16,21-21 0,0 0 16,0 0-16,1 0 0,-1 0 15,0-21-15,21 0 0,-21 21 0,22-21 16,-22-1-16,21 1 0</inkml:trace>
  <inkml:trace contextRef="#ctx0" brushRef="#br0" timeOffset="11823.17">12446 2794 0,'-21'21'31,"0"0"-31,-1 1 16,1 20-16,21-21 0,-21 0 15,21 0-15,-21 1 0,0 20 0,21-21 0,0 0 16,0 0-16,-21 1 0,21-1 16,0 0-16,0 0 0,0 0 15,0 0-15,21-21 16,0 0-16,0 0 16,21 0-16,-20 0 0,-1-21 0,21 0 15,-21 0-15</inkml:trace>
  <inkml:trace contextRef="#ctx0" brushRef="#br0" timeOffset="12536.09">12785 2836 0,'0'0'0,"-22"0"32,1 22-32,21-1 0,-21 0 15,0 0-15,21 0 0,0 0 0,0 22 16,0-22-16,0 0 0,0 0 15,0 0-15,0 1 0,0-1 16,0 0-16,0 0 16,21-21-1,0 0-15,-21-21 16,21 21 0,-21-21-16,0 0 0,0-1 15,0 1-15,0 0 0,0-21 16,0 21-16,22-22 15,-22 22-15,21 0 0,-21-21 16,21 20-16,0 1 0,0-21 0,0 21 16,22 0-16,-22-1 0,0 1 15,43-21-15,-22 42 0,21 21 16,-20 0-16,-22 0 0,0 22 16,0-22-16,-21 21 0,0 1 15,0 62-15,0-62 16,0-22-16,-21 0 0,0 21 0,21-20 15,0-1-15,0 0 0,-21 0 16,0-21-16,21 21 0,-22-21 0,1 0 31,21-21-15,0 0-16,0 0 0,0 0 16,0-1-16,0 1 15,0 0-15,21 0 0,1-21 0,-1-1 16,0 22-16,21-21 0,1-1 0,-22 1 15,21 0-15,0-1 0,1 1 16,-1 21-16,0 0 0,1 0 0,-22-1 16,0 22-16,0 0 0,0 22 0,1-1 15,-22 0-15,21 21 0,-21-21 16,0 22-16,0-1 0,0-21 0,0 22 16,0-22-16,0 21 0,0-21 15,-21 0-15,-1 22 0,22-22 0,0 0 16,-21-21-16,21 21 0,-21 0 15,21 1-15,-21-22 16,0 0 0,0-22-16,-1 1 15,22 0-15,0 0 0</inkml:trace>
  <inkml:trace contextRef="#ctx0" brushRef="#br0" timeOffset="12743.12">13229 2350 0,'0'0'0,"-21"-22"16,0 22-16,0 0 0,-1-21 15,1 21-15,0 0 0,0 0 16,0 0 0,0 0 46</inkml:trace>
  <inkml:trace contextRef="#ctx0" brushRef="#br0" timeOffset="12937.07">11980 2625 0,'-42'21'16,"84"-42"-16,-126 63 0,41-42 0,43 21 0,0 0 15,21-21-15,1 0 16,-1 0-16,21 0 0,0 0 16,22 0-16,-22 0 0,22 0 0,-1-21 15,1 0-15,-1 21 0,1-21 16,-1 0-16,1 21 0,-1-21 0,22-1 16,-22 1-16</inkml:trace>
  <inkml:trace contextRef="#ctx0" brushRef="#br0" timeOffset="13339.07">14012 2053 0,'0'0'16,"-21"-21"-16,0 0 0,21 0 15,0 0-15,0-1 0,0 1 16,21 21-1,21 0-15,-20 0 0,20 0 16,0 0-16,1 0 0,-1 0 16,21 21-16,-20-21 0,20 22 15,-20-1-15,-1 21 0,21-21 0,-20 0 16,-1 22-16,-21-22 0,22 21 16,-22 1-16,0-1 0,0 0 0,0 22 15,-21-1-15,21 1 0,-21-1 16,0 1-16,0-1 0,0-20 0,0 20 15,-21-21-15,-21 64 16,21-63-16,21-1 0,-21-21 0,-1 21 16,1 1-16,0-22 0,0 0 15,0 0-15,0 22 0,-1-22 0,1-21 16,0 21-16,0 0 0,0 0 16,0-21-16,-1 21 0,1-21 15,0 0 1</inkml:trace>
  <inkml:trace contextRef="#ctx0" brushRef="#br0" timeOffset="14754.81">8170 4593 0,'21'0'0,"1"-21"0,-22 0 16,21 0-16,-21 0 16,0-1-1,0 1-15,-21 21 16,-1 0-16,1 0 0,0 0 16,0 0-16,0 0 0,-43 0 15,43 0-15,0 21 0,0-21 16,-22 22-16,22-1 0,0-21 15,0 21-15,21 0 0,-21-21 16,21 21-16,21-21 16,0 0-1,0 21-15,0-21 0,1 0 0,-1 0 16,0 0-16,0 22 0,21-22 16,-20 21-16,-1-21 0,0 21 0,21-21 15,-21 21-15,1 0 0,-22 0 16,0 1-16,21-1 0,-21 0 15,0 21-15,0 1 0,-21-22 16,-1 0-16,1 21 0,-21-21 0,21 1 16,-22-1-16,22 0 0,-21 0 15,21-21-15,0 21 0,-22-21 16,22 0-16,21-21 31,0 0-31,21 21 0,0-21 16,1 0-16,-1 21 15,0 0-15,0 0 0,0 0 16,0 0-16,1 0 16,-22 21-16,0 0 15,0 0-15,0 0 0,0 0 0,0 1 16,0-1-16,-22 0 0,22 0 0,-21 0 16,0 0-16,21 1 0,-21-1 15,0 0-15,0 0 0,21 0 16,0 0-16,-22-21 15,22 22-15,0-1 16,0 0-16</inkml:trace>
  <inkml:trace contextRef="#ctx0" brushRef="#br0" timeOffset="15347.47">8128 6202 0,'0'0'0,"-21"0"0,21-21 0,0 0 16,0-1-16,0 1 16,21 21-16,0-21 15,0 21-15,0 0 0,1 0 16,-1 0 0,0 0-16,-21 21 0,0 0 15,0 1-15,-21-1 0,-22 21 16,22-21-16,0 0 15,-21 1-15,-1-1 0,22 0 16,-21 0-16,0 0 0,20 22 0,-20-43 16,21 21-16,21 0 0,0 0 0,0 0 15,21 0 1,0-21-16,22 22 0,-1-22 16,-21 21-16,21-21 0,1 21 0,-1-21 15,0 21-15,1 0 0,-1 0 16,-21 1-16,0-22 0,22 21 0,-43 0 15,21 0-15,-21 0 0,0 0 0,0 1 16,0 20-16,-21-21 0,0 0 16,-1 0-16,1 1 0,-21-1 0,21 0 15,0 0-15,-22-21 0,1 21 16,21-21-16,0 0 0,-22 0 16,22 0-16,0 0 0,0 0 0,0-21 15,21 0-15,0 0 0,0-22 16,0 22-16,0-21 0,0 0 0</inkml:trace>
  <inkml:trace contextRef="#ctx0" brushRef="#br0" timeOffset="15631.31">8424 5546 0,'0'0'0,"0"-21"16,21 21 15,1 0-31,20 0 0,-21 0 16,21-22-16,-20 22 0,20 0 0,0 0 16,1 0-16,-22 0 0,21 0 15,0 0-15,22 0 16,-22 0-16,-21 0 0,1 0 0,-22 22 31,-22-22-31,1 0 0</inkml:trace>
  <inkml:trace contextRef="#ctx0" brushRef="#br0" timeOffset="15828.19">8361 5800 0,'0'0'0,"0"21"16,21-21-1,0 0-15,0 0 16,22 0-16,-22 0 0,21 0 0,-21 0 0,22 0 16,-1 0-16,0 0 0,1 0 15,20 0-15,-21 0 0,1 0 0,-1 0 16,0 0-16,1 0 0,-1 0 16,-21-21-16,0 21 0,1 0 15</inkml:trace>
  <inkml:trace contextRef="#ctx0" brushRef="#br0" timeOffset="16007.09">8445 5969 0,'0'0'0,"-21"0"0,21 21 0,21-21 32,1 0-32,-1 0 15,21 0-15,-21 0 0,22 0 0,-1 0 16,0 0-16,22 0 0,-22 0 15,0 0-15,64-21 16,-63 21-16,-22 0 0,0 0 0,0 0 16</inkml:trace>
  <inkml:trace contextRef="#ctx0" brushRef="#br0" timeOffset="16602.75">5122 8107 0,'0'0'0,"-21"21"0,21 0 16,0 0-16,0 1 15,21-22 1,0 0-16,1 0 15,-1-22-15,21 1 0,-21 0 16,22 0-16,-1 0 0,-21 0 0,21-1 16,1 1-16,-1 0 0,0-21 0,-20 21 15,41-22-15,-42 22 16,-21 0-16,0 0 0,0 0 0,-21-1 16,0 22-16,-21-21 0,20 21 0,-20 0 15,0 0-15,-1 0 0,1 21 16,0 1-16,-1-1 0,1 0 15,0 0-15,-1 21 0,22 1 0,0-1 16,0 0-16,0 1 0,21-1 0,-21 22 16,21-22-16,0 0 0,0 1 15,0-22-15,0 21 0,21-21 0,0 0 16,0 1-16,0-22 0,22 21 0,-22-21 16,21 0-16,0 0 0,1 0 15,-1-21-15,0 21 0,22-22 0,-22 1 16,22-21-16,-22 21 0,22-22 15,-22 1-15</inkml:trace>
  <inkml:trace contextRef="#ctx0" brushRef="#br0" timeOffset="16839.62">6308 7451 0,'0'-43'16,"0"86"-16,0-107 0,0 43 0,-22 21 15,22 21 1,-21 22-16,0 20 0,0-21 15,21 1-15,-21-1 0,21 22 16,-21-22-16,-1 0 0,1 22 0,21-22 16,-21 22-16,0-22 0,0 0 15,21 22-15,-21-22 0,21 0 0,-22 1 16,22-1-16,0-21 0,0 43 16,0-43-16,22-21 15,-1 0-15,0 0 16,0-21-16</inkml:trace>
  <inkml:trace contextRef="#ctx0" brushRef="#br0" timeOffset="17239.39">6689 7959 0,'0'0'0,"42"-21"0,-21 21 0,21-43 16,-20 43-16,-1-21 16,-21 0-16,0 0 15,-21 21 1,-1-21-16,1 21 15,0 0-15,0 0 0,-21 0 0,20 0 16,1 21-16,0 0 0,-42 0 16,41 0-16,1 0 0,0 1 0,0-1 15,21 0-15,0 0 0,0 0 16,0 0-16,0 1 0,21-1 16,21-21-16,-20 0 0,-1 21 0,21-21 15,-21 0-15,22 0 0,-22 21 16,21-21-16,-21 21 0,0-21 15,1 0-15,-1 21 0,-21 1 0,0-1 16,0 0-16,-21-21 16,-1 21-16,-20 0 0,21-21 15,-21 21-15,-1 1 0,1-22 0,0 21 16,-1-21-16,1 0 0,0 0 0,20 0 16,1 0-16,0 0 0,0 0 15,0 0-15,21-21 16,0-1-16,21 1 0,0 0 15,0 21-15,22-21 0,-22 0 0</inkml:trace>
  <inkml:trace contextRef="#ctx0" brushRef="#br0" timeOffset="17593.18">7154 8086 0,'0'21'16,"21"-21"-1,1 0 1,-1 0-16,0-21 16,0 21-16,-21-21 0,21-1 0,0 1 15,1 0-15,-1 0 0,0 0 16,0 0-16,-21-1 0,0 1 0,0 0 16,0 0-16,0 0 0,-21 21 15,0 0 1,0 0-16,-1 0 0,1 21 15,-21 0-15,21 0 0,0 22 0,-22-22 16,22 21-16,0 0 0,0-20 0,0 20 16,21 0-16,0 1 15,0-22-15,0 21 0,0-21 0,0 0 0,0 1 16,21-1-16,0-21 0,21 0 0,-21 0 16,22 0-16,-1 0 0,0 0 15,1 0-15,20-21 0,-20-1 16,20 1-16,1 0 0</inkml:trace>
  <inkml:trace contextRef="#ctx0" brushRef="#br0" timeOffset="17999.95">8615 7811 0,'0'42'31,"-21"-21"-31,21 0 0,0 22 0,-22-22 16,22 21-16,0 0 0,0 1 0,-21-1 15,21 0-15,-21 1 0,21-22 16,0 21-16,0-21 0,0 1 0,0-1 16,0 0-16,21-21 15,0-21 1,1 21-16,-1-21 0,0-1 15,0-20-15,21 21 0,-20 0 16,-1-22-16,-21 1 0,21 21 0</inkml:trace>
  <inkml:trace contextRef="#ctx0" brushRef="#br0" timeOffset="18305.78">8805 7535 0,'0'0'0,"-21"0"0,0 0 31,0 22-31,21-1 0,0 0 16,21-21 15,0 0-31,0 0 0,0 0 0,1 0 16,-22-21-16,21 21 0,0-21 0,0-1 16,-21 1-16,0 0 15,0 0-15,-21 21 16,0 0-16,0 0 0,-1 0 0,1 0 15,0 0-15,0 21 0,0-21 16,0 21-16,21 0 0,0 1 0,0-1 16,0 0-16,0 0 0,0 0 15,21 0-15,0 1 16,0-1-16,0 0 0,0 0 0,1 0 16</inkml:trace>
  <inkml:trace contextRef="#ctx0" brushRef="#br0" timeOffset="18895.43">9165 8001 0,'21'0'0,"-42"0"0,63 0 16,-20 0-16,-1 0 0,0-21 15,0 0-15,0 21 16,0-21-16,1-1 0,-1 1 0,21-21 16,0 0-16,1-1 15,-22 22-15,0-21 0,0 21 16,0-22-16,1 22 0,-1-21 0,-21 21 15,21-22-15,-21 22 0,0 0 0,0 0 16,-21 21 0,0 21-16,21 21 15,-22-21-15,1 22 0,0-1 0,21 0 16,0 1-16,-21-1 0,0 64 16,0-43-16,21 1 0,0-1 15,0 1-15,-22-1 0,22 1 0,-21-1 16,21 1-16,0-1 0,0 1 0,0-1 15,0 1-15,-21-1 0,21 1 16,-21 63-16,21-64 0,0-20 16,0-1-16,-21 22 0,21-22 15,0-21-15,0 21 0,0-20 0,0-1 16,0 0-16,0 0 0,21-21 0,0 0 16,0 0-16,0 0 0,22-21 15,-22 0-15,0-22 16,0 22-16,0 0 0,22-21 0,-22-1 15,0 22-15,0-21 0,0 0 0,-21-1 16,0-20-16,22-22 16,-22 43-16,0-22 0,-22 22 0,1 0 0,-21-22 15,0 22-15,-1-1 0,1 1 16,0 0-16,-1-1 0,1 22 16,0 0-16,20 0 0,-20 0 0,21 21 15,0 0-15,21-21 0,0-1 16,21 22-1,0-21-15,21 0 0,-20 0 0,20 21 16,0-21-16,1 0 0,20-22 0,1 22 16,-1 0-16,1-21 0</inkml:trace>
  <inkml:trace contextRef="#ctx0" brushRef="#br0" timeOffset="19211.25">11515 6816 0,'0'0'0,"-22"0"0,1-21 0,-21-1 16,21 22-16,-22 0 0,1 0 16,0 0-16,-1 0 0,-62 43 15,41-1-15,-42 22 16,43-1-16,-1 1 0,22 20 15,-22-20-15,22 42 0,0-22 0,-1 1 16,1 0-16,21-1 0,-21 1 0,-1 148 16,43-170-16,0 1 15,0-22-15,0 22 0,21-22 16,22 0-16,-22-21 0,21 1 0,1-1 16,-1-21-16,0 0 0,22 0 0,-1 0 15,1 0-15,-1 0 0,1-21 0,-1-1 16</inkml:trace>
  <inkml:trace contextRef="#ctx0" brushRef="#br0" timeOffset="20683.47">11811 7620 0,'0'-21'0,"0"42"0,0-63 0,21 21 0,-21-1 16,0 1-16,0 0 0,0-21 0,0 21 15,0-22-15,0 22 16,0-21-16,-21 21 0,0-1 0,21 1 16,-21 0-16,-1 21 0,1 0 0,0 0 15,-21 0-15,-1 21 16,1 0-16,0 22 0,21-22 0,-22 21 15,22 1-15,-21 20 0,21-21 0,-1 1 16,1 20-16,0-20 0,21 20 16,0-21-16,0 1 0,0-1 15,0 0-15,0 1 0,21-1 0,0-21 0,1 0 16,-1 1-16,21-1 0,-21 0 16,22-21-16,-22 0 0,21 0 0,-21 0 15,22 0-15,-1 0 0,0 0 16,1-21-16,-1 0 0,0-1 0,1 1 15,20-21 1,-21 0-16,22-1 0,-22 1 0,-21 21 16,1 0-16,-1-43 0,-21 43 15,0 0-15,0 0 0,0-1 16,0 1-16,-21 21 16,-1 0-16,1 0 0,0 21 15,0 1-15,0-1 0,0 0 16,21 0-16,-22 21 0,1-20 15,21-1-15,-21 0 0,21 21 0,0-21 16,0 22-16,21-22 16,0 0-16,1-21 0,-1 0 15,0 0-15,21 0 0,-21 0 0,22 0 16,-22-21-16,21 21 0,-21-21 0,22 0 16,-22-1-16,0 1 15,0 0-15,-21 0 0,0 0 16,0 0-16,0-1 0,0 1 0,0 0 15,-21 0-15,0 0 0,0 0 16,0-1-16,-1 1 0,1 0 0,0 21 16,0-21-16,0 0 0,21 0 15,0-1 1,0 1-16,21 21 16,0-21-16,21 21 0,-20 0 0,-1 0 15,21 0-15,0 0 0,-20 0 0,20 0 16,0 21-16,-21 0 0,22 1 15,-22-1-15,21 42 0,-21-42 16,-21 1-16,0 20 0,0-21 0,0 0 16,0 0-16,0 1 0,0-1 15,0 0-15,0 0 0,0 0 0,0 0 16,0 1-16,-21-22 16,0 0-16,0-22 31,21 1-31,0 0 15,0 0-15,0 0 0,0 0 16,0-1-16,0 1 0,21 0 0,0-21 16,0 21-16,1-22 0,-1 1 0,0 21 15,21-22-15,-21 22 0,22 0 0,-1 0 16,0 0-16,-20 21 0,20 0 16,0 0-16,1 21 0,-22 0 0,0 0 15,21 22-15,-21-22 0,1 42 16,-22-20-16,21-22 0,-21 21 15,0-21-15,0 0 0,0 1 0,0 20 16,-21-21-16,-1 0 0,22 0 16,-21-21-16,21 22 0,0-1 15,-21-21-15,42 0 32,0-21-32</inkml:trace>
  <inkml:trace contextRef="#ctx0" brushRef="#br0" timeOffset="22656.12">13885 7578 0,'0'-21'0,"-63"-64"31,42 64-31,-1 0 0,22-1 0,-63 1 16,42 21-16,0 0 15,-1 0-15,-20 0 0,21 0 0,0 21 16,-22 1-16,22-1 0,0 21 0,0-21 16,0 22-16,0-22 0,-1 21 15,1 0-15,0-20 0,21 20 0,0 21 16,0-41-16,0-1 0,0 0 16,21 0-16,0-21 0,-21 21 15,22-21-15,20 0 0,-21 0 16,0 0-16,22 0 0,-22 0 0,0 0 15,21 0-15,22-42 0,-43 42 16,42-42-16,-41-1 16,-1 22-16,0 0 0,0-21 0,0-1 15,0 22-15,1-42 0,-1 20 0,0 1 16,-21-22-16,21 22 0,0-21 16,-21-1-16,0 22 0,0-43 15,0 43-15,0 21 0,0-1 0,0 1 16,-21 21-1,0 21 1,0 22-16,21-1 0,-21-21 0,-1 43 16,22 20-16,-21-20 0,21-22 15,0 1-15,0-1 0,0 21 16,0-20-16,0-22 0,0 21 0,0-21 16,0 22-16,21-22 0,-21 0 0,22 0 15,20 0-15,-21-21 16,-21 22-16,21-22 0,0 0 0,22 0 15,-22 0-15,0 0 0,0-22 0,0 1 16,1 21-16,20-21 0,-21 0 16,0 0-16,0 0 0,1-22 0,-1 22 15,0 0-15,-21-21 0,21 20 16,0-20-16,-21 0 0,0 21 16,0-1-16,0 44 31,0-1-31,0 0 0,-21 0 0,0 0 15,21 0-15,-21 22 16,21-22-16,0 0 0,0 0 0,0 22 0,0-22 16,0 0-16,0 0 0,0 0 15,21-21-15,0 0 16,0 21-16,0-21 0,1 0 0,20 0 16,-21 0-16,0-21 0,0 21 0,1-21 15,20 0-15,-21 0 0,0 0 16,0-1-16,-21-20 0,22 21 15,-1-21-15,0-1 0,0 1 0,-21-22 16,21 22-16,0-85 16,-21 64-16,22 20 0,-1-20 0,-21 20 15,0 1-15,0 0 0,21 21 0,-21-22 16,0 22-16,21 21 0,-21 21 31,0 0-31,-21 22 0,21-1 0,-21 0 16,21 22-16,-21-22 0,21 22 15,-22-1-15,22-20 0,0 20 16,0-21-16,0 1 0,0-1 0,0 0 16,0 22-16,0-22 15,0-21-15,0 1 0,22-22 0,-22 21 16,21-21-16,0 0 0,0 0 0,0 0 16,0 0-16,1 0 0,20 0 0,-21-21 15,0-1-15,0 22 0,22-21 16,-22-21-16,21 0 0,-21-1 15,1 22-15,-1-21 0,0 21 0,0-22 16,-21 22-16,21 0 0,-21 0 16,0 0-16,0 42 31,-21 0-31,0 0 16,21 21-16,-21-20 0,21-1 0,-21 21 15,21-21-15,0 0 0,0 22 0,0-22 16,0 0-16,0 0 0,0 0 15,0 1-15,21-22 16,-21 21-16,21-21 0,21 0 16,-21 0-16,1 0 0,-1 0 15,0-21-15,0 21 0,0-22 0,22 1 16,-22 0-16,0 0 0,0 0 0,-21 0 16,42-43-16,-42 43 15,0-21-15,22 20 0,-22 1 0,0 0 16,0 0-16,0 42 15,-22 0 1,22 0-16,0 22 16,-21-22-16,21 0 0,-21 21 0,21-20 15,0-1-15,0 21 0,0-21 0,0 0 16,0 1-16,21-1 16,0 0-16,1-21 0,-1 0 15,0 0-15,0 0 0,0 0 0,0 0 0,1 0 16,-1 0-16,0 0 0,-21-21 15,21 21-15,-21-21 16,0-1-16,0 1 0,0 0 0,0 0 16,0 0-16,0 0 0,0-1 15,0-20-15,-21 21 0,0-21 0,21 20 16,-21-20-16,21 21 0,-22 0 0,22 0 16,0-22-16,0 22 15,0 0-15,22 21 16,-22-21-16,21 21 0,0-21 15,0 21-15,0 0 0,0 0 16,22 0-16,-1 0 16,0 0-16,-20 0 0,20 21 0,0 0 0,-21 0 15,1 0-15,20 0 16,-21 1-16,0 20 0,0-21 0,-21 0 16,0 22-16,0-22 0,0 0 0,0 0 15,0 21-15,0-20 0,-21 20 16,21-21-16,-42 0 15,42 0-15,-21-21 16,0 0-16,-1 0 16,22-21-1,0 0 1,0 0-16,0 0 0,0 0 0,0-1 16,0-20-16,22 0 0,-1 21 15,0-22-15,0-20 0,0 20 0,22 1 16,20-43-16,-21 64 15,1-21-15,-1 21 0,0 0 16,22 21-16,-22 0 0,1 0 0,-1 0 16,0 0-16,1 0 0,-22 21 0,21 21 15,-42-21-15,0 64 16,0-43-16,0 1 0,0-1 0,0 0 16,0 1-16,-21-22 0,0 21 0,21-21 15,-21 0-15,-1 1 0,1-1 16,21 0-16,-21-21 0,0 21 0,0-21 15,0 0 1,-1-21 0,1 21-16,21-21 0,-21 0 15,21-1-15</inkml:trace>
  <inkml:trace contextRef="#ctx0" brushRef="#br0" timeOffset="22847.24">16108 6858 0,'0'0'16,"-21"0"-16,-1 0 0,1 0 0,0 0 15,0 0-15,0 21 32,0-21-1,21 21-31</inkml:trace>
  <inkml:trace contextRef="#ctx0" brushRef="#br0" timeOffset="23047.2">14944 7112 0,'-43'0'0,"86"0"0,-107 21 0,22-21 0,42 21 15,21-21 1,0 0-1,0 0-15,22 0 0,-1 0 0,0 0 16,-21 0-16,43 0 0,-22 0 0,1-21 16,-1 21-16,0 0 15,1-21-15,-22 21 0,21-21 0,-21 21 0,-21-21 16,0 0-16</inkml:trace>
  <inkml:trace contextRef="#ctx0" brushRef="#br0" timeOffset="23216.31">14817 6922 0,'-22'0'0,"44"0"0,-86 0 16,43 0-16,-21 0 0,20 0 0,-20 0 15,21 0 1,21 21-16,0 0 16,21-21-1,0 0-15,0 0 0,1 0 16,20 0-16</inkml:trace>
  <inkml:trace contextRef="#ctx0" brushRef="#br0" timeOffset="23614.36">17230 6477 0,'0'0'15,"63"-42"1,-42 42-16,0 0 0,22 0 16,-22 0-16,21 0 0,-21 0 0,22 21 15,-1 0-15,0 0 0,-20 22 16,20-1-16,0 0 0,-21 1 15,22 20-15,-1-21 0,-21 22 0,0-1 16,1 22-16,-1 0 0,-21-22 16,0 22-16,0 0 0,0-1 0,-21-20 15,-22 20-15,1-20 0,0-1 0,-22-20 16,22 20-16,-43-20 0,22 20 16,-22-21-16,21 1 0,-20-22 0,-1 21 15,22-21-15,-22 22 0,21-22 0,-20 0 16,20 0-16,1-21 0,20 21 15,-20 1-15,21-22 0</inkml:trace>
  <inkml:trace contextRef="#ctx0" brushRef="#br0" timeOffset="24511.89">8594 8996 0,'0'0'0,"21"-21"0,0 0 0,0 21 16,-21-22-16,21 1 0,0 0 15,-21 0-15,0 0 0,0 0 0,-21 21 16,0 0-1,-21 0-15,-1 0 0,22 0 16,-21 0-16,0 21 0,-1 0 0,-41 0 16,41 0-16,22 0 15,0 1-15,0-1 0,0 0 0,21 0 16,0 0-16,0 0 16,21-21-16,0 0 15,0 22-15,21-22 0,-20 0 0,-1 0 16,0 21-16,21-21 0,-21 0 0,1 21 15,-1-21-15,0 21 0,0-21 16,0 21-16,-21 0 0,0 1 16,-42 41-1,21-63-15,0 21 0,-1 0 16,-20 1-16,21-1 0,-21 0 0,20 0 16,1-21-16,0 0 0,0 21 0,0-21 15,21-21 16,21 21-31,0 0 0,0 0 0,-21-21 16,21 21-16,1 0 0,-1 0 16,0 0-16,-21 21 15,0 0-15,0 0 16,0 1-16,0-1 0,0 0 16,0 0-16,0 0 15,0 0-15,-21 22 0,21-22 16,0 0-16,-21 0 0,21 0 0,0 1 15,0-1 17</inkml:trace>
  <inkml:trace contextRef="#ctx0" brushRef="#br0" timeOffset="24784.24">7937 9864 0,'0'0'16,"-21"0"-16,21 21 0,0 0 16,0 0-1,21-21-15,1 0 16,20 21-16,-21-21 0,21 0 0,1 0 16,20 0-16,-20 0 0,-1 0 15,21 0-15,1 0 0,-1 0 0,1 0 16,21 0-16,-22 0 0,1 0 0,-22 0 15,21 0-15,-41 0 0,20 0 0,-21 0 16,0 0-16,-42 0 16,0 0-1,-21 0-15,-1 0 0</inkml:trace>
  <inkml:trace contextRef="#ctx0" brushRef="#br0" timeOffset="25039.1">7959 10097 0,'0'0'16,"-43"21"0,43 0-16,0 0 0,21-21 15,1 0-15,20 0 0,0 0 0,-21 0 16,22 0-16,20 0 0,-20 0 16,-1 0-16,21 0 0,-20 0 0,20 0 15,64 0-15,-84 0 16,20-21-16,-21 21 0,1 0 0,-1 0 0,0 0 15,-20 0-15,-1 0 16,0 0-16,0 0 0,-42 0 16,0 0-1,-22 0-15,22 21 0,-63-21 16</inkml:trace>
  <inkml:trace contextRef="#ctx0" brushRef="#br0" timeOffset="25246.98">8170 10266 0,'0'0'0,"-42"21"0,21-21 0,0 0 15,-1 0-15,1 21 0,21 0 32,21-21-32,22 0 15,-22 0-15,0 0 0,21 0 16,1 0-16,-1 0 0,0 0 0,1 0 16,-1 0-16,0 0 0,1 0 0,-1 0 15,0 0-15,1 0 0,-1 0 0,-21 0 16,0 22-16,1-22 0,-22 21 15,21-21-15,-21 21 0,0 0 16</inkml:trace>
  <inkml:trace contextRef="#ctx0" brushRef="#br0" timeOffset="25684.9">8488 10732 0,'0'21'0,"0"-42"0,0 63 0,-21-42 0,21 21 15,-22 0-15,22 0 0,0 1 32,22-22-32,-1 0 15,0 0-15,0 0 16,0 0-16,-21-22 0,21 22 16,-42 22 15,0-22-31,0 21 15,0 0-15,0-21 0,-1 21 0,-20 0 16,42 0-16,-21 1 0,0-1 16,21 0-16,0 21 0,0-21 0,0 1 15,0-1-15,0 0 0,21 0 16,0 21-16,0-20 0,0-1 0,1 0 16,-1 0-16,0 0 0,0 0 0,0 1 15,-21-1-15,21 0 0,-21 0 16,0 0-16,0 0 0,0 1 15,-21-1-15,0-21 0,0 21 16,-21-21-16,20 21 0,-20 0 0,0-21 16,21 0-16,-22 0 0,22 21 15,0-21-15,0 22 0,0-22 0,-1 0 16,1 0 0</inkml:trace>
  <inkml:trace contextRef="#ctx0" brushRef="#br0" timeOffset="26886.87">5842 12488 0,'0'22'0,"0"-1"16,0 0 15,0 0-15,21-21-1,0 0 1,0 0-16,1 0 16,-1 0-16,0-21 0,0 21 0,0-21 15,0 0-15,1 21 0,41-85 32,-63 64-32,0 0 0,0-1 0,0 1 15,0 0-15,-21 21 16,0 0-16,0-21 0,-1 21 0,-20 0 15,21 0-15,-21 21 0,-1-21 0,1 21 16,21 0-16,-22 1 0,1 20 16,21-21-16,-21 0 0,20 22 0,1-1 15,0 0-15,0-21 0,21 22 16,0-1-16,0 0 0,0-20 16,0 20-16,21-21 0,0 21 0,0-20 15,1-1-15,20 0 0,-21-21 16,21 21-16,-20-21 0,20 0 0,0 0 15,-21 0-15,22 0 0,-22-21 0,21 0 16,-21 0-16,22-1 0,-22-20 16,21 21-16</inkml:trace>
  <inkml:trace contextRef="#ctx0" brushRef="#br0" timeOffset="27136.73">6562 12107 0,'21'-42'16,"-42"84"-16,42-126 0,-21 41 0,0 22 15,0 0-15,0 0 0,-21 42 16,-1 0-16,1 0 16,21 22-16,-21-1 0,0 0 15,21 1-15,-42 126 16,42-127-16,-22 22 0,1-22 0,21 1 16,-21-1-16,21 21 0,0-20 15,0-22-15,0 21 0,0 1 16,0-22-16,0 0 0,0 0 0,0 0 15,21-21-15,0 0 0,1 0 16,-1 0-16,0 0 0,0 0 16,21-21-16</inkml:trace>
  <inkml:trace contextRef="#ctx0" brushRef="#br0" timeOffset="27503.52">7070 12467 0,'0'0'0,"21"-21"0,0 0 16,0 21-16,-21-21 0,-21 21 15,0 0 1,0 0-16,-22 0 0,1 21 0,21-21 16,-22 21-16,1 0 0,21-21 15,-21 21-15,20 1 0,22-1 16,0 0-16,0 0 0,0 0 16,22 0-16,-1 1 15,0-22-15,21 21 0,-21-21 0,22 21 16,-22-21-16,21 21 0,1 0 0,-1 0 15,-21-21-15,0 22 16,0-22-16,-21 21 0,0 0 16,0 0-16,-21-21 0,0 21 15,0-21-15,-21 21 0,-1-21 16,22 22-16,-21-22 0,-22 0 16,22 0-16,21 21 0,-22-21 0,1 0 0,21 0 15,0 0-15,0 0 0,21-21 31,21 21-31,0-22 0,0 1 16,0 0-16,22 0 0,-22 21 0</inkml:trace>
  <inkml:trace contextRef="#ctx0" brushRef="#br0" timeOffset="27851.32">7493 12679 0,'0'0'0,"21"0"0,0 0 32,0 0-32,-21-21 15,22 0-15,-1 21 0,-21-22 0,21 1 16,0 21-16,0-21 0,0 0 0,1 0 16,-22 0-16,21-1 0,0 1 0,-21 0 15,0 0-15,0 0 0,0 0 16,-21 21-16,0 0 15,-22 0-15,-20 21 0,42 0 16,-22 0-16,22 21 0,-21-20 16,-1 20-16,22-21 0,0 21 15,0 1-15,0-22 0,21 21 0,0-21 0,0 22 16,0-22-16,0 0 16,21 0-16,0 0 0,43-21 15,-22 0-15,21 0 0,43 0 16,-42 0-16,-1-21 0,22 0 15</inkml:trace>
  <inkml:trace contextRef="#ctx0" brushRef="#br0" timeOffset="28155.3">9292 12319 0,'0'0'0,"-21"-21"31,21 42-31,-21 0 0,21 0 0,0 1 16,-21-1-16,21 0 15,0 21-15,0-21 0,-22 22 0,1-22 0,21 21 16,-21-21-16,0 22 0,0-1 15,21-21-15,-21 0 16,21 1-16,0-44 31,0 1-31</inkml:trace>
  <inkml:trace contextRef="#ctx0" brushRef="#br0" timeOffset="28472.22">9186 12023 0,'0'-21'0,"0"42"0,-21-42 16,0 21-16,0 0 0,0 0 15,-1 0-15,22 21 16,0 0 0,22-21-1,-1 0-15,0 0 0,0 0 0,21 0 16,-20-21-16,-1 0 0,0 21 15,0-22-15,0 22 0,0-21 0,-21 0 16,0 0-16,0 0 16,-21 21-16,0 0 0,0 0 15,0 0-15,0 0 0,-1 0 16,1 0-16,0 0 0,21 21 0,0 0 16,0 0-16,0 0 0,0 1 15,0 20-15,0-21 0,0 21 0,0-20 16,21 62-16</inkml:trace>
  <inkml:trace contextRef="#ctx0" brushRef="#br0" timeOffset="29028.19">9588 12531 0,'0'0'0,"233"-85"31,-190 64-31,-22 0 0,21 0 0,-21-22 16,0 22-16,1 0 15,-1-21-15,-21 20 0,0-20 0,0 21 16,0-21-16,0 20 0,0 1 0,0-21 0,-21 42 16,21-21-16,-22 0 0,1 21 15,0 0-15,0 0 16,21 21-16,-21 21 0,0-21 0,21 22 16,-22-1-16,1 21 0,21-20 0,0 20 15,-21 1-15,21-1 0,-21 1 16,21-1-16,-21 22 0,21 0 0,0-22 15,0 22-15,-21-1 0,21-20 0,-22 21 16,22-22-16,0 22 0,-21-22 16,0 1-16,0 20 0,21-20 0,0-1 15,0 1-15,-21 63 16,21-85-16,0 1 0,0-22 0,21 0 0,-21 0 16,21 0-16,0-21 15,0 0-15,1 0 0,20 0 0,-21-21 16,21 0-16,-20 0 0,20 0 15,0-22-15,1 22 0,-22-21 0,42-43 16,-20 43-16,-22-22 0,0 22 16,-21 0-16,0-22 0,0 22 0,0-1 15,-21-20-15,0 21 0,-1-22 0,1 22 16,-21-1-16,0 1 0,-1 0 16,1-1-16,-22 1 0,-20-21 15,41 41-15,22 1 0,-21 0 0,21 21 16,21-21-16,0 0 15,0 0-15,21 21 0,0-22 16,21 22-16,-20-21 0,20 0 0,0 21 16,1-21-16,-1 0 0,0 0 0,22-1 15,-22 1-15</inkml:trace>
  <inkml:trace contextRef="#ctx0" brushRef="#br0" timeOffset="29535.13">11853 11515 0,'0'-43'0,"0"86"0,0-107 0,0 22 16,0 21-16,0 0 0,-21-1 0,0 1 15,0 0-15,0 21 0,-43 0 16,22 0-16,-22 0 16,22 21-16,0 22 0,-43 20 15,43-21-15,-1 1 0,22 20 0,0-20 16,-21 20-16,20 22 0,1-22 16,0 85-16,21-84 15,0 21-15,0-22 0,0 1 0,0-1 16,21-21-16,0 1 0,1 20 15,-1-42-15,0 22 0,0-22 0,21 21 16,-20-21-16,20-21 0,-21 22 0,21-22 16,-20 0-16,20 0 0,0 0 0,1-22 15,-1 1-15,0 0 0</inkml:trace>
  <inkml:trace contextRef="#ctx0" brushRef="#br0" timeOffset="30517.1">12404 11853 0,'0'-42'16,"0"84"-16,0-126 0,0 63 0,0-1 0,0 1 16,0 0-16,-22 21 0,1 0 15,0 0-15,-21 0 0,21 0 16,-22 21-16,22 22 0,-21-22 0,-1 21 16,22-21-16,-21 43 0,21-22 0,0 0 15,-22 64-15,43-63 16,0-1-16,0 21 0,-21-20 0,21-22 15,0 21-15,0-21 0,21 22 0,0-22 16,1 0-16,-1-21 0,0 21 0,21-21 16,43 0-1,-43 0-15,1 0 0,-1 0 0,0-21 0,1 0 16,-1 0-16,0 0 0,1-1 16,-1 1-16,0-21 0,-21 21 15,22 0-15,-22-22 0,0 22 0,0-21 16,0 21-16,-21-22 0,0 22 0,0-42 15,0 41 1,-21 22 0,0 22-16,0-1 15,0 0-15,21 21 0,-21-21 0,21 22 16,0-22-16,0 0 0,0 21 16,0-20-16,0-1 0,0 21 0,0-21 15,0 0-15,21-21 0,0 22 0,0-22 16,0 0-16,0 0 0,1 0 15,20 0-15,-21 0 0,0 0 16,22 0-16,-22 0 0,21-22 0,-21 1 16,0 21-16,1-21 0,-1 0 0,-21 0 15,21 0-15,-21-1 0,0 1 16,0 0-16,-21 0 0,-22-21 16,22 20-16,0-20 0,-21 21 0,21 0 15,-22 0-15,22 21 0,0-22 16,0 1-16,21 0 0,0 0 15,0 0-15,21 21 16,0-21-16,0 21 16,0 0-16,22 0 0,-1 0 0,0 0 15,1 0-15,-1 0 0,0 0 0,1 21 16,20 0-16,-20 0 0,-1 0 16,0 0-16,1 22 0,-22-22 0,21 0 15,-21 21-15,0-20 0,-21-1 0,0 21 16,0 0-16,0-20 0,0-1 15,0 0-15,0 0 16,-21-21-16,0 0 16,0 0-16,0 0 15,0-21 1,21 0-16,0 0 0,0-1 16,0 1-16,0 0 0,0-21 0,0 21 15,0-22-15,21 1 0,0 21 0,0-22 16,21 1-16,-20 0 0,-1 21 15,21-22-15,0 22 0,-20 0 0,20 0 16,0 21-16,1 0 0,-22 0 16,21 0-16,0 0 0,-20 0 0,20 21 15,-21 0-15,0 0 0,0 0 0,-21 22 16,0-1-16,0-21 0,0 22 0,0-1 16,-21-21-16,0 21 0,0-20 15,21 20-15,0-21 0,0 0 0,0 0 16,0 1-16,0-1 15,0 0-15,21-21 0,0 0 16,22 0-16,-22 0 0,21 0 16,0-21-16,-20 0 0</inkml:trace>
  <inkml:trace contextRef="#ctx0" brushRef="#br0" timeOffset="32363.5">14859 11896 0,'0'0'15,"0"-21"-15,0-1 0,0 1 0,-42-21 16,20 21-16,1 0 0,0-1 16,0 1-16,0 21 0,-22 0 15,1 0-15,21 0 0,-21 0 0,-1 0 16,1 0-16,0 21 0,20 1 0,-20-1 16,21 21-16,-21-21 0,20 22 15,1-1-15,21 0 0,0 22 0,-21-22 16,21 0-16,0 1 0,0-22 0,0 21 15,0-21-15,0 1 0,21-1 16,0 0-16,22 0 0,-22-21 16,0 0-16,21 0 0,-20 0 0,20 0 15,-21 0-15,21-21 0,-20 0 16,20 0-16,-21-1 0,0 1 16,22 0-16,-22-21 0,0-1 0,0 1 15,0 0-15,0-1 0,22-41 16,-22 41-16,0-20 0,0 21 15,-21-1-15,21-20 0,-21 20 0,22 1 16,-22 0-16,0-1 0,0 22 0,0 0 16,0 0-16,0 0 0,-22 21 15,22 21-15,-21 0 16,0 0-16,21 22 0,-21-1 0,21 0 16,-21 1-16,21-1 0,0 0 15,0 43-15,0-22 16,0-20-16,0-1 0,0 0 0,0 1 15,0-1-15,0-21 0,21 0 16,0 22-16,0-22 0,0-21 0,1 21 16,-1-21-16,21 0 0,-21 0 0,0 0 15,22 0-15,-22 0 0,0-21 0,21 0 16,1-22-16,-22 22 16,0 0-16,0 0 0,0-21 0,-21 20 15,0-20-15,43-43 16,-43 64-16,0 0 0,0 0 15,0 42 1,0 0 0,-21 22-16,21-22 15,-22 0-15,22 21 0,0-21 0,0 1 16,0 20-16,0-21 0,0 0 0,0 0 16,0 1-16,0-1 0,0 0 0,22-21 15,-1 0-15,0 21 0,0-21 16,0 0-16,0 0 0,1 0 0,-1 0 15,0-21-15,0 0 0,21 0 0,-20-1 16,-1 1-16,0 0 0,0 0 16,0-21-16,0-1 0,1 22 15,-1-21-15,0-1 0,0 1 0,-21-21 16,0 20-16,21 1 0,-21 0 16,21-22-16,-21 22 0,0-1 0,0 1 15,0 21-15,0 0 0,0 0 0,0 42 16,0 21-1,-21-21-15,0 22 16,0-1-16,0 0 0,0 43 16,-1-43-16,1 1 0,21-1 0,0 0 15,0 1-15,0-1 0,0-21 16,0 21-16,0-20 0,0 20 0,0-21 16,0 0-16,21-21 0,1 21 0,-1-21 15,0 0-15,0 0 0,0 0 0,0 0 16,1 0-16,-1-21 15,0 0-15,21 0 0,-21 21 0,1-42 16,-1 20-16,0 1 0,0 0 0,0 0 16,0-21-16,1 20 15,-1 1-15,-21 0 0,21 0 0,0 0 16,-21 42 0,0 0-16,-21 0 15,0 0-15,0 22 0,21-22 16,0 0-16,-22 21 0,22-20 0,-21-1 15,21 0-15,0 0 0,0 0 16,0 0-16,0 1 0,21-1 16,1-21-16,-1 0 15,21 0-15,-21-21 0,0-1 16,1 22-16,20-21 0,-21 0 0,0 0 16,22 0-16,-22-22 0,21 22 15,-21-21-15,0 21 0,1-22 0,-1 22 16,0 0-16,0 0 0,-21 0 0,-21 42 47,0 0-47,21 21 0,-21-20 0,-1-1 15,22 21-15,0-21 0,0 0 16,-21 22-16,21-22 0,0 0 16,0 0-16,0 0 0,21-21 15,1 0 1,-1 0-16,0 0 15,0 0-15,0 0 0,-21-21 0,0 0 16,21 0-16,-21 0 0,0 0 0,0-1 16,0 1-16,0 0 0,0 0 15,0 0-15,-21 0 0,0-1 0,21 1 16,0 0-16,-21 0 0,21 0 16,0 0-16,0-1 0,0 1 0,0 0 15,0 0-15,21 21 16,0-21-16,0 21 0,1 0 0,-1-21 15,21 21-15,-21 0 0,0 0 0,22 0 16,-22 0-16,0 21 0,21-21 16,-20 21-16,-1 0 0,0 0 0,0 0 15,-21 1-15,0 20 0,0-21 16,0 0-16,0 0 0,0 22 0,0-22 16,0 0-16,0 0 0,0 0 0,0 1 15,0-1-15,0 0 0,0 21 16,-21-42-16,21 21 15,-21-21 1,21-21 0,0 0-16,0 0 0,0 0 0,0 0 15,0-1-15,0 1 0,0 0 16,21-21-16,0 21 0,0-22 0,22 22 16,-22-21-16,21-1 0,-21 1 0,22 21 15,62-43-15,-41 43 16,-22 0-16,1 21 0,-1 0 0,0 0 15,-21 0-15,1 21 0,-1 0 0,-21 1 16,0-1-16,0 21 0,0-21 0,0 22 16,-21 20-1,-1-21-15,1-20 0,0 20 0,0-21 0,0 0 16,0 22-16,-1-43 0,1 21 16,0 0-16,0 0 0,0-21 15,0 0 1,21-21-16,-22 0 15,22 0-15,0-1 0,-21 1 0</inkml:trace>
  <inkml:trace contextRef="#ctx0" brushRef="#br0" timeOffset="32541.4">17166 11388 0,'-21'-21'0,"42"42"0,-63-42 0,21 21 16,-1 0-16,1 0 0,0 0 15,0 0-15,0 0 16,0 0-16,-1 0 31,1 0-15</inkml:trace>
  <inkml:trace contextRef="#ctx0" brushRef="#br0" timeOffset="32735.29">15917 11557 0,'0'0'0,"0"21"31,43-21-31,-22 0 0,21 0 0,22 0 16,-22 0-16,0 0 15,22 0-15,-22-21 0,0 21 0,-20 0 16,20-21-16,0 21 0,-21 0 15,1-21-15,-1 0 0</inkml:trace>
  <inkml:trace contextRef="#ctx0" brushRef="#br0" timeOffset="32911.19">15790 11388 0,'0'0'0,"-21"0"0,-21 0 0,21 0 16,-1 0-16,-41 0 15,42 0-15,21 21 0,21-21 32,0 0-32,21 0 15,-20 0-15,20 0 0,21-21 0</inkml:trace>
  <inkml:trace contextRef="#ctx0" brushRef="#br0" timeOffset="33258.99">17907 10795 0,'0'0'0,"0"-21"0,21 21 16,0 0-16,22 0 0,-22 0 0,21 0 15,0 0-15,1 21 0,-1 0 16,22 22-16,-22-22 0,21 21 16,43 43-16,-63-22 0,20 1 15,-42-1-15,22 1 0,-1 84 16,-21-85-16,-21 1 0,0-1 16,0 1-16,-21-1 0,-21 1 0,-1-22 15,-63 85-15,43-84 16,-1-1-16,-20 0 0,20 1 0,1-1 15,-85 21-15,84-41 0,1 20 16,-1-21-16,1 0 0,-1-21 0,1 21 16</inkml:trace>
  <inkml:trace contextRef="#ctx0" brushRef="#br0" timeOffset="33961.65">11536 12996 0,'21'-21'0,"-42"42"0,63-63 16,-42 21-16,21 21 0,-21-21 15,0 0-15,21-1 0,-21-20 16,-21 42-1,0 0-15,0 0 16,-21 21-16,20-21 0,-20 21 16,-21 22-16,41-22 0,-20 0 15,21 0-15,0-21 0,0 21 16,21 1-16,0-1 16,21-21-1,0 21-15,0-21 0,0 0 16,0 0-16,1 21 0,20-21 0,-21 21 15,0 0-15,0-21 0,1 22 0,-1-1 16,0 0-16,-21 0 0,0 0 16,0 0-16,0 1 0,-21-1 15,0 0-15,-1 0 0,1-21 0,0 21 16,-21 0-16,21 1 0,-1-22 0,1 21 16,0-21-16,0 0 0,42 0 46,0 0-46,0 0 0,1 0 16,-1 0-16,0 0 16,0 0-16,0 0 0,-21 21 15,0 0-15,21 0 16,-21 0-16,0 1 0,0-1 0,0 0 16,0 0-16,0 0 0,0 0 0,0 1 15,0-1-15</inkml:trace>
  <inkml:trace contextRef="#ctx0" brushRef="#br0" timeOffset="34219.49">11134 13780 0,'0'0'0,"-22"0"0,1 0 0,21 21 15,21-21 1,1 0-16,-1 0 15,0 0-15,21 0 0,-21 0 0,22 0 0,-1 0 16,0 0-16,1 0 0,-1 0 16,0 0-16,22 0 0,-22 0 15,1 0-15,20 0 0,-21-21 0,1 21 16,-1 0-16,0 0 0,-20 0 0,-1 0 16,0 0-16,-42 21 15,0-21-15,-1 0 16,-20 0-16,0 0 0</inkml:trace>
  <inkml:trace contextRef="#ctx0" brushRef="#br0" timeOffset="34441.37">11218 14034 0,'0'21'0,"0"0"31,21-21-31,1 0 0,-1 0 0,21 0 16,-21 0-16,22 0 0,-22 0 15,21 0-15,0 0 0,1 0 0,-1 0 16,22 0-16,-22-21 0,0 21 0,64 0 16,-64 0-16,1-21 0,-22 21 15,21 0-15,-21 0 0,-42 0 32,0 0-32</inkml:trace>
  <inkml:trace contextRef="#ctx0" brushRef="#br0" timeOffset="34663.24">11239 14224 0,'0'0'15,"-21"21"-15,0-21 0,21 21 0,0 1 16,0-1 0,21-21-16,0 0 0,1 0 15,20 0-15,0 0 0,1 0 0,-1 0 16,0 0-16,22 0 0,-22 0 15,22 0-15,-22 0 0,21 0 0,-20-21 16,-1 21-16,0 0 0,1 0 16,-22 0-16,0 0 0</inkml:trace>
  <inkml:trace contextRef="#ctx0" brushRef="#br0" timeOffset="34820.15">11642 14499 0,'21'0'0,"-42"0"0,63 0 0,-21 0 0,21 0 0,-20-21 16,-1 21-16,0-21 0,0 21 15</inkml:trace>
  <inkml:trace contextRef="#ctx0" brushRef="#br0" timeOffset="35298.04">11832 14817 0,'0'0'0,"-21"0"0,0 0 16,0 0-16,-1 0 16,1 0 15,21 21-31,-21 0 15,21 0-15,0 0 0,-21 1 16,21-1-16,-21 0 0,21 0 16,0 0-16,0 0 0,0 1 15,0-1-15,0 0 0,0 0 0,0 0 16,21 0-16,0 1 0,0-22 16,0 0-16,1 21 0,-1-21 15,0 0-15,-21 21 16,-21-21-1,0 21-15,-22-21 16,22 21-16,-21 0 0,21-21 16,-22 22-16,-20-1 15,42 0-15,-1-21 0,-20 21 0,21 0 0,0-21 16,0 0-16</inkml:trace>
  <inkml:trace contextRef="#ctx0" brushRef="#br0" timeOffset="35944.19">8551 15261 0,'-21'0'62,"0"0"-46,21 21-1,0 1-15,0-1 16,-21-21-16,21 21 0,0 0 16,-21-21-16,21 21 15</inkml:trace>
  <inkml:trace contextRef="#ctx0" brushRef="#br0" timeOffset="36147.07">8403 15706 0,'0'0'0,"-21"42"32,21-21-17</inkml:trace>
  <inkml:trace contextRef="#ctx0" brushRef="#br0" timeOffset="36340.96">8361 15939 0,'0'21'0,"0"0"32,0 0-32,-21 0 15,-1 0 1,1-21 15,21 22-31</inkml:trace>
  <inkml:trace contextRef="#ctx0" brushRef="#br0" timeOffset="36514.86">8297 16256 0,'0'0'0,"0"21"31,0 0-15,-21-21 15</inkml:trace>
  <inkml:trace contextRef="#ctx0" brushRef="#br0" timeOffset="36725.74">8276 16447 0,'0'21'0,"0"0"16,0 0 0,-21-21 62,0 0-78,0 21 0</inkml:trace>
  <inkml:trace contextRef="#ctx0" brushRef="#br0" timeOffset="37395.54">5588 16955 0,'21'0'16,"0"0"-1,0 0 1,1 0-16,-1-22 16,0 22-16,0-21 0,0 0 15,0 0-15,1 0 0,20 0 0,-21-1 16,0 1-16,0 0 0,1-21 16,-1 21-16,0-1 0,-21 1 0,0 0 15,0-21-15,0 21 16,-21-1-16,0 1 0,-1 21 0,1 0 15,-21 0-15,21 0 0,-22 0 0,1 21 16,0 1-16,-1-1 0,1 0 16,0 21-16,21 1 0,-22-1 0,22 0 15,0 1-15,21-1 16,0 21-16,0-20 0,0-1 0,0 0 16,0-20-16,0 20 0,21-21 0,0 0 15,0 0-15,1 1 0,-1-1 16,21-21-16,-21 0 0,22 0 0,20 0 15,-42 0-15,22-21 16,-1 21-16,-21-22 0,21 1 0,-20 0 16,20-21-16,0 21 0,-21-22 0</inkml:trace>
  <inkml:trace contextRef="#ctx0" brushRef="#br0" timeOffset="37638.9">6435 16447 0,'0'-22'16,"0"44"-16,0-86 0,0 22 0,0 21 0,0-1 15,-22 22 1,1 22-16,21-1 16,0 0-16,-21 0 0,0 21 0,21 1 15,-21-1-15,21 0 0,0 1 16,-21-1-16,-1 0 0,22 1 16,-21-1-16,21 0 0,-21 1 0,0-1 0,21 0 15,0-20-15,0-1 0,0 21 16,0-21-16,0 0 15,21-21 1,0 0-16,0 0 16,1-21-16,-1 0 0</inkml:trace>
  <inkml:trace contextRef="#ctx0" brushRef="#br0" timeOffset="38015.69">6731 16743 0,'21'-21'16,"-42"42"-16,63-42 0,-42 0 0,0-1 0,0 1 15,-21 21 1,0 0 0,0 0-16,0 0 0,-1 21 0,1 1 15,0-22-15,0 21 16,0 0-16,0 0 0,-1 0 0,22 0 16,0 1-16,0-1 0,0 0 15,22 0-15,-1-21 16,0 0-16,21 21 0,-21-21 0,22 21 15,-22-21-15,21 0 0,-21 22 16,1-22-16,-1 0 0,0 21 0,0-21 16,-21 21-16,0 0 0,0 0 15,-21 0-15,0-21 16,-22 22-16,22-1 0,-21 0 16,0-21-16,-1 21 0,1-21 0,21 21 15,-22-21-15,1 0 0,21 0 16,-21 0-16,20 0 0,1 0 0,21-21 31,0 0-31,21 0 16,1 0-16,-1-1 0</inkml:trace>
  <inkml:trace contextRef="#ctx0" brushRef="#br0" timeOffset="38387.47">7112 16976 0,'21'0'0,"-42"0"0,63-21 0,-21 21 16,-21-22-16,22 1 0,-1 0 16,-21 0-16,21 0 0,0 0 15,-21-1-15,0 1 0,0 0 16,0 0-16,0 0 15,-21 21 1,0 0-16,0 21 16,-1 0-16,1-21 0,0 42 0,0-20 15,0-1-15,21 0 0,0 21 0,-21-21 16,21 22-16,0-22 16,0 21-16,0-21 0,0 1 0,0-1 15,0 0-15,21-21 0,0 21 0,0-21 16,0 0-16,0 0 0,1 0 15,-1 0-15,21 0 0,-21 0 0,22-21 16,-1 0-16,0 21 0,22-21 16,-22-1-16</inkml:trace>
  <inkml:trace contextRef="#ctx0" brushRef="#br0" timeOffset="39291.96">8869 16722 0,'0'0'0,"21"-21"0,-21-22 0,0 22 15,0 0-15,0 0 0,0 0 16,-21 21-16,0 0 16,-1 0-16,-20 0 0,21 0 0,-21 0 15,-1 21-15,22 0 0,-21-21 0,21 21 16,-1 0-16,1 0 0,0 1 15,0 20-15,21-21 0,0 0 16,0 0-16,0 1 0,0-1 16,21 0-16,0-21 0,22 0 15,-22 21-15,21-21 0,-21 21 16,22-21-16,-1 0 0,-21 0 0,0 21 16,0-21-16,1 22 0,-22-1 15,0 0-15,0 0 0,-22 0 16,1 0-1,0-21-15,0 22 0,0-1 0,0 0 0,-1-21 16,22 21-16,-21-21 0,0 0 16,21-21 31,21 21-47,0 0 0,1 0 15,-1 0-15,0 0 16,-21 21-1,0 0-15,0 0 0,0 1 0,0-1 16,0 21-16,-21-21 0,0 0 16,-1 1-16,22 20 0,-21-21 0,0 0 15,0 0-15,21 43 16,0-43-16</inkml:trace>
  <inkml:trace contextRef="#ctx0" brushRef="#br0" timeOffset="39594.79">8742 17844 0,'0'0'15,"21"0"-15,0 0 16,0 0 0,-21-22-1,21 22-15,-21-21 16,0 42 15,0 1-31,0-1 0,0 0 16,0 0-16,0 0 0,0 0 15,-21 1-15,21-1 0,0 21 0,0-21 16,0 0-16,-21 1 0,0-1 16,21 0-16,-21-21 0,21 21 15,-21-21-15,-1 0 0,1 0 16,0 0-16,0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1:48:37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3556 1291 0</inkml:trace>
  <inkml:trace contextRef="#ctx0" brushRef="#br0" timeOffset="1360.22">3492 1397 0,'22'0'46,"-1"0"-30,0 0 0,0 0-16,0 0 0,0 0 15,1 0-15,-1 0 0,0-21 16,0 21-16,0-21 0,0 21 16,-21-21-16,0-1 15,0 1-15,0 0 16,0 0-16,-21 21 15,0 0-15,0 0 0,0 0 0,0 0 16,-22 0-16,22 0 0,-21 0 16,-1 21-16,1 0 0,0 0 0,-1 1 15,-20-1-15,21 0 16,-1 21-16,22-21 0,-21 1 0,21 20 16,-1-21-16,1 21 0,0-20 0,21-1 15,0 21-15,0-21 0,0 0 16,0 1-16,0-1 0,21 0 15,0 0-15,1 21 0,-1-20 0,0-1 16,0 0-16,0 0 0,22 0 16,-22 0-16,0 1 0,0-1 0,21 0 15,-20 21-15,-1-21 0,0 1 16,0-1-16,0 0 0,0 0 0,1 21 16,-22 1-16,0-22 0,0 0 15,0 0-15,0 0 16,-22 22-16,-20-22 0,21 0 0,-21 0 0,-1 0 15,1-21-15,0 22 0,-1-1 16,-20-21-16,20 0 0,-20 0 16,21 0-16,-43 0 15,43-21-15,-1-1 0,1 1 0,0 0 16,20 0-16,1 0 0,-21-22 16,21 22-16,0-21 0,21 21 0,0 0 15,-22-1-15,22-20 0,0 0 16,0 21-16,22-1 15,-1 22-15,0 0 0,0-21 16,0 21-16,22 0 0,-1 0 16,-21 0-16,21 0 0,1 0 0,-22 0 15,21 0-15</inkml:trace>
  <inkml:trace contextRef="#ctx0" brushRef="#br0" timeOffset="1707.06">3916 2074 0,'21'0'0,"-42"0"0,63-21 0,-21 0 0,0 0 15,-21 0 1,0 0-16,0-1 16,0 1-1,-21 21-15,0-21 0,0 21 0,0 0 16,0 0-16,-1 0 15,1 0-15,0 21 0,-21 0 0,21 1 16,-1-1-16,1 0 0,0 0 0,0 21 16,0-20-16,21 20 0,-21-21 15,21 21-15,0-20 0,0-1 0,0 21 16,0-21-16,0 0 0,0 1 16,21-1-16,0 21 0,0-42 0,-21 21 15,21 0-15,0 1 0,1-22 16,-1 0-16,0 21 0,21-21 0,-21 0 15,22 0-15,-22 0 0,21-21 16,-21-1-16,22 1 0</inkml:trace>
  <inkml:trace contextRef="#ctx0" brushRef="#br0" timeOffset="2211.28">4635 2011 0,'0'-21'0,"0"42"0,0-63 0,0 20 16,-21 1-16,0 21 15,0 0-15,0 0 0,0 0 0,-43 0 16,43 0-16,-21 0 0,20 0 16,-20 21-16,21 1 15,0 20-15,0-21 0,-1 0 0,1 22 16,0-22-16,21 21 0,-21-21 16,21 22-16,-21-22 0,21 0 0,0 21 15,0-21-15,0 1 0,0-1 16,0 0-16,0 0 0,0 0 0,21-21 15,0 21-15,0-21 0,0 0 16,1 0-16,-1 0 0,0-21 16,21 0-16,22-21 0,-43 21 15,0-1-15,21 1 0,-20-21 16,-1 21-16,21-22 0,-21 1 0,0 21 16,1-21-16,-22 20 15,21-20-15,-21 21 0,21 21 0,-21-21 16,0 0-16,0 42 31,0 0-31,-21 0 0,0 0 0,21 0 16,-22 1-16,22 20 0,0-21 15,0 0-15,0 0 0,0 22 0,0-22 16,0 0-16,0 0 16,0 0-16,0 1 0,22-1 15,-1-21-15,0 0 0,0 0 16,0 0-16,0 0 0,1 0 15,20 0-15,-21-21 0,0-1 0,0 1 16,1 0-16,20 0 16</inkml:trace>
  <inkml:trace contextRef="#ctx0" brushRef="#br0" timeOffset="2722.99">5143 2011 0,'0'-21'16,"0"42"-16,22-63 0,-22 20 0,0 44 31,-22-1-16,22 0-15,0 0 16,0 0-16,0 0 0,-21 22 0,21-22 16,0 0-16,-21 0 0,21 0 15,0 1-15,0 20 0,0-21 16,0 0-16,-21 0 0,21 1 16,0-1-16,-21 0 0,21 0 15,0-42 16,0 0-15,0 0-16,0-1 0,0-20 16,0 21-16,0 0 0,0-22 15,21 22-15,-21-21 0,21 0 0,0 20 16,0-20-16,1 21 0,-1 0 16,0-22-16,0 22 0,0 21 15,22-21-15,-22 0 0,42 21 0,-42 0 16,22 21-16,-22 0 15,0 0-15,21 1 0,-20-1 0,-1 0 16,0 21-16,0-21 0,-21 1 16,0 20-16,0-21 0,0 0 0,0 0 15,0 22-15,0-22 0,0 0 0,0 0 16,-21-21-16,0 21 0,0 1 16,21-1-16,-22-21 15,22-21 16,0-1-31,22 1 16,-1 0-16,0 0 16,0 21-16,0-21 0</inkml:trace>
  <inkml:trace contextRef="#ctx0" brushRef="#br0" timeOffset="3227.24">6011 1947 0,'0'0'15,"0"22"17,-21-1-32,21 0 0,0 0 15,0 0-15,-21 22 16,21-22-16,-21 0 0,21 0 0,-21 0 16,21 0-16,0 1 0,0-1 0,0 0 15,0 0-15,-22 0 0,22 0 16,0 1-1,0-44 17,0 1-32,0 0 15,0 0-15,0-21 16,0 20-16,22 1 0,-22 0 0,0-21 16,21 21-16,0-22 0,0 22 15,0 0-15,0-21 0,22-1 16,-22 22-16,0 21 0,0 0 15,0 0-15,1 0 0,-1 0 16,0 21-16,0 0 0,0 1 0,-21-1 16,21 0-16,-21 21 0,22-21 0,-22 43 15,0-43-15,0 0 16,0 22-16,0-22 0,0 0 0,0 0 16,0 0-16,-22 0 15,22 1-15,-21-22 0,21 21 16,0-42 15,0-1-31,21 22 16,1-21-16,20-21 0</inkml:trace>
  <inkml:trace contextRef="#ctx0" brushRef="#br0" timeOffset="3599.03">6604 2117 0,'0'0'0,"0"21"15,0 0-15,0 0 32,21-21-17,0 0-15,0 0 16,1 0-16,-1-21 0,0 21 16,0-21-16,21 0 0,-20 0 0,-1 21 15,0-22-15,0 1 0,0 0 16,0-21-16,1 21 0,-22-1 0,0 1 15,0 0-15,0 0 0,-22 21 16,-20 0 0,21 21-16,0 0 0,-22 0 15,22 1-15,-21-1 0,21 0 0,0 0 16,-1 21-16,1-20 0,0 20 16,21-21-16,-21 0 0,21 0 0,0 1 15,0-1-15,0 0 0,21-21 16,0 21-16,0-21 0,1 0 0,-1 21 15,0-21-15,21 0 0,-21 0 0,22 0 16,-22 0-16,21 0 0,-21 0 16,1-21-16,20 21 0,-21-21 0</inkml:trace>
  <inkml:trace contextRef="#ctx0" brushRef="#br0" timeOffset="3965.33">7112 2074 0,'0'0'0,"0"-21"0,-21 0 0,21 0 16,0 0-16,0 0 0,0-1 0,0 1 15,0 0-15,0 0 16,21 21 0,0 0-16,0 0 0,43 0 15,-43 0-15,0 0 0,21 0 16,-20 21-16,20 0 0,-21 0 0,0 1 16,22-1-16,-22 21 0,0-21 0,0 0 15,-21 22-15,0-22 0,0 0 16,0 21-16,0-20 0,0-1 15,0 0-15,-21 0 0,0 0 0,0 0 16,-1 1-16,1-1 16,0-21-16,0 0 15,21-21 1,0-1 0,0 1-16,21 0 0,0 0 0,0-21 15,1 20-15,-1 1 0,0-21 16,0 21-16,21-22 0,-20 22 0,-1-21 15,21 21-15,-21 0 0,22-22 16,-22 22-16,42 0 0,-42 0 16</inkml:trace>
  <inkml:trace contextRef="#ctx0" brushRef="#br0" timeOffset="4692.91">9059 2138 0,'-21'0'0,"42"0"0,-63-21 15,0 0-15,20 21 0,-20-22 0,21 22 16,-21 0-16,-1-21 0,22 21 16,-21 0-16,-1 0 0,22 0 15,0 0-15,21 21 16,21-21-16,22 0 15,-1 22-15,0-22 0,1 0 0,84 21 16,-64-21-16,1 0 16,20 0-16,-20 0 0,20 0 15,-20 0-15,21 0 0,-1 0 0,1 0 16,-22 0-16,22 0 0,-21 0 16,-22-21-16,21 21 0,-41 0 0,20 0 15,-21 0-15,0-22 0,-21 1 16,-21 0-16,0 21 15,0 0-15,-43-21 0,43 21 16,0-21-16,-21 21 0,20 0 0,1 0 16,0-21-16,0 21 15,42 0 17,21 0-32,-20 0 15,-1 0-15,21 0 0,-21 0 16,22 0-16,-22 0 0,0 0 15,0 0-15,0 0 0,0 21 0,1-21 16,-22 21-16,0 0 0,0 0 0,0 0 16,0 1-16,-22-1 0,-20 21 15,21-21-15,-21 0 0,-1 1 0,1-1 16,0 0-16,-1 0 0,22 0 16,-21 0-16,21 1 0,-1-22 15,1 21-15,42-21 31,1 0-31,20-21 0,0-1 0</inkml:trace>
  <inkml:trace contextRef="#ctx0" brushRef="#br0" timeOffset="5084.89">11578 1672 0,'0'0'15,"0"-21"-15,0 0 0,0 0 0,21 0 0,-21-1 16,0 1-16,0 0 16,0 0-16,0 0 0,-21 0 15,0 21-15,0-22 0,0 22 16,-1 0-16,-20 0 0,21 22 15,-21-1-15,20 0 0,-20 0 0,0 21 16,-1 1-16,1-1 0,0 22 0,21-22 16,-22 0-16,22 22 0,0-22 15,0 0-15,21 1 0,0-1 16,0-21-16,0 22 0,0-22 0,21 21 16,0-21-16,0 0 0,22-21 15,-1 22-15,0-22 0,1 0 0,-1 0 16,0 0-16,1 0 0,20 0 15,-21 0-15,22-22 0,-22 1 0,22 0 16,-22 0-16,22 0 0,-22-22 0</inkml:trace>
  <inkml:trace contextRef="#ctx0" brushRef="#br0" timeOffset="5350.74">12234 1418 0,'0'-21'0,"0"42"0,0-84 0,0 42 0,0-1 0,0 1 16,-21 0-16,0 21 0,0 0 15,0 21 1,-1 0-16,1 1 0,21-1 16,-21 21-16,0 0 0,21 1 0,-21 20 15,21 1-15,-21 42 0,-1-43 16,1 1-16,21-22 0,0 21 0,-21-20 16,21-1-16,-21-21 0,21 22 15,0-22-15,0 21 16,0-21-16,0 0 0,0 1 0,21-22 15,0 0 1,22 0-16,-22 0 0,0 0 0,21 0 16,1-22-16,-1 1 15</inkml:trace>
  <inkml:trace contextRef="#ctx0" brushRef="#br0" timeOffset="6494.09">12615 1905 0,'0'0'0,"21"-21"0,-21 0 16,22 0-16,-22-1 15,0 1-15,0 0 16,0 0-16,-22 21 0,1 0 16,0 0-16,0 0 15,0 0-15,0 0 0,-1 0 0,1 21 16,0 0-16,0 0 0,0 22 0,-22-22 16,22 21-16,0 1 15,0-22-15,0 21 0,21-21 0,-21 43 16,21-43-16,0 0 15,0 0-15,0 0 0,0 1 0,21-1 16,0-21-16,0 21 0,0-21 16,0 0-16,22 0 15,-22 0-15,0 0 0,0-21 0,0 0 16,1-1-16,-1 1 0,0 0 0,42-21 16,-63-1-16,22 22 15,-1-21-15,0 21 0,0-22 0,-21 22 16,0-21-16,0 21 0,0 0 15,0 42 17,-21 0-32,21 0 0,0 0 15,-21 0-15,21 22 0,-21-22 0,21 0 16,0 21-16,0-20 0,0-1 0,0 0 16,0 0-16,0 0 0,0 0 15,0 1-15,0-1 0,21-21 16,0 0-16,0 0 0,0 0 15,0 0-15,1 0 0,-1 0 16,21-21-16,-21 21 0,22-22 0,-1 1 16,0 0-16,1 0 0,-1 0 15,0-22-15,-21 22 0,22-21 16,-1 0-16,-21 20 0,22-20 0,-22 0 16,0 21-16,-21-1 0,0 1 15,0 0-15,0 0 0,-21 21 16,0 0-1,-1 21-15,1 0 0,0 22 16,0-22-16,0 0 0,21 0 0,0 21 16,0-20-16,0-1 0,0 0 0,0 0 15,0 0-15,0 0 16,21 1-16,0-22 0,-21 21 0,21-21 16,0 21-16,-21-42 62,0 0-62,-21 21 0,0 0 16,0 0-16,0-22 0,0 22 15,-1 0-15,1 0 16,0 22-16,0-22 0,21 21 0,0 0 16,0 0-16,0 0 15,0 0-15,21-21 16,0 22-16,0-22 15,1 0-15,20 0 0,-21 0 0,0 0 0,22 0 16,-1 0-16,-21 0 16,21-22-16,1 22 0,-1-21 0,0 0 15,1 0-15,-1 0 0,22-22 0,-22 22 16,-21-21-16,21 21 0,1-22 16,-22 1-16,21 0 0,-21-43 15,-21 43-15,0 21 0,0-22 16,0 22-16,0 0 0,-21 21 15,0 0-15,-21 21 0,21 0 16,-1 0-16,22 22 16,-21-22-16,21 21 0,-21 1 0,21-22 0,0 21 15,0-21-15,0 22 0,0-22 16,0 0-16,21 21 0,0-42 16,-21 21-16,0 1 0,0-1 0,22 0 15,-22 0-15,0 0 16,-22-21-1,1 0 1,0 0-16,0 0 16,0 0-16,0 0 0,-22 0 0,22 0 15,-21 0-15,-43 0 16</inkml:trace>
  <inkml:trace contextRef="#ctx0" brushRef="#br0" timeOffset="35620.06">2879 5038 0,'0'-21'125,"21"-1"-125</inkml:trace>
  <inkml:trace contextRef="#ctx0" brushRef="#br0" timeOffset="36479.58">3069 4763 0,'21'0'78,"0"0"-47,-21-22-31,0 1 16,22 21-16,-22-21 0,21 0 15,-21 0-15,0 0 16,0-1-16,0 1 16,0 0-16,0 0 0,-21 0 15,-1 21-15,1-21 0,0 21 16,0 0-16,0 0 0,0 0 16,-1 0-16,1 0 0,0 0 15,0 21-15,-21 0 0,20-21 16,1 21-16,-21 0 0,21 0 0,0 22 15,-22-22-15,22 0 0,0 21 16,0 1-16,0-22 0,-1 21 16,1-21-16,21 22 0,0-22 0,0 0 15,0 0-15,0 0 0,0 1 16,0-1-16,0 0 0,21-21 16,1 21-16,-1-21 0,0 0 15,0 0-15,0 21 0,22-21 0,-22 21 16,21-21-16,-21 0 0,22 0 15,-22 22-15,0-22 0,21 0 16,-21 0-16,22 21 0,-22-21 0,0 21 16,21-21-16,-20 21 0,-1 0 15,0-21-15,21 21 0,-42 1 0,21-1 16,-21 0-16,0 0 0,0 0 16,0 22-16,0-22 0,-21 0 0,0 21 15,-85 43 1,85-64-16,-21 21 0,-1-20 0,1-1 15,0 0-15,21-21 0,-22 0 16,1 21-16,0-21 0,-1 0 0,22 0 16,-21-21-16,21 21 0,-22-21 15,22 0-15,-21-1 0,21-20 16,-1 21-16,-20 0 0,21 0 16,0-22-16,21 22 0,-21 0 0,21 0 15,-22 0-15,22-1 0,0 1 16,0 0-16,0 0 0,22 21 15,-1 0-15,0-21 16,0 21-16,0 0 0,0 0 0,1 0 16,20 0-16,-21 0 0,0 0 15</inkml:trace>
  <inkml:trace contextRef="#ctx0" brushRef="#br0" timeOffset="36856.36">3916 5017 0,'0'0'16,"0"-106"-1,0 85 1,0-1-16,0 1 0,-21 21 15,-1 0-15,1 0 0,0 0 16,-21 0-16,21 0 0,-1 21 16,-20 1-16,21-1 0,-21 21 0,20-21 15,1 22-15,-21-1 0,21-21 0,0 21 16,-1 1-16,1-1 0,21 0 16,0 1-16,0-1 0,0-21 0,0 22 15,0-22-15,0 0 0,0 21 16,21-21-16,1 1 0,-1-22 0,0 21 15,0 0-15,0-21 0,22 0 16,-22 21-16,21-21 0,-21 0 0,22 0 16,-1 0-16,-21 0 15,21-21-15</inkml:trace>
  <inkml:trace contextRef="#ctx0" brushRef="#br0" timeOffset="37887.76">4424 5017 0,'0'0'0,"-21"-22"0,-1 22 15,1 0-15,0-21 0,0 21 0,0 0 16,0 0-16,-1 0 0,1 0 16,0 21-16,0 1 15,0-22-15,0 21 0,-1 21 0,22-21 16,-21 0-16,21 22 0,-21-22 15,21 21-15,-21 1 0,21-22 0,0 0 16,0 21-16,0-21 0,0 22 16,0-22-16,0 0 0,0 0 15,0 0-15,21-21 16,-21 22-16,21-22 0,0 0 0,1 0 16,-1 0-16,0-22 0,0 1 15,0 0-15,0 21 0,22-42 16,-22 21-16,0-1 0,0 1 15,0-21-15,1 21 0,-22-22 0,21 1 16,-21 21-16,21-21 0,-21 20 16,0-20-16,0 0 0,21 21 15,-21-1 1,0 44 0,0-1-16,-21 0 15,21 0-15,0 0 0,0 0 0,-21 22 16,21-22-16,0 21 0,0-21 15,0 1-15,0 20 0,0-21 0,0 0 16,0 0-16,0 1 0,21-22 0,0 21 16,0 0-16,22-21 15,-22 0-15,0 0 0,0 0 16,21 0-16,1 0 0,-22 0 16,21 0-16,-21-21 0,22 0 0,-1-1 15,-21 22-15,0-42 0,1 21 0,-1 0 16,0 0-16,0-1 0,-21-20 15,0 21-15,0 0 0,0 0 0,0-1 16,0 1-16,0 0 0,0 0 16,0 42-1,-21 0 1,21 0 0,0 1-16,0 20 0,0-21 0,-21 0 0,21 0 15,0 22-15,0-22 16,0 0-16,0 0 0,0 0 0,0 1 15,0-1-15,0 0 0,0 0 16,-21-21 31,-1-21-47,22 0 16,0 0-16,0-1 0,0 1 0,0 0 15,0-21-15,0 21 0,0-1 16,0-20-16,0 21 0,22-21 15,-22 20-15,21-20 0,21 21 0,-21-21 16,0 20-16,1 1 0,-1 0 16,0 21-16,21 0 0,-21 0 0,1 0 15,-1 0-15,0 0 0,-21 21 16,42 43-16,-42-43 0,21 21 16,-21-21-16,0 22 0,0-1 15,0-21-15,0 22 0,0 20 16,-21-42-16,21 0 0,-21 1 0,21-1 15,0 0-15,0 0 16,21-42 31,0 21-47,-21-21 0,22 0 0,-1-22 16</inkml:trace>
  <inkml:trace contextRef="#ctx0" brushRef="#br0" timeOffset="38419.46">5694 4974 0,'0'0'0,"0"-21"16,-21 21 0,-1 0-1,22 21-15,-21 0 0,21 1 16,0-1-16,0 0 0,0 0 0,0 0 15,-21 22-15,21-22 0,0 0 16,0 21-16,0-21 0,-21 1 0,21-1 16,0 0-16,0 0 0,0 0 0,0 0 15,0 1-15,0-1 0,0 0 16,0 0-16,0-42 47,0 0-47,0 0 0,0-1 15,0 1-15,0 0 16,0-21-16,0 21 0,0-22 0,0 1 16,21 21-16,0-22 0,0 22 0,1-21 15,-1 21-15,0-22 0,21 22 16,-21 21-16,1-21 0,-1 21 0,21 0 16,-21 0-16,0 0 0,1 21 15,-1 0-15,0 1 0,-21-1 0,21 0 16,-21 0-16,21 21 0,-21-20 0,0 20 15,0-21-15,0 43 16,0-43-16,0 0 0,0 0 16,0 0-16,0 0 0,-42 1 0,42-1 15,-21-21-15,21 21 16,0-42 15,21 0-15</inkml:trace>
  <inkml:trace contextRef="#ctx0" brushRef="#br0" timeOffset="38795.25">6202 5292 0,'63'0'31,"-42"-21"-31,1 21 15,-1 0-15,0-22 0,0 1 0,0 0 16,22 21-16,-22-21 0,21-21 16,-21 20-16,0 1 15,-21 0-15,0 0 0,0 0 0,0 0 0,0-1 16,0 1-16,-21 21 16,0 0-16,0 0 15,0 0-15,0 21 0,-1-21 16,1 22-16,0 20 0,0-21 0,0 0 15,0 43-15,21-1 16,0-20-16,0-22 0,0 0 16,0 0-16,0 0 0,0 0 15,0 1-15,21-1 0,0 0 16,0-21-16,0 0 0,22 0 16,-22 0-16,21 0 0,0 0 0,1 0 15,-22 0-15,21 0 0,1-21 0,-22 0 16,0 21-16</inkml:trace>
  <inkml:trace contextRef="#ctx0" brushRef="#br0" timeOffset="39176.03">6858 5080 0,'0'0'0,"0"-85"32,0 64-32,0 0 15,21 21-15,0-21 0,0 21 16,1 0-16,-1 0 0,0 0 0,21 0 15,-21 0-15,1 21 0,20 0 16,-21 0-16,0 1 0,0-1 0,1 0 16,-22 0-16,21 21 0,-21-20 15,21 62-15,-21-20 16,0-43-16,0 0 16,0 0-16,-21 0 0,21 1 15,-21-22-15,21 21 0,-22-21 16,1 0-16,0 0 15,21-21 1,0-1-16,0 1 0,0 0 16,0-21-16,0 21 0,0-22 0,0 22 15,21-21-15,0-1 0,1 1 16,-22 21-16,21-21 0,21-22 16,-21 43-16,0 0 0,1-22 0,-1 22 15,0 21-15,0-21 0,0 0 16,0 21-16,1 0 0</inkml:trace>
  <inkml:trace contextRef="#ctx0" brushRef="#br0" timeOffset="40119.49">8869 5419 0,'0'0'16,"-21"0"-16,21-21 47,21-1-47,0 1 0,0 0 0,0 0 16,0 0-16,43-43 15,-22 22-15,-21 0 0,22-1 0,-22 1 16,21-22-16,-21 22 0,22-21 15,-22 20-15,21-20 0,-21 20 16,-21 22-16,22-42 0,-22 42 16,0-1-16,0 1 0,-22 21 15,1 0-15,-21 0 16,21 21-16,0 1 0,-22-1 0,22 0 16,0 0-16,0 21 15,0 1-15,-1-1 0,1-21 0,21 22 0,0-1 16,0 0-16,0-21 0,0 22 15,0-22-15,21 0 0,1 21 0,-22-20 16,21-1-16,0 0 0,21 21 16,-21-21-16,1 1 0,-1-1 15,0 0-15,0 0 0,0 0 16,-21 0-16,0 1 0,0-1 16,0 0-16,-21 0 15,0-21 1,0 0-16,0 0 0,-1 0 0,-20 0 15,21 0-15,-21 0 0,-1-21 16,22 0-16,-21 21 0,21-21 0,-1-1 16,1 1-16,0-21 0,0 21 0,0 0 15,0-22-15,21 22 0,0-21 16,0-22 0,0 43-16,21 21 15,0 0 1,0 0-16,0 21 0,-21 0 15,21-21-15,-21 22 0,22 20 16,-22-21-16,21 0 0,0-21 16,-21 21-16,21-21 0,-21 22 0,21-22 15,0 0-15,1 0 0,-1 0 16</inkml:trace>
  <inkml:trace contextRef="#ctx0" brushRef="#br0" timeOffset="43153.3">995 3069 0,'0'0'15,"-43"-21"1,22 21 0,0 0-1,21 21 1,-21 0-16,21 1 16,-21-1-16,21 0 15,0 0-15,0 0 0,0 0 16,0 1-16,0-1 0,21-21 31,0 0-31,0 0 0,0 0 16,-21-21-16,22-1 15,-22 1-15,0 0 16,0 0-16,0 0 0,0 0 16,-22 21 15,1 0-31,0 0 0,0 0 15,0 21-15,21 0 0,-21 0 16,21 0-16,-22 0 0,22 1 16,-21-1-16,21 0 0,0 0 15,0 0-15,0 0 0,0 1 16,21-22 0,1 0-16,-1 0 0,0 0 15</inkml:trace>
  <inkml:trace contextRef="#ctx0" brushRef="#br0" timeOffset="43511.09">1101 3112 0,'0'0'0,"-22"21"32,1 0-17,21 0 1,21-21-1,1 0 1,-1 0-16,0 0 16,0 0-16,0-21 0,-21 0 15,0 0 1,0-1-16,-21 22 16,0 0-16,0 0 15,0 0-15,-1 0 0,22 22 16,-21-22-16,0 21 0,21 0 0,-21 0 15,21 0-15,0 0 0,0 1 16,0-1-16,0 21 0,0-21 0,0 0 16,0 1-16,0-1 15,21 0-15,0-21 0,0 0 16,1 0-16,-1 0 0,0 0 0,0 0 16</inkml:trace>
  <inkml:trace contextRef="#ctx0" brushRef="#br0" timeOffset="44827.34">1863 3239 0,'0'0'0,"-22"0"16,22 21-16,22-21 47,-1-21-47,0 21 0,0-22 15,0 1-15,0 21 0,1-21 16,-1 0-16,0 0 0,0 21 0,0-21 16,-21-1-16,0 1 0,0 0 15,0 0-15,0 0 16,-21 21-1,0 0 1,0 21-16,21 0 0,0 0 16,0 0-16,-21 43 15,-1-22-15,22 1 0,0-1 16,-21 0-16,21 1 0,0-1 0,0 0 16,0 1-16,0-1 0,0 0 15,0-21-15,0 22 0,0-22 0,0 0 16,0 0-16,0 0 0,0 1 15,0-1-15,-21-21 16,0 0 0,0 0-1,21-21-15,-21-1 0,-1 1 0,1 0 16,-21-21-16,21 21 16,-43-43-1,64 43-15,-21 21 0,0 0 16,0 0-16,21 21 15,0 43 1,0-43-16,21 0 16,21 21-1,-21-42-15,1 0 0,20 21 16,-21-21-16,0 0 0,22 0 0,-22 0 16,21 0-16,0 0 0,-20-21 0,20 21 15,-21-21-15,64-21 16,-64 21-16,0-1 0,21 1 15,-20-21-15,-1 21 0,0 0 16,-21-22-16,0 22 0,0 0 0,0 0 16,0 0-16,0-1 0,0 44 31,0-1-31,0 0 16,0 0-16,0 0 0,0 0 0,0 22 15,0-22-15,0 0 0,0 0 16,0 0-16,-21 1 0,21-1 15,0 0-15,0 0 0,0-42 47,21 0-47,-21 0 16,21-1-16,0 1 0,-21 0 16,21 0-16,1 0 0,-1-22 0,0 22 15,0 0-15,0 0 16,0 42-1,-21 0-15,0 0 0,22 1 16,-22-1-16,0 0 0,0 0 0,0 0 16,21 0-16,0 22 0,-21-22 15,21 0-15,0-21 0,0 21 0,1 0 16,-1-21-16,0 0 16,0 0-16,21 0 0,-20 0 0,20 0 0,-21 0 15,21 0-15,-20 0 16,-1-21-16,21 0 0,0 0 15,-20-21-15,-1 20 0,0 1 16,-21 0-16,0-21 0,21 21 0,-21-22 16,0 22-16,0 0 0,0 0 0,0 0 15,0-1 1,0 44 0,0-1-16,-21 0 15,21 21-15,0-21 0,0 22 0,-21-22 16,21 21-16,-21 1 0,21-1 15,-22 0-15,22-21 0,0 22 0,0-1 16,-21 0-16,21 1 16,0-1-16,-21 0 0,21 1 0,0-1 15,0 0-15,0-20 0,0-1 0,0 21 16,0 0-16,0-20 16,0-44 15,0 1-31,0 0 15,0-21-15,0-1 0,21 22 16,-21-42-16</inkml:trace>
  <inkml:trace contextRef="#ctx0" brushRef="#br0" timeOffset="45127.17">3048 3450 0,'0'0'0,"0"-21"15,0-64 1,0 64-16,0 0 15,21 0-15,0 21 16,0-21-16,22 21 0,-1 0 16,-21 0-16,22 21 0,-22 0 15,0 0-15,-21 0 0,0 1 16,21 20-16,-21-21 0,0 21 0,0-20 16,0 20-16,-21-21 15,0 0-15,0 0 0,-1 22 0,-20-22 16,21-21-16,-21 42 0,20-42 15,1 0-15,21 21 0,0-42 47,0 0-47,21 0 16,-21 0-16,22 21 0</inkml:trace>
  <inkml:trace contextRef="#ctx0" brushRef="#br0" timeOffset="45834.76">3556 3323 0,'0'43'31,"0"-22"-31,0 0 0,-21 0 16,21 0-16,0 0 0,-21 1 0,21-1 15,0 21-15,0-21 0,0 0 16,0 1-16,0-1 0,0 0 15,21-21 1,0 0-16,0 0 16,0 0-16,0 0 0,1-21 15,-1 0-15,0 21 0,0-43 16,0 22-16,22-42 16,-43 41-16,0 1 0,21 0 15,-21 0-15,21 0 0,-21 0 0,0-1 16,0 44 15,0-1-31,0 0 0,0 0 16,-21 0-16,21 22 0,0-22 15,-21 0-15,21 0 0,0 0 0,0 22 16,0-22-16,0 0 16,0 0-16,0 0 15,21-21-15,21 0 0,-21 0 16,22 0-16,-22 0 15,0-21-15,0 21 0,0-21 0,0 0 16,1 0-16,20-1 0,-21 1 16,-21 0-16,21-21 0,0-1 0,1 1 15,-1 0-15,-21-1 0,21 1 16,-21 0-16,21-1 0,-21 1 0,0 0 16,21 21-16,-21-1 0,0 1 0,0 0 15,0 0-15,0 42 31,-21 0-31,21 0 16,0 1-16,-21 20 0,21 0 0,-21 1 16,21-1-16,-21 0 0,21 1 15,0-1-15,-22 0 0,22 1 0,-21-1 16,21-21-16,0 21 0,0-20 0,0-1 16,0 0-16,0 0 0,0 0 15,21-21 1,1 0-1,-1 0-15,-21-21 0,21 21 16,0-21-16,-21 0 0,21 0 0</inkml:trace>
  <inkml:trace contextRef="#ctx0" brushRef="#br0" timeOffset="46079.63">4043 3302 0,'0'0'16,"21"0"15,0 0-31,0 0 16,0 0-16,22 0 0,-22 0 16,0-21-16,0 21 15,22 0-15,-22 0 0,0-21 0,0 21 16,0 0-16,0 0 15,-21-21-15</inkml:trace>
  <inkml:trace contextRef="#ctx0" brushRef="#br0" timeOffset="46950.13">5482 3450 0,'0'0'16,"0"21"-16,0 1 16,21-22 30,0 0-30,1 0-16,-1-22 0,0 22 16,0-21-16,0 0 0,0 0 15,1 0-15,-1 0 0,0-22 16,0 22-16,0-21 0,0-1 0,1 22 0,-1-21 16,-21 21-16,21-22 15,-21 22-15,21-21 0,-21 21 0,0 0 16,0-1-16,0 1 15,0 42 1,0 1 0,0-1-16,0 0 0,-21 21 15,21 22-15,-21-22 0,0 22 0,-1 63 16,1-64-16,0-21 16,0 22-16,0-1 0,0 64 15,-1-84-15,1 20 0,21 1 16,0-22-16,0 22 0,-21-22 0,21 0 15,0 1-15,0-1 0,0-21 16,0 0-16,21 0 0,-21 1 0,21-1 16,1-21-16,-1 0 0,0 0 15,0 0-15,0 0 0,0-21 0,22-1 16,-1-41-16,-21 42 16,43-64-16,-43 43 0,-21-1 15,21 1-15,-21 0 0,0-1 0,0 1 16,0 0-16,0-1 0,0 1 15,-21 0-15,-64-64 16,64 85-16,0 0 0,0-1 16,0 1-16,-1 21 0,1 0 0,0 0 15,0 0-15,42 0 32,0 0-17,0 0-15,1 0 0,-1 0 16,0 0-16,21 0 0,-21 0 0,1 0 15,20 0-15,-21-21 0,21 21 0,-20 0 16</inkml:trace>
  <inkml:trace contextRef="#ctx0" brushRef="#br0" timeOffset="47335.42">6181 3344 0,'0'-21'0,"-43"-21"16,43 21-1,0 0-15,0-1 0,0 1 16,21 0-16,1 21 16,-1 0-16,0-21 0,0 21 0,0 0 15,0 0-15,1 0 0,-1 0 16,0 21-16,21-21 0,-21 21 0,1 22 16,-22-22-16,21 21 15,-21-21-15,0 0 0,0 1 16,0-1-16,0 0 0,-21 0 0,-1 0 15,1-21-15,21 21 0,-21-21 16,0 0 0,21-21-1,0 0-15,0 0 0,0-21 16,0 20-16,42-41 0,-21 42 16,-21 0-16,22-22 0,-1 22 15,0 0-15,-21 0 0,21 0 0,0-1 16,0 1-16,1 21 0,20 0 15,-21-21-15,43 21 16,-43 0-16,0 0 0</inkml:trace>
  <inkml:trace contextRef="#ctx0" brushRef="#br0" timeOffset="48179.49">7112 3154 0,'0'0'15,"-21"21"-15,0 0 0,-1 0 16,1 1-16,0-1 0,0 0 16,0-21-16,0 21 0,-1 0 15,22 0-15,0 1 0,-21-1 0,21 0 16,0 42 0,0-41-16,21-22 15,1 0-15,-1 0 16,0 0-16,0 0 15,0 0-15,0 0 0,-21-22 16,22 1-16,-22 0 0,21 0 16,-21 0-16,0 0 0,0-1 15,0 1-15,0 0 0,0 0 0,0 0 16,0-22-16,0 22 0,0 0 16,0 0-16,21 0 0,0 21 15,0-21-15,0 21 16,1 0-16,-1 0 0,0 0 15,0 21-15,0 0 0,0 0 0,-21 0 16,0 0-16,0 1 0,0 20 16,0-21-16,0 0 0,0 0 15,0 22-15,0-22 0,0 0 0,0 0 16,-21 0-16,21 1 16,-21-22-16,0 0 15,21-22 1,0 1-16,0 0 15,0 0-15,0-21 16,0 20-16,21 1 0,0 0 0,0-21 16,1 21-16,-1-22 0,0 22 15,0 0-15,0 0 0,0 0 0,22-1 16,-22 22-16,0 0 0,21 0 16,-20 0-16,-1 0 0,0 0 0,0 22 15,-21-1-15,0 0 0,21 21 16,-21-21-16,0 22 0,0-22 0,0 42 15,0-20-15,0-22 0,0 0 16,0 0-16,0 0 16,0-42 15,0 0-31,0 0 16,0-21-16,0 20 0,21 1 15,1-21-15,-1 21 0,0-22 0,0 1 16,0 21-16,43-43 15,-43 43-15,0 0 0,0 21 0,22 0 16,-22 0-16,0 0 16,0 0-16,-21 21 0,0 0 15,0 1-15,0 20 0,0-21 16,0 0-16,0 22 0,0-22 0,0 21 16,-21-21-16,0 0 0,0 1 0,21-1 15,0 0-15,0 0 16,-22-21-16,1 21 0</inkml:trace>
  <inkml:trace contextRef="#ctx0" brushRef="#br0" timeOffset="48679.2">9610 3112 0,'0'-22'0,"0"44"0,0-65 0,-22 22 16,1 21 15,21 21-31,-21 22 16,21-22-16,0 21 0,0 0 15,0 1-15,-21 20 0,21-20 0,0-1 16,-21 0-16,21 1 0,-21-1 16,21 0-16,0-21 0,0 22 0,-22-22 15,22 0-15,-21 21 0,21-20 16,-21-22 15,0-22-31,0 1 16,0 0-16</inkml:trace>
  <inkml:trace contextRef="#ctx0" brushRef="#br0" timeOffset="49274.86">9123 3429 0,'0'0'0,"42"0"32,-21 0-32,0 0 15,1 0-15,20 0 0,0 0 16,1 0-16,-1-21 0,0 21 0,22-21 15,-1 0-15,1-1 0,-1 1 16,1 0-16,-1 0 0,1 0 16,-22 0-16,22-1 0,-22 1 0,0 0 0,-21 0 15,1 0-15,-1 0 16,-21-1-16,0 1 0,0 0 0,0 0 16,0 0-16,-21 21 0,-1 0 0,1 0 15,0 0-15,0 0 16,0 0-16,0 21 0,-1 0 0,1 43 15,21-43-15,-21 21 16,21 0-16,-21 1 0,21-1 0,0 0 16,0 43-16,-21-43 0,21-20 15,0 20-15,-21-21 0,21 0 16,0 0-16,0 1 0,0-1 16,0-42 30,0-1-46,0 1 16,0-21-16,0 21 0,42-22 16,-21 1-16,0 21 0,0 0 15,1-22-15,-1 22 0,21 21 16,-21-21-16,22 21 0,-22 0 0,0 0 0,0 0 16,0 0-16,0 21 0,22 22 15,-43-22-15,0 0 16,0 21-16,0-21 0,0 1 0,0 20 15,0-21-15,0 0 0,0 0 16,0 1-16,0-1 0,0 0 0,21-42 63,0 0-63,-21-1 0,21 22 15</inkml:trace>
  <inkml:trace contextRef="#ctx0" brushRef="#br0" timeOffset="49628.02">10562 3429 0,'0'0'0,"21"0"16,0 0-16,1 0 0,-1 0 15,0 0-15,0-21 16,0 21-16,0-21 0,1 0 0,-1 21 15,-21-22-15,21 1 0,0 0 16,0 21-16,-21-21 0,0 0 0,0 0 16,0-1-16,0 1 0,0 0 15,-21 21-15,0 0 16,-21 0-16,20 0 0,1 21 16,0 0-16,0 1 0,0 20 0,0-21 15,-1 21-15,1-20 0,21 20 16,-21-21-16,21 21 0,0 1 15,0-22-15,0 0 0,0 0 16,21 0-16,0 1 0,1-22 0,20 0 16,-21 21-16,0-21 0,22 0 0,-1 0 15,-21 0-15,21 0 0,43-21 16,-43-1-16</inkml:trace>
  <inkml:trace contextRef="#ctx0" brushRef="#br0" timeOffset="50955.21">12065 2985 0,'-42'0'31,"20"0"-31,1 0 16,0 0-16,21 21 0,-21 0 0,0 0 15,0 0-15,-1 0 0,22 22 16,-21-1-16,0 0 0,21 1 0,-21-1 0,21 0 16,0 1-16,0 20 15,0-20-15,0-22 0,0 0 0,0 0 16,0 0-16,21 22 16,0-43-16,0 0 15,1 0-15,20 0 0,-21 0 0,0 0 16,22 0-16,-22-22 0,21 1 15,0 0-15,-20 0 0,20-21 0,-21 20 16,21-20-16,-20 0 0,20-1 0,-21-20 16,0 21-16,0-1 0,1 1 15,20-43-15,-21 43 16,-21-22-16,0 43 0,0 0 16,-21 42-1,0-21 1,0 43-16,-1-22 0,22 0 15,-21 21-15,0 1 0,0-1 0,21 0 16,-21 1-16,21-1 0,-21-21 0,21 21 16,0 1-16,0 20 15,0-42-15,0 22 0,0-22 16,0 0-16,0 0 0,21-21 16,0 0-16,0 0 0,0 0 15,0 0-15,22 0 0,-22-21 0,0 0 0,21 0 16,-20 0-16,20-1 0,21-41 15,-41 21-15,20 20 16,-21-20-16,0 0 0,0-1 0,1 22 16,-22-21-16,0 21 0,0 0 15,0-1-15,-22 22 16,1 0-16,0 22 16,21-1-16,-21 0 0,21 0 0,0 21 15,0-20-15,0 20 0,0-21 0,0 0 16,0 22-16,0-22 0,0 0 15,0 0-15,21 0 0,-21 22 16,0-22-16,0 0 16,21-21-16,-21-21 31,0 0-15,0-1-16,-21 1 0,21 0 15,0 0-15,0 0 0,-21 0 0,0 21 31,21 21-15,0 0-16,0 0 16,0 0-16,0 0 0,0 1 15,0-1-15,0 0 0,21-21 0,0 21 16,0-21-16,0 0 0,1 0 16,-1 0-16,21 0 0,-21 0 15,22 0-15,-22 0 0,21 0 0,0 0 16,1-21-16,-22 0 0,21 0 15,1-1-15,-1 1 0,-21-21 0,21 21 16,-20-22-16,-1 22 0,0-21 16,0 0-16,-21 20 0,0-20 0,0 21 15,0 0-15,0-22 0,-21 43 16,0 0 0,0 22-16,-1-1 0,1 0 15,-21 42-15,42-20 0,-21-1 16,21-21-16,-21 22 15,21-22-15,0 21 0,0-21 0,0 0 16,0 1-16,0-1 0,0 0 16,42-21-16,-21 0 15,0 0-15,0 0 0,22 0 0,-22-21 16,0 0-16,21 21 0,1-22 16,-22 1-16,21-21 0,-21 21 0,22 0 15,-22-22-15,21 1 16,-21 0-16,22 20 0,-43 1 15,21 0-15,-21 42 16,0 0 0,0 22-16,0-22 0,0 0 15,0 0-15,0 22 0,0-22 0,0 0 16,0 0-16,0 0 16,0 0-16,0 1 0,0-1 15,21-21-15,-21 21 0,21-21 16,0 0-16,1 0 15,-1 0-15,0-21 0,-21 0 16,21-1-16,0 1 0</inkml:trace>
  <inkml:trace contextRef="#ctx0" brushRef="#br0" timeOffset="53561.14">15473 3493 0,'21'-22'31,"0"22"-31,0 0 0,0-21 16,1 0-16,-1 0 0,0 0 16,0 21-16,21-43 0,-42 22 15,0 0-15,0-21 0,0 21 16,0-1-16,0-20 0,0 21 0,0 0 15,-21-22-15,0 22 0,0 0 16,0 0-16,-22 0 0,1 21 16,0 0-16,-1 0 0,1 0 15,21 21-15,-21 0 16,20 21-16,-20 1 0,0 63 16,-1-43-16,22-21 0,21 22 15,0-22-15,-21 1 0,21-1 0,0 21 16,0-41-16,21-1 0,0-21 15,1 21-15,20-21 0,-21 0 16,21 0-16,1 0 0,-22 0 0,106-42 16,-85 20-16,-21 1 15,22 0-15,-1-21 0,0-1 16,-20 1-16,20 0 0,-21-1 0,21-20 16,-20-1-16,20 1 0,-21-1 15,0 1-15,22-85 16,-22 84-16,-21 1 0,21-1 15,-21 1-15,0-1 0,0 22 0,0 0 16,0 20-16,0 1 0,-21 21 16,0 0-16,-1 21 0,1 1 0,21 20 15,-21 0-15,0 22 0,21-1 16,-21 22-16,21-22 0,0 1 16,-21 21-16,21-22 0,-22 22 0,22-22 15,0 1-15,0-1 0,0-20 0,0-1 16,0 0-16,0 1 0,0-1 0,0-21 15,22 0-15,-1 0 16,0 1-16,0-22 0,0 0 0,0 0 16,22 0-16,-22 0 0,21 0 0,-21 0 15,22-22-15,-1 1 0,0 0 16,1 0-16,20-43 0,-20 22 16,-1 0-16,-21-1 0,0 1 15,22 21-15,-43-21 0,21-1 16,-21 22-16,21 0 0,-21 0 0,-21 21 31,0 21-15,21 0-16,0 0 0,-22 0 0,22 22 15,-21-22-15,21 21 0,0-21 16,0 22-16,0-22 0,0 0 16,0 0-16,0 0 0,0 1 0,0-1 15,21-21-15,1 0 16,-1 0-16,0 0 15,0 0-15,21 0 0,-20-21 0,-1 21 16,0-22-16,0 1 0,0 0 16,0 0-16,1-21 0,-1 20 0,0 1 15,0-21-15,-21 21 0,0 0 16,0-1-16,0 1 0,21 21 0,-21-21 16,0 42 15,-21-21-31,21 21 0,0 1 0,0-1 15,-21 0-15,21 21 0,-21-21 0,21 1 16,0-1-16,0 21 16,0-21-16,0 22 0,0-22 15,0 0-15,21-21 16,0 0-16,0 0 16,0 0-16,1 0 0,-1 0 15,21 0-15,-21-21 0,0 0 0,1-1 16,20 1-16,-21 0 0,0-21 0,22 21 15,-22-22-15,0 1 16,0 21-16,0-22 0,0 22 0,-21-21 16,0 21-16,0 0 0,0-1 15,-21 22-15,0 0 16,-21 22-16,21-22 0,-1 21 16,1 0-16,21 21 0,0-21 15,0 1-15,0-1 0,0 21 0,0-21 16,0 0-16,0 1 15,0-1-15,21 0 0,-21 0 16,22 0-16,-1 0 0,0 1 0,0-1 16,0-21-1,-21 21-15,21-21 16,1 0-16,-1 0 16,0 0-16,0 0 0,0 0 15,0-21-15,22 21 0,-22-21 0,21-1 16,-21 22-16,22-21 0,-22 0 15,42-21-15,-41 21 0,20-22 16,-21 22-16,0 0 16,-21 0-16,0 0 0,21 21 0,-21-22 15,-21 44 17,21-1-32,-21 0 0,21 0 15,-21 0-15,21 0 0,0 1 0,0-1 16,0 0-16,0 21 15,0-21-15,0 1 16,0-1-16,21-21 16,0 0-16,0 0 0,1 0 15,-1 0-15,0 0 0,0 0 16,0 0-16,22 0 0,-22-21 0,42-22 16,1 1-1,-43 21-15,21 0 0,-21-22 0,1 22 16,-1 0-16,-21 0 0,0 0 15,0-1-15,-21 44 32,21-1-32,-22 0 15,1 0-15,0 0 0,0 0 0,21 1 16,0-1-16,-21 0 0,0 0 16,21 0-16,0 0 15,0-42 32,21 21-47,0-21 0,-21 0 16,21 0-16,0 0 0,0-1 0,1 1 15,-1 0-15,0 0 16,0-21-16,0 20 0,0 1 16,1 0-16,-1 21 0,-21 21 31,0 0-31,0 1 0,0-1 15,0 0-15,0 0 0,0 43 16,0-43-16,0 0 0,0 0 16,21 0-16,-21 0 15,21 1-15,0-22 0,0 21 0,1-21 16,-1 0-16,21 0 0,-21 0 16,0 0-16,22 0 0,-22 0 15,21 0-15,-21 0 0,22-21 0,-1 21 16,-21-22-16,22 1 0,-22 21 0,21-21 15,-21 0-15,0-21 0,1 20 16,-1 1-16,-21-21 0,21 21 16,-21-22-16,0 1 0,0 21 15,-21 21-15,0 0 16,-1 0-16,-20 0 0,21 0 16,0 0-16,-22 21 0,22 0 0,-42 43 15,63-43-15,-21 0 16,21 0-16,0 0 0,0 1 15,0-1 1,21-21-16,0 0 16,0 0-16,21 0 0,-20 0 15,-1 0-15,0-21 0,0 21 16,0 0-16,-21-22 0,21 22 16,1 0-16,-22-21 0,0 42 31,-22 1-16,1-1-15,21 0 0,-21 0 16,0 0-16,0 22 0,-22 20 16,22-42-16,0 22 0,21-22 15,0 21-15,-21-21 0,21 22 16,-21-22-16,21 21 0,0 43 16,0-64-16,0 21 0,0 1 15,0-1-15,0 0 0,-21 43 16,21-43-16,-22-21 0,22 22 0,-21-22 15,21 21-15,-21-21 0,0 1 16,0-1-16,0-21 0,-1 21 0,-41-21 16,42 0-16,-22 0 15,22-21-15,-21 21 16,21-21-16,0-1 0,-1 1 16,1-21-16,0 21 0,21 0 0,0-22 0,0-20 15,0 20 1,0 22-16,0-21 0,0 0 0,0-1 15,0 1-15</inkml:trace>
  <inkml:trace contextRef="#ctx0" brushRef="#br0" timeOffset="54915.04">18076 2879 0,'0'0'0,"0"21"0,0 0 16,0 0-16,21-21 16,1 0-1,-1 0-15,0 0 16,0 0-16,0 0 0,22 0 0,-22 0 16,0-21-16,0 21 0,0-21 15,0 0-15,1 21 0,-22-21 16,-22-1-1,1 22-15,0 0 16,0 0-16,0 0 0,0 0 0,-1 0 16,1 22-16,0-22 0,0 21 0,21 0 15,0 0-15,0 0 16,0 0-16,0 1 16,0-1-16,21-21 0,0 21 15,22 0-15,-22-21 0,21 0 0,22 21 16</inkml:trace>
  <inkml:trace contextRef="#ctx0" brushRef="#br0" timeOffset="56275.27">19727 3450 0,'-21'21'31,"0"-21"-31,21-21 16,0 0 0,21 21-16,0-21 0,0 0 15,22 0-15,-22-1 0,0-20 16,64-21-16,-64 41 0,0-20 15,21 0-15,-20 21 0,-1-22 16,0 1-16,0 21 0,-21-22 0,0 22 16,0 0-16,0 0 0,-21 21 15,-21-21-15,-1 21 16,22 0-16,0 0 0,0 21 16,0-21-16,-1 21 0,1 0 0,21 0 15,0 1-15,0 20 0,0-21 16,0 0-16,0 22 0,0-22 15,21 21-15,1-21 0,-1 22 0,0-22 0,0 21 16,-21-21-16,21 0 0,0 1 16,-21-1-16,0 0 0,22 0 15,-22 0-15,21-21 0,0 21 16,0-21-16,0 0 16,0 0-16,1 0 0,-1 0 15,0 0-15,0 0 0,21-21 0,-20 21 16,-1-21-16,21 0 0,-21 0 0,0 0 15,22-1-15,-22-20 0,0 21 16,0-21-16,0-1 0,1 22 0,-1-21 16,-21-1-16,0 22 0,0 0 15,0-21-15,0 21 0,0-1 16,-21 44 15,-1-1-31,22 0 0,-21 0 0,21 0 16,0 22-16,-21-22 0,21 21 15,0 0-15,-21-20 0,21 41 16,0-42-16,0 0 0,0 1 16,0-1-16,42 21 0,-21-42 15,1 0-15,-1 0 0,21 0 16,-21 0-16,22 0 0,62-21 16,-83 0-16,20 0 15,0-1-15,-21 1 0,22 0 16,-22-21-16,0 21 0,0-22 0,0 1 15,1 21-15,-1-22 0,-21 22 16,21-21-16,-21 21 0,0 0 0,0-1 16,-21 22-1,0 22-15,-1-1 16,22 0-16,-21 0 0,0 21 0,0-20 16,21 20-16,0 0 0,0-21 15,0 22-15,0-22 0,0 21 0,0-21 16,0 1-16,0-1 0,21-21 15,0 21-15,0-21 0,1 0 0,-1 0 16,0 0-16,0 0 0,0 0 16,0 0-16,22 0 0,-22-21 0,0 0 15,21-1-15,-20 1 0,20-42 16,0 42-16,-21-1 16,1-20-16,-1 21 0,0-21 0,-21 20 15,21 1-15,-21 0 0,21 0 16,-42 42-1,0 0 1,0 0-16,21 1 0,-21 20 16,-1-21-16,1 21 0,21-20 0,-21 20 15,0-21-15,21 0 0,-21 0 16,21 22-16,0-22 16,-21-21-16,21 21 0,0-42 31,0 0-16,0 0-15,0-1 0,21 1 16,-21-21-16,21 21 0,0-22 0,0 22 16,0-21-16,1 0 0,-1 20 0,0 1 15,21-21-15,-21 21 0,22 0 16,-22 21-16,21 0 0,1 0 0,-22 0 16,21 0-16,-21 0 15,22 21-15,-22 0 0,-21 0 0,21 0 16,-21 22-16,0-22 0,0 0 0,0 21 15,0-21-15,0 1 0,0 20 0,0-21 16,-21 0-16,0 0 16,-1 1-16,1-22 15,21 21-15,-21-21 0,21-21 32</inkml:trace>
  <inkml:trace contextRef="#ctx0" brushRef="#br0" timeOffset="57763.59">22161 3408 0,'22'0'0,"-44"0"0,65 0 16,-22 0-1,0 0-15,0-21 16,-21 0-16,21 21 0,1-22 0,-1 1 15,0 0-15,0 0 0,0 0 16,0 0-16,1-22 0,-1 22 0,0-21 16,0 21-16,43-106 15,-64 63-15,21 22 0,0-1 16,0 1-16,-21 0 0,0-1 16,0 1-16,0 21 0,0 0 15,0 42 1,0 0-16,-21 0 15,0 22-15,0-1 0,-1 0 0,1 1 16,-21 41-16,21-41 16,0-1-16,21 21 0,0-20 0,-22-1 15,22 0-15,0 85 16,0-84 0,0-22-16,22 0 0,-1 0 0,0 0 15,0-21-15,0 0 0,22 0 0,-22 0 16,0 0-16,21 0 0,-21-21 15,22 0-15,-22 0 0,21 0 0,22-22 16,-43 1-16,42-21 16,-41 20-16,20 22 15,-21-21-15,0 21 0,0-1 0,-21 1 16,0 42 0,0 1-1,0-1-15,-21 0 0,0 0 0,21 21 16,0-20-16,-21 20 0,21-21 15,0 21-15,0-20 0,0-1 16,0 0-16,0 0 0,0 0 0,21 0 16,0-21-16,0 0 15,1 0-15,-1 0 0,0 0 16,0-21-16,64-21 16,-64 21-16,64-64 15,-64 43-15,0 21 16,21-22-16,-42 22 0,21-21 0,1 21 15,-22-1-15,21 1 0,-42 42 32,-1 1-32,1-1 15,0 0-15,21 0 0,-21 21 16,0-20-16,21 20 0,-21-21 0,21 21 16,0-20-16,-22-1 0,22 0 15,0 0-15,-21 0 16,21 0-16,0-42 31,0 0-31,0 0 16,0-21-16,0 20 15,21 1-15,1-21 0,-22 0 0,21 20 16,0-20-16,0 21 0,-21-21 16,21 20-16,0 1 0,1 0 15,-1 0-15,0 21 0,0 0 0,0 0 16,0 21-1,-21 0-15,0 0 0,22 1 16,-22-1-16,0 21 0,0-21 16,0 0-16,0 22 0,0-22 0,0 0 15,0 0-15,0 0 0,21 1 0,-21-1 16,0 0-16,21-21 16,0 0-1,-21-21 1,0 0-16,21-1 0,0 22 15,1-21-15,-1-21 0,0 21 16,0 0-16,21-22 0,-20 22 0,20 0 16,-21 0-16,21 0 0,-20-1 15,-1 22-15,0-21 0,0 21 16,0 0-16,0 0 0,-21 21 16,0 1-1,0-1-15,0 0 0,0 21 16,0-21-16,-21 1 0,21 20 15,-21-21-15,21 0 0,0 0 0,0 1 16,0-1-16,0 0 0,0 0 0,0 0 16,21-21-16,0 21 15,1-21-15,-1 0 0,0 0 0,0 0 16,21 0-16,-20-21 16,-1 21-16,0-21 0,21 0 0,-21 0 15,1 0-15,-1-1 0,0-20 16,0 0-16,0 21 0,0-22 15,-21 1-15,22-43 16,-22 64-16,0 0 0,0 0 0,-22 21 16,1 0-1,0 0-15,0 21 0,0 0 0,0 0 16,21 0-16,-22 22 0,1-22 16,0 21-16,21 1 0,-21-22 0,21 21 15,0-21-15,0 0 0,0 22 16,0-22-16,0 0 15,0 0-15,21-21 0,0 0 0,22 0 16,-22 0 0,0 0-16,0 0 0,0-21 0,0 0 15,1 0-15,-1 0 0,0-1 16,0-20-16,0 21 0,0 0 0,-21-22 16,0 22-16</inkml:trace>
  <inkml:trace contextRef="#ctx0" brushRef="#br0" timeOffset="58010.93">23749 2667 0,'-42'0'31</inkml:trace>
  <inkml:trace contextRef="#ctx0" brushRef="#br0" timeOffset="58210.82">22521 2858 0,'0'0'0,"-148"63"32,169-63-17,0 0-15,1 0 0,20 0 16,0 0-16,-21 0 0,22 0 15,20 0-15,-20 0 0,-1-21 16,21 21-16,1-21 0,-22 21 0,22-21 16</inkml:trace>
  <inkml:trace contextRef="#ctx0" brushRef="#br0" timeOffset="58752.51">24998 2604 0,'-21'0'32,"-1"0"-32,1 0 0,0 0 15,0 0-15,0 0 16,21-22 46,0 1-46,21 21-16,0 0 0,0-21 16,0 21-1,-21 21 1,0 0-16,0 1 16,0-1-16,0 0 15,-21 0-15,0-21 0,21 21 16,-21 0-16,0 1 0,-22-1 15,22 0 1,0-21-16,0 0 16,21 21-16,-21-21 15,0 0 1</inkml:trace>
  <inkml:trace contextRef="#ctx0" brushRef="#br0" timeOffset="59140.29">25167 2646 0,'0'-21'31,"0"42"0,-21-21-15,21-21 46,21 21-62,0 0 16,0 0-16,1 0 31,-22 21-15,0 0-16,0 0 15,0 0-15,-22-21 0,22 22 16,-21-22-16,0 21 16,-21 0-16,21-21 0</inkml:trace>
  <inkml:trace contextRef="#ctx0" brushRef="#br0" timeOffset="68706.69">11155 5101 0,'0'0'0,"0"21"15,-21-21 1,-1 0 31</inkml:trace>
  <inkml:trace contextRef="#ctx0" brushRef="#br0" timeOffset="69355.32">11155 5165 0,'0'0'0,"-21"0"15,-1 0 79,1 0-63,0 0-15,0 0-16,0 0 15,0 0-15,-1 0 0,1 0 16,0 0 0,0 0-16,0 0 15,0-21-15,-1 21 0,1 0 16,21-22 0,21 1 15,1 21-16,20 0-15,0 0 0,1-21 0,-1 21 16,0 0-16,1 0 0,20-21 16,-21 21-16,1 0 0,-1 0 0,0 0 15,1 0-15,-1 0 0,22 0 16,-43 0-16,0 0 0,0 0 16,0 0-1,-21 21 1,0 0-1,-21-21-15,0 21 16,0-21-16,0 0 16,-1 0-16,1 22 0,0-22 15</inkml:trace>
  <inkml:trace contextRef="#ctx0" brushRef="#br0" timeOffset="69627.17">11007 5271 0,'0'0'0,"-22"21"0,44-21 31,-1 0-15,0 0-16,0 0 0,0 0 0,0 0 15,22 0-15,-22 0 0,21 0 16,-21 0-16,22 0 0,-22 0 15,0-21-15,21 21 0,-20 0 16,-1 0-16,0 0 0,0 0 0,0 0 16</inkml:trace>
  <inkml:trace contextRef="#ctx0" brushRef="#br0" timeOffset="70302.78">12404 5144 0,'0'0'0,"-22"0"0,1 0 16,0-22-1,21 1-15,-21 0 0,21 0 0,0 0 16,0 0-16,0-1 16,0 1-16,0 0 0,0 0 15,21 0-15,0 0 0,0-1 16,1 1-16,20 0 16,-21 0-16,21 21 0,-20-21 0,20 21 0,-21 0 15,21 0-15,1 0 0,-22 0 16,21 21-16,-21 0 0,22 0 0,-1 43 15,-21-22-15,-21 0 16,0 1-16,0-1 0,0-21 0,0 22 16,0-1-16,-21 0 0,0-21 0,0 22 15,0-22-15,-1 0 0,1 0 16,0 22-16,0-22 16,0-21-1,21-21 16,0-1-31,0 1 0,0 0 16,0 0-16,0-21 0,21 20 16,0 1-16,0-21 0,0 0 0,1-1 15,-1 22-15,21-21 0,0-1 16,-20 1-16,20 21 0,43-21 16,-43 20-16,-21 22 0,21 0 15,-20 0-15,20 0 0,-21 22 0,0-1 16,0 0-16,-21 21 0,0 1 0,0-22 15,0 21-15,0 0 16,0 1-16,0-22 0,-21 21 0,21-21 16,0 22-16,-21-22 0,0 0 0,21 0 15,-21-21-15,21 21 0,0 1 16,21-44 31,0 1-47,0 0 0</inkml:trace>
  <inkml:trace contextRef="#ctx0" brushRef="#br0" timeOffset="70679.56">13610 5165 0,'21'0'16,"0"0"-16,1 0 15,-1-21-15,0 21 0,0-22 16,0 22-16,0-21 0,22-21 16,-22 42-16,0-21 0,0 0 15,0-1-15,1 1 0,-1 0 0,-21 0 16,0 0-16,0 0 0,0-1 16,0 1-16,-21 21 15,-1 0-15,1 0 0,0 0 16,0 21-16,0 1 0,0-1 15,-22 21-15,22-21 0,0 22 0,0-1 16,0 0-16,-1 1 0,22-22 16,0 21-16,-21 0 0,21-20 0,0 20 15,0-21-15,0 0 0,0 0 0,0 1 16,0-1-16,21-21 0,1 0 16,-1 21-16,0-21 0,0 0 0,0 0 15,0 0-15,22 0 0,41-64 16,-41 43-16</inkml:trace>
  <inkml:trace contextRef="#ctx0" brushRef="#br0" timeOffset="71247.24">14414 4868 0,'0'-21'16,"0"42"-16,22-42 0,-22 42 31,0 1-16,0-1-15,0 0 0,0 21 0,-22-21 16,22 22-16,0-22 0,0 21 0,0-21 16,-21 1-16,21 20 0,0-21 15,0 0-15,-21-21 0,21 21 16,0 1-16,0-1 16,21-21-1,0 0-15,-21-21 16,22-1-16,-1 1 0,0 0 0,0 0 15,0 0-15,-21 0 0,21-22 16,1 22-16,-1-21 0,0 21 0,-21-1 16,21-20-16,0 21 15,-21 42 1,0 0-16,0 0 16,0 1-16,0 20 0,0-21 0,0 21 15,0-20-15,0 20 0,0-21 16,0 21-16,0-20 0,0-1 0,0 0 15,0 0-15,21-21 16,1 0-16,-1 0 0,0 0 0,0 0 16,0 0-16,0 0 0,1 0 15,-1-21-15,0 0 0,21 0 0,-21 21 16,1-43-16,-1 22 0,21-42 16,-42 20-16,21 22 0,-21-21 15,0-1-15,0 1 0,0 0 16,0 21-16,0-22 0,0 22 0,0 0 15,0 0-15,-21 0 16,0 21-16,0 0 16,0 21-1,-1-21-15,22 21 16</inkml:trace>
  <inkml:trace contextRef="#ctx0" brushRef="#br0" timeOffset="72195.72">17081 4657 0,'0'0'0,"0"-21"16,22-1 0,-1 22-1,0-21-15,0 0 0,0 21 0,22-21 16,-22 21-16,0-21 15,21 0-15,-21-1 0,22 1 0,-22 0 16,0 21-16,-21-21 0,0 0 16,0 0-16,0-1 0,0 1 0,-63 21 15,41-21-15,-41 21 0,21 0 16,-1 0-16,-20 0 0,-1 21 16,22 0-16,0-21 0,-1 22 0,1-1 15,0 0-15,20-21 0,1 21 16,0 0-16,21 0 0,0 1 15,0-1-15,0 0 0,21 0 16,0 0-16,1 0 0,-1 1 0,21-1 16,0 0-16,1 0 15,-1 21-15,0 1 0,1-22 0,-1 21 16,0 1-16,1-1 0,-22 0 0,21 1 16,-21-1-16,1 0 0,-22-21 15,0 22-15,0-1 0,-22 0 0,-62 1 16,41-1-16,-20-21 15,-1 0-15,1 1 0,-1-1 0,1 0 16,-1-21-16,1 0 0,-1 0 0,-20 0 16,41 0-16,-20 0 0,-1 0 15,22-21-15,0 0 0,-1-1 0,1-20 16,21 0-16,21-1 16,0 1-16,0 0 0,0-1 0,0-20 15,0 21-15,0-22 0,21 22 16,0-1-16,22 1 0,-22 21 15,0-21-15,0 42 0,0 0 0,22 0 16,-22 0-16,21 21 0,-21 21 16,0-21-16,22 22 0,-1 41 15,-21-20-15,0-22 0,-21-21 16,22 22-16,-22-1 0,21 0 0,-21-21 16,0 1-16,0-1 0,0 0 0,0 0 15,21 0-15,0-21 16,-21 21-16,21-21 15,0 0-15,1-21 0</inkml:trace>
  <inkml:trace contextRef="#ctx0" brushRef="#br0" timeOffset="72544.85">17716 5038 0,'0'0'0,"22"0"0,-1-21 0,0 21 16,0-22-16,-21 1 0,21 21 0,-21-21 16,0 0-16,0 0 15,0 0-15,0-1 0,-21 1 16,0 21-16,0 0 0,0 0 16,-1 0-16,1 0 15,0 21-15,0 22 0,0-22 16,0 21-16,21 1 0,-22-1 15,22 0-15,-21-21 0,21 22 0,0-1 16,0 0-16,0-20 0,0 20 16,0-21-16,0 0 0,0 0 0,64 22 15,-43-43-15,0 0 16,21 0-16,-20 0 0,-1 0 16,21 0-16,0 0 0,-20-21 15,20-1-15,0 1 0,-21 0 0,22 0 16</inkml:trace>
  <inkml:trace contextRef="#ctx0" brushRef="#br0" timeOffset="73000.94">18415 5017 0,'0'0'0,"0"-22"0,0 1 15,0 0-15,0 0 0,0 0 16,0 0-16,-21 21 0,-22 0 16,1 0-16,21 0 0,0 0 15,-22 0-15,22 21 0,0 0 16,-21 0-16,21 0 0,-1 22 0,1-22 15,0 21-15,0-21 0,0 85 16,21-85-16,0 0 16,0 1-16,0-1 0,0 0 15,0 0-15,0 0 0,21-21 0,0 0 16,0 0-16,0 0 0,1 0 16,20 0-16,-21 0 0,0 0 15,0-21-15,1 0 0,20 0 0,-21 0 16,0-1-16,0 1 0,1 0 0,-1-21 15,-21-1-15,21 22 0,-21-21 16,21-43 0,-21 64-16,0 42 31,0 0-31,-21 1 0,0-1 16,21 21-16,-21-21 0,21 0 0,0 43 15,0-22-15,0-21 0,0 1 16,0-1-16,0 0 0,0 0 15,21 0-15,0-21 0,21 0 16,-21 0-16,1 0 0,-1 0 16,21 0-16,-21 0 0,22 0 15,-22-21-15,21 0 0,-21 0 16,22 0-16,-22-1 0</inkml:trace>
  <inkml:trace contextRef="#ctx0" brushRef="#br0" timeOffset="73468.86">18923 4932 0,'-21'42'32,"0"-21"-32,21 1 0,-22-1 15,22 0-15,0 21 0,0-21 0,0 1 16,0-1-16,0 21 0,0-21 16,0 0-16,0 1 0,0-1 15,0 0-15,0 0 0,0-42 63,0 0-63,0 0 15,-21-1-15,21 1 0,0 0 0,0-21 16,0 21-16,0-22 0,0 22 16,21-21-16,1-1 0,-1 22 0,0-21 15,0 21-15,21-22 0,-20 22 16,20 21-16,0-21 0,1 21 0,-1 0 15,0 0-15,22 42 16,-22-20-16,-21 20 0,0-21 0,1 21 16,-1 1-16,-21-22 0,0 21 15,0 1-15,0-22 0,0 21 16,-21-21-16,-1 0 0,1 1 0,0 20 16,0-21-16,0-21 15,21 21-15,0-42 31,21 21-31,-21-21 0,21 0 16,0 0-16,22-1 0,-22 1 16,0 0-16</inkml:trace>
  <inkml:trace contextRef="#ctx0" brushRef="#br0" timeOffset="73955.61">19875 4890 0,'-21'21'47,"21"0"-47,-21 0 0,21 21 16,-21 1-16,21-22 0,0 0 16,0 21-16,0-20 0,-21-1 15,21 0-15,-21 0 0,21 0 0,0 0 16,0 1-16,0-1 15,-22-21-15,22-21 32,0-1-17,0 1-15,0 0 0,0 0 0,0 0 16,0-22-16,22 22 0,-22-21 16,21 0-16,0-1 0,0 22 0,0-21 15,0-1-15,1 22 0,-1 0 16,21 0-16,-21 0 0,0 21 0,1 0 15,-1 0-15,21 42 0,-21-21 16,0 0-16,1 22 0,-22-22 16,0 21-16,0 1 0,0-22 0,0 21 15,0-21-15,0 22 16,0-22-16,0 0 0,-43 42 16,43-41-16,-21-1 15,21-42 32,21 21-47,22-22 0</inkml:trace>
  <inkml:trace contextRef="#ctx0" brushRef="#br0" timeOffset="74355.45">20447 5101 0,'0'0'0,"21"0"32,0 0-32,0 0 0,1 0 0,-1 0 15,21 0-15,-21-21 0,43 0 16,-43 0-16,0 0 0,21-1 16,-20 1-16,-1 0 0,0 0 0,0-21 15,-21 20-15,0 1 0,0 0 16,0 0-16,0 0 0,-21 21 15,0 0-15,0 0 16,-1 21-16,1-21 0,0 21 16,-21 21-16,21-20 0,-1 20 0,1-21 15,0 21-15,21 1 0,0-22 0,0 21 16,0-21-16,0 1 0,0-1 16,0 0-16,0 0 0,21 0 0,-21 0 15,21-21-15,1 0 0,20 22 16,-21-22-16,0 0 0,0 0 0,22 0 15,-22 0-15,0 0 0,0-22 0,0 22 16,1-21-16,-1 21 0,0-21 16,0 0-16,0 0 0,-21 0 0,21-1 15</inkml:trace>
  <inkml:trace contextRef="#ctx0" brushRef="#br0" timeOffset="74711.25">21061 4890 0,'0'0'0,"0"-22"0,21 22 0,-21-21 15,0 0-15,21 21 0,0 0 16,0-21-16,1 21 0,-1 0 16,0 0-16,21 0 0,-21 0 0,1 0 15,-1 0-15,0 0 0,0 21 16,0 21-16,-21 1 16,0-22-16,0 21 0,0-21 0,0 22 15,0-22-15,0 21 0,-21-21 16,21 1-16,-21 20 0,21-21 0,-21 0 15,0 0-15,21-42 47,0 0-47,0 0 16,21-21-16,0 20 0,0 1 16,0-21-16,-21 21 0,21-22 15,1 22-15,-1 0 0,-21-21 16,21 21-16,0-1 0,0 1 15,-21 0-15,21 21 16,1 0-16,-1-21 0,0 21 0,0 0 16</inkml:trace>
  <inkml:trace contextRef="#ctx0" brushRef="#br0" timeOffset="75068.03">22246 4445 0,'0'0'0,"0"-63"32,-21 63-32,0 0 15,21 21-15,-21 0 0,-1 0 0,22 0 16,-21 22-16,0-22 0,0 21 15,0-21-15,0 22 0,-1-1 16,22 0-16,-21 1 0,0 20 0,0-21 0,21 1 16,0-1-16,0 0 0,0-20 15,0 62-15,0-63 0,0 1 16,0-1-16,0 0 0,0 0 16,0 0-16,21-21 0,0 0 0,0 0 15,1 0-15,-1 0 0,0 0 0,21 0 16,-21-21-1,1 21-15,-1-21 0,21 0 0</inkml:trace>
  <inkml:trace contextRef="#ctx0" brushRef="#br0" timeOffset="81232.52">22352 4445 0,'-21'21'16,"0"-21"-16,-1 0 15,1 0 1,21-21 15,0 0-15,21 0-16,1 0 16,-1-1-16,-21 1 15,21 0-15,0-21 0,0 21 0,0-1 16,1 1-16,-22 0 0,42 21 15,-21-21-15,0 0 0,0 0 16,1 21-16,20-22 0,-21 22 0,0 0 16,0 0-16,1 0 0,-1-21 15,0 21-15,0 0 16,-42 0 62,0 0-62,0 0-16,-1 0 15,1 0-15,0 0 16,0 0-16,0 21 0,0 1 0,-1-22 16,1 21-16,0 0 0,-21 0 0,21 0 15,-1 22-15,-20-22 0,21 0 16,-21 21-16,20-21 0,1 22 15,0-1-15,-21-21 0,21 22 0,-1-1 16,1-21-16,0 21 0,0 1 16,0-1-16,0 0 0,-1 1 0,1-1 15,0 0-15,0 43 16,21-43-16,-21 1 0,21-1 0,0 0 16,0 1-16,0-1 0,0-21 0,0 0 15,0 22-15,0-22 0,0 0 16,21 0-16,0 0 0,21 22 15,-20-22-15,-1-21 0,0 21 16,0-21-16,0 0 0,0 21 16,22-21-16,-22 0 0,0 0 0,21 0 15,-20 21-15,-1-21 0,0 0 0,0 0 16,0 0-16,0 0 16,-42 0 30,0 0-46,0 0 16,0 0-16,0-21 16,-1 21-16,1 0 0,21-21 15,-21 0-15,0 21 0,0-21 0,21 0 16,-21 21-16,-1-22 0,22 1 0,-21 0 16,21 0-16,-21 0 0,21-22 15,0 22-15,-21-85 16,21 64-16,-21 0 0,21-1 15,0 1-15,0 0 0,0-22 16,0 22-16,0 21 0,0-22 0,0 1 16,0 0-16,0 21 0,0-22 15,0 1-15,0 0 0,21 20 16,0 1-16,-21 0 0,21 0 0,0-21 16,1 20-16,-1 1 0,0 0 15,21 0-15,-21 0 0,1 0 0,20-1 16,-21 1-16,21 0 0,-20 0 15,-1 21-15,21-21 0,-21 0 16,0 21-16,-21-22 0,22 22 16,-22-21-1,-22 0 1,1 21 0,0 0-16,0 0 0,0 0 15,0 0-15,-1 21 0,1 0 16,0 1-16,0-1 0,-21 0 15,20 0-15,1 21 0,0 1 0,0-1 16,0-21-16,0 43 0,-1-22 0,1 0 16,0 1-16,0-1 0,21 0 15,0 22-15,-21-22 0,21 22 0,-21-22 16,21 22-16,0-22 0,0 0 0,0 22 16,-22-22-16,22 0 15,0 1-15,0-22 0,0 21 0,0 1 16,0 20-16,0-21 15,0-20-15,0-1 16,0 0-16,22 0 0,-1-21 0,-21 21 16,21 0-16,0-21 0,0 22 0,0-22 15,1 0-15,-1 0 0,0 21 16,0-21-16,43 0 16,-43 0-16,0 0 0,0 0 0,0 0 15,0 0-15,-21-21 31,0-1 1,-21 22-32,21-21 0</inkml:trace>
  <inkml:trace contextRef="#ctx0" brushRef="#br0" timeOffset="83790.09">23156 4763 0,'21'0'16,"1"0"15,-1 0-31,0 0 0,0 0 15,-21-22-15,21 22 0,0 0 16,1-21-16,-1 21 16,0-21-16,-21 0 0,21 0 15,-21 0 1,0-1-16,0 1 16,0 0-1,-21 21-15,21-21 16,-21 21-16,0 0 0,-1 0 0,1 0 15,0 0 1,0 0-16,0 21 0,0-21 0,-1 21 16,1-21-16,0 21 0,0 1 15,0-22-15,21 21 0,-21-21 16,21 21-16,0 0 16,21-21-1,0 21-15,-21 0 0,21-21 16,0 22-16,0-1 0,1 0 15,-1 0-15,0 0 0,0 22 16,0-22-16,0 0 0,1 21 0,-1-21 16,0 22-16,-21-22 0,0 21 0,0-21 15,0 1-15,0 20 16,-21 0-16,-22-42 0,22 21 16,-21 1-16,0-1 0,-1-21 0,1 0 15,0 21-15,-1-21 0,1 0 0,0 0 16,-1 0-16,22 0 0,-21 0 15,21-21-15,-22 0 16,43-1-16,0 1 0,-21-21 0,21 21 16,0-22-16,0 22 0,0-21 0,0 0 15,0-1-15,0 1 0,21 0 16,0 20-16,-21-20 0,22 21 0,-1 0 16,-21 0-16,0-1 0,21 22 15,0 0-15,-21 22 16,21-1-16,-21 21 0,21-21 15,-21 22-15,0-1 0,0 0 16,0 1-16,0-1 0,0 0 0,22-21 16,-22 22-16,21-22 0,-21 21 0,21-21 15,0 1-15,0-1 0,0 0 16,1-21-16,-1 21 0,0-21 0,0 0 16,21 0-16,22 0 15,-43 0-15,21 0 0,1-21 16,-1 0-16,-21 21 0,22-21 0,-1-1 0,0 1 15,1 0-15,-1 0 16,-21-21-16,0 20 0,0 1 0,1 0 16,-1-21-16,0 21 0,-21-1 0,21 22 15,-21-21-15,0 0 16,0 42 0,-21 0-16,0 1 0,0-1 15,21 0-15,-22 0 0,1 0 0,21 0 16,-21 22-16,21-22 0,0 0 0,0 0 15,0 0-15,0 1 16,21-22-16,0 0 16,1 0-16,20 0 0,-21 0 15,0 0-15,22 0 0,-22 0 16,21-22-16,-21 22 0,22-21 0,-22 0 16,21 0-16,-21 0 0,0 0 15,1-1-15,-1 1 0,0 0 16,0 0-16,-21 0 0,0 0 0,21-1 0,-21 1 15,0 42 1,0 1 0,0-1-16,0 0 0,-21 0 15,0 21-15,21 1 0,0-22 16,0 21-16,-21 1 0,21-1 0,0 0 16,0 22-16,0-22 0,0 22 0,0-1 15,0 1-15,0-1 0,21 64 16,-21-63-16,21-22 0,0 21 15,-21 1-15,0-22 0,0 22 16,0-22-16,0 22 0,0-22 0,0 0 16,-21 1-16,0-1 0,0 0 15,21 1-15,-21-22 0,-22 0 0,22 0 0,0 0 16,-21-21-16,20 0 0,-20 0 16,0 0-16,21 0 0,-22 0 0,1 0 15,0-21-15,-43-42 16,64 20-16,-22 1 0,22 0 0,21-1 15,0-20-15,0 20 0,0-20 16,0-1-16,0 1 0,21-1 0,1-20 16,-1 20-16,21 1 0,-21-1 15,22 1-15,-1-1 0,0 22 0,1-22 16,62-20-16,-62 41 16,20 1-16,-20 0 0,-1-1 0,0 1 15,1 0-15,-1-1 0,21 22 0</inkml:trace>
  <inkml:trace contextRef="#ctx0" brushRef="#br0" timeOffset="84170.49">24744 4826 0,'0'0'0,"21"-42"32,-42 42-17,0 0 1,-1 0-16,1 0 0,0 0 0,0 21 15,-21 0-15,20 0 0,1 0 0,-21 1 16,21-1-16,21 0 0,0 0 16,-21 0-16,21 0 0,0 1 15,0-1-15,21 0 16,0-21-16,0 21 0,0-21 16,0 21-16,22-21 0,-22 21 0,0-21 15,0 22-15,0-1 0,1-21 16,-1 42-16,-21-21 15,-21-21 1,-1 21-16,1-21 0,-21 0 0,21 22 16,-22-22-16,1 0 0,21 0 0,-21 0 15,20 0-15,-41 0 16,42 0-16,21-22 16,0 1-1,0 0-15,21 0 0,-21 0 0,42 0 16,-21-22-16</inkml:trace>
  <inkml:trace contextRef="#ctx0" brushRef="#br0" timeOffset="84455.33">25231 4255 0,'0'0'0,"0"-22"0,0 1 15,0 0-15,0 42 16,-22 0-1,22 1-15,-21 20 0,21-21 16,-21 43-16,0-22 0,21 0 0,-21 22 16,-22 42-1,43-43-15,-21 1 0,0-22 0,0 21 16,21-20-16,0 20 0,-21-20 0,21-1 16,-21-21-16,21 21 0,0-20 15,0-1-15,0 0 0,0 0 0,21-21 31,0 0-31,0 0 0,0 0 16,-21-21-16,21 0 0</inkml:trace>
  <inkml:trace contextRef="#ctx0" brushRef="#br0" timeOffset="84655.21">24934 4868 0,'0'0'15,"-21"0"-15,0 0 0,42 0 32,0 0-17,0 0-15,1 0 0,-1 0 16,21 0-16,-21 0 0,43 0 16,-22 0-16,-21-21 0,22 21 15,-22 0-15</inkml:trace>
  <inkml:trace contextRef="#ctx0" brushRef="#br0" timeOffset="85038.22">25315 4932 0,'0'21'0,"21"-21"31,1 0-31,-1 0 0,0 0 0,0 0 15,0 0-15,-21-21 0,43 0 16,-22 0-16,0 21 0,0-22 16,0 1-16,-21 0 15,0 0-15,0 0 0,0 0 16,0-1-16,-21 22 16,0 0-16,0 0 0,0 0 15,-22 22-15,22-1 0,0 0 0,0 0 16,0 0-16,-1 22 0,22-22 15,0 21-15,-21-21 0,21 22 0,0-22 16,0 0-16,0 21 0,0-21 0,0 1 16,0-1-16,21 0 0,1-21 15,20 0-15,-21 0 16,0 0-16,22 0 0,-22 0 16,21 0-16,0-21 0,-20 21 15,20-21-15,0-1 0,1 1 0</inkml:trace>
  <inkml:trace contextRef="#ctx0" brushRef="#br0" timeOffset="85707.52">25971 4720 0,'0'0'0,"-21"0"15,0 0 1,0 21-16,21 1 0,0 20 16,-21-21-16,0 21 0,21-20 0,-22 20 15,22 0-15,0-21 0,0 22 0,-21-22 16,21 21-16,0-21 0,0 1 15,-21-1-15,21 0 0,0 0 16,0 0-16,0-42 47,0 0-47,0 0 16,0-22-16,0 22 0,0 0 0,0-21 15,0-1-15,21 22 0,0-21 0,1 0 16,-1-1-16,0 22 0,0-21 15,0 21-15,0-1 0,1 1 16,20 21-16,-21 0 0,21 0 0,-20 0 16,20 0-16,-21 0 0,0 21 0,0 1 15,22 20-15,-22-21 0,0 0 16,0 22-16,-21-1 0,0-21 16,0 21-16,0-20 0,0-1 0,0 0 15,0 0-15,0 0 0,0 0 16,0 1-16,-21-1 0,21 0 15,-21-21-15,0 0 16,0 0-16,21-21 16,0 0-16,0-1 15,0 1-15,0 0 0,0 0 16,0-21-16,21 20 0,0-20 0,0 0 16,0-1-16,0 1 0,22 0 15,-22 21-15,21-22 0,-21 22 16,22 0-16,-1 21 0,0 0 0,1 0 15,-1 0-15,0 0 0,1 0 16,-1 21-16,-21 0 0,22 0 0,-22 22 16,0-1-16,-21 22 0,0-22 15,0 0-15,0-21 0,0 22 16,-21-22-16,0 21 0,-1-21 0,1 1 16,0-1-16,0 0 0,0 0 15,0-21-15,-1 21 0,1 0 16,42-42 15,1 21-31,-1-21 0</inkml:trace>
  <inkml:trace contextRef="#ctx0" brushRef="#br0" timeOffset="86056.32">27326 4932 0,'-21'21'0,"42"-42"0,-63 63 0,21-21 16,-1-21-16,22 22 0,0-1 15,0 0 1,22-21 0,-1 0-16,0 0 15,0 0-15,0 0 0,0-21 16,-21 0-16,22-1 15,-1 1-15,-21 0 0,0 0 16,0 0-16,0 0 0,0-1 16,-21 22-16,-1 0 15,1 0-15,0 22 0,0-22 16,0 21-16,0 0 16,-1-21-16,22 21 0,0 0 0,0 0 15,22-21 1,-1 0-1</inkml:trace>
  <inkml:trace contextRef="#ctx0" brushRef="#br0" timeOffset="86339.16">27961 4678 0,'-21'21'31,"21"0"-15,-21 0-16,21 1 0,0-1 15,0 21-15,-21-21 0,21 22 0,-22-22 16,1 42-16,21-42 0,-21 1 16,21-1-16,0 0 0,0 0 15,0 0-15,0 0 0,-21-21 0,21 22 16,21-44 15,0 1-31,-21 0 0,21 21 0,1-21 16</inkml:trace>
  <inkml:trace contextRef="#ctx0" brushRef="#br0" timeOffset="86730.93">28003 4382 0,'-21'0'0,"42"0"0,-63 0 0,21 0 0,-21 0 16,20 0-16,1 0 0,-21 42 15,21-42-15,0 21 0,21 0 16,0 0-16,0 1 16,0-1-16,21-21 15,0 0-15,0 21 0,21-21 0,-20 0 0,-1 0 16,42 0-16,-42 0 15,1 0-15,-1 0 0,0-21 16,0 21-16,0-21 0,-21-1 0,0 1 16,0 0-16,0 0 15,0 0-15,0-22 0,0 22 0,0 0 0,-21 0 16,0 21-16,0 0 16,-22 0-16,22 0 0,0 0 0,0 0 15,-21 21-15,20 0 0,1 0 16,0 1-16,0-1 0,0 0 15,21 21-15,-21-21 0,21 1 0,0-1 16,0 0-16,0 0 0,21-21 16,0 21-16,21 0 0,-21-21 0,1 0 15,20 22-15</inkml:trace>
  <inkml:trace contextRef="#ctx0" brushRef="#br0" timeOffset="87227.65">28384 4614 0,'0'22'16,"0"-1"-1,0 0-15,0 0 16,0 0-16,-21 0 0,21 1 16,0 20-16,0-21 0,0 0 0,0 0 15,0 1-15,0-1 0,0 0 16,-21 0-16,21 0 0,0 0 0,-21 1 15,0-44 17,21 1-17,0 0-15,0 0 0,0 0 16,0 0-16,0-22 0,21 22 0,0-21 16,0-1-16,0 22 15,1-21-15,-1 21 0,0-22 0,21 22 16,-21 0-16,22 0 0,-1 21 0,-21-21 15,22 21-15,-1 0 0,0 0 16,1 0-16,-1 21 0,0 0 16,-42 0-16,21 0 0,-21 1 15,0-1-15,0 0 0,0 21 0,0-21 16,0 22-16,-21-22 0,0 21 16,21-21-16,0 22 0,-21-22 0,21 0 15,-21 0-15,21 0 0,0 22 16,0-22-1,0-42 17,0 0-32,0-1 0,0 1 0,0 0 15</inkml:trace>
  <inkml:trace contextRef="#ctx0" brushRef="#br0" timeOffset="87656.41">29041 3789 0,'0'0'0,"0"-42"16,21 42-1,0 0-15,0 0 0,0 0 16,22 0-16,-1 0 0,0 0 0,1 0 15,-1 21-15,21 0 0,-20 0 16,-1 21-16,0-20 0,1 20 0,-1 21 16,0-20-16,-20 20 0,-1 1 15,0-1-15,0-20 0,-21 20 0,0 43 16,0-43-16,0-20 16,-21 20-16,0 1 0,0-22 15,-1 22-15,1-22 0,0 21 0,0-20 16,-21-1-16,20 0 0,1 1 15,-21-22-15,-22 21 0,22-21 16,0 1-16,21-22 0,-22 0 16,22 0-16,0 0 0,-21 0 0,20 0 15,22-22 1,0 1 0,22 0-16,-1 0 0,0 0 0,21 0 15,-21-22-15</inkml:trace>
  <inkml:trace contextRef="#ctx0" brushRef="#br0" timeOffset="88015.2">30522 4636 0,'0'-22'16,"0"1"-1,0 0 17,-21 21-32,0 0 15,0 0-15,0 0 16,-1 0-16,1 21 15,0-21 1,21 21-16,21 1 31,0-22-15,1 0-16,-1 0 16</inkml:trace>
  <inkml:trace contextRef="#ctx0" brushRef="#br0" timeOffset="88511.92">30395 4995 0,'0'22'62,"0"-1"-46,0 0-1,0 0 1,-21-21 0,0 0-1,0 0 1,0 0-16,21-21 15,0 0 1,0 0-16,0-1 16,21 22-1,0 0-15,0 0 0,0 0 0,0 0 16,1 0-16,-22 22 16,21-1-16,-21 0 0,0 21 15,0-21-15,0 43 16,-21-43-16,-1 21 0,1-20 0,-21 20 15,0-21-15,-1 0 0,1 0 16,-22 1-16,22-1 0,0 0 0,-64 0 16,64-21-16,20 21 15,-20-21-15,21 0 0,0 0 0,0 0 16,21-21-16,0 0 0</inkml:trace>
  <inkml:trace contextRef="#ctx0" brushRef="#br0" timeOffset="89010.63">30565 4572 0,'-22'0'16,"1"0"0,0 0-16,0 0 0,0 0 15,0 21 1,21 0-1,21-21 1,0 0 0,0 0-16,0 0 15,0 0 1,-21-21-16,0 0 0,0 0 16,0 0-1,-21 21 1,0 0-1,0 0-15,0 21 0,0 0 16,-1 0-16,22 0 16,0 1-1,22-22 1,-1 21-16</inkml:trace>
  <inkml:trace contextRef="#ctx0" brushRef="#br0" timeOffset="130327.61">6731 8234 0,'-21'0'0,"0"0"16,-1 0-1,1 0-15,0 0 0,0 0 16,0 0-16,0 0 16,-1 0-16,1 0 0,0 0 15,0 0-15,0 0 0,0 0 0,-22 0 16,22 0-16,0 0 15,0 0-15,0 0 0,-1 0 16,1 0-16,42 0 47,1 0-47,-1 0 0,21 0 16,-21 0-16,22 0 0,-1 0 0,21 0 15,-20 0-15,20 0 0,1 0 0,84 0 16,-85 0-16,1 0 15,-1 0-15,1 0 0,-1 0 0,-20 0 16,20 0-16,-20 0 0,-1-21 0,0 21 16,1 0-16,-22 0 15,21 0-15,-21 0 0,22-21 0,-22 21 16,0 0-16,0 0 0,0 0 0,-21-22 16,21 22-16,-21-21 15,0 0 1,-21 0-1,0 21-15,0 0 0,0-21 16,0 21-16,-22-21 0,22 21 0,0-22 16,-21 22-16,20 0 0,-20 0 0,21-21 15,0 21-15,0 0 16,-1 0-16,1 0 0,0 0 16,42 0 15,0 0-16,1 0-15,-1 0 0,0 0 16,0 0-16,0 0 0,22 0 0,-22 0 16,42 21-16,-42-21 0,22 0 15,-22 0-15,0 22 0,0-22 16,0 0-16,1 21 0,-22 0 16,0 0-16,0 0 15,0 0-15,0 1 16,-22-1-16,1 0 0,0 0 0,0-21 15,0 21-15,0 0 0,-1 1 16,-20-1-16,21 0 0,0 0 16,0 0-16,-1-21 0,1 21 0,21 1 15,-21-22-15,21 21 0,-21-21 16,42 0 31,0 0-32,0-21-15,1 21 0,-1-22 0,21 1 16,-21 21-16</inkml:trace>
  <inkml:trace contextRef="#ctx0" brushRef="#br0" timeOffset="130643.43">8128 7980 0,'0'-21'32,"0"42"-1,0 0-31,0 0 0,0 0 0,0 1 16,0-1-16,0 0 15,0 21-15,0-21 0,0 1 0,0-1 16,0 0-16,0 0 0,0 0 0,0 0 15,0 1-15,0-1 0,0 0 16,0 0-16,0-42 47,0 0-47,0-22 16,0 22-16</inkml:trace>
  <inkml:trace contextRef="#ctx0" brushRef="#br0" timeOffset="131050.19">8128 7641 0,'0'0'0,"-21"0"16,-22 0 0,22 0-16,21 43 15,-21-43-15,21 21 0,0 0 16,-21 0-16,21 0 0,0 0 0,0 1 15,0-1-15,21 0 16,0-21-16,0 0 0,1 0 16,-1 0-16,0 0 0,0 0 15,0 0-15,0 0 16,1-21-16,-1 21 0,-21-21 0,21 21 16,-21-22-16,21 1 0,-21 0 0,0 0 15,0 0-15,0 0 16,0-1-16,0 1 0,0 0 0,-21 21 15,0-21-15,0 21 0,-1 0 16,1 0-16,0 0 0,0 0 16,0 21-16,21 0 15,0 0-15,-21 1 0,21-1 16,0 0-16,0 0 0,0 0 16,0 0-16,0 1 0,0-1 0,0 0 15,21-21-15,-21 21 0,21-21 0,0 21 16</inkml:trace>
  <inkml:trace contextRef="#ctx0" brushRef="#br0" timeOffset="131587.89">8467 7853 0,'0'21'16,"0"0"-1,0 0-15,0 1 16,0-1-16,0 21 16,0-21-16,0 0 0,0 1 15,0-1-15,0 0 0,0 0 0,0 0 16,0 0-16,0 1 0,0-1 0,0 0 16,0 0-16,0 0 15,0 0-15,0 1 16,0-44 15,0 1-31,0 0 16,0-21-16,0 21 0,0-1 15,0 1-15,0-21 16,0 21-16,0-22 0,0 1 0,21 21 16,21-43-16,0 43 0,-20-21 15,-1 42-15,21-21 0,0 0 16,43 21-16,-43 0 15,-20 0-15,-1 21 0,0 0 0,0 0 16,-21 0-16,0 0 0,0 22 16,0-22-16,0 21 0,0-21 0,0 1 15,0 20-15,0-21 0,0 21 16,-21-20-16,21-1 0,0 0 0,0 0 16,-21 0-16,21 0 15,-21-21-15,21 22 0,0-44 47,0 1-47,21 21 0,-21-21 0,21-21 16</inkml:trace>
  <inkml:trace contextRef="#ctx0" brushRef="#br0" timeOffset="131928.69">9398 7535 0,'0'0'0,"-21"0"47,21 22-47,0-1 0,-21 0 16,21 21-16,0-21 0,-22 22 0,22-22 15,0 21-15,0 1 0,-21-1 16,21 0-16,-21 1 0,21-1 15,0 0-15,0 1 0,0-22 0,-21 21 16,21 0-16,0-20 0,0-1 0,0 0 16,0 0-16,0 0 0,0 0 15,0 1-15,0-1 16,21-21-16,0 0 16,0 0-16,1-21 15,-1-1-15,-21 1 16,0 0-16,42-21 0</inkml:trace>
  <inkml:trace contextRef="#ctx0" brushRef="#br0" timeOffset="132208.54">9207 7832 0,'0'0'0,"-21"0"0,0 0 16,42 0 15,0 0-31,22 0 0,-22 0 16,21 0-16,-21 0 0,22 0 15,-22 0-15,0 0 0,0 0 0,0 0 16,1 0-16,-1 0 31</inkml:trace>
  <inkml:trace contextRef="#ctx0" brushRef="#br0" timeOffset="133059.5">11959 7938 0,'0'0'0,"-21"-22"15,42 22 17,0 0-32,22 0 0,-1 0 15,0 0-15,1 0 0,-1 0 0,21 0 16,64 0-16,-42 0 0,-21 0 16,20 0-16,1 0 0,21 0 15,-22 0-15,22 0 0,0 0 16,-21-21-16,-1 21 0,1 0 0,-21-21 0,-1 21 15,1 0-15,-22 0 0,0-21 16,-21 21-16,1 0 0,-1-21 16,0 21-16,-21-21 0,0-1 15,0 1 1,0 0-16,-21 21 0,0-21 16,-1 21-16,1 0 0,-21-21 0,21 21 15,-22 0-15,22 0 16,-21 0-16,21-21 0,-22 21 0,22 0 0,-42 0 15,42 0-15,42 0 47,21 0-47,-21 0 0,0 0 16,1 0-16,20 0 0,-21 0 16,21 0-16,-20 0 0,-1 0 0,0 0 15,0 0-15,0 0 0,0 0 0,-21 21 16,22-21-16,-22 21 15,0 0-15,0 0 0,0 0 16,0 1-16,-22-1 0,1 0 0,0 0 16,0 21-16,-21-20 0,20 20 15,1 0-15,0-21 0,-21 43 16,21-43-16,21 0 0,-22 0 16,22 1-16,0-1 0,0 0 0,0 0 15,0 0 1</inkml:trace>
  <inkml:trace contextRef="#ctx0" brushRef="#br0" timeOffset="133819.57">15028 7874 0,'0'-21'15,"0"42"-15,-21-42 0,0 0 0,0 0 0,0 21 0,-1-22 16,1 22-16,21-21 16,0 0-16,-21 21 0,21-21 0,0 0 0,0 0 15,0-1-15,0 1 0,0 0 16,21 0-16,0 21 16,1-21-16,20 0 0,0 21 0,-21 0 15,22-22-15,-1 22 0,0 0 0,1 0 16,-1 0-16,0 0 0,1 22 15,-22-1-15,21 0 0,-21 21 0,1-21 16,-1 22-16,0 20 16,0-20-16,-21-1 0,0 0 0,0 1 15,0-1-15,0 0 0,0 1 0,0-22 16,-21 21-16,21-21 0,-21 22 16,21-22-16,-21 0 0,21 0 15,0 0-15,-22-21 0,1-21 31,21 0-31,0 0 16,0 0-16,0-1 0,0 1 0,0-21 16,0 0-16,0-1 0,21 1 15,1 0-15,-1-1 0,0 1 0,0 0 16,21-43-16,1 43 0,-1 20 16,-21 1-16,22 0 0,-22 0 15,21 0-15,0 21 0,1 0 0,-22 0 16,21 0-16,-21 0 0,22 21 0,-22 0 15,0 0-15,0 22 16,0-22-16,1 85 16,-22-85-16,0 63 0,0-62 15,0 20-15,-22-21 0,1 21 16,21-20-16,0-1 0,-21 0 0,21 0 16,-21 0-16,21 0 0,0 1 15,0-44 16,21 1-31,-21 0 0,21 0 0</inkml:trace>
  <inkml:trace contextRef="#ctx0" brushRef="#br0" timeOffset="134907.95">16319 7874 0,'22'0'31,"-1"0"-31,0 0 16,0-21-16,0 0 0,0 21 16,1-21-16,-1-1 0,0 22 15,0-21-15,0 0 0,-21 0 16,21 0-16,-21 0 0,0-1 16,0 1-16,0 0 0,-21 21 15,0 0 1,0 0-16,0 21 0,0 0 0,-1 1 15,1-1-15,-21 21 0,21-21 16,0 22-16,-1-22 0,1 21 16,21 0-16,0-20 0,0 20 0,0-21 0,0 21 15,0-20-15,0-1 0,0 0 16,43 21-16,-22-42 0,21 21 16,-21-21-16,0 0 0,22 0 0,-22 0 15,21 0-15,1 0 0,-22 0 16,0-21-16,0 0 0,21 0 0,-20 21 15,-1-64 1,0 43-16,0-21 0,-21 21 0,21-22 16,0 22-16,1-21 0,-22 21 0,21-22 15,0 22-15,0 0 0,-21-21 0,21 21 16,22-1-16,-22 22 0,0-21 16,0 21-16,21-21 0,-20 21 0,20 0 15,-21 0-15,21 21 0,-20 0 16,20 1-16,-21-1 0,0 63 15,-21-62-15,0 20 0,0-21 16,0 0-16,-21 22 0,21-22 16,-21 0-16,0 0 0,0 0 15,-1 0-15,1 1 0,0-22 0,0 21 0,42-42 63,0-1-63,0 1 0,1-21 0,20 21 15,-21-22-15,0 22 0,0-21 16,22 0-16,-22 20 0,0-20 0,21 0 16,1-22-16,-22 43 0,-21 0 15,0 0-15,21 0 16,-42 42 0,0 0-1,21 0-15,-21 21 0,-1-20 16,1-1-16,0 21 0,21 0 0,-21-20 15,21 20-15,-21-21 0,21 21 0,0-20 16,0-1-16,0 21 0,0-21 16,0 0-16,21 1 0,0-1 0,0-21 15,22 21-15,-22 0 0,21-21 0,0 0 16,-20 0-16,20 0 0,43 0 16,-64-21-16,21 0 0,0 0 15,-20-1-15,20-20 0,-21 21 0,21-21 16,-20-1-16,-1 1 0,0 0 15,42-128 1,-41 107-16,-22-1 0,0 1 0,0 20 16,0-20-16,0 21 0,0-1 15,0 22-15,0-21 0,0 21 0,0 42 32,0 0-32,-22 0 0,1 21 0,21 1 15,-21-1-15,21 22 0,-21-22 0,0 64 16,21-64-16,-21 0 15,21 22-15,0-22 0,-22 1 0,22-22 16,0 21-16,0 0 0,0-20 0,0 20 16,0-21-16,22 0 15,-1 0-15,-21 1 0,21-1 0,0-21 16,21 0-16,-20 0 0,-1 0 16,21 0-16,-21 0 0,0-21 0,1-1 15,20 1-15</inkml:trace>
  <inkml:trace contextRef="#ctx0" brushRef="#br0" timeOffset="135130.82">18013 7557 0,'0'0'0,"0"21"15,-21-21-15,21 21 16,21-21-16,0 0 15,0 0-15,0 0 0,22 0 0,-22 0 16,21 0-16,-21 0 0,22 0 16,-1 0-16,-21 0 0,21 0 0,-20 0 15,-1-21-15,0 21 0,0 0 0,0-21 16,-21-1-16</inkml:trace>
  <inkml:trace contextRef="#ctx0" brushRef="#br0" timeOffset="136688.56">18817 7408 0,'0'22'16,"21"-22"0,0 0-16,1 0 0,-1 0 0,0-22 0,0 1 15,0 21-15,22-21 16,-22 0-16,0 21 0,21-21 0,-21 0 15,1-1-15,20 1 0,-21 0 0,0-42 16,-21 41-16,0 1 16,0 0-16,0-21 0,0 21 0,0-1 15,0 1-15,-21 21 16,0 0-16,0 0 0,0 21 16,-1 1-16,22-1 15,-21 21-15,21 0 0,0 1 16,0 20-16,0 1 0,0-22 0,0 22 15,0 41-15,0-41 16,-21-22-16,21 1 0,0-1 16,0 0-16,0 1 0,0-1 0,0-21 15,0 21-15,0-20 0,0-1 0,0 21 16,0-21-16,0 0 16,-21-21-16,0 0 15,0 0-15,-1 0 16,1-21-16,0 0 0,0 0 15,0-21-15,0 20 0,-1 1 0,-20-42 16,21 42-16,0 21 16,0-22-16,21 1 0,-22 21 15,22 21 1,0 1 0,0-1-16,0 0 15,22 0-15,-22 0 0,21 0 0,0-21 16,0 22-16,0-1 0,0-21 0,1 21 15,-1-21-15,21 0 0,-21 0 16,22 0-16,-1 0 0,0 0 0,1 0 16,-1 0-16,64-21 15,-64 21-15,0-21 0,1-1 0,-22 1 16,21 0-16,1 0 0,-22-21 0,0 20 16,0 1-16,0-21 0,0 21 15,1-22-15,-22 22 0,0 0 16,0 0-16,0 0 0,0 42 31,-22-21-31,22 21 16,0 0-16,-21 0 0,21 1 0,-21 20 15,21 0-15,0-21 16,0 1-16,-21-1 0,21 0 0,0 0 16,0 0-16,0 0 0,0 1 15,0-1 1,0-42 15,0-1-31,21 1 16,0 0-16,-21 0 0,43-43 15,-22 43-15,21 0 0,-21-21 16,0 21-16,22-22 0,-22 22 0,0 0 16,21 0-16,-20 0 0,-1 21 0,0 0 15,0 0-15,0 0 0,0 0 16,-21 21-16,0 0 15,0 0-15,0 0 0,0 0 0,0 22 16,0-22-16,0 0 0,0 21 0,0-20 16,0-1-16,0 0 15,0 0-15,0 0 0,0 0 0,22 1 16,-22-1-16,21-21 0,0 21 0,0-21 16,0 0-16,0 0 15,1 0-15,-1 0 0,21 0 0,-21-21 16,0 0-16,22 21 0,-22-22 0,0 1 15,0-21-15,22 21 0,-22 0 16,0-22-16,0 1 0,0 0 0,0-1 16,22-63-16,-43 64 15,21-21-15,0-1 0,-21 22 0,0-22 16,21 22-16,-21 0 0,21-1 0,-21 22 16,0 0-16,0-21 15,0 63 1,-21 0-16,0 21 15,0 1-15,21-1 0,-21 0 16,0 22-16,-1-22 0,22 22 0,0-22 16,-21 0-16,21 22 0,-21-22 0,21 0 15,0 1-15,0-22 0,0 21 16,0-21-16,0 1 0,0 20 0,21-21 16,0-21-16,1 21 0,-1 0 0,0-21 15,0 0-15,21 0 0,-20 0 16,-1 0-16,21 0 0,-21 0 0,22 0 15,-22 0-15</inkml:trace>
  <inkml:trace contextRef="#ctx0" brushRef="#br0" timeOffset="136944.78">20468 7387 0,'21'64'31,"22"-64"-31,-1 0 0,0 0 16,85 0-16,-63 0 16,-22 0-16,0 0 0,1 0 0,20-21 15,-20-1-15,-1 22 0,-21-21 16,21 21-16,-20-21 0,-1 21 0,0 0 15,-21-21-15</inkml:trace>
  <inkml:trace contextRef="#ctx0" brushRef="#br0" timeOffset="138003.07">6032 10118 0,'-21'0'0,"42"0"0,-63 0 0,21 0 0,0 0 16,21 21-16,21-21 47,0 21-47,21-21 0,-20 0 16,20 21-16,0-21 0,1 0 0,-1 21 15,21-21-15,-20 0 0,20 0 0,22 0 16,-22 0-16,1 0 15,-1 0-15,1 0 0,-1 0 0,1 0 16,-1 0-16,43-21 0,-63 0 16,-1 21-16,0-21 0,-21 21 0,22-21 15,-22 21-15,0-21 0,-21-1 16,0 1-16,0 0 16,-21 21-16,0 0 0,0-21 15,-1 21-15,-20 0 0,21 0 16,0-21-16,-22 21 0,22 0 15,-21 0-15,63 0 47,0 0-47,0 0 0,1 0 16,-1 0-16,21 0 0,-21 21 16,0-21-16,1 21 0,-1-21 0,0 21 15,0 0-15,-21 1 0,0-1 0,0 0 16,0 0-16,-21 21 0,0 1 15,0-22-15,-22 21 0,22-21 16,-64 43-16,64-22 0,0-21 16,-21 1-16,42-1 0,21-21 31,0 0-31</inkml:trace>
  <inkml:trace contextRef="#ctx0" brushRef="#br0" timeOffset="138655.19">8403 10118 0,'21'0'0,"-42"0"0,63 0 15,-42-21-15,22 21 0,-22-22 16,21 1-1,-21 0-15,0 0 0,0 0 16,0 0-16,0-1 0,0 1 0,0 0 16,0 0-16,-21-21 0,-1 20 15,22 1-15,-21 0 0,0 0 0,0 0 16,0 0-16,-22 21 0,1 0 16,21 0-16,0 21 0,-22 0 15,22 0-15,0 0 0,-21 0 0,21 22 16,-22-22-16,22 21 0,0 1 15,0-22-15,0 21 0,21 0 0,-22-20 16,22 20-16,0-21 0,0 0 0,22 22 16,-1-43-16,-21 21 15,21-21-15,0 0 0,21 0 0,-20 0 16,-1 0-16,21 0 0,-21-21 16,22 21-16,-22-22 0,21 1 0,0 0 15,-20 0-15,-1 0 0,21 0 0,-21-22 16,22 22-16,-22-21 0,0 21 15,0-22-15,21-63 0,-42 64 16,0 0-16,22-22 0,-22 22 0,0 0 16,0-1-16,0 1 0,0 21 15,0-22-15,0 22 0,-22 42 32,22 1-32,0-1 0,0 21 15,0 0-15,0 1 0,0-1 0,0 0 16,0 22-16,0-22 0,0 1 15,0-1-15,0 0 0,0 1 0,0-1 16,0-21-16,22 21 0,-1-20 16,-21-1-16,21 0 0,0 0 0,-21 0 15,21-21-15,0 21 0,1-21 0,-1 0 16,0 0-16,0 0 16,0 0-16,0-21 0,1 0 0,-1 21 15,21-21-15</inkml:trace>
  <inkml:trace contextRef="#ctx0" brushRef="#br0" timeOffset="139966.6">9229 9694 0,'0'0'0,"0"-21"15,-22 21 17,1 21-32,21 1 0,-21-1 0,0 0 15,0 21-15,0-21 0,21 22 0,-22-22 16,1 21-16,21-21 0,-21 22 15,21-22-15,0 21 0,0-21 0,0 22 16,0-22-16,0 0 16,21 0-16,0-21 0,1 0 15,-1 21-15,0-21 0,21 0 0,-21 0 16,1 0-16,20 0 0,-21-21 0,0 21 16,43-42-16,-43 42 0,0-21 15,0 0-15,-21-22 0,21 22 16,-21 0-16,22-21 0,-22-1 0,0 22 15,0-21-15,0-1 0,0 1 0,-22 21 16,1-21-16,0 20 16,0 1-16,-21 0 0,20 21 0,-20 0 15,21 0-15,0 21 0,0-21 0,-1 21 16,-20 22-16,21-22 0,0 0 16,21 21-16,-21 1 0,-1 20 15,22-20-15,0-22 0,0 0 16,0 21-16,0-21 0,22 1 0,-1-1 15,0-21-15,0 21 0,0 0 16,0-21-16,22 0 0,-22 0 0,0 0 16,0 0-16,22 0 0,-22-21 0,42 0 15,-42 0-15,1-1 0,-1 1 16,21 0-16,-21 0 0,0 0 16,22-22-16,-22 22 0,0-21 0,-21 21 15,21-22-15,0 22 16,-21-21-16,0 63 15,0 0 1,0 0-16,-21 22 0,21-22 16,0 0-16,0 0 0,0 0 15,-21 1-15,21-1 0,0 0 16,0 0-16,0 0 0,21-21 16,0 0-1,1 0-15,-1 0 16,0 0-16,0 0 0,0-21 0,22 0 15,-22 0-15,0 0 0,0-1 0,0 1 16,0-21-16,-21 21 0,22-43 16,-22 43-16,0-42 15,0 41-15,0 44 32,0-1-32,0 0 0,0 0 15,0 0-15,0 22 0,-22-22 0,22 0 16,0 0-16,0 21 0,0-20 0,0-1 15,0 0-15,22 0 0,-1-21 16,0 0-16,0 21 0,0-21 16,0 0-16,22 0 0,-22 0 0,21 0 15,-21 0-15,22-21 0,-22 0 0,21 21 16,-21-21-16,1 0 16,-1-1-16,0-20 0,0 21 0,-21-21 15,0-1-15,21 1 0,-21-43 16,0 43-16,0-22 0,0 22 0,0 0 15,0-1-15,0 22 0,0 0 16,0 0-16,0 0 0,-21 21 0,21 21 16,0 0-1,0 0-15,0 22 0,0-22 16,0 21-16,0 0 0,-21 1 0,21-22 16,-21 64-16,21-43 15,0-21-15,0 0 0,0 22 0,0-22 16,0 0-16,0 0 0,0 0 15,-21-21-15,21-21 32,0 0-17,0 0-15,0 0 0,0-1 0,21 1 16,-21 0-16,21 0 0,0 0 0,-21 0 16,21 21-16,0-22 0,1 22 15,-1 0-15,0 0 0,0 0 0,0 0 16,0 0-16,1 0 0,-1 22 15,0-1-15,0 0 0,-21 0 16,21 0-16,-21 22 0,0-22 16,0 0-16,0 0 0,-21 0 0,0 0 0,0 1 15,0-1-15,-22 0 0,22 0 16,-21 0-16,21 0 0,-1-21 16,-41 22-16,42-22 15,0 21-15,-1-21 0,1 0 0,21-21 16,0-1-1,0 1-15,21-21 16,1 21-16,20-43 16,-21 22-16</inkml:trace>
  <inkml:trace contextRef="#ctx0" brushRef="#br0" timeOffset="140207.53">10901 9250 0,'21'-21'0,"-42"42"0,42-63 16,0 20-16,-21 1 0,0 42 15,0 1 1,0-1-16,0 0 0,-21 21 0,21-21 16,-21 22-16,21 20 0,0-20 0,0-1 15,0 21-15,-21-20 0,21 20 16,0 22-16,0-43 0,0 1 16,0-1-16,0-21 0,0 0 0,0 22 15,0-22-15,0 0 0,21-21 16,0 0-16,0 0 15,0 0-15,0 0 16,1-21-16,-1 21 0,0-21 0</inkml:trace>
  <inkml:trace contextRef="#ctx0" brushRef="#br0" timeOffset="140539.43">11134 9779 0,'0'21'0,"21"0"16,0-21-1,0 0-15,0 0 16,0 0-16,1 0 0,-1 0 16,0-21-16,0 21 0,21-21 0,-20 21 15,-1-21-15,21 0 0,-21 0 16,-21-1-16,21 22 0,-21-21 0,0 0 16,0 0-16,0 0 0,0 0 0,-21 21 15,0 0 1,0 0-16,-21 0 0,20 21 0,1 0 15,0 0-15,-42 43 0,41-22 16,1-21-16,21 21 0,0-20 16,-21 20-16,21-21 0,0 21 0,0-20 15,0-1-15,0 0 0,0 0 0,21 0 16,0-21-16,1 0 0,20 0 16,-21 0-16,21 0 0,-20 0 15,20 0-15,-21-21 0,21 21 16</inkml:trace>
  <inkml:trace contextRef="#ctx0" brushRef="#br0" timeOffset="141168.17">13039 9737 0,'0'0'0,"-43"21"0,22-21 16,0 0-16,0 0 0,21 21 31,21-21-31,0 0 0,0 0 15,22 0-15,20 0 0,1 0 16,-1 0-16,1 0 0,-1 0 0,22 0 0,-1 0 16,-20 0-16,84 0 15,-63 0-15,-22 0 0,1 0 16,-1 0-16,1 0 0,-22 0 0,0 0 16,1-21-16,-22 21 0,21 0 15,-42-21-15,0 0 0,0-1 16,-21 1-16,0 21 0,0-21 15,-22 0-15,1 21 0,21-21 16,-21 0-16,-1 21 0,22-22 0,0 22 16,0 0-16,0 0 0,21-21 15,21 21 17,21 0-32,-21 0 15,0 0-15,22 0 0,-1 21 0,-21 1 16,22-22-16,-22 21 0,21 0 15,-21 0-15,0 0 0,1 22 0,-22-22 16,0 0-16,0 21 0,0-21 0,0 22 16,-22-22-16,1 0 0,0 21 15,-21-20-15,21-1 0,-22 0 0,1 0 16,21 0-16,-22 0 0,22 1 16,-21-1-16,21-21 0,0 0 15</inkml:trace>
  <inkml:trace contextRef="#ctx0" brushRef="#br0" timeOffset="141850.95">15198 9716 0,'0'0'0,"0"-22"16,-22 1-16,22 0 15,0 0-15,0 0 0,0 0 0,0-1 16,0 1-16,0 0 0,22 0 16,-1 0-16,0 21 0,0-21 15,21 21-15,1 0 0,-1 0 0,-21 0 16,0 0-16,1 0 16,20 0-16,-21 21 0,0 21 0,0-21 0,-21 22 15,22-22-15,-22 21 0,21 43 16,-21-64-16,0 21 15,0-21-15,0 22 0,0-22 0,0 0 16,-21 0-16,21 0 0,-22 1 0,1-22 47,21-22-47,0 1 0,0 0 16,0 0-16,0-21 0,0 20 15,21-20-15,1 0 0,-1-1 0,42-41 16,-42 41-16,22 1 15,-22 0-15,21 21 0,1-1 16,-1 1-16,-21 21 0,21 0 0,-20 0 16,20 0-16,-21 0 0,0 21 0,0 22 15,1-22-15,-22 21 0,0-21 16,0 22-16,0-1 0,0 0 0,0-20 16,0 20-16,0 0 0,0-21 0,0 1 15,0-1-15,-22 0 0,22 0 16,-21 0-16,21 0 0,21-21 15,1 0 1,-1 0-16,0-21 16,21 21-16,-21-21 0,1 0 15</inkml:trace>
  <inkml:trace contextRef="#ctx0" brushRef="#br0" timeOffset="142832.59">16425 9716 0,'21'0'0,"-42"0"0,42-22 15,1 22-15,-1-21 16,0 0-16,0 21 0,-21-21 16,21 0-16,0 21 0,1-21 15,-22-1-15,21 1 0,-21 0 0,21 0 16,-21 0-16,0 0 0,0-1 16,0 1-16,-21 21 31,0 21-31,-1 1 0,1-1 0,0 0 15,21 21-15,-21-21 0,0 22 0,0-1 16,-1 0-16,1 1 0,21-22 16,0 21-16,0-21 0,0 22 0,0-22 15,0 0-15,0 0 0,21 0 16,1 1-16,-1-22 0,21 0 0,-21 21 16,0-21-16,22 0 0,-22 0 0,21 0 15,-21 0-15,22-21 0,-22 21 0,0-22 16,0 1-16,0 0 0,1 0 15,-1 0-15,0-22 0,-21 22 16,21-21-16,0 21 0,0-22 0,-21 1 16,22 0-16,-1 21 0,0-22 0,0 22 15,0 0-15,22-21 16,-1 42-16,-21 0 0,21 0 0,-20 0 16,20 0-16,21 21 0,-41 0 15,-1 0-15,0 0 0,0 22 16,-21-22-16,21 21 0,-21-21 0,0 43 15,-21-22-15,0-21 16,0 0-16,0 1 0,-1-1 16,1 0-16,0 0 0,0-21 0,0 21 15,0-21-15,21-21 32,21 0-32,0 0 15,0 0-15,0-1 0,0 1 0,22-21 16,-22 21-16,21-22 0,-21 1 15,1 0-15,20-1 0,-21 22 0,0-21 16,0 21-16,1 0 0,-22-1 0,0 1 16,0 42 15,-22 1-31,1-1 0,0 21 0,0-21 16,0 22-16,21-1 0,0-21 15,-21 21-15,21-20 0,0 20 16,0-21-16,0 21 0,0-20 0,0-1 15,21 0-15,0 0 0,0-21 16,21 0-16,-20 0 0,-1 0 16,21 0-16,0 0 0,-20 0 0,20-21 15,0 21-15,-21-21 0,22 0 0,-22-1 16,21-20-16,-21 21 0,1-21 16,20-1-16,-21 1 0,0 0 0,-21-22 15,21 22-15,1-1 0,-22 1 16,0 0-16,0-1 0,0 22 0,0 0 15,0 0-15,0 0 0,-22 21 16,1 21 0,21 0-16,0 0 0,-21 22 0,0-22 15,21 21-15,-21 0 0,21 1 16,0-1-16,0 0 0,0 22 16,0-22-16,0 22 15,0-22-15,0-21 0,21 0 0,0 1 16,0-1-16,0 0 0,1-21 0,-1 0 15,0 0-15,0 0 0,21 0 16,-20-21-16</inkml:trace>
  <inkml:trace contextRef="#ctx0" brushRef="#br0" timeOffset="143020.48">17970 9419 0,'22'64'32,"-1"-64"-32,0 21 0,21-21 15,-21 0-15,1 0 0,20 0 16,0 0-16,1 0 0,-1 0 0,0 0 16,-21 0-16,22 0 0</inkml:trace>
  <inkml:trace contextRef="#ctx0" brushRef="#br0" timeOffset="143798.17">19389 9758 0,'42'0'0,"-84"0"0,105-21 0,-42 21 16,0-21-16,1-1 0,-1 22 16,-21-21-16,0 0 0,0 0 0,0-21 15,0 20-15,-21 1 0,-1 0 16,-20 0-16,21-21 0,-21 42 0,-1-22 16,1 1-16,0 21 0,20 0 15,-20 0-15,0 0 0,21 0 0,-22 0 16,22 21-16,0 1 0,-21-1 0,20 21 15,1-21-15,0 22 0,21-22 16,-21 21-16,21 22 0,0-43 16,0 42-16,0-42 0,21 1 15,0-1-15,0 0 0,1-21 16,-1 0-16,0 0 0,21 0 0,1 0 16,-1 0-16,-21 0 0,64-21 15,-43 0-15,0-1 0,1 1 16,-1 0-16,0 0 0,1-21 15,-22 20-15,21-20 0,-21 0 0,1-1 16,-22 1-16,21 0 0,-21-1 0,0 1 16,21-21-16,-21-22 15,0 43-15,0 20 0,0-20 0,0 21 16,0 0-16,0 42 16,0 0-1,0 21-15,-21-20 16,21 20-16,0 0 0,-21 1 0,21-1 15,-22 0-15,22 1 0,0-1 0,0 0 16,-21 1-16,21-1 0,0 0 16,0 1-16,0-1 0,0-21 15,0 0-15,21 0 0,1 1 0,-1-1 16,0-21-16,0 0 0,0 0 0,22 0 16,-22 0-16,21 0 0,-21 0 0,22-21 15,-22-1-15,42-20 16,-42 21-16</inkml:trace>
  <inkml:trace contextRef="#ctx0" brushRef="#br0" timeOffset="145126.68">20214 9419 0,'0'0'15,"0"-21"-15,0 0 0,-21 21 32,21 21-32,-21 0 15,0 0-15,21 1 0,0-1 0,-22 0 16,1 0-16,21 21 0,-21-20 15,21-1-15,0 21 0,0-21 0,0 0 16,0 1-16,0-1 0,0 0 0,21 0 16,0 0-16,1 0 15,-1-21-15,0 22 0,21-22 0,-21 0 16,1 0-16,-1 0 0,0 0 0,21-22 16,-21 1-16,22 0 0,-22 0 15,0 0-15,0 0 0,0-22 16,-21 22-16,22-21 0,-22-43 15,0 64-15,0-21 0,0-1 16,-22 1-16,1 21 0,-21 0 16,21-1-16,0 1 0,-1 0 0,-20 21 15,21 0-15,0 0 0,0 0 0,-22 21 16,22 0-16,0-21 0,0 43 16,0-22-16,-1 0 0,22 21 0,0-20 15,0 20-15,0 0 0,0-21 0,0 22 16,0-22-16,0 21 15,22-21-15,-22 1 0,21 20 0,21-21 16,-21-21-16,43 42 0,-22-42 16,-21 0-16,22 0 0,-1 0 0,0 0 15,1 0-15,-1-21 0,-21 21 16,21-21-16,1 0 0,-1 0 0,-21-22 16,0 22-16,22-21 0,-22 21 15,0-22-15,0 1 0,-21 21 0,0-21 16,21-1-16,-21 22 0,0-42 15,0 41-15,-21 44 32,21-1-32,-21 0 0,21 0 15,0 0-15,0 22 0,0-22 16,0 21-16,0-21 0,0 22 16,0-22-16,0 0 0,0 0 0,0 0 15,0 0-15,21 1 0,0-22 0,1 21 16,-1-21-16,21 0 0,-21 0 15,0 0-15,1 0 0,-1 0 0,0-21 16,0-1-16,0 22 0,0-21 0,1-21 16,-1 21-16,0 0 0,0-22 15,-21 22-15,21-21 0,-21-1 16,21 22-16,-21-21 0,0 21 0,0 0 16,0-1-16,0 1 0,0 42 31,-21 1-31,21-1 0,-21 0 15,21 21-15,0-21 0,-21 1 0,21 20 16,0-21-16,0 21 0,0-20 16,0-1-16,21 21 0,0-21 0,0-21 15,22 21-15,-22 1 0,21-1 0,-21-21 16,22 0-16,-1 0 0,-21 0 16,22 0-16,-22-21 0,21-1 0,0 1 15,-20 21-15,20-42 0,-21 21 0,21 0 16,-20-22-16,-1 1 0,0 0 15,-21-1-15,21 1 0,-21-22 16,21 22-16,-21 0 0,0-22 0,0 22 16,0 0-16,0-1 0,0 22 15,0 0-15,0 0 0,0 0 0,-21 42 16,0 0-16,21 0 16,-21 0-16,21 0 0,0 22 15,-21-1-15,21 0 0,0 1 16,0-1-16,-22 0 0,22-20 0,0 20 0,0 0 15,0 1-15,0-22 16,0 21-16,0-21 0,0 0 0,0 22 16,0-22-16,-21 0 0,0-21 15,0 0 17,21-21-32,0 0 0,0 0 15,0-1-15,0-20 0,0 21 16,21 0-16,0 0 0,0-1 0,1 1 15,-1 0-15,21 0 0,-21 0 0,22 0 16,-22 21-16,21 0 0,-21 0 16,22 0-16,-22 0 0,21 0 15,-21 0-15,0 21 0,1-21 0,-1 21 0,0 0 16,-21 0-16,0 0 0,0 1 16,0-1-16,0 0 0,0 0 15,-21 0-15,0 0 0,-64 43 16,43-43-16,-1-21 15,22 21-15,-21-21 0,-1 0 0,1 21 16,21-21-16,0 0 0,0 0 0,-1 0 16,44-21-1,-22 0-15,21 21 16,0-21-16,21 0 0</inkml:trace>
  <inkml:trace contextRef="#ctx0" brushRef="#br0" timeOffset="145405.67">22585 8911 0,'0'0'15,"-21"-21"1,-1 42-16,1 0 16,0 22-16,0-22 0,0 21 15,0 1-15,21 20 0,-22-21 16,22 1-16,-21-1 0,21 0 0,0 43 15,0-43-15,0 1 16,0-22-16,0 21 0,0-21 16,0 1-16,0-1 0,0 0 0,0 0 0,0 0 15,21-21 17,1-21-32,-22 0 0,21 0 15,0 21-15</inkml:trace>
  <inkml:trace contextRef="#ctx0" brushRef="#br0" timeOffset="145820.44">22627 9419 0,'21'0'31,"0"0"-31,1 0 16,-1 0-16,0 0 0,0 0 15,0 0-15,0 0 16,22 0-16,-22-21 0,0 21 0,43-42 15,-43 42-15,-21-21 0,21-1 16,-21 1-16,0 0 0,0 0 16,0 0-16,0 0 0,-21 21 15,0 0-15,-22 0 0,22 0 0,-21 0 16,21 21-16,-22 0 0,1-21 16,0 21-16,20 21 0,-20-20 0,21-1 15,0 0-15,21 21 0,0-21 0,0 1 16,0-1-16,0 0 0,0 0 15,21 0-15,0 0 0,0 1 16,0-1-16,1-21 0,20 21 0,-21-21 16,21 0-16,-20 0 0,-1 0 15,21 0-15,-21 0 0,22 0 0,-22 0 16,21 0-16,-21 0 0,43-21 16,-43 0-16,0-1 0,0 22 15,-21-21-15,0 0 0,21 21 16,-21-21-16,-21 21 15,-21 0-15</inkml:trace>
  <inkml:trace contextRef="#ctx0" brushRef="#br0" timeOffset="147040.24">6329 12361 0,'-21'0'0,"42"0"0,-64 0 15,22 0-15,0 0 16,0 0-16,0 0 15,21 22 17,21-22-32,0 0 0,0 0 15,64 0-15,-43 0 16,22 0-16,-1 0 0,1 0 0,-1 0 16,1 0-16,-1 0 0,22 0 0,-22 0 15,1 0-15,-22 0 0,22 0 16,-22-22-16,0 1 0,1 21 0,-22 0 15,21-21-15,-21 21 0,1 0 16,-1-21-16,-21 0 16,0 0-16,0-1 15,0 1-15,-21 21 0,-1-21 16,1 21-16,0-21 0,-21 0 16,-1 21-16,22-21 0,-21 21 0,0 0 15,-1 0-15,1 0 0,21-22 0,-22 22 16,22 0-16,0 0 0,0 0 15,42 0 1,0 0-16,0 0 16,1 0-16,20 0 0,-21 22 15,21-22-15,-20 0 0,20 0 0,0 21 0,-21-21 16,22 0-16,-22 0 0,0 21 16,21 0-16,-20-21 0,-1 21 15,-21 0-15,21 1 0,-21-1 16,0 0-16,0 21 0,0-21 0,-21 1 15,-22 20-15,22-21 0,-21 21 16,21-20-16,-64 41 16,43-21-16,-22 22 0,43-43 0,0 0 15,0 0-15,21 1 0,-21-22 16,21 21-16,21-21 16,0 0-16,0 0 15,0 0-15,0-21 0,1-1 16,-1 1-16</inkml:trace>
  <inkml:trace contextRef="#ctx0" brushRef="#br0" timeOffset="151187.87">8234 12086 0,'0'21'16,"0"1"-16,0-1 0,0 0 15,0 0-15,21 21 0,0-42 16,0 22-16,-21-1 0,21-21 15,1 21-15,-1-21 0,0 0 16,0 0-16,0 0 16,0 0-1,1-21-15,-1 0 0,-21-1 16,21 22-16,-21-21 0,21 21 16,-21-21-16,0 0 15,0 0-15,0 0 31,0-1 251,0 1-95,0 42-62,0-42-15,0 0-110,21 0 0,0 0 15,-21 0-15,0-1 16,-21 22-1,0 0 1,0 0-16,0 0 0,0 0 0,-1 22 16,-41-1-16,42 0 15,-43 21-15,43-21 0,0 1 16,21-1-16,0 21 0,0-21 16,0 0-16,0 1 0,0-1 0,21 0 15,0 0-15,0 0 0,43 22 16,-22-22-16,-21 0 0,22 0 15,-1-21-15,-21 21 0,22 0 0,-22 1 16,0-1-16,0-21 0,0 21 0,-21 0 16,0 0-16,0 0 15,-21 1-15,0-1 0,-43 0 16,22 0-16,21-21 0,-21 21 16,20-21-16,-20 0 0,0 0 0,21 0 15,-1 0-15,-20 0 0,21 0 16,0 0-16,0-21 0,-1 21 0,-20-42 15,21 21-15,21-1 0,-21 1 16,21 0-16,0 0 0,0 0 16,0 0-16,-21-1 0,21 1 0,0 0 15,21 42 17,-21 0-32,21 1 0,0-1 15,-21 0-15,42 21 16,-20-21-16,-22 1 0,21-1 15,0 0-15,0 0 0,0 0 0,0 0 16,1-21-16,20 22 0,-21-22 16,0 0-16,22 0 0,-22 0 0,21 0 15,0 0-15,1-22 0,-1 1 0,0 0 16,1 0-16,-1 0 0,22 0 16,-22-1-16,0-20 0,1 0 0,-1 21 15,0-43-15,1 22 0,-22-1 16,0-20-16,0-1 0,0 22 0,-21-21 15,0-1-15,21 22 0,-21-1 0,0 1 16,0 21-16,0-21 0,0 20 16,0 44 15,0-1-31,0 0 0,-21 64 16,21-43-16,0 0 0,-21 1 15,21-1-15,-21 0 0,21 22 0,0-22 16,-21 0-16,21 1 0,0-1 15,0-21-15,0 22 0,0-22 0,0 21 16,0-21-16,42 22 16,-21-22-16,0-21 0,1 21 0,-1-21 15,0 0-15,21 0 0,-21 0 0,22 0 16,-22-21-16,21 21 0,1-21 16,20-22-16,-21 22 0,1 0 15,-22 0-15,21-22 0,-21 22 0,1 0 16,-1 0-16,-21-21 0,0 20 15,0 1-15,0 0 0,0 0 0,0 0 16,-21 0-16,-22 21 0,22 0 16,-21 0-16,21 0 0,-1 0 15,1 0-15,0 0 0,0 21 0,0 0 16,21 0-16,0 0 0,0 0 0,0 1 16,0-1-16,0 0 15,0 0-15,0 0 0,21 0 0,0 1 16,0-1-16,0-21 0,1 21 0,-1 0 15,0-21-15,0 21 0,0 0 16,0-21-16,1 22 0,-1-22 0,21 21 16,-21-21-16,0 0 15,1 0-15,-1 0 0,0 0 16,0 0-16,0 0 0,0-21 0,1 21 16,-1-22-16,0 1 0,0 21 0,0-21 15,22-21-15,-22 21 16,0-22-16,0 22 0,0 0 0,-21-21 15,0 20-15,0 1 0,0 0 0,0 0 16,0 0-16,21 21 16,-21 21-1,0 0-15,0 0 16,0 0-16,0 1 0,0-1 0,-21 21 16,21-21-16,0 0 0,0 1 15,0 20-15,0-21 0,0 21 16,0-20-16,21-1 0,1 0 15,-1-21-15,0 0 0,0 0 0,21 0 16,-20 0-16,20 0 16,-21 0-16,21 0 0,-20-21 0,20 21 15,0-43-15,1 22 0,-22 0 16,0 0-16,0 0 0,0 0 16,-21-22-16,0 22 0,0 0 0,21-21 15,-21 20-15,0 1 0,0 0 0,-21 21 31,21 21-31,-21 0 16,0 1-16,21-1 0,-21 0 16,21 0-16,0 0 0,0 0 0,-21 1 15,21-1-15,0 0 16,-22-21-16,22 21 0,0 0 0,22-42 47,-1 21-32,0-21-15,0 0 0,-21 0 0,21-1 16,0 1-16,1 0 0,-1-21 16,0 21-16,0-1 0,0 1 0,0 0 15,1 0-15,-1 21 0,0 0 16,-21 21 0,0 0-16,0 0 15,0 1-15,0-1 0,21 0 0,-21 0 16,21 0-16,-21 22 0,21-22 0,1-21 15,20 42-15,-21-21 16,0-21-16,22 21 0,-22-21 16,0 0-16,21 0 0,1 0 0,-22 0 15,21 0-15,0 0 0,-20 0 0,20-21 16,0 0-16,-21 21 0,22-21 16,-22 0-16,0 0 0,21-1 15,-20 1-15,-22-21 0,21 21 0,-21-22 0,0 22 16,0-21-16,0 21 0,0-22 0,0 22 15,0 0-15,-21 0 0,-1 21 16,1 0-16,-21 0 0,21 0 0,0 0 16,-22 21-16,22 0 0,-21 0 15,21 1-15,-22-1 0,22 0 16,0 21-16,0-21 0,0 1 0,21-1 16,0 21-16,0-21 0,0 0 15,21 1 1,0-22-16,0 0 0,21 21 0,-20-21 15,-1 21-15,0-21 0,0 21 0,0-21 16,0 21-16,22 0 0,-22 1 16,-21-1-16,0 0 0,21 21 15,-21-21-15,0 22 0,0-1 0,0 0 16,0 1-16,-21-1 0,21 22 0,0-22 16,-21 0-16,0 64 15,-1-64-15,22 1 0,-21-1 16,21 0-16,0 1 0,-21 20 15,0-20-15,0-22 0,0 0 0,-1 0 16,22 0-16,-21-21 0,0 21 16,0-21-16,0 0 0,0 0 0,-1 0 15,1 0-15,0 0 0,0-21 0,0 0 16,-22 0-16,22 0 0,0 0 16,0-1-16,21 1 0,0-21 0,-21 0 15,21 20-15,0-20 0,0 0 0,0-85 16,0 84-1,0 1-15</inkml:trace>
  <inkml:trace contextRef="#ctx0" brushRef="#br0" timeOffset="151415.75">10710 11959 0,'-21'0'0,"42"0"0,-63-21 0,21 21 16,21-21-16,-21 0 31,-1 21 16,1 0-47,0 0 0,0 0 16</inkml:trace>
  <inkml:trace contextRef="#ctx0" brushRef="#br0" timeOffset="151608.63">9186 12192 0,'0'0'16,"-21"21"-16,0-21 0,0 21 15,21 1-15,21-22 16,0 0-16,0 0 15,22 0-15,-22 0 0,21 0 16,0 0-16,22 0 0,-22 0 0,22 0 16,-1 0-16,-20-22 0,20 1 0,1 21 15,-1-21-15</inkml:trace>
  <inkml:trace contextRef="#ctx0" brushRef="#br0" timeOffset="152270.26">13123 12129 0,'-21'0'0,"42"0"0,-63 0 16,21 0-16,0 21 0,-1-21 0,1 0 16,0 0-16,21 21 15,0 0-15,21-21 16,22 0-16,-1 0 0,0 0 15,1 21-15,20-21 0,1 0 0,-1 0 16,22 0-16,-22 0 0,1 0 0,20 0 16,-20 0-16,-1-21 0,1 21 15,-1 0-15,1-21 0,-1 21 0,-20 0 16,-1-21-16,-21 21 0,22-21 0,-22 21 16,-21-22-16,0 1 15,-21 21 1,-1 0-16,1 0 0,0-21 0,0 0 15,0 21-15,0 0 0,-1 0 16,1-21-16,0 21 0,0 0 0,21-21 16,-21 21-16,21-22 0,0 1 15,21 21 1,0 0-16,0 0 16,0 0-16,1 21 0,-1-21 15,0 22-15,-21-1 0,21 0 16,-21 0-16,21 0 0,-21 0 0,0 22 15,0-22-15,0 0 0,-21 0 0,0 0 16,0 22-16,0-22 16,-1 0-16,-20-21 0,21 21 0,0 0 15,0 1-15,-1-22 0,1 0 0,21 21 16,-21-21-16</inkml:trace>
  <inkml:trace contextRef="#ctx0" brushRef="#br0" timeOffset="152943.87">15811 12044 0,'-105'-21'15,"83"21"-15,1 0 16,21-21-16,-21 21 16,21-22-16,0 1 0,-21 21 15,21-21-15,0 0 0,0 0 0,0 0 16,0-1-16,0 1 0,0 0 16,21 0-16,0 21 0,0-21 0,1 0 15,-1 21-15,0-22 0,21 22 16,-21 0-16,22 0 15,-22 0-15,0 0 0,21 0 0,-20 22 16,-1-1-16,0 0 0,0 21 0,0-21 16,0 22-16,-21-1 0,0 43 15,0-43-15,-21 43 16,0-64-16,0 21 0,0-21 16,0 22-16,21-22 0,-22 0 0,1 0 15,0 0-15,21-42 47,0 0-47,0 0 0,0-21 0,21 20 16,0-20-16,1 21 15,-1-21-15,0-1 0,0 1 0,0 0 16,0-1-16,22 1 0,-22 21 0,21-22 16,-21 22-16,22 0 0,-1 0 0,0 0 15,1 21-15,-22 0 0,21 0 16,-21 0-16,22 0 0,-22 21 0,0 0 15,-21 21-15,21-20 0,-21 20 16,0 0-16,0 1 0,0-1 0,0 0 16,0-21-16,0 22 0,-21-1 15,-21 0-15,42-20 0,-21-1 16,21 0-16,-22 0 0,1 0 16,42-21 15,1-21-31,-1 21 0,-21-21 0,21 0 15,0 0-15,0-1 0</inkml:trace>
  <inkml:trace contextRef="#ctx0" brushRef="#br0" timeOffset="154005.32">16785 12086 0,'0'0'0,"21"0"31,0-21-31,1 0 0,-1 21 15,0-21-15,0 21 0,-21-21 16,21-1-16,0 1 0,1 0 0,20-21 16,-21 21-16,-21-1 15,0 1-15,21 0 0,-21 0 0,0 0 16,-21 21 0,0 0-1,0 21-15,0 0 0,-1 21 0,1-20 16,-21 62-16,21-63 0,0 22 15,21-1-15,0 0 0,0-20 16,0 20-16,0-21 0,0 0 16,0 0-16,0 1 0,21-1 0,0 0 15,0-21-15,0 21 0,0-21 0,1 0 16,-1 0-16,0 0 0,0 0 16,21 0-16,-20 0 0,-1-21 0,0 0 15,0 21-15,0-21 0,43-22 16,-43 1-16,-21 21 0,21 0 15,0-22-15,0 1 0,1 21 16,-1-22-16,0 1 0,0 21 0,0-21 16,0 20-16,22 1 0,-22 0 15,0 21-15,21-21 0,-20 21 0,-1 0 16,0 0-16,0 0 0,21 21 0,-20 0 16,-1 0-16,-21 22 15,21-22-15,-21 21 0,0-21 0,0 22 16,0-22-16,-21 21 0,0-21 0,-1 1 15,1-1-15,0 21 0,0-21 16,0-21-16,21 21 0,-21 1 0,-1-22 16,1 21-16,21-42 31,21 21-31,1-22 0,-1 1 16,0 0-16,0 0 0,0 0 15,0-22-15,1 22 0,20-21 0,-21 21 16,0-22-16,22-41 15,-22 63-15,0-22 0,0 22 0,-21 0 16,0 0-16,0 0 16,0 42-1,-21-21-15,0 21 0,0 21 16,-1-21-16,22 1 0,-21 20 0,0-21 16,21 21-16,0 1 0,0-22 15,0 21-15,0 1 0,0-22 0,0 0 16,21 42-16,0-41 15,1-1-15,-1-21 0,0 21 16,21 0-16,-21-21 0,22 0 0,-1 0 16,-21 0-16,22 0 0,-22 0 0,21-21 15,-21 21-15,43-42 16,-22 20-16,-21-20 0,0 21 0,1-21 16,20-1-16,-21 1 0,0-22 0,0 22 15,1-21-15,-1 20 0,0-20 0,0-1 16,0 22-16,22-43 15,-43 43-15,0 0 0,21 20 16,-21 1-16,0 42 16,-21 1-1,-1 20-15,1-21 0,21 21 0,-42 22 16,21-22-16,21 1 0,-21 20 16,-1-21-16,22 1 0,-21-1 15,21 0-15,0 1 0,0-1 0,0-21 16,0 22-16,0-22 0,0 0 0,0 0 15,0 0-15,0 0 0,21-21 16,1 0-16,-1 0 0,0 0 16,0 0-16,0 0 0,0 0 15,-21-21-15,43 0 0,-43 0 16,21 0-16,0 0 0</inkml:trace>
  <inkml:trace contextRef="#ctx0" brushRef="#br0" timeOffset="154229.74">18330 11790 0,'0'0'0,"0"21"0,21-21 16,1 21-16,-1-21 15,0 0-15,0 0 0,0 0 0,22 0 16,-1 0-16,0 0 15,-21 0-15,1 0 0,20 0 0,-21 0 16,0 0-16,0-21 0,1 21 16,-1 0-16,0 0 0,0-21 0,0 21 15</inkml:trace>
  <inkml:trace contextRef="#ctx0" brushRef="#br0" timeOffset="154546.56">19812 11472 0,'-42'0'31,"20"0"-31,22 22 0,-21-1 0,0 0 0,0 0 16,0 21-16,0 1 0,-1-22 15,1 21-15,0 1 0,21-22 16,-21 21-16,0 0 0,21 1 0,0-22 16,0 21-16,0 1 0,0-22 0,0 21 15,0-21-15,0 22 16,0-22-16,0 0 0,21-21 0,0 21 16,0-21-16,0 0 0,1 0 15,-1 0-15,21 0 0,-21 0 0,0-21 16,22 21-16,-22-21 0</inkml:trace>
  <inkml:trace contextRef="#ctx0" brushRef="#br0" timeOffset="154808.41">20299 11430 0,'0'-21'0,"0"42"0,21-63 0,-21 21 15,0-1-15,21 22 0,0 0 0,85 0 16,-85 0-1,22 22-15,-1-1 0,0 0 16,-21 21-16,1-21 0,-1 22 0,0-1 16,0 0-16,0 1 0,-21 20 0,0-20 15,0-1-15,-21 64 16,0-64-16,-21 0 0,-1 1 0,1-1 16,0 0-16,-1-20 0,1 20 0,-22-21 15,22 0-15,0 0 0,-1 1 16,22-1-16,-21-21 0,21 0 0,0 0 15</inkml:trace>
  <inkml:trace contextRef="#ctx0" brushRef="#br0" timeOffset="155559.99">24088 9144 0,'0'0'0,"0"-21"0,0 0 0,0 0 16,-22 21 15,1 21-31,21 0 0,-21 0 0,0 21 15,21-20-15,-21 20 0,0 0 16,21 1-16,-22 20 0,1-21 0,21 22 16,0-22-16,0 22 0,-21-22 0,21 0 15,0 1-15,0 20 0,0-42 16,0 22-16,0-1 0,21-21 0,0 0 16,1 1-16,-1-1 0,21-21 15,-21 0-15,43 0 0,-22 0 16,-21 0-16,22 0 0,-1 0 15,-21-21-15</inkml:trace>
  <inkml:trace contextRef="#ctx0" brushRef="#br0" timeOffset="155831.82">24913 8996 0,'0'-21'16,"0"42"-16,0-63 0,0 20 0,0 1 15,21 21-15,0 0 16,1 0-16,-1 21 0,0 1 16,21-1-16,-21 0 0,22 21 0,-1 1 15,0-1-15,1 0 0,-22 1 0,21-1 16,-21 21-16,1-20 0,-22-1 16,0 22-16,0-22 0,0 0 0,0 1 15,0-1-15,0 0 0,0 1 0,-22-1 16,-20-21-16,21 21 0,-21-20 15,-1-1-15,22 0 0,-21 0 16,-22 0-16,22-21 0,0 0 0</inkml:trace>
  <inkml:trace contextRef="#ctx0" brushRef="#br0" timeOffset="156380.06">22564 7260 0,'0'0'0,"-22"0"15,1 21-15,0 1 16,0-1-16,0 21 0,-22 22 16,22-22-16,0 0 0,0 1 0,0-1 15,0 0-15,21 1 0,-22-1 16,22 0-16,-21 1 0,21-22 0,0 21 15,0 0-15,0 1 0,0-1 16,0-21-16,0 22 0,21-22 0,1 0 16,-1 0-16,21 0 0,-21 0 15,149 1 1,-128-22-16,0 0 0</inkml:trace>
  <inkml:trace contextRef="#ctx0" brushRef="#br0" timeOffset="156698.88">23326 7366 0,'105'-63'31,"-210"126"-31,232-126 0,-106 63 0,21 0 15,-21 0-15,0 0 0,1 21 0,20 0 16,-21 0-16,0 21 0,-21 22 16,21-22-16,-21 1 0,0-1 15,0 0-15,-21 1 0,0-1 0,0 0 16,0 1-16,0-1 0,-22 0 16,22 1-16,-21-1 0,21 0 0,-22-21 15,1 22-15,21-22 0,-22 0 0,22 0 16,-21 0-16,0 1 15,20-22-15,-41 21 0,42-21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2:09:22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4318 2011 0,'21'-21'0,"-21"0"109,21 21-78</inkml:trace>
  <inkml:trace contextRef="#ctx0" brushRef="#br0" timeOffset="481.09">4318 2011 0,'0'-21'0,"0"0"31,21 21-15,0-22-1,0 1 1,1 21-1</inkml:trace>
  <inkml:trace contextRef="#ctx0" brushRef="#br0" timeOffset="1208.08">4445 2032 0,'0'-21'46,"0"42"17,-21 0-47,0-21-16,-1 21 0,1 1 0,0-1 15,0 0-15,-21 21 0,20-21 16,-20 22-16,0-22 0,-1 21 0,1 1 15,-64 20-15,64-21 16,0 1-16,-22-22 0,22 21 0,-1-21 16,1 22-16,0-22 0,-1 0 0,1 0 15,21 0-15,-21 1 0,20-22 16,1 21-16,-21-21 16,21 0-16,21-21 46,21-1-46,0 22 0,0-21 0,22-21 16,-1 21-16,-21 21 16,0-21-16,22-1 0,-22 22 0,21-21 15,-21 21-15,22 0 0,-22 0 16,0 0-16,21 0 0,-21 0 0,22 0 16,-1 21-16,0 1 15,-20-1-15,-1 0 0,0 0 16,0 0-16,0-21 0,0 21 0,1 1 15,-1-22-15,0 21 16,0-21-16,0 0 0,0 21 0,1-21 16,-1 0-16,0 0 0,0 0 0,0 0 15,0 0-15,1 0 16,-1 0 0,-21-21-1,0 0 1,0-1-16</inkml:trace>
  <inkml:trace contextRef="#ctx0" brushRef="#br0" timeOffset="2492.46">4614 2011 0,'-21'21'0,"0"-21"16,21 21-16,-21-21 15,0 21-15,-1-21 0,1 22 16,0-22-16,0 21 0,0 0 16,0 0-16,-22-21 0,22 21 0,-21 0 15,21 1-15,-22 20 0,22-21 16,-21 0-16,21 0 0,-1 22 0,-20-22 15,21 0-15,-21 0 0,-1 43 16,22-43-16,-21 0 16,21 0-16,-1 0 0,1 1 15,0-22-15,21 21 0,-21-21 0,21 21 16,-21 0-16,0-21 0,-1 21 16,22 0-1,-21-21-15,42 0 94,1 0-78,-22-21-16,21 21 0,0 0 15,0 0-15,0 0 0,22 0 16,-1 0-16,-21 0 0,21 0 15,-20 0-15,20 0 0,-21 0 16,21 0-16,1 0 0,-22 21 0,21-21 16,-21 22-16,22-22 0,20 21 15,-42 0-15,1-21 0,20 21 16,-21-21-16,0 21 0,0-21 0,1 21 16,-1-21-1,-21 22 1,-21-22 78,-1 0-79,22-22 1,-21 22-1,0-21-15,0 21 0,0-21 16,0 0-16,-1 21 0,1-21 16</inkml:trace>
  <inkml:trace contextRef="#ctx0" brushRef="#br0" timeOffset="3563.62">3789 2667 0,'21'-21'31,"0"21"-31,-21-21 0,21 21 0,0-21 16,1-1-16,-1 1 0,0 0 0,21 0 15,-21 0-15,1 0 0,20-22 16,-21 22-16,21-21 0,-20 21 0,20-1 16,-21-20-16,21 21 0,1 0 15,-22-22-15,42 1 16,-41 21-16,-1 0 0,0 21 0,0-21 16,0-1-1,-42 44 16,0-1-15,0 0 0,0-21-16,21 21 0,-22-21 15,1 21-15,0 0 0,0-21 16,0 22-16,0-1 0,-22 0 0,22 0 16,-21 0-16,-1 22 0,22-22 15,-21 0-15,0 21 0,20-21 0,-20 1 16,0-1-16,21 0 0,-22 0 15,22 0-15,0 0 0,-21 1 16,20-1-16,1-21 0,0 21 0,0-21 16,0 0-16,0 21 0,-1-21 15,1 0 1,42 0 46,1 0-30,-1 0-17,0 0 220,0 0-173</inkml:trace>
  <inkml:trace contextRef="#ctx0" brushRef="#br0" timeOffset="4941.35">4212 2159 0,'0'0'0,"0"-21"0,0 0 31,-21 42 0,21 0-31,-21 0 0,21 0 16,0 22-16,-21-1 0,-1 0 0,22 22 16,-21-1-16,21 1 0,0-1 15,-21 1-15,0-22 0,21 22 0,-21-22 16,0 22-16,21-22 0,-22 0 0,1-21 15,21 22-15,0-1 0,-21-21 16,0 22-16,21-22 0,0 0 16,0 0-1,0-42 1,0 0 0,0 0-16,0-1 0,0-20 15,0 21-15,0-64 0,0 43 16,0 0-16,0-22 15,21 22-15,-21-22 0,0 1 0,21-1 0,-21 1 16,0-1-16,0 1 0,0-43 16,0 64-16,0-1 0,0 1 15,0 21-15,0-22 0,0 22 16,21 21-16,-21-21 0,0 42 16,0 0-1,0 22-15,0-1 0,0 0 0,0 1 16,0 20-16,0 1 0,0-1 15,0 22-15,0-22 0,0 1 16,0 63-16,0-85 0,0 22 16,0-22-16,0 0 0,0-20 15,-21 41-15,21-42 0,-21 0 16,21 1-16,0-1 16,0-42-1,0-1 1,0 1-16,0 0 0,0 0 0,0-21 15,0 20-15,0-20 0,0-21 16,0 20-16,0-20 0,21-1 0,-21 1 0,0-1 16,21 1-16,-21-1 15,0 1-15,0 20 0,0 1 0,0 0 16,0-1-16,0 22 0,0 0 16,0 0-16,22 42 15,-22 21-15,0-20 0,0 41 16,0 1-16,0-22 0,0 43 0,0-22 15,0 1-15,0-1 0,0 1 0,0-1 16,0-21-16,0 1 0,0-1 16,0 0-16,0 1 15,0-22-15,0 0 0,0 0 0,0 0 16,0-42 15,0 0-31,0 0 16</inkml:trace>
  <inkml:trace contextRef="#ctx0" brushRef="#br0" timeOffset="5528.03">4170 2201 0,'0'-21'15,"0"42"-15,21-63 0,0 21 0,-21 0 0,0 0 16,0-1-16,21 1 0,-21 0 15,0 42 17,-21 0-32,21 22 0,0-1 0,-21 22 15,21-1-15,-21 1 0,21 20 16,-21 1-16,21-22 0,0 22 0,-22-21 16,1-1-16,0 1 15,21-22-15,0 21 0,-21-20 0,21-22 16,-21 21-16,21-21 0,0 1 0,0 20 15,0-21-15,0 0 16,0-42 15,0 0-31,0 0 0,0 0 0,0-1 16,21-20-16,0 0 0</inkml:trace>
  <inkml:trace contextRef="#ctx0" brushRef="#br0" timeOffset="6008.75">4762 2286 0,'0'0'0,"22"-21"0,-1 21 0,0 0 0,-21-21 16,0 42 0,0 0-16,0 21 15,0 1-15,0-1 0,-21 0 16,0 22-16,21-22 0,-22 22 0,1-1 15,21-20-15,-21-1 16,0 0-16,21 1 0,0-1 0,-21 0 16,21-21-16,0 1 0,0-1 0,0 0 15,0 0-15,21 0 16,21-21-16,-21 0 16,1 0-16,20-21 0,-21 21 15,21-21-15,-20 0 0,20 0 0,-21-22 16,21 1-16,-20 0 0,-1-1 0,0 1 15,0-22-15,0 1 0,-21 21 16,21-22-16,-21 1 0,0 20 0,0-20 16,0 20-16,-21 1 0,0 21 15,0 0-15,0 0 0,-22-1 16,22 22-16,0 0 0,-21 0 0,21 0 16,-22 22-16,22-1 0,0 0 15,0 21-15,0-21 0,-1 22 16,1-1-16,0 0 0,0 1 0,0-1 15,21 0-15,0-20 0,0 20 0,0-21 16,0 21-16,0-20 0,21-22 16,0 21-16,21-21 0,-20 0 0,20 0 15,0 0-15</inkml:trace>
  <inkml:trace contextRef="#ctx0" brushRef="#br0" timeOffset="6450.51">5842 2328 0,'0'-21'0,"0"42"0,-21-42 16,0 21-1,-1 0-15,1 0 0,0 0 16,0 21-16,0 1 0,0 20 0,-1-21 16,1 21-16,0 1 15,0-1-15,0 0 0,0 43 0,21-43 16,0 1-16,0-22 0,0 21 15,0-21-15,0 1 0,21 20 0,0-42 16,0 21-16,21 0 0,-20-21 16,20 0-16,-21 0 0,21 0 15,1 0-15,-1 0 0,22 0 0,-22-21 16,0 0-16,1 0 0,-22 0 16,21-22-16,-21 1 0,22 0 0,-22-1 15,21-63-15,-42 43 16,0-1-16,0 22 0,0 0 0,0-1 15,-21 1-15,-21 0 0,20 21 0,-20 21 16,21-22-16,-21 22 0,-1 0 16,1 0-16,-43 22 15,43-1-15,0 0 0,-1 0 0,22 21 16,0 1-16,0-22 0,21 21 16,0 1-16,0-1 0,0-21 0,21 21 15,0-20-15,21-1 0,1 0 16,-1-21-16,0 21 0</inkml:trace>
  <inkml:trace contextRef="#ctx0" brushRef="#br0" timeOffset="7046.16">7874 2455 0,'0'0'0,"-21"0"32,21 22-32,21-22 0,64 0 15,-43 0-15,21 0 0,1 0 0,21 0 16,-22 0-16,22 21 0,21-21 15,-1 0-15,1 0 0,21 0 16,-21 0-16,0 0 0,0 0 0,84-21 16,-105-1-16,-22 1 0,1 21 15,-1-21-15,1 0 0,-22 21 16,-21-21-16,1 0 0,-1-1 0,-21 1 16,0 0-16,-21 0 15,-64 0-15,43 0 0,-1-1 16,-20 22-16,-1 0 0,1-21 0,-1 21 15,1 0-15,20 0 0,-20 0 16,21 0-16,20 0 0,1 0 0,0 0 16,21 21-1,21-21-15,0 0 0,22 0 16,-1 0-16,0 0 0,1 22 0,-1-22 16,0 0-16,1 21 15,-1-21-15,0 21 0,1 0 0,-22-21 16,0 21-16,0 22 0,-21-22 0,0 21 15,0 0-15,-21-20 16,0 20-16,0 0 0,-22 1 0,1-1 0,0 0 16,-1 1-16,1-22 0,0 0 15,21 0-15,-22 21 0,1-42 0,21 22 16,0-1-16,-1-21 0,1 0 16,0 0-16</inkml:trace>
  <inkml:trace contextRef="#ctx0" brushRef="#br0" timeOffset="7517.89">12255 2011 0,'0'0'0,"0"-21"0,-21 0 15,21-22-15,-21 22 0,21 0 0,0 0 16,0 0-16,-21-1 16,0 22-16,0 22 15,21-1-15,-22 21 16,1 0-16,0 1 0,21-1 16,-21 22-16,0-22 0,0 21 0,-1 1 0,1-1 15,-21 1-15,21-1 16,0 1-16,-22-1 0,22-20 0,0 20 15,0-20-15,21-22 0,0 21 0,0-21 16,-21 0-16,21 1 0,0-1 16,0 0-16,21-21 15,0 0-15,-21-21 0</inkml:trace>
  <inkml:trace contextRef="#ctx0" brushRef="#br0" timeOffset="7843.71">11980 2180 0,'0'0'16,"0"-63"-16,0 20 0,0 1 0,0 0 0,21-1 16,1 22-16,-22-21 0,21 21 15,0 0-15,0-1 0,0 1 0,0 0 16,22 0-16,-1 21 0,-21 0 16,43 0-16,-22 0 0,0 0 0,1 0 15,-1 21-15,64 43 16,-64-22-16,1 0 0,-1 1 0,-21 20 15,0-21-15,0 22 0,1-22 16,-22 22-16,0-22 0,0 22 16,0-1-16,0-21 0,0 22 0,0-22 15,0 1-15,-22-1 0,1 21 16,0-41-16,21-1 0,-21 0 16,0-21-16,21 21 0,-21-21 15,-1 0-15,1 0 16,0 0-16,21-21 0,-21 21 15,0-21-15,0 0 0,-1-1 0</inkml:trace>
  <inkml:trace contextRef="#ctx0" brushRef="#br0" timeOffset="8047.59">12086 2434 0,'-21'0'0,"42"0"0,-84 0 16,41 0-16,-20 0 0,21 0 15,0 0-15,42 0 31,0-21-31,21 21 0,1 0 16,-1 0-16,22 0 0,-22-21 0,21 21 16,1 0-16,-1 0 0,-20-21 15,20 21-15,1-21 0,-22 21 0,22-22 16,-22 22-16,0-21 0,1 21 16,-1-21-16,0 0 0,-21 21 0</inkml:trace>
  <inkml:trace contextRef="#ctx0" brushRef="#br0" timeOffset="8376.4">13695 1355 0,'0'0'0,"21"-43"0,0 22 16,0 0-16,0 0 0,22 0 15,-43 0-15,0 42 16,0 0 0,0 0-16,0 0 0,-21 22 15,-1-22-15,1 21 0,0 0 16,0 22-16,0-22 0,0 22 0,-1-22 16,22 0-16,-21 22 0,0-22 0,21 1 15,-21-22-15,21 21 0,0-21 16,0 22-16,0-22 0,-21 0 0,21 0 15,0 0-15,0-42 32,0 0-32</inkml:trace>
  <inkml:trace contextRef="#ctx0" brushRef="#br0" timeOffset="8644.25">13356 1545 0,'-21'0'0,"42"0"0,-63-21 0,21 21 0,-1 0 16,1 0-16,42 0 16,1 0-1,20 0-15,-21 0 0,21 0 16,22 0-16,-22 0 0,22 0 0,-22 0 16,22 0-16,-1 0 0,-21 0 0,22 0 15,-1 0-15,1 0 16,-22 0-16,1-21 0,20 21 0,-42 0 15,22 0-15,-1 0 0,-21-21 16,0 21-16,-21-21 16</inkml:trace>
  <inkml:trace contextRef="#ctx0" brushRef="#br0" timeOffset="8788.17">14414 1588 0,'0'0'0,"0"21"0,0 0 47,-21-21-31,0 0-16,0 21 16,0-21-16</inkml:trace>
  <inkml:trace contextRef="#ctx0" brushRef="#br0" timeOffset="11061.87">2074 5948 0,'-21'0'47,"0"0"-47,0-21 15,21 0-15,-21 21 16,-1-22-16,1 22 0,21-21 0,-21 0 15,0 0-15,21 0 0,-21 0 16,21-1-16,0 1 0,0-21 0,0 21 16,0-22-16,0 22 0,0 0 15,21-21-15,21 21 0,-21-1 0,1 1 16,20 0-16,0 21 0,1-21 16,-1 21-16,0-21 0,1 21 0,-22 0 15,21 0-15,0 0 0,-20 21 16,20 0-16,-42 0 0,21 0 0,-21 1 15,0 20-15,0 0 0,-21 22 16,-21-22-16,-1 22 0,1-1 16,0 1-16,-22-22 0,22 21 15,-1-20-15,-20 20 0,21-20 0,-1-1 16,22 21-16,-21-20 0,21-1 16,-1 0-16,22 1 0,0-22 0,0 21 15,0-21-15,0 1 0,0 20 16,0-21-16,22 0 0,20-21 15,-21 0-15,0 0 0,22 0 16,-1 0-16,-21-21 0,21 0 0,1 0 16,-1 0-16,0-22 0,1 22 15,-1-21-15,0 21 0,1-22 16,-22 1-16,21 0 0,-42-1 0,0 1 16,0 21-16,0-22 0,0 1 0,0 0 15,-42-1-15,21 1 0,-22 21 16,22 0-16,-21 0 0,0 21 15,-1 0-15,1 0 0,0 0 0,-1 0 16,22 0-16,-21 21 0,-1 0 16,1-21-16,21 21 0,-21 0 0,20 0 15,1 1-15,0-1 0,0 21 16,21-21-16,0 0 0,0 1 16,21-1-16,0-21 0,0 0 15,22 21-15,-22-21 0</inkml:trace>
  <inkml:trace contextRef="#ctx0" brushRef="#br0" timeOffset="11508.61">3133 5821 0,'0'0'0,"0"-42"31,-22 42-16,1 21-15,0 0 0,0 0 16,0 0-16,0 22 0,-22-1 0,22-21 16,0 21-16,0 1 0,0-1 15,21 0-15,0-20 0,0 20 0,0 0 16,0-21-16,0 22 0,0-22 16,21 0-16,0 0 0,0-21 0,0 21 15,22-21-15,-22 0 0,21 0 16,0 0-16,1 0 0,-1-21 0,0 0 15,1 0-15,-1 0 0,0 0 16,1-1-16,-22-20 0,21 0 0,-21-1 16,1 1-16,-1 0 0,0-22 0,-21 1 15,0 20-15,0-20 0,0-1 16,-21 22-16,-43-43 16,43 64-16,-21 0 0,-1 0 15,1 21-15,0 0 0,-1 0 0,22 21 16,-21 0-16,0 0 0,-1 22 15,22-1-15,0-21 0,0 22 0,0-1 16,21 0-16,-22 1 0,22-1 16,0 0-16,0-21 0,0 1 0,0-1 15,22 0-15</inkml:trace>
  <inkml:trace contextRef="#ctx0" brushRef="#br0" timeOffset="14205.07">3768 2371 0,'-22'0'16,"1"0"0,0 42-16,21-21 0,0 22 15,0-1-15,0 0 16,0 1-16,0-1 0,0 21 0,0-20 16,0-1-16,42 22 15,-20-22-15,-1-21 0,21 0 0,-21-21 16,22 0-16,-22 0 0,21 0 15,0 0-15,1-21 0,-1 0 0,-21 0 16,22 0-16,-1-1 0,43-41 16,-43 21-16,0-1 0,-21 1 15,22 0-15,-22-1 0,21 1 16,-21 21-16,1 0 0,20-22 16,-21 43-16,-21 21 15,21 22-15,-21-22 16,0 42-16,0-20 0,0-1 0,0 0 0,0 22 15,21-22-15,1 1 16,-22-1-16,21 0 0,0-21 0,0 22 16,0-22-16,22 0 0,-22-21 15,0 21-15,21-21 0,-21 0 0,22 0 16,-1 0-16,0-21 0,1 0 0,-1 0 16,0-22-16,1 22 0,20-21 15,-20-22-15,126-105 16,-127 106-16,1-22 0,-22 21 15,21 1-15,-21 21 0,0-1 0,1 22 16,-22 0-16,0 0 16,0 42-16,0 0 15,0 0-15,0 22 0,0 20 0,0 1 16,0-1-16,-22 1 0,22-1 16,-21-21-16,21 22 0,0-22 0,0 22 15,0-22-15,0-21 0,0 22 16,43-1-16,-22-21 0,0-21 15,0 0-15,21 0 0,-20 0 16,20 0-16,-21 0 0,21-21 0,1 0 16,-22 0-16,21-22 0,1 22 0,-1-21 15,-21-22-15,0 1 16,22-1-16,-22 1 0,-21-1 0,0 22 16,0-22-16,0 22 0,0 21 15,0 0-15,-21 21 0,-22 0 16,1 0-16,-22 42 0,1-21 0,-22 22 15,1-1-15,-1 0 0,-21 1 16,21-1-16,1 0 0,-1 1 0,22-1 16,-1-21-16,1 0 0,-1 0 15,22 1-15,21-1 0,-64 0 16,64-21 0,21-21-16,21 0 15,0-1-15,0-20 16,0 21-16,1-21 0,-1-1 15,-21 1-15,0-85 0,0 85 16,0-22-16,-21 22 0,-22-1 16,22 1-16,-21 21 0,-22 0 0,22 0 15,-43 21-15,22 0 0,-22 21 16,0 0-16,22 21 0,-22 1 16,22 20-16,-64 43 0,84-64 15,22 22-15,-21-22 0,42 0 16,0 1-16,0-1 0,0 0 0,21-20 0,0-1 15,22 0-15,-1 0 16,21-21-16,1 0 0,126 0 16,-84 0-16,21 0 0,-21-21 15,0 0-15,0 0 0,0-1 0,-1-20 16,1 21-16,-21-21 0,0-22 16,-1 22-16,-20-22 0,-1 1 0,-20 20 15,-22-20-15,0 21 0,-21 20 16,0-20-16,0 21 0,-21 21 15,-22 0-15,1 42 0,0-21 0,-1 22 16,1 20-16,0-20 16,-1 20-16,22 1 0,0-22 0,21 21 15,0-20-15,0-1 0,21 0 0,22-20 16,-22-1-16,21 0 0,0 0 16,1-21-16,20 0 0,-20 0 15,20 0-15,-21 0 0,22 0 0,-1-21 16,-20 0-16,20-22 0,-20 22 0,-1-21 15,21 0-15,-20-22 0,-1 1 16,-21-1-16,22 1 0,20-128 16,-42 149-16,0-1 15,-21 22-15,22 0 0,-22 0 16,0 42-16,0 0 0,0 0 16,0 22-16,-22-1 0,1 0 0,0 22 15,21-1-15,0-20 0,0 20 16,0-20-16,0-1 0,0 0 15,0-21-15,21 1 0,0 20 0,1-42 16,-1 21-16,0 0 0,21-21 16,-21 0-16,64 0 0,-21-21 15,-22 0-15,0 0 0,22 0 0,-22-1 16,0-20-16,22 0 0,-22-1 16,1 1-16,-1 0 0,0-1 0,1 1 15,-22 0-15,21 21 16,-21-1-16,0 1 0,1 21 0,-1 0 15,0 0-15,-21 21 0,21 1 0,-21 20 16,0-21-16,0 21 0,0 1 16,0-1-16,0 0 0,0 1 0,21-1 15,0 0-15,1-20 0,-1-1 16,21 21-16,0-21 0,1 0 16,-1-21-16,0 0 0,1 0 15,20 0-15,-20 0 0,20 0 0,-21-21 16,22 0-16,-1 0 0,-20 0 0,-1-22 15,22 1-15,-22 0 16,43-64-16,-64 42 0,21 1 16,-21 21-16,0 20 0,-21-20 15,0 21-15,22 0 0,-44 42 16,1 21-16,0-21 16,0 22-16,0 20 0,0-20 15,-1-1-15,22 0 0,0 1 0,0-1 16,0 0-16,0-21 0,0 22 15,0-22-15,0 0 0,22 0 0,-1-21 16,0 0-16,0 0 0,21 0 16,-20 0-16,20 0 0,0 0 0,-21-21 15,22 0-15,-1 0 0,0-22 0,1 1 16,-1 0-16,0-1 0,-20-20 16,20 21-16,0-22 0,-21 1 15,22 20-15,-22 1 0,0 0 16,0 20-16,0 1 0,-21 42 15,0 1-15,-21-1 16,0 21-16,0 0 0,-21 22 16,20-22-16,1 22 0,0-22 0,21 0 15,0 1-15,0-1 0,0-21 16,0 22-16,21-22 0,0 0 0,1 0 16,-1 0-16,0-21 0,0 0 0,0 0 15,0 0-15,1 0 0,-1 0 16,0-21-16,0 21 0,0-21 0</inkml:trace>
  <inkml:trace contextRef="#ctx0" brushRef="#br0" timeOffset="14464.92">9313 2434 0,'0'0'16,"-42"0"-16,21 0 0,-64 64 16,43-43-16,21 0 0,-1 0 15,22 0-15,0 1 16,22-22-16,20 0 0,0 0 15,1 0-15,-1 0 0,0 0 16,22 0-16,-22-22 0,22 1 0,-1 21 16,1-21-16,-1 0 0,-21 0 0,22 0 15,-43-1-15,21 1 0,-20 0 16,-44 21 0,-20 0-16,21 0 0,-43 21 15,22 0-15,-21 22 0,-1-22 0,1 21 16,-22 1-16,0-1 0,1 0 0,-1 1 15,0-1-15</inkml:trace>
  <inkml:trace contextRef="#ctx0" brushRef="#br0" timeOffset="15836.14">11980 2223 0,'-21'0'0,"-21"0"0,21 0 0,-22 0 16,22 0-16,0 0 0,-21 0 15,42-22-15,21 1 16,0 21-16,42-21 0,-20 21 15,41-21-15,-20 21 0,21-21 16,-22 21-16,22-21 0,-1 21 16,-20-22-16,21 1 0,-22 21 15,22-21-15,-22 21 0,1 0 0,-1-21 16,-20 21-16,-1 0 0,0-21 16,-21 21-16,1 0 0,-44 21 15,1 0-15,-21 0 16,0-21-16,-1 21 0,1-21 15,0 22-15,20-22 0,-20 0 0,21 0 16,0 21-16,0-21 0,21 21 16,0 0-16,21 0 15,0-21-15,21 21 16,1-21-16,20 22 0,-21-22 16,22 21-16,84 0 0,-84 0 15,-1 0-15,1 0 0,-22 1 16,0-1-16,-21 21 0,1-21 0,-22 22 15,-22-1-15,1 0 0,-85 64 16,22-64-16,-1 1 0,0-1 16,1-21-16,-22 22 0,21-22 15,22 0-15,-22 0 0,22 0 0,20 0 16,1-21-16,0 0 0,20 0 0,44-21 31,-1 0-31,21 0 0,0-21 16,1 20-16,20-20 0,-20 0 0,41-1 15,-20 1-15,20-21 0,-20-1 16,21 1-16,84-64 0,-84 63 16,-22 22-16,22-22 0,-22 1 15,1-1-15,-22 1 0,0 20 0,1-20 16,-22-1-16,-21 22 0,0-21 16,0 20-16,0 1 0,0 0 15,-21-1-15,0 1 0,-1 21 0,1 0 16,0-22-16,0 22 0,0 21 0,21-21 15,21 21 17,0 0-17,0 21-15,0-21 0,22 21 16,-22 0-16,0 1 0,0-22 0,22 21 16,-22 0-16,42 21 15,-42-21-15,1 22 0,-1-22 0,0 0 16,0 21-16,0 1 0,-21-22 15,0 21-15</inkml:trace>
  <inkml:trace contextRef="#ctx0" brushRef="#br0" timeOffset="16567.72">6964 5334 0,'0'-21'16,"0"42"-16,0-63 0,0 21 0,0-1 16,0 1-16,0-21 0,0 21 15,0 0-15,-21-1 16,-1 1-16,1 21 16,0 0-16,0 21 0,0 22 15,0-1-15,-1 0 0,1 1 16,0-1-16,-21 106 0,21-84 15,-1 20-15,1-20 0,0 21 16,0-22-16,0 1 0,21-22 0,0 21 16,-21-20-16,21-1 0,-22-21 0,22 22 15,0-22-15,0 0 0,0 21 16,22-42 0,-1 0-16,21 0 15,-21-21-15,0 0 0,22 0 16,-1 0-16</inkml:trace>
  <inkml:trace contextRef="#ctx0" brushRef="#br0" timeOffset="16924.52">7302 5630 0,'0'0'15,"22"-42"-15,-1 21 0,0 0 0,-21 0 0,21-1 16,-21 44 0,0-1-16,-21 0 15,0 21-15,21 1 0,-21-1 16,-1 21-16,1-20 0,21-1 15,0 22-15,-21-22 0,21 0 0,0 1 16,0-1-16,0 0 0,0-21 16,0 22-16,21-22 0,0 0 0,1-21 15,-1 21-15,21-21 0,-21 0 0,22 0 16,-1 0-16,0-21 0,1 0 16,-1 0-16,0 0 0,1-1 0,20-20 15,-42 21-15,22-21 0,-1-1 0,-21 1 16,0-22-16,-21 22 0,0-21 15,0 20-15,0-20 0,0 20 0,-21 1 16,-21 21-16,21-21 0,-22 20 16,1 1-16,0 21 0,-1-21 0,1 21 15,-22-21-15,22 21 0,0 0 0,-1 0 16,1 0-16,0 0 16,-1 0-16,1 0 0,21 0 0</inkml:trace>
  <inkml:trace contextRef="#ctx0" brushRef="#br0" timeOffset="17144.39">6583 5398 0,'0'0'0,"-43"0"0,1 0 0,-21 0 16,84 0 0,0 0-1,21 0-15,1 0 0,20 0 0,1 0 16,-1-22-16,1 22 0,-1-21 15,22 21-15,63-42 0,-85 42 16,1 0-16,-1-21 0,22 21 16,-21 0-16,-1-21 0,1 21 0,-1 0 15,1-22-15,-1 22 0,1 0 0,-1 0 16</inkml:trace>
  <inkml:trace contextRef="#ctx0" brushRef="#br0" timeOffset="17458.21">9800 5207 0,'21'0'0,"-42"0"0,42 21 31,-21 0-31,0 1 0,-21-1 16,0 21-16,0 0 0,0 1 0,-1-1 15,1 0-15,0 22 16,-21 21-16,21-22 0,-1-21 0,1 1 16,0 41-16,0-41 15,0-22-15,21 21 0,0-21 0,0 1 16,0-1-16,0 0 0,0 0 16,21-21-16,0 0 15,0 0-15,22 0 0,-1 0 16,0 0-16,22-21 0,-22 0 0,22 0 15</inkml:trace>
  <inkml:trace contextRef="#ctx0" brushRef="#br0" timeOffset="18107.84">10689 5525 0,'0'0'0,"21"-43"0,22 1 16,-22 0-16,0 20 0,0-20 16,-21 21-16,-21 21 31,0 21-31,0 0 0,-22 0 0,22 1 15,-21 20-15,-1 43 16,1-43-16,21 0 0,0 1 16,0-1-16,21-21 0,0 21 0,0 1 15,0-22-15,0 0 0,0 0 0,21 0 16,0 1-16,0-1 16,0 0-16,22-21 0,-22 0 0,21 0 0,0 0 15,1 0-15,-1 0 0,0-21 0,-20 21 16,20-21-16,-21-1 0,0 1 15,0-21-15,1 0 0,-22-43 16,0 43-16,0-1 0,-22 1 16,1 0-16,0-22 0,0 22 15,0 21-15,0-22 0,21 22 0,0-21 16,0 21-16,0-1 0,0 1 16,21 21-16,21-21 0,-21 21 0,43 0 15,-22 0-15,22 0 0,-1 0 0,1 21 16,-1 0-16,1 1 0,-1-1 15,-21 21-15,1-21 0,-1 22 0,-21-22 16,0 63-16,-21-41 16,0-1-16,0 0 0,-21 22 0,21-43 15,-21 21-15,21 1 0,-21-1 16,21-21-16,0 0 0,0 1 16,0 20-16,0-21 0,21 0 15,0-21-15,0 0 0,1 0 0,-1 0 16,21 0-16,0 0 0,-20-21 15,20 21-15,0-21 0,1-21 0,-1 20 16,0-20-16,-21 0 0,43-64 16,-64 64-16,0-22 0,0 1 15,0 20-15,0 1 0,-64-43 16,22 64-16,0-21 0,-1 21 0,1-1 16,0 22-16,-22 0 0,22 0 15,0 0-15,-1 0 0,-20 0 16,20 22-16,-20-1 0,21 0 0,-1 0 15,-20 0-15,20 0 0,1 1 16,21-1-16,-21 0 0,20 0 0</inkml:trace>
  <inkml:trace contextRef="#ctx0" brushRef="#br0" timeOffset="18559.58">14139 5440 0,'0'0'0,"-21"-21"0,0 21 16,0 0-16,0-21 0,-1-1 16,1 22-16,0-21 15,42 0 1,22 21 0,-1 0-16,21 0 0,1 0 15,-1 0-15,149 0 16,-127 0-16,-22 0 0,22 0 15,-22 0-15,22 0 0,-21 0 16,-1 0-16,1 0 0,-1 0 0,1 0 0,-22 0 16,0 0-16,1 0 0,-22 0 15,0 0-15,-42 0 16,0 0-16,-22 0 0,1 0 16,0-21-16,-1 21 0,1 0 15,-22 0-15,22 0 0</inkml:trace>
  <inkml:trace contextRef="#ctx0" brushRef="#br0" timeOffset="18779.46">14160 5376 0,'-63'22'0,"126"-44"0,-253 86 15,190-43 1,0 0-16,0 0 0,0 1 16,42-22-16,-21 0 15,22 0-15,-1 0 16,22 0-16,-1 0 0,1 0 0,-1 0 0,1 0 15,-1 0-15,1-22 0,-1 1 0,1 21 16,-1-21-16,1 21 0,-22-21 16,21 0-16,-20 0 0,63-22 15,-64 22-15,-21 0 0,21-21 16,-20 20-16</inkml:trace>
  <inkml:trace contextRef="#ctx0" brushRef="#br0" timeOffset="19168.23">15092 4974 0,'-21'-21'15,"42"42"-15,-64-63 0,22 42 0,0 0 0,0-21 16,0 21-16,21 21 16,0 0-1,0 0-15,0 0 0,21 1 16,0-1-16,0 0 0,22 21 16,-22-21-16,21 1 0,0-1 0,1-21 15,20 21-15,1 0 0,-22-21 16,22 0-16,-1 0 0,1 0 0,-1 0 15,-21 0-15,22 0 0,-22-21 16,1 21-16,-22-21 0,21 0 0,-42-1 16,21 1-16,-21 0 0,0 0 0,0 0 15,0 0-15,0-1 16,-21 22-16,0 0 0,-21 0 16,20 0-16,-20 22 0,0-1 15,-1 21-15,-20-21 0,21 22 16,-22-1-16,22 0 0,-22 22 0,22-22 15,-43 43-15,43-43 16,21 0-16,-22 1 0,43-1 0,0-21 16,0 43-16,0-43 15,0 0-15,0 0 0,22-21 16,20 21-16,-21-21 0,21 0 16,1 0-16,20-21 0,-20 0 0</inkml:trace>
  <inkml:trace contextRef="#ctx0" brushRef="#br0" timeOffset="19469.06">17399 4614 0,'0'0'16,"0"-21"-16,-64-21 31,43 63-31,0 0 0,0 0 0,0 22 15,0-1-15,-1 0 0,-20 22 16,21-1-16,0 1 0,0-1 0,-22 1 16,22-1-16,0 1 0,0-1 15,0-20-15,-1 20 0,22-20 16,-21-1-16,21-21 0,0 21 0,0-20 16,0-1-16,0 0 0,0 0 15,21-21-15,1 0 16,-1 0-16,0-21 0,0 0 15,0-22-15,0 22 0</inkml:trace>
  <inkml:trace contextRef="#ctx0" brushRef="#br0" timeOffset="19740.9">17251 4953 0,'0'0'0,"0"-63"16,21-1-16,0 1 0,0 20 0,-21 22 16,21-21-16,1 21 0,-1-1 15,0 1-15,0 0 0,21 21 0,-20 0 16,20 0-16,-21 21 0,21 0 0,1 1 15,-1-1-15,0 21 0,1 0 16,-1 22-16,0-22 0,-20 22 16,-1-22-16,0 22 0,0-1 0,-21-21 15,0 22-15,21-22 0,-21 1 0,0-1 16,0 0-16,0-21 0,0 22 16,-21-22-16,21 21 0,-21-21 0,0-21 15,21 22-15,0-1 0,-21-21 16,-1 0-16,1 0 15,0-21 1,0-1-16,21 1 16,-21 0-16</inkml:trace>
  <inkml:trace contextRef="#ctx0" brushRef="#br0" timeOffset="19921.8">17124 5059 0,'-64'-21'0,"128"42"0,-149-42 0,43 21 0,21 0 16,63 0-1,-21 0 1,21 0-16,1 0 0,20 0 0,1 0 16,-1 0-16,1 0 0,-1 0 15,1 0-15,20 0 0,-41 0 16,20-21-16,1 21 0,-1-22 16,-20 1-16,20-21 0,-21 21 0</inkml:trace>
  <inkml:trace contextRef="#ctx0" brushRef="#br0" timeOffset="20228.63">18796 3620 0,'0'-22'15,"0"44"-15,0-65 16,0 64-1,0 1-15,0-1 0,-21 21 16,21-21-16,0 22 0,0-1 0,0 0 16,-21 22-16,21-1 0,0-20 15,0 20-15,0 1 0,0-1 0,0-21 16,0 22-16,0-22 0,0 1 0,0-1 16,0-21-16,0 21 0,0-20 15,0-1-15,0 0 0,0 0 16,0 0-16,0 0 0,0-42 31</inkml:trace>
  <inkml:trace contextRef="#ctx0" brushRef="#br0" timeOffset="20456.49">18521 4233 0,'0'0'15,"-43"-21"-15,-20 0 0,21 0 0,20 0 16,-41 0-16,21-1 0,42 1 15,0 0 1,21 21-16,0-21 0,21 21 16,22 0-16,-1 0 0,1 0 15,-1 0-15,22 0 0,-22 0 0,22 0 16,-21 0-16,-1 0 16,1 0-16,-22 0 0,0 0 0,22 21 15,-43-21-15,21 0 0,-21 0 16,1 0-16,-22 21 0</inkml:trace>
  <inkml:trace contextRef="#ctx0" brushRef="#br0" timeOffset="22052.58">2773 8319 0,'21'0'0,"0"0"15,0 0-15,0 0 16,1-22 0,-22 1-16,-22 0 31,1 21-31,0 0 0,0 0 0,0 0 15,0 0-15,-22 0 0,1 21 16,21 0-16,-22 1 0,-41 41 16,41-21-16,1 1 0,0-1 15,-1 22-15,22-1 0,-21 1 16,21 20-16,0-20 0,21-1 0,0 22 16,0-22-16,0-20 0,21 20 15,21-20-15,-21-1 0,85 21 16,-64-41-16,22-1 0,-1 0 15,1-21-15,-1 0 0,1 0 0,-22 0 16,22 0-16,-22 0 0,0 0 16,1-21-16,-22 0 0,21-1 0,-21 1 15,1 0-15,-1 0 0,-21 0 0,0 0 16,0-22-16,0 22 16,-43 0-16,22-21 0,0 20 0,-21 1 15,-1 0-15,1 21 0,0 0 16,-1 0-16,-20 0 0,21 0 0,-1 0 15,-20 21-15,20 0 0,1 1 16,0-1-16,-1 0 0,22 21 0,0-21 16,0 1-16,21 20 0,0-21 0,0 0 15,0 0-15,21 1 0,21-1 16,-20 0-16,20-21 0,21 0 16,-20 0-16,20 0 0,-20 0 0,20-21 15</inkml:trace>
  <inkml:trace contextRef="#ctx0" brushRef="#br0" timeOffset="22424.88">3852 8636 0,'0'-21'0,"0"42"0,0-63 16,0 21-16,-21 21 16,0 0-16,0 0 0,0 0 0,-22 42 15,22-21-15,-21 21 0,-1 1 16,22-1-16,-21 0 0,0 1 0,20 20 15,1-20-15,0 20 0,21-21 16,0 1-16,0-22 0,0 21 16,21-21-16,0 1 0,22-1 0,-1 0 0,0-21 15,22 0-15,-22 0 0,22 0 16,-1 0-16,-20-21 0,20 0 16,-21-1-16,22 1 0,-22-21 0,1 21 15,-1-22-15,-21 1 0,21-21 16,-20 20-16,-22 1 0,0-22 0,0 22 15,-22-43-15,1 64 0,0 0 16,-21 0-16,-1 0 0,1 21 16,0 0-16,-22 0 0,1 21 0,-1 0 15,1 0-15,-1 22 0,1-22 16,-1 21-16,22-21 0,0 22 16,-1-22-16,22 0 0,21 0 0,0 0 15</inkml:trace>
  <inkml:trace contextRef="#ctx0" brushRef="#br0" timeOffset="22917.12">6921 8192 0,'0'-43'15,"0"86"-15,0-128 0,0 43 0,0-1 16,0 22-16,-21-42 0,0 41 16,0 22-1,0 0-15,0 22 0,-1-1 16,1 0-16,0 21 0,0 1 0,0 20 16,0 1-16,-1-1 0,1 1 0,0-1 15,0 1-15,21-1 0,-21 1 16,0-1-16,-1 1 0,22-1 0,-21-21 15,0 22-15,0-22 0,21 1 0,0-22 16,0 21-16,0-21 0,0 22 16,21-22-1,0-21-15,0 0 0,22-21 16,-22-1-16,21 1 0,-21-21 16,22 21-16</inkml:trace>
  <inkml:trace contextRef="#ctx0" brushRef="#br0" timeOffset="23259.92">7281 8382 0,'0'0'0,"21"-21"0,1 0 0,-1 21 16,-21 42-1,0-21-15,-21 0 0,-1 22 16,1-1-16,21 0 0,-21 1 0,0-1 16,0 0-16,21 1 0,0-1 15,0 0-15,0 1 0,0-22 0,0 21 16,0-21-16,21 1 0,0-1 15,0-21-15,0 0 0,22 0 16,-1 0-16,-21 0 0,22 0 0,-1 0 16,0-21-16,22-43 0,-22 43 15,-21-21-15,0 20 0,1-20 16,-1 0-16,-21-1 0,0 1 0,0 0 16,0-1-16,0 1 0,-21 0 0,-1 21 15,1-1-15,0 1 0,-21 0 16,21 0-16,-22 21 0,1 0 15,21 0-15,-22 0 0,1 0 0,0 0 16,21 21-16,-22-21 0,22 21 16,-21-21-16,21 0 0,-22 0 0,22 0 15,0 0-15</inkml:trace>
  <inkml:trace contextRef="#ctx0" brushRef="#br0" timeOffset="23465.8">6731 8234 0,'-42'0'0,"84"0"0,-127 0 0,64 0 0,0 0 16,42 0-1,0 0 1,22 0-16,-22 0 0,21-21 0,0 21 16,1-21-16,20 21 0,-20-22 15,20 1-15,1 21 0,-1-21 0,1 0 16,-1 0-16,1 0 0,20 21 15,22-22-15,0 1 0</inkml:trace>
  <inkml:trace contextRef="#ctx0" brushRef="#br0" timeOffset="24075.46">10985 8403 0,'-169'-21'15,"127"0"-15,-1 0 16,1 0-16,0-22 0,-1 22 0,1-21 16,0-1-16,21 1 0,-22 0 0,22-1 15,21-41 1,0 41-16,21-20 0,0 42 0,22 0 15,-1-1-15,0 1 0,22 0 16,21 21-16,-22 0 0,22 0 16,-1 0-16,1 0 0,-21 21 0,63 22 15,-85-22-15,0 0 0,-21 21 16,-21 1-16,0-1 0,0 0 16,-21 1-16,-21-1 0,-22 21 0,1-20 15,-22-1-15,1 22 0,-1-22 0,0 21 16,1-20-16,20-1 0,1 22 15,-43 20-15,85-63 0,-1 22 16,22-1-16,0-21 0,0 22 0,0-22 16,43 0-16,-22 0 0,21-21 15,1 21-15,20-21 0,-21 0 0,22 0 16,63-21-16,-64 0 16,1 21-16,-1-42 0,-20 20 15,-1 1-15,0-21 0,1 21 0,-22-22 16,0 1-16,0 0 0,-21-1 0,0 1 15,0 0-15,-42-22 16,0 43-16,20-21 0,-20 42 0,0-21 16,-1 21-16,1 0 0,-21 0 15,20 0-15,-20 0 0,20 21 0,-20 0 16,21 0-16,-1 0 0,1 0 16,0 43-16,20-43 0,1 0 15,21 22-15,0-22 0,0 0 0,21 0 16,22 0-16</inkml:trace>
  <inkml:trace contextRef="#ctx0" brushRef="#br0" timeOffset="24463.69">12107 8107 0,'0'0'0,"0"-21"0,0 0 0,0-1 16,-21 22-16,0 0 15,0 0-15,0 22 0,-1-1 16,-20 0-16,21 21 0,-21 1 0,-1-1 16,22 0-16,-21 1 0,21 20 15,-1-21-15,1 1 0,0-1 0,21 0 16,0 1-16,0-1 16,0-21-16,0 22 0,21-22 0,0 0 0,22 0 15,-1-21-15,0 0 0,22 0 0,-22 0 16,22 0-16,-1-21 0,64-21 15,-63 20-15,-22-20 0,0 21 16,-20-21-16,20-1 0,-21 1 0,0-22 16,-21 1-16,0 21 0,0-22 15,0 22-15,-21-1 0,0 1 0,-21 0 16,-1 21-16,1-1 16,0 1-16,-22 21 0,1 0 0,-22 0 15,21 0-15,-20 0 0,-1 0 0,22 21 16,-22-21-16,43 0 0,-22 22 0,22-22 15,21 0-15</inkml:trace>
  <inkml:trace contextRef="#ctx0" brushRef="#br0" timeOffset="25233.51">14055 8297 0,'-43'0'0,"86"0"15,-128-21-15,64 21 0,-85 0 16,85 0-16,21-21 16,21 21-1,21 0-15,1 0 0,20 0 0,22 0 16,-1 0-16,1 0 0,21 0 16,0-21-16,0 21 0,-1 0 0,22 0 15,0 0-15,0 0 0,0-21 16,0 21-16,0-21 0,0 21 0,-21-22 15,0 22-15,-21-21 0,-1 21 0,1-21 16,-21 21-16,-22 0 0,-21-21 16,0 0-16,0 21 0,-21-21 0,-21-1 15,0 22-15,0-21 16,-21 21-16,-1-21 0,-20 21 16,20-21-16,-20 0 0,-1 0 0,1 21 15,-1-22-15,1 1 0,-1 21 16,22-21-16,-43 21 0,43-21 15,21 21-15,0 0 0,42 0 32,0 21-32,0-21 15,22 21-15,-1-21 0,0 21 16,1-21-16,20 0 0,-21 0 16,22 22-16,-1-22 0,1 0 0,-22 0 15,22 0-15,-1 0 0,1 0 0,-22 0 16,0 0-16,1 0 0,-22 0 15,0 0-15,-21 21 0,0 0 16,-21 21-16,0-21 0,0 1 16,-22 20-16,22 0 0,-21 1 15,-1-1-15,-20 0 0,21 22 0,-1-22 16,1 0-16,-64 43 16,64-43-16,-1-20 0,1 20 0,21-21 15,0 0-15,0 0 0,-1 1 0,44-22 16,-1 0-1,0 0-15,21 0 16,22-22-16,-22 1 0,43 0 0</inkml:trace>
  <inkml:trace contextRef="#ctx0" brushRef="#br0" timeOffset="25516.35">17928 7705 0,'0'0'0,"0"-127"32,-21 127-32,0 0 0,0 0 0,-1 0 0,1 0 15,0 21-15,0 0 16,-21 21-16,20 1 0,1-1 0,-21 0 16,21 22-16,-22-1 0,22 1 15,0-1-15,0 1 0,0-1 0,0-20 16,21 20-16,-22-20 0,22 20 15,0-21-15,0-20 0,0-1 16,0 0-16,22 0 16,-1-21-16,0 0 0,0-21 15,0 0-15,0 21 0</inkml:trace>
  <inkml:trace contextRef="#ctx0" brushRef="#br0" timeOffset="25825.17">17695 7874 0,'-21'-63'0,"42"126"0,-42-169 0,21 64 0,0 0 16,0-1-16,0 1 0,0 21 16,0-22-16,0 22 0,21 0 0,0 0 15,1 0-15,20 0 0,0 21 0,1 0 16,-1 0-16,21 0 0,-20 0 16,20 0-16,1 21 0,-1 0 15,1 0-15,-22 0 0,22 22 0,-22-1 16,21 0-16,-20 1 0,-22-1 15,0 21-15,0-20 0,0 20 0,-21 1 16,0-1-16,0 1 0,0-22 16,0 22-16,-42 20 15,42-41-15,-21-22 0,0 0 0,0 21 16,-1-21-16,1-21 0,0 22 0,21-1 16,-21-21-16,0 0 0,0 0 0,-1 0 15,1 0-15,0 0 16,0-21-16</inkml:trace>
  <inkml:trace contextRef="#ctx0" brushRef="#br0" timeOffset="26056.22">17632 8128 0,'0'0'0,"-64"-21"16,22 21-16,0 0 0,-1 0 0,22 0 16,0-21-16,0 21 0,42 0 15,0 0 1,21 0-16,1 0 0,-1 0 0,22 0 15,-1 0-15,1 0 0,20 0 16,-20 0-16,20 0 0,-20 0 0,21-21 16,-22 21-16,1 0 0,-1 0 15,1 0-15,-22 0 0,0 0 0,-21 0 16,1 0-16,-22 21 16,-22-21-16,-20 21 0,0 0 15</inkml:trace>
  <inkml:trace contextRef="#ctx0" brushRef="#br0" timeOffset="30575.54">2921 11007 0,'0'-21'62,"21"21"-46,0-22-1,-21 1 17,0 42 30,0 1-62,0-1 0,0 21 16,-21 22-16,0-1 15,0 1-15,0-1 0,-1 1 0,-20-1 16,21 22-16,-21-22 0,20-20 0,-20 20 16,21 1-16,-21-22 0,20 0 15,-20 22-15,21-22 0,0-21 16,0 0-16,21 1 0,-22-22 16,22-22-1,0 1 1,0 0-16,0 0 0,0 0 15,22 0-15,-1-1 0,0-20 0,21 21 16,-21 0-16,22 0 0,-1-1 16,0 1-16,22 21 0,-22-21 0,1 21 15,-1 0-15,21 0 0,22-21 16,-43 21-16,1 0 0,-1 0 16,-21 0-16,22 0 0,-22 0 15,21-21-15,-21 21 0,22 0 0,-22-21 16,0-1-16,0 22 0,0-21 0,0 0 15,-21 0-15,0 0 0,22 0 16,-22-1-16,21-20 0,-21 0 0,0-43 16,0 43-16,0-1 15,0 1-15,0 21 0,0-21 0,0 20 16,0 1-16,-21 21 16,21 21-1,-22 1-15,1 20 0,0 21 0,21-20 16,-21 20-16,0 1 0,0-22 15,-1 22-15,1-1 0,0-21 0,0 22 16,0-22-16,0 1 0,21-1 16,0 0-16,-22 1 0,22-22 0,0 0 15,0 21-15,0-21 0,0 1 16,22-22 0,-1 0-16,0 0 15,0 0-15,0-22 0,0 1 0,1-21 16,20 21-16,0-22 0</inkml:trace>
  <inkml:trace contextRef="#ctx0" brushRef="#br0" timeOffset="30997.82">4381 11049 0,'22'-21'0,"-44"42"0,44-21 31,-44 21-31,1 0 0,0 22 0,0-1 15,0 0-15,0 1 0,-1 20 16,1-20-16,0 20 0,0-21 16,0 64-16,21-63 0,0-1 15,0-21-15,0 21 0,0-20 16,0 20-16,21-21 0,0 0 0,21-21 16,-20 21-16,20-21 0,0 0 0,1 0 15,-1 0-15,0-21 0,1 0 16,41-21-16,-41 21 0,-1-1 15,0-20-15,1 0 0,-22-1 0,21 1 16,-21-21-16,0-1 0,-21 22 16,0-22-16,0 1 0,0-1 0,-21 1 15,-42-22-15,42 64 16,-22 0-16,-63-22 16,43 43-16,21 0 0,-22 0 0,22 22 15,-22-1-15,22 0 0,0 0 16,-1 21-16,-20 43 15,42-21-15,-1-22 0,22 43 0,0-43 16,0-21-16,0 21 0,22-20 16,-1-1-16,21-21 0</inkml:trace>
  <inkml:trace contextRef="#ctx0" brushRef="#br0" timeOffset="31464.58">8234 10837 0,'0'-21'0,"0"42"0,0-63 0,0 21 15,0 0-15,0 0 0,21-22 0,0 22 16,-21 0-16,21-21 0,-21 20 16,21 1-16,-21 0 0,0 0 0,0 0 15,0 42 1,0 0-16,0 21 15,0 1-15,0-1 0,0 22 0,-21-22 16,0 21-16,0 1 0,21-1 0,-21 22 16,0-21-16,-1-1 0,1 85 15,0-105-15,0 20 16,0-21-16,21 1 0,0-1 0,-21 0 16,21-20-16,0-1 0,0 0 15,0 0-15,21-21 0,0 0 16,0 0-16,0 0 0,0 0 0,1-21 15,20 0-15</inkml:trace>
  <inkml:trace contextRef="#ctx0" brushRef="#br0" timeOffset="31820.37">8890 10986 0,'0'0'0,"21"-43"0,21 22 16,-20 0-16,-22 0 0,-22 42 31,1 21-16,0-21-15,0 22 0,0-1 0,0 0 16,-1 1-16,1-1 0,0 0 16,21 43-16,0-43 0,0 22 15,0-22-15,0-21 0,21 1 16,0-1-16,22-21 0,-22 0 16,21 0-16,-21 0 0,22 0 0,-1 0 15,0 0-15,-20 0 0,20-21 16,0-22-16,-21 22 0,22 0 15,-22-21-15,0-1 0,0 1 0,0 0 0,-21-1 16,0 1-16,0 0 0,0-1 16,0 1-16,-21 21 0,0 0 15,-21-1-15,21 1 0,-43 21 16,22 0-16,-1-21 0,1 21 16,21 0-16,-21 0 0,-1 0 0,1 0 15,0 0-15,-1 0 0,22-21 0,-21 21 16,-1 0-16</inkml:trace>
  <inkml:trace contextRef="#ctx0" brushRef="#br0" timeOffset="32056.33">7937 10753 0,'0'0'0,"-21"0"0,42 0 31,1 0-31,20 0 16,-21 0-16,21 0 0,1 0 0,-1 0 15,0 0-15,1 0 0,-1 0 0,22-21 16,-1 21-16,-21 0 0,22-22 16,-1 22-16,22 0 0,-21-21 0,-1 0 15,1 21-15,-22 0 0,21 0 16,-20-21-16,-1 21 0,-21 0 0,22 0 16,-22 0-16,21 0 0,-21-21 15,0 21-15</inkml:trace>
  <inkml:trace contextRef="#ctx0" brushRef="#br0" timeOffset="32592.19">11642 10499 0,'42'0'0,"-84"0"0,105-21 16,-21-1-16,-20 1 0,-1 21 0,0-21 15,-21 0 1,-21 21 0,0 21-1,-1 0-15,-20 22 0,21-22 0,-21 21 16,-1 22-16,1-22 0,-22 21 0,22-20 16,-21 20-16,20 1 0,1-1 15,0-20-15,20 20 0,-20 1 0,21-1 16,21-21-16,0 22 0,0-22 0,0 1 15,42-22-15,-21 21 0,22-21 16,-1 0-16,0 1 0,1-22 0,20 21 16,43-21-16,-64 0 15,22 0-15,-22-21 0,22 21 0,-22-22 16,0 1-16,1 0 0,-1-21 0,0 21 16,-20-22-16,-1 1 0,0 0 15,0-1-15,-21 22 0,0-21 16,0-1-16,-21 1 0,0 21 0,0 0 15,-22 0-15,1-1 0,0 22 0,-1 0 16,1 0-16,0 0 0,-22 0 16,22 0-16,-22 0 0,22 22 0,0-1 15,-1 0-15,22 0 0,-42 21 16,41-20-16,22-1 16,0 0-16,0 0 0,22 0 15,-1-21-15,0 0 0,21 0 0,1 0 16,-1 0-16,21 0 0,1 0 0,84-21 15,-84 0-15</inkml:trace>
  <inkml:trace contextRef="#ctx0" brushRef="#br0" timeOffset="32988.11">12827 10689 0,'42'-63'0,"-84"126"0,127-147 0,-64 41 16,-21 22-16,0 0 0,0 0 0,-21 21 31,-1 21-31,1-21 0,-21 42 0,21-21 15,-22 22-15,22-1 0,-21 0 16,0 1-16,20-1 0,-20 22 16,21-22-16,-21 0 0,20 22 0,1-22 15,21 0-15,0 22 0,0-22 0,0-21 16,0 22-16,21-1 0,1-21 16,-1 0-16,0 1 0,21-22 0,1 21 15,-1-21-15,0 0 0,22 0 0,-22 0 16,0-21-16,22-1 0,-22 1 15,22 0-15,-22-21 0,0-1 0,1 1 16,-1 0-16,-21-1 0,22 1 0,-43-64 16,0 64-16,0-22 15,0 22-15,0 0 0,-22-1 0,1 1 16,-21 21-16,0 0 0,-22 0 0,22-1 16,-22 22-16,1 0 15,-1 0-15,22 0 0,-22 0 16,1 22-16,21-1 0,-1 0 0,-20-21 0,20 21 15,22-21-15,-21 21 0,21-21 16</inkml:trace>
  <inkml:trace contextRef="#ctx0" brushRef="#br0" timeOffset="33684.11">15134 11070 0,'-42'0'0,"84"0"0,-105 0 16,41 0-16,1 0 0,21 21 0,21-21 16,22 22-1,-1-22-15,0 21 0,1-21 16,20 0-16,1 21 0,-1-21 0,1 0 16,-1 0-16,22 0 0,-22 0 0,22 0 15,0 0-15,-22 0 0,22 0 16,0 0-16,-1 0 0,1 0 0,-22-21 15,22 21-15,-21-21 0,20-1 0,-41 22 16,20-21-16,-21 0 0,1 0 16,-22 0-16,0 21 0,0-21 0,-21-1 15,0 1-15,0 0 0,-42 0 16,21 0-16,-22 0 0,1-1 0,-21 22 16,-1-21-16,1 21 0,-1 0 15,-21 0-15,22 0 0,-22 0 16,43 0-16,21 0 0,0 0 15,42 0 1,21 0-16,0 0 0,1 0 0,20 0 16,1 0-16,-1 0 0,1 0 15,-1 0-15,1 0 0,-22 0 0,22 0 16,-22 0-16,21 21 0,-20-21 16,-22 22-16,21-1 0,-21-21 15,1 21-15,-22 21 0,0-21 0,0 1 16,0 62-16,-22-41 0,1-1 15,-21 0-15,0 22 0,-22-22 16,22 0-16,-22 22 0,1-22 0,-1 1 16,22-1-16,-22-21 0,22 21 0,21 1 15,-21-22-15,20 0 0,22 0 16,0 0-16,0 1 0,22-22 16,-1 0-16,21 0 0,0 0 0,1 0 15,20-22-15,1 1 0</inkml:trace>
  <inkml:trace contextRef="#ctx0" brushRef="#br0" timeOffset="34021.44">18796 10287 0,'0'0'15,"-21"-21"-15,0 21 16,-1 21-16,22 0 0,-21 0 16,0 22-16,21-1 0,-21 0 0,0 1 15,0 20-15,-1 1 0,1-1 16,0-20-16,0 20 0,0 1 16,0-1-16,-1 1 0,22-22 0,0 21 15,0-20-15,0-1 0,0 0 16,0 1-16,0-22 0,0 21 0,0-21 15,0 1-15,0-1 0,22-21 16,-1 0 0,0 0-16,0-21 0,0-1 15,0 1-15,-21 0 0,22-21 0,-1 21 16</inkml:trace>
  <inkml:trace contextRef="#ctx0" brushRef="#br0" timeOffset="34583.65">18669 10605 0,'-42'-43'0,"84"86"0,-106-128 0,43 43 0,-21 20 16,0-20-16,20 21 0,1 0 16,21 0-16,0-1 15,21 22-15,1 0 0,20 0 16,0 0-16,1 0 0,20-21 16,1 21-16,63 0 15,-64 0-15,1 21 0,-1 1 0,-21-1 0,22 0 16,-22 0-16,1 21 15,-22-20-15,0 20 0,0 21 16,-21-20-16,0-1 0,-21 0 0,-21 1 0,-1-22 16,1 21-16,0-21 15,-22 1-15,-42 20 0,43-21 16,20 0-16,-20-21 0,-1 0 0,22 21 16,21-21-16,-21 0 0,20 0 15,44-21 1,-1 21-16,0-21 0,21 21 15,1-21-15,-1 0 0,21 21 16,-20 0-16,20-21 0,1 21 0,63 0 16,-64 0-16,-20 0 0,20 21 15,1 0-15,-1-21 16,-21 21-16,22 0 0,-22 22 0,-21-22 16,22 0-16,-1 21 0,-21-21 0,0 22 15,-21-22-15,0 21 16,0-21-16,0 22 0,0-22 0,-21 21 0,0-21 15,0 1-15,0 20 0,-22-21 0,1 0 16,0 0-16,-22-21 0,1 22 16,-1-1-16,1-21 0,-1 0 0,1 0 15,-1 0-15,1 0 0,-1 0 0,1 0 16,20 0-16,-20 0 0,-1-21 16,22 21-16,0-22 0,21 1 15,-1 0-15,22 0 0,0 0 0,0 0 16,0-22-16,22 22 0,20-21 15,0-1-15</inkml:trace>
  <inkml:trace contextRef="#ctx0" brushRef="#br0" timeOffset="34952">20256 9737 0,'0'-21'0,"0"42"0,0-64 0,22 22 15,-22-21-15,21 21 0,0 0 16,-21-1-16,21 1 0,0 21 0,0 0 16,1 0-1,-22 21-15,21 1 0,-21 20 0,0 0 16,0 1-16,0 20 0,0-21 15,0 22-15,0-1 0,-21-20 0,21 20 16,-22 43-16,22-42 0,0-22 16,-21 21-16,21-20 0,0-1 15,-21 0-15,21 1 0,0-1 0,0-21 16,-21 0-16,21 1 0,0-1 0,0 0 16,21-42 15,0 0-31</inkml:trace>
  <inkml:trace contextRef="#ctx0" brushRef="#br0" timeOffset="35183.87">19939 10097 0,'-42'0'0,"84"0"0,-106 0 0,43 0 15,42 0 1,1 0-16,20 0 15,0 0-15,1 0 0,-1 0 0,21-22 16,1 22-16,-1 0 0,1 0 0,21 0 16,-1 0-16,-20 0 0,20 0 15,-20 0-15,-1 0 0,1-21 0,-22 21 16,1 0-16,-1 0 0,0 0 0,-21 0 16,1-21-16,-1 21 0</inkml:trace>
  <inkml:trace contextRef="#ctx0" brushRef="#br0" timeOffset="39115.8">4064 13039 0,'-21'0'32,"0"0"-17,-1 0-15,1 0 0,0 0 0,0 21 16,0-21-16,0 0 0,-1 0 16,1 0-16,0 0 0,0 0 0,0 0 15,0 0-15,-1-21 16,22 0-16,0-1 15,0 1-15,0 0 16,0 0-16,22 21 0,-1-21 16,0 0-16,0-1 0,0 22 15,0 0-15,1 0 0,-1 0 0,21 22 16,-21-1-16,0 21 0,1 0 16,-1 1-16,-21 20 0,0-20 15,0 20-15,0-21 0,0 22 0,0-1 16,-21 1-16,-1-1 0,-20 1 15,21-22-15,-21 22 0,-1-22 16,-20 0-16,20 1 0,1-1 0,0-21 16,-1 0-16,1-21 0,0 0 0,-1 0 15,1 0-15,0 0 0,-1-21 16,1 0-16,0 0 0,21 0 16,-22-22-16,22 1 0,0 0 15,0-1-15,21 1 0,0-21 0,0 20 16,0 1-16,0 0 0,0-1 15,0 1-15,21 21 0,0 0 0,0-1 16,0 22-16,22 0 0,-1 0 16,0 0-16,1 0 0,-1 43 0,0-22 15,1 21-15,-1 1 0,0-1 0,1 21 16,-1-20-16,-21 20 0,0 1 16,22-1-16,-22-20 0,0-1 0,0 21 15,0-20-15,1-22 16,-1 21-16,0-21 0,0 1 0,21-1 15,1 0-15,-1-21 0,0 0 16,-20 0-16,20-21 0,0 0 16,22-1-16</inkml:trace>
  <inkml:trace contextRef="#ctx0" brushRef="#br0" timeOffset="39503.58">4953 13250 0,'21'-42'16,"-42"84"-16,63-105 0,-42 42 0,0 0 0,-21 42 31,0 0-31,0 21 16,0-21-16,-1 22 0,1-1 0,0 0 15,0 1-15,0-1 0,0 22 16,-1-22-16,22 0 0,0 1 0,0-1 16,0 0-16,0 1 0,22-22 0,-1 0 15,0 0-15,0 0 0,21-21 16,-20 0-16,20 0 0,0 0 0,1 0 15,-1 0-15,-21-21 0,21 0 16,1-21-16,-1 20 0,0-20 0,64-106 16,-85 84-16,1 22 15,-1-21-15,-21 20 0,0-20 16,0 20-16,-21 1 0,-22 0 16,22 21-16,-21-1 0,-1 1 15,1 21-15,0 0 0,-1 21 0,-20 1 16,21-1-16,-22 0 0,22 0 0,-22 0 15,43 22-15,-21-22 0,21 21 16,21-21-16,0 0 0,0 22 0,0-22 16,21 0-16,21-21 0,0 21 15</inkml:trace>
  <inkml:trace contextRef="#ctx0" brushRef="#br0" timeOffset="39912.35">8128 12933 0,'0'-21'0,"0"42"0,0-85 0,0 43 16,0 0-16,-21-21 16,21 21-16,-21 21 15,-1 0-15,22 21 0,-21 0 0,21 0 16,0 21-16,0 22 0,0-22 0,0 22 16,-21-1-16,21-20 0,0 20 15,-21 1-15,21-1 0,-21 1 0,21-1 16,-21 1-16,21-22 0,-22 0 15,22 1-15,0-1 0,0 0 0,0-21 16,0 1-16,0-1 0,0 0 0,22-21 31,-1 0-31,0-21 0,-21 0 16,21-22-16,0 22 0,22-21 0,-22-1 16</inkml:trace>
  <inkml:trace contextRef="#ctx0" brushRef="#br0" timeOffset="40250.23">8467 13039 0,'0'-21'0,"0"42"0,21-42 0,-21 42 16,0 0-1,0 0-15,0 0 0,0 22 0,0-22 16,-21 21-16,21 0 0,0 1 0,0-1 16,0 22-16,-22-22 15,22 0-15,0 1 0,0-1 0,0 21 16,0-41-16,22-1 0,-22 0 15,21-21-15,0 0 0,42 0 16,-41 0-16,20 0 0,-21 0 16,64-42-16,-64-1 15,0 22-15,0-21 0,0-1 0,-21 22 16,0-21-16,0 0 0,0-1 0,0 22 16,0-21-16,-21 21 0,0-1 15,0-20-15,-43 21 16,43 0-16,-21 21 0,21 0 0,0 0 0,-22 0 15,22 0-15,0 0 0,0-21 16,0 21-16,-1 0 0,1-22 16</inkml:trace>
  <inkml:trace contextRef="#ctx0" brushRef="#br0" timeOffset="40460.11">7853 13060 0,'0'0'0,"-43"0"0,1 0 0,-21 0 16,41 0-16,44 0 31,-1 0-31,21 0 0,0-21 0,22 21 16,-22 0-16,22-21 0,-1 21 16,1-22-16,-1 22 0,1-21 15,-22 0-15,22 0 0,-1 21 0,1-21 16,-1 0-16,1-1 0,-22 1 15,21 0-15</inkml:trace>
  <inkml:trace contextRef="#ctx0" brushRef="#br0" timeOffset="41188.69">11430 12658 0,'0'0'0,"0"-21"0,0-1 15,0-20-15,0 21 16,0 42 15,0 0-31,0 22 0,0-1 0,0 21 16,0-20-16,0 20 0,0 1 15,0-1-15,0 1 0,-21-1 0,0 1 16,-1-22-16,-20 22 0,21-22 0,-21-21 16,20 21-16,-20-20 0,0 20 15,21-21-15,-1-21 0,44-21 47,20 0-47,-21 0 0,21 21 16,-20-22-16,20 1 0,0 21 15,1-21-15,20 21 0,-21-21 16,1 21-16,-1-21 0,0 21 0,1-21 16,20 21-16,-20-22 0,-1 1 15,21 0-15,-20 21 0,-1-21 0,0 0 16,-20 0-16,20-1 0,-21-20 0,0 21 15,-21 0-15,0-22 0,0 22 16,0-21-16,0 0 0,0-1 0,0 22 16,-21-21-16,0-22 15,0 43-15,0 0 16,-1 21-16,1 0 0,21 21 0,-21 0 16,0 0-16,21 22 0,-21-1 0,21 22 15,-21-22-15,21 21 0,-22 107 16,22-128-16,0 0 15,0 1-15,0 20 0,0-20 16,-21-22-16,21 21 0,0 0 0,0-20 16,0 20-16,0-21 0,0 0 0,0 0 15,0 1-15,0-1 16,21-21-16,1 0 0,-1 0 16,0-21-16,21-1 0,1 1 0,-1 0 15,21-21-15,-20 21 0</inkml:trace>
  <inkml:trace contextRef="#ctx0" brushRef="#br0" timeOffset="41580.47">13060 12848 0,'42'-21'15,"-254"190"-15,382-317 0,-107 85 0,-42 42 0,1-1 16,-44 22 0,1 22-16,21 20 15,-42-21-15,21 21 0,0 1 16,-1 20-16,1-20 0,0-1 0,0 0 15,0 22-15,0-22 0,21 0 0,-22 1 16,22-1-16,0 0 0,0 1 16,22-1-16,20-21 0,-21 22 0,21-22 15,1 0-15,-1 0 0,0 0 0,22-21 16,-22 0-16,1 0 16,20 0-16,-21 0 0,1 0 0,-1-21 15,0 0-15,1 0 0,-1-22 16,-21 22-16,22-21 0,-22 0 15,0-1-15,-21 1 0,0 0 0,0-1 0,0-20 16,0 20-16,0-20 0,-21 21 16,0-1-16,-1 1 0,-20 0 0,0 20 15,-1 1-15,-41 0 16,20 21-16,-42 0 16,43 0-16,21 0 0,-1 21 0,1 0 15,21 1-15,0-1 0,21 0 0,0 0 16,0 0-16,21 0 0,21 1 15</inkml:trace>
  <inkml:trace contextRef="#ctx0" brushRef="#br0" timeOffset="42145.16">15536 13166 0,'0'0'0,"-42"0"0,0 0 0,-1 0 16,1 0-16,21 0 0,0 0 0,42 0 16,0 21-16,21-21 15,1 0-15,20 0 0,1 0 16,-1 0-16,22 21 0,-1-21 0,1 0 15,0 0-15,-1 0 0,22 0 16,0 0-16,-21 0 0,21-21 0,-22 0 16,107 0-16,-128 21 0,22-22 15,-22 22-15,-20-21 0,-1 0 16,0 0-16,-20 21 0,-1-21 0,-21 0 16,0-1-16,0-20 0,-21 21 15,-1 0-15,1 0 0,-21-1 16,21 1-16,-22 0 0,22 0 0,-21 0 15,21 0-15,0 21 0,-1-22 16,22 1 0,22 21-16,-1 0 15,0 0-15,0 21 0,0-21 16,22 22-16,-22-1 0,0 21 0,0-21 16,0 22-16,0-1 0,-21 0 15,0 1-15,0 20 0,0-21 16,0 64-16,0-63 0,-21-1 0,-21 0 15,21 1-15,-22-1 16,22-21-16,-21 21 0,0-20 0,20 20 16,1-21-16,0 0 0,42-21 15,22 0 1</inkml:trace>
  <inkml:trace contextRef="#ctx0" brushRef="#br0" timeOffset="42455.97">19579 12594 0,'0'0'0,"21"-21"0,-21 42 31,-21 0-31,0 1 16,0 20-16,0 0 0,21 22 0,-43-22 15,43 22-15,-21-1 0,0-21 0,0 22 16,0-1-16,-1-20 0,22 20 16,0-20-16,-21-1 0,21 0 0,0 1 15,-21-1-15,21 0 0,0-21 16,0 22-16,0-22 0,0 0 0,0 0 16,0 0-16,0 1 0,0-1 15,21-21 1,0-21-16,-21-1 0,22 1 15</inkml:trace>
  <inkml:trace contextRef="#ctx0" brushRef="#br0" timeOffset="42999.66">19431 12869 0,'0'0'0,"0"-63"0,-21 21 0,0-1 16,21 1-16,-22 21 0,22-22 0,0 22 15,0 0-15,0 0 16,22 0-16,-1 0 0,0 21 15,21-22-15,1 22 0,20 0 0,-21 0 16,22 0-16,-1 0 0,1 0 16,-1 0-16,1 0 0,-22 0 0,22 22 15,-22-1-15,0 0 0,-20 0 16,20 0-16,-42 22 0,0-1 0,0 43 16,0-64-16,-21 21 0,0 0 15,-22 1-15,-20-1 0,20 0 16,-20 1-16,-22-22 0,22 0 0,-1 0 15,1 0-15,-43 22 16,85-43-16,-22 0 0,22 0 16,42 0-1,22 0-15,-22-21 16,21-1-16,22 22 0,-22-21 0,22 0 16,-1 0-16,-21 0 0,22 21 0,-1 0 15,1-21-15,-1 21 0,1 0 16,-1 0-16,22 21 0,-21 0 0,-1 0 15,-21 0-15,22 22 0,-22-22 0,1 21 16,-22 0-16,21 22 16,-42-22-16,0-21 0,0 22 0,0-1 15,0-21-15,0 22 0,-21-1 16,-21-21-16,20 0 0,-20 22 16,0-22-16,-64 21 0,64-42 15,-1 21-15,-20-21 0,-1 0 16,1 0-16,-1 0 0,1 0 0,-1 0 15,1 0-15,-22 0 0,22 0 0,-22 0 16,21-21-16,1 0 16,-1 21-16,1 0 0,-1-21 0</inkml:trace>
  <inkml:trace contextRef="#ctx0" brushRef="#br0" timeOffset="44437.84">10477 15642 0,'0'0'0,"0"21"15,0 1 1,0-1-16,0 0 15,0 0-15,0 0 0,22-21 16,-1 21-16,0 1 0,0-22 0,-21 21 16,21-21-16,0 0 0,1 0 15,20 0-15,-21 0 0,0 0 0,22-21 16,41-22-16,-41 22 16,-1 0-16,0 0 0,1 0 15,-1-22-15,0 1 0,-21 21 0,1-22 16,-1 1-16,0 0 0,-21-22 0,0 22 15,0 0-15,0-22 16,0 22-16,0-1 0,-21 22 0,0 0 0,-22 0 16,22 0-16,0 21 0,0 0 15,0 0-15,-22 21 0,22 21 0,0 1 16,0-1-16,0 21 0,-1 1 0,1-1 16,0 22-16,0 0 15,0-1-15,0 1 0,-22 21 0,22 0 16,0-22-16,-21 22 0,20 0 0,-41 106 15,21-106-15,20-1 16,1 1-16,-21 0 0,21 0 0,0 0 16,21 0-16,-22-22 0,1 22 15,21-21-15,0-1 0,-21-20 0,21 21 16,0-22-16,0-21 0,0 1 0,21-1 16,43 0-16,-43-42 15,21 0-15,-21 0 0,22-21 0,20-21 16,-20 21-16,20-22 0,1-20 15,-1 21-15,1-22 0,-1 1 16,1-22-16,-1 21 0,43-84 16,-43 64-16,-41 20 0,20-21 15,-21 1-15,-21 20 0,0-20 0,-21 20 16,0 1-16,-22-1 0,1 22 0,-21-22 16,-1 22-16,1 21 0,-64-43 15,42 43-15,-42 0 16,85 21-16,-22 0 0,22 0 15,21 0-15,-1 0 0,1 0 0,42 0 32,1 0-32,-1-21 0,0 21 15,21-21-15,-21 21 0,22-22 16,-1 22-16,0-21 0,22 0 0,-22 0 16,1 0-16,20 0 0,-21-1 15,22-20-15,-22 21 0</inkml:trace>
  <inkml:trace contextRef="#ctx0" brushRef="#br0" timeOffset="44893.58">11620 15748 0,'0'0'16,"0"-21"-16,22 0 0,-22-22 15,0 22-15,0 0 0,0 0 0,0 0 16,-22 21-16,1-21 16,0 21-16,0 0 0,0 0 15,0 21-15,-1 0 0,1 21 16,0-21-16,0 22 0,0-1 0,0 0 15,-1 22-15,22-22 0,0 22 16,-21-22-16,21 0 0,0 1 0,0-1 16,0 0-16,0-20 0,21-1 0,-21 0 15,22 0-15,-1-21 0,21 0 16,-21 0-16,0 0 0,1 0 16,-1-21-16,0 0 0,0 0 15,0-1-15,22-20 0,-22 21 0,0-21 16,0-22-16,0-21 0,0 22 15,-21 21-15,0-1 0,0 1 16,22 21-16,-22 0 0,0-1 16,0 44-1,0-1-15,0 21 0,0 0 16,0 1-16,0-1 0,0 0 0,0 43 16,21-43-16,-21 1 0,0-22 15,0 21-15,21-21 0,0 1 16,0-1-16,0 0 0,1-21 15,-1 0-15,0 0 0,0 0 0,0 0 16,0-21-16,1 0 0,20 21 16,-21-43-16,0 22 0,0 0 15,22-21-15,-22-1 0,0 1 0,0 0 0</inkml:trace>
  <inkml:trace contextRef="#ctx0" brushRef="#br0" timeOffset="45142.44">12404 15198 0,'21'-43'0,"-42"86"15,42-128-15,0 43 0,0 21 0,-21-1 0,21 1 16,0 21 0,-21 21-16,0 22 0,0-1 0,0 0 15,22 1-15,-22 20 0,0 1 16,0-1-16,0-20 0,21 20 0,-21 1 16,0-1-16,0-21 0,0 22 15,0-1-15,0-20 0,0-1 0,0 22 16,0-22-16,0 0 0,0 1 15,0 20-15,0-42 0,0 0 16,0 1-16,-21-1 0,21-42 31,21-1-31</inkml:trace>
  <inkml:trace contextRef="#ctx0" brushRef="#br0" timeOffset="45549.2">13271 15685 0,'43'0'16,"-86"0"-16,128 0 0,-64-22 0,22 22 0,-22 0 16,0-21-16,0 21 0,-21-21 0,0 0 15,0 0 1,0 0-16,-42 21 16,21 0-16,-1 0 0,1 0 15,-21 0-15,21 21 0,-22-21 0,22 21 16,-21 0-16,21 0 0,0 0 0,21 1 15,0-1-15,0 0 0,0 0 16,0 0-16,0 0 0,21 1 16,0-1-16,0 0 0,0 0 0,0-21 15,22 21-15,-22 0 16,21-21-16,-21 22 0,1-1 0,-1 0 0,0-21 16,-21 21-16,21 0 0,-21 0 15,0 1-15,-21-1 16,-21-21-16,-1 21 0,1-21 0,0 21 15,-22-21-15,1 0 0,20 21 0,-20-21 16,-1 21-16,22-21 0,0 0 16,-1 0-16,22 0 0,-21 0 15,63 0 1,0-21-16,0 21 0,22-21 16,-1 0-16,0 0 0,1 21 15</inkml:trace>
  <inkml:trace contextRef="#ctx0" brushRef="#br0" timeOffset="45884.01">13991 15896 0,'0'43'16,"21"-43"15,0 0-31,1-22 0,-1 1 15,21 21-15,-21-21 16,22 21-16,-1-21 0,0 0 0,1 0 0,-1-1 16,0 22-16,-21-21 0,22 0 0,-22 0 15,0 0-15,0 0 0,0-1 16,-21 1-16,0 0 0,-21 21 16,-21 0-1,21 0-15,0 0 0,-22 21 16,22 0-16,0 22 0,-21-22 0,20 21 15,1 1-15,0-1 0,0 0 0,21 1 16,0-22-16,0 21 0,0-21 16,21 22-16,0-22 0,0-21 15,1 21-15,20 0 0</inkml:trace>
  <inkml:trace contextRef="#ctx0" brushRef="#br0" timeOffset="46041.92">15663 16150 0,'43'0'0,"-86"0"0,107 0 16,-43 0-16,0 0 0,-21 21 15,21-21-15</inkml:trace>
  <inkml:trace contextRef="#ctx0" brushRef="#br0" timeOffset="48030.16">11980 15875 0,'0'0'0,"-84"0"0,20 0 0,1 0 0,-1 0 15,1 0-15,-1 0 0,1 0 16,20 0-16,1 0 0,21 0 0,-22 21 16,65-21-1,20 0-15,21 0 16,1-21-16,21 21 0,42-21 16,0 0-16,21 0 0,0-1 0,42 22 15,1-21-15,-1 0 0,1 0 0,-1 0 16,1 0-16,21-1 0,-22 1 15,-21 21-15,170-42 0,-191 42 16,-21 0-16,0-21 0,-42 21 16,0 0-16,-1 0 0,-41 0 15,-1 0-15,-21 0 0,-63 0 16,-1 21-16,-20 0 0,-1-21 16,-20 21-16,-22 0 0,-21-21 15,0 22-15,-21-1 0,0 0 0,-22-21 16,1 21-16,-22 0 0,1 0 0,-1 1 15,22-1-15,-21 0 0,-191 42 16,211-41-16,-126 41 16,169-42-16,21 0 0,0 1 15,43-1-15,-1 0 0,1 0 0,42 0 16,-1 0-16,22 1 0,0-1 0,43 0 16,-1 0-1,22-21-15,-1 0 0,1 0 0,41 0 16,107 0-16,-85 0 0,0 0 15,0 0-15,0-21 0,21 0 16,0 0-16,1 21 0,-1-22 16,21 1-16,-42 0 0,21 0 0,0 0 15,1 0-15,-22-1 0,21-20 0,-21 21 16,-21 0-16,21 0 0</inkml:trace>
  <inkml:trace contextRef="#ctx0" brushRef="#br0" timeOffset="48785.72">17103 15917 0,'-22'0'0,"44"0"16,-65 22-16,43-1 0,0 0 0,0 0 15,0 0-15,21-21 16,22 0-16,-22 0 0,21 0 0,1 0 16,41 0-16,-20-21 15,-22 0-15,22 0 0,-22 0 0,21-1 16,1 1-16,-22-21 0,22 21 16,-22-22-16,22 22 0,-22-21 0,0 0 15,1-1-15,-1 1 0,-21-22 0,0 22 16,-21-21-16,0 20 0,0-20 15,0-1-15,0 22 0,-42 0 0,21-1 16,-22 22-16,1 0 0,0 21 0,-1 0 16,1 0-16,-21 0 0,20 42 15,1-21-15,0 43 0,-1-1 16,1 1-16,21-1 0,0 22 0,-1 0 16,-20 105-16,21-84 15,0 0-15,0 0 0,21 0 0,0-1 16,-22 1-16,1 0 0,21 0 15,-21 0-15,21-22 0,0 22 0,0 0 16,-21-21-16,21 84 16,0-84-16,0-1 0,0-20 0,0 21 15,0-22-15,0-21 0,21 22 0,0-22 16,0-21-16,1 22 0,20-43 16,-21 0-16,21 0 0,43 0 15,-43-21-15,22-1 0,-22-20 16,22 0-16,-22-1 0,22 1 15,-22-21-15,0-1 0,-21 22 0,22-22 16,-22 1-16,0-1 0,-21-20 0,0 20 16,0-21-16,-21 22 0,0-22 15,-22 1-15,1 20 0,0-21 0,-1 22 16,-20-1-16,-1 1 0,1 21 0,21-1 16,-22 1-16,22 21 0,-1 0 15,1-1-15,21 22 0,0 0 0,0-21 16,42 21-1,0 0-15,21 0 16,1 0-16,20 0 0,-21-21 16,22 0-16,-1 21 0,22-21 0,-21 21 15,20-21-15,1-1 0,0-20 16,-1 21-16,22 0 0,-21-22 0,-1 1 16</inkml:trace>
  <inkml:trace contextRef="#ctx0" brushRef="#br0" timeOffset="49347.75">18775 15875 0,'106'-85'16,"-276"212"-16,234-169 0,63-64 0,-127 85 0,0 0 15,0 0-15,-21 0 0,-1 21 16,1 0-16,-21 0 0,0 0 0,-1 0 16,1 0-16,-22 21 0,22 0 0,0 21 15,-1-21-15,-20 22 16,42-1-16,-22 0 0,1 1 0,21 20 16,0-20-16,0-1 0,21 0 0,0 1 15,0-22-15,0 0 0,0 21 16,0-21-16,63 1 0,-42-22 15,22 0-15,-22 0 0,21 0 0,0 0 16,1 0-16,-1-22 0,0 1 16,-20 0-16,20 0 0,0-21 0,1 20 15,-22-20-15,42-64 16,-42 64-16,22 0 0,-22-1 16,0 1-16,0 21 0,0-22 0,-21 22 15,22 21-15,-22 21 16,0 22-1,0-22-15,0 0 0,0 21 0,0 1 16,0-22-16,21 21 0,-21-21 16,0 22-16,0-22 0,21 0 0,0 0 15,0 0-15,0 1 0,1-22 0,-1 0 16,0 21-16,21-21 0,-21 0 16,22 0-16,-22 0 0,21-21 0,1-1 15,-1 1-15,-21 0 0,21 0 16,1 0-16,-22-22 0,21 22 0,-21-21 15,1 21-15,-1-22 0,0 22 16,0 0-16,0 21 16,-21 21-1,0 0-15,0 22 0,0-22 16,0 0-16,-21 0 0,21 0 16,0 22-16,0-22 0,0 0 0,0 0 15,21-21 1,0 0-1,1 0-15,-1-21 0,0 0 16</inkml:trace>
  <inkml:trace contextRef="#ctx0" brushRef="#br0" timeOffset="49707.8">19812 15367 0,'-21'0'16,"42"0"-16,-85 0 0,43 0 0,0 0 0,0 0 15,0 21-15,0 0 0,-1 1 16,22-1-16,0 0 0,0 42 16,0-41-16,0-1 0,22 0 15,20 0-15,-21-21 0,0 0 16,0 21-16,22-21 0,-1 0 0,-21 0 16,22 0-16,-22 0 0,0-21 0,21 21 15,-21-21-15,1 0 16,-22 0-16,0-1 0,0 1 0,0 0 15,0 0-15,0 0 0,-22-22 16,1 22-16,0 0 0,0 21 16,0-21-16,0 21 0,-1 0 0,-20 0 0,21 0 15,0 0-15,0 21 0,-1 0 16,1 0-16,21 1 0,-21-1 16,21 0-16,0 0 0,0 0 0,0 0 15,21-21-15,0 0 16,1 0-16,20 0 0,-21 0 0,21 0 15</inkml:trace>
  <inkml:trace contextRef="#ctx0" brushRef="#br0" timeOffset="50004.13">20553 15304 0,'0'0'16,"21"-22"-16,0 1 0,0 0 0,-21 0 0,0 42 31,0 21-31,-21-20 15,0 20-15,0 21 0,0-20 16,-1-1-16,1 22 0,0-1 16,0-21-16,0 22 0,21-1 0,0-20 0,0 20 15,0-20-15,0-1 16,0 0-16,21 43 0,0-64 16,21 0-16,-20 0 0,-1 1 0,21-1 15,0-21-15,-20 0 0,20 0 16,-21 0-16,21 0 0,-20 0 0,20-21 15,-21 21-15,0-22 0,22 1 0,-22 0 16,0 0-16,0 0 0,0-22 16,-21 22-16,0 0 0,0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2:17:28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1291 0,'21'0'16,"-21"-21"78</inkml:trace>
  <inkml:trace contextRef="#ctx0" brushRef="#br0" timeOffset="1822.96">2498 1334 0,'0'0'0,"21"0"0,0 0 16,0-22-1,0 22 1,0-21-16,1 0 16,-1 21-16,0-21 0,0 0 0,21 0 15,-20-1-15,-1 1 0,0 0 16,21-21-16,-21 21 16,-21-1-16,0 1 0,0-63 15,-42 84 1,21-22-16,0 22 0,0 0 15,-22 0-15,1 0 0,0 22 16,-1-1-16,1 0 0,0 0 16,-1 0-16,22 0 0,-21 22 15,-1-22-15,22 0 0,-21 21 0,21-20 16,0-1-16,21 0 0,0 0 16,-22 0-16,22 0 0,0 1 0,0-1 15,0 0-15,0 0 16,22 0-16,-1 0 0,0-21 0,0 22 15,0-1-15,22-21 0,-22 21 16,21 0-16,-21-21 0,22 21 0,-1 0 16,-21-21-16,21 22 15,1-1-15,-22 0 0,0 0 0,21 0 0,-20 0 16,-1 1-16,-21 20 16,0-21-16,0 0 0,0 22 0,0-22 15,-21 63-15,-22-62 0,22 20 16,-21-21-16,-22 0 0,22 0 15,0 1-15,-22-1 0,22-21 0,-22 0 16,22 0-16,0 0 0,-1 0 16,1 0-16,0 0 0,20-21 15,1-1-15,-21 1 0,21-21 16,0 21-16,-1-22 0,22 1 0,-21 0 16,21-1-16,-21 1 0,21 0 15,-21-1-15,21 22 0,0 0 16,0-21-16,0 21 0,0 42 47,0 0-47,0 21 15,21-21-15,0 22 0,-21-1 0,0 0 0,21 1 16,1-1-16,-1 0 16,0 1-16,0-1 0,0-21 0,0 22 15,1-22-15,20 0 0,0 0 16,1-21-16,-1 21 0,0-21 15,1 0-15,-1 0 0,0 0 0,22 0 16,-22-21-16,0 0 0,1 0 16,-1 0-16,0-22 0,-20 22 15,20-21-15,-21-1 0,0 1 0,0 0 16,1-1-16,-1 1 0,0 0 0,0-1 16,-21 1-16,21 0 15,-21 21-15,21-1 0,-21 1 0,0 0 16,0 0-16,0 42 31,0 21-15,0-20-16,0-1 0,0 21 0,0 0 15,0-20-15,0 20 0,0 0 16,0 1-16,0-22 0,0 21 0,0 0 16,0-20-16,0-1 0,0 42 15,22-63-15,-22 21 16,21-21-16,0 0 0,0 0 15,0 0-15,0 0 16,-21-21-16,22 0 0,-1 0 16,0 0-16,-21 0 0,21-22 0,0 22 15,-21-21-15,21 21 0,-21-22 16,22 1-16,-22 21 0,21-22 16,0 22-16,-21 0 0,0-21 0,21 21 15,0-1-15,-21 44 47,0-1-47,0 0 0,0 0 0,0 0 16,0 22-16,0-22 15,0 21-15,0-21 0,0 22 0,0-22 16,21 21-16,-21-21 0,22 0 16,-1 1-16,-21-1 0,21 0 0,0 0 15,0 0-15,0-21 0,1 0 16,-1 0-16,0 0 0,0 0 0,0 0 15,22 0-15,-1-21 16,-21 0-16,0 0 0,0 0 0,1-22 16,-1 22-16,0-21 0,0-1 15,0 1-15,-21 0 0,21-1 0,1 1 16,-22 0-16,21-1 16,-21 22-16,21-21 0,-21 21 0,0 0 15,21-1-15,-21 1 16,0 42 15,-21 1-31,21-1 0,0 0 0,-21 0 16,21 21-16,-21-20 0,21 20 15,0-21-15,0 21 0,0 1 0,0-22 16,0 21-16,0-21 0,0 22 16,0-22-16,0 0 0,21 0 0,0 0 15,0 1-15,0-22 16,0 0-16,1 0 0,-1 0 0,0 0 15,21-43-15,-21 22 16,1 0-16,-1 0 0,0 0 16,0-22-16,0 1 0,0 21 15,1-22-15,-1 1 0,-21 0 0,0 21 16,0-22-16,21 22 0,-21 0 16,0 0-16,0 0 0,0 42 31,0 0-31,0 0 15,0 0-15,-21 0 0,21 22 16,0-22-16,0 21 0,0-21 16,0 1-16,0 20 0,0-21 15,0 43-15,0-43 0,0 0 0,0 0 16,21-21-16,-21 21 16,21-21-16,-21 21 0,21-21 0,0-21 31,-21 0-31,22-21 0,-22 21 0</inkml:trace>
  <inkml:trace contextRef="#ctx0" brushRef="#br0" timeOffset="2240.71">4466 931 0,'0'0'0,"-21"0"0,0 0 16,0 22-1,-1-1-15,1 21 0,21-21 0,0 22 16,-21-22-16,21 21 0,-21 0 16,21-20-16,0 20 0,0-21 0,0 0 15,0 22-15,0-22 0,21 0 16,0 0-16,0-21 0,1 0 16,-1 0-16,0 0 0,0 0 15,0 0-15,0 0 0,22-42 16,-22 21-16,0-1 15,0 1-15,0-21 0,-21 21 0,0-22 16,0 22-16,0-21 0,0 21 16,0-22-16,-21 22 0,0 0 15,0 0-15,0 21 0,0 0 0,-22 0 16,22 0-16,0 0 0,-21 21 16,20 0-16,1 0 0,0 1 0,21-1 15,0 21-15,-21-21 0,21 0 16,0 1-16,0-1 0,0 21 15,0-21-15,21 0 0,0 1 16,0-22-16,1 0 0,-1 0 0,21 0 16,-21 0-16</inkml:trace>
  <inkml:trace contextRef="#ctx0" brushRef="#br0" timeOffset="2552.54">4889 889 0,'0'0'16,"0"-21"-16,22 21 0,-22 21 31,0 0-31,0 0 0,0 22 16,0-1-16,0 0 0,0 1 16,0-1-16,0 0 0,0 22 15,-22-22-15,22 1 0,-21-1 16,21 21-16,0-20 0,0-1 0,-21 0 15,21 1-15,-21-1 0,21 0 16,-21 1-16,21-1 0,0-21 0,0 0 16,0 22-16,0-22 15,0 0-15,21-21 0,0 0 0,0 0 16,0 0-16,-21-21 16,22 0-16,-1 0 0,-21-1 0,0 1 15,0-21-15</inkml:trace>
  <inkml:trace contextRef="#ctx0" brushRef="#br0" timeOffset="2742.43">4572 1503 0,'0'0'0,"-42"21"16,42 0-16,21-21 15,0 0-15,0 0 16,0 0-16,22 0 0,-22 0 15,21 0-15,0 0 0,1 0 0,-1-21 16,0 0-16,1 21 0,-1-21 16,0 0-16,1 21 0</inkml:trace>
  <inkml:trace contextRef="#ctx0" brushRef="#br0" timeOffset="3035.26">5546 1207 0,'0'0'0,"-64"-22"16,43 22-16,0 0 16,0 0-16,-1 0 0,1 0 0,0 0 15,0 0-15,0 22 16,0-1-16,-1 0 0,1 0 0,21 21 16,0-20-16,-21-1 15,0 21-15,21 0 0,0 1 0,0-22 16,0 21-16,-21 1 0,21-1 15,0 0-15,0-21 0,0 22 0,0-22 16,21 0-16,-21 0 0,21 0 0,0 1 16,0-22-16,22 0 0,-22 0 15,21 0-15,1 0 0,-22-22 0,21 1 16,0-21-16,1 21 0,-1-22 16,-21 1-16</inkml:trace>
  <inkml:trace contextRef="#ctx0" brushRef="#br0" timeOffset="3504.99">5757 847 0,'0'-21'0,"0"42"0,0-64 0,0 22 15,-21 0-15,0 21 0,0 0 16,21 21-16,0 0 16,0 1-16,0 20 0,0 43 15,0-22-15,0-21 0,0 22 16,0-22-16,0 22 0,0-22 0,0 22 15,0-22-15,0 21 0,0-20 16,0-1-16,-21 0 0,21 1 0,-22-1 16,22 0-16,0-20 0,0 20 15,0-21-15,0 0 0,-21-21 16,21 21-16,0-42 16,0 0-1,0 0-15,0 0 0,0-22 0,0 22 16,21-21-16,1 0 0,-22-1 15,42 1-15,-21 0 0,0-1 0,0 1 16,22 21-16,-22-22 0,21 22 16,64-42-16,-64 63 15,1 0-15,-22 0 0,21 0 16,-21 21-16,1 0 0,20 0 0,-21 0 16,-21 1-16,21 20 0,-21-21 15,21 0-15,-21 43 16,0-43-16,0 42 15,-21-20-15,0-22 0,0 0 0,0 0 16,21 0-16,-21 1 0,-1-1 16,1-21-16</inkml:trace>
  <inkml:trace contextRef="#ctx0" brushRef="#br0" timeOffset="3941.74">7747 1101 0,'0'0'0,"21"-21"0,-21-43 0,0 22 15,0-1-15,0 1 0,0 21 16,0-21-16,0-1 0,0 22 16,-21 0-16,21 0 0,-21 0 0,0 21 15,-1 0-15,1 0 0,-63 21 16,62 0 0,-20 0-16,21 21 0,-21 22 0,20-22 15,-20 22-15,21-1 0,0 1 16,0-1-16,-22 1 0,22-1 0,21-20 15,-21 62-15,0-41 16,21-22-16,0 1 0,0-1 0,0 0 16,21 1-16,0-22 0,0 0 15,0 21-15,1-21 0,20-21 0,0 22 16,1-22-16,-1 0 0,0 0 16,1 0-16,20 0 0,-21 0 15,1-22-15,20 1 0,-20 0 0,20 0 16,-21-21-16</inkml:trace>
  <inkml:trace contextRef="#ctx0" brushRef="#br0" timeOffset="5364.93">8297 1312 0,'0'0'15,"0"-21"-15,0-21 0,0 21 0,0 0 16,0-1-16,-21 1 0,0 0 16,0 21-16,0 0 0,-1 0 15,1 0-15,0 0 0,0 0 0,-21 42 16,20-20-16,1-1 15,0 0-15,0 21 0,0 1 0,0-1 16,-1-21-16,1 21 0,0 1 16,21-1-16,-21 0 0,21 1 15,0-22-15,0 21 0,0-21 0,0 22 16,0-22-16,0 0 16,21 0-16,21-21 0,-20 0 0,20 0 15,-21 0-15,0 0 16,0-21-16,1 0 0,-1 0 0,0-22 15,0 22-15,0-21 0,0 0 16,1 20-16,-1-20 0,-21 0 16,0-1-16,21 22 0,-21-21 0,21 21 0,-21-22 15,0 22-15,0 0 16,0 42 15,-21-21-31,21 21 0,-21 1 0,21-1 16,-21 21-16,21-21 0,0 22 15,0-22-15,0 0 0,0 21 0,0 1 16,0-22-16,0 0 0,0 21 16,0-21-16,0 1 0,21-1 0,-21 0 15,21 0-15,21-21 16,-21 0-16,22 0 0,-22 0 0,21 0 16,-21 0-16,22-21 0,-22 0 15,21 0-15,1-22 0,-1 22 0,0-21 16,-21-1-16,22 22 0,-1-21 15,-21 0-15,0 20 0,22-20 16,-43 21-16,0 0 0,21 0 0,-21-1 16,0 1-16,-21 21 15,0 0-15,-1 0 0,22 21 16,-21 1-16,0-1 0,21 0 0,-21 0 16,21 0-16,0 22 0,0-22 15,0 0-15,21 0 0,0 21 0,0-20 16,-21-1-16,22 0 0,20 42 15,-21-41 1,0-1-16,-21 0 16,0-42 15,-21 0-31,0-1 16,0 22-16,21-21 0,-21 0 0,-1 0 15,1 0-15,0 0 16,0 21-16,21-22 0,-42 22 15,20 0-15,1 0 16,0 22-16,21-1 0,0 0 16,0 0-16,0 0 0,0 0 15,0 1-15,0-1 0,21 0 16,0 0-16,1-21 0,-1 0 16,0 21-16,21-21 0,1 0 15,-22 0-15,21 0 0,0 0 0,1 0 16,-1-21-16,0 0 0,1 0 15,-1 0-15,0-1 0,1 1 0,-1 0 16,0-21-16,1 21 0,-22-22 16,0 1-16,21 21 0,-20-22 0,-1 1 15,0 21-15,-21 0 0,0 0 16,0-1-16,0 1 0,0 0 16,0 0-16,-21 21 15,0 0 1,-1 21-16,1 0 0,0 0 0,21 22 15,-21-22-15,0 0 0,21 0 16,0 22-16,-21-22 0,21 21 0,-22-21 16,22 0-16,0 22 0,0-22 15,0 0-15,0 0 0,0 0 0,0 1 16,22-1-16,-1 0 0,0 0 16,0-21-16,21 0 0,-20 0 15,-1 0-15,21 0 0,-21 0 0,22-21 16,-1 0-16,0 21 0,1-21 15,-1-22-15,0 22 0,1-21 0,-1 21 16,0-22-16,1 1 16,-1 21-16,0-22 0,-21 1 0,22 0 15,-22 21-15,0-22 0,-21 22 0,0 0 16,0 0-16,0 0 0,0-1 16,-21 22-16,-21 0 15,-1 22-15,22-1 0,0 0 16,0 0-16,0 0 0,21 0 15,-22 22-15,22-22 0,0 21 0,0-21 16,22 1-16,-22 20 0,21-21 0,0 0 16,21 0-16,-21 1 15,1-1-15,-1 0 0,0 0 0,0 0 16,0-21-16,0 21 0,1-21 16,-22 22-16,-22-22 31,1 0-16,0 0-15,0 0 0,0 0 0,-22 0 16,22 0-16,-21 0 0,-22 0 0,22 0 16,-21 0-16</inkml:trace>
  <inkml:trace contextRef="#ctx0" brushRef="#br0" timeOffset="6345.37">2138 2709 0,'0'0'0,"-21"22"0,-1-22 16,1 0-16,0 0 0,-21 0 15,21 0-15,-1 0 0,1 0 0,0 0 16,21 21-1,21-21 1,0 0 0,22 0-16,-22 0 0,21 0 0,1 0 15,-1 0-15,21 0 0,22 0 16,-21 0-16,20 0 0,22 0 0,0 0 16,-21 0-16,20 0 15,1-21-15,21 21 0,0 0 0,0-22 0,0 1 16,21 21-16,-21 0 15,0-21-15,22 21 0,-1 0 0,0-21 16,0 21-16,21 0 0,-20-21 16,-1 21-16,21-21 0,-21 21 0,149 0 15,-149-22-15,0 22 0,0 0 16,0 0-16,0 0 0,22 0 16,-22 0-16,0-21 0,0 21 0,0 0 15,1 0-15,-1 0 0,-21 0 16,169 0-16,-148-21 0,-21 21 15,0 0-15,0 0 0,0 0 16,0 0-16,0 0 0,0-21 16,0 21-16,0 0 0,-21 0 0,21-21 15,-21 21-15,21 0 0,-21 0 16,21 0-16,-21 0 0,21-21 0,-22 21 16,1 0-16,0 0 0,-21 0 15,21-22-15,-22 22 0,1 0 0,0 0 16,-1-21-16,-20 21 0,20 0 0,-20 0 15,21-21-15,-22 21 0,1 0 16,-1 0-16,1 0 0,-1-21 16,-21 21-16,1 0 0,-1 0 15,0 0-15,-20 0 0,20 0 0,-21-21 16,0 21-16,0 0 0,1 0 0,-1 0 16,-21-21-1,0-1 16,-21 22-31,-1 0 16</inkml:trace>
  <inkml:trace contextRef="#ctx0" brushRef="#br0" timeOffset="6480.29">11705 2328 0,'0'0'0,"0"22"16,-21-22 0,21 21-1,-21-21-15</inkml:trace>
  <inkml:trace contextRef="#ctx0" brushRef="#br0" timeOffset="14825.37">3238 3090 0,'0'-21'0,"0"42"47,0 1-32,0 20-15,0-21 0,0 21 16,0 1-16,0 20 0,0-20 15,0-1-15,22 21 0,-22-20 16,0 20-16,0-20 0,0-1 0,0 0 16,21 1-16,-21-1 0,0-21 15,21 21-15,0-20 0,-21-1 0,21-21 16,0 21-16,1-21 0,-1 0 16,21 0-16,-21 0 15,0-21-15,22 0 0,-22-1 0,0 1 16,0 0-16,0-21 0,1-1 15,-1 1-15,21-43 0,-21 22 16,0 21-16,-21-22 0,0 1 16,22-1-16,-22 22 0,21-85 15,-21 84-15,0 22 16,0 0-16,0 0 0,0 0 0,0 42 31,0 21-15,0-21-16,0 22 0,0-1 15,0 0-15,0 22 0,0-22 16,0 22-16,0-22 0,0 22 0,0-22 16,0 0-16,0 1 0,0-1 15,0-21-15,42 43 0,-42-43 16,21 0-16,0-21 0,1 21 16,-1-21-16,0 0 0,0 0 0,21 0 15,-20-21-15,-1 21 0,21-21 16,-21 0-16,0-22 0,43 1 15,-43 0-15,21-1 0,-20 1 0,-1 21 16,0-22-16,-21 1 0,0 21 16,0 0-16,0 0 0,0-1 0,-21 22 31,0 22-15,21-1-16,-22 0 0,22 0 15,0 43-15,0-43 0,0 0 16,0 0-16,0 21 0,22-20 15,-1-1-15,0 0 0,-21 0 0,21 0 16,0 0-16,0 1 0,1-1 16,-1 0-16,0 0 0,0-21 0,-21 21 15,0 0 1,-21-21 0,0 0-16,0 0 0,-1 0 0,1-21 15,0 21-15,-21-21 0,21 21 16,-1-21-16,1 0 15,0 21-15,0-21 0,0-1 16,0 22-16,21 22 31,0-1-31,0 0 16,21 0-16,0 0 0,0-21 16,0 21-16,0-21 0,1 22 15,20-22-15,0 0 0,-21 0 0,22 0 16,-1 0-16,0 0 0,1 0 15,-1 0-15,22 0 0,-22-22 0,0 1 16,1 0-16,-1 21 0,0-21 16,22-21-16,-43 20 15,0-20-15,0 21 0,-21 0 0,21 0 16,-21-1-16,0-20 0,0 21 16,0 0-16,0 0 0,-21 21 15,0 0-15,0 0 16,0 0-16,0 0 0,-1 21 15,1 0-15,21 0 0,0 0 0,0 0 16,0 1-16,0-1 0,0 0 16,0 0-16,0 43 15,0-43-15,21 0 0,-21 0 16,22 0-16,-1-21 0,0 21 16,0-21-16,0 0 0,0 0 0,1 0 15,20 0-15,-21 0 0,0 0 16,22 0-16,-22 0 0,21-21 0,-21 0 15</inkml:trace>
  <inkml:trace contextRef="#ctx0" brushRef="#br0" timeOffset="15330.07">5715 3577 0,'0'0'0,"42"-127"32,-63 106-17,0 0-15,0 21 0,-22 0 16,22-21-16,0 21 0,0 0 0,0 0 15,0 0-15,-1 21 0,1 0 16,0 0-16,0 0 0,0 1 0,0 20 16,-1-21-16,22 21 0,0-20 0,0 20 15,0-21-15,0 21 0,0-20 16,0 20-16,0-21 0,0 0 0,0 22 16,0-22-16,22-21 15,-22 21-15,21-21 0,0 0 16,0 0-16,0 0 0,0 0 0,1-21 15,-1 0-15,0-1 16,0 1-16,0 0 0,0-21 0,22-1 16,-22 1-16,0 0 0,0-22 15,0 22-15,1-22 0,-1 1 0,0-1 16,-21 22-16,0-21 0,0 20 0,0 1 16,0 21-16,0 0 0,0-1 15,0 1-15,0 42 16,0 1-1,-21 20-15,21 0 0,-21 1 0,21-1 16,-22 21-16,22-20 0,0 20 16,-21-20-16,21 20 0,0-21 0,0 1 15,0-1-15,0 0 0,0-20 16,0 20-16,0-21 0,21 0 16,1 0-16,-1 1 0,0-22 0,21 21 15,-21-21-15,1 0 0,20 0 16,-21-21-16,21-1 0,43-20 15</inkml:trace>
  <inkml:trace contextRef="#ctx0" brushRef="#br0" timeOffset="16453.49">7281 3620 0,'0'0'0,"-42"0"15,42-22 17,21 22-17,0-21-15,0 0 0,1-21 0,-1 21 16,0-1-16,21-20 0,-21 21 0,1-21 15,20-1-15,0-41 16,-21 41-16,-21 1 0,0 0 16,22-1-16,-22 22 0,0-21 15,0 21-15,0-1 0,0 1 0,0 0 16,-22 21-16,1 0 16,0 0-16,0 0 0,0 0 15,21 21-15,-21 0 0,21 22 0,-22-1 16,1 0-16,21 1 0,0 20 15,-21 1-15,21-1 0,-21 64 16,21-63-16,-21-1 0,21 22 16,0-22-16,0 22 0,0 0 0,0-22 15,0 22-15,0 0 0,0-1 16,0 1-16,0-22 0,0 22 16,0-21-16,0-1 0,0 1 0,-21-1 15,21 1-15,0-1 0,0 1 0,0-22 16,0 0-16,0-21 0,21 1 15,-21-1-15,21 0 0,0-21 0,0 0 16,0 0-16,1-21 0,20 0 0,-21-1 16,21-20-16,1 0 0,-1-1 0,0 1 15,1-21-15,-1 20 0,-21 1 16,64-149-16,-85 149 16,0-21-16,0-1 0,0 1 0,-21-1 15,-22 1-15,1 20 16,0 1-16,-1-22 0,1 43 0,0-21 15,-22 21-15,22 0 0,21-1 16,-22 1-16,-20 0 0,42 21 16,0-21-16,-1 21 0,22-21 0,-21 21 15,21-21 1,21-1-16,1 22 0,-1-21 16,0 0-16,0 0 0,21 21 15,-20-21-15,20 0 0,0-1 0,-21-20 16,22 21-16,-1 0 0,0-22 0,-20 22 15,20 0-15,-21 0 16,0 0-16,22 0 0,-22-1 0,-21 1 16,21 0-16,0 0 15,-21 42 1,-21 0 0,0 22-16,21-22 0,-21 0 15,21 21-15,0-21 0,0 22 0,0-22 16,0 21-16,0-21 0,0 1 15,0-1-15,21 42 16,0-42-16,21-21 16,-21 22-16,1-22 0,-1 0 15,21 0-15,-21 0 0,0-22 0,1 22 0,20-21 16,-21 0-16,0 0 0,-21 0 16,21 0-16,1-43 15,-22 22-15,0 21 0,0-22 0,0 1 16,0 0-16,-22 20 0,1-20 15,0 21-15,0 0 0,-21 0 0,20-1 16,-41 22-16,42 0 16,-22 0-16,22 22 0,0-1 0,0 0 15,21 0-15,0 0 0,0 0 0,0 22 16,0-22-16,0 0 0,0 21 16,0-20-16,0 20 15,21-21-15,0 0 0,0 0 0,22 1 16,-22-22-16,0 0 0,21 0 15,-20 0-15</inkml:trace>
  <inkml:trace contextRef="#ctx0" brushRef="#br0" timeOffset="16841.63">8424 3493 0,'0'0'0,"-42"-43"15,42 22-15,0 0 0,0 0 16,0 0-16,0-1 0,0 1 15,21 0-15,0 0 16,0 21-16,1 0 0,20-21 16,-21 21-16,21 0 0,-20 0 0,20 0 15,-21 21-15,21 0 0,-20 0 16,-1 0-16,0 22 0,0-22 0,-21 0 16,0 21-16,0-20 0,0 20 15,0-21-15,0 0 0,0 0 0,0 1 16,-21-1-16,0 0 0,0-21 15,-1 0-15,22-21 32,0 0-32,0-1 15,0 1-15,0-21 0,0 21 16,22-22-16,-1 1 0,0 21 0,-21-21 16,21-1-16,0 22 0,0-21 15,1 21-15,20-1 0,-21 1 0,0 0 16,22 0-16,-22 21 0,0 0 15,0 0-15,0-21 16</inkml:trace>
  <inkml:trace contextRef="#ctx0" brushRef="#br0" timeOffset="19176.15">11430 2709 0,'0'-21'0,"0"0"31,0 0-16,0 42 17,-21-21-17,21 42-15,0-20 0,0 20 0,0 64 16,0-64-16,0 22 16,0-1-16,-21 1 0,21-1 0,-22 1 15,22-1-15,-21-21 0,21 22 0,0-22 16,-21 22-16,21-22 0,-21 0 0,21-20 15,-21-1-15,21 21 16,0-21-16,0 0 0,0-42 47,0 0-47,0 0 0,0-21 16,0 20-16,0-20 0,0 0 15,0-1-15,0 1 0</inkml:trace>
  <inkml:trace contextRef="#ctx0" brushRef="#br0" timeOffset="19500.97">11176 2921 0,'-21'-21'15,"42"42"-15,-63-63 0,20 42 0,22-21 16,-21 21-16,21-22 0,0 1 16,0 0-16,0 0 15,21 0-15,1 0 0,20-1 16,0 22-16,1-21 0,-1 0 0,21 0 15,-20 21-15,20 0 0,-20 0 16,20 0-16,1 0 0,-22 21 0,21 0 16,-20 0-16,-1 22 0,-21-1 15,0-21-15,-21 22 0,0-1 0,-21 0 16,0 1-16,-21-22 0,-1 21 0,1 0 16,0-20-16,-1 20 0,1-21 15,-64 43 1,85-43-16,-21 0 0,63-21 47,0 0-47,21-21 0,-20 0 15</inkml:trace>
  <inkml:trace contextRef="#ctx0" brushRef="#br0" timeOffset="20028.18">12298 3133 0,'0'0'16,"21"-64"0,-21 43-1,0 0-15,-21 0 16,0 21-16,-1-21 0,1-1 0,0 22 16,0 0-16,0-21 0,0 21 0,-1 0 15,1 0-15,0 0 0,0 21 16,-21 1-16,20-22 0,1 42 15,0-21-15,-21 21 0,21 1 0,21-1 0,-22 0 16,22 1-16,-21-1 0,21 0 16,0 1-16,0-1 0,0-21 0,0 22 15,0-22-15,21 0 16,1 0-16,-1-21 0,0 21 0,0-21 16,21 0-16,-20 0 0,-1 0 0,21-21 15,-21 21-15,22-21 0,-22 0 16,21-22-16,-21 22 0,0-21 0,1 21 15,-1-22-15,0 1 0,-21 0 0,0-1 16,21 1-16,-21 0 0,0-1 16,0 22-16,0 0 0,0 0 0,0 0 15,0 42 1,0 0 0,0 0-16,0 0 0,0 1 0,0 20 15,-21-21-15,21 21 16,0-20-16,0 20 0,0-21 0,0 21 15,0-20-15,0-1 0,0 0 0,0 0 16,21-21-16,-21 21 0,21-21 16,0 0-16,1 0 0,-1 0 0,0 0 15,0-21-15,0 0 0,0 0 16,1 0-16,-1-1 0,0-20 0</inkml:trace>
  <inkml:trace contextRef="#ctx0" brushRef="#br0" timeOffset="20277.55">12763 2667 0,'0'-42'16,"0"84"-16,22-105 0,-22 41 0,0 44 31,0 20-31,0-21 16,0 21-16,0 1 0,0-1 0,-22 0 16,22 1-16,-21 20 0,21-20 0,0-1 15,-21 21-15,21-20 0,0-1 16,0 22-16,-21-22 0,21 0 0,0-21 15,-21 22-15,21-22 0,0 21 16,0-21-16,0 1 0,0-1 16,21-21-1,0-21-15,-21-1 16,21-20-16,0 21 0,1-21 0,-1-1 16</inkml:trace>
  <inkml:trace contextRef="#ctx0" brushRef="#br0" timeOffset="20537.4">13144 2540 0,'0'0'0,"0"-21"0,0 0 0,0 0 16,0 42-1,0 0-15,0 0 16,0 21-16,-21 1 0,21-1 0,-21 0 16,21 1-16,-21 20 15,21 1-15,0-22 0,-21 22 0,0-1 0,21-21 16,-22 22-16,22-22 0,0 22 15,-21-22-15,21 0 0,-21-20 16,21 20-16,0-21 0,0 0 0,0 0 16,0 1-16,21-22 15,0-22 1,-21 1-16,22 0 0,-22-42 16,0 20-16</inkml:trace>
  <inkml:trace contextRef="#ctx0" brushRef="#br0" timeOffset="20728.29">12700 3027 0,'0'0'0,"-21"0"0,0 0 15,-1 21-15,44-21 32,-1 0-32,0 0 0,21 0 15,-21 0-15,22 0 0,-1 0 0,-21 0 16,22 0-16,-1 0 0,0 0 15,1 0-15,-22-21 0,42 21 16,-20 0-16,-22-21 0,0 21 0</inkml:trace>
  <inkml:trace contextRef="#ctx0" brushRef="#br0" timeOffset="21426.89">13420 3239 0,'21'0'0,"-42"0"0,42 21 16,0-21-16,0 0 16,0 0-16,0 0 0,1-21 15,-1-1-15,0 22 0,0-21 16,0 0-16,0 0 0,-21 0 16,22 0-16,-22-1 0,21 1 0,-21 0 15,0 0-15,0 0 0,0 0 16,-21 21-1,-1 0-15,1 0 16,0 21-16,0 0 0,0-21 16,0 21-16,-1 21 0,1-20 0,0-1 15,21 0-15,0 21 0,0-21 0,0 22 16,0-22-16,0 0 0,0 0 16,0 0-16,21 1 0,0-1 0,1-21 15,-1 0-15,0 21 0,21-21 16,-21 0-16,1 0 0,-1 0 0,21 0 15,-21-21-15,0 21 0,22-21 0,-22-1 16,0 22-16,0-21 0,-21 0 16,0 0-16,0-21 0,21 20 15,-21 1-15,0 0 0,0-21 0,0 21 16,0-1-16,0 1 0,0 0 16,0 0-16,0 0 0,0 0 0,22-1 15,-1 22-15,0 0 16,0 0-16,0 0 0,22 0 15,-22 0-15,0 22 0,0-22 0,0 21 16,0 0-16,1 0 0,20 0 16,-42 0-16,21 1 0,0-1 15,-21 21-15,21-21 0,-21 0 0,0 1 16,0-1-16,0 0 0,0 0 0,0 0 16,-21-21-16,0 21 0,0-21 15,0 0-15,0 0 0,-1 0 16,1 0-1,21-21-15,0 0 0,0 0 0,0 0 16,0-22-16,0 22 0,21 0 16,1 0-16,-22 0 0,21 0 15,0-1-15,0 1 0,0 0 0,-21 0 16,21 21-16,1-21 0,-1 0 0,0 21 16,42-22-1,-41 22-15,-1 0 0</inkml:trace>
  <inkml:trace contextRef="#ctx0" brushRef="#br0" timeOffset="21896.62">14795 2963 0,'0'0'0,"-21"0"16,0 0-16,21 22 0,-21-22 15,21 21-15,0 0 16,0 0-16,0 0 0,0 0 0,0 1 15,0-1-15,0 0 0,0 0 16,0 0-16,0 22 0,0-22 16,0 0-16,0 0 0,0 0 0,0 0 15,0 1-15,0-1 16,0-42 15,0-1-15,0 1-16,0 0 0,0 0 0,0-21 15,0 20-15,0-20 0,0 21 16,0-21-16,21-1 0,-21 1 0,21 21 16,0-22-16,22 22 0,-22-21 15,21 21-15,1 0 0,-1-1 0,0 22 16,1 0-16,-1 0 0,-21 0 16,21 0-16,1 0 0,-22 22 0,0-1 15,0 0-15,0 0 0,1 21 16,-22-20-16,0-1 0,0 21 0,0-21 15,0 0-15,0 22 0,0-22 0,-22 0 16,1 0-16,21 0 0,0 1 16,-21-22-16,21 21 0,-21-21 0,21-21 31</inkml:trace>
  <inkml:trace contextRef="#ctx0" brushRef="#br0" timeOffset="23502.7">17568 2540 0,'0'-21'16,"0"0"0,-21 21-16,21-21 0,0-1 15,0 44 17,0-1-17,0 21-15,0-21 16,0 22-16,0-1 0,0-21 0,0 21 15,0 1-15,0-1 0,0 0 16,0-20-16,0 20 0,0-21 0,0 21 16,0-20-16,0-1 0,0 0 0,0 0 15,-21-21 1,0 0 0,21-21-1,0 0 1,0 0-16,0-1 0,0 1 0,0 0 15,0-21-15,0 21 0,0-22 0,0 22 16,0-21-16,21-1 0,0 1 16,-21 21-16,21-21 0,0 20 15,-21-20-15,22 21 0,-1 0 16,0 21-16,0 0 0,0 21 16,0 0-16,1 0 0,-1 22 15,21-22-15,-21 21 0,0 0 16,-21 1-16,22-22 0,-1 21 0,-21 1 15,0-22-15,0 21 0,0-21 0,0 0 16,0 1-16,0-1 16,0 0-16,0-42 31,0 0-31,0-1 16,21 1-16,-21-21 0,21 21 15,-21-22-15,21 22 0,0-21 16,-21 0-16,22-1 0,-1 1 0,0 0 15,0-22-15,0 43 0,0-21 16,1-1-16,-1 22 0,21 0 0,-21 21 16,0 0-16,1 0 0,-1 0 15,21 21-15,-21 0 0,0 0 0,1 22 16,-22-1-16,21 43 0,0-43 16,-21 0-16,0 1 15,0-1-15,0 0 0,0-20 0,0 20 0,0-21 16,0 0-16,-21 22 15,21-22-15,0 0 0,0 0 16,21-21 0,0 0-1,0 0-15</inkml:trace>
  <inkml:trace contextRef="#ctx0" brushRef="#br0" timeOffset="24278.27">19071 2688 0,'0'0'0,"0"-21"0,0 0 0,0 0 0,0 0 0,0-1 16,-21 1-1,21 0-15,-42 21 0,20-21 16,1 21-16,0 0 16,0 0-16,0 21 0,0 0 0,-1 0 15,1 1-15,0 20 0,0-21 16,21 21-16,-21 1 0,0-22 15,-1 21-15,22 1 0,0-22 0,0 21 0,0-21 16,0 0-16,0 22 0,0-22 16,0 0-16,0 0 0,0 0 15,22-21-15,-1 0 16,0 0-16,0 0 0,0 0 0,0 0 16,1-21-16,-1 21 0,0-21 0,0 0 15,0 0-15,0 0 0,-21-22 16,0 22-16,22-21 0,-22 21 0,21-22 15,-21 1-15,0 21 0,0-22 16,0 1-16,0 21 0,0 0 0,0 0 16,0-1-16,0 44 31,0-1-31,0 0 0,0 21 16,0-21-16,0 22 0,0-1 15,0-21-15,0 22 0,0-22 0,0 21 16,0-21-16,0 22 15,21-22-15,0 0 0,0 0 0,0 0 16,1-21-16,-1 0 0,0 0 16,21 0-16,-21 0 0,22 0 0,-22-21 15,0 21-15,21-21 0,-20 0 16,-1-22-16,0 22 0,0 0 0,21-64 16,-20 43-16,-22-21 15,0 20-15,0-20 0,21-1 0,-21 1 16,21 20-16,-21-20 0,0 21 0,0-1 15,0 22-15,0-21 16,0 21-16,0-1 0,0 44 31,0-1-31,0 0 0,0 0 16,0 21-16,0 1 0,-21 20 0,21-20 16,0 20-16,0-21 0,-21 22 15,21-22-15,0 1 0,0 20 0,0-42 16,-22 22-16,22-1 0,0-21 15,0 0-15,0 0 0,0 1 0,0-1 16,22-21-16,-1 0 16,0 0-1,0-21-15,-21-1 16,0 1-16,0 0 16</inkml:trace>
  <inkml:trace contextRef="#ctx0" brushRef="#br0" timeOffset="24460.15">19304 2604 0,'0'0'0,"-21"0"0,0 0 16,-1 0-16,1 0 15,42 0 1,1 0-16,-1 0 0,21 0 16,-21 0-16,22 0 0,-1 0 15,-21 0-15,21 0 0,1 0 16,-1-22-16,0 22 0,22 0 15,-22-21-15,1 21 0,-22 0 0</inkml:trace>
  <inkml:trace contextRef="#ctx0" brushRef="#br0" timeOffset="26442.54">20383 2477 0,'0'0'0,"0"-22"0,0 1 0,0 0 15,0 0-15,0 0 0,0 0 16,0-1-16,0 1 16,0 0-16,-21 21 0,0 0 0,0 0 15,0 0-15,0 21 16,-1 0-16,1 22 0,0-22 0,0 21 16,0 22-16,21-22 0,-21 0 15,21 1-15,-22-1 0,22 22 0,0-43 16,0 21-16,0 0 0,0-20 15,0 20-15,0-21 0,22 0 0,-1 0 16,0-21-16,21 22 16,1-22-16,-22 0 0,21 0 15,0 0-15,1 0 0,-22 0 0,21-22 0,1 1 16,-1 0-16,-21 0 16,21-21-16,-20-1 0,-1 1 0,21 0 15,-21-22-15,-21 22 0,21-22 0,-21 1 16,22 20-16,-22-20 0,0 21 15,0-1-15,0 1 0,0 0 0,0 20 16,0 1-16,0 0 0,-22 21 16,1 0-1,0 0-15,21 42 0,-21-20 16,0 20-16,21 0 0,-21 1 0,-1 20 16,22-21-16,0 22 0,-21-22 15,0 22-15,21-22 0,0 0 0,-21 1 16,21-1-16,0 0 0,0-20 15,0-1-15,0 0 0,0 0 16,0 0-16,21-21 0,0 0 16,0 0-16,1 0 15,-1-21-15,-21 0 0,21 0 16,-21 0-16,0-1 0,21-20 0,0 21 16,0-21-16,-21-1 15,22 22-15,-1-21 0,0 21 0,-21-22 0,0 22 16,21 21-16,0-21 0,0 42 15,-21 21 1,22-20-16,-22-1 16,0 21-16,0-21 0,0 22 15,0-22-15,21 21 0,-21-21 0,21 0 16,0 22-16,0-22 0,-21 0 16,21 0-16,22 0 15,-22-21-15,21 0 0,-21 0 0,1 0 0,-1 0 16,21 0-16,-21 0 0,0 0 15,22-21-15,-1-21 16,0 21-16,-20 0 0,-1-1 0,0-20 16,0 0-16,0 21 0,0-22 15,1 1-15,-22 21 0,0-22 0,0 22 16,21 0-16,-21 42 31,0 0-31,-21 1 16,21-1-16,0 21 0,-22-21 0,22 22 15,0 20-15,0-42 0,0 0 16,0 1-16,0-1 0,22 0 16,-22 0-16,21 0 0,0-21 0,0 0 15,21 0-15,-20 0 0,20 0 16,21 0-16,-20 0 0,-22 0 16,21-21-16,-21 21 0,22-21 15,-22 0-15,21 0 0,-21-1 0,1-20 16,-1 21-16,0-21 0,-21 20 15,0-20-15,21 21 0,-21-21 16,0 20-16,0 1 0,0 42 31,0 1-31,0 20 16,-21-21-16,0 0 0,21 0 0,0 43 16,-21-43-16,21 0 15,0 0-15,-22 1 0,22-1 0,0 0 16,22-42 31,-22 0-47,21 21 15,0-22-15,-21-20 0,0 21 0,21 0 16,0 0-16,0-64 0,1 64 16,-22-22-16,21 22 0,0-21 15,0 21-15,-21 0 0,21 21 0,0 0 16,1 0-16,-1 0 15,0 21-15,-21 21 0,21-21 16,-21 0-16,0 22 0,0-22 16,21 0-16,-21 21 0,21-20 15,1-1-15,-22 0 0,21 0 0,0 0 16,-21 0-16,21-21 0,21 22 16,-20-22-16,20 0 0,0 0 0,1 0 15,-1 0-15,21 0 0,-20 0 0,-1 0 16,0-22-16,1 1 0,-1 0 15,0 0-15,1 0 0,-22 0 0,0-22 16,21 22-16,-20-21 0,-22-1 16,0 1-16,0 21 0,0-21 0,0 20 15,0 1-15,0 0 16,-22-21-16,-20 42 0,21 0 0,0 0 16,0 0-16,-22 21 0,22 0 15,-21 0-15,21 0 0,-1 1 16,-20 20-16,21-21 0,0 43 15,21-43-15,0 0 0,0 21 16,0-21-16,0 1 0,21-22 0,0 21 16,0-21-16,22 0 0,-22 0 15,0 0-15,21 0 0,-21 0 0,1 0 16,20-21-16,-21 21 0,0-22 0,0 1 16,1 0-16,-1 0 0,0-21 15,0 20-15,-21 1 0,21-21 0,-21 21 16,0 0-16,0-1 15,0 1-15,0 42 32,0 1-32,0 20 15,-21-21-15,21 43 0,0-22 16,0 0-16,0 1 0,0 20 16,0-21-16,0 22 0,0-22 0,0 22 15,0-1-15,0 1 0,0-1 16,0 22-16,0-22 0,0 1 15,0 21-15,0-22 0,0 1 0,0-1 0,0 1 16,0-1-16,0 1 0,-21-1 16,21 1-16,-21-1 0,0 1 0,21-1 15,-22-21-15,-20 107 16,21-107-16,21-21 16,0 0-16,-21 0 0,21 1 0,-21-22 15,21-22 1,0 1-16,0-21 15,0 21-15,0-22 0,0-20 0,0-1 16,0 1-16,0-1 0,21 1 0,0-1 16,0-20-16,-21 20 0,21 1 15,0-1-15,1 1 0,-22-1 0,21 22 16,0-22-16,-21 22 0,0 0 0,21 21 16,-21-22-16,21 1 15,-21 21-15,21-22 0,-21 22 0,0-21 0,0 21 16,0-22-16</inkml:trace>
  <inkml:trace contextRef="#ctx0" brushRef="#br0" timeOffset="26713.38">21590 2053 0,'-21'0'15,"-22"0"1,43-21 0,0 42 30,0 0-46</inkml:trace>
  <inkml:trace contextRef="#ctx0" brushRef="#br0" timeOffset="28191.22">3704 4530 0,'0'0'0,"-21"-21"15,0 21-15,0 0 0,-1 0 16,1 0 15,42 0 16,1 0-47,-1 0 16,0 0-16,21 0 0,1 0 15,-1 0-15,0 0 0,1 0 0,-1 0 16,21 0-16,1 0 16,-22 0-16,22 0 0,20 0 0,-20 0 15,21 0-15,-1 0 0,1 0 0,0-22 0,-1 22 16,1 0-16,0 0 0,20 0 15,-20 0-15,21 0 0,0 0 0,0-21 16,-1 21-16,22 0 16,0 0-16,0 0 0,0 0 0,0 0 15,0 0-15,22 0 0,-22-21 0,21 21 16,0 0-16,0 0 0,-21 0 16,21-21-16,0 21 0,1 0 0,20 0 15,-21 0-15,0-21 0,0 21 0,1 0 16,-1 0-16,21 0 0,0-21 15,-20 21-15,20 0 0,191-22 16,-191 22-16,22 0 0,-1-21 16,1 21-16,-1 0 0,1-21 15,-22 21-15,21-21 0,1 21 0,-22-21 16,22 21-16,-1-21 0,1 21 16,-22-22-16,22 22 0,-1-21 0,-21 0 15,22 21-15,-1-21 0,-20 21 0,-1-21 16,22 0-16,-22 21 0,21-22 15,-20 22-15,-1 0 0,0-21 0,191 21 16,-190 0-16,20-21 16,-21 21-16,1 0 0,-1 0 0,22-21 15,-22 21-15,0-21 0,22 21 16,-22 0-16,0 0 0,1-21 0,-1 21 16,0 0-16,1 0 0,-1 0 15,0 0-15,1-22 0,-1 22 16,0 0-16,-20 0 0,20 0 0,-21 0 15,21 0-15,-20 0 0,-1 0 16,21 0-16,-21 0 0,127 0 16,-148 0-16,0 0 0,0 0 15,-21 0-15,21 0 0,-21 0 0,0 0 16,0 0-16,-22 0 0,1 0 16,0 0-16,-22 0 0,1 0 0,42 0 15,-64 0-15,-21 0 16,21 0-16,-20 0 0,-1 0 0,0 0 15,-42 0 32,0 0-31,-1 0 0</inkml:trace>
  <inkml:trace contextRef="#ctx0" brushRef="#br0" timeOffset="47437.8">1333 5969 0,'0'21'0,"0"0"31,0-42 1,0 0-32,22 21 0,-1-21 15,0 0-15,0 0 0,0-1 0,22-20 16,-22 21-16,21-21 0,-21-1 15,22 1-15,-22 0 0,0 20 16,0-20-16,0 0 0,-21 21 16,0-1-16,0 1 0,0 0 15,-21 21-15,-21 0 0,-1 0 0,1 0 16,-21 21-16,-1 0 0,-21 1 16,22-1-16,-1 21 0,1-21 0,21 22 15,-1-22-15,1 21 0,0 0 16,20-20-16,1-1 0,21 21 15,0-21-15,0 0 0,0 1 0,0-1 16,21 0-16,22 0 0,20 21 16,-42-20-16,22-1 0,-1 0 15,22 0-15,-22 0 0,0 0 16,1 1-16,-1-1 0,-21 0 16,21 0-16,-20 0 0,-1 0 15,0 1-15,-21 20 0,0-21 16,0 0-16,0 22 0,-21-22 0,0 21 15,-1-21-15,-20 22 0,-21-22 16,20 0-16,-20 0 0,20-21 0,-20 21 16,-1-21-16,1 0 0,21 0 15,-22 0-15,-42-42 16,64 21-16,0-22 0,-1 22 0,1-21 16,21 0-16,0-1 0,-1 1 15,22 0-15,0-1 0,0 1 0,0 21 16,0-22-16,22 22 15,-1 0-15,0 0 0,0 0 0,21 21 16,-20 0-16,-1 0 0,0 0 16,0 21-16,0 0 0,0 0 0,1 0 15,-1 22-15,-21-22 0,0 21 16,0 1-16,21-1 0,-21 0 16,0 1-16,0 20 0,21-21 0,-21 1 15,0-1-15,0-21 0,21 22 16,0-22-16,-21 0 0,22 0 0,-1 0 15,0 0-15,0-21 0,0 0 16,0 0-16,22 0 0,-1 0 0,-21-21 16,22 0-16,-1 0 0,0-21 15,1 20-15,-1-20 0,0 21 16,1-21-16,-22-1 0,21 1 16,-21 0-16,0-1 0,22 1 0,-22 0 15,0 20-15,-21-20 16,21 21-16,-21 0 0,21 0 0,-21-1 15,0 44 1,0-1 0,0 0-16,0 0 0,0 0 0,0 0 15,0 1-15,0 20 0,0-21 16,0 21-16,0-20 0,0 20 0,0-21 16,0 0-16,0 0 0,0 1 15,22-22-15,-1 0 0,0 0 16,0 0-16,0 0 0,0 0 15,22-22-15,-22 1 0,0 0 0,21-21 16,-20 21-16,-1-22 0,21 22 16,-21-21-16,0 21 0,1-1 0,-1-20 15,0 21-15,0 0 0,-21 0 16,0-1-16,21 1 0,-21 0 16,0 42 15,0 0-16,0 1-15,0-1 0,0 0 0,0 0 0,0 21 16,0 1-16,0-1 16,0 0-16,0 22 0,0-1 0,21 1 15,-21-22-15,22 43 0,-22-22 16,21 1-16,0-1 0,-21 1 0,0 21 16,21-1-16,0-20 0,0 20 15,-21 1-15,0-21 0,22 20 0,-22-20 16,0-1-16,21 1 0,-21-1 0,0-20 15,0 84 1,-21-85-16,-1 21 0,1-20 0,0-1 16,0 0-16,-21 1 0,20-22 0,-20 0 15,21 0-15,-21 0 0,-1-21 0,1 0 16,0 0-16,-1-21 16,1 0-16,-22 0 0,22-21 0,-21-22 15,20 22-15,-20-22 0,20 1 0,1-22 16,0 22-16,21-22 0,-22-63 15,43 63-15,0 0 16,0 22-16,0-22 0,21 22 0,1-1 16,20 1-16,-21-1 0,21 22 15,1-22-15,-1 1 0,0 21 0,1-22 16,63-42-16,-64 43 16,0 20-16,22 1 0,-1 0 15,-20-1-15,20 1 0,-21 0 0,22 21 16</inkml:trace>
  <inkml:trace contextRef="#ctx0" brushRef="#br0" timeOffset="48116.41">2561 6075 0,'21'0'0,"-21"21"32,0 0-32,0 0 15,0 1-15,0-1 0,0 0 0,-21 0 0,21 21 16,0-20-16,0 20 15,-21 0-15,21 1 0,-21-22 0,21 21 16,0-21-16,0 0 0,0 1 16,0-1-16,0 0 0,0 0 0,0-42 31,0 0-15,0-22-16,21 22 0,-21-21 15,21 21-15,-21-22 0,21 1 0,0 0 16,-21 21-16,22-22 0,-1 22 15,0 0-15,-21 0 0,21 0 0,0-1 16,0 22 0,1 22-16,-1-1 15,-21 0-15,0 21 0,0-21 16,0 1-16,0 20 0,0-21 16,0 21-16,0-20 0,0 20 0,21-21 15,-21 0-15,0 0 0,0 1 16,21-1-16,0 0 0,0-21 15,1 0-15,-1 0 0,0 0 16,0 0-16,0-21 0,0 0 16,1-22-16,-1 22 0,0-21 15,-21-1-15,21 1 0,0 0 0,0-1 16,1 1-16,-22 0 0,21-1 16,-21-20-16,21 21 0,-21-1 0,0 22 15,0-21-15,0 21 0,0-22 16,0 22-16,0 0 15,0 42 1,0 0-16,0 0 16,0 22-16,0-22 0,0 21 15,0 1-15,0-1 0,0 43 16,0-43-16,0 0 0,0 1 0,0-1 16,-21 0-16,21-21 0,0 22 15,0-22-15,0 0 0,0 0 0,0 0 16,0 1-16,21-22 31,0 0-31,-21-22 16,21 1-16,-21 0 0,21-21 0</inkml:trace>
  <inkml:trace contextRef="#ctx0" brushRef="#br0" timeOffset="48312.3">3048 6223 0,'-21'0'0,"0"0"32,42 0-17,0 0-15,-21-21 0,21 21 16,0 0-16,0 0 0,1 0 16,20-21-16,-21 21 0,0 0 0,22-21 15,-22 21-15,0 0 16,0 0-16</inkml:trace>
  <inkml:trace contextRef="#ctx0" brushRef="#br0" timeOffset="48872.98">3895 6223 0,'0'0'0,"21"0"16,-21-21-1,0 0-15,21 0 16,-21-1-16,0 1 0,0 0 0,0 0 16,0 0-16,-21 21 15,0-21-15,-1 21 0,1 0 16,0 0-16,0 0 0,0 21 16,-22 0-16,22 0 0,0 0 0,-21 0 15,21 22-15,-22-22 0,22 21 16,0 1-16,0-22 0,21 21 0,0 0 15,0 1-15,0-22 0,0 42 16,0-41-16,0-1 16,21 0-16,0-21 0,0 0 0,22 0 15,-22 0-15,21 0 16,-21 0-16,0-21 0,22 0 0,-22-1 16,0 1-16,0 0 0,0-21 15,1 21-15,-1-22 0,0 22 0,-21-21 16,0 21-16,0-22 0,0 22 0,21-21 15,-21 21-15,0-1 0,0 1 16,0 0-16,0 42 31,0 0-31,0 1 0,0-1 16,0 0-16,0 0 0,0 0 0,0 22 16,0-22-16,0 21 0,0-21 15,0 0-15,0 1 0,21 20 16,0-21-16,-21 0 0,22-21 15,-1 21-15,0-21 0,0 0 16,0 0-16,-21-21 0,21 21 16,-21-21-16,22 0 0,-1 0 15</inkml:trace>
  <inkml:trace contextRef="#ctx0" brushRef="#br0" timeOffset="49336.71">4233 6117 0,'0'0'0,"0"-21"0,21 21 0,1-21 15,-1 21-15,0-21 0,0 21 16,21 0-16,-20 0 0,20 0 16,0 0-16,1 0 0,20 0 15,-21 21-15,1 0 0,-22-21 0,0 21 16,0 0-16,-21 1 16,0 20-16,0-21 0,0 0 0,0 22 0,-21-22 15,0 21-15,0-21 0,0 22 16,-22-22-16,22 0 0,-21 0 15,21 0-15,-1 0 0,1-21 0,0 0 16,21 22-16,0-44 16,0 1-1,21 0-15,0 0 0,22-21 0,-22 20 16,0-20-16,21 0 0,-20-1 16,20 22-16,0-21 0,-21 0 0,1 20 15,20 1-15,-21 0 0,0 0 16,0 0-16,-21 0 0,0 42 31,0 0-31,-21 0 16,0 21-16,0-20 0,21-1 0,-21 21 15,0-21-15,21 0 0,-22 22 16,22-22-16,0 0 0,0 21 16,0-20-16,0-1 0,0 0 0,0 0 15,0 0-15,0 0 16,22-21-16,-1 0 0,0 0 15,0 0-15,0 0 0</inkml:trace>
  <inkml:trace contextRef="#ctx0" brushRef="#br0" timeOffset="49892.4">698 7387 0,'0'0'0,"-63"21"15,-1-21-15,1 0 0,21 0 0,20 0 16,1 0-16,0 0 0,42 0 16,0 0-1,22 0-15,-22 0 0,42 0 16,-20-21-16,20 21 0,1-21 0,-1 21 16,22-21-16,0 21 0,20 0 15,1-21-15,21 0 0,0 21 0,0-22 16,21 22-16,1-21 0,-1 21 15,21-21-15,0 21 0,1-21 0,-1 21 16,22-21-16,147 0 16,-168-1-16,-1 22 0,0-21 15,-21 21-15,1-21 0,-1 21 0,0 0 16,0-21-16,0 21 0,-21 0 0,-21-21 16,0 21-16,0 0 0,84 0 15,-126-21-15,-1 21 0,1 0 16,-22 0-16,0 0 0,-20 0 0,20 0 15,-42-22 17,-21 22-32,0 0 0,21-21 15,-22 0-15,1 0 16,21 0-16</inkml:trace>
  <inkml:trace contextRef="#ctx0" brushRef="#br0" timeOffset="50314.68">6435 6202 0,'0'0'16,"-22"0"-16,1 21 0,0 0 16,21 0-1,21-21 17,0 0-32,1 0 15,-1-21-15,-21 0 16,0 0-1,-21 21 1,-1-21-16,1 21 16,0 0-16,0 0 15,21 21 1,0 0-16,0 0 16,0 0-1,0 1 1</inkml:trace>
  <inkml:trace contextRef="#ctx0" brushRef="#br0" timeOffset="50676.47">6392 6858 0,'0'21'0,"0"-42"0,21 42 47,1-21-47,-22-21 16,21 21-16,0-21 0,-21 0 16,21 21-16,-21-21 0,0-1 15,0 1-15,0 0 0,-21 0 16,0 21-1,0 0-15,-1 0 0,1 0 16,21 21-16,-21-21 0,21 21 0,-21 0 16,21 1-16,0-1 15,0 0-15,0 0 16,21-21 0,0 0-1,0 0-15,1-21 0</inkml:trace>
  <inkml:trace contextRef="#ctx0" brushRef="#br0" timeOffset="55052.33">9779 6519 0,'0'0'0,"-21"22"0,0-1 16,-1-21-16,1 0 15,0 0 1,21-21 0,0-1-1,21-20-15,0 21 0,1 0 16,-1-22-16,21 22 0,-21-21 15,22 0-15,-1-1 0,21 1 0,-20 0 16,-1-22-16,22 22 0,-22-22 16,0 22-16,1 0 0,-1-22 0,0 22 15,-21 21-15,1-22 0,-1 22 0,-21 0 16,-43 21 0,22 21-1,0 0-15,-21 0 0,21 1 0,-1 20 16,-20-21-16,21 21 0,0-20 15,0 20-15,-1 0 0,22-21 0,0 22 16,0-22-16,0 21 0,0-21 16,0 1-16,22-1 0,20 21 15,-21-21-15,21 0 0,-20 22 0,-1-22 16,21 0-16,-21 0 16,0 0-16,22 1 0,-22-1 0,-21 0 0,21 21 15,-21-21-15,0 1 16,-21-1-1,0-21-15,0 0 0,-1 0 16,1 0-16,0 0 0,0 0 0,0-21 16,0-1-16,-1 22 15,1-21-15,-21-21 0,21 21 0,21 0 16,-21 21-16,21-22 16,-22 22-16,22 22 15,0-1 1,22 0-1,-1 0-15,0 0 0,0 0 16,0 1-16,0-1 0,-21 0 0,22 0 16,-1-21-16,0 21 0,21-21 15,1 0-15,-22 0 0,0 0 16,0 0-16,0 0 0,22 0 0,-22-21 16,0 0-16,21 0 0,-21 0 15,1-22-15,20 22 0,0-21 0,-21 21 16,43-64-16,-43 64 15,0-22-15,0 1 0,1 21 0,-1-21 16,-21 20-16,21 1 0,-21 0 0,21 0 16,-21 0-1,0 42 1,0 0-16,0 0 16,0 0-16,-21 22 15,21-22-15,-21 0 0,21 0 0,-21 43 16,21-22-16,0-21 0,0 0 15,0 1-15,0-1 0,0 0 16,0 0-16,0 0 0,21-21 0,0 0 16,21 0-16,-21 0 15,1 0-15,-1 0 0,21-21 0,-21 21 16,22-21-16,-22 0 0,0-22 0,0 22 16,0 0-16,0 0 15,1-21-15,-1 20 0,-21 1 0,0 0 16,0 0-16,21-21 0,-21 20 15,21 22-15,-21-21 16,0 42 0,0 1-1,0-1-15,0 0 16,0 0-16,0 0 0,0 0 0,0 1 16,0-1-16,0 0 0,0 0 15,21 0-15,-21 0 0,21 1 0,1-22 16,-22 21-16,21-21 0,0 0 0,0 0 15,0 0-15,0 0 16,1 0-16,-1 0 0,0 0 0,0-21 16,0 21-16,0-22 0,1 1 0,-1 0 15,0 0-15,0 0 0,0-22 16,22 1-16,-43 0 0,21-1 16,0 22-16,-21-21 0,0 21 15,0 0-15,21-1 16,-21 44 15,0-1-31,0 0 16,0 0-16,0 21 0,0-20 15,0-1-15,0 0 16,0 0-16,0 0 0,0 0 16,0 1-16,21-1 0,0 0 15,1-21-15,-1 0 16,0 0-16,0 0 0,0 0 0,22 0 15,-1 0-15,-21-21 16,0 0-16,0-1 0,1 1 0,-1 0 16,0 0-16,0 0 0,0 0 0,-21-1 15,0 1-15,21 0 0,-21 0 16,22 0-16,-22 0 0,0 42 47,-22 0-47,22 0 0,-21 0 15,21 0-15,0 1 0,0-1 0,0 0 16,0 0-16,0 0 16,0 0-16,0 1 0,0-1 15,21-21 17,-21-21-17,22-1-15,-22 1 0</inkml:trace>
  <inkml:trace contextRef="#ctx0" brushRef="#br0" timeOffset="55417.41">12255 5546 0,'0'0'0,"-21"0"0,0 0 0,0 0 15,0 21-15,0-21 0,21 21 16,-22 0-16,22 0 15,0 1-15,0-1 0,0 0 16,0 0-16,22-21 0,-1 0 16,0 0-16,0 0 0,0 0 15,0 0-15,1 0 0,-1-21 16,0 0-16,0 21 0,-21-21 16,21-1-16,-21 1 0,0 0 15,0 0-15,0 0 0,-21 0 16,0 21-16,0-22 0,0 22 0,-22 0 15,22 0-15,0 0 0,0 0 0,-22 0 16,22 22-16,0-1 0,0 0 16,0-21-16,21 42 0,0-21 0,0 1 15,0-1-15,0 0 0,0 0 16,21 0-16,-21 0 0,42 1 0,-21-22 16,1 0-16,-1 21 0,21-21 15</inkml:trace>
  <inkml:trace contextRef="#ctx0" brushRef="#br0" timeOffset="55721.77">12700 5461 0,'0'0'0,"0"-42"16,0 63 15,0 0-31,0 0 0,0 0 15,0 22-15,-21-22 0,21 21 16,0 1-16,0-1 0,-21 21 0,21-20 16,0-1-16,0 0 0,0 1 15,0-1-15,0-21 0,0 22 0,-22-22 16,22 21-16,0-21 0,0 0 0,0 1 16,0-1-16,0 0 15,0 0-15,0-42 31,0 0-15</inkml:trace>
  <inkml:trace contextRef="#ctx0" brushRef="#br0" timeOffset="55909.72">12425 5969 0,'21'0'31,"0"0"-15,0 0-16,0 0 0,1 0 16,-1 0-16,21 0 0,-21-21 0,0 21 15,22 0-15,20-21 16,-42 0-16,22 21 0,-22-22 0,0 22 16,21-21-16</inkml:trace>
  <inkml:trace contextRef="#ctx0" brushRef="#br0" timeOffset="56200.55">13377 5673 0,'0'0'0,"0"-21"0,-21-1 16,0 22 0,0 0-16,0 0 0,-1 0 15,1 0-15,0 22 0,0-1 0,0 0 16,0 0-16,-1 21 15,1-20-15,21 20 0,-21-21 0,21 21 16,0-20-16,0 20 0,0-21 16,0 21-16,0-20 0,0-1 0,0 0 15,0 0-15,0 0 0,0 0 0,21-21 16,0 22-16,1-22 0,-1 0 16,0 0-16,0 0 0,21 0 0,-20 0 15,20 0-15,-21 0 0,0 0 0,22-22 16,-22 1-16,0 0 0,21 0 15</inkml:trace>
  <inkml:trace contextRef="#ctx0" brushRef="#br0" timeOffset="56688.27">13695 5355 0,'0'0'0,"0"-21"16,0 0-16,0 0 0,0 0 15,0-1-15,0 44 16,0-1-1,0 0-15,0 0 0,0 64 16,0-43-16,0 0 0,0 1 16,0-1-16,0 22 0,0-22 15,0 21-15,0-20 0,-21-1 0,21 0 16,0 1-16,-22-1 0,22 0 0,0-20 16,0-1-16,0 21 15,-21-21-15,21 0 0,-21 1 16,21-44 15,0 1-15,0 0-16,0 0 0,0-21 15,0 20-15,21-20 0,0 21 16,1-21-16,-1-1 0,42-20 16,-42 20-16,22 22 0,-1 0 15,0 0-15,-20 0 0,20 0 16,0 21-16,1 0 0,-22 0 0,0 21 15,21 0-15,-21 0 0,-21 0 16,22 0-16,-22 1 0,0 20 0,0-21 16,0 21-16,0-20 0,0-1 15,-22 21-15,1-21 0,21 0 0,-21 1 16,0-1-16,0 0 0,0 0 0,-1 0 16,22 0-16,-21-21 15,0 0-15</inkml:trace>
  <inkml:trace contextRef="#ctx0" brushRef="#br0" timeOffset="57249.48">15684 5017 0,'0'-43'0,"0"86"0,0-107 0,0 43 16,0 0-16,0 0 16,0-1-16,0 1 0,-21 21 15,0 0-15,0 0 0,0 0 0,-22 21 16,22 1-16,0 20 0,0 0 15,-21 1-15,20-1 0,-20 0 16,21 22-16,0-1 0,-22 1 16,22-1-16,-21 22 0,21 0 0,-22-1 15,22 1-15,-21-22 0,21 22 0,-22-21 16,22 20-16,0-20 0,21-22 16,0 22-16,0-22 0,0 21 0,21-20 15,0-1-15,22-21 0,-22 22 16,21-22-16,1 0 0,-1 0 0,0-21 15,1 0-15,-1 0 0,0 0 0,1 0 16,-1-21-16,0 0 0,1 0 16,-1-1-16,-21-20 0,21 21 15,-20-21-15</inkml:trace>
  <inkml:trace contextRef="#ctx0" brushRef="#br0" timeOffset="58120.98">15917 6011 0,'0'0'0,"-21"22"0,21-1 15,21-21 1,0 0 0,22 0-16,-22-21 0,21 21 15,-21-22-15,22 1 0,-1 21 0,-21-21 16,22 0-16,-1 0 0,-21 0 15,0-22-15,22 22 0,-22 0 0,-21-21 16,0 20-16,21 1 0,-21 0 16,0 0-16,0 0 0,-21 21 15,0 0-15,-1 0 0,1 0 16,-21 0-16,21 21 0,0 0 0,-1 0 16,1 22-16,0-22 0,0 42 15,21-20-15,0-22 0,0 21 16,0-21-16,0 22 0,0-22 0,0 0 15,0 0-15,0 0 0,21-21 16,0 21-16,22-21 0,-22 0 16,0 0-16,0 0 0,0 0 0,22 0 15,-22 0-15,0 0 0,21 0 0,-21 0 16,1-21-16,-1 21 0,0-21 16,0 0-16,-21 0 0,21-22 0,0 22 15,-21 0-15,0-21 0,22-1 16,-1 22-16,0-21 0,0 21 0,-21-22 15,21 22-15,0 0 0,22 0 16,-22 0-16,0 0 0,0 21 0,0 0 16,1 0-16,-1 0 0,0 21 0,0 0 15,0 0-15,0 0 16,1 0-16,-22 1 0,0 41 16,0-21-16,0-20 0,0 20 15,0-21-15,-22 0 0,1 0 0,21 1 16,-21-1-16,0 0 0,0-21 0,21 21 15,0-42 17,0 0-32,21 0 15,-21-1-15,21 1 0,0 0 16,0-21-16,1 21 0,-1-22 16,0 22-16,0-21 0,0-1 15,0 22-15,-21-21 0,22 21 0,-22 0 16,21-1-16,-21 1 15,0 42 1,0 1-16,-21-22 0,-1 42 16,22-21-16,0 0 0,0 22 15,-21-22-15,21 21 0,-21-21 0,21 0 16,0 22-16,0-22 0,0 0 16,0 0-16,0 0 0,0 1 0,0-1 15,21-21-15,0 0 16,1 21-16,-1-21 0,0 0 0,0 0 15,21 0-15,-20 0 0,41-21 16,-42 0-16,22-1 0,-1 1 16,-21 0-16,21 0 0,1-21 15</inkml:trace>
  <inkml:trace contextRef="#ctx0" brushRef="#br0" timeOffset="58460.78">17695 5525 0,'-21'0'31,"21"21"-31,0 0 0,-21 0 16,21 21-16,0-20 0,0 20 15,0 0-15,0 1 0,-21-1 0,21 21 16,0-20-16,0-1 16,0 22-16,-21-22 0,21 21 0,0 64 15,-22-63-15,1-1 0,0 22 16,0 0-16,21-22 0,-21 22 15,0-22-15,-1 22 0,1 0 0,0-1 16,0-20-16,0 21 0,0-1 0,-22 1 16,22-22-16,0 1 0,0-1 0,0-20 15,21-1-15,0 0 0,-22-20 16,22 20-16,-21-21 0,21-42 31,21 0-31,1 0 0,-1-22 0,0 1 16,0 0-16,0-22 15,22 1-15,-22-22 0,21 21 0</inkml:trace>
  <inkml:trace contextRef="#ctx0" brushRef="#br0" timeOffset="58789.71">17653 5884 0,'0'0'15,"-21"-63"-15,21 21 0,-21-22 0,21 22 16,0-1-16,0 22 0,0-21 15,0 21-15,21 0 0,21-22 16,-21 22-16,22 0 0,-22 21 16,21 0-16,-21-21 0,0 21 15,22 0-15,-22 0 0,21 0 0,-21 21 16,1 0-16,-1 0 0,0 0 16,-21 22-16,0-22 0,0 21 0,0 1 15,0-22-15,-21 21 0,0 0 16,-1-20-16,-20 20 0,21-21 15,-21 0-15,-1 0 0,22 1 0,-21-1 0,21 0 16,-22-21-16,22 0 0,0 21 16,0-21-16,42-21 31,0 0-15,0 0-16,0 21 0,22-22 0</inkml:trace>
  <inkml:trace contextRef="#ctx0" brushRef="#br0" timeOffset="59207.48">18140 5652 0,'0'0'0,"21"-64"16,-21 43 0,21 0-16,-21 0 0,21-1 0,0 1 15,22-21-15,-22 42 16,0-21-16,0 0 0,22 21 15,-22 0-15,0 0 0,21 0 0,-21 0 16,1 21-16,-1 0 0,0 0 0,0 0 16,-21 43-1,21-22-15,-21 0 0,0 1 0,0-1 0,0 0 16,0 1-16,-21-22 0,0 21 16,0-21-16,21 1 0,-21-1 0,-1 0 15,1-21-15,21-21 31,0 0-15,0-1-16,0 1 0,21 0 0,-21-21 16,22 21-16,-1-22 0,0 1 15,0 0-15,0 20 0,0-20 0,1 0 16,-1 21-16,0-22 0,0 22 16,0 0-16,0 0 0,1 21 0,-1 0 15,0-21-15,0 21 0,0 0 0,0 21 16,-21 0-1,0 0-15</inkml:trace>
  <inkml:trace contextRef="#ctx0" brushRef="#br0" timeOffset="61277.62">18881 5715 0,'0'0'0,"21"21"16,-21 0-16,21-21 0,0 0 16,0 0-1,0 0-15,-21-21 0,22 0 16,-1 0-16,0 0 0,0 0 0,0-1 15,-21-20-15,21 21 0,22-43 16,-43 43-16,0 0 16,0 0-16,0 0 0,0 0 0,0-1 15,-21 22-15,-1 0 16,1 0-16,0 22 0,0-1 16,0 0-16,0 21 0,-1-21 15,1 22-15,0-22 0,0 21 16,0 1-16,21-22 0,0 21 0,-21-21 15,21 22-15,0-1 0,0-21 16,0 0-16,0 0 0,21-21 16,0 22-16,0-22 0,0 0 15,0 0-15,22 0 0,-22-22 16,21 22-16,1-21 0,62-21 16,-62 21-16,-1-22 0,22 1 0,-22 21 15,0-21-15,1-1 0,-1 1 16,0 21-16,-21-22 0,1 22 15,-1 0-15,-21 0 0,0 0 0,-21 21 16,-1 0 0,1 0-16,0 0 0,0 0 0,0 21 15,0-21-15,-1 21 0,22 21 16,0-20-16,0-1 0,0 0 0,0 0 16,0 0-16,0 22 0,0-22 0,0 0 15,0 0-15,0 0 0,0 0 16,22 1-16,-22-1 0,21-21 0,-21 21 15,0 0 1,-21-21 15,21-21-31,-22 21 16,1 0-16,21-21 0,-21 21 0,0 0 16,0 0-16,21 21 31,0 0-16,0 0 1,21-21-16,0 21 0,0-21 16,0 0-16,1 0 0,-1 0 0,21 0 15,-21 0-15,22 0 0,-1 0 16,0-21-16,1 21 0,-1-21 16,0 0-16,1 0 0,-1 0 0,0-1 15,-21-20-15,22 0 0,-1 21 16,0-22-16,-20 1 0,20 0 0,-21-1 15,0 1-15,-21 21 0,0-22 16,0 22-16,0 0 0,0 0 16,-42 21-16,21 0 0,0 0 15,-1 0-15,1 0 0,0 21 0,0 0 16,21 0-16,0 1 0,0 41 16,0-21-16,0-20 0,0 20 15,0 0-15,0-21 0,0 22 16,0-22-16,0 21 0,0-21 0,0 1 15,0-1-15,0 0 0,0 0 0,0 0 16,0-42 15,0 0-15,0 0-16,-21 21 16,0 0-16,21-21 0,-22 21 15,22 21 16,22-21-31,-1 0 16,0 21-16,0-21 0,0 0 0,22 0 16,-1 0-16,0 0 0,1 0 15,-1 0-15,64 0 16,-64-21-16,22 0 0,-22-1 16,0 1-16,1 0 0,-1 0 0,-21-21 15,21-1-15,-20 1 0,-1 0 0,0 20 16,0-20-16,-21 0 0,0-22 15,0 43-15,0 0 16,0 0-16,-21 42 16,0 0-1,21 0-15,-21 0 0,-1 22 0,1-22 16,21 21-16,-21-21 16,0 22-16,21-1 0,0-21 0,0 22 0,0-22 15,0 21-15,0-21 0,0 0 16,0 1-16,0-1 0,0 0 15,42-21-15,-21 0 16,1 0-16,-1 0 0,21 0 16,-21-21-16,22 0 0,-22 21 0,21-22 15,-21 1-15,22-21 0,-22 21 16,21-22-16,-21 22 0,22-42 16,-22 42-16,0-1 0,-21 1 0,21 0 15,-21 0 1,-21 21-1,0 21-15,21 0 0,-21-21 16,-1 21-16,22 22 16,-21-22-16,21 0 0,0 0 0,0 22 15,0-22-15,0 0 0,0 0 16,0 21-16,0-20 0,0-1 16,0 0-16,21-21 0,1 0 15,-1 0-15,0 0 16,0 0-16,0 0 0,0-21 15,1 0-15,-22-1 0,0 1 16,21-21-16,-21 21 0,0-22 0,0 1 16,0 21-16,0-43 15,0 22-15,-21 21 0,-1 0 0,1 21 16,0-21-16,0 21 0,0 0 16,0 0-16,42 0 31,0 0-16,21 0-15,-21 0 0,1-22 16,20 22-16,0 0 0,1 0 0,41 0 16,-41 0-16,-1-21 0,0 21 15,1 0-15,-1 0 0,-21 0 16,0 0-16,0 0 0,1 21 16,-22 1-16,0-1 0,0 0 15,0 21-15,0 1 16,0-22-16,0 0 0,0 21 0,0-21 15,-22 22-15,22-22 0,-21 21 16,21-21-16,0 1 0,0-1 0,0 0 16,0 0-16,0 0 15,0 0-15,-21-21 16,21-21 0,0 0-1,0 0-15,0 0 0,0-22 0,0 22 16,0-21-16,21 0 0,0-1 0,1 1 15,20 0-15,-21-1 16,21 1-16,1 0 0,-22 20 0,21-20 16,1 0-16,-22 21 0,21-1 15,43 1-15,-64 21 0,64 0 16,-43 0-16,-21 0 0,0 0 16,22 21-16,-43 1 0,0-1 15,21 0-15,-21 21 0,0-21 0,0 22 16,0-22-16,-21 21 0,-1-21 0,1 1 15,-21 41-15,21-21 16,0-20-16,21-1 0,-22 0 0,1 0 16,21 0-1,-21-21-15,21-21 16</inkml:trace>
  <inkml:trace contextRef="#ctx0" brushRef="#br0" timeOffset="61660.67">20997 4763 0,'-42'21'0,"84"-42"0,-126 63 0,62-21 0,-20-21 0,21 21 16,21 0-16,0 1 15,0-1-15,0 0 0,0 0 0,21-21 16,-21 21-16,42-21 0,-20 21 16,-1-21-16,21 0 0,-21 0 15,22 0-15,20 0 0,-42-21 16,0 0-16,1 21 0,-1-21 0,-21 0 16,0 0-16,0-1 0,0 1 15,0 0-15,0 0 16,-21 0-16,-1 21 0,1 0 0,0 0 15,0 0-15,0 0 0,0 0 16,-1 0-16,1 0 0,0 0 0,21 21 16,0 0-16,0 0 15,0 0-15,21 1 0,0-1 16,1-21-16,-1 0 0,21 0 0,0 0 16,1 0-16</inkml:trace>
  <inkml:trace contextRef="#ctx0" brushRef="#br0" timeOffset="62060.48">22225 4424 0,'0'0'15,"-21"-21"1,42 21-1,0 21 1,0 0-16,0-21 0,22 21 0,-1 0 16,0 1-16,1-1 0,20 0 0,-20 0 15,-1 21-15,0-20 0,1 20 16,-1 0-16,-21 1 0,21-1 16,-20 21-16,-1-20 0,-21 20 0,0-20 15,0 20-15,0 1 0,-43-22 16,22 21-16,0-20 0,0 20 0,-21-20 15,20 20-15,-20-21 0,21 22 16,-21-22-16,-22 43 0,22-43 16,-22 1-16,22-22 15,21 0-15,-22 0 0,22 0 0,-21-21 16,21 0-16,0 0 0,-1 0 0,1 0 16,21-21-1,0 0-15,0 0 0,21-22 0,22 22 16</inkml:trace>
  <inkml:trace contextRef="#ctx0" brushRef="#br0" timeOffset="62862.72">24447 4212 0,'0'0'0,"-21"-21"15,-63 0 1,62 21-16,-20 0 0,21 0 0,-21 0 16,20 0-16,-20 21 0,0-21 15,21 21-15,-22 0 0,22-21 0,-21 22 16,21-1-16,-1-21 0,22 42 16,0-21-16,0 0 15,0 1-15,22-22 0,-1 21 16,21 0-16,-21-21 0,22 21 15,-1 0-15,0 0 0,1 1 16,-1-1-16,0 0 0,-21 0 0,22 0 16,-22 0-16,0 1 0,-21-1 0,0 21 15,0-21-15,0 0 0,0 22 16,-21-22-16,0 21 0,0-21 16,-22 22-16,22-22 0,-21 21 0,-1-21 15,-20 1-15,21-1 0,-1 0 0,1 0 16,0 0-16,-1 0 0,1-21 0,21 0 15,0 22-15,-1-22 0,44 0 47,-1 0-47,21 0 0,-21-22 0,22 22 16,20 0-16,-42 0 0,0 0 16,1 0-16,-1 0 0,0 0 15,-21 22-15,0-1 0,0 0 0,0 0 16,0 0-16,0 22 0,-21-22 15,0 21-15,-1 0 0,-20 1 0,21-1 16,-21 0-16,-1 1 0,22-1 0,-21 22 16,21-22-16,-22 21 15,22-20-15,0-1 0,0 0 0,21 1 16,0-1-16,0 0 0,0-20 0,0 20 0,0-21 16,21 0-16,21 22 15,-21-43-15,1 21 0,-1-21 16,21 0-16,-21 0 0,0 0 15,22 0-15,-22-21 0,21 21 0,-21-22 0,22 1 16,-22 0-16,21-21 0,1-1 16</inkml:trace>
  <inkml:trace contextRef="#ctx0" brushRef="#br0" timeOffset="64900.7">9631 8255 0,'21'-21'47,"0"21"-47,-21-21 0,21 0 31,-21-1-31,0 1 0,0 0 16,0 0-16,0 0 15,0 0-15,-21-1 0,21 1 16,-21 0-16,0 0 0,0 0 0,-1 0 16,1 21-16,-21 0 15,21 0-15,0 0 0,-1 0 16,1 0-16,0 21 0,0 0 15,0 0-15,-22 21 0,22-20 0,0 20 16,0 0-16,-43 43 16,43-43-16,21 22 0,-21-22 0,21 0 15,0 1-15,-21-1 0,21 22 16,0-22-16,0 0 0,0 1 16,21-1-16,0 0 0,0 1 0,1-22 15,-1 21-15,0-21 0,0 0 0,0 1 16,0-1-16,22 0 0,-22-21 15,0 0-15,0 0 0,22 0 16,-22 0-16,0 0 0,21 0 0,-21 0 0,1-21 16,20 21-16,-21-21 0,64-22 15,-64 22-15,64-21 16,-64 21-16,21-22 0,-21 22 0</inkml:trace>
  <inkml:trace contextRef="#ctx0" brushRef="#br0" timeOffset="67044.03">10435 8319 0,'0'0'15,"0"-22"-15,0 1 0,0 0 0,0 0 16,-21 0-16,0 21 0,0-21 16,-1 21-16,1 0 0,0 0 0,0 0 15,0 0-15,0 0 0,-1 0 16,1 21-16,0 0 0,0 0 15,0 0-15,0 0 0,-1 22 0,1-1 0,0-21 16,0 22-16,21-1 16,-21-21-16,21 21 0,-21 1 0,21-22 15,0 21-15,0-21 0,0 22 0,0-22 16,0 0-16,0 0 0,21 0 16,0-21-16,0 0 0,0 0 0,0 0 15,22 0-15,-22 0 0,0 0 0,0-21 16,22 0-16,-22 0 0,0 0 15,0 0-15,0-1 0,0 1 16,22-21-16,-43 21 0,21-22 0,0 1 16,-21 21-16,21-21 0,-21-1 0,0 1 15,0 21-15,0-22 0,0 22 16,0 0-16,21 0 0,-21 42 31,0 0-31,0 22 16,0-22-16,0 21 15,0-21-15,0 22 0,0-22 0,0 0 16,0 21-16,0-21 0,0 1 0,0 20 16,0-21-16,22 0 0,-22 0 0,0 1 15,21-1-15,0-21 16,0 0-16,0 0 16,0 0-16,1 0 0,20 0 15,-21 0-15,21-21 0,-20-1 16,20 1-16,43-21 0,-64 21 15,21 0-15,0-22 0,1 22 0,-22-21 16,0 21-16,21-1 0,-42 1 16,22 0-16,-22 0 0,0 0 0,-22 21 31,1 0-31,21 21 16,-21 0-16,0 0 0,21 0 0,0 1 15,0-1-15,0 0 0,0 0 16,21 0-16,0 0 0,0 1 0,1-1 15,-1 0-15,0 0 0,0 0 16,0 0-16,0-21 16,1 22-16,-1-22 0,-21 21 15,-21-21 17,-1 0-32,1 0 0,0 0 15,0-21-15,0 21 0,0-22 0,-1 22 16,1 0-16,0-21 0,0 21 15,0 0-15,0 0 0,-1 0 16,1 0-16,21 21 16,0 1-16,0-1 15,0 0-15,21 0 0,1-21 16,-1 21-16,0-21 0,0 0 16,0 21-16,0-21 0,1 0 15,20 0-15,-21 0 0,0 0 0,22 0 16,-22 0-16,0 0 0,21-21 0,1 0 15,-22 21-15,21-21 0,0 0 16,-20 0-16,20-1 0,0 1 0,22-21 16,-22 21-16,-21 0 0,22-22 15,-22 22-15,0-21 0,0 21 16,0-1-16,0-20 0,-21 21 16,0 0-16,0 0 0,0-1 0,0 1 0,0 0 15,-21 21 1,0 0-1,0 21-15,21 0 0,-21 1 16,21-1-16,0 0 0,-21 0 16,21 0-16,-22 22 0,22-22 15,0 0-15,0 0 0,0 0 0,0 0 0,0 1 16,0-1-16,0 0 0,22 0 16,-1-21-16,0 0 15,0 0-15,0 0 0,0 0 16,1 0-16,-1 0 0,0 0 15,0 0-15,-21-21 16,21 21-16,0 0 16,-21-21-16,22 21 15,-44 0 157,1 0-62,0 0-32,0 0-47,0 0 78,0 0-93,21 21 62,-22-21 78,1 0-31,0 0-93,0 0-32</inkml:trace>
  <inkml:trace contextRef="#ctx0" brushRef="#br0" timeOffset="68042.49">13398 8107 0,'-21'0'15,"42"0"-15,-42-21 63,21 0-63,21 21 0,-21-22 15,22 1-15,-1 0 0,-21 0 16,21 0-16,-21 0 0,21-1 16,-21 1-16,0 0 0,21 0 0,-21 0 0,0 0 15,21-1-15,-21 1 0,0 0 16,0 42 31,0 0-47,0 1 0,0-1 15,0 0-15,0 0 0,0 21 0,0-20 16,0 20-16,0-21 0,0 21 16,0 1-16,0-22 0,0 21 0,22 1 15,-22-22-15,0 21 0,0-21 0,21 22 16,-21-22-16,0 0 0,0 0 15,0 21-15,21-20 0,-21-1 16,0 0-16,0 0 0,0 0 16,0 0-1,-21-21-15,0 0 0,-1 22 16,1-22-16,0 0 0,-42 0 16,20 0-16,22 0 0,-21 0 15,-1 0-15,1 0 0,21 0 0,-21 0 16,20 0-16,-20 0 0,21 0 0,0 0 15,0 0 1,42 0 0,0 0-1,0 0-15,0 0 0,0 0 16,1 0-16,20 0 0,-21 0 0,21 0 16,1 0-16,-22 0 0,21 0 0,-21 0 15,22 0-15,-1-22 0,-21 22 16,22 0-16,-22 0 0,0 0 15,0 0-15,21 0 0,-20 0 16,-1 0-16,-21-21 31,21 0-15,0 0 0,-21 0-16,21 21 15</inkml:trace>
  <inkml:trace contextRef="#ctx0" brushRef="#br0" timeOffset="68466.25">14668 7959 0,'0'-21'63,"22"21"-47,-22-22-16,21 22 15,-21-21-15,0 0 31,-21 21-15,-1 0 0,1 0-1,21 21 1,0 0-16,-21-21 0,21 22 16,0-1-1,0 0 1</inkml:trace>
  <inkml:trace contextRef="#ctx0" brushRef="#br0" timeOffset="69180.37">14605 8424 0,'0'22'0,"21"-22"31,0 0-31,0 0 16,-21-22-16,0 1 0,22 21 15,-22-21-15,0 0 16,-22 21 15,22 21-15,-21-21-16,21 21 0,0 0 15,0 1 17,21-22-17,1-22 1,-1 22-1,-21-21-15,0 0 16,0 0-16,0 0 16,-21 21 15,-1 0-15,22 21-16,0 0 15,0 0 1,-21-21-16,21 21 15,21-21 17,-21-21-1,22 21-31,-22-21 16,0 42 77,-22-21-77</inkml:trace>
  <inkml:trace contextRef="#ctx0" brushRef="#br0" timeOffset="71438.11">15769 8721 0,'0'-21'0,"0"-1"16,21 22-16,-21 22 47,0-1-47,0 0 0,-21 21 0,0 1 15,21-1-15,-21 0 0,0 1 0,-1 20 16,-20-21-16,21 22 0,-21-22 15,20 1-15,-20 20 0,0-21 0,-1 1 16,22-1-16,-21 0 0,21 1 16,-22-1-16,22 0 0,0 1 0,0-1 15,21-21-15,0 0 16,21-42 0,0 0-1,0-21-15,1 21 0,20-1 16,-21-20-16</inkml:trace>
  <inkml:trace contextRef="#ctx0" brushRef="#br0" timeOffset="71697.96">16065 8721 0,'0'0'0,"0"42"15,0 0-15,-21-20 16,0 20-16,0 21 0,-21-20 0,20-1 15,1 22-15,-21-1 0,21-21 0,-22 22 16,22-1-16,-42 43 16,20-63-16,1-1 0,21 21 15,-21-20-15,20-1 0,1-21 0,0 22 16,0-22-16,21 0 0,21-21 31,0-21-31,0 0 16,1-1-16,-1-20 0</inkml:trace>
  <inkml:trace contextRef="#ctx0" brushRef="#br0" timeOffset="72476.5">16722 8975 0,'0'0'0,"42"-43"0,-21 22 0,21 0 0,-42 0 16,22 0-16,-44 21 31,1 0-31,-21 0 0,21 0 16,-22 21-16,1 0 0,0 0 15,-1 22-15,22-22 0,-21 0 0,21 21 16,-22-21-16,22 22 0,21-22 0,0 0 16,0 0-16,0 0 0,0 1 0,21-1 15,1-21-15,20 21 0,-21-21 16,21 21-16,1-21 0,-22 21 15,21-21-15,-21 21 0,22 1 0,-22-22 16,21 21-16,-21 0 0,-21 0 16,22-21-16,-22 21 0,0 0 15,-22 1-15,1-22 0,-21 21 16,21-21-16,-22 0 0,1 21 0,0-21 16,-1 0-16,1 0 0,0 0 15,-1 0-15,1 0 0,0 0 0,-1 0 16,22-21-16,0 21 0,0-21 0,0-1 15,0 1-15,21 0 16,21 21 0,0 0-1,-21 21-15,21 0 0,0-21 16,-21 22-16,0-1 0,21 0 16,1 0-16,-1 21 0,0-42 0,0 22 15,0-1-15,0 0 0,1-21 0,20 0 16,-21 0-16,21 0 0,64-21 15,-63 21-15,-1-21 16,0-1-16,1 1 0,-1 0 0,0-21 16,22 21-16,-22-1 0,0-20 15,1 21-15,-22-21 0,21-1 0,-21 1 16,64-106 0,-64 105-16,-21 1 0,0 0 15,21-1-15,-21 22 0,0-21 0,0 21 16,0 0-16,0 42 15,0 0 1,0 0-16,0 21 0,0 1 16,-21-1-16,0 0 0,0 1 0,21-1 0,-21 0 15,0 1-15,21-22 0,0 21 16,-22 1-16,22-22 0,-21 21 0,21 0 16,0-20-16,0-1 15,0 0 1,21-21-16,1 0 0,-1 0 15,0 0-15,-21-21 0,21 0 0,-21-1 16,21 1-16</inkml:trace>
  <inkml:trace contextRef="#ctx0" brushRef="#br0" timeOffset="72638.42">17060 9186 0,'0'0'15,"-21"0"-15,42 0 31,0 0-31,1 0 16,-1 0-16,0 0 0,0 0 16,21-21-16,1 21 0,-22 0 0,21 0 15,1-21-15,-1 21 0,0 0 0,1 0 16</inkml:trace>
  <inkml:trace contextRef="#ctx0" brushRef="#br0" timeOffset="75209.95">18034 9292 0,'-21'0'16,"21"-21"-16,0 0 0,0 0 16,0 0-16,0-1 0,0 1 15,0 0-15,0 0 0,0 0 0,0 0 16,-21-1-16,21 1 0,0 0 15,0 0-15,-22 21 0,1 0 16,0 0-16,0 21 0,0 0 16,0 0-16,-1 1 0,1-1 15,0 21-15,21-21 0,-21 22 16,0-22-16,0 21 0,-1-21 0,22 22 16,0-22-16,0 0 0,0 0 0,0 0 15,0 0-15,22 1 16,-1-22-16,0 0 0,0 0 15,0 0-15,0 0 0,1-22 0,-1 1 16,21 21-16,-21-21 0,0 0 16,1 0-16,-1 0 0,0-1 0,0 1 15,0-21-15,0 0 0,1-1 16,-22 22-16,21-21 0,-21 21 16,21-1-16,-21 1 0,0 0 0,0 42 31,0 0-16,-21 1-15,0-1 0,21 21 0,-22-21 16,22 0-16,0 22 0,0-22 0,-21 0 16,21 21-16,0-20 0,0-1 15,0 0-15,0 0 0,0 0 0,21 0 16,1 1-16,-1-22 16,0 0-16,0 0 0,0 0 15,22 0-15,-22-22 0,21 1 0,0 0 16,-20 0-16,20 0 0,-21 0 0,21-1 15,1-20-15,-22 21 0,21-21 16,-21-1-16,1 1 0,20-22 16,-21 22-16,0-21 0,0 20 0,-21-20 15,0 20-15,22-20 0,-22 21 16,0-1-16,0 22 0,0 0 0,0-21 16,0 20-16,-22 22 15,1 22-15,0-22 16,21 21-16,-21 21 0,21-21 0,-21 22 15,21-1-15,0 0 0,-21 22 0,21-22 16,0 0-16,0 1 0,0 20 16,0-20-16,0-1 0,0-21 0,0 21 15,0 1-15,0-22 0,21 0 0,21 21 16,-42-20 0,21-22-16,0 0 0,22 0 0,-22 0 15,0 0-15,21 0 0,-20 0 0,20 0 16,-21-22-16,21 1 0,1 0 0,-22 0 15,21 0-15,-21 0 0,1-1 16,20 1-16,-21-21 0,0 21 0,0-22 16,1 22-16,-22 0 0,0-21 0,0 21 15,0-1-15,0 1 0,0 0 16,-43 21 0,22 0-16,0 21 0,0 0 0,0 1 15,21-1-15,-22 0 0,22 0 16,0 21-16,0-20 0,0-1 0,0 0 15,0 21-15,0-21 0,0 1 0,0-1 16,0 0-16,22-21 16,-1 21-16,0-21 0,0 0 0,0 0 15,0 0-15,1 0 0,-1 0 0,21 0 16,-21 0-16,0 0 0,22-21 16,-22 0-16,21 21 0,-21-21 0,43-43 15,-22 43-15,-21 0 0,1-22 16,-1 22-16,21-21 15,-21 21-15,0 0 0,-21-22 0,0 22 0,22 0 16,-22 42 0,0 0-1,-22 0-15,1 1 0,21 20 16,-21-21-16,0 0 0,21 22 16,-21-22-16,0 0 0,21 0 15,0 0-15,-43 22 0,43-22 16,-21 0-16,21 0 0,21-21 47,0-21-47,-21 0 0,22 21 0,-1-21 15,-21-1-15,21-20 0,0 21 16,0 0-16,0-22 0,1 22 0,20-42 16,-21 20-16,0 22 15,0 0-15,1 0 0,-1 0 0,0 21 16,0 0-16,0 0 15,-21 21-15,0 0 16,0 0-16,0 0 0,0 1 16,0-1-16,0 21 0,0-21 0,0 0 15,0 1-15,0-1 0,0 0 0,0 0 16,0 0-16,0 0 0,0 1 16,0-1-16,21-21 15,1 0-15,-1 0 16,0 0-16,0 0 0,-21-21 15,21-1-15,0 1 0,1 0 16,-1 0-16,-21 0 0,42-43 16,-21 43-16,0 0 0,1-21 15,-1 20-15,0 1 0,0 0 16,0 0-16,0 21 0,1 0 16,-1 0-16,-21 21 15,0 0 1,0 0-16,0 1 0,0-1 0,0 0 15,0 0-15,-21 21 0,21-20 0,0-1 16,0 0-16,0 0 0,0 0 16,0 0-16,0 1 0,21-1 15,0-21-15,21 0 0,1 21 16,-22-21-16,21 0 0,22 0 0,-22 0 16,0 0-16,1 0 0,-22 0 15,21-21-15,0 0 0,22-1 16,-43-20-16,0 21 0,0 0 15,1-22-15,-1 1 0,0 0 16,0 21-16,-21-22 0,0 1 0,0 21 0,0-22 16,0 22-16,0 0 0,0 0 15,-21 21 1,0 21-16,0-21 0,21 21 0,-22 22 16,1-22-16,21 21 15,0-21-15,0 22 0,-21-22 0,21 21 16,0-21-16,0 22 0,0-22 0,0 0 15,0 0-15,0 0 0,21 0 16,0-21-16,1 22 0,-1-22 16,0 0-16,0 0 0,0 0 0,0 0 15,1 0-15,-1 0 0,0-22 16,21 1-16,-21 0 0,1 0 0,-1 0 16,0 0-16,0-22 0,0 1 15,0 21-15,1-22 0,-1 1 16,0 0-16,0 21 0,0-1 0,0-20 15,-21 21-15,0 42 16,0 0 0,0 0-16,-21 1 0,21-1 0,-21 21 15,0-21-15,0 0 0,21 22 0,-21-22 16,21 0-16,-22 21 0,22-20 16,0-1-16,0 0 0,-21-21 0,21 21 15,0 0-15,21-42 31,1 21-31,-22-21 16,21 0-16,0 0 0,0-1 16,21 1-16,-20-21 0,-1 21 0,0-22 15,0 22-15,0-21 0,22 21 16,-22 0-16,-21-1 0,21 22 0,0 0 16,0 0-16,0 0 15,-21 22-15,0-1 0,0 0 16,0 0-16,0 21 0,0-20 0,0-1 15,0 0-15,0 0 0,0 21 16,0-20-16,0-1 0,43 21 16,-22-21-16,0 0 0,0-21 15,0 0-15,1 0 16,-1 0-16,0 0 16,0-21-16,0 21 0,0-21 0,1 0 15,-1 0-15,-21 0 16,21-22-16,0 1 0,0 0 0,22-64 15,-22 63-15,0-20 0,0 21 16,0-22-16,-21 22 0,21-1 0,1 1 16,-1-21-16,-21 41 15,0 1-15,0 0 0,-21 42 32,-1 0-32,1 1 0,0-1 15,0 21-15,21 0 0,-21-20 0,0 41 16,21-21-16,-22 1 0,22-1 0,0 22 15,0-22-15,0 0 0,-21 1 0,21-1 16,0 0-16,0 1 0,0-22 16,0 21-16,0-21 0,0 0 15,0 1-15,21-22 16,1 0-16,-1 0 16,0 0-16,0 0 0,0 0 15,0-22-15,1 1 0,20 21 0,-21-21 16,21 0-16,-20-21 0,-1 20 0,21 1 15,-21-21-15</inkml:trace>
  <inkml:trace contextRef="#ctx0" brushRef="#br0" timeOffset="75448.81">22183 8573 0,'0'0'15,"-22"0"-15,1 0 0,0 0 0,21 21 0,0 0 16,0 0-1,21-21-15,0 0 0,1 21 16,-1-21-16,0 0 0,21 0 0,1 0 16,-1 0-16,0 0 0,1 0 0,-1 0 15,0 0-15,1 0 0,-22 0 16,21-21-16,0 21 0,-20-21 16,20 21-16,-21 0 0,-21-21 0,0 0 15,-21 21 1,-21-22-16,20 22 0,-20 0 15</inkml:trace>
  <inkml:trace contextRef="#ctx0" brushRef="#br0" timeOffset="75753.64">18902 8636 0,'0'0'0,"42"0"15,-21 0 1,43 0-16,20 0 16,-41 0-16,20-21 0,-20 21 0,20-21 15,-21 21-15,22 0 0,-1-21 16,-20 21-16,20 0 0,-20 0 0,-1-22 15,21 22-15,-41 0 0,-1 0 16,0 0-16,-21-21 16,21 21-16,0 0 0,0 0 15</inkml:trace>
  <inkml:trace contextRef="#ctx0" brushRef="#br0" timeOffset="77996.36">11917 10478 0,'0'-22'0,"0"1"0,0 0 16,0 0-16,0 0 15,0 0-15,0-1 16,0 1 0,0 42-1,0 1 1,0 20-16,0-21 0,0 21 15,0 1-15,0-1 0,0 0 0,0 1 16,0 20-16,0-20 0,0-1 0,0 0 16,0 1-16,0-1 0,0 0 15,0-21-15,0 22 0,0 20 16,0-42-16,0 22 0,0-22 0,0 0 16,0 0-16,0-42 31,0 0-16,0 0-15,0 0 0,0-1 16,0 1-16,0 0 0,0 0 0,0-21 16,0 20-16,0-20 0,21 21 0,0-21 15,0 20-15,0 1 16,1-21-16,-1 21 0,0 0 0,21-1 16,-21 1-16,22 21 0,-22 0 0,21 0 15,-21 0-15,22 0 0,-22 0 16,0 21-16,21 1 0,-20-1 0,-1 0 15,-21 0-15,0 21 0,0-20 0,0 20 16,0-21-16,0 21 0,0-20 0,-43 20 16,22 0-16,-21-21 0,0 22 15,20-22-15,-20 21 0,0-21 0,-22 22 16,22-43-16,21 21 0,0-21 16,-1 0-1,1 0-15,21-21 16,0 0-16,0-1 0,0 1 15,0 0-15,21 0 16,-21 0-16,22 0 0,-1 21 16,0-22-16,21 1 0,-21 0 0,1 21 15</inkml:trace>
  <inkml:trace contextRef="#ctx0" brushRef="#br0" timeOffset="78450.1">12721 10753 0,'0'0'0,"21"-85"32,-21 64-32,21 0 0,1 0 15,-1 21-15,0 0 0,0-22 0,0 22 16,0 0-16,1 0 0,-1 22 0,21-22 15,-21 21-15,0 0 0,22 21 16,-22-21-16,0 22 0,0-22 0,-21 21 16,21 22-16,-21-22 15,0-21-15,0 22 0,0-22 16,-21 0-16,21 21 0,-21-21 0,0 1 16,0-22-16,0 21 0,-1-21 15,22-21 1,0-1-1,0 1-15,0 0 0,22-21 0,-22 21 16,21-1-16,0-20 0,0 0 0,0 21 16,0-22-16,1 22 0,-1-21 15,0-1-15,0 22 0,0 0 16,0-21-16,22 21 0,-22 21 0,0-22 16,0 1-16,0 21 0,1 0 0,-1 0 15,0 0-15,0 0 0,0 0 16,-21 21-16,21 1 15</inkml:trace>
  <inkml:trace contextRef="#ctx0" brushRef="#br0" timeOffset="78808.89">13610 10964 0,'0'0'0,"21"0"0,0 0 15,1 0-15,-1 0 16,0-21-16,0 0 0,0 21 15,-21-21-15,21 0 0,1 0 0,-1 21 16,0-22-16,-21 1 0,21 0 16,-21 0-16,21-21 0,-21 20 15,0 1-15,0 0 0,0 0 16,0 0-16,0 0 0,-21 21 16,0 0-16,0 0 0,0 0 15,-1 0-15,-20 21 0,21 0 0,0 0 16,-22 43-16,22-43 0,0 21 15,21-21-15,0 0 0,-21 22 0,21-22 16,0 0-16,0 21 0,0-20 16,0-1-16,0 0 0,0 0 0,21 0 15,0 0-15,0 1 0,22-22 16,-22 0-16,21 0 16,-21 0-16,1 0 0,20 0 15,0-22-15,-21 1 0,22 0 0,-1 21 16</inkml:trace>
  <inkml:trace contextRef="#ctx0" brushRef="#br0" timeOffset="79874.28">14584 10710 0,'21'-21'0,"-42"42"0,42-63 0,-21 21 0,0 0 16,0 0-16,0-1 0,-21 1 15,0 21-15,-1 0 0,1 0 0,0 0 16,0 0-16,0 0 0,0 21 15,-22 1-15,22-1 0,0 0 16,0 21-16,0-21 0,-1 22 0,1-22 16,0 21-16,0-21 0,0 22 0,21-22 15,0 42-15,0-41 16,0-1-16,0 0 0,0 0 16,21-21-16,0 0 0,0 0 15,0 0-15,1 0 0,-1 0 0,0 0 16,21 0-16,-21-21 15,1 0-15,-1 0 0,21 21 0,-21-22 0,0-20 16,1 21-16,-1 0 0,0-22 16,0 22-16,-21-21 0,0 21 15,21 0-15,-21-22 0,21 22 0,-21 0 16,0 0-16,0 42 31,0 0-31,0 21 16,0-20-16,0-1 0,0 21 0,-21-21 15,21 43-15,0-43 0,0 21 16,0-21-16,0 1 0,0-1 16,21-21-16,-21 21 0,43 0 15,-22-21-15,0 0 0,0 0 0,22 0 16,-22 0-16,42 0 0,-20-21 16,-22 0-16,21 0 0,-21-1 15,0 1-15,22 0 0,-22 0 0,0-21 16,0-1-16,0 1 0,1-64 15,-22 64-15,21-22 0,-21 1 16,0 20-16,0-20 0,21 21 0,-21-1 16,0 22-16,0 0 0,0 0 15,0 0-15,0 42 16,0 0-16,0 0 0,0 21 16,0 1-16,-21-1 0,21 0 15,-21 1-15,21-1 0,-22 22 16,22-22-16,0 0 0,-21 1 0,21-22 15,-21 42-15,21-20 0,0-22 16,0 0-16,0 0 0,0 0 16,-21-21-16,21-21 31,21 0-31,-21 0 0,21 0 16,0-1-16,1 1 0,-1 0 15,0 0-15,0 0 0,21 0 0,-20-22 16,20 22-16,43-21 15,-64 21-15,0-1 16,0 22-16,0 0 0,0 0 16,-21 22-16,0-1 15,0 0-15,-21 0 16,0 0-16,-21-21 0,21 21 16,-22-21-16,22 22 0,-21-1 0,-1-21 15,22 0-15,-21 21 0,21-21 16,0 0-16,-1 0 0,22 21 15,0 0 1,0 0-16,22 1 16,-1-1-1,0-21-15,0 21 0,0-21 16,0 21-16,1 0 0,-1 0 16,0-21-16,0 22 0,0-1 15,0-21-15,1 21 0,-1-21 16,0 0-16,0 0 0,0 0 0,0 0 15,1 0-15,-1 0 0,0 0 16,0 0-16,0-21 16,0 0-16,1 21 0,-1-22 0,-21 1 15</inkml:trace>
  <inkml:trace contextRef="#ctx0" brushRef="#br0" timeOffset="80192.1">16764 10626 0,'-21'21'0,"0"0"16,-1-21-16,22 21 16,-21-21-16,42 0 46,1 0-46,-22-21 0,0 0 16,21 0-16,-21 0 31,-21 21-31,-1 0 16,22 21-16,-21 0 16,21 0-1,0 0-15,0 0 16,-21-21-16,21 22 0</inkml:trace>
  <inkml:trace contextRef="#ctx0" brushRef="#br0" timeOffset="80473.45">16806 11070 0,'-21'-21'15,"21"0"1,21 21 0,0 0-16,-21-21 0,22 21 0,-1 0 15,0 21 1,-21 0-16,21-21 0,-21 21 0,0 0 16,0 1-16,0-1 0,0 0 15,-21 0-15,0 0 0,-22 22 0,22-22 16,-21 21-16,0-21 0,-22 22 15,22-22-15,-22 0 0,1 21 0,-22-21 16,22 1-16,-1-1 0</inkml:trace>
  <inkml:trace contextRef="#ctx0" brushRef="#br0" timeOffset="81148.37">9737 12552 0,'21'-21'0,"-42"42"0,63-63 0,0 42 16,-42-22-16,21 1 0,-21 0 15,22 0-15,-22 0 0,0 0 0,-22-1 16,1 1-16,0 21 16,0 0-16,-21 0 0,-1 0 0,1 0 15,0 0-15,20 21 0,-20 1 0,0-1 16,-1 0-16,1 21 0,21-21 16,-21 22-16,-1 63 15,43-43-15,0 1 0,0-1 0,0 1 0,0-1 16,0 1-16,0-1 0,21 1 15,-21-22-15,43 21 0,-22-20 16,0-1-16,0 0 0,22-20 16,-1-1-16,0 0 0,1 0 0,20-21 15,1 0-15,-1 0 0,1 0 0,-1 0 16,1-21-16,-1 0 0</inkml:trace>
  <inkml:trace contextRef="#ctx0" brushRef="#br0" timeOffset="82185.67">10499 13060 0,'0'0'16,"0"-42"-16,0 20 0,-22-20 0,1 21 0,0 0 16,21-22-16,-21 43 0,0-21 15,0 0-15,-1 21 16,1 0-16,0 21 0,0 0 16,21 1-16,0 20 0,-21 0 15,21-21-15,-21 22 0,21 41 16,0-41-16,0-22 0,0 21 0,0 1 15,0-22-15,0 21 0,0-21 16,0 0-16,0 1 0,0-1 16,21-21-16,0 0 0,0 0 15,0 0-15,0 0 0,1-21 16,-1-1-16,0 1 0,0 0 16,0 0-16,0 0 0,1 0 0,-1-22 15,0 22-15,0-21 0,-21-1 0,21-20 16,0 21-16,-21-1 15,0 22-15,0 0 16,0 42 0,0 0-16,0 0 15,0 1-15,0 20 0,0-21 16,0 21-16,0-20 0,0 20 0,0-21 16,0 21-16,0-20 0,0 20 0,0-21 15,22 0-15,-1-21 16,0 21-16,21 1 0,-21-22 0,22 0 15,-22 0-15,21 0 0,1 0 16,-1 0-16,0-22 0,1 1 0,-1 0 16,0 0-16,1 0 0,41-43 15,-41 43-15,20-42 16,-42 20-16,0 22 0,1-21 16,-22 21-16,0-1 0,0 1 0,0 42 31,-22 1-31,1 20 15,21-21-15,-21 0 0,21 0 0,0 22 16,0-22-16,0 0 0,0 21 16,0-20-16,0-1 0,0 0 15,0 0-15,21 0 0,0 0 16,-21 1-16,-21-44 47,0 22-47,0 0 15,0-21-15,0 21 0,-1 0 16,1 0-16,0-21 0,0 21 16,0 0-1,21 21-15,0 0 16,0 1-16,21-1 16,0-21-16,0 0 15,0 0-15,22 0 0,-22 0 16,21 0-16,-21 0 0,22 0 0,-22 0 15,21 0-15,1-21 0,-1 21 0,0-22 16,1 1-16,20 0 0,-21 0 16,1 0-16,-1 0 0,0-1 0,-20 1 15,20-21-15,-21 21 0,0-22 16,0 22-16,1-21 0,-22 21 0,0-22 16,0 22-16,0-21 15,0 21-15,-22 21 0,1 0 0,0 21 16,0 0-16,0 21 15,0-20-15,-1 20 0,1-21 16,21 21-16,-21 1 0,0 41 16,21-41-16,0-22 15,0 0-15,0 0 0,0 0 0,21-21 16,0 22-16,0-22 0,22 0 0,-22 0 16,21 0-16,1 0 0,-1 0 15,21 0-15,-20 0 0,20-22 16,-20 1-16</inkml:trace>
  <inkml:trace contextRef="#ctx0" brushRef="#br0" timeOffset="82764.87">13420 12785 0,'0'0'0,"0"-21"0,0-1 0,0 1 15,0 0-15,0 0 0,21 0 16,0 0-16,0 21 0,-21-22 16,21 22-16,0 0 0,1 0 15,-1 0-15,0 0 0,0 0 0,0 0 16,0 0-16,1 22 0,-1-1 16,-21 0-16,0 21 0,21-21 0,-21 22 15,0-1-15,0 0 0,0 1 0,0-1 16,-21 0-16,0 1 0,-1-1 15,1 0-15,0 1 0,0-1 0,-21 0 16,20 1-16,-20-1 0,21-21 16,-21 22-16,-1-22 0,22 0 0,-21 0 15,-1 0-15,22 0 0,-21 1 0,21-22 16,-22 0-16,22 0 16,-21 0-16,21 0 0,0 0 0,-22 0 0,22-22 15,21 1-15,0 0 0,0 0 16,0 0-16,0-22 15,0 22-15,0 0 0,21 0 0,0-43 16,1 43-16,-1 0 0,0 0 16,0 0-16,0 0 0,22 21 15,-22 0-15,0 0 0,0 0 0,0 0 16,0 0-16,1 21 0,-22 0 0,21 0 16,0 0-16,0 0 0,-21 1 15,21 20-15,0-21 0,-21 0 16,22 0-16,-1 1 0,-21-1 0,21 0 0,0 0 15,0-21-15,0 21 0,1 0 16,20-21-16,-21 0 0,0 0 16,0 0-16,1 0 0,-1 0 15,0-21-15,0 21 0,21-21 16</inkml:trace>
  <inkml:trace contextRef="#ctx0" brushRef="#br0" timeOffset="83360.71">14605 12785 0,'0'21'31,"-21"0"-31,21 0 0,-21-21 16,21 21-16,0 1 0,0-1 16,0 0-16,21-21 31,0 0-31,0 0 15,-21-21-15,21 21 16,-21-21-16,0-1 0,0 1 16,0 0-16,0 0 15,0 0 1,-21 21 0,21 21-1,-21-21-15,21 21 16,-21 43 15,21-43-31,0 0 0,0 0 16</inkml:trace>
  <inkml:trace contextRef="#ctx0" brushRef="#br0" timeOffset="83723.71">14563 13187 0,'0'0'0,"0"21"16,0 0 0,21-42 31,-21 0-47,0 0 15,0 0 1,-21 42 15,21 0-15,-22-21-16,1 21 15,21 0-15,0 0 16,21-42 31,-21 0-32</inkml:trace>
  <inkml:trace contextRef="#ctx0" brushRef="#br0" timeOffset="84744.48">15769 13462 0,'0'0'0,"0"-21"16,21 21-16,-21-21 0,-21 42 46,0 21-46,0-21 0,0 22 0,-1-22 16,1 21-16,0 22 0,0-22 16,0 22-16,-22-22 0,22 21 15,-21-20-15,0-1 0,-1 22 0,-20 20 16,20-63-16,22 22 16,0-22-16,0 21 0,0-42 0,21 21 15,0 1-15,21-44 31,0 1-31,0 0 0,0 0 0,1 0 16,20 0-16,-21-22 0,21 22 0,-20-21 16,20-1-16,-21 1 0</inkml:trace>
  <inkml:trace contextRef="#ctx0" brushRef="#br0" timeOffset="84969.35">15917 13504 0,'43'-42'15,"-86"84"-15,107-105 0,-22 42 0,-21 21 0,-21 21 31,0 0-31,-21 0 16,0 22-16,0-1 0,0 0 0,-1 1 16,1-1-16,0 0 0,0 1 15,-21-1-15,20 0 0,1 22 0,0-22 16,0-21-16,0 22 0,0-1 0,-22 21 16,22-41-1,0 20-15,0-21 0,0 0 0,21 0 16,-22-21-16,44-21 31,-22 0-31</inkml:trace>
  <inkml:trace contextRef="#ctx0" brushRef="#br0" timeOffset="85740.42">16785 13526 0,'64'-22'0,"-128"44"0,170-86 0,-64 43 15,-21 0-15,1 0 0,-22-1 16,-22 22 0,1 0-16,0 0 0,0 0 0,-21 0 15,-1 22-15,22-1 0,-21 0 16,-1 0-16,1 0 0,0 22 0,-1-22 16,1 21-16,21-21 0,-21 43 15,42-22-15,0-21 0,0 0 16,0 1-16,21-22 0,0 21 0,0 0 15,64 0-15,-43-21 0,0 21 16,-20-21-16,20 21 0,0-21 16,-21 22-16,22-22 0,-22 21 0,21-21 15,-42 21-15,21 0 0,-21 0 16,0 0 0,-21 1-16,0-22 0,0 0 0,0 21 15,-22-21-15,22 0 0,-21 0 0,0 0 16,20 0-16,-20 0 0,21 0 15,-21 0-15,20 0 0,-20-43 16,42 22-16,-21 0 0,21 0 16,21 21-1,0 0-15,0 0 16,1 0-16,-1 21 0,0 0 16,0-21-16,0 21 15,0 1-15,1-22 0,-1 21 0,21-21 16,-21 0-16,0 0 0,22 0 0,-22 0 15,21 0-15,1 0 0,-1 0 16,0 0-16,64-43 0,-64 43 16,1-21-16,-1 0 0,0 0 0,-20 0 15,20-22-15,-21 22 0,0-21 16,0 0-16,-21-1 0,0 1 0,22 0 16,-1-64-1,-21 63-15,0 1 0,0 0 0,0-1 0,0 1 16,21 21-16,-21 0 0,0 0 0,0 42 31,0 0-15,0 0-16,-21 21 0,0-20 0,21 20 15,-22 0-15,1 22 0,21-22 16,0 22-16,-21-22 0,21 0 0,-21 1 16,21-1-16,0 0 0,0-21 0,0 22 15,0-22-15,21 0 16,0 0-16,0-21 0,1 0 0,-1 0 15,0 0-15,0 0 0,0-21 0,0 21 16,-21-21-16,22 0 0,-22 0 16,0-1-16,0-20 0</inkml:trace>
  <inkml:trace contextRef="#ctx0" brushRef="#br0" timeOffset="85912.37">17145 13653 0,'0'0'0,"0"-22"15,21 22-15,0 0 0,0 0 16,22 0-16,-22 0 0,21-21 16,1 21-16,20 0 0,-21 0 15,1 0-15,20 0 0,1 0 0,-22-21 16,0 21-16,22 0 0,-22-21 0,1 21 16,20-21-16,-21 21 0</inkml:trace>
  <inkml:trace contextRef="#ctx0" brushRef="#br0" timeOffset="88408.48">18478 13695 0,'0'0'15,"0"-21"1,0 0-16,0-1 16,0 1-16,0 0 15,0 0-15,0 0 0,0 0 0,0-1 16,0 1-16,-21-21 0,0 21 15,0 0-15,0 21 0,0 0 16,-1 0-16,1 0 0,0 0 16,0 0-16,-21 21 0,20 0 0,-20 0 15,21 21-15,-21-20 0,20 20 0,1 0 16,-21 1-16,42 20 0,-21-21 16,0 1-16,21-22 0,0 21 0,0 22 15,0-43-15,21 0 16,0-21-16,0 0 0,0 0 15,0 0-15,22 0 0,-22-21 0,21 21 16,1-21-16,-1 0 0,-21-1 16,21-20-16,-20 21 0,20-21 15,-21 20-15,21-20 0,-20 0 0,-1-1 16,0-20-16,-21 21 16,21 20-16,-21 1 0,0 0 0,0 0 15,0 0-15,0 42 16,0 0-1,-21 0-15,0 22 0,21-22 0,0 21 16,-21 0-16,21-20 0,0 20 0,0 0 16,0-21-16,0 22 0,0-22 15,0 0-15,21 0 0,0 0 16,0-21-16,21 0 0,-20 0 0,-1 0 16,21 0-16,0-21 15,1 0-15,-22 0 0,21 0 16,22-43-16,-43 43 0,21-21 15,-21-1-15,1 1 0,-1 0 16,0-22-16,21 22 0,-42 0 0,21-1 16,1-20-16,-1 20 0,-21 1 0,0 0 15,0-1-15,0 1 0,0 21 16,0 0-16,0 0 0,-21 42 16,-1-21-1,22 21-15,-21 21 0,21 1 0,-21-22 16,0 21-16,21 0 0,0 1 15,0 20-15,0-20 0,0-1 16,0 0-16,0 1 0,0-1 0,0 0 16,0 1-16,0-22 0,21 21 0,0-21 15,22 0-15,-22-21 0,21 22 16,-21-22-16,22 0 0,-1 0 0,0 0 16,22 0-16,-22-22 0,0 1 0,1 21 15,-1-21-15,-21-21 0,22 21 16,-22-1-16,21-20 0,-21 21 0,0-21 15,-21 20-15,0-20 0,0 21 0,0-43 16,0 43-16,-21 21 16,0-21-16,-21 21 15,21 0-15,-1 0 0,1 21 0,0 0 16,0 1-16,0-1 0,21 0 16,0 0-16,0 21 0,0 22 15,0-43-15,0 0 0,21 0 0,0 22 16,0-43-16,0 21 0,1 0 15,20-21-15,-21 0 0,0 0 0,22 0 16,-22 0-16,0 0 0,21 0 0,-21-21 16,1 21-16,20-21 0,-21 0 15,0-1-15,0 1 0,1-21 16,-1 21-16,0 0 0,0-43 0,-21 22 16,21 21-16,-21-1 15,0-20-15,0 21 0,0 0 16,0 42-1,0 0 1,0 0-16,-21 0 0,21 1 16,-21-1-16,21 21 0,0-21 0,0 0 15,0 1-15,-21-1 0,21 0 16,0 0-16,0 0 0,0 0 0,-21 1 16,21-1-16,0-42 31,0-1-16,21 1-15,-21 0 0,21 0 16,-21 0-16,21-22 0,-21 22 16,21 0-16,0-21 0,1 21 0,-22-1 15,21-20-15,0 21 0,0 0 0,0 0 16,0-1-16,1 22 0,-1 0 16,0 0-16,0 0 15,-21 22-15,0-1 0,0 0 16,21 0-16,-21 0 0,0 22 15,0-1-15,0-21 16,0 0-16,0 0 0,0 1 0,0-1 0,0 0 16,0 0-16,21-21 15,1 0 1,-1 0-16,0-21 16,0 0-1,0 0-15,-21-1 0,21 1 0,1 0 16,20-21-16,-21 21 0,43-22 15,-43 1-15,0 21 0,0 0 16,21-1-16,-20 1 0,-1 0 0,0 21 16,0 0-16,0 0 15,-21 21 1,0 0-16,0 1 16,0-1-16,0 21 0,0-21 0,0 0 0,0 1 15,0-1-15,0 0 16,0 0-16,0 0 0,0 0 0,0 1 15,0-1-15,21 0 0,1-21 16,-1 0-16,0 0 0,21 0 16,-21 0-16,1 0 0,20 0 0,-21 0 15,0 0-15,22-21 0,-22 0 0,0 21 16,0-22-16,0 1 0,-21 0 16,0 0-16,21-43 15,-21 43-15,0 0 0,0 0 0,0-21 16,0 20-16,-21 1 0,0 0 0,0 21 15,0 0 1,0 0-16,21 21 16,0 0-16,-22 1 0,22 20 15,-21-21-15,21 0 0,0 0 0,0 22 16,0-22-16,0 0 0,0 21 16,0-20-16,21-1 0,-21 0 0,22 0 15,-1-21-15,0 21 0,42 0 16,-41-21-16,20 0 0,0 0 15,1 0-15,-1 0 0,0 0 0,1 0 16,-22-21-16,21 0 0,0 0 0,-20 0 16,41-22-16,-42 22 15,0-21-15,1 21 0,-1 0 0,-21-1 16,0 1-16,21 0 0,-21 0 16,0 0-16,0 42 31,0 0-31,0 0 0,-21 0 0,21 1 15,-21-1-15,21 0 0,0 0 16,-22 0-16,22 0 0,-21 1 0,21-1 16,0 0-16,0 0 0,0 0 0,0 0 15,0-42 17,21 0-32,1 0 15,-1 0-15,-21 0 0,21-1 16,0 1-16,-21 0 0,42-21 15,-20-1-15,-1 22 0,21 0 16,-21 0-16,0 0 0,1 0 16,-1 21-16,0 0 0,0 0 15,-21 21 1,0 0-16,0 0 16,0 0-16,0 0 0,0 1 0,0-1 0,0 0 15,0 0-15,0 0 0,21 0 16,0 1-16,1-22 15,-22 21-15,21-21 0,0 0 0,0 0 16,0 0-16,0-21 0,1-1 16,-1 22-16,0-21 15,0 0-15,0 0 0,-21 0 0,43-22 16,-22 1-16,0 0 0,0-1 16,-21 1-16,21-21 0,0-1 15,1 1-15,-1-1 0,21-63 16,-42 85-16,0-22 0,0 43 0,0-21 15,0 21-15,0-1 0,-21 22 16,0 0-16,0 22 16,-1-1-16,1 0 0,0 21 0,21 1 15,-21-1-15,21 21 0,0-20 16,0 20-16,0 1 0,0-22 0,0 22 16,0-22-16,21 0 0,-21 1 15,42 41-15,-42-63 0,22 1 16,-22 20-16,21-21 0,0 0 15,0-21-15,0 0 16,0 0-16,1 0 0,-1 0 16,0-21-16,0 21 0,0-21 0,0 0 15,1 0-15,-1-1 0,0 1 16,0-21-16,21 21 0,-20-22 0,-1 22 16</inkml:trace>
  <inkml:trace contextRef="#ctx0" brushRef="#br0" timeOffset="88649.34">22521 12891 0,'0'0'0,"-42"0"0,21 0 0,0 0 15,-1 0-15,44 0 32,-1 0-32,0 0 0,21 0 15,1 0-15,-1 0 0,0-22 0,22 22 16,-22 0-16,22-21 0,-22 21 15,0 0-15,1 0 0,-22-21 16,21 21-16,-42-21 16,-21 21-16,-21 0 15,-1 0-15,1 0 0,-22 0 16,1 0-16,-22 0 0,22 0 0</inkml:trace>
  <inkml:trace contextRef="#ctx0" brushRef="#br0" timeOffset="88917.18">19262 13018 0,'-85'21'0,"170"-42"0,-234 42 0,107 0 0,0-21 16,21 0-16,-1 21 0,44-21 31,-1 0-31,0 0 0,21 0 0,1 0 15,-22 0-15,21 0 0,22-21 0,-22 21 16,0-21-16,1 21 0,-1 0 16,0-21-16,1-1 0,-1 22 0,0 0 15,-21-21-15,1 21 0,-1 0 16,0 0-16,-42 0 16,-22 21-16</inkml:trace>
  <inkml:trace contextRef="#ctx0" brushRef="#br0" timeOffset="89841.6">12594 14944 0,'0'0'0,"-21"-43"15,21 22 1,0 42 15,0 1-31,0 20 0,0-21 16,0 21-16,0 1 0,0-1 15,0 22-15,0-22 0,0 21 0,0-20 16,0 20-16,0-20 0,0-1 16,0 0-16,0 1 0,0-22 0,0 21 15,0-21-15,0 0 0,0 1 0,-21-22 16,21 21-16,-21-21 16,-1 0-1,22-21 1,-21-1-16,21 1 15,0 0-15,0 0 0,0 0 0,0-22 0,0 22 16,0-21-16,0 21 0,21-22 16,1 22-16,-1-21 0,0 21 15,0 0-15,0-1 0,22 1 0,-1 21 16,-21 0-16,21 0 0,1 0 16,-1 0-16,0 21 0,-20 1 0,20 20 15,-21-21-15,0 21 0,0-20 16,-21 20-16,0 0 0,0-21 0,-42 85 15,21-85-15,-21 22 16,-1-22-16,22 0 0,-21 0 16,21 0-16,-22-21 0,22 22 15,-42-22-15,41 0 0,1 0 0,0 0 16,0 0-16,0 0 16,21-22-16,-21 22 15,21-21-15,0 0 16,0 0-16,21 0 15,0 21-15,0-21 0,21-1 16</inkml:trace>
  <inkml:trace contextRef="#ctx0" brushRef="#br0" timeOffset="90296.87">13081 15473 0,'0'-21'0,"0"0"0,0-1 16,0 1-16,21 21 0,-21-21 16,21 0-16,0 0 0,1 21 15,-22-21-15,63-1 0,-42 1 16,0 21-16,22 0 0,-22 0 16,0 0-16,0 0 0,22 21 0,-22 1 15,0-1-15,0 0 0,-21 0 0,0 0 16,21 22-16,-21-22 15,0 21-15,0-21 0,0 22 0,0-22 16,0 0-16,-21 0 0,0 21 0,21-20 16,-21-22-16,0 21 0,21 0 15,-22-21-15,22-21 32,0 0-17,0-1-15,0 1 0,22 0 0,-22 0 16,21-21-16,0 20 0,-21-20 15,21 21-15,-21-21 0,21 20 0,0 1 16,-21 0-16,22 0 0,-1 0 0,-21 0 16,21-1-16,0 22 0,0 0 15,0 0-15,1 0 16,-1 0 0,0 0-1,0 22-15</inkml:trace>
  <inkml:trace contextRef="#ctx0" brushRef="#br0" timeOffset="90652.66">13906 15536 0,'85'22'16,"-64"-22"-16,0-22 15,1 22-15,-1-21 16,0 0-16,0 0 0,0 21 0,0-21 15,1 0-15,-22-1 0,21 1 16,-21 0-16,0 0 0,0 0 16,0 0-16,0-1 0,-21 22 15,-1 0-15,1 0 16,0 0-16,0 22 0,0-22 16,0 21-16,-1 21 0,22 0 15,-21-20-15,21-1 0,-21 0 16,21 21-16,0-21 0,0 1 0,0-1 15,0 0-15,0 0 0,0 0 0,0 0 16,21 1-16,0-1 16,1-21-16,-1 0 0,0 0 15,0 0-15,0 0 0,22 0 0,-1 0 16,0-21-16,1 21 0,-1-22 16</inkml:trace>
  <inkml:trace contextRef="#ctx0" brushRef="#br0" timeOffset="91848.99">15049 15325 0,'0'0'0,"0"-21"15,0-22-15,-21 22 0,0 0 0,0 21 0,21-21 16,-42-22-16,20 22 16,1 21-16,0 0 0,0 0 15,0 0-15,0 0 0,-1 21 16,1 1-16,0-1 0,0 0 0,0 0 15,21 21-15,-43 22 16,43-22-16,-21-21 0,21 22 0,0-22 16,0 21-16,0-21 0,0 1 15,0-1-15,0 0 0,0 0 0,0 0 16,21-21-16,1 21 0,-1-21 16,21 0-1,-21 0-15,0 0 0,1 0 0,-1-21 16,21 21-16,-21-21 0,-21 0 0,21 0 15,1 0-15,-1-1 0,0 1 16,0-21-16,0 21 0,-21-22 0,21 1 16,-21 21-16,22-21 0,-22 20 0,0-20 15,0 21-15,21 0 0,-21 0 16,0 42 15,-21 0-31,21 21 0,-22-21 16,22 1-16,0 20 0,0-21 0,0 0 15,0 22-15,0-22 16,0 0-16,0 0 0,0 0 0,22 0 16,-1 1-16,0-1 0,0 0 0,0-21 15,0 0-15,1 0 0,20 0 16,-21 0-16,0 0 0,22 0 0,-22 0 16,21-21-16,-21 21 0,0-21 0,1-1 15,-1 1-15,0-21 0,0 21 16,0-22-16,0 22 0,1-21 15,-22 0-15,0-22 0,21 22 0,-21-22 0,21 22 16,-21 0-16,0-1 0,0 1 16,0-22-16,0 43 0,0 0 15,0 0-15,0 42 32,0 0-32,0 0 0,0 22 15,0-22-15,0 21 16,0 1-16,-21 41 0,21-41 0,-21-1 15,21 0-15,0-21 0,0 22 0,-22-22 16,22 21-16,-21 1 16,21-22-16,0 0 0,0-42 47,0 0-47,0-1 15,21 1-15,1 0 0,-1 0 0,0 0 16,0-22-16,0 22 0,0 0 15,1 0-15,-1-21 0,0 20 0,0 1 16,0 21-16,0-21 0,1 21 16,-1 0-16,0 0 0,0 0 15,-21 21-15,0 0 16,0 1-16,0-1 16,-21 0-16,-21 0 15,20 0-15,1-21 0,0 21 0,-21-21 16,21 0-16,-1 22 0,1-22 15,0 0-15,0 0 0,0 0 32,21 21-17,0 0-15,0 0 16,21 0-16,-21 0 16,21 1-16,-21-1 0,0 0 0,0 0 15,21 0-15,0-21 0,-21 21 0,22 1 16,-1-1-16,0-21 15,0 0-15,0 0 0,0 0 16,1 0-16,-1 0 0,0 0 0,21-21 16,-21 21-16,1-22 0,-1 1 15,0 0-15,0 0 16,-21 0-16,0 0 0,0-1 0,0 1 16,0 0-16,0 0 0,0 0 15,0 0-15,0-1 31,21 22-15</inkml:trace>
  <inkml:trace contextRef="#ctx0" brushRef="#br0" timeOffset="92152.81">16891 15007 0,'0'0'0,"0"-21"0,-21 21 16,21-21-16,-21 0 31,21 0-31,0 42 47,0 0-32,0 0 1,0 0-16,0 0 16</inkml:trace>
  <inkml:trace contextRef="#ctx0" brushRef="#br0" timeOffset="92965.87">16933 15346 0,'-21'0'16,"0"0"-1,0 21 1,21 0-1,0 0 1,0 1 0,0-44 46,0 1-46,21 0-16,0 21 15,0-21-15,-21 0 16,21 21-16,-21 21 31,0 0-31,0 0 16,-21 0-16,21 1 16,-21-22-16,0 21 0,21 0 15,-21-21-15,0 0 0,-1 21 16,22-42 31,0 0-32,0 0-15,0-1 0,22 1 16,-1 21-16,-21-21 16,21 21-16,0-21 15,0 21-15,-21 21 31,0 0-31,0 0 16,0 1-16,0-1 16,-21-21-16,21 21 15,-21 0-15,0-21 0,0 0 47,21-21-31,0 0-16,0 0 15,21-1 1,0 22 0,0 22-1,-21-1-15,0 0 16,0 0-16,0 0 16,0 0-16,0 1 0,-21-1 0,0 0 15,0 0-15,-1 0 0,-20 0 0,0 1 16,-1-1-16,1 0 0,0 0 15,-22 0-15,1 0 0,-1 1 0,-20-1 16</inkml:trace>
  <inkml:trace contextRef="#ctx0" brushRef="#br0" timeOffset="94254.13">9864 16298 0,'0'0'0,"21"0"0,0-21 15,-21 0-15,21 0 16,0 21-16,-21-21 0,0 0 0,0-1 16,0 1-16,0 0 15,0 0-15,-21 0 0,0 21 16,0 0-16,-22 0 0,22 0 15,-21 0-15,21 0 0,-22 21 16,22 0-16,-42 43 0,20-43 16,22 21-16,0 0 0,0 1 15,21 20-15,-21-20 0,21-1 0,0 21 16,0-20-16,0 20 0,0 22 16,0-43-16,21 1 15,0-1-15,0 0 0,0-21 0,22 1 16,-22-1-16,21-21 0,-21 21 0,22-21 15,-1 0-15,22 0 0,-22 0 0,43-21 16,-22 0-16,-21-1 16,1 1-16,-1-21 0,0 21 0,1-22 15,-1 1-15</inkml:trace>
  <inkml:trace contextRef="#ctx0" brushRef="#br0" timeOffset="95237.08">10456 16574 0,'0'-43'0,"-63"191"0,126-253 0,-63 41 0,0 43 15,0-21-15,0 20 0,0 1 16,-21 0-16,0 0 0,0 21 0,0 0 15,-1 0-15,1 0 16,0 21-16,0-21 0,0 64 16,0-43-16,21 21 0,-22-21 15,22 22-15,-21-1 0,21 0 0,0-21 16,0 22-16,0-1 0,0-21 0,0 22 16,0-22-16,0 0 15,0 0-15,21-21 0,1 0 16,-1 0-16,0 0 0,0 0 0,0-21 15,0 0-15,1 0 0,-1-1 16,0 1-16,0 0 0,-21 0 0,21-21 16,0 20-16,-21 1 0,0-21 15,0 21-15,0 0 0,0-22 0,0 22 16,0 0-16,0 0 0,0 0 16,0 42-1,0 0-15,0 0 16,0 0-16,0 0 0,0 22 15,0-22-15,0 21 0,0-21 16,0 1-16,0 20 0,22-21 16,-22 0-16,21 0 0,0-21 0,0 22 15,0-22-15,0 0 16,1 0-16,20-22 0,-21 1 0,0 21 16,22-21-16,-22 0 0,0 0 0,21 0 15,-21-1-15,1-20 0,-1 21 16,0 0-16,0 0 0,0-1 0,0-20 15,-21 21-15,22 21 0,-22-21 16,0 0-16,0 42 16,0 0-16,0 0 15,0 0-15,0 0 16,21 1-16,-21 20 0,0-21 0,21 0 16,-21 22-16,0-22 0,0 0 15,0 0-15,21 0 0,-21 0 0,0 1 16,0-1-16,0 0 0,-21-21 31,0 0-31,0 0 0,-1 0 16,1 0-16,21-21 0,-21 0 15,0-1-15,0 22 0,0-21 0,-1 0 16,22 0-16,-21 21 16,21 21-1,0 0 1,0 0-16,0 1 0,0-1 15,21 0-15,1 0 0,-1 0 0,0 0 16,0-21-16,21 22 0,-20-22 16,20 0-16,-21 0 0,21 0 0,1 0 15,-1 0-15,0-22 0,1 22 0,-1-21 16,0 0-16,1 0 0,-1 0 16,0 0-16,-20-22 0,-1 22 0,0 0 15,0-21-15,-21 20 0,21 1 16,-21-21-16,0 0 15,0 20-15,-21 1 0,0 21 16,0 0-16,0 0 16,-1 21-16,22 1 0,0-1 15,-21 0-15,21 0 0,-21 21 16,21-20-16,0 20 0,0-21 16,0 21-16,0-20 0,0-1 0,21 0 0,0 0 15,-21 0-15,22-21 0,-1 21 16,0-21-16,0 0 0,21 0 0,-20 0 15,20 0-15,0 0 0,1 0 0,-22-21 16,21 0-16,0 0 0,1 0 16,-1 0-16</inkml:trace>
  <inkml:trace contextRef="#ctx0" brushRef="#br0" timeOffset="95857.73">12679 16404 0,'0'0'0,"-21"0"0,-1 0 15,22-21 1,0 0-16,22 21 16,-1-21-16,0 21 15,21 0-15,-21 0 0,1 0 16,-1 0-16,0 0 0,0 0 0,0 0 15,0 21-15,-21 0 16,22 0-16,-22 0 0,0 1 0,0-1 16,0 0-16,0 21 0,-22-21 15,1 1-15,0-1 0,-21 0 0,21 0 16,-1 0-16,-20 0 0,21 1 0,0-1 16,0-21-16,-1 21 0,1-21 15,0 0-15,42-21 31,0 0-31,1 21 16,-1 0-16,0-22 16,0 22-16,0-21 0,0 21 15,1 0-15,-1 0 0,0 0 0,0 0 16,0 0-16,0 0 0,1 21 0,-22 1 16,21-1-16,-21 0 15,21 0-15,-21 0 0,0 0 16,0 1-16,0-1 0,0 0 0,-21 0 15,0 0-15,-1 0 0,-20-21 0,21 22 16,0-1-16,-22 0 0,22-21 0,-21 0 16,21 21-16,-22-21 15,22 0-15,0 0 0,-21 0 0,21 0 16,-1 0-16,1 0 0,0-21 16,21 0-16,-21 0 15,21-1 1,0 1-1,21 0 1,0 21-16,0-21 0,1 21 0,-1-21 16</inkml:trace>
  <inkml:trace contextRef="#ctx0" brushRef="#br0" timeOffset="96148.56">13652 16595 0,'0'-21'0,"0"-1"16,0 1-1,0 0 1,0 42 31,0 0-32,0 1 1,0-1-16</inkml:trace>
  <inkml:trace contextRef="#ctx0" brushRef="#br0" timeOffset="96477.37">13631 16912 0,'-21'21'0,"21"1"16,0-1-1,21-42 16,0-1-15,-21 1 0,0 0-1,-21 21 17,21 21-17,-21-21-15,21 21 0,0 1 16,-21-22-1</inkml:trace>
  <inkml:trace contextRef="#ctx0" brushRef="#br0" timeOffset="97108.01">15282 16722 0,'0'-21'16,"0"42"-16,0-64 0,0 22 15,0 0-15,0 42 31,-21-21-31,0 21 16,0 22-16,0-22 0,-22 21 0,22 1 16,0-1-16,0-21 0,-22 21 15,22 1-15,0-1 0,0 0 0,0 1 16,-43 20-16,43-20 16,0-22-16,0 0 0,0 21 0,-1-21 15,1 1-15,0-22 0,21 21 0,21-21 47,0-21-47,1-1 0,-1 1 16,21 0-16</inkml:trace>
  <inkml:trace contextRef="#ctx0" brushRef="#br0" timeOffset="97357.87">15621 16679 0,'0'-21'0,"0"42"0,-21-42 31,0 21-31,-1 0 0,1 43 16,-42-1-16,42 0 15,-22-21-15,22 22 0,0-1 16,0 0-16,0 1 0,-1-1 0,1 0 16,21 1-16,-21-1 0,0-21 15,0 22-15,0-22 0,21 21 0,0-21 16,-22 0-16,22 1 15,0-1-15,22-21 32</inkml:trace>
  <inkml:trace contextRef="#ctx0" brushRef="#br0" timeOffset="98300.5">16552 16933 0,'0'-21'0,"0"0"15,21 0-15,-21 0 16,22 0-16,-1-1 0,-21 1 16,21 0-16,0 0 0,0 0 0,-21 0 15,0-1-15,21 1 0,-21 0 16,0 0-16,0 0 0,0 0 0,-21 21 16,0 0-16,0 0 15,0 0-15,0 0 0,-22 21 16,22 0-16,-21 0 0,21 0 0,-22 0 15,22 22-15,0-22 0,0 21 16,0-21-16,21 22 0,0-22 0,0 0 16,0 0-16,0 22 0,21-22 0,0 0 15,0 0-15,0 0 0,22 0 16,-22 1-16,0-22 0,0 21 0,21 0 16,-42 0-16,22-21 0,-22 21 15,21 0-15,-21 1 16,-21-22-16,-1 21 0,1-21 15,0 0-15,-21 0 0,21 0 16,-22 0-16,22 0 0,-42 0 16,20 0-16,22 0 0,-21-21 0,21-1 15,-1 1-15,1 0 0,0 0 16,0 0-16,21-22 0,0 22 16,0 0-16,0-21 0,0 21 15,0-1-15,0 22 31,0 22-31,0-1 0,0 21 16,0-21-16,21 0 0,-21 22 0,21-22 16,-21 0-16,21 21 0,1-20 15,-1-1-15,-21 0 0,21 0 0,0 0 16,21 0-16,-20-21 0,-1 0 0,21 0 16,0 0-16,1 0 15,-1 0-15,0 0 0,1 0 0,-1-21 0,0 0 16,1 0-16,20 0 0,-20 0 15,-1-1-15,0-20 0,1 21 16,-1-21-16,0-1 0,-21-20 0,22 20 16,-22 1-16,0-21 0,-21-22 15,21 43-15,-21-1 0,0 1 16,0 21-16,0 0 0,0-1 0,0 44 31,0-1-31,0 0 0,0 0 0,-21 21 16,0 1-16,21-1 0,0 0 15,-21 22-15,0-22 0,-1 1 0,22-1 16,0 0-16,-21 1 0,21-22 0,0 21 16,0-21-16,0 0 0,0 1 15,0-1-15,21-21 0,1 0 16,-1 0 0,0 0-16,-21-21 15,0-1-15</inkml:trace>
  <inkml:trace contextRef="#ctx0" brushRef="#br0" timeOffset="98480.49">16870 16955 0,'0'0'0,"-21"0"0,21-22 15,-22 22-15,22-21 16,0 0 0,22 0-16,-1 21 0,0-21 15,0 21-15,0 0 0,22-21 0,-1 21 16,0 0-16,22 0 0,-22-22 15,22 22-15,-1 0 0,1 0 0,-22 0 16,21 0-16,-20 0 0,20 0 16</inkml:trace>
  <inkml:trace contextRef="#ctx0" brushRef="#br0" timeOffset="99224.97">17907 16933 0,'21'0'16,"-42"0"-16,63 0 15,-42-21-15,0 0 16,0 0-16,0 0 0,0 0 16,0-1-16,0 1 0,0 0 15,-21 0-15,0 0 0,0 0 0,0 21 16,-1-22-16,1 22 0,0 0 16,0 0-16,0 0 0,0 22 0,-43 20 15,43 0-15,0-21 0,0 22 16,21-1-16,-22-21 0,22 22 15,-21-1-15,21 0 0,0-21 16,0 22-16,0-22 0,0 0 0,0 0 16,43 0-16,-22 1 15,0-22-15,21 0 0,-21 0 0,22 0 0,-22 0 16,0-22-16,21 22 0,-20-21 16,-1 0-16,0 0 0,0 0 15,0 0-15,0-1 0,1-20 16,-1 21-16,-21-21 0,0-1 0,21 1 15,-21 0-15,21-1 0,-21 22 0,0-21 16,0 21-16,0-1 0,0 44 31,0-1-31,0 0 16,0 21-16,0-21 0,0 22 0,0-22 16,0 21-16,0-21 0,0 22 0,0-22 15,0 0-15,0 0 16,0 0-16,0 1 0,0-1 15,21-21-15,0 0 0,1 0 16,20 0-16,-21-21 0,0-1 16,0 22-16,22-21 0,-22 0 0,0-21 15,0 21-15,22-22 0,-22 1 16,0 0-16,0-1 0,0-20 16,0 20-16,1-62 0,-22 62 0,21-20 15,-21 20-15,0 1 0,0 0 16,0 21-16,0-1 0,0 44 31,-21-1-31,-1 0 0,22 21 16,-21 1-16,21-1 0,-21 0 0,21 22 15,0-22-15,-21 22 0,0 41 16,21-62-16,0-1 0,0 0 16,0-20-16,0 20 0,0-21 0,0 0 15,0 0-15,42-21 16,-21 0-16,0 0 0,22 0 15,-1-21-15,-42 0 16,21 0-16,0 0 0</inkml:trace>
  <inkml:trace contextRef="#ctx0" brushRef="#br0" timeOffset="99404.87">18394 16679 0,'-21'0'0,"42"0"0,-64 0 16,22 0-1,42 22 1,1-22-16,-1 0 0,0 0 16,0 0-16,21 0 0,-20 0 0,20 0 15,-21-22-15,21 22 0,-20-21 0,20 21 16,0-21-16,-21 21 16,22 0-16</inkml:trace>
  <inkml:trace contextRef="#ctx0" brushRef="#br0" timeOffset="101310.19">18881 16743 0,'0'21'16,"0"-42"-16,0 63 0,-22-42 0,22 21 0,0 1 15,0-1-15,0 0 0,22-21 16,-1 21-16,0-21 16,0 0-16,0 0 0,0 0 0,22 0 15,-22 0-15,0-21 0,21 0 16,-20 21-16,-1-21 0,0-1 0,-21 1 15,0 0-15,0 0 0,0 0 0,0-22 16,0 22-16,0 0 16,0 0-16,-21 0 0,0 0 0,-1 21 15,1 0-15,0 0 0,0 0 16,0 0-16,0 0 0,-1 21 16,1 0-16,0 0 0,21 0 0,0 22 15,-21-1-15,21-21 0,0 21 16,0 1-16,0-22 0,0 21 0,0-21 15,0 1-15,21-1 0,0 0 0,0 0 16,1 0-16,-1-21 0,0 0 16,0 0-16,21 0 0,-20 0 0,20 0 15,-21 0-15,21 0 0,-20-21 16,-1 0-16,0 0 0,21 0 16,-21-1-16,43-83 15,-43 83-15,0-20 0,0 0 16,-21-1-16,0 22 0,22-21 0,-22 21 15,0 0-15,0-1 0,0 44 32,-22-1-17,22 0-15,-21 21 0,21-21 16,-21 22-16,21-22 0,0 21 16,0-21-16,0 1 0,0-1 0,0 21 15,0-21-15,0 0 0,0-42 47,0 0-47,0 0 16,0 0-16,0 0 0,0-1 0,21-20 15,0 21-15,1-21 0,-1-1 0,-21 22 16,21-21-16,0 21 0,0-1 16,0 1-16,22-21 15,-22 42-15,-21 21 16,0 0-16,0 0 15,0 22-15,0-22 0,21 0 16,-21 0-16,0 22 0,21-22 16,0 0-16,-21 0 0,22 0 0,-22 0 15,0 1-15,21-1 0,0-21 16,0 0-16,-21-21 31,0-1-31,21 1 0,-21 0 16,0 0-16,21 0 0,-21 0 0,22-22 15,-1 22-15,0-21 0,0-1 0,0 22 16,0-21-16,1 21 0,62-43 16,-63 64-16,1 0 15,-1 0-15,0 0 0,-21 21 16,0 1-16,0-1 16,0 0-16,0 0 0,0 0 0,0 22 15,0-22-15,0 0 0,0 21 16,0-21-16,21 1 0,-21-1 15,21 0-15,0 21 0,-21-21 0,22-21 16,-1 22-16,0-22 0,0 0 16,0 0-16,0 0 0,1 0 0,20 0 15,-21 0-15,0-22 0,0 1 16,1 21-16,41-42 16,-63 0-16,21 20 0,0 1 0,1-21 0,-1 21 15,-21-22-15,0 22 16,0-21-16,0 21 0,21 0 0,-21-22 15,0 22-15,-21 21 32,0 21-32,21 0 0,0 1 0,-22-1 15,1 21-15,21-21 0,-21 0 16,21 1-16,0 20 0,0-21 0,0 0 16,0 0-16,0 22 0,0-22 0,21 0 15,0 0-15,1-21 16,-1 0-16,21 21 15,-21-21-15,0 0 0,1 0 0,-1 0 0,0-21 16,0 0-16,0 0 16,0 0-16,-21 0 0,22-1 0,-1 1 15,-21 0-15,21 0 0,-21-21 16,21 20-16,-21 1 0,21 0 0,-21 0 16,21 0-16,-21 42 31,0 0-31,0 0 15,-21 0-15,21 22 0,-21-22 0,21 0 16,-21 0-16,21 0 0,-21 1 16,21-1-16,0 0 0,0 0 15,0 0-15,0 0 16,0-42 15,21 21-31,0-21 0,-21 0 16,21 0-16,0 0 0,1-1 0,-1-20 15,21 0-15,-21 21 16,0-1-16,1 1 0,20-21 16,-21 42-16,0 0 0,-21 21 31,0 0-31,0 0 0,0 1 16,0-1-16,0 0 0,0 0 0,0 21 15,0-20-15,0-1 16,0 0-16,21 0 0,1-21 15,-1 21-15,0-21 16,0 0-16,0 0 0,0 0 16,1 0-16,-22-21 0,21 0 15,0 0-15,0 0 16,0-22-16,-21 22 0,21 0 0,-21-21 16,0-1-16,22 1 0,-1 0 15,-21-1-15,42-84 0,-21 85 16,0-22-16,1 22 0,-1 0 15,0-1-15,-21 1 0,0 21 16,0 0-16,0 42 16,-21 21-16,0-21 15,-1 22-15,1-1 0,0 0 16,0 22-16,0-22 0,21 1 16,0 20-16,-21-21 0,21 1 0,0-1 15,0 0-15,0 1 0,0-22 16,0 21-16,21-21 0,0 1 0,-21-1 0,21 0 15,0 0-15,0-21 16,1 0-16,-1 0 0,0 0 0,0 0 16,0 0-16,0 0 0,1 0 15,-1-21-15,-21 0 0,21 0 16,0-1-16,0-20 0,0 21 16,-21 0-16,22 21 0,-22-21 15,0-1-15,0 1 0,0 0 0,0 0 16</inkml:trace>
  <inkml:trace contextRef="#ctx0" brushRef="#br0" timeOffset="101529.07">21632 16383 0,'0'0'0,"0"21"16,21-21 15,1 0-31,-1 0 0,0 0 15,0 0-15,0 0 0,22 0 0,-22 0 16,21 0-16,0 0 0,-20 0 16,20 0-16,0 0 0,1-21 0,-22 21 15,0-21-15,0 21 0,-21-21 16</inkml:trace>
  <inkml:trace contextRef="#ctx0" brushRef="#br0" timeOffset="102442.09">13102 17674 0,'-21'-21'0,"42"42"0,-63-63 16,21 21-16,-1 21 15,1 0-15,21 21 16,0 0-16,0 0 16,0 0-16,0 22 0,0-1 15,0-21-15,21 22 0,-21-1 0,0 0 16,22-21-16,-22 22 0,0-22 16,21 21-16,-21-21 0,0 1 0,0-1 15,0 0-15,0 0 0,0 0 16,0-42 15,0 0-31,0 0 16,0 0-16,0-22 15,21 22-15,0 0 0,0 0 16,0 0-16,22-1 0,-1 1 16,0 0-16,-20 21 0,20 0 0,0-21 15,-21 21-15,22 0 0,-22 21 16,0-21-16,-21 21 0,0 0 0,0 1 15,0-1-15,0 21 0,-21-21 16,0 0-16,-22 1 0,22 20 0,0-21 16,-21 0-16,21 0 0,-1-21 15,-20 22-15,21-1 16,0 0-16,21-42 31,21 0-15,0-1-16,0 22 0</inkml:trace>
  <inkml:trace contextRef="#ctx0" brushRef="#br0" timeOffset="102804.89">13652 17907 0,'22'0'0,"-44"0"0,65 0 0,-43-21 0,21 21 15,0 0-15,0-21 16,0 21-16,1 0 15,-1 0-15,0 0 0,21 0 0,-21 21 16,1-21-16,-1 21 0,0 0 16,0 0-16,0 22 0,0-22 15,-21 0-15,0 0 0,0 43 16,0-43-16,0 0 0,-21 0 16,0 0-16,21 1 0,-21-22 15,0 0-15,21-22 16,0 1-16,0 0 15,21 0-15,-21 0 16,21-22-16,0 22 0,-21 0 0,21 0 16,1-21-16,-1 20 0,-21 1 15,21 0-15,0 0 0,0 0 0,43 21 16,-43 0 0,0 0-16,0 0 0,0 0 15,1 0-15,-1 21 0</inkml:trace>
  <inkml:trace contextRef="#ctx0" brushRef="#br0" timeOffset="103097.77">14499 18076 0,'0'0'0,"21"0"15,0 0-15,1 0 16,-1 0-16,0 0 0,0-21 16,-21 0-16,0 0 0,21 0 15,0 0-15,-21-1 0,0 1 16,0 0-16,0 0 15,0 0-15,-21 21 0,0 0 16,-21 0-16,21 0 0,-1 21 16,1 0-16,0 0 0,0 0 15,0 1-15,0-1 0,21 0 0,0 21 16,0-21-16,0 1 0,0-1 16,0 0-16,21 0 0,-21 0 0,42-21 15,-21 21-15,0-21 0,22 0 16,-22 0-16,42 0 15,-20 0-15,-1 0 0,-21-21 0,22 21 16,-1-21-16</inkml:trace>
  <inkml:trace contextRef="#ctx0" brushRef="#br0" timeOffset="103988.26">15409 17971 0,'21'-22'16,"-42"44"-16,64-65 0,-22 22 0,-21 0 15,0 0-15,-21 0 0,-1-1 16,1 22-16,-21 0 0,21 0 15,0 0-15,-22 0 0,-20 0 16,42 22-16,-1-1 0,1 0 16,0 0-16,0 0 0,0 0 0,21 22 15,-21-22-15,21 0 0,0 0 16,0 22-16,0-22 16,21 0-16,0-21 0,0 0 0,21 0 15,-20 0-15,-1 0 0,21 0 16,-21 0-16,22 0 0,-22-21 0,21 0 15,-21-1-15,0 1 16,1 0-16,-1 0 0,-21 0 0,0 0 0,0-1 16,0 1-16,0 0 0,0 0 15,0 0-15,0 0 0,0 42 32,0 0-32,-21 0 15,21 0-15,0 0 0,0 1 0,0-1 16,0 0-16,0 21 0,0-21 15,0 1-15,21-22 0,0 21 0,0 0 16,21-21-16,-20 0 16,-1 0-16,21 0 0,-21 0 0,22 0 15,-22-21-15,21 21 0,-21-21 16,0-1-16,1 1 0,-1 0 0,-21 0 16,21 0-16,-21 0 0,0-22 15,0 22-15,0-21 0,0 21 0,0-22 16,0 1-16,0 21 0,0-22 15,0 22-15,0 0 0,0 0 16,0 0-16,0 42 31,0 0-31,0 0 0,0 22 0,0-22 16,0 0-16,0 21 0,0-21 16,0 22-16,0-22 0,0 0 0,0 0 15,0 0-15,0 1 0,0-1 16,0 0-16,21-21 31,0 0-31,0-21 0,1 21 16,-1-21-16,0 21 15,-21-22-15,21 22 0,0 0 0,-21-21 16,-21 21 15,0 0-31,0 0 16,0 0-16,-1 21 0,1-21 15,0 22-15,0-22 0,0 0 0,21 21 16,-21-21-16,21 21 16,0 0-16,0 0 15,0 0 1,21-21-16,0 22 0,0-22 16,0 21-16,0-21 15,1 0-15,-1 21 0,0-21 16,0 0-16,0 0 0,0 0 15,1 0-15,-1 0 0,0 0 16,0-21-16,0 21 0,0-21 0,1 21 16,-1 0-16</inkml:trace>
  <inkml:trace contextRef="#ctx0" brushRef="#br0" timeOffset="104208.27">16658 17907 0,'0'0'0,"21"0"16,-21-21-16,21 21 16,-21-21-16,22 21 0,-1 0 15,-21 21 63</inkml:trace>
  <inkml:trace contextRef="#ctx0" brushRef="#br0" timeOffset="104436.74">16806 18161 0,'0'0'15,"0"21"-15,0 0 0,0 1 16,0-1-16,0 0 16,-21 0-16,0-21 0,-106 85 15,85-64 1,-1 0-16,1 0 0,0 22 0,-1-22 16,-20-21-16,-1 21 0,1 0 15,-1 0-15,-20 0 0,-1 1 16,0-22-16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2:24:41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1439 0,'0'-21'15,"-22"0"-15,1 21 0,0-21 0,0 21 16,21-21-16,-21 21 16,0 0-16,21 21 31,0 0-15,0 0-16,0 0 0,0 1 15,21-22-15,0 21 0,-21 0 16,21 0-16,0-21 0,0 21 0,1-21 15,-1 0-15,0 0 0,0 0 16,0 0-16,0 0 0,43 0 16,-43 0-16,21-21 0,-20 0 15,20 0-15,-21 0 0,0-1 16,0 1-16,1 0 0,-1 0 16,0 0-16,-21 0 0,0-1 15,0 1-15,0 0 16,-21 21-1,0 21 1,21 0-16,0 1 0,0 20 16,-22-21-16,22 0 0,0 22 15,0-1-15,-21 0 0,21 22 16,0-22-16,0 22 0,0-1 0,0 1 16,0-22-16,0 21 15,0 1-15,0-22 0,-21 1 0,21-1 16,0 0-16,0 1 0,0-1 15,0 0-15,0-21 0,0 1 0,0-1 16,0 0-16,-21 0 0,21 0 16,-21-21-16,0 0 15,-1-21-15,22 0 16,-21 0-16,0 0 0,0-1 0,21-20 16,-21 21-16,0 0 0,-1 0 0,1-1 15,21-20-15,-21 42 0,0-21 16,0 0-16,0 21 15,-1 0 1,22 21-16,-21 0 0,21 0 16,0 0-16,0 1 0,0-1 15,0 0-15,21 0 0,1 0 0,-1 0 16,0-21-16,0 22 0,0-1 16,0-21-16,1 21 0,20-21 0,-21 0 15,21 0-15,1 0 0,-1 0 16,0-21-16,22 21 0,-22-21 0,22-1 15,-1 1-15,-20-21 0,20 21 16,1 0-16,-22-22 0,0 1 0,1 0 16,-1-1-16,0-63 15,-21 64-15,1 0 0,-1-22 16,-21 22-16,21 0 0,-21-1 16,0 1-16,0 21 0,0 0 0,0-1 15,0 1-15,-21 21 16,21 21-1,-21 1-15,21-1 0,0 21 0,0 0 16,0 1-16,-22-1 0,22 22 16,-21-22-16,21 21 0,0 1 0,0-22 15,-21 22-15,21-1 0,-21 22 16,21-22-16,-21 22 0,21 0 0,0-1 16,-21 1-16,-1-21 15,22 20-15,-21 1 0,21 0 0,-21-1 16,21 1-16,-21-22 0,21 22 0,-21-21 15,21-1-15,0 1 0,0-1 16,0-21-16,0 1 0,0-22 0,0 21 16,21-21-16,0-21 0,0 0 15,0 0-15,1 0 0,-1 0 0,0 0 16,21-21-16,-21 0 0,64-42 16,-64 20-16,22-20 15,-1 20-15,-21-20 0,21-1 0,1 22 16,-22-21-16,0-1 0,0 1 0,0-1 15,-21-21-15,0 22 0,0-1 16,0 1-16,-63-64 0,42 63 16,-22 22-16,1 0 0,-21-1 15,20 1-15,-20 21 0,20 0 0,-20 0 16,21-1-16,-1 22 0,1 0 16,21 0-16,0-21 0,-1 21 0,44 0 31,-1 0-31,0 0 15,21-21-15,1 21 0,-22 0 16,21-21-16,0 0 0,64 0 16</inkml:trace>
  <inkml:trace contextRef="#ctx0" brushRef="#br0" timeOffset="386.78">5122 2011 0,'0'-21'31,"21"21"-31,1-21 0,-1-1 16,0 1-16,0 0 0,0 0 15,22 0-15,-22-22 0,0 22 16,0-21-16,0 21 0,0 0 15,-21-1-15,22 1 0,-22 0 0,0 0 16,-22 21-16,1 0 0,0 0 16,0 0-16,-21 21 0,20 0 0,-20 0 15,21 1-15,-21-1 0,20 21 16,1-21-16,0 22 0,0-1 0,0 21 16,21-20-16,0-1 15,0-21-15,0 22 0,0-22 16,0 0-16,21 0 0,0 0 0,0 0 0,0-21 15,1 0-15,-1 22 0,21-22 16,-21 0-16,22 0 0,-1-22 16,0 1-16,1 21 0,-1-21 15</inkml:trace>
  <inkml:trace contextRef="#ctx0" brushRef="#br0" timeOffset="658.62">5990 1270 0,'0'-21'0,"0"42"0,-21-63 16,0 42-16,0 0 16,21 21-16,-22 0 15,1 21-15,21-20 0,0 20 0,0 0 0,-21 22 16,0-1-16,21-20 16,-21 41-16,0-20 0,21-1 0,-22 1 15,1-22-15,21 22 0,0-22 16,0 0-16,-21 1 0,21-22 0,0 21 15,0-21-15,0 0 0,0 1 16,21-22 0,0 0-16,1 0 0,-1-22 15,21 1-15,-21 0 0,0 0 16,22-21-16</inkml:trace>
  <inkml:trace contextRef="#ctx0" brushRef="#br0" timeOffset="1023.41">6286 1778 0,'0'0'0,"0"-21"32,-21 21-32,0 0 0,0 0 15,0 0-15,0 0 16,-1 0-16,-20 21 0,21 0 0,0-21 16,0 21-16,-1 1 15,1-1-15,0 0 0,21 0 0,0 21 16,0-20-16,0-1 0,0 0 0,0 0 15,0 0-15,21 0 16,0 1-16,1-22 0,-1 21 0,0 0 0,0-21 16,0 21-16,0-21 15,1 21-15,-1-21 0,-21 21 0,0 1 16,0-1 0,-21-21-1,-1 21-15,1-21 16,-21 0-16,0 0 0,20 0 15,1 0-15,0 0 0,0 0 0,21-21 16,0 0 0,0-1-16,21 1 15,21 0-15,-20 0 0</inkml:trace>
  <inkml:trace contextRef="#ctx0" brushRef="#br0" timeOffset="1353.22">6562 2053 0,'0'0'0,"42"0"31,-21 0-15,0-42-16,0 42 0,1-21 16,-1 0-16,0-1 0,0 1 15,0 0-15,-21 0 0,0 0 16,0 0-16,0-1 0,0 1 15,-21 21-15,0 0 0,-21 0 16,20 21-16,-20-21 0,21 22 0,-21 20 16,20-21-16,-20 21 0,21-20 15,0 20-15,0 0 0,-1-21 0,22 22 16,-21-22-16,21 0 0,0 21 0,0-20 16,21-22-16,1 21 15,-1 0-15,0-21 0,21 0 0,1 0 0,-1 0 16,0 0-16,1 0 0,-1-21 15,0 0-15,1-1 0,-1 1 16</inkml:trace>
  <inkml:trace contextRef="#ctx0" brushRef="#br0" timeOffset="1924.89">7937 2053 0,'-21'0'0,"42"0"0,-63 0 16,63 0 31,-21-21-47,21 0 0,1 21 16,20-21-16,-21 0 0,0-22 15,0 22-15,22-21 0,-22-1 0,0 1 16,43-43-16,-43 43 15,-21 0-15,0-22 0,0 22 0,0 0 16,0-1-16,0 22 0,0-21 16,0 21-16,0-1 0,-21 1 0,-1 21 15,1 0-15,0 0 16,0 0-16,0 21 0,0 1 0,-1 20 16,22-21-16,0 21 0,-21 1 15,21 20-15,0-20 0,0 20 16,0-21-16,0 22 0,0-22 0,0 22 15,0-22-15,0 0 0,0 1 16,21-1-16,1-21 0,-1 0 0,-21 1 16,21-1-16,0 0 0,43-21 15,-43 0-15,0 0 0,21 0 16,-21 0-16,22 0 0,-1-21 16,0 0-16,1-1 0</inkml:trace>
  <inkml:trace contextRef="#ctx0" brushRef="#br0" timeOffset="2368.64">8911 1651 0,'0'0'16,"0"-21"-16,0 0 0,-21 0 0,-21-1 15,20 22-15,1 0 0,-42 0 16,42 0-16,-22 0 16,1 22-16,21-1 0,0 0 0,-1 21 15,1-21-15,0 22 0,0-1 16,21 0-16,0 1 0,-21-22 0,21 21 15,0 1-15,0-22 0,0 0 16,0 0-16,0 0 0,0 0 0,21 1 16,0-22-16,0 0 15,0 0-15,1 0 0,-1 0 0,21 0 16,-21-22-16,0 1 0,22 0 16,-22 0-16,21 0 0,-21-22 15,1 1-15,-1 0 0,0-1 0,0 1 16,0 0-16,-21-1 0,0 22 15,0-21-15,0 21 0,21 0 16,-21 42 0,0 0-16,0 0 15,0 21-15,0-20 0,0-1 0,0 21 16,0-21-16,0 22 0,0-22 16,0 21-16,0-21 0,0 0 0,0 1 15,0-1-15,22-21 0,-1 21 16,0 0-16,0-21 0,0 0 0,0 0 15,1 0-15,20 0 0,-21 0 16,21-21-16,1 0 0</inkml:trace>
  <inkml:trace contextRef="#ctx0" brushRef="#br0" timeOffset="2866.35">9842 1630 0,'0'0'0,"-63"-85"31,21 85-31,20-21 0,-20 21 16,21 0-16,-21 0 0,-1 0 0,22 0 16,0 21-16,-21-21 0,20 21 0,1 1 15,0 20-15,21-21 16,-21 21-16,0 1 0,21-22 0,-21 21 16,21 1-16,0-22 0,0 21 15,0-21-15,0 0 0,0 1 0,0-1 16,21 0-16,0 0 0,0-21 0,0 0 15,22 0-15,-22 0 0,21 0 16,22 0-16,-22-21 0,-21 0 16,21 0-16,1-22 0,-1 22 15,-21-21-15,22-1 0,-22 1 0,0 0 16,0-22-16,0 22 0,0-22 16,-21 22-16,0-64 15,0 64-15,0 0 0,0-1 0,0 22 16,0 0-16,0 0 0,0 0 15,0 42 1,-21 0-16,21 21 0,-21 22 16,0-22-16,21 22 0,-21-22 15,21 0-15,0 22 0,0-22 16,0 0-16,0 1 0,0-1 0,0 0 16,0 1-16,0-22 0,0 42 15,21-41-15,21-1 16,-21-21-16,1 0 0,41 0 15,-42 0-15,22 0 16,-1 0-16,0-21 0,1 21 0</inkml:trace>
  <inkml:trace contextRef="#ctx0" brushRef="#br0" timeOffset="3375.06">10753 1757 0,'0'0'15,"0"-21"-15,21 0 0,-21-1 16,0 1-16,0 0 0,0 0 0,-21 0 15,-1 21-15,1-21 0,0 21 16,0 0-16,-21-22 0,20 22 0,1 0 16,0 0-16,-21 0 0,21 22 15,-1-1-15,1 0 0,0 0 16,0 21-16,0-20 0,0 20 0,-1 0 16,1-21-16,0 22 0,21-1 15,0-21-15,0 22 0,0-22 0,0 0 16,0 0-16,0 0 0,21 0 15,0-21-15,1 0 0,-1 0 16,0 0-16,0 0 0,21-21 0,-20 0 16,-1 0-16,21 0 0,0 0 15,-20-22-15,20 22 0,-21-21 0,0-22 16,22 22-16,-22 0 0,0-22 16,0 1-16,0 20 0,0-20 15,-21 20-15,0 1 0,22 0 0,-22-1 16,0 1-16,0 21 0,0 0 15,-22 21-15,1 0 16,0 21-16,21 21 0,-21-21 16,0 22-16,21-1 0,-21 0 0,21 22 15,-22-22-15,22 22 0,0-22 16,0 0-16,0 22 0,0-22 0,0 22 16,0-22-16,0-21 15,22 0-15,-1 1 0,0-1 0,0-21 16,0 0-16,0 21 0,1-21 15,-1 0-15,0 0 0,21 0 0,-21-21 16,1 0-16,20-1 0,-21 22 16,0-21-16</inkml:trace>
  <inkml:trace contextRef="#ctx0" brushRef="#br0" timeOffset="4027.69">11218 1778 0,'21'0'31,"-21"21"-31,22-21 0,-1 0 15,0 0-15,0 0 16,0 0-16,0-21 0,22 21 16,-22-21-16,0 0 0,0 21 0,0-21 15,-21-1-15,22 1 16,-22 0-16,0 0 0,0 0 0,0 0 16,0-1-16,0 1 0,-22 21 15,1 0-15,0 0 16,0 21-16,0 1 0,21-1 0,-21 0 15,21 0-15,-22 0 0,22 22 16,-21-22-16,21 21 0,0-21 0,0 22 16,0-22-16,0 0 0,0 0 15,0 0-15,21 0 0,1-21 16,-1 22-16,0-22 0,0 0 0,0 0 16,0 0-16,1 0 0,20 0 15,-21 0-15,21 0 0,-20 0 16,-1-22-16,0 1 0,0 21 0,0-21 15,0 0-15,-21 0 0,0-22 16,0 22-16,0 0 0,0-21 0,0 21 16,22-22-16,-22 22 0,21 0 15,-21-21-15,21 20 0,-21 1 0,21 0 16,0 21-16,22-21 0,20 0 16,-42 21-16,22 0 0,-1 0 15,0 0-15,1 0 0,20 42 16,-21-21-16,-20 0 0,20 22 15,-21-1-15,0 0 0,0-20 0,-21 62 16,0-41-16,0-1 16,0-21-16,0 21 0,0-20 15,0-1-15,0 0 0,-21 0 0,0-21 16,0 0-16,0 0 16,0 0-16,21-21 0,0 0 15,0 0-15,0-22 0,0 22 16,0-21-16,0-1 0,0 1 15,21 0-15,0-1 0,0-20 0,0 42 16,0-22-16,1 1 0,41 0 16,-21 21-16,1-1 15,-22 1-15,21 0 0,1 21 0,-1 0 16</inkml:trace>
  <inkml:trace contextRef="#ctx0" brushRef="#br0" timeOffset="4749.28">15600 1058 0,'0'0'0,"0"-21"0,0-21 0,0 21 16,0 0-16,0-1 0,21 1 0,0 0 16,-21 0-1,21 21-15,-21 21 32,0 0-32,0 22 0,0-22 0,0 21 15,0 0-15,0 22 0,0-22 16,-21 22-16,21-1 0,0 1 0,0 20 15,0-20-15,0 21 0,0-1 0,0 1 16,-21 21-16,21-22 0,0 1 16,0 21-16,0 106 15,0-107-15,0 22 0,0-21 16,-21 21-16,21 0 0,0 0 0,0 21 16,0-21-16,0 22 0,0-1 0,-21 148 15,-1-148-15,22 22 16,0-1-16,0 0 0,-21 1 0,0-1 15,21 21-15,-21-20 0,0-1 0,0 0 16,21 1-16,-22 20 0,1 1 16,-42 169-16,42-170 0,-1 1 15,-20-1-15,21 1 0,0-1 0,-22 1 16,22-1-16,0-21 0,0 22 16,-21-22-16,20 22 0,1-22 15,0 0-15,0 1 0,0-1 0,21-21 16,0 0-16,-21 1 0,21-22 0,0 0 15,0 0-15,0-22 0,0 1 16,0-21-16,0-22 0,21 1 0,0-22 16,-21-21-16</inkml:trace>
  <inkml:trace contextRef="#ctx0" brushRef="#br0" timeOffset="5773.69">16700 1397 0,'0'0'0,"22"0"0,-1 0 0,0 0 15,0 0-15,0-21 0,0 21 16,1-21-16,41 0 0,-21-1 16,-20 1-16,-1 0 0,0 0 15,0 0-15,0 0 0,-21-1 16,0 1-16,-21 0 0,0 21 15,0 0-15,-22 0 0,22 0 0,-21 0 16,0 0-16,-1 21 0,1 0 16,21 1-16,-22-1 0,1-21 0,21 21 15,-21 0-15,20 0 16,22 0-16,0 1 0,0-1 0,0 0 16,0 0-16,22-21 0,-1 21 0,0 0 15,0 1-15,21-1 0,-20 0 16,20 0-16,0-21 0,-21 21 0,22 0 15,-1 1-15,-21-1 0,0 0 16,1 0-16,-22 0 0,0 0 0,0 1 16,0-1-16,0 0 0,-22-21 15,1 21-15,-21-21 0,21 0 0,-22 21 16,1-21-16,21 0 0,-21 0 16,20 0-16,-20 0 0,21 0 15,-21-21-15,20 0 0,1 0 0,0 0 16,0-1-16,21-20 15,0 21-15,0 0 0,0 0 16,0-1-16,21 1 0,0 21 16,0 0-16,1-21 0,20 0 15,-21 21-15,21-21 0,1 21 0</inkml:trace>
  <inkml:trace contextRef="#ctx0" brushRef="#br0" timeOffset="6604.23">17357 1376 0,'-22'21'31,"22"0"-31,-21 0 0,21 1 16,0-1-16,0 0 0,-21 0 0,21 0 16,0 22-16,-21-22 0,21 0 15,0 21-15,0-21 0,0 1 0,0-1 16,0 0-16,0 0 0,0 0 0,21-21 31,0 0-31,0 0 16,1-21-16,-1 0 15,0 0-15,0 0 0,21-1 0,-20-20 0,-1 21 16,0 0-16,0-22 0,21 22 16,-42-21-16,22 21 0,-1-22 15,0 22-15,-21 0 0,0 0 16,0 42-1,0 0 1,0 0-16,0 1 0,0-1 16,0 21-16,0-21 0,0 22 0,0-22 15,0 0-15,0 21 0,0-21 0,0 1 16,0-1-16,0 0 0,0 0 16,21 0-16,0-21 0,0 0 15,1 0-15,-1 0 0,0 0 16,21 0-16,-21-21 0,1 0 15,-1 0-15,21 0 0,-21-1 0,0 1 16,1 0-16,-1-21 0,0 21 16,0-22-16,-21 1 0,21 21 0,-21-22 15,21 22-15,-21 0 0,0 0 16,0 0-16,0 0 0,0 42 31,0 0-31,0 0 0,-21 0 16,21 0-16,0 22 0,-21-22 15,21 0-15,0 21 0,0-20 16,0-1-16,0 0 0,0 0 0,0 0 16,0 0-16,21 1 0,0-22 15,1 0-15,-1 0 0,0 0 0,0 0 16,0 0-16,0 0 0,1 0 16,20-22-16,-21 1 0,0 0 0,0 0 15,1 0-15,-1 0 0,0-22 16,0 22-16,0-21 0,-21 21 15,0-1-15,21 1 0,-21 0 0,0 0 16,0 0-16,0 42 31,0 0-31,0 0 0,0 0 16,-21 1-16,21-1 0,-21 0 0,21 0 16,0 0-16,0 0 0,-21 1 15,21-1-15</inkml:trace>
  <inkml:trace contextRef="#ctx0" brushRef="#br0" timeOffset="6934.03">18563 1016 0,'0'0'0,"-21"0"0,0 0 0,0 0 0,-1 0 15,1 21-15,0-21 0,0 21 16,21 1-16,0-1 0,0 0 0,0 0 16,21 0-1,0-21-15,43 0 16,-43 0-16,0 0 0,0-21 16,0 21-16,1-21 0,-1 0 15,-21 0-15,0-1 0,0 1 0,0 0 16,0 0-16,0 0 0,-21 0 15,-1-1-15,1 22 0,-21 0 16,21 0-16,0 0 0,-1 0 16,1 0-16,0 22 0,0-1 0,0 0 15,21 21-15,0-21 0,0 1 16,0-1-16,0 21 0,0-21 0,21 0 16,0-21-16,0 22 0,0-22 15</inkml:trace>
  <inkml:trace contextRef="#ctx0" brushRef="#br0" timeOffset="7201.89">18986 1016 0,'0'0'0,"-21"0"16,21 21-16,0 0 15,0 1-15,-21 20 0,0-21 0,21 21 16,-21 1-16,21-1 0,-21 0 15,-1-20-15,22 20 0,-21 0 0,0 1 16,21-1-16,-21 0 0,21-21 16,0 22-16,0-22 0,0 0 0,0 0 15,0 0-15,0 1 0,0-1 16,21-21 0,0 0-16,0-21 0,-21-1 15,22 1-15,-22 0 16</inkml:trace>
  <inkml:trace contextRef="#ctx0" brushRef="#br0" timeOffset="7377.78">18605 1397 0,'0'0'16,"-21"0"-16,0 0 0,42 0 31,0 0-31,1 0 16,-1 0-16,0 0 0,21 0 0,-21 0 15,22 0-15,-1 0 0,0 0 0,1 0 16,-1 0-16,0-21 0,1 21 16,-1 0-16</inkml:trace>
  <inkml:trace contextRef="#ctx0" brushRef="#br0" timeOffset="7602.65">19431 1249 0,'0'0'0,"-42"-21"16,20 21-16,1 0 15,0 0-15,0 21 0,0-21 16,0 21-16,-1 0 16,1 0-16,0 43 0,0-43 0,0 21 15,21-20-15,-21-1 0,21 21 16,0-21-16,0 0 0,0 22 16,0-22-16,0 0 0,0 0 0,21-21 15,0 21-15,0-21 0,0 0 16,22 0-16,-22 0 0,21 0 0,-21 0 15,22 0-15,-1-21 0,0 0 0</inkml:trace>
  <inkml:trace contextRef="#ctx0" brushRef="#br0" timeOffset="8040.4">19833 889 0,'0'-21'0,"0"42"0,0-63 0,-21 42 16,0 21-1,0 0-15,21 21 0,0 1 16,0-1-16,0 0 0,0 1 0,0 20 16,0-20-16,0 147 15,0-148 1,0-20-16,0 20 0,0-21 16,0 0-16,0 0 0,0 1 15,0-1-15,-22-21 16,22-21-1,0-1-15,0 1 0,0 0 16,0-21-16,0 21 16,0-1-16,0-20 0,22 21 0,-1-21 15,0 20-15,0-20 0,21 0 16,-20 21-16,20-1 0,-21 1 0,21 0 16,1 21-16,-22 0 0,21 0 15,-21 21-15,22 0 0,-22 1 0,0-1 16,0 21-16,-21 0 0,0-20 0,0 20 15,0 0-15,0-21 0,0 22 16,-21-22-16,0 21 0,0-21 0,0 1 16,-22-1-16,43 0 15,-21-21-15,0 21 0,0-21 16</inkml:trace>
  <inkml:trace contextRef="#ctx0" brushRef="#br0" timeOffset="8505.12">21421 931 0,'0'0'0,"0"-21"0,0 0 16,0 0-16,0 0 0,-22 21 15,1 0-15,-21 0 16,21 0-16,0 0 0,-22 0 0,22 21 16,-21 21-16,21-21 0,-1 22 15,1-1-15,0 0 0,0 1 0,0 20 16,0-20-16,-1 62 0,22-62 16,0-1-16,0 0 0,0 1 15,0-22-15,0 21 0,0-21 0,22 1 16,-1-1-16,0 0 0,0 0 15,21 0-15,1-21 0,-1 0 16,0 0-16,1 0 0,20 0 0,1 0 16,-22-21-16,22 0 0</inkml:trace>
  <inkml:trace contextRef="#ctx0" brushRef="#br0" timeOffset="8958.87">21950 1270 0,'0'-21'0,"0"42"0,0-84 0,0 41 16,-21 1-16,-1 0 0,1 0 0,-42 0 15,42 21 1,-1 0-16,-20 21 0,21 21 0,0-21 16,0 1-16,-22 20 0,22 0 15,0-21-15,0 22 0,21-1 0,-21 0 16,21-20-16,0 20 0,0-21 0,0 0 16,0 0-16,0 1 0,0-1 15,21 0-15,0-21 0,0 0 16,0 21-16,0-21 0,1 0 15,20 0-15,-21 0 0,0-21 0,22 21 16,-22-21-16,21 0 0,-21-1 0,0 1 16,1-21-16,-1 21 0,0-22 15,0 22-15,-21-21 0,0 0 0,0-1 16,0 22-16,21-21 0,-21 21 16,0-1-16,0 44 31,0-1-31,-21 0 0,21 0 15,-21 0-15,21 22 0,0-22 0,-21 21 16,21-21-16,-21 22 0,21-22 16,0 0-16,0 21 0,0-21 0,0 1 15,0-1-15,0 0 16,21-21-16,0 21 0,0-21 16,0 0-16,0 0 0,1 0 15,-1-21-15,42 0 16,-42 0-16,22-1 0,-1 1 0</inkml:trace>
  <inkml:trace contextRef="#ctx0" brushRef="#br0" timeOffset="9281.69">22606 1207 0,'0'-22'0,"0"44"0,0-65 0,0 22 0,-21 21 16,0 0 0,-22 0-16,22 0 0,0 0 0,0 21 15,-22 0-15,22 1 0,0-1 16,0 0-16,21 0 0,0 0 15,0 22-15,0-22 0,0 0 0,0 0 16,0 0-16,0 0 0,21-21 0,0 22 16,22-1-16,-22-21 0,0 21 0,21 0 15,-21 0-15,1 0 16,-1-21-16,-21 22 0,0-1 16,-21-21-1,-1 0-15,1 21 16,0-21-16,-21 0 0,21 0 15,-22 0-15,22 0 0,-21 0 0,21 0 16,-1 0-16,1 0 0,0-21 0,21 0 16,0-1-1,0 1-15,21 0 16,0 0-16</inkml:trace>
  <inkml:trace contextRef="#ctx0" brushRef="#br0" timeOffset="9901.33">22987 1418 0,'0'0'0,"21"0"16,0 0-16,0 0 15,1 0-15,-22-21 16,21 0-16,0 21 0,0-21 0,-21 0 0,21-1 15,-21 1-15,0 0 16,0 0-16,-21 21 31,0 0-31,0 0 0,0 21 16,-1 0-16,1 0 0,0 1 16,0-1-16,0 21 0,0-21 15,21 0-15,0 1 0,0-1 0,0 0 16,0 0-16,0 0 0,0 0 0,0 1 15,0-1-15,21-21 16,0 21-16,0-21 0,0 0 0,22 0 16,-22 0-16,0 0 0,21-21 15,22 0-15,-22-1 16,-21 1-16,22 0 0,-1 0 0,0 0 16,-21 0-16,22-22 0,-22 22 15,21-21-15,-21 21 0,1-22 0,-1 22 16,-21 0-16,0-21 15,0 20-15,-21 22 16,-1 0-16,1 0 0,0 22 16,0-1-16,0 0 0,21 0 0,0 0 15,0 0-15,0 1 0,0-1 16,0 0-16,0 0 0,21 0 16,0 0-16,0 1 0,0-1 0,1 0 15,20 0-15,-21 0 0,0-21 16,-21 21-16,0 1 0,21-22 0,-21 21 0,0 0 31,-21-21-31,0 0 0,0 0 16,0 0-16,0 0 15,-1 0-15,1 0 0,-21 0 0,0 0 16</inkml:trace>
  <inkml:trace contextRef="#ctx0" brushRef="#br0" timeOffset="10854.79">3810 2561 0,'-42'0'0,"-85"21"31,105-21-31,1 0 16,0 0-16,0 0 0,21 22 16,0-1-1,21-21 1,0 21-16,22-21 0,-1 0 16,21 0-16,1 0 0,-1 0 15,22 0-15,0 0 0,-1 0 0,22 0 16,0 0-16,21 0 0,-21 0 15,21-21-15,21 21 0,-21 0 0,0 0 16,21-21-16,0 21 0,1-22 0,-1 22 16,0 0-16,21-21 0,-21 21 15,43-21-15,-22 0 0,1 21 0,20-21 16,-21 0-16,43-1 0,-21 22 16,-1-21-16,22 0 0,-22 0 0,22 21 15,-22-21-15,191 0 16,-211-1-16,20 22 0,-20-21 15,-1 21-15,-21 0 0,21-21 0,-20 21 16,-22 0-16,0-21 0,-22 21 0,1 0 16,0 0-16,-21 0 0,-1 0 15,-20 0-15,-22 0 0,22 0 0,-22 0 16,-21 0-16,0 0 0,1 0 0,-1 0 16,-42 0 15,21-21 0</inkml:trace>
  <inkml:trace contextRef="#ctx0" brushRef="#br0" timeOffset="11754.28">16722 2307 0,'0'0'0,"-43"0"16,-105-21-1,106 21-15,21 0 0,-1 0 16,1 0-16,0 0 15,0 0-15,42 0 32,0 0-17,22-21-15,-1 21 0,0 0 0,1 0 16,-1 0-16,21 0 0,1 0 0,-1 0 16,1 0-16,21 0 0,-1 0 15,22 0-15,0 0 0,21 0 0,0 0 16,0 0-16,0 0 0,21 0 15,0 0-15,22 0 0,-22 0 0,21 0 16,-21 0-16,0 0 0,22 0 16,-1 0-16,0 0 0,-20 0 15,20 0-15,0 0 0,1 0 0,-1 0 16,21 21-16,-20-21 0,20 0 0,-20 0 16,20 0-16,-21 21 0,22-21 15,-22 0-15,1 0 0,-1 0 0,-21 0 16,21 0-16,-20 0 0,-1 0 15,-21 0-15,0 0 0,-21 0 0,-1 0 16,-20 0-16,0 0 0,-1 0 16,-20 0-16,21 0 0,-43 0 0,21 0 15,-20 0-15,-1 0 0,0-21 0,-20 21 16,-1 0-16,0 0 0,0 0 16,-42 0 30,0 0-46,0 0 16,21-21-16,-22 21 16,1 0-16</inkml:trace>
  <inkml:trace contextRef="#ctx0" brushRef="#br0" timeOffset="11878.2">23707 2328 0,'-22'0'0,"44"0"0,-86 22 0,43-22 0,0 0 15,0 21-15,-1-21 16,1 21-16,0-21 0,0 0 0,21 21 16,-21-21-16,0 21 0</inkml:trace>
  <inkml:trace contextRef="#ctx0" brushRef="#br0" timeOffset="14329.8">1460 4572 0,'0'0'0,"-21"21"0,0-21 15,0 21-15,0-21 16,0 22-16,-1-22 0,1 0 0,0 0 16,0 0-16,0 0 0,0 0 15,-1 0-15,1 0 0,0 0 16,0 0-16,0 0 15,42 0 32,0 0-47,21 0 0,1 0 0,20 0 16,1 0-16,-1 0 0,22 0 16,-22 0-16,1-22 0,21 22 0,-22 0 15,1-21-15,20 21 0,-20 0 16,-1-21-16,1 21 0,-1 0 0,1-21 15,-22 21-15,22 0 0,-43 0 16,21 0-16,-21 0 0,0 0 0,-21-21 31,-21 21-31,-21 0 16,21 0-16,-22-21 0,22 21 16,-21 0-16,0-22 0,-1 1 0,1 21 15,21-21-15,-22 21 0,22 0 16,-21-21-16,21 21 0,0 0 0,-1 0 15,22-21-15,22 21 47,-1 0-47,0 0 0,0 0 0,21 0 16,1 0-16,-1 0 0,0 0 16,1 0-16,-1 21 0,0-21 0,1 21 15,-1-21-15,0 21 0,-20 0 16,-1-21-16,0 22 0,0-1 15,-21 0-15,0 0 0,0 21 0,-21-20 16,0-1-16,0 0 0,-1 21 16,-20-21-16,21 22 0,-43-1 15,22 0-15,21-20 0,0-1 16,0 0-16,-1-21 0,1 21 16,21-42 15</inkml:trace>
  <inkml:trace contextRef="#ctx0" brushRef="#br0" timeOffset="15630.06">3577 4339 0,'21'-21'0,"-21"0"0,43-64 31,-43 64-31,0 0 0,0 0 0,0 0 0,0-1 16,0 44 15,0 20-31,0-21 16,0 21-16,0 22 15,-22-22-15,22 1 0,0 20 0,0-21 16,-21 1-16,21-1 0,0 0 16,0 22-16,0-22 0,-21-21 0,21 22 15,0-22-15,0 21 0,0-21 0,0 1 16,0-44 15,21 1-31,-21 0 0,21 0 16,1 0-16,-1-43 15,0 22-15,-21 0 0,21 20 0,0-20 16,-21 0-16,21 21 0,1-22 0,-1 22 16,0-21-16,0 21 0,0 21 15,0-22-15,1 22 16,-1 0-16,-21 22 0,21-1 16,-21 0-16,21 0 0,-21 0 15,0 0-15,0 1 0,0-1 0,0 21 16,0-21-16,0 0 0,21 1 0,-21-1 15,0 0-15,0 0 0,21-21 16,-21 21-16,0 0 0,22-21 16,-1 0-1,0 0-15,0-21 0,0 0 16,43-64 0,-43 43-1,0 21-15,-21-21 0,21 20 0,0-20 16,-21 0-16,22 21 0,-22-22 15,21 22-15,0-42 16,-21 41-16,21 22 16,-21 22-1,0-1-15,0 0 16,0 0-16,0 0 0,0 22 0,0-1 16,0-21-16,0 21 0,0-20 0,0 20 15,0-21-15,0 21 16,0-20-16,0 20 0,21-21 0,0 0 0,1 0 15,-1 1-15,0-22 16,0 21-16,0-21 0,22 0 0,-22 0 16,21 0-16,0 0 0,-20-21 0,20-1 15,0 1-15,1 0 0,-1 0 16,-21 0-16,21-22 0,1 22 0,-22-21 16,0 0-16,21-1 0,-20 1 15,-1 0-15,-21-1 0,0 1 0,0 21 16,0-22-16,0 22 0,0 0 0,-21 21 15,-1 0 1,1 21-16,0 0 0,-21 1 16,21 20-16,-1-21 0,1 21 0,0 1 15,0-22-15,21 21 0,0-21 16,0 22-16,0-22 0,0 0 0,0 0 16,21 0-16,0 1 0,0-22 15,1 21-15,-1-21 0,0 0 0,21 0 16,-21 0-16,1 0 0,20 0 0,-21 0 15,21 0-15,-20-21 0,20-1 16,0 1-16,-21 0 0,22 0 0,41-43 16</inkml:trace>
  <inkml:trace contextRef="#ctx0" brushRef="#br0" timeOffset="16761.41">6773 4170 0,'-21'0'0,"42"0"0,-63 0 0,21 0 16,0 0-16,-1-21 16,22 0-16,0-1 0,0 1 15,0 0-15,0 0 0,0 0 0,0 0 16,0-1-16,0 1 0,0 0 16,22 0-16,-1 0 0,0 21 0,0-21 15,0 21-15,0 0 0,1 0 0,20 0 16,0 0-16,-21 21 15,1 21-15,-1-21 0,0 22 0,0-1 16,0 21-16,-21-20 0,0-1 16,0 0-16,0 22 0,0-22 15,0 1-15,0-1 0,0-21 0,0 21 16,0-20-16,0-1 0,0 21 16,0-63 15,0 0-16,0 0-15,0-1 0,0-20 0,0 21 16,21-21-16,1-1 0,-1 1 0,0 0 16,0-1-16,0 1 0,0-22 15,1 43-15,-1-21 0,0 0 0,0 20 16,0 1-16,0 21 16,1 0-16,-1 21 15,-21 1-15,21-1 16,-21 21-16,0-21 0,21 22 0,-21-1 15,0-21-15,0 21 0,0 1 16,0-22-16,0 21 0,21-21 16,-21 1-16,21-1 0,-21 0 0,22 0 15,-22 0-15,21 0 0,0-21 0,0 0 16,0 0-16,0 0 0,43 0 16,-22 0-16,-21 0 0,22-21 15,-1 21-15,0-21 0,-20 0 16,20-21-16,0 20 0,1-20 0,-22 21 15,0-21-15,21-1 0,-21 1 0,-21-22 16,22 22-16,-22 21 16,0 0-16,0 0 0,0-1 0,-22 22 15,1 0 1,0 0-16,0 0 0,0 22 16,0 20-16,-1-21 0,1 0 15,0 22-15,21-1 0,0-21 0,-21 21 16,21-20-16,0 20 0,0 0 0,0-21 15,0 1-15,0-1 0,21 0 16,-21 0-16,21 0 0,0 0 16,22-21-16,-22 22 0,0-22 0,21 0 15,1 0-15,-22 0 0,21 0 16,1 0-16,-1 0 0,0-22 16,-21 1-16,22 0 0,-1 0 0,64-64 15,-85 64-15,0-21 16,0-1-16,1 22 0,-22-21 0,21 21 15,-21-22-15,0 22 0,0 0 0,0 0 16,-21 21-16,-1 0 16,1 0-16,0 21 0,0 0 15,0 0-15,21 22 0,0-22 16,0 21-16,0-21 0,0 22 0,0-22 16,0 21-16,0-21 0,0 1 15,0-1-15,0 0 0,0 0 0,0 0 16,21 0-16,0-21 0,0 22 15,0-22-15,1 0 0,-1 0 0,21 0 16,0 0-16,1 0 0,-22 0 16,21-22-16,22 1 0,-22 21 0,0-21 15</inkml:trace>
  <inkml:trace contextRef="#ctx0" brushRef="#br0" timeOffset="17234.25">9461 4064 0,'0'0'0,"0"-21"0,0 0 16,0 0-16,-21 21 0,0 0 16,0 0-16,-21 0 0,20 0 0,1 0 15,-21 0-15,21 0 0,0 21 16,-22 0-16,22 21 0,-21-21 0,21 1 16,-1 20-16,1-21 0,0 21 0,21-20 15,0 20-15,-21-21 0,21 21 16,0-20-16,0-1 0,0 0 0,0 0 15,21 0-15,0 0 0,0-21 16,1 0-16,-1 0 0,0 0 16,0 0-16,21 0 0,-20-21 15,-1 0-15,21 0 0,-21 0 0,0 0 16,22-1-16,-22-20 0,0 0 16,21-1-16,-20 1 0,-1-21 0,21-43 15,-21 63-15,-21-20 0,0 21 16,21-1-16,-21 1 0,0 0 15,0 20-15,0 1 0,0 0 0,-21 21 16,0 0-16,21 21 16,0 0-16,-21 22 0,21-1 15,-21 0-15,21 1 0,0-1 0,0 0 16,0 22-16,0-22 0,0 1 16,0-1-16,0 0 0,0 1 15,0-1-15,0 0 0,21-21 0,-21 1 16,21-1-16,0 0 0,0-21 0,22 0 15,-22 0-15,0 0 0,21 0 16,1 0-16</inkml:trace>
  <inkml:trace contextRef="#ctx0" brushRef="#br0" timeOffset="19038.52">11197 4022 0,'0'0'0,"0"-21"0,0-22 0,-21 22 16,21-21-16,0 21 0,0-22 0,0 22 16,0 0-16,0-21 15,0 20-15,0 1 0,0 42 32,0 1-32,0-1 0,0 21 0,0-21 15,0 22-15,0 20 0,0-21 0,-21 1 16,21 20-16,0-20 0,-21 20 15,21-21-15,-22 1 0,22-1 0,0-21 16,0 0-16,0 1 0,0-1 16,0 0-16,0 0 0,22-21 15,-1 0-15,0-21 16,0 0-16,-21 0 0,21-1 16,0 1-16,22-21 0,-22 21 15,0-22-15,0 1 0,0-21 0,1 20 16,-22 1-16,21 21 0,0-22 15,0 22-15,-21 0 0,21 21 16,-21 42 0,0-20-16,0-1 15,0 0-15,0 21 0,0 1 0,0-22 16,0 0-16,0 21 0,0-21 0,0 1 16,0-1-16,0 0 0,0 0 15,21 0-15,1 0 0,-1-21 16,0 0-16,0 0 15,21 0-15,-20-21 16,20 21-16,-21-21 0,0 0 0,0-21 16,22 20-16,-22-20 0,0 21 0,0-21 15,-21-22-15,21 22 0,-21-1 16,22 1-16,-22 0 0,0-1 0,0 22 16,0-21-16,0 21 0,0 0 0,0-1 15,0 1-15,0 42 31,0 1-31,0-1 0,0 21 0,0-21 16,0 22-16,0-22 0,0 21 16,0 0-16,0 1 0,0-1 0,0 0 15,0 1-15,0 20 16,0-42-16,0 22 16,0-22-16,0 0 0,21 0 0,0-21 0,0 21 15,0-21-15,0 22 0,1-22 16,-1 0-16,0 0 0,21 0 0,22-43 15,-22 22-15,22-21 16,-43-1-16,21 22 0,-21-21 16,0 0-16,1-1 0,-1 1 0,0 0 15,-21 20-15,0-20 0,0 21 0,0-21 16,-21 42 0,0 0-16,-1 0 0,22 21 15,-21-21-15,21 21 16,0 0-16,0 0 0,0 0 15,0 1-15,0 20 0,0 0 16,0-21-16,21 1 0,1 20 0,-22-21 16,21 0-16,-21 0 0,21 1 15,0-1-15,-21 0 0,21-21 16,0 21-16,1-21 16,-1 0-16,0 0 15,0-21-15,0 21 0,0-21 16,22 0-16,-22-1 0,21 1 0,-21-21 15,1 21-15,20-22 0,-21 1 16,21-21-16,-20 20 0,-22 22 16,21 0-16,-21 0 0,21 0 15,-21-1-15,-21 22 32,0 22-32,-1-1 0,22 0 15,0 21-15,-21-21 0,0 22 0,21-22 16,0 21-16,0-21 0,0 1 0,0 20 15,0-21-15,0 0 0,0 0 16,0 1-16,0-1 0,21 0 0,0-21 16,1 21-16,20-21 0,-21 0 15,21 0-15,-20 0 0,20 0 16,0 0-16,-21-21 0,22 0 0,-1 0 16,-21-1-16,22 1 0,-22-21 0,0 0 15,21-1-15,-21 1 0,1-22 16,-22 22-16,21-21 0,0 20 0,0-20 15,-21 20-15,0 1 0,0 0 0,21-1 16,-21 22-16,0 0 0,0 0 16,0 0-16,0 42 31,-21 0-31,21 0 0,0 22 0,-21-22 16,0 21-16,21 0 0,-21 1 15,21-1-15,0 0 0,0 1 16,0-1-16,0 0 0,0 1 0,0-22 15,0 21-15,0 1 0,0-22 16,21 21-16,0-21 0,0 0 0,0 1 16,0-1-16,1-21 0,-1 0 0,0 0 15,0 0-15,0 0 0,0 0 0,22 0 16,-22-21-16,0-1 0,0 1 16,22 0-16,-22 0 0,21-64 15,-21 64-15,0-21 0,1-1 16,-22 22-16,21 0 0,-21 0 15,0 0-15,0 0 0,-21 21 16,-1 0-16,1 0 0,0 0 16,0 21-16,0 21 0,-22-21 15,43 0-15,-21 22 0,21-1 16,-21-21-16,21 22 0,0-22 0,0 21 0,0-21 16,21 0-16,0 1 0,-21-1 15,22-21-15,-1 21 0,0 0 0,21-21 16,-21 0-16,1 0 0,20 0 0,-21 0 15,21 0-15,-20 0 0,20-21 16,-21 0-16,21 0 0,-20-1 0,20 1 16,-21 0-16,0 0 0,0-21 15,1 20-15,-1-20 0,-21 21 16,0-21-16,0 20 0,0 1 0</inkml:trace>
  <inkml:trace contextRef="#ctx0" brushRef="#br0" timeOffset="19249.4">13483 3747 0,'-21'21'15,"42"-42"-15,-21 42 16,21-21 0,0 0-16,1 0 0,-1 0 15,21 0-15,0 0 0,-20 0 0,20 0 16,0 0-16,1-21 0,-22 21 15,21 0-15,-21 0 0,0-22 0,1 22 16,-22-21-16,0 0 0,0 0 16</inkml:trace>
  <inkml:trace contextRef="#ctx0" brushRef="#br0" timeOffset="19427.29">12996 3302 0,'0'0'0,"-63"0"0,20 0 0,1 0 0,0 0 16,21 0-16,-1 0 0,1 0 16,0 0-16,0 0 0,21 21 15,0 0 1,0 1-16,0-1 16,0 0-16</inkml:trace>
  <inkml:trace contextRef="#ctx0" brushRef="#br0" timeOffset="20015.48">2921 5948 0,'0'0'0,"-21"-21"0,0-43 16,21 43-1,0 0-15,0 0 0,0 0 0,-22 21 16,22-22-16,-21 22 0,21 22 16,-21-1-1,21 0-15,0 21 0,0 1 0,0-1 16,0 0-16,0 22 0,0-22 16,0 22-16,0 63 0,0-64 15,0 1-15,0-22 0,0 21 0,0-20 16,-21-1-16,21 0 0,-21 1 15,21-22-15,0 0 0,-21 0 0,21 0 16,-22-21 0,22-21-1,-21 0-15</inkml:trace>
  <inkml:trace contextRef="#ctx0" brushRef="#br0" timeOffset="20775.59">2371 6287 0,'0'0'15,"0"21"-15,0 0 16,21 0-16,0 0 16,0 0-16,21-21 0,-20 22 0,20-1 15,0-21-15,1 0 0,20 0 16,-21 0-16,22 0 0,-1-21 0,1-1 16,-1 1-16,1-21 15,-1 21-15,1 0 0,-1-22 0,1 22 16,-1-21-16,-20 21 0,-1-22 0,0 1 15,-20 0-15,-1-1 0,-21 22 16,0-21-16,0-1 0,0 1 0,0 21 16,0 0-16,0 0 0,-21 21 15,-1 0-15,1 0 0,21 21 16,0 21-16,-21-21 0,21 22 16,-21-1-16,21 0 0,0 22 0,0-22 15,-21 0-15,21 1 0,-21 20 16,-1-20-16,22-1 0,-42 85 15,42-85-15,0-21 16,-21 1-16,21-1 0,0 0 16,0 0-16,21-21 31,0-21-31,0 0 0,1 0 0,-1-1 16,0-20-16,0 0 0,0 21 0,0-22 15,1 22-15,-1 0 0,0 0 16,-21 0-16,21-1 0,0 22 15,0 0-15,-21 22 16,22-1-16,-22 0 16,0 0-16,21 0 0,-21 0 15,0 1-15,0-1 0,0 0 16,0 0-16,0 0 0,21 0 0,21 1 16,-21-22-16,1 0 15,-1 0-15,0 0 0,0 0 0,21 0 16,-20-22-16,20 22 0,-21-21 0,21 0 15,-20 0-15,20-21 0,-21 20 16,21 1-16,-20-21 0,-1 21 0,0-22 16,0 22-16,-21 0 0,0-21 15,0 21-15,0-1 0,-21 22 16,0 22 0,0-1-16,21 0 15,0 0-15,-22 0 0,22 22 0,-21-22 16,21 0-16,0 21 0,0-21 15,0 1-15,0-1 0,21 0 16,1 0-16,-1-21 0,0 0 16,21 0-16,1 0 0,-1 0 15,21-21-15,1 21 0,-1-21 0</inkml:trace>
  <inkml:trace contextRef="#ctx0" brushRef="#br0" timeOffset="23914.8">6371 5757 0,'0'-21'0,"0"42"0,0-84 0,0 42 16,0-22-16,0 22 0,0-21 0,0 21 16,0-22-16,0 22 0,0 0 15,0 0-15,-21 0 0,0 21 0,0 0 16,21-21-16,-22 21 0,1 0 15,0 0-15,0 21 0,0 0 0,0 0 16,-22 0-16,22 22 0,0-1 0,0 0 16,-22 1-16,22 20 0,0 1 15,21-1-15,-21 1 0,21-1 0,-21 1 16,21-22-16,0 21 0,0-20 16,0-1-16,21 0 0,0 1 15,21 20-15,-20-42 0,20 1 16,-21-22-16,21 0 0,-20 0 15,20 0-15,0 0 0,1 0 0,-1-22 16,0 1-16,-21 0 0,22 0 0,-1 0 16,0 0-16,43-22 15,-64 1-15,22 21 0,-22 0 0,0-22 16,0 22-16,0-21 0,-21 21 16,0-1-16,0 1 0,0 42 31,0 1-31,0-1 0,0 0 15,0 0-15,-21 21 16,21 1-16,0-1 0,0-21 16,0 0-16,0 1 0,0 20 0,0-21 15,21 0-15,-21 0 16,21-21-16,1 0 0,-1 0 0,0 0 16,21 0-16,-21 0 0,1 0 15,20-21-15,-21 0 0,0 0 0,0 21 16,22-42-16,-22 20 0,0 1 0,0 0 15,0-21-15,-21 21 0,0-22 0,0 22 16,0-21-16,0-1 0,0 1 16,-21 0-16,0-22 15,-21 43-15,21 0 0,-1 0 0,1 21 16,-21 0-16,21 0 0,-22 0 16,22 21-16,0 0 0,-21 21 15,21-20-15,-1 20 0,22 0 0,0 43 16,0-43-16,0-21 0,0 22 15,0-22-15,0 21 0,22-21 0,-1 1 16,0-1-16,21 0 0,-21 0 16,1-21-16,20 0 0,-21 0 0,43 0 15,-22 0-15,0 0 0,-21 0 16,22-21-16,-1 0 0,-21 0 16,0-1-16,22 1 0,-22 0 15,0 0-15,0 0 0,-21 0 0,0-22 16,21 22-16,-21 0 0,0 0 15,22 21-15,-22-21 0,0 42 32,0 0-32,0 0 0,0 0 15,-22 0-15,22 1 0,0-1 0,0 0 16,0 0-16,0 0 16,0 0-16,0 1 0,0-1 15,0-42 16,22-1-31,-1 22 16,-21-21-16,21 0 0,0 0 16,0 0-16,0 0 0,-21-1 0,22-20 15,20 0-15,-21 21 0,-21-1 16,0 1-16,21 21 0,0 0 16,-21 21-1,0 1-15,0-1 0,0 21 16,0-21-16,0 0 15,22 1-15,-22-1 0,21 0 0,0 0 16,-21 0-16,21-21 0,0 21 0,22 1 16,-22-22-16,0 21 0,21-21 15,1 0-15,-1 0 0,0 0 16,1 0-16,-1 0 0,0 0 0,1 0 16,-1-21-16,-21 21 0,21-22 15,1 22-15,-22-21 0,21 0 0,-21 0 16,1 0-16,-1 0 0,-21-1 0,0-41 15,0 42-15,0 0 16,0-22-16,0 22 0,0 0 0,-21-21 16,-1 20-16,1 1 0,-21 21 15,21 0-15,0 0 16,-1 21-16,1 1 0,0-1 0,-21 0 16,21 0-16,-1 21 0,1-20 15,21 20-15,-21-21 0,21 0 0,-21 22 16,21-1-16,0-21 15,0 21-15,21-20 16,0-22-16,0 0 0,1 0 0,-1 0 16,0 0-16,0 0 0,0 0 15,0 0-15,1-22 0,20 1 16,0 0-16,-21 0 0,1-21 16,-1 20-16,0 1 0,0-21 0,-21 0 15,21-1-15,0-20 0,-21 20 0,0-20 16,22 21-16,-22-22 0,21-63 15,-21 85 1,0 21-16,0-1 0,-21 22 31,21 22-31,-22 20 0,22 0 16,0-21-16,0 43 0,-21-22 0,21 1 16,0 20-16,0-21 0,-21 1 0,21 20 15,0-20-15,0-1 0,0-21 16,0 21-16,0 1 0,21-22 0,0 21 15,-21-21-15,43 22 16,-22-43-16,0 21 0,0-21 0,0 0 16,1 0-16,20 0 0,-21 0 0,0-21 15,22 21-15,-22-21 0,21-1 16,22-41 0,-43 42-16,0-22 0,0 22 0,0-21 15,0 21-15,-21-22 0,0 22 0,0-21 16,0 21-16,0 0 0,0 42 31,0 0-15,-21 0-16,21 0 0,-21 0 0,21 1 15,0 20-15,0-21 0,0 0 16,0 22-16,0-22 16,0 0-16,0 0 0,0 0 0,21-21 15,0 0-15,1 21 0,-1-21 16,0 0-16,0 0 0,0 0 15,0 0-15,43-21 16,-43 0-16,0 21 0,22-21 0,-22-21 0,0 20 16,0-20-16,0 0 0,0-1 15,22 1-15,-22 0 0,-21-22 0,21 1 16,0-1-16,0 22 0,1-22 16,-22 22-16,0 0 0,21 21 0,-21-22 15,0 22-15,0 0 0,-21 21 16,-1 0-1,1 21-15,21 0 0,-21 22 16,0-22-16,0 21 0,21 22 0,0-22 16,-21 0-16,21 1 0,-22 20 0,22-21 15,-21 1-15,21-1 0,0 0 16,0-20-16,0 20 0,0-21 0,0 21 16,0-20-16,0-1 0,21 0 0,1-21 15,-1 21-15,0-21 0,0 0 16,21 0-16,1 0 15,-1 0-15,0-21 0,-20 0 0,20 0 0,0-1 16,-21 1-16,22 0 0,-22-21 16,21 21-16,-21-22 0,1 22 15,-1-21-15,0 21 0,21-43 16,-42 43-16,0 42 31,0 21-31,-21-20 16,0-1-16,21 0 0,-21 21 0,21-21 15,0 1-15,0 20 0,0-21 16,0 0-16,0 0 0,0 1 0,0-1 16,0 0-16,21-21 15,0 0-15,0 0 0,0 0 16,22 0-16,-22 0 0,21 0 0,-21 0 16,22 0-16,-22-21 0,21 0 15,-21-1-15,43-20 0,-43 21 16,21-21-16,-20 20 0,-1 1 15,0-21-15,-21 21 0,21-22 16,-21 22-16,-21 21 31,21 21-31,-21 1 0,21-1 16,0 0-16,0 0 0,0 0 0,-21 0 16,21 1-16,0-1 0,0 0 15,0 0-15,0 0 0,21-21 16,0 0-16,-21 21 15,21-21-15,0 0 0,0 0 16,1 0-16,-1 0 0,0-21 0,0 21 16,0-21-16,0 21 0,-21-21 0,22 0 15,-22 0-15,0-22 16,0 22-16,0 0 0,-22 0 0,1 0 16,0-1-16,-21 1 0,21 0 0,-1 21 15,-41-21-15,42 21 16,0 0-16,21-21 15,21 21 1,0-21 0,0 21-16,0-22 0,43 1 15,-22 21-15,0 0 0,1 0 16,-1 0-16,-21 0 0,22 0 16,-1 0-16,-21 0 0,21 0 0,-20 21 15,-1 1-15,0-1 0,-21 21 0,21 0 16,-21-20-16,0 20 15,0-21-15,0 0 0,0 0 0,0 22 16,0-22-16,0 0 0,0 0 16,-21 0-16,21 1 15,-21-22 1,0 0 0,21-22-16,0 1 0,0 0 15,0 0-15,0 0 16,0 0-16,0-22 0,21 22 0,0-21 15,0 21-15,0-22 0,0 1 0,22 0 16,-22-1-16,106-63 16,-106 85-1,21 21-15,-20 0 0,20 0 0,-21 0 16,0 21-16,0 1 0,1 20 0,-1-21 16,-21 21-16,0 1 0,0-22 0,0 21 15,0 1-15,0-1 0,-21-21 16,21 21-16,-22-20 0,1-1 15,0 0-15,21 0 0,-21 0 0,0-21 16,21 21-16,-21-21 0,-1 0 16,1 0-16,0-21 15,21 0-15,-21 21 16,21-21-16,0 0 0,-21 0 0</inkml:trace>
  <inkml:trace contextRef="#ctx0" brushRef="#br0" timeOffset="24106.7">11070 5482 0,'0'0'0,"-21"0"0,0 0 0,0-21 0,-1 21 15,1 0-15,0 0 0,0 0 0,0 0 32,21 21-17,0 0 1,-21-21-16,-1 0 0,22 22 15,-21-22-15,0 0 0,0 0 0,0 0 16</inkml:trace>
  <inkml:trace contextRef="#ctx0" brushRef="#br0" timeOffset="24305.58">9779 5715 0,'0'0'0,"-42"0"0,-1 0 16,22 0-16,0 0 0,42 0 31,0 0-31,22 0 0,-22 0 16,21 0-16,-21 0 0,22 0 15,-1 0-15,0-21 0,1 0 0,-22 21 16,21 0-16,-21-21 0,0 21 0,-21-22 16,0 1-16</inkml:trace>
  <inkml:trace contextRef="#ctx0" brushRef="#br0" timeOffset="24486.48">9038 5355 0,'-42'0'16,"84"0"-16,-127 0 0,64 0 0,0 0 16,0 0-16,0 0 0,42 0 31,-21 21-31,21-21 15,0 0-15,-21 22 0,21-1 16</inkml:trace>
  <inkml:trace contextRef="#ctx0" brushRef="#br0" timeOffset="28510.73">3852 8086 0,'0'0'0,"-21"127"31,21-106-31,0 0 0,21-21 16,0 0-1,1 0-15,41 0 16,-42-21-16,43-21 0,-22 20 0,-21 1 16,22-21-16,-1 21 0,0-22 15,-21 1-15,22 21 0,-22-21 16,0 20-16,0-20 0,0 0 16,-21 21-16,0-22 0,0 22 0,0-21 15,0 21-15,-21-1 0,0 1 0,21 0 16,-21 0-16,0 21 0,0 0 15,-1 0-15,1 0 0,21 21 0,-21 0 16,0 0-16,0 1 0,21-1 0,0 21 16,0 0-16,0 1 0,0-1 15,0 0-15,0 22 0,0-22 0,0 1 16,0-1-16,21-21 0,0 21 16,0-20-16,0-1 0,1 0 15,-1 0-15,0-21 0,0 0 0,0 0 16,0 0-16,1 0 0,-1 0 15,0 0-15,0 0 0,0-21 0,-21 0 16,21 0-16,1-1 0,-1 1 0,0-21 16,-21 21-16,21-22 0,0 1 15,0 21-15,1-21 0,20-1 0,-21 22 16,0-21-16,22-1 0,-1 22 16,-21 0-16,21 0 0,1 0 0,-22 0 15,21 21-15,-21 0 0,22 0 16,-22 0-16,0 0 0,0 21 0,0 0 15,-21 0-15,0 21 0,0-20 16,0 20-16,0-21 0,0 21 0,-21 43 16,0-43-16,0 1 0,0-22 15,21 21-15,-21-21 0,21 1 16,-22-22-16,22 21 0,0-42 31,22-1-31,-1 1 16,-21 0-16,21 0 0,0-21 0,0 20 15,0-20-15,-21 0 0,22-1 0,-1 22 16,0-21-16,0 0 0,-21-1 16,21 22-16,0-42 15,1 41-15,-22 1 0,0 42 32,-22 1-32,1-1 15,0 21-15,21-21 0,0 0 0,-21 22 16,21-1-16,0-21 0,-21 22 15,21-1-15,0-21 0,0 21 0,0-20 16,0-1-16,0 0 0,21 0 0,0 0 16,-21 0-16,21-21 0,22 0 15,-22 0-15,21 0 0,-21 0 16,22 0-16,-1 0 0,21 0 0,-20-21 0,-1 0 16,0 0-16,22-21 15,-22 20-15,1 1 0,-22-21 0,21 0 16,0 20-16,1-41 0,-22 21 15,0 20-15,-21-20 0,0 21 16,0 0-16,0 0 0,0-1 0,0 1 16,0 42 15,0 1-31,-21-1 0,21 0 0,-21 0 16,21 0-16,0 22 0,0-1 0,0 0 15,-21 22-15,21-22 0,-22 22 16,22-1-16,-21 1 0,0 126 15,21-126-15,0-1 0,0 22 16,0-22-16,0 1 0,0 20 16,0-20-16,0 21 0,0-22 15,0 22-15,0-22 0,0 1 0,0-1 16,0 43-16,0-64 0,0 1 16,0-22-16,0 21 0,0-21 0,0 1 15,0-44 1,21 1-1,-21 0-15,43-42 16,-43 20-16,0 1 0,21 0 0,0-22 16,-21 1-16,0-1 0,21-21 0,-21 22 15,21-43-15,-21 21 0,0 1 0,0-1 16,0-21-16,0 22 0,0-22 16,0 0-16,0 21 0,0 1 15,0 20-15,0-21 0,0 22 0,21 21 16,-21-1-16,0 1 0,22 0 0,-1 20 15,-21-20-15,21 42 0,0-21 16,0 21-16,0 0 0,1 0 16,-1 21-16,0 0 0,21 0 0,-21 1 15,1-1-15,-1 21 0,0-21 0,0 22 16,-21 20-16,0-21 16,0-20-16,0 20 0,-21-21 0,0 21 15,0-20-15,-1-1 0,1-21 0,0 21 16,0-21-16,0 0 0,0 0 15,-1 0-15,1 0 0,0 0 0,21-21 16,-21 0-16,0-1 0,0 1 16,21 0-16,0 0 0,-22 0 15,22 0-15,-21 21 16,21 21 0,0 0-16,21 0 15,-21 0-15,22-21 0,-22 21 0,21 1 16,0-1-16,0-21 0,-21 21 15,21-21-15,22 0 0,-22 0 16,0 0-16,0 0 0,21 0 0,1 0 16,-22 0-16,21 0 0,1-21 15,-1 0-15,0-1 0,-21 1 0,64-42 16,-64 42-16,0-22 0,1 1 16,20-43-16,-21 43 15,-21 0-15,21-1 0,-21-20 0,0 20 16,0-20-16,0 21 0,0-1 0,0 1 15,0 0-15,0 20 0,0 1 16,0 0-16,0 0 16,0 42-16,0 21 15,0-20-15,0 20 0,-21 0 16,21 1-16,0-1 0,0 0 0,0 22 16,0-22-16,0 0 0,0 1 0,0-1 15,0 0-15,0 1 0,0-22 16,0 21-16,0-21 0,0 22 0,21-22 15,0 0-15,-21 0 0,22-21 0,20 0 16,-21 0-16,0 0 16,0 0-16,1 0 0,-1-21 0,21 0 15,-21 0-15,0 0 0,1-1 0,-1 1 16,0-21-16,0 21 0,0 0 16,-21-43-16,0 43 15,21 0-15,-21 0 0,0-1 0,-21 22 31,21 22-15,-21-1-16,21 0 0,0 42 16,0-41-16,0-1 0,0 21 0,0-21 15,0 22-15,0-22 0,0 0 16,0 0-16,21 0 0,0 0 0,-21 1 16,22-22-16,-1 0 0,0 0 0,0 0 15,0 0-15,0 0 16,1 0-16,20-22 0,-21 1 0,0 0 15,0 0-15,22 0 0,-22 0 0,0-22 16,0 22-16,22 0 0,-22-21 16,21-22-16,-21 22 0,0 21 15,-21-1-15,22 1 0,-1 0 16,-21 42 15,0 0-31,0 1 0,0-1 16,0 0-16,0 0 15,21-42 32,-21 0-31,0 0-16,0-1 16,0 1-16,0 0 0,0 0 15,0 0-15,-21 0 16,0 21-1,-1 21-15,22 0 0,0 0 16,0 0-16,-21 0 0,0 1 16,21-1-16,-21 21 0,21-21 0,0 0 15,-21 22-15,21-22 0,-21 21 0,21-21 16,0 1-16,0 20 0,0-21 16,0 0-16,0 0 0,21-21 0,-21 22 15,21-22-15,0 0 0,0 0 16,0 0-16,1 0 0,20 0 0,-21-22 15,0 22-15,22-21 0,-22 0 16,42-21-16,-20 21 0,-22-22 16,21 1-16,-21 21 15,-21-22-15,21 22 0,-21 0 0,22 0 16,-22 0-16,0 0 0,-22 42 47,22 0-47,0 0 0,0 0 15,-21 0-15,21 22 0,0-22 0,0 0 16,0 21-16,0 1 0,0-22 16,0 0-16,0 0 0,21-21 15,1 21-15,-1 1 0,0-22 0,0 0 16,21 0-16,-20 0 0,-1 0 0,0 0 16,0 0-16,21-22 0,-20 1 15,-1 0-15,0 0 0,0 0 16,0 0-16,0-1 0,22-62 0,-22 41 15,0 1-15,-21 0 0,21-22 16,22-105-16,-43 105 16,21 22-16,-21-21 0,21 20 15,-21 22-15,21-21 0,-21 21 16,0-1-16,0 1 0,0 42 16,-21 1-16,21-1 15,-21 21-15,21 0 0,-21 1 16,21-1-16,0 0 0,0 1 0,0 20 15,0-20-15,0-1 0,0 0 0,0 1 16,0-1-16,0 0 0,0 1 16,0-22-16,0 21 0,0-21 0,21 22 15,-21-22-15,21 0 0,0 0 16,0-21-16,0 21 0,1-21 0,-1 0 16,0-21-1,0 0-15,0 21 0,22-21 0,-22-22 16,0 22-16,21-42 0,22-22 15,-43 22-15,0-1 16,21-63-16,-20 42 0,-1 22 16,0-64-16,-21 63 0,0 22 15,0 0-15,0-1 0,0 22 16,0 0-16,0 0 0,0 42 16,0 0-16,-21 0 15,0 1-15,-1 20 0,22 0 16,-21 22-16,21-22 0,-21 22 15,0 63-15,21-64 0,0 43 16,0-64-16,0 1 0,0 20 16,0-21-16,0-20 0,0 20 15,42 21-15,-21-20 0,-21-22 16,22 0-16,-1 0 0,0-21 0,0 0 16,0 0-16,0 0 0,1 0 15,-1 0-15,21-21 0,-21 0 0,0 0 16,1 0-16,-1-1 0,0 1 0,-21 0 15,21-21-15,0-1 16,-21 22-16,21 0 0,-21 0 16,0 42 15,-21 0-31,21 0 0,0 1 16,0-1-16,0 0 0,0 0 15,0 0-15,0 0 0,0 1 16,21-1-16,1-21 15,-1 0-15,0 0 16,21 0-16,-21-21 0,1-1 16,-1 22-16,21-21 0,-21 0 0,0 0 0,1 0 15,-1-22-15,-21 22 0,21 0 16,-21-21-16,21 21 0,0-1 16,-21-41-16,0 42 0,0 0 15,-21 21 16,21 21-31,-21 0 16,0 0-16,21 0 0,-21 0 16,-1 1-16,22 20 0,-21 0 0,0-21 0,0 22 15,21 20-15,-21-20 16,21 20-16,0 64 0,0-42 0,0-22 16,0 1-16,0-1 0,0 85 15,0-63-15,21-21 0,-21 20 16,21 1-16,0 0 0,-21-22 0,0 22 15,0-22-15,0 1 0,0-1 16,0 22-16,0-22 0,0-20 0,0 20 16,0 1-16,0-22 0,0 0 0,0 1 15,-21-1-15,21-21 0,-21 0 16,0-21-16,0 22 0,-1-22 16,1-22-16,21 1 0,0 0 15,0 0-15,0-21 0,0 20 0,0-20 16,0 0-16,0-1 0,0 1 15,0-21-15,0-22 16,0 43-16,0-22 0,0 22 0,0-22 16,0 1-16,-21 20 0,21-20 0,-21-1 15</inkml:trace>
  <inkml:trace contextRef="#ctx0" brushRef="#br0" timeOffset="28770.59">8170 7493 0,'0'0'0,"106"0"16,-85 0-16,22 0 15,-1 0-15,0 0 0,1-21 16,-1 21-16,0 0 0,22-21 15,-22 21-15,0-21 0,1 21 0,-1 0 16,0-22-16,1 1 0,-22 21 16,0 0-16,0-21 0,0 21 0,-21-21 15</inkml:trace>
  <inkml:trace contextRef="#ctx0" brushRef="#br0" timeOffset="28961.47">8213 7324 0,'0'0'0,"-22"21"0,1-21 15,0 0-15,0 0 0,0 0 0,21 21 16,-21-21 0,-1 0-1</inkml:trace>
  <inkml:trace contextRef="#ctx0" brushRef="#br0" timeOffset="29145.37">7408 7303 0,'-21'0'0,"42"0"0,-63 0 16,42 21-1,0 0 1</inkml:trace>
  <inkml:trace contextRef="#ctx0" brushRef="#br0" timeOffset="40131.74">16679 3683 0,'0'-21'0,"0"0"15,0 0 1,0-1-16,0 1 16,0 0-1,0 42 32,0 0-31,-21 22-16,21-22 15,-21 21-15,0 1 0,21-1 0,0 0 16,-21 1-16,21-1 0,-22 0 0,22 1 16,-21 20-16,21-21 0,0 1 15,0-22-15,0 21 0,0-21 0,0 1 16,0 20-16,21-42 31,1-21-31,-22 0 0,21-1 16,0 1-16,0-21 0,-21 21 15,21-22-15,0 1 0,1 21 16,-22-21-16,21-1 0,0 22 0,0-21 16,-21 21-16,21-1 0,-21 1 0,21 0 15,1 21 17,-22 21-32,21 0 15,-21 1-15,0-1 0,0 21 0,0-21 16,0 0-16,0 22 0,21-22 15,-21 0-15,21 0 0,0 22 0,-21-22 16,21 0-16,1-21 0,-1 21 16,0 0-16,21-21 0,-21 0 15,1 0-15,-1 0 0,0 0 0,0 0 16,0-21-16,0 0 16,1 0-16,20 0 0,-21-1 0,0 1 15,-21 0-15,21-21 0,1 21 16,-1-22-16,0 22 0,-21-21 0,21 21 15,0-43-15,0 43 16,-21 0-16,22 21 0,-22-21 16,0 42-1,0 0 1,-22 0-16,22 0 16,-21 0-16,21 22 0,0-22 0,-21 0 0,21 21 15,0-20-15,0 20 16,0-21-16,0 21 0,0-20 0,21-1 0,-21 0 15,21 0-15,22 0 0,-22-21 16,0 0-16,0 21 0,22-21 16,-22 0-16,21 0 0,0 0 0,-20-21 15,20 21-15,0-21 0,1 0 16,-22 0-16,21-22 0,0 22 0,-20-21 16,20 21-16,-21-22 0,0 22 0,0-21 15,-21 21-15,0-22 0,0 1 16,0 21-16,0 0 0,0 0 0,0-1 15,-21-20-15,0 42 16,0 0-16,0 0 0,0 0 16,-1 21-16,1 0 0,21 1 15,0-1-15,-21 0 0,21 21 16,0-21-16,0 43 0,0-43 16,0 21-16,0-20 0,0-1 0,0 21 15,21-21-15,-21 0 0,21 1 16,1-1-16,-1 0 0,0-21 15,0 0-15,0 0 0,22 0 16,-1 0-16,0 0 0,1-21 16,20 0-16,1-1 0,-1 1 0</inkml:trace>
  <inkml:trace contextRef="#ctx0" brushRef="#br0" timeOffset="41826.81">19367 3641 0,'0'0'0,"-63"-43"16,63 22-16,-21 21 0,0 0 15,21-21-15,-22 21 16,1 21-16,0 0 16,21 1-16,0-1 0,0 0 0,-21 21 15,21 1-15,-21-22 0,21 21 16,0 0-16,0 22 0,0-22 0,0 1 15,0-1-15,0 0 16,0-21-16,0 22 0,0-22 0,0 0 16,0 0-16,0 0 0,21 1 0,0-22 15,0 0-15,0-22 16,1 1-16,-1 0 0,0 0 16,21-43-16,-21 22 15,1 0-15,20-1 0,-21 22 0,0-21 16,0 0-16,1 20 0,-1 1 15,-21 0-15,21 0 0,-21 0 0,21 21 16,-21 21 0,0 0-1,0 0-15,0 0 0,0 1 16,0-1-16,21 0 0,-21 0 0,21 0 16,-21 22-16,22-22 0,-1 0 0,-21 0 15,21 0-15,0-21 0,0 21 16,0-21-16,1 0 0,-1 0 0,0 0 15,0 0-15,21 0 0,-20 0 16,-1 0-16,21-21 0,-21 0 0,22-42 16,-22 41-16,0-20 0,0 21 15,0-21-15,-21-1 0,21 1 16,-21 0-16,22-1 0,-22 22 16,21-21-16,-21 21 0,0-1 0,0 1 15,0 0-15,0 42 31,0 0-31,-21 1 0,21-1 16,0 21-16,-22-21 0,22 22 0,-21-22 16,21 21-16,-21-21 0,21 0 0,0 22 15,0-22-15,0 21 0,0-21 16,0 22-16,0-22 0,0 0 16,21 0-16,22 22 0,-22-22 15,0-21-15,0 0 0,21 0 0,-20 0 16,20 0-16,0 0 0,1-21 15,-22-1-15,21 1 0,22-42 16,-22 42-16,-21-22 0,21 22 16,-20-21-16,-1-1 0,0 1 0,0 21 15,-21 0-15,0-22 0,0 22 16,0 0-16,-21 21 16,0 0-16,-22 0 0,22 0 15,0 0-15,0 0 0,0 0 0,21 21 16,0 0-16,0 1 15,21-22-15,0 21 0,0-21 16,0 21-16,1-21 0,-1 21 0,0 0 16,0-21-16,-21 21 0,21 1 15,-21-1-15,21-21 0,-21 21 16,0 0-16,0 0 0,0 0 0,0 1 16,0-1-16,0 0 0,0 0 0,0 0 15,0 0-15,22 1 16,-1-22-16,0 0 0,0 0 15,0 0-15,0 0 0,22 0 16,-22 0-16,0 0 0,21-22 0,-20 1 16,-1 0-16,0 0 0,0 0 0,0 0 15,0-1-15,1-20 16,-22 21-16,0 0 0,21-22 0,-21 22 0,21 0 16,-21-21-16,0 21 0,0-1 15,0 1-15,0 0 16,0 42-1,0 0 1,0 1-16,-21-1 0,0 0 0,21 21 16,-22-21-16,22 22 0,0-22 0,0 21 15,0-21-15,0 22 0,0-22 16,0 0-16,0 21 0,22-20 0,-1-1 16,0-21-16,0 21 0,0 0 15,0-21-15,22 0 0,-22 0 0,0 0 16,21 0-16,-20-21 0,41-21 15,-42 20-15,22 1 16,-22-21-16,0 0 0,21 20 0,-21-41 16,22 21-16,-1-1 0,-21-20 0,0 20 15,1-20-15,-1 21 0,0-1 16,0-20-16,-21 20 0,21 22 0,-21-42 16,0 42-16,0-1 15,0 1-15,-21 42 16,0 1-16,21-1 15,-21 0-15,21 0 16,-21 21-16,21 1 0,-22-22 0,22 21 0,-21 1 16,21-1-16,-21 0 0,21 1 15,-21-1-15,21 0 0,0 1 16,0-1-16,0 0 0,0 22 16,21-22-16,0-21 0,0 0 15,1 1-15,20-1 0,-21-21 0,21 0 16,-20 0-16,20 0 0,-21 0 0,21 0 15,1-21-15,41-43 16,-41 22-16,-22 21 16,21-22-16,-21 1 0,1-22 0,-1 22 15,-21 21-15,0 0 16,0-22-16,0 22 0,-21 21 16,-1 0-16,1 0 15,0 21-15,0 1 0,21-1 16,0 21-16,-21-21 0,21 0 0,0 22 15,0-22-15,0 21 0,0-21 16,0 1-16,42 41 0,-21-42 16,0-21-16,22 21 0,-22 1 0,21-22 15,1 0-15,-1 0 0,-21 0 16,21 0-16,1-22 0,-1 1 0,-21 0 16,22 0-16,-1 0 0,0 0 0,1-22 15,41-41 1</inkml:trace>
  <inkml:trace contextRef="#ctx0" brushRef="#br0" timeOffset="42079.67">21717 3535 0,'0'0'0,"-21"21"0,0-21 15,-1 21-15,44-21 16,-1 0-16,21 0 0,-21 0 16,22 0-16,-1 0 0,0 0 15,1-21-15,41 0 16,-41 21-16,-1 0 0,0-21 16,1 21-16,-22-21 0,0 21 0,0-22 15,-21 1-15,0 0 16,0 0-16</inkml:trace>
  <inkml:trace contextRef="#ctx0" brushRef="#br0" timeOffset="42258.57">21188 3302 0,'0'0'0,"-106"21"16,85-21-1,21 21 16</inkml:trace>
  <inkml:trace contextRef="#ctx0" brushRef="#br0" timeOffset="43613.31">24469 4001 0,'0'0'16,"21"0"31,0-22-32,0 1-15,0 21 0,22-21 0,-22 0 16,21 0-16,0 0 0,1-1 16,-1-20-16,0 21 0,1-21 15,-1 20-15,0-20 0,-20 0 0,20-1 16,-21 1-16,0 0 0,-21-1 15,0 22-15,0-42 0,0 42 16,0-1-16,-21 22 0,0 0 16,-21 0-16,20 0 0,1 22 0,-21-1 15,21 21-15,-22-21 0,22 22 0,0-1 16,0 0-16,21 1 16,-21-1-16,21-21 0,0 21 0,0 1 15,21-1-15,21-21 0,-21 0 0,1 1 0,20-1 16,0 0-16,1 0 0,-22-21 15,21 0-15,0 0 0,1 0 16,-22 0-16,21 0 0,-21-21 0,1 0 16,-1 0-16,0 21 0,0-22 15,0 1-15,-21 0 0,21-21 0,1 21 16,-1-1-16,0-20 0,0 21 16,0-21-16,0 20 0,1-20 0,20 21 15,21-21-15,-41 42 0,20 0 16,-21 0-16,21 0 0,-20 0 15,-1 21-15,0 0 0,0 0 0,-21 0 16,0 22-16,0-22 0,0 0 16,0 21-16,-21-21 0,0 22 0,-22-22 15,22 0-15,0 0 0,0 0 16,0 1-16,0-1 16,-1-21-16,44 0 31,-1-21-31,0-1 0,0 22 15,0-21-15,0 0 0,1 0 0,41-43 16,-21 43-16,-20 0 0,20-21 16,-21 21-16,21-1 0,-20 1 15,-1 0-15,0 0 0,-21 0 16,-21 21 0,21 21-16,-21-21 0,-1 21 15,-20 0-15,21 22 0,0-22 16,0 0-16,-1 0 0,22 21 15,0-20-15,-21-1 0,21 0 0,0 0 16,0 0-16,21 22 0,1-22 16,20-21-16,-21 21 0,21-21 15,1 0-15,-1 0 0,0 0 0,1 0 16,-1 0-16,0 0 0,1 0 0,20 0 16,-20-21-16,-1 0 15,0-1-15,1 1 0,41-21 0,-63 21 16,22 0-16,-22-22 0,-21 22 15,21-21-15,-21-1 0,0 22 16,0-21-16,0 21 0,0-22 0,0 22 16,0 0-16,-21 21 15,21 21-15,0 0 16,0 1-16,0-1 0,-21 21 0,21 0 16,0 1-16,-21-1 0,21 0 15,0 1-15,0 20 0,-22 1 0,1-1 16,21 22-16,-21-22 0,0 22 0,21 0 15,-21-22-15,0 22 0,-1 0 16,1-1-16,0-20 0,21 20 0,-21-20 16,-21 63-16,42-64 15,0 1-15,0-22 0,-22 1 16,22-1-16,0 0 0,0-21 0,0 22 16,-21-22-16,21 0 0,0 0 15,0-42 1,0 0-1,21 0-15,1-22 0,-1 1 0,0 0 16,21-1-16,-21 1 0</inkml:trace>
  <inkml:trace contextRef="#ctx0" brushRef="#br0" timeOffset="43973.78">26691 3747 0,'0'0'0,"-21"-43"0,-21 22 0,20-21 15,1 21-15,0-1 0,0 1 0,21 0 16,0 0-16,0 0 0,0 0 16,42-1-16,1 1 0,-1 21 15,0 0-15,1 0 0,-1 0 0,21 0 16,-20 0-16,20 21 0,-20 1 16,-1-1-16,0 21 0,1-21 0,-22 0 15,0 22-15,0-1 0,-21-21 16,0 22-16,0-22 0,-21 0 15,0 21-15,-22-21 0,1 1 0,21-1 16,-21-21-16,-1 21 0,-20 0 16,42-21-16,-1 0 0,1 0 15,0 0-15,0 0 16,21-21 0,0 0-16,21 21 0,0 0 15,43-21-15,-43-1 0,21 22 16,-21-21-16,22 21 0,-22-21 15,21 0-15,-21 21 0</inkml:trace>
  <inkml:trace contextRef="#ctx0" brushRef="#br0" timeOffset="44397.54">27326 3662 0,'0'-21'0,"0"-43"31,0 43-31,0 0 0,0 0 16,0 0-16,0-1 0,21 1 15,0 0-15,1 0 0,-1 21 0,0-21 16,21 21-16,-21 0 0,1 0 16,20 0-16,0 0 0,-21 0 0,22 21 15,-1 0-15,-21 0 0,0 0 16,1 22-16,-1-22 0,0 21 16,-21-21-16,0 22 0,0-22 0,0 21 15,0-21-15,-21 1 0,0-1 0,-1 0 16,-20 21-16,21-42 15,0 0-15,0 0 0,-1 0 0,1 0 16,21-21 0,0 0-16,0 0 15,21 0-15,1-22 16,-1 22-16,0-21 0,0 21 0,0-22 16,22 1-16,-22 21 0,0-22 0,21 22 15,-21-21-15,1 21 16,-1 0-16,0 21 0,0 0 0,0 0 0,0 0 15,1 0 1,-1 21-16,-21 0 16,21 0-16,0 0 0,-21 0 15,0 1-15,21-1 0</inkml:trace>
  <inkml:trace contextRef="#ctx0" brushRef="#br0" timeOffset="46453.28">28257 3683 0,'0'0'16,"22"0"-16,-22 21 0,21-21 15,0 0-15,0 0 0,0 0 16,-21-21-16,21 0 0,1 0 0,-1 21 16,0-21-16,0-22 0,0 22 15,0 0-15,22-43 16,-22 43-16,-21 0 0,21 0 16,-21 0-16,-21 21 15,0 0 1,0 21-16,-1-21 0,-20 21 15,21 0-15,0 22 0,0-22 0,-22 0 16,22 21-16,21-21 0,-21 1 16,21 20-16,0-21 0,0 0 0,0 0 15,0 1-15,21-1 0,0 0 16,0-21-16,43 0 16,-43 0-16,21 0 0,-20 0 15,20 0-15,0-21 0,1 21 0,-1-21 16,21-1-16,-20 1 0,-1-21 15,106-43-15,-105 43 16,-22 21-16,0-22 0,0 22 16,-21 0-16,21 0 0,-21 0 0,0 0 15,-21 21-15,0 0 16,0 0-16,0 21 0,-1-21 16,1 21-16,0 42 0,21-41 0,0-1 15,0 0-15,0 21 16,0-21-16,0 1 0,0-1 0,21 0 0,0 0 15,1 0-15,-22 0 16,0 1-16,21-22 0,0 21 16,-42-21 15,0 0-31,-1 0 0,1 0 0,0 0 16,-21 0-16,21 0 15,-1 0-15,1 0 0,0 0 16,21 21-1,0 0 1,21-21-16,0 0 16,1 0-16,-1 0 0,21 0 15,-21 0-15,0 0 0,22 0 16,-22 0-16,21-21 0,43 0 16,-64 0-16,21-1 0,1 1 15,-1 0-15,0 0 0,1-21 0,-22 20 16,0-20-16,0 21 0,0-21 0,-21 20 15,22 1-15,-22 0 0,0 0 16,-22 21 0,1 0-16,0 0 0,0 21 15,21 0-15,-21 0 0,21 1 16,0-1-16,0 0 0,0 21 16,0-21-16,0 1 0,0-1 15,0 0-15,0 0 0,0 21 0,0-20 16,21-1-16,0 0 15,-21 0-15,0 0 0,-21-21 47,0-21-47,0 21 16,21-21-16,-22 21 16,1-21-16,21 42 46,21-21-46,1 0 0,-1 21 16,21-21-16,-21 0 0,22 0 16,-22 21-16,21-21 0,0 0 0,1 0 15,-1 0-15,0 0 0,1 0 0,-1 0 16,-21 0-16,22-21 0,-1 21 16,-21-21-16,0 0 0,0 0 0,1-1 15,-1-20-15,0 0 0,0 21 16,0-64-16,-21 64 15,21-22-15,-21 22 0,22 0 0,-22 0 16,0 42 15,0 0-31,0 22 0,-22-22 16,22 0-16,-21 21 0,21-21 0,-21 1 16,21-1-16,0 21 0,0-21 15,0 0-15,0 22 0,0-22 16,21 0-16,0-21 0,1 0 15,-1 0-15,0 0 0,0 0 16,0 0-16,22 0 0,-22 0 16,0-21-16,0 21 0,21-21 0,-20 0 15,-1-1-15,21 1 0,-21-21 0,0 21 16,22 0-16,-22-22 16,0 22-16,0 0 0,-21 0 0,21 0 15,-21 42 1,0 0-1,-21 0-15,21 0 0,-21 0 16,0 43-16,0-43 16,21 0-16,0 0 0,0 1 0,0-1 15,0 0-15,0 0 16,21-21-16,0 0 16,0 0-16,0 0 15,1 0-15,-1 0 0,0 0 0,0-21 16,0 21-16,-21-21 0,0 0 15,21-1-15,-21 1 0,0 0 16,0 0-16,0-21 0,0 20 0,0 1 16,0 0-16,-21 0 0,0 0 15,0 0-15,0-1 0,0 22 0,-1 0 16,1-21-16,21 0 31,21 0-15,1 21-16,-1-21 0,21 21 15,-21-21-15,0 21 0,22 0 0,-1-22 16,0 22-16,-20-21 0,20 21 16,0 0-16,-21 0 0,22 0 15,-22 0-15,21 43 16,-21-22-16,1 0 0,-1 0 0,-21 0 16,21 22-16,-21-22 0,0 0 15,0 21-15,0-21 0,0 1 0,0 20 16,0-21-16,0 0 0,0 0 15,0 1-15,0-1 0,0 0 0,0 0 16,0 0 0,-21-21-16,0 0 15,-1 0-15,22-21 16,0 0 0,0 0-16,0 0 0,0-1 15,0 1-15,22 0 0,-1-21 0,21-1 16,-21 1-16,22 0 0,-1-1 15,0 1-15,1 0 0,-1-1 16,85-41-16,-85 63 16,-21 21-16,22 0 0,-22 0 15,21 0-15,-21 21 0,-21 0 0,0 0 16,0 21-16,0-20 16,0 20-16,0 0 0,0 1 0,0-22 0,0 21 15,0 0-15,0-20 16,0 20-16,0-21 0,0 21 0,0-20 15,0-1-15,0 0 0,22-21 16,-1 21-16,0-21 0,0 0 16,0 0-16,0 0 0,1 0 15,-1 0-15,0 0 0,0-21 16,-21 0-16,21 0 0,0-1 0,1 1 16,-1-21-16,0 21 0,-21-22 15,21 1-15,0 0 0,-21-1 0,0 22 16</inkml:trace>
  <inkml:trace contextRef="#ctx0" brushRef="#br0" timeOffset="46870.55">30120 2752 0,'0'21'15,"0"-42"-15,21 42 16,0-21-1,1 0-15,-1 0 0,21 0 0,-21 0 16,0-21-16,22 21 0,-22-21 0,0 21 16,-21-22-16,0 1 0,0 0 15,0 0-15,0 0 16,-21 0-16,0 21 16,0 0-16,-22 0 0,22 0 0,0 0 15,0 0-15,0 21 0,-1 0 16,1 0-16,0 21 15,0-20-15,21-1 16,-21 0-16,21 0 0,-21-21 16</inkml:trace>
  <inkml:trace contextRef="#ctx0" brushRef="#br0" timeOffset="48013.67">17230 5736 0,'-22'-21'31,"22"0"-15,-21 0-1,21 0-15,0-1 0,0 1 16,0 0-16,0 0 15,0 0-15,0 0 0,21-1 16,1 22-16,-1 0 0,0 0 0,0 0 16,0 0-16,22 0 15,-22 22-15,0-1 0,42 42 16,-41-20-16,-1-1 0,-21 0 0,21 1 16,-21-1-16,0 0 15,21-21-15,-21 22 0,0-1 0,0-21 16,0 22-16,0-22 0,0 0 0,0 0 15,0 0-15,-21 0 16,21-42 0,0 0-1,0 0-15,0 0 16,0-22-16,0 22 0,21-21 0,0 0 16,-21-1-16,21 1 0,1 0 15,-1-1-15,0 1 0,21-22 0,-21 22 16,1 21-16,62-64 15,-41 64-15,-22 0 0,21 21 16,-21 0-16,0 0 0,22 21 16,-22 0-16,0 22 0,-21-22 0,0 21 15,21 0-15,-21 1 0,0-1 16,0 0-16,0-20 0,-42 105 16,42-106-16,-21 0 0,21 21 15,-21-21-15,21 1 0,0-1 16,0 0-16,21-42 47,0 0-47,-21-1 0,42 1 0</inkml:trace>
  <inkml:trace contextRef="#ctx0" brushRef="#br0" timeOffset="48695.96">18542 5525 0,'21'0'0,"-42"0"0,42-22 0,-21 1 15,0 42 1,0 1-16,-21-1 16,0 0-16,0 21 0,-1-21 15,1 22-15,21-1 0,-21 0 0,0-20 0,0 20 16,21 0-16,0 1 0,-21 20 16,-1-42-16,22 0 15,0 22-15,0-22 0,0 0 16,22 0-16,-1-21 0,0 0 15,0 0-15,21 0 0,-20 0 0,-1 0 16,21-21-16,22 0 0,-22 0 16,-21-22-16,21 22 0,-20 0 15,-1-21-15,21-1 0,-42 22 0,21-21 16,-21 0-16,0-22 0,0 22 0,0-1 16,0 1-16,-21 0 15,0 21-15,0-22 0,0 22 0,-1 0 16,-20 21-16,21 0 0,-21 0 0,20 0 0,-20 0 15,21 0-15,0 21 16,-22 0-16,22 22 0,21-22 0,0 21 16,-21-21-16,21 22 0,0-1 15,0-21-15,0 0 0,21 22 0,0-22 16,1 0-16,-1 0 0,21-21 0,-21 0 16,22 0-16,-1 0 0,0 0 15,1 0-15,-1-21 0,0 0 0,85-43 16,-84 22-16,-1 21 15,0-22-15,1 1 16,-1 21-16,0-21 0,-21-1 0,1 1 16,-1 0-16,0-1 0,0 22 0,-21-21 0,21 21 15,-21-1-15,0 44 32,-21-1-32,0 0 15,0 21-15,21 1 0,-21-1 0,-1 0 16,1 1-16,0-1 0,21 21 0,-21-20 15,0-1-15,21 0 0,0-20 16,0 20-16,0-21 0,0 21 0,0-20 16,21-1-16,0-21 0,0 0 15,0 0-15,1 0 0,-1 0 16,0 0-16,0 0 0,21-21 16,-20 21-16,-1-22 0,0 1 0,0 0 0,0-21 15,-21 21-15</inkml:trace>
  <inkml:trace contextRef="#ctx0" brushRef="#br0" timeOffset="48865.38">19219 5503 0,'-21'0'0,"42"0"0,-42-21 0,0 21 16,42 0 15,0 0-31,0 0 0,1 0 0,20-21 0,-21 21 16,21-21-16,-20 21 0,20 0 15,0 0-15,1-21 0,-22 21 16,21-21-16,0 21 0,-20 0 0</inkml:trace>
  <inkml:trace contextRef="#ctx0" brushRef="#br0" timeOffset="52161.04">21886 5038 0,'0'-21'0,"0"42"0,0-64 0,0 22 0,0-21 15,0 21-15,0 0 0,0-1 16,0 1-16,-21 0 0,0 21 16,0 0-16,0 0 0,-22 0 0,22 21 15,0 22-15,-21-22 16,20 21-16,1 0 0,-21 1 0,21 20 15,0-20-15,-22 20 0,22-21 0,0 22 16,0-1-16,0 1 0,-1-22 16,22 22-16,0 42 0,0-64 15,22 0-15,-1 1 0,0-22 0,21 21 16,-21-42-16,22 21 0,-1-21 16,22 0-16,-22 0 0,0 0 0,22 0 15,-22-21-15,64-21 16,-64 21-16,1-1 0,-1-20 15,0 0-15,1 21 0,-1-22 0,-21 1 16,21 0-16,-20 20 0,-1-20 0,0 21 16,0-21-16,-21 20 0,0 1 15,0 0-15,-21 21 16,21 21 0,-21-21-16,0 21 0,-1 1 0,1-1 15,21 21-15,-21-21 0,21 22 0,-21-22 16,21 21-16,0 0 0,0-20 15,0-1-15,0 21 0,0-21 0,21 0 16,0 1-16,0-1 0,1-21 16,-1 0-16,21 0 0,-21 0 0,22 0 15,41 0-15,-41-21 16,-1 21-16,0-22 0,1 1 0,-1-21 16,0 21-16,-21 0 0,22-22 15,-22 1-15,0 21 0,-21-22 0,0 1 16,0 0-16,0-1 0,0 22 15,0-21-15,0 0 0,-21 20 0,0-20 16,-22 21-16,22 0 0,0 21 16,-21 0-16,21 0 0,-22 0 0,1 21 15,0-21-15,-1 42 0,22-21 0,-64 43 16,64-22-16,0-21 16,0 22-16,21-1 0,0 0 15,0 1-15,0-22 0,0 21 0,42 1 16,-21-22-16,1 0 0,20 0 0,0 0 15,1 0-15,-1 1 0,0-22 16,1 0-16,-1 0 0,0 0 0,1 0 16,20-22-16,-21 1 0,1 0 0,-1 0 15,0 0-15,1 0 0,-1-22 16,0 22-16,1-42 16,-1 20-16,-21 22 0,-21 0 0,21-21 0,-21 20 15,0 1-15,22 21 0,-22 21 31,-22 1-31,1-1 16,21 21-16,-21-21 0,21 22 16,-21-22-16,21 21 0,-21-21 0,21 22 15,0-22-15,0 0 0,0 0 0,0 0 16,0 0-16,0 1 16,21-44 15,-21 1-31,21 0 0,0 0 0,0 0 15,-21 0-15,22-1 0,-1-20 0,0 0 16,21-22-16,1 43 16,-22 0-16,0-21 0,0 20 15,0 22-15,0-21 0,1 21 0,-1 0 16,-21 21 0,21 1-16,-21-1 15,0 0-15,0 21 0,0-21 0,0 1 16,21-1-16,-21 21 0,21-21 15,0 0-15,-21 22 0,22-22 0,-1 0 16,0 0-16,0 0 0,0 1 0,43-1 16,-22 0-16,-21-21 15,22 0-15,-22 0 0,21 0 16,0 0-16,1 0 0,-22 0 0,21-21 0,-21 0 16,22-1-16,-22 1 15,21-42-15,-21 20 0,1-20 16,-22 21-16,0 20 0,0-20 15,0 21-15,0-21 0,0 20 16,0 1-16,-22 0 0,1 21 0,0 0 16,-42 0-16,20 0 15,22 0-15,0 21 0,0 0 16,-22 1-16,22 20 0,0-21 0,0 21 16,0-20-16,21 20 0,0-21 0,0 21 15,0-20-15,0 41 16,0-42-16,0 0 0,21 1 0,0-1 15,-21 0-15,42-21 0,-20 0 16,-1 0-16,0 0 0,0 0 16,21 0-16,-20 0 0,-1 0 0,0-21 15,0 0-15,21-1 0,-20-20 16,-1 21-16,0-21 0,0-1 16,0 1-16,0 0 0,1-1 0,20-20 0,-21 20 15,0 1-15,22-21 0,-22 20 0,21-41 16,-21 41-16,0 1 15,1 21-15,-22 0 0,0-1 16,0 44 0,-22-1-16,1 0 0,0 21 15,0 1-15,21-1 0,-21 0 16,0 1-16,-1-1 0,22 0 16,0 1-16,0-22 0,0 21 0,0 0 15,0 1-15,0-22 0,0 21 0,0-21 16,0 1-16,22 20 0,-1-21 15,0-21-15,0 21 0,0-21 16,0 0-16,1 0 0,20 0 0,-21 0 16,0 0-16,0 0 0,22-21 0,-22 0 15,21 0-15,-21 0 0,1-1 16,20-20-16,-21 21 0,0-21 0,0 20 16,1 1-16,-1-21 0,0 21 15,-21 0-15,0-22 0,21 22 16,-21 0-16,0 42 31,-21 0-31,0 0 0,21 1 0,0 20 16,0-21-16,-21 43 0,21-22 15,0-21-15,0 21 0,0-20 16,0-1-16,0 0 0,0 21 0,21-42 16,0 21-16,0 1 0,0-22 15,0 0-15,1 0 16,20 0-16,-21 0 0,0 0 0,0 0 0,22-22 15,-22 1-15,0 0 0,0-21 16,0-1-16,22 22 0,-22-21 16,0-22-16,0 22 0,0 0 0,43-64 15,-43 42-15,0 1 0,0-1 16,1 1-16,20-22 16,-42 43-16,0 0 0,0 20 0,0 1 15,0 0-15,-21 21 16,0 21-16,21 0 0,-22 22 15,1-22-15,0 21 0,21 1 0,-21-1 16,0 0-16,0 1 0,21 20 16,0-21-16,-22 1 0,22-1 0,0 0 15,-21-20-15,21 20 0,0 0 16,0-21-16,0 22 0,0-22 16,21 0-16,1 0 0,-1 0 0,0 1 15,21-1-15,-21-21 0,1 0 0,20 0 16,-21 0-16,21 0 0,1 0 15,-22-21-15,21-1 0,1 1 0,-22 0 16,21 0-16,0-21 0,-20 20 16,20 1-16,-21-21 0,0 21 0,0-22 15,1 22-15,-1-21 0,0 21 16,-21-22-16,-21 43 31,0 22-31,21-1 0,-22 0 0,1 0 16,21 0-16,0 0 0,-21 22 15,21-1-15,-21 0 16,21-20-16,0-1 0,0 0 0,0 21 16,0-21-16,0 1 0,21-1 15,0-21-15,0 0 0,1 0 16,-1 0-16,21 0 16,-21 0-16,22 0 0,-22-21 0,0-1 15,0 1-15,21 0 0,-20 0 16,-1 0-16,0-22 0,0 22 0,0 0 15,0 0-15,1 0 0,-22-22 16,0 65 15,0-1-31,-22 0 0,22 0 0,-21 0 16,21 22-16,0-22 0,0 0 16,0 21-16,0-21 0,0 1 0,0-1 15,0 0-15,0 0 0,21 0 0,1-21 16,20 21-16,-21-21 0,0 22 15,43-22-15,-43 0 16,21 0-16,1 0 0,-1-22 0,-21 1 0,21 0 16,-20 0-16,20 0 15,-21 0-15,0-22 0,0 1 0,1 0 16,-22-1-16,21 22 0,-21-21 16,0-1-16,0 1 0,-21 21 15,-1-21-15,1 20 0,-21 1 0,21 21 0,-22 0 16,22 0-16,-21 0 0,0 0 15,20 0-15,1 21 0,-21 1 16,21-22-16,21 21 0,0 0 16,0 0-16,21-21 15,0 21-15,0-21 0,0 0 0,1 0 16,20 0-16,0 0 0,-21 0 0,22 0 16,-1 0-16,0 0 15,1 0-15,-1-21 0,0 21 0,1-21 16,-1 21-16,0-21 0,1 21 0,-22 0 15,0-21-15,0 21 0,0 0 16,1 0-16,-22 21 16,0 0-1,0 0-15,-22 0 0,22 22 16,-21-22-16,21 0 0,-21 21 16,21-21-16,0 1 0,0 20 0,0-21 15,-21 0-15,21 0 0,0 1 0,0-1 16,0 0-16,0-42 47,0 0-47,21-1 0,0 1 0,0 0 15,1 0-15,-1-21 0,21 20 16,0-20-16,-20 21 0,20-21 0,21-1 16,-20 1-16,-1 0 0,43-1 15,-43 1-15,0 42 0,-20-21 16,-1 21-16,0 0 0,-21 21 15,0 21-15,0-21 16,0 22-16,-21-22 0,0 21 0,21-21 16,0 1-16,0 20 0,0-21 0,0 0 15,0 0-15,21 1 16,0-1-16,0 0 0,21-21 16,-20 21-16,41-21 0,-42 0 15,0 0-15,22-21 0,-22 21 16,0-21-16,0 0 0,0-1 0,1 1 15,-1 0-15,0-21 0,0 21 0,0-22 16,0 22-16,1-21 0,-1-1 16,-21 22-16,0-21 0,21-22 15,-21 43-15,0 0 0,0-21 16,0 21-16,-21-1 0</inkml:trace>
  <inkml:trace contextRef="#ctx0" brushRef="#br0" timeOffset="52377.91">27432 4847 0,'0'0'0,"-21"-21"0,-22 21 0,22 0 16,0 0-16,0 0 15,0 0 48</inkml:trace>
  <inkml:trace contextRef="#ctx0" brushRef="#br0" timeOffset="52637.76">25379 5207 0,'0'21'16,"21"-21"-16,0 0 0,0 0 16,22 0-16,20 0 0,-21 0 15,1 0-15,-1-21 0,22 21 16,-22 0-16,0-21 0,1 21 0,-22 0 15,21-21-15,-21 21 0,0-21 16,-21-1-16,-21 1 16,0 0-16,0 21 0,-21-21 15</inkml:trace>
  <inkml:trace contextRef="#ctx0" brushRef="#br0" timeOffset="52957.58">25209 4890 0,'0'0'0,"-21"21"16,42-21 15,1-21-31,-1-1 0,0 1 16,0 0-16,0 21 15,-21-21-15,0 0 0,0 0 0,0-1 16,-21 22 0,0 0-1,0 0 1,0 0-16,21 22 0,0-1 16,-22-21-16,22 21 0,-21 0 15,0 0-15,21 0 0,0 1 16,0-1-16,-21 0 0</inkml:trace>
  <inkml:trace contextRef="#ctx0" brushRef="#br0" timeOffset="55662.04">16891 8001 0,'0'0'0,"21"-21"0,-21 0 16,0 0-16,21-1 0,-21 1 16,0 0-16,0 0 15,0 0-15,-21 21 16,0 0-16,21-21 0,-21 21 0,0 0 16,-1 0-16,1 0 0,0 21 15,21 0-15,-21 0 0,0 21 16,-22 1-16,22 20 0,0-20 0,21 20 15,-21 1-15,0-22 0,21 21 16,0 1-16,0-22 0,0 22 0,0-22 16,0 0-16,21 1 0,0-1 0,0-21 15,0 0-15,22 22 0,-22-22 16,21-21-16,1 21 0,-1-21 0,0 0 16,1 0-16,20 0 0,-21-21 15,1 0-15,-1 21 0,22-21 0,-22-1 16,0 1-16,1 0 0,-22 0 15,21 0-15,-21-22 0,0 22 0,22 0 16,-43-21-16,21 21 0,0-22 16,-21 22-16,0-21 0,0 21 0,0-1 15,0 1-15,0 0 0,0 42 16,0 0 0,-21 1-16,21-1 0,-21 21 0,21 0 15,-21 22-15,-1-22 0,22-21 16,0 22-16,0-22 0,0 0 15,22 0-15,-1 0 0,0 1 0,0-1 16,0-21-16,0 0 0,22 0 0,-22 0 16,21 0-16,-21 0 15,22 0-15,20-21 0,-20-1 0,-22 1 16,21 0-16,-21 0 0,22 0 16,-22 0-16,0-1 0,-21-20 15,0 21-15,21-21 0,-21-1 0,0 1 16,0 0-16,0-1 0,-21 1 0,21 0 15,-21-1-15,0 22 0,-22 0 16,22 0-16,0 0 0,0 21 0,-22 0 16,22 21-16,-21-21 0,21 42 15,0-21-15,-1 22 0,1-22 0,0 21 16,21 0-16,-21 1 0,21-1 16,0 0-16,0-20 0,0 20 0,21-21 15,0 0-15,0 22 0,1-22 0,-1-21 16,21 21-16,0 0 0,-20-21 15,20 0-15,0 0 0,1 0 0,-1 0 16,0 0-16,1-21 0,20 0 16,-21 21-16,22-21 0,-22-1 0,1 1 15,-22 0-15,21-21 0,-21 21 0,0-1 16,-21-20-16,0 0 0,22 21 16,-22-1-16,0 1 0,0 0 15,0 0-15,0 42 16,0 0-16,0 0 15,0 1-15,0-1 0,0 21 0,0-21 16,-22 22-16,22-22 0,0 42 16,0-42-16,0 1 15,0-1-15,0 0 0,0 0 16,22-42 15,-1 21-31,-21-21 0,21 0 16,0-1-16,-21 1 0,21 0 0,-21-21 15,21 21-15,1-22 0,-1 1 0,-21 21 16,21-22-16,0 22 0,-21-21 16,21 21-16,-21 0 0,21-1 15,1 44 1,-22 20-16,0-21 16,0 0-16,0 0 0,0 22 0,0-22 15,0 21-15,0-21 0,0 1 0,0-1 16,21 0-16,0 0 0,-21 0 15,21-21-15,0 21 0,0-21 0,1 22 16,-1-22-16,0 0 0,0 0 0,21 0 16,-20 0-16,20 0 0,-21-22 15,21 1-15,-20 0 0,-1 0 0,21 21 16,-21-42-16,0 20 0,1-62 16,-22 41-16,21 22 15,-21-21-15,0 21 0,0 0 16,0-1-16,-21 22 15,-1 0-15,1 22 16,21 20-16,-21-21 0,21 0 16,-21 22-16,21 20 0,0-42 15,0 22-15,0-22 0,0 0 0,0 0 16,21 0-16,0 0 0,0 1 16,1-22-16,20 0 0,-21 21 0,21-21 15,1 0-15,-1 0 0,0 0 16,1 0-16,-1 0 0,0-21 15,1-1-15,-1 1 0,-21 0 0,0 0 16,22 0-16,-22-22 0,0 1 0,0 21 16,0-21-16,-21-1 0,22-41 15,-22 41-15,0 22 0,0-21 16,0 21-16,0-1 0,-22 44 31,22-1-31,0 0 0,0 21 0,-21 1 16,0 41-16,21-41 0,-21 20 15,21-21-15,0 22 0,0-1 16,0 1-16,-21-1 0,21 1 0,0 21 16,-21-22-16,21 1 0,0 20 0,0-20 15,0-1-15,-22 1 0,22-22 16,-21 22-16,21-1 0,0-21 16,0 22-16,0-22 0,0 1 0,0-1 15,0 0-15,0-21 0,0 1 0,0-1 16,0 0-16,0-42 31,0 0-31,0-1 0,21-20 0,1 21 16,-1-21-16,-21-1 0,21 1 0,0-22 15,-21 22-15,0-21 0,21-1 0,0 1 16,-21-22-16</inkml:trace>
  <inkml:trace contextRef="#ctx0" brushRef="#br0" timeOffset="55913.89">19875 8467 0,'0'-43'0,"0"86"0,0-149 0,0 64 15,0-43-15,0 43 0,0-1 16,0 22-16,22 0 0,-1 0 0,0 0 16,21 21-16,-21 0 15,1 0-15,-1 0 0,0 21 0,0 0 0,0 0 16,0 0-16,1 22 0,-22-22 0,0 21 16,0 0-16,0 1 0,-22-22 15,1 21-15,0-21 0,-42 43 16,41-43-16,-20 0 0,21 0 15,-21-21-15,20 22 0,1-22 0,0 21 16,42-42 15,0-1-31,1 1 0,-1 0 16,0 0-16,21 0 0</inkml:trace>
  <inkml:trace contextRef="#ctx0" brushRef="#br0" timeOffset="56822.37">20637 7768 0,'0'-21'0,"0"42"0,-21-42 31,0 21-31,0 21 0,21 0 0,0 1 16,-21-1-16,0 21 0,21-21 0,-22 22 15,22-1-15,0 0 0,-21 1 16,21-1-16,-21 21 0,21-20 0,0-1 15,-21 0-15,21-20 0,0 20 0,0-21 16,0 21-16,21-20 0,0-1 16,0 0-16,1 0 0,41-21 15,-42 0-15,22 0 0,-22 0 16,21 0-16,-21 0 0,22-21 16,-22 0-16,0 21 0,21-21 0,-21-22 0,1 22 15,-1 0-15,0 0 0,0-22 16,0 22-16,-21 0 0,0 0 15,21 0-15,-21 0 0,0-1 0,0 44 32,0-1-17,0 0-15,0 0 0,0 21 16,0-20-16,0-1 0,0 0 16,0 0-16,0 0 0,0 0 0,0 1 0,22-1 15,-1-21-15,0 21 0,0-21 16,0 21-16,0-21 0,22 0 0,-22 0 15,21 0-15,85 0 16,-106 0-16,22-21 16,-1 21-16,0-21 0,-20 0 0,-1-1 15,21-20-15,-21 21 0,-21 0 0,21-22 16,-21 22-16,22-21 0,-22 21 16,0 0-16,0-1 0,0 1 0,-43-21 15,22 42-15,0 0 16,0 0-16,0 0 15,21 21-15,0 0 0,-22 0 0,22 1 16,0-1-16,0 0 0,0 21 0,0-21 16,0 1-16,0-1 0,0 0 15,0 0-15,22 0 0,-22 0 16,21 1-16,0-22 0,0 21 0,0-21 16,0 0-16,1 0 0,-1 0 15,0 0-15,0 0 0,43 0 16,-22 0-16,-21 0 0,21-21 0,-20-1 15,-1 1-15,0 0 0,0 0 0,0-21 16,0 20-16,1-20 0,-22 0 16,0 21-16,0-22 0,0 1 15,0 21-15,0 0 0,0-1 0,0 1 16,-22 21-16,1 0 16,21 21-16,0 1 15,0 20-15,0-21 0,0 0 16,0 22-16,0-22 0,0 0 15,0 21-15,21-21 0,-21 1 0,22-1 16,-22 0-16,0 0 0,0 0 0,21-21 16,-21 21-16,21 1 15,0-22 1,-21-22-16,0 1 16,21 0-16,-21 0 15,0-21-15,0 20 0,0 1 0</inkml:trace>
  <inkml:trace contextRef="#ctx0" brushRef="#br0" timeOffset="57010.27">21294 7768 0,'-43'0'15,"86"0"-15,-107 0 0,43 0 0,0-21 0,0 21 16,-1 0-16,22-21 15,22 0 17,-1 21-17</inkml:trace>
  <inkml:trace contextRef="#ctx0" brushRef="#br0" timeOffset="58754.27">23918 8001 0,'0'0'0,"0"-21"0,21 0 15,1 0-15,-22-1 16,21 1-16,0 0 0,-21 0 16,0 42 15,0 0-16,0 22-15,0-1 0,-21 0 0,21 1 16,-21-1-16,-1 0 0,22 1 16,-21-1-16,0-21 0,21 21 0,0 1 15,0-22-15,-21 0 0,21 0 0,0 0 16,0 1-16,21-22 16,0 0-1,0-22-15,22 1 0,-22 0 16,0 0-16,0 0 0,22-22 0,-22 22 15,0-21-15,0 0 0,21 20 16,-20-20-16,-1 0 0,-21-1 0,21 22 16,0-21-16,-21 21 0,0 0 15,0 42 1,0 0 0,0 0-16,0 0 0,0 22 0,0-22 15,0 21-15,0 0 16,0 1-16,0-22 0,0 0 0,0 0 15,0 0-15,0 1 0,21-22 16,0 21-16,1-21 0,20 0 0,-21 0 16,21 0-16,1 0 0,-1 0 0,0 0 15,1 0-15,-22-21 0,21-1 16,1 1-16,-1 0 0,-21 0 16,21-21-16,-20-1 0,-1 1 0,21 0 15,-21-1-15,0 1 0,-21 0 0,22-1 16,-1 22-16,-21-21 0,21 21 15,-21-1-15,0 1 0,0 42 32,0 1-32,0-1 0,-21 21 15,0 0-15,21-20 0,-22 20 0,22 0 16,0 1-16,0 20 16,0-21-16,0-20 0,0-1 0,22 0 15,-1 0-15,0-21 0,0 21 16,21-21-16,-20 0 0,-1 0 0,21 0 0,-21 0 15,22 0-15,-22-21 16,21 21-16,22-42 16,-43 21-16,0-1 0,21 1 0,-21-21 0,1 21 15,-1-22-15,0 22 0,-21-21 16,21 21-16,-21-22 0,21 22 0,-21 0 16,0 0-16,-21 21 15,0 21-15,0 0 16,0 0-16,21 1 15,-22 20-15,22-21 0,0 0 0,0 22 16,0-22-16,0 0 0,0 21 0,0-21 16,0 1-16,0-1 15,22 0-15,-1 0 0,0-21 0,-21 21 0,42 0 16,-21-21-16,22 0 0,-22 0 16,21 0-16,1 0 0,-1 0 15,-21 0-15,21-21 0,22-21 16,-43 21-16,21 0 0,-20-22 0,-1 1 15,0 0-15,0-1 0,21 1 16,-42-22-16,22 22 0,-1-21 16,0 20-16,0-20 0,-21 20 0,0 1 15,0 0-15,0-1 0,0 22 0,0 0 16,0 0-16,-21 42 16,0 0-16,0 0 15,-1 22-15,22-22 0,-21 21 16,21 1-16,-21-1 0,21 0 0,-21 1 15,21 41-15,0-41 16,0-1-16,0 0 0,0 1 0,21-1 16,0-21-16,0 21 0,22-20 0,-22-1 15,0 0-15,21-21 0,-20 21 0,20-21 16,21 0-16,-41 0 16,41-21-16,-42 0 0,22 0 15,-22-22-15,0 22 0,0-21 0,0-1 16,0 1-16,1-21 0,-1 20 15,0-20-15,21-43 16,-21 42-16,-21 22 0,0 0 0,22-22 16,-22 43-16,21-21 0,-21 21 15,0-1-15,0 44 16,-21-1-16,-1 0 0,1 0 16,0 21-16,21 1 0,0-1 15,-21 0-15,21 1 0,-21-1 0,21 0 16,-21 1-16,21-1 0,0-21 0,0 22 15,-22-1-15,22 0 0,-21 1 16,21-22-16,0 0 0,-21 21 0,21-21 16,0 1-16,0-44 31,21 22-31,0-21 16,1 0-16,-1 0 0,0-21 0,0 20 15,0-20-15,0 21 0,1-21 16,20 20-16,-21 1 0,0 0 0,0 0 15,1 21-15,-1 0 0,-21 21 16,0 21 0,0-20-16,0-1 15,0 21-15,0-21 0,0 0 0,0 22 16,0-22-16,21 0 0,21 21 16,1-20-16,-22-1 15,0-21-15,21 21 0,-21-21 0,22 0 16,-22 0-16,0 0 0,0 0 0,0 0 15,22-21-15,-22 0 16,0-1-16,-21 1 0,21 0 0,-21-21 16,0-1-16,0 22 0</inkml:trace>
  <inkml:trace contextRef="#ctx0" brushRef="#br0" timeOffset="58966.15">26056 7641 0,'0'0'0,"-42"21"0,21-21 0,42 0 31,0 0-31,0 0 0,21 0 16,-20 0-16,20-21 0,0 21 0,-21 0 15,22 0-15,-22-21 0,0 21 0,0-21 16,0 21-16,-21-21 0</inkml:trace>
  <inkml:trace contextRef="#ctx0" brushRef="#br0" timeOffset="59121.06">25463 7535 0,'0'0'0,"-21"0"0,-21 22 15,21-22-15,0 0 0,42 0 47,0 0-47,0 0 0,0 0 16</inkml:trace>
  <inkml:trace contextRef="#ctx0" brushRef="#br0" timeOffset="61661.49">28257 8001 0,'0'0'0,"-21"0"16,42-21 15,1 0-31,-1 21 0,0-21 0,0-1 16,0 22-16,0-21 0,1 0 0,-1 0 15,0-21-15,0 20 0,0 1 16,0-21-16,1 0 0,-1-1 0,0 1 15,-21-43-15,0 43 0,0 21 16,0 0-16,0-1 0,0 1 16,-21 21-16,0 21 15,-1 1-15,-20-1 16,21 0-16,0 21 0,-43 43 16,22-43-16,21 1 0,-22 20 0,43-21 15,0 1-15,0-22 0,0 21 16,0 1-16,0-22 0,0 21 0,43-21 15,-22 0-15,21 1 0,-21-1 0,22-21 16,-1 0-16,0 0 0,22 0 16,-22 0-16,1 0 0,62-21 15,-41-1-15,-22 1 0,22-21 0,-22 21 16,22 0-16,-22-22 16,0 1-16,-21 0 0,22-1 0,-22 1 0,42-64 15,-63 64-15,22-22 16,-22 1-16,0 20 0,0-20 15,0 21-15,0-1 0,0 22 0,-22 0 16,1 0-16,0 21 0,-21 21 16,21 0-16,-1 0 0,1 22 15,0-1-15,0 0 0,21 1 0,0-1 16,0 21-16,0-20 0,0-1 16,0 0-16,0 1 0,0-1 0,0 0 15,21 1-15,0-1 16,-21 0-16,21-20 0,1 20 0,-1-21 15,-21 0-15,21 0 0,0 1 0,0-22 16,0 0-16,1 0 0,-1 0 16,0 0-16,0-22 0,0 22 0,43-42 15,-43 21-15,0 0 0,0 0 16,0-22-16,-21 22 0,22 0 16,-1-21-16,-21 20 0,21 1 0,-21-21 15,0 21-15,0 0 0,21 21 16,-21 21-1,0 0-15,0 0 0,0 0 16,0 0-16,0 1 0,0-1 16,0 0-16,0 0 0,0 0 15,0 22-15,0-22 0,0 0 0,0 0 16,21 0-16,0-21 16,1 0-16,-1 0 0,0 0 15,0 0-15,0-21 0,0 21 16,1-21-16,-22 0 15,21 0-15,0-1 0,0 1 0,0 0 0,0-21 16,1 21-16,-1-22 0,-21 22 16,21 0-16,0-21 0,0 42 15,-21-22-15,0 1 0,0 42 16,0 1 0,0-1-16,0 0 0,0 21 15,0-21-15,0 1 0,0-1 0,0 0 16,0 0-16,0 21 0,21-20 15,1-1-15,-1-21 0,0 21 0,0 0 16,0 0-16,22-21 0,-22 0 16,21 21-16,0-21 0,-20 0 0,20 0 15,0 0-15,1 0 0,-1 0 0,0-21 16,1 0-16,-22 0 0,21 0 16,-21 0-16,22-1 0,-22-20 0,0 21 15,21-21-15,-21 20 16,-21-20-16,22-21 0,-1 20 15,-21 22-15,0 0 0,0 0 0,0 0 16,-21-1-16,-1 22 0,1 0 16,0 0-16,0 0 0,-21 22 0,-1 20 15,1-21-15,21 0 0,0 22 16,-1-22-16,1 21 0,0-21 16,21 22-16,0-22 0,0 0 0,0 21 15,0-21-15,0 1 0,0-1 16,21 0-16,0 0 0,1 0 0,-1-21 15,0 0-15,0 0 0,0 0 16,0 0-16,22 0 0,-22-21 16,0 0-16,0 0 0,22 0 15,-22-1-15,0 1 0,0 0 16,0 0-16,0-21 0,-21 20 0,0 1 16,22 0-16,-22 0 0,0 0 0,-22 21 31,1 0-31,21 21 0,-21-21 15,21 21-15,-21 0 0,21 22 16,-21-22-16,21 0 0,0 0 0,0 0 16,0 0-16,0 1 0,0-1 0,0 0 15,21-21-15,0 21 0,0 0 16,0-21-16,1 0 0,20 21 0,21-21 16,-41 0-16,20 0 15,-21 0-15,21-21 0,-20 21 16,20-21-16,-21 0 0,0 0 0,0-22 15,22 22-15,-22 0 0,0-21 16,-21-1-16,21 22 0,0-21 0,1 21 16,-22 0-16,0-1 0,0 1 15,0 0-15,0 42 32,-22-21-32,22 21 0,0 1 15,-21-1-15,21 0 0,0 0 16,0 0-16,0 0 15,0 1-15,0-1 16,0 0-16,21-21 16,1 0-16,-1 21 15,0-21-15,0 0 0,0 0 0,0 0 16,1 0-16,-1 0 16,0 0-16,0 0 0,0-21 15,-21 0-15,21 0 16,-21-1-16,22 22 0,-22-21 0,21 0 15,-21 0-15,0 0 0,0 0 16,0-1-16,0 1 0,-21 42 47,21 1-47,0-1 0,-22-21 0,22 21 16,-21 0-16,21 0 0,0 0 15,0 1-15,0-1 0,0 0 0,0 0 16,0 0-16,0 0 15,21-21-15,1 0 0,-1 0 16,0 0-16,0 0 0,21 0 16,-20 0-16,-1 0 0,21 0 15,-21 0-15,22-21 0,-22 21 0,21-21 16,-21 0-16,22-21 0,-22 20 0,21-20 16,0 21-16,-20-43 0,20 22 15,-21 0-15,21-22 0,-20 1 16,-1-1-16,0 1 0,0 20 0,0-20 15,-21 21-15,0 20 0,0-20 16,0 21-16,0 0 0,0 0 0,-21 21 16,0 0-16,0 0 0,0 0 15,-1 0-15,1 21 0,0 0 0,0 0 16,21 21-16,-21-20 0,21 20 16,-21 21-16,21-20 0,-22-1 0,22 22 15,0-22-15,0 21 16,0-20-16,0 41 0,22-41 15,-1-1-15,-21 0 0,21-20 16,21 20-16,-21-21 0,1 0 0,20 0 16,-21 1-16,21-1 0,43-21 15,-64 0-15,22 0 0,-1 0 16,-21-21-16,21-1 0,-20 1 16,-1 0-16,21 0 0,-21 0 0,0-22 15,1 22-15,-22-21 0,21 0 16,0 20-16,-21 1 15,0 0-15,-21 21 16,0 0-16,-1 21 0,1 0 0,0-21 16,21 22-16,-21 20 0,21-21 15,-21 0-15,21 0 0,0 1 16,0-1-16,0 0 0,0 0 16,21 0-16,0 0 0,0 1 15,0-22-15,22 0 0,-22 0 16,21 0-16,-21 0 0,22 0 0,-22 0 15,21 0-15,1-22 0,-1 1 16,-21 21-16,21-21 0,-20 0 0,20 0 16,-21 0-16,0-1 0,0 1 15,-21 0-15,0 0 0,0 0 0,0 0 16,0-1-16,-42 1 0</inkml:trace>
  <inkml:trace contextRef="#ctx0" brushRef="#br0" timeOffset="61917.5">31962 7451 0,'0'0'16,"-43"0"-16,1 0 0,0-21 0,20 21 0,1 0 15,21-22-15,0 1 0,0 0 16,21 21-16,22 0 0,-22-21 15,42 21-15,-20 0 16,20-21-16,1 21 0,20 0 0,1 0 16,-21 0-16,-1 0 0,22 0 15,-22 0-15,-20 0 0,20 0 0,-21 21 16,-20-21-16,-1 21 0,0-21 16</inkml:trace>
  <inkml:trace contextRef="#ctx0" brushRef="#br0" timeOffset="62509.89">17589 9885 0,'0'0'0,"-21"-21"0,21 0 16,0-1-16,-21 1 0,21 0 15,0 0-15,0 0 0,0 0 0,0 42 32,-21 0-32,21 0 15,0 21-15,0 1 0,0-1 0,0 0 16,0 22-16,0-22 0,0 22 16,0-22-16,0 0 0,0 22 0,0-22 15,-21 1-15,21-1 0,0 0 0,-21 1 16,-1-22-16,22 0 0,-21 0 15,21 0-15,0 0 0,0 1 0,-21-22 16,0 0-16,-21 0 16</inkml:trace>
  <inkml:trace contextRef="#ctx0" brushRef="#br0" timeOffset="63237.5">16954 10308 0,'-21'0'31,"42"0"-31,1 0 0,-1 0 0,0 0 16,21 0-16,1 0 0,20 0 15,-21-21-15,22 0 0,-1 21 0,1-21 0,21 0 16,-22-1-16,1 1 16,-1 0-16,1 0 0,-22 0 0,21 0 15,-20-22-15,-1 22 0,-21 0 0,22-21 16,-22 20-16,-21-20 0,0 21 15,0-21-15,0 20 0,0 1 0,0 0 16,0 42 0,-21 0-16,21 1 15,-22 20-15,22 0 0,-21 1 0,21-1 16,-21 0-16,21 43 0,0-43 16,-21 1-16,21-1 0,0-21 15,-21 21-15,21-20 0,0-1 0,0 0 16,0 0-16,21-21 15,0 0 1,0 0-16,0-21 0,1 0 16,-1 0-16,0-1 0,0 1 0,0 0 15,0 0-15,1-21 0,-1 20 16,0 1-16,0-21 0,0 21 0,0 0 16,-21-1-16,22 1 0,-1 21 15,-21 21 1,0 1-1,0-1-15,0 0 0,0 21 0,0 22 16,0-43 0,21 21-16,0-21 0,0 1 0,0-22 15,1 21-15,-1-21 0,21 0 16,-21 0-16,22 0 0,-1 0 0,0 0 16,-21 0-16,64-21 15,-64-1-15,0 22 0,22-21 0,-22 0 16,0 0-16,-21-43 0,0 43 15,0 0-15,0 0 0,0-21 16,0 20-16,0 1 0,-21 21 16,0 0-16,0 0 15,-1 0-15,1 21 0,21 1 16,0-1-16,0 0 0,0 0 0,-21 0 16,21 0-16,0 22 0,0-22 0,0 21 15,21-42-15,0 21 16,1 1-16,-1-22 0,0 0 15,0 0-15,0 0 0,0 0 0,22 0 16,-1 0-16,22 0 0</inkml:trace>
  <inkml:trace contextRef="#ctx0" brushRef="#br0" timeOffset="66401.36">20341 9694 0,'0'0'0,"0"-21"0,21 0 16,-21 0-16,0-21 0,0 20 15,0 1-15,0-21 0,-21 21 16,0 0-16,21-1 0,-21 1 0,0 21 16,-1-21-16,1 21 0,0 0 0,0 0 15,0 0-15,-43 42 16,43-20-16,-21 20 0,21 0 0,-1 22 15,1-1-15,0 1 0,0-1 16,0 1-16,-22-1 0,22-20 0,21 20 16,-21 1-16,21-22 0,0 64 15,0-64-15,0 0 0,21 1 16,0-22-16,22 21 0,-22-21 0,21 1 16,1-22-16,-1 0 0,21 0 0,1 0 15,-22 0-15,22 0 0,-1-22 16,43-20-16,-64 21 0,22 0 15,-22-22-15,1 22 0,-1 0 16,0-21-16,-21-1 0,1 22 0,-1-21 16,0 0-16,-21 20 0,0-20 0,0 21 15,0 0-15,0 0 0,-21 21 16,0 0 0,-1 21-16,1 0 0,0 0 0,0 0 15,0 22-15,0-22 0,21 21 16,-22-21-16,22 22 0,-21-22 15,21 21-15,0-21 0,0 22 0,0-22 0,0 0 16,21 0-16,1 0 0,-1 0 16,0 1-16,21-22 0,-21 0 15,22 0-15,-22 0 0,21 0 0,1 0 16,-1-22-16,-21 1 0,21 0 0,1 0 16,-22 0-16,21 0 15,-21-1-15,22-20 0,-22 21 0,0-21 0,-21-22 16,0 22-16,0-1 15,0 1-15,0 0 0,0 21 0,-21-22 16,21 22-16,-42 0 0,20 0 0,1 0 16,0 21-16,-21 0 0,21 0 0,-22 21 15,-20 21-15,42-21 16,-1 22-16,-20-1 0,21-21 16,0 21-16,21 1 0,0-22 0,0 21 15,0-21-15,0 22 0,0-22 0,0 0 16,21 0-16,21 22 15,1-22-15,-22-21 0,21 0 0,0 0 16,-20 0-16,20 0 0,0 0 0,1-21 16,-22 21-16,21-22 0,0 1 15,1 0-15,-1 0 0,22-43 16,-43 43-16,21-21 0,-21 21 16,-21-22-16,21 22 0,-21 0 0,22 0 15,-22 0-15,0 0 0,0 42 31,0 0-31,0 0 0,-22 0 0,22 0 16,-21 1-16,21-1 0,-21 21 16,21-21-16,0 0 0,0 1 0,-21-1 15,21 0-15,0 0 0,0 0 0,0 0 16,0 1-16,21-22 31,0-22-15,0 1-16,-21 0 0,22 21 15,-1-21-15,0-21 0,0 20 16,0 1-16,0 0 0,1-21 0,-1 21 0,0-1 16,0 1-16,0 0 0,0 0 15,1 21-15,-1 0 32,-21 21-32,0 0 0,0 0 0,0 1 15,0-1-15,21 0 0,-21 0 0,21 0 16,0 0-16,0 1 0,1-1 15,-1 0-15,0 0 0,0 0 16,21 0-16,-20-21 0,20 22 0,-21-22 0,21 0 16,-20 0-16,20 0 15,0 0-15,1 0 0,-1 0 0,-21 0 16,21-22-16,-20 1 0,20 0 0,-21 0 16,0 0-16,0 0 0,1-1 0,-22-20 15,0 21-15,0-64 16,0 64-16,0-21 0,0 21 0,0-1 15,-22 1-15,1 0 0,0 21 0,0 0 16,0 0-16,0 0 0,-1 0 16,-20 0-16,21 0 0,-21 42 15,-1-20-15,22-1 0,0 21 16,21-21-16,-21 22 0,21-22 0,-21 0 16,21 21-16,0-21 0,0 1 15,0-1-15,0 0 0,0 0 0,0 0 16,42 22-16,-21-43 0,0 0 15,0 0-15,1 0 0,-1 0 16,0 0-16,0 0 0,21 0 0,-20-22 16,-1 1-16,21 0 0,-21 0 0,0 0 15,1-22-15,-1 22 0,0-21 16,0 0-16,0-1 0,0 1 0,1 0 16,20-64-16,-42 42 0,0 22 15,21-64 1,0 85-16,-21-43 0,0 43 0,-21 21 31,0 21-31,0 22 0,21-22 0,-21 21 16,-1 1-16,22-1 0,-21 43 15,21-43-15,-21 0 0,21 1 16,0-1-16,0 0 0,0 1 0,0-1 16,0-21-16,0 21 15,0-20-15,21-1 0,0 0 0,-21 0 0,64 21 16,-43-42-16,43 0 15,-43 0-15,21 0 0,-21 0 16,22-21-16,-22 21 0,21-21 0,-21 0 16,0 0-16,22 0 0,-22-1 0,0-20 15,21 0-15,-20-1 16,-22 22-16,0 0 0,21-21 16,-21 21-16,0-1 0,0 1 0,-21 21 31,21 21-31,-22 1 15,22-1-15,0 0 0,0 42 16,-21-41-16,21-1 0,0 0 0,0 0 16,0 0-16,0 22 0,0-22 15,0 0-15,21 0 0,1-21 16,-1 21-16,0-21 16,42 0-16,-41 0 0,-1 0 15,0-21-15,0 21 0,21-21 16,-20 0-16,-1 0 0,0-1 0,0 1 15,0-21-15,0 21 0,1-22 0,-1-20 16,21-43-16,-21 64 16,-21-22-16,21 1 0,1-1 0,-22 22 15,21 0-15,-21-1 0,0 22 0,0 0 16,21 0-16,-21 42 16,-21 0-1,0 21-15,-1 1 0,22 63 16,-21-64-16,21 0 0,-21 22 15,21-22-15,0 0 0,0 1 16,0-1-16,0 0 0,0 1 0,0-1 16,0-21-16,21 0 0,22 22 15,-22-22-15,0 0 0,0-21 0,0 0 16,0 0-16,1 0 0,-1 0 16,0 0-16,21 0 0,-21-21 0,1 0 15,-1 0-15,0 21 0,0-43 0,0 22 16,0 0-16,1 0 0,-1-22 15,-21 22-15,21-21 0,0 0 16,-21 20-16,21 1 0,-21 0 16,21 0-16,-21 42 15,0 0 1,0 0-16,0 1 0,-21-1 0,21 21 16,0-21-16,0 0 0,-21 1 0,21-1 15,0 0-15,0 0 0,0 0 16,0 0-16,0 1 0,0-1 0,0 0 15,21-21-15,0 0 0,1 0 16,-1 0-16,0 0 0,0 0 0,0 0 16,0 0-16,1-21 0,-1 0 15,0 21-15,21-43 16,-21 22-16,1 0 0,20-43 16,-42 43-16,21 0 0,-21-21 0,21 42 15,-21-21-15,0-1 0,0 44 31,0-1-31,0 0 0,0 0 16,0 0-16,-21 0 0,21 1 0,-21-1 16,21 0-16,0 0 15,0 0-15,0 0 0,0 1 0,0-1 16,21-21-16,0 21 0,0-21 16,1 0-16,-1 0 0,0 0 15,0 0-15,0 0 16,0-21-16,1 21 0,-22-21 0,0-1 15,0 1-15,0 0 0,0-21 16,0 21-16,0-1 0,0 1 16,0 0-16,-22 0 0,1 0 0,-21 0 15,21 21-15,-22-22 0,22 22 16,0 0-16,0 0 0,42 0 47,0 0-47,0 0 0,22 0 15,-22-21-15,21 21 0,-21-21 16,22 21-16,-22-21 0,21 21 0,64 0 16,-85 0-1,22 0-15,-22 0 0,0 0 16,-21 21-16,0 0 0,0 0 0,0 1 16,0-1-16,0 0 0,0 0 0,0 0 15,0 0-15,0 22 0,0-22 0,0 0 16,0 0-16,0 0 15,0 1-15,-21-22 16,0 0 0,21-22-1,0 1 1,0 0-16,0 0 0,21 0 16,0 0-16,0-1 0,0-20 0,0 21 0,22-21 15,-22-1-15,0 1 16,21 21-16,-20-22 0,20 22 0,-21-21 15,0 42-15,0-21 0,1 21 0,-1 0 16,-21 21-16,0 0 0,0 21 16,0-20-16,0 20 0,0-21 15,0 43-15,0-22 0,0-21 16,0 0-16,0 0 0,0 1 0,0-1 16,21 0-16,0 0 0,0-21 15,0 0-15,1 0 0,-1 0 16,0 0-16,0 0 0,0 0 15,0 0-15,1 0 0,20-21 0,-21 0 16,0 21-16,0-21 0,1-1 16,-22-20-16,21 21 0,-21 0 0,21-22 15,-21-41-15,0 41 0,0 1 16</inkml:trace>
  <inkml:trace contextRef="#ctx0" brushRef="#br0" timeOffset="66605.71">24638 9419 0,'0'0'0,"-21"0"0,-22 0 0,22 21 16,0-21 0,0 0 46</inkml:trace>
  <inkml:trace contextRef="#ctx0" brushRef="#br0" timeOffset="66801.6">23410 9758 0,'-42'21'0,"84"-42"0,-84 63 0,63-42 31,21 0-31,-20 0 16,20 0-16,-21-21 0,21 21 0,22-21 15,-22 21-15,1-21 0,-1 21 0,0-21 16,-21 21-16,22-22 0,-22 22 16,-21-21-16,0 0 0</inkml:trace>
  <inkml:trace contextRef="#ctx0" brushRef="#br0" timeOffset="66960.82">23326 9567 0,'-43'0'16,"86"0"-16,-128 0 0,64 0 0,-43 0 15,43 22-15,21-1 16,21-21 0,0 0-16,1 21 0,-1-21 15,0 0-15,21 0 0,-21 0 0,22 0 16,-22-21-16,21 21 0</inkml:trace>
  <inkml:trace contextRef="#ctx0" brushRef="#br0" timeOffset="67378.39">26564 9610 0,'0'0'15,"0"-21"-15,0-1 0,0 1 16,21 21 0,-21 21-16,0 1 0,0-1 15,0 0-15,0 64 0,0-43 16,0-21-16,0 21 0,0 1 16,-21-22-16,21 21 0,-21-21 0,21 1 15,-21-1-15,21 0 0,0 0 0,21-21 47,0-21-47,-21 0 0,21 0 16,0-1-16,1 1 0</inkml:trace>
  <inkml:trace contextRef="#ctx0" brushRef="#br0" timeOffset="67713.87">26733 9250 0,'-21'-21'15,"42"42"-15,-63-63 0,21 42 0,0 0 0,0 0 16,-1 0-16,1 0 0,0 0 0,0 21 16,0-21-16,21 21 0,0 0 15,0 0-15,0 0 16,21 1-16,21-22 0,-21 0 16,22 0-16,-22 0 0,21 0 15,1 0-15,-1 0 0,0 0 16,43 0-16,-64-22 0,0 1 0,0 21 15,-21-21-15,0 0 0,0 0 16,0 0-16,-21-1 0,0 1 0,0 0 16,-21 21-16,20-21 0,1 21 15,-21 0-15,0 0 0,20 0 0,-20 0 16,21 0-16,-21 21 0,20 0 16,1 22-16,21-22 0,0 21 0,0-21 0,0 22 15,0-1-15,0 0 16,0 1-16,0-1 0,0-21 0,43 21 15</inkml:trace>
  <inkml:trace contextRef="#ctx0" brushRef="#br0" timeOffset="71042.05">27305 9589 0,'0'0'0,"0"-22"0,-21 22 31,21 22-31,-21-1 0,21 0 16,0 21-16,0-21 16,-22 22-16,22-22 0,-21 21 0,0 22 15,21-22-15,0-21 0,0 0 16,-21 22-16,21-22 0,0 0 16,0 0-16,21-21 31,-21-21-16,0 0-15,0 0 0,0 0 16,21-1-16,-21-20 0,21 21 0,-21-21 16,22-1-16,-22 1 0,21 0 0,0-1 15,0 1-15,-21 21 16,21-22-16,0 22 0,1 0 0,-1 21 16,0 21-1,-21 0-15,0 1 0,0 20 16,0-21-16,0 21 0,21 43 15,-21-64-15,21 22 0,-21-22 0,0 21 16,0-21-16,21 0 0,1 1 16,-1-1-16,-21 0 0,21-21 15,0 0-15,0 0 0,0 0 0,1 0 16,-1 0-16,0-21 16,0 0-16,0-1 0,0 1 15,1 0-15,-1 0 0,0-21 0,0 20 16,0-20-16,0 21 0,1-21 15,-1-1-15,0 22 0,-21 0 16,21 0-16,-21 42 16,-21 0-1,0 0-15,21 0 0,-21 1 0,21-1 16,-22 0-16,22 21 0,0-21 0,0 1 16,0-1-16,0 0 0,22 0 15,-1 0-15,0-21 0,0 21 16,21-21-16,22 0 15,-22 0-15,22 0 0,-22 0 16,0 0-16,-20 0 0,20 0 16,-21-21-16,0 0 0,0 0 0,1 0 15,-1 0-15,0-1 0,-21-41 16,0 42-16,21-43 16,-21 43-16,0 0 0,0 0 0,0 42 31,-21 0-31,21 0 15,-21 22-15,21-22 0,0 21 0,-21 0 16,-1 1-16,22-1 0,0 0 0,-21 1 16,0-1-16,21 0 0,-21 22 15,21-1-15,0-20 0,0 20 0,-21 1 16,0-1-16,-1 1 0,22-1 16,-21 1-16,0-1 0,0 1 15,0-1-15,-22 1 0,22-1 0,0 1 16,21-1-16,-21 1 0,0-22 0,21 0 15,0 1-15,0-22 0,0 21 0,0-21 16,21-21 0,0 0-16,-21-21 15,21 0-15,0 0 0,1 0 0,-1-22 16,0 1-16,0 0 0,0 21 16,0-43-16,1 22 0,-1-1 15,0-20-15,0 21 0,0-22 0,0-21 16,1 22-16,-1-1 0,-21-20 0,21-1 15,0-63-15,-21 63 16,21 1-16,-21 20 0,0-21 16,0 22-16,0-22 0,21 22 0,-21-1 0,0 1 15,0 20-15,0 1 0,0 0 16,22-1-16,-22 22 0,0 0 0,0 0 16,21 21-16,0 0 0,0 0 15,0 0-15,0 0 0,1 0 0,-1 0 16,0 21-16,0 0 0,0 22 0,0-22 15,1 21-15,-1 0 0,-21 1 16,0-22-16,0 21 0,0 1 16,0-1-16,0-21 0,-21 21 15,-1-20-15,1-1 0,0 0 0,-21-21 16,21 21-16,-1-21 0,1 0 0,0 0 16,0 0-16,0 0 0,0-42 15,21 21-15,0-1 16,0 1-16,0 0 15,21 21-15,0 0 16,0 0-16,0 0 0,0 0 16,1 21-16,-1-21 15,0 0-15,21 21 0,-21-21 0,1 0 16,20 0-16,0 22 0,-21-22 0,22 0 16,-1 0-16,0 0 0,1 0 15,-1-22-15,0 22 0,1-21 0,-1 0 16,0 0-16,1-21 0,-22 20 0,21-20 15,-21 0-15,1-1 0,-1 1 16,0 0-16,0-1 0,-21-62 16,21 62-16,-21 1 0,0 0 15,0-1-15,0 22 0,0 0 0,0 0 16,-21 21-16,0 21 16,0 0-16,0 21 15,-1-20-15,1 20 0,0 0 0,21 1 16,-21-1-16,0 0 0,21 1 15,0-1-15,0 0 0,0 1 0,0-1 16,0 0-16,0 1 0,21-22 0,0 21 16,21 0-16,-20-20 0,-1-22 15,0 0-15,21 0 0,-21 0 16,1 0-16,-1 0 0,21 0 0,-21 0 16,0-22-16,1 1 0,-1 0 0,0-21 15,0-22 1,0 22-16,0 21 0,-21-22 0,22 22 0,-22 0 15,0 0-15,0 0 0,0 42 32,0 0-32,-22 21 0,22 1 15,-21-1-15,21-21 16,0 22-16,0-22 0,0 0 0,0 0 16,0 21-16,0-20 0,21-22 0,1 21 15,-1 0-15,0-21 0,21 0 16,-21 0-16,43 0 15,-43 0-15,0 0 0,22-21 0,-22 0 16,0-1-16,0 1 0,0 0 16,0-21-16,22-1 0,-22 22 0,0-21 15,21-22-15,-20 22 16,-1 21-16,0 0 0,-21 0 16,21 21-16,-21 21 31,0 0-31,0 0 0,0 0 15,0 0-15,0 1 0,0-1 16,0 0 0,0-42 15,21 21-31,-21-21 0,0-1 16,0 1-16,0 0 15,0 0-15,0 0 16,0 0-16,-21 21 15,0 0-15,0 0 16,0 0-16,-1 21 0,1 0 16,0 0-16,0 0 0,0 0 0,21 22 15,-21 41-15,21-41 16,0-22-16,0 21 0,0-21 16,0 1-16,0-1 0,21 0 0,0 0 15,0-21-15,0 0 16,0 0-16,43 0 15,-22 0-15,22 0 0,-43 0 16,0-21-16,0 0 0,22 0 16,-22-1-16,0-20 0,0 21 0,0-21 15,0 20-15,1-20 0,-22 0 16,21 21-16,-21-1 0,0 1 16,0 42-1,-21-21-15,21 22 16,-22-1-16,22 0 0,0 21 0,0-21 15,0 1-15,0-1 0,0 0 16,0 0-16,0 0 0,22 0 16,-1 1-16,0-1 0,0-21 0,0 0 15,0 21-15,1-21 0,-1 0 0,0 0 0,0 0 16,0 0-16,-21-21 16,21 0-16,1 21 0,-1-22 0,0-20 15,0 21-15,-21-21 0,21-1 16,0 1-16,1 0 0,-22-22 0,21 22 15,0-1-15,0-20 0,0-22 16,0 43-16,1 0 0,-22-1 16,0 1-16,0 21 0,-22 21 31,1 21-31,0 21 0,0-21 16,0 22-16,0-22 0,-1 21 0,1 1 15,21-1-15,0 0 0,0 1 16,-21-1-16,21 21 0,0-20 0,0 20 15,0-20-15,0-22 16,42 42-16,-20-42 0,-1 1 16,0-22-16,0 0 0,0 0 15,0 0-15,1 0 0,-1-22 16,0 1-16,0 0 0,0 0 16,0 0-16,22-64 0,-22 43 15,0-1-15,0-20 0,0 21 16,22-1-16,20-63 0,-20 64 15,-1-64-15,-21 85 16,0-21-16,-21 21 0,21-22 16,-21 22-16,0 42 15,-21 0-15,0 1 0,0-1 16,21 0-16,-21 21 0,0 1 16,21-1-16,-22 0 0,22 1 0,0-1 15,-21 0-15,21 1 0,-21-1 0,21 0 16,0 1-16,0-22 15,0 21-15,0 0 0,0-20 0,0-1 0,21 0 16,0 0-16,-21 0 0,22-21 16,-1 0-16,0 0 0,0 0 15,0 0-15,-21-21 16,21 21-16,1-21 0,-1 0 0,0 0 16,0-22-16,0 22 0,0 0 0,1 0 15,-22 0-15,21-1 16,-21 1-16,21 21 0,-21 21 15,0 1 1,-21-1-16,21 0 0,-21 0 0,21 0 16,0 0-16,0 1 0,0-1 15,0 0-15,0 0 0,0 0 0,0 0 16,21-21-16,0 22 0,21-1 0,-21-21 16,22 0-16,-1 0 15,-21 0-15,0 0 0,22 0 0,-22 0 16,0 0-16,0 0 0,-21-21 15,21 21-15,-21-22 0,22 1 0,-22-21 16,21 0-16,-21-1 16,0 22-16,0 0 0,0 0 0,0 0 15,-21 42 17,-1 0-32,22 0 0,-21 0 0,0 22 15,21-22-15,-21 21 0,0 0 16,0 1-16,-1-1 0,1 0 0,21 1 15,-21-1-15,0 0 16,21 22-16,-21-22 0,21 22 16,0-22-16,-21 22 0,-1-1 0,1 1 0,21-1 15,0 1-15,-21-1 0,0-21 16,21 22-16,-21-22 0,21 22 0,-21 20 16,-1-41-16,22-1 15,-21 0-15,21-20 0,0 20 16,-21-21-16,0 0 0,0-21 0,21 21 0,-21-21 15,-1 0-15,1 0 0,-21 0 16,0-21-16,-1 0 16,1 0-16,21 0 0,-22 0 0,1-22 15,0 1-15,21 21 0,-22-22 16,22 1-16,-21-21 0,21 20 0,-1 1 16</inkml:trace>
  <inkml:trace contextRef="#ctx0" brushRef="#br0" timeOffset="71282.91">30734 9610 0,'0'0'0,"0"-21"16,21 21-1,0-22-15,0 22 0,22 0 16,-22 0-16,21-21 0,1 21 15,-1 0-15,0 0 0,1 0 0,-1-21 16,0 21-16,1 0 0,-1 0 0,0 0 16,1-21-16,-22 21 0,21 0 15,-21 0-15,-21-21 0,0 0 0,0-1 16</inkml:trace>
  <inkml:trace contextRef="#ctx0" brushRef="#br0" timeOffset="71466.81">30459 9271 0,'-43'0'0,"86"0"0,-128 0 0,64 0 15,0 0-15,0 0 0,-1 0 16,1 0-16,0 0 16,0 0-1</inkml:trace>
  <inkml:trace contextRef="#ctx0" brushRef="#br0" timeOffset="71581.75">30120 9356 0,'0'0'0,"-21"21"0,21 0 16,-21-21-16,0 42 15,-1-42-15,22 22 0,-21-22 16</inkml:trace>
  <inkml:trace contextRef="#ctx0" brushRef="#br0" timeOffset="86948.35">3598 16722 0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B306-C00F-4D64-BF12-463AE4959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BD3A0-ABE2-4618-BD1B-C078AB714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308E-83F4-4C37-8907-2FA80D0B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11FD-A84D-4221-BEC5-779D95ABD50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72C8-4B11-41FD-BBBD-676AAF1A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0483-16F1-4056-828E-76160F1A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55EC-441C-4C42-A2B3-E338EAE6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7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D0DB-2F50-4BBA-8449-B386762D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69A20-8331-4386-A0A3-B0B3A0318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9771-8B02-49D0-981C-67AF2658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11FD-A84D-4221-BEC5-779D95ABD50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200F-9373-4E22-A82D-D39E0F03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0495F-4BA1-4747-9C22-496D0567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55EC-441C-4C42-A2B3-E338EAE6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47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73318-C3B6-428D-8529-F2CF79150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67975-8798-49FD-9081-B27B35E64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1301-FD55-427A-A149-CDBDDFD9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11FD-A84D-4221-BEC5-779D95ABD50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DD06-A0C4-4079-9F2A-FEEFEE2D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4B982-3BFA-4373-948C-D1A7C2B3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55EC-441C-4C42-A2B3-E338EAE6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9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C215-7409-4AE3-AF50-F21D9ABA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73C7-FD84-4574-A888-9DA9A8B8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4143-013F-4F71-8E24-D02E708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11FD-A84D-4221-BEC5-779D95ABD50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C88F8-A657-4301-87D4-B6453609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F751-E4F0-4D15-A8E8-44BDD44D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55EC-441C-4C42-A2B3-E338EAE6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92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339E-3232-4355-B020-7C7856E3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20DDF-766A-40D1-B613-0E4B0603C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789F-1EFA-4976-B38E-5D7E29CE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11FD-A84D-4221-BEC5-779D95ABD50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2002-777C-48B5-90AC-9FC90027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350E9-E3C1-4DD8-AF31-646B135E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55EC-441C-4C42-A2B3-E338EAE6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69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525D-A76F-46D4-BF5C-09054182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3CAF-3159-4DFB-BF72-2B98E0DB2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F9377-BCDA-4362-AD64-9FAB1158C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168A8-3E0A-46BD-B2B2-AF81D04D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11FD-A84D-4221-BEC5-779D95ABD50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26057-D9D5-489C-AB7C-C97931BA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8FB6-DBBA-47DE-B935-CCEB3610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55EC-441C-4C42-A2B3-E338EAE6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1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FF68-26FC-432C-AEF6-8D03A363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52930-DDD6-48F5-A7F5-3776CF528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50D68-A07F-4266-AB7B-7FF86A0A7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1D211-3D62-4B28-8049-AD0DD47A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95DF9-B729-4209-B9AE-7803A2956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AC69E-703E-4C3E-876F-8EBF974C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11FD-A84D-4221-BEC5-779D95ABD50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5F0D1-47F1-41FD-9E90-AEB7A81E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4E032-75E2-4190-BC59-33782BE1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55EC-441C-4C42-A2B3-E338EAE6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2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875E-A471-4584-B0CD-73C2C224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3F309-BFFA-408B-8526-FD98286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11FD-A84D-4221-BEC5-779D95ABD50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A468B-11BE-474C-B547-7BAD09D1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8A831-C4B4-4823-ADAF-0DA2361A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55EC-441C-4C42-A2B3-E338EAE6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5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B794D-3D95-48F7-A355-A4BB00B1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11FD-A84D-4221-BEC5-779D95ABD50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C372C-6B2E-4A87-9BF1-47859967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F3E2C-51FF-48A6-BFE0-32F3FF8A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55EC-441C-4C42-A2B3-E338EAE6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97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C068-9F54-4124-BBB1-17D1AB0A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3905-C25F-48F0-9327-6FAAF847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732CE-EF0C-4078-9988-F4B4E7D0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3E6E8-717C-4C08-B44A-08C551F5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11FD-A84D-4221-BEC5-779D95ABD50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22A9D-5535-4104-B0A9-34478B89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72718-F2DF-427E-820E-AF86CB5D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55EC-441C-4C42-A2B3-E338EAE6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5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A90D-4293-4CCA-8841-7D4E58AA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829A5-1EC8-477D-99D2-59966DFE0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2445A-CAEE-4584-85B9-3583780BB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5904F-A9D0-4781-B7CE-A6FDCCD2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11FD-A84D-4221-BEC5-779D95ABD50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4AE0F-1E34-42D6-ADA4-E62CAF05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8D6CC-9D31-46DA-9B83-6C30B5CA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55EC-441C-4C42-A2B3-E338EAE6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1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69417-6F5B-4BC3-909A-AC210299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60DEE-AC96-4E56-9379-E89AC3727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B65B7-644D-42B1-8782-F1B917D3B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11FD-A84D-4221-BEC5-779D95ABD50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79F8B-2575-4F9E-B664-0232E0BD7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E027-21E1-46C4-A989-077B3C1B0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55EC-441C-4C42-A2B3-E338EAE6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3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4AC7-DC32-44E0-96D8-14358F186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04F8-23A4-483D-A18B-FBF5F2AEE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031310-497B-4CF0-83A5-DFEEEBCB093A}"/>
                  </a:ext>
                </a:extLst>
              </p14:cNvPr>
              <p14:cNvContentPartPr/>
              <p14:nvPr/>
            </p14:nvContentPartPr>
            <p14:xfrm>
              <a:off x="236160" y="167760"/>
              <a:ext cx="11697120" cy="470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031310-497B-4CF0-83A5-DFEEEBCB09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58400"/>
                <a:ext cx="11715840" cy="47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411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4AC7-DC32-44E0-96D8-14358F186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04F8-23A4-483D-A18B-FBF5F2AEE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23B5A5-B4CA-40A5-82A6-E883A2728FF1}"/>
                  </a:ext>
                </a:extLst>
              </p14:cNvPr>
              <p14:cNvContentPartPr/>
              <p14:nvPr/>
            </p14:nvContentPartPr>
            <p14:xfrm>
              <a:off x="304920" y="0"/>
              <a:ext cx="7970760" cy="56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23B5A5-B4CA-40A5-82A6-E883A2728F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-9360"/>
                <a:ext cx="798948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696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4AC7-DC32-44E0-96D8-14358F186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04F8-23A4-483D-A18B-FBF5F2AEE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48A943-434F-4054-8183-8BB1FCB878CC}"/>
                  </a:ext>
                </a:extLst>
              </p14:cNvPr>
              <p14:cNvContentPartPr/>
              <p14:nvPr/>
            </p14:nvContentPartPr>
            <p14:xfrm>
              <a:off x="1234440" y="335160"/>
              <a:ext cx="541800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48A943-434F-4054-8183-8BB1FCB87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5080" y="325800"/>
                <a:ext cx="543672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29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4AC7-DC32-44E0-96D8-14358F186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04F8-23A4-483D-A18B-FBF5F2AEE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C399E5-92E5-4620-A6CD-112118E62432}"/>
                  </a:ext>
                </a:extLst>
              </p14:cNvPr>
              <p14:cNvContentPartPr/>
              <p14:nvPr/>
            </p14:nvContentPartPr>
            <p14:xfrm>
              <a:off x="845640" y="160200"/>
              <a:ext cx="5883120" cy="637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C399E5-92E5-4620-A6CD-112118E624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150840"/>
                <a:ext cx="5901840" cy="63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27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4AC7-DC32-44E0-96D8-14358F186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04F8-23A4-483D-A18B-FBF5F2AEE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C734D1-D979-4021-A790-CC5B71B6384A}"/>
                  </a:ext>
                </a:extLst>
              </p14:cNvPr>
              <p14:cNvContentPartPr/>
              <p14:nvPr/>
            </p14:nvContentPartPr>
            <p14:xfrm>
              <a:off x="289440" y="449640"/>
              <a:ext cx="10714320" cy="445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C734D1-D979-4021-A790-CC5B71B63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440280"/>
                <a:ext cx="10733040" cy="44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46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4AC7-DC32-44E0-96D8-14358F186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04F8-23A4-483D-A18B-FBF5F2AEE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6231D2-26F4-4F53-B167-280B8E1E7D19}"/>
                  </a:ext>
                </a:extLst>
              </p14:cNvPr>
              <p14:cNvContentPartPr/>
              <p14:nvPr/>
            </p14:nvContentPartPr>
            <p14:xfrm>
              <a:off x="640080" y="434520"/>
              <a:ext cx="6942240" cy="602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6231D2-26F4-4F53-B167-280B8E1E7D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425160"/>
                <a:ext cx="6960960" cy="60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49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4AC7-DC32-44E0-96D8-14358F186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04F8-23A4-483D-A18B-FBF5F2AEE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7A16E8-002E-47D1-A3A0-2E6B3CEB9825}"/>
                  </a:ext>
                </a:extLst>
              </p14:cNvPr>
              <p14:cNvContentPartPr/>
              <p14:nvPr/>
            </p14:nvContentPartPr>
            <p14:xfrm>
              <a:off x="144720" y="251640"/>
              <a:ext cx="865656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7A16E8-002E-47D1-A3A0-2E6B3CEB98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242280"/>
                <a:ext cx="867528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193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4AC7-DC32-44E0-96D8-14358F186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04F8-23A4-483D-A18B-FBF5F2AEE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FCC601-6109-4060-BC7F-696B30C1949A}"/>
                  </a:ext>
                </a:extLst>
              </p14:cNvPr>
              <p14:cNvContentPartPr/>
              <p14:nvPr/>
            </p14:nvContentPartPr>
            <p14:xfrm>
              <a:off x="403920" y="304920"/>
              <a:ext cx="1159776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FCC601-6109-4060-BC7F-696B30C194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295560"/>
                <a:ext cx="1161648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46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2021-10-01T02:27:46Z</dcterms:created>
  <dcterms:modified xsi:type="dcterms:W3CDTF">2021-10-01T02:28:21Z</dcterms:modified>
</cp:coreProperties>
</file>