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8T01:45:38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529 0,'-63'-21'78,"41"21"-78,22 21 15,0 0-15,0 1 16,0-1-16,22 0 16,-1 0-16,0-21 0,0 0 15,0 21-15,0-21 0,1 0 16,-1 0-16,21 0 0,-21 0 0,22 0 16,-22 0-16,21 0 0,0 0 0,-20-21 15,20 0-15,-21 21 0,21-21 16,-20 0-16,-1-1 0,0 22 0,21-21 15,-42 0-15,21 0 0,1 0 16,-22 0-16,21-1 0,-21-20 0,0 21 16,0 0-16,0 0 0,0-22 15,0 22-15,-21 0 0,-1 0 0,1 0 16,0 21-16,0 0 0,0-22 16,-22 22-16,22 0 0,-21 0 0,21 22 15,-22-22-15,1 21 0,21 0 0,-21 0 16,-1 0-16,1 22 0,21-22 15,-22 21-15,22 0 0,-21-20 0,21 20 16,0 0-16,-1-21 0,22 22 0,0-1 16,-21 0-16,21-20 0,0 20 15,0 0-15,0-21 0,0 22 0,0-22 16,21 21-16,1-21 0,-1 1 0,0-1 16,0 0-16,0 0 15,22-21-15,-22 21 0,21-21 0,-21 0 16,22 0-16,-22 0 0,0 0 0,21 0 15,-21 0-15,1-21 0,-1 21 16,0-21-16,0 0 0,0 21 0,-21-21 16,21-1-16,-21 1 15,0 0-15,-21 21 16,0 0-16,0 0 0,0 0 16,0 21-16,-1 0 0,-20 1 15,21-1-15,0 0 0,-22 21 16,22-21-16,0 22 0,0-1 0,0-21 15,-22 22-15,22-1 0,21 0 16,-21 1-16,21-22 0,-21 21 0,21 0 16,0-20-16,0 20 0,0-21 0,0 0 15,21 0-15,0 1 0,0-1 16,1 0-16,20-21 0,-21 0 0,0 0 16,22 0-16,-22 0 0,21 0 15,-21 0-15,0 0 0,1-21 0,20 0 16,-21-1-16,0 1 0,-21 0 0,21 0 15,1 0-15,-1 0 16,0-22-16,-21 22 0,21-21 0,0 21 16,0-22-16,1 22 0,-1-21 0,0 21 15,0-22-15,0 22 0,22 0 16,-22-21-16,21 20 0,-21 1 0,22 21 16,-22 0-16,0-21 0,0 21 0,0 0 15,0 0-15,1 21 0,-22 0 16,0 1-16,21-1 0,-21 0 0,0 0 15,0 0-15,0 0 0,0 1 0,0-1 16,-21 21-16,-1-21 0,22 0 16,-21 1-16,21-1 0,-21 0 0,21 0 15,-21 0-15,21 0 16,0-42 15,63-63 0,-63 62-31,22 1 0,-1 0 0,0 0 16,0-21-16,0 20 0,0 1 0,1-21 16,-1 21-16,0 0 0,-21-1 0,21 1 15,0 0-15,-21 42 32,0 0-17,-21 1-15,0-1 0,21 0 16,-21 0-16,21 21 0,0-20 0,0-1 15,-21 21-15,21-21 0,0 0 0,0 22 16,0-22-16,0 0 0,0 0 16,0 0-16,0 1 0,21-1 0,0 0 15,0-21-15,0 0 0,0 21 0,1-21 16,20 0-16,-21 0 0,0 0 16,22 0-16,-22 0 0,0-21 0,21 0 15,-21 21-15,1-21 0,-1-1 0,0 1 16,0 0-16,0-21 0,0 21 15,1-22-15,-1 22 0,0-21 16,0 21-16,-21-22 0,21 22 0,0-21 0,1 21 16,-1-1-16,-21 1 15,21 21-15,0 0 16,-21 21 0,0 1-16,0-1 15,0 0-15,0 0 0,0 0 16,0 0-16,0 1 15,21-22 1,0 0 0,-21-22-16,0 1 15,0 0-15,0 0 16,0 0-16,0 0 0,0-1 16,0 1-16,0 0 15,0 0-15,0 0 16,-21 21-16,21-21 0,-21 21 0,0 0 15,0 0-15,0 0 16,-1 42 0,1-21-16,0 0 0,21 0 0,0 22 15,0-22-15,-21 0 0,21 21 0,-21-20 16,21-1-16,0 21 0,0-21 16,0 0-16,0 1 0,0 20 0,0-21 15,0 0-15,0 0 0,84 22 16,-62-43-1,-1 21-15,21-21 0,-21 0 16,22 0-16,-22 0 0,21 0 0,-21 0 16,22-21-16,-1 21 0,0-21 0,-21-1 15,22 1-15,-22 0 0,0 0 16,21 0-16,-20 0 0,-1-1 0,-21 1 16,21 0-16,0 0 0,-21-21 0,21 20 15,-21 1-15,0 0 0,0 0 16,0 0-16,0 0 15,-21 21-15,0 0 0,0 0 16,0 0-16,21 21 0,-22-21 16,1 21-16,0 0 0,21 0 15,0 0-15,-21 22 0,21-22 0,-21 0 16,21 0-16,0 0 0,0 1 0,0 20 16,0-21-16,0 0 15,21 0-15,-21 1 0,21-22 0,0 21 16,22-21-16,-1 0 0,-21 0 0,21 0 15,1 0-15,-1 0 0,22 0 0,-22 0 16,0 0-16,1 0 0,-1-21 16,0-1-16,-21 1 0,22 0 0,-22 0 15,0 0-15,0 0 0,0-1 0,1-20 16,-22 21-16,0 0 0,21-22 16,-21 22-16,0 0 0,0 0 15,0-21-15,0 20 0,0 1 16,0 0-16,-21 42 31,21 0-31,0 1 16,0-1-16,0 21 0,0-21 0,0 22 15,0-1-15,0 0 0,-22 1 16,22-1-16,0 0 0,0 22 0,0-1 16,0 1-16,0-1 0,0 22 0,0-22 15,0 22-15,0 0 0,0-22 0,22 22 16,-22 0-16,0-1 0,0 1 15,0 0-15,0-22 0,0 22 16,21-1-16,-21-20 0,0-1 0,0 1 16,0-1-16,0 1 0,0-22 0,0 22 15,0-22-15,0 0 0,0-20 0,0 20 16,0-21-16,-21 0 0,-1-21 16,1 0-1,21-21-15,-21 0 0,21-21 16,0 20-16,0-20 0,0 0 15,0-1-15,-21-20 0,21 21 0,0-43 16,0 21-16,0-20 0,0-1 16</inkml:trace>
  <inkml:trace contextRef="#ctx0" brushRef="#br0" timeOffset="300.83">4191 974 0,'0'-64'16,"275"1"47,-550 190-63,592-233 0,-274 106 0,-22 42 0,21-21 15,-21 1-15,1 20 0,-1-21 0,-21 21 16,0 1-16,0-22 0,0 21 15,-21-21-15,-22 22 0,22-22 0,-21 0 16,-1 0-16,22 0 0,-21 1 0,21-1 16,-22 0-16,22-21 0,0 21 15,0-21-15,0 0 0,0 0 0,42 0 47,0-21-47,0 0 0,0 0 16</inkml:trace>
  <inkml:trace contextRef="#ctx0" brushRef="#br0" timeOffset="651.62">5186 445 0,'0'0'0,"-21"0"0,-1 0 16,1 0-16,0 21 16,21 0-16,-21 0 0,0 0 0,21 0 15,0 22-15,-21-22 0,21 21 0,-22 1 16,22-1-16,-21 21 0,21-20 0,0 20 16,0-20-16,0 20 0,-21-21 15,21 1-15,0-1 0,0 0 0,0 1 16,0-22-16,0 21 0,0-21 0,0 1 15,0-1-15,21-21 0,-21 21 16,21-21-16,1 0 0,-1 0 16,0 0-16,0 0 0,0 0 15,0 0-15,1-21 0,-1 0 0,0 21 16,0-22-16,21 1 0,-20 0 16,-1 0-16</inkml:trace>
  <inkml:trace contextRef="#ctx0" brushRef="#br0" timeOffset="1639.06">5461 974 0,'0'-21'16,"0"42"-16,-21-21 31,21 21-15,-21 0-16,21 0 0,0 0 0,0 1 0,-22-1 16,22 21-16,0-21 0,0 0 0,0 1 15,0-1-15,0 21 0,0-21 16,0 0-16,0 1 0,0-1 15,22 0-15,-1-21 16,0 21-16,0-21 0,0 0 0,22 0 16,-22 0-16,0 0 0,21 0 15,-21-21-15,22 0 0,-22 21 0,21-21 16,-21-1-16,1 1 0,20 0 0,-21 0 16,0 0-16,0 0 0,1-1 0,-1-20 15,-21 21-15,0 0 0,21 0 16,-21-1-16,0 1 0,0 0 15,0 0-15,0 42 32,-21 0-32,0-21 0,-1 21 15,22 1-15,-21-1 0,0 0 0,21 21 16,-21-21-16,0 1 0,21-1 16,-21 0-16,21 0 0,0 0 15,0 0-15,0 1 0,21-22 16,0 0-1,0 0-15,0 0 0,0 0 16,1 0-16,-22-22 16,21 22-16,-21-21 0,21 0 0,-21 0 15,0 0-15,0 0 16,0-1-16,0 1 0,0 0 16,-21 0-16,0 0 0,21 0 0,-22-1 15,22 1-15,0 0 0,0 0 16,0 0-1,0 0-15,22-1 16,-1 22-16,0-21 0,0 21 0,21-21 16,-20 21-16,20 0 0,-21 0 0,21 0 15,-20 0-15,-1 0 0,21 21 16,-21 0-16,0 1 0,1-1 0,-1 0 16,0 0-16,0 0 0,-21 0 0,0 1 15,21 20-15,-21-21 16,0 0-16,0 0 0,0 1 0,0-1 15,0 0-15,0 0 0,0 0 0,-21 0 16,21 1-16,-21-22 0,21 21 0,-21-21 16,0 0 15,21-21-15,0-1-16,0 1 15,0 0-15,0 0 0,0 0 16,0-22-16,0 22 0,21-21 15,0 0-15,0 20 0,0-20 0,0 0 0,22 21 16,-22-22-16,21 22 16,1 0-16,-1 0 0,-21 0 0,21 21 15,1 0-15,-22 0 0,21 0 0,-21 21 16,1 0-16,20 0 0,-42 0 0,21 22 16,-21-22-16,21 21 0,-21-21 15,0 22-15,0-1 0,0-21 0,0 21 16,-21-20-16,-42 83 15,63-83 1,-22-22-16,22 21 0,-21-21 16,0 0-1,0 0-15,21-21 0,-21 21 16,21-22-16,0 1 0</inkml:trace>
  <inkml:trace contextRef="#ctx0" brushRef="#br0" timeOffset="1999.85">5948 508 0,'0'0'0,"-21"21"15,-1 22-15,22-22 16,0 0-16,22-21 15,-1 0 1,0 0-16,0 0 0,0 0 16,0 0-16,1-21 0,-1 21 0,0-21 15,-21-1-15,0 1 0,0 0 16,0 0-16,0 0 16,-21 21-16,0-21 15,-1 21-15,1 0 0,0 0 0,0 0 16,0 0-16,0 21 15,-1-21-15,22 21 0,-21-21 0,21 21 16,0 0-16,-21 0 16,21 1-1,-21-1-15</inkml:trace>
  <inkml:trace contextRef="#ctx0" brushRef="#br0" timeOffset="2215.73">4974 953 0,'21'21'16,"0"-21"0,22 0-16,-22 0 0,21 0 15,-21-21-15,22-1 0,-1 22 0,106-42 16,-105 42-16,-1 0 15,-21-21-15,21 21 0,-20-21 16,-1 21-16,0 0 0</inkml:trace>
  <inkml:trace contextRef="#ctx0" brushRef="#br0" timeOffset="2783.4">8318 423 0,'0'0'0,"-21"-21"0,21 0 16,-21 21-1,0 0-15,21 42 16,0-20-16,0 20 0,0 0 16,-21 1-16,21 20 0,0-21 15,0 22-15,0-1 0,0 1 0,-21 21 16,-1-22-16,22-21 0,-21 22 0,0-1 15,21-20-15,-21-1 0,21 0 16,-21-20-16,21 20 0,0-21 0,0 0 16,0 0-16,0 1 15,0-44 1,0 1-16,0 0 16,21 0-16,0 0 0,0 0 0</inkml:trace>
  <inkml:trace contextRef="#ctx0" brushRef="#br0" timeOffset="3044.25">8551 360 0,'0'-21'0,"0"42"0,21-63 16,-21 20-16,0 44 16,0-1-1,0 21-15,0-21 0,22 22 0,-22 20 16,0-21-16,0 1 0,0 20 0,0 1 15,0-1-15,0 1 0,0-22 16,-22 22-16,22-1 0,-21-21 16,21 1-16,0-1 0,-21 0 0,21 1 15,-21-22-15,21 21 0,0-21 0,0 1 16,0-1-16,0-42 31</inkml:trace>
  <inkml:trace contextRef="#ctx0" brushRef="#br0" timeOffset="3249.14">8149 1058 0,'0'0'0,"21"0"31,0 0-31,1 0 15,-1 0-15,0 0 0,0 0 16,21 0-16,-20 0 0,-1-21 0,0 21 16,21-21-16,-21 21 0,1 0 0,-1-21 15,0 21-15,0 0 0</inkml:trace>
  <inkml:trace contextRef="#ctx0" brushRef="#br0" timeOffset="3839.8">9186 1185 0,'0'0'16,"21"0"-16,1 0 0,-1-21 16,-21 0-16,21 0 0,-21 0 15,0 0-15,0-1 0,0 1 16,0 0-16,0 0 0,0-21 15,-21 20-15,21 1 0,-21 0 0,-1 0 16,1 21-16,0 0 0,0 0 16,0 0-16,-22 0 0,22 0 15,0 0-15,-21 21 0,21 0 0,-1 0 16,-20 22-16,21-22 0,0 21 16,0 1-16,-1-22 0,1 21 0,21 0 15,0-20-15,-21-1 0,21 21 0,0-21 16,0 0-16,0 1 0,0-1 0,21 0 15,0-21-15,1 21 16,-1-21-16,21 0 0,-21 0 0,0 0 16,22 0-16,-22 0 0,21-21 0,-21 0 15,22 0-15,-22-1 0,21 22 16,-21-21-16,1-21 0,-1 21 16,0 0-16,0-1 0,0-20 0,-21 21 15,0 0-15,0 0 0,0-1 16,21 1-16,-21 0 0,0 42 31,-21 0-31,0 1 0,21-1 16,0 0-16,0 0 0,-21 0 0,21 22 15,0-22-15,0 0 0,0 0 0,0 0 16,0 0-16,0 1 0,21-1 16,0-21-1,0 21-15,1-21 0,-1 0 0,0 0 0,0 0 16,21 0-16,-20 0 0,20-21 15,-21 21-15,21-21 0,-20-1 16,20 1-16,0 0 0</inkml:trace>
  <inkml:trace contextRef="#ctx0" brushRef="#br0" timeOffset="4272.55">9842 995 0,'0'0'16,"0"-21"-16,-21 21 15,0 0-15,0 0 0,21 21 16,0 0-16,0 0 0,-21 0 15,21 1-15,0 20 0,-21-21 0,21 0 16,0 0-16,0 22 0,0-22 0,0 0 16,-22 0-16,22 0 15,0 1-15,0-1 0,0 0 0,0 0 16,0 0-16,-21-21 47,21-21-47,0 0 15,0 0-15,0 0 0,0-1 0,0 1 16,0-21-16,0 21 0,21-22 16,1 1-16,20 21 0,0-21 0,1 20 15,-1-20-15,21 21 0,1 0 16,-22 0-16,22 21 0,-22 0 0,0 0 16,1 0-16,-1 21 0,0 0 15,-20 0-15,-1 0 0,0 0 0,-21 1 16,0 20-16,0-21 0,0 21 0,0-20 15,0-1-15,-21 0 0,0 21 16,-1-21-16,1 1 0,0-1 0,0 0 16,0 0-16,0 0 0,21 0 15,-22 1 1,1-22 0</inkml:trace>
  <inkml:trace contextRef="#ctx0" brushRef="#br0" timeOffset="22609.98">10837 1270 0,'-21'0'47,"21"-21"46</inkml:trace>
  <inkml:trace contextRef="#ctx0" brushRef="#br0" timeOffset="23672.41">10922 1249 0,'0'-21'31,"0"0"-15,0-1-16,21 22 0,-21-21 16,0 0-16,0 0 0,0 0 15,-21 0-15,0-1 16,0 1-16,-1 0 16,1 21-16,0 0 0,0-21 0,0 21 15,0 0-15,-1 0 0,1 0 16,0 0-16,0 21 0,0 0 15,0 0-15,-1 1 0,22-1 16,-21 0-16,21 21 0,-21-21 16,21 1-16,0 20 0,0-21 0,0 0 15,0 0-15,0 1 0,0-1 0,0 0 16,0 0-16,0 0 0,21-21 16,0 0-16,1 21 0,-1-21 0,0 0 15,0 0-15,21 0 16,-20 0-16,-1-21 0,0 21 0,0-21 15,0 21-15,0-21 0,1 0 16,-1 0-16,0-1 0,0 1 0,0-21 0,0 0 16,1-1-16,-1 1 0,0 0 15,-21-1-15,21 1 0,-21-22 16,21 22-16,-21 0 0,21-1 0,-21 1 16,0 0-16,0 21 0,0-22 0,0 22 15,0 0-15,0 0 16,0 42-1,0 0-15,-21 0 0,0 22 16,21-1-16,-21-21 0,0 43 0,21-22 16,0 0-16,0 1 0,0-1 15,0 0-15,0 1 0,0-1 0,0-21 16,0 21-16,0-20 0,0 20 16,0-21-16,0 0 0,21 0 0,0 1 15,0-22-15,0 21 0,1-21 0,-1 0 16,0 0-16,0 0 0,0 0 15,0 0-15,1 0 0,20-21 0,-21 21 16,0-22-16,0 1 0,1 0 0,-1 0 16,-21 0-16,21 0 0,0-22 0,0 22 15,-21-21-15,21-1 0,-21 1 0,0 0 16,0-1-16,22-20 0,-22 21 16,0-1-16,0 22 0,0-21 0,0 21 15,0-1-15,0 1 0,0 0 0,-22 21 31,1 21-15,0 0-16,21 22 0,0-22 16,-21 21-16,21 1 0,-21-1 0,21 21 15,0-20-15,0-1 0,0 0 0,0 1 16,0-1-16,0 0 0,0-20 0,0 20 16,0-21-16,0 0 0,0 0 0,0 1 15,21-22-15,0 21 0,0-21 16,-21 21-16,21-21 0,1 0 0,-1 0 15,0 0-15,0 0 0,0-21 0,0 0 16,1-1-16,-1 1 0,0 21 16,0-42-16,0 21 0,0 0 0,1-22 15,-1 22-15,-21-21 0,21 21 16,-21-1-16,21-20 0,-21 21 0,0 0 16,0 0-16,0 42 15,0 0 1,0 0-16,0 0 0,0 0 0,-21 1 15,21-1-15,0 21 0,0-21 16,0 0-16,0 1 0,0-1 16,0 0-16,0 0 0,0 0 15,21-21-15,0 0 16,0 0-16,1 0 0,-1 0 16,0 0-16,0 0 15,-21-21-15,21 0 0,0 21 0</inkml:trace>
  <inkml:trace contextRef="#ctx0" brushRef="#br0" timeOffset="24020.21">11896 656 0,'0'0'15,"-22"0"-15,1 0 0,0 0 0,0 0 16,0 0-16,21 21 0,0 1 15,0-1-15,21 0 16,0-21 0,0 0-16,0 0 0,1 0 0,-1 0 15,0 0-15,0 0 0,0 0 0,0 0 16,1-21-16,-22 0 0,0-1 16,0 1-16,0 0 15,-22 21-15,1 0 16,0 0-16,0 0 0,0 0 0,0 0 15,-1 0-15,1 0 0,0 0 16,0 0-16,21 21 0,0 0 16,0 1-16,0-1 0,0 0 15,0 0-15,0 21 0,0-20 0,0-1 16,21 0-16,0 0 0,0 0 0,1 0 16</inkml:trace>
  <inkml:trace contextRef="#ctx0" brushRef="#br0" timeOffset="24555.9">12425 931 0,'-21'0'0,"42"0"0,-64 0 15,22 0-15,0 0 16,0 22-16,21-1 0,0 0 15,-21 0-15,21 0 0,0 0 16,0 1-16,0 20 0,0-21 0,0 0 16,0 0-16,0 1 0,0-1 0,0 0 15,0 0-15,0 0 16,0 0-16,-21-21 31,21-21 0,0 0-31,0 0 16,0 0-16,0 0 0,0-22 0,0 22 16,0 0-16,21-21 0,0-1 0,0 22 15,0-21-15,22-1 0,-22 22 0,21-21 16,0 21-16,1 0 0,-22-1 0,21 22 16,1 0-16,-1 0 0,-21 0 15,0 0-15,0 22 0,1-1 0,-1 0 16,0 0-16,-21 21 0,0-20 0,0 20 15,0 0-15,0-21 0,0 1 16,0 20-16,0-21 0,0 0 0,-21 0 16,0 1-16,21-1 0,-22 0 15,1 0-15,0 0 0,0 0 32,42-21-1,0-21-31</inkml:trace>
  <inkml:trace contextRef="#ctx0" brushRef="#br0" timeOffset="25460.39">13652 953 0,'0'0'0,"0"-22"0,0 1 16,0 0-16,0 0 0,0 0 15,-21 0-15,0-1 0,21 1 0,-21 21 16,0-21-16,0 21 0,-1-21 0,1 21 16,0 0-16,0 21 0,0 0 15,-22-21-15,22 43 0,0-22 0,0 0 16,0 21-16,0-21 0,-1 22 16,1-1-16,0 0 0,21-20 0,0 20 15,-21-21-15,21 21 0,0-20 16,0-1-16,0 0 0,0 0 0,0 0 15,21 0-15,0-21 0,0 0 16,1 0-16,-1 0 0,21 0 0,-21 0 16,0 0-16,22 0 0,-22 0 15,0-21-15,21 0 0,-20 0 0,-1 0 16,0 0-16,0-1 0,0 1 0,0-21 16,1 21-16,-22-22 0,21 22 0,-21-21 15,21 21-15,-21-22 0,0 22 0,0 0 16,0 0-16,21 0 0,-21 0 15,0 42 1,0 0 0,0 0-16,0 0 0,0 0 15,0 1-15,-21 20 0,21-21 16,-21 21-16,21 1 0,0-1 0,0 0 16,-21 1-16,21-22 0,0 42 0,-22-20 15,22-1-15,0 0 0,0 22 0,0-1 16,0-20-16,0 20 0,0 1 0,0-1 15,0 22-15,22-22 0,-22 1 0,21-22 16,0 22-16,-21-1 0,21 1 0,0-1 16,-21-20-16,21 20 0,-21 1 15,22-22-15,-22 0 0,0 1 0,21-1 16,-21 0-16,0 1 0,0-22 16,0 21-16,0-21 0,0 0 0,0 1 15,0-1-15,0 0 0,0 0 0,-21-21 16,-1 21-16,1-21 0,0 0 15,0 0-15,0 0 0,0 0 0,-1-21 16,1 21-16,-21-21 0,21 0 0,-22 0 16,22-1-16,0-20 0,-21 0 0,21-1 15,-1 1-15,-20-21 0,21 20 16,21-20-16,-21-1 0,21 1 0,0-22 16,0 22-16,0-1 0,0 1 15,0-22-15,21 0 0,0 22 0,0-22 16,0 22-16,1-1 0,20-21 0,-21 22 15,21 21-15,-20-22 0,20 1 0,0 20 16,-21 1-16,22 0 0,-22 20 16,21-20-16,-21 21 0,22 0 0,-22 21 15,0-21-15,0-1 0,22 22 0,-22 0 16,0 0-16,0-21 16,0 21-1,-21 21 1,0 1-16,0-1 15,0 0-15,-21 0 16</inkml:trace>
  <inkml:trace contextRef="#ctx0" brushRef="#br0" timeOffset="26867.63">1524 2265 0,'-21'0'0,"42"0"0,-42-21 0,21 0 31,21 21 1,0 0-32,0 0 15,0 0-15,1 0 0,-1 0 16,0 0-16,0 0 0,0 0 15,0 0-15,22 0 0,-22 0 16,21 0-16,1 0 0,-1 0 0,0 0 16,1 0-16,20 0 0,-21 0 0,22 0 15,-1 0-15,22 0 0,-21-22 0,20 22 16,1 0-16,0 0 0,-22 0 16,22 0-16,-1 0 0,1 0 15,0-21-15,-1 21 0,1 0 0,0 0 0,21 0 16,-22 0-16,22 0 0,0 0 15,-21 0-15,20 0 0,1 0 16,0 0-16,0 0 0,0 0 0,0 0 16,-1 0-16,22 0 0,0 0 0,-21 0 15,21 0-15,-21 0 0,21 0 0,-21 0 16,21 0-16,-21 0 0,21 0 0,0 0 16,-21 0-16,21 0 0,-22 0 15,22 0-15,0 0 0,0 0 0,0 0 16,-21 0-16,21 0 0,0 0 0,0 0 15,-21 0-15,21 0 0,0 0 0,0 0 16,0 0-16,0 0 0,0 0 0,0-21 16,0 21-16,-21 0 15,21 0-15,0 0 0,0 0 0,0 0 16,0 0-16,0 0 0,0 0 0,0 0 16,0-21-16,21 21 0,-21 0 0,0 0 15,0 0-15,0 0 0,0 0 0,0 0 16,0 0-16,0 0 0,0 0 0,0 0 15,0 0-15,0 0 0,-21 0 16,21 0-16,-21 0 0,0 0 0,21 0 16,-22 0-16,22 0 0,-21 0 0,0 0 15,0 0-15,0 0 0,0 0 0,-1 0 16,1 0-16,21 0 0,-21 0 0,0 0 16,0 0-16,0 0 0,-22 0 15,22 0-15,-21 0 0,21 0 16,-22 0-16,1 0 0,0 0 0,-1 0 15,1 0-15,0 0 0,-22 0 0,22 0 16,-43-21-16,22 21 0,-22 0 0,0 0 16,-21 0-16,1-21 0,-1 21 0,0 0 15,-21-22 17,-21 1-1,0 21-16,-1 0 1,1 0 0</inkml:trace>
  <inkml:trace contextRef="#ctx0" brushRef="#br0" timeOffset="26979.56">14520 2053 0,'-21'0'16,"0"0"-16,21 21 15,-21-21-15,0 22 16,-1-22-16,1 0 16,-21 21-16,21-21 0</inkml:trace>
  <inkml:trace contextRef="#ctx0" brushRef="#br0" timeOffset="146332.01">974 3556 0,'0'-21'93,"0"0"-61,0 0-17,0-1 1,0 1-1,0 0-15,0 0 16,0 0-16,0 0 16,0-1-16,0 1 15,0 42 48,0 22-63,-22-22 0,22 0 15,0 0-15,0 22 0,0-22 0,0 21 16,-21-21-16,21 22 0,0-22 16,0 21-16,0-21 0,0 0 0,0 1 15,0-1-15,0 0 0,-21 0 16,21 0-16,0 0 16,21-21 30,0-21-46,1 0 0,-1 0 16</inkml:trace>
  <inkml:trace contextRef="#ctx0" brushRef="#br0" timeOffset="146840.26">1630 3408 0,'21'-21'0,"-42"42"0,42-63 0,0 20 15,-21 1-15,0 0 16,-21 21 15,0 0-31,0 0 0,-1 0 0,1 0 16,0 21-16,0 0 0,0-21 16,0 22-16,-1-1 0,1 0 0,0 0 15,0 0-15,0 0 0,21 1 16,0-1-16,0 0 15,0 0-15,21-21 16,0 0-16,0 0 16,22 0-16,-22 0 0,0 0 0,21 0 15,1 0-15,-22 0 0,21 0 16,-21 0-16,0 0 0,22 0 16,-22 0-16,0 0 0,0 0 0,0 0 15,1 0-15,-1 21 0,-21 0 16,0 1-16,0-1 15,0 0-15,-21 0 0,-1 0 16,1 0-16,0-21 0,-21 22 0,21-1 16,-22-21-16,1 21 0,21 0 15,-22-21-15,22 0 0,-21 0 0,21 0 16,0 21-16,-1-21 16,-20 0-16,21 0 0,0 0 0,0 0 15,-1 0-15,1 0 16,21-21-16,-21 0 15,0 0-15,21 0 16,0-1-16,0 1 0</inkml:trace>
  <inkml:trace contextRef="#ctx0" brushRef="#br0" timeOffset="147056.14">1143 3175 0,'0'0'0,"-21"-21"16,42 21 46,0 0-62,0 0 0,0 0 16</inkml:trace>
  <inkml:trace contextRef="#ctx0" brushRef="#br0" timeOffset="147763.1">3619 3683 0,'-21'0'16,"0"0"-16,21-21 16,0 0-16,0 0 15,0-1-15,0 1 0,0 0 0,-21 0 16,21 0-16,0 0 15,-21-1-15,21-20 0,0 21 0,-21-21 16,-1 20-16,22-20 0,-21 21 0,0 0 16,0 0-16,0-1 0,0 1 15,-1 21-15,1 0 0,0 0 0,0 0 16,0 0-16,-22 0 0,22 0 16,0 21-16,0 22 0,0-22 0,0 0 15,-1 21-15,1 1 0,0-1 16,0 0-16,21 1 0,0-22 0,0 21 15,0-21-15,0 22 0,0-22 16,0 0-16,0 0 0,21 0 16,0 1-16,0-1 0,1-21 15,-1 0-15,0 0 0,0 0 16,0 0-16,22 0 0,-22 0 0,0 0 16,0-21-16,21-1 0,-20 22 15,-1-21-15,0 0 0,21 0 0,-21 0 16,1 0-16,-1-22 0,0 22 0,0-21 15,-21 21-15,21-22 0,-21 1 16,21 21-16,-21-22 0,22 22 0,-22 0 16,0 0-16,0 0 0,0 42 47,0 0-47,0 0 0,0 22 0,0-22 15,0 21-15,0 0 0,0-20 0,0 20 16,0-21-16,0 21 0,0-20 15,0-1-15,0 0 0,21 0 0,0 0 16,0 0-16,21-21 0,-20 0 16,-1 22-16,0-22 0,21 0 0,-21 0 15,22 0-15,-22-22 0,0 1 0,21 21 16,-20-21-16,20 0 0</inkml:trace>
  <inkml:trace contextRef="#ctx0" brushRef="#br0" timeOffset="149000.46">5270 2963 0,'0'22'15,"0"-1"1,22-21-1,-1 0-15,0 0 16,0 0-16,21 0 16,-20-21-16,-1 21 0,21-22 0,-21 22 15,22-21-15,-22 0 0,21 21 0,0-21 16,-20 0-16,20 0 16,-21-1-16,0 22 0,0-21 0,1 0 15,-22 0-15,0 0 0,0 0 16,0-1-16,0 1 0,-22 0 15,-20 0-15,21 21 0,-21 0 0,20 0 16,-20 0-16,0 0 0,-1 0 16,1 21-16,0 0 0,-1 0 0,22 1 15,-21-1-15,21 21 0,-22-21 16,22 22-16,21-22 0,0 21 0,-21-21 16,21 22-16,0-22 0,0 21 15,0-21-15,0 0 0,0 22 16,21-22-16,0 0 0,-21 0 0,22-21 15,20 21-15,-21-21 0,0 0 16,0 0-16,22 0 0,-22 0 0,21 0 16,-21 0-16,1 0 0,20 0 0,-21-21 15,0 21-15,-21-21 0,0 0 16,0 0-16,-21 0 16,0 21-16,0 0 15,0 0-15,-22 0 0,22 0 16,0 0-16,-21 21 0,20 0 0,1 0 15,-21 0-15,21 0 16,0 1-16,21 20 0,-22-21 0,1 21 0,21 1 16,-21-22-16,21 21 0,0 1 15,0-22-15,0 21 0,0-21 16,0 0-16,0 22 0,0-22 0,0 0 16,21-21-16,0 21 0,1 0 0,-1-21 15,21 0-15,-21 0 0,22 0 16,-22 0-16,21 0 0,0 0 0,-20-21 15,20 0-15,0 0 0,1 0 0,-1 0 16,0-1-16,-21 1 0,22 0 16,-22-21-16,0 21 0,0-22 0,22 22 15,-22-21-15,-21 21 0,21-1 0,0-20 16,0 21-16,-21 0 16,0-22-16,0 22 0,21 0 0,-21 0 15,0 0-15,0 0 16,0 42 15,0 0-31,0 0 16,0 0-16,0 0 0,0 22 0,22-22 15,-22 0-15,0 21 0,0-20 0,0 20 16,0-21-16,0 0 0,0 22 16,0-22-16,21 0 0,-21 0 15,21 0-15,-21 0 0,0 1 16,21-22-16,0 0 15,0 0-15,1 0 16,-1 0-16,0 0 0,-21-22 16,0 1-16,21 0 0,0 0 15,0-21-15,-21 20 0,0-20 0,22 0 16,-1 21-16,-21-22 0,21 1 16,-21 21-16,0 0 0,21-1 0,-21 1 15,0 0-15,21 0 0,-21 42 78</inkml:trace>
  <inkml:trace contextRef="#ctx0" brushRef="#br0" timeOffset="149931.92">6540 3471 0,'0'0'16,"0"22"-16,0-1 0,-21 0 15,42-21 17,1-21-17,-1 0-15,0 21 0,0-22 0,0 1 16,22 21-16,-22-21 0,0 0 15,0 0-15,0 0 0,0-1 0,1 1 16,-22 0-16,0 0 0,21 0 16,-21 0-16,0-1 0,0 1 15,-21 21 1,-1 0-16,1 0 0,0 0 16,0 0-16,0 21 0,0 1 0,-1-1 15,1 0-15,0 0 0,0 21 16,0-20-16,21 20 0,0-21 15,-21 0-15,21 22 0,0-22 0,0 0 16,0 0-16,0 0 0,0 0 16,0 1-16,21-1 0,0 0 15,0-21-15,0 0 0,0 0 0,22 0 16,-22 0-16,21 0 0,-21 0 16,22 0-16,-1-21 0,0 21 0,1-21 15,-22-1-15,21 22 0,1-21 0,-22 0 16,21 0-16,-21 0 0,0 0 15,1-1-15,-1 1 0,0-21 16,-21 21-16,0 0 0,0-1 0,0 1 16,0 0-16,0 0 0,0 0 15,0 42 32,0 0-47,0 0 0,-21 0 0,21 1 16,0-1-16,0 0 0,0 0 0,0 21 15,0-20-15,0-1 0,0 0 16,-21 21-16,21-21 0,0 1 0,-22-1 16,22 0-16,0 0 15,0-42 32,0 0-47,0 0 16,0-22-16,0 22 0,0 0 15,0 0-15,0-22 0,22 1 0,-1 21 16,0-21-16,21-1 0,-21 1 16,22 0-16,-1 20 0,22-20 0,-22 21 15,21 0-15,-20 21 0,-1-21 0,22 21 16,-43 0-16,21 0 0,0 21 16,-20-21-16,-1 21 0,0 21 0,0-21 15,-21 22-15,0-22 0,0 21 0,0-21 16,0 22-16,0-1 15,0-21-15,-21 22 0,0-22 0,0 0 16,21 0-16,-22 0 0,22 0 0,-21 1 16,21-1-16,-21 0 0,21 0 15,21-42 17,-21 0-17,21 0-15,1-1 0,-1 1 0,0 0 16,0-21-16</inkml:trace>
  <inkml:trace contextRef="#ctx0" brushRef="#br0" timeOffset="150279.72">8467 2794 0,'0'-21'0,"0"42"0,0-21 47,-22 21-47,1-21 0,21 21 0,-21 1 16,21 20-16,0-21 0,-21 0 0,0 22 15,0-1-15,21-21 16,0 21-16,-22 1 0,1-1 0,21 0 0,0 1 16,0-1-16,0 0 0,-21-20 15,21 20-15,0-21 0,0 21 16,0-20-16,0-1 0,0 0 0,0 0 15,0 0-15,21 0 0,0 1 32,1-22-32,-1 0 0,0 0 15,0-22-15,-21 1 0,21 21 16,0-21-16,-21 0 0,22-21 16,-22 20-16,0 1 0</inkml:trace>
  <inkml:trace contextRef="#ctx0" brushRef="#br0" timeOffset="150504.59">8213 3175 0,'0'0'16,"-22"0"-16,44 0 31,-1 0-31,0 0 16,0 0-16,0 0 0,0-21 15,1 21-15,-1 0 0,0 0 0,0-21 16,0 21-16,0 0 16,1 0-16,-22-21 0,21 21 15,0 0-15,-21-22 0</inkml:trace>
  <inkml:trace contextRef="#ctx0" brushRef="#br0" timeOffset="152011.57">10012 3090 0,'0'-21'0,"0"42"0,0-63 0,0 21 0,0 0 15,0 0-15,-21 21 32,-1 0-32,22 21 15,0 0-15,0 21 16,0-21-16,-21 1 0,21 20 0,-21 0 15,21 1-15,0-22 0,-21 21 16,21 0-16,0-20 0,0 20 16,0-21-16,0 0 0,0 0 0,0 1 15,0-1-15,0 0 16,21-21 0,-21-21-16,21 0 0,0 21 15,1-22-15,-22 1 0,21-21 16,0 21-16,0 0 0,-21-22 0,21 22 15,0-21-15,1 21 0,-22-22 0,21 22 16,0 0-16,-21 0 0,0 0 16,21-1-16,-21 1 0,21 21 0,0 0 15,1 21 1,-22 1 0,0-1-16,0 0 0,21 0 0,-21 0 15,0 22-15,21-22 0,-21 21 0,21-21 16,-21 0-16,0 22 0,21-22 15,-21 0-15,21 0 0,-21 0 0,22-21 16,-1 22-16,0-1 0,0-21 16,0 0-16,0 0 0,1 0 15,-1 0-15,0 0 0,0-21 0,0-1 16,0 1-16,22 0 0,-22 0 16,0 0-16,0 0 0,0-22 0,1 22 15,-1-21-15,-21 21 0,21-22 0,0 1 16,-21 21-16,21-22 0,-21 22 15,0 0-15,0 0 0,0 0 16,0 0-16,-21 21 31,21 21-31,0 0 16,0 21-16,-21-21 0,21 1 0,-21 20 16,21 0-16,0-21 0,0 22 0,0-1 15,0-21-15,0 22 0,0-22 16,0 0-16,0 0 0,21 0 0,-21 0 15,21 1-15,0-1 0,0-21 0,1 0 16,20 0-16,-21 0 16,0 0-16,22 0 0,-22 0 15,21-21-15,0-1 0,-20 1 0,20-21 16,-21 21-16,21-22 0,-20 22 0,-1-21 16,0 0-16,-21-1 0,0 1 15,21 0-15,-21-1 0,0 1 0,0 0 16,0 20-16,0-20 0,0 0 0,0 21 15,0-1-15,0 1 0,0 0 16,0 0-16,-21 21 16,21 21-1,-21 0-15,21 0 0,0 1 16,-21-1-16,21 21 0,0 0 0,0-20 16,0 20-16,0 0 0,0 1 15,0-22-15,0 21 0,0 0 16,0 1-16,0-1 0,0-21 0,0 22 15,0-22-15,0 0 0,0 0 16,0 0-16,0 0 0,0 1 16,0-44 15,0 1-31,0 0 0,21 0 16,-21 0-16,21 0 0,-21-22 15,0 22-15,21-21 0,0-1 0,0 22 16,1-21-16,-22 21 0,21 0 15,21-22-15,-21 22 0,0 0 0,1 21 16,20-21-16,-21 21 0,21 0 0,-20 0 16,-1 0-16,0 0 0,0 0 15,0 21-15,0 0 0,1 0 0,-1 0 16,-21 1-16,0 20 0,0-21 0,0 0 16,0 22-16,0-22 0,0 0 15,0 21-15,0-21 0,0 1 0,0-1 16,0 0-16,0 0 0,0 0 15,0-42 32,21 0-47,0 0 0,0 0 16,0-1-16</inkml:trace>
  <inkml:trace contextRef="#ctx0" brushRef="#br0" timeOffset="152239.75">12171 3027 0,'0'0'0,"0"21"16,0 0-1,0 0-15,0 1 0,-21-1 16,21 21-16,0-21 0,0 0 0,-22 1 16,22 20-16,-21-21 0,21 0 15,-21 0-15,21 1 0,0-1 0,0 0 16,0 0-16,0-42 47,0 0-47,0 0 0,0-1 15</inkml:trace>
  <inkml:trace contextRef="#ctx0" brushRef="#br0" timeOffset="152403.66">12107 2900 0,'0'0'0,"-21"0"16,21 21 15,0 0-31,0 0 16,21-21-16,-21 22 16,21-22-16,22 0 0</inkml:trace>
  <inkml:trace contextRef="#ctx0" brushRef="#br0" timeOffset="152707.32">12721 2963 0,'0'0'0,"0"-21"0,0 0 16,-21 21-1,21-21-15,-21 21 0,0 0 0,-1 0 16,1 0-16,0 0 0,0 21 0,0-21 15,0 21-15,-1 0 0,1 1 16,21-1-16,-21 0 0,0 0 0,0 0 16,21 22-16,0-22 0,-21 21 0,21-21 15,0 22-15,0-22 16,0 21-16,0-21 0,0 0 0,0 1 16,21-1-16,0 0 0,0 0 0,0-21 15,0 0-15,1 0 0,-1 0 16,21 0-16,-21 0 0,22 0 0,-22 0 15,21-21-15,-21 0 0,22 0 0,-1-1 16</inkml:trace>
  <inkml:trace contextRef="#ctx0" brushRef="#br0" timeOffset="153185.04">13123 2752 0,'0'0'0,"0"-21"0,-21-22 31,0 43-31,0 0 0,0 21 16,-1 1-16,22-1 0,-21 0 16,21 21-16,0-21 0,0 22 15,0-1-15,0-21 0,0 22 0,0-1 16,0-21-16,0 21 0,-21-20 0,21 20 16,0 0-16,-21-21 0,21 1 15,0 20-15,0-21 0,0 0 16,0 0-16,0-42 47,0 0-47,0 0 0,0 0 15,0 0-15,0-1 0,0 1 0,21-21 16,-21 21-16,21-22 0,0 22 16,22-21-16,-22 21 0,21-22 0,1 22 15,-1 0-15,0 0 0,1 0 0,20 21 16,-21 0-16,1 0 0,-1 0 15,0 0-15,-20 0 0,-1 42 0,0-21 16,0 0-16,-21 1 0,0 20 0,0-21 16,0 21-16,0-20 0,0 20 15,-21-21-15,0 21 0,0-20 0,-1-1 16,1 21-16,0-21 0,0 0 16,0-21-16,21 22 0,0-1 15,21-42 1</inkml:trace>
  <inkml:trace contextRef="#ctx0" brushRef="#br0" timeOffset="153587.82">14732 2921 0,'0'-21'0,"0"-21"15,0 20-15,21 22 16,0 0-1,0 22 1,-21-1 0,0 0-16,0 0 0,0 0 0,0 0 15,0 1-15,0 20 0,0-21 16,0 0-16,-21 0 0,21 1 0,-21-1 16,21 0-16,0 0 0,0 0 0,0 0 15,-21-21-15,21 22 0,21-22 31,0 0-31,0-22 16</inkml:trace>
  <inkml:trace contextRef="#ctx0" brushRef="#br0" timeOffset="153973.13">15367 2794 0,'0'0'0,"21"0"0,-21-21 16,-21 21-1,0 0 1,0 0-16,-1 0 0,1 21 0,-21-21 16,21 21-16,0 0 0,-1 1 0,1-1 15,0-21-15,0 21 0,21 0 16,0 0-16,0 0 16,0 1-16,21-22 0,0 0 15,0 0-15,1 21 0,20-21 16,-21 0-16,0 21 0,0-21 15,22 21-15,-22-21 0,0 21 0,0-21 16,0 21-16,1-21 0,-22 22 0,0-1 16,0 0-16,0 0 15,0 0-15,0 0 0,-22-21 0,1 22 16,0-22-16,0 21 0,0-21 0,-22 0 16,22 21-16,-21-21 0,21 0 15,-22 0-15,22 0 0,-21 0 0,21 0 16,0 0-16,-22 0 0,22 0 0,0 0 15,0-21-15,0 21 0,21-21 16,-22-1-16,22 1 0,-21 0 16</inkml:trace>
  <inkml:trace contextRef="#ctx0" brushRef="#br0" timeOffset="154164.01">14795 2540 0,'-21'0'16,"0"-21"0,0 21-1,42 21 32,0-21-47</inkml:trace>
  <inkml:trace contextRef="#ctx0" brushRef="#br0" timeOffset="154684.73">16827 2434 0,'22'-21'0,"-44"42"0,44-63 0,-22 21 16,21 0-16,0-1 0,-21 1 16,0 42 15,0 1-31,0-1 0,0 0 16,0 21-16,0 1 0,0-1 15,-21 21-15,0-20 0,-1-1 0,22 22 16,-21-22-16,0 0 0,21 22 15,-21-22-15,0 0 0,21 1 0,0-1 16,-21 0-16,21-20 0,0 20 0,0-21 16,0 21-16,0-20 0,0-1 15,0 0-15,0 0 0,21-21 16,0 0-16,0 0 16,0 0-16,0 0 0,1-21 15,-22 0-15,21 0 0,0-1 0,0 1 16,-21 0-16,21 0 0</inkml:trace>
  <inkml:trace contextRef="#ctx0" brushRef="#br0" timeOffset="154904.73">16573 2900 0,'22'0'46,"-1"0"-30,0 0-16,0 0 0,0-21 16,0 21-16,22 0 0,-22 0 0,0 0 15,21-21-15,-20 21 0,-1 0 0,0 0 16,21 0-16,-21 0 0,1 0 16,-1 0-16,0 0 0</inkml:trace>
  <inkml:trace contextRef="#ctx0" brushRef="#br0" timeOffset="155327.64">17081 2942 0,'-21'0'0,"0"0"16,21-21 0,0 0-16,0 0 0,0 0 15,0-1-15,21 1 16,0 21-16,1-21 0,-1 21 15,0 0-15,21-21 0,-21 21 0,22 0 16,-22 0-16,21 0 0,1 21 0,-22-21 16,21 21-16,-21 0 0,0 1 15,1 20-15,-1-21 0,0 0 0,-21 0 16,0 22-16,0-22 0,0 0 16,0 0-16,0 22 0,-21-22 15,0 0-15,-1-21 0,22 21 0,0 0 16,-21-21-1,21-21 1,0 0-16,0 0 16,0 0-16,0-1 15,0 1-15,21 0 0,-21 0 0,0 0 16,22 0-16,-1-1 0,-21 1 0,21 0 16,0 21-16,-21-21 0,21 0 15,0 21-15,-21-21 0,22 21 16,-1 0-16,0-22 0,0 22 0,0 0 0,0-21 15</inkml:trace>
  <inkml:trace contextRef="#ctx0" brushRef="#br0" timeOffset="155549.59">17992 2794 0,'0'0'0,"0"21"15,0 0 1,0 1-16,0-1 0,-22 0 15,22 0-15,0 0 16,-21 0-16,21 1 0,0-1 16,0 0-16,0 0 0,0 0 0,0 0 15,0-42 32</inkml:trace>
  <inkml:trace contextRef="#ctx0" brushRef="#br0" timeOffset="155732.49">17970 2667 0,'0'0'0,"0"-21"16,0 0-16,0 0 0,0-1 16,-21 22-1,21 22 1,0-1-1,0 0-15,0 0 0,0 0 16,21-21-16,1 21 0,-1 1 16,21-22-16,-21 21 0</inkml:trace>
  <inkml:trace contextRef="#ctx0" brushRef="#br0" timeOffset="156415.6">18817 2900 0,'0'0'0,"0"-85"32,0 64-32,-21 0 0,0 21 0,0-21 15,-1 0-15,1 21 0,0 0 16,0 0-16,0 0 0,0 0 0,-22 0 16,22 0-16,0 0 0,0 21 0,-22 0 15,22 21-15,0-21 0,-21 1 16,21-1-16,-1 21 0,1-21 15,21 0-15,-21 22 0,21-22 0,0 0 16,0 0-16,0 0 0,0 1 0,0-1 16,21-21-16,0 0 0,1 21 15,20-21-15,-21 0 0,21 0 16,1 0-16,-22 0 0,21-21 0,-21 0 16,22 21-16,-22-22 0,21 1 0,-21 0 15,-21 0-15,22 0 0,-1 0 16,-21-1-16,21 22 0,-21-21 0,0 0 15,0 0-15,0 0 16,0 42 0,-21 0-16,0 0 15,21 0-15,-22 22 0,1-22 16,0 21-16,21 1 0,-21-1 0,21 0 16,-21 1-16,21 20 0,-21 1 15,-1-22-15,22 21 0,-21 1 16,21 21-16,0-22 0,0 1 0,-21 20 15,21 22-15,-21-21 0,21 21 0,0-22 16,-21 1-16,21 0 0,0-1 0,0 1 16,0-22-16,0 1 0,0-1 15,-21-20-15,21-1 0,-22 0 0,1-20 16,21-1-16,-21 0 0,0-21 0,0 0 16,0-21-1,-1 0-15,1-22 0,0 22 0,21-21 0,-21-22 16,0 22-16,0-22 0,21 1 15,0-1-15,-22-20 0,22-1 0,0 0 16,0 1-16,0 20 0,0-20 16,22 20-16,-22 1 0,21-1 0,0 1 15,0 20-15,21 1 0,-20-22 16,20 22-16,-21 0 0,21-1 0,1 22 16,-1-21-16,0 0 0,1 20 0,20-20 15,-20 21-15</inkml:trace>
  <inkml:trace contextRef="#ctx0" brushRef="#br0" timeOffset="157083.59">19473 2985 0,'0'0'0,"0"-22"16,0-41 0,-21 42-16,0 0 15,0 21-15,0 0 0,-22 0 16,22 0-16,-21 0 0,21 0 15,-22 0-15,22 21 0,0-21 0,-21 21 16,20 0-16,1 21 0,0-20 16,0-1-16,0 0 0,0 21 0,21-21 15,0 1-15,0 20 0,0-21 0,0 0 16,0 0-16,0 1 0,21-22 16,0 21-16,0-21 0,21 0 15,-20 0-15,20 0 0,-21 0 16,21 0-16,1 0 0,-22 0 0,21-21 15,-21 21-15,22-22 0,-22 1 0,0 0 16,0 0-16,0 0 0,1 0 16,-22-1-16,0 1 0,21 0 0,-21 0 15,0 0-15,0 42 32,-21 0-17,21 21-15,0-20 0,-22 20 16,1 0-16,0 1 0,21-1 0,-21 21 15,21-20-15,-21 20 0,21 1 0,-21-1 16,21 1-16,0-22 0,0 43 16,0-22-16,0 22 0,-22 0 0,22-1 15,0 1-15,0 0 0,0-1 0,0 1 16,0 0-16,0-1 0,0 1 0,0 0 16,0-22-16,22 22 0,-22-43 15,0 22-15,0-22 0,0-21 0,0 21 16,0-20-16,-22-22 0,1 0 0,0 0 15,0 0-15,0 0 0,0-22 16,-22-20-16,22 21 0,0-21 16,-21-1-16,20 1 0,-20 0 0,21-22 15,0 1-15,0 20 0,21-20 0,0-1 16,-22 1-16,22-22 0,0 22 16,0-1-16,0-21 0,0 22 0,0-1 15,22 1-15,-1-1 0,0 1 0,0-1 16,21 22-16,-20-21 0,20-1 15,0 22-15,1-22 0,-1 22 0,0-22 16</inkml:trace>
  <inkml:trace contextRef="#ctx0" brushRef="#br0" timeOffset="157455.85">19854 2985 0,'0'-22'47,"21"22"-47,-21-21 0,22 21 15,-1-21-15,0 21 0,0-21 16,0 0-16,0 21 0,-21-21 16,0-1-1,-21 22 1,0 0-1,0 22-15,0-22 0,-22 21 16,22 0-16,0 21 0,0-21 0,0 1 16,0-1-16,21 21 0,0-21 0,0 0 15,0 1-15,0-1 0,0 0 16,0 0-16,0 0 0,0 0 0,21-21 16,0 22-16,0-22 0,0 0 15,0 0-15,22 0 0,-22 0 0,0 0 16,0 0-16,0 0 0,1 0 0,20-22 15,-21 22-15,0-21 0</inkml:trace>
  <inkml:trace contextRef="#ctx0" brushRef="#br0" timeOffset="157827.66">20193 3048 0,'0'-21'0,"0"42"0,0-63 16,21 21-16,-21-1 0,21 1 16,-21 0-1,21 21-15,1 0 0,-1-21 16,0 21-16,21 0 0,-21 0 15,1 0-15,-1 0 0,0 0 16,0 0-16,0 21 0,0 0 0,-21 0 16,22 1-16,-22-1 0,21 0 15,-21 0-15,0 0 0,0 0 16,0 1-16,0-1 0,0 0 0,-21-21 0,-1 21 16,1 0-16,0-21 15,0 0 1,21-21-1,0 0 1,0 0-16,0 0 0,0-1 0,0 1 16,21 0-16,0 0 0,-21 0 15,21 0-15,1-1 0,-1 1 16,-21 0-16,21 0 0,0 21 0,0-21 0,0 21 16,1 0-16,-1 0 15,21 0-15,-21 0 0,0 0 0,1 0 16,-1 0-16,0 0 0,0 0 15,-21 21-15</inkml:trace>
  <inkml:trace contextRef="#ctx0" brushRef="#br0" timeOffset="158143.72">20870 3006 0,'0'0'0,"0"21"0,0 0 32,21-21-17,1 0-15,-1 0 16,-21-21-16,21 21 0,0-21 0,0 0 15,0 21 1,-21-22-16,22 1 0,-22 0 16,0 0-16,-22 21 31,1 0-15,0 0-16,21 21 0,-21-21 15,0 21-15,0 0 0,21 1 0,0-1 16,0 0-16,-22 0 0,22 0 0,0 0 15,-21 1-15,21-1 16,0 0-16,0 0 0,21 0 16,1-21-16,-1 0 0,0 0 15,0 0-15,21 0 0,-20 0 16,20 0-16,0-21 0,1 0 0</inkml:trace>
  <inkml:trace contextRef="#ctx0" brushRef="#br0" timeOffset="158691.54">21759 2942 0,'0'0'0,"0"-21"0,-21-85 31,0 85-31,0 0 0,0 21 16,-1-21-16,-20 21 0,21 0 16,0 0-16,0 0 0,-22 21 15,1 0-15,21 0 0,0 0 16,-22 1-16,22-1 0,0 21 0,0-21 15,0 0-15,-1 1 0,22 20 0,0-21 16,0 0-16,0 0 0,0 1 16,0-1-16,0 0 0,22 0 15,-1 0-15,0-21 0,0 0 0,0 0 16,0 0-16,1 0 0,-1 0 16,0-21-16,0 0 0,0 21 0,0-21 15,22 0-15,-22-1 0,0-20 0,0 21 16,0-21-16,1-1 0,-1 1 15,21 0-15,-21-22 0,0 1 0,1 20 16,-1-20-16,0-1 16,0 1-16,0 20 0,0 1 0,-21 0 15,0 21-15,0-1 0,-21 44 16,0 20 0,-21-21-16,21 43 0,-1-22 0,1 0 15,0 22-15,0-22 0,21 22 16,0-22-16,0 0 0,0 1 0,0-1 15,0-21-15,0 21 0,0-20 0,0-1 16,21 0-16,0 0 0,0 0 16,1 0-16,20-21 0,0 0 0,-21 0 15,22 0-15,-1 0 0,0 0 16,1 0-16,-1 0 0,0 0 16,22-21-16,-22 21 0,22-21 0,-22 0 15,22 0-15,-1 0 0,-21-1 0,1 1 16,20 0-16,-20 0 0,-22 0 15</inkml:trace>
  <inkml:trace contextRef="#ctx0" brushRef="#br0" timeOffset="161991.4">1884 5313 0,'21'0'16,"0"0"-1,-21-21-15,0 0 16,0-1-16,0 1 0,0 0 16,0 0-16,0 0 0,0 0 0,0-1 15,-21 1-15,0-21 0,0 21 16,-22 0-16,22-22 0,-21 22 0,21 0 15,-22 0-15,1 0 0,0 21 16,-1 0-16,1 0 0,0 0 16,-1 21-16,1 0 0,0 21 0,-22-21 15,22 22-15,-1-1 0,1 0 16,21 1-16,0-1 0,0 0 16,-1-20-16,22 20 0,0 0 15,0-21-15,0 22 0,0-22 0,22 0 16,-22 0-16,42-21 0,-21 21 15,0-21-15,22 0 0,-1 0 0,0 0 16,1-21-16,-1 21 0,0-21 16,1 0-16,-1-21 0,0 20 0,1 1 15,-1-21-15,0 0 0,-21-1 16,22 1-16,-22 0 0,0-1 16,0 1-16,0-22 0,-21 22 0,0-21 15,0 20-15,0 1 0,0 0 0,0-1 16,0 1-16,0 0 0,0 20 15,0-20-15,0 21 16,-21 21-16,0 0 0,21 21 16,0 0-16,0 22 15,0-22-15,0 42 0,0-20 0,0 20 16,0 1-16,-21-22 0,21 21 16,0 1-16,0-1 0,0-20 0,0-1 15,0 0-15,0 1 0,0-22 16,21 21-16,-21-21 0,21 1 0,0-22 15,1 0-15,-1 0 0,0 0 16,0 0-16,0 0 0,0 0 0,1-22 16,41-20-1,-42 21-15,0 0 0,1 0 0,-1-22 16,0 1-16,0 21 0,0-22 16,0 1-16,-21 0 0,22-1 0,-22 1 15,0 21-15,0 0 0,0 0 0,0-1 16,0 1-16,0 42 15,0 1 1,0-1-16,0 0 0,0 21 16,0-21-16,0 22 0,0-1 0,0-21 15,0 22-15,0-22 0,0 0 16,0 21-16,0-21 0,21 1 0,0-1 16,0 0-1,0-21-15,0 0 0,1 0 16,-1 0-16,0 0 0,0 0 0,21-21 15,-20 0-15,-1 21 0,0-22 16,0 1-16,0-21 0,0 21 0,1-22 16,-1 22-16,0-21 0,-21 0 15,0 20-15,21-20 0,-21 0 0,21 21 16,-21-22-16,0 22 0,0 0 16,0 0-16,0 42 31,0 0-31,0 0 0,0 0 15,0 22-15,0-22 0,0 21 0,0-21 16,0 22-16,0-22 0,0 21 16,0-21-16,0 22 0,0-22 0,0 0 15,21 0-15,-21 0 0,0 1 16,22-1-16,-1-21 0,0 0 0,0 21 16,0-21-16,0 0 0,1 0 0,20 0 15,-21 0-15,21-21 0,-20 0 16,20-1-16,-21 1 0,21 0 0,-20 0 15,20-21-15,-21 20 0,0-20 16,0 21-16,1-21 0,-22-1 16,21 22-16,-21-21 0,0 21 0,0-1 15,0 1-15,-21 0 0,-1 21 16,1 0-16,0 0 0,0 0 0,0 0 16,0 21-16,21 0 15,0 1-15,0-1 0,0 21 16,0-21-16,0 0 0,0 1 15,21-1-15,0 0 0,0 0 0,0 0 16,0 0-16,-21 1 0,22-1 0,-1 0 16,0 0-16,0-21 0,0 21 15,-21 0-15,21-21 0,1 0 16,-1 22-16,0-22 16,0 0-16,0 0 0,0 0 0,1 0 15,-1 0-15,21-22 0,-21 1 0,0 0 16,1 0-16,-1 0 0,21 0 15,-21-1-15,0-20 0,1 21 0,-1-21 16,-21 20-16,0-20 0,21 0 0,-21 21 16,0-22-16,0 22 0,0 0 15,0 0-15,0 0 0,0 42 32,-21 0-32,21 0 15,0 0-15,0 22 0,0-22 16,-21 0-16,21 21 0,0-21 15,0 22-15,0-22 0,0 21 0,0-21 16,0 1-16,0-1 0,21 0 0,-21 0 16,21-21-16,0 21 0,0-21 15,0 0-15,1 0 0,-1 0 0,0 0 16,21 0-16,-21 0 0,22-21 16,-22 0-16,21 21 0,-21-21 0,22 0 15,-1-1-15,0-20 0,-20 21 0,-1 0 16,21-22-16,-21 22 0,-21-21 15,0 21-15,21 0 0,-21-1 0,0 1 16,0 0-16,0 0 0,-21 21 31,0 21-31,21 0 16,-21 0-16,0 1 0,21 20 16,0-21-16,0 0 0,-21 22 0,21-22 15,-22 0-15,22 0 0,-21 21 0,21-20 16,0-1-16,0 0 15,0 0-15,0-42 32,0 0-17,21 0-15,-21-1 0,22 1 16,-22 0-16,21-21 0,0 21 16,-21-22-16,21 1 0,0 21 0,0-22 15,1 1-15,-1 21 0,0 0 0,0 0 16,0-1-16,0 22 0,1 0 15,-1 0-15,0 0 16,-21 22-16,21-22 0,-21 21 0,0 0 16,0 0-16,0 0 0,21 22 15,-21-22-15,21 0 0,-21 0 16,22 21-16,-22-20 0,21-1 0,0 0 16,-21 0-16,21 0 0,0 0 0,0-21 15,1 22-15,20-22 0,-21 0 16,0 0-16,22 0 0,-22 0 0,21 0 15,0 0-15,1 0 0,-22-22 16,21 22-16,1-21 0,-1 0 0,0 0 16,1 0-16,-22-22 0,21 22 15,0 0-15,-20-21 0,-1-1 0,0 22 16,0-21-16,-21 21 0,0-22 0,0 22 16,0 0-16,0 0 0,0 0 15,-21 21-15,0 0 0,0 0 0,-1 0 16,1 0-16,-21 0 0,21 0 0,0 21 15,-22 0-15,22 0 16,0 0-16,0 22 0,0-22 0,-1 21 0,1-21 16,21 22-16,-21-22 0,21 0 15,0 21-15,0-20 0,0-1 16,0 0-16,21 0 0,0-21 16,1 0-16,-1 0 0,0 0 0,0 0 15,0 0-15,0-21 0,1 21 16,-1-21-16,21 0 0,-21-1 0,0 1 15,-21 0-15,22 0 0,-22 0 16,21-22-16,-21 22 0,21 0 0,-21 0 16,0 0-16,0 0 0,0-1 0,0 1 15,-21 42 32,21 1-47,-21-1 0,21 21 0,-22-21 16,22 22-16,0-1 0,-21 0 15,21 1-15,0-1 0,-21 21 0,21 1 16,0-22-16,0 22 0,0-1 0,0 1 16,0-1-16,0 22 0,0-22 15,0 22-15,21 0 0,0-22 0,-21 22 16,0 0-16,22-1 0,-1-20 0,-21 20 16,21 1-16,-21 0 15,0-1-15,0-20 0,0 21 0,0-22 16,0 1-16,0-1 0,0-21 0,0 1 15,0-1-15,0 0 0,-21-20 0,21-1 16,-21 0-16,-1-21 0,1 0 0,0 0 16,0 0-16,0-21 0,0 21 15,-1-21-15,22-22 0,0 22 0,-21-21 16,21-1-16,0-20 0,0 21 0,0-22 16,0-21-16,0 22 0,0-1 15,0-20-15,0 20 0,0 1 0,0-1 16,0 1-16,0-1 0,21 22 0,-21-22 15,0 22-15,0 0 0,22-1 16,-22-20-16,21 21 0,-21-1 16,0 1-16,0 0 0,0-1 0,0 1 15,0-22-15</inkml:trace>
  <inkml:trace contextRef="#ctx0" brushRef="#br0" timeOffset="162220.09">4614 4678 0,'-21'0'0,"21"-21"16,-21 21-16,21-21 31,21 21 0,0 0-31,0 0 0,1 0 16,-1 0-16,21 0 0</inkml:trace>
  <inkml:trace contextRef="#ctx0" brushRef="#br0" timeOffset="162616.88">7070 4614 0,'-22'0'0,"44"0"0,-44-21 0,1 21 0,21-21 15,-21 0-15,21 0 16,0 0-16,-21-1 0,21 44 31,0-1-15,-21 0-16,21 21 0,0-21 15,0 43-15,0-22 0,0 1 0,-21 20 16,21 1-16,-22-22 0,1 21 16,0-20-16,21-1 0,0 0 0,-21 1 15,21-1-15,-21-21 0,21 0 0,0 1 16,0-1-16,0-42 31,0-1-15,0 1-16,0 0 15</inkml:trace>
  <inkml:trace contextRef="#ctx0" brushRef="#br0" timeOffset="163433.28">6413 4953 0,'0'0'0,"-21"0"15,21 21 1,21-21-16,1 0 0,-1 0 16,0 0-16,21 0 0,1 0 0,-1 0 15,21 0-15,1 0 0,-1 0 0,1-21 16,-1 0-16,1 0 0,-1 0 16,1-22-16,-1 22 0,1 0 15,-1 0-15,-20 0 0,-1-1 0,0-20 0,-20 21 16,-1 0-16,0 0 15,-21-1-15,0 1 0,0 0 0,0 0 16,0 0-16,0 0 0,-21-1 0,0 22 16,-1 0-16,1 0 15,0 0-15,0 0 0,0 22 16,21-1-16,0 21 0,-21-21 0,21 22 16,-22-1-16,22 0 0,0 1 15,0-1-15,-21 0 0,21 1 0,0-1 16,-21 0-16,21 1 0,0-22 0,0 21 15,0-21-15,0 0 16,0 1-16,0-1 0,0 0 0,21-21 31,0 0-31,1-21 16,-1 0-16,0-1 0,-21 1 16,21 0-16,0-21 0,0 21 0,1-1 15,-22-20-15,21 21 0,0-21 16,0 20-16,0 1 0,-21 0 0,0 0 15,21 21-15,1 0 0,-22 21 32,21-21-32,-21 21 0,0 0 0,0 22 15,0-22-15,21 0 0,-21 0 16,0 0-16,0 1 0,21-1 16,0 0-16,0 0 0,1 0 0,-22 0 15,42-21-15,-21 22 0,0-22 0,0 0 16,1 0-16,20 0 0,0 0 15,-21 0-15,22 0 0,-22 0 0,21-22 16,1 1-16,-22 0 0,21 0 0,0 0 16,-20 0-16,-1-22 0,0 22 15,0-21-15,0 21 0,0-22 16,-21 1-16,22 21 0,-22-22 0,0 22 0,0 0 16,0 0-16,0 0 0,-22 21 15,1 0 1,0 0-16,0 0 0,0 21 0,0 0 15,-1 21-15,22-20 0,0-1 0,-21 21 16,21-21-16,0 22 0,0-22 16,0 21-16,0-21 0,0 22 0,0-22 15,0 0-15,0 0 0,21-21 0,-21 21 16,22 0-16,-1-21 0,0 0 16,0 0-16,0 0 0,22 0 15,-22 0-15,21-21 0,-21 0 0,22 0 16,-1 0-16</inkml:trace>
  <inkml:trace contextRef="#ctx0" brushRef="#br0" timeOffset="166783.85">9461 5080 0,'-21'0'0,"42"0"0,-63 21 0,21 0 15,0-21 1,42-21 15,0 0-15,0 0-16,0 0 0,1 0 0,-1-1 15,21-20-15,-21 21 0,22 0 0,-22-22 16,0 22-16,0-21 0,0 0 16,0 20-16,1-20 0,-22 21 0,0 0 15,0-22-15,0 22 0,0 0 16,0 0-16,0 0 0,-22 21 0,1 0 15,0 0-15,0 0 0,0 0 16,0 21-16,-1 0 0,1 0 0,0 0 16,0 22-16,21-1 0,-21 0 0,21 1 15,0-1-15,0 0 0,0 1 16,0-22-16,0 21 0,21-21 0,0 22 16,0-22-16,-21 0 0,21 0 0,22-21 15,-22 21-15,0-21 0,0 0 16,22 0-16,-22 0 0,21 0 0,-21-21 15,22 21-15,-1-21 0,-21 0 16,21 0-16,-20 0 0,20-22 16,0 22-16,-21-21 0,22 21 0,-1-22 15,-21 1-15,22 0 0,-1 20 0,-21-20 16,21 21-16,1 0 0,-22 0 16,0 21-16,21 0 0,-20 0 0,-1 0 15,0 21-15,-21 0 16,0 0-16,0 0 0,0 0 0,0 1 15,0 20-15,0-21 0,-21 21 16,0-20-16,21 20 0,0-21 0,-22 0 16,1 0-16,21 1 0,0-1 0,-21 0 15,21-42 32,21 0-47,0-1 0,-21 1 0,22 0 16,-1-21-16,0 21 0,-21-22 15,21 22-15,0-21 0,0-1 0,1 22 16,-1-21-16,0 21 0,0-22 0,0 22 16,0 0-16,-21 0 0,-21 42 47,21 0-47,-21 0 0,0 1 0,21-1 15,0 0-15,-21 21 0,21-21 0,-21 22 16,21-22-16,0 21 0,0-21 15,0 22-15,0-22 0,0 21 16,0-21-16,21 1 0,0-1 0,-21 0 16,21-21-16,0 0 0,22 21 0,-22-21 15,21 0-15,0 0 0,-20 0 16,20-21-16,21 21 0,-20-21 0,-1 0 16,0-1-16,1 1 0,-1-21 15,0 21-15,-20-22 0,20 22 0,-21-21 16,0 21-16,0-22 0,-21 1 0,0 21 15,0-21-15,0 20 0,0 1 16,0 0-16,0 0 0,-21 21 0,0 0 16,0 0-1,0 0-15,0 21 0,-1 0 0,1 0 16,0 1-16,0-1 0,21 0 0,0 21 16,0-21-16,0 22 0,0-22 0,0 21 15,0-21-15,0 1 0,0-1 16,21 21-16,0-21 0,0 0 15,22-21-15,-22 0 0,0 0 0,0 0 16,0 0-16,22 0 0,-22 0 16,0 0-16,21 0 0,-20-21 0,-1 0 15,0 0-15,0 0 0,0-22 0,0 22 16,1-21-16,-1 21 16,0-22-16,0 22 0,0-21 0,-21 21 15,21-22-15,1 22 0,-1 0 0,0 0 16,-21 0-16,0 42 31,0 0-15,0 0-16,0 0 15,0 1-15,0-1 16,21-21-16,-21 21 16,21-21 15,-21-21-31,0 0 0,0-1 15,0 1-15,0 0 16,0 0-16,0 0 16,0 0-16,0-1 0,-21 22 0,21-21 15,-21 21-15,0 0 16,0 0-16,21 21 16,-22 1-16,1-1 0,21 0 0,-21 0 15,21 0-15,-21 0 0,21 22 0,-21-22 16,21 21-16,0-21 0,0 1 0,0 20 15,0-21-15,0 0 0,0 22 16,0-22-16,21 0 0,0 0 0,0 0 16,0-21-16,1 21 0,20 1 15,-21-22-15,21 0 0,-20 0 16,20 0-16,0 0 0,1 0 0,-22-22 16,21 1-16,0 0 0,-20 21 0,20-21 15,-21-21-15,21 20 0,-20 1 16,-1-21-16,0 21 0,0-22 15,0 22-15,0-21 0,1 21 0,-22-22 0,0 22 16,0 0-16,0 0 0,0 0 16,-22 42 15,1 0-31,21 0 0,-21 0 16,21 1-16,0-1 0,0 0 15,0 0-15,0 0 0,0 22 0,0-22 16,0 0-16,0 0 0,0 0 0,21 0 15,0 1-15,1-22 16,-1 0-16,0 0 0,0 0 0,0 0 16,0 0-16,1 0 0,-1-22 0,21 22 15,-21-21-15,0 0 0,1 0 16,-1 0-16,0 0 0,0-1 0,0 1 16,0 0-16,-21-21 0,22 21 0,-22-1 15,0 1-15,0 0 16,0 0-16,0 0 0,-22 21 15,1 0-15,0 0 16,0 21-16,21 0 16,0 0-16,0 0 0,0 1 15,0-1-15,0 0 0,0 0 0,0 0 16,0 0-16,0 1 0,0-1 0,0 0 16,21 0-16,-21 0 0,21-21 15,0 21-15,1-21 0,-1 0 0,0 0 16,0 0-16,0 0 0,22 0 0,-22 0 15,0 0-15,21-21 16,-21 21-16,1-21 0,-1 0 0,0 0 0,0 0 16,0-22-16,0 22 0,1-21 15,-22 21-15,21-22 0,-21 1 16,21 0-16,0-1 0,-21 1 0,0-22 16,0 22-16,0 0 0,0-1 0,0 1 15,0 0-15,0 21 0,0-1 16,0 1-16,-21 42 31,0 1-31,21 20 0,-21-21 0,21 21 16,0 1-16,-22-1 0,1 0 0,21 1 15,-21-1-15,21 0 0,0 1 0,0-1 16,0 0-16,0 1 16,0-1-16,0-21 0,0 22 0,0-22 15,0 0-15,21 0 0,0 0 0,1 0 16,-1-21-16,0 0 0,0 0 15,0 0-15,0 0 0,1 0 0,-1 0 16,21-21-16,-21 0 0,0 0 0,1 0 16,20 0-16,-21-1 0,0-20 15,0 21-15,1 0 0,-1-22 16,0 22-16,0 0 0,-21-21 0,0 21 16,21 21-16,-21-22 0,0 1 0,0 42 31,0 1-16,-21-1-15,21 0 0,-21 0 0,21 0 16,0 0-16,0 1 0,0-1 16,0 0-16,0 21 0,0-21 0,0 1 15,0-1-15,0 0 0,0 0 16,21-21-16,0 0 0,0 0 16,1 0-16,-1 0 0,0 0 0,0 0 15,0 0-15,0-21 0,1 21 0,-1-21 16,0 0-16,0-1 0,0 1 15,0 0-15,1 0 0,-1-21 16,0 20-16,-21 1 0,21 0 0,0 0 16,-21 0-16,21 0 0,-21-1 0,0 44 47,0-1-47,-21 0 0,21 0 0,-21 0 15,21 0-15,0 1 0,-21-1 16,21 0-16,0 0 0,0 0 0,0 0 15,0 1-15,0-1 0,0 0 16,21-21-16,0 0 0,0 0 16,1 0-16,-1 0 0,0 0 15,0 0-15,0 0 0,0 0 0,1-21 16,-1 21-16,0-21 0,-21-1 0,0 1 16,0 0-16,0 0 0,0 0 15,0 0-15,0-1 0,0 1 0,-21 0 16,0 0-16,-1 21 0,1-21 0,0 21 15,0 0-15,-21 0 0,20 0 16,1 0-16,0 0 0,0 0 16,42-21 15,0 21-31,0 0 0,22 0 0,-22-22 16,21 1-16,-21 21 0,22 0 15,-22-21-15,21 21 0,-21 0 16,22 0-16,-22-21 0,21 21 0,-21 0 15,1 0-15,-1 0 0,0 0 16,-21 21-16,21-21 0,-21 21 16,0 0-16,0 1 0,0-1 0,0 0 15,0 0-15,0 0 0,0 0 0,0 1 16,0-1-16,0 0 0,0 0 0,0 0 16,0 0-16,-21-21 0,21 22 15,0-1-15,0 0 0,0 0 16,-21-21-16,21-21 47,0 0-47,0 0 15,0-1-15,21 1 0,0 0 16,0 0-16,0 0 0,22 0 16,-22-1-16,0-20 0,21 21 0,-20-21 15,20 20-15,-21 1 0,0 0 0,22 0 16,-22 0-16,0 0 0,0 21 15,0 21-15,-21 0 16,0 21-16,0-21 0,0 1 16,0 20-16,0-21 0,0 21 0,0-20 15,0 20-15,0-21 0,0 0 0,0 22 16,0-22-16,0 0 0,0 0 16,21 0-16,1-21 0,-1 21 15,0-21-15,21 22 0,-21-22 0,1 0 16,20 0-16,-21 0 0,0-22 0,22 1 15,-22 21-15,0-21 0,0 0 16,0 0-16,0 0 0,1-1 0,-1 1 16,-21 0-16,0 0 0,21 0 0,-21-22 15,0 22-15,0 0 0,0 0 0,0 0 16,0 0-16,0-1 0,-21 1 16,21 0-16,-21 0 0,-22 0 15</inkml:trace>
  <inkml:trace contextRef="#ctx0" brushRef="#br0" timeOffset="166991.73">14520 4149 0,'0'0'16,"-21"-21"-16,0 21 0,0 0 0,0 0 15,-1 0 1,22-22 15,-21 22 0,0 0-31</inkml:trace>
  <inkml:trace contextRef="#ctx0" brushRef="#br0" timeOffset="167179.62">13017 4360 0,'-21'22'0,"42"-44"0,-63 65 16,21-43-16,21 21 0,21-21 31,0 0-31,0 0 0,22 0 0,-22 0 16,21 0-16,1 0 0,20-21 15,-21 0-15,1 21 0,-1-22 0,0 22 16,1-21-16</inkml:trace>
  <inkml:trace contextRef="#ctx0" brushRef="#br0" timeOffset="168371.78">16743 4551 0,'42'-127'15,"-21"63"1,-21 22-16,0 0 0,21 21 16,-21-1-16,0 1 0,22 0 0,-22 42 31,-22 0-31,1 1 15,21 20-15,-21 0 0,0 1 0,0-1 16,0-21-16,-1 21 0,1 1 0,21-1 16,-21 0-16,21-20 0,0 20 15,0-21-15,0 0 0,0 0 16,0 1-16,21-1 0,0 0 0,1-21 16,-1 0-16,21 0 0,-21 0 15,22 0-15,-1 0 0,-21 0 0,21-21 16,1 21-16,-1-21 0,-21-1 0,22 1 15,-22 0-15,0 0 0,0-21 16,0 20-16,-21-20 0,0 21 0,0-21 16,0 20-16,-21-20 0,0 21 0,0-21 15,-22 20-15,22 1 16,-21 0-16,0 21 0,20 0 0,-20 0 0,0 0 16,21 0-16,-22 0 0,22 0 0,0 0 15,0 21-15,0-21 0,21 21 16,0 1-1,21-22-15,21 21 16,-21-21-16,0 0 0,22 0 16,-1 0-16,22 0 0,-22 0 0,21 0 15,-20-21-15,20-1 0,1 22 0,-1-21 16,-20 0-16,20 0 0,-21 21 16,1-21-16,-1 0 0,-21-1 0,0 1 15,1 0-15,-1 21 0,-21-21 16,0 0-16,0 0 0,0-1 15,0 1-15,-21 21 16,-1 21 0,22 1-16,-21-1 15,0 0-15,21 21 0,0 1 0,-21-1 16,0 0-16,0 1 0,21-1 16,0 0-16,-22 22 0,22-22 0,-21 22 15,21-1-15,0 1 0,0-1 0,0 1 16,-21 20-16,21-20 0,0-1 0,-21 22 15,21-22-15,0 22 0,0-21 16,0 20-16,0-20 0,0 20 0,0 1 16,0-21-16,0 20 0,0-20 0,0 20 15,0-20-15,0-1 0,0 22 16,0-21-16,0-1 0,21 1 16,-21-22-16,0 21 0,0-20 0,0-22 15,0 21-15,0-21 0,0-42 31,0 0-31,-21-21 16,21 21-16,0-22 0,-21 1 0,0-22 16,-1 22-16,1-21 0,0-1 0,0 1 15,21-1-15,-21-21 0,0 22 16,-1-22-16,22 1 0,-21 20 0,21-21 16,0 22-16,0-1 0,21 1 0,1 21 15,-1-22-15,0 22 0,21-1 16,-21 1-16,22-21 0,-22 20 15,21 1-15,1 0 0,-1 20 0,0-20 16,1 0-16,-1-1 0,0 22 0,1-21 16,-1 21-16,0-22 0,22 1 15,-22 21-15,22-21 0</inkml:trace>
  <inkml:trace contextRef="#ctx0" brushRef="#br0" timeOffset="168823.39">20383 4149 0,'0'0'0,"0"-21"0,0-1 16,0 1-16,0-21 0,0 21 15,0 0-15,0-1 0,0-20 0,0 21 16,0 0-16,0 42 31,0 21-31,0-21 16,0 22-16,-21 20 0,0-20 15,0-1-15,21 21 0,-21-20 0,0-1 16,21 22-16,-22-22 0,1 0 16,0-21-16,0 22 0,21-1 0,0-21 15,0 0-15,-21 1 0,21-1 0,0 0 16,0 0-16,21-21 47,0 0-47,0-21 0,0 0 0,1 0 15,-1-1-15,0 1 0</inkml:trace>
  <inkml:trace contextRef="#ctx0" brushRef="#br0" timeOffset="169523.99">20701 4064 0,'0'0'0,"21"-42"0,-21 21 0,0-1 16,21 1-16,-21 0 0,-21 42 31,0 0-31,0 22 0,21-1 15,0-21-15,-21 22 0,-1 20 0,22-21 16,-21 1-16,21-1 0,0-21 16,-21 22-16,0-1 0,21-21 15,-21 21-15,21-20 0,0-1 0,0 0 16,0 0-16,0 0 0,0 0 16,0-42 15,21 0-31,0 0 15,0 0-15,0 0 0,1-1 16,-1 1-16,0-21 0,0 21 0,0-22 16,0 22-16,1 0 0,-1 0 0,0 0 15,0 0-15,-21-1 0,21 22 16,0 0 0,-21 22-16,0-1 0,0 0 15,0 0-15,0 21 0,0-20 16,0-1-16,0 21 0,0-21 0,0 0 15,0 1-15,22-1 0,-22 0 0,21 0 16,0 0-16,42 0 16,-41-21-16,20 0 15,-21 0-15,0 0 0,22 0 0,-22 0 16,21 0-16,-21 0 0,22-21 16,-1 0-16,-21 21 0,21-21 0,-20 0 15,20 0-15,-21-22 0,0 22 16,0-21-16,1 21 0,-22-22 0,0 22 15,0-21-15,0 21 0,0-1 16,0 1-16,0 0 0,-22 21 16,1 0-16,0 0 0,0 0 15,0 21-15,0 0 0,-1 22 0,1-22 16,0 21-16,0-21 0,21 1 0,0 20 16,0-21-16,0 21 0,0-20 0,0-1 15,21 0-15,0 0 0,22-21 16,-1 21-16,-21-21 0,21 0 0,1 21 15,-1-21-15,22 0 0,-22 0 0,0 0 16,1 0-16,-1 0 16,-21-21-16,21 21 0,-20-21 0,-1 21 15,0-21-15,0 0 0,-21 0 0,21-1 16,-21 1-16,0 0 0,0 0 16,0 0-16</inkml:trace>
  <inkml:trace contextRef="#ctx0" brushRef="#br0" timeOffset="169807.83">19875 4360 0,'0'0'0,"-21"22"0,0-22 0,0 0 16,42 0-1,0 0-15,0 0 16,22 0-16,-1 0 0,0 0 0,1-22 16,-1 22-16,22-21 0,-1 21 15,1 0-15,-1 0 0,1-21 0,20 0 16,-20 21-16,-1 0 0,1 0 0,-22-21 16,22 21-16,-22 0 0,-21 0 15,0 0-15,-42 0 16,0 21-16</inkml:trace>
  <inkml:trace contextRef="#ctx0" brushRef="#br0" timeOffset="170659.79">1820 6287 0,'0'0'0,"-84"-64"31,62 64-31,1 0 16,21 21-16,-21 0 0,21 22 16,0-1-16,-21 22 0,21 20 15,0-20-15,0 20 0,0 1 0,0 21 16,0-21-16,0 20 0,0 1 16,0 0-16,-21 0 0,0 0 0,21 0 15,-22-22-15,22 22 0,0-21 0,-21 21 16,21-22-16,0 1 0,0-22 15,0 22-15,0-43 0,0 22 0,0-22 16,0 1-16,0-22 0,0 0 16,0-42-1,0 0-15,0-1 0,0 1 16,0-21-16,0 0 0,0-1 16,0-20-16,0-1 0,0 1 15</inkml:trace>
  <inkml:trace contextRef="#ctx0" brushRef="#br0" timeOffset="170984.2">1439 7049 0,'0'0'16,"-21"-64"-16,0 1 0,-21-234 15,42 234 1,0-1-16,0 22 0,21 0 0,0-1 16,0 1-16,21 0 0,1 20 15,-1 1-15,22 0 0,-22 0 16,21 21-16,-20 0 0,20 21 15,-20 0-15,-1 0 0,0 22 0,1-1 16,-22 0-16,0 22 0,-21-22 16,0 22-16,0-1 0,-21-20 0,-22 20 15,22-21-15,-21 1 0,21-1 16,-22-21-16,1 22 0,21-22 0,-21 0 16,20 0-16,-20 0 0,21 0 0,0-21 15,0 0-15,-1 0 0,22-21 47,22 21-47,-1-21 0,0 0 16,0 21-16,0-21 0</inkml:trace>
  <inkml:trace contextRef="#ctx0" brushRef="#br0" timeOffset="172456.88">1990 6922 0,'0'0'0,"21"0"15,0-22 1,0 1 0,0 0-16,0-21 0,1 21 15,-1-1-15,21 1 0,-21-21 0,0 0 16,1-1-16,20 22 16,-42-21-16,21-1 0,-21 1 0,0 21 15,0 0-15,0 0 0,0-1 16,0 1-16,-21 21 0,0 0 0,0 0 15,-1 21-15,1 1 0,0-1 16,0 0-16,21 0 0,0 21 0,-21-20 16,21 20-16,0 0 0,0-21 15,0 22-15,0-22 0,21 21 0,0-21 16,0 1-16,-21-1 0,21 0 16,1 0-16,-1 0 0,0 0 15,0 1-15,21-22 0,-20 0 0,-1 0 0,0 0 16,0 0-16,21 0 15,-20 0-15,-1 0 0,0-22 0,21 1 16,-21 21-16,1-21 0,-1-21 0,21 21 16,-21-1-16,0-20 0,1 21 15,-1-21-15,0-1 0,0 1 0,0 21 16,-21-22-16,0 22 0,21 0 16,-21 0-16,0 0 0,0 42 31,0 0-31,0 0 0,0 22 15,-21-22-15,21 21 0,-21-21 0,21 22 16,0-1-16,0-21 0,0 21 16,0-20-16,0-1 0,0 21 15,0-21-15,0 0 0,21 1 0,0-22 16,1 21-16,-1 0 16,0-21-16,0 0 0,0 0 0,0 0 15,1 0-15,-1-21 0,0 0 0,0 21 16,-21-22-16,21 1 0,0 0 15,1 0-15,-22 0 0,0 0 0,0-22 16,0 22-16,0 0 0,0-21 0,0 20 16,-22 1-16,1-21 0,-21 21 15,21 21-15,0-21 0,-22 21 16,22 0-16,0 0 0,-21 0 16,20 0-16,1 0 0,21 21 15,21-21 1,1 0-16,20 0 15,-21 0-15,21 0 0,1 0 0,20 0 16,-20 0-16,20 0 0,1 0 16,-1 0-16,22-21 0,-22 21 0,22-22 15,-22 22-15,1-21 0,-1 0 16,-20 21-16,-1 0 0,0-21 0,-20 21 16,-1 0-16,0 0 0,-42 0 31,0 0-31,-22 0 0,22 21 15,-21 0-15,21 0 0,-22 1 0,1-1 16,0 0-16,-1 0 0,1 21 0,0-20 16,20-1-16,-20 21 0,21-21 15,-21 22-15,20-22 0,1 0 0,0 0 16,21 0-16,0 0 0,0 1 16,0-1-16,21-21 15,0 0-15,1 0 0,20 0 16,-21 0-16,21 0 0,-20 0 0,20 0 15,-21-21-15,21-1 0,1 1 0,-22 0 16,21 0-16,-21 0 0,22 0 16,-22-1-16,0-20 0,0 21 15,0 0-15,1-22 0,-1 22 0,-21 0 16,0-21-16,0 21 0,0-1 0,0 1 16,0 0-16,-21 21 31,21 21-31,-22 0 0,22 1 15,0 20-15,0-21 0,0 21 16,0 1-16,0-1 0,0 0 0,0 1 16,0-1-16,0 0 0,0 22 0,0-1 15,22-20-15,-22 41 0,21-20 16,-21-1-16,21 22 0,0 0 16,-21-22-16,0 22 0,0 0 0,0-1 15,21 1-15,-21 0 0,0 20 16,0-20-16,0 21 0,0-21 0,0 20 15,0-20-15,0 21 0,0-21 0,0-1 16,0 1-16,-21-22 0,21 22 0,-21-21 16,21-22-16,0 0 0,0 1 15,-21-22-15,21 0 0,-21 0 0,-1-21 16,22-21-16,-21 0 16,0-22-16,0 1 0,21 0 0,-21-1 15,0-20-15,-1-1 16,1 1-16,0-22 0,-21 22 0,21-22 15,-1 0-15,1 1 0,21-22 0,0 21 16,0-21-16,0 22 0,0-1 0,0 0 16,0 1-16,21-1 0,1 22 15,-1-22-15,21 21 0,-21-20 0,22 20 16,-22 1-16,21 20 0,-21-20 0,22 21 16,-22-1-16,0 1 0,21 0 15,-21-1-15,1 22 0,20-21 0,-21 21 16,0-1-16,0 1 0,1 0 15,-1 0-15,0 0 0,0 21 16</inkml:trace>
  <inkml:trace contextRef="#ctx0" brushRef="#br0" timeOffset="172887.66">4276 6646 0,'0'0'0,"0"-21"0,-22 0 16,22 0-16,0 0 0,0 0 15,-21-1-15,21 1 0,0 0 0,0 0 16,0 0-16,21 0 0,1-1 16,-1 1-16,0 0 0,0 0 0,0 21 15,0 0-15,1-21 0,20 21 0,-21 0 16,0 0-16,22 21 0,-22 0 16,0 21-16,0 1 0,0-22 15,0 21-15,-21 1 0,22-1 0,-22 0 16,0 1-16,0-22 0,0 21 15,0-21-15,0 22 0,-22-22 0,1 0 16,21 0-16,0-42 31,0 0-15,0 0-16,0-22 16,0 22-16,0 0 0,0-21 0,21-1 15,1 22-15,-22-21 0,21-1 16,0 1-16,-21 21 0,21-21 0,0 20 15,0 1-15,1 0 0,-1 0 16,0 21-16,0 0 0,0 0 16,0 0-16,1 21 15,-1 0-15,-21 0 0,21 1 0,0-1 16,-21 0-16,21 0 0</inkml:trace>
  <inkml:trace contextRef="#ctx0" brushRef="#br0" timeOffset="174063.96">5546 6604 0,'0'0'0,"0"-21"15,21 0-15,0 21 0,-21-21 0,0-22 16,0 22-16,0 0 0,0 0 0,0-22 16,0 22-16,0 0 0,0-21 15,-21 21-15,0-1 0,-1 1 16,1 21-16,0 0 0,0 0 0,0 0 15,0 0-15,-1 0 0,-20 21 16,21 1-16,0-1 0,0 21 0,-22 0 16,22-20-16,0 41 0,0-21 0,0 1 15,-1-1-15,22 0 16,0-20-16,0 20 0,0 0 0,0-21 16,0 1-16,22-1 0,-1 0 0,0 0 15,0 0-15,0-21 0,0 0 16,1 0-16,-1 0 0,0 0 0,21 0 15,-21-21-15,1 0 0,-1 0 0,21 21 16,-21-43-16,0 22 0,1 0 16,-1 0-16,0-21 0,0-1 0,-21 22 15,0-21-15,0-1 0,0 1 0,0 21 16,0-21-16,0 20 0,0 1 16,0 0-16,-21 21 31,0 0-31,21 21 0,-21 22 15,21-22-15,0 0 0,0 0 0,0 21 16,0-20-16,0-1 0,0 21 0,0-21 16,0 0-16,21 22 0,0-22 15,-21 0-15,21-21 0,0 21 0,0 0 16,1-21-16,20 0 0,-21 0 0,21 0 16,-20 0-16,20 0 0,0 0 0,-21 0 15,22 0-15,-22-21 0,21 0 16,-21 0-16,1 21 0,-1-42 0,0 20 15,0 1-15,0-21 0,-21 21 0,0-22 16,0 22-16,21-21 16,-21 21-16,0 0 0,0-1 0,0 1 15,0 0-15,-21 42 32,21 0-32,0 1 0,0-1 0,-21 0 15,21 0-15,0 21 0,-21-20 0,21 20 16,0-21-16,0 0 0,0 22 15,0-22-15,-21 0 0,21 0 0,0 0 16,0 0-16,0 1 0,21-44 47,-21 1-47,0 0 16,21 0-16,-21 0 0,21-22 0,0 22 15,1-21-15,-22 21 0,21-22 16,0 1-16,0 21 0,0-21 0,-21 20 15,21 1-15,1 0 0,-1 21 16,0 0-16,0 0 16,-21 21-16,21 0 0,-21 1 15,21 20-15,-21-21 0,0 0 0,22 22 16,-22-22-16,21 0 16,0 0-16,-21 21 0,0-20 0,0-1 15,21 0-15,0 0 0,0 0 0,1 0 16,-1-21-1,-21-21 1,21 21-16,0-21 16,-21 0-16,0 0 0,21 0 0,0-1 15,1 1-15,-1 0 0,0-21 16,0-1-16,0 22 0,0-21 0,1 0 16,-1 20-16,0-20 0,0 21 0,0 0 15,-21 0-15,21 21 16,-21 21-1,0 0-15,0 21 16,0-21-16,0 22 0,-21-22 0,21 21 16,0-21-16,-21 22 0,21-22 15,0 21-15,0-21 0,0 1 0,0-1 16,21 0-16,0 0 0,1 0 0,-1-21 16,0 0-16,0 21 0,0-21 15,0 0-15,1 0 0,-22-21 16,21 21-16,0-21 0,-21 0 0</inkml:trace>
  <inkml:trace contextRef="#ctx0" brushRef="#br0" timeOffset="175607.86">8318 6287 0,'0'-22'0,"0"1"16,0 0-16,0-85 31,0 85-31,-21 0 0,0 21 16,21 21-1,0 0 1,0 22-16,0-22 0,-21 21 0,21-21 15,0 22-15,0-1 0,-21-21 16,21 21-16,0 1 0,0-22 0,0 0 16,0 21-16,0-20 0,0-1 15,21-42 17,0 21-32,-21-22 15,21 1-15,0 0 0,-21-21 0,22 21 16,-1-22-16,0 22 0,-21 0 0,21-21 15,0 20-15,-21-20 0,0 21 16,0 0-16,21 0 0,-21-1 0,22 22 16,-22 22-1,0-1 1,0 0-16,0 0 0,0 21 16,0-20-16,0-1 0,0 21 0,0-21 15,21 22-15,-21-22 0,21 0 0,-21 21 16,0-21-16,0 1 0,21-22 15,0 21-15,0-21 0,1 0 16,-1 0-16,0 0 0,21 0 16,-21 0-16,1-21 0,-1-1 15,21 1-15,-21 0 0,0-21 0,22 21 16,-22-1-16,0-20 0,0 21 0,0-21 16,1-1-16,-1 22 0,-21-21 15,0 21-15,21-1 0,-21-20 16,0 21-16,0 0 0,0 42 31,0 0-15,0 0-16,-21 0 0,21 22 0,0-22 15,0 0-15,0 21 0,0-20 0,0-1 16,0 21-16,0-21 0,0 0 16,0 1-16,0 20 0,21-21 0,0 0 15,0 0-15,0-21 0,1 0 16,-1 0-16,0 0 0,0 0 0,21 0 15,-20 0-15,-1 0 0,0-21 16,21 0-16,-21 0 0,1 0 16,-1-22-16,21 22 0,-21 0 0,0-21 15,1 21-15,-22-22 0,21 1 16,0 0-16,-21-1 0,0 1 0,0 21 16,0-22-16,0 1 0,0 21 0,0-21 15,0 20-15,0 1 16,-21 21-16,21 21 0,-21-21 15,21 22-15,0 20 0,-22-21 0,22 21 16,-21-20-16,21 20 0,-21 0 0,21-21 16,0 22-16,0-1 0,0-21 15,0 22-15,-21-22 0,21 21 0,0-21 16,0 0-16,0 1 0,0-1 16,0 0-16,0 0 0,21-21 15,0 0 1,0 0-16,1-21 15,-1 0-15,0 0 0,-21-1 0,21 1 16,0 0-16,0 0 0,1 0 16,-1-22-16,0 22 0,0 0 0,0 0 15,0 0-15,1 21 0,-22-21 0,21 21 16,0 0-16,-21 21 16,0 0-1,0 0-15,0 0 0,0 0 0,0 1 16,0-1-16,0 0 0,0 0 15,0 0-15,21 0 0,-21 1 16,21-1-16,-21 0 0,21-21 0,1 21 16,-1-21-16,0 0 0,0 0 0,0 0 15,22 0-15,-22 0 0,0 0 16,21 0-16,-21-21 0,22 0 0,-22 0 16,21-1-16,-21 1 0,22 0 0,-22 0 15,0 0-15,0 0 0,0-22 0,1 22 16,-1 0-16,-21 0 0,0 0 15,0-1-15,0 1 0,0 42 32,0 1-32,-21-1 15,21 0-15,-22 0 0,22 0 16,0 0-16,0 1 0,0-1 0,0 0 16,0 0-16,0 0 0,0 0 15,22-21 1,-1 0-16,0 0 15,0 0-15,-21-21 0,21 0 16,-21 0-16,21 0 0,-21 0 16,0-1-16</inkml:trace>
  <inkml:trace contextRef="#ctx0" brushRef="#br0" timeOffset="175952.03">10477 5821 0,'-21'0'0,"42"0"0,-63 0 0,21 0 15,0 0-15,21 21 0,-21-21 16,21 21-16,0 0 0,0 1 16,0-1-1,21-21-15,0 0 16,0 0-16,0 0 16,0 0-16,1 0 0,-1-21 15,-21-1-15,21 22 16,-21-21-16,0 0 0,0 0 15,0 0 1,-21 21-16,0 0 0,-1 0 16,1 21-16,0 0 15,0 0-15,0 0 0,0 1 16,-1 20-16,22-21 0,0 0 0,-21 0 16,21 1-16,0-1 0,0 0 0,0 0 15,0 0-15,21 0 16,1-21-16,-1 0 0,0 22 0,0-22 15,21 0-15,1 0 0</inkml:trace>
  <inkml:trace contextRef="#ctx0" brushRef="#br0" timeOffset="176703.29">11282 6011 0,'-21'-63'16,"42"126"-16,-64-126 0,22 63 15,0 0-15,0 0 0,0 0 16,-22 0-16,22 21 0,0 0 16,-21 0-16,21 1 0,-1-1 0,1 0 15,-21 21-15,21-21 0,0 22 16,-1-22-16,22 21 0,0 1 0,0-22 16,0 21-16,0-21 0,0 22 15,0-22-15,22 21 0,-1-21 0,0 0 16,0 1-16,21-1 0,-20-21 15,20 21-15,0-21 0,1 0 0,-1 0 16,0 0-16,1 0 0,-1 0 0,0-21 16,1 0-16,-22-1 0,21 1 0,0 0 15,1 0-15,-22-21 0,21 20 0,-21-20 16,1 0-16,-1-1 16,0 1-16,0 0 0,0-1 0,-21 1 15,0 0-15,0-22 0,21 22 0,-21 21 16,0-22-16,0 1 0,0 21 15,0 0-15,-21 21 16,0 21-16,21 0 16,0 0-16,0 22 0,-21-22 15,21 21-15,-21-21 0,21 22 0,-21-22 16,21 21-16,0 0 0,0-20 0,-22 20 16,22-21-16,-21 21 0,21-20 15,0 20-15,0-21 0,0 0 0,-21 0 16,21 1-16,0-1 0,0 0 0,-21-21 15,21-21 17,0 0-32,0-1 15,21-20-15,0 21 0,0 0 0,1-22 16,-1 22-16,0-21 0,0 21 0,0-22 16,22 1-16,-1 21 0,-21-21 15,21 20-15,-20 1 0,-1 21 0,0 0 16,0 0-16,0 0 0,0 21 15,-21 1-15,0-1 0,0 0 16,0 0-16,0 21 0,0-20 0,0-1 16,-21 21-16,0-21 0,21 0 0,0 1 15,0 20-15,-21-21 0,21 0 16,0 0-16,-21 1 0,21-1 16,0 0-16,0-42 31,0 0-16,0-1-15</inkml:trace>
  <inkml:trace contextRef="#ctx0" brushRef="#br0" timeOffset="177188.24">13906 6075 0,'0'0'16,"0"-21"-16,0 0 0,0-1 0,0 1 16,0 0-16,-21 21 31,21 21-31,-21 0 15,21 1-15,0-1 0,0 0 0,-21 0 16,21 0-16,-21 0 0,21 1 16,-21 20-16,21-21 0,0 0 15,0 0-15,-22 1 16,22-44 15,22 22-15,-1-21-16,-21 0 0,21 0 0</inkml:trace>
  <inkml:trace contextRef="#ctx0" brushRef="#br0" timeOffset="177561.03">13991 5694 0,'0'-21'0,"0"42"0,-21-42 0,0 0 16,0 21-16,-1 0 15,1 0-15,0 0 0,0 21 16,0 0-16,21 0 0,-21 0 15,21 0-15,0 1 0,0-1 16,21 0 0,0-21-16,0 0 0,0 0 0,0 0 15,1 0-15,20 0 0,-21 0 0,21-21 16,-20 0-16,20 21 0,-21-22 16,0 1-16,0 21 0,-21-21 0,22 0 15,-22 0-15,0 0 0,0-1 0,-43 22 16,22-21-16,0 0 0,0 21 15,-22 0-15,22 0 0,0 0 0,-21 0 16,21 21-16,-1 0 16,1 1-16,0-1 0,0 0 0,21 21 15,0-21-15,0 22 0,0-22 0,0 0 16,0 21-16,0-20 0,0-1 16,0 0-16,21 0 0,0 0 0,22 0 15,-22-21-15,0 0 0,21 22 0,1-22 16,-22 0-16,21 0 0</inkml:trace>
  <inkml:trace contextRef="#ctx0" brushRef="#br0" timeOffset="178299.59">14584 5906 0,'0'0'0,"0"-22"16,-21 44-1,-1-1 1,1 0-16,21 0 0,0 0 15,-21 0-15,21 1 0,-21-1 0,0 0 16,21 0-16,0 0 16,0 0-16,0 1 0,0-1 0,-21 0 15,21 0-15,0 0 16,0-42 15,0 0-15,0 0-16,0 0 0,0-1 15,21 1-15,-21 0 0,21 0 16,0 0-16,0-22 0,0 22 0,1-21 16,-1 21-16,21 0 0,-21-22 0,0 22 15,22 0-15,-22 21 0,0 0 16,0 0-16,0 0 0,1 0 0,-1 0 16,0 21-16,-21 0 0,0 0 0,0 1 15,0-1-15,0 21 0,0-21 16,0 0-16,0 22 0,0-22 0,-21 0 15,21 0-15,0 0 0,-21 1 0,21-1 16,0 0-16,0 0 16,21-21-16,0 0 15,0 0-15,0 0 0,0 0 0,22 0 16,-22 0-16,21 0 0,-21 0 0,22-21 16,-22 21-16,21-21 0,1 0 15,-22-1-15,21 1 0,-21 0 0,0 0 16,22-21-16,-22 20 0,0-20 0,0 0 15,0-1-15,1 1 0,-22 0 16,21-1-16,-21 1 0,21 0 0,-21-1 16,0 1-16,0 21 0,0 0 15,0 0-15,-21 21 16,0 21-16,21 21 16,-22-21-16,1 22 0,0-1 15,21 0-15,-21 1 0,0-1 16,21 0-16,-21 1 0,21-1 0,0 0 15,0-21-15,0 22 0,0-22 0,0 21 16,0-21-16,0 1 0,0-1 16,0 0-16,21 0 0,0 0 15,0-21-15,0 0 0,0 0 0,1 0 16,-1 0-16,0-21 16,-21 0-16,21 21 15,-21-21-15,21 0 0,-21-1 0,0 1 16</inkml:trace>
  <inkml:trace contextRef="#ctx0" brushRef="#br0" timeOffset="178500.47">15240 5863 0,'0'0'0,"-42"0"32,63 0-17,0 0-15,0 0 0,21 0 16,-20 0-16,-1 0 0,21 0 15,-21 0-15,0 0 0,22 0 16,-22 0-16,21 0 0,-21 0 0,22 0 16,-22 0-16,0 0 0,0 0 15,22 0-15,-22 0 0,0 0 0</inkml:trace>
  <inkml:trace contextRef="#ctx0" brushRef="#br0" timeOffset="178924.16">15811 5969 0,'-42'0'31,"42"-21"-31,0 0 0,21 0 16,0 21-16,1 0 16,-1-22-16,0 22 0,0 0 0,0 0 15,0 0-15,1 0 0,-1 22 16,0-22-16,0 21 0,0 0 15,0 0-15,-21 0 0,0 0 0,22 22 16,-22-22-16,0 0 0,0 0 16,0 0-16,0 22 0,0-22 0,-22 0 15,1 0-15,0-21 0,0 21 0,21 1 16,-21-22-16,0 0 16,21-22 15,0 1-31,0 0 0,0 0 15,21 0-15,0 0 0,0-1 16,0-20-16,0 21 0,1 0 0,-1-22 16,0 22-16,0-21 0,0 21 0,22 0 15,-22-1-15,0 1 0,21 0 16,-21 0-16,1 21 0,-1-21 0,0 21 16,0 0-16,0 0 0,0 0 0,1 0 15,-1 0-15</inkml:trace>
  <inkml:trace contextRef="#ctx0" brushRef="#br0" timeOffset="179639.46">16489 5800 0,'0'21'15,"0"0"-15,0 0 0,0 0 16,0 1 0,0-1-16,-21 0 0,21 0 0,-22 0 15,22 22-15,0-22 0,-21 0 0,21 0 16,-21 0-16,21 0 0,0 1 16,0-1-16,0 0 0,21 0 15,0-21-15,1 0 16,20 0-16,-21 0 0,0 0 0,22 0 15,-1 0-15,-21 0 0,21-21 16,-20 21-16,20-21 0,-21 0 0,21 21 16,-20-22-16,-1 1 0,-21 0 0,21 0 15,0 0-15,-21-22 16,21 22-16,-21 0 0,0 0 0,0 0 16,0 0-16,0-1 0,0 44 31,0-1-16,-21 0-15,21 0 0,-21 0 0,21 0 16,-21 1-16,21-1 0,0 21 16,0-21-16,0 0 0,0 1 0,0-1 15,0 0-15,0 0 0,21-21 16,0 21-16,21-21 0,-20 0 16,-1 0-16,21 0 0,-21 0 15,0 0-15,22-21 0,-22 21 16,21-21-16,-21 0 0,22 0 0,-22-1 15,21 1-15,-21 0 0,1 0 16,-1 0-16,0 0 0,0-22 0,0 22 16,-21 0-16,0 0 0,21 0 0,-21-1 15,0 1 1,0 42 0,0 1-16,-21-1 0,0 0 15,21 0-15,-21 0 0,0 22 0,0-22 16,21 21-16,-22-21 0,22 22 15,-21-1-15,21 21 0,0 1 0,0-1 16,0 1-16,0-1 0,0 1 16,21-1-16,-21 1 0,22-1 0,-22 22 15,0-21-15,0-1 0,0 1 16,0-1-16,0 22 0,0-22 0,0 1 16,0-22-16,0 22 0,0-22 0,0-21 15,0 21-15,0-20 0,0-1 0,0-42 31,0-1-15,0 1-16,0-21 0,21 21 0,0-22 16,-21 1-16,21 0 0,-21-1 0,0-20 15,21 21-15,-21-22 0,21 1 16,-21-1-16,0 1 0</inkml:trace>
  <inkml:trace contextRef="#ctx0" brushRef="#br0" timeOffset="179964.43">17484 6265 0,'0'0'0,"0"-63"0,21-191 31,-21 212-31,0 20 0,21 1 16,-21 0-16,21 21 15,0-21-15,0 21 0,1 0 16,-1 0-16,0 0 0,0 0 16,0 0-16,0 0 0,1 21 15,-1 0-15,0 0 0,-21 1 16,0-1-16,0 0 0,21 21 0,-21-21 15,0 1-15,0 20 0,0-21 0,-21 0 16,0 0-16,0 1 0,-22-1 16,22-21-16,-21 21 0,21-21 0,-22 0 15,1 21-15,21-21 0,-22 0 0,22 0 16,0 0-16,0 0 0,0 0 16,0 0-16,21-21 15,21 0 1,0 0-16,0 21 0,21-22 0,-20 1 15,20 0-15,0 0 16,1 0-16,-1 0 0</inkml:trace>
  <inkml:trace contextRef="#ctx0" brushRef="#br0" timeOffset="180208.29">18161 5525 0,'0'-22'0,"0"44"0,21-65 0,-21 22 15,0 0-15,-21 21 31,0 21-31,21 0 0,-21 22 0,-1-22 16,1 21-16,21 0 0,-21 1 0,21-1 16,-21 0-16,21 1 0,0-1 15,-21 0-15,21 1 0,0-22 16,0 21-16,-21-21 0,21 22 0,0-22 16,0 0-16,0 0 15,0 0-15,21-21 0,0 0 0,0 0 16,0 0-16,22 0 0,-22 0 0,21 0 15,0-21-15,-20 0 0,20 21 16</inkml:trace>
  <inkml:trace contextRef="#ctx0" brushRef="#br0" timeOffset="180539.54">18648 5863 0,'0'0'0,"21"-21"16,0 0-16,-21 0 0,0 0 16,-21 21-1,0 0-15,0 0 0,-1 0 16,-20 0-16,21 21 0,-21 0 15,20-21-15,1 21 0,0 0 0,0-21 16,21 21-16,-21 1 0,21-1 16,0 0-16,21-21 15,0 0-15,0 21 0,0-21 0,1 0 16,-1 0-16,21 21 0,-21-21 0,22 0 16,-22 21-16,0 1 0,0-22 15,0 21-15,0-21 0,1 0 0,-22 21 16,0 0-16,0 0 0,-22-21 15,1 0-15,0 21 16,-21 1-16,21-22 0,-22 0 16,22 0-16,-21 0 0,-1 0 0,22 0 15,-21 0-15,21 0 0,-22 0 0,22 0 16,0 0-16,0 0 0,0 0 16,0 0-16,21-22 0,0 1 0,0 0 15,0 0-15</inkml:trace>
  <inkml:trace contextRef="#ctx0" brushRef="#br0" timeOffset="180731.94">17801 5546 0,'0'0'0,"0"-21"16,21 21-1,0 0-15,-21-22 16,43 22-16,-22 0 0,0 0 15,0-21-15,0 21 0,22 0 0,-22 0 16,21-21-16,1 21 0,-22-21 0,21 21 16,0-21-16,1 21 0</inkml:trace>
  <inkml:trace contextRef="#ctx0" brushRef="#br0" timeOffset="181175.63">20828 5228 0,'21'-21'0,"-42"42"0,42-63 16,0 21-16,-21 0 16,0 42-1,0 21-15,0-21 0,-21 22 16,21-22-16,-21 21 0,0 0 15,21 1-15,-21-1 0,-1 22 0,22-22 16,0 0-16,-21 1 0,21-1 0,-21-21 16,21 21-16,0 1 0,0-22 15,0 0-15,0 0 0,-21 0 0,21 1 16,0-1-16,-21-21 16,0 0-1,-1 0-15,22-21 16</inkml:trace>
  <inkml:trace contextRef="#ctx0" brushRef="#br0" timeOffset="182007.16">20383 5630 0,'0'0'0,"-21"0"0,64 0 47,-22 0-47,21 0 16,0-21-16,1 21 0,20 0 0,1-21 15,-1 0-15,1 21 0,20-21 16,1 21-16,-21-21 0,20-1 0,-20 1 16,-1 0-16,1 21 0,-1-21 0,1-21 15,-22 20-15,0 1 0,1 0 16,-22-21-16,0 21 0,-21-1 0,0-20 16,0 21-16,0 0 0,-21 0 0,0-1 15,0 22-15,-1 0 0,1 0 16,-21 0-16,21 0 0,-22 22 0,22-1 15,-21 21-15,21-21 0,0 22 16,-1-1-16,1 0 0,0-21 16,0 22-16,21-1 0,-21 0 0,21 1 15,0-1-15,0 0 0,0 1 0,0-22 16,0 21-16,0-21 0,0 22 16,0-22-16,0 0 0,0 0 15,21-21 16,0-21-31,0 0 0,0 21 0,1-21 16,-22-22-16,21 22 0,0 0 0,21 0 16,-21-21-16,1 20 0,-1 1 15,0-21-15,0 21 0,0 0 16,0 21-16,1-22 0,-22 44 31,0-1-31,0 0 16,0 0-16,0 0 0,0 0 0,0 22 15,0-22-15,0 0 0,0 0 0,0 0 16,21 1-16,0-1 0,0 0 16,0-21-16,0 21 0,1 0 0,-1-21 15,21 0-15,-21 0 0,22 0 16,-22 0-16,21 0 0,0 0 0,-20 0 16,20-21-16,0 21 0,-21-21 0,22 0 15,-1 0-15,-21-1 0,22 1 16,-22 0-16,0-21 0,21 21 15,-21-22-15,-21 1 0,0 21 0,22 0 16,-22-22-16,0 22 0,0 0 16,-22 21-16,1 0 0,0 0 15,0 21-15,0 0 0,0 0 16,-1 1-16,1 20 0,0-21 0,21 0 16,-21 22-16,21-22 0,0 0 0,0 0 15,0 0-15,0 0 0,0 1 16,21-1-16,0-21 0,0 21 0,1-21 15,-1 0-15,0 0 0,21 21 0,1-21 16,-1 0-16,-21 0 16,21 0-16,1 0 0,-22-21 0,0 21 15,0-21-15,0 0 0,-21-1 16</inkml:trace>
  <inkml:trace contextRef="#ctx0" brushRef="#br0" timeOffset="182911.74">1693 8149 0,'0'0'0,"0"-21"0,0-21 0,0 21 15,0-22-15,0 22 0,0-21 0,0 21 16,0-1-16,0 1 0,0 0 15,-21 42 1,21 22 0,0 20-16,0-21 0,0 43 0,0 0 15,0-1-15,0 1 0,0 0 16,0-1-16,21 22 0,-21-21 0,0 0 16,0 20-16,0-20 0,0 0 15,0-1-15,-21-20 0,21 21 16,0-1-16,-21-20 0,0-1 0,21 1 15,-21-1-15,21 1 0,0-22 16,0 0-16,0-20 0,0 20 0,0-21 16,0 0-16,0-42 15,0 0 1,0 0-16,0 0 0,0-22 0,0 1 16,0 0-16,21-1 0,-21-20 15</inkml:trace>
  <inkml:trace contextRef="#ctx0" brushRef="#br0" timeOffset="183260.03">1312 8530 0,'0'0'0,"-21"-42"0,-21 0 0,21 20 16,-1-20-16,1 0 0,0 21 0,21-22 16,0 1-16,0 0 0,0 20 15,21-20-15,0 0 0,22 21 0,-22-22 16,21 22-16,22 0 0,-22 0 15,22 21-15,-1 0 0,1 0 0,-1 21 16,1 0-16,-22 0 0,21 0 16,-20 22-16,-1-1 0,-21 22 0,0-22 15,1 0-15,-22 1 0,0 20 16,0-21-16,0 1 0,-22-1 16,1-21-16,0 22 0,0-1 0,0-21 15,0 0-15,-1 0 0,1 1 16,0-1-16,0-21 0,0 21 0,0-21 15,-1 0 1,22-21 0,0 0-16,0-1 15,0 1-15,22 0 0,-1 0 16,0 0-16</inkml:trace>
  <inkml:trace contextRef="#ctx0" brushRef="#br0" timeOffset="183651.8">2095 8403 0,'0'0'16,"22"-21"-16,-22 0 0,0 0 15,0 0-15,21 21 0,0-22 16,-21 1-16,21 0 0,0 21 0,0-21 16,1 0-16,-1 21 0,0 0 15,0-21-15,21 21 0,-20 0 0,20 0 16,-21 21-16,21 0 0,1 0 15,-22 0-15,0 22 0,21-22 0,-20 21 16,-22-21-16,0 22 0,0-22 16,0 0-16,0 21 0,0-21 15,0 1-15,0-1 0,0 0 0,0 0 16,0-42 15,0 0-31,0 0 16,0-1-16,0 1 0,0 0 15,0-21-15,0 21 0,0-22 0,21 22 16,-21 0-16,21-21 0,0 20 0,-21-20 16,21 21-16,-21 0 0,21 0 15,1 21-15,-1-22 0,0 22 0,0 0 16,0-21-16,0 21 0,1 0 16,-1 0-16</inkml:trace>
  <inkml:trace contextRef="#ctx0" brushRef="#br0" timeOffset="184087.56">3365 8086 0,'-21'0'16,"0"0"-16,0 0 16,0 21-16,0 0 15,-1-21-15,1 21 0,21 0 16,-21 22-16,0-22 0,0 0 0,21 0 15,0 22-15,0-22 0,-21 0 0,21 0 16,0 0-16,0 0 0,0 1 16,0-1-16,0 0 0,0 0 0,21-21 15,-21 21-15,21-21 0,0 0 0,0 0 16,0 0-16,1 0 0,-1 0 16,0 0-16,0 0 0,0-21 0,0 21 15,1-21-15,-1 0 0,0 0 0,0-1 16,0 1-16,0 0 0,-21 0 15,22-21-15,-22 20 0,21-20 0,-21 21 16,0-21-16,0 20 0,0-20 16,0 21-16,-21 0 0,-1-22 15,1 22-15,0 21 0,0-21 0,0 0 16,0 21-16,-1 0 0,1 0 0,0 0 16,0 0-16,0 21 0,0 0 15,21 0-15,0 1 0,0 20 16,0-21-16,0 0 0,0 0 0,0 1 15,0-1-15,21 0 0,0 0 16,0-21-16</inkml:trace>
  <inkml:trace contextRef="#ctx0" brushRef="#br0" timeOffset="184871.82">4297 8128 0,'21'-21'0,"-42"42"0,42-63 15,-21 21-15,0-1 0,0 1 16,0 0-16,0 0 0,-21 21 0,0-21 16,-1 21-16,1 0 0,0 0 0,0 0 15,0 0-15,0 0 0,-22 21 16,22 0-16,0 0 0,0 0 0,0 1 16,-1-1-16,1 21 0,0-21 0,0 22 15,0-22-15,21 0 16,-21 21-16,21-21 0,0 1 0,0-1 15,0 0-15,0 0 0,0 0 0,21 0 16,0-21-16,0 0 0,0 0 16,0 0-16,1 0 0,-1 0 15,0 0-15,0-21 0,21 0 0,-20 0 16,-1 21-16,0-21 0,0 0 0,0-1 16,-21 1-16,21 0 0,-21-21 15,22 21-15,-22-1 0,0 1 0,0 0 16,0 0-16,0 0 0,0 0 0,0-1 15,-22 22 17,1 22-32,21-1 15,0 0-15,0 0 0,0 0 16,0 22-16,-21-1 0,21 0 0,0-21 16,-21 22-16,21-1 0,0 0 0,0 22 15,0-22-15,0 1 0,0 20 0,0 1 16,0-1-16,0 1 0,0-1 15,0 1-15,0-1 0,0 1 0,0 20 16,0-20-16,0-1 0,21 22 0,-21 0 16,21-1-16,-21 1 0,0 0 15,21-1-15,1 1 0,-22 0 0,21-22 16,-21 22-16,0-1 0,0-20 16,0-1-16,0 22 0,0-43 0,0 22 15,0-22-15,0 1 0,0-22 0,-21 0 16,21 0-16,-22-21 15,1 0-15,0-21 0,0 21 0,0-42 16,0 20-16,-1-20 0,1 0 0,-21-1 16,0 1-16,20-21 0,-20 20 0,0-20 15,-22-1-15,22-20 0,0 20 16,-1-21-16,22 1 0,-21-1 0,21 0 16,21 1-16,0-1 0,0 0 0,0 1 15,0 20-15,21 1 0,0-22 16,0 22-16,21-1 0,-20 22 15,-1-22-15,21 22 0,0 0 0,-20-22 16,20 22-16,0-1 0,1 22 16,-22-21-16,21 0 0,0-1 0,1 1 15,20 21-15,-20-22 0</inkml:trace>
  <inkml:trace contextRef="#ctx0" brushRef="#br0" timeOffset="185340.55">4720 8149 0,'0'0'0,"-42"-42"16,42 21-1,0 0-15,0-1 0,0 1 16,21 21-16,0-21 0,0 0 15,0 21-15,1-21 0,-1 21 0,0 0 16,0 0-16,21 0 0,-20 0 0,20 0 16,-21 0-16,0 21 0,22 0 15,-22 21-15,0-20 0,0 20 0,0-21 16,0 21-16,-21-20 0,0 20 0,0 0 16,0-21-16,0 1 0,0 20 15,-21-21-15,0 0 0,0 0 16,0 1-16,0-1 0,-1-21 0,1 0 15,0 0-15,0 0 16,21-21 0,0-1-16,0 1 0,0 0 15,0-21-15,0 21 0,21-1 0,0-20 16,-21 0-16,21 21 0,1-22 16,-1 1-16,-21 21 0,21-22 15,0 22-15,0 0 0,0 0 0,1 0 16,-1 21-16,0 0 0,0 0 0,43 0 31,-43 0-31,0 0 0,0 21 0</inkml:trace>
  <inkml:trace contextRef="#ctx0" brushRef="#br0" timeOffset="186831.27">5778 8149 0,'22'0'0,"-44"0"0,44-21 0,-1 21 0,-21-21 15,21 21-15,-21-21 16,0 0-16,0-1 0,0 1 0,0 0 16,0 0-16,0 0 0,0 0 0,-21-1 15,0 22-15,-1-21 0,1 0 16,0 0-16,0 21 0,0 0 0,0 0 16,-1 0-16,1 0 0,0 0 0,0 0 15,0 21-15,0 0 0,-1 0 0,1 22 16,0-22-16,0 21 0,0 1 15,0-22-15,21 21 0,0 0 0,0 1 16,0-22-16,0 21 0,0-21 0,0 1 16,0-1-16,0 0 0,21 0 15,0-21-15,0 21 16,21-21-16,-20 0 0,-1 0 0,0 0 16,0 0-16,0-21 0,22 0 0,-22 21 15,0-21-15,0 0 0,0-1 16,0 1-16,1-21 0,-22 21 0,21 0 15,-21-22-15,21 1 0,-21 21 0,0-22 16,0 1-16,0 21 0,0 0 16,0-22-16,0 22 0,-21 21 31,0 21-31,21 1 0,0-1 16,0 21-16,-22-21 0,22 22 0,0-22 15,0 21-15,0-21 0,0 22 16,0-22-16,0 0 0,22 0 0,-22 0 15,21 0-15,0 1 0,0-1 16,0-21-16,0 0 0,22 21 0,-22-21 16,21 0-16,-21 0 0,1 0 0,20 0 15,-21-21-15,21 0 0,-20-1 0,20 1 16,-21 0-16,21 0 0,-20 0 16,-1 0-16,0-22 0,0 22 0,-21 0 15,0-21-15,0-1 0,0 22 0,0 0 16,0-21-16,0 20 0,0 1 15,0 0-15,-21 21 0,0 0 16,0 0-16,-1 21 16,22 0-16,-21 1 0,21-1 15,0 0-15,-21 0 0,21 21 16,0-20-16,0-1 0,0 21 0,0-21 16,0 0-16,0 1 0,0 20 0,0-21 15,0 0-15,0 0 0,0 1 16,0-1-16,0 0 15,0-42 17,0 0-32,0-1 0,0 1 15,0 0-15,21 0 0,-21 0 0,21-22 16,-21 1-16,22 21 0,-22-21 16,21-1-16,0 1 0,-21 21 0,21 0 15,0-22-15,0 22 0,1 0 16,-1 21-16,0 21 15,0 0-15,-21 0 16,21 1-16,-21-1 0,0 0 16,21 0-16,-21 0 0,22 0 0,-22 1 15,0 20-15,21-21 0,-21 0 0,21-21 16,-21 21-16,0 1 0,21-1 0,0-21 16,0 0-16,1 0 31,-1 0-31,-21-21 15,0-1-15,21 1 0,0 0 0,0 0 16,-21-21-16,21 20 0,1-20 16,20 21-16,-21-21 0,0 20 0,0-20 15,1 21-15,-1 0 0,0 0 0,0-1 16,0 1-16,0 21 0,1 0 16,-22 21-16,0 1 15,0-1-15,0 0 0,0 21 16,0-21-16,0 1 0,0-1 0,0 21 15,0-21-15,0 0 0,0 1 16,0-1-16,0 0 0,0 0 0,0 0 16,21 0-16,0 1 0,0-22 15,21 21-15,-20-21 0,20 0 0,-21 0 16,21 0-16,-20 0 0,-1 0 16,21 0-16,-21 0 0,22 0 0,-22-21 15,21-1-15,-21 1 0,0 0 0,1 0 16,-1 0-16,0-22 0,0 22 0,0-21 15,-21 21-15,21-22 0,-21 22 16,0-21-16,0 21 0,0 0 16,0-1-16,0 1 0,-21 21 15,0 0-15,0 0 0,0 21 0,0 1 16,21-1 0,-22 0-16,22 0 0,0 0 0,0 0 15,0 1-15,0 20 0,0-21 0,0 0 16,22 0-16,-1 1 0,-21-1 0,21 0 15,0 0-15,0-21 0,-21 21 16,21 0-16,1 1 0,-22-1 16,0 0-16,0 0 15,-22-21 1,1 0-16,0 0 16,0 0-16,0 0 0,0 0 0,-1 0 15,1 0 1,21-21-1,0 0-15,0 0 0,0-1 16</inkml:trace>
  <inkml:trace contextRef="#ctx0" brushRef="#br0" timeOffset="188483.43">9377 8128 0,'0'0'0,"21"0"31,0 0-31,-21-21 0,21 21 16,-21-21-16,21 0 0,1-1 16,-22 1-16,21 0 0,-21-21 15,0 21-15,21-1 0,-21 1 16,0 0-16,0 0 0,0-21 0,0 20 15,0 1-15,-21 0 0,0-21 0,-1 21 16,1-1-16,0 1 0,0-21 0,0 42 16,-22-21-16,22 0 0,0 21 15,0 0-15,-21 0 0,20 0 0,-20 21 16,21 0-16,-21 0 0,-1 0 0,22 0 16,0 1-16,-21-1 0,20 21 15,1-21-15,21 0 0,0 22 0,-21-1 16,21-21-16,0 22 0,0-22 15,0 21-15,0-21 0,0 0 0,21 1 16,0-1-16,-21 0 0,22-21 16,-1 0-16,0 0 0,0 0 0,0 0 15,22 0-15,-22 0 0,0 0 0,0-21 16,0 0-16,0-1 0,1 1 0,-1 0 16,0 0-16,0 0 0,-21 0 15,21-1-15,0 1 0,-21-21 0,0 21 16,0 0-16,22-1 0,-22 1 15,0-21-15,0 21 0,0 0 16,21 21-16,-21 21 31,0 0-31,0 0 0,0 0 0,0 0 16,0 1-16,0 20 0,0-21 16,0 0-16,21 0 0,0 1 0,-21-1 15,21 21-15,0-21 0,1 0 16,-1 1-16,0-22 0,0 0 0,0 0 15,22 0-15,-22 0 0,21 0 16,0 0-16,1-22 0,-1 22 0,0-21 16,1 0-16,-1 0 0,-21 0 0,22-22 15,-1 22-15,-21 0 0,0 0 0,0-21 16,-21 20-16,0 1 16,0-21-16,0 21 0,0 0 0,0-1 15,0 1-15,-21 42 31,0 22-31,0-22 0,21 0 16,0 21-16,0-20 0,-21 20 0,21-21 16,-21 21-16,21-20 0,-22 20 0,22-21 15,0 0-15,0 22 0,0-22 16,0 0-16,0 0 16,22-42 15,-1 0-31,0 21 0,-21-21 0,21-1 15,0 1-15,0 0 0,-21 0 16,22-21-16,-1 20 0,0-20 0,0 21 16,0 0-16,0-22 0,1 22 0,-1 0 15,0 0-15,0 0 0,0 21 16,0 0-16,1 0 0,-1 0 16,0 0-16,-21 21 15,0 0-15,0 0 0,0 0 0,0 1 16,0-1-16,0 21 0,0-21 0,0 0 15,0 1-15,0-1 16,21 0-16,0 0 0,-21 0 0,21 0 16,1-21-16,-1 22 0,0-22 0,21 0 15,-21 0-15,22 0 0,-1 0 0,0 0 16,-20 0-16,20-22 0,0 22 16,1-21-16,-22 0 0,21 21 0,-21-21 15,0 0-15,1 0 0,-1-1 0,0 1 16,-21 0-16,0 0 0,0-21 0,0 20 15,0 1-15,0 0 0,0-21 16,-21 21-16,0-1 0,-1 1 0,1 0 16,-21 0-16,21 21 0,0 0 0,-1 0 15,1 0-15,-21 0 0,21 0 16,0 21-16,-1 0 0,1 0 16,0 1-16,21 20 0,-21-21 0,0 0 15,0 22-15,21-22 0,0 21 0,0-21 16,0 0-16,0 22 0,0-22 0,0 0 15,0 0-15,21 0 16,0-21-16,0 0 0,0 0 0,0 0 16,1 0-16,20 0 0,-21 0 0,21-21 15,-20 0-15,-1 0 0,21 0 0,-21 0 16,0-1-16,1 1 0,20-21 16,-21 21-16,0-22 0,-21 22 15,21-21-15,1 0 0,-22-1 0,21-20 16,-21 20-16,0 1 0,0-21 0,0 20 15,0-20-15,0 20 0,0 1 16,0 0-16,0 21 0,0-22 0,0 22 16,0 42-1,-21 0-15,21 22 0,0-1 0,-22 0 16,22 1-16,-21-1 0,21 22 16,0-22-16,0 21 0,-21-20 0,21-1 15,0 0-15,-21 1 0,21-1 0,0 0 16,0 1-16,0-22 0,0 0 0,0 0 15,0 0-15,21 1 16,0-1-16,-21 0 0,21-21 0,1 0 16,-1 0-16,0 0 0,0 0 0</inkml:trace>
  <inkml:trace contextRef="#ctx0" brushRef="#br0" timeOffset="189823.98">13166 7895 0,'0'0'0,"-22"21"0,-20-21 16,21 22-16,0-22 0,-22 0 0,22 0 15,0 0-15,0 0 0,0 0 16,21-22 0,0 1-16,0 0 15,21 0-15,0 0 0,0 0 0,0-22 16,22 22-16,-22-21 0,21-1 0,1 1 16,-22 0-16,21-1 0,0-20 0,1 21 15,-22-22-15,21 22 16,-21-1-16,1 1 0,-22 21 0,0-21 15,0 20-15,-22 22 16,-20 0-16,21 0 0,-21 22 16,-1-1-16,1 0 0,21 21 0,-22-21 15,22 22-15,0-1 0,0-21 0,21 22 16,0-1-16,0 0 0,21-21 0,0 22 16,0-22-16,1 21 0,-1-21 15,21 1-15,0-1 0,-20 21 0,20-21 16,-21 0-16,21 1 0,-20-1 0,-1-21 15,0 21-15,0-21 0,-21 21 16,-21-21 0,0 0-1,-22 0-15,22 0 0,0 0 0,-21-21 16,21 21-16,-22-21 0,22 21 0,-21-21 16,21 21-16,-22 0 0,22-22 15,0 22-15,0 0 0,0 0 16,21 22-1,21-22-15,0 21 16,-21 0-16,42-21 0,-21 0 16,1 21-16,20-21 0,-21 0 0,21 0 15,1 0-15,-1 0 0,0 0 16,1 0-16,-1 0 0,0 0 0,1-21 0,20 21 16,-20-21-16,-1 0 15,21-1-15,-20 1 0,-1 0 0,0 0 16,1 0-16,-1-22 0,-21 22 0,22-21 15,-22 0-15,0-1 0,0-20 0,-21 20 16,0 1-16,21-21 0,-21 20 16,0 1-16,0 0 0,0-1 0,0 1 15,0 21-15,0 0 0,0-1 0,-21 22 16,0 22 0,0-1-16,21 0 15,-21 21-15,-1-21 0,1 22 0,21-1 16,-21 0-16,0 22 0,21-22 0,0 1 15,-21-1-15,0 0 0,21 1 16,0-1-16,0-21 0,0 21 0,0-20 16,0 20-16,0-21 0,21 0 0,0 0 15,0 1-15,0-22 16,22 0-16,-22 0 0,0 0 0,21 0 16,-21 0-16,22 0 0,-22-22 0,21 22 15,-21-21-15,22 0 0,-22 0 0,21 0 16,-21 0-16,1-22 0,-1 22 15,0 0-15,0-21 0,0 20 16,-21-20-16,0 21 0,21 0 0,-21 0 16,0 42 15,-21 0-31,0 0 0,21 0 16,-21 0-16,21 1 0,-21-1 0,21 0 15,-21 0-15,21 0 0,0 0 0,0 1 16,0-1-16,0 0 0,0 0 15,21-21-15,0 0 0,0 21 16,0-21-16,0 0 0,1 0 0,-1 0 16,0 0-16,0 0 0,0-21 0,0 21 15,22-21-15,-22 0 16,0 0-16,0-1 0,0 1 0,1 0 16,-22 0-16,0 0 0,0-22 0,0 22 15,0-21-15,0 21 0,0-22 0,0 22 16,-22 0-16,1 0 0,0 0 15,0 21-15,0 0 0,0 0 0,-1 0 16,1 0-16,0 0 0,0 21 0,0-21 16,0 21-16,21 0 0,-22 22 15,22-22-15,0 0 0,0 0 0,0 0 16,0 0-16,0 1 0,0-1 0,22 0 16,-1 0-16,0-21 0,0 21 15,0-21-15,0 0 0,22 0 0,-22 0 16,0 0-16,21 0 0,1 0 15,-22-21-15,21 21 0</inkml:trace>
  <inkml:trace contextRef="#ctx0" brushRef="#br0" timeOffset="190203.76">15219 7451 0,'21'-21'0,"-42"42"0,42-85 0,-21 43 16,21 0-16,-21 0 0,0 0 16,0-1-16,-21 44 31,21-1-31,0 0 15,-21 0-15,0 21 0,-1-20 0,22 20 16,-21 0-16,0 1 0,21-1 16,-21 0-16,0 1 0,21-1 15,-21 21-15,21-20 0,-22 20 0,1 1 16,21-1-16,0 22 0,-21-22 0,21 1 16,-21-1-16,0 22 0,0-21 15,21-1-15,0 22 0,-22-22 0,1 22 16,21-22-16,0 1 0,-21-1 0,21 1 15,0-1-15,-21 1 0,21-22 0,0 1 16,-21-1-16,21-21 0,0 21 0,0-20 16,0-1-16,0-42 31,0-1-31,0 1 0,21 0 0,0-21 16,-21 21-16,21-22 0,0 1 15,1-22-15,-22 22 0,21-21 0,0-1 16,-21 1-16,21-1 0,0-21 15,-21 22-15,0-22 0,21 1 0</inkml:trace>
  <inkml:trace contextRef="#ctx0" brushRef="#br0" timeOffset="190488.35">15071 8043 0,'0'-63'0,"0"-1"0,0 340 0,0-425 0,0-41 15,0 148-15,0-22 0,0 22 0,0-1 16,0 1-16,0 21 0,0-21 0,21 20 16,0 1-16,0-21 0,0 21 15,0 21-15,1-21 0,-1-1 16,21 22-16,-21 0 0,22 0 0,-22 0 0,0 0 15,21 0-15,-21 0 0,-21 22 16,22-1-16,-22 0 0,0 0 16,0 21-16,0-20 0,-22-1 0,1 0 15,0 21-15,0-21 0,-21 1 0,-1-1 16,1 0-16,0 0 0,-1-21 0,1 21 16,21 0-16,-22-21 0,22 0 15,0 22-15,0-22 0,0 0 0,42 0 47,0 0-47,0 0 0,22-22 16,-22 1-16,21 21 0,0-21 0,1 21 15</inkml:trace>
  <inkml:trace contextRef="#ctx0" brushRef="#br0" timeOffset="190884.12">15833 7514 0,'0'0'0,"42"-21"0,-21 0 0,0 0 0,0 21 15,-21-21-15,-21 21 32,0 0-32,0 0 0,0 0 0,-22 0 0,22 0 15,0 21-15,-21-21 0,21 21 16,-1-21-16,1 21 0,21 0 16,-21 0-16,21 1 0,0-1 15,21 0 1,0-21-16,1 0 0,-1 21 0,0-21 15,0 0-15,0 21 0,0-21 16,22 0-16,-22 21 0,0 1 0,0-22 16,-21 21-16,21-21 0,-21 21 0,22-21 15,-22 21-15,0 0 16,0 0-16,-22 1 0,1-22 16,0 21-16,0-21 0,0 21 0,0-21 15,-22 0-15,22 0 0,0 21 16,0-21-16,0 0 0,-1 0 0,1 0 15,0 0 1,0 0-16,0-21 16,21 0-1,0 0-15,0-1 16</inkml:trace>
  <inkml:trace contextRef="#ctx0" brushRef="#br0" timeOffset="191238.92">13716 7366 0,'0'0'0,"-21"0"0,21-21 16,0 0-1,21 21-15,0-21 0,0 21 16,22-22-16,-1 22 0,21-21 0,-20 0 16,20 21-16,22-21 0,-22 0 15,22 21-15,-21-21 0,-1 21 0,22-22 16,-22 22-16,1 0 0,-22-21 16,22 21-16,-22 0 0,0 0 0,-21 0 15,22 0-15,-22 0 0,0 0 16,-42 0 15,0 0-31,0 0 16</inkml:trace>
  <inkml:trace contextRef="#ctx0" brushRef="#br0" timeOffset="192332">17822 7387 0,'0'0'0,"0"-21"16,0 0-16,0 0 16,0 0-1,0-1-15,0 1 16,0 0-16,21 0 15,-21 0-15,0 0 0,0-1 16,0 1-16,22 0 0,-22 0 16,0 0-16,0 0 0,0-1 15,0 1 1,0 42 0,-22 1-16,22 20 0,0 0 15,-21 1-15,0-1 0,21 0 16,-21 1-16,21-1 0,0 0 0,-21 1 15,21-1-15,0 0 0,-21-21 0,21 1 16,0 20-16,0-21 0,0 0 16,0 0-16,0 1 15,0-44 32,0 1-31,0 0 15,0 0 63,0 0-79,0 0 1</inkml:trace>
  <inkml:trace contextRef="#ctx0" brushRef="#br0" timeOffset="192909.73">17843 6879 0,'0'0'0,"-21"0"16,0 0-16,0 0 16,0 0-16,21 21 15,-21-21-15,21 22 0,-22-1 16,22 0-1,22-21-15,-1 0 16,0 0-16,0 0 0,0 0 0,0 0 16,1-21-16,-1 21 0,21-21 15,-21-1-15,0 1 0,1 21 0,-1-21 16,0 0-16,-21 0 0,0 0 0,0-1 16,0 1-16,0 0 15,0 0-15,-21 0 0,0 21 0,-1 0 16,-20-21-16,21 21 0,0 0 0,0 0 15,-1 21-15,-20 0 0,21 0 16,0 0-16,21 22 0,-21-22 0,21 21 16,-22-21-16,22 22 0,0-22 0,0 0 15,0 21-15,0-21 0,0 1 16,0-1-16,0 0 0,22 0 0,-1-21 16,21 21-16,-21-21 0,22 0 0</inkml:trace>
  <inkml:trace contextRef="#ctx0" brushRef="#br0" timeOffset="193183.57">18584 6858 0,'0'0'0,"0"-21"0,0 0 16,0 0-16,-21 21 0,0 0 16,0 0-16,21 21 0,-21 0 15,-1 0-15,1 21 0,21-20 16,-21 20-16,0-21 0,21 21 0,-21 1 15,0-1-15,-1 0 0,22 1 0,-21-1 16,21 0-16,-21 1 0,21-22 16,0 21-16,0-21 0,0 22 0,0-22 15,0 0-15,0 0 16,0 0-16,21-21 0,0 0 0,1 0 16,-1 0-16,0 0 0,0 0 15,0-21-15,22 0 0,-22 0 0,21 0 16,-21 0-16,22-1 0</inkml:trace>
  <inkml:trace contextRef="#ctx0" brushRef="#br0" timeOffset="193480.17">18902 7112 0,'0'-21'0,"0"42"0,0-63 15,0 21-15,-21 21 16,-1 0 0,1 0-16,0 21 0,0 0 15,0-21-15,21 21 0,-21 0 0,-1 0 16,22 1-16,0-1 0,0 0 15,0 0-15,0 0 0,0 0 16,22 1-16,-1-22 0,0 21 0,0-21 16,0 21-16,22-21 0,-22 21 15,0-21-15,0 21 0,0 0 0,0-21 16,-21 22-16,0-1 0,0 0 16,-42-21-16,21 21 15,0-21-15,-22 0 0,22 0 16,-21 0-16,0 0 0,20 0 0,-20 0 15,0 0-15,21 0 0,-1 0 0,-20 0 16,42-21-16,-21 0 16,0 0-16</inkml:trace>
  <inkml:trace contextRef="#ctx0" brushRef="#br0" timeOffset="193709.04">18394 6922 0,'84'-22'16,"-41"1"-1,-22 21-15,21 0 0,-21 0 0,22-21 16,-1 21-16,0 0 0,1 0 16,-1-21-16,-21 21 0,22 0 0,-1 0 15,-21-21-15,21 21 0,-20 0 0,20 0 16,-21 0-16,0 0 0,0 0 15,1 0-15,-22-21 0,21 21 0,0 0 16</inkml:trace>
  <inkml:trace contextRef="#ctx0" brushRef="#br0" timeOffset="196788.18">20172 7451 0,'0'0'16,"42"21"15,-21-42-31,22 21 0,-1-21 0,-21-1 0,43 1 15,-22 0-15,0 0 0,1-21 0,-1 20 16,0-20-16,1 21 0,-22-21 16,0 20-16,0-20 0,-21 21 15,21-21-15,-21 20 0,0 1 0,0-21 16,-21 21-16,0 21 0,0-21 0,0 21 16,-1 0-16,-20 0 0,21 0 15,-21 0-15,20 21 0,1-21 0,-21 21 16,21 0-16,0 21 0,-1-20 0,22-1 15,0 21-15,0-21 0,0 22 16,0-22-16,0 0 0,22 21 0,-1-21 16,0 1-16,0-1 0,21-21 0,-20 21 15,20-21-15,0 0 0,-21 0 0,22 0 16,-22 0-16,21 0 16,-21-21-16,1 21 0,-1-21 0,0-1 15,0 1-15,0 0 0,0 0 0,1 0 16,-1 0-16,0-1 0,0-20 15,21 21-15,-20 0 0,-1 0 0,21-22 16,-21 22-16,22 0 0,-22 21 16,0-21-16,21 21 0,-21 0 0,1 0 0,-1 0 15,0 0-15,-21 21 16,21 0-16,-21 0 0,0 0 0,0 1 16,0-1-16,0 0 0,-21 21 15,21-21-15,-21 1 0,0-1 0,-1 21 16,1-21-16,0 0 0,0 1 15,0-1-15,0-21 16,21 21-16,0-42 31,21 21-31,0-21 0,0-1 0,0 22 16,0-21-16,1 0 0,-1 0 0,0-21 16,0 20-16,0 1 0,22 0 15,-22-21-15,0 21 0,0-22 0,0 22 16,0 0-16,1 0 0,-1 0 15,0-1-15,-21 1 0,-21 42 32,0-21-32,-1 22 15,1-1-15,0 21 0,0-21 0,0 0 16,0 1-16,-1 20 0,22-21 16,0 21-16,0-20 0,0-1 0,0 21 15,0-21-15,0 0 0,22 1 0,-1-1 16,0-21-16,0 21 0,21-21 0,-20 0 15,20 0-15,0 0 0,1 0 16,-22 0-16,21 0 0,0-21 0,1 21 16,-1-21-16,-21-1 0,22 1 15,-22 0-15,0-21 0,0 21 0,0-1 16,0-20-16,-21 21 0,0-21 16,0 20-16,0-20 0,0 21 0,0 0 15,0 0-15,-21 21 16,0 0-16,0 0 0,0 0 15,0 21-15,-1 0 0,1 0 16,21 0-16,0 22 0,-21-22 0,21 0 16,0 21-16,0-21 0,0 22 15,0-22-15,0 0 0,0 0 0,0 0 16,21 1-16,0-22 0,1 21 0,-1-21 16,0 0-16,0 0 0,21 0 15,-20 0-15,-1 0 0,0 0 16,0-21-16,0 21 0,0-22 0,1 1 15,-1 0-15,0 0 0,-21 0 0,21-22 16,0 22-16,0-21 0,1 21 16,20-22-16,-21 22 0,0 0 0,0-21 15,1 21-15,-22-1 0,21 1 0,0 21 16,-21 21 15,0 1-31,0-1 16,0 0-1,21-42 32,-21 0-31,21-1-16,-21 1 16,0 0-16,0 0 15,-21 21 1,0 0-16,0 0 15,0 21-15,-1 0 0,22 0 16,-21 1-16,0-1 0,0 0 0,0 0 0,21 21 16,0-20-16,-21-1 15,21 21-15,0-21 0,0 0 0,0 22 16,0-22-16,0 0 0,0 0 0,21 0 16,0 1-16,0-22 0,0 0 0,0 21 15,1-21-15,20 0 0,-21 0 16,0 0-16,22 0 0,-22-21 0,21-1 15,-21 22-15,22-21 0,-22 0 0,0-21 16,21 21-16,-21-1 0,1-20 16,20 21-16,-21 0 0,0-22 15,0 22-15,-21 0 0,22 0 0,-22 0 0,0 0 16,21 21-16,-42 0 31,-1 21-31,1 0 0,0 0 0,21 0 16,-21 0-16,0 1 0,0-1 0,21 0 15,0 0-15,0 21 0,0-20 16,0-1-16,0 0 0,0 0 16,0 0-16,21-21 0,0 0 15,0 0-15,0 0 0,22 0 16,-22 0-16,21 0 0,-21 0 0,0 0 16,22-21-16,-22 0 0,0 0 0,0 0 15,22-22-15,-22 22 0,-21 0 16,21-21-16,0 20 0,0-20 0,-21 21 15,0-21-15,0 20 0,21 1 0,-21 0 16,-21 42 15,0 22-31,0-22 0,21 0 16,-21 0-16,21 0 0,0 22 0,0-22 16,0 0-16,0 21 0,0-21 15,0 1-15,0-1 0,0 0 0,0 0 16,21-21-16,0 21 0,0-21 0,0 0 15,1 0-15,-1 0 0,0 0 16,0 0-16,21 0 16,-20-21-16,-1 0 0,0 0 0,0-22 0,-21 22 15,21 0-15,0-21 0,1-1 16,-1 22-16,-21-21 0,21 0 16,0-22-16,0 22 0,0-22 0,1 22 15,-1-22-15,0 22 0,0 0 0,-21-1 16,21 1-16,-21 21 0,0 0 15,-21 42 1,0 0-16,0 0 0,0 22 0,21-22 16,-22 21-16,1 0 0,0 1 15,21-1-15,0 0 0,-21 1 0,0-1 16,21 0-16,0 1 0,0-22 0,0 21 16,0 1-16,0-22 0,0 0 15,0 21-15,0-21 0,0 1 16,0-1-16,0 0 0,21-21 0,0 0 15,-21 21-15,21-21 0,0 0 16,1 0-16,-22-21 0,21 0 16,0 21-16,0-21 0,0-1 0,0 1 15,1 0-15,-1 0 0,0 0 0,0 0 16,-21-22-16,21 22 0,0 21 0,1-21 16,-22 42 15,0 0-31,0 0 0,-22-21 15,22 22-15,-21-1 0,21 0 16,0 0-16,0 0 0,0 0 16,0 1-16,0-1 15,21-21-15,1 21 0,-1-21 16,0 0-16,0 0 0,21 0 16,-20 0-16,-1 0 0,0-21 15,0 21-15,0-21 0,0-1 0,1 1 16,-1 0-16,0 0 0,0 0 15,0 0-15,0-1 0,1 1 16,-22 0-16,21 0 0,0 21 16,-21 21-1,-21 0 1,0 0-16,21 1 0,0-1 16,-22 0-16,22 0 0,-21 0 0,21 0 15,0 1-15,0-1 0,0 0 0,0 0 16,0 0-1,21-21 1,1 0-16,-1 0 0,-21-21 16,21 21-16,-21-21 15,21 0-15,-21 0 0,0-1 0,0 1 16,0 0-16,0 0 0,0 0 0,0 0 16,0-1-16,0 1 0,0 0 0,0 0 15,-21 21 1,0 0-1,42 0 17,0 0-17,0 0-15,0 0 0,1-21 16,-1 21-16,0 0 0,0 0 0,0 0 16,0 0-16,1 0 15,-1 0-15,-21 21 0,0 0 16,0 0-16,0 0 0,0 1 15,0-1-15,0 0 0,0 0 16,0 0-16,0 0 0,0 1 16,0-1-16,0 0 0,0 0 0,0 0 15,0 0-15,0-42 47,0 0-47,0 0 16,0 0-16,0 0 0,0-1 0,0 1 15,0 0-15,21-21 0,0 21 16,0-22-16,0 22 0,1-21 16,-1 21-16,21-1 0,0-20 0,-20 21 15,-1 0-15,21 21 0,-21-21 16,0 21-16,1 0 0,-1 0 0,0 21 16,0-21-16,-21 21 0,21 0 0,-21 0 15,0 22-15,0-22 0,0 0 0,0 21 16,0-21-16,0 1 0,0 20 15,-21-21-15,21 0 0,-21 22 0,0-22 16,21 0-16,-21 0 0,21 0 0,-22-21 16,22 21-16,-21-21 0,0 0 15,21 22-15,0-44 16,0 1 0,-21 0-16,21 0 0,0 0 15</inkml:trace>
  <inkml:trace contextRef="#ctx0" brushRef="#br0" timeOffset="197016.06">24511 6435 0,'0'0'0,"-21"0"0,0 0 15,-1 0 1,1 0-16,21 21 15,0 0 17,-21-21-17,0 0 1,0 0-16,0 0 0</inkml:trace>
  <inkml:trace contextRef="#ctx0" brushRef="#br0" timeOffset="197219.41">23114 6689 0,'0'0'0,"-21"21"0,0 0 15,21 0 1,21-21-16,0 0 0,0 0 0,21 0 16,1 0-16,-22 21 0,21-21 15,22 0-15,-22 0 0,0 0 0,22 0 16,-22 0-16,1 0 0,-1 0 0,0 0 15,1 0-15,-22 0 0,0 0 16,0 0-16</inkml:trace>
  <inkml:trace contextRef="#ctx0" brushRef="#br0" timeOffset="199055.76">1778 10245 0,'0'21'141,"0"-42"47,0 0-157,0-1 16,0 1-16,0 0-15,0 0-16,0 0 15,0 0-15,21-1 0,-21 1 16,0 0-16,0 0 15,0 0-15,0 0 0,0-1 16,0 1-16,0 0 16,-21 21-16,21-21 0,-21 21 15,21-21-15,-21 21 16,-1-21-16,1 21 0,0 0 16,0-22-16,-21 22 0,20 0 15,1 0-15,0 0 0,-21 0 16,21 0-16,-22 0 0,22 0 0,-21 22 15,21 20-15,-22-21 0,22 0 16,-21 22-16,21-1 0,-22 0 0,22 1 16,0-1-16,0 0 0,21 1 15,0 20-15,0-21 0,0 1 0,0-1 16,0 0-16,0 1 0,0-1 16,21-21-16,0 0 0,0 1 15,0-1-15,1-21 0,-1 0 0,0 0 16,0 0-16,21 0 0,-20-21 15,-1-1-15,21 1 0,-21 0 0,22 0 16,-22-21-16,0-1 0,21 1 16,-21 21-16,22-22 0,-22 1 0,0 0 15,0-1-15,0 1 0,1 0 16,-1-1-16,-21 1 0,0 21 0,0-21 16,0 20-16,0 1 15,0 42-15,0 1 16,0-1-16,0 0 0,0 21 0,0-21 15,0 22-15,0-1 0,0 0 16,0-20-16,0 20 0,0 0 0,21-21 16,-21 22-16,21-22 15,-21 0-15,0 0 0,21 0 0,0 1 16,1-22-16,-1 0 0,0 0 0,21 0 16,-21 0-16,22-22 0,-22 1 15,21 0-15,1-21 0,-1 21 0,0-22 16,1 22-16</inkml:trace>
  <inkml:trace contextRef="#ctx0" brushRef="#br0" timeOffset="202176.65">2498 9737 0,'0'-43'0,"0"86"0,0-107 0,0 22 0,0 21 16,0 0-16,0-1 0,-22 22 16,1 0-1,21 43-15,0-22 0,0 0 0,0 21 16,0 1-16,0-1 0,0 0 15,0 1-15,-21-1 0,21 0 0,0 1 16,0-1-16,-21 0 0,21 1 0,0-22 16,0 21-16,0-21 0,0 1 15,-21-1-15,21 0 0,0 0 16,0-42 15,0 0-31,0 0 0,21-1 16,-21 1-16,21 0 0,-21 0 0,21 0 15,0 0-15,-21-22 0,22 22 16,-1 0-16,0 0 0,0 0 0,0-1 16,0 22-16,1 0 0,-1 0 15,0 0-15,0 0 0,21 0 0,-20 0 16,-1 22-16,0-1 0,0 0 0,0 0 16,0 21-16,-21-20 0,0-1 15,0 0-15,0 21 0,0-21 0,0 1 16,0-1-16,0 0 0,-21 0 0,0-21 15,0 21-15,0-21 0,0 0 16,-1 0-16,1 0 0,0 0 16,0 0-16,0 0 0,0 0 0,-1 0 15,1-21-15,0 21 0,0-21 16,0 21-16,0-21 0,-1 0 0,22 42 47,22 0-32,-1 0-15,0-21 0,0 21 0,0 0 16,0-21-16,1 0 0,-1 22 16,0-22-16,0 0 0,21 0 0,-20 0 15,20 0-15,0-22 0,1 1 16,-1 0-16,0 21 0,1-21 16,-1 0-16,0 0 0,1-1 0,-1 1 15,0 0-15,1-21 0,-22 21 0,0-1 16,21-41-16,-42 42 15,0 0-15,0-22 0,0 22 0,-21 0 16,0 0-16,0 21 0,0 0 16,-1 0-16,1 0 0,0 0 15,0 21-15,0-21 0,21 21 0,0 0 16,0 0-16,0 1 0,0-1 16,0 0-16,0 0 0,0 0 15,21 0-15,0-21 0,0 22 16,-21-1-16,21 0 0,1 0 0,-1 0 15,0-21-15,-21 21 0,21 1 0,0-1 16,0-21-16,1 21 0,-1-21 16,0 0-16,0 0 0,0 0 15,0 0-15,1 0 0,-1 0 0,21 0 16,-21-21-16,0 0 0,1-1 16,-1 1-16,21 0 0,-21 0 0,0 0 15,1 0-15,-22-1 0,21-20 0,-21 21 16,21-21-16,-21 20 0,0-20 15,0 21-15,0 0 0,0 0 0,0-1 16,0 44 0,0-1-1,-21 0-15,21 0 0,-21 0 16,21 0-16,0 1 0,0 20 0,0-21 16,0 0-16,0 0 0,0 1 0,0-1 15,0 0-15,21 0 16,0 0-16,0-21 0,0 0 15,0 0-15,1 0 0,-1 0 0,0 0 16,0 0-16,21-21 0,-20 0 16,-1 0-16,0 21 0,21-21 0,-21-1 15,1 1-15,-1-21 0,0 21 16,0 0-16,-21-22 0,0 22 0,21 0 16,-21 0-16,0 0 0,0-1 15,0 1-15,0 42 16,-21 1-1,0-1-15,21 21 0,0-21 16,0 0-16,0 1 0,0 20 0,0-21 16,0 0-16,0 0 0,0 1 0,0-1 15,0 0-15,0 0 0,21-21 0,0 21 16,0-21-16,22 0 0,-1 0 16,-21 0-16,22 0 0,-1 0 15,0 0-15,1 0 0,-22-21 0,21 21 0,-21-21 16,22 0-16,-22 0 0,0-1 15,0 1-15,0 0 0,0 0 16,-21-21-16,22 20 0,-22 1 0,0 0 16,0 0-16,0 0 0,0 0 0,0-1 15,0 44 17,0-1-32,0 0 0,-22 0 15,22 0-15,-21 0 0,21 22 0,0-22 16,0 21-16,-21 1 0,21-1 15,-21 0-15,21 1 0,-21-1 0,21 21 16,0 1-16,0-1 0,0 1 0,0-1 16,0 1-16,0 21 0,0-22 15,0 1-15,0-1 0,0 22 0,0-22 16,0 1-16,0 20 0,0-20 16,0-1-16,0 1 0,0-22 0,0 1 15,0-1-15,0 0 0,0-21 0,0 1 16,0-65-1,0 22 1,0-21-16,0-1 0,0 1 0,-21-21 16,21 20-16,-22-20 0,22-22 0,-21 22 15,21-1-15,-21-21 0,21 1 0,0-1 16,0-21-16,0 22 0,0-22 0,0 21 16,0 0-16,0 1 15,21 20-15,0 1 0,22-22 0,-22 43 16,0-22-16,21 22 0,1 0 0,-22-1 15,21 22-15,-21 0 0,22 21 16,-22 0-16,21 0 0,-21 21 0,1 0 16,-1 0-16,0 1 0,0 20 0,0-21 15,0 21-15,-21 1 0,0-22 0,0 0 16,0 21-16,0-20 0,0-1 16,-21 0-16,0 0 0,21 0 0,-21-21 15,0 0-15,0 0 0,-1 0 16,1 0-16,0 0 0,0 0 15,0-21-15,0 21 0,21-21 16,-22 0-16,22 0 0,-21-1 0,0 1 16,21 0-16,0 0 0,0 0 15,0 42 17,0 0-32,0 0 0,21 0 0,-21 1 15,21-1-15,1 0 0,-1 0 0,-21 0 16,21-21-16,0 21 0,0 1 15,0-1-15,1-21 0,20 0 16,-21 21-16,0-21 0,0 0 0,22 0 16,-22 0-16,21 0 0,1-21 0,-22 21 15,21-21-15,0-1 0,1 1 0,-1 0 16,0 0-16,-20 0 0,20-22 16,-21 1-16,21 0 0,-20-1 0,-1 1 15,0 0-15,0-1 0,-21-20 0,21 21 16,-21-22-16,21 22 0,-21-1 15,0 1-15,0 21 0,0 0 0,0 0 16,0-1-16,-21 44 16,21 20-1,0-21-15,-21 21 0,0 1 16,21-1-16,0 0 0,0 1 16,0-1-16,0 0 0,0 1 0,0-1 15,0-21-15,0 22 0,0-22 0,0 21 16,0-21-16,21 0 0,0 1 15,22-1-15,-22 0 0,0-21 0,21 0 16,-21 0-16,22 0 0,-22 0 0,21 0 16,1 0-16,-22-21 0,21 21 0,-21-21 15,22-1-15,-22 1 0,21 0 16,-21-21-16,0 21 0,1-22 16,-1 1-16,0 0 0,0-64 0,0 63 15,-21-20-15,0 21 0,0-1 16,0 1-16,0 21 0,0 0 15,0-1-15,0 1 0,0 42 16,-21 1-16,0-1 16,0 21-16,21-21 0,-21 22 0,21-1 15,-22 0-15,1 1 0,21 20 16,0-21-16,0-20 0,0 20 0,0 0 16,0 1-16,0-22 0,0 21 0,0-21 15,0 0-15,0 1 0,21-1 0,1 0 16,-1 0-16,0-21 15,0 0-15,0 0 0,0 0 16,1 0-16,-1 0 0,0-21 0,0 21 16,0-21-16,0 0 0,1-1 15,-1 1-15,0 0 0,0 0 0,-21-21 16,21 20-16,-21 1 0,21 0 16,-21 0-16,0 42 31,0 0-31,0 0 15,0 1-15,0-1 16,0 0-16,0 0 0,22 0 16,-1-21-16,0 0 15,0 21-15,0-21 0,0 0 16,1 0-16,-1 0 0,21 0 0,-21 0 16,0 0-16,1 0 0,-1-21 15,0 0-15,0 21 0,0-21 0,0 0 16,1 0-16,-22-1 0,21 1 15,-21 0-15,0-21 0,0 21 16,0-1-16,0 1 0,0 0 16,0 0-16,0 42 31,0 0-31,0 0 16,-21 1-16,-1-1 0,22 21 15,-21-21-15,0 0 0,0 22 0,21-22 16,-21 21-16,0 1 0,-1-1 15,22 0-15,0 1 0,0 20 0,0 1 16,0-22-16,0 43 0,0-22 16,0 1-16,0-1 0,0 1 0,0-1 15,22 1-15,-22-1 0,0 1 0,21 20 16,0-20-16,-21-1 0,21 22 0,-21-22 16,0 1-16,21-1 0,-21 1 15,21-1-15,-21 1 0,0-22 0,0 22 16,0-22-16,0 0 0,0 1 0,0-1 15,-21-21-15,0 22 0,0-22 0,0 0 16,0-21-16,-22 0 0,22 0 0,0 0 16,-21 0-16,20 0 0,1-21 15,-21 0-15,21-1 0,0 1 16,-1-21-16,1 0 0,0-1 0,21 1 16,-21-22-16,21 22 0,0-21 0,0-22 15,0 21-15,0-20 0,0-1 0,0 22 16,0-22-16,21 0 0,0 22 0,0-22 15,1 22-15,-1-22 0,0 21 16,0 1-16,0 21 0,0-22 0,1 22 16,-22-1-16,21 1 0,0 0 15,0 21-15,-21-22 0,0 22 0,0 0 16,21 0-16,-21 0 0,0-1 16,0 1-16,0 0 0,0 0 0,0 0 15,-21 0-15,0-1 0,0 1 0,0 0 16</inkml:trace>
  <inkml:trace contextRef="#ctx0" brushRef="#br0" timeOffset="202467.6">5270 9927 0,'0'0'0,"-21"0"16,64 0 0,-22 0-16,0 0 15,21 0-15,1 0 0,-1 0 0,0 0 16,22 0-16,-22-21 0,0 21 0,22 0 16,-22 0-16,1-21 0,-1 21 0,0 0 15,1 0-15,-1 0 0,-21 0 16,0 0-16,22 0 0,-22 0 15,0 0-15</inkml:trace>
  <inkml:trace contextRef="#ctx0" brushRef="#br0" timeOffset="209860.1">9567 9821 0,'0'0'0,"-148"22"32,127-22-17,0 0-15,0 0 0,-1 0 16,22-22 15,0 1-15,0 0-16,0 0 0,22 0 0,-1-22 15,0 22-15,0-21 0,-21 0 16,21-1-16,0 1 0,1 0 0,-1-1 16,0 1-16,0 0 0,0-1 0,0-20 15,-21 20-15,0-20 0,22 21 16,-22-1-16,0 1 0,0 0 0,0-1 16,0 1-16,0 21 0,0 0 0,-22-1 15,1 22-15,0 0 16,0 0-16,0 22 0,0-1 15,-1 21-15,1 0 0,0 1 0,0-1 16,0 0-16,21 22 0,-21-22 16,-1 22-16,22-22 0,0 0 0,-21 22 15,21-22-15,-21 1 0,21 20 0,0-21 16,0-20-16,0 20 0,0-21 16,0 21-16,0-20 0,0-1 15,0 0-15,21-42 16,0 0-1,-21-1-15,0 1 16,22 0-16,-1 0 0,-21-21 0,21 20 0,0-20 16,-21 21-16,21-21 0,0 20 15,-21-20-15,22 21 0,-1 0 16,0 0-16,-21-1 0,21 22 0,0 0 16,0 0-16,1 0 15,-1 22-15,-21-1 0,21 0 0,0 0 16,0 21-16,0-20 0,1-1 15,-1 21-15,0-21 0,0 0 0,0 1 16,0 20-16,1-21 0,41 0 16,-42 0-16,22-21 0,-1 0 15,0 0-15,1 0 0,-22 0 0,21 0 16,0-21-16,1 0 0,-1 21 0,0-21 16,1-21-16,-22 20 0,21 1 15,-21 0-15,22 0 0,-22-21 16,0 20-16,0-20 0,-21 21 0,0-21 15,0 20-15,0-20 0,0 21 0,0-21 16,-21 20-16,0 1 0,0 0 16,0 0-16,-1 21 0,1 0 0,-21 0 15,21 0-15,0 0 0,-1 21 0,-20 0 16,21 0-16,0 22 0,0-22 16,-1 21-16,1 1 0,21-22 0,0 21 15,0 0-15,-21 1 0,21-22 0,0 21 16,0-21-16,0 1 0,21-1 0,-21 0 15,21 0-15,1-21 16,-1 0-16,0 0 0,0 0 0,0 0 16,0 0-16,22 0 0,-22-21 0,0 0 15,0 0-15,0-1 0,22 1 0,-22 0 16,0 0-16,0 0 0,0-22 16,1 22-16,-1 0 0,-21-21 0,0 21 15,0-1-15,0 1 0,0 0 0,0 0 16,-21 21-1,21 21 1,-22 0-16,22 0 0,-21 1 0,21-1 0,0 0 16,0 21-16,0-21 15,0 1-15,0-1 0,0 0 0,0 0 16,21 0-16,1 0 0,20 1 0,-21-1 16,0-21-16,22 0 0,-1 0 0,0 0 15,1 0-15,-22 0 0,21 0 16,0 0-16,1-21 0,-22-1 0,21 1 15,-21 21-15,1-21 0,20 0 0,-42 0 16,21 0-16,0-1 0,-21 1 16,21-21-16,-21 21 0,0 0 0,0-1 15,0 1-15,0 0 0,0 0 16,0 42 0,0 0-1,0 0-15,0 1 0,-21-1 0,21 0 16,-21 21-16,21-21 0,0 1 0,0 20 15,-21-21-15,21 0 0,0 22 0,0-22 16,-21 0-16,21 0 16,0 0-16,21-21 31,0-21-31,-21 0 0,21 0 0,0 21 16,-21-21-16,22-1 0,-1-20 15,0 21-15,-21 0 0,21 0 16,0-1-16,-21 1 0,21 0 0,1 0 15,-22 0-15,0 0 0,21 21 0,0 0 16,0 0-16,0 21 16,0 0-16,-21 0 15,0 0-15,22 0 0,-22 1 0,21-1 16,-21 0-16,21 0 0,-21 0 0,21 0 16,0 1-16,0-22 0,-21 21 15,22 0-15,-1-21 0,0 0 0,21 21 16,-21-21-16,1 0 0,20 0 0,-21 0 15,21 0-15,1-21 0,-22 21 16,21-21-16,1 0 0,-22-1 0,21 1 16,-21 0-16,0 0 0,22 0 15,-22 0-15,-21-22 0,21 22 0,-21 0 16,0-21-16,0 20 0,0 1 0,0 0 16,0-21-16,0 21 0,-21-1 15,0 22-15,0-21 0,-1 21 0,1-21 16,0 21-16,0 0 0,-21 0 15,20 21-15,1 0 0,-21 1 0,21-1 0,0 0 16,-1 0-16,1 21 0,0-20 16,21-1-16,0 21 0,0-21 15,0 22-15,0-22 0,0 0 0,0 0 16,0 0-16,0 0 0,0 1 0,21-1 16,0-21-16,1 0 0,-1 0 0,0 0 15,0 0-15,0 0 16,0 0-16,1 0 0,-1-21 0,0-1 15,0 1-15,0 0 0,0 0 16,1 0-16,-22 0 0,0-1 0,21-20 16,-21 0-16,0 21 0,21-22 0,-21 1 15,0-22-15,0 22 0,0 0 0,0-22 16,0 22-16,0 0 0,0-1 0,21 22 16,-21-21-16,0 21 15,0-1-15,0 44 16,-21 20-16,21-21 15,0 21-15,0 1 0,-21-1 16,21 0-16,0 1 0,-21-1 0,21 22 16,0-22-16,0 0 0,0 1 0,0-1 15,0-21-15,0 21 0,0 1 0,21-22 16,0 21-16,0-21 0,0 1 16,0-1-16,1-21 0,-1 21 0,0-21 15,21 0-15,-21 0 0,1 0 0,20 0 16,-21-21-16,0 0 0,22-1 0,-22 1 15,21 0-15,-21 0 0,0 0 16,1 0-16,20-22 0,-21 22 16,0-21-16,-21-1 0,21 1 0,-21 0 15,22-1-15,-22 1 0,0 0 0,0-1 16,0 1-16,0 0 0,0-1 16,0 1-16,0 21 0,0 0 0,0 0 15,-22 21-15,1 0 16,21 21-16,0 0 0,0 0 0,-21 21 15,21 1-15,-21-1 0,21 0 16,0 1-16,0-1 0,-21 0 0,21 1 16,0-1-16,0 0 0,0 1 0,0-1 15,0 0-15,0 1 0,0-22 16,0 0-16,21 21 0,0-20 16,0-1-16,0 0 0,1-21 0,-1 21 15,0-21-15,21 0 0,-21 0 0,1 0 16,20 0-16,-21 0 0,21-21 0,-20 0 15,20 0-15,-21-1 0,21 1 16,-20 0-16,-1 0 0,0 0 0,0-22 16,0 22-16,0-21 0,1 21 15,-22-22-15,0 22 0,0-21 0,21 21 0,-21 0 16,0 42 15,0 0-31,0 21 16,-21-21-16,21 1 0,0-1 0,0 0 15,0 0-15,0 0 0,0 22 16,0-22-16,0 0 0,0 0 0,21 0 16,0 0-16,0-21 0,21 0 15,-20 22-15,-1-22 0,21 0 0,-21 0 16,0 0-16,22 0 0,-22 0 16,0-22-16,21 1 0,-20 0 0,-1 21 15,0-21-15,0 0 0,0-22 0,0 22 16,-21 0-16,0 0 0,0 0 15,0 0-15,0-1 0,0 1 0,0 0 16,0 42 0,0 0-1,0 1-15,-21-1 0,21 0 16,-21 0-16,21 0 0,-21 0 0,21 1 16,0-1-16,0 0 15,0 0-15,0 0 16,0-42 15,0 0-31,21 21 0,-21-21 16,21 0-16,0-1 0,1 1 0,-1 0 15,0 0-15,0 0 0,0-22 16,22 22-16,-22 0 0,0 0 0,-21 0 16,21 21-16,0 0 0,-21 21 31,0 0-31,0 0 0,0 0 15,0 1-15,0-1 0,0 0 0,0 0 16,0 0-16,0 0 0,0 1 16,0-1-16,0 0 0,21 0 15,1 0-15,20-21 0,-21 21 0,0-21 16,22 0-16,-22 0 0,21 0 0,0 0 16,1 0-16,-1 0 0,0 0 15,1 0-15,-1 0 0,0-21 16,1 0-16,-22 0 0,21 0 0,-21 0 15,1-1-15,-1 1 0,0 0 0,-21-21 16,0 21-16,0-22 0,0 1 16,0 21-16,0 0 0,0-22 0,0 22 15,-21 21-15,21-21 0,-21 21 0,-1 0 16,1 0-16,0 0 0,-21 21 0,21-21 16,-1 21-16,1 0 0,0 1 15,0-1-15,21 0 0,0 0 0,-21 0 16,21 0-16,0 1 0,0-1 0,0 0 15,0 0-15,21-21 16,-21 21-16,21-21 0,0 0 0,0 0 16,1 0-16,-1 0 15,0 0-15,0 0 0,0 0 0,0-21 16,1 21-16,-22-21 0,0 0 16,21 21-16,-21-21 15,21 21-15,-21-22 16,0 44 15,0-1-31,-21 0 16,21 0-16,-21 0 0,21 0 0,0 22 15,-22-22-15,1 42 0,0-20 0,21-1 16,0 22-16,0-22 0,-21 21 16,21 1-16,0-1 0,0 1 15,-21-1-15,21 1 0,0-1 0,-21 22 16,21-21-16,0-1 0,0 22 0,0-22 15,-22 22-15,22-22 0,0 22 0,-21-21 16,21-1-16,0 1 0,0-1 0,0 1 16,-21-1-16,21 1 0,0-1 0,-21-21 15,21 1-15,0-22 0,0 0 16,0 0-16,0 0 0,-21-21 16,21-21-16,0 0 15,0 0-15,0 0 0,0 0 16,0-22-16,0 22 0,0-21 0,21 21 15,-21-22-15,0 1 0,0 0 16,0-1-16,0 1 0,0-22 0,0 22 16,0-21-16,0 20 0,0-20 0</inkml:trace>
  <inkml:trace contextRef="#ctx0" brushRef="#br0" timeOffset="210080.8">13885 9144 0,'0'0'0,"-42"0"0,21 0 16,0 0 0,21 21-1,21-21 1,0 0-16,0 0 15,0 0-15,22 0 0,-22 0 16</inkml:trace>
  <inkml:trace contextRef="#ctx0" brushRef="#br0" timeOffset="210444.59">16235 8869 0,'-21'-21'0,"42"42"0,-64-63 0,22 20 16,0 22-16,0-21 15,0 21-15,0 0 0,-1 0 16,22 21-16,-21 1 0,21-1 15,0 0-15,0 21 0,0 1 16,0 20-16,0-21 0,-21 1 16,21-1-16,0 22 0,0-22 0,0 0 15,0 1-15,0-1 0,-21-21 0,21 21 16,0-20-16,-21-1 0,21 0 0,0 0 16,0 0-16,-21-21 31,-1 0-31,1-21 0,21 0 15</inkml:trace>
  <inkml:trace contextRef="#ctx0" brushRef="#br0" timeOffset="211232.14">15684 9250 0,'0'0'0,"-21"-21"0,42 21 31,1 0-15,-1 0-16,21 0 0,-21 0 0,22 0 15,-1 0-15,21 0 0,-20-21 16,20 21-16,1-22 0,-1 22 16,1-21-16,-1 0 0,22 0 0,-43 21 0,22-21 15,-22 0-15,22-22 16,-43 22-16,21 0 0,-21 0 0,0-22 16,1 22-16,-22 0 0,0 0 0,0-21 15,0 20-15,0 1 16,-22 21-16,1 0 0,0 0 15,0 0-15,21 21 0,-21 1 0,0 20 16,-1-21-16,22 21 0,-21-20 0,21 20 16,-21 0-16,0 1 0,21-1 15,0-21-15,-21 21 0,0-20 0,21 20 16,0-21-16,0 0 0,0 0 0,0 1 16,0-1-16,0 0 0,0 0 15,21-21 16,0 0-31,0 0 0,0-21 16,0 0-16,1 21 0,-1-21 0,0-1 16,0 1-16,0 0 0,0 0 15,1 21-15,-1-21 0,0 0 0,0 21 16,0 0-16,-21-22 0,21 22 16,-21 22-1,22-1-15,-22 0 16,0 0-16,0 0 0,21 0 15,0 1-15,0-1 0,0-21 16,0 21 0,1-21-16,-1 0 0,0 0 0,0 0 15,21 0-15,-20 0 0,-1 0 0,21 0 16,-21 0-16,22-21 0,-22 0 0,21 21 16,-21-22-16,22 1 0,-22 0 15,21 0-15,-21 0 0,0-22 0,1 22 16,-1-21-16,-21 21 0,0-22 0,21 22 15,-21-21-15,0 21 0,0 0 16,-21 42 0,0 0-16,-1 0 0,1 0 15,0 22-15,21-22 0,-21 21 0,21-21 16,-21 0-16,21 22 16,0-22-16,0 0 0,0 0 0,0 0 15,0 1-15,0-1 0,21-21 0,0 21 16,0-21-16,0 0 0,1 0 0,-1 0 15,0 0-15,0 0 0,21 0 16,-20 0-16,20-21 0,0 21 0,-21-21 16,22-1-16,-1 1 0</inkml:trace>
  <inkml:trace contextRef="#ctx0" brushRef="#br0" timeOffset="213099.86">18902 8763 0,'-21'0'16,"42"0"-16,-85 0 0,43 0 0,0 0 0,-43 0 15,64 21-15,-21-21 16,42 0-1,1 0 1,20 0-16,-21 0 0,0 0 16,22 0-16,-1-21 0,0 0 15,1 21-15,-1-21 0,0 0 0,1 21 16,-1-22-16,-21 1 0,21 0 0,-20 0 16,-1 0-16,0 0 0,-21-1 0,0 1 15,0 0-15,0 0 16,-21 21-16,0 0 0,-1 0 0,-20 0 15,21 0-15,-21 0 0,-1 0 16,1 21-16,0-21 0,20 21 0,-20 22 0,0-22 16,21 0-16,-1 0 0,-20 21 15,42-20-15,-21-1 0,21 21 0,-21-21 16,21 0-16,0 1 0,0-1 16,0 0-16,21 0 0,-21 0 15,21-21-15,0 21 0,22-21 0,-22 0 16,0 0-16,21 0 0,-21 0 0,22 0 15,-1 0-15,0 0 0,-20 0 16,-1 0 0,-21-21-16,-21 21 15,-1 0 1,1 0-16,0 0 0,0 0 0,0 21 16,0 1-16,-22-1 0,22 0 15,0 0-15,-21 21 0,20-20 16,1-1-16,0 21 0,-21-21 0,42 22 15,-21-22-15,21 0 0,-22 0 0,22 0 16,0 0-16,0 1 0,0-1 16,22 0-16,-1-21 0,0 0 0,0 21 15,0-21-15,22 0 0,-22 0 0,21 0 16,0 0-16,1 0 0,-1-21 0,0 21 16,1-21-16,-1 0 0,0 21 15,1-22-15,-22 1 0,21 0 0,1 0 16,-1-21-16,-21 20 0,0 1 15,0-21-15,1 21 0,-1-22 0,0 22 16,0 0-16,-21 0 0,21 0 0,-21 0 16,0 42-1,0 0-15,0 0 16,-21 0-16,21 22 0,-21-22 0,21 21 16,-21-21-16,21 0 0,0 22 15,0-22-15,0 0 0,0 0 0,0 0 16,0 1-16,0-1 0,0 0 0,21 0 15,0-21-15,0 0 0,0 0 16,1 0-16,-1 0 16,0 0-16,0 0 0,0 0 0,22-21 15,-22 0-15,0 21 0,0-21 16,0-1-16,0-20 0,1 21 0,-1 0 16,21-22-16,-21 22 0,0-21 15,1 21-15,-1-22 0,-21 22 0,21 0 16,-21 0-16,21 0 0,-21 42 31,0 0-15,0 0-16,0 0 0,0 1 15,-21-1-15,21 0 0,0 0 0,0 0 16,0 22-16,0-22 0,0 0 16,0 0-16,0 0 15,21 0-15,0 1 0,0-22 0,1 21 16,-1-21-16,0 0 0,21 21 0,-21-21 15,1 0-15,-1 0 0,21 0 0,-21 0 16,22 0-16,-22-21 0,21 21 16,0-21-16,-20-1 0,20 22 0,-21-21 15,21 0-15,-20 0 0,-1-21 0,0 20 16,0 1-16,-21-21 0,21 0 0,-21 20 16,0-20-16,0 21 0,0 0 15,0 0-15,0-1 0,0 1 0,-21 21 16,0 0-16,0 0 0,0 21 15,-1 1 1,1-1-16,0 0 0,0 0 0,0 21 16,21-20-16,0 20 0,-21-21 0,21 0 15,0 22-15,0-22 0,0 0 0,0 0 16,0 0-16,21 0 0,0 1 16,0-22-16,0 21 0,0-21 0,22 0 15,-1 0-15,0 21 0,1-21 0,-1 0 16,0 0-16,1 0 0,-1 0 0,0-21 15,1 21-15,-1-21 0,0-1 16,-20 1-16,20 0 0,-21 0 0,0 0 16,0-22-16,1 1 0,-1 21 0,-21-21 15,0 20-15,0-20 0,0 21 16,0 0-16,0 0 0,0 42 31,-21 0-31,-1 0 0,22 0 16,-21 22-16,21-22 0,0 0 0,-21 21 15,0-21-15,21 1 0,0-1 16,0 0-16,0 0 0,-21 0 0,21 0 16,0 1-16,0-1 15,0-42 17,21 21-17,-21-22-15,21 1 0,0 0 0,0 0 16,1 0-16,-1 0 0,0-22 0,0 1 15,0 21-15,22-22 0,-22 22 0,0-21 16,21 21-16,1 0 0,-22 21 16,0 0-16,0 0 0,-21 21 15,0 0-15,0 0 0,0 0 0,0 22 16,0-22-16,0 21 0,0-21 16,0 22-16,0-22 0,0 0 0,0 0 15,0 0-15,0 0 0,0 1 0,21-1 16,0-21-16,1 0 0,20 0 15,-21 0-15,0 0 0,22 0 16,-22 0-16,0 0 0,21 0 0,-21 0 16,1-21-16,-1 21 0,21-22 15,-21 1-15,-21 0 0,21 0 0,1 0 16,-1 0-16,-21-1 0,0 1 0,0 0 16,21 0-16,-21 0 15,21 21-15,-21-21 0,0 42 47</inkml:trace>
  <inkml:trace contextRef="#ctx0" brushRef="#br0" timeOffset="213355.31">22415 9250 0,'0'0'0,"22"0"0,-22 21 15,0 0 17,0-42 46,0 0-47,-22 21-15</inkml:trace>
  <inkml:trace contextRef="#ctx0" brushRef="#br0" timeOffset="213824.04">22310 8890 0,'0'0'0,"21"-21"0,-21 0 0,21-22 15,-21 22-15,21-21 0,-21 21 0,21-22 16,-21 22-16,21-21 0,1 0 0,-22 20 15,0-20-15,0 21 0,0 0 0,0 0 16,0-1-16,0 1 0,0 0 16,-22 21-1,1 42 1,0-20-16,21-1 16,-21 21-16,0 0 0,0-20 15,21 41-15,-22-21 0,1 22 0,0-22 16,21 22-16,-21-22 0,21 0 0,-21 22 15,21-22-15,-21 1 0,21-22 16,0 21-16,0-21 0,0 22 0,0-22 16,0 0-16,0 0 0,21-21 0,0 21 15,0-21-15,0 0 0,0 0 16,1 0-16,-1 0 0,0 0 0,0 0 16,0-21-16,0 21 0,1-21 15,20 0-15,-21 21 0,0-21 0,0-1 16,-21 1-16,22 0 0,-1 0 15,0 0-15,-21 0 0</inkml:trace>
  <inkml:trace contextRef="#ctx0" brushRef="#br0" timeOffset="214072.9">22246 8784 0,'-21'0'0,"42"0"0,-63 0 0,21 0 16,42 0-1,0 0-15,0 0 16,0 0-16,22 0 0,-22 0 0,0 0 16,21 0-16,1 0 15,-22 0-15,21 0 0,0 0 0,1 0 16,-1-21-16,0 21 0,1 0 0,-22 0 16,21 0-16,-21 0 0,1-21 15</inkml:trace>
  <inkml:trace contextRef="#ctx0" brushRef="#br0" timeOffset="214271.78">23093 9229 0,'0'0'16,"0"21"-16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8T01:46:15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4911 0,'0'0'16,"0"-64"-1,0 43-15,0 0 16,0 0-16,0 0 0,0-1 0,0 1 15,0 0-15,-22 21 16,22-21-16,-21 21 16,21 42 15,0-21-31,0 22 16,0-1-16,21 22 0,1-1 0,-22 1 15,21 20-15,0-20 16,-21 20-16,0-20 0,0 21 0,0-1 15,21 1-15,-21 0 0,0-22 16,0 22-16,0-22 0,0 1 0,0-1 16,21 1-16,-21-22 0,0 0 15,0 1-15,21-1 0,-21-21 16,22 22-16,-22-22 0,0 0 0,0 0 16,21-21-1,-21-21-15,0 0 16,0 0-16,0-1 0,0-20 15,0 21-15,21-21 0,-21-1 0</inkml:trace>
  <inkml:trace contextRef="#ctx0" brushRef="#br0" timeOffset="860.51">1101 4614 0,'0'0'0,"0"22"16,21-22-1,0 21-15,21-21 0,1 21 16,-1-21-16,21 0 0,1 0 15,-1 0-15,22 0 0,0 0 0,-1 0 16,-20 0-16,42 0 0,-22 0 16,22-21-16,21 0 0,-21 21 0,21 0 15,0-22-15,0 22 0,-21 0 16,21-21-16,-21 21 0,0 0 0,-1-21 16,1 0-16,-21 21 15,21 0-15,-22-21 0,1 21 0,-21 0 0,-1-21 16,1 21-16,-1 0 0,-21 0 15,1-22-15,-1 22 0,-21 0 16,22 0-16,-22 0 0,0 0 16,0 0-16,0 22 15,-21-1-15,21-21 16,-21 21-16,0 0 0,0 0 0,0 0 16,0 22-16,0-22 15,0 0-15,0 21 0,0 1 0,0-1 16,0 22-16,0-22 0,0 21 15,0 1-15,0-22 0,0 22 0,22-22 16,-22 22-16,0-22 0,21 0 16,-21 22-16,0-22 0,0 0 0,21 22 15,0-22-15,0 1 0,-21 20 16,0-21-16,21 1 0,-21-1 16,22 0-16,-22-20 0,21 20 0,-21-21 15,0 21-15,0-20 0,0-1 16,0 21-16,0-21 0,0 0 0,0 1 15,0-1-15,-21 0 0,-1-21 16,1 21-16,0-21 0,0 21 16,0-21-16,0 0 0,-1 21 0,1 1 15,0-22-15,-21 0 0,21 21 0,-22-21 16,1 0-16,-22 21 16,1-21-16,-22 0 0,1 21 0,-22-21 15,-21 21-15,0-21 0,0 21 16,-21 1-16,-1-22 0,-20 21 0,21-21 15,-21 21-15,20 0 0,1-21 16,21 21-16,0-21 0,21 0 0,1 21 16,20-21-16,0 0 0,22 22 15,-1-22-15,22 0 0,0 0 0,20 0 16,-20 0-16,21 0 0,21-22 16,0 1-1,0 0-15,0 0 16,21-21-16,0 20 0,0-20 0,1 0 15</inkml:trace>
  <inkml:trace contextRef="#ctx0" brushRef="#br0" timeOffset="1568.13">2074 4551 0,'0'-21'31,"0"0"-31,0-1 15,0-20-15,21 21 16,1 0-16,-1-22 0,0 1 16,0 0-16,0-22 0,0 1 0,1 20 15,20-20-15,-21-1 0,21 1 16,-20 21-16,20-22 0,-21 22 0,21-1 16,-20-20-16,-1 21 0,0 20 15,0-20-15,0 0 0,0 21 16,-21-1-16,0 1 0,22 21 31,-22 21-31,0 1 16,21-1-16,0 21 0,0 0 15,-21 1-15,21-1 0,0 22 0,1-22 16,-1 21-16,0 22 0,-21-21 16,21 20-16,0-20 0,0-1 0,1 1 15,-22-1-15,21 1 0,0-22 16,0 0-16,0 1 0,-21-1 0,21-21 15,-21 0-15,0 22 0,22-43 16,-22 21-16,21 0 0,-21 0 16,21-21-16,-42 0 31,0-21-15,-1 21-16</inkml:trace>
  <inkml:trace contextRef="#ctx0" brushRef="#br0" timeOffset="2063.88">2180 5567 0,'0'0'0,"0"-21"0,-21 0 0,21-1 16,0 1-16,0 42 31,0 1-31,0 20 16,0 0-16,21 1 0,-21-1 16,21 0-16,-21 22 0,0-22 0,0 0 15,0 1-15,0-1 0,0 0 16,0 1-16,0-22 0,0 0 0,0 21 15,0-20-15,0-1 0,21-21 16,-21 21-16,22-21 16,-22-21-1,0 0 1,0-1-16,0 1 0,0 0 16</inkml:trace>
  <inkml:trace contextRef="#ctx0" brushRef="#br0" timeOffset="2439.66">2117 5461 0,'21'0'32,"0"0"-32,0 0 0,0 0 0,0 0 15,22 0-15,-22 0 0,21 0 16,1 0-16,-1 0 0,0 0 0,1 0 15,20-21-15,-21 21 0,1 0 16,-1 0-16,-21 0 0,22 0 0,-1 0 16,-21 0-16,0 0 0,0 21 15,1 0-15,-1-21 0,-21 21 0,0 22 16,21-22-16,-21 21 0,0-21 16,21 22-16,-21-1 0,0 0 0,0-20 15,0 20-15,0 0 0,0 1 16,0-22-16,0 21 0,0-21 15,0 22-15,0-22 0,0 0 16,0 21-16,0-21 0,-21 1 0,21-1 16,-21 0-16,21 0 0,-21 0 15,-1 0-15,1-21 0,21 22 16,-42-22-16,21 0 0,0 0 0,-1 0 16</inkml:trace>
  <inkml:trace contextRef="#ctx0" brushRef="#br0" timeOffset="3767.9">6329 5419 0,'-21'0'0,"-1"0"0,22 21 15,0 0-15,0 0 16,0 0-16,0 22 16,22-22-16,-1 21 0,0 1 0,21-1 15,-21-21-15,1 21 0,-1-20 16,21 20-16,0-21 0,-20 0 0,20 0 15,0 1-15,1-1 0,-1 0 0,0-21 16,1 0-16,-1 0 0,0 0 16,22 0-16,-22 0 0,0-21 0,22 0 15,-22-1-15,22 1 0,-22-21 16,22 21-16,-1-22 0,1 1 0,-1 0 16,1-1-16,20 1 0,-20 0 15,20-1-15,-20 1 0,21-21 0,-22 20 16,22 1-16,-22 0 0,22-1 15,-22 1-15,1 21 0,-1 0 16,1-1-16,-1 22 0,1 0 0,-1 0 16,1 0-16,-1 22 0,1-1 0,-1 0 15,1 21-15,-1-21 0,22 1 16,-21 20-16,-1-21 0,22 21 0,-1-20 16,1-1-16,0 0 0,21 0 15,-22 0-15,22 0 0,-21 1 0,-1-22 16,1 0-16,0 21 0,-1-21 0,-20 0 15,-1 0-15,22 0 0,-21 0 16,20-21-16,-20 21 0,20-22 0,-20 1 16,21 0-16,20 0 0,-20 0 15,0 0-15,-1-1 0,1-20 16,21 21-16,-21-21 0,20 20 0,-20-20 16,21 0-16,0 21 0,0-1 15,-1-20-15,-20 42 0,21-21 0,-21 21 16,-1 0-16,22 0 0,-21 21 0,21 0 15,-22 0-15,1 22 0,21-22 16,-22 0-16,1 21 0,0-20 0,-1-1 16,1 0-16,21 0 0,-21 0 15,-1 0-15,1 1 0,21-1 0,-22-21 16,22 0-16,-21 21 0,0-21 0,-1 0 16,-20 0-16,20 0 15,-20 0-15,-1 0 0,1 0 0,-1-21 16,-20 21-16,20-21 0,-20-1 0,-22 1 15,21 0-15,-21 0 0,-21-21 16,0 20-16,0-20 0,0 21 0,0-21 16</inkml:trace>
  <inkml:trace contextRef="#ctx0" brushRef="#br0" timeOffset="4568.57">7260 6138 0,'0'22'32,"21"-1"-32,0 0 15,1 0-15,-1 0 0,0 22 0,21-1 16,-21 0-16,22-21 0,-1 22 15,22-1-15,-22-21 0,21 0 0,1 22 16,-1-22-16,1-21 0,21 21 16,-22-21-16,22 0 0,-1 0 0,1-21 15,0 21-15,-1-21 0,1-22 0,21 22 16,0 0-16,0-21 0,-1-1 16,1 1-16,0 0 0,0-1 15,0 1-15,0 0 0,-1-22 0,22 22 16,0 0-16,-21-1 0,21-20 15,-21 20-15,21 22 0,-21-21 0,0 21 16,0 0-16,21 21 0,-22 0 16,1 0-16,-21 21 0,21 0 0,0 0 15,-22 0-15,1 0 0,0 1 0,20-1 16,-20 0-16,0 0 0,-1 0 16,1 0-16,0 1 0,21-22 15,-43 21-15,22-21 0,-1 0 0,-20 21 16,21-21-16,-22 0 0,22 0 15,-22 0-15,22 0 0,0 0 0,-1-21 16,-20 21-16,42-21 0,-22-1 16,1 1-16,-22 0 0,22-21 0,0 21 15,-1-22-15,-20 1 0,21 21 16,-1-22-16,1 22 0,-22 0 0,22 0 16,-21 21-16,20 0 0,-20 0 0,-22 21 15,22-21-15,-22 21 0,0 22 16,22-22-16,-22 0 0,0 0 0,1 0 15,-1 0-15,0 1 16,1-1-16,20 0 0,-20-21 0,20 0 16,-21 0-16,22 0 0,-22 0 0,22 0 0,-1 0 15,1 0-15,-1-21 16,1 0-16,-1-1 0,-20 1 0,20 0 16,-21-21-16</inkml:trace>
  <inkml:trace contextRef="#ctx0" brushRef="#br0" timeOffset="5111.35">17039 3471 0,'0'0'0,"-21"-21"0,21 0 0,0 0 15,-21 0-15,0 0 0,-1 21 16,1 0-16,0 0 15,21 21-15,-21 0 0,0 0 16,21 21-16,0 1 0,0-1 0,0 22 16,0-1-16,0 1 0,0 20 15,0 22-15,0-21 0,0 21 0,0-22 16,0 22-16,0 0 0,0 0 16,0 0-16,0-1 0,0 1 0,0 0 15,0 0-15,21 0 0,0-22 16,0 22-16,-21 0 0,0 0 0,21-21 15,-21 20-15,0-20 0,0 0 0,0-1 16,0-20-16,0 21 16,0-22-16,0 22 0,0-22 0,-21-20 15,21 20-15,0-21 0,0-20 0,0-1 16,21-21 0,1 0-16,-1-21 0,0-22 0,-21 22 15,42-21-15,-42-22 0,21 22 0,1-22 16,-1 1-16,0-1 0,0 1 15</inkml:trace>
  <inkml:trace contextRef="#ctx0" brushRef="#br0" timeOffset="5851.95">17357 3493 0,'105'0'16,"-210"0"-16,295 0 0,-84 0 0,0 0 0,21 0 0,0 0 15,0 0-15,0 0 16,21 0-16,-21 0 0,0 0 0,0-22 15,0 22-15,0 0 0,0 0 16,0-21-16,0 21 0,-21 0 0,-22 0 16,22-21-16,-42 21 0,20-21 15,-41 21-15,20 0 0,-20 0 0,-1 0 16,0 0-16,-21 0 0,1 0 16,-1 0-16,0 21 0,0-21 0,0 42 15,-21-20-15,0-1 0,21 21 16,-21 0-16,22 1 0,-22-1 0,0 22 15,0-1-15,21 1 0,-21 20 16,0 1-16,0 0 0,0-22 16,21 22-16,-21-1 0,21 1 15,-21-21-15,0 20 0,0 1 0,0 0 16,21-1-16,-21 1 0,0 0 16,21-1-16,-21 1 0,0-22 0,0 22 15,0 0-15,0-1 0,0-20 0,0 21 16,0-22-16,0 22 0,0-22 15,0 1-15,0-22 0,0 22 0,0-22 16,0 21-16,-21-20 0,21-1 0,0-21 16,0 22-16,-21-1 15,21-21-15,-21 21 0,21-20 0,-21-1 0,0 0 16,-1 0-16,1 0 0,0 0 16,0 1-16,0-1 0,-22 0 15,1-21-15,0 21 0,-1 0 0,-20-21 16,-1 0-16,1 0 0,-22 21 0,1-21 15,-22 0-15,21 0 0,-21 0 16,0 0-16,1-21 0,-22 0 0,21 21 16,0-21-16,0 0 0,0 0 0,22 21 15,20-22-15,1 1 0,20 21 16,1-21-16,0 0 0,20 0 0,1 0 16,21-1-16,-21 1 0,21 0 15,0 0-15,0-21 0,0 20 0,0-20 16,0 0-16</inkml:trace>
  <inkml:trace contextRef="#ctx0" brushRef="#br0" timeOffset="7625.54">17314 2371 0,'0'0'0,"-21"0"0,0 0 0,0 21 15,0 0-15,-1-21 0,1 42 16,0-20-16,0 20 0,0-21 0,0 21 16,-1 1-16,1-1 0,0 0 15,21 1-15,0-1 0,0-21 0,0 22 16,0-22-16,0 0 0,0 0 0,0 0 16,21 0-16,0 1 15,1-22-15,-1 0 0,0 0 0,21 0 16,-21 0-16,22 0 0,-22 0 15,21 0-15,1 0 0,-1 0 0,-21-22 16,21 1-16,1 0 0,-22 0 0,21 0 16,1 0-16,-22-1 0,0-20 15,0 21-15,0-21 0,-21-1 0,0 1 16,0 0-16,0-1 0,-21 1 16,0 0-16,0-1 0,-22 22 0,22-21 15,-21 21-15,21 21 0,-22-22 16,1 22-16,21 0 0,0 0 0,-22 0 15,22 0-15,0 0 16,21 22-16,0-1 16,0 0-16,21-21 0,22 21 15,-22-21-15,21 0 0,0 0 16,1 0-16,-1 0 0,0 0 0,1 0 16,-1-21-16,0 21 0,1-21 15,-1 0-15,0 21 0,-20-22 0,-1 22 16,21-21-16,-21 0 0,0 21 15,-21-21-15,0 0 0,22 0 16,-22-1-16,0 1 16,-22 21-1,1 0-15,21 21 0,0 1 16,-21-1-16,0 0 0,0 21 16,21 1-16,-21-1 0,21 0 0,0 22 15,-22-1-15,22-20 0,-21 20 16,21 1-16,0-22 0,0 21 0,0-20 15,0-1-15,0 0 0,0 1 16,0-1-16,0-21 0,21 22 0,1-22 16,-22 0-16,21 0 0,0 0 15,0 0-15,0-21 16,0 0-16,-21-21 31,0 0-31,-21 0 16,0 0-16,21 0 0,-21-1 15,0 1-15,0 0 0,-1 0 0,1-21 16,0 20-16,21 1 0,-21 0 16,21 0-16,-21 0 0,21 0 0,0-1 15,0 1-15,0 0 0,0 0 0,0 0 16,21 0-16,0-1 0,0 1 16,0 0-16,1 0 0,-1 0 0,21 0 15,0-22-15,1 22 0,-1-21 16,0 21-16,22-22 0,-22 1 0,1 21 15,-1-22-15,0 22 0,1-21 16,-1 21-16,-21 0 0,0-1 16,-21 1-16,0 0 0,0 0 15,0 0-15,-21 21 0,0-21 16,-21 21-16,20 0 0,1 0 16,0 21-16,0 0 0,0 0 0,0 21 15,21 1-15,0-1 0,0 0 0,-22 22 16,22-1-16,0 1 0,0-1 15,0 22-15,0-21 0,0-1 0,22 1 16,-22-1-16,21-21 0,-21 22 16,0-1-16,0-20 0,21 20 0,-21-20 15,0-1-15,21 0 0,-21 1 16,0-1-16,0-21 0,21 21 16,0-20-16,-21-1 0,22-21 0,-1 21 15,0-21-15,21 0 16,-21 0-16,1 0 0,-1-21 0,0 0 15,0-1-15,0 1 0,-21-21 16,21 21-16,-21-22 0,0 22 0,0-21 16,0 0-16,0-1 0,-21 1 0,0 0 15,0-22-15,0 22 0,0 21 16,-22-22-16,22 1 0,-21 21 0,21 0 16,-1-1-16,1 1 15,0 21-15,0 0 0,21-21 0,-21 0 16,42 21-1,0 0-15,0-21 16,0 21-16,22 0 0,-1-21 0,0 21 16,1-22-16,-1 22 0,0-21 15,1 0-15,-1 0 0,0 21 0,1-21 16,-1 0-16,-21-1 0,22 1 16,-22 0-16,0 0 0,0 21 0,0-21 15,-21 0-15,0 42 31,0 0-31,0 0 16,0 0-16,-21 22 0,0-22 0,21 21 0,-21-21 16,21 22-16,0-22 0,0 0 15,0 0-15,0 0 0,0 0 16,0 1-16,0-1 16,0-42 15,0-1-16,0 1-15,0 0 0,21 0 0</inkml:trace>
  <inkml:trace contextRef="#ctx0" brushRef="#br0" timeOffset="7787.19">19029 2286 0,'0'0'0,"-21"0"31,42 0 16,0 0-47,0 0 0,0 21 15</inkml:trace>
  <inkml:trace contextRef="#ctx0" brushRef="#br0" timeOffset="8064.03">19494 2350 0,'-21'0'16,"0"0"-16,0 0 0,0 0 0,0 0 15,-1 21-15,1 0 16,0 0-16,0 21 0,0-20 0,0 20 16,21 0-16,-22-21 0,22 22 15,0-1-15,0-21 0,0 0 0,0 22 16,0-22-16,0 0 0,0 0 15,0 0-15,22-21 16,-22 22-16,21-22 0,0 0 16,0 0-16,0 0 0,0 0 15,22 0-15,-22-22 0,0 22 0,21-21 16,-20 0-16,20 0 0,-21 0 16</inkml:trace>
  <inkml:trace contextRef="#ctx0" brushRef="#br0" timeOffset="8515.78">19833 2519 0,'0'0'0,"0"21"16,21-21 15,0 0-31,1 0 0,-1 0 16,0 0-16,0-21 15,0 0-15,0 21 0,-21-21 0,22-1 16,-1 1-16,0 0 0,0 0 16,-21 0-16,21 0 0,-21-1 15,0 1-15,0 0 0,-21 0 16,0 21-16,0 0 16,0 0-16,-1 21 0,1 0 0,-21 0 15,0 1-15,20 20 0,-20-21 16,21 21-16,-21 1 0,20-1 15,1 0-15,21 1 0,0-1 16,0-21-16,0 0 0,0 22 0,21-22 16,1 0-16,-1-21 0,0 21 15,21-21-15,-21 0 0,1 0 0,-1 0 16,21 0-16,-21 0 0,22 0 16,-22 0-16,21 0 0,-21 0 0,22-21 15,-22 0-15,21 21 0,-21-21 0,0 0 16,1 21-16,-1-22 0,0 1 15,0 0-15,-21 0 0,21 0 16,-21 0-16,21 21 0</inkml:trace>
  <inkml:trace contextRef="#ctx0" brushRef="#br0" timeOffset="10131.85">5609 5376 0,'0'22'16,"0"-1"-16,0 0 16,0 0-16,0 0 0,21-21 15,0 21-15,1 1 0,-1-1 16,0 0-16,0-21 0,0 21 0,0 0 16,22-21-16,-22 0 0,0 21 15,21-21-15,-20 0 0,20 0 0,0 0 16,1 0-16,-1 0 0,0 0 15,1 0-15,-1-21 0,0 21 0,22-21 16,-1 0-16,1 21 0,-1-21 16,1 0-16,20-1 0,1 1 15,0 21-15,-1-21 0,-20 0 0,21 0 16,-22 0-16,22-1 0,-22 22 16,22-21-16,-22 0 0,22 21 0,0-21 15,-1 21-15,1 0 0,0-21 0,-1 21 16,1 0-16,0-21 0,-1 21 15,1 0-15,0 0 0,-1-22 0,22 22 16,-21 0-16,21-21 0,0 21 16,-22 0-16,22 0 0,-21 0 0,21 0 15,-22 0-15,22 0 0,0 0 16,0 0-16,0 0 0,21 0 16,-22 0-16,1 0 0,0 0 0,0 0 15,0 0-15,-22 0 0,22 0 16,0 0-16,0 0 0,-21 0 0,20 0 15,1 0-15,0 0 0,-21 0 16,21 0-16,-22 0 0,22 0 0,0 0 16,0 0-16,0 0 0,-1 0 0,1 0 15,0 0-15,0 0 0,0 0 16,0 0-16,-1 0 0,1 0 0,21 0 16,-21 0-16,21 0 0,0 0 15,-21 0-15,0 0 0,21 0 16,-21 0-16,21 0 0,-22 0 15,22 0-15,-21-21 0,21 21 0,-21 0 16,21 0-16,-21 0 0,0 0 0,21 0 16,-21 0-16,21-21 0,0 21 15,0 0-15,0 0 0,-22 0 0,1 0 16,21-21-16,-21 21 0,21 0 16,-21 0-16,21-21 0,-21 21 0,0 0 15,-1 0-15,1-22 0,-21 22 16,0 0-16,-1 0 0,1 0 0,0-21 15,-1 21-15,1 0 0,0 0 16,-1-21-16,-20 21 0,-1 0 0,1-21 16,-1 21-16,-20 0 15,-1 0-15,0-21 0,-21 0 0,1 21 16,-1 0-16,-21-22 16,21 22-16,-21-21 15,-21 21 1,0 0-16,-22 0 15,22 0-15,-21 0 0,-22 0 16,1 0-16</inkml:trace>
  <inkml:trace contextRef="#ctx0" brushRef="#br0" timeOffset="11203.23">6286 6371 0,'-21'0'16,"42"0"-16,-63 0 0,21 0 15,0 0-15,0 0 16,21-21 31,21 21-47,0 0 0,0 0 16,0-21-16,0 21 0,1 0 15,-1 0-15,0 0 0,21 0 0,1 0 16,-1 0-16,0 0 0,22-21 15,-1 21-15,22 0 0,0 0 0,-1 0 16,1 0-16,0 0 0,20 0 0,-20 0 16,21 0-16,21 0 0,-21 0 15,21 0-15,0 0 0,0 0 0,0 0 16,0 0-16,21 0 0,-21 0 0,21 0 16,0 0-16,-21 0 0,21 0 15,1 0-15,-1 0 0,0 0 16,21 0-16,-21 0 0,1 0 0,-1 0 15,21 0-15,-21 0 0,0 0 16,22 0-16,-22 0 0,21 0 0,-21 0 16,22 0-16,-1 0 0,-21 0 15,22 0-15,-1 0 0,0-21 0,-21 21 16,22 0-16,-1 0 0,22-22 0,-22 22 16,0 0-16,1-21 0,-22 0 15,21 21-15,0 0 0,1-21 0,-22 21 16,0 0-16,0-21 0,-21 21 15,21 0-15,-21 0 0,0-21 0,0 21 16,0 0-16,-21 0 0,0 0 16,-21-22-16,21 22 0,-43 0 15,22 0-15,-43 0 0,22 0 0,-22 0 16,0-21-16,1 21 0,-22 0 0,0 0 16,0 0-16,0 0 0,0 0 15,-21-21 16,-21 21 1,0 0-17,21-21-15,-21 21 0,0 0 16,0 0-16,21-21 16,-22 21-16,1-21 0,0 21 0,-21 0 15</inkml:trace>
  <inkml:trace contextRef="#ctx0" brushRef="#br0" timeOffset="16663.39">9948 4636 0,'21'0'15,"-21"-22"-15,22 22 16,-44 0 125,1 0-126,0 0 1,21-21-16,-21 21 16,21-21-1,-21 21-15,0 0 63,-1 0-63,1 0 0,21 21 15,-21 0-15,21 1 16,-21-1-16,21 0 0,-21 0 16,21 0-16,-21 22 0,21-1 0,0 0 15,0 1-15,0-1 0,0 0 0,0 1 16,0 20-16,0-21 15,0 1-15,0 20 0,0-20 0,0 20 16,21-21-16,-21 22 0,21-22 16,-21 22-16,0-1 0,21 1 0,-21-1 15,21 1-15,-21-1 0,0-20 0,0 20 16,0-21-16,0 1 0,0 20 16,0-20-16,0-1 0,0 0 0,0 22 15,0-22-15,0 0 0,0 22 16,0-22-16,0 1 0,0 20 0,0-21 15,0-20-15,0 20 0,-21 0 0,21-21 16,0 22-16,0-22 16,0 0-16,0 21 0,0-20 0,0-1 15,0 0-15,0 0 0,0 0 16,0-42 31,0 0-32,0 0-15,0 0 0,0-1 16,0 1-16,0 0 0,21 0 0,-21-21 16,0-1-16,0 1 0,0 0 15,0-1-15</inkml:trace>
  <inkml:trace contextRef="#ctx0" brushRef="#br0" timeOffset="18271.72">9779 4974 0,'0'0'0,"0"-21"32,0 0-17,0 0-15,0 0 16,0-1 0,-21 1-16,21 0 15,0 0-15,0 0 16,0 0-16,0-1 0,0 1 15,0 0-15,0 0 16,21 0-16,0 0 16,0 21-16,0-22 15,-21 1-15,22 21 0,-1-21 0,0 21 16,0-21-16,0 0 16,0 21 15,1 0 0,-1 0-31,0 0 16,0 0-16,0 0 15,0 0-15,1 0 0,-1 0 0,0 0 16,0 0-16,0 0 16,0 0-16,1 0 0,-1 0 0,0 0 15,21 0-15,-21-21 0,1 21 16,-1 0-16,21 0 0,-21 0 0,22-22 15,-22 22-15,21 0 0,0 0 16,1-21-16,-1 21 0,0 0 0,1 0 16,-1-21-16,22 21 0,-22 0 15,21 0-15,-20 0 0,20-21 0,-20 21 16,20 0-16,-21 0 0,22 0 16,-22 0-16,1 0 0,20 0 0,-21 0 15,22 0-15,-22 0 0,22 0 16,20 0-16,-20 0 0,21 0 15,-1 0-15,1 0 0,-22 0 16,22 0-16,-21 0 0,20 0 0,-20 0 16,-22 0-16,22 0 0,-22 0 15,21 0-15,-20 0 0,-1 0 0,0 0 16,22 0-16,-22 0 0,1 0 16,-1 21-16,0-21 0,1 0 0,-1 0 15,0 0-15,1 0 0,-22 0 16,21 0-16,-21 0 0,0 0 0,1 0 15,-1 0-15,0 0 16,-21 21 47,0 0-48,0 1-15,0-1 16,0 0-16,0 0 15,0 0-15,0 0 0,-21 1 16,21-1-16,0 21 0,0-21 0,-21 22 16,21-1-16,-22 0 15,22 22-15,0-22 0,0 22 0,-21-1 0,21-21 16,-21 22-16,21-22 0,0 22 16,-21-1-16,21-20 0,0 20 15,0 1-15,0-1 0,0-21 0,0 22 16,0-1-16,0-20 0,0 20 15,0-20-15,0-1 0,0 0 0,21 1 16,-21-1-16,0-21 0,0 21 16,0 1-16,0-22 0,0 21 0,0-21 15,0 22-15,0-1 0,0-21 16,0 22-16,0-22 0,0 0 0,0 21 16,0-21-16,0 1 0,0-1 15,0 0-15,0 0 0,0 0 0,0 0 16,0 1-16,0-1 0,0 0 15,0 0-15,-21-21 0,21 21 16,0 0 0,0 1-1,-21-22-15,21 21 16,-21-21 0,-1 0-1,1 21-15,0-21 16,-21 0-16,21 0 0,-1 0 0,-20 0 15,0 0-15,-1 21 0,-20-21 0,21 0 16,-22 0-16,-21 0 16,1 21-16,-1-21 0,-21 0 0,0 0 15,-21 21-15,0-21 0,0 22 0,0-22 16,-21 0-16,21 21 0,-21-21 16,21 21-16,0-21 0,0 0 0,21 21 15,0-21-15,22 0 0,-22 0 0,21 21 16,1-21-16,-1 0 0,21 0 15,-20 0-15,20 0 0,1 0 0,20 0 16,1 0-16,0 0 0,21 0 0,-1 0 16,1-21-16,0 21 0,0 0 15,21-21 1,0 0 15,0 0-15,0-1-1,0 1-15,0 0 16,0 0-16,0 0 0,0-22 0,21 1 16,0 21-16</inkml:trace>
  <inkml:trace contextRef="#ctx0" brushRef="#br0" timeOffset="18707.47">11070 4403 0,'0'0'0,"21"-21"0,-21-1 16,-42 22 15,21 22-31,0-1 0,-22 0 16,22 21-16,-21-21 0,-22 22 0,22-1 15,0 22-15,-22-1 0,22 1 16,-22 20-16,1-20 0,-1 20 0,1 1 16,-22-21-16,0 20 0,1-20 15,-1 20-15,22-20 0,-22 21 0,21-22 16,1 1-16,-1-22 0,22 21 15,0-20-15,-1-22 0,22 21 0,0-21 16,0 1-16,0-1 0,63-42 47,-21-1-47,22 1 0,-22-21 16,21 21-16,22-22 0,-22 1 0,21 0 15,22-22-15</inkml:trace>
  <inkml:trace contextRef="#ctx0" brushRef="#br0" timeOffset="19095.25">12128 4466 0,'0'0'0,"-21"21"31,0-21-31,0 22 0,-21-1 0,-1 0 16,1 0-16,0 21 0,-1 1 16,-20-1-16,20 22 0,-20-1 0,21 1 15,-22-1-15,1 1 0,-1 20 16,1-20-16,-22-1 0,21 1 0,-20 20 16,-1-20-16,22-1 0,-22 1 15,21-1-15,1 1 0,-1-1 0,22 1 16,0-22-16,-1 1 0,1-1 15,0 0-15,-1 1 0,1-1 0,21-21 16,0 21-16,-22-20 0,22-1 16,0 0-16,21 0 15,-21-21-15,42 0 32,0-21-32,0 0 0,1 0 15,20-1-15,-21 1 0,21-21 0,1 0 16</inkml:trace>
  <inkml:trace contextRef="#ctx0" brushRef="#br0" timeOffset="19532">12700 4741 0,'0'22'16,"0"-1"0,-21 0-16,0 0 0,-22 21 0,22-20 15,0-1-15,-21 21 0,-1 0 16,1 1-16,0-1 0,-22 0 0,22 1 16,-22 20-16,1-20 0,-22 20 15,22 1-15,-22-1 0,21 22 16,-20-22-16,-1 22 0,22-22 0,-22 1 15,21-1-15,-20 22 0,-1-21 16,22-22-16,-22 21 0,0 1 0,22-1 16,-22 1-16,22-22 0,-1 22 15,1-22-15,-1 22 0,22-22 0,-1 0 16,1-21-16,0 22 0,21-22 0,-1 0 16,1 0-16,0 0 0,21 1 15,-21-22-15,42-22 31,0 1-31,0 0 16,22 0-16,-22-21 0,21-1 16,1 1-16,20 0 0,-21-1 0,22 1 15</inkml:trace>
  <inkml:trace contextRef="#ctx0" brushRef="#br0" timeOffset="19911.78">12446 5525 0,'0'0'0,"21"0"31,-42 21-15,0 0-1,0 21-15,-1-21 0,-20 22 0,21-1 16,-21 0-16,-1 1 0,-20-1 15,20 0-15,-20 1 0,21 20 0,-22-20 16,1-1-16,-1 21 0,22-20 0,-22 20 16,1-20-16,-1 20 0,22 1 15,-22-22-15,22 21 0,-21-20 0,20-1 16,1 0-16,0-20 0,-1 20 16,22-21-16,0 0 0,0 0 15,0-21-15,-1 22 0,44-44 31,-1 1-15,0 0-16,21 0 0,1 0 0,-22-22 16,21 22-16,0-21 0,1 21 15,-1-22-15</inkml:trace>
  <inkml:trace contextRef="#ctx0" brushRef="#br0" timeOffset="20279.57">12785 5948 0,'0'0'0,"21"0"31,-21 21 0,0 0-31,-21-21 0,-1 21 0,1 1 16,0-1-16,0 0 0,0 21 0,0-21 15,-1 1-15,-20 20 0,21-21 16,0 0-16,-22 22 0,1-1 0,21 0 16,-21 1-16,-1-1 0,22 0 15,-21-21-15,21 22 0,-22-1 0,22-21 16,-21 0-16,21 22 0,-1-22 16,1 0-16,0-21 0,21 21 0,-21 0 15,0-21-15,21 22 16,-21-22-16,21-22 31,42 1-31,-21 0 16,0 0-16,0 0 0,1 0 0</inkml:trace>
  <inkml:trace contextRef="#ctx0" brushRef="#br0" timeOffset="20599.39">13166 6287 0,'0'0'0,"21"0"0,-21 21 31,0 0-31,-21 0 0,21 0 16,-22 0-16,1 1 0,0-1 15,0 0-15,-21 0 0,20 0 0,1 0 16,0 22-16,0-22 0,0 0 15,0 0-15,-1 0 0,1-21 0,0 22 16,21-1-16,0 0 0,-21-21 16,0 21-16,0-21 15,21 21-15,0-42 47,0 0-47,0 0 0,-22 21 16,22-21-16</inkml:trace>
  <inkml:trace contextRef="#ctx0" brushRef="#br0" timeOffset="56355.56">4233 4911 0,'0'21'16,"0"0"62</inkml:trace>
  <inkml:trace contextRef="#ctx0" brushRef="#br0" timeOffset="57212.08">4233 5122 0,'0'22'0,"0"-1"31,0-42 78,0-1-93,0 1-16,0 0 16,0 0-16,0 0 15,21 0-15,1-1 16,-22 1-16,0 0 15,21 21-15,-21-21 0,21 21 0,-21-21 16,0 0-16,21-1 16,0 1-16,0 0 0,-21 0 15,22 0-15,-22 0 16,21 21-16,0-22 0,-21 1 0,21 0 16,-21 0-1,21 21-15,0-21 0,-21 0 16,22 21-16,-1-22 0,-21 1 15,21 21-15,0-21 0,0 0 16,0 0-16,1 0 16,-1-1-16,0 1 15,0 0-15,0 21 0,-21-21 0,21 0 16,1 21-16,-1-21 0,0-1 16,-21 1-16,21 21 0,0-21 0,0 0 15,1 21-15,-22-21 0,21 0 16,0-1-16,0 22 0,0-21 0,0 0 15,1 0-15,-1 0 0,0 0 16,0 21-16,0-22 16,-21 1-16,21 0 0,1 21 0,-1-21 15,0 0-15,-21 0 16,21 21-16,-21-22 0,21 22 16,-21-21-1,21 21-15,-21 21 94,0 1-78,-21-1-1,0-21-15,0 21 0</inkml:trace>
  <inkml:trace contextRef="#ctx0" brushRef="#br0" timeOffset="59099.28">4445 5080 0,'0'-21'15,"0"0"1,0 0-1,0-1-15,0 1 16,0 0-16,0 0 16,0 0-16,21 0 15,-21-1-15,21 1 0,0 0 16,-21 0-16,22 0 0,-22 0 16,21-1-16,0 22 0,-21-21 15,21 0-15,0 0 0,0 0 0,-21 0 16,22 21-16,-1-22 0,0 1 0,0 0 15,0 0-15,0 21 0,-21-21 16,22 0-16,-1-1 0,0 22 0,0-21 16,-21 0-16,21 0 0,0 0 15,1 21-15,-22-21 0,21-1 0,0 1 16,0 0-16,-21 0 0,21 21 0,0-21 16,1 0-16,-1-1 0,-21 1 15,21 21-15,0-21 0,0 0 0,0 0 16,1 0-16,-1 21 0,0-22 15,0 1-15,0 0 0,0 0 16,1 0-16,-1 21 0,0-21 0,0-1 16,21 1-16,-20 0 0,20 0 15,-21 21-15,21-21 0,1 0 0,-1-1 16,0 1-16,1 21 0,-1-21 0,0 0 16,1 21-16,-1-21 0,0 0 15,22-1-15,-22 22 0,1-21 0,-1 0 16,0 0-16,1 21 0,-1-21 15,0 0-15,1-1 0,-1 22 0,0-21 16,22 0-16,-22 0 0,0 21 0,22-21 16,-22 0-16,1-1 15,20 1-15,1 21 0,-22-21 0,21 0 16,-20 0-16,-1 21 0,22-21 16,-22-1-16,21 1 0,-20 21 0,-1-21 15,0 0-15,22 0 0,-22 0 0,22-1 16,-1 22-16,-20-21 0,20 0 15,1 0-15,-1 21 0,1-21 0,-1 0 16,1 21-16,-1-22 0,1 22 16,-1-21-16,-21 21 0,22-21 15,-1 0-15,-20 21 0,20-21 0,-20 21 0,20-21 16,-21 21-16,22-22 16,-1 22-16,1-21 0,-1 21 0,1 0 15,-22-21-15,22 21 0,-1-21 16,1 21-16,-22-21 0,22 21 0,-22 0 15,21-21-15,-20 21 0,-1 0 0,22-22 16,-22 22-16,21 0 0,-20-21 16,20 21-16,-20 0 0,20-21 0,-21 21 15,22 0-15,-22-21 0,22 21 16,-1-21-16,-20 21 0,20 0 0,-21-21 16,1 21-16,20 0 0,-20-22 0,-1 22 15,0 0-15,1-21 16,-1 21-16,0-21 0,1 21 0,-1 0 15,0 0-15,1-21 0,-1 21 16,0 0-16,22 0 0,-22-21 0,22 21 16,-22 0-16,0 0 0,22 0 0,-22-21 15,22 21-15,-22 0 0,0 0 16,1 0-16,-1 0 0,0 0 0,1-22 16,-1 22-16,21 0 0,-20 0 15,-1 0-15,0 0 0,22 0 0,-22 0 16,22 0-16,-22 0 0,22 0 15,-1 0-15,-21 0 0,22 0 16,-1 0-16,1 0 0,-22 0 0,22 0 16,-1 22-16,-20-22 0,20 0 15,-21 21-15,22-21 0,-1 0 0,1 21 16,-1-21-16,1 21 0,21-21 16,-22 21-16,22-21 0,-22 21 0,22-21 15,-22 22-15,22-22 0,-21 21 0,-1-21 16,1 21-16,-1 0 0,1-21 15,-1 21-15,1 0 0,-1-21 0,1 22 16,-1-1-16,22 0 0,-22-21 16,1 21-16,20 0 0,-20 0 0,-1 1 15,-20-22-15,20 21 0,-20 0 16,20 0-16,-21 0 0,1 0 16,20 1-16,-20-1 0,-1 0 0,0 0 15,22 0-15,-22 0 0,0 22 16,1-22-16,20 0 0,-20 21 0,-1-20 15,0-1-15,43 42 16,-43-42-16,1 1 0,-1-1 0,0 0 16,-21 21-16,22-21 0,-1 1 0,-21-1 15,0 0-15,22 0 0,-22 0 16,0 22-16,21-22 0,-20 0 16,-1 0-16,21 0 0,-21 0 0,0 1 15,1-1-15,-1 0 0,0 0 16,21 0-16,-21 22 0,1-22 0,-1 0 15,0 21-15,0-21 0,0 1 16,0 20-16,1-21 0,-22 0 0,21 22 16,0-22-16,0 0 0,0 0 15,-21 0-15,21 0 0,1 1 16,-22-1-16,21 0 0,0 0 0,-21 0 16,21-21-16,0 21 0,-21 1 0,21-22 15,1 21-15,-1 0 0,0-21 0,-21 21 16,21-21-16,0 0 0,0 21 15,-21 0-15,22-21 0,-1 0 32,-42-21 15,-1 21-47,1-21 15,0 0-15,-21 21 0,-1-21 16,1 0-16</inkml:trace>
  <inkml:trace contextRef="#ctx0" brushRef="#br0" timeOffset="60979.36">3958 4890 0,'0'0'0,"0"-22"31,0 1-31,0 0 16,21 0-16,-21 0 15,21 0-15,1-1 16,-22 1-16,0 0 0,21 0 0,0 21 15,-21-21-15,0 0 0,21-22 16,0 22-16,0 0 0,-21 0 0,22-22 16,-1 22-16,0-21 0,0 21 0,0-22 15,0 1-15,22 21 0,-22-21 16,21-1-16,1 1 0,-22 0 16,21-1-16,0 1 0,1 0 0,-1 20 15,0-20-15,22 0 0,-22-1 0,1 22 16,20-21-16,-21 0 15,22 20-15,-22-20 0,22 0 0,-1-1 16,-20 1-16,41 0 0,-20-1 16,20 1-16,1 0 0,0-1 0,-1 1 15,22 0-15,-21-1 0,21 1 16,-22 0-16,1-1 0,21 22 0,-21-21 16,-1 21-16,22-22 0,-21 22 15,-1-21-15,1 21 0,0 0 0,-1-1 16,-20 1-16,21-21 0,-22 21 0,1 0 15,-1-1-15,1 1 0,20 0 16,-20 0-16,20 0 0,1 0 0,0-1 16,-1-20-16,1 21 15,0 0-15,-1 0 0,1-22 0,0 22 16,-1 0-16,22 0 0,-21 0 16,0-1-16,20 1 0,-20 0 0,0 0 15,-1 0-15,1 0 0,0-1 0,-1 22 16,-20-21-16,21 0 0,-22 21 15,22-21-15,-22 21 0,22 0 0,-22-21 16,22 0-16,0 21 0,-22 0 16,22 0-16,-22-22 0,22 22 0,-21 0 15,20 0-15,-20 0 0,-1 0 16,22-21-16,-22 21 0,22 0 16,0 0-16,-1 0 0,1 0 0,0 0 15,-1 0-15,1 0 0,0 0 16,-1 0-16,1 0 0,0 0 0,-22 0 15,22 21-15,0-21 0,-1 22 16,1-22-16,21 0 0,-22 21 0,1-21 16,0 0-16,-1 21 0,1-21 15,0 0-15,-22 21 0,22-21 0,0 21 16,-1-21-16,1 21 0,0-21 16,-1 22-16,1-22 0,21 21 0,-43-21 15,22 21-15,0-21 0,-22 21 0,22 0 16,-22-21-16,1 21 15,-1 1-15,22-1 0,-22 0 0,22 0 16,-21-21-16,-1 21 0,22 0 16,-22 1-16,1-1 0,-1 0 0,1 0 15,-1 0-15,-20 0 0,20 1 16,-21-1-16,22 0 0,-22 0 0,22 0 16,-1 0-16,-20 1 0,20-1 15,-21 21-15,22-21 0,-1 0 16,-20 1-16,20-1 0,1 0 0,-22 0 0,22 0 15,-22 0-15,0 1 16,22-1-16,-22 0 0,0 0 0,1 0 0,-1 0 16,-21 1-16,22-1 15,-1 0-15,0 21 0,1-21 0,-1 1 16,0-1-16,1 0 0,-1 0 16,0 0-16,-21 22 0,22-22 0,-1 0 15,0 0-15,1 0 0,-1 0 16,-21 1-16,22-1 0,-22 0 0,21 0 15,-21 0-15,0 0 0,22 1 0,-22-1 16,0 0-16,0 0 16,0 0-16,1 0 0,-1 1 0,0-1 0,0 0 15,-21 21-15,21-21 16,0 1-16,1-1 0,-22 21 0,21-21 16,0 22-16,-21-22 0,21 21 0,0 0 15,-21 1-15,21-22 0,1 21 16,-22 1-16,21-1 0,0-21 0,0 21 15,-21 1-15,21-22 0,0 21 16,1-21-16,-1 22 0,0-22 0,0 21 16,0-21-16,-21 22 0,21-22 15,1 21-15,-22-21 0,21 22 0,-21-22 16,21 0-16,-21 21 0,0-20 16,0-1-16,0 0 0,0 0 0,0 0 15,0 0-15,0 1 0,0-1 16,0 0-1,0 0-15,-21-21 47,0 0-31,21-21-16,-22 21 16,22-21-16,-21 21 0,21-21 0,-21 21 15,21-22-15,-21 22 0,0-21 16,21 0-16,-21 21 0</inkml:trace>
  <inkml:trace contextRef="#ctx0" brushRef="#br0" timeOffset="61443.68">16044 4657 0,'0'0'0,"21"0"32,1 0-32,-1 0 15,0 0-15,0 0 0,21 21 0,1-21 16,-1 21-16,0 0 0,22-21 15,-22 21-15,22 1 0,-1-1 0,1 21 16,-22-21-16,22 0 0,-22 1 16,0-1-16,1 0 0,-1 0 0,0 0 15,-21 0-15,1 1 0,-1-1 0,0 0 16,0-21-16,0 21 0,0-21 16,-21 21-16,22-21 0,-1 21 15,0-21 1,0 0 62,0-21-62</inkml:trace>
  <inkml:trace contextRef="#ctx0" brushRef="#br0" timeOffset="61919.64">17611 4339 0,'-43'0'32,"43"21"-32,-21 1 15,21-1-15,0 0 0,-21 0 16,21 0-16,-21 22 0,21-22 0,-21 0 15,-1 21-15,1-21 0,21 22 16,-21-1-16,0-21 0,0 22 0,0-1 16,21 0-16,-22-21 0,1 22 15,21-22-15,0 0 0,-21 21 0,21-20 16,-21-1-16,21 0 0,-21-21 0,21 21 16,0 0-1,-21-21-15,21 21 16,0-42 31,0 0-32,21 0-15</inkml:trace>
  <inkml:trace contextRef="#ctx0" brushRef="#br0" timeOffset="75280.13">10245 7366 0,'0'-21'0,"0"0"16,-22 0-16,22 42 31,0 0-16,0 0-15,0 21 0,0 1 16,0-1-16,0 0 0,0 22 0,0-22 16,0 22-16,0-1 0,0 1 0,0-1 15,0 1-15,0-1 0,0 1 16,0-1-16,0 1 0,0-22 16,0 0-16,0 1 0,0-22 0,0 21 15,-21-21-15,21 1 0,0-1 0,0 0 16,0 0-16,-21 0 15,21-42 1,0 0 0,0 0-16,0 0 0,0-1 0</inkml:trace>
  <inkml:trace contextRef="#ctx0" brushRef="#br0" timeOffset="75680.14">10033 7620 0,'0'0'0,"-21"-21"0,0 0 15,-1 0-15,22-1 0,-21 1 0,21 0 16,-21 0-16,21 0 0,0 0 16,0-1-16,0 1 0,0 0 15,21 0-15,0 0 0,1 21 16,20-21-16,-21-1 0,0 22 0,22-21 15,-1 21-15,0 0 0,1 0 16,-22 0-16,21 0 0,0 0 16,1 21-16,-1 1 0,-21-1 0,0 21 15,1-21-15,-22 22 0,21-22 0,-21 21 16,0-21-16,0 22 0,-21-1 16,-22-21-16,22 21 0,0-20 0,-21-1 15,20 21-15,-20-21 0,21 0 0,-21 1 16,20-1-16,1-21 0,0 21 0,0-21 15,0 0-15,0 21 0,-1-21 16,44-21 15,-1 21-31,0-21 0,-21 0 16,21 21-16</inkml:trace>
  <inkml:trace contextRef="#ctx0" brushRef="#br0" timeOffset="76100.58">10499 7620 0,'0'0'0,"0"-21"0,0 0 0,0 0 16,0-1-16,0 1 16,21 0-16,-21 0 0,21 21 15,0-21-15,0 21 0,0-21 16,1 21-16,20 0 0,-21 0 15,0 0-15,22 0 0,-22 0 16,21 21-16,-21-21 0,22 21 0,-22 0 16,0 0-16,0 0 0,0 1 0,-21-1 15,0 0-15,0 0 0,0 0 16,0 0-16,0 1 0,-21-1 0,0 0 16,0-21-16,0 21 0,-1 0 0,1-21 15,0 0-15,0 0 0,0 0 16,0 0 15,21-21-31,0 0 0,0 0 16,0 0-16,21-1 0,-21 1 15,21 0-15,0 0 0,0 0 0,-21 0 16,21-1-16,1 1 0,20 21 16,-21-21-16,0 0 0,0 21 0,22-21 15,-22 21-15,0 0 0,0-21 0,0 21 16,1 0-16</inkml:trace>
  <inkml:trace contextRef="#ctx0" brushRef="#br0" timeOffset="76476.36">11324 7345 0,'0'0'0,"-21"0"16,0 21-16,0 0 15,-1 0-15,1 1 0,21-1 0,-21 0 16,21 0-16,-21 0 0,21 0 0,-21 1 15,21-1-15,0 0 0,0 0 16,0 0-16,0 0 0,0 1 0,0-1 16,0 0-16,21 0 0,0-21 0,0 21 15,0-21-15,1 0 0,-1 0 16,0 0-16,0 0 0,0 0 0,0 0 16,1 0-16,-1-21 0,0 0 15,0 21-15,0-21 0,0 0 16,-21-1-16,0 1 0,0 0 15,0-21-15,0 21 0,0-1 0,0 1 16,0-21-16,0 21 0,-21 0 0,0-1 16,0 1-16,0 21 0,0-21 15,-1 21-15,1 0 0,0 0 0,0 0 16,0 0-16,0 0 0,-1 0 0,1 21 16,21 0 15,0 1-31</inkml:trace>
  <inkml:trace contextRef="#ctx0" brushRef="#br0" timeOffset="77016.05">11811 7197 0,'0'0'0,"-21"42"0,21 0 0,0 1 0,0-22 0,-21 21 15,21 1-15,-22-1 0,22-21 16,-21 21-16,21-20 0,0-1 16,0 0-16,-21 0 0,21 0 0,0 0 15,0 1-15,0-44 47,0 1-31,0 0-16,0 0 15,0 0-15,0 0 0,0-1 0,21 1 16,0 0-16,-21-21 0,22 21 0,-1-1 16,0 1-16,0 0 0,21 21 15,-20-21-15,-1 21 0,21 0 0,-21 0 16,0 0-16,22 0 0,-22 21 15,0 0-15,0 0 0,0 1 0,1-1 16,-22 0-16,0 0 0,0 0 16,0 0-16,0 1 0,0-1 0,0 0 15,0 0-15,-22 0 0,1 0 0,0 1 16,0-22-16,0 21 0,0 0 0,-22-21 16,22 21-16,0-21 0,0 0 15,0 0-15,-1 0 0,1 0 16,21-21-1,0 0 1,0 0-16</inkml:trace>
  <inkml:trace contextRef="#ctx0" brushRef="#br0" timeOffset="77259.92">12425 7070 0,'0'84'31,"0"-41"-31,0-22 0,-21 21 16,21 1-16,0-1 0,-22 0 0,22-21 16,-21 22-16,0-1 0,21-21 0,-21 22 15,21-22-15,-21 21 0,0-21 16,21 0-16,0 1 0,0-1 0,0 0 15,21-21 1</inkml:trace>
  <inkml:trace contextRef="#ctx0" brushRef="#br0" timeOffset="77672.69">12531 7535 0,'0'-21'63,"0"0"-63,21 21 0,0-21 0,0 0 15,0 0-15,0-1 0,-21 1 16,22 0-16,-22 0 15,0 0 1,-22 21 0,1 21-16,0 0 15,21 0-15,-21 0 0,21 1 16,-21-1-16,0 0 0,21 0 0,0 0 16,0 0-16,0 1 0,0-1 0,0 0 15,0 0-15,0 0 16,0 0-16,21-21 15,0 0-15,0 0 0,0 0 16,0 0-16,1 0 0,20 0 16,-21-21-16,0 0 0,22 21 15,-22-21-15,21 0 0,-21 0 16</inkml:trace>
  <inkml:trace contextRef="#ctx0" brushRef="#br0" timeOffset="78356.28">13081 7303 0,'-21'63'32,"0"-42"-32,21 0 0,0 1 15,-22-1-15,22 0 0,0 0 0,0 0 16,0 0-16,0 1 0,0-1 16,0 0-16,0 0 15,0 0 1,-21-21-16,21-21 31,0 0-15,0 0-16,0 0 0,0-1 15,0 1-15,21 0 0,1 0 16,-22-21-16,21 20 0,0 1 0,-21 0 16,21 0-16,0 0 0,0 0 0,1 21 15,-1 0-15,0 0 16,-21 21-16,21 0 15,0-21-15,0 21 0,-21 0 16,22 0-16,-1 1 0,-21-1 0,0 0 16,0 0-16,21-21 0,-21 21 15,0 0-15,21-21 0,-21 22 0,0-1 16,0-42 31,0-1-32,0 1-15,0 0 0,21 0 16,0 0-16,-21 0 0,22-22 16,-1 22-16,0 0 0,0-21 0,0 20 15,0 1-15,1 0 0,20 0 16,-21 0-16,0 21 0,22 0 16,-22 0-16,0 0 0,-21 21 0,0 0 15,21 0-15,-21 0 0,0 1 0,0 20 16,0-21-16,0 0 0,0 22 15,0-22-15,0 0 0,0 21 0,-21-21 16,21 1-16,0-1 0,0 0 16,0 0-16,0 0 15,21-21 17,0-21-32,-21 0 15,21 0-15,1 0 16,-22-1-16,0 1 0</inkml:trace>
  <inkml:trace contextRef="#ctx0" brushRef="#br0" timeOffset="-199984.6">11726 4657 0,'0'0'0,"0"-21"15,0-1 1,0 1 0,-21 0-1,-21 21-15,21 0 16,-1 0-16,-20-21 0,21 21 16,-21 0-16,-1 0 0,1 0 0,-22 0 15,1 0-15,21 0 0,-22 21 16,1-21-16,-22 0 0,21 21 0,1-21 15,-1 0-15,22 0 0,-21 21 16,20-21-16,-20 0 0,20 0 0,1 22 16,0-22-16,-1 0 0,22 0 15,-21 0-15,21 21 0,-22-21 0,22 0 16,0 0-16,0 0 0,0 0 0,0 0 16,21 21-16,-22-21 15,1 0-15,21 21 16,-21 0-16,0 0 15,21 1-15,-21-1 0,21 0 16,0 21-16,0-21 0,0 22 16,0-22-16,0 21 0,0 1 0,0-22 15,0 21-15,0 0 0,0 1 0,0-1 16,0 22-16,0-22 0,0 0 16,0 22-16,0-1 0,0 1 0,0-1 15,0 1-15,0 20 0,0-20 16,0 21-16,0-22 0,0 1 0,0-1 15,0 22-15,0-22 0,0 22 16,0-22-16,0 22 0,0-21 16,0-1-16,0 1 0,0-22 0,0 21 15,21-20-15,0-1 0,0 22 0,0-43 16,1 21-16,20 0 0,-21 1 16,0-22-16,22 21 0,-22-21 0,21 1 15,0-1-15,1 0 0,-1 0 0,0-21 16,22 0-16,-1 0 0,1 0 15,21 0-15,-1 0 0,1 0 0,21-21 16,-22 0-16,22 0 0,0-1 0,-21 1 16,21 0-16,-1 0 0,1 0 15,0 0-15,0-1 0,0 1 16,-22 0-16,1 21 0,0-21 0,-1 0 16,-20 21-16,-1-21 0,22-1 0,-21 22 15,-1-21-15,-21 0 0,22 21 16,-1-21-16,-20 0 0,20 0 0,-20-1 15,-1 1-15,21-21 0,-20 21 0,-1-22 16,0 1-16,1 0 0,-1-1 16,-21 1-16,22 0 0,-22-1 0,21 1 15,-21-21-15,0 20 0,-21 1 0,0 0 16,0-22-16,0 22 0,0-22 16,-21 22-16,0-22 0,0-20 0,-21 20 15,-1 1-15,-20-1 0,-1-20 16,1 20-16,-1 1 0,1-1 15,-22 1-15,22-1 0,-22 1 0,21 20 16,1-20-16,-22 20 0,22 22 16,-1-21-16,1 21 0,20-22 0,-20 22 15,-1 0-15,1 21 0,-1-21 16,22 21-16,-21 0 0,20 0 0,1 0 16,0 0-16,-1 0 0,22 0 15,0 0-15,0 0 0,0 0 16,21 21-1,21-21-15,0 0 16,0 0-16</inkml:trace>
  <inkml:trace contextRef="#ctx0" brushRef="#br0" timeOffset="-199588.83">12636 4636 0,'0'0'16,"0"-22"-16,-21 22 31,0 0-31,0 0 0,-21 22 0,-1-1 16,-20 0-16,-1 21 0,-20 1 15,-22 20-15,0 1 0,0-1 0,-21 1 16,21 20-16,-21-20 0,-21 20 0,21-20 15,0 21-15,-21-22 0,21 22 16,21-22-16,-21 1 0,42-1 0,-20 1 16,20-22-16,21 0 0,1 1 15,-1-1-15,22-21 0,0 0 0,-1 1 16,22-1-16,0-21 0,0 0 0,21 21 16,-21-21-16,21-21 31,21 21-16,0-21-15,0-1 0,22 1 16,-1 0-16,21 0 0,-20-21 0,41 20 16,-20-20-16,21 0 0,-1-1 15</inkml:trace>
  <inkml:trace contextRef="#ctx0" brushRef="#br0" timeOffset="-199233.03">12806 5080 0,'0'21'15,"-21"0"-15,-1-21 16,-20 22-16,0-1 0,-1 21 0,-20-21 16,-1 22-16,1-1 0,-22 0 15,-21 1-15,22 20 0,-22-21 0,0 22 16,0-1-16,0 22 0,1-21 15,-1-1-15,-21 1 0,21-1 0,0 1 16,-21-22-16,21 21 0,22 1 0,-1-22 16,0 22-16,22-1 15,-1-20-15,1-1 0,20 0 0,1 1 16,0-1-16,-1 0 0,22-21 0,0 1 16,0-1-16,0 0 0,21 0 15,21-21 1,21 0-16,-21-21 15,22-21-15,20 20 0,1-41 16,20 21-16,1-22 0,0 22 0</inkml:trace>
  <inkml:trace contextRef="#ctx0" brushRef="#br0" timeOffset="-198876.24">13420 5440 0,'0'0'0,"0"21"0,-22 0 15,-20 0-15,21 1 0,-43 20 16,1-21-16,-1 21 0,-20 1 0,20 20 16,-20-20-16,-1 20 0,0-21 15,-21 22-15,22-22 0,-1 22 0,-21-22 16,22 22-16,-22-1 0,21 1 0,0-1 15,-20 1-15,41-22 0,-21 21 16,22 1-16,-1-22 0,1 1 16,-1-1-16,22 0 0,0 1 0,-1-22 15,22 21-15,-21-21 0,42 0 0,-21 1 16,21-1-16,0 0 16,21-21-16,0 0 15,0-21-15,22 0 0,-22-1 0,42 1 16,-20 0-16,20-21 0,1-1 15,-1 22-15,1-21 0</inkml:trace>
  <inkml:trace contextRef="#ctx0" brushRef="#br0" timeOffset="-198521.44">13483 6117 0,'0'0'0,"64"-21"0,-1 21 15,-21 0-15,1 0 0,-1 0 16,-21 0-16,22 0 0,-43 21 31,0 0-31,0 1 0,-43-1 16,22 0-16,-21 0 0,-1 0 0,-20 22 15,-1-1-15,1 0 0,-22 1 16,-21-1-16,22 0 0,-22 22 0,0-22 16,0 0-16,0 1 0,1-1 0,-1 22 15,21-43-15,0 21 0,1 0 16,20 1-16,1-22 0,20 21 15,1-21-15,21 1 0,0-1 0,0 0 16,21 0-16,0 0 0,0 0 0,0 1 16,21-22-16,0 0 15,0 0-15,0 0 0,22-22 16,-22 1-16,21 0 0,0 0 0,1 0 16,-1 0-16,0-1 0,1 1 0,-1-21 15,0 21-15,1 0 0,-22-22 16,0 22-16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8T01:50:23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 402 0,'-21'21'16,"21"1"0,0-1-16,0 0 15,0 0-15,0 0 16,21 0 0,0-21-1,-21 22-15,22-22 0,-1 0 16,21 0-16,-21 0 0,0 0 15,22 0-15,-22 0 0,21 0 0,-21-22 16,22 1-16,-1 21 0,-21-21 16,22 21-16,-1-21 0,-21 0 0,0 0 15,22 21-15,-22-22 0,0 1 16,-21 0-16,0 0 0,21 0 0,-21 0 16,0-1-16,0 1 15,0 0-15,-21 0 0,0 0 0,21 0 16,-21 21-16,-22-22 0,22 1 0,0 21 15,0 0-15,-22 0 0,22 0 16,-21 0-16,21 0 0,-22 21 16,1 1-16,0-1 0,-1 21 15,22-21-15,-21 22 0,0-22 0,20 21 16,-20 0-16,21-20 0,0 20 16,0 0-16,-1-21 0,22 22 0,0-1 15,0-21-15,0 0 0,0 22 16,0-22-16,0 0 0,22 0 15,-1 0-15,0 1 0,21-22 0,-21 21 16,22-21-16,-22 0 16,21 0-16,1 0 0,-1 0 0,-21 0 15,21 0-15,1 0 0,-22-21 16,0 21-16,0-22 0,0 22 0,1-21 16,-22 0-16,0 0 15,-22 21-15,1 0 16,0 0-16,0 0 0,0 0 15,0 0-15,-22 0 0,22 0 0,0 21 16,-21-21-16,20 21 0,1 22 16,-21-22-16,21 0 0,0 21 15,-1 1-15,1-22 0,21 21 16,-21 0-16,21 1 0,-21-1 16,21-21-16,0 22 0,0-22 0,0 21 15,0-21-15,0 0 0,21 1 16,0-22-16,0 21 0,1 0 0,20-21 15,-21 0-15,0 0 0,22 0 16,-22 0-16,0 0 0,21 0 0,-21 0 16,1 0-16,-1 0 0,0-21 15,0 0-15,0-1 0,0 22 0,1-21 16,-1 0-16,0 0 16,0-21-16,-21 20 0,21 1 0,0 0 0,1 0 15</inkml:trace>
  <inkml:trace contextRef="#ctx0" brushRef="#br0" timeOffset="1564.16">4043 699 0,'21'0'0,"-42"0"0,42-22 15,0 22-15,0 0 0,0 0 16,1 0-16,-1 0 0,0 0 0,0 0 15,0 0-15,0 22 16,-21-1-16,0 0 0,22 0 16,-22 21-16,0-20 0,0 20 15,0-21-15,0 21 0,0-20 0,-22 20 16,22 0-16,-21-21 0,0 22 16,0-22-16,21 0 0,-21 21 0,0-20 15,-1-1-15,22 0 16,0-42 15,0 0-15,22-1-16,-1 1 0,0 0 15,0-21-15,0 21 0,0-22 0,1 1 16,20 0-16,-21-1 16,21 1-16,-20 0 0,-1 20 0,21-20 15,-21 21-15,0 0 0,-21 0 16,22 21-16,-22 21 31,-22 21-31,22-21 0,-21 0 16,21 22-16,-21-1 0,21-21 15,0 22-15,0-1 0,0 0 0,0-21 16,0 22-16,0-22 16,0 0-16,0 0 0,21 0 0,0 1 0,1-1 15,-1-21-15,0 0 16,21 0-16,-21 0 0,22 0 0,-1 0 15,0 0-15,1 0 0,-22 0 16,21-21-16,1-1 0,-22 1 0,21 0 16,-21 0-16,0-21 0,1 20 15,-1-20-15,0 21 0,0-21 0,-21-1 16,21 1-16,-21 21 0,0-22 16,21 22-16,-21 0 0,22 0 0,-22 0 15,21 21 1,-21 21 15,0 0-31,0 0 0,0 0 16,0 1-1,0-1-15,21-21 16,-21-21 15,0-1-31,0 1 16,0 0-16,0 0 15,0 0-15,0 0 16,-21 21 0,0 0-16,-1 0 15,22 21-15,-21-21 16,21 21-16,0 0 0,-21 21 16,0-20-16,0-1 0,21 21 15,0 0-15,-21-20 0,21 20 16,-22-21-16,22 21 0,0-20 0,0 20 15,0-21-15,0 0 0,0 0 16,22 1-16,-1-1 0,0 0 0,0-21 16,0 21-16,22-21 0,-22 0 0,21 0 15,-21 0-15,22 0 0,-1 0 16,-21 0-16,21 0 0,1-21 0,-1 0 16,0 21-16,-20-21 15,20-1-15,-21-20 0,21 21 0,-20 0 16,-1-22-16,-21 22 0,0-21 15,0 21-15,0-22 0,0 1 0,0 21 16,0 0-16,0 0 0,0-1 16,-21 22-16,-1 0 0,1 0 15,0 0-15,0 22 16,21-1-16,-21 0 0,21 0 0,-21 21 16,-1-20-16,22-1 0,0 21 15,0-21-15,0 22 0,0-22 0,0 0 16,0 21-16,0-21 0,22 1 15,-1-1-15,0 0 0,0-21 16,0 21-16,22-21 0,-22 0 0,21 0 16,-21 0-16,22 0 0,-1 0 15,-21 0-15,21 0 0,1-21 0,-22 0 16,0 0-16,21-1 0,-20 1 16,-1 0-16,0 0 0,0-21 0,-21-1 15,21 1-15,0 21 0,-21-22 16,0 1-16,22 21 0,-22-21 0,0 20 15,21 1-15,-21 0 16,0 42 0,0 0-16,0 1 15,0-1-15,0 21 0,0-21 16,-21 22-16,21-1 0,-22 21 16,22-20-16,-21-1 0,21 22 0,0-1 15,0 1-15,0-1 0,0 22 0,0-1 16,0 1-16,0 0 0,0-1 15,0 1-15,0-21 0,0 20 0,0 1 16,0 0-16,0-1 0,0 1 16,0 0-16,0-22 0,21 22 0,-21-22 15,0-20-15,0 20 0,0-21 0,0 1 16,0-22-16,0 21 0,0-21 16,0 1-16,0-44 31,0 1-31,0 0 0,0 0 0,0-21 15,0-1-15,0 1 0,0-22 16,0 22-16,0-43 0,0 22 0,0-22 16,0 1-16</inkml:trace>
  <inkml:trace contextRef="#ctx0" brushRef="#br0" timeOffset="1893.84">6075 1016 0,'0'-42'0,"0"84"0,0-127 0,0 43 15,0 0-15,0-1 16,0 1-16,0 21 0,0-21 0,0 20 16,21 1-16,0 0 0,0 0 15,0 21-15,1-21 0,-1 21 0,21 0 16,-21 0-16,0 0 0,1 21 16,20-21-16,-21 21 0,0 21 0,0-20 15,-21 20-15,0-21 0,0 21 16,0 1-16,0-1 0,0 0 0,-21 1 15,0-22-15,-21 21 0,21-21 0,-1 1 16,1-1-16,0 0 0,-21 0 16,21 0-16,-1-21 0,1 21 15,0-21-15,42-21 47,0 0-31,1 0-16</inkml:trace>
  <inkml:trace contextRef="#ctx0" brushRef="#br0" timeOffset="2223.73">6879 360 0,'0'0'0,"0"-21"0,-21 21 16,0-21-16,0 21 15,-1 0 1,1 21-16,21 0 0,-21 0 0,21 0 16,0 22-16,-21-22 0,21 21 15,-21 0-15,21 22 0,-21-22 0,21 1 16,0 20-16,0-21 0,0 22 16,0-22-16,0 1 0,0-1 0,0-21 15,0 21-15,0-20 0,0 20 16,0-21-16,0 0 0,21 0 15,0-21-15,0 0 0,0 0 16,0 0-16,1 0 16,-1 0-16,0-21 0,0 21 0,0-21 15,22 0-15,-22 0 0,0-22 16,0 22-16,21 0 0</inkml:trace>
  <inkml:trace contextRef="#ctx0" brushRef="#br0" timeOffset="2483.58">7239 699 0,'0'0'15,"21"-22"-15,-21 1 16,0 42 15,0 1-31,0-1 16,0 0-16,-21 21 0,21-21 0,0 22 16,-21-1-16,21-21 0,0 22 0,0-1 15,0-21-15,0 21 0,0-20 16,0-1-16,0 0 0,0 0 0,21 0 15,0 0-15,0-21 16,0 0-16,1 0 0,-1 0 16,0 0-16,0-21 0,0 21 15,22-21-15,-22 0 0,0 0 0,21 0 16,-21-22-16,1 22 0,20-21 16</inkml:trace>
  <inkml:trace contextRef="#ctx0" brushRef="#br0" timeOffset="3231.16">7768 783 0,'0'-21'0,"0"42"0,21-42 0,-21 0 15,0 0 1,0 42 0,-21-21-16,0 21 15,21 0-15,-21 0 0,21 22 16,0-22-16,-21 0 0,21 21 0,-22-20 16,22 20-16,0-21 0,0 0 15,0 22-15,0-22 0,0 0 0,0 0 16,22 0-16,-1 0 15,0-21-15,0 0 0,0 22 16,0-22 0,1 0-16,-22-22 15,0 1-15,0 0 0,0 0 16,0 0-16,0-22 0,0 22 16,-22-21-16,22 21 0,0-22 0,0 1 15,0 21-15,0-21 0,0 20 16,0-20-16,0 21 0,0 0 0,22 0 15,-1-1-15,0 1 0,21 21 16,-21-21-16,22 21 0,-22 0 0,21 0 16,1 0-16,-22 0 15,21 0-15,-21 21 0,22 0 0,-22 1 16,0-1-16,0 0 0,0 0 0,-21 21 16,0-20-16,21 20 0,-21-21 15,0 21-15,0 1 0,0-22 0,0 0 16,0 21-16,0-20 0,0-1 15,0 0-15,-21 0 0,21 0 0,-21 0 16,21 1 0,-21-22-1,21-22-15,0 1 16,0 0-16,0 0 0,0 0 0,0-22 16,0 22-16,0-21 0,0 0 15,21-1-15,0-20 0,-21 20 16,21 1-16,1 0 0,-1-1 0,0 1 15,21 0-15,-21 21 0,22-22 16,-1 22-16,0 0 0,1 21 0,-1 0 16,0 0-16,1 0 0,-22 21 15,21 0-15,-21 22 0,1-22 0,-1 21 16,-21 0-16,0 1 0,0-1 16,0 0-16,0 1 0,0-1 0,0 0 15,0 1-15,0-1 0,-21-21 0,-1 22 16,22-22-16,0 0 0,0 0 15,-21-21-15,21 21 0,-21-21 16,0 0 0,21-21-1,0 0 1,-21 0-16,21 0 0,0-1 16</inkml:trace>
  <inkml:trace contextRef="#ctx0" brushRef="#br0" timeOffset="3632.86">7662 233 0,'0'0'0,"-21"21"0,21 0 16,-21-21-16,21 21 0,0 1 16,21-22-1,0 0-15,0 0 16,1 0-16,-1 0 0,0-22 16,0 22-16,0-21 0,0 0 0,1 21 15,-22-21-15,21 0 16,-21 0-16,0-1 0,0 1 15,-21 21-15,-1-21 0,1 21 0,0 0 16,0 0-16,0 0 16,0 0-16,-1 0 0,1 0 0,21 21 15,-21 0-15,0 1 16,21-1-16,-21-21 0,21 21 0,0 0 16,-21 0-16,-1-21 15,22 21-15</inkml:trace>
  <inkml:trace contextRef="#ctx0" brushRef="#br0" timeOffset="3912.59">6350 635 0,'21'0'16,"0"0"-16,0 0 0,1 0 0,-1 0 15,21 0-15,-21 0 0,22 0 16,-22 0-16,0 0 0,21 0 16,-21 0-16,1-21 0,-1 21 15</inkml:trace>
  <inkml:trace contextRef="#ctx0" brushRef="#br0" timeOffset="4779.39">2476 1947 0,'0'0'0,"0"-21"47,22 21-47,-1 0 16,0 0-16,21 0 0,-21-21 16,22 21-16,-1 0 0,0 0 0,1 0 15,-1-21-15,22 21 0,-1 0 16,-21 0-16,22-21 0,-1 0 0,22 21 15,-21 0-15,20 0 0,1-22 16,0 22-16,-1 0 0,22-21 0,0 21 16,0 0-16,0-21 0,-1 21 15,1-21-15,21 21 0,0 0 0,0-21 16,21 21-16,-21 0 0,0-21 16,0 21-16,0 0 0,22-22 15,-22 22-15,0 0 0,21-21 0,-21 21 16,0-21-16,0 21 0,0-21 15,21 21-15,-21-21 0,21 21 0,-21 0 16,0-21-16,0 21 0,0-22 16,-21 22-16,21 0 0,0 0 0,0-21 15,0 21-15,0-21 0,0 21 16,-21 0-16,0 0 0,-1-21 0,1 21 16,0 0-16,0 0 0,-21-21 15,-1 21-15,1 0 0,-22 0 0,1-21 16,-1 21-16,1 0 0,-43 0 0,21 0 15,-20 0-15,-1-22 16,0 22-16,0 0 0,0 0 16,-21-21 46,-21 21-46,0 0-16,21-21 0,-21 21 15</inkml:trace>
  <inkml:trace contextRef="#ctx0" brushRef="#br0" timeOffset="4927.43">9440 1397 0,'0'0'0,"-21"0"78,21 21-62,-21-21-16</inkml:trace>
  <inkml:trace contextRef="#ctx0" brushRef="#br0" timeOffset="5691.45">5292 2053 0,'21'0'15,"-42"0"-15,42-21 0,-21 42 32,-21 0-17,21 1-15,-22-1 0,-20 0 0,21 21 16,-21 1-16,20-1 0,-41 0 0,21 22 15,-22-1-15,1 1 0,-1-1 16,1 1-16,-22-22 0,21 22 0,1-1 16,-22-21-16,43 22 0,-22-22 15,22 1-15,0-1 0,-1-21 0,22 21 16,-21-20-16,21-1 0,0 21 16,21-21-16,-22 0 0,22 1 15,0-44 16,0 1-15,0 0-16,0 0 0,0 0 16,22 0-16,-22-1 0</inkml:trace>
  <inkml:trace contextRef="#ctx0" brushRef="#br0" timeOffset="6151.4">4445 2582 0,'21'-21'16,"-21"42"15,0 1-31,0-1 0,0 0 16,-21 0-16,0 21 0,0-20 0,-1 20 16,1-21-16,-21 21 0,21 1 0,0-22 15,-22 21-15,22-21 0,-21 1 16,21 20-16,-1-21 0,1 0 0,0-21 15,21 21-15,0 1 0,-21-22 16,0 0-16,21-22 31,0 1-15,21 0-16,0 21 16,0 0-1,0 0-15,1 0 0,-1 0 0,0 0 16,0 21-16,0 0 0,22-21 0,-22 22 15,21-1-15,-21 0 0,22 0 16,-1 21-16,-21-20 0,21-1 0,-20 0 16,20 0-16,-21 0 0,0 0 15,0 1-15,1-1 0,-1-21 0,0 21 16,0-21-16,0 21 0,0-21 31,-21-21-15,22 0-16</inkml:trace>
  <inkml:trace contextRef="#ctx0" brushRef="#br0" timeOffset="6795">8869 1693 0,'0'0'0,"0"-21"15,0 0 1,21 42 15,0 0-31,21 1 16,1 20-16,-1-21 0,0 21 0,1 1 16,20-1-16,-20 0 0,20 1 0,-21 20 15,22-20-15,-22-1 0,22 21 16,-1-20-16,-20-1 0,20 0 0,1 1 15,-22 20-15,21-20 0,-20-1 16,20-21-16,-20 21 0,-1 1 16,0-22-16,-21 0 0,22 21 0,-22-20 15,0-1-15,0-21 0,0 21 16,1 0-16,-1-21 0,-21 21 16,-21-21 15,-1 0-31,1-21 15,-21 21-15,21-21 0,0 21 16</inkml:trace>
  <inkml:trace contextRef="#ctx0" brushRef="#br0" timeOffset="7075.96">9546 2625 0,'0'0'0,"0"-21"0,21 21 31,0 0-31,1 0 16,-1 21-16,21 0 0,0-21 16,1 21-16,-1 0 0,22 0 0,-22 1 15,0-22-15,22 21 0,-22 0 16,0 0-16,22-21 0,-43 21 0,21 0 16,1-21-16,-22 0 0,0 22 0,0-22 15,0 0-15,-21-22 47,0 1-47,0 0 16,0 0-16,0 0 0,0-22 15</inkml:trace>
  <inkml:trace contextRef="#ctx0" brushRef="#br0" timeOffset="7271.89">10435 2286 0,'0'0'0,"-21"0"31,21 21-31,-21 22 16,0-22-16,-1 21 0,22 0 0,-21-20 15,0 20-15,21 0 0,-21 1 0,0-22 16,-43 106 0,64-106-16,-21 0 15,0 0-15,0 0 16,0-21-16,-1 22 0</inkml:trace>
  <inkml:trace contextRef="#ctx0" brushRef="#br0" timeOffset="8155.42">635 3514 0,'0'21'16,"0"0"-16,0 0 16,0 0-16,-21 1 15,21 20-15,-21 0 0,-1 1 16,22-1-16,-21 0 0,0 22 0,21-22 15,0 22-15,-21-1 0,21-21 16,0 1-16,0-1 0,0 0 0,0 1 16,0-22-16,0 21 0,21-21 15,0-21-15,-21 22 0,21-22 0,1 0 16,-1 0-16,0 0 0,21 0 16,-21 0-16,1 0 0,-1 0 15,0-22-15,0 1 0,0 0 0,-21 0 16,0 0-16,21-22 0,-21 22 15</inkml:trace>
  <inkml:trace contextRef="#ctx0" brushRef="#br0" timeOffset="8347.31">317 4043 0,'0'0'0,"0"21"0,22-21 31,-1 0-31,0 0 0,0 0 16,0 0-16,22 0 0,-22 0 16,21-21-16,0 21 0,1-21 0,-1 0 15,0 21-15,1-22 0,-1 1 16,0 0-16</inkml:trace>
  <inkml:trace contextRef="#ctx0" brushRef="#br0" timeOffset="8799.57">1143 4064 0,'-21'0'16,"42"0"-16,-63 0 0,20 0 0,1 0 0,0 0 16,21-21-1,0 0-15,0 0 16,0-1-16,0 1 0,0 0 0,21 0 15,-21 0-15,21 21 0,1-21 16,20-1-16,-21 22 0,0 0 0,0 0 16,22 0-16,-22 0 0,0 0 15,21 22-15,-20-1 0,-1 0 16,0 0-16,0 21 0,0-20 0,0 20 16,-21-21-16,0 21 0,0-20 15,0 20-15,0-21 0,0 21 0,0-20 16,-21-1-16,0 0 0,0 0 15,0-21 17,21-21-17,0 0-15,0 0 16,0-22-16,0 22 0,0 0 0,0-21 16,0-1-16,21 22 0,-21-21 15,21-1-15,0 22 0,0 0 0,-21 0 16,22 0-16,-1 0 0,21-1 15,-21 1-15,0 0 0,1 21 0,-1 0 16</inkml:trace>
  <inkml:trace contextRef="#ctx0" brushRef="#br0" timeOffset="9455.91">1799 3916 0,'0'0'0,"0"21"0,0 0 0,0 0 16,0 22-16,0-22 0,0 0 15,0 0-15,0 22 0,0-22 0,0 0 16,0 0-16,0 0 0,0 0 16,0 1-16,21-22 15,0 0-15,1 0 0,-1 0 16,0 0-16,0 0 0,0 0 0,22 0 16,-22-22-16,0 1 15,0 0-15,0 0 0,0 0 0,1 0 16,-1-1-16,0 1 0,-21-21 15,0 21-15,21-22 0,-21 22 0,0 0 16,0 0-16,0 0 0,0 0 16,0-1-16,0 44 31,0-1-31,0 0 0,0 0 16,-21 21-16,21 1 0,0-1 15,0 0-15,0 22 0,-21-22 0,21 22 16,0-1-16,0-20 0,0 20 15,0 1-15,0-1 0,0 1 16,0-1-16,0 1 0,0-1 16,0 22-16,0-22 0,0 22 0,0-22 15,0 1-15,0-1 0,0 1 16,0-1-16,0 1 0,0-1 0,0 1 16,0-22-16,0 1 0,0-1 0,-21 0 15,-1-21-15,22 22 0,0-22 16,-21-21-16,0 0 0,0 0 15,0-21 1,21 0-16,0-1 0,-21-20 0,21 0 16,-22-1-16,22 1 0,0-21 15,-21 20-15,0-20 0,21-1 16,-21-20-16,21-1 0,0 0 0,0 1 16,0-1-16,0 21 0,0-20 15,0-1-15,21 22 0,0-1 0,0 1 16,1 20-16,20-20 0,-21 20 15,0 1-15,22 0 0,-22 21 0,21-22 16,-21 22-16,22 0 0,-1 0 16,-21 0-16,21-1 0,1 1 0,-1 0 15,0 0-15</inkml:trace>
  <inkml:trace contextRef="#ctx0" brushRef="#br0" timeOffset="11223.21">3492 4212 0,'22'-21'31,"-1"0"-31,0 0 0,0 0 0,-21-1 16,21 1-16,0 0 0,1 0 15,-22-21-15,0 20 0,0 1 0,0-21 16,0 21-16,0 0 0,0-22 15,-22 22-15,1 0 0,-21 0 0,21 0 16,0 21-16,-1 0 0,-20 0 16,21 0-16,0 0 0,-22 0 0,22 0 15,-21 0-15,21 21 0,-22 21 16,22-21-16,0 0 0,-21 22 16,21-1-16,-1 0 0,22 1 0,0-1 15,-21 0-15,21 1 0,0-1 16,0-21-16,0 22 0,0-22 0,0 0 15,0 0-15,21 0 0,1-21 16,-1 0-16,0 0 0,0 0 0,21 0 16,-20 0-16,-1-21 0,21 21 15,0-21-15,1 0 0,-22 0 0,21-22 16,1 22-16,-22 0 0,0-21 16,21-1-16,-21 22 0,-21-21 15,0 21-15,22-22 0,-22 22 0,0 0 16,0 0-16,0 0 0,-22 21 31,1 21-15,21 0-16,0 0 0,0 0 15,0 0-15,0 22 0,0-22 0,0 0 16,0 21-16,0-20 0,0-1 16,0 0-16,21 0 0,1 0 0,-1-21 15,-21 21-15,42-21 0,-21 0 16,0 0-16,1 0 0,20 0 0,-21 0 15,21 0-15,-20 0 0,20-21 16,-21 0-16,21 0 0,-20 0 16,-1 0-16,0-1 0,0-20 0,-21 21 15,0-21-15,21 20 0,-21 1 16,0 0-16,0-21 0,0 21 16,0-1-16,0 44 31,-21-1-31,21 0 0,0 0 15,0 0-15,0 22 0,0-22 16,0 21-16,-21-21 0,21 22 0,0-22 16,0 0-16,0 0 0,0 0 0,0 0 15,0 1-15,0-1 16,0-42 15,0-1-31,21 22 0,-21-21 16,21 0-16,-21 0 0,0-21 0,0 20 15,21 1-15,-21-21 0,22 0 16,-22 20-16,0 1 0,21-21 0,0 21 16,0 0-16,0 21 15,-21-22-15,21 22 0,1 0 16,-1 22-16,-21-1 0,21 0 0,0-21 16,0 21-16,-21 0 15,21 22-15,1-22 0,-1 0 0,0 0 0,0-21 16,0 21-16,0 0 15,1-21-15,-1 0 0,0 22 0,0-22 16,0 0-16,0 0 0,1 0 0,-1 0 16,0-22-16,21 1 0,-21 21 15,1-21-15,-1 0 0,0-21 0,0 20 16,0 1-16,0 0 0,1 0 16,-22-21-16,21 20 0,0 1 0,0 0 15,0 0-15,0 0 0,1 21 16,-1 0-16,0 0 15,0 0-15,-21 21 16,21-21-16,-21 21 0,0 0 16,0 0-16,0 1 15,21-22-15,-21 21 0,22-21 16,-22 21-16,0-42 47,0 0-47,0-1 15,0 1-15,-22 0 16,22 0-16,-21 0 0,0 21 16,0-21-16,0 21 15,0 0-15,-1 0 0,1 0 16,0 0-16,0 0 0,0 0 0,0 0 16,-1 21-16,1 0 0,0 0 15,0 21-15,0-20 0,21-1 0,-21 21 16,21-21-16,-22 22 0,22-22 0,0 21 15,0-21-15,0 22 0,0-22 16,0 0-16,22 0 0,-1-21 0,0 21 16,0-21-16,0 0 0,0 0 15,1 0-15,20 0 0,-21 0 0,0 0 16,0-21-16,1 21 0,-1-21 0,21 0 16,-21-22-16,0 22 15,1 0-15,-22-21 0,21-1 0,0 1 16,0 0-16,-21-1 0,0 1 0,21 0 15,-21-1-15,21 1 0,-21 0 16,0-1-16,0-20 0,0 42 0,0-22 16,0 22-16,0 0 0,0 0 15,0 42 1,0 0-16,-21 0 0,21 22 0,0-1 16,0 0-16,-21 1 0,21-1 15,0 0-15,0 1 0,0 20 0,0-20 16,0-1-16,0 0 0,0 1 15,21-22-15,-21 21 0,21-21 16,1 22-16,-1-22 0,0 0 0,0 0 16,0-21-16,0 0 0,1 0 15,-1 0-15,0 0 0,0 0 0,0-21 16,22 0-16,-22 0 0</inkml:trace>
  <inkml:trace contextRef="#ctx0" brushRef="#br0" timeOffset="11775.73">6583 3662 0,'0'0'0,"21"0"0,-21-21 0,21 0 0,-21-1 16,21 1-16,-21 0 0,0 0 16,0 0-16,0-22 0,0 22 0,0 0 15,0 0-15,0 0 0,0 0 0,-21-1 16,0 22-16,0 0 16,0 0-16,-1 0 0,1 22 0,-21-1 15,21 0-15,0 21 0,-22-21 16,22 22-16,0-1 0,0 0 0,0 1 15,21-1-15,0 22 0,0-22 16,0 0-16,0 1 0,-22-22 16,22 21-16,0 0 0,0 1 0,0-22 15,0 21-15,0-21 0,22 1 16,-1-1-16,0-21 0,0 21 0,0-21 16,22 0-16,-22 0 0,0 0 0,21 0 15,1 0-15,-22 0 0,21-21 16,0 0-16,1-1 0,20 1 0</inkml:trace>
  <inkml:trace contextRef="#ctx0" brushRef="#br0" timeOffset="12543.38">7197 3662 0,'0'0'16,"0"-21"-16,0 0 0,0-1 0,-22 22 0,1 0 15,0 0-15,0-21 0,0 21 16,0 0-16,-1 0 0,1 21 0,0 1 15,0-1-15,0 21 0,0-21 16,-1 0-16,1 22 0,0-22 16,0 21-16,21-21 0,0 1 0,-21 20 15,21-21-15,0 21 0,0-20 0,0-1 16,0 0-16,0 0 0,0 0 16,21-21-16,0 21 15,0-21-15,0 0 0,1 0 0,-1 0 16,0-21-16,0 21 0,0-21 15,0 0-15,1 0 0,20 0 0,-21-1 16,0-20-16,-21 21 0,21 0 16,1-22-16,-1 22 0,-21-21 0,0 21 15,21 0-15,-21-22 0,21 22 0,-21 0 16,0 0-16,0 42 31,0 0-31,0 0 0,0 0 16,-21 1-16,21-1 0,-21 0 15,21 21-15,0-21 0,0 1 0,0 20 16,0-21-16,0 0 0,0 22 16,0-22-16,0 0 0,0 0 15,0 0-15,0 0 0,21 1 0,0-22 16,0 0-16,0 0 16,1 0-16,-1 0 0,21 0 0,-21 0 15,0 0-15,22-22 0,-22 1 0,0 0 16,21 0-16,-20-21 0,-1 20 15,21 1-15,-21-21 0,0 0 0,1 20 16,-1-20-16,0 0 0,0-1 0,-21 1 16,21-21-16,-21 20 15,0 1-15,0 21 0,0-22 0,0 22 0,0 0 16,0 0-16,0 0 0,0 42 31,-21 0-31,21 0 0,0 22 16,-21-22-16,21 21 0,-21 0 15,21 1-15,-21-22 0,21 21 0,0 1 16,-22-1-16,22-21 0,-21 21 0,21 1 16,0-22-16,0 21 15,0-21-15,0 1 0,0-1 0,0 21 0,0-21 16,21 0-16,1-21 16,-1 0-16,0 0 15,0 0-15,0 0 0,0 0 16,1 0-16,-1-21 0,0 0 15,-21 0-15,0 0 0,21 0 0,-21-1 16</inkml:trace>
  <inkml:trace contextRef="#ctx0" brushRef="#br0" timeOffset="12747.26">7535 3747 0,'0'0'0,"-21"21"31,21 0-31,21-21 16,0 0-16,1 0 0,20 0 16,-21 0-16,0 0 0,22 0 0,-22 0 15,21 0-15,0 0 0,-20 0 0,20 0 16,0 0-16,-21-21 0,22 0 16,-22 21-16,0 0 0,21-22 0,-20 22 15</inkml:trace>
  <inkml:trace contextRef="#ctx0" brushRef="#br0" timeOffset="13027.11">8403 3577 0,'0'0'0,"-21"0"32,0 21-32,0-21 0,21 22 15,-22-1-15,1 0 0,0-21 0,0 42 16,0-21-16,0 1 0,21-1 15,-22 0-15,22 21 0,-21-21 0,21 1 16,-21 20-16,21-21 0,0 0 0,0 0 16,0 22-16,0-22 0,0 0 15,0 0-15,21 0 0,0-21 16,1 22-16,-1-22 0,0 0 16,0 0-16,0 0 0,0 0 15,1 0-15,-1-22 0,0 1 16,0 0-16,0 0 0,0 0 0,1 0 15</inkml:trace>
  <inkml:trace contextRef="#ctx0" brushRef="#br0" timeOffset="13539.82">8763 3408 0,'0'0'0,"0"-21"0,0 0 0,-21 21 0,21-22 15,-21 22-15,-1 0 16,1 0-16,0 0 15,21 22-15,0-1 0,0 0 0,0 21 16,0-21-16,0 22 16,0-1-16,0-21 0,0 22 0,0-1 15,0 0-15,0 1 0,0-22 0,0 21 16,0-21-16,0 22 0,0-1 16,-21-21-16,21 0 0,0 0 0,0 22 15,0-22-15,0 0 0,0 0 16,-21-21 15,21-21-15,0 0-16,0 0 0,0 0 0,0-1 15,0 1-15,0 0 0,0 0 0,0-21 16,0 20-16,21-20 16,0 21-16,0 0 0,0-22 0,22 22 15,-22 0-15,21 0 0,1 0 0,-1 21 16,0 0-16,1 0 0,-1 0 15,-21 0-15,21 0 0,1 21 0,-22 0 16,0 0-16,21 0 0,-42 1 0,0-1 16,22 21-16,-22-21 0,0 0 15,0 1-15,0-1 0,-22 0 0,1 0 16,0 21-16,0-20 0,-21-1 16,20 0-16,1 0 0,0-21 0,0 21 15,0 0-15,0-21 0,42-21 31</inkml:trace>
  <inkml:trace contextRef="#ctx0" brushRef="#br0" timeOffset="14199.8">11578 2519 0,'0'0'16,"-21"0"-16,21 21 16,21-21-1,0 0-15,0 0 16,22 0-16,-1 0 0,22 0 0,-22 0 16,21 0-16,1-21 0,-22 21 15,22 0-15,-1 0 0,-20-21 0,20 21 16,-21 0-16,-20 0 0,20 0 15,-21 0-15,-42 0 32,0 0-32,0 0 0,-1 21 15</inkml:trace>
  <inkml:trace contextRef="#ctx0" brushRef="#br0" timeOffset="14523.62">11917 2540 0,'0'21'15,"0"0"1,0 1-16,0-1 16,0 0-16,0 0 0,-21 21 0,21-20 15,0 20-15,0 0 0,-22 1 0,22-22 16,-21 21-16,21 0 0,0-20 15,-21 20-15,21-21 0,-21 21 0,21-20 16,0 20-16,-21-21 0,21 0 0,0 0 16,-21-21-16,21 22 0,0-1 15,0-42 17,0-1-17,0 1-15,21 0 0,0 0 16,0 0-16,-21 0 0,21-22 0</inkml:trace>
  <inkml:trace contextRef="#ctx0" brushRef="#br0" timeOffset="15035.52">12234 2519 0,'21'-21'31,"-21"42"-31,0 0 0,0 0 16,0 0-16,0 22 0,0-22 15,0 21-15,0 1 0,0-1 0,0-21 16,0 21-16,0 1 0,0-1 16,0-21-16,0 22 0,-21-22 15,21 0-15,0 0 0,0 21 0,0-20 16,0-1-16,0 0 0,0 0 16,-21-42 15,21 0-16,0 0-15,0-1 0,0 1 16,0 0-16,0 0 0,0 0 0,0-22 16,21 22-16,0-21 15,1 21-15,-1-22 0,0 22 0,0-21 0,0 21 16,22 0-16,-22-1 0,21 22 16,-21 0-16,22 0 0,-22 0 15,0 0-15,0 0 0,21 0 0,-42 22 16,22-1-16,-1 21 0,0-21 15,-21 0-15,0 1 0,0 20 0,0-21 16,0 0-16,0 0 0,0 22 0,0-22 16,-21 0-16,21 0 0,-21-21 15,21 21-15,0 1 0,-22-1 16,22 0-16,-21-21 16,21-21 15,0 0-31,21 21 0,1-22 15,-22 1-15</inkml:trace>
  <inkml:trace contextRef="#ctx0" brushRef="#br0" timeOffset="15455.28">12869 2709 0,'0'-21'0,"0"0"16,21 21-16,-21-21 0,22 0 0,-1 0 15,0 21-15,-21-22 16,21 22-16,0 0 0,0 0 0,1 0 16,-1 0-16,0 0 0,0 0 15,21 0-15,-20 22 0,-1 20 0,21-21 16,-21 0-16,0 22 0,1-22 16,20 21-16,-21-21 0,-21 22 0,21-22 15,-21 21-15,0-21 0,0 0 16,0 1-16,0-1 0,0 0 0,0 0 15,0 0-15,-21-21 0,0 21 16,0-21 0,0 0-16,-1 0 15,22-21-15,0 0 0,0 0 16,0 0-16,0 0 16,0-22-16,0 22 0,22 0 0,-22 0 15,21-22-15,0 22 0,0 0 0,0 0 16,0-21-16,1 20 0,-1 1 15,0 0-15,0 21 0,0-21 16,0 21-16,1 0 0,-1 0 16,0-21-16,0 21 15,0 0-15</inkml:trace>
  <inkml:trace contextRef="#ctx0" brushRef="#br0" timeOffset="15963.4">13906 2561 0,'-21'-21'15,"0"21"-15,0 21 16,0 0-16,0 1 16,21-1-16,0 0 0,-22 0 0,1 21 15,21-20-15,-21 20 0,0-21 0,21 0 16,0 22-16,0-22 0,0 0 15,0 0-15,0 0 0,0 0 0,0 1 16,0-1-16,21 0 16,0-21-16,0 0 0,1 0 15,-1 0-15,21 0 0,-21 0 0,0 0 16,22 0-16,-22 0 0,21 0 0,-21 0 16,22-21-16,-22 21 0,0-21 15,0-1-15,22 1 0,-43 0 0,21 0 16,-21 0-16,21-22 0,-21 22 15,0-21-15,0 0 0,0-1 0,0 1 16,-21 0-16,0-1 0,21 22 0,-22 0 16,1 0-16,0 0 0,0 21 15,-21 0-15,20 0 0,1 0 0,0 0 16,-21 0-16,21 21 0,-1 0 16,1 0-16,0 0 0,0 22 15,0-22-15,0 21 0,21-21 0,0 22 16,-22-22-16,22 0 0,0 0 15,0 21-15,0-20 0,0-1 16,0 0-16,0 0 0,22-21 16,-1 21-16,0-21 0,0 0 15,0 0-15,0 0 0,1 0 0</inkml:trace>
  <inkml:trace contextRef="#ctx0" brushRef="#br0" timeOffset="16609.05">14520 2498 0,'0'0'0,"21"0"0,-21 21 31,0 0-31,0 0 16,0 0-16,0 22 0,0-22 0,0 0 15,0 21-15,0-20 0,0-1 16,-21 21-16,21-21 0,0 0 0,0 1 15,0 20-15,0-21 0,0 0 16,0 0-16,0 1 16,0-1-16,21-21 15,1 0 1,-1-21 0,0 21-16,-21-22 0,21 1 0,0 0 15,0 0-15,-21 0 0,22 0 0,-1-22 16,0 22-16,0-21 0,0-1 15,-21 22-15,0 0 0,21-21 0,-21 21 16,22 21-16,-22-22 0,0 44 31,0-1-31,0 0 16,0 0-16,0 21 0,-22-20 16,22-1-16,0 21 0,-21-21 0,21 0 15,0 1-15,0-1 0,0 0 0,0 0 16,0 0-16,0 0 0,21-21 15,1 22-15,-1-22 0,0 0 16,0 0-16,0 0 0,22 0 16,-22-22-16,0 22 0,-21-21 15,21 0-15,0 0 0,0 21 0,1-42 16,-22 20-16,0 1 0,21 0 16,-21-21-16,0-1 0,21 22 0,-21-21 15,0 0-15,0 20 0,0-20 16,0 21-16,0 0 0,0 0 15,0-1-15,-21 22 16,0 22 0,21-1-16,0 0 15,0 0-15,0 0 0,0 0 16</inkml:trace>
  <inkml:trace contextRef="#ctx0" brushRef="#br0" timeOffset="17075.55">15811 2540 0,'0'0'0,"0"-21"16,0-21 0,-21 42-1,0 0-15,0 0 0,0 0 0,0 0 16,-22 21-16,22-21 0,0 21 0,-21 0 15,20 0-15,1-21 0,0 21 16,0 1-16,21-1 0,0 0 16,0 0-16,0 0 15,21 0-15,0 1 0,0-22 16,1 21-16,-1-21 0,0 21 16,0-21-16,0 21 0,0-21 15,22 21-15,-22 0 0,0-21 0,0 22 16,-21-1-16,21-21 0,1 21 0,-1 0 15,-21 0-15,0 0 16,-21-21 0,-1 0-16,1 0 0,0 22 15,0-22-15,0 0 0,0 0 0,-1 0 16,1 0-16,0 0 0,0 0 16,0 0-16,0 0 15,-1 0-15,1-22 0,0 22 16,21-21 15</inkml:trace>
  <inkml:trace contextRef="#ctx0" brushRef="#br0" timeOffset="17311.41">16023 3112 0,'-21'0'94</inkml:trace>
  <inkml:trace contextRef="#ctx0" brushRef="#br0" timeOffset="29339.04">3979 6054 0,'0'0'0,"0"-21"15,0-1-15,0 1 16,0 0-16,0 0 0,0 0 16,0 0-16,0-1 0,0 1 0,0 0 15,0 0-15,-21 21 32,0 0-17,21 21-15,-21 0 0,21 0 0,0 1 16,0-1-16,-21 21 0,21-21 15,0 22-15,0-1 0,0 0 16,0-21-16,-22 22 0,22-1 16,0 0-16,0 1 0,0 20 0,0-20 15,0-1-15,0 0 0,0 1 16,0-1-16,0 0 0,0-21 0,0 22 16,0-22-16,0 0 0,0 0 15,0 0-15,22-21 0,-1 0 0,0 22 16,0-22-16,0 0 0,0 0 15,1 0-15,-1 0 0,0-22 16,0 1-16,-21 0 0,21 21 0,0-21 16,1 0-16,-22 0 0,0-1 15,21 1-15,-21 0 0,0-21 16</inkml:trace>
  <inkml:trace contextRef="#ctx0" brushRef="#br0" timeOffset="29572.91">3725 6477 0,'0'0'15,"0"21"-15,21-21 32,1 0-32,-1 0 0,0 0 15,0 0-15,0-21 16,0 21-16,1-21 0,-1 21 0,21 0 15,-21-21-15,0 0 0,1 21 16,-1-22-16,0 22 0,0-21 0,0 21 16,0-21-16,1 21 0,-1 0 0</inkml:trace>
  <inkml:trace contextRef="#ctx0" brushRef="#br0" timeOffset="30023.65">4466 6329 0,'0'-21'31,"0"0"-31,0-1 16,0 1-16,21 0 16,0 21-16,1 0 15,-1-21-15,21 21 0,-21 0 16,0 0-16,1 0 0,20 0 0,-21 21 15,0-21-15,0 21 0,1 0 16,20 22-16,-21-22 0,-21 0 0,21 21 16,-21-20-16,0 20 0,0 0 0,0-21 15,0 22-15,0-22 0,0 21 16,0-21-16,-21 1 0,21-1 16,-21 0-16,0 0 0,0-21 15,21 21-15,-22-42 16,22 0-1,0 0-15,0 0 16,0-1-16,0 1 0,0-21 0,0 21 16,0-22-16,22 1 0,-22 21 15,21-21-15,-21 20 0,0-20 0,21 21 16,0 0-16,-21 0 0,21 21 0,0-22 16,1 22-16,-1 0 15,0 0-15,0 0 0,0-21 16,0 21-16,1 0 0</inkml:trace>
  <inkml:trace contextRef="#ctx0" brushRef="#br0" timeOffset="30747.24">5524 6160 0,'-21'0'31,"21"21"-31,-21-21 0,21 21 16,0 0-16,0 0 0,0 0 16,-21 1-16,21-1 0,-21 21 15,21-21-15,0 22 0,-21-22 0,21 21 16,0-21-16,0 0 0,0 22 16,0-22-16,0 0 0,0 0 0,21 0 15,0-21-15,21 22 0,-21-22 16,1 0-16,20 0 0,-21 0 0,21 0 15,-20 0-15,20-22 0,0 22 0,-21-21 16,22 0-16,-22 0 0,21 0 16,-21 0-16,1-22 0,-1 22 0,0-21 15,-21 21-15,0-22 16,21 22-16,-21-21 0,21 21 0,-21-1 0,0-20 16,0 21-16,0 0 15,0 0-15,0 42 31,0 0-15,0 0-16,0 0 0,0 22 16,0-22-16,0 21 0,0 0 0,0 1 15,0-1-15,0 22 0,0-22 16,0 0-16,0 22 0,0-1 0,0-20 16,0 20-16,0 1 0,21-22 15,-21 21-15,0 22 0,0-21 16,22-1-16,-22 1 0,21-1 0,-21 1 15,0-1-15,0 1 0,0-1 0,0-21 16,0 22-16,0-22 0,0 1 0,0-1 16,0-21-16,0 0 0,-21 0 15,-1 1-15,1-22 0,0 0 16,0 0-16,0 0 0,21-22 0,-21 1 16,-1 0-16,1 0 0,21 0 15,-21-22-15,0 1 0,21 0 0,-21-1 16,21 1-16,-21-21 0,21-1 0,0 1 15,-22-1-15,22 1 16,0-1-16,0 22 0,0-22 0,0 22 16,0 0-16,0-1 0,22 1 0,-22 0 15,21-1-15,0 22 0,0-21 16,0 21-16,0-22 0,1 1 0,20 21 16,-21-22-16,21 1 0,1 0 0,-22 21 15</inkml:trace>
  <inkml:trace contextRef="#ctx0" brushRef="#br0" timeOffset="31411.12">7112 5906 0,'0'0'16,"0"-22"-16,-21 22 15,0 0-15,-1-21 16,1 21-16,0 0 0,0 0 16,-21 0-16,20 0 0,-20 21 0,21 1 15,-21-22-15,20 21 0,1 0 16,0-21-16,0 21 0,0 0 0,0-21 16,21 21-16,-22-21 0,22 22 15,0-1 1,22-21-1,-1 21-15,0-21 0,21 0 16,-21 0-16,22 21 0,-22-21 16,21 0-16,1 21 0,-1-21 0,-21 21 15,21-21-15,-20 22 0,-1-22 16,0 21-16,0 0 0,0-21 0,-21 21 16,0 0-16,0 0 0,0 1 15,0-1-15,0 0 0,-21 0 16,0 0-16,-21 0 0,20 1 0,-20-1 15,21 0-15,-21 0 0,20 0 0,-20 0 16,21 1-16,-21-22 16,20 21-16,1-21 15,42 0 1,1-21 0,-1 21-16,0-22 0,0 22 0,21-21 15,-20 21-15,20 0 0,-21 0 16,0 0-16,0 0 0,1 0 0,-1 0 15,0 0-15,0 21 0,-21 1 0,0-1 16,0 0-16,0 0 0,0 21 16,0-20-16,0 20 0,0-21 0,-21 21 15,0-20-15,0-1 0,-22 21 16,22-21-16,0 0 0,0 1 16,0-1-16,-1 0 0,22 0 0,0 0 15,-21-21-15,21 21 0,0 1 0,0-1 16,21 0-1</inkml:trace>
  <inkml:trace contextRef="#ctx0" brushRef="#br0" timeOffset="32124.01">7324 9462 0,'-22'0'15,"44"0"-15,-65-22 0,43 1 0,-21 21 0,0-21 16,0 0-16,0 0 16,-1 0-16,1-1 0,0 1 0,0 0 15,0 0-15,21 0 0,0-22 0,0 22 16,0 0-16,0 0 0,0-21 16,0 20-16,0 1 0,21 0 0,0 0 15,0 21-15,0-21 0,1 21 16,-1 0-16,0 0 0,0 0 0,0 0 15,0 0-15,1 21 0,-1 0 0,-21 0 16,0 0-16,0 1 0,0-1 16,0 21-16,0-21 0,0 0 0,-43 22 15,22-22-15,0 21 0,-21-21 16,21 22-16,-22-22 0,22 0 16,-21 21-16,-1-20 0,22-1 0,0 0 15,0 0-15,0 0 0,21 0 0,0 1 16,0-1-16,0 0 0,0 0 15,21-21-15,0 21 0,21-21 16,-20 21-16,20 1 0,-21-22 0,21 21 16,1-21-16,-22 21 0,21-21 15,1 21-15,-22 0 0,0 0 0,0-21 16,0 22-16,0-1 0,-21 0 0,22 0 16,-22 0-16,0 0 15,0 1-15,-22-1 0,1 0 16,0 0-16,-21 0 0,21 0 0,-1-21 15,-20 22-15,0-1 0,21-21 0,-22 0 16,1 21-16,21-21 0,-22 0 16,22 0-16,0 0 0,0 0 0,0 0 15,0-21-15,21 0 0,-22-1 16,22 1-16,0 0 0,0-21 0,0-1 16,0 1-16,0 0 0,0-1 15</inkml:trace>
  <inkml:trace contextRef="#ctx0" brushRef="#br0" timeOffset="33080.86">8191 7176 0,'0'0'0,"-21"-43"32,21 22-32,0 42 31,-21 0-31,21 1 15,0 20-15,0 0 0,0 1 16,0-1-16,0 21 0,0-20 0,0 20 16,21-20-16,-21 20 0,0-21 0,0 1 15,0-1-15,21 0 0,-21-20 16,0 20-16,0-21 0,0 21 0,0-20 16,0-1-16,0 0 0,0 0 15,0 0-15,0-42 31,0 0-15,0 0-16,0 0 0,0-1 16,0 1-16,0 0 0,0-21 0,-21 21 15,21-22-15</inkml:trace>
  <inkml:trace contextRef="#ctx0" brushRef="#br0" timeOffset="33807.71">8022 7345 0,'0'0'0,"-21"-21"0,21 0 0,0-1 16,0 1-16,0 0 16,0 0-16,0 0 0,0 0 0,21-1 15,0 1-15,-21 0 0,43 21 0,-22-21 16,0 0-16,0 0 0,21-1 16,-20 22-16,-1-21 0,21 21 0,0 0 15,-20 0-15,-1 0 0,21 0 0,-21 0 16,22 0-16,-22 21 0,0 1 15,0-1-15,-21 21 0,0 0 0,0-20 16,0 20-16,0 0 0,0 1 16,-42-1-16,21 0 0,-1 1 0,1-22 15,-21 21-15,21-21 0,0 0 0,-1 1 16,-20-1-16,42 0 16,-21-21-16,0 0 0,21 21 0,-21-21 15,21-21 1,0 0-16,0 0 15,0-1-15,0 1 16,0 42 15,0 1-31,0-1 16,0 0-16,21 0 0,0 0 16,-21 0-16,21 1 0,-21-1 15,0 0-15,21 0 0,0 0 0,-21 0 0,22 1 16,-1-22-16,-21 21 15,21 0-15,0-21 0,0 0 16,0 0-16,1 0 0,-1 0 0,0 0 16,0 0-16,0 0 0,0 0 15,1-21-15,-1 0 0,0 21 0,0-22 16,0 1-16,0 0 0,1 0 0,-1 0 16,0 0-16,0-22 0,0 22 15,-21 0-15,0 0 0,0 0 0,0-1 16,21 1-16,-21 42 31,0 1-31,0-1 16,0 0-16,0 0 0,0 0 0,0 0 15,0 1-15,0-1 0,0 0 16,0 0-16,0 0 0,0 0 0,0 1 16,0-1-16,0 0 15,22-21 1,-22-21-1,0 0 1,21-1-16,-21 1 0</inkml:trace>
  <inkml:trace contextRef="#ctx0" brushRef="#br0" timeOffset="34168.04">8953 7049 0,'-21'42'32,"21"-21"-32,0 0 15,21-21 1,1 0 0,-1 0-16,0 0 0,0 0 15,0-21-15,0 21 0,-21-21 16,22 21-16,-22-21 0,0 0 15,0-1 1,-22 22-16,1-21 16,0 21-16,0 0 0,0 0 15,0 0-15,-1 0 0,1 21 16,0-21-16,21 22 0,0-1 16,0 0-16,0 0 0,0 0 15,0 0-15,0 1 0,0-1 0,0 0 16,0 0-16,0 0 15,21 0-15,-21 1 0,21-22 0</inkml:trace>
  <inkml:trace contextRef="#ctx0" brushRef="#br0" timeOffset="34830.92">7260 7451 0,'0'-21'0,"0"42"0,21-64 0,0 22 16,-21 0-16,0 0 15,0 42 1,0 0 0,-21 0-16,21 22 0,-21-22 15,0 21-15,0 1 0,0-1 0,-1-21 16,1 21-16,-21 1 0,21-1 16,0 0-16,-1 1 0,1-1 0,0 0 15,0 1-15,0-22 0,0 21 0,-1-21 16,22 22-16,0-22 0,0 0 15,22-42 17,-1-21-32,0 20 15,0 1-15</inkml:trace>
  <inkml:trace contextRef="#ctx0" brushRef="#br0" timeOffset="35059.81">7493 7366 0,'0'0'16,"0"21"-16,0 0 16,-21 1-16,0-1 0,-1 0 15,1 21-15,0 1 0,0-22 0,0 21 16,0 0-16,-1 1 0,1-1 0,0-21 16,0 22-16,0-1 0,0 0 15,-1 1-15,1-22 0,0 21 16,0 0-16,21-20 0,0-1 0,0 21 15,0-21-15,0 0 16,21-21-16,0 0 16</inkml:trace>
  <inkml:trace contextRef="#ctx0" brushRef="#br0" timeOffset="35923.87">9610 7472 0,'0'-21'15,"0"0"1,0-1-16,0 1 15,0 0-15,0 0 0,21 0 16,-21 0-16,21 21 0,-21-22 16,0 1-16,0 0 15,-21 21-15,0 0 16,-1 0-16,1 21 0,0 0 16,0 1-16,0-22 0,-22 21 0,22 0 15,0 0-15,0 0 0,0 0 16,0-21-16,21 22 0,0-1 0,0 0 15,0 0-15,0 0 0,0 0 16,21 1 0,0-22-16,0 21 0,0 0 0,0 0 15,1-21-15,-1 21 0,21 0 0,-21-21 16,0 22-16,1-1 0,-1 0 16,0 0-16,-21 0 15,0 0-15,0 1 16,-21-22-16,0 21 0,-1-21 15,-20 0-15,21 21 0,-21-21 16,20 0-16,-20 0 0,21 0 0,-21 0 16,20 0-16,1 0 0,0 0 0,0 0 15,0 0-15,0-21 0,-1 0 0,22-1 16,0 1 0,0 0-16,0 0 15,0 0-15,22 21 16,-1-21-16,-21-1 0,21 22 0,0-21 15,0 21-15,0-21 0,1 0 16,-1 21-16</inkml:trace>
  <inkml:trace contextRef="#ctx0" brushRef="#br0" timeOffset="36582.85">10160 6964 0,'0'0'0,"-21"21"31,21 0-15,0 0-16,0 22 0,-21-22 0,21 21 16,0 1-16,0-1 0,0 0 15,-22 1-15,22-1 0,0 0 0,0 1 16,0-1-16,0-21 0,-21 21 0,21 1 15,-21-22-15,21 0 0,0 21 16,0-20-16,0-1 0,-21-21 16,21 21-16,0 0 15,-21-21-15,21-21 32,0 0-32,0 0 0,21-1 15,-21 1-15,21-21 16,-21 21-16,21 0 0,0-22 0,1 22 15,-22-21-15,21-1 0,0 22 16,21-21-16,-21 21 0,1 0 16,-1-1-16,21 1 0,-21 21 0,0 0 0,1 0 15,-1 0-15,0 0 16,-21 21-16,21 1 0,-21-1 16,0 0-16,0 0 0,-21 0 15,0 0-15,0 1 0,-1-22 16,1 21-16,-21 0 0,21-21 0,-22 21 15,22-21-15,-21 0 0,21 0 0,-22 0 16,22 0-16,0 0 0,0 0 16,0 0-16,42 0 31,0 21-15,0 0-16,0 1 0,22-1 0,-22 0 15,0 0-15,0 0 0,-21 0 16,21 1-16,1-1 0,-1-21 15,0 21-15,-21 0 0,21 0 16,0-21-16,0 0 16,1 0-1</inkml:trace>
  <inkml:trace contextRef="#ctx0" brushRef="#br0" timeOffset="37263.64">11874 7239 0,'0'0'0,"22"0"0,-1 0 15,0-21-15,0 0 0,0 21 0,22-21 16,-22-1-16,0 1 0,0 0 0,0 0 15,0 21-15,1-21 0,-22 0 16,21-1-16,-21 1 0,0 0 16,-21 0-16,-1 21 0,1 0 15,-21-21-15,21 21 0,-22 0 0,22 0 16,-21 0-16,0 0 0,-1 0 16,22 21-16,0-21 0,0 21 0,0-21 15,-1 21-15,1 0 0,21 1 0,0-1 16,0 21-16,0-21 15,0 0-15,21 22 0,1-22 16,-1 0-16,21 21 0,-21-20 0,22 20 16,-22-21-16,21 21 0,-21-20 0,0-1 15,1 0-15,-1 21 0,0-21 16,-21 1-16,0-1 0,0 0 0,0 0 16,-21 0-16,0-21 0,-1 21 15,-20 1-15,0-22 0,-1 0 16,1 0-16,0 0 0,-1 0 0,1 0 15,0 0-15,-1 0 0,1-22 0,0 22 16,-1-21-16,22 0 0,0 0 16,-21 0-16,21 0 0,21-1 15,-22-20-15,22 21 0,0 0 0,0-22 16,0 22-16,0-21 0,0 21 16,22 0-16,-1-22 0,0 22 0,0 0 15,21 0-15,1-22 0,-1 22 0,0 0 16</inkml:trace>
  <inkml:trace contextRef="#ctx0" brushRef="#br0" timeOffset="37535">12531 6710 0,'0'0'0,"0"21"15,0 0 1,0 0-16,0 22 0,0-22 0,-22 21 15,22 1-15,0-1 0,-21 0 0,21 1 16,-21-1-16,0 21 0,21-20 16,-21-1-16,0 22 0,21-22 0,-22 0 15,22 1-15,0-22 0,-21 21 16,21-21-16,0 22 0,0-22 0,0 0 16,0 0-16,21-21 15,1 0-15,-1 0 16,-21-21-1,21 0-15</inkml:trace>
  <inkml:trace contextRef="#ctx0" brushRef="#br0" timeOffset="37747.39">12086 7281 0,'0'0'0,"21"-21"31,0 21-31,1 0 0,-1 0 16,0-21-16,0 21 0,21-21 0,-20 21 15,20-21-15,0 21 0,-21 0 16,22-21-16,-1 21 0,-21 0 0,0-22 16,22 22-16,-22-21 0,0 21 15</inkml:trace>
  <inkml:trace contextRef="#ctx0" brushRef="#br0" timeOffset="38607.9">12954 7345 0,'42'-21'31,"-21"21"-31,1-21 0,-22-1 16,21 1-16,0 0 0,-21 0 15,0 0-15,0 0 0,0-1 16,0 1-16,0 0 0,0 0 16,-21 0-16,0 0 0,-1 21 0,1-22 15,0 22-15,0 0 0,-21 0 16,20 0-16,1 0 0,0 0 0,-21 22 16,21-1-16,-1 0 0,1 0 15,0 21-15,0 1 0,21-1 16,-21 0-16,21 1 0,-21-1 0,21 0 15,-22 1-15,22-1 0,0 0 0,0-20 16,0-1-16,0 0 0,0 0 16,0 0-16,22-21 15,-1 0-15,0 0 0,0 0 16,0 0-16,0 0 0,1-21 16,-1 0-16,0 0 0,21 0 0,-21-1 15,1-20-15,-1 21 0,0-21 0,-21-1 16,21 1-16,0 0 0,0 20 15,-21-20-15,22 0 0,-22-1 16,0 22-16,0 0 0,0 0 0,0 42 31,0 0-15,0 0-16,0 22 0,0-22 0,0 21 16,0 1-16,0-22 0,0 21 15,0-21-15,0 22 0,0-22 0,0 0 16,0 0-16,0 0 0,21 0 15,0 1-15,0-1 0,0-21 16,0 0-16,22 0 0,-22 0 0,0 0 16,0 0-16,22 0 0,-22-21 15,21 21-15,-21-22 0,0 1 16,22 0-16,-22-21 0,0 21 0,21-22 16,-20 1-16,-1 0 0,-21-1 15,21 1-15,0 0 0,0-1 0,-21 1 16,0 0-16,0-1 0,21 1 0,-21 21 15,0-22-15,0 22 0,0 0 16,0 0-16,0 0 0,0 42 16,-21 0-1,21 0-15,-21 0 0,21 1 16,0 20-16,-21 0 0,21 1 0,-21-1 0,21 21 16,0-20-16,0-1 0,-21 22 15,21-22-15,0 0 0,0-21 16,0 22-16,0-1 0,0-21 0,0 0 15,0 1-15,0-1 0,21-21 16,0 21-16,0-21 0,0 0 16,0 0-16,1 0 0,-22-21 15,21 0-15,0 21 0,0-22 16,0-20-16,0 21 0,-21 0 0,22-22 16</inkml:trace>
  <inkml:trace contextRef="#ctx0" brushRef="#br0" timeOffset="38815.78">13356 7070 0,'0'0'0,"-21"0"0,21 21 16,21 0 0,0-21-16,0 0 15,1 0-15,-1 0 0,0 0 16,0 0-16,21 0 0,-20 0 0,-1 0 15,21 0-15,-21 0 0,0 0 0,1-21 16,-1 21-16,0-21 0,0 21 16,0 0-16</inkml:trace>
  <inkml:trace contextRef="#ctx0" brushRef="#br0" timeOffset="40967.08">14055 7387 0,'0'21'15,"21"-21"-15,0 0 16,0 0-16,0 0 0,0-21 16,1 0-16,-1 0 0,0 21 0,0-21 15,-21 0-15,21-1 0,0 1 16,-21 0-16,22 0 0,-22 0 0,0-22 16,0 22-16,0 0 0,0 0 15,0 0-15,-22 21 0,1 0 16,0 0-16,0 0 0,0 0 15,0 0-15,-1 0 0,1 21 16,0 21-16,0-21 0,21 1 16,-21 20-16,0-21 0,21 21 0,0 1 15,0-22-15,0 21 0,0-21 16,0 22-16,0-22 0,0 0 0,0 0 16,21 0-16,0-21 0,0 22 0,21-22 15,-20 0-15,20 0 0,-21 0 16,21 0-16,1 0 0,-1 0 0,-21 0 15,22 0-15,-1-22 0,0 1 0,-21 0 16,22 0-16,-22 0 0,21 0 16,-21-22-16,1 22 0,-1-21 0,0 21 15,0-22-15,-21 22 0,0-21 16,0 21-16,0-1 0,0 1 0,0 0 16,0 42 15,0 0-31,-21 1 0,21-1 15,0 21-15,-21-21 0,21 0 0,0 22 16,0-22-16,0 0 0,0 21 0,0-20 16,0-1-16,0 0 0,0 0 15,0 0-15,0 0 0,0 1 16,0-44 31,0 1-47,0 0 15,0 0-15,0 0 0,0-22 16,0 22-16,0-21 0,0 21 0,21-22 16,-21 1-16,21 21 0,0-21 0,-21 20 15,21 1-15,1 0 0,-22 0 16,21 21-16,0 0 16,-21 21-1,21 0-15,-21 22 0,21-22 0,-21 21 16,21-21-16,-21 22 0,0-22 0,0 0 15,22 21-15,-22-21 0,21 1 16,-21-1-16,0 0 0,0 0 16,21-21-16,-21 21 0,21-21 0,0 0 15,0 0 1,1 0 0,-22-21-16,0 0 0,21 21 0,0-21 15,-21 0-15,21-22 0,0 22 16,0 0-16,1-21 0,-22-1 0,42 22 15,-21-21-15,0 21 0,0-22 0,1 22 16,-1 0-16,0 0 0,-21 0 16,21 21-16,-21 21 31,0 0-31,0 0 16,0 0-16,0 0 0,0 22 0,-21-22 15,21 0-15,0 21 0,-21-20 0,21-1 16,0 21-16,0-21 0,0 0 15,0 1-15,0-1 0,0 0 0,0 0 16,21-21-16,0 21 0,0-21 0,22 0 16,-22 21-16,0-21 0,21 0 15,-21 0-15,22 0 0,-22 0 0,0-21 16,21 21-16,-20-21 0,20 21 0,-21-21 16,21 0-16,-20 0 0,-1-1 15,0 1-15,0 0 0,0-21 16,0 21-16,1-22 0,-1 1 0,0 21 15,-21-22-15,0 22 0,0 0 16,0 0-16,0 0 0,0 0 0,0-1 16,-21 22-16,0 0 15,-1 0-15,1 22 16,0-22-16,0 21 0,21 0 0,-21 21 16,0-21-16,21 1 0,-22 20 0,22 0 15,0-21-15,0 22 0,0-22 16,0 21-16,0-21 0,22 1 0,-1-1 15,0 0-15,0 0 0,0 0 16,22 0-16,-22-21 0,21 0 16,-21 0-16,22 0 0,-1 0 0,-21 0 15,21 0-15,-20 0 0,20 0 0,0-21 16,-21 0-16,22 0 0,-22 0 16,21 0-16,-21-1 0,1-20 0,-1 21 15,-21-21-15,21-1 0,-21 22 16,21-21-16,-21-1 0,0 22 0,0 0 15,0 0-15,0 0 0,0 0 0,-21 42 32,0 0-32,0 0 0,21 0 15,0 0-15,-22 22 0,1-22 0,21 21 16,-21-21-16,21 22 16,0-22-16,-21 0 0,21 21 0,0-20 15,0-1-15,0 0 0,0 0 16,0 0-16,21-21 31,0 0-31,0-21 16,-21 0-16,22 0 0,-1 0 15,0-1-15,0-20 0,0 21 0,0-21 16,22-1-16,-22 22 0,21-21 0,-21 21 16,1-22-16,20 22 0,-21 0 15,0 0-15,0 21 0,-21 21 31,0 21-15,0-21-16,0 1 0,0-1 0,0 21 16,0-21-16,0 22 0,0-22 0,0 0 15,0 0-15,22 0 0,-1 0 16,-21 1-16,21-1 0,0 0 0,0-21 16,0 0-16,1 21 0,-1-21 15,0 0-15,0 0 0,0 0 0,0 0 16,1 0-16,20-21 0,-21 0 0,0 0 15,0 21-15,22-43 0,-22 22 16,21 0-16,-21-21 0,1 20 16,20-20-16,-21 0 0,0-1 0,0 1 15,-21 0-15,22-1 0,-1 1 16,-21-21-16,0 20 0,0 1 0,21 0 16,-21-1-16,0 22 0,0-21 0,0 21 15,0-1-15,-21 22 16,21 22-16,-21-1 15,-1 0-15,22 21 0,-21 1 16,21-1-16,0 0 0,0 1 0,-21-1 16,21 21-16,0-20 0,-21-1 0,21 22 15,0-22-15,0 0 16,0 1-16,0-1 0,0-21 0,0 21 16,0-20-16,0-1 0,21 0 0,0 0 15,0 0-15,1 0 0,-1-21 16,0 0-16,0 0 0,0 0 15,0 0-15,1-21 0,-1 21 16,0-21-16,0 21 0,0-21 16,0 0-16,1 0 0,20-22 0,-21 22 15,0 0-15,0-21 0,-21 20 16</inkml:trace>
  <inkml:trace contextRef="#ctx0" brushRef="#br0" timeOffset="41315.04">17230 6964 0,'0'0'0,"0"21"0,0 0 15,21-21 1,0 0-16,0 0 0,0 0 15,22 0-15,-1 0 0,0 0 0,1 0 16,-1 0-16,21 0 0,-20 0 16,-1 0-16,0-21 0,1 21 15,-1 0-15,0-21 0,-20 21 0,-1 0 16,0-21-16,-21 0 16,21 21-16,-21-22 15,-21 22 16,0 0-15,0 0-16,-1 0 0,1 0 16</inkml:trace>
  <inkml:trace contextRef="#ctx0" brushRef="#br0" timeOffset="43611.45">4508 11494 0,'0'-22'0,"0"1"16,0 0-16,0 0 15,0 0-15,22 0 0,-1-1 16,0 1-16,-21 0 0,21 0 16,0 0-16,-21 0 0,0-1 0,0 1 15,0 0-15,0 0 16,0 0-16,-21 21 0,0 0 16,0 0-16,0 0 0,-22 0 15,1 21-15,0 0 0,-1 0 0,1 22 16,0-1-16,20 0 0,-20 1 0,21-1 15,0 21-15,0-20 0,21 20 16,0-20-16,0 20 0,0 1 0,0-22 16,0 0-16,21 22 0,-21-22 15,21 0-15,21 1 0,-21-22 16,1 21-16,20-21 0,0 1 0,1-22 16,-1 0-16,0 0 0,1 0 15,20 0-15,-21 0 0,22-22 0,-22 1 16,22 0-16,-22 0 0,22 0 15,-22-22-15,0 1 0,1 21 0,-1-21 16,0 20-16,-21-20 0,22 21 0,-22 0 16,0-22-16,-21 22 0,0-21 15,0 21-15,0 0 0,0-1 0,0 1 16,0 0-16,-21 0 0,0 21 16,0 0-16,-1 0 0,1 0 0,0 0 15,0 21-15,21 0 0,-21 0 16,0 22-16,-1-22 0,1 21 15,21 1-15,0-1 0,-21 0 0,21-21 16,0 22-16,0-1 0,0-21 16,0 22-16,0-22 0,0 0 0,0 0 15,21-21-15,0 0 0,1 0 16,-1 0-16,0 0 0,0-21 16,0 21-16,0-21 0,-21 0 0,22-22 15,-1 22-15,0 0 0,0 0 16,0-22-16,-21 22 0,21 0 0,1-21 15,-22 21-15,0-1 0,0-20 16,0 21-16,0-21 0,0 20 16,0 1-16,0 0 0,0 0 0,0 0 15,0 42 1,0 0-16,0 0 16,0 0-16,0 1 0,21-1 0,-21 21 15,21-21-15,-21 22 0,21-22 16,0 0-16,-21 21 0,21-21 0,1 1 15,-1-1-15,0 0 0,21 0 0,-21 0 16,1-21-16,20 0 0,-21 0 16,21 0-16,-20 0 0,20 0 0,0 0 15,-21-21-15,22 0 0,-22 0 16,21 0-16,-21-1 0,1 1 16,-1 0-16,0-21 0,0 21 0,0-22 15,0 1-15,1 0 0,-22-1 16,0 1-16,21-22 0,0 1 0,-21 21 15,21-22-15,-21 1 0,21 20 0,-21 1 16,0 0-16,21 20 0,-21 1 16,0 0-16,0 42 15,0 0-15,0 1 0,-21 20 0,0 0 16,21 22-16,-21-22 0,21 22 16,-21-22-16,21 21 0,0 1 15,-21-22-15,21 1 0,0-1 0,0 0 16,0 1-16,0-22 0,0 0 15,0 21-15,0-21 0,0 1 0,21-22 16,0 21-16,0-21 0,0 0 16,0 0-16,1 0 0,-1 0 15,0 0-15,0 0 0,0-21 0,0-1 16,-21 1-16,22 21 0,-22-21 16,21 0-16</inkml:trace>
  <inkml:trace contextRef="#ctx0" brushRef="#br0" timeOffset="43808.35">5778 11515 0,'0'0'0,"0"21"32,22-21-32,-1 0 0,0 0 15,0 0-15,21 0 0,-20 0 0,20 0 16,0 0-16,-21 0 0,22 0 15,-1 0-15,0 0 0,1-21 0,-1 21 16,0-21-16,1-1 0,20 22 0</inkml:trace>
  <inkml:trace contextRef="#ctx0" brushRef="#br0" timeOffset="44527.56">7027 11197 0,'0'0'0,"-21"0"16,0 0-16,0 0 0,0 0 15,-22 0-15,22 21 0,0 1 16,0-1-16,0 21 0,-1-21 0,1 22 16,0-1-16,21 0 0,0-21 15,-21 22-15,21-1 0,0-21 0,0 22 16,0-22-16,0 21 0,0-21 0,0 0 16,0 1-16,21-1 15,0 0-15,-21 0 0,21-21 0,1 21 16,20-21-16,-21 0 0,0 0 0,22 0 15,-1 0-15,-21 0 0,21 0 16,1-21-16,-1 0 0,-21 21 0,22-21 16,-22 0-16,21-1 0,-21-20 0,0 21 15,1-21-15,-1-1 0,0 22 16,-21-42-16,0 20 0,21 1 0,-21-22 16,21 1-16,-21 21 0,0-1 0,0-20 15,0 20-15,0 22 0,0-21 16,0 21-16,-21 21 15,0 21 1,21 0-16,0 0 0,0 22 16,0-1-16,0 0 0,0 22 0,0-22 15,0 0-15,0 1 0,0-1 16,0 0-16,0 1 0,0-1 0,0-21 16,0 0-16,0 22 0,0-22 0,0 0 15,0 0-15,0 0 16,0 1-16,0-44 47,0 1-47,0 0 0,0-85 31,0 64-31,0 0 16,21-1-16,0 22 0,0-21 0,1-1 15,20 1-15,0 21 0,1 0 0,-1 21 16,0 0-16,1 0 0,-1 0 15,21 21-15,-20 0 0,-1 0 0,-21 22 16,22-22-16,-22 21 0,0 0 0,0 1 16,-21-22-16,0 21 0,0 1 15,0-22-15,0 21 0,-21-21 0,0 0 16,0 1-16,-1-1 0,1 0 16,0-21-16,0 21 0,21-42 46</inkml:trace>
  <inkml:trace contextRef="#ctx0" brushRef="#br0" timeOffset="45208.59">9398 10943 0,'0'0'0,"-21"0"0,0 0 0,-1 0 0,1 0 16,0 0-16,-21 0 0,21 21 0,-22-21 15,22 0-15,-21 0 0,-1 0 16,1 22-16,0-22 0,-1 21 0,1-21 15,0 21-15,-1-21 0,1 21 0,21 0 16,0-21-16,0 21 0,-1 1 16,22-1-16,0 0 15,22-21 1,-1 0-16,0 21 0,21-21 0,1 21 16,-22 0-16,21-21 0,0 22 0,1-1 15,-1-21-15,-21 21 0,22 0 16,-22 21-16,0-20 0,0-1 0,0 0 15,-21 21-15,0-21 0,0 1 0,0-1 16,0 21-16,-21-21 0,0 0 16,0 1-16,0-1 0,-22 0 0,22 0 15,0 0-15,0-21 0,0 21 0,-1-21 16,1 0-16,21-21 31,0 0-15,21 21-16,1-21 0,-1 21 15,0-21-15,0 21 0,21 0 0,-20 0 16,-1 0-16,0 0 0,0 0 0,0 0 16,0 0-16,-21 21 15,0 0-15,0 0 0,0 0 16,0 1-16,0-1 0,0 0 0,0 0 16,0 21-16,-21-20 0,0-1 15,0 21-15,0-21 0,21 22 0,-21-22 16,-1 0-16,1 0 0,21 21 15,0-20-15,0-1 0,-21 0 0,21 0 16,0 0-16,0 0 0,0 1 0,0-1 16,0 0-16,21-21 0,0 21 15,-21 0-15</inkml:trace>
  <inkml:trace contextRef="#ctx0" brushRef="#br0" timeOffset="45743.32">9504 13653 0,'0'-22'0,"0"1"15,-21 0-15,21 0 0,0 0 16,0 0-16,0-1 0,0 1 0,0 0 16,0 0-16,21 21 0,-21-21 15,21 21-15,0 0 0,0 0 16,0 0-16,-21 21 16,22 0-16,-22 21 15,0-20-15,0-1 0,0 0 16,0 0-16,0 21 0,-22-20 0,22-1 15,-21 0-15,0 21 0,21-21 16,0 1-16,0-1 0,0 0 0,0 0 16,0 0-16,0 0 0,0 1 0,21-1 15,-21 0-15,21 0 0,1 0 16,-1 0-16,21 1 0,-21-22 0,0 21 16,1 0-16,-1 0 0,0 0 0,0 0 15,-21 1-15,0-1 0,0 0 16,0 21-16,0-21 0,0 1 0,-21-1 15,0 0-15,-22 21 0,22-21 16,0 1-16,-21-1 0,21 0 0,-22-21 16,22 21-16,0-21 0,0 0 15,-22 0-15,22 0 0,0 0 0,0 0 16,21-21-16,-21 0 0,21 0 0,-21-22 16,21 1-16,0 0 0,0-1 0</inkml:trace>
  <inkml:trace contextRef="#ctx0" brushRef="#br0" timeOffset="46231.85">10922 12065 0,'0'0'0,"0"-21"0,0 0 16,0 42 15,0 0-15,0 0-16,0 0 0,-21 22 15,21-22-15,0 21 0,-21 1 0,-1-22 16,1 21-16,21-21 0,-21 22 16,21-22-16,-21 0 0,21 0 0,0 0 15,0 0-15,0 1 0</inkml:trace>
  <inkml:trace contextRef="#ctx0" brushRef="#br0" timeOffset="46447.06">11303 12065 0,'0'0'0,"0"21"0,-21 0 0,21 22 15,-21-1-15,-1-21 0,1 22 16,0-1-16,0-21 0,0 21 0,0 1 15,21-22-15,-22 0 0,1 21 0,21-20 16,-21-22-16,21 21 0,0 0 16</inkml:trace>
  <inkml:trace contextRef="#ctx0" brushRef="#br0" timeOffset="46867.86">12277 11832 0,'0'0'0,"-22"-21"31,1 21-31,21 21 0,0 0 16,0 1-16,0 20 0,-21 0 15,21 1-15,-21-22 0,21 21 0,0 0 16,0 1-16,-21-1 0,0 0 15,21 1-15,-22-22 0,1 21 0,21-21 16,0 1-16,0-1 0,-21 0 0,21 0 16,0 0-16,0 0 15,21-21 1,0-21 0,1 0-16,-1 21 0</inkml:trace>
  <inkml:trace contextRef="#ctx0" brushRef="#br0" timeOffset="47115.58">12658 11726 0,'0'170'31,"0"-128"-31,0 0 0,-22 1 16,22-1-16,0 0 0,-21 1 15,0-1-15,21 0 0,-21-20 0,21 20 16,0-21-16,0 0 0,-21 0 16,21 1-16,0-1 0,0 0 15,-21-21 1</inkml:trace>
  <inkml:trace contextRef="#ctx0" brushRef="#br0" timeOffset="47311.47">12044 12340 0,'0'0'0,"0"-21"16,21 21-16,0 0 16,0 0-16,0 0 0,22 0 0,-22 0 15,21 0-15,-21-21 0,22 21 0,-22-21 16,21 21-16,1 0 0,-1-21 15,0 21-15,1 0 0,-22-22 0,21 22 16,0-21-16,1 0 0,-1 21 0,-21-21 16</inkml:trace>
  <inkml:trace contextRef="#ctx0" brushRef="#br0" timeOffset="47939.11">11176 11599 0,'0'0'0,"-21"22"31,0-1-31,-1 0 0,1 0 0,0 21 15,0-20-15,0 41 0,0-21 16,-1 22-16,1-1 0,0 1 0,0-1 16,0 1-16,0-1 0,-22 1 15,22-1-15,0-20 0,0 20 16,0-20-16,-1-1 0,1 0 0,0-21 16,21 22-16,-21-22 0,21 0 15,0 0-15,0 0 0,0 1 0,21-22 31,0-22-15,-21 1-16,21 0 0,-21 0 0,22 0 16,-1-22-16</inkml:trace>
  <inkml:trace contextRef="#ctx0" brushRef="#br0" timeOffset="48235.94">11472 11557 0,'-63'85'16,"42"-43"0,-1 0-16,1 1 0,0 20 0,0 1 15,21-1-15,-21 1 0,0-1 0,-1 1 16,1 20-16,0-41 0,0 20 15,21 1-15,-21-22 0,0 0 0,21 1 16,0-1-16,-22 0 0,22-20 16,-21 20-16,21-21 0,0 0 15,0 0-15,0 1 0,0-1 0,21-21 16,1 0-16,-1 0 16,0-21-16</inkml:trace>
  <inkml:trace contextRef="#ctx0" brushRef="#br0" timeOffset="50247.48">13314 12107 0,'0'0'0,"21"-21"0,0 21 0,-21-21 0,21 0 16,-21 0-16,21 0 15,-21-1-15,0 1 0,0 0 0,0 0 16,0 0-16,-21 0 0,0-1 15,-21 22-15,21 0 0,-22 0 16,22 0-16,-21 0 0,21 0 0,-22 22 16,1-1-16,21 0 0,0 21 15,-22 1-15,22-1 0,0 0 0,0 1 16,0-1-16,-1 0 0,22 1 0,0-1 16,0-21-16,0 21 0,0-20 15,0-1-15,0 0 0,22 0 16,-1-21-16,0 0 0,0 0 15,21 0-15,-20 0 0,-1 0 16,0-21-16,21 21 0,-21-21 0,1 0 16,-1-1-16,0 1 0,0 0 15,0 0-15,0 0 0,1-22 16,-1 1-16,-21 0 0,0 21 0,21-22 16,-21 1-16,0 0 0,0 20 0,0 1 15,0 0-15,0 0 0,0 42 16,0 0-1,0 0-15,-21 22 0,21-1 16,0 0-16,0-20 0,0 20 0,0 0 16,0 1-16,0-22 0,0 21 15,0-21-15,21 0 0,-21 1 16,21-1-16,0 0 0,0-21 0,1 0 16,-1 0-16,21 0 0,-21 0 0,0 0 15,1 0-15,-1 0 0,0 0 16,0-21-16,0 0 0,0-1 0,1 1 15,-1 0-15,0 0 0,0-21 0,-21-1 16,0 22-16,21-21 0,-21-1 16,0 1-16,21 21 0,-21-21 0,0 20 15,0 1-15,0 42 16,0 22 0,0-22-16,0 0 0,-21 21 15,21-20-15,-21 20 0,21-21 16,-21 21-16,21-20 0,0-1 0,0 0 15,0 0-15,0 0 0,0 0 0,0 1 16,0-1 0,21-42 15,0-1-31,0 22 0,-21-21 0,22 0 16,-1 0-16,0-21 0,-21 20 0,21 1 15,0-21-15,0 21 0,1 0 16,-1-1-16,0 1 0,-21 0 0,21 0 15,0 21-15,0 0 16,1 21-16,-1 0 0,-21 0 16,0 1-16,21-1 0,0 21 15,0-21-15,-21 0 0,21 1 0,1-1 16,-1 0-16,0 0 0,0 0 16,0 0-16,22-21 0,-22 22 0,0-22 15,0 0-15,21 0 0,-20 0 0,-1 0 16,21 0-16,-21 0 0,22 0 15,-22 0-15,21-22 0,-21 22 0,22-21 16,-22 0-16,0 0 0,21 0 16,-21 0-16,-21-22 0,22 22 0,-22-21 15,21 21-15,-21-22 0,0 1 16,0 0-16,0-1 0,0 22 16,-21-21-16,-1 21 0,1 21 0,0-22 15,0 22-15,-21 0 0,20 0 0,1 0 16,0 22-16,0-1 0,-21 0 15,20 0-15,1 21 0,0 1 0,21-22 16,-21 21-16,21 1 0,-21-1 0,21 0 16,0 1-16,0-22 0,0 0 15,0 21-15,0-21 0,21 1 0,0-22 16,-21 21-16,21-21 0,0 0 16,1 0-16,-1 0 0,0 0 0,0 0 15,0 0-15,0 0 0,1 0 0,-1-21 16,0-1-16,0 1 15,0 0-15,0-21 0,-21 21 0,22-22 16,-1 1-16,0 0 0,-21-1 0,0-20 16,21 20-16,-21 1 0,21-21 15,-21 20-15,0 1 0,0 0 0,0-1 16,0 22-16,0-21 0,0 21 0,-21 21 16,0 0-1,0 0-15,0 21 0,21 0 16,0 21-16,0-21 0,0 22 15,-22-1-15,22 0 0,0 22 0,0-22 16,0 1-16,0 20 0,0-21 0,0 1 16,22-1-16,-22 0 15,21 1-15,-21-22 0,21 21 0,0-21 16,-21 1-16,21-1 0,0 0 0,1-21 16,-1 0-16,0 21 0,0-21 15,0 0-15,0 0 0,1 0 0,20-21 16,-21 0-16,0 0 0,22-1 15,-22 1-15,21 0 0,-21-21 16,22 21-16,-22-22 0,0 1 0,42-64 16,-63 64-16,22-22 0,-1 22 15,-21 0-15,21-1 0,-21 22 16,0-21-16,0 21 0,0-1 0,0 1 16,-21 42-1,21 1-15,-21-1 16,21 0-16,0 0 0,0 21 0,0 1 15,0-1-15,0 0 0,0 1 16,0-1-16,0 22 0,0-43 0,0 21 16,0 0-16,0 1 0,21-22 0,-21 21 15,21-21-15,0 1 0,0-1 16,22 0-16,-22-21 0,0 21 0,21-21 16,-21 21-16,22-21 0,-22 0 15,21 0-15,-21 0 0,1 0 16,20-21-16,-21 0 0,0 0 0,22 0 15,-22-1-15,0 1 0,0 0 0,0-21 16,0-1-16,1 22 0,-1-21 16,-21 0-16,0 20 0,0-20 0,0 21 15,0 0-15,-21 21 0,-1 0 0,1 0 16,0 0-16,0 21 0,0-21 16,0 42-16,-1-21 0,1 1 0,21-1 15,0 21-15,0-21 0,0 0 16,0 1-16,0 20 0,0-21 0,0 0 15,21 0-15,1 1 0,-1-22 16,0 21-16,0-21 0,0 0 16,22 0-16,-22 0 0,21 0 15,-21 0-15,22 0 0,-1 0 0,0 0 16,1 0-16,-1-21 0,21-1 16,-20 22-16,-1-21 0,0 0 0,1 0 15</inkml:trace>
  <inkml:trace contextRef="#ctx0" brushRef="#br0" timeOffset="50543.31">17293 11769 0,'0'0'0,"-63"0"31,41 21-31,1 0 0,21 0 0,0 0 16,-21 22-16,21-22 0,-21 21 0,21 1 16,-21-22-16,21 21 0,0 0 15,0-20-15,0 20 0,0-21 0,0 0 16,0 0-16,0 1 0,0-1 0,0 0 16,0-42 30,0 0-46,0-1 16</inkml:trace>
  <inkml:trace contextRef="#ctx0" brushRef="#br0" timeOffset="50931.09">17230 11451 0,'-127'43'31,"105"-22"-31,22 0 0,0 0 16,-21 0-16,21 0 0,0 1 0,0-1 15,0 0-15,21 0 16,1 0-16,-1-21 0,0 0 0,0 0 16,0 0-16,22 0 0,-22 0 0,0 0 15,0 0-15,0 0 0,0 0 16,1 0-16,-1 0 0,-21-21 0,21 0 15,-21 0-15,0 0 16,0-1-16,0 1 0,0-21 0,-21 21 16,0 0-16,-1-1 0,1 22 0,0-21 15,0 0-15,0 21 16,0 0-16,-1 0 0,1 0 16,0 0-16,0 21 0,21 0 15,-21 1-15,0-1 16,21 0-16,0 0 0,0 0 15,21-21-15,0 0 0,0 0 16,0 21-16,0-21 0</inkml:trace>
  <inkml:trace contextRef="#ctx0" brushRef="#br0" timeOffset="51291.97">17949 11324 0,'0'0'16,"-21"0"-1,0 21-15,21 1 0,0-1 16,-21 0-16,0 0 0,21 21 16,-22-20-16,22 20 0,0 0 0,-21 1 15,0-1-15,21 0 0,-21 1 0,21-1 16,-21 0-16,21 1 0,0-1 15,0 0-15,0 1 0,0-1 0,0 0 16,0 1-16,0-22 0,0 21 16,0-21-16,0 0 0,0 1 15,0-1-15,21-21 0,-21 21 0,21-21 16,0 0-16,0 0 0,1 0 16,-1 0-16,0 0 0,0-21 15,0 21-15,0-21 0,1-1 16,20 1-16,-21 0 0,0 0 0,0 0 15,1-22-15,-1 22 0</inkml:trace>
  <inkml:trace contextRef="#ctx0" brushRef="#br0" timeOffset="51555.39">17780 11769 0,'0'0'0,"0"-21"31,21 21-31,21 0 16,-20 0-16,20-22 0,-21 22 0,21 0 16,1-21-16,-1 0 0,0 21 15,22 0-15,-22 0 0,1-21 0,-1 21 16,0 0-16,1 0 0,-22 0 0,21 0 16,-21-21-16,0 21 15,-42 0 32,0-21-47,0 21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8T01:51:34.9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9715 931 0,'0'-21'0,"-21"21"62,21 21-30,0 1-32,0-1 15,0 0-15,0 0 16,0 0 0,21-21-16,1 0 15,-1 0-15,0 0 16,0 0-16,0 0 0,0 0 15,1 0-15,20 0 0,-21 0 16,0 0-16,22-21 0,-22 21 0,21-21 16,-21 21-16,22-21 0,-22 0 15,0-1-15,0 22 0,0-21 0,0 0 16,-21 0-16,0 0 16,22 0-16,-22-1 0,0 1 0,0 0 15,0 0-15,0 0 16,-22 0-16,1-1 0,0 22 15,0 0-15,0-21 0,0 21 0,-22 0 16,22 0-16,-21 0 0,21 0 16,-22 0-16,1 0 0,21 0 0,-22 21 15,22 1-15,-21-1 0,21 0 16,-22 0-16,22 0 0,0 0 16,0 1-16,0 20 0,21-21 15,-21 21-15,21-20 0,0 20 0,0 0 16,0-21-16,0 1 0,0 20 15,21-21-15,0 0 0,0 0 0,0 1 16,0-1-16,1 0 0,20-21 16,-21 21-16,0-21 0,22 0 0,-1 0 15,0 0-15,-21 0 0,22 0 16,-1 0-16,-21 0 0,0 0 0,22 0 16,-22 0-16,0 0 15,-21-21-15,-21 21 31,21-21-31,-21 21 0,-22 0 0,22 0 0,0 0 16,-21 0-16,-1 0 0,1 21 16,21 0-16,-21-21 0,-1 21 15,1 0-15,21 1 0,-22-1 16,22 0-16,0 21 0,-21-21 0,21 22 16,21-22-16,-22 21 0,22 1 15,0-22-15,0 21 0,0 0 0,0-20 16,0 20-16,22-21 0,-1 0 0,0 22 15,0-22-15,0 0 0,0-21 16,1 21-16,-1-21 0,21 0 0,-21 0 16,22 0-16,-22 0 0,21 0 15,-21 0-15,22 0 0,-22-21 16,21 0-16,-21 0 0,0-1 16,1 1-16,20 0 0</inkml:trace>
  <inkml:trace contextRef="#ctx0" brushRef="#br0" timeOffset="583.74">10414 1355 0,'0'0'0,"0"-21"0,21-22 31,0 43-31,0 0 0,1-21 0,-1 0 16,21 21-16,-21 0 15,0 0-15,1 0 0,-1 0 0,21 0 16,-21 21-16,0-21 0,1 21 16,-1 0-16,-21 1 0,0 20 0,0-21 15,0 0-15,0 0 0,0 22 16,0-22-16,-21 21 0,-22-21 0,22 1 16,0 20-16,0-21 0,0 0 15,-1 0-15,1 1 0,21-1 0,-21 0 16,21-42 15,0 0-31,21 21 16,0-22-16,1 1 0,-1 0 15,0 0-15,0 0 0,0 0 0,0-1 16,1-20-16,-1 21 0,0 0 16,21 0-16,-21-1 0,1 1 0,-1 0 15,0 0-15,0 0 0,0 0 16,-42 21 15,0 0-31,0 21 0,0 0 16,-1 0-16,22 0 15,-21 0-15,21 22 0,-21-22 16,21 0-16,0 21 0,0-20 0,0-1 16,0 0-16,0 0 0,0 21 15,0-20-15,0-1 0,0 0 16,21-21-16,0 0 0,1 21 0,20-21 15,-21 0-15,0 0 16,0 0-16,22 0 0,-22-21 0,0 21 16,21-21-16,-20 0 0</inkml:trace>
  <inkml:trace contextRef="#ctx0" brushRef="#br0" timeOffset="880.5">11557 1228 0,'0'0'0,"0"-21"16,-21 21-1,0 0-15,-1 0 0,1 21 16,0 0-16,0-21 0,0 21 16,0 21-16,-1-20 0,1-1 0,0 0 15,21 21-15,-21-21 0,21 1 16,-21 20-16,21-21 0,0 21 0,0-20 15,0-1-15,0 0 16,0 0-16,21 0 0,0 0 0,0 1 16,0-1-16,22-21 0,-1 0 15,0 0-15,1 0 0,-1 0 0,0 0 16,1 0-16,20-21 0,-20-1 0,-1 22 16,0-21-16,1 0 0</inkml:trace>
  <inkml:trace contextRef="#ctx0" brushRef="#br0" timeOffset="1316.14">12001 1312 0,'0'0'0,"-21"22"0,-21-22 0,21 21 16,0-21-16,-1 21 0,1-21 0,0 0 15,21 21-15,-21-21 0,21 21 16,21-21-1,0 0-15,0 0 0,22 0 16,-22 0-16,21 0 0,-21 0 0,22 0 16,-22 0-16,21 0 0,1-21 0,-22 21 15,0-21-15,0 0 0,0 21 16,0-21-16,-21-1 0,22 1 0,-22 0 16,0 0-16,0 0 15,-22 21 1,1 0-16,0 0 0,-21 0 15,21 0-15,-1 0 0,-20 21 0,21 0 16,0 0-16,0 0 0,-22 1 0,22-1 16,0 0-16,0 0 0,21 0 15,0 0-15,-21 22 0,21-22 0,0 0 16,0 0-16,0 0 0,0 1 16,21-22-16,0 21 0,0 0 0,0 0 15,0-21-15,22 0 0,-22 0 16,21 0-16,1 0 0,-1 0 0,-21 0 15,21 0-15,1-21 0,-1 0 16,0 0-16,1-1 0</inkml:trace>
  <inkml:trace contextRef="#ctx0" brushRef="#br0" timeOffset="1679.93">12721 1270 0,'0'0'16,"-21"0"-16,0 0 15,21 21 1,0 0-16,-21 1 0,21-1 16,0 21-16,0-21 0,0 0 15,-22 22-15,22-1 0,0 0 16,0 22-16,0-22 0,0 22 0,0-1 16,-21 22-16,21-22 0,0 1 15,0 21-15,-21-22 0,21 22 0,0-1 16,0 1-16,-21 0 0,21-1 0,-21 1 15,0-21-15,21 20 0,0-20 16,-22-1-16,22 1 0,-21-22 0,0 22 16,21-22-16,-21-21 0,21 21 0,0-20 15,0-1-15,0-42 32,0-1-32,0 1 15,21 0-15,0-21 0,0 21 0,-21-22 16,22 1-16,-1-22 0,0 22 15,-21-43-15,21 22 0,0-22 0,-21 22 16</inkml:trace>
  <inkml:trace contextRef="#ctx0" brushRef="#br0" timeOffset="2011.74">12594 1630 0,'0'0'0,"0"-42"0,-21-128 15,21 149 1,0 0-16,0 0 0,0 0 0,0-1 15,21 22-15,0-21 0,0 21 16,1 0-16,20-21 0,-21 21 16,21 0-16,1 0 0,-1 0 0,-21 21 15,22-21-15,-1 21 0,0 1 16,-21-1-16,1 0 0,-1 0 0,-21 0 16,0 0-16,0 1 0,0-1 15,-21 0-15,-1 0 0,1 0 0,-21 0 16,21 1-16,-22-1 0,1 0 0,0 0 15,21-21-15,-22 21 0,22-21 16,0 21-16,0-21 0,0 0 0,-1 0 16,22-21 15,22 21-31,-1-21 16,0 0-16,0 0 0,0 0 15,22 21-15</inkml:trace>
  <inkml:trace contextRef="#ctx0" brushRef="#br0" timeOffset="2319.57">13377 931 0,'0'-21'16,"0"0"-1,-21 21 1,0 0-16,21 21 0,-21 0 0,21 1 15,-21 20-15,-1 0 0,22 1 16,0-1-16,-21 0 0,0 1 0,21 20 16,-21-21-16,21 1 0,0-1 0,-21 0 15,21-20-15,0 20 0,-21 0 16,21-21-16,0 1 0,0 20 0,0-21 16,0 0-16,0 0 15,21-21-15,0 0 0,0 0 16,0 0-16,0 0 0,1 0 15,-1-21-15,0 0 0,0 0 16,0 0-16,0 0 0,1-1 0,20 1 16</inkml:trace>
  <inkml:trace contextRef="#ctx0" brushRef="#br0" timeOffset="2577.42">13716 1249 0,'0'-21'0,"0"42"0,0-63 16,0 63 15,-21 0-31,21 0 0,0 0 16,-21 0-16,-1 1 0,22-1 15,0 0-15,0 21 0,0-21 16,-21 1-16,21 20 0,0-21 0,0 0 16,0 0-16,0 1 0,0-1 0,0 0 15,0 0-15,0 0 0,21 0 16,1-21-16,-1 0 15,0 0-15,0 0 0,0 0 16,0-21-16,1 0 0,-1 0 0,21 0 16,-21 0-16</inkml:trace>
  <inkml:trace contextRef="#ctx0" brushRef="#br0" timeOffset="3304.2">14182 1291 0,'0'0'0,"0"-21"16,-22 21-1,1 21 1,0 0-16,0 1 0,0-1 0,0 0 16,21 0-16,0 0 0,0 0 15,-22 1-15,22 20 0,0-21 0,0 0 16,0 0-16,0 1 16,0-1-16,22 0 0,-1-21 15,0 21-15,0-21 0,0 0 16,0 0-16,1 0 0,-22-21 15,21 0-15,-21 0 16,0-1-16,0 1 16,0 0-16,0 0 0,-21 0 0,21 0 15,0-1-15,-22-20 0,22 21 16,-21 0-16,21-22 0,0 22 0,0 0 16,0 0-16,0 0 0,21 0 0,1-1 15,-1 1-15,0 21 0,21-21 16,-21 21-16,22 0 0,-1 0 0,0 0 15,-20 0-15,20 21 0,0 0 16,-21-21-16,22 22 0,-22 20 0,0-21 16,0 0-16,0 0 0,1 22 15,-22-22-15,0 0 0,0 0 16,0 0-16,0 22 0,0-22 0,0 0 16,-22 0-16,1 0 15,21 1-15,-21-22 0,21 21 0,-21-21 16,0-21 31,21-1-47,0 1 0,0 0 15,0-21-15,0 21 0,0-1 0,21 1 16,0-21-16,0 0 0,0 20 16,22-20-16,-22 21 0,21-21 0,-21 20 15,22 1-15,-1 0 16,0 0-16,1 21 0,-1 0 0,-21 0 15,22 0-15,-1 21 0,0 0 16,-21 0-16,1 1 0,-1 20 0,0-21 16,-21 21-16,0 1 0,0-1 0,0 0 15,0-20-15,0 20 0,-21 0 16,0-21-16,21 22 0,-22-22 0,1 0 16,21 0-16,-21 0 0,21 1 15,-21-22-15,21 21 0,-21-21 16,0 0-16,21-21 15,0-1-15</inkml:trace>
  <inkml:trace contextRef="#ctx0" brushRef="#br0" timeOffset="3667.53">14012 953 0,'0'0'0,"21"0"0,1 0 16,-1 0-16,0 0 0,0 0 15,0-22-15,-21 1 0,0 0 16,0 0-16,0 0 0,0 0 16,0-1-16,0 1 0,-21 21 15,21-21-15,-21 21 16,0 0-16,0 21 0,21 0 16,0 1-16,-22-1 15,22 0-15,0 0 0,-21 0 16,21 0-16,0 1 15,0-1-15</inkml:trace>
  <inkml:trace contextRef="#ctx0" brushRef="#br0" timeOffset="3932.15">13123 1207 0,'43'0'31,"-1"0"-31,0 0 0,-21 0 0,22 0 0,-1 0 16,0 0-16,22 0 0,-22 0 15,-21 0-15,22 0 0,-1 0 0,-21 0 16,0 0-16,-42 0 31</inkml:trace>
  <inkml:trace contextRef="#ctx0" brushRef="#br0" timeOffset="4737.79">9207 2074 0,'-21'0'0,"0"0"16,21 22-16,-21-22 16,0 0-1,21 21 17,21-21-32,0 0 0,0 0 15,0 0-15,1 0 16,-1 0-16,0 0 0,21 0 0,-21 0 15,22 0-15,-1 0 0,0 0 16,1 0-16,20 0 0,1 0 0,20 0 16,-20 0-16,42 0 0,-22 0 15,22 0-15,-21 0 0,21 0 16,0 0-16,-1 0 0,22 0 0,0 0 0,0 0 16,22 0-16,-22-21 15,21 21-15,-21 0 0,21 0 0,21 0 16,-21 0-16,22 0 0,-22 0 0,0 0 15,21 0-15,-20 0 0,20 0 16,-21 0-16,0 0 0,0-22 0,-21 22 16,22 0-16,-22 0 0,0 0 15,-22 0-15,22 0 0,-21 0 0,0-21 16,-21 21-16,-1 0 0,1 0 0,-21 0 16,-22 0-16,0-21 15,1 21-15,-22 0 0,0 0 0,0 0 16,-21-21-1,-21 21 17,0 0-17,0 0-15,-1 0 0,-20 0 0,-21 0 16,20 0-16,-20 0 0</inkml:trace>
  <inkml:trace contextRef="#ctx0" brushRef="#br0" timeOffset="5348.58">9906 2350 0,'0'0'0,"21"-22"0,0 1 16,0 0 0,-21 42 15,-21 0-16,0-21-15,-21 43 0,21-22 0,-22 0 16,1 21-16,0 1 0,-1-1 0,-20 0 16,20 1-16,1-1 0,-21 0 15,-1 1-15,1-1 0,-1 0 0,22 1 16,-22-1-16,1 0 0,-1 1 16,22-22-16,-22 21 0,22 1 0,0-1 15,-1-21-15,1 21 0,21-20 0,0-1 16,0 0-16,-1 0 0,22 0 15,22-42 17,-22 0-32,21 21 15,-21-21-15,21 0 0,0-1 0</inkml:trace>
  <inkml:trace contextRef="#ctx0" brushRef="#br0" timeOffset="5780.37">8953 2794 0,'0'0'0,"22"0"0,-22 21 31,0 0-31,0 1 16,0-1-16,0 0 0,-22 0 0,1 0 15,21 0-15,-42 1 0,21-1 16,0 21-16,-1-21 0,1 0 0,-21 1 15,21-1-15,0 0 0,-1 0 16,1-21-16,0 21 0,0-21 0,21-21 63,21 21-63,0 0 15,0 0-15,1 0 16,20 0-16,-21 21 0,0 0 0,22-21 15,-22 22-15,21-1 0,0 0 16,1 0-16,-22 0 0,21-21 0,1 21 16,-1 1-16,0-22 0,1 21 0,-22-21 15,21 0-15,0 21 0,-20-21 16,-1 0-16,0 0 0,0 0 16,-21-21-1,0 0 1</inkml:trace>
  <inkml:trace contextRef="#ctx0" brushRef="#br0" timeOffset="6454.19">14436 2096 0,'0'0'0,"0"-22"0,-22 22 0,1 0 16,0 0 0,21 22 15,21-1-31,0 0 0,1 0 16,20 21-16,-21-20 0,21 20 15,1-21-15,-1 21 0,0 1 0,22 20 16,-22-20-16,22-1 0,-1 0 0,1 1 15,-1-1-15,22 0 0,-22 1 16,1-1-16,-1-21 0,-20 21 16,20-20-16,-20-1 0,-1 0 15,0 0-15,-21 0 0,22 0 0,-22 1 16,0-22-16,-21 21 0,21-21 16,-21-21 30,0-1-46,0 1 16,-21 0-16,21 0 16,0 0-16</inkml:trace>
  <inkml:trace contextRef="#ctx0" brushRef="#br0" timeOffset="6772.01">15642 2688 0,'0'0'15,"0"-21"-15,-21 21 16,0 0-1,21 21 1,0 0-16,0 1 0,21-1 16,0 0-16,0 0 15,0-21-15,1 21 0,-1 0 0,0-21 16,0 22-16,0-22 0,0 21 16,1-21-16,-1 21 0,-21 0 15,0 0 1,0 0-1,-21 1 1,-1-22-16,1 21 0,0-21 0,0 21 16,-21-21-16,20 21 0,-20-21 15,21 21-15,-21-21 0,20 21 0,-20-21 16,21 0-16,0 22 0,-22-22 0,22 0 16,0 0-16,0 0 0,0 21 15,0-21-15,-1 0 0,-20 0 0</inkml:trace>
  <inkml:trace contextRef="#ctx0" brushRef="#br0" timeOffset="20404.81">1122 3704 0,'0'0'0,"21"0"0,0-21 16,0 21-16,-21-21 15,21 0-15,1 21 0,-1-21 0,-21-1 16,21 1-16,-21 0 15,0 0-15,0 0 16,-21 21-16,0 0 16,-1 0-16,1 0 0,-21 0 0,21 0 15,-22 0-15,22 21 0,-21 0 16,21 0-16,0 22 0,-22-22 0,22 21 16,0-21-16,0 22 0,0-1 15,-1 21-15,22-20 0,0 20 16,-21-20-16,21 20 0,0-21 0,0 22 15,0-22-15,0 1 16,0-1-16,21-21 0,1 21 0,-1-20 16,0-1-16,0 0 0,0 0 15,0 0-15,1 0 0,20-21 0,-21 0 16,21 0-16,-20 0 0,20 0 16,0 0-16,-21-21 0,22 0 0,-1 0 15,-21 0-15,22-22 0,-22 22 16,21-21-16</inkml:trace>
  <inkml:trace contextRef="#ctx0" brushRef="#br0" timeOffset="20836.57">1672 3895 0,'0'0'0,"0"-21"0,0-22 16,-21 43 0,0 21-1,0 1-15,-1 20 0,22-21 16,-21 0-16,21 22 0,0-1 15,0-21-15,0 21 0,0 1 16,0-22-16,0 21 0,0-21 0,0 1 16,21-1-16,-21 0 0,22-21 15,20 0-15,-21 0 0,0 0 0,0 0 16,1 0-16,20 0 0,-21 0 16,0-21-16,0 0 0,1-1 15,-1 1-15,0-21 0,0 21 16,0 0-16,-21-22 0,0 22 0,0-21 15,0 21-15,0-22 0,0 22 16,0 0-16,-21-21 0,-21 20 0,21 22 16,-1-21-16,-20 21 0,21 0 15,-21 0-15,20 0 0,-20 0 0,21 21 16,-21-21-16,20 22 0,1 20 16,0-21-16,0 21 0,21 1 15,0-22-15,0 21 0,0 1 0,0-22 16,0 21-16,21-21 0,0 0 15,0 1-15,1-1 0,20-21 16,-21 0-16,0 0 0,22 0 16,-22 0-16,21 0 0,-21 0 0,22-21 15</inkml:trace>
  <inkml:trace contextRef="#ctx0" brushRef="#br0" timeOffset="21568.37">2180 3852 0,'0'0'0,"0"-21"31,0 42-15,0 1-16,0-1 15,0 0-15,0 0 16,0 21-16,0-20 0,0-1 0,0 21 16,0 0-16,0-20 0,0 20 15,0-21-15,0 0 0,0 0 0,0 1 16,0-1-16,0 0 0,0 0 15,0-42 17,-21 0-17,21 0-15,0-1 0,0 1 16,0 0-16,0-21 0,0 21 0,0-22 16,0 1-16,0 0 0,0 20 15,21-20-15,0 21 0,-21-21 16,21 20-16,1 22 0,-1-21 15,0 0-15,0 21 0,21 0 0,-20 0 16,-1 0-16,0 0 0,21 21 16,-21 0-16,22-21 0,-22 22 0,21-1 15,-21 0-15,1 21 0,-1-21 16,0 1-16,0 20 0,-21-21 0,0 0 16,0 22-16,0-22 0,0 0 15,0 0-15,0 0 0,0 0 16,-21-21-1,0 0 1,21-21-16,-21 0 0,21 0 16,0 0-16,0 0 0,0-22 15,0 1-15,0 21 0,21-22 0,0 1 16,0 21-16,-21-21 0,42 20 16,-20 1-16,-1 0 0,21 0 0,-21 0 15,22 21-15,-1 0 0,-21 0 16,21 0-16,-20 21 0,20 0 0,-21 0 15,0 0-15,0 1 0,1-1 16,-22 0-16,0 0 0,0 21 16,0-20-16,0 20 0,0-21 0,0 21 15,0-20-15,0-1 0,-22 0 16,22 0-16,0 0 0,-21 0 16,21-42 30,0 0-46,21 0 0,-21 0 16,22 0-16,-1 21 0</inkml:trace>
  <inkml:trace contextRef="#ctx0" brushRef="#br0" timeOffset="21911.64">3365 3789 0,'0'0'0,"0"-21"0,0 0 16,0-1-16,0 44 31,0-1-15,0 0-16,0 0 0,0 21 15,0-20-15,0 20 0,0 0 0,0 1 16,0 20-16,0 1 0,0-22 16,0 21-16,0 1 0,0-1 0,0 1 15,0-1-15,0 22 0,0-21 16,0 20-16,0 1 0,0-22 0,0 22 15,0 0-15,0-22 0,0 1 16,0-1-16,0 1 0,0-22 16,0 0-16,0 1 0,0-22 0,0 0 15,22-21 1,-1-21-16,-21 0 16,0-22-16,21 22 0,-21 0 15,21-21-15,-21-1 0,21-20 0,-21 21 16,0-22-16,0 1 0</inkml:trace>
  <inkml:trace contextRef="#ctx0" brushRef="#br0" timeOffset="22240.46">3408 4255 0,'0'0'15,"-21"-64"-15,21 22 0,-22-1 0,1 1 16,21 0-16,-21-1 0,21 22 16,0-21-16,0 21 0,0 0 0,0-1 15,0 1-15,0 0 0,42 21 16,-20-21-16,-1 0 0,21 21 0,0 0 15,1 0-15,-1 0 0,0 0 16,1 0-16,-1 0 0,0 21 0,-20 0 16,-1 0-16,21 0 0,-42 1 15,0-1-15,0 0 0,0 21 16,0-21-16,-21 22 0,0-22 0,0 21 0,-22-21 16,1 1-16,0 20 0,-1-21 15,1 0-15,0 0 0,-1 1 16,1-22-16,21 21 0,0 0 15,-1-21-15,1 0 0,0 0 16,21-21 0,21 0-1,0 21-15,1-22 0,-1-20 16,0 21-16,0-21 0,21 20 0</inkml:trace>
  <inkml:trace contextRef="#ctx0" brushRef="#br0" timeOffset="22688.19">3958 3514 0,'0'0'0,"21"0"0,-21-21 16,21-1-16,-21 44 31,0-1-31,0 0 0,0 0 0,0 21 16,0-20-16,0 20 0,0 0 0,0-21 15,0 22-15,0-1 0,0 0 16,0 1-16,0-1 0,0 0 0,0 1 15,0-1-15,0-21 0,0 22 16,0-22-16,0 0 0,0 0 0,0 0 16,22-21-16,-1 0 0,0 0 15,0 0-15,0-21 16,0 21-16,-21-21 0,22 0 16,-1-22-16,0 22 0,-21 0 15,21-21-15,-21 21 0,21-22 0,0 22 16,-21 0-16,0 0 15,0 42 1,0 0 0,0 0-16,0 0 0,0 1 15,0-1-15,0 0 0,0 0 16,0 0-16,0 0 0,0 1 16,0-1-16,0-42 46,0-1-46,0 1 0,0 0 16,22-21-16</inkml:trace>
  <inkml:trace contextRef="#ctx0" brushRef="#br0" timeOffset="22904.12">4254 3577 0,'0'0'0,"-21"0"31,0 0-31,0 0 15,42 0 64,-21 21-79,21-21 15,-21 22-15,21-1 16</inkml:trace>
  <inkml:trace contextRef="#ctx0" brushRef="#br0" timeOffset="23295.9">4445 3979 0,'0'0'0,"0"22"31,21-44-15,0 22-16,0-21 16,1 21-16,-1-21 0,0 0 0,0 21 15,0-21-15,0 0 0,1-1 16,-1 22-16,0-21 0,-21 0 0,0 0 16,0 0-16,0 0 15,-21 21 1,0 0-16,-1 0 0,1 0 15,0 0-15,0 21 0,0 0 16,0 21-16,-1-21 0,1 1 0,21 20 16,0 0-16,0-21 0,0 22 15,0-22-15,0 21 0,0-21 0,0 1 16,0-1-16,0 0 0,21 0 0,1-21 16,-1 0-16,0 0 0,0 0 15,0 0-15,0 0 0,1 0 0,-1-21 16,0 21-16,0-21 0,21 0 15,-20-22-15</inkml:trace>
  <inkml:trace contextRef="#ctx0" brushRef="#br0" timeOffset="24956.91">5397 4085 0,'0'21'16,"0"-42"-16,-21 42 0,21-42 31,0 0-31,0 0 0,0 0 16,0 0-16,21-1 0,-21 1 15,22 0-15,-22 0 0,21 0 0,-21-22 16,21 22-16,-21-21 0,0 21 0,21-22 16,-21 1-16,0 0 15,0-1-15,0 1 0,0 0 0,0-1 0,0 22 16,0-21-16,0 21 0,0 0 15,-21 21 1,0 0-16,21 21 16,-21 21-16,21-21 0,-22 22 15,22-1-15,0 0 0,0 1 0,0-1 16,0 0-16,0 1 0,0-1 16,0 0-16,-21 1 0,21-1 0,0 0 15,0 1-15,0-1 0,0 0 0,0-21 16,21 1-16,-21-1 15,22 0-15,-22 0 0,21 0 0,0-21 16,0 0-16,21 0 0,-20 0 0,-1-21 16,21 0-16,-21 21 0,0-42 15,22 20-15,-22 1 0,21-21 0,-21 0 16,1 20-16,-1-20 0,0 0 16,0 21-16,0-22 0,-21 22 0,0 0 15,0 0-15,0 0 0,0 42 47,0 0-47,0 0 0,0 0 16,0 0-16,0 1 0,0-1 15,0 0-15,0 21 0,0-21 0,0 1 0,0-1 16,0 0-16,0 0 0,21 0 16,1 0-16,-1 1 0,0-22 15,0 0-15,0 21 0,0-21 0,1 0 16,-1 0-16,0 0 0,21 0 15,-21-21-15,1-1 0,-1 1 0,0 0 16,0 0-16,0 0 0,-21 0 16,21-1-16,-21-20 0,22 21 0,-22 0 15,0-22-15,0 22 0,0 0 0,0 0 16,0 0-16,0 0 16,-22 42-1,1 0 1,21 0-16,0 0 15,0 0-15,0 1 0,0 20 0,0-21 16,0 0-16,-21 0 0,21 22 16,0-22-16,0 0 0,0 0 0,0 0 15,0 1-15,0-1 0,0 0 16,0-42 15,0 0-31,21 21 0,-21-22 0,0 1 16,0-21-16,21 21 15,1 0-15,-22-22 0,21 22 0,-21 0 0,21-21 16,0 20-16,-21 1 0,21 0 16,0 0-16,-21 0 0,22 21 15,-1 0-15,0 0 0,0 0 16,0 21 0,-21 0-16,0 0 0,21 0 15,1 1-15,-22-1 0,21 21 0,-21-21 16,0 0-16,0 1 0,21-1 15,0 0-15,-21 0 0,21 0 16,0-21 0,1 0-16,-1 0 15,0 0-15,-21-21 16,21 0-16,0 0 0,0 0 0,-21-1 16,22 1-16,-1 0 0,0 0 15,0 0-15,0-22 0,0 22 0,1 0 16,-22 0-16,21 0 0,0 0 15,0-1-15,-21 1 0,21 21 16,-21 21 15,0 1-31,0-1 0,0 0 0,0 0 16,0 0-16,0 0 0,0 22 0,0-22 16,-21 0-16,21 21 0,0-20 15,0-1-15,0 21 0,0-21 16,0 0-16,0 1 0,21-22 0,0 21 15,1-21-15,-1 0 0,0 0 16,0 0-16,0 0 0,0 0 0,22 0 16,-22 0-16,0 0 0,21-21 15,-20-1-15,-1 1 0,21 0 0,-21 0 16,0-21-16,22 20 0,-22 1 16,0-21-16,0 21 0,-21-22 0,0 1 15,21 21-15,-21-21 0,0 20 0,0 1 16,0 0-16,0 0 0,-21 21 15,0 0-15,0 0 16,0 0-16,0 21 0,21 0 0,-22 0 0,1 1 16,21 20-16,-21-21 0,21 0 15,0 22-15,0-1 0,0-21 16,0 21-16,0-20 0,0-1 0,0 0 16,21 0-16,0 0 0,22-21 15,-22 21-15,0-21 0,21 0 0,-20 0 16,20 0-16,-21 0 0,21-21 0,-20 0 15,20 21-15,-21-21 0,21 0 16,-20 0-16,-1-22 0,0 22 16,0 0-16,0 0 0,0-22 0</inkml:trace>
  <inkml:trace contextRef="#ctx0" brushRef="#br0" timeOffset="25196.77">6689 3175 0,'0'0'0,"-64"0"16,43 21-16,0-21 0,21 21 31,0 1-15,-21-22 15,-1 0-31,1 0 16</inkml:trace>
  <inkml:trace contextRef="#ctx0" brushRef="#br0" timeOffset="25392.66">5355 3598 0,'0'0'0,"0"64"32,21-64-32,0 0 0,1 0 15,20 0-15,0 0 0,1 0 16,-1-21-16,0 21 0,22 0 0,-22-21 16,22-1-16,-22 22 0,0-21 15,1 0-15,-1 21 0</inkml:trace>
  <inkml:trace contextRef="#ctx0" brushRef="#br0" timeOffset="26208.19">8488 3747 0,'0'0'0,"-21"0"0,42 0 47,0 0-47,0 0 0,0-22 0,0 22 15,1-21-15,-1 21 0,0-21 16,0 0-16,0 21 0,0-21 16,1 0-16,-22-1 15,0 1-15,-22 21 16,1 0-16,0 0 16,0 0-16,0 0 0,0 0 0,-1 0 15,1 21-15,0 1 0,0-1 16,21 0-16,-21 0 0,21 0 0,-21 22 15,21-22-15,-22 0 0,22 0 16,0 0-16,0 0 0,0 1 0,0-1 16,0 0-16,22 0 0,-1-21 0,0 0 15,0 21-15,21-21 0,-20 0 16,-1 0-16,21 0 0,-21 0 16,0 0-16,22-21 0,-22 21 0,0 0 15,-21-21-15,21 21 16,-21-21-16,-21 21 15,0 0-15,0 0 0,-22 0 0,22 0 16,-21 0-16,0 21 0,-1 0 16,22 0-16,-21 0 0,21 1 0,-1-1 15,1 0-15,0 21 0,0-21 16,0 1-16,21 20 0,0-21 0,0 0 16,0 0-16,0 1 0,0-1 15,21-21-15,0 0 0,0 0 16,0 0-16,1 0 0,20 0 15,-21 0-15,21 0 0,1 0 0,-1-21 16,0 21-16,1-22 0,-22 1 16,21 0-16,1 0 0,-1 0 0</inkml:trace>
  <inkml:trace contextRef="#ctx0" brushRef="#br0" timeOffset="26719.9">9059 3831 0,'21'-21'0,"-42"42"0,42-63 16,-21 21-1,22 0-15,-1 21 16,0 0-16,0 0 0,0 0 16,0 0-16,22 0 15,-22 0-15,0 0 0,0 0 0,0 21 16,1 0-16,-1-21 0,0 21 0,-21 0 16,0 0-16,0 1 0,0-1 15,0 0-15,0 0 0,0 21 0,-21-20 16,0-1-16,-1 0 0,1 0 0,0 0 15,-21-21-15,21 21 0,-1-21 16,1 0-16,0 0 16,21-21-1,21 0 1,0 0-16,1 0 0,-1 0 16,0-1-16,0 1 0,0 0 0,0-21 15,22 21-15,-22-1 0,0 1 16,0 0-16,0 0 0,1 0 0,-1 0 15,0 21-15,0-22 0,0 22 16,-42 22 0,0-1-1,0-21-15,0 21 0,-1 0 16,1 0-16,0 0 0,21 1 0,-21 20 16,0-21-16,21 0 0,-21 0 0,21 1 15,0 20-15,0-21 16,0 0-16,0 0 0,0 1 15,21-22-15,0 0 0,0 0 16,0 0-16,0 0 0,1 0 16,-1 0-16,21 0 0,-21-22 0,22 22 15,-22-21-15,21 0 0</inkml:trace>
  <inkml:trace contextRef="#ctx0" brushRef="#br0" timeOffset="26999.74">10118 3747 0,'0'0'15,"0"-22"-15,0 1 0,0 0 0,0 0 16,0 0-16,0 0 0,0-1 16,-22 22-16,1 0 15,0 0-15,0 22 0,0-22 16,0 21-16,-1 0 0,1 0 0,21 0 16,-21 0-16,0 1 0,0-1 15,21 0-15,0 0 0,-21 21 0,21-20 16,-22-1-16,22 0 0,0 0 15,0 21-15,0-20 0,0-1 0,0 0 16,0 0-16,22 0 0,-1-21 16,0 0-16,21 0 15,-21 0-15,1 0 0,-1 0 16,21 0-16,-21 0 0,22-21 0,-22 0 16,0 0-16,21 0 0</inkml:trace>
  <inkml:trace contextRef="#ctx0" brushRef="#br0" timeOffset="27407.5">10350 3768 0,'0'0'0,"0"21"16,0 0-16,-21-21 0,21 21 16,21-21 15,1 0-31,-1 0 0,0 0 15,0 0-15,0 0 0,0-21 16,1 21-16,-1-21 0,0 21 0,-21-21 16,21 0-16,-21-1 15,0 1-15,0 0 16,-21 21-16,0 0 0,0 0 16,-1 0-16,1 0 0,0 0 15,0 0-15,0 0 0,-22 21 0,22 0 16,0 1-16,0-1 0,0 21 0,0-21 15,21 0-15,0 1 16,-22 20-16,22-21 0,0 0 0,0 0 16,0 1-16,0-1 0,22 0 0,-1-21 15,21 21-15,-21-21 0,22 0 16,-22 0-16,21 0 0,0 0 0,1 0 16,-1 0-16,0-21 0,-20 0 0,20 0 15,0-1-15,-21 1 0,22 0 16,-22 0-16,21 0 0</inkml:trace>
  <inkml:trace contextRef="#ctx0" brushRef="#br0" timeOffset="27716.33">10943 3725 0,'0'0'0,"0"-63"31,-21 84 1,21 0-32,0 0 0,-21-21 0,21 43 15,0-22-15,0 0 0,0 0 0,-21 22 16,21-1-16,0 0 0,-22 1 15,22-1-15,0 21 0,0-20 0,0 20 16,-21 1-16,21-1 0,0 1 0,0-1 16,0 1-16,0-1 0,0 22 0,0 0 15,-21-22-15,21 22 0,0-22 16,0 1-16,0-22 0,0 22 0,0-22 16,0 0-16,0-21 0,-21 1 0,21-1 15,0 0-15,0-42 31,0 0-31,0-1 16,0 1-16,0-21 0,0 21 0,0-22 16,0 1-16,21-21 0,-21 20 0,0-20 15,0-1-15</inkml:trace>
  <inkml:trace contextRef="#ctx0" brushRef="#br0" timeOffset="28000.17">10858 4106 0,'0'0'0,"0"-63"0,0-1 16,0-168-1,0 189 1,22 22-16,-1 0 0,0 0 0,-21 0 16,21-1-16,0 22 0,0 0 15,1 0-15,20 0 0,-21 0 0,0 22 16,0-22-16,1 21 0,-1 0 16,-21 0-16,21 0 0,-21 22 0,0-22 15,0 0-15,0 0 0,-21 21 0,0-20 16,-22-1-16,22 0 0,0 0 15,-21 0-15,20 0 0,1 1 0,0-22 16,-21 21-16,21-21 0,-1 0 16,1 0-1,21-21 1,0-1-16,21 22 0,1-21 16,-22 0-16,21 0 0</inkml:trace>
  <inkml:trace contextRef="#ctx0" brushRef="#br0" timeOffset="28260.02">11409 3260 0,'0'-21'15,"0"42"-15,0-21 16,-21 21-16,21 0 16,-22 0-16,1 0 0,0 22 0,0-22 15,21 21-15,-21 1 0,0-1 16,21 0-16,-22 1 0,22-1 15,0-21-15,0 21 0,0 1 0,0-22 16,0 0-16,0 0 0,0 0 0,0 1 16,0-1-16,0 0 0,22-21 15,-1 0-15,0 0 16,0 0-16,0 0 0,0 0 0,1 0 16,-1-21-16,0 0 0,0 21 15</inkml:trace>
  <inkml:trace contextRef="#ctx0" brushRef="#br0" timeOffset="28475.99">11642 3598 0,'0'-21'0,"-22"42"31,22 1-31,-21-1 16,0 0-16,21 0 0,0 0 0,0 22 15,-21-22-15,21 0 0,0 0 16,-21 0-16,21 0 0,0 1 0,0-1 15,0 0-15,0 0 0,0 0 0,0 0 16,21-21 0,0 0-16,0 0 0,0 0 15,1 0-15,-1-21 0,0 21 0,0-21 16</inkml:trace>
  <inkml:trace contextRef="#ctx0" brushRef="#br0" timeOffset="29160.02">11980 3747 0,'0'-22'16,"-21"22"-16,0 0 16,0 0-16,0 22 0,21-1 15,-22-21-15,22 21 0,-21 0 0,21 0 16,0 0-16,0 1 0,0-1 0,0 0 16,0 0-1,0 0-15,0 0 0,0 1 0,0-1 16,21-21-1,1 0 1,-22-21 0,0-1-16,0 1 15,0 0-15,0 0 0,0 0 16,21 0-16,-21-1 0,21-20 0,-21 21 16,21 0-16,0 0 0,0-1 0,1-20 15,-1 21-15,0 21 0,21-21 16,-21 0-16,1 21 0,20 0 15,-21 0-15,0 0 0,22 0 0,-22 0 16,0 21-16,0 0 0,0 0 16,0 0-16,1 22 0,-22-22 0,21 0 15,-21 0-15,0 21 0,0-20 16,0-1-16,0 21 0,0-21 0,0 0 16,0 1-16,0-1 0,-21 0 0,-1 0 15,1-21-15,21 21 16,-21-21-16,0 0 15,0-21-15,21 0 0,0 0 16,0 0-16,0-1 16,0-20-16,21 21 0,0 0 15,0 0-15,0-22 0,1 22 0,-1-21 0,21 21 16,-21-22-16,22 22 16,-22-21-16,21 21 0,-21-1 0,0 1 15,22 21-15,-22 0 0,0 0 0,0 0 16,0 21-16,1 1 0,-1 20 15,0-21-15,-21 21 0,0-20 0,0 20 16,0-21-16,0 21 0,0 1 0,0-22 16,0 21-16,-21-21 0,21 1 15,-21-1-15,-1 0 0,22 0 0,0 0 16,-21 0-16,0-21 0,0 0 16,21-21-1,-21 21-15,21-21 0,-21 0 16,21 0-16,0 0 0</inkml:trace>
  <inkml:trace contextRef="#ctx0" brushRef="#br0" timeOffset="29364.13">12340 3281 0,'0'0'0,"-21"0"15,21-21-15,-21 21 16,0 0-16,-1 0 0,1 0 15,0 0 1,0 0 0,0 0 15,0 0-31,-1 0 0</inkml:trace>
  <inkml:trace contextRef="#ctx0" brushRef="#br0" timeOffset="29536.03">11451 3450 0,'0'0'0,"-21"0"0,21 21 0,0 1 31,21-22-31,0 0 0,0 0 16,22 0-16,-22 0 0,21 0 0,-21 0 15,22 0-15,-1-22 0,0 22 16,1-21-16,-1 21 0,0-21 0</inkml:trace>
  <inkml:trace contextRef="#ctx0" brushRef="#br0" timeOffset="30136.61">15621 3408 0,'0'0'0,"0"-21"15,0 42 1,0 0 0,0 0-16,0 0 0,0 22 15,0-1-15,0-21 0,0 22 0,0-1 16,0 0-16,0 1 0,0-1 0,0 0 15,-21-21-15,21 22 0,-21-1 16,-1-21-16,1 22 0,0-22 0,21 21 16,0-21-16,-21-21 0,21 21 0,-21 1 15,21-44 1,0 1 0,0 0-16,0 0 0,0 0 15</inkml:trace>
  <inkml:trace contextRef="#ctx0" brushRef="#br0" timeOffset="31440.31">15473 3620 0,'0'-22'0,"0"44"0,0-65 0,0 22 0,21-21 15,0 21-15,-21-1 0,21-20 16,0 21-16,1 0 0,-1 0 0,0-1 16,0 1-16,21 0 0,-20 21 0,20 0 15,-21 0-15,21 0 16,1 21-16,-1-21 0,-21 21 0,22 22 15,-1-22-15,-21 21 0,0-21 16,-21 22-16,0-22 0,0 21 0,0 1 16,-21-22-16,0 21 0,-21-21 0,-1 0 15,1 22-15,0-22 0,-22 0 16,22 0-16,-1-21 0,-20 21 0,21 1 16,-1-22-16,22 0 0,-21 0 0,21 0 15,-1 0-15,1 0 0,21-22 16,0 1-16,0 0 0,0 0 15,0 0-15,0 0 0,21 21 0,1-22 16,-1 1-16,0 21 16,0 0-16,0 0 0,0 0 15,1 21-15,-1 1 0,-21-1 16,0 0-16,0 0 0,21 0 16,-21 22-16,0-22 0,21 21 0,-21-21 15,0 0-15,0 22 0,0-22 16,21 0-16,0 0 0,-21 0 0,22-21 15,-1 22-15,0-22 0,0 0 0,0 0 16,0 0-16,1 0 0,-1 0 16,21-22-16,-21 1 0,22 21 0,-22-21 15,21-21-15,-21 21 0,22-1 0,-1 1 16,-21 0-16,0-21 0,22 21 16,-22-22-16,0 22 0,-21-21 15,21 21-15,-21-1 0,21 1 0,-21 0 16,0 0-1,0 42 1,-21 0-16,0 0 16,21 1-16,0-1 0,0 0 15,0 0-15,0 0 0,0 22 0,0-22 16,0 0-16,0 0 0,0 0 16,0 0-16,0 1 0,21-22 15,0 0-15,0 21 0,1-21 16,-1 0-16,0 0 0,0 0 15,21 0-15,-20-21 0,-1-1 0,21 22 16,-21-21-16,0 0 0,1 0 0,-1 0 16,0 0-16,0-1 0,0 1 15,-21 0-15,0-21 0,0 21 0,0-1 16,0 1-16,0 0 0,0 0 16,-21 21-1,21 21 1,0 0-16,0 0 0,-21 1 15,21-1-15,0 0 0,-21 0 0,21 0 16,0 0-16,0 1 0,0-1 0,0 0 16,21 0-16,0-21 15,0 21-15,0-21 16,1 0-16,-1 0 0,0 0 0,0 0 16,21 0-16,-20-21 0,-1 21 15,0-21-15,0 21 0,21-21 0,-20 0 16,-22-1-16,21 1 0,0 0 0,-21 0 15,21 0-15,-21 0 0,0-1 16,0 1-16,0 0 0,0 0 16,0 42-1,0 0 1,-21-21-16,21 21 0,0 1 0,0-1 16,-21 0-16,21 0 0,0 0 15,0 0-15,0 1 0,-21-1 16,21 0-16,0 0 0,0 0 0,0 0 15,-22-21-15,22 22 16,0-44 15,0 1-15,0 0-16,0 0 0,0 0 0,0 0 16,0-1-16,0-20 0,0 21 0,22-21 15,-1 20-15,0-20 16,21 0-16,-21 21 0,22-22 0,-1 22 0,0 0 15,1 0-15,-1 21 0,0 0 16,1 0-16,20 0 0,-20 21 16,-1 0-16,-21 21 0,21-20 0,-20-1 15,-1 21-15,0-21 0,-21 0 16,0 22-16,0-22 0,0 21 0,-21-21 16,0 1-16,-1-1 0,1 0 0,0 0 15,0 0-15,0 0 0,0 1 16,-1-22-16,1 0 0,21-22 31,0 1-31</inkml:trace>
  <inkml:trace contextRef="#ctx0" brushRef="#br0" timeOffset="32216.87">17992 3810 0,'21'0'32,"0"0"-32,0-21 15,0 0-15,0 0 0,1 21 16,-22-22-16,42-20 0,-21 21 15,0 0-15,0-22 0,1 1 0,-1 0 16,0-1-16,0 1 0,0 0 16,-21-1-16,0 1 0,0 0 15,0-1-15,0 22 0,0 0 0,0 0 16,0 0-16,-21 21 0,0 0 16,21 21-16,-21 0 0,0 0 15,-1 0-15,1 22 0,21-1 0,-21 0 16,0 22-16,21-22 0,-21 1 15,21 20-15,0-21 0,-21 1 0,21-1 16,0 0-16,0 1 0,0-22 0,0 21 16,0-21-16,0 1 15,21-1-15,0 0 0,0 0 0,0-21 16,22 0-16,-22 0 0,21 0 0,0 0 16,1 0-16,-22-21 0,21 0 15,1 0-15,-1-1 0,0 1 0,1 0 16,-22 0-16,21 0 0,-21-22 0,0 22 15,1 0-15,-22-21 0,0 21 16,0-1-16,0 44 31,0-1-31,-22 0 16,22 0-16,-21 0 0,21 0 0,-21 1 16,21-1-16,0 0 15,0 0-15,0 0 0,0 0 0,0 1 16,0-1-1,21-21-15,0 0 0,1 0 16,-1 0-16,-21-21 16,21-1-16,0 1 0,-21 0 15</inkml:trace>
  <inkml:trace contextRef="#ctx0" brushRef="#br0" timeOffset="32396.4">18859 3323 0,'0'0'0,"-21"0"0,0 0 32,0 0-32,21 21 15,0 1 1,0-1 0,-21-21-1</inkml:trace>
  <inkml:trace contextRef="#ctx0" brushRef="#br0" timeOffset="32592.29">17865 3641 0,'0'0'0,"0"21"15,21-21 1,0 0-16,21 0 0,-21 0 15,1 0-15,20 0 0,0-21 0,1 21 16,-1 0-16,21 0 0,-20-21 16,20 21-16,-20 0 0,20 0 0,-21-22 15,22 22-15</inkml:trace>
  <inkml:trace contextRef="#ctx0" brushRef="#br0" timeOffset="33311.93">19177 3598 0,'0'22'15,"-21"-22"-15,0 0 16,21 21-16,0 0 0,-22-21 16,1 21-16,21 0 0,0 0 15,0 1-15,-21-22 0,21 21 16,0 0-16,-21 0 0,21 0 15,0 0-15,0 1 16,-21-22 15,21-22 1,0 1-32,0 0 15,0 0-15,0 0 0,0 0 16,0-1-16,21 1 0,-21-21 15,21 21-15,0 0 0,0-1 0,1 1 16,-1 21-16,0-21 16,0 21-16,21 0 0,-20 0 0,-1 0 15,21 0-15,-21 0 0,0 0 0,1 21 16,-1 0-16,0 1 0,0-1 16,0 0-16,0 0 0,-21 0 0,0 0 15,0 1-15,0-1 0,0 0 16,0 0-16,-21 0 0,0-21 15,0 21-15,0-21 0,0 0 16,-1 0-16,1 0 16,21-21-1,0 0 1,0 0-16,21 0 0,1 21 16,20-21-16,-21-22 0,21 22 0,1 0 15,-22 0-15,21 0 0,1-1 0,-1 22 16,0 0-16,1 0 15,-22 0-15,21 0 0,0 0 0,-20 0 16,-1 22-16,0-1 0,-21 0 16,0 0-16,0 0 0,0 0 0,0 1 15,0 20-15,0-21 0,0 0 0,-21-21 16,0 21-16,-1 1 0,1-1 16,0-21-16,21 21 0,-21-21 15,21-21 16,0 0-15,21-1-16,0 1 0</inkml:trace>
  <inkml:trace contextRef="#ctx0" brushRef="#br0" timeOffset="33659.55">20066 3662 0,'0'42'15,"21"-42"-15,0 0 16,0 0 0,1 0-16,-1 0 0,0 0 15,0 0-15,21 0 0,-20 0 0,20-21 16,0 21-16,-21 0 0,1-21 16,-1 0-16,0 21 0,-21-21 0,0-1 15,0 1-15,-21 0 16,0 21-16,-1 0 15,-20 0-15,21 0 0,-21 21 0,20 0 16,-20-21-16,21 22 0,0 20 16,-22-21-16,22 0 0,0 0 0,21 22 15,0-22-15,-21 0 0,21 0 0,0 0 16,0 1-16,0-1 0,21 0 16,0-21-16,0 21 0,1-21 0,-1 0 15,21 0-15,0 0 0,1 0 16,-1-21-16,22 0 0</inkml:trace>
  <inkml:trace contextRef="#ctx0" brushRef="#br0" timeOffset="34405.12">21061 3281 0,'0'0'0,"21"0"0,0 0 0,0 0 16,22 0-16,-22 0 16,0 0-16,21 0 0,-21-21 15,22 0-15,-1 21 0,-21-22 0,0 1 16,22 21-16,-22-21 0,-21 0 15,0 0-15,0 0 0,0-1 16,-21 1-16,0 0 0,-1 21 16,-20-21-16,0 0 0,-1 21 15,22 0-15,-21 0 0,0 0 0,-1 0 16,1 0-16,0 21 0,20 0 0,-20 0 16,21 22-16,0-22 0,-22 21 15,43 0-15,-21 1 0,21-1 16,0 0-16,0 1 0,0-22 15,0 21-15,0-21 0,21 22 0,1-22 16,-1 0-16,0 0 0,0-21 0,21 21 16,-20-21-16,20 0 0,-21 0 15,0 0-15,22 0 0,-22 0 16,-42 0 0,-1 0-1,1 0-15,-21 0 0,0 0 0,-1 0 16,1 0-16,0 22 0,20-1 15,-20 0-15,0-21 0,21 21 16,-1 0-16,1 22 0,0-22 0,21 0 16,0 0-16,0 0 0,0 0 15,0 1-15,21-22 0,0 21 0,1 0 16,-1-21-16,21 0 0,0 0 16,1 0-16,-22 0 0,21 0 0,1 0 15,-1 0-15,-21 0 0,21 0 0,-20-21 16,-1 21-16</inkml:trace>
  <inkml:trace contextRef="#ctx0" brushRef="#br0" timeOffset="34871.85">21315 3641 0,'0'0'0,"21"-21"0,0-1 0,-21 1 0,21 0 0,0 0 16,-21 0-16,22 21 0,-1-21 16,0 21-16,21 0 0,-21 0 15,1 0-15,-1 0 0,0 21 0,21 0 16,-21 0-16,1 0 0,-22 0 15,0 1-15,0-1 0,0 0 0,0 0 16,0 0-16,0 0 0,-22 1 0,22-1 16,-21 0-16,0 0 0,-21 0 15,21-21-15,-1 21 0,1-21 0,0 0 16,0 0 0,42-21-1,0 21-15,0-21 16,1 0-16,-1 0 15,0 0-15,21-1 0,-21 1 0,22 0 16,-22 0-16,0 0 0,21 0 0,-20-1 16,-1 1-16,0 0 0,0 21 15,0 0-15,-42 0 32,0 21-32,0-21 0,-22 21 0,22 1 15,0-1-15,0 0 0,-21 0 0,20 0 16,1 0-16,0 1 15,21-1-15,0 0 0,-21 0 0,21 0 16,0 0-16,0 1 0,21-22 16,0 21-16,0-21 15,1 0-15,20 0 0,-21 0 0,21 0 16,-20 0-16,20-21 0,-21 21 0,21-22 16</inkml:trace>
  <inkml:trace contextRef="#ctx0" brushRef="#br0" timeOffset="35112.5">22246 3471 0,'0'0'0,"0"-21"0,-63 21 31,41 21-31,1 1 0,0-22 16,0 21-16,0 0 0,-22 0 15,22 21-15,0-20 0,0-1 0,0 0 16,0 0-16,21 21 0,-22-20 0,22-1 15,0 0-15,0 0 0,0 0 16,22 0-16,-1-21 0,0 0 16,0 22-16,21-22 0,-20 0 15,20 0-15,-21 0 0,21 0 0,-20 0 16,20-22-16,-21 1 0</inkml:trace>
  <inkml:trace contextRef="#ctx0" brushRef="#br0" timeOffset="35504.28">22415 3535 0,'0'0'0,"0"21"0,-21-21 0,21 21 16,-21 0-16,21 1 16,21-22-1,0 21-15,1-21 0,-1 0 16,0 0-16,0 0 0,21 0 0,1 0 15,-22 0-15,21-21 0,1 21 0,-22 0 16,21-22-16,-21 22 16,0-21-16,1 0 0,-22 0 15,0 0-15,-22 21 16,1-21-16,-21 21 0,21 0 16,-22 0-16,1 0 0,21 0 0,-21 21 15,-1-21-15,22 21 0,-21 0 16,21 0-16,-1 0 0,1 1 0,0-1 15,21 0-15,0 0 0,0 0 0,0 0 16,0 1-16,0-1 0,21 0 16,0-21-16,1 21 0,-1-21 0,0 0 15,21 21-15,1-21 0,-22 0 0,21 0 16,22 0-16,-22 0 16,0 0-16,22-21 0,-22 21 0</inkml:trace>
  <inkml:trace contextRef="#ctx0" brushRef="#br0" timeOffset="35824.1">23262 3556 0,'0'-21'0,"0"42"0,0-63 0,-21 63 31,21 0-31,-21 0 16,21 0-16,-21 22 0,-1-22 0,22 21 15,-21 1-15,21-1 0,0 21 16,0-20-16,0 20 0,0 1 15,0 20-15,0-20 0,0 21 0,0-1 16,0-20-16,0 20 0,0 1 16,0 0-16,-21-22 0,0 22 0,0-22 15,0 1-15,-1-1 0,1-20 0,-21-1 16,21 0-16,0-20 0,-1-1 0,1 0 16,0-21-16,21-21 15,0 0 1,0-1-16,21-20 0,0 21 15,-21-21-15,22-1 0,-1 1 0,0 0 16,0-22-16,0 22 0,0-22 16,22 22-16</inkml:trace>
  <inkml:trace contextRef="#ctx0" brushRef="#br0" timeOffset="36127.92">23241 3852 0,'0'-42'0,"0"84"0,0-126 0,0 63 0,0-22 16,0 22-16,0 0 0,0-21 15,0 20-15,0 1 0,21-21 0,0 21 16,0 0-16,1-1 16,-1 22-16,0 0 0,0 0 0,0 0 15,0 0-15,1 22 0,-1-1 16,0 0-16,0 0 0,0 21 16,-21-20-16,0 20 0,0-21 0,0 21 15,0-20-15,0-1 0,-21 0 16,0 0-16,0 0 0,-22-21 0,22 21 15,0-21-15,-21 0 0,21 0 0,-22 0 16,22 0-16,0 0 0,-21 0 16,20 0-16,1 0 0,21-21 0,0 0 15,0 0-15,0 0 16,21 0-16,1-1 16,-1 1-16,0 0 0</inkml:trace>
  <inkml:trace contextRef="#ctx0" brushRef="#br0" timeOffset="36371.83">23834 3133 0,'-22'21'32,"1"0"-32,0 0 0,0 0 15,0 22-15,0-1 0,21 0 0,-22 1 0,1-1 16,0 0-16,21-20 0,0 20 15,0-21-15,0 21 0,-21-20 16,21-1-16,0 0 0,0 0 0,0 0 16,0 0-16,21-21 15,0 0-15,0 0 0,1 0 16,-1 0-16,0 0 16,21-21-16</inkml:trace>
  <inkml:trace contextRef="#ctx0" brushRef="#br0" timeOffset="36596.46">24109 3429 0,'0'0'0,"-21"21"31,-1 0-15,1 1-16,0-1 16,0 0-16,0 0 0,0 0 0,-1 0 15,22 1-15,0-1 0,0 0 0,0 0 16,0 0-16,0 0 0,0 1 15,0-1-15,22-21 16,-1 0-16,0 0 0,0 0 0,0 0 16,0 0-16,1 0 0,-1 0 15,0-21-15,21-1 0</inkml:trace>
  <inkml:trace contextRef="#ctx0" brushRef="#br0" timeOffset="37272.07">24405 3535 0,'0'0'0,"-21"0"31,0 21-31,21 0 16,0 0-16,-21 1 0,-1-1 15,22 0-15,-21 0 0,21 0 0,0 0 16,0 1-16,0-1 16,0 0-16,0 0 0,21-21 15,1 0 1,-1 0-1,0 0-15,-21-21 16,0 0 0,0 0-16,0-1 0,0 1 15,0 0-15,0 0 0,21 0 0,-21-22 16,21 22-16,-21 0 0,21 0 16,1 0-16,-1 0 0,0-1 0,0 1 15,0 21-15,0 0 0,1 0 0,-1 0 16,21 0-16,-21 0 0,0 0 15,1 21-15,-1 1 0,0-1 0,-21 0 16,0 21-16,21-21 0,-21 1 16,0 20-16,0-21 0,0 0 0,0 22 15,0-22-15,0 0 0,0 0 0,-21 0 16,21 0 0,-21-21-16,0 0 0,21 22 0,-22-22 15,1 0-15,21-22 31,0 1-31,0 0 16,21 0-16,1 0 0,-1 0 0,0-1 16,0 1-16,0-21 0,0 21 15,22 0-15,-22-22 0,21 22 0,1 0 16,-22 0-16,21 0 0,0-1 16,-20 22-16,-1 0 0,0 0 0,0 0 15,-21 22-15,0-1 0,0 0 16,0 0-16,0 21 0,0-20 15,0-1-15,-21 21 0,21-21 0,-21 0 16,0 1-16,-1-1 0,22 0 16,-21 0-16,0 0 0,0 0 0,21 1 15,-21-22-15,0 0 0,-1 0 16,22-22 15,-21 22-31,21-21 0</inkml:trace>
  <inkml:trace contextRef="#ctx0" brushRef="#br0" timeOffset="37499.94">24553 3175 0,'0'0'0,"0"-21"0,-21 21 0,0 0 16,0 0 78</inkml:trace>
  <inkml:trace contextRef="#ctx0" brushRef="#br0" timeOffset="37715.94">23664 3344 0,'0'0'0,"-21"0"0,21 22 32,21-22-32,0 0 0,1 0 0,-1 0 15,0 0-15,21 0 0,-21 0 0,22 0 16,-22 0-16,0 0 15,21 0-15,-20 0 0,-1 0 16,-42 0 15</inkml:trace>
  <inkml:trace contextRef="#ctx0" brushRef="#br0" timeOffset="44467.46">4191 4805 0,'-21'0'0,"0"0"0,-1 0 16,1 0-16,0 0 15,0 0-15,0 0 0,21-21 31,0 0-15,21 21 0,0 0-16,21 0 0,-20-22 0,20 22 15,0 0-15,1 0 16,-1-21-16,-21 21 0,21 0 0,1 0 16,-22 0-16,21 0 0,-21 0 0,1 0 15,-1 0-15,-42 0 31,-1 0-31,-20 0 16,21 0-16,0 21 0,0-21 0,-22 0 16,22 0-16,0 0 0,-21 0 15,20 0-15,1 22 0,0-22 0,0 0 16,0 0-16,0 0 0,-1 0 16,1 0-16,0 0 0,0 0 0,0 0 15,0 0 1,21 21-1,-22-21 1,22 21-16,0 0 16,0 0-16,0 0 0,0 1 15,0-1-15,0 0 0,0 0 16,0 0-16,-21 22 0,21-22 0,0 21 16,-21 0-16,21-20 0,0 20 0,0 0 15,-21 1-15,21-1 0,-21 0 16,0 1-16,21-1 0,0 0 0,0 22 15,-22-22-15,22 0 0,0 1 16,0-1-16,0 0 0,0-20 16,0 20-16,0-21 0,22 21 0,-1-20 15,0-1-15,0 0 0,0-21 16,0 21-16,1-21 0,20 0 0,-21 0 16,0 21-16,22-21 0,-22 0 15,0 0-15,21 0 0,-21 0 0,22-21 16,-22 21-16,0-21 0,21 21 0,-20-21 15,-1 21-15,0-21 0,0-1 16,0 22-16,0-21 0,-21 0 16,22 0-16,-1 0 0,-21 0 15,21 21-15</inkml:trace>
  <inkml:trace contextRef="#ctx0" brushRef="#br0" timeOffset="45076.74">5059 5186 0,'0'0'0,"21"0"0,-21-21 16,21 21-16,-21-21 0,21 21 15,0-22-15,-21 1 16,0 0-16,0 0 16,0 0-1,-21 21-15,0 0 16,0 0-16,0 0 0,0 0 0,-1 21 15,-20-21-15,21 21 0,0 0 16,-22 0-16,22 22 0,-21-22 0,21 21 16,0-21-16,-1 22 0,1-1 15,0 0-15,21 1 0,-21-1 16,21 0-16,0 1 0,0-22 0,0 21 16,21 1-16,0-22 0,0 0 15,1 0-15,20 0 0,-21-21 0,21 0 16,-20 0-16,20 0 0,-21 0 0,21 0 15,1 0-15,-22 0 0,21-21 16,-21 0-16,22-21 0,-1 20 0,-21 1 16,22-21-16</inkml:trace>
  <inkml:trace contextRef="#ctx0" brushRef="#br0" timeOffset="45572.48">5567 4890 0,'0'-43'0,"0"86"0,-21-107 0,-1 43 0,22 0 15,-21 0-15,0 21 0,0 0 16,0 21-16,21 0 16,-21 0-16,21 21 0,0 1 15,0-1-15,0 0 0,0 1 0,0-1 16,0 0-16,0 22 0,0-22 0,0 1 16,0-1-16,0 0 0,0-21 15,0 22-15,0-1 0,0-21 0,0 22 16,0-22-16,0 0 0,0 0 15,0 0-15,0 0 0,-22 1 0,22-44 47,0 1-47,-21 0 16,21 0-16,0 0 0,0 0 0,0-1 16,0 1-16,21-21 0,1 21 15,-1-22-15,0 22 0,0 0 0,21-21 16,-20 21-16,20-1 0,-21 22 15,21-21-15,-20 21 0,20 0 0,-21 0 16,21 0-16,-20 21 0,-1 1 0,0-1 16,0 0-16,-21 0 0,0 0 15,0 0-15,0 1 0,0-1 16,0 0-16,0 0 0,-21 0 0,0 0 16,0 1-16,21-1 0,0 0 15,-22 0-15,1 0 0,21-42 47,0 0-47,21 0 16</inkml:trace>
  <inkml:trace contextRef="#ctx0" brushRef="#br0" timeOffset="45969.26">5990 5419 0,'42'21'16,"-20"-21"0,-1 0-16,0 0 15,0-21-15,0 21 0,22-21 16,-22-1-16,0 22 0,0-21 0,0 0 16,0 21-16,1-21 0,-22 0 15,0 0-15,21 21 0,-21-22 0,0 1 16,0 0-16,-21 21 15,-1-21-15,1 21 16,0 0-16,0 21 16,0-21-16,-22 21 0,22 0 0,0 1 15,0-1-15,0 0 0,0 0 16,-1 21-16,1-20 0,21-1 0,0 21 16,0-21-16,0 0 0,0 1 0,0-1 15,0 0-15,0 0 0,0 0 16,21 0-16,1-21 0,-1 0 0,0 22 15,0-22-15,0 0 0,0 0 16,22 0-16,-22 0 0,0-22 0,21 22 16,-20-21-16,-1 0 0,0 0 15,21 0-15,-21 21 0</inkml:trace>
  <inkml:trace contextRef="#ctx0" brushRef="#br0" timeOffset="46252.09">6667 5207 0,'0'0'0,"0"-21"0,0 0 0,0 0 16,-21 21-16,0 0 16,0 0-16,0 0 15,0 21-15,-1 0 0,22 0 16,0 0-16,0 0 0,-21 22 16,21-22-16,-21 0 0,21 21 0,0-20 15,-21-1-15,21 0 0,0 0 0,0 0 16,0 0-16,0 1 15,0-1-15,0 0 0,21-21 0,0 0 16,0 21-16,1-21 0,-1 0 0,0 0 16,0 0-16,21 0 0,-20-21 15,20 21-15,-21-21 0,21 0 0,-20-1 16,20 1-16,0 0 0,-21 0 0,1 0 16,20 0-16</inkml:trace>
  <inkml:trace contextRef="#ctx0" brushRef="#br0" timeOffset="46872.73">7154 4847 0,'0'0'0,"0"-42"0,0 21 0,0 0 16,0-1-16,0 1 15,-21 21 1,0 21-16,21 1 0,0-1 0,0 0 16,-21 21-16,21 1 0,-21-1 15,21 0-15,-22 1 0,22 20 0,0-21 16,0 1-16,-21-1 0,21 0 0,-21 1 15,21-1-15,0-21 0,0 22 16,-21-22-16,21 0 0,0 0 0,0 0 16,0 0-16,0 1 0,0-44 47,0 1-32,0 0-15,0 0 16,21-21-16,0 20 0,0 1 0,-21 0 15,22 0-15,-1-21 0,0 20 0,0 1 16,0 0-16,22 0 0,-22 0 16,0 0-16,0 21 0,0 0 0,0 0 15,1 0-15,-1 21 16,-21 0-16,0 0 16,0 0-16,0 0 0,0 1 15,-21-1-15,-1 0 0,1 0 16,0-21-16,0 0 15,0 21-15,0-21 0,-1 0 0,1 0 16,0 0-16,0 0 0,0 0 16,0-21-1,21 0 1,0 42 15,21 0-31,-21 0 16,0 1-16,21-22 0,-21 21 15,21 0-15,-21 0 0,21 0 16,-21 0-16,0 1 16,21-22-16,1 0 0,-22 21 0,21-21 15,0 0-15,0 0 16,0 0-16,0 0 0,1-21 0,-1 21 16,0-22-16</inkml:trace>
  <inkml:trace contextRef="#ctx0" brushRef="#br0" timeOffset="47276.5">7514 5334 0,'0'21'16,"0"0"-16,21-21 31,0 0-31,1 0 15,-1 0-15,0 0 0,0 0 0,0-21 16,0 0-16,1 21 0,-1-21 16,0 21-16,-21-21 0,21 21 0,-21-21 15,21-1-15,-21 1 16,-21 21 0,0 0-16,0 0 0,0 0 15,-1 0-15,1 0 0,0 0 16,0 21-16,0 1 0,21-1 15,-21-21-15,-1 21 0,22 0 0,-21 0 16,21 0-16,0 1 0,0-1 0,0 0 16,0 0-16,0 0 0,0 0 15,21-21-15,-21 22 16,22-22-16,20 0 0,-21 0 0,0 0 16,22 0-16,-1 0 0,-21 0 15,21 0-15,1 0 0,-22-22 16,21 22-16</inkml:trace>
  <inkml:trace contextRef="#ctx0" brushRef="#br0" timeOffset="47840.18">8403 5144 0,'0'0'0,"0"-22"0,0 1 0,0 0 15,0 0-15,-21 21 16,21-21-16,-21 21 0,0 0 15,-1 0-15,1 0 0,0 0 0,0 0 16,0 21-16,0 0 0,-1 0 0,1 0 16,-21 1-16,21-1 0,0 21 15,-1-21-15,1 0 0,21 22 16,-21-22-16,0 0 0,21 0 0,-21 0 16,21 1-16,0-1 0,0 0 15,0 0-15,0 0 0,21 0 16,0-21-16,0 0 0,0 0 0,1 0 15,-1 0-15,0 0 0,0 0 16,21 0-16,-20 0 0,-1-21 0,21 0 16,-21 0-16,0 21 0,1-21 0,20 0 15,-21-22-15,0 22 0,0 0 16,1-21-16,-22-1 0,21 22 0,0-21 16,-21-1-16,0-20 0,0 21 0,0-1 15,0-20-15,0 20 16,0 22-16,0-21 0,0 21 0,0 0 15,0-1-15,0 44 16,0-1 0,0 0-16,-21 21 0,21 1 0,-21-1 15,21 0-15,-22 1 0,22-1 0,-21 21 16,21-20-16,0-1 0,0 0 16,0-20-16,-21 20 0,21 0 0,0-21 15,0 1-15,0-1 0,0 0 0,0 0 16,21 0-16,0-21 15,1 21-15,-1-21 0,0 0 16,21 0-16,-21 0 0,1 0 0,20-21 16,-21 21-16,21-21 0,-20 0 15,20 0-15</inkml:trace>
  <inkml:trace contextRef="#ctx0" brushRef="#br0" timeOffset="48359.88">8996 4657 0,'0'0'0,"-21"0"0,-1 0 15,1 0-15,21 21 0,0 0 16,0 0 0,21-21-1,22 0-15,-22 0 0,21 0 0,1 0 16,-22 0-16,21 0 0,0 0 15,1 0-15,-22 0 0,21-21 0,-21 21 16,22 0-16,-22-21 0,0 21 0,0-21 16,-21 42 15,0 0-15,-21 0-16,21 0 0,0 1 15,-21 20-15,21-21 0,-21 21 0,21 1 0,-21-1 16,21-21-16,0 22 15,0-1-15,0 0 0,0-21 0,0 22 16,0-1-16,0 0 0,0-20 0,0 20 16,0 0-16,0-21 0,0 22 15,0-1-15,0-21 0,0 22 0,0-1 16,0 0-16,0-21 0,0 22 0,21-22 16,-21 21-16,0-21 0,0 1 0,0-1 15,0 0-15,-21-21 0,-1 21 16,1-21-16,0 0 0,0 0 15,0 0-15,-22 0 0,22 0 0,-21 0 16,21 0-16,0 0 0,-1 0 16,-20 0-16,21 0 0,0 0 0,0 0 15,21-21-15,-22 0 0,22 0 16,0-1-16</inkml:trace>
  <inkml:trace contextRef="#ctx0" brushRef="#br0" timeOffset="49504.39">16214 4487 0,'0'0'0,"21"-21"31,0 21-31,0 0 16,0 0-16,22 0 0,-22 0 16,21 0-16,-21 0 0,22 0 0,-22-21 15,21 21-15,-21 0 0,0 0 16,1 0-16,-1 0 0,-42 0 47,-1 0-47,-20 0 0,21 0 0,0 0 15,-22 0-15,22 0 0,0 0 0,-21 0 16,21 0-16,-1 0 0,1 0 16,0 0-16,0 0 0,0 0 0,0 0 15,-1 0 1,1 21-1,21 0-15,-21-21 16,21 22-16,-21-1 16,21 0-16,-21 21 0,21-21 0,0 1 15,0 20-15,-21 0 0,21 1 0,-22-1 16,1 0-16,21 22 0,0-22 16,-21 22-16,0-22 0,21 0 0,-21 1 15,21 20-15,0-21 0,0-20 0,0 20 16,0 0-16,0-21 0,0 22 15,0-22-15,21 0 0,-21 0 0,21-21 16,0 21-16,22 1 0,-22-22 0,0 0 16,21 0-16,-21 0 0,22 0 15,-22 0-15,21 0 0,-21 0 16,22-22-16,-22 1 0,21 0 0,-21 0 16,22 0-16,-22 0 0,0-1 0</inkml:trace>
  <inkml:trace contextRef="#ctx0" brushRef="#br0" timeOffset="50459.44">16785 4763 0,'0'0'0,"0"-22"0,0 1 0,0 0 0,0 0 16,-21 21 15,21 21-31,0 0 0,-21 0 16,21 1-16,-21 20 0,21-21 15,0 21-15,0 1 0,0-22 0,0 21 16,0 1-16,0-22 0,0 21 16,0-21-16,0 0 0,0 22 0,0-22 15,0 0-15,0 0 0,21-21 16,0 0-16,0 0 16,0 0-16,0 0 0,1-21 15,-1 0-15,0 0 0,0 21 0,0-21 16,0-1-16,1-20 0,-1 21 15,0 0-15,-21-22 0,21 22 16,0-21-16,-21 0 0,0 20 0,21-20 16,-21 21-16,22 0 0,-22 0 15,0-1-15,0 44 32,0-1-32,-22 21 0,22-21 15,-21 22-15,0-22 0,21 21 0,0 0 16,0-20-16,-21 20 0,21-21 0,0 21 15,0-20-15,0-1 0,0 0 16,0 0-16,0 0 0,21 0 16,0-21-16,0 0 15,22 0-15,-22 0 16,0 0-16,21-21 0,-20 0 0,20 0 16,-21 0-16,21 0 0,-20-1 0,20 1 15,-21-21-15,0 21 0,0-22 16,-21 22-16,22 0 0,-22-21 0,21 21 15,-21-1-15,0 1 0,0 0 16,-21 42 15,21 0-31,-22 1 0,22-1 16,0 0-16,0 0 0,0 0 0,0 0 16,0 22-16,0-22 0,0 0 15,0 0-15,0 0 0,0 1 16,0-1-16,0 0 0,0 0 0,0 0 15,-21-21 17,21-21-17,0 0 1,0 0-16,0 0 0,0-1 0,0-20 16,21 21-16,-21-21 0,22-1 0,-1 1 15,0 0-15,0-1 0,21 1 16,1 21-16,-22-22 0,21 22 0,1 21 15,-22-21-15,21 21 0,0 0 16,-20 0-16,20 21 0,-21 0 16,21 1-16,-20-1 0,-1 0 0,-21 21 15,0 1-15,0-22 0,0 21 16,0-21-16,0 22 0,0-22 0,0 0 16,-21 21-16,21-21 0,-22 1 0,1-22 15,0 21-15,21 0 0,-21-21 16,21 21-16,-21-21 0,21-21 47,21 0-47,0 21 0,-21-21 0</inkml:trace>
  <inkml:trace contextRef="#ctx0" brushRef="#br0" timeOffset="50747.99">18436 4741 0,'0'0'0,"0"-21"0,-42 0 31,21 21-31,-1 0 0,1 0 0,0 0 16,0 21-16,0 0 0,-22 1 0,22 20 16,0 0-16,0-21 0,0 22 15,0-1-15,21 0 0,-22-20 0,22 20 16,-21-21-16,21 21 0,0-20 15,0-1-15,0 0 0,0 0 16,21 0-16,1-21 0,-1 0 16,0 0-16,0 0 0,0 0 0,22 0 15,-1 0-15,-21 0 0,21 0 16,1-21-16,-1 0 0,0 0 0,1 0 16,-1-22-16</inkml:trace>
  <inkml:trace contextRef="#ctx0" brushRef="#br0" timeOffset="51191.73">18796 4593 0,'0'0'0,"0"-21"0,0 0 16,-21 21-1,0 21 1,21 0-16,0 0 0,0 22 16,-22-22-16,1 21 0,21-21 0,-21 22 15,21-1-15,0 0 0,-21-20 16,0 20-16,21-21 0,-21 21 0,21-20 15,0-1-15,-22 0 0,22 0 0,-21 0 16,0 0 0,21-42 15,21 0-31,0 0 16,-21 0-16,22 0 0,-1-22 0,0 22 15,0 0-15,0-21 0,0 20 16,1-20-16,20 21 0,-21 0 0,0 21 15,0-21-15,22 21 0,-22 0 0,0 0 16,0 0-16,0 21 0,1 0 16,-22 0-16,0 0 0,0 22 15,0-22-15,0 0 0,0 0 0,0 0 16,0 0-16,0 22 0,0-22 16,-22 0-16,1 0 15,0 0-15,21 1 0,-21-22 16,0 0-16,21-22 31</inkml:trace>
  <inkml:trace contextRef="#ctx0" brushRef="#br0" timeOffset="51627.49">19156 4932 0,'-21'0'0,"42"0"31,0-21-15,0 21-16,0-21 0,0 21 0,22-22 15,-22 22-15,0-21 0,21 21 0,-20-21 16,-1 21-16,0-21 0,-21 0 16,0 0-16,0-1 15,-21 22 1,0 0-16,-1 0 16,1 0-16,0 0 0,0 22 0,0-1 15,-22 0-15,22 0 0,0 0 0,0 0 16,21 22-16,-21-22 0,21 0 15,0 0-15,0 0 0,0 1 0,0-1 16,0 0-16,0 0 0,21 0 0,0 0 16,0-21-16,0 0 0,1 22 15,20-22-15,-21 0 0,0 0 0,22 0 16,-22 0-16,21 0 0,-21 0 0,22 0 16,-22-22-16</inkml:trace>
  <inkml:trace contextRef="#ctx0" brushRef="#br0" timeOffset="52715.86">19918 4678 0,'0'0'0,"-43"0"16,22 0-16,0 0 16,0 0-16,0 21 0,0 0 15,-1 0-15,1 1 0,0-1 16,21 21-16,-21-21 0,0 22 0,21-1 0,0-21 15,0 0-15,0 22 0,0-22 16,0 0-16,0 0 0,0 0 16,0 0-16,21-21 0,0 22 0,0-22 15,0 0-15,1 0 0,-1 0 16,21 0-16,-21 0 0,0 0 0,22 0 16,-22-22-16,21 22 0,-21-21 0,22 0 15,-22 0-15,0 0 0,0 0 16,0-22-16,1 1 0,-1 21 0,0-22 15,-21 1-15,0 0 0,21-1 0,-21 1 16,0 0-16,0 21 0,0-22 16,0 22-16,0-21 0,0 21 0,0-1 15,0 44 17,0-1-32,-21 0 0,21 0 15,-21 0-15,0 22 0,21-1 16,0-21-16,0 21 0,-22 1 0,1-1 15,21 0-15,-21 1 0,21-1 0,0-21 16,0 22-16,-21-22 0,21 0 16,0 0-16,0 0 0,-21-21 0,21 21 15,0-42 17,21 21-32,0-21 0,-21 0 0,0 0 15,21 0-15,0-1 0,1 1 16,-22-21-16,21 21 0,0 0 15,0-22-15,0 22 0,0 0 0,1 0 16,20 0-16,-21-1 0,21 22 0,-20 0 16,-1 0-16,0 0 0,21 0 15,-21 0-15,1 0 16,-22 22-16,0-1 16,0 0-16,0 0 0,-22-21 15,1 0-15,0 21 0,0-21 0,0 0 16,0 0-16,-1 21 0,1-21 15,0 0-15,0 0 0,0 0 16,0 0-16,-1 0 16,1-21-1,0 21-15,21 21 16,0 1 0,0-1-16,0 0 15,0 0-15,0 0 0,0 0 16,0 1-16,0-1 0,21 0 15,0 0-15,1-21 0,-22 21 16,21-21-16,0 0 0,0 21 0,21-21 16,-20 0-16,-1 0 0,21 0 15,0 0-15,-20 0 0,20 0 0,0 0 16,-21 0-16,22 0 0,-1-21 0,-21 0 16,22 21-16,-22-21 15,0 0-15,0 0 0,0-1 0,0 1 16,-21-21-16,22 21 0,-22 0 0,0-1 15,0 1-15,0 0 0,0 0 16,0 0-16,-22 21 0,1 0 16,0 0-16,0 21 15,21 0-15,-21 0 0,21 0 16,-21 1-16,21-1 0,0 0 0,0 0 16,0 0-16,0 0 0,0 1 15,0-1-15,0 0 0,0 0 16,21-21-16,0 21 15,0-21-15,0 0 0,0 0 16,1 0-16,-1 0 0,0 0 0,0 0 16,21 0-16,-20 0 0,20 0 0,-21 0 15,0-21-15</inkml:trace>
  <inkml:trace contextRef="#ctx0" brushRef="#br0" timeOffset="53272.55">21421 4741 0,'0'0'16,"0"-21"-16,0 0 0,0 0 0,-22 21 16,1-21-16,0 21 0,0 0 15,0 0-15,0 0 16,-1 21-16,1-21 0,0 21 16,21 0-16,-21 0 0,21 1 15,-21-1-15,21 21 0,0-21 0,-21 22 16,-1-22-16,22 0 0,-21 21 15,21-21-15,0 1 0,0-1 0,0 0 16,0 0-16,0 0 0,21-21 0,1 21 16,-1-21-16,0 0 15,0 0-15,0 0 0,0 0 16,1 0-16,-1 0 0,0 0 0,0 0 16,0 0-16,0-21 0,1 0 15,-22 0-15,21 0 0,0-22 0,0 22 16,-21-21-16,0 0 0,21 20 0,0-20 15,-21 0-15,0-1 0,22 1 16,-22 0-16,21-1 0,-21 22 0,0-21 16,21 21-16,-21 0 0,21-1 0,-21 1 15,0 0-15,0 42 16,0 0 0,0 1-16,0-1 0,-21 0 15,0 0-15,21 21 0,0-20 16,-21 20-16,21 0 0,-22-21 0,22 22 15,0-1-15,0-21 0,0 22 16,0-22-16,0 21 0,0-21 0,0 0 16,0 1-16,0-1 0,22-21 0,-1 21 15,0-21-15,0 0 16,0 0-16,22 0 0,-22 0 0,21 0 16,-21 0-16,22 0 0,-22-21 0,21 0 15,0-1-15,1 22 0</inkml:trace>
  <inkml:trace contextRef="#ctx0" brushRef="#br0" timeOffset="53792.25">22098 4382 0,'-21'0'16,"42"0"15,0 0-31,0 0 0,0 0 16,22 0-16,-22 0 0,0 0 15,0-22-15,0 22 0,1 0 16,-1 0-16,0-21 0,0 21 16,-21 21 15,0 1-16,0-1-15,0 0 0,-21 0 16,21 0-16,0 0 0,0 1 0,-21-1 16,21 0-16,-21 0 0,21 21 15,0-20-15,0-1 0,-22 21 0,22 0 16,-21-20-16,21 20 0,-21-21 16,21 21-16,0 1 0,-21-22 0,21 21 15,-21 1-15,0-22 0,21 21 16,-22-21-16,22 22 0,-21-22 15,0 0-15,21 0 0,-21 0 0,21 0 16,-21 1-16,0-1 0,-1 0 0,1 0 16,0-21-16,0 21 15,0-21-15,21 21 0,-21-21 16,-1 0-16,1 0 0,0 0 0,0 0 16,0 0-16,-22 0 15,22 0-15,0 0 0,-21 0 0,-1 0 16,1-21-16,-21 21 0,20 0 0,-20-21 15</inkml:trace>
  <inkml:trace contextRef="#ctx0" brushRef="#br1" timeOffset="72704.12">466 7133 0,'0'0'0,"-22"0"0,1 0 16,-21 0-16,21 0 0,-22 0 0,22 0 15,-21 0-15,21 0 0,0 0 16,-1 0-16,1 0 31,42 0-15,1 0-16,-1 0 16,21 0-16,-21 0 0,22 0 0,20 0 15,-21 0-15,1 0 0,20 0 16,1 0-16,-22 0 0,22 0 0,-22 0 15,21 0-15,-20 0 0,20 0 0,-20 0 16,20 0-16,-21 0 0,1-21 0,-1 21 16,0 0-16,1 0 0,-1 0 0,-21 0 15,22-21-15,-22 21 0,0 0 0,0 0 32,-21-21-32,-21 21 15,0 0 1,0 0-1,-1 0-15,1-21 16,0 21 0,0-22-16</inkml:trace>
  <inkml:trace contextRef="#ctx0" brushRef="#br1" timeOffset="73172.69">1143 6858 0,'-64'-21'31,"64"42"1,0 0-32,22-21 15,-1 21-15,0-21 0,0 22 0,0-1 16,0-21-16,22 21 0,-22-21 0,21 0 15,-21 21-15,22-21 0,-1 0 0,-21 0 16,22 0-16,-22 0 0,21 0 0,-21 0 16,22 0-16,-22 0 0,0 0 15,0 0-15,0 0 0,0 0 16,-21-21 0,-21 21-1,0 0 1,-21 21-16,21-21 0,-1 21 15,1 0-15,-21 1 0,21-1 0,-22 0 16,22 21-16,-21-21 0,21 22 0,-22-22 16,22 21-16,-21-21 0,21 22 15,-22-1-15,22-21 0,0 0 16,0 22-16,0-22 0,21 0 0,0 0 0,-21-21 16,21 21-16,0 1 15,21-22 1,-21-22-16,21 22 15,0-21-15,0 0 0</inkml:trace>
  <inkml:trace contextRef="#ctx0" brushRef="#br1" timeOffset="74063.56">2519 6858 0,'0'0'15,"0"21"48,0 0-63,21-21 15,0 0-15,0 0 0,0 0 16,1 0-16,-1 0 0,0 0 0,21 0 16,-21 0-16,22 0 0,-22 0 15,21 0-15,1-21 0,-22 21 0,21-21 16,-21 0-16,22 21 0,-22-21 16,0 0-16,0-1 0,0 1 0,-21 0 15,0 0-15,0 0 16,0 0-16,-21-1 0,0 1 15,0 21-15,-22 0 0,22-21 0,-21 21 16,-22 0-16,22 0 0,0 21 16,-22 0-16,1-21 0,-1 22 0,22 20 15,-22-21-15,22 21 0,0-20 16,-1 20-16,1-21 0,0 21 0,21 1 16,-1-22-16,22 21 0,0-21 15,0 22-15,0-22 0,0 21 0,0-21 16,0 1-16,22-1 0,-1 0 15,21 0-15,-21 0 0,22-21 16,-22 0-16,21 21 0,0-21 0,1 0 16,-1 0-16,0 0 0,1 0 15,-1-21-15,0 0 0,-20 21 0,-1-21 16,0 0-16,0 21 0,-21-21 16,0-1-16,-21 22 15,0 0-15,0 0 16,-1 0-16,-20 0 0,21 0 0,-21 0 15,20 0-15,-20 22 0,21-1 16,0 0-16,0 0 0,-1 0 0,1 0 16,21 22-16,0-22 0,0 0 15,0 0-15,0 0 0,0 1 0,0-1 16,21 0-16,1 0 0,-1 0 16,0 0-16,0-21 0,21 0 15,-20 22-15,-1-22 0,21 0 0,-21 0 16,22 0-16,-22 0 0,21 0 15,-21-22-15,22 1 0,-22 0 0,0 21 16,0-42-16,0 21 0</inkml:trace>
  <inkml:trace contextRef="#ctx0" brushRef="#br1" timeOffset="74611.8">3069 7112 0,'0'0'0,"0"-21"0,0 0 16,0 0-1,21-1-15,0 22 16,1-21-16,-1 21 0,0 0 16,0 0-16,0 0 0,22 0 0,-22 0 15,21 0-15,-21 0 0,0 21 0,1 1 16,-1-22-16,0 21 0,-21 0 16,0 21-16,0-21 0,0 1 0,0-1 15,-21 21-15,0-21 0,-1 22 16,-20-22-16,21 0 0,0 0 0,0 21 15,-1-20-15,1-22 0,21 21 0,0 0 16,-21-21-16,42 0 31,0-21-15,1 0-16,-1-1 0,0 1 16,0 0-16,0 0 0,22-21 0,-22 20 15,0-20-15,0 21 0,21 0 16,-20-22-16,-1 22 0,0 0 0,0 0 15,0 0-15,0 0 0,-21-1 16,-21 22 0,0 0-16,0 0 15,0 22-15,0-22 0,-1 21 16,1 0-16,0 0 0,0 21 16,0-20-16,0-1 0,21 21 0,0-21 15,-22 22-15,22-22 0,0 0 16,0 0-16,0 21 0,0-20 0,0-1 15,0 0-15,0 0 0,22-21 16,-1 21-16,0-21 0,0 0 0,0 21 16,22-21-16,-22 0 0,21 0 0,-21 0 15,22-21-15,-1 21 0,0-21 16,1 0-16,-22 0 0</inkml:trace>
  <inkml:trace contextRef="#ctx0" brushRef="#br1" timeOffset="74904.64">4127 6985 0,'0'-21'0,"0"42"0,0-63 15,-21 42-15,0 0 0,0 0 16,0 0-16,0 0 16,-1 21-16,1 0 0,0-21 0,21 21 15,-21 0-15,0 1 0,0-1 16,21 21-16,-22-21 0,22 0 0,0 22 15,0-22-15,0 21 0,0-21 16,0 1-16,0 20 0,0-21 16,22 0-16,-22 0 0,21-21 0,0 22 15,0-1-15,0-21 0,0 0 0,1 0 16,-1 0-16,0 0 0,0 0 16,0 0-16,0 0 0,1-21 0,-1 21 15,0-22-15,0 1 0,0 0 0,0-21 16</inkml:trace>
  <inkml:trace contextRef="#ctx0" brushRef="#br1" timeOffset="75317.58">4381 7049 0,'0'0'0,"-21"21"0,21 0 15,-21-21-15,21 21 0,0 0 16,0 0-1,21-21 1,0 0-16,1 0 16,20 0-16,-21 0 0,0-21 0,0 21 15,1-21-15,-1 21 16,0-21-16,0 21 0,0-21 0,-21 0 16,0-1-16,0 1 15,-21 21 1,0-21-16,0 21 0,0 0 0,-1 0 15,-20 0-15,21 0 0,0 0 16,0 21-16,-1 0 0,1 1 0,0-1 16,0 0-16,21 0 0,0 0 0,0 22 15,0-22-15,0 0 0,0 0 16,0 21-16,0-20 0,0-1 0,0 0 16,21-21-16,0 21 0,0-21 0,22 0 15,-22 21-15,21-21 0,-21 0 16,22 0-16,-1 0 0,22 0 0,-22-21 15,0 0-15,1 0 0,-1 0 16,0-1-16,1 1 0</inkml:trace>
  <inkml:trace contextRef="#ctx0" brushRef="#br1" timeOffset="75672.36">5059 6964 0,'0'-21'31,"-21"21"-16,21 21-15,0 0 16,0 0-16,0 0 0,-22 1 0,22-1 16,0 21-16,0-21 0,0 22 15,0-1-15,0 0 0,0 1 16,0 20-16,0 1 0,0-22 0,0 21 16,0 1-16,0 21 0,0-22 15,22 22-15,-22-1 0,0 1 0,0 0 16,0-1-16,0 22 0,0-21 0,0 0 15,-22-1-15,1 1 0,21-22 0,-21 22 16,21-21-16,-21-1 0,0 1 16,21-22-16,0 0 0,0 1 0,-21-22 15,21 0-15,-22 0 0,22-42 32,0 0-32,0 0 0,0-22 15,22 22-15,-1-21 0,-21-22 16,21 22-16,-21-22 0,21 1 0,0-22 15,-21 22-15,21-22 0</inkml:trace>
  <inkml:trace contextRef="#ctx0" brushRef="#br1" timeOffset="76020.17">4953 6943 0,'0'-21'0,"0"42"0,-21-64 0,21 22 0,0 0 15,0 0-15,0 0 32,21 21-32,0 0 0,0 0 15,22 0-15,-22 0 0,21 0 16,0 0-16,-20 21 0,20 0 0,0-21 16,-21 21-16,22 22 0,-22-22 0,0 0 15,0 0-15,-21 21 0,0-20 16,0 20-16,0-21 0,-21 0 0,0 22 15,0-22-15,-22 21 0,22-21 0,-21 0 16,21 1-16,-22-1 0,22-21 16,-21 21-16,21-21 0,0 0 0,-1 0 15,1 0-15,0 0 16,21-21 0,21 0-1,0 21-15,1-22 0,-1 1 0</inkml:trace>
  <inkml:trace contextRef="#ctx0" brushRef="#br1" timeOffset="76336.91">5440 6795 0,'0'0'0,"0"-22"15,0 1-15,0 0 0,0 0 16,0 42 15,0 0-31,0 0 0,0 22 16,0-22-16,0 21 0,0-21 15,0 22-15,0-1 0,0-21 0,0 22 16,0-1-16,0 0 0,0-21 0,0 22 16,0-22-16,0 0 0,0 0 15,0 0-15,0 1 0,0-1 0,21-21 31,0 0-31,0 0 16,0 0-16,1-21 0,-1-1 16,0 1-16,0 0 0,0 0 0,0 0 15</inkml:trace>
  <inkml:trace contextRef="#ctx0" brushRef="#br1" timeOffset="76599.75">5884 6922 0,'0'0'0,"0"21"31,-21-21-31,0 21 0,21 0 16,-21 0-16,21 0 0,0 1 15,0-1-15,-21 21 0,21-21 0,0 0 16,0 1-16,0 20 0,0-21 16,0 0-16,0 0 0,0 1 0,0-1 15,21 0-15,0 0 0,0-21 16,0 0-16,0 0 15,1 0-15,-1 0 0,0 0 0,0 0 16,21 0-16,-20-21 0,-1 0 0,0 0 16,0-1-16,0 1 0,0-21 15,1 21-15,-1-22 0,0 22 0</inkml:trace>
  <inkml:trace contextRef="#ctx0" brushRef="#br1" timeOffset="77312.36">6286 6985 0,'0'-21'0,"-21"42"31,0 0-15,21 0-16,-21 1 0,21-1 16,-21 21-16,21-21 0,0 0 0,0 1 15,0-1-15,0 0 0,0 0 16,0 0-16,0 0 0,0 1 0,21-1 16,0-21-16,0 21 0,0-21 15,1 0-15,-1 0 16,0 0-16,-21-21 15,0 0-15,0-1 16,0 1-16,0 0 16,0 0-16,0 0 0,0 0 0,0-1 15,-21-20-15,21 21 0,-21 0 0,21 0 16,0-1-16,0 1 0,0 0 16,0 0-16,0 0 0,21 21 15,0-21-15,0 21 0,21 0 0,-20-22 16,-1 22-16,21 0 0,0 0 15,-20 0-15,20 0 0,-21 22 0,21-22 16,-20 21-16,-1 0 0,21 0 0,-21 21 16,-21-20-16,21-1 0,-21 0 15,22 21-15,-22-21 0,0 1 16,0 20-16,0-21 0,0 0 0,0 0 16,0 1-16,-22-1 0,1-21 0,21 21 15,-21 0-15,0-21 16,0 0-1,21-21 1,0 0-16,0 0 16,0-1-16,0-20 0,0 21 0,0 0 15,0-22-15,21 22 0,0-21 0,0 21 16,22-22-16,-22 22 0,21-21 16,-21 21-16,22 0 0,-1-1 0,-21 1 15,21 0-15,1 21 0,-22 0 16,21 0-16,1 0 0,-22 21 15,0-21-15,0 21 0,0 1 0,0 20 16,1-21-16,-22 0 0,0 22 0,0-22 16,0 21-16,0-21 0,0 22 15,0-22-15,0 0 0,0 0 0,0 0 16,-22 0-16,22 1 0,-21-1 0,0 0 16,0-21 15,21-21-31,0 0 15,-21 21-15,21-22 0,-21 1 0,21 0 16</inkml:trace>
  <inkml:trace contextRef="#ctx0" brushRef="#br1" timeOffset="77511.63">6625 6583 0,'0'0'16,"-21"0"-16,0 0 16,0 0 31,-1 0-32</inkml:trace>
  <inkml:trace contextRef="#ctx0" brushRef="#br1" timeOffset="77712.5">5567 6858 0,'0'0'0,"-21"0"0,-43 21 31,85-21-31,0 0 0,1 0 15,20 0-15,-21 0 0,21 0 16,1 0-16,-22 0 0,21 0 0,1-21 16,-1 21-16,0 0 0,-21-21 0,22 21 15</inkml:trace>
  <inkml:trace contextRef="#ctx0" brushRef="#br1" timeOffset="78728.02">8678 6689 0,'0'0'16,"-21"-21"-16,21-1 0,0 1 0,-21 21 31,0 21-15,21 1-16,0-1 15,0 0-15,0 0 0,0 21 0,0-20 16,-21-1-16,21 21 0,0-21 0,-22 0 16,22 1-16,0 20 0,-21-21 0,21 0 15,0 0-15,0 1 0,0-1 16,21-21 15,1-21-15,-1 21-16,-21-22 0,21 1 0,0 21 15,-21-21-15,21 0 0,0 0 0,1 0 16,-22-1-16,21 1 0,-21 0 0,21 0 16,-21 0-16,0 0 0,21 21 0,-21-22 15,21 22 1,-21 22-1,0-1-15,0 0 0,0 0 16,0 0-16,0 0 0,0 1 0,0-1 16,0 0-16,21 0 15,-21 0-15,22-21 0,-22 21 0,21-21 16,0 0-16,0 22 0,0-22 16,0 0-16,1 0 0,-1 0 15,0 0-15,21 0 0,-21 0 0,1-22 16,-1 1-16,21 21 0,-21-21 0,0 0 15,1 0-15,-1 0 0,0-1 0,-21 1 16,0-21-16,0 21 0,21-22 0,-21 22 16,0-21-16,0 0 0,0 20 15,-21-20-15,21 21 0,-21 0 0,0 0 0,-1-1 16,1 1-16,0 21 0,0 0 16,-21 0-16,20 0 0,1 0 15,0 0-15,0 21 0,0-21 0,0 22 0,-1-1 16,1 0-16,21 0 15,0 0-15,0 0 0,0 1 16,0-1-16,21-21 0,1 21 16,-1-21-16,0 0 0,0 0 0,0 0 15,0 0-15,1 0 0,-1 0 0,0 0 16</inkml:trace>
  <inkml:trace contextRef="#ctx0" brushRef="#br1" timeOffset="79285.2">9588 6223 0,'0'0'0,"0"-21"31,0 42-15,0 0-16,0 0 0,-21 22 15,21-1-15,0-21 0,0 22 0,0-1 16,0 21-16,0-20 0,0-1 0,-21-21 16,21 22-16,0-1 0,0-21 15,0 21-15,-21-20 0,21-1 0,0 0 16,0 0-16,-21 0 0,21 0 0,0 1 16,0-44 15,0 1-16,0 0-15,0 0 0,0 0 16,0 0-16,0-1 0,0 1 0,0-21 16,0 21-16,21 0 0,0-22 15,0 22-15,-21-21 0,21 21 0,22-1 16,-22 1-16,0 0 0,21 0 16,-20 21-16,20 0 0,-21-21 0,21 21 15,-20 0-15,20 21 0,0-21 0,-21 21 16,1 21-16,20-20 0,-42-1 0,21 21 15,-21-21-15,21 22 0,-21-22 0,0 21 16,0-21-16,0 0 0,0 1 0,-21-1 16,21 0-16,-21 0 0,21 0 0,-21-21 15,21 21-15,-21-21 0,42-21 47,0 0-47,0 0 16,0 0-16</inkml:trace>
  <inkml:trace contextRef="#ctx0" brushRef="#br1" timeOffset="79495.96">10372 6435 0,'0'21'0,"0"21"31,0 1-31,0-22 0,0 0 0,0 0 0,-22 0 16,22 22-16,0-22 0,0 0 0,-21 0 15,21 0-15,0 0 0,-21 1 0,21-1 16,0 0-16,0 0 16,0-42 15,0 0-31,21 0 16</inkml:trace>
  <inkml:trace contextRef="#ctx0" brushRef="#br1" timeOffset="79668.44">10414 6244 0,'0'-21'0,"0"42"0,-21-42 31,21 42-15,0 0 15,0 1-16,21-22-15</inkml:trace>
  <inkml:trace contextRef="#ctx0" brushRef="#br1" timeOffset="79985.25">10943 6329 0,'0'0'0,"-21"0"0,0 0 0,0-21 16,-1 21-16,1 0 0,0 0 16,0 0-16,0 0 0,0 21 0,-1 0 15,1 0-15,0 0 0,21 1 0,-21 20 16,0-21-16,0 21 0,21-20 0,-22 20 16,22 0-16,0-21 0,0 22 0,0-22 15,0 0-15,0 0 0,0 0 16,0 1-16,22-1 0,-1 0 0,0 0 15,21 0-15,-21-21 0,1 0 16,-1 0-16,21 0 0,0 0 0,-20 0 16,20 0-16,0 0 0,1 0 0,-1-21 15,0 21-15,1-21 0,-22 0 0,21 0 16,0-22-16</inkml:trace>
  <inkml:trace contextRef="#ctx0" brushRef="#br1" timeOffset="80427.97">11451 6138 0,'0'0'16,"0"-21"-16,0 0 0,0 0 16,-21 21-1,21 21-15,-21 0 0,21 0 0,0 1 16,0-1-16,0 0 0,0 21 16,0 1-16,0-1 0,0 0 0,0 1 15,0-1-15,0 0 0,0 1 0,0-1 16,0 0-16,0 1 0,0-1 15,0-21-15,0 21 0,0-20 0,0-1 16,0 0-16,0 0 0,0 0 0,0 0 16,0-42 15,0 0-31,0 0 16,0 0-16,0 0 0,0-22 15,0 22-15,21-21 0,0 21 0,21-22 16,-20 1-16,-1 0 0,21 20 0,-21-20 15,22 21-15,-22-21 0,21 42 16,-21-22-16,22 22 0,-1 0 0,-21 0 16,0 0-16,0 22 0,1-1 15,-1 0-15,0 21 0,-21-21 0,0 22 16,0-1-16,0-21 0,0 22 0,0-22 16,0 0-16,0 21 0,-21-21 0,0 1 15,21-1-15,-22 0 0,1 0 0,21 0 16,-21-21-16,0 0 0,0 21 15,0-21-15,-1 0 0</inkml:trace>
  <inkml:trace contextRef="#ctx0" brushRef="#br1" timeOffset="81517.38">720 8784 0,'0'-21'0,"0"42"0,0-63 0,0 21 16,0 0-16,0-1 0,0 1 15,0 0-15,-22 21 0,1-21 0,0 0 16,0 21-16,0 0 16,0 0-16,-1 0 0,1 0 15,0 0-15,0 21 0,0 0 0,0 21 16,-1-20-16,1 20 16,0 0-16,0 1 0,21 20 0,0-21 15,0 1-15,0 20 0,0-20 16,0-1-16,0 0 0,0 1 0,0-1 15,21-21-15,0 0 0,0 22 16,1-22-16,20-21 0,0 21 0,-21 0 16,22-21-16,-1 0 0,0 0 15,1 0-15,-1 0 0,0-21 0,1 0 16,-1 21-16,0-21 0,1-1 16,-1-20-16,0 21 0,-20-21 0,20-1 15,0 22-15,-21-21 0,1-22 16,-1 22-16,0 0 0,-21-1 0,0-20 15,0 20-15,0-20 16,-21 21-16,0-1 0,-22-20 0,22 20 16,-21 1-16,-1 0 0,1-1 15,0 22-15,-1-21 0,1 21 0,0 0 16,-1 21-16,-20 0 0,21 0 16,-1 0-16,-20 21 0,20 0 0,1 21 15,0 1-15,-1-1 0,1 0 16,21 22-16,0-1 0,21 1 15,0-1-15,0 1 0,0-1 0,0 1 16,0-1-16,21-20 0,0-1 16,0 0-16,0-21 0,22 22 0,-22-22 15,21 0-15,1 0 16,-1-21-16,0 0 0,1 0 0,-1 0 16,0 0-16,1 0 0,-1 0 15,0-21-15,22 0 0</inkml:trace>
  <inkml:trace contextRef="#ctx0" brushRef="#br1" timeOffset="81804.25">1651 8657 0,'0'0'0,"0"-21"0,0 0 16,-21 0-16,0 0 15,-1 21-15,1 0 16,0 0-16,0 21 0,21 0 0,-21 21 15,0-21-15,-1 22 0,1-22 16,0 21-16,0 1 0,21-1 0,0 0 16,-21 1-16,21-1 0,0 0 15,0-21-15,0 22 0,0-22 0,0 0 16,21 0-16,0-21 0,21 21 16,-20 1-16,20-22 0,-21 0 0,21 0 15,1 0-15,-22 0 0,21 0 0,1-22 16,-1 1-16,0 21 0,1-21 15,-22 0-15,21 0 0,0-22 16</inkml:trace>
  <inkml:trace contextRef="#ctx0" brushRef="#br1" timeOffset="82088.09">2180 8657 0,'0'0'0,"0"-21"0,-21 0 0,0 21 15,0 0-15,-1 0 0,1 0 16,0 0-16,0 0 0,0 0 15,0 21-15,-1-21 0,22 21 16,0 22-16,-21-22 0,21 0 16,0 21-16,-21 1 0,21-22 0,0 21 15,0-21-15,0 22 0,0-1 0,0-21 16,21 0-16,0 0 16,1 22-16,-1-43 0,0 21 0,0 0 15,0-21-15,0 0 0,1 0 0,20 0 16,0 0-16,-21 0 0,22 0 15,-1 0-15,-21-21 0,22 0 0,-1 0 16,-21-1-16,21 1 0,-20 0 16,-1-21-16,21 21 0,-21-22 0,-21 22 15</inkml:trace>
  <inkml:trace contextRef="#ctx0" brushRef="#br1" timeOffset="82851.64">2603 8678 0,'0'0'0,"0"-21"0,0 0 0,-21 21 15,0 0 1,21 21-1,-21 0-15,21 1 0,-21-1 16,21 0-16,0 21 0,0-21 0,0 1 16,0 20-16,0-21 0,0 21 15,0-20-15,0-1 0,0 0 0,21 0 16,0 0-16,0 0 0,0 1 0,1-22 16,-1 0-16,0 0 0,0 0 15,0 0-15,0 0 0,1 0 0,-1 0 16,0 0-16,0-22 0,0 1 15,0 21-15,1-21 0,-1 0 0,0-21 16,-21 20-16,0 1 0,0-21 16,0 21-16,0-22 0,0 22 15,0-21-15,0 21 0,0 0 0,0-1 16,0 1-16,0 42 31,0 1-31,0-1 16,0 0-16,0 0 0,0 21 15,0-20-15,0 20 0,0-21 0,0 21 16,0-20-16,0-1 0,0 21 0,0-21 16,0 0-16,0 1 15,0-1-15,21-21 0,0 0 16,0 0-16,1 0 0,-1 0 0,0 0 16,0 0-16,0 0 0,0-21 15,1-1-15,-1 1 0,0 21 0,-21-21 16,0 0-16,21 0 0,-21-22 15,0 22-15,21 0 0,-21-21 0,0 21 16,0-22-16,0 22 0,0 0 0,0 0 16,21-22-16,1 43 0,-22-21 15,21 0-15,-21 0 0,21 21 0,0 0 16,0 0-16,0 0 0,1 0 16,-1 0-16,0 0 0,0 0 15,21 21-15,-20 0 0,-1 0 0,0 1 16,0-1-16,0 21 0,0-21 15,1 0-15,-1 22 0,-21-22 0,0 0 16,0 0-16,0 22 0,0-22 0,-21 0 16,21 0-16,-22-21 15,1 0-15,0 0 16,0 0-16,21-21 16,0 0-16,0 0 15,0-1-15,0-20 0,0 21 0,0-21 16,0 20-16,21-20 0,0 0 0,0 21 15,1-22-15,-1 22 16,0-21-16,0 21 0,0-1 0,0 1 16,1 21-16,-1 0 0,0-21 0,0 21 15,0 0-15</inkml:trace>
  <inkml:trace contextRef="#ctx0" brushRef="#br1" timeOffset="83323.45">4424 8551 0,'-21'0'15,"-1"-21"1,1 21-16,0 0 0,0 0 15,0 0-15,-22 0 0,22 0 0,0 21 16,0-21-16,0 22 0,-22-1 16,22-21-16,21 21 0,-21 0 0,0 0 15,21 0-15,0 1 16,0-1-16,21 0 16,0 0-16,0-21 0,1 21 15,-1-21-15,0 21 0,21 1 16,-21-22-16,1 21 0,-1-21 15,0 21-15,0-21 0,0 21 0,0 0 16,-21 0-16,0 1 16,0-1-1,-105 0 1,83-21-16,1 21 0,0-21 16,-21 0-16,21 0 0,-1 0 15,1 0-15,0 0 0,0 0 0,0 0 16,0 0-16,-1 0 0,1 0 15,0 0 1,0 0-16</inkml:trace>
  <inkml:trace contextRef="#ctx0" brushRef="#br1" timeOffset="87349.54">5948 8636 0,'0'0'0,"21"0"0,0-21 15,0 21-15,-21-21 0,21 0 16,1-1-16,-22 1 16,0 0-16,0 0 15,-22 21-15,1-21 0,0 21 16,0 0-16,-21 0 0,-1 0 0,22 0 15,-21 0-15,-1 0 0,1 21 16,21 0-16,-21 0 0,20 0 0,-20 1 16,21 20-16,0-21 0,0 21 15,-1-20-15,22 20 0,0 0 0,0 1 16,0-22-16,0 21 0,0-21 16,0 22-16,0-22 0,22 0 15,-1-21-15,0 21 0,0 0 0,21-21 16,-20 0-16,20 0 0,-21 0 0,21 0 15,-20-21-15,20 0 0,-21 0 16,21 0-16,1-1 0,-22 1 0,0 0 16,0-21-16,0 21 0,1-22 0,-1 1 15,0 21-15,-21-22 16,21 1-16,-21 0 0,0 21 0,0-22 0,0 1 16,0 0-16,0-1 0,0 1 15,0 0-15,0-22 0,0 43 0,0-21 16,0-1-16,0 22 0,0 63 31,0-20-31,0 20 16,0-21-16,0 21 0,0 1 0,0-1 15,0 0-15,0 1 0,0-1 16,0 0-16,0 1 0,0-1 0,0 0 16,21-20-16,-21 20 0,21-21 0,-21 0 15,22 0-15,-1 1 0,0-22 16,0 0-16,0 0 0,0 0 15,1 0-15,-1 0 0,0 0 16,0-22-16,0 1 0,0 0 0,1 0 16,-1 0-16,0 0 0,-21-1 15,21 1-15,-21 0 0,21-21 0,-21 21 16,0-1-16,0 1 0,0 0 16,0 0-16,0 0 0,0 0 15,0 42 1,-21-21-1,21 21-15,0 0 0,0 0 0,0 0 16,0 1-16,0-1 0,0 0 16,0 0-16,0 21 0,0-20 0,0-1 15,0 0-15,21 0 0,0 0 16,1-21-16,-1 0 16,0 21-16,0-21 0,0 0 0,0 0 15,1 0-15,-1 0 0,0-21 0,21 21 16,-21-21-16,1 0 0,-1 0 15,0 0-15,0-1 0,-21 1 0,21 0 16,-21 0-16,21 0 0,-21 0 0,0-1 16,0-20-16,0 21 0,0 0 15,0 0-15,0-1 0,0 1 16,0 42 15,0 1-31,-21-22 0,21 21 0,0 0 16,-21 0-16,21 21 0,0-20 0,0-1 15,0 0-15,0 0 0,0 0 16,0 0-16,0 1 0,0-1 0,0 0 16,0 0-16,21 0 0,0-21 15,1 21-15,-1-21 0,0 0 16,0 0-16,0 0 0,0 0 0,1 0 16,-1-21-16,0 21 0,0-21 15,0 0-15,0 0 0,1 0 0,-1-1 16,0 1-16,-21 0 0,0 0 0,21 0 15,-21-22-15,21 22 16,-21 0-16,0 0 0,0 0 0,0 0 16,0-1-16,-21 1 15,0 21-15,0 0 16,0 21-16,21 1 16,-22-22-16,22 21 0,0 0 15,0 0 1,22-21-16,-1 0 15,0 0-15,0 0 0,0 0 16,0 0-16,-21-21 0,22 21 16,-1-21-16,0 21 0,0-21 15,0-1-15,0 22 16,1-21-16,-22 42 31,0 1-15,0-1-16,0 0 0,0 0 15,0 0-15,0 0 0,0 1 16,0-1-16,0 0 0,0 0 0,0 0 16,0 0-16,0 1 0,0-1 15,0 0 1,21-21-16,0 0 0,0 0 16,0 0-16,0 0 15,1 0-15,-1-21 0,21 21 0,-21-21 16,0-1-16,1 1 0,-1 21 0,0-21 15,0 0-15,0 0 0,0 0 16,1-22-16,-1 22 0,0 21 0,-21-21 16,0 0-16,0 42 31,0 0-31,0 0 16,0 0-16,0 1 0,0-1 15,0 0-15,0 0 0,0 0 16,0 0-16,0 1 0,21-22 31,0 0-31,0 0 16,1 0-16,-1 0 0,-21-22 15,21 1-15,0 21 0,-21-21 0</inkml:trace>
  <inkml:trace contextRef="#ctx0" brushRef="#br1" timeOffset="87724.32">7810 8107 0,'0'0'0,"-21"21"0,0 85 31,21-85-31,0 0 0,0 0 16,21 1-16,0-22 0,1 0 0,-1 0 15,0 0-15,0 0 16,0 0-16,-21-22 0,21 1 0,1 0 16,-22 0-16,0 0 15,0 0-15,0-1 0,0 1 0,0 0 16,0 0-16,-22 0 0,1 21 16,0-21-16,0-1 0,0 22 0,0 0 15,-1 0-15,1 0 16,0 22-16,21-1 0,-21 0 0,21 0 15,-21 0-15,21 0 0,0 1 16,0-1-16,0 0 0,0 21 0,0-21 16,0 1-16,21-1 0,0-21 15,0 21-15,-21 0 0,43-21 0</inkml:trace>
  <inkml:trace contextRef="#ctx0" brushRef="#br1" timeOffset="88240.02">8318 8361 0,'0'0'0,"0"21"32,0 0-32,0 0 15,-21 1-15,21-1 0,0 0 16,0 0-16,0 0 0,0 0 15,0 1-15,0-1 0,0 0 16,0 0-16,0 0 0,-21-21 16,21 21-16,0 1 15,0-44 32,0 1-47,0 0 16,0 0-16,0 0 0,0 0 15,0-22-15,21 22 0,0 0 16,1 0-16,-1-22 0,0 22 0,0 0 16,0 0-16,0 0 0,22 0 0,-22 21 15,0 0-15,21 0 0,-20 0 16,20 0-16,-21 21 0,0 0 16,0 0-16,1 0 0,-1 0 0,-21 1 0,0-1 15,0 0-15,0 0 16,0 0-16,0 0 0,0 1 0,0-1 15,0 0-15,-21 0 0,-1 0 0,1 0 16,21 1-16,-21-22 16,0 0-16,0 0 15</inkml:trace>
  <inkml:trace contextRef="#ctx0" brushRef="#br1" timeOffset="89001.59">9525 8276 0,'0'0'0,"-21"0"0,0 0 0,-1 0 15,1 0-15,-21 0 0,21 0 16,-22 0-16,22 21 0,-21-21 0,0 22 15,20-1-15,-20 0 0,21 0 0,0 21 16,0-20-16,-1-1 0,1 0 16,21 0-16,-21 0 0,21 0 15,0 1-15,0-1 0,0 0 0,0 0 16,21-21-16,0 0 0,1 21 16,-1-21-16,0 0 0,21 0 0,-21 0 15,22 0-15,-22 0 0,21 0 0,-21 0 16,1-21-16,20 0 0,-21 21 0,0-21 15,0 0-15,1 21 0,-1-22 16,0 1-16,-21 0 0,0 0 0,21 0 16,-21 0-16,21-1 0,-21 1 15,0 0-15,0 0 0,0 0 16,0 0-16,0 42 47,0 0-47,0 21 0,-21-21 0,21 1 15,0 20-15,0-21 0,0 21 16,0 1-16,0-1 0,0 0 0,0 1 16,0 20-16,0 1 0,0-1 0,0 1 15,0-1-15,0 1 0,0-1 16,21 1-16,0-1 0,1 1 0,-22 20 16,21-20-16,-21 21 0,21-22 0,0 22 15,-21-22-15,0 1 0,21-1 0,-21 1 16,21-1-16,-21-20 0,0 20 15,0-21-15,0 1 0,0-22 16,-21 21-16,0-21 0,21 1 0,-21-1 16,0-21-16,-22 0 0,22 0 0,0 0 15,0 0-15,0-21 0,-22-1 16,1 1-16,21 0 0,-21-21 0,-1-1 16,1 1-16,0 0 0,-1-1 0,1-20 15,21-1-15,-22 1 0,22-1 0,-21-20 16,42 20-16,0 1 0,-21-22 15,21 22-15,0-1 0,0 1 0,21 20 16,-21-20-16,21-1 0,21 1 0,-20-1 16,-1 22-16,21-22 15,-21 1-15,22 21 0,-1-1 0,0-20 16,1 20-16,-22 22 0,21-21 0,0 0 16,1-1-16,-1 22 0</inkml:trace>
  <inkml:trace contextRef="#ctx0" brushRef="#br1" timeOffset="89400.36">10647 7874 0,'0'-21'16,"42"-43"0,-42 43-1,0 42 1,0 1-16,0-1 16,0 0-16,0 21 0,0 1 0,-21-1 15,21 0-15,-21 1 0,0 20 0,21-21 16,0 1-16,0-1 0,-22 0 15,1 1-15,21-1 0,-21-21 0,21 22 16,0-22-16,0 0 0,0 0 16,0 0-16,21-42 47,0 0-47,1 0 15,-22 0-15,21-1 0,0-20 0,0 21 16</inkml:trace>
  <inkml:trace contextRef="#ctx0" brushRef="#br1" timeOffset="89844.11">10901 7853 0,'0'-42'15,"0"84"-15,0-63 32,0 42-32,0 21 0,0 1 15,0-22-15,0 21 0,-21 0 0,21 1 16,0-1-16,-22 0 0,22 1 15,0-1-15,-21-21 0,21 22 0,0-22 16,0 0-16,0 0 0,0 0 0,-21 0 16,21 1-1,0-44 1,0 1 0,0 0-16,0 0 0,0 0 15,21 0-15,-21-22 0,21 1 0,1 21 16,-1-22-16,0 1 0,0 0 15,0 21-15,22-22 0,-22 22 16,21 0-16,0 0 0,-20 0 0,20 21 16,0 0-16,-21 0 0,22 21 0,-22 0 15,0 0-15,-21 0 0,21 22 16,-21-22-16,0 21 0,0 0 0,0-20 16,0 20-16,0-21 0,0 21 0,-21-20 15,21-1-15,-21 0 0,0 0 0,0 0 16,21 0-16,0 1 15,0-44 17,21 22-17,-21-21-15,21 0 0</inkml:trace>
  <inkml:trace contextRef="#ctx0" brushRef="#br1" timeOffset="90247.98">11578 8149 0,'0'0'0,"0"21"16,0 1-1,21-22-15,0 0 0,1 0 16,-1 0-16,0 0 0,0 0 16,0 0-16,0-22 0,1 1 15,-1 21-15,0-21 0,21 0 0,-21 21 16,1-21-16,-22 0 0,0-1 0,21 22 15,-21-21-15,0 0 0,0 0 16,0 0-16,-21 21 0,-1 0 16,1 0-16,0 0 0,0 0 0,0 0 15,0 21-15,-1 0 0,1 0 16,-21 22-16,42-22 0,-21 21 0,0-21 16,21 22-16,-22-22 0,22 21 15,0-21-15,0 0 0,0 1 16,0-1-16,0 0 0,22 0 0,-1 0 15,0-21-15,0 21 0,0-21 0,22 0 16,-22 0-16,0 0 0,21 0 0,1 0 16,-22 0-16,21 0 0,0 0 15,-20 0-15,20-21 0,0 0 0,-21 0 16,22 0-16,-1 0 0,-21-1 0,0-20 16</inkml:trace>
  <inkml:trace contextRef="#ctx0" brushRef="#br1" timeOffset="90580.95">10372 8086 0,'0'0'0,"-22"21"16,1-21-16,42 0 16,1 0-16,20 0 15,-21 0-15,21-21 0,1 0 0,20-1 16,-20 22-16,20-21 0,1 0 16,-1 0-16,22 0 0,-22 0 0,1-1 15,-1 1-15,-20 21 0,20-21 0,-21 0 16,1 21-16,-1 0 0,-21 0 0,0 0 15,1 0-15,-44 0 16,1 0 0,0 0-16,-21 21 0</inkml:trace>
  <inkml:trace contextRef="#ctx0" brushRef="#br1" timeOffset="91435.96">2074 10097 0,'0'-22'0,"0"1"16,0 0-16,0 0 16,0 0-16,0 0 0,-21-1 15,0 1-15,0 0 0,0 0 16,-22 21-16,22 0 0,0 0 16,-21 0-16,-1 0 0,22 0 0,-21 0 15,-1 21-15,1-21 0,21 21 0,-21 0 16,20 22-16,1-22 0,0 21 15,0-21-15,21 22 0,-21-1 16,21 22-16,0-22 0,0 21 0,0-20 0,0-1 16,0 22-16,21-22 0,0 0 15,0-21-15,22 22 0,-22-22 16,0 0-16,21 0 0,1 0 0,-22-21 16,21 0-16,-21 0 0,22 0 0,-1 0 15,0 0-15,-21-21 0,22 0 0,-22 21 16,21-21-16,1-21 0,-22 20 15,21 1-15,-21-21 0,22 21 0,-22-22 16,0 22-16</inkml:trace>
  <inkml:trace contextRef="#ctx0" brushRef="#br1" timeOffset="92317.04">2371 10245 0,'0'21'0,"0"-63"0,0 63 0,0-64 0,0 22 16,-22 21 0,1 21-1,0 1-15,21-1 0,0 0 16,0 0-16,-21 21 0,21-20 0,0 20 15,-21-21-15,21 0 0,0 22 16,0-22-16,0 0 0,0 0 0,0 0 16,21 0-16,0-21 0,-21 22 0,21-22 15,0 0-15,1 0 0,-1 0 0,0 0 16,0 0-16,0 0 0,0-22 16,1 22-16,-1-21 0,0 21 15,-21-21-15,21 0 0,-21 0 0,0 0 16,0-1-16,0-20 0,-21 21 15,0 0-15,0 0 0,-1-1 0,1 1 16,21-21-16,-21 21 0,0 0 16,21-1-16,0 1 0,0 0 15,0 0-15,0 0 0,21 21 0,0 0 16,0-21-16,1 21 0,20 0 0,-21 0 16,21 0-16,-20 21 0,20 0 15,-21-21-15,21 21 0,-20 0 0,-1 0 16,21 1-16,-21-1 0,-21 0 15,21 0-15,-21 0 0,0 22 0,0-22 16,0 0-16,0 0 0,0 0 0,0 0 16,0 1-16,-21-1 15,0-21 1,0-21 0,21-1-16,0 1 15,0 0-15,0 0 0,0 0 0,0 0 16,0-22-16,0 22 0,0 0 15,21 0-15,0-22 0,0 22 0,1 0 16,-1 0-16,0 0 0,0 21 0,0-21 16,0 21-16,1 0 0,-1 0 0,0 0 15,0 0-15,21 21 0,-20-21 0,-1 21 16,0 0-16,0 0 0,0 0 16,0 1-16,1 20 0,-1-21 15,-21 21-15,0-20 0,0-1 0,0 21 16,0-21-16,0 0 0,0 1 0,0-1 15,0 0-15,0 0 0,-21-21 32,-1 0-32,22-21 15,0 0-15,0 0 0,0-22 16,0 22-16,0 0 0,0-21 0,0 20 16,0 1-16,22-21 0,-1 0 0,0 20 15,0-20-15,0 21 0,22 0 16,-22-22-16,21 22 0,-21 0 0,0 21 15,22 0-15,-22 0 0,0 0 16,21 0-16,-20 0 0,-1 21 0,0 0 16,0 1-16,-21-1 0,0 0 0,21 0 15,-21 21-15,0-20 0,0-1 0,0 21 16,0-21-16,-21 22 0,21-22 0,-21 0 16,0 0-16,0 0 0,21 0 0,0 1 15,-22-1-15,1 0 0,21 0 16,21-42 15,1 0-31</inkml:trace>
  <inkml:trace contextRef="#ctx0" brushRef="#br1" timeOffset="92684.09">4043 10097 0,'0'0'0,"0"-22"15,-21 22-15,-1 0 16,22 22 0,-21-1-16,21 0 15,-21 0-15,21 21 0,0-20 0,0 20 16,0-21-16,0 21 0,0 1 0,0 20 16,0-20-16,0 20 0,0-21 15,0 22-15,0-22 0,21 22 0,-21-1 16,21-20-16,1 20 0,-22 1 0,0 20 15,21-20-15,-21-1 0,21 22 0,-21-22 16,0 22-16,0-21 0,0-1 0,0-21 16,0 1-16,0-1 0,0 0 0,0-20 15,0-1-15,0 0 0,0 0 0,0-42 32,0 0-32,0 0 0,0-1 15,0 1-15,0-21 16,0 21-16,0-22 0,0-20 0,0 21 15,0-22-15,0 1 0,0-1 0,0 1 16,0-1-16</inkml:trace>
  <inkml:trace contextRef="#ctx0" brushRef="#br1" timeOffset="92987.91">3979 10372 0,'0'0'0,"-21"-43"0,0 22 0,21-21 16,0 0-16,0 20 0,-21 1 0,21 0 15,0-21-15,0 21 0,0-1 16,21 1-16,0 0 15,0 21-15,0-21 0,1 21 0,20 0 0,-21 0 16,21 0-16,-20 0 0,20 0 16,-21 21-16,21 0 0,-20 0 0,-1 1 15,0-1-15,0 0 0,-21 21 0,0-21 16,0 22-16,0-22 0,0 21 16,-21-21-16,0 1 0,0 20 0,-1-21 15,1 0-15,-21 0 0,21 1 0,0-1 16,-1-21-16,-20 0 0,21 21 0,0-21 15,0 0-15,-1 0 16,22-21-16,0 0 0,0-1 16,0 1-16,0 0 15,22 0-15,-1 0 0,-21 0 16,21-1-16,0 1 0,0 0 0</inkml:trace>
  <inkml:trace contextRef="#ctx0" brushRef="#br1" timeOffset="93396.6">4572 9864 0,'0'0'0,"0"21"31,0 0-31,0 0 0,-21 22 16,21-22-16,0 0 0,0 21 0,0 1 16,-21-22-16,21 21 0,0 0 15,0-20-15,0 20 0,0 0 0,0-21 16,0 22-16,0-22 0,21 0 15,0 0-15,-21 0 0,21 1 0,0-22 16,0 0-16,1 21 0,20-21 16,-21 0-16,0 0 0,0-21 0,1 21 15,-1-22-15,0 1 0,0 0 0,0 0 16,0 0-16,1-22 0,-1 22 0,-21 0 16,0-21-16,21 21 0,-21-1 15,0 1-15,0 0 0,0 42 31,0 0-31,0 1 16,0-1-16,0 0 0,0 0 0,0 0 16,0 0-16,0 1 0,0-1 15,0 0-15,0 0 16,21-21-16,0 0 16,0-21-1,-21 0-15,0 0 0</inkml:trace>
  <inkml:trace contextRef="#ctx0" brushRef="#br1" timeOffset="93548.51">4889 10012 0,'0'0'0,"-42"0"32,42 21-1,21-21-16,0 0-15,1 0 0</inkml:trace>
  <inkml:trace contextRef="#ctx0" brushRef="#br1" timeOffset="93891.59">5207 10245 0,'85'0'31,"-64"0"-31,0-21 0,0 21 16,0-22-16,0 1 0,1 21 0,-1-21 15,0 0-15,0 0 0,0 21 0,-21-21 16,21-1-16,-21 1 0,0 0 16,0 0-16,0 0 0,-21 21 15,0 0-15,0 0 0,0 0 0,-22 0 16,22 0-16,0 21 0,0 0 0,0 0 15,0 0-15,-1 22 0,1-22 0,21 0 16,-21 21-16,21-20 0,0-1 16,0 21-16,0-21 0,0 0 15,21 1-15,0-1 0,1 0 0,-1 0 16,21-21-16,-21 0 0,22 0 0,-1 0 16,-21 0-16,21 0 0,1 0 0,-1-21 15,-21 0-15,22 21 0</inkml:trace>
  <inkml:trace contextRef="#ctx0" brushRef="#br1" timeOffset="94644.02">6689 10245 0,'0'0'0,"0"-21"32,0-1-32,21 22 0,0-21 15,-21 0-15,21 0 0,0 0 16,0 0-16,1-1 0,-22 1 0,0 0 16,21 0-16,-21 0 0,0-22 0,0 22 15,0 0-15,0-21 0,0 21 0,0-22 16,0 22-16,0-21 0,0 21 0,0-1 15,-21 1-15,-1 21 16,1 0-16,21 21 16,-21 1-16,21-1 0,0 21 0,-21 0 15,21-20-15,0 20 0,0 21 0,0-20 16,0-1-16,0 0 0,0 1 0,0-1 16,0-21-16,0 22 0,0-1 0,0-21 15,21 0-15,0 22 0,0-22 0,1-21 16,20 21-16,-21-21 0,21 0 0,-20 0 15,20 0-15,0 0 0,-21 0 16,22-21-16,-22 0 0,21 21 0,-21-22 16,22 1-16,-22 0 0,21 0 0,-21 0 15,1-22-15,-1 22 0,0 0 16,-21 0-16,0-21 0,21 20 0,-21 1 16,0 0-16,0 0 0,0 0 0,0 42 31,-21 0-16,21 0-15,0 0 0,0 1 16,0-1-16,0 0 0,0 0 0,0 0 16,0 0-1,21-21-15,0 0 16,0 0-16,1 0 0,-1 0 16,0 0-16,0-21 0,0 21 0,0-21 15,-21 0-15,22 0 0</inkml:trace>
  <inkml:trace contextRef="#ctx0" brushRef="#br1" timeOffset="94823.92">7451 9716 0,'-22'-22'0,"44"44"0,-65-44 0,22 22 16,0 0-1,21 22-15,0-1 16,0 0-1,-21-21 17</inkml:trace>
  <inkml:trace contextRef="#ctx0" brushRef="#br1" timeOffset="95008.19">6667 10033 0,'-21'0'16,"42"0"-16,-63 21 0,21-21 0,0 21 15,42-21 1,0 0-16,0 0 16,0 0-16,1 0 0,20 0 15,0 0-15,1 0 0,20 0 0,-21-21 16,22 21-16,-22-21 0,22 0 16,-1 21-16,-20-21 0,20 0 0,1 21 15</inkml:trace>
  <inkml:trace contextRef="#ctx0" brushRef="#br1" timeOffset="95708.89">8022 9948 0,'0'0'0,"-21"0"0,0 0 0,21 22 0,-21-22 16,-1 0-16,22 21 15,-21 0-15,21 0 0,0 0 16,-21 0-16,21 1 15,0-1-15,0 0 0,0 0 0,0 0 16,0 0-16,0 1 0,0-1 0,0 0 16,0 0-16,0 0 0,0 0 15,0-42 32,0 0-47,0 0 16,0 0-16,0 0 0,0-1 15,0 1-15,0 0 0,0 0 0,0-21 16,21 20-16,0 1 0,1 0 16,-1-21-16,0 21 0,0-1 0,21 1 15,-20 0-15,20 0 0,-21 21 0,0 0 16,0 0-16,22 0 0,-22 0 0,0 0 16,-21 21-16,21 0 0,0 0 15,-21 1-15,22-1 0,-22 0 0,0 21 16,0-21-16,0 1 0,0-1 0,0 0 15,0 0-15,0 0 0,0 0 0,0 1 16,0-1-16,-22-21 0,1 21 16,0-21-1,0 0 1,21-21-16,0 0 16,0-1-16,0 1 0,0 0 15,0 0-15,21 0 0,0 0 0,0-1 16,1-20-16,-1 21 0,0-21 15,0 20-15,21-20 0,-20 21 0,20 0 16,-21 0-16,21 21 0,-20 0 0,20 0 16,-21 0-16,0 0 0,0 0 0,1 21 15,-1 0-15,0 0 0,-21 21 0,0-20 16,0-1-16,0 21 0,0-21 0,0 0 16,0 1-16,0-1 0,0 21 15,-21-21-15,0-21 0,-1 21 0,22 1 16,0-1-16,-21-21 0,0 21 15,21-42 17,21 0-32</inkml:trace>
  <inkml:trace contextRef="#ctx0" brushRef="#br1" timeOffset="96091.67">8911 10012 0,'0'0'0,"21"0"16,0 0-1,1 0-15,-1 0 16,0 0-16,0 0 0,0-21 0,0 21 16,1-21-16,-1-1 0,0 1 15,0 21-15,-21-21 0,21 21 16,-21-21-16,0 0 0,0 0 15,0-1-15,0 1 0,-21 21 0,0-21 16,0 21-16,0 0 0,-1 0 0,1 0 16,0 0-16,0 0 0,0 0 0,0 21 15,-22 0-15,22 22 0,0-22 16,0 0-16,21 21 0,0-20 16,-21 20-16,21-21 0,0 0 0,0 0 15,0 1-15,0-1 0,21 0 0,0 0 16,0 0-16,0-21 0,0 21 0,22-21 15,-1 0-15,-21 0 0,22 0 0,-1 0 16,0 0-16,1 0 0,-1 0 0,0 0 16,1 0-16,-1-21 0,0 0 0,-21 21 15,22-21-15</inkml:trace>
  <inkml:trace contextRef="#ctx0" brushRef="#br1" timeOffset="118145.15">254 12298 0,'0'0'0,"-21"0"0,0 21 0,-1-21 16,1 0-16,-21 0 16,21 0-16,0 0 0,-22 21 0,22-21 15,0 0-15,21-21 63,0 0-48,42 21-15,1 0 0,20 0 0,1-21 16,20 21-16,-20-21 0,20 21 16,-20 0-16,21 0 0,-22-22 0,1 22 15,-1 0-15,1 0 0,-22 0 16,21 0-16,-20-21 0,-1 21 0,0 0 16,1 0-16,-22 0 0,0 0 0,0 0 15,-21-21 16,-21 0-31,0 0 16,0 21 0,0-21-16,-1 21 0,1-22 0,0 22 15,21-21-15,-21 21 0,0 0 0,-22-21 16,22 21-16,0-21 0,0 21 16,0 0-16,0 0 0,-1 0 0,22-21 15,-21 21-15,21-21 31,21 21-15,1 0 0,-1 0-16,21 0 0,-21 0 0,0 0 15,1 0-15,-1 0 0,0 0 16,21 0-16,-21 21 0,1-21 16,-1 21-16,0 0 0,0-21 0,0 21 15,-21 0-15,0 1 16,0-1-16,0 0 0,0 0 0,-42 0 15,21 0-15,0 1 0,-1-1 0,-20 0 16,21 0-16,0-21 0,-22 21 16,22 0-16,0-21 0,21 22 0,-21-22 15,21 21-15,-21-21 0,0 0 16,42-21 15</inkml:trace>
  <inkml:trace contextRef="#ctx0" brushRef="#br1" timeOffset="118712.82">2053 11769 0,'21'0'47,"0"0"-47,1 0 0,-1 0 16,0-21-16,0 21 0,0-22 0,0 1 15,1 21-15,20-21 0,-21 0 0,0 21 16,0-21-16,1 0 0,-1 21 0,-21-22 15,-21 22 17,21 22-32,-22-1 0,-20 0 15,21 0-15,21 0 0,-21 0 0,21 22 16,0-22-16,0 21 0,0 1 16,0-1-16,0 0 0,0 1 0,21-1 15,-21 0-15,21-21 0,0 22 0,-21-1 16,21-21-16,1 22 0,-22-22 15,0 0-15,0 0 0,0 0 0,0 0 16,0 1-16,0-1 0,0 0 16,-22 0-16,-20-21 0,21 0 0,0 21 15,-22-21-15,1 0 0,21 0 16,-21 0-16,20 0 0,-20 0 0,21 0 16,-21-21-16,20 0 0,1 21 15,0-21-15,-21 0 0,21-1 0,21 1 16,-22 21-16,22-21 0,0 0 15,0 0-15,0 0 0,0-1 16,22 1-16,-1 21 0,0-21 0,0 0 16,0 21-16,0-21 0,1 0 15</inkml:trace>
  <inkml:trace contextRef="#ctx0" brushRef="#br1" timeOffset="119207.84">2625 11726 0,'-22'0'16,"1"22"-1,0-1-15,21 0 16,0 0-16,0 21 0,0-20 0,0 20 16,0-21-16,0 21 0,0 1 15,0-22-15,0 21 0,0 1 0,21-22 16,-21 21-16,0-21 0,21 0 15,-21 1-15,0-1 0,0 0 0,0 0 16,0 0-16,0 0 16,0-42 15,0 0-31,0 0 16,0 0-16,0 0 0,0-1 0,0 1 15,0-21-15,0 21 0,22-22 0,-1 1 16,0 21-16,0-21 0,0-1 0,22 22 15,-22 0-15,21 0 0,-21 0 16,22 21-16,-22 0 0,0 0 0,21 21 16,-21 0-16,1 0 0,-1 0 0,0 0 15,-21 22-15,0-22 0,0 21 0,0-21 16,0 22-16,0-22 0,0 0 0,0 21 16,0-20-16,0-1 15,0 0-15,0 0 0,0 0 16,0-42 15,0 0-31,0 0 16,0 0-16,21-1 0</inkml:trace>
  <inkml:trace contextRef="#ctx0" brushRef="#br1" timeOffset="119423.98">3344 11875 0,'0'0'0,"0"21"0,0 0 16,0 0-16,0 0 0,0 0 0,0 1 16,0 20-16,0-21 0,0 0 15,0 0-15,0 1 0,0-1 0,0 0 16,-21 0-16,21 0 0,0 0 16,0 1-16,0-44 46</inkml:trace>
  <inkml:trace contextRef="#ctx0" brushRef="#br1" timeOffset="119600.88">3365 11790 0,'0'0'0,"0"-21"0,-21 0 15,21-1-15,-21 22 16,0 0-1,21 22 17,21-22-17,-21 21-15,21-21 0,0 0 0</inkml:trace>
  <inkml:trace contextRef="#ctx0" brushRef="#br1" timeOffset="120072.19">3979 11875 0,'0'0'16,"0"-22"-16,21 22 0,-21-21 16,0 0-16,0 0 0,-21 21 15,0 0 1,0 0-16,0 0 0,0 0 15,-1 0-15,1 21 0,0-21 16,0 21-16,0 0 0,21 1 16,0-1-16,0 0 0,0 0 15,0 0-15,0 0 0,21 1 16,0-22-16,0 21 0,0-21 16,1 21-16,-1-21 0,0 21 15,0-21-15,0 21 0,0-21 0,1 21 16,-22 1-16,21-22 0,0 21 15,0-21-15,-21 21 0,0 0 0,0 0 16,0 0-16,0 1 0,0-1 16,-21-21-16,0 0 0,0 21 15,-1-21-15,1 0 16,0 0-16,0 0 0,0 0 0,0 0 16,-1 0-16,1 0 0,0 0 0,0 0 15,0 0-15,0 0 0,-1 0 0,1 0 16,21-21-16,0 0 15,0-1-15,0 1 16,0 0-16,21 21 16</inkml:trace>
  <inkml:trace contextRef="#ctx0" brushRef="#br1" timeOffset="120540.04">5186 11748 0,'0'0'15,"21"0"-15,-21-22 0,0 1 16</inkml:trace>
  <inkml:trace contextRef="#ctx0" brushRef="#br1" timeOffset="121868.47">5207 11705 0,'21'0'47,"-21"-21"-32,21 0-15,0 21 0,1-21 16,-1 21-16,-21-21 0,21-1 0,0 1 16,0 21-16,0-21 0,1 0 0,-1 0 15,0 0-15,-21-1 16,0 1-16,0 0 0,0 0 0,0 0 16,0 0-16,-21-1 0,0 1 0,-22 21 15,22-21-15,0 21 0,0 0 0,-22 0 16,22 0-16,-21 21 0,21 0 15,-22 1-15,22-1 0,-21 0 16,21 21-16,0-21 0,-1 22 0,1-1 16,21-21-16,-21 22 0,21-22 0,0 0 15,0 0-15,0 0 0,0 0 0,21 1 16,0-22-16,1 21 0,-1-21 0,0 0 16,0 0-16,0 0 0,0 0 0,1 0 15,-1 0-15,0 0 0,0 0 16,0 0-16,0 0 0,1 0 15,-22-21-15,-22 21 16,1 0 0,0 0-16,0 21 0,0 0 0,0 0 15,-1 0-15,1 0 0,0 22 16,0-22-16,0 21 0,0-21 16,21 22-16,0-22 0,0 21 0,0-21 15,0 22-15,0-22 0,0 0 0,0 0 16,0 0-16,21-21 0,0 22 0,0-22 15,0 0-15,0 0 0,1 0 0,20 0 16,-21 0-16,0 0 0,22 0 16,-22-22-16,0 22 0,21-21 0,-21 0 15,1 0-15,-1 0 0,0 0 16,21-22-16,-21 22 0,1-21 0,-1-1 0,0 1 16,0 21-16,0-21 0,22-1 0,-22 22 15,0-21-15,21 21 0,-21-1 16,22 1-16,-22 0 0,21 21 15,-21 0-15,22 0 0,-22 0 0,0 0 16,0 0-16,0 0 0,-21 21 0,0 0 16,22 1-16,-22-1 0,0 0 0,0 0 15,0 0-15,0 22 0,-22-22 0,1 0 16,21 21-16,-21-21 0,21 1 0,-21-1 16,21 0-16,0 0 0,-21-21 15,21 21-15,21-42 31,-21 0-31,21 0 16,0 0-16,0-1 0,-21 1 16,22-21-16,-1 21 0,0 0 0,0-22 15,0 22-15,0-21 0,1 21 16,-22-1-16,21 1 0,0 0 0,-21 0 16,-21 42 15,21 0-31,-21 0 0,-1 1 0,1 20 15,21-21-15,0 0 0,-21 22 0,21-22 16,-21 21-16,21-21 0,0 0 16,0 22-16,0-22 0,21 0 15,0-21-15,0 21 0,-21 0 0,43-21 16,-22 0-16,0 0 0,0 0 0,22 0 16,-22 0-16,21 0 0,0 0 0,1-21 15,-1 0-15,-21 0 0,22 0 0,-1 0 16,-21-1-16,0-20 0,22 21 0,-22 0 15,0-22-15,-21 22 0,0 0 0,21 0 16,-21-21-16,0 20 0,0 1 16,0 0-16,-21 21 15,0 0-15,0 0 0,-1 0 16,1 21-16,0 0 0,21 1 16,-21-1-16,21 0 0,0 0 15,0 0-15,0 0 0,0 22 0,0-22 0,0 0 16,0 0-16,0 0 0,0 1 15,21-1-15,0 0 0,0 0 16,-21 0-16,22-21 0,20 0 0,-21 21 16,0-21-16,22 0 0,-1 0 0,-21 0 15,21 0-15,-20 0 0,20-21 0,-21 0 16,0 21-16,0-21 0,1 0 0,-1 0 16,-21-1-16,0 1 0,0 0 15,0 0-15,0 0 16,0 0-16,-21 21 78,21-22-78,-22 22 0</inkml:trace>
  <inkml:trace contextRef="#ctx0" brushRef="#br1" timeOffset="122968.36">6667 11663 0,'0'-21'31,"22"0"-31,-1-1 0,0 22 16,0-21-16,0 21 0,0 0 16,1-21-16,-1 21 0,0 0 0,0 0 15,0 0-15,0 0 0,1 0 16,-22 21 15,-22-21 16,1 0-47,21-21 0,-21 21 16,0 0-16,0 0 0,21-21 15,-21 21-15,-1 0 0,1 0 0,0 0 16,0 0-16,0 21 15,0-21-15,21 21 0,0 0 16,-22 1-16,22-1 0,-21 0 16,21 0-16,0 21 0,0-20 0,0-1 15,0 21-15,0-21 0,0 0 0,0 22 16,0-22-16,21 0 0,1 0 0,-22 0 16,21 1-16,0-1 0,21 0 15,-21 0-15,1-21 0,20 0 0,-21 0 16,21 0-16,-20 0 0,20 0 0,-21 0 15,21 0-15,-20-21 0,20 0 0,0 0 16,1-1-16,-22 1 0,21 0 16,-21 0-16,22 0 0,-22 0 0,0-22 0,0 22 15,-21 0-15,0 0 0,0-22 16,0 22-16,0 0 0,0 0 16,0 0-16,0 0 0,0-1 15,-21 22-15,0 0 16,0 0-16,21 22 0,0-1 0,-22-21 15,22 21-15,-21 0 0,21 0 0,0 22 16,0-22-16,0 0 0,0 0 0,0 0 16,0 22-16,0-22 0,0 0 15,0 0-15,21 0 0,1 0 0,-1 1 16,0-22-16,0 0 0,21 0 16,-20 0-16,20 0 0,-21 0 15,21 0-15,-20 0 0,20-22 0,-21 1 16,21 21-16,-20-21 0,20 0 0,-21 0 15,0 0-15,0-1 0,1 1 0,-22-21 16,21 21-16,-21 0 0,21-1 16,-21 1-16,0-21 0,0 21 0,0 0 15,0-1-15,0 1 0,0 42 32,0 1-32,0-1 15,0 21-15,0-21 0,0 0 0,0 22 16,-21-1-16,0 0 0,-1 1 0,22-1 15,0 22-15,0-1 0,0-21 16,0 22-16,0-1 0,0 1 16,0-1-16,0 1 0,0-1 0,0 1 15,0-1-15,0 22 0,0-21 0,0-1 16,0 22-16,0-22 0,0 1 0,0-1 16,0 1-16,0-1 0,0-20 0,-21-1 15,0 0-15,21 1 0,-21-22 0,21 0 16,0-42-1,0 0 1,0-1-16,0 1 0,21-21 16,-21 0-16,21-1 0,-21-20 15,0-1-15,21 1 0</inkml:trace>
  <inkml:trace contextRef="#ctx0" brushRef="#br1" timeOffset="123280.56">7874 11599 0,'0'-21'16,"0"42"-16,0-84 0,0 42 0,0 0 0,0-1 16,21 1-16,0 0 0,0 21 15,1 0-15,-1 0 0,0 0 0,21 0 16,-21 0-16,22 0 0,-22 0 16,21 21-16,-21-21 0,22 21 0,-22 1 15,0-1-15,0 21 0,0-21 16,-21 0-16,22 22 0,-22-22 0,0 21 15,0-21-15,0 1 0,-22-1 0,-20 0 16,21 0-16,0 0 0,-22 0 0,22 1 16,0-1-16,-21-21 0,21 21 15,-1-21-15,1 0 0,0 0 0,0 0 16,0 0-16,21-21 16,0 0-1,21-1-15,0 1 0,0 0 16,0 21-16</inkml:trace>
  <inkml:trace contextRef="#ctx0" brushRef="#br1" timeOffset="123556.44">8678 11303 0,'-21'0'31,"0"21"-31,0 0 0,21 1 15,-21-1-15,21 0 0,-22 21 16,1 1-16,21-22 0,0 21 0,0 0 16,0-20-16,0 20 0,0 0 15,0-21-15,0 1 0,0 20 0,0-21 16,0 0-16,0 0 0,0 1 0,0-1 16,0 0-16,0 0 15,21-21-15,1 0 0,-1 0 0,0 0 16,-21-21-16,21 21 0,21-21 15,-20 0-15,-1-1 0,0 1 0,0 0 16</inkml:trace>
  <inkml:trace contextRef="#ctx0" brushRef="#br1" timeOffset="124452.48">9059 11557 0,'0'0'0,"0"-21"31,0 42-15,0 0-16,0 0 0,0 1 15,-21-1-15,21 21 0,0-21 16,-21 0-16,21 1 0,0-1 0,0 0 16,0 0-16,0 0 0,0 0 0,21-21 15,0 22-15,-21-1 0,21-21 16,1 0-16,-1 21 0,0-21 0,21 0 16,-21 0-16,1 0 0,20 0 0,-21-21 15,0 21-15,0-21 0,22-1 0,-22 1 16,0 21-16,0-21 0,0 0 0,-21 0 15,0 0-15,22-1 0,-22-20 16,0 21-16,0 0 0,21 0 16,-21-1-16,0 44 31,0-1-31,0 0 16,0 0-16,0 0 0,0 0 0,0 1 15,0-1-15,0 0 0,0 0 0,0 0 16,0 0-16,0 1 15,0-1-15,21-21 0,0 0 0,0 21 16,0-21-16,1 0 16,-22-21-1,0 0 1,0-1-16,-22 1 0,1 0 16,0 0-16,0 21 0,0-21 15,0-22-15,-1 22 0,22 0 0,-21 0 16,21 0-16,-21-22 0,21 22 0,0 0 15,0 0-15,0-21 0,21 20 0,0 1 16,1 0-16,-1 0 0,0 0 0,21 21 16,1 0-16,-1 0 0,0 0 0,1 0 15,20 0-15,-21 21 0,1 0 16,20 0-16,-20 0 0,-1 22 0,-21-22 16,21 0-16,-20 21 0,-1-20 0,-21-1 15,0 21-15,0-21 0,0 0 16,0 1-16,0-1 0,0 0 0,0 0 15,0 0-15,0 0 0,-21 1 0,-1-1 16,1-21-16,0 0 16,0 0-1,0 0-15,21-21 0,0-1 16,0 1-16,0 0 0,0-21 16,0 21-16,21-1 0,0-20 0,0 0 15,0 21-15,22-43 0,-22 22 0,21-1 16,-21 1-16,22 0 0,-1-1 15,0 22-15,1-21 0,-22 42 0,21 0 0,-21 0 16,22 0-16,-22 0 16,0 21-16,0 0 0,0 22 0,-21-22 15,0 21-15,0 0 0,0 1 0,0-22 16,0 21-16,0 1 0,0-22 0,0 21 16,0-21-16,0 0 0,0 22 0,0-22 15,-21 0-15,21 0 0,-21-21 16,0 0-1,0-21 1,21 0-16,-21 0 16,21 0-16</inkml:trace>
  <inkml:trace contextRef="#ctx0" brushRef="#br1" timeOffset="124644.39">9864 11070 0,'0'0'0,"-43"0"0,-41 0 32,62 0-32,1 0 15</inkml:trace>
  <inkml:trace contextRef="#ctx0" brushRef="#br1" timeOffset="124820.19">8721 11451 0,'0'0'0,"-22"21"16,1-21-16,0 22 0,42-22 15,0 0 1,1 0-16,20 0 0,0 0 15,-21 0-15,22 0 0,-1-22 0,22 1 16,-22 21-16,0-21 0,1 0 16</inkml:trace>
  <inkml:trace contextRef="#ctx0" brushRef="#br1" timeOffset="125812.31">11684 11621 0,'21'-22'31,"0"1"-31,0 21 0,1-21 0,-1 0 16,0 0-16,0-22 0,0 22 0,0 0 15,-21-21-15,0 21 0,0-22 0,0 1 16,0 21-16,0-22 0,0 22 16,-21 0-16,21 0 0,-21 0 0,-21 0 15,21 21-15,-1 0 0,1 21 16,-21 0-16,21 0 0,0 0 15,-22 22-15,22-1 0,0 0 0,0 1 16,0-1-16,-1 0 0,22 1 0,0-1 16,0 0-16,0-21 0,0 22 0,0-22 15,0 0-15,0 0 0,22 0 16,-1 1-16,0-22 0,0 0 0,0 0 16,0 0-16,1 0 0,-1 0 0,21 0 15,-21-22-15,0 22 0,1-21 0,-1 0 16,0 0-16,0 0 0,0 0 15,0-1-15,1-20 0,-1 21 0,0 0 16,-21-22-16,0 1 0,0 21 16,21 0-16,-21 0 0,0-1 0,0 44 31,0-1-31,0 0 16,0 0-16,0 0 0,0 0 0,0 22 15,0-22-15,0 0 0,0 0 16,0 0-16,0 1 0,21-1 0,-21 0 15,21 0-15,1-21 0,-1 21 0,0-21 16,0 0-16,0 21 0,0-21 0,1 0 16,-1 0-16,0 0 0,0 0 15,0 0-15,0-21 0,1 0 16,-22 0-16,0 0 16,0 0-16,0-1 0,0 1 15,0-21-15,0 21 0,0-22 16,0 22-16,0-21 0,0 21 0,0 0 15,21-22-15,0 22 0,0 0 0,0 21 16,0-21-16,1 21 0,-1 0 0,0 0 16,21 0-16,-21 21 0,1-21 15,-1 42-15,21-21 0,-21 1 0,-21 20 16,21-21-16,1 0 0,-22 22 0,21-1 16,-21-21-16,0 0 0,0 22 15,0-22-15,0 0 0,0 0 0,0 0 16,0 0-16,0 1 15,-21-22-15,-1 0 0,1 0 16,21-22 0,0 1-16,0 0 0,0 0 15,0 0-15,0 0 0,0-1 0,0 1 16,0-21-16,21 21 0,1-22 0,-1 22 16,-21-21-16,21 21 0,0 0 15,0-1-15,0 1 0,1 0 0,-1 21 16,0 0-16,0 0 0,0-21 0,22 21 15,-22 0-15,0 0 16,0 0-16</inkml:trace>
  <inkml:trace contextRef="#ctx0" brushRef="#br1" timeOffset="126181.19">12975 11557 0,'0'0'0,"0"21"16,21-21-1,0 0-15,1 0 0,-1 0 16,0-21-16,0 21 0,0-21 0,0 0 16,1 21-16,-1-21 0,0-1 0,0 1 15,0 0-15,-21 0 16,0 0-16,21 0 0,-21-22 0,0 22 16,0 0-16,0 0 0,0 0 0,-21 21 15,0 0-15,0 0 0,0 21 16,-22-21-16,22 21 0,-21 0 15,21 21-15,0-20 0,-1 20 0,1-21 16,0 21-16,21-20 0,0 20 0,0-21 16,0 0-16,0 0 0,0 1 15,21-1-15,-21 0 0,43-21 0,-22 21 16,0-21-16,21 0 0,-21 0 0,22 0 16,-1 0-16,0 0 0,1 0 15,-22 0-15,21 0 0,-21-21 0,22 21 16,-22-21-16,0 0 0,-21-1 15,0 1-15,0 0 0</inkml:trace>
  <inkml:trace contextRef="#ctx0" brushRef="#br1" timeOffset="128481.48">1990 13229 0,'0'0'0,"0"-21"16,0-64-1,0 64-15,-22 21 0,1-21 16,0 0-16,0 21 0,0 0 0,-22 0 15,22 0-15,-21 0 16,0 0-16,-1 21 0,1 0 0,21 0 16,-22 1-16,1 20 0,21-21 0,0 21 15,0 1-15,-1-1 0,22 0 16,0 1-16,0 20 0,0 1 0,0-22 16,0 22-16,22-22 0,-1 0 15,0 1-15,0-1 0,0 0 0,22-21 16,-22 1-16,21-1 0,0 0 0,1 0 15,-1-21-15,0 0 0,1 0 16,20 0-16,-20 0 0,-1-21 0,21 0 16,1 0-16,-22-1 0,22-20 0,-1 21 15,-20-21-15,-1 20 0,0-20 16,1 21-16,-1-21 0,-21-1 16,0 22-16,-21-21 0,0-1 0,0 22 15,0 0-15,0-21 0,-21 21 0,0-1 16,0 1-16,0 21 0,-1-21 15,-20 21-15,21 0 0,0 0 0,-22 0 16,22 0-16,-21 21 0,21 0 0,0 1 16,-1-1-16,1 21 0,0-21 0,0 22 15,21-1-15,0-21 0,-21 21 16,21 1-16,0-22 0,0 21 0,0-21 16,0 1-16,0-1 0,0 0 15,21-21-15,0 0 16,0 0-16,0 0 0,1 0 15,-1-21-15,21 21 0,-21-21 0,0-1 16,1 1-16,-1 0 0,0 0 0,0 0 16,0-22-16,0 22 0,1 0 15,-22-21-15,21 21 0,-21-1 0,0 1 16,0 0-16,0 0 0,0 0 0,0 42 31,0 0-31,0 0 16,0 0-16,0 1 0,0-1 0,0 0 15,0 21-15,0-21 0,0 1 16,0-1-16,0 21 0,0-21 16,21 0-16,0 1 0,0-1 15,0-21-15,1 0 0,-1 0 0,0 0 16,0 0-16,0 0 0,22 0 16,-22 0-16,0-21 0,0-1 0,0 1 15,0 0-15,1 0 0,-1 0 0,-21 0 16,21-1-16,-21-20 0,21 21 0,-21 0 15,0 0-15,0-22 0,0 22 16,0 0-16,0 0 0,0 0 16,0-1-16,0 44 31,0-1-31,0 0 16,0 0-16,0 21 0,0-20 15,0-1-15,0 21 0,0-21 0,0 0 16,21 1-16,-21 20 0,21-21 0,1-21 15,-22 21-15,0 0 0,21-21 0,0 0 16,0 0-16,0 0 0,0 0 16,1 0-16,-1 0 0,0-21 0,0 21 15,0-21-15,0 0 0,1 0 0,20 0 16,-21-1-16,0-20 0,-21 21 16,21 0-16,1-22 0,-22 22 15,21 0-15,-21-21 0,0 21 0,0-1 16,0 1-16,0 0 0,0 42 47,0 0-47,0 1 15,0-1-15,0 0 0,0 0 0,0 0 16,0 22-16,0-22 0,0 0 0,0 0 16,0 21-16,0-20 0,0-1 0,0 0 15,21-21-15,0 21 0,0 0 16,0-21-16,22 0 0,-22 0 0,21 0 15,-21 0-15,22 0 0,-1 0 16,0 0-16,-20 0 0,20-21 0,0 0 16,1 21-16,-22-21 0,21 0 0,-21-1 15,0 1-15,1-21 0,-1 21 16,0 0-16,-21-1 0,21 1 0,-21 0 16,0-21-16,0 21 0,0-1 15,0 1-15,-21 21 0,0-21 16,0 21-16,-1 0 0,1 0 0,0 0 15,0 21-15,0-21 0,21 21 16,-21 1-16,-1-1 0,22 0 0,-21 0 16,21 0-16,0 22 0,0-22 0,0 0 15,0 0-15,0 0 0,0 0 16,0 1-16,21-1 0,1-21 0,-22 21 16,21-21-16,0 21 0,0-21 15,0 0-15,0 0 0,1 0 16,-1 0-16,0-21 0,0 0 0,0 0 15,0-1-15,-21 1 16,0 0-16,22 0 0,-22 0 0,0 0 16,21-1-16,-21 1 0,0 0 15,0 0 1,0 42 0,0 0-1,0 0-15,0 22 16,0-22-16,-21 0 0,21 21 0,0 1 15,0-1-15,0 0 0,0 1 16,0-1-16,0 22 0,0-22 0,0 21 16,0 1-16,0-1 0,21 1 0,-21-1 15,21 1-15,0 21 0,0-22 0,-21 22 16,21-1-16,1-20 0,-22 21 0,0-22 16,21 22-16,0-22 0,-21 22 0,0-22 15,0 1-15,0 21 0,0-22 0,0-21 16,0 22-16,0-22 0,0-21 0,-21 22 15,0-22-15,-1 0 16,1-21-16,0 0 0,0 0 0,0 0 16,-22 0-16,22-21 0,-21 0 0,0 0 15,-1-22-15,1 1 0,-22 0 0,22-1 16,-21-20-16,-1 20 0,22-20 0,-22-1 16,22 1-16,0-1 0,-1 1 0,1-1 15,21 1-15,21-22 0,0 22 16,0-22-16,0 22 0,0-22 0,21 21 15,0-20-15,0 20 0,0 1 0,22-1 16,-22 1-16,21-1 0,1 1 0,20 20 16,-21 1-16,1 0 0,20-22 0,-20 43 15,-1-21-15,0-1 16,1 1-16</inkml:trace>
  <inkml:trace contextRef="#ctx0" brushRef="#br1" timeOffset="129162.66">4657 13081 0,'0'0'0,"0"-21"0,0 0 16,0 0-16,-22 21 31,22 21-31,-21 0 0,21 0 16,0 0-16,0 0 0,0 22 15,0-22-15,-21 21 0,21 1 16,0-1-16,0-21 0,-21 21 0,21 1 15,0-1-15,0 0 0,0-20 0,0 20 16,0-21-16,0 0 0,0 0 0,0 1 16,0-1-1,0-42 1,0-1-16,0 1 0,0 0 16,0 0-16,21 0 0,-21-22 0,21 22 15,-21 0-15,21-21 0,1 21 0,-22-22 16,21 22-16,0 0 0,0 0 15,-21 0-15,21 21 0,0 0 16,1 0-16,-1 0 16,0 21-16,-21 0 0,21 0 15,-21 0-15,0 0 0,0 1 0,21-1 16,-21 0-16,21 21 0,-21-21 16,0 1-16,22-1 0,-1 0 0,-21 0 15,21 0-15,0 0 0,0-21 0,0 22 16,1-22-16,-1 0 0,0 0 15,0 0-15,21-22 0,-20 1 0,-1 21 16,0-21-16,0-21 0,0 21 16,-21-1-16,21-20 0,1 21 15,-1-21-15,0-1 0,0 1 0,-21 0 16,0-1-16,21 1 0,-21 21 0,21-22 16,-21 22-16,0-21 0,0 21 0,0 0 15,0 42 1,-21 0-16,21 0 15,-21 0-15,21 0 0,0 22 0,0-22 16,0 21-16,0 1 0,0-22 0,0 21 16,0 0-16,0-20 0,0 20 0,0-21 15,0 21-15,0-20 0,0-1 0,21 0 16,-21 0-16,0 0 0,21-21 16,1 0-16,-1 0 15,0 0-15,0-21 16,-21 0-16</inkml:trace>
  <inkml:trace contextRef="#ctx0" brushRef="#br1" timeOffset="129340.56">5038 13335 0,'0'0'0,"21"0"31,0 0-31,0 0 0,0 0 15,22 0-15,-22 0 0,0 0 16,21 0-16,1 0 0,-1 0 0,0 0 16,1-21-16,-1 21 0,21 0 0,-20-21 15,20 0-15</inkml:trace>
  <inkml:trace contextRef="#ctx0" brushRef="#br1" timeOffset="130666.63">6964 13102 0,'0'-21'0,"0"42"0,0-63 0,0 21 16,-21 0-16,21-1 16,-22 22-16,22 22 15,0-1-15,0 21 0,0-21 16,0 22-16,22-1 0,-22 0 0,21 1 15,-21-1-15,0 0 0,0 1 16,0-22-16,0 21 0,0 0 0,0 1 16,0-22-16,0 21 0,0-21 0,0 1 15,0-1-15,0 0 0,0-42 47,0 0-47,0-1 0,0 1 16,0 0-16,0 0 0,0-21 0,21 20 15,0 1-15,-21-21 0,21 21 0,22 0 16,-22-22-16,0 22 0,21 0 16,-21 21-16,1-21 0,20 21 0,-21 0 15,21 0-15,-20 0 0,20 21 0,-21-21 16,0 21-16,22 0 0,-22 0 16,0 1-16,-21 20 0,0-21 0,0 0 15,0 0-15,0 22 0,0-22 0,-21 0 16,0 0-16,-1 0 0,1 1 15,-21-1-15,21 0 0,0-21 0,-22 0 0,22 21 16,0-21-16,0 0 0,0 0 0,-1 0 16,1 0-16,21-21 15,0 0-15,0 0 16,0-1-16,0 1 0,21 0 16,1 0-16,-1 0 0,0 21 15,0-21-15,0-1 0,22 1 0,-22 21 16,0-21-16,21 0 0,1 0 0,-22 21 15,21-21-15,-21-1 0,22 22 0,-22-21 16,21 0-16,-21 21 0,0-21 0,1 21 16,-22 21 15,0 0-31,0 0 0,0 1 16,0-1-16,-22 0 0,22 0 15,0 0-15,0 0 0,0 1 0,0-1 16,0 0-16,0 0 0,0 0 0,0 0 15,0 1-15,22-22 16,-1 0-16,0 0 16,0 0-16,0 0 0,22-22 0,-22 1 15,21 21-15,-21-21 0,0 0 0,22-21 16,-22 20-16,0 1 0,0 0 0,-21 0 16,21 0-16,1 0 0,-22-22 0,21 22 15,-21 0-15,0 0 0,0 0 16,0-1-16,0 44 47,0-1-47,0 0 0,0 0 15,0 0-15,0 0 0,0 22 0,0-1 16,0 0-16,0 1 0,0-1 0,0 22 16,21-1-16,0-21 0,-21 22 0,21-1 15,0 1-15,-21-1 0,0 22 0,22-21 16,-22-1-16,0 22 0,21-1 15,-21-20-15,0 21 0,0-1 0,0-20 16,0 20-16,0-20 0,0-1 0,0 22 16,0-21-16,0-1 0,0 1 15,0-22-15,0 21 0,21-20 0,-21-22 16,0 21-16,0-21 0,-21-21 16,0 0-1,-1-21-15,1 0 0,0 0 0,0-21 16,0 20-16,0-20 0,-22 0 0,22-1 15,0 1-15,0-21 0,0 20 0,-1 1 16,1-22-16,21 22 0,0-21 0,0-1 16,0 1-16,0-1 0,0 1 15,0-1-15,0-21 0,0 22 0,0 21 16,21-22-16,1 1 0,-1-1 0,0 1 16,0 20-16,0-20 0,22-1 15,-22 22-15,21 0 0,0-22 0,1 22 16,-22-1-16,21 1 0,1 21 0,-1-21 15</inkml:trace>
  <inkml:trace contextRef="#ctx0" brushRef="#br1" timeOffset="131975.89">9483 12827 0,'0'-21'0,"0"42"0,0-63 16,-22 21-16,22-1 0,0 1 15,0 0-15,-21 21 0,0 0 16,0 0-16,0 0 0,0 21 16,-1 0-16,1 1 15,0-1-15,21 21 0,-21 0 16,0 1-16,0-1 0,21 0 0,-22 1 16,22-1-16,0 0 0,0 1 0,0-1 15,0 0-15,0 1 0,0-22 0,0 21 16,0-21-16,0 1 0,0-1 0,22 0 15,-22 0-15,21-21 0,0 21 0,0-21 16,21 0-16,-20 0 0,-1 0 16,0 0-16,0 0 0,0-21 0,22 21 15,-22-21-15,21 0 0,-21 0 0,22 21 16,-22-43-16,21 22 0,-21 0 16,22 0-16,-22 0 0,0-22 0,0 22 0,0 0 15,-21 0-15,21 0 0,-21-1 16,0 1-16,-21 21 31,0 0-31,0 21 0,21 1 16,-21-1-16,0 0 0,21 0 15,-22 0-15,22 0 0,0 1 0,0-1 16,0 0-16,0 0 0,0 0 16,0 0-1,22-21-15,-1 0 0,0 0 16,0 0-16,0 0 15,0 0-15,1 0 0,-22-21 0,21 21 0,0-21 16,0 0-16,-21 0 0,0 0 16,0-1-16,0 1 0,0 0 15,0 0-15,-21 0 0,0 0 16,0-1-16,-1 1 0,1 0 0,21 0 16,-21 21-16,21-21 15,21 21 1,0 0-16,1 0 15,-1 21-15,0 0 0,21 0 16,-21-21-16,22 21 0,-22 1 0,21-1 0,-21 0 16,1 0-16,-1 0 0,0 0 15,0 1-15,0-1 0,0 0 0,-21 0 16,0 0-16,22 0 16,-22 1-16,0-1 0,0 0 15,-22-21-15,1 0 16,0 0-1,21-21 1,0 0-16,0-1 0,0 1 16,0 0-16,0-21 15,0 21-15,21-1 0,-21-20 0,21 21 16,1 0-16,-1-22 0,0 22 0,-21 0 16,21 0-16,0 21 0,0 0 15,1 0-15,-1 0 0,0 0 0,0 21 16,-21 0-16,21 0 0,-21 1 15,0-1-15,0 0 0,0 0 16,0 21-16,0-20 0,0-1 0,0 0 16,0 0-16,0 0 0,0 0 0,0 1 15,0-1 1,21-21 0,-21-21-1,22 21-15,-22-22 0,0 1 0,21 0 16,0 0-16,0 0 15,-21-22-15,21 22 0,-21 0 16,21-21-16,1 21 0,-1-1 0,0-20 16,-21 21-16,21 0 0,0 21 0,0-21 15,1 21-15,-1 21 16,-21 0-16,0 0 0,0 21 16,0-20-16,0-1 0,0 0 0,0 21 15,21-21-15,-21 1 0,0-1 0,0 0 16,21 0-16,-21 0 0,0 0 15,0 1-15,21-22 0,-21 21 0,21-21 16,1 0-16,-1 0 0,0 0 16,0 0-16,0 0 15,0 0-15,1 0 0,-22-21 0,21-1 16</inkml:trace>
  <inkml:trace contextRef="#ctx0" brushRef="#br1" timeOffset="132308.46">11239 13018 0,'0'0'0,"0"-22"0,0 1 0,0 42 32,0 1-32,-21-1 0,21 0 15,-21 0-15,21 21 0,-21-20 0,21 20 16,-21 0-16,21 1 0,0-22 0,0 21 16,0 0-16,0 22 0,0-22 15,0 22-15,0-1 0,0 1 16,0-1-16,21 1 0,-21-1 0,21 1 15,-21-1-15,0 22 0,0-22 0,0 22 16,0 0-16,0-22 0,0 22 0,0 0 16,0-1-16,0-20 0,0 20 0,0-20 15,-21-1-15,0 1 0,21-22 0,-21 1 16,-1-1-16,1 0 0,0-21 0,0-21 16,21-21-1,0-21-15,0 21 0,0-22 0,21 1 16,0 0-16,0-22 0,1 22 0,-1-22 15,0-20-15,-21 20 0,21-20 16</inkml:trace>
  <inkml:trace contextRef="#ctx0" brushRef="#br1" timeOffset="132616.29">11282 13568 0,'0'-64'0,"0"128"0,0-191 16,-21 85-16,21-22 0,-22 22 0,22-1 15,0 22-15,0-21 0,0 21 0,0 0 16,0-1-16,22 1 0,-1 0 0,0 0 15,0 21-15,0 0 0,0-21 16,1 21-16,-1 0 0,0 0 0,0 21 16,0 0-16,0 0 0,22 0 15,-43 1-15,21 20 0,0-21 0,-21 21 16,0-20-16,0-1 0,0 21 0,0-21 16,0 0-16,-21 1 0,0-1 0,0 0 15,-1 0-15,1 0 0,0 0 16,0-21-16,0 0 0,-22 22 0,22-22 15,0 0-15,0 0 0,0 0 16,21-22-16,0 1 16,0 0-16,0 0 15,21 0-15,0 0 0,0 21 0,0-22 16,1-20-16,-1 21 0,21 0 0</inkml:trace>
  <inkml:trace contextRef="#ctx0" brushRef="#br1" timeOffset="133036.04">11790 12742 0,'0'-21'0,"0"42"0,0-21 31,0 22-31,-21-1 16,21 21-16,0 0 0,0 1 16,-22-1-16,22 0 0,0 1 0,0-22 15,0 21-15,0 1 0,0-1 0,0-21 16,0 21-16,0-20 0,0-1 0,0 0 15,0 0-15,22 0 0,-1-21 0,-21 21 16,21-21-16,0 0 0,0 0 16,0 0-16,1 0 0,20 0 0,-21 0 15,0 0-15,0-21 0,1 0 16,-1 21-16,21-21 0,-21 0 0,0 0 16,1-1-16,-22 1 0,21-21 0,-21 21 15,21 0-15,-21-1 0,0 1 16,0 42-1,0 1-15,-21-1 16,21 0-16,0 0 0,0 0 0,0 0 16,0 1-16,-21-1 15,21 0-15,0 0 0,0 0 16,0 0-16,21-42 47,0 0-47</inkml:trace>
  <inkml:trace contextRef="#ctx0" brushRef="#br1" timeOffset="133211.94">12213 12933 0,'0'0'0,"-21"-21"0,0 21 31,0 0-31,21 21 0,0 0 16,0 0-1,0 0 1,0 1 0,21-22-16,0 21 0,0-21 0</inkml:trace>
  <inkml:trace contextRef="#ctx0" brushRef="#br1" timeOffset="133884.14">12361 13166 0,'0'0'16,"0"21"-16,21-21 0,1 0 0,-1 0 15,0 0-15,0 0 0,0 0 16,0 0-16,1-21 0,-1 21 16,0-21-16,0-1 0,0 22 0,0-21 15,-21 0-15,0 0 0,22 0 0,-22 0 16,0-1-16,0 1 16,0 0-16,-22 21 15,1 0-15,0 0 0,0 21 16,0 0-16,21 1 0,-21-1 0,-1 0 15,1 0-15,21 0 0,0 22 16,0-22-16,0 0 0,0 0 0,0 0 0,0 0 16,0 1-16,0-1 15,0 0-15,0 0 0,21-21 16,1 0-16,-22 21 0,21-21 0,0 0 16,0 0-16,0 0 0,0 0 0,1 0 15,-1 0-15,0-21 0,0 21 16,0-21-16,0 0 0,1 21 0,-22-21 15,21-1-15,0 1 0,0 0 0,-21 0 16,21 0-16,0 0 0,-21-22 0,22 22 16,-22 0-16,21 0 0,0 0 15,-21-1-15,21 1 0,0 0 0,0 21 16,1 0-16,-1 0 16,0 0-16,0 21 0,-21 0 15,21 1-15,-21-1 0,21 0 16,1 0-16,-22 0 0,21 22 0,-21-22 15,0 0-15,0 0 0,0 21 16,0-20-16,0-1 0,0 0 0,0 0 16,0 0-16,-21-21 15,-1 0 1,1 0-16,0-21 16,21 0-1,0 0-15,0 0 0,0-1 0,0 1 16,0 0-16,21-21 0,-21 21 15,21-22-15,1 1 0,20 21 0,-21-22 16,0 1-16,22 0 0,-1 21 16,-21-22-16,21 22 0,1 0 0,-22 0 15,21 0-15,-21 21 0,1 0 0,-1-22 16,0 22-16,0 0 0,0 0 16</inkml:trace>
  <inkml:trace contextRef="#ctx0" brushRef="#br1" timeOffset="156712.62">14732 6710 0,'-21'0'31,"42"0"16,0 0-47,0 0 16,22 0-16,-1 0 0,0 0 15,22 0-15,20 0 0,-20 0 0,21 0 16,-1-21-16,-20 21 0,20 0 0,-20 0 15,-1-21-15,1 21 0,-22 0 16,1 0-16,-22 0 0,21 0 0,-21 0 16,-21-22 15,-21 22-31,0 0 16,0 0-16,0 0 0,-1-21 15,-20 21-15,21 0 0,0-21 0,0 21 16,-1-21-16,22 0 0,0 0 15,0-1-15,0 1 16,22 0 0,-1 21-16,0 0 0,21 0 15,-21 0-15,1 0 0,-1 0 0,0 0 16,0 0-16,0 21 0,0-21 0,1 21 16,-22 22-16,0-22 15,0 0-15,0 21 0,0 1 0,-22-1 16,-20-21-16,21 22 0,-21-1 0,20 0 15,-20-21-15,0 22 0,-1-22 16,22 0-16,-21 0 0,21 0 0,0 1 16</inkml:trace>
  <inkml:trace contextRef="#ctx0" brushRef="#br1" timeOffset="158811.68">16764 6519 0,'21'0'47,"0"-21"-31,0 21-16,1-21 0,-1 0 0,0 0 15,0 0-15,0 21 0,0-22 16,1 1-16,-1 0 0,0 0 0,0 0 16,-21 0-16,0-1 0,0 1 15,-21 21 1,0-21-16,0 21 0,-22 0 0,22 0 16,-21 0-16,21 0 0,-22 0 0,1 21 15,21-21-15,-22 21 16,1 1-16,21-1 0,0 21 0,0-21 15,-1 22-15,22-1 0,0 0 0,0-21 16,0 22-16,0-1 0,0-21 16,22 22-16,-1-22 0,0 0 0,0 0 15,0-21-15,22 21 0,-22-21 0,0 21 16,21-21-16,-21 0 0,22 0 16,-22 0-16,21 0 0,-21-21 0,1 0 15,-1 21-15,0-21 0,-21 0 16,-21 21-1,0 0-15,-1 0 0,1 0 16,-21 0-16,21 21 16,0 0-16,-22-21 0,22 21 0,0 0 15,0 22-15,21-22 0,0 0 0,-21 0 16,21 0-16,0 1 0,0-1 16,0 0-16,0 0 0,0 0 0,21-21 15,-21 21-15,21-21 0,0 0 0,0 0 16,0 0-16,1 0 0,-1 0 15,0 0-15,0 0 0,0-21 16,0 0-16,1 0 0,-1 0 16,21 0-16,-21-1 0,22 1 0,-22 0 15,21-21-15,0 21 0,1-22 16,-1 1-16,-21 21 0,22-22 0,-1 22 16,0 0-16,-21 0 0,22 0 15,-22 21-15,0 0 0,0 0 0,0 0 16,-21 21-16,0 0 0,0 0 15,0 22-15,0-22 0,0 0 16,0 0-16,0 21 0,0-20 0,0-1 16,-21 0-16,21 21 0,-21-21 0,21 1 15,-21-22-15,21 21 16,-21 0-16,21-42 31,0 0-15,0-1-16,21 1 0,0 0 0,0 0 15,-21-21-15,21 20 0,1-20 0,-1 21 16,21-21-16,-21-1 0,0 1 16,1 21-16,-1-22 0,0 22 0,0 0 15,0 0-15,-21 42 16,0 0 0,0 0-16,0 1 0,-21 20 0,0-21 15,21 21-15,-21 1 0,0-22 16,21 21-16,-22 1 0,22-22 0,0 21 15,0-21-15,0 0 0,0 1 0,0-1 16,0 0-16,22-21 0,-1 21 16,0-21-16,0 0 0,0 0 15,22 0-15,-22 0 0,0 0 0,0 0 16,21-21-16,-20 21 0,-1-21 0,21 0 16,-21-1-16,0 1 0,22 0 15,-22 0-15,0-21 0,0 20 0,0-20 16,1 21-16,-1-21 0,0-1 0,0 1 15,0 0-15,-21 20 0,21 1 16,1-21-16,-1 42 0,-21-21 0,0 0 16,21 21-16,0 0 15,-21 21-15,0 0 16,0 0-16,0 0 0,0 0 16,0 1-16,0-1 15,0 0-15,0 0 16,0-42 15,0 0-31,0 0 16,0-1-16,0 1 15,0 0-15,0 0 0,0 0 16,0 0-16,0-1 0,-21 1 16,21 0-16,-21 21 15,0 0 1,-1 21-16,1 0 0,21 1 15,0-1-15,-21 21 0,21-21 16,-21 0-16,21 22 0,0-1 0,0-21 16,0 22-16,0-22 0,0 21 0,0-21 15,0 0-15,0 1 0,0 20 16,21-21-16,0 0 0,0-21 0,1 21 16,-1 1-16,21-22 0,-21 0 0,0 0 15,22 0-15,-1 0 0,0 0 16,1 0-16,-22-22 0,21 22 15,1-21-15,-1 0 0,-21 21 0,21-21 16,-20 0-16,-1 0 0,0-22 16,0 22-16,-21 0 0,0-21 0,0 20 15,0-20-15,0 21 0,0-21 0,0 20 16,0 1-16,0 0 0,-21 21 16,0 0-16,0 0 0,-1 0 15,1 21-15,21 0 0,-21 22 16,0-22-16,21 0 0,-21 21 0,21-20 15,0 20-15,0 0 0,0-21 0,0 1 16,0-1-16,0 21 0,0-21 16,21-21-16,0 21 0,0 1 15,0-22-15,22 0 0,-22 0 0,0 0 16,21 0-16,1 0 0,-22 0 0,21 0 16,-21 0-16,22-22 0,-22 1 15,21 0-15,-21 0 0,1 0 0,-1 0 16,0-1-16,0-20 0,0 21 0,0 0 15,-21-22-15,0 22 0,0-21 16,22 21-16,-22 0 0,0-1 16,0 44-1,-22-1-15,22 0 16,0 0-16,-21 21 0,21-20 0,-21 20 16,21 0-16,-21 1 0,21-1 15,0 0-15,0 22 0,0-22 16,0 22-16,0-1 0,0 22 0,0-22 15,0 22-15,0-22 0,0 1 0,-21 21 16,21-22-16,-21 1 0,21-1 16,0 1-16,-22-1 0,22-21 0,-21 22 15,21-22-15,0 1 0,-21-22 0,21 21 16,0-21-16,0-42 31,21 0-31,-21 0 0,21 0 16,1-22-16,-22 22 0,21-21 0,0 21 15,-21-22-15,21 1 0,-21-22 16,21 22-16,-21 0 0</inkml:trace>
  <inkml:trace contextRef="#ctx0" brushRef="#br1" timeOffset="159124.5">19389 6837 0,'0'0'0,"0"-64"0,0 22 0,0-21 15,0 20-15,0 1 0,0 0 0,0-1 16,0 22-16,0-21 0,0 21 0,21-1 15,0 22-15,-21-21 0,42 21 16,-21 0-16,1 0 0,-1 21 16,0 1-16,21-22 0,-21 42 0,1-21 0,20 21 15,-21-20-15,0 20 16,-21 0-16,0-21 0,0 22 0,0-22 16,0 21-16,0-21 0,-21 1 0,0-1 15,-21 0-15,20 0 0,-20 0 16,0 0-16,-1-21 0,22 22 0,-21-22 15,21 0-15,0 0 0,-1 0 0,1 0 16,42-22 15,1 22-31,-1-21 0,0 0 16,0 0-16,0-21 0,22 20 16,-22 1-16</inkml:trace>
  <inkml:trace contextRef="#ctx0" brushRef="#br1" timeOffset="159388.35">20108 6160 0,'0'-22'0,"-21"22"31,0 0-31,0 22 0,21-1 16,0 0-16,-21 0 0,21 21 0,0 1 15,-22-1-15,22 0 0,0 1 16,0-1-16,0 0 0,0 1 0,0-1 15,0 0-15,0 1 0,0-22 0,0 0 16,0 21-16,0-20 16,0-1-16,0 0 0,22-21 15,-1 0-15,0 0 0,0 0 16,0 0-16,0 0 0,1-21 16,-1 0-16,0-1 0,21 1 15,-21 0-15</inkml:trace>
  <inkml:trace contextRef="#ctx0" brushRef="#br1" timeOffset="160284.38">20553 6329 0,'0'0'0,"0"21"31,0 0-31,0 0 16,-21 1-16,-1 20 0,22-21 0,-21 0 15,21 22-15,0-22 0,0 0 0,0 0 16,0 0-16,0 22 0,0-22 15,0 0-15,0 0 0,0 0 16,21-21-16,1 0 0,-1 0 16,0 0-16,0 0 0,0 0 0,0 0 15,1 0-15,-1-21 0,0 21 16,0-21-16,21 0 0,-20 0 16,-1 21-16,-21-22 0,21 1 0,0-21 0,-21 21 15,21 0-15,-21-1 16,0 1-16,21 0 0,-21 0 15,0 42 1,0 0-16,0 0 16,-21 1-16,21-1 0,-21 0 0,21 0 15,0 0-15,0 0 0,0 1 0,0-1 16,0 0-16,0 0 0,0 0 16,0 0-16,21-21 15,0 22-15,1-22 0,-1 0 16,0-22-1,-21 1 1,0 0-16,0 0 0,0 0 16,0-22-16,0 22 0,0 0 15,0-21-15,0 21 0,0-22 16,0 1-16,0 21 0,21-22 0,0 22 16,0-21-16,1 21 0,-1 0 0,0 21 15,21-43-15,-21 43 16,1 0-16,-1 0 0,0 0 0,0 0 15,0 21-15,0 1 0,1-1 0,-22 0 16,21 21-16,0-21 0,-21 22 0,0-22 16,0 21-16,21 1 0,-21-22 15,0 21-15,0-21 0,0 0 16,0 1-16,0-1 0,0 0 0,0 0 16,0 0-16,0 0 0,-21-21 15,0 0 1,0 0-16,21-21 15,0 0-15,0 0 16,0 0-16,0-22 0,0 22 16,21-21-16,0 0 0,-21-1 0,21 1 15,0 0-15,22-1 0,-22 1 16,0 21-16,21-22 0,1 22 0,-1 0 16,0 0-16,1 0 0,-1 21 0,-21 0 15,21 0-15,-20 21 0,-1 0 16,0 0-16,0 0 0,0 22 0,-21-22 15,0 21-15,0 1 0,0-1 16,0 0-16,0 1 0,0-1 0,0 0 16,0-21-16,-21 22 0,21-22 0,-21 0 15,21 21-15,-21-42 0,0 22 16,21-1-16,-22-21 0,22 21 16,-21-21-16,0 0 15,21-21-15,0 0 16,0-1-16</inkml:trace>
  <inkml:trace contextRef="#ctx0" brushRef="#br1" timeOffset="160508.25">21018 5948 0,'-42'0'0,"84"0"0,-105 0 0,42 0 15,0 0-15,-1 0 0,22 21 16,-21-21 0,21 21-16,-21-21 15,21 21-15,-21-21 16,0 0 0,0 0-16,-1 22 0,-20-22 0,21 0 15</inkml:trace>
  <inkml:trace contextRef="#ctx0" brushRef="#br1" timeOffset="160684.15">19748 6265 0,'-21'22'16,"42"-22"0,22 0-1,-22 0-15,0 0 0,21 0 16,-20 0-16,20 0 0,0 0 0,-21 0 15,22-22-15,-1 22 0,0-21 0,-20 21 16,20-21-16</inkml:trace>
  <inkml:trace contextRef="#ctx0" brushRef="#br1" timeOffset="161496.51">22437 6054 0,'0'42'31,"0"-21"-31,0 0 0,0 1 16,0-1-16,-22 0 0,22 0 0,-21 0 15,21 22-15,0-22 0,-21 0 0,21 0 16,-21 21-16,21-20 0,0-1 0,0 0 16,0 0-16,-21-21 0,21 21 0,0 0 15,21-21 17,-21-21-32,21 0 15,0 0-15,0 0 0,1 0 16,-1-22-16,-21 22 0,21 0 0,0 0 15,-21 0-15,21-1 0,0 1 0,-21-21 16,22 21-16,-22 0 0,21-1 16,-21 44-1,0-1-15,0 0 16,0 0-16,0 0 0,0 0 16,0 1-16,0 20 0,0-21 15,0 0-15,0 0 0,0 1 0,21-1 0,0 0 16,0 0-16,0 0 0,1-21 15,-1 0-15,0 0 0,0 0 16,21 0-16,-20 0 0,-1 0 0,21 0 16,-21 0-16,0-21 0,1 0 0,-1 21 15,21-21-15,-21 0 0,-21-22 0,21 22 16,-21 0-16,22-21 0,-22 20 0,0-20 16,0 21-16,0-21 0,0 20 0,-22-20 15,1 0-15,0 21 0,0-1 0,0 1 16,0 0-16,-1 0 0,1 0 0,0 21 15,0 0-15,0 0 0,0 0 16,-1 0-16,1 21 0,0 0 0,21 0 16,0 0-16,0 1 15,0-1-15,0 0 16,21-21-16,0 0 0,1 0 16,-1 0-16</inkml:trace>
  <inkml:trace contextRef="#ctx0" brushRef="#br1" timeOffset="162156.16">23283 5842 0,'0'-21'0,"0"42"0,0-63 0,0 21 15,0-1-15,0 44 32,0-1-32,0 0 0,-21 21 0,21-21 15,0 22-15,-21-22 0,21 21 16,0 1-16,0-22 0,0 21 0,0-21 15,0 22-15,0-22 0,0 0 0,0 21 16,0-21-16,0 1 0,0-1 0,0 0 16,0 0-16,0 0 0,0 0 15,0-42 17,0 0-32,0 0 15,0 0-15,0 0 0,0-1 0,0 1 16,0 0-16,21 0 0,-21-21 15,21 20-15,0-20 0,1 21 0,-1 0 16,0 0-16,-21-1 0,21 22 0,0 0 16,0 0-16,1 0 0,-1 0 0,0 0 15,-21 22-15,0-1 0,21 0 0,-21 0 16,21 0-16,-21 0 0,0 1 0,21 20 16,-21-21-16,0 0 0,0 22 0,0-22 15,0 0-15,0 0 0,22 0 0,-22 0 16,21 1-16,0-1 0,0-21 15,-21 21-15,21-21 0,0 0 0,1 0 16,-1 0-16,0 0 0,0-21 16,21 0-16,-20 21 0,-1-22 0,0 1 0,0-21 15,0 21-15,0 0 0,-21-22 16,22 22-16,-1-21 0,0 21 0,-21-22 16,0 22-16,21 0 0,-21 0 0,21 0 15,-21 42 1,0 0-1,0 0-15,0 0 0,-21 0 0,0 1 16,21 20-16,0-21 0,0 0 0,-21 0 16,21 22-16,0-22 0,-21 0 0,21 0 15,0 0-15,0 1 0,21-22 32,0 0-32,0-22 15,0 1-15,-21 0 16,21 0-16</inkml:trace>
  <inkml:trace contextRef="#ctx0" brushRef="#br1" timeOffset="162332.06">24109 5948 0,'0'0'16,"0"-21"-16,-21 21 16,-1 0-16,22 21 31,0 0 0,22-21-15</inkml:trace>
  <inkml:trace contextRef="#ctx0" brushRef="#br1" timeOffset="162596.91">24511 5969 0,'0'0'16,"-21"0"-16,0-21 0,-1 21 0,1 0 16,0 0-16,0 0 15,0 0-15,0 0 0,21 21 16,0 0-16,-22-21 0,22 21 0,-21 22 16,21-22-16,-21 0 0,21 0 0,0 22 15,0-22-15,0 0 0,0 21 0,0-21 16,0 1-16,0 20 0,0-21 15,0 0-15,0 0 0,21-21 0,-21 22 16,21-1-16,1-21 0,-1 0 0,21 0 16,-21 0-16,0 0 0,22 0 0,-22-21 15,21 21-15,-21-22 0</inkml:trace>
  <inkml:trace contextRef="#ctx0" brushRef="#br1" timeOffset="163028.66">24977 5821 0,'0'0'0,"0"-42"0,0 20 0,0-20 0,0 21 16,0 0-16,-22 21 0,1 0 16,0 0-16,21 21 0,0 0 15,-21 0-15,0 22 0,21-22 0,-21 21 16,21 0-16,0-20 0,0 20 0,0 0 16,0 1-16,-22-1 0,22-21 0,0 21 15,-21 1-15,21-22 0,0 21 0,0-21 16,0 1-16,0 20 0,-21-21 0,21 0 15,-21 0-15,21 1 16,-21-22 0,21-22-1,0 1 1,0 0-16,0 0 0,21 0 0,0 0 16,0-1-16,0-20 0,1 21 0,20-21 15,-21 20-15,21-20 0,1 21 0,-1 0 16,0 0-16,1 21 0,-22 0 0,21 0 15,1 0-15,-22 21 0,0-21 0,0 21 16,0 0-16,-21 0 0,21 22 0,-21-22 16,0 0-16,0 21 0,0-21 0,0 22 15,-21-22-15,0 21 0,0-21 16,21 1-16,-21-1 0,-22 21 0,22-21 16,0-21-16,0 21 0,0 1 0,-22-1 15,22-21-15,0 21 0,-21-21 0,-1 21 16,22 0-16</inkml:trace>
  <inkml:trace contextRef="#ctx0" brushRef="#br1" timeOffset="163940.14">14838 7726 0,'0'0'0,"0"-21"0,0 0 0,0-1 0,0 1 16,0 0-16,0 0 0,0 0 15,0 0-15,0-1 0,-21 22 16,-1 0-16,1 0 0,0 0 15,0 0-15,0 0 0,0 22 16,-1 20-16,1-21 0,0 21 0,21-20 16,-21 20-16,21 0 0,-21 22 0,21-22 15,0 22-15,0-22 0,0 21 0,0 1 16,0-22-16,0 22 0,0-22 0,0 22 16,0-22-16,0 0 0,21-21 0,21 43 15,-21-43-15,1 0 0,20 0 16,-21-21-16,0 22 0,0-22 0,22 0 15,-22 0-15,21 0 0,-21 0 0,22 0 16,-22-22-16,21 22 0,1-21 0,-22 0 16,21 0-16,0-21 0,-20 20 0,20-20 15,0 21-15,1-21 0,-22-1 0,0-20 16,0 20-16,0 1 0,-21-21 0,21 20 16,-21 1-16,0-22 0,0 22 0,-21 0 15,0-1-15,0 1 0,0 21 0,-22-21 16,1 20-16,21-20 0,-21 21 15,-1 21-15,1-21 0,0 21 0,-1 0 0,22 0 16,-21 0-16,-1 21 0,22 0 16,0 0-16,0 0 0,0 22 0,0-1 15,21 0-15,0 1 0,0-1 0,0 22 16,0-22-16,0 0 0,0 22 0,0-22 16,21 0-16,0 1 0,0 41 0,0-62 15,0-1-15,1 21 0,-1-21 0,0-21 16,0 21-16,21 1 0,-20-22 0,20 0 15,-21 0-15,21 0 0,-20 0 0,20 0 16,-21 0-16,21-22 0</inkml:trace>
  <inkml:trace contextRef="#ctx0" brushRef="#br1" timeOffset="164191.99">15811 7916 0,'0'-21'0,"0"42"16,0-63-16,0 21 0,0 0 0,0 0 0,-21 21 31,0 0-31,0 0 0,0 21 16,0 0-16,21 21 0,0-21 0,-22 22 15,22-1-15,-21-21 0,21 22 0,0-1 16,-21 0-16,21-21 0,0 22 16,0-22-16,0 21 0,0-21 0,0 1 15,0-1-15,0 0 0,21 0 0,0-21 16,-21 21-16,22-21 0,-1 0 0,0 0 15,21 0-15,-21 0 0,1 0 0,20 0 16,-21-21-16,21 0 0,-20 0 0</inkml:trace>
  <inkml:trace contextRef="#ctx0" brushRef="#br1" timeOffset="165028.57">16298 7938 0,'0'0'15,"0"-22"-15,0 1 0,0 0 0,-21 0 16,0 21-16,0 0 15,0 0-15,-1 21 16,1-21-16,0 21 0,21 22 16,-21-22-16,21 0 0,0 21 0,-21 22 15,21-22-15,-21-21 0,21 22 0,0-22 16,0 0-16,0 21 0,0-21 16,0 1-16,21-22 0,0 21 0,0 0 15,0-21-15,0 21 0,1-21 16,20 0-16,-21 0 0,0 0 0,22 0 15,-22 0-15,21-21 0,-21 21 0,22-21 16,-22 0-16,0-1 0,21 22 0,-21-21 16,1 0-16,-1-21 0,0 21 15,-21-1-15,21-20 0,0 21 0,-21-21 16,21 20-16,-21-20 0,0 21 0,22 0 16,-22 0-16,0-1 0,0 44 31,0-1-31,0 0 15,-22 0-15,22 0 0,-21 22 0,21-22 16,0 0-16,0 21 0,0-21 0,0 1 16,0 20-16,0-21 0,0 0 0,0 0 15,0 1-15,0-1 0,21 0 16,1-21-16,-1 0 0,0 21 0,0-21 16,0 0-16,0 0 15,1 0-15,-1 0 0,0-21 0,0 0 16,0 0-16,0-1 0,1 22 0,-1-21 15,-21-21-15,21 21 0,-21 0 0,21-22 16,-21 22-16,21 0 0,-21-21 0,0 20 16,0 1-16,0-21 0,0 21 0,0 0 15,0-1-15,0 44 32,0-1-32,0 0 0,-21 0 15,21 0-15,0 22 0,0-22 0,0 0 16,-21 21-16,21-21 0,0 22 15,0-22-15,0 0 0,0 0 0,0 0 16,0 1-16,0-1 0,0 0 0,21 0 16,0-21-16,0 0 0,1 21 0,-1-21 15,21 0-15,-21 0 0,22 0 0,-22 0 16,0 0-16,21-21 0,1 21 0,-22-21 16,0 0-16,21 0 0,-21-1 0,22 1 15,-22 0-15,0 0 0,0 0 0,-21-22 16,0 22-16,21-21 0,-21 21 0,0-22 15,0 22-15,0 0 0,0 0 0,0 0 16,0 0-16,0-1 0,-21 22 16,21 22 15,0-1-31,0 0 0,0 0 0,0 0 16,0 22-16,0-22 0,0 0 0,21 0 15,1 0-15,-22 0 0,21 1 0,-21-1 16,0 0-16</inkml:trace>
  <inkml:trace contextRef="#ctx0" brushRef="#br1" timeOffset="165373.37">17695 8340 0,'85'42'32,"-170"-84"-32,191 84 0,-85-42 0,0 0 0,1 0 15,-1 0-15,0 0 0,21-21 0,-21 0 16,1 21-16,20-21 0,-21-1 0,0 1 16,22 0-16,-1 0 0,-21 0 0,21-22 15,-20 22-15,20-21 0,-21 0 16,0 20-16,0-20 0,1 21 0,-22-21 15,0 20-15,0-20 0,0 21 0,-22 21 16,1 0-16,0 0 0,0 0 16,0 0-16,0 0 0,-1 21 0,1 0 15,21 0-15,0 1 0,0-1 0,0 0 16,0 0-16,0 21 0,0-20 0,0-1 16,0 21-16,0-21 0,21 0 0,1 1 15,-1-1-15,-21 0 0,21 0 0,0 0 16,-21 0-16,0 1 0,21-22 15,-21 21-15,0 0 16,-21-21 0,0 0-1,0 0-15,0 0 0,-1-21 16,1 0-16,0-1 16,21 1-16</inkml:trace>
  <inkml:trace contextRef="#ctx0" brushRef="#br1" timeOffset="167872.3">20637 8128 0,'0'-21'16,"22"21"-16,-1-21 15,0 0-15,0-1 0,-21 1 16,21 0-16,-21 0 0,0 0 0,0 0 16,0-1-16,0 1 0,0 0 0,-21-21 15,0 21-15,0-1 0,-22 1 16,22 0-16,-21 0 0,0 0 16,20 0-16,-20-1 0,0 1 0,-1 21 0,22 0 15,-21 0-15,0 0 0,20 0 16,-20 0-16,21 21 0,0 1 0,-22 20 15,22-21-15,21 21 0,-21 1 16,21-1-16,-21 0 0,21 22 16,0-22-16,0 1 0,0-1 0,0 0 15,21-21-15,0 22 0,0-22 0,1 0 16,-1-21-16,0 21 0,21-21 0,-21 0 16,22 0-16,-1 0 0,0 0 15,1-21-15,-1 0 0,0 0 0,1 0 16,-1-1-16,0-20 0,1 0 15,-1-1-15,0 1 0,1 0 0,-1-1 16,-21 1-16,0 0 0,22-22 0,-43 22 16,21 0-16,-21-22 0,0 22 15,0-1-15,0-20 0,0 21 16,0 20-16,0-20 0,0 21 0,-21 21 16,21 21-1,-21 0-15,21 0 0,-22 22 0,22-1 16,-21 0-16,0 22 0,21-22 15,0 22-15,0-22 0,-21 22 0,21-22 16,0 21-16,0-20 0,0-1 0,0 0 16,0 1-16,21-22 0,0 21 15,0-21-15,1 1 0,-1-1 0,0-21 16,0 0-16,21 0 0,-20 0 0,-1 0 16,21 0-16,-21-21 0,22-1 15,-22 1-15,0 0 0,21 0 16,-21-21-16,1 20 0,-1-20 0,0 0 15,0-1-15,0 22 0,-21-21 0,0 0 16,0 20-16,0 1 0,0-21 16,0 21-16,0 0 0,0 42 31,0 0-31,0 0 0,0 0 16,0 22-16,-21-22 15,21 0-15,0 21 0,0-21 0,0 1 0,0 20 16,0-21-16,0 0 0,0 0 0,0 1 15,21-1-15,0-21 0,-21 21 16,22-21-16,-1 0 0,0 0 16,0 0-16,0 0 0,0 0 0,1-21 15,-1 0-15,0 21 0,0-22 0,21 1 16,-20-21-16,-1 21 0,0 0 16,0-22-16,0 22 0,0-21 0,-21 21 15,22-22-15,-22 22 0,21 0 0,-21 0 16,0 0-16,0-1 0,-21 44 31,-1-1-31,1 0 0,21 0 16,0 0-16,0 22 0,-21-22 0,21 21 15,0-21-15,0 0 16,0 22-16,0-22 0,0 0 0,0 0 16,21 0-16,0 1 0,1-22 0,-1 0 15,0 0-15,21 0 0,-21 0 0,22 0 16,-22 0-16,21 0 0,1-22 15,-22 1-15,21 0 0,-21 0 0,0 0 16,1 0-16,-1-1 0,0-20 0,0 21 16,-21-21-16,0 20 0,0-20 15,0 21-15,0 0 0,0 0 0,0-1 16,-21 22 0,0 0-16,21 22 15,-21-1-15,21 0 0,-22 0 16,22 0-16,0 0 0,0 1 0,0-1 15,0 0-15,0 0 0,0 21 0,0-20 16,22-1-16,-1 0 0,0 0 16,-21 0-16,21 0 0,0-21 0,22 22 15,-22-22-15,0 0 0,21 0 0,-21 0 16,1 0-16,20 0 0,-21 0 0,21 0 16,-20 0-16,-1-22 0,21 1 15,-21 0-15,0 0 0,22 0 16,-22 0-16,0-1 0,0 1 0,0-21 15,1 21-15,-1-22 0,0 22 0,-21 0 16,0-21-16,0 21 16,0-1-16,-21 22 15,0 22-15,-1-1 16,22 0-16,0 0 16,-21 0-16,21 22 0,0-22 0,0 0 15,0 0-15,0 0 0,0 0 0,0 1 16,0-1-16,0 0 0,21 0 0,1 0 15,-1-21-15,0 21 0,0-21 16,0 0-16,0 0 0,22 0 0,-22 0 16,0 0-16,21 0 0,-20-21 0,-1 0 15,0 0-15,21 0 16,-21 0-16,1-1 0,-1 1 0,0-21 16,21 21-16,-42 0 0,21-22 0,1 22 15,-1 0-15,-21 0 0,21 0 0,-21 42 31,0 0-15,0 0-16,-21 0 0,21 0 0,-21 1 16,21-1-16,-22 0 0,22 0 15,0 21-15,0-20 0,-21-1 0,21 0 16,0 0-16,0 0 16,0-42 15,0 0-16,21 0-15,-21 0 0,22-1 0,-1 1 16,0 0-16,-21 0 0,21 0 0,0-22 16,0 22-16,1 0 0,-1-21 15,0 21-15,0-1 0,0 22 0,0-21 16,1 21-16,-1 0 0,0 0 16,-21 21-16,0 1 15,0-1-15,0 0 0,0 0 16,0 0-16,0 0 0,0 1 0,0-1 0,0 0 15,0 21-15,21-21 0,0-21 16,0 22-16,1-1 0,-1 0 16,0-21-16,21 21 0,-21-21 0,22 21 15,-1-21-15,0 0 0,-20 0 0,20 0 16,0 0-16,1-21 0,-22 0 16,21 21-16,0-21 0,-20 0 0,-1-1 15,21 1-15,-21-21 0,0 21 0,-21 0 16,22-22-16,-22 1 0,21 21 0,-21-22 15,0 22-15,0-21 0,0 21 16,0 0-16,-21 21 0,-1 0 0,1 0 16,0 0-16,-21 0 0,21 21 0,-22-21 15,22 21-15,0 0 16,-21 0-16,20 22 0,1-22 0,21 0 16,0 0-16,-21 21 0,21-20 0,0-1 15,0 0-15,0 0 0,21 0 16,0 0-16,1-21 15,-1 0-15,21 0 0,-21 0 0,0 0 16,1 0-16,-1 0 0,0-21 0,0 21 16,0-21-16,0 21 0,-21-21 0,22 21 15,-22-21-15,21 21 0,-21-21 16,0 42 15,0 0-31,-21 0 16,21 0-16,-22 22 0,22-22 15,0 21-15,0 0 0,0 1 0,0-1 16,0 0-16,0 1 0,0 20 0,0-20 16,0-1-16,0 0 0,0 1 0,0 20 15,0-21-15,0 1 0,0-1 16,0 22-16,0-22 0,0 0 0,0 1 16,0 20-16,0-21 0,0 1 0,-21-1 15,21-21-15,-42 22 0,21-22 16,0 0-16,-22 0 0,1 0 0,21 0 15,-22-21-15,22 0 0,-21 0 16,21 0-16,0 0 0,-1 0 0,1-21 16,0 21-16,21-21 0,-21 0 15,21 0-15,0-22 0,0 22 0,-21-21 16,21 0-16,-21-1 0,21 1 0,0 0 16,0-22-16</inkml:trace>
  <inkml:trace contextRef="#ctx0" brushRef="#br1" timeOffset="168105.17">23008 7324 0,'0'0'0,"-85"-21"15,64 21 32,0 0-31,0 0-16,0 0 15,0 21-15,-22-21 0,1 21 16</inkml:trace>
  <inkml:trace contextRef="#ctx0" brushRef="#br1" timeOffset="168627.87">14647 8890 0,'0'0'0,"-21"-85"31,0 85-15,0 0-16,21 22 16,0-1-16,0 0 0,0 21 0,0-21 15,-21 22-15,21 20 0,0-20 0,0-1 16,0 64-16,0-64 0,0 0 0,0 1 15,0-1-15,0 0 0,0 1 0,0-1 16,0-21-16,0 22 0,0-22 0,0 21 16,0-21-16,0 0 0,0 1 0,0-1 15,-43-21 1,43-21-16,-21 21 16,0-22-16,0 1 0</inkml:trace>
  <inkml:trace contextRef="#ctx0" brushRef="#br1" timeOffset="169417.42">13906 9356 0,'0'0'0,"22"0"31,-1 21-31,0-21 0,0 0 0,21 0 16,1 0-16,-1 0 0,0 0 15,1 0-15,-1 0 0,0 0 0,22 0 0,-22-21 16,1 21-16,62-43 0,-41 22 0,-22 0 15,1 0-15,-1 0 0,0 0 16,1-1-16,-1 1 0,-21 0 0,21 0 16,-20 0-16,-22 0 0,0-22 0,0 22 15,0 0-15,0 0 0,0 0 0,0-1 16,0 1-16,-22 21 0,1 0 16,0 0-16,21 21 0,-21 1 15,21-1-15,-21 0 0,21 0 0,-21 21 16,21 1-16,0-1 0,0-21 0,-22 22 15,22-1-15,0 0 0,-21-21 0,21 22 16,0-22-16,0 21 0,0-21 0,-21 22 16,21-1-16,0-21 0,-21 0 0,21 1 15,0-1 1,0-42 0,0-1-1,21 22-15,-21-21 0,21 0 0,0 0 16,-21-21-16,22 20 0,-1 1 0,-21 0 15,21-21-15,0 21 0,0-22 0,0 22 16,1 0-16,-1 0 0,0 0 0,0 21 16,0 0-16,0 0 0,1 0 15,-22 21-15,0 0 0,0 0 16,21 0-16,-21 0 0,0 1 0,0-1 16,0 0-16,0 0 0,0 0 0,0 0 15,0 1-15,21 20 0,-21-21 16,21 0-16,-21 0 0,21-21 0,0 0 15,1 22-15,-1-22 0,0 0 0,0 0 16,21 0-16,1 0 0,-22 0 0,21-22 16,1 22-16,-22-21 0,21 0 0,0 0 15,-20 0-15,20 0 0,-21-1 0,0 1 16,0 0-16,1 0 0,-1 0 0,0 0 16,-21-1-16,21 1 0,-21-21 0,0 21 15,0-22-15,0 22 0,-21 21 16,0 0-16,0 0 15,-1 0-15,1 0 0,0 21 0,21 1 0,-21-1 16,0 0-16,21 0 0,0 21 16,0-20-16,0-1 0,0 0 0,0 0 15,0 21-15,0-20 0,0-1 0,0 0 16,0 0-16,21-21 0,0 0 16,0 21-16,22-21 0,-1 0 0,-21 0 15,0 0-15,22-21 0,-1 21 0,-21-21 16,21 0-16,1 0 0,-1-1 0,0 1 15</inkml:trace>
  <inkml:trace contextRef="#ctx0" brushRef="#br1" timeOffset="169848.31">17611 9059 0,'0'0'0,"0"-21"0,-22 0 0,22 0 16,-21 0-16,21 0 0,0-43 0,0 43 15,0-21-15,0 20 0,-21 1 0,21-21 16,0 21-16,0 0 0,-21-1 0,0 22 31,21 22-31,0-1 0,0 21 16,0 0-16,-21 1 0,21-1 0,0 22 16,0-1-16,0-21 0,0 22 0,0-22 15,-22 1-15,22 20 0,-21-21 16,21 1-16,0-1 0,0-21 0,-21 22 0,21-1 15,-21 21-15,21-41 0,0-1 0,0 0 16,0 0-16,0 0 0,0-42 31</inkml:trace>
  <inkml:trace contextRef="#ctx0" brushRef="#br1" timeOffset="171103.83">17166 9123 0,'-21'-42'0,"42"84"16,-42-127-16,0 64 0,21-21 0,0 21 16,0-22-16,0 22 0,0-21 0,21 21 15,0-22-15,0 22 0,0 0 0,22 0 16,-1 0-16,0-1 0,1 1 0,-1 21 16,22 0-16,-22 0 0,21 0 0,-20 21 15,20 1-15,-20-1 0,-1 0 0,21 21 16,-20 1-16,20 41 0,-42-41 0,1-22 15,-1 21-15,-21 0 0,0 1 0,0-1 16,-21-21-16,-1 22 0,1-22 0,-21 0 16,21 21-16,-22-21 0,1 1 0,0-1 15,-1-21-15,1 21 0,21-21 0,-21 0 16,-1 0-16,22 0 0,-21 0 0,21 0 16,-1 0-16,1 0 0,0-21 0,0 21 15,21-21-15,0-1 0,0 1 0,-21-21 16,21 21-16,0 0 0,0-1 15,21 22 1,-21 22-16,21-1 0,0 0 16,0 0-16,-21 0 0,22 0 0,-1 1 15,0-1-15,0 21 0,-21-21 0,21 0 16,0 22-16,1-22 0,-22 0 16,21 0-16,0 0 0,0 1 0,-21-1 0,21 0 15,0 0-15,1-21 0,-1 0 0,21 0 16,-21 0-16,22 0 0,-1 0 15,-21 0-15,21-21 0,-20 0 0,20 0 16,0-1-16,-21 1 0,22 0 0,-22 0 16,21 0-16,-21 0 0,1-1 0,-1-20 15,0 21-15,0 0 0,0-22 0,-21 22 16,21 0-16,-21 0 0,0 0 0,0 0 16,0-1-16,-21 44 31,0-1-31,0 0 0,21 0 0,0 0 15,-21 0-15,0 22 0,21-22 0,0 0 16,0 0-16,0 0 0,0 1 0,0-1 16,0 0-16,0 0 0,0 0 15,0 0-15,21 1 0,0-22 0,21 0 16,-21 0-16,1 0 0,-1 0 16,0 0-16,21 0 0,-21-22 0,1 22 15,-1-21-15,42-21 0,-42 42 0,22-21 16,-22 0-16,0-1 0,0 1 0,0 0 15,1-21-15,-1 21 0,0-1 0,-21 1 16,21 0-16,-21-21 0,21 21 0,-21-1 16,0 1-16,0 42 31,0 1-31,-21-1 16,21 0-16,-21 0 0,21 0 0,0 0 0,0 22 15,0-1-15,0-21 0,0 0 16,0 1-16,0-1 0,21 0 15,0 0-15,0-21 0,1 0 16,-1 0-16,0 0 0,21 0 0,-21 0 16,1 0-16,-1 0 0,21 0 0,-21 0 15,0-21-15,1 21 0,-1-21 0,0 0 16,21-1-16,-21 1 0,1 0 16,-1 0-16,0 0 0,-21 0 0,0-22 15,21 22-15,-21 0 0,0 0 0,0 0 0,0-1 16,0 44 15,0-1-31,-21 0 0,21 0 16,0 0-16,0 0 0,-21 1 0,21-1 15,-21 0-15,-1 21 0,1-21 0,21 1 16,0-1-16,0 0 0,-21 0 16,21 0-16,0-42 31,0 0-16,0 0-15,0 0 0,0-1 16,21 1-16,-21 0 0,21-21 16,1 21-16,-1-1 0,0-20 15,21-21-15,-21 20 0,22 22 0,-22-21 16,21 21-16,1 21 0,-1-22 0,0 22 16,1 0-16,-22 0 0,21 22 0,-21-22 15,22 21-15,-22 0 0,0 21 0,-21-21 16,21 1-16,-21-1 0,0 21 0,0-21 15,0 0-15,0 1 0,0-1 0,0 0 16,-21 0-16,21 0 0,-21 0 0,0-21 16,21 22-16,-22-22 0</inkml:trace>
  <inkml:trace contextRef="#ctx0" brushRef="#br1" timeOffset="171571.5">20532 9377 0,'0'0'0,"21"21"31,0-21-31,0 0 16,0 0-16,0 0 0,1 0 15,-1-21-15,0 21 0,0-21 0,0 0 16,0-1-16,22 1 0,-22 0 0,0 0 16,0 0-16,0-22 0,22-20 0,-22 21 15,-21-1-15,0 1 0,21 0 0,-21-1 16,0 1-16,0 0 0,0-1 0,0 1 15,0 21-15,0 0 0,0-1 0,-21 22 16,0 0-16,0 0 16,-1 22-16,1-1 0,21 21 0,-21 0 15,0-20-15,21 20 0,0 0 16,-21 22-16,21-22 0,-21 0 0,21 1 16,0-1-16,0 0 0,0-20 0,0 20 15,0 0-15,0-21 0,0 1 0,21 20 16,0-21-16,0 0 0,0 0 0,0-21 15,22 22-15,-22-22 0,0 0 0,21 0 16,-20 0-16,20 0 0,-21 0 0</inkml:trace>
  <inkml:trace contextRef="#ctx0" brushRef="#br1" timeOffset="172680.86">21399 9292 0,'22'-21'16,"-44"42"-16,44-63 16,-1 21-16,-21-22 0,0 22 0,0-21 0,21 21 15,-21 0-15,0-1 0,0 1 16,0 0-16,0 42 15,0 0 1,-21 1-16,21-1 0,0 0 0,0 0 16,0 21-16,0-20 0,0-1 0,0 0 15,0 0-15,0 0 0,0 0 0,0 1 16,0-1-16,21 0 0,21-21 16,-21 0-16,1 21 0,20-21 15,-21 0-15,21 0 0,-20 0 0,20 0 16,-21-21-16,21 0 0,1 21 15,-22-21-15,0 21 0,21-22 0,1-20 16,-22 21-16,0 0 0,0-22 0,0 22 16,-21 0-16,0-21 0,0 21 0,0-1 15,0 1-15,0 0 0,-21 21 32,21 21-32,0 0 0,-21 1 0,21-1 15,-21 0-15,0 0 0,21 0 0,0 0 16,0 1-16,-21-1 0,21 0 0,-22 0 15,22 0-15,0 0 0,0 1 0,0-1 16,0 0-16,0 0 0,-21-21 16,42 0 15,1-21-15,-22 0-16,0 0 0,21 21 0,0-22 15,-21 1-15,21-21 0,0 21 0,0 0 16,-21-1-16,22-20 0,-1 21 0,0 0 15,-21-22-15,21 22 0,0 0 0,-21 0 16,21 21-16,1 0 0,-22 21 16,21-21-1,-21 21-15,0 0 0,0 1 0,0 20 16,0-21-16,0 0 0,21 0 0,-21 1 16,0-1-16,0 0 0,0 0 15,0 0-15,0 22 0,0-22 0,21-21 16,0 0-1,0 0 1,1 0-16,-1-21 16,0-1-16,0 1 0,0 0 15,0 21-15,1-21 0,-1-21 16,0 20-16,0 1 0,21 0 0,-20-21 0,-1 21 16,21-22-16,0 22 0,-20 0 0,-1-21 15,21 20-15,-21 22 0,-21-21 0,21 21 16,-21 21-1,0 1 1,0-1-16,0 0 0,-21 0 0,21 21 16,-21-20-16,21-1 0,0 0 0,0 21 15,-21-21-15,21 1 0,0-1 0,0 0 16,0 0-16,0 0 0,0 0 0,0 1 16,21-1-16,0-21 0,0 21 0,1-21 15,-1 0-15,0 21 0,21-21 0,-21 0 16,1 0-16,41 0 0,-42 0 0,22 0 15,-22-21-15,0 21 0,21-21 0,-21 0 16,1 21-16,20-22 0,-21 1 0,0 0 16,0 0-16,1 0 0,-1-22 15,0 22-15,0-21 0,-21 21 0,0 0 16,0-22-16,0 22 0,0 0 0,0 0 16,0 0-16,-21 21 15,0 0-15,0 21 0,-1 0 0,1 0 16,0 0-16,0 22 0,0-22 0,21 21 15,0-21-15,-21 0 0,21 22 0,0-22 16,0 0-16,0 0 0,0 0 0,0 1 16,21-1-16,-21 0 0,21 0 0,0-21 15,0 0-15,22 0 0,-22 0 0,0 0 16,0 0-16,21 0 0,-20 0 0,-1 0 16,21-21-16,-21 0 0,0 21 15,22-21-15,-22-1 0,0 1 0,0 21 16,0-21-16,1 0 0,-1 0 0,0 0 15,-21-22-15,0 22 0,0 0 0,0-21 16</inkml:trace>
  <inkml:trace contextRef="#ctx0" brushRef="#br1" timeOffset="172959.7">21907 8573 0,'-21'0'0,"42"0"0,-63 0 0,21 0 16,0 0 0,0 0 62,-1 0-78</inkml:trace>
  <inkml:trace contextRef="#ctx0" brushRef="#br1" timeOffset="173205.56">20701 9038 0,'0'21'0,"0"-42"0,21 42 31,0-21-31,0 0 0,1 0 16,-1 0-16,21 0 0,-21-21 0,22 0 15,-1 21-15,-21 0 0,21-21 16,1 21-16,-22-21 0,21 21 0,-21 0 15,22 0-15,-22-21 0,0 21 0,21 0 16,-20 0-16,-1 0 0,0 0 16,0 0-16,0 0 0</inkml:trace>
  <inkml:trace contextRef="#ctx0" brushRef="#br1" timeOffset="173628.32">21336 9229 0,'0'84'16,"0"-62"-16,0-1 0,0 0 16,21-21-16,0 0 0,0 21 15,1-21-15,-1 0 0,0 0 16,0 0-16,0 0 0,0-21 16,1 21-16,-1 0 0</inkml:trace>
  <inkml:trace contextRef="#ctx0" brushRef="#br1" timeOffset="174543.77">15748 11451 0,'0'0'0,"-42"0"0,20 0 16,1 21-16,0-21 0,0 0 0,0 0 15,21 22-15,21-22 32,0 0-32,0 0 0,22 0 15,-22 0-15,21 0 0,0 0 0,1 0 16,-1 0-16,0 0 0,1 0 0,20 0 16,-20 0-16,20 0 0,-21 0 0,1 0 15,20 0-15,-20 0 0,-1 0 0,0 0 16,-21 0-16,22 0 0,-22 0 15,0 0-15,-21-22 0,21 22 16,-21-21 0,-21 21-16,0-21 15,0 21-15,0 0 0,-1 0 0,22-21 16,-21 21-16,0-21 0,0 21 0,0 0 16,0 0-16,21-21 0,21 21 46,0 0-46,-21 21 0,21 0 16,0-21-16,0 21 0,1 0 0,-1 0 16,0 1-16,0-1 0,-21 0 15,0 0-15,0 0 0,0 0 0,0 1 16,0-1-16,0 0 0,-21 0 0,0 0 16,0 0-16,-1 1 0,-20-1 0,0 0 15,21 0-15,-22-21 0,22 21 0,0-21 16,0 0-16,0 0 0,-1 0 0</inkml:trace>
  <inkml:trace contextRef="#ctx0" brushRef="#br1" timeOffset="175600.3">17441 11240 0,'0'-22'16,"21"1"-1,-21 0-15,0 0 16,22 0-16,-1 0 0,0-1 15,-21 1-15,21 0 0,0 0 0,0 0 16,1 21-16,-1-21 0,0 21 16,0 0-16,0 0 0,0 0 15,1 0-15,-1 0 0,0 21 0,0 21 16,0-21-16,-21 22 0,21-1 16,-21 0-16,0 1 0,0 20 0,0-21 15,0 1-15,0-22 0,0 21 0,0 1 16,0-22-16,0 0 0,-21 0 0,21 0 15,-21 0-15,21 1 16,0-44 15,0 1-15,0 0-16,0-21 0,0 21 16,0-1-16,0-20 0,21 0 0,0 21 15,1-22-15,-1 1 0,0 0 0,0-1 16,0 1-16,22 0 0,-22 20 15,21 1-15,0 0 0,1 0 0,-22 0 16,21 21-16,1 0 0,-1 0 0,-21 21 16,21 0-16,-20 21 0,-1-20 0,0 20 15,0 0-15,-21-21 16,0 22-16,0-1 0,0 0 0,0-20 16,0 20-16,-21-21 0,0 0 0,0 22 15,-1-22-15,22 0 0,-21-21 16,0 21-16,21 0 15,0-42 1,21 0 0,0 0-16,1 0 0,-1-1 15,0 1-15,21-21 0,-21 21 0</inkml:trace>
  <inkml:trace contextRef="#ctx0" brushRef="#br1" timeOffset="176008.07">18838 10986 0,'0'0'0,"0"21"16,0 0 0,0 0-16,-21 0 0,0 0 15,21 22-15,-21-1 0,21-21 0,-21 22 16,21-1-16,0 0 0,0-21 0,0 22 16,0-22-16,0 21 0,0-21 15,0 1-15,0-1 0,21 0 0,0 0 16,0-21-16,0 0 15,0 0-15,1 0 0,20 0 0,-21 0 16,0 0-16,0 0 0,22-21 16,-22 0-16,0 0 0,0-1 0,0 1 15,1 0-15,-1 0 0,0-21 0,-21 20 16,21-20-16,-21 0 0,0-1 16,0 22-16,0-21 0,0 0 0,-21 20 15,0 1-15,0 0 0,-22 0 0,22 0 16,0 21-16,0 0 0,0 0 0,-22 0 15,22 0-15,0 0 0,-21 21 16,20 0-16,1 0 0,0 0 0,21 1 16,0 20-16,-21-21 0,21 0 0,0 0 15,0 22-15,0-22 0,0 0 16,21 0-16,0-21 16,0 0-16,1 0 0,-1 0 0,0 0 15</inkml:trace>
  <inkml:trace contextRef="#ctx0" brushRef="#br1" timeOffset="176321.89">19643 10774 0,'0'0'0,"21"-21"0,-21 0 0,0-1 0,0 1 0,-21 21 31,-1 0-31,22 21 0,-21-21 16,0 43-16,21-22 0,0 21 0,-21-21 15,21 22-15,-21-1 0,21 0 0,-21-20 16,21 20-16,0 0 0,0 1 16,0-1-16,0 0 0,0 1 0,0-1 15,0-21-15,0 0 0,0 0 0,0 1 16,0-1-16,0 0 0,21-21 16,0 0-16,0 0 0,0 0 0,0 0 15,1 0-15,-1 0 0,0-21 16,0 21-16,0-21 0,0-1 15,-21 1-15,22 0 0,-22-21 16,21 21-16,-21-1 0,0-20 0,0 21 16</inkml:trace>
  <inkml:trace contextRef="#ctx0" brushRef="#br1" timeOffset="176516.78">19325 10943 0,'-21'43'31,"42"-86"-31,-42 107 0,42-64 0,0 0 0,0 0 16,1 0-16,-1 0 0,0 0 15,0 0-15,0 0 0,22 0 0,-22 0 16,21 0-16,0 0 0,-20-21 0,-1 21 16,0-22-16,21 22 0,-21-21 0,1 0 15,-1 21-15,21-21 0</inkml:trace>
  <inkml:trace contextRef="#ctx0" brushRef="#br1" timeOffset="178448.67">21548 10774 0,'0'0'0,"0"-21"0,0 0 16,0-1-16,0 1 0,0 0 0,0 0 15,0 0-15,0 0 0,0-1 16,0 1-16,0 0 0,0 0 0,0-21 16,0 20-16,-22 1 0,1 21 15,0 0-15,0 0 0,-21 0 16,20 21-16,1-21 0,0 22 0,-21-1 16,21 21-16,-1-21 0,-20 22 0,21-1 15,0 0-15,0 1 0,21-1 0,-22 0 16,22 1-16,-21-1 0,21 0 0,0 1 15,0-22-15,0 21 0,0 0 0,0 1 16,21-22-16,22 42 0,-22-41 0,0-1 16,21 0-16,1-21 0,-22 21 0,21-21 15,22 0-15,-22 0 0,0 0 16,1 0-16,20 0 0,-20-21 0,20 21 16,-21-21-16,1 0 0,20-1 0,-20 1 15,-1 0-15,0 0 0,-21-21 0,22 20 16,-22 1-16,0 0 0,0-21 0,-21-1 15,0 22-15,0-21 0,0 21 0,0 0 16,-21-22-16,0 22 0,0 0 0,0 21 16,-1-21-16,1 21 0,0 0 0,-21 0 15,21 0-15,-1 0 0,-20 0 0,21 21 16,0 0-16,0 0 0,-1 0 0,-20 1 16,42-1-16,-21 0 0,0 21 0,0-21 15,21 1-15,-22 20 0,22-21 16,0 0-16,0 0 0,0 1 0,0-1 15,0 21-15,22-42 16,-1 0-16,0 0 0,0 0 0,0 0 16,0 0-16,1 0 0,-1-21 0,0 21 15,0-21-15,0 0 0,0-1 0,1 1 16,-1 21-16,0-21 0,0 0 0,-21 0 16,0 0-16,0-1 0,21 1 0,-21 0 15,0 0-15,0 0 0,21 0 16,-21-1-16,0 44 15,0-1 1,0 0-16,0 0 0,0 0 16,0 0-16,0 1 0,0-1 0,0 0 15,0 21-15,0-21 0,0 1 0,22-1 16,-22 0-16,21 0 0,-21 0 0,21 0 16,0 1-16,0-22 15,0 0-15,1 0 0,20 0 0,-21 0 16,0 0-16,0-22 0,1 1 0,-1 0 15,0 0-15,0 0 0,0 0 0,0-1 16,1 1-16,-22 0 0,21 0 0,0 0 16,0 0-16,-21-1 0,0-20 0,21 21 15,-21 0-15,0 0 0,0-1 16,0 1-16,0 0 0,0 42 31,0 0-31,-21 1 0,21-1 16,-21 0-16,21 0 0,0 21 0,0-20 15,0-1-15,0 0 0,0 0 0,0 0 16,0 0-16,0 1 0,0-1 0,0 0 16,0 0-16,21 0 0,0-21 15,0 0-15,1 0 0,20 0 16,-21 0-16,0 0 0,0-21 0,1 0 16,-1 0-16,0 0 0,0 21 15,0-22-15,0 1 0,1 0 0,-1 0 0,0 0 16,0 0-16,-21-1 0,0-20 15,21 21-15,-21 0 0,21 0 0,-21-1 16,22 1-16,-22 0 0,0 42 31,0 22-31,0-22 16,0 0-16,0 0 0,-22 0 16,22 0-16,0 1 0,0-1 0,0 0 15,0 0-15,0 0 0,0 0 16,22 1-16,-22-1 0,21 0 0,0-21 15,21 21-15,-21 0 0,1-21 0,20 0 16,-21 21-16,21-21 0,1 0 0,-22 0 16,21 0-16,22 0 0,-22-21 0,-21 0 15,22 21-15,-22-21 0,21 0 0,-21 0 16,0-1-16,1 1 0,-1 0 0,0 0 16,0-21-16,-21 20 0,21 1 0,-21-21 15,0 21-15,0-22 0,0 22 0,0 0 16,0 0-16,0 0 0,-21 21 0,0 0 15,0 0-15,-22 0 0,22 0 0,0 0 16,0 21-16,-21 0 0,20 0 0,1 0 16,0 1-16,0-1 0,0 0 15,21 0-15,-21 0 0,21 0 0,0 1 16,0-1-16,0 0 0,0 0 16,21 0-16,0-21 0,0 0 15,0 0-15,0 0 0,1 0 0,-1 0 16,0 0-16,0-21 0,0 0 0,0 21 15,1-21-15,-1 21 0,0-21 0,-21-1 16,21 1-16,-21 0 0,0 0 16,0 0-16,-21 21 47,21 21-47,0 0 15,0 0-15,-21 0 0,21 1 0,0-1 16,0 0-16,-21 0 0,21 21 0,0-20 15,0 20-15,0 0 0,0-21 0,0 22 16,0-1-16,0 0 0,0 1 0,0 20 16,0-20-16,-22-1 0,22 21 0,0-20 15,0-1-15,0 22 0,0-1 0,0 43 16,0-43-16,0 1 0,0-1 0,0 1 16,0-22-16,0 22 0,0-22 0,0 0 15,0 1-15,0-1 0,0 0 0,0-20 16,-21-1-16,0 0 0,0-21 0,0 0 15,0 0-15,-1 0 16,1 0-16,-21 0 0,0-21 0,20 0 16,1-22-16,0 22 0,0 0 0,0-21 15,0-1-15,-1 22 0,1-21 0,0-1 16,21 1-16,-21 0 0,21-1 0,0 1 16,0 0-16,0-1 0,0 1 0,0 0 15,0 21-15,0-22 0,42-20 0,-21 20 16,-21 22-16,22-21 0,20 0 0,-21-1 15,0 1-15,0 0 0,22-1 16,-1 1-16,-21-22 0,43 22 0,-22-21 0,0 20 16</inkml:trace>
  <inkml:trace contextRef="#ctx0" brushRef="#br1" timeOffset="179124.29">24151 10583 0,'0'-42'15,"0"84"-15,0-126 0,0 63 0,0-1 0,0 1 16,-21 21-16,0 0 15,0 0-15,21 21 0,-22 1 16,1 20-16,21-21 0,-21 21 0,21 1 16,0-22-16,0 21 0,0 1 0,-21-1 15,21 0-15,0 1 0,0-1 0,0-21 16,0 21-16,0-20 0,0 20 0,0-21 16,0 0-16,0 0 0,0 1 0,0-1 15,0 0-15,21-42 31,-21 0-31,0-1 16,21 1-16,0 0 0,1 0 0,-22 0 16,21-22-16,0 22 0,0-21 0,0 21 15,0-22-15,1 22 0,-22-21 0,21 21 16,0 0-16,0-1 0,0 1 0,0 21 16,1 0-16,-1 21 15,-21 22-15,0-1 16,0-21-16,0 0 0,0 22 0,0-22 0,0 0 15,0 0-15,21 22 0,-21-22 0,21 0 16,-21 0-16,21 0 16,0 0-16,1-21 0,-1 0 15,0 0-15,0 0 0,0 0 0,22 0 16,-22 0-16,42-42 0,-42 42 0,1-21 16,-1 0-16,21 0 0,-21-1 0,0-20 15,1 21-15,-1-21 0,0-1 0,0 22 16,0-21-16,0-1 0,1 1 0,-1 0 15,0-1-15,-21 1 0,0 0 0,0 21 16,21-22-16,-21 22 0,0 0 0,-21 21 16,21 21-1,-21 0-15,21 0 0,-21 1 0,-1 20 16,1-21-16,21 21 0,0 1 16,-21-1-16,21 0 0,-21 1 0,0 20 15,21-20-15,0-22 0,0 21 0,0-21 16,0 0-16,0 1 0,0-1 0,0 0 15,21 0-15,0 0 0,0-21 0,0 21 16,1-21-16,-1 0 0,0 0 16,0 0-16,0 0 0,0 0 0,1 0 15,-1-21-15,0 0 0,0 21 0,0-21 16,0 0-16,-21 0 0,22-1 0,-22 1 16,21-21-16</inkml:trace>
  <inkml:trace contextRef="#ctx0" brushRef="#br1" timeOffset="179332.17">24596 10753 0,'0'21'0,"0"-42"0,21 42 16,0-21 0,0 0-16,21 0 0,1 0 0,-1 0 15,22 0-15,-22 0 0,21-21 0,-20 21 16,63-21-16,-64-1 0,0 22 0,1-21 15,-1 21-15,0 0 0,1 0 16,-22-21-16,0 21 0,0 0 0</inkml:trace>
  <inkml:trace contextRef="#ctx0" brushRef="#br1" timeOffset="180649.26">17632 12340 0,'0'0'0,"0"-21"15,-21 0-15,21 0 0,-22 0 0,22-1 16,-21 22-16,21-21 0,-21 21 15,0 0-15,21 43 16,0-22-16,0 0 0,0 0 0,0 21 16,0 1-16,0-1 0,0-21 0,0 22 15,0-1-15,21 0 0,-21 1 0,21-1 16,-21 0-16,0 1 0,0-22 0,0 21 16,0-21-16,0 0 0,0 22 0,0-22 15,0 0-15,-21 0 0,21 0 16,-21-21-1,21-21-15,0 0 16,0 0-16,0 0 16,21 0-16,0-1 0,-21 1 0,21-21 15,1 21-15,-1-22 0,0 22 0,0-21 16,21 21-16,-20 0 0,-1-1 0,21 1 16,-21 0-16,22 21 0,-22 0 0,21 0 15,-21 0-15,0 0 0,22 0 0,-22 21 16,0 0-16,21 22 0,-42-1 0,0-21 15,0 0-15,0 22 0,0-22 0,0 21 16,0-21-16,-21 1 0,0-1 0,-21 0 16,21 21-16,-1-42 0,-20 21 15,21 1-15,0-1 0,0-21 0,-1 0 16,1 0-16,0 0 0,0 0 16,21-21-1,0-1-15,0 1 0,0 0 0,0 0 16,21 0-16,-21-22 0,21 22 0,0 0 15,1-21-15,-1 21 0,0-1 0,0-20 16,0 21-16,0 0 0,22 0 0,-22-1 16,21 22-16,-21-21 0,1 21 0,20 0 15,-21-21-15,0 21 0,0 0 0,1 0 16,-1 0-16,-21 21 0,21-21 16,-21 21-16,0 1 0,0-1 15,0 0-15,0 0 0,0 0 0,0 0 16,0 1-16,0-1 0,0 0 0,-21 0 15,21 0-15,0 0 0,0 1 16,21-22 0,0 0-16,0 0 0,0 0 0,1 0 15,-1 0-15,42-43 0,-42 43 0,1-21 16,20 0-16,-21 0 0,0 0 0,0-1 16,1 1-16,-1-21 0,0 21 15,0 0-15,0-1 0,-21 1 0,0 0 0,0 0 16,0 0-16,21 21 15,-21 21 17,0 21-32,0-21 0,-21 22 0,21-1 15,0-21-15,0 22 0,0-1 0,0 0 16,0 22-16,0-22 0,0 0 0,0 22 16,0-22-16,0 22 0,21-22 0,1 22 15,-22-1-15,21 1 0,0-22 0,0 43 16,0-22-16,0 1 0,1 84 0,-1-85 15,0 22-15,-21-22 0,0 22 0,21-21 16,-21 20-16,21-20 0,-21 20 0,0-20 16,0-1-16,0 1 0,0-22 15,0 1-15,0-1 0,0 0 0,0-21 16,0 1-16,-21-22 0,0 0 16,0 0-16,0 0 0,-1-22 0,1 1 15,0 0-15,0 0 0,-21-21 0,20-1 16,-20 1-16,0-22 0,-1 22 0,1-21 15,21 20-15,-21-20 0,-1-1 0,22 1 16,0-1-16,0 1 0,0-1 0,-1 1 16,22-1-16,0-20 0,0 20 0,0-21 15,0 22-15,0-1 0,0 1 0,22 21 16,-1-22-16,21 1 0,-21 20 0,22-20 16,62-22-16,-62 43 0,-1-1 0,22 1 15,-1 0-15,1-1 0,-1 22 16</inkml:trace>
  <inkml:trace contextRef="#ctx0" brushRef="#br1" timeOffset="182248.77">20172 12425 0,'0'0'0,"0"-21"0,-21 0 16,-43-22 0,43 22-16,21 0 0,-21 21 0,0-21 15,-1 21-15,1-21 0,0 21 16,0 0-16,0 0 0,0 0 0,21 21 16,-22 0-16,1 0 0,0 0 0,21 22 15,0-22-15,-21 21 0,21 0 0,-21 1 16,21 41-16,0-41 0,0-1 0,0 0 15,0 1-15,0-1 0,0 0 0,0-20 16,21 20-16,0-21 0,0 0 0,0 0 16,1 1-16,-1-22 0,0 0 15,0 21-15,0-21 0,22 0 0,-22 0 16,21 0-16,-21-21 0,22 21 0,-22-22 16,21 1-16,-21 0 0,22 0 0,-22 0 15,21 0-15,-21-1 0,0 1 0,1 0 16,-1-21-16,0 21 0,-21-1 0,21 1 15,-21 0-15,0-21 0,0 21 0,-21 21 32,0 21-32,21 21 15,0-21-15,0 0 0,0 22 0,0-1 16,0-21-16,0 22 0,0-1 0,0-21 16,0 21-16,0-20 0,0-1 0,0 0 15,21 0-15,-21 0 0,21 0 16,0-21-16,0 0 0,1 22 0,-1-22 15,0 0-15,0 0 0,0 0 0,0 0 16,22-22-16,-22 22 0,0-21 0,-21 0 16,42 0-16,-42 0 0,0 0 0,0-1 15,0 1-15,0 0 0,0 0 0,-21 0 16,0 0-16,21-1 0,-42 1 0,21 0 16,-1 0-16,-20 0 0,21 21 0,-21-21 15,20 21-15,1-22 0,0 22 16,0 0-16,0 0 0,21-21 31,21 21-31,0-21 16,21 21-16,-20 0 0,20 0 0,-21-21 15,21 21-15,-20 0 0,20 0 0,-21 0 16,21-21-16,-20 21 0,20 0 0,21 0 16,-41 21-16,-1-21 0,0 21 0,0 0 15,0 0-15,-21 1 0,21-1 0,-21 0 16,22 0-16,-22 0 0,0 0 0,0 1 15,0-1-15,0 0 0,0 0 0,0 0 16,0 0-16,0 1 0,0-1 16,0 0-16,-22-21 15,1 0 1,21-21 0,0 0-1,0-1-15,0 1 0,0 0 16,0-21-16,0 21 0,21-1 0,1-20 15,-1 21-15,-21-21 0,21 20 0,0-20 16,0 21-16,0 0 0,1 0 0,-1-1 16,0 22-16,0 0 0,0 0 0,0 0 15,1 0-15,-22 22 0,21-1 16,-21 0-16,0 21 0,0-21 16,0 22-16,0-22 0,0 21 0,0 1 0,0-22 15,0 21-15,0-21 0,0 0 16,0 1-16,0-1 0,0 0 0,0 0 15,0 0-15,0-42 32,0 0-17,0 0-15,21 0 0,-21-1 16,21 1-16,0 0 0,0-21 0,1 21 16,-1-22-16,21 1 0,-21 0 0,0 20 15,22-20-15,-22 21 0,0 0 16,0 0-16,22-1 0,-22 22 0,0 0 15,0 0-15,-21 22 0,21-1 16,-21 0-16,0 21 0,0-21 0,0 22 16,0-22-16,0 21 0,0-21 0,0 22 15,0-22-15,0 0 0,0 21 0,0-20 16,0-1-16,0 0 0,21 0 16,1-21-16,-1 0 0,0 0 0,0 0 15,0 0-15,0 0 0,1 0 0,20 0 16,-21-21-16,0 21 0,22-21 0,-22 0 15,0-1-15,0 1 0,0 0 0,22 0 16,-43 0-16,21-22 0,0 22 0,0-21 16,-21 21-16,21-22 0,-21 22 15,0-21-15,0 21 0,0 0 0,0-1 16,0 1-16,0 0 0,0 42 31,-21 0-31,21 1 16,-21-1-16,21 0 0,-21 0 0,21 21 15,0 1-15,0-1 0,0-21 0,-21 22 16,21-1-16,-22 21 0,22-20 0,0-1 16,0 0-16,0 1 0,0-1 0,0 0 15,0 64-15,0-63 0,0 20 0,0 1 16,0-22-16,0 21 0,0 1 0,0-1 16,0 1-16,0-1 0,-21 1 15,21-1-15,0 1 0,-21-1 0,0-20 16,21 20-16,-21-20 0,0-1 0,-1 0 15,1 1-15,21-22 0,-21 21 0,0-21 16,21-42 0,0 0-16,0 0 0,0 0 15,0-22-15,21 22 0,-21-21 0,21-1 16,0 1-16,1 0 0,-1-22 0,-21 22 16,42-85-16</inkml:trace>
  <inkml:trace contextRef="#ctx0" brushRef="#br1" timeOffset="182547.87">22140 12848 0,'0'-42'16,"0"84"-16,-21-105 0,21 20 0,0 22 0,0-21 15,0 21-15,0 0 0,0-1 0,0 1 16,0 0-16,21 21 0,0-21 0,1 21 16,20 0-16,-21 0 0,0 0 0,22 0 15,-22 0-15,0 0 0,21 21 0,-21 0 16,1 0-16,-1 22 0,0-22 0,0 21 15,-21-21-15,0 22 0,0-22 0,0 21 16,0-21-16,0 1 0,-21 20 0,0-21 16,0 0-16,-1 0 0,-20 1 15,21-22-15,0 21 0,-22-21 0,22 21 16,-21 0-16,21-21 0,0 0 0,-1 0 16,1 0-16,21-21 31,21 0-31,-21 0 0,22-1 15,-1 22-15,21-21 0</inkml:trace>
  <inkml:trace contextRef="#ctx0" brushRef="#br1" timeOffset="183435.94">22987 12340 0,'21'-21'0,"-42"42"0,42-63 16,-21 63-1,-21 0-15,0 0 0,21 1 0,-21 20 16,-1-21-16,22 21 0,-21-20 0,21 20 16,-21 0-16,0 1 0,21-22 0,0 21 15,0 0-15,0 1 0,0-22 0,0 21 16,0-21-16,0 1 0,0 20 0,0-21 16,21 0-16,0-21 0,0 21 0,1-21 15,-1 0-15,21 0 0,-21 0 0,0 0 16,1 0-16,20 0 0,-21 0 15,21-21-15,1 0 0,-1 0 0,-21 0 16,0 0-16,1-1 0,-1 1 0,0 0 16,0-21-16,-21 21 0,0-1 0,0 1 15,0 0-15,0 0 0,0 0 16,-21 42 0,21 0-16,0 0 15,-21 0-15,21 1 0,-21-1 0,21 42 16,0-42-16,0 1 0,0-1 0,0 0 15,0 0-15,0 0 0,21 0 0,0 1 16,0-1-16,0-21 0,0 0 16,22 0-16,-22 0 0,0 0 15,0 0-15,22 0 0,-22 0 0,21 0 0,-21-21 16,22 21-16,-22-22 0,21 1 16,-21 0-16,0 0 0,22 0 0,-22 0 15,0-22-15,0 22 0,0-21 0,22-22 16,-43 43-16,0-21 0,0 21 0,0-1 15,0 1-15,0 0 0,-21 21 16,-1 0-16,1 0 0,0 0 16,0 21-16,0-21 0,0 21 0,-1 22 15,1-22-15,21 0 0,0 21 0,-21-20 16,21 20-16,0-21 0,0 0 16,0 0-16,0 22 0,0-22 0,0 0 15,0 0-15,21 0 0,0 1 0,22-22 16,-43 21-16,21-21 0,0 0 15,0 0-15,0 0 0,1 0 0,-1 0 16,0 0-16,0-21 0,0 21 0,0-22 16,1 1-16,20 0 0,-21 0 0,0 0 15,0 0-15,22-1 0,-22-20 0,0 21 16,21-21-16,-20 20 0,20-20 0,-21 21 16,0 0-16,22 0 0,-22-22 15,0 43-15,21-42 0,-42 63 16,0 0-1,0 0-15,-21 1 0,21 20 0,0-21 16,-21 21-16,0-20 0,21-1 0,-21 21 16,21-21-16,0 0 0,0 1 0,0-1 15,0 0-15,0 0 0,0 0 16,21-21-16,0 0 0,0 0 0,0 0 16,22 0-16,-22 0 15,0 0-15,0 0 0,0-21 0,0 0 16,-21 0-16,22 21 0,-1-21 0,0-1 15,-21 1-15,0-21 0,21 21 0,-21 0 16,0-1-16</inkml:trace>
  <inkml:trace contextRef="#ctx0" brushRef="#br1" timeOffset="183811.72">23664 12192 0,'-21'0'0,"42"0"0,-63 0 0,21 0 15,0 21-15,-1-21 0,1 21 0,0 1 16,0-22-16,21 21 0,-21-21 0,0 21 16,-1-21-16,22 21 15,22-21 1,-1 0-16,0 0 15,21 0-15,-21-21 0,1 21 0,20-21 16,-21 0-16,0 21 0,22-22 0,-22 1 16,0 0-16,-21 0 0,0 0 0,0 0 15,0-1-15,0 1 0,0 0 16,-21 21-16,0 0 0,-1 0 16,1 0-16,0 0 0,0 21 0,-21 0 15,20 1-15,1-1 0,0 0 0,0 21 16,21-21-16,-21 1 0,21 20 0,-21-21 15,21 0-15,0 22 0,0-22 16,0 0-16,21 0 0</inkml:trace>
  <inkml:trace contextRef="#ctx0" brushRef="#br1" timeOffset="187372.82">1736 15007 0,'0'-21'16,"0"0"0,0 0-1,0 0-15,0-1 16,0 1 0,0 0-16,-22 21 15,22-21 1,0 42 15,0 0-31,-42 0 0,42 1 0,0-1 16,0 21-16,0-21 0,0 22 0,0-1 15,0 0-15,0 1 0,0-1 0,0 0 16,0 1-16,0-1 0,0 0 0,0 1 16,0-1-16,0-21 0,0 21 15,0-20-15,0-1 0,0 0 0,0 0 16,0 0-16,0 0 0,0 1 15,0-44 32,0 1-31,0 0-16,21 0 0,0 0 16,-21 0-16</inkml:trace>
  <inkml:trace contextRef="#ctx0" brushRef="#br1" timeOffset="187764.6">2032 15198 0,'0'21'16,"0"0"-16,0 0 15,0 0-15,0 1 16,0-1-16,21-21 15,0 0 1,0 0-16,1 0 16,-1-21-1,-21-1-15,0 1 16,0 0-16,0 0 16,-21 21-1,21-21-15,-22 21 0,1 0 16,0 0-16,21 21 15,-21-21-15,21 21 0,0 0 0,0 0 16,0 1-16,0-1 0,0 0 16,0 0-16,0 0 0,0 0 15,0 1-15,0-1 0,21 0 16,0-21-16,0 0 16,1 0-16,-1 0 15,0 0-15</inkml:trace>
  <inkml:trace contextRef="#ctx0" brushRef="#br1" timeOffset="188264.31">3027 15092 0,'0'0'0,"0"-21"0,0 0 0,21-1 16,-21 1-16,21 0 0,-21 0 0,0 0 15,0 0-15,0-1 0,0 1 16,0 0-16,0 0 16,0 42-1,0 0-15,0 0 16,0 1-16,0-1 0,0 21 0,0 0 0,0 1 16,0-1-16,0 0 0,0 1 0,0-1 15,0 0-15,0 1 0,0-1 16,0 0-16,0 1 0,0-22 15,0 21-15,0-21 0,0 22 0,0-22 16,0 0-16,0 0 0,21-21 16,0 21-16,1-21 15,-1 0-15,0 0 16,0 0-16,0-21 0,0 0 0,1 0 16,-1 0-16,-21 0 0,0-1 15,21 1-15</inkml:trace>
  <inkml:trace contextRef="#ctx0" brushRef="#br1" timeOffset="188489.18">2963 15388 0,'0'0'0,"21"0"46,1 0-46,-22-21 0,21 21 16,0-21-16,0 21 0,21-21 0,-20 0 16,20 21-16,-21-22 0,21 1 15,-20 21-15,20-21 0,-21 21 0,21 0 16,-20-21-16,-1 21 0</inkml:trace>
  <inkml:trace contextRef="#ctx0" brushRef="#br1" timeOffset="188895.69">3556 15219 0,'0'-21'0,"0"0"16,0-1-16,0 1 16,0 0-1,21 0-15,0 21 0,0-21 16,1 21-16,-1 0 15,0 0-15,0 0 0,0 21 0,0 0 16,1 0-16,-1 0 0,-21 1 0,21-1 16,0 0-16,0 21 0,-21-21 0,0 1 15,0-1-15,0 21 0,0-21 0,0 0 16,0 1-16,0-1 0,0 0 0,0 0 16,0 0-16,0 0 0,0 1 0,0-1 15,0-42 32,0-1-47,0 1 0,0 0 16,0 0-16,0 0 0,0 0 0,0-1 15,0 1-15,0 0 0,0 0 0,0-21 16,0 20-16,21 1 0,-21 0 0,22 21 16,-1-21-16,-21 0 0,21 0 0,0-1 15,0 1-15,0 21 0</inkml:trace>
  <inkml:trace contextRef="#ctx0" brushRef="#br1" timeOffset="189595.62">4403 15007 0,'-22'21'15,"1"-21"1,21 22-16,0-1 0,0 0 0,-21 0 15,21 0-15,-21 0 0,21 1 16,0-1-16,0 0 0,0 0 0,0 0 16,0 0-16,0 1 0,0-1 0,0 0 15,0 0-15,21-21 0,0 21 16,0-21-16,1 0 0,-1 0 0,0 0 16,0 0-16,0 0 0,22 0 15,-22 0-15,0 0 0,21-21 16,-21 0-16,22 0 0,-22 0 0,21 21 15,-21-43-15,1 22 0,-1 0 0,-21 0 16,0 0-16,21-1 0,-21 1 16,0 0-16,0 0 0,0 0 0,0 0 15,0-1-15,0 1 16,-21 42 0,21 1-1,0-1-15,0 0 0,0 21 0,0-21 16,0 22-16,0-1 0,0 0 15,0 1-15,0-1 0,0 22 16,0-22-16,0 21 0,0 1 0,0-1 16,0 1-16,21-1 0,0 22 0,-21-21 15,21 20-15,-21 1 0,21-22 0,1 22 16,-22-21-16,21-1 0,-21 22 0,0-22 16,21 1-16,0-1 0,-21 1 0,21-1 15,-21-20-15,0 20 0,0-21 0,0-20 16,0 20-16,0-21 0,-21 0 0,0 0 15,0-21-15,0 0 0,-1 0 16,1 0-16,0 0 0,0 0 0,0-21 16,-22-21-16,22 21 0,0 0 0,0-22 15,-21 1-15,20-22 0,1 22 16,0-21-16,-21 20 0,21-20 0,-1-1 16,1 1-16,0-1 0,0-20 0,21 20 15,-21 1-15,21-22 0,0 21 0,0 1 16,0 21-16,21-22 0,0 22 0,0-1 15,0 1-15,1 0 0,-1 21 0,21-22 16,-21 22-16,0 0 0,22-21 0,-22 20 16,0 1-16,21 0 0,-20 0 0,-1 0 15,0 21-15,21-21 0</inkml:trace>
  <inkml:trace contextRef="#ctx0" brushRef="#br1" timeOffset="191148.2">6202 15346 0,'0'0'0,"0"21"15,0-42 17,0 0-17,0 0-15,0-1 0,0 1 16,0 0-16,21 0 0,-21-21 0,0 20 16,0 1-16,0 0 0,0-21 0,0 21 15,0-1-15,0 1 0,-21 0 0,0 0 16,-1 0-16,1 21 0,0-21 0,0 21 15,-21 0-15,20 0 0,-20 0 0,21 0 16,-21 21-16,20-21 0,-20 21 0,0 0 16,-22 21-16,43 1 15,-21-1-15,21-21 0,-1 22 0,1-1 16,0 0-16,21 1 0,0-1 0,0 0 16,0-21-16,0 22 0,0-22 0,0 0 15,0 0-15,21 0 0,0-21 0,1 22 16,-1-22-16,0 0 0,21 0 0,-21 0 15,1 0-15,20 0 0,-21 0 0,21 0 16,-20-22-16,20 1 0,-21 0 0,21 21 16,-20-21-16,-1 0 0,21-22 0,-21 22 15,22 0-15,-22-21 0,0 21 0,0-1 16,-21-20-16,21 21 0,-21 0 16,0-22-16,0 22 0,0 0 0,0 0 15,-21 42 1,21 0-1,0 0-15,0 1 0,0 20 16,-21-21-16,21 0 0,0 22 0,0-22 16,0 0-16,0 0 0,21 0 0,-21 0 15,21 1-15,0-1 0,1 0 0,-1-21 16,0 0-16,0 0 0,0 21 0,0-21 16,1 0-16,20 0 0,-21 0 0,0 0 15,22-21-15,-22 0 0,0 0 0,21 21 16,-21-22-16,1 1 0,-1 0 0,0 0 15,0 0-15,-21 0 0,21 21 16,-21-22-16,0 1 0,0 0 0,0 0 16,0 0-16,0 0 0,-21 21 15,0 0-15,0 21 16,21 0-16,-21 0 16,21 0-16,0 0 0,0 1 0,0-1 15,0 0-15,0 21 0,0-21 0,-22 1 16,22-1-16,0 0 0,0 0 15,0-42 17,0 0-17,22 0-15,-22-1 16,21 1-16,0 0 0,0 0 0,-21 0 16,21 0-16,0-22 0,1 22 0,-22 0 15,21 0-15,0 0 0,0-1 0,0 22 16,0 0-16,-21 22 15,22-1 1,-1 0-16,-21 0 0,0 0 16,21 22-16,-21-22 0,0 0 15,21 0-15,-21 0 0,21 0 0,-21 1 16,21-1-16,1-21 0,-1 21 0,0-21 16,0 0-16,0 0 0,22 0 15,-22 0-15,0 0 0,21 0 16,-21-21-16,22 0 0,-22 21 0,21-22 15,1 1-15,-22 0 0,21 0 0,-21 0 16,0 0-16,1-1 0,-1 1 0,-21 0 16,0 0-16,0-21 0,0 20 0,0 1 15,0 0-15,0 0 0,0 0 0,-21 0 16,-1 21-16,1 0 0,0 0 16,0 0-16,0 0 0,0 0 15,-1 0-15,1 0 0,0 21 0,0 0 16,-21 21-16,20-21 0,1 1 0,0 20 15,21-21-15,0 0 0,0 0 16,-21 22-16,21-22 0,0 0 0,0 0 16,0 0-16,0 1 0,21-1 0,0 0 15,0-21-15,1 0 0,-1 0 16,0 0-16,0 0 0,0 0 16,0 0-16,1 0 0,-1-21 0,0 0 15,0-1-15,0 1 0,0 0 16,-21 0-16,0-21 0,22 20 0,-22-20 15,21 0-15,-21 21 0,0-22 0,0 1 16,0 0-16,0-1 0,0 1 0,0 21 16,21-22-16,-21 1 0,0 0 15,21-1-15,-21 1 0,21 0 0,-21 21 0,0-1 16,0-20-16,0 21 16,0 42-1,0 21-15,0-20 0,-21 20 16,21-21-16,0 21 0,0 1 0,-21-1 15,21 0-15,-21 22 0,21-22 0,0 1 16,0 20-16,0-21 0,0 1 0,0-1 16,0 0-16,0-20 0,0 20 0,21-21 15,0 0-15,0 0 0,0-21 0,1 22 16,20-22-16,-21 0 16,0 0-16,0 0 0,1 0 0,20 0 0,-21-22 15,21 1-15,-20 21 0,20-21 16</inkml:trace>
  <inkml:trace contextRef="#ctx0" brushRef="#br1" timeOffset="191639.87">9313 14626 0,'0'0'0,"0"-84"15,0 62 1,0 1-16,-21 0 16,0 21-16,0 0 15,0 0-15,-1 21 0,-20-21 16,21 21-16,0 1 0,-22 20 0,22-21 16,0 21-16,0 1 0,0-1 0,0 0 15,-1-20-15,1 20 0,0 0 0,21 1 16,-21-1-16,21 0 0,0 1 0,0-1 15,0 0-15,0 1 0,0-22 0,0 21 16,0-21-16,0 22 0,21-22 0,0 0 16,0 0-16,1 0 0,-1-21 0,0 0 15,0 0-15,21 0 0,-20 0 0,20 0 16,0 0-16,-21-21 0,22 21 0,-1-21 16,0 0-16,-20 0 0,20-22 15,0 22-15,-21-21 0</inkml:trace>
  <inkml:trace contextRef="#ctx0" brushRef="#br1" timeOffset="192344.47">9715 14901 0,'0'0'0,"0"-21"0,0 0 16,-21 0-16,-21 21 15,21 0-15,0 0 0,-1 0 0,1 0 16,0 0-16,0 0 0,0 21 0,0-21 16,-1 21-16,1 0 0,21 1 0,0-1 15,-21 0-15,21 21 0,0-21 0,-21 1 16,21-1-16,0 21 0,0-21 15,0 0-15,0 1 0,0-1 0,0 0 16,21 0-16,0 0 0,0-21 16,1 0-16,-1 0 15,0 0-15,0 0 0,0-21 0,-21 0 16,21 21-16,1-21 0,-1 0 0,0-1 16,-21 1-16,21 0 0,0 0 0,-21 0 15,0 0-15,21-1 0,-21 1 0,0 0 16,0 0-16,0 0 0,0 0 15,0-1-15,0 1 0,-21 21 32,21 21-32,0 1 15,0-1-15,0 0 0,0 0 16,0 0-16,0 0 0,0 22 0,0-22 16,0 0-16,0 0 0,0 22 0,0-22 15,0 0-15,0 0 0,21 0 0,1-21 16,-22 21-16,21-21 0,0 0 0,0 0 15,0 0-15,0 0 0,1 0 16,-1 0-16,0-21 0,21 0 0,-21 0 16,1 0-16,-1 0 0,21-1 0,-21 1 15,0-21-15,1 21 0,20-22 0,-21 22 16,0-21-16,0 21 0,1-22 16,-22 1-16,21 0 0,0-22 0,-21 22 0,0 0 15,0 20-15,0-20 0,0 21 16,0 0-16,0 0 0,-21 21 15,0 0-15,21 21 16,0 0-16,-22 0 0,22 0 0,-21 0 16,21 22-16,-21-22 0,21 21 0,0-21 15,0 22-15,0-1 0,0-21 0,0 22 16,0-1-16,0 0 0,0-21 0,0 22 16,0-1-16,0-21 0,0 22 0,0-22 15,0 0-15,21 0 0,0 0 0,-21 0 16,22-21-16,-1 22 0,0-22 15,0 0-15,0 0 0,0-22 16,1 22-16,-22-21 16,21 0-16,0 0 0,-21 0 0,0 0 15,0-1-15,21 1 0</inkml:trace>
  <inkml:trace contextRef="#ctx0" brushRef="#br1" timeOffset="192544.35">10054 14859 0,'0'0'0,"-42"0"31,42 21-31,21-21 16,0 0-16,0 0 0,0 0 16,1 0-16,20 0 0,-21 0 0,21 0 15,-20 0-15,20 0 0,-21-21 16,21 21-16,1-21 0,-22 21 0,0-21 15,21 21-15</inkml:trace>
  <inkml:trace contextRef="#ctx0" brushRef="#br1" timeOffset="193301.09">10880 14626 0,'0'0'15,"0"-21"-15,0 0 0,-22 21 16,1 0-16,0 0 15,0 0-15,0 0 0,0 21 16,21 0-16,-22 0 0,1 1 0,21 20 16,-21-21-16,21 0 0,0 22 0,0-22 15,-21 21-15,21-21 0,0 22 0,0-22 16,0 21-16,0-21 0,0 0 16,0 22-16,0-22 0,21 0 0,0 0 15,-21 0-15,21 1 0,22-22 0,-22 0 16,21 21-16,-21-21 0,22 0 0,-1 0 15,0 0-15,1 0 0,-1-21 16,0-1-16,1 1 0,-1 0 16,0 0-16,1 0 0,-22 0 0,21-1 15,-21-20-15,1 21 0,-1 0 0,-21-22 16,0 1-16,0 0 0,0-1 0,0 1 16,0 0-16,0-1 0,0 1 15,0 0-15,0-1 0,0 22 0,0-21 16,0 21-16,-21 0 0,21-1 0,-22 22 15,1 22 1,21-1-16,0 0 16,-21 0-16,21 21 0,0-20 0,0 20 15,0 0-15,0 1 0,0-22 16,0 21-16,0 0 0,0 1 0,0-22 16,0 21-16,0-21 0,0 1 15,0 20-15,0-21 0,0 0 0,0 0 16,0 1-16,-21-1 0,21 0 15,0-42 17,0 0-32,0-1 15,0 1-15,0 0 0,0-21 16,0 21-16,0-1 0,21 1 0,-21-21 16,21 21-16,0-22 0,1 22 0,-1-21 15,0 0-15,21 20 0,-21 1 16,1 0-16,20 0 0,-21 0 0,21 21 15,-20 0-15,-1 0 0,0 21 0,21 0 16,-21 0-16,1 0 0,-22 22 0,21-22 16,-21 21-16,21-21 0,-21 22 0,0-22 15,0 21-15,0-21 0,0 22 0,0-22 16,0 0-16,0 0 0,-21 0 0,21 1 16,-21-1-16,21 0 0,0 0 0,-22-21 15,1 0-15,0 0 16,0 0-1,0 0-15,0 0 0</inkml:trace>
  <inkml:trace contextRef="#ctx0" brushRef="#br1" timeOffset="194324.27">2159 16531 0,'0'0'16,"-21"0"-16,0 0 0,-1-21 15,22 0 1,-21 0-16,21 0 0,0-1 15,0 1-15,0 0 0,21 0 16,1 0-16,-1 0 0,0-1 16,0 22-16,0 0 0,0 0 15,1 0-15,-1 0 0,0 0 0,21 0 16,-21 22-16,1-1 0,-1 21 16,0-21-16,-21 22 0,0-22 0,21 21 15,-21 0-15,0 1 0,0-1 0,0 0 16,-21 22-16,0-22 0,-22 1 0,22-1 15,0 0-15,-21 1 0,21-22 0,-22 21 16,22-21-16,-21 0 0,21 1 16,-22-1-16,22 0 0,0-21 0,0 0 15,0 0-15,-1 0 0,1 0 0,0 0 16,0 0-16,0 0 0,21-21 0,0 0 16,0-1-16,-21 1 0,21 0 15,0-21-15,0 21 0,0-22 16,0 1-16,0 0 0,0 20 0,21-20 15,-21 21-15,21-21 0,0 20 0,0 22 16,0-21-16,1 21 0,-1 0 16,0 0-16,0 21 0,0 1 15,0-1-15,1 21 0,-1-21 0,-21 0 16,21 22-16,0-22 0,-21 21 0,21-21 16,-21 22-16,0-22 0,21 0 0,1 21 15,-22-20-15,21-1 0,0 0 0,0 0 16,0 0-16,0-21 15,1 0-15,-1 0 0,0 0 16,0 0-16,0 0 0,0-21 16</inkml:trace>
  <inkml:trace contextRef="#ctx0" brushRef="#br1" timeOffset="194504.05">2836 16701 0,'0'0'15,"0"21"48,43-21-47,-22 0-16</inkml:trace>
  <inkml:trace contextRef="#ctx0" brushRef="#br1" timeOffset="194919.51">5355 16235 0,'-21'0'0,"21"-21"31,21 0-31,0 21 0,22 0 16,-22 0-16,21 0 0,0 0 0,1 0 15,-1 0-15,0 0 0,1 0 16,-1-22-16,22 22 0,-22 0 0,0 0 16,1 0-16,-1 0 0,-21 0 0,21 0 15,-20 0-15,-1 0 0,0 0 0</inkml:trace>
  <inkml:trace contextRef="#ctx0" brushRef="#br1" timeOffset="195212.35">5694 16193 0,'0'0'0,"-43"21"31,43 0-31,0 0 15,0 0-15,0 0 0,0 22 16,0-22-16,0 0 0,0 21 0,0-20 16,0 20-16,0-21 0,0 21 0,0 1 15,0-22-15,0 21 0,0 1 0,0-22 16,0 21-16,0 0 0,0-20 16,0-1-16,0 0 0,0 0 0,0 0 15,0 0 1,22-21-1,-1-21-15,-21 0 16,21-21-16,0 21 0,-21-1 16,21 1-16,-21-21 0,0 21 0,21 0 15</inkml:trace>
  <inkml:trace contextRef="#ctx0" brushRef="#br1" timeOffset="195680.08">6032 16193 0,'0'0'0,"0"-22"0,22 22 15,-1 22-15,-21-1 16,0 0-16,0 0 0,0 0 16,0 22-16,0-22 0,0 0 0,0 21 15,0-21-15,0 22 0,0-22 0,0 0 16,0 0-16,0 22 0,0-22 0,0 0 16,0 0-16,0 0 0,0 0 0,0 1 15,0-1-15,0 0 0,0 0 0,0 0 16,0-42 15,-21 21-31,21-21 0,0 0 16,0 0-16,0-1 0,0 1 0,0 0 15,0 0-15,0 0 0,0-22 0,21 22 16,-21 0-16,21-21 0,0 21 16,0-1-16,0 1 0,1 0 0,-1 0 15,0 0-15,0 0 0,21 21 0,-20 0 16,-1 0-16,0 0 0,0 0 0,21 0 15,-20 21-15,-1 0 0,0 0 16,0 21-16,0-20 0,-21-1 0,0 21 16,0-21-16,0 22 0,0-22 0,0 21 15,0 0-15,0-20 0,0 20 0,-21-21 16,21 0-16,0 22 0,-21-22 16,21 0-16,-21-21 0,21 21 0,0-42 46,0 0-46,0 0 0,21-1 0,-21 1 16</inkml:trace>
  <inkml:trace contextRef="#ctx0" brushRef="#br1" timeOffset="196079.85">6646 16425 0,'0'0'0,"0"-21"0,0 0 15,0 0 1,21 21-16,1-21 16,-1 21-16,0 0 0,0 0 15,0 0-15,22 0 0,-22 0 0,0 21 16,21 0-16,-21 0 0,1 0 0,20 1 16,-21-1-16,0 21 0,0-21 0,1 0 15,-22 1-15,0-1 0,0 21 16,0-21-16,0 0 0,0 1 0,0-1 15,0 21-15,0-21 0,-22 0 16,1-21-16,0 0 0,0 0 16,0 0-1,21-21-15,0 0 16,0 0-16,0 0 0,0 0 16,0-1-16,0-20 0,0 21 0,0 0 15,0-22-15,0 22 0,0 0 16,21-21-16,-21 21 0,21-1 0,0 1 15,0 0-15,1 0 0,-22 0 0,21 21 16,0-21-16,0 21 0,0 0 0,0-22 16</inkml:trace>
  <inkml:trace contextRef="#ctx0" brushRef="#br1" timeOffset="196507.78">7345 16298 0,'0'0'0,"0"22"31,-21-22-31,-1 21 0,22 0 16,-21-21-16,21 21 0,-21 0 0,21 0 15,0 1-15,0-1 0,-21 0 0,21 0 16,0 0-16,0 0 0,0 1 0,0-1 16,0 0-16,0 0 0,0 0 0,0 22 15,21-22-15,-21 0 0,21 0 16,0 0-16,1 0 0,-1-21 15,0 0-15,0 22 0,21-22 16,-20 0-16,-1 0 0,21 0 0,0 0 16,-20-22-16,20 22 0,0-21 0,-21 0 15,22 0-15,-22 0 0,0 0 0,0-1 16,0-20-16,1 21 0,-22 0 0,0 0 16,0-22-16,0 22 0,0 0 0,-22-21 15,1 20-15,0 1 0,0-21 0,0 21 16,0 0-16,-22 21 0,-63-22 15,64 22 1,21 0-16,0 0 0,0 22 0,-1-22 16,1 21-16,0-21 0,21 21 15,0 0-15,-21-21 0,21 21 0,0 0 16,0 1 0,0-1-16,21-21 15</inkml:trace>
  <inkml:trace contextRef="#ctx0" brushRef="#br1" timeOffset="197264.5">8149 16341 0,'0'-21'32,"-21"21"-32,21 21 31,0 0-31,0 0 0,0 0 0,0 0 15,0 1-15,0-1 0,0 21 16,0-21-16,0 0 0,0 1 0,0 20 16,0-21-16,0 0 0,0 0 0,0 1 15,0-1-15,0 0 16,0 0-16,21-21 16,0 0-1,0-21-15,1 0 0,-1 0 16,-21-1-16,21 1 0,0 21 0,0-42 15,0 42-15,-21-42 0,22 20 0,-1 1 16,-21 0-16,0 0 0,21 0 0,0 0 16,-21-1-16,0 1 15,21 42 1,-21 1 0,0-1-16,21 0 0,-21 0 15,0 0-15,0 0 0,0 1 0,22-1 16,-22 21-16,21-21 0,0 0 0,-21 1 15,21-1-15,0-21 0,-21 21 0,21-21 16,1 0-16,-1 0 0,0 0 16,0 0-16,0 0 0,0 0 0,1 0 15,-1-21-15,0 0 0,-21-1 16,0 1-16,21 21 0,-21-42 0,21 21 16,-21 0-16,0-1 0,0 1 15,0 0-15,0-21 0,0 21 16,0-1-16,-21-20 0,0 21 0,0 0 15,21-22-15,0 22 0,-21 0 0,-1 21 16,22-21-16,-21 21 0,0 0 31,0 0-31,21 21 0,-21 0 16,21 0 0,21-21-1,0 22-15</inkml:trace>
  <inkml:trace contextRef="#ctx0" brushRef="#br1" timeOffset="197780.2">9419 16277 0,'21'-21'0,"-42"42"0,63-42 0,-42 0 16,22 0-16,-1 0 0,-21-1 15,21 1-15,-21 0 0,0 0 16,-21 21-1,0 0 1,-1 0-16,1 21 0,0-21 0,0 21 16,0 0-16,21 1 0,-21-1 0,-1 0 15,1 0-15,21 0 0,-21 0 0,21 1 16,0-1-16,0 0 0,0 0 16,0 0-16,0 0 15,21-21-15,0 0 0,1 0 16,-1 22-16,0-22 0,0 0 15,0 0-15,0 0 0,1 0 0,-1 21 16,0-21-16,0 0 0,0 21 0,0-21 16,1 0-16,-1 0 0,0 21 0,0-21 15,0 21-15,-21 0 0,21-21 16,-21 22-16,0-1 16,0 0-16,-21-21 15,0 21-15,0-21 16,0 0-16,0 21 0,-22-21 0,22 0 15,0 0-15,-21 0 0,20 0 0,-20 0 16,21 0-16,0 0 0,-22 0 16,22 0-16,0 0 0,0 0 0,0 0 15,0 0-15,-1 0 16,1 0-16,21-21 16,0 0-1,21 21-15,1-21 16</inkml:trace>
  <inkml:trace contextRef="#ctx0" brushRef="#br1" timeOffset="198784.53">16383 14669 0,'0'0'0,"0"-22"16,0 1-16,0 0 15,0 0-15,0 0 0,0 0 16,0-1-16,0 1 0,0 0 15,-21 21-15,21-21 16,0 42 15,0 0-31,0 0 0,0 22 16,0-22-16,0 21 0,0-21 0,0 22 16,0-1-16,0 0 0,0-20 0,0 20 15,-21 0-15,21 1 0,0-22 16,0 21-16,0 0 0,0 1 0,0-22 15,0 21-15,0-21 0,0 22 0,0-22 16,0 0-16,0 0 0,0 0 0,0 1 16,0-44 15,0 1-15,21 21-16,-21-21 0,0 0 0,0 0 15,21 0-15,0-1 0,-21 1 0,21-21 16,0 21-16,-21 0 0</inkml:trace>
  <inkml:trace contextRef="#ctx0" brushRef="#br1" timeOffset="199196.29">16785 14838 0,'0'0'0,"0"21"0,0 0 16,0 0-16,0 1 16,0-1-16,0 0 15,0 0-15,21-21 16,0 0 0,1 0-16,-1 0 15,0 0-15,0-21 0,-21 0 16,21 0-16,-21-1 15,0 1-15,0 0 16,0 0-16,-21 0 16,0 21-16,0 0 15,0 0 1,-1 0 0,22 21-16,0 0 15,0 0-15,0 0 16,0 1-1,22-22-15,-1 0 16,0 0-16,0 0 16</inkml:trace>
  <inkml:trace contextRef="#ctx0" brushRef="#br1" timeOffset="199697.02">17568 14753 0,'0'0'16,"0"-21"-16,-21 21 0,0 0 15,42-21 1,0 21-1,22 0-15,-22 0 0,21 0 0,-21 0 16,22 0-16,-1 0 0,0 0 0,1 0 16,-1 0-16,0 0 0,-21 0 0,22 0 15,-1 0-15,0-21 0,-20 21 16,20 0-16,-21 0 0,0 0 16,0 0-16,1 0 0,-44 0 31,1 0-31,0 0 15,0 0-15,0 0 0,0 0 0,-1 0 16,1 0-16,0 0 0,0 21 0</inkml:trace>
  <inkml:trace contextRef="#ctx0" brushRef="#br1" timeOffset="199953.87">17970 14711 0,'-21'0'0,"0"21"15,0-21 1,21 21-16,-21 0 15,21 1-15,0-1 0,0 0 16,0 0-16,0 21 0,0-20 0,0-1 16,0 21-16,0 0 0,0-20 0,-21 20 15,21 0-15,0 1 0,0-1 0,0-21 16,0 21-16,-22 1 0,22-1 0,0-21 16,0 0-16,0 1 0,0-1 15,22-21 32,-22-21-47,21-1 0,-21 1 0,21 21 16,-21-21-16</inkml:trace>
  <inkml:trace contextRef="#ctx0" brushRef="#br1" timeOffset="200355.55">18182 15050 0,'0'0'0,"0"-43"31,0 22-31,0 0 16,21 0-16,0 21 0,1-21 15,-1 21-15,0 0 0,0-22 0,0 22 16,0 0-16,22 0 0,-22 0 0,42 0 16,-41 0-16,-1 22 0,21-22 15,-21 21-15,0 0 0,1 0 0,-1 21 16,0-20-16,0-1 0,-21 21 0,0-21 15,0 22-15,0-22 0,0 0 0,0 21 16,-21-21-16,0 1 0,0-1 0,-1 0 16,1 0-16,0 0 0,0 0 0,0-21 15,0 0-15,-1 0 0,1 0 0,0 0 16,21-21 0,0 0-16,0 0 0,0 0 15,0-22-15,0 22 0,0 0 0,21-21 16,0 21-16,-21-22 0,22 22 15,-1 0-15,0-21 0,0 20 0,-21 1 16,21 0-16,0 0 0,1 21 0,-1-21 16,0 21-16,0-21 0,0 21 0,0-22 15,1 22-15,-1 0 0,0 0 16</inkml:trace>
  <inkml:trace contextRef="#ctx0" brushRef="#br1" timeOffset="201076.14">19029 14901 0,'0'43'31,"0"-22"-31,0 0 16,0 0-16,-21 0 0,21 1 0,0-1 16,0 0-16,0 21 0,0-21 0,0 1 15,0-1-15,0 0 0,0 0 0,0 0 16,0 0-16,21 1 0,-21-1 0,21-21 15,21 0-15,-21 21 0,1-21 0,-1 0 16,21 0-16,-21 0 0,22 0 0,-1-21 16,-21 21-16,21-21 0,1-1 0,-22 22 15,21-21-15,1 0 0,62-85 16,-105 64 0,22 21-16,-22 0 0,21-22 0,-21 22 0,0 0 15,0 0-15,0 0 0,0-1 16,0 1-16,0 0 15,0 42 1,-21 0 0,21 1-16,0-1 0,-22 0 15,22 0-15,0 0 0,0 0 0,0 22 16,0-22-16,-21 21 0,21 1 0,-21-1 16,21 0-16,0 1 0,0-1 0,0 21 15,-21-20-15,21-1 0,0 0 0,0 22 16,0-22-16,-21 22 0,21-1 15,0 1-15,0-1 0,0 1 0,0-1 0,0 1 16,0-1-16,0 22 0,0-22 16,0 1-16,0-1 0,0 1 0,0-1 15,0 1-15,0-1 0,0 1 0,0-1 16,0 1-16,0-22 0,0 1 0,0-1 16,0 0-16,0 1 0,0-22 0,-21 0 15,-1-21 1,1 0-16,0-21 0,0 0 0,0-1 15,0-20-15,-1 21 0,1-21 0,0-1 16,-21-20-16,21 20 0,-1-20 0,-20 21 16,21-22-16,-21 1 0,20-1 15,1 1-15,0-1 0,0 1 0,0-1 0,21 1 16,-21-1-16,21 1 0,0-1 16,0 1-16,0 20 0,0 1 0,0-22 15,0 43-15,0-21 0,21 0 0,0-1 16,0 22-16,0-21 0,22-1 0,-1 22 15,-21-21-15,43 21 0,-22-22 0,0 22 16,22-21-16,-1 21 0,1-22 0,-1 22 16,1 0-16</inkml:trace>
  <inkml:trace contextRef="#ctx0" brushRef="#br1" timeOffset="202544.01">20828 15155 0,'42'-42'16,"-42"21"-16,0 0 15,21 0-15,1 21 0,-22-22 0,21 1 16,-21 0-16,0 0 0,0 0 15,0 0-15,0-1 0,0 1 0,0 0 16,0 0-16,-43 21 0,43-21 16,-42 21-16,21 0 0,0 0 0,0 0 15,-22 0-15,22 0 0,-21 0 0,21 21 16,-22 0-16,22 0 0,-21 0 0,21 1 16,-22-1-16,22 21 0,0 0 0,0-20 15,0 20-15,-1 0 0,1 1 0,21-22 16,0 21-16,0-21 0,0 22 0,0-22 15,0 0-15,0 0 0,21 0 16,1-21-16,-1 21 0,0-21 16,0 0-16,0 0 0,22 0 0,-22 0 15,21-21-15,-21 21 0,0-21 16,22 0-16,-1 0 0,-21 0 0,0-1 16,1 1-16,-1 0 0,0-21 0,0 21 15,0-22-15,-21 22 0,21-21 0,-21 21 16,0-1-16,0 1 0,0 0 0,0 0 15,0 0-15,0 0 0,0 42 32,0 0-32,0 0 0,0 21 15,0-20-15,0-1 0,0 21 0,0-21 16,0 0-16,0 22 0,0-22 0,0 0 16,0 0-16,0 0 0,22 1 15,-1-1-15,0-21 0,0 0 0,0 0 16,0 0-16,1 0 0,-1 0 0,0 0 15,0 0-15,21-21 0,-20 21 0,-1-22 16,0 1-16,21 0 0,-21 0 0,1 0 16,-22 0-16,21-1 0,-21-20 0,21 21 15,-21 0-15,0 0 0,0-22 0,0 22 16,0 0-16,0 0 0,0 0 0,0-1 16,0 44 15,-21-22-31,21 21 0,-21 0 0,21 0 15,0 21-15,0-20 0,-22-1 0,22 21 16,0-21-16,-21 0 0,21 22 0,0-22 16,0 0-16,0 0 0,0 0 0,0 1 15,0-1-15,0-42 32,21-1-17,-21 1-15,22 0 0,-22 0 0,21 0 16,0 0-16,0-1 0,-21 1 0,21-21 15,0 21-15,1 0 0,-1-1 0,0 1 16,0 0-16,0 0 0,0 21 0,1 0 16,-1 0-16,0 0 0,0 0 15,-21 21-15,21 0 16,-21 0-16,21 1 16,-21-1-16,0 0 0,0 0 0,22 0 15,-22 0-15,21 1 0,-21-1 0,21 0 16,0 0-16,0 0 0,0-21 0,1 21 15,-1-21-15,0 0 0,21 0 0,-21 0 16,22 0-16,-1 0 0,-21 0 0,22 0 16,-1-21-16,-21 21 0,21-21 0,1 0 15,-22 21-15,0-21 0,0 0 0,0-22 16,1 22-16,-22 0 0,21 0 0,-21 0 16,0-22-16,0 22 0,0 0 0,0 0 15,0 0-15,-21-1 0,-1 1 0,1 21 16,0-21-16,0 21 0,0 0 15,0 0-15,-1 0 0,1 0 0,0 0 16,0 21-16,0 0 0,0 1 0,-1-1 16,1 0-16,0 0 0,0 0 0,0 22 15,21-22-15,0 0 0,-21 21 0,21-21 16,0 1-16,0-1 0,0 0 0,0 0 16,0 0-16,0 0 0,21 1 15,0-22-15,0 0 0,0 0 16,0 0-16,1 0 0,-1 0 15,0 0-15,0 0 0,0-22 0,0 1 16,1 0-16,-1 0 0,-21 0 0,21 0 16,0-22-16,0 22 0,0-21 0,-21-1 15,22 22-15,-22-21 0,21 0 0,-21-1 16,21 1-16,-21 21 0,0-22 0,0 1 16,0 0-16,0 21 0,0-22 0,0 22 15,0 0-15,0 0 0,0 0 0,-21 21 16,21 21-1,0 0-15,-21 0 0,-1 0 0,1 22 16,21-22-16,0 21 0,0 0 0,-21 1 16,21-1-16,0 0 0,0 1 15,-21-1-15,21 0 0,0 1 0,0-22 0,0 21 16,0 1-16,0-22 0,0 0 16,21 0-16,0 0 0,0 0 0,1 1 15,-1-1-15,0-21 0,0 0 0,21 0 16,-20 0-16,20 0 0,0 0 0,-21-21 15,22-1-15</inkml:trace>
  <inkml:trace contextRef="#ctx0" brushRef="#br1" timeOffset="202843.84">23495 14563 0,'0'0'0,"-21"0"0,-85-43 31,85 43-31,0 0 0,-1 0 0,1 22 16,0-1-16,0 0 0,0 0 0,0 21 15,-1-20-15,1 20 0,0 0 0,21-21 16,0 22-16,-21-22 0,21 21 0,0 1 16,0-22-16,0 0 0,0 21 0,0-21 15,0 1-15,0 20 0,21-21 0,-21 0 16,21 0-16,0-21 0,1 22 0,-1-1 15,21 0-15,-21-21 0,22 0 16,-22 0-16,21 0 0,0 0 0,-20 0 16,20 0-16,21 0 0,-20 0 0,-1 0 15,0 0-15,1-21 0</inkml:trace>
  <inkml:trace contextRef="#ctx0" brushRef="#br1" timeOffset="203516.46">24066 14817 0,'0'0'0,"0"-21"0,-84-43 31,41 64-31,22 0 0,0 0 0,-21 0 16,21 0-16,-1 21 15,-20-21-15,21 21 0,0 1 0,-22-1 16,22 21-16,0-21 0,0 0 0,21 1 16,0-1-16,-21 0 0,21 0 0,0 21 15,0-20-15,0-1 0,0 0 16,21-21-16,0 21 0,0-21 15,0 0-15,1 0 16,-1 0-16,0 0 0,0-21 0,0 21 16,0-21-16,1 21 0,-1-21 0,0-1 15,0 1-15,0 0 0,0 0 0,-21 0 16,22 21-16,-22-21 0,21-1 0,-21 1 16,21 21-16,-21 21 31,0 22-31,0-22 0,0 0 15,0 0-15,0 22 0,0-22 0,0 0 16,0 0-16,0 0 0,0 0 0,0 1 16,0-1-16,21 0 0,0 0 15,0-21-15,1 0 0,-1 0 16,0 0-16,0 0 0,0 0 0,0-21 16,1 0-16,-1 21 0,0-21 0,0-1 15,0 1-15,0-21 0,-21 21 0,22 0 16,-1-22-16,-21 22 0,21-21 0,0-1 15,-21 1-15,0 0 0,21-1 16,0 1-16,-21 0 0,0-1 0,0 1 16,22 0-16,-22 21 0,0-1 0,0 44 31,0-1-31,0 0 0,-22 0 16,22 21-16,0-20 0,0 20 0,0-21 15,0 21-15,0-20 0,0 20 0,0-21 16,0 21-16,0-20 0,0-1 0,0 0 15,0 0-15,0 0 0,0 0 0,22 1 16,-22-1-16,21 0 0,0-21 0,-21 21 16,21-21-16,0 0 0,0 0 15,1 0-15,-1 0 16,0 0-16,0-21 0,0 21 0,0-21 16,1 0-16,-22-1 0,21 1 0,0 0 15,0 0-15,0 0 0</inkml:trace>
  <inkml:trace contextRef="#ctx0" brushRef="#br1" timeOffset="203717.34">24426 14732 0,'-42'0'16,"84"0"-16,-63 0 31,42 0-16,0 0-15,1 0 0,-1 0 0,21 0 16,-21 0-16,0 0 0,1 0 0,20 0 16,-21 0-16,0 0 0,0 0 0,1 0 15,-1 0-15</inkml:trace>
  <inkml:trace contextRef="#ctx0" brushRef="#br1" timeOffset="204447.92">25167 14563 0,'0'0'0,"0"-21"0,-21 21 15,0 0-15,0 0 0,-1 0 16,22 21-16,-21 0 0,0-21 0,0 21 16,0 21-16,0-20 0,-1-1 0,22 21 15,0-21-15,-21 0 0,21 22 0,0-22 16,0 0-16,0 0 0,0 0 0,0 1 15,0-1-15,0 0 0,21 0 0,1 0 16,-1-21-16,0 21 0,0-21 16,21 0-16,-20 22 0,20-22 0,-21 0 0,21 0 15,1 0-15,-1 0 0,-21 0 16,0 0-16,22 0 0,-22-22 0,0 1 16,0 21-16,-21-21 0,21 0 0,1 0 15,-22 0-15,21-1 0,-21 1 0,0-21 16,0 21-16,0-22 0,0 1 0,0 0 15,21-1-15,-21-20 0,0 21 0,0-1 16,0 1-16,0 21 0,21-22 0,-21 22 16,0 0-16,0 0 0,0 0 0,0 42 31,0 0-31,0 0 0,0 0 16,0 22-16,0-22 0,-21 21 0,21 1 15,-21-22-15,0 21 0,21-21 0,0 22 16,0-22-16,-22 21 0,22-21 0,-21 0 15,21 22-15,-21-22 0,21 0 0,0 0 16,0 0-16,0 1 0,0-1 0,0 0 16,-21 0-1,21-42 17,0 0-17,0 0-15,0-1 0,21 1 0,-21 0 16,21 0-16,0 0 0,1 0 0,-1-1 15,21-20-15,-21 21 0,22-21 16,-1 20-16,0-20 0,1 21 0,-1 0 16,0 0-16,1 21 0,-1 0 0,0 0 15,-21 0-15,1 0 0,-1 21 0,-21 0 16,0 0-16,0 0 0,0 22 0,0-22 16,0 0-16,0 21 0,0-21 0,-21 1 15,-1 20-15,22-21 0,-21 0 0,0 0 16,0-21-16,0 22 0,-22-1 0,22-21 15,0 0-15,0 21 0,0-21 0,0 0 16,-1 0-16,1 0 0,-21 0 0,0 0 16</inkml:trace>
  <inkml:trace contextRef="#ctx0" brushRef="#br1" timeOffset="213891.31">13483 19029 0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8T01:55:34.4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1863 614 0,'21'0'62,"0"0"-62,0 0 16,0 0-16,0-21 0,1 21 16,-1-21-16,0 21 0,0-22 15,0 1-15,0 21 0,-21-21 0,22 0 16,-1 21-16,-21-21 0,0 0 15,0-1-15,0 1 0,-21 0 16,-1 21-16,1 0 16,0 0-16,-21 0 0,-1 0 0,22 0 15,-21 0-15,-22 21 0,22-21 16,0 21-16,21 1 0,-22-1 16,1 0-16,21 0 0,0 0 0,-1 0 15,1 1-15,21-1 0,0 0 16,0 0-16,0 0 0,0 0 15,0 1-15,21-1 0,1-21 16,-1 21-16,0-21 0,0 21 16,0-21-16,0 21 0,22-21 0,-22 21 15,21 1-15,1-22 0,-22 21 16,21-21-16,-21 21 0,22 0 16,-1 0-16,-21 0 0,0 1 0,22-1 15,-22 0-15,-21 0 0,0 0 16,21 0-16,-21 22 0,0-22 0,0 0 15,-21 0-15,0 22 0,-1-22 16,-20 0-16,0 0 0,-1 0 0,1 0 16,0 1-16,-22-1 0,1 0 15,20-21-15,-20 0 0,21 0 16,-22 0-16,22 0 0,-1 0 0,1-21 16,21 0-16,-21-1 0,20 1 0,1 0 15,0 0-15,0 0 0,0-22 16,21 1-16,0 21 0,0-21 0,0 20 15,0-20-15,0 0 0,0 21 16,0-1-16,21 1 0,0 0 0,0 0 16,0 0-16,22 21 15,-22 0-15,0-21 0,21 21 0,-20 0 16,20 0-16</inkml:trace>
  <inkml:trace contextRef="#ctx0" brushRef="#br0" timeOffset="768.56">2455 762 0,'0'0'0,"0"21"31,0 0-31,0 1 0,0-1 16,0 21-16,0-21 16,0 0-16,0 1 0,0-1 0,0 0 15,0 0-15,0 21 0,0-20 16,0-1-16,0 0 0,21-21 16,1 0-16,-1 21 0,0-21 15,0 0-15,0 0 0,22 0 16,-22-21-16,0 21 0,0-21 15,21 0-15,-20-1 0,-1 1 16,0 0-16,0 0 0,0 0 0,0 0 16,1-22-16,-22 22 0,0 0 15,21 0-15,-21 0 0,21-1 0,-21 1 16,0 0-16,0 0 0,0 0 16,0 42 15,0 0-31,0 0 15,0 22-15,0-22 0,0 0 0,0 21 16,0-21-16,0 22 16,0-1-16,0 0 0,0 1 0,0-1 0,0 0 15,0 1-15,0 20 16,21-20-16,-21-1 0,0 21 0,21-20 16,0 20-16,-21-20 0,22 20 0,-22 1 15,0-22-15,0 21 0,0 1 0,21-22 16,-21 1-16,0-1 0,0 0 15,0 1-15,0-1 0,0 0 0,0-21 16,0 22-16,-21-22 0,-1 0 0,22 0 16,-21 0-16,0 1 0,0-1 15,0 0-15,0 0 0,-1-21 0,-20 21 16,0-21-16,-1 0 0,1 0 0,-21 0 16,-1 0-16,1 0 0,-1-21 15,1 0-15,-1 0 0,1 0 16,-1-22-16,22 22 0,-1-21 0,1-1 15,0 1-15,21 21 0,-22-21 0,22-1 16,0 1-16,21 0 0,0-1 16,0 1-16,0 0 0,0 20 0,0-20 15,0 0-15,21 21 0,-21-22 0,42 22 16,-20-21-16,-1 21 0,21-22 16,0 22-16,1 0 0</inkml:trace>
  <inkml:trace contextRef="#ctx0" brushRef="#br0" timeOffset="1348.25">3260 804 0,'0'0'16,"-22"0"-16,1 0 15,0 0-15,0 22 16,21-1-16,0 0 16,0 0-16,0 0 0,0 0 0,0 1 15,0 20-15,0-21 0,0 0 16,0 22-16,0-22 0,0 0 16,0 0-16,21 0 0,-21 0 0,0 1 15,0-1-15,0 0 0,0 0 16,-21-21 15,21-21-15,-21 21-16,21-21 0,0 0 15,0-1-15,0-20 0,0 21 0,0 0 16,0-22-16,0 22 0,0-21 16,21 0-16,0 20 0,0-20 15,0 21-15,22-21 0,-22 20 16,21 1-16,1 0 0,-1 21 0,-21 0 15,21 0-15,1 0 0,-1 0 16,-21 0-16,22 21 0,-22 0 0,0 1 16,0 20-16,0-21 0,-21 21 15,0-20-15,0 20 0,0-21 0,0 21 16,0-20-16,0-1 0,-21 0 16,21 0-16,-21 0 0,21 0 0,-21 1 15,21-1-15,0-42 63,21-1-63,0 1 0</inkml:trace>
  <inkml:trace contextRef="#ctx0" brushRef="#br0" timeOffset="1672.07">4064 423 0,'0'22'16,"-21"-1"-16,21 0 0,0 0 16,-21 21-16,21 1 0,0-22 15,0 21-15,0 1 0,0-1 0,-22 0 16,22 22-16,-21-22 0,21 0 15,0 1-15,0-1 0,0-21 0,0 22 16,0-22-16,0 21 0,0-21 16,0 0-16,0 1 0,0-1 15,21-21-15,1 0 0,-1 0 16,0 0 0,0 0-16,0-21 0,0-1 15,1 1-15,-22-21 16,21 21-16,-21 0 0</inkml:trace>
  <inkml:trace contextRef="#ctx0" brushRef="#br0" timeOffset="1889.29">3810 826 0,'21'0'31,"0"0"-31,0 0 16,1 0-16,-1 0 0,0 0 16,0 0-16,0 0 0,0 0 15,1-22-15,-1 22 0,0 0 0,0-21 16,0 21-16,0 0 0</inkml:trace>
  <inkml:trace contextRef="#ctx0" brushRef="#br0" timeOffset="2580.92">4847 974 0,'21'0'31,"-21"-21"-15,0-1-16,21 22 0,-21-21 15,0 0-15,0 0 0,0 0 16,0 0-16,0-1 16,0 1-16,0 0 0,-21 0 15,0 0-15,0 21 0,0-21 0,0-1 16,-1 22-16,1 0 0,0 0 0,-21 0 15,21 0-15,-1 0 0,-20 0 16,21 0-16,0 22 0,0-22 0,-22 21 16,22 0-16,0 0 0,0 21 15,0 1-15,21-22 0,0 21 0,-22 1 16,22-1-16,-21 0 0,21-21 16,0 22-16,0-1 0,0-21 0,0 0 15,0 1-15,0-1 0,21 0 16,1 0-16,-1-21 0,0 21 15,21-21-15,-21 0 0,1 0 0,-1 0 16,0 0-16,21 0 16,-21-21-16,1 0 0,20 0 0,-21 21 15,0-21-15,0-22 0,1 22 16,-1 0-16,0-21 0,0-1 0,-21 22 16,0-21-16,0-1 0,0 1 0,0 21 15,0-21-15,0 20 0,0 1 16,0 0-16,0 42 31,0 0-31,0 22 0,0-22 16,0 21-16,0 1 15,0-22-15,0 21 0,0-21 0,0 22 16,0-22-16,21 0 0,0 0 0,-21 0 16,22 0-16,-22 1 0,21-1 15,0-21-15,0 0 0,-21 21 0,21-21 16,0 0-16,1 0 0,20 0 15,-21 0-15,0-21 0,0 21 0,1-21 16,-22-1-16,21 1 0</inkml:trace>
  <inkml:trace contextRef="#ctx0" brushRef="#br0" timeOffset="3148.22">5228 804 0,'0'-21'0,"0"42"0,0-63 16,0 21-16,0 0 15,21 0-15,0 21 16,1-22-16,-1 1 0,0 21 16,0 0-16,0-21 0,0 21 0,22 0 15,-22 0-15,0 0 0,0 0 0,0 21 16,1-21-16,-1 21 0,0 1 16,0 20-16,-21-21 0,21 0 0,-21 22 15,0-22-15,0 21 0,0-21 16,0 22-16,-21-22 0,0 21 15,0-21-15,0 0 0,-1 1 0,1 20 16,0-21-16,0-21 0,0 21 16,21 0-16,0-42 47,0 0-47,21 0 0,0 0 0,0 0 15,0-22-15,1 1 0,-22 21 16,21-22-16,0 1 0,0 0 0,0-1 15,0 22-15,1-21 0,-1 21 16,-21 0-16,21-1 0,-21 1 16,21 21-16,-21-21 0,0 42 31,0 0-31,-21 1 16,21 20-16,-21-21 0,0 21 15,21-20-15,0 20 0,0 0 0,0 1 16,0-22-16,0 21 0,0-21 15,0 0-15,0 22 0,0-22 0,0 0 16,21 0-16,0-21 0,0 21 0,0-21 16,0 0-16,22 0 0,-22 0 15,21 0-15,1 0 0,-22 0 0,21 0 16,0 0-16,-20 0 16,20-21-16,-21 0 0,0 0 0,22 21 15</inkml:trace>
  <inkml:trace contextRef="#ctx0" brushRef="#br0" timeOffset="4012.92">571 1969 0,'0'0'0,"-21"0"16,42 0 31,1 0-47,-1 0 15,0 0-15,0 0 0,21 0 16,-20 0-16,20 0 0,0 0 0,-21 0 15,43 0-15,-22 0 0,1 0 16,20 0-16,-21 0 0,43 0 0,-21 0 16,20 0-16,-20 0 0,20 0 15,22-22-15,-21 22 0,21 0 0,-22-21 16,22 21-16,21-21 0,0 21 16,0-21-16,0 21 0,21-21 0,-21 0 15,22 21-15,-22-22 0,21 1 0,0 21 16,0-21-16,0 21 0,0-21 15,1 0-15,-1 21 0,0-21 16,0 21-16,0 0 0,0-22 16,1 22-16,-22 0 0,21-21 0,-21 21 15,-21 0-15,21 0 0,0-21 0,-22 21 16,1 0-16,0 0 0,0-21 16,-21 21-16,-1-21 0,-20 21 0,-1 0 15,1 0-15,-1-21 0,-20 21 16,-1 0-16,-21 0 0,0 0 0,0 0 15,1 0-15,-22-22 32,-22 22-17,1 0-15,0 0 0,0 0 16,-21 0-16,20 0 0,-20 0 16,0 0-16</inkml:trace>
  <inkml:trace contextRef="#ctx0" brushRef="#br0" timeOffset="4939.39">1037 2032 0,'-21'0'0,"0"0"15,0 0-15,-1 21 16,1-21-16,0 0 15,0 0-15,0 0 0,0 0 16,-1 0-16,1 0 16,0 0-16,0 0 15,42 0 32,0 0-31,0 0-16,1 0 0,-1 0 15,0 0-15,21 0 0,-21 0 0,22 0 16,-1 0-16,22 0 0,-22 0 16,21 0-16,1-21 0,21 21 0,-22 0 15,22-21-15,-1 21 0,1 0 16,-21-21-16,20 21 0,1 0 0,21-21 16,-22-1-16,22 22 0,0-21 15,21 21-15,-21-21 0,21 21 16,-21-21-16,21 21 0,0-21 0,0 21 15,0-21-15,0 21 0,0-22 16,21 22-16,-21-21 0,0 21 0,0-21 16,0 21-16,0-21 0,0 21 15,21 0-15,-42-21 0,21 0 0,0 21 16,-21 0-16,0-22 0,-1 22 16,1 0-16,0-21 0,0 21 0,-21 0 15,-1 0-15,1-21 0,0 21 0,-22 0 16,1 0-16,-1 0 0,-21-21 15,1 21-15,-1 0 0,-21 0 0,0 0 16,1 0 0,-1 0-1,-21-21 48</inkml:trace>
  <inkml:trace contextRef="#ctx0" brushRef="#br0" timeOffset="5084.31">6392 1609 0,'21'0'0,"-21"21"16,0 0-1,-21-21 1,0 21-16</inkml:trace>
  <inkml:trace contextRef="#ctx0" brushRef="#br0" timeOffset="6444.09">635 3027 0,'0'0'0,"0"-21"15,0 0-15,0-1 16,0 1 0,0 0-16,0 0 0,0 0 15,0 0 17,0 42-17,0 0-15,0 0 16,0 0-16,21 22 0,-21-22 0,0 0 15,0 21-15,0 1 0,0-1 16,0 0-16,0 1 0,0-22 16,0 21-16,0 0 0,0 1 15,0-22-15,-21 21 0,21-21 0,0 1 16,0-1-16,0 0 0,0 0 16,0 0-16,0-42 31,0 0-16,0 0-15</inkml:trace>
  <inkml:trace contextRef="#ctx0" brushRef="#br0" timeOffset="6772.6">995 3175 0,'0'0'0,"0"21"31,0 0-31,0 1 16,21-22 15,0 0-31,-21-22 16,21 1-16,0 0 15,-21 0 1,0 0-1,-21 21-15,0 0 16,0 0-16,0 0 16,0 21-16,21 0 15,0 0-15,21-21 32,0 0-32,0 0 0</inkml:trace>
  <inkml:trace contextRef="#ctx0" brushRef="#br0" timeOffset="7256.33">2095 2773 0,'0'0'0,"0"-21"0,22 0 0,-22-1 15,0 1-15,21 21 0,-21-21 16,21 0-16,0 21 15,-21 21 17,0 0-32,0 0 0,0 1 0,0 20 15,0-21-15,0 21 0,0 1 16,0-1-16,-21-21 0,21 22 0,-21-1 16,0 0-16,21 1 0,0-1 15,0 0-15,0 1 0,-22-1 16,22 0-16,0-21 0,0 22 15,0-22-15,0 0 0,0 0 0,0 0 16,22-21-16,-1 0 16,0 0-16,0 0 0,0 0 15,-21-21-15,21 0 0,1 0 16,-1 0-16,0 0 0,0-1 0</inkml:trace>
  <inkml:trace contextRef="#ctx0" brushRef="#br0" timeOffset="7484.09">2011 3154 0,'-21'0'0,"21"-21"16,0 0-1,21 21-15,0-22 16,0 22-16,0 0 0,0 0 15,22-21-15,-22 21 0,21-21 0,1 21 16,-22 0-16,21 0 0,0-21 0,-20 21 16,20 0-16,0-21 15,-21 21-15,22 0 0</inkml:trace>
  <inkml:trace contextRef="#ctx0" brushRef="#br0" timeOffset="7931.84">2688 3027 0,'0'0'0,"-21"-21"0,0 21 16,21-21-16,0-1 16,0 1-1,0 0-15,21 21 16,0 0-16,0 0 15,0 0-15,1 0 0,-1 0 0,0 0 16,0 21-16,0 0 0,0 1 16,1-1-16,-1 0 0,0 0 0,0 0 15,0 0-15,0 1 0,-21-1 16,0 21-16,0-21 0,0 0 0,0 22 16,0-22-16,0 0 0,0 0 0,0 0 15,0 1-15,-21-1 0,21 0 16,-21-21-16,0 0 15,0 0 1,21-21-16,0 0 16,0-1-16,0-20 15,0 21-15,0 0 0,0-22 0,0 22 16,0 0-16,21-21 0,-21 21 0,21-1 16,0 1-16,-21 0 0,21 0 15,1 0-15,-1 0 0,0-1 0,0 1 16,0 0-16,0 21 0,1-21 15</inkml:trace>
  <inkml:trace contextRef="#ctx0" brushRef="#br0" timeOffset="8632.34">3450 2921 0,'0'0'0,"0"21"0,0 0 15,0 1-15,-21-1 0,21 0 16,0 0-16,-21 0 0,0 0 16,21 1-16,0-1 0,0 0 15,0 0-15,0 0 0,0 0 16,0 1-16,0-1 0,21 0 16,0-21-1,0 0-15,0 0 0,22 0 16,-22 0-16,0 0 0,21 0 0,-21 0 15,22-21-15,-1 0 0,-21-1 16,22 22-16,-22-21 0,21 0 0,-21 0 16,0 0-16,1 0 0,-1-1 15,-21-20-15,21 21 0,-21 0 0,0 0 16,0-1-16,0 1 0,0 0 16,0 42 15,-21 64 0,21-64-31,0 21 0,0-20 0,0 20 16,0 0-16,0 1 0,0 20 15,0-21-15,0 22 0,0-22 0,21 22 16,-21-22-16,0 22 0,0-1 16,0-21-16,0 22 0,0-1 0,0-20 15,21 20-15,-21 1 0,0-1 0,0-20 16,0 20-16,0-21 0,0 22 15,0-22-15,-21 1 0,21-22 0,-21 21 16,0-21-16,21 0 0,-22 1 16,1-1-16,0 0 0,0-21 15,0 0-15,0 0 16,-1 0-16,1 0 0,0-21 0,21 0 16,-21 21-16,-21-43 0,20 22 15,1 0-15,0-21 0,0-1 0,0 1 16,0 0-16,-1-22 0,1 22 0,0-22 15,0 22-15,21 0 0,0-22 16,0 22-16,0-1 0,0 1 0,0 21 16,0-21-16,0-1 0,21 1 15,0 21-15,0-22 0,22 1 0,-22 0 16,21-1-16,1 1 0,-1 0 0</inkml:trace>
  <inkml:trace contextRef="#ctx0" brushRef="#br0" timeOffset="9384.29">5016 2307 0,'0'0'0,"-21"0"0,-42-21 32,42 21-32,-1 0 0,-20 0 0,21 0 15,-21 0-15,20 0 0,-20 21 0,0-21 16,-1 21-16,1-21 0,21 22 16,-21-1-16,20 0 0,-20-21 0,21 21 15,21 0-15,-21-21 0,21 21 16,-21-21-16,21 22 0,0-1 31,21-21-31,0 0 0,21 0 16,-21 21-16,1-21 0,20 0 0,-21 21 15,0-21-15,22 21 0,-22-21 16,0 21-16,21 1 0,-21-22 0,-21 21 16,22 0-16,-22 0 0,21-21 15,-21 21-15,0 0 0,0 1 0,0-1 16,-21 0-16,-1-21 0,1 21 0,-21 0 15,0 0-15,20-21 0,-20 22 16,0-1-16,-1-21 0,22 21 0,-21-21 16,21 0-16,0 0 0,21 21 15,-22-21-15,44 0 32,-1 0-32,0 0 15,21 0-15,-21-21 0,1 21 16,20 0-16,-21 0 0,21 0 15,-20 0-15,-1 0 0,21 0 0,-21 0 16,0 21-16,1-21 0,-22 21 0,0 0 16,0 1-16,0-1 15,0 21-15,0-21 0,0 0 0,0 1 16,-22-1-16,1 21 0,0-21 16,0 0-16,0 22 0,0-22 0,-1 0 15,22 0-15,0 0 0,-21 1 16,21-1-16,0 0 0,0 0 15,0 0-15,0 0 32,21-21-32,1 0 15,-1 0-15,-21-21 32</inkml:trace>
  <inkml:trace contextRef="#ctx0" brushRef="#br0" timeOffset="10200.82">4805 5271 0,'-21'0'15,"42"0"-15,-42-22 0,21 1 0,0 0 0,-22 21 16,22-21-16,0 0 0,0 0 16,0-1-16,0 1 0,0 0 15,22 0-15,-1 0 0,0 21 16,0-21-16,0 21 15,0 0-15,1 0 0,-1 0 0,0 0 16,0 0-16,0 21 0,0 0 16,-21 0-16,22 0 0,-22 0 15,0 1-15,0 20 0,0-21 0,0 0 16,-22 0-16,1 22 0,0-22 0,0 0 16,0 0-16,0 0 0,-1 1 15,1-1-15,0 0 0,0 0 0,0 0 16,0-21-16,-1 21 0,44-21 47,-1 0-47,0 0 15,21 0-15,-21 0 0,1 0 0,20 0 16,0 0-16,-21 0 0,22 0 0,-22 0 16,21 0-16,-21 22 0,1-1 15,-1-21-15,0 21 0,0 0 0,0-21 16,0 21-16,-21 0 0,0 1 0,0-1 15,0 0-15,0 0 0,0 21 16,-21-20-16,0 20 0,-21-21 0,-1 21 16,22-20-16,-42 20 0,20-21 0,1 0 15,0 0-15,-1 1 0,1-1 16,0 0-16,21-21 0,-22 0 0,1 0 16,21 0-16,0 0 0,-22 0 15,22 0-15,0 0 0,0-21 16,0 0-16,-1-1 0,1 1 0,21 0 15,-21-21-15,21-1 0,-21 1 0,21 0 16,0-22-16</inkml:trace>
  <inkml:trace contextRef="#ctx0" brushRef="#br0" timeOffset="10760.84">5080 3747 0,'-21'0'15,"42"0"-15,-21 0 32,21 0-17,0 0-15,22 0 0,-22 0 0,21 0 16,0 0-16,1 0 0,-1 0 16,22 0-16,-22 0 0,21 0 15,-20 0-15,-1 0 0,22 0 16,-22 0-16,0-22 0,1 22 0,-1 0 15,-21 0-15,0 0 0,22 0 0,-22 0 16,-42 0 15,-1 0-31,1 0 0,-21 0 0,21 0 16,-22 0-16,22 0 0,-21 0 16</inkml:trace>
  <inkml:trace contextRef="#ctx0" brushRef="#br0" timeOffset="11080.53">5080 4022 0,'42'0'31,"-21"0"-31,1 0 0,-1 0 0,0 0 15,21 0-15,-21 0 0,22 0 16,-22 0-16,21 0 0,1 0 0,-1-21 16,0 21-16,1 0 0,-1-22 15,0 22-15,1 0 0,-1 0 16,0 0-16,1 0 0,-1 0 0,-21-21 16,0 21-16,0 0 0,1 0 15,-22 21 1,-22-21-1,1 0-15,0 0 0,0 0 0,0 0 16,0 22-16,-22-22 0</inkml:trace>
  <inkml:trace contextRef="#ctx0" brushRef="#br0" timeOffset="11356.37">5059 4276 0,'-21'0'0,"42"0"0,-64 0 15,22 21-15,42-21 32,1 0-32,20 0 0,-21 0 15,21 0-15,-20 0 0,20 0 16,0 0-16,1 0 0,-1 0 0,0 0 16,1 0-16,-1 0 0,0 0 0,22-21 15,-22 21-15,0 0 0,1 0 16,-1 0-16,0 0 0,1 0 0,-22 0 15,21 0-15,-21 0 0,1 0 16,-1 0-16</inkml:trace>
  <inkml:trace contextRef="#ctx0" brushRef="#br0" timeOffset="12208.06">1799 7239 0,'0'0'16,"21"0"-16,0 0 0,1 0 0,-1 0 15,0 0-15,0 0 16,0-21 0,-21 0-1,0 0-15,0-1 0,-21 1 16,0 21-16,0 0 16,0 0-16,-1 0 0,1 0 0,-21 0 15,21 0-15,-22 0 0,22 0 16,-21 21-16,21 1 0,-22-1 0,22 0 15,-21 21-15,0-21 0,-1 22 16,22-1-16,-21 0 0,21 1 0,-1-1 16,1 0-16,0 1 0,21-1 15,-21 0-15,21 22 0,0-22 0,0 1 16,0-1-16,0 0 0,0 1 16,21-1-16,0 0 0,0-21 0,22 22 15,-22-22-15,0 0 16,21 0-16,1-21 0,-1 0 0,0 0 15,1 0-15,-1 0 0,0 0 0,22 0 16,-22-21-16,1 0 0</inkml:trace>
  <inkml:trace contextRef="#ctx0" brushRef="#br0" timeOffset="12964.63">2476 7514 0,'0'0'0,"0"-21"0,-105-42 15,83 41 1,-20 22-16,21 0 0,0 0 16,-22 0-16,22 22 0,0-1 0,0 0 15,0 0-15,0 0 0,-1 22 16,22-22-16,0 21 0,0 0 0,0 1 16,-21-22-16,21 21 0,0 1 0,0-22 15,0 21-15,0-21 0,0 0 16,0 1-16,21-1 0,-21 0 0,22 0 15,-1-21-15,0 0 0,0 0 16,0 0-16,0 0 0,1-21 0,-1 0 16,0 21-16,21-21 15,-21-1-15,1 1 0,-1 0 0,0-21 16,0 21-16,0-1 0,0-20 0,1 21 16,-22-21-16,0 20 0,0-20 15,0 21-15,0 0 0,0-22 0,0 22 16,0 0-16,0 0 15,0 42 1,-22 0-16,22 0 0,-21 1 16,21 20-16,0-21 0,0 21 15,0-20-15,0 20 0,0-21 0,0 21 16,0-20-16,0 20 0,0-21 16,0 0-16,21 22 0,1-22 15,-1-21-15,0 21 0,0 0 0,0-21 16,0 0-16,1 0 0,-1 0 15,0 0-15,21-21 0,-21 0 0,1 21 16,20-21-16,-21-1 0,21 1 16,-20-21-16,-1 21 0,0-22 0,0 22 15,0-21-15,0 0 0,1 20 0,-1-20 16,-21 0-16,0-1 0,0 1 16,0 0-16,0-22 0,0 22 0,0 21 15,0-22-15,0 22 0,0 0 16,0 0-16,0 0 0,0 42 15,0 21 1,0-21-16,0 1 16,-21 20-16,21 0 0,0 1 0,0-1 15,0 0-15,0-21 0,0 22 0,0-1 16,0 0-16,0-20 0,0 20 16,0-21-16,0 21 0,0-20 0,0-1 15,0 0-15,0 0 0,21 0 16,-21 0-16,21-21 0,0 0 15,0 0 1,0 0-16,-21-21 0,22 0 16</inkml:trace>
  <inkml:trace contextRef="#ctx0" brushRef="#br0" timeOffset="13161.53">2857 7620 0,'0'0'15,"-21"0"-15,42 0 32,1 0-32,-1 0 15,0 0-15,0 0 0,21 0 16,-20 0-16,-1-21 0,21 21 0,-21-21 16,22 21-16,-1-21 0,-21 21 0,21-22 15,1 22-15</inkml:trace>
  <inkml:trace contextRef="#ctx0" brushRef="#br0" timeOffset="13472.34">3831 7408 0,'0'0'16,"0"-21"-16,-21 21 0,0 0 15,0 0-15,-1 0 16,1 0-16,0 0 0,0 21 0,0 1 15,0-22-15,-1 21 0,1 21 16,21-21-16,0 0 0,-21 22 16,21-22-16,-21 21 0,21-21 0,0 22 15,0-22-15,0 21 0,0-21 16,0 1-16,0-1 0,0 0 0,0 0 16,0 0-16,21 0 0,0 1 0,0-1 15,1-21-15,-1 0 0,0 0 16,21 0-16,-21 0 0,22 0 0,-22 0 15,21 0-15,-21-21 0,22-1 0,-22 22 16,21-21-16,-21-21 0,1 21 16,-1 0-16,0-1 0</inkml:trace>
  <inkml:trace contextRef="#ctx0" brushRef="#br0" timeOffset="13948.64">4170 7366 0,'0'0'15,"0"-42"-15,0-1 0,0 22 0,0-21 0,0 21 16,-21 0-16,-1-1 15,1 22-15,21 22 16,-21-1-16,21 21 16,0-21-16,0 22 0,0-22 15,0 21-15,0 0 0,0 1 0,0-22 16,0 21-16,0 1 0,0-1 16,0-21-16,0 21 0,21-20 15,-21-1-15,0 21 0,0-21 0,0 0 0,0 1 16,0-1-16,0 0 15,0-42 32,0 0-47,0-1 16,0 1-16,0 0 0,21-21 0,-21 21 16,22-1-16,-22-20 0,21 21 0,0-21 15,21 20-15,-21-20 0,1 21 16,20 0-16,-21 0 0,21-1 15,1 22-15,-22 0 0,21 0 0,1 0 16,-1 0-16,-21 22 0,21-1 16,-20 21-16,-1-21 0,0 0 0,0 22 15,0-22-15,-21 21 0,0-21 0,0 22 16,0-22-16,0 21 0,-21-21 0,0 22 16,0-22-16,0 0 0,-22 0 15,22 0-15,0 1 0,0-1 0,0 0 16</inkml:trace>
  <inkml:trace contextRef="#ctx0" brushRef="#br0" timeOffset="14693.21">5694 7070 0,'0'0'0,"0"-21"0,0-1 16,0 1-16,0 0 0,-21 21 16,-1 0-16,1 0 15,0 0-15,0 0 0,0 0 16,0 0-16,-1 0 0,1 21 0,0 0 16,0-21-16,0 22 0,0-1 0,-1 0 15,1-21-15,21 21 0,-21 0 16,21 0-16,0 1 15,21-1-15,0-21 16,1 0-16,-1 21 16,21-21-16,-21 21 0,0-21 0,22 21 15,-22 0-15,0 1 0,21-22 0,-20 21 16,-1 0-16,0 0 0,0 21 16,-21-20-16,0-1 0,0 0 0,0 0 15,0 0-15,0 0 0,-21-21 0,0 22 16,0-1-16,-22 0 0,22 0 15,0-21-15,-21 21 0,20-21 0,1 0 16,0 0-16,0 0 16,21-21-1,0 0 1,21 21-16,0-21 0,0 21 0,1-21 16,-1 21-16,0 0 0,0 0 0,0-22 15,0 22-15,1 0 0,-1 0 16,0 22-16,-21-1 0,21 0 15,-21 0-15,0 0 0,0 0 0,0 1 16,0 20-16,0-21 0,-21 0 16,0 22-16,21-22 0,-21 21 0,-1 0 15,1-20-15,21-1 0,0 21 0,-21-21 16,21 0-16,0 1 0,0-1 0,0 0 16,21-21-1,0 0-15,1 0 16,-1 0-16,0 0 0,0-21 0,0 21 15,22-21-15,-22-1 0,0 1 0</inkml:trace>
  <inkml:trace contextRef="#ctx0" brushRef="#br0" timeOffset="15212.92">5101 9017 0,'-21'0'15,"42"0"-15,-63 0 0,63 0 32,0 0-17,0-21-15,22 21 0,-1 0 0,21 0 16,-20 0-16,41 0 0,-20 0 0,21 0 16,-1 0-16,1 0 15,0 0-15,-1 0 0,1 0 0,-22 0 16,22 0-16,-21 0 0,-1 0 0,-21 0 15,22 0-15,-22 0 0,1 0 0,-22 0 16,0 0-16,0 0 0</inkml:trace>
  <inkml:trace contextRef="#ctx0" brushRef="#br0" timeOffset="15596.7">5016 9292 0,'0'0'16,"0"21"-16,22-21 15,-1 0-15,21 0 0,-21 0 0,0 0 16,22 0-16,-1 0 0,22 0 16,-22 0-16,21 0 0,1 0 15,-1 0-15,1 0 0,-1 0 0,22-21 16,-21 21-16,-1 0 0,1 0 0,20 0 16,-41-21-16,20 21 0,1 0 15,-22 0-15,21 0 0,-20 0 0,-22 0 16,21 0-16,-21 0 0,1 0 0,-1 0 15,-42 0 1,-1 0 0,1 0-16,0 0 0</inkml:trace>
  <inkml:trace contextRef="#ctx0" brushRef="#br0" timeOffset="15927.51">4953 9483 0,'0'0'0,"0"21"0,21-21 31,0 0-31,22 21 0,-1-21 16,0 0-16,22 0 0,-22 0 0,43 0 15,-22 0-15,1 0 0,20 0 16,1 0-16,0 0 0,-1 0 0,1 0 15,0 0-15,-22 0 0,22 0 16,-22 0-16,1 0 0,-22 0 16,22 0-16,-22-21 0,0 21 0,-20 0 15,-1 0-15,0 0 0,0 0 0,-42 0 32,0 0-32,0 0 15,-1 0-15,1 0 0,-21 0 0,21 0 16,-22 0-16,1 0 0,0 21 0</inkml:trace>
  <inkml:trace contextRef="#ctx0" brushRef="#br0" timeOffset="16212.35">5059 9779 0,'0'0'0,"21"0"16,0 0-1,0 0-15,0 0 0,1 0 0,-1 0 16,21 0-16,0 0 0,1 0 16,-1 0-16,22 0 0,-22 0 0,21-21 15,1 21-15,-1 0 0,-20 0 0,20 0 16,1-21-16,-22 21 0,22-21 0,-22 21 16,0 0-16,1 0 15,-22 0-15,0 0 0,21 0 0,-21 0 16,1 0-16,-1 0 15</inkml:trace>
  <inkml:trace contextRef="#ctx0" brushRef="#br0" timeOffset="17139.9">5503 10668 0,'0'0'0,"0"-21"15,-21 0-15,21 0 16,0-1-16,0 1 16,0 0-16,21 21 0,0-21 15,1 0-15,-1 21 16,0-21-16,0 21 0,0-22 0,22 22 0,-22 0 16,0 0-16,21 0 0,-21 0 0,1 0 15,-1 0-15,0 0 16,0 0-16,0 0 0,-21 22 0,0-1 15,0 0-15,0 0 0,0 0 0,-21 22 16,0-22-16,0 21 0,0-21 16,-22 22-16,1-22 0,21 0 0,-22 21 15,1-21-15,21 1 0,-21 20 0,20-21 16,1 0-16,0 0 0,0-21 16,21 22-16,-21-1 0,21 0 15,0 0-15,21-21 0,0 0 16,0 0-16,0 0 0,1 0 0,-1 0 15,21 0-15,-21 0 16,22 0-16,-22 0 0,0-21 0,21 0 16,-21 21-16,1 0 0,-1-21 0,-42 21 47,-1 0-47,1 21 0,0 0 15,21 0-15,-21 0 0,21 0 0,-21 1 16,21 20-16,0-21 0,0 21 15,0 1-15,0-1 0,0-21 0,21 22 16,0-1-16,-21 0 0,21-21 0,0 22 16,-21-1-16,0-21 0,22 22 15,-22-22-15,21 21 0,-21-21 16,0 22-16,0-22 0,0 0 0,0 0 16,-21 0-16,-1-21 0,1 21 0,0 1 15,0-22-15,0 0 0,0 0 16,-22 0-16,22 0 0,0 0 0,-21 0 15,20 0-15,-20 0 0,21 0 0,0-22 16,0 22-16,-22 0 0,43-21 0,-21 21 16,0 0-16,21-21 0,0 0 15,0 0 1,21 21 0,0-21-16</inkml:trace>
  <inkml:trace contextRef="#ctx0" brushRef="#br0" timeOffset="17280.82">5778 11705 0</inkml:trace>
  <inkml:trace contextRef="#ctx0" brushRef="#br0" timeOffset="24221.18">8953 1969 0,'0'0'0,"0"21"0,0 0 16,-21-21 0,21 21-16,-21-21 15,21 21 1,0-42 46,0 0-62,0 0 16,0 0-16,0-1 16,0 1-16,21 0 0,-21 0 15,0 0-15,21 21 0,-21-21 16,22-1-16,-1 22 15,0 0 1,0 22-16,0-22 0,-21 21 16,21 0-16,1 0 0,-1 21 0,-21-20 15,21-1-15,-21 21 0,21 0 16,-21-20-16,0 20 0,0-21 0,0 21 16,0 1-16,-21-1 0,-21 0 15,20-20-15,1 20 0,-21 0 0,0 1 16,-1-22-16,1 21 0,0-21 0,-1 22 15,1-22-15,0 0 0,-1 0 16,1-21-16,21 0 0,-22 21 16,22-21-16,0 0 0,0 0 0,0 0 15,21-21-15,-21 0 0,21 0 16,0 0-16,0-1 0,0-20 0,0 21 16,0-21-16,0 20 0,0-20 15,0 21-15,0-21 0,21 20 0,0 1 16,0 0-16,0 0 0,0 0 0,1 21 15,-1 0-15,0 0 0,0 0 16,0 0-16,0 0 0,1 21 0,-1 0 16,0 0-16,0 0 0,-21 1 15,21 20-15,-21-21 0,21 0 0,1 0 16,-22 1-16,0 20 0,21-21 0,0 0 16,-21 0-1,0 1-15,21-22 0,0 21 0,0-21 16,1 21-1,-1-21-15,0 0 16,0 0-16,-21-21 0,21 21 16,0-21-16,-21-1 0</inkml:trace>
  <inkml:trace contextRef="#ctx0" brushRef="#br0" timeOffset="24536.49">9398 2265 0,'0'42'16,"0"-21"-16,0 1 15,21-22 1,0 0 0,0 0-1,-21-22 1,0 1-1,-21 0 1,0 21 0,0 0-16,0 0 15,0 0-15,21 21 0,0 0 32,21-21-17,0 0-15</inkml:trace>
  <inkml:trace contextRef="#ctx0" brushRef="#br0" timeOffset="25075.82">10816 1566 0,'0'0'0,"0"-21"0,0 0 15,-21 21 17,21 21-32,-21 0 15,21 1-15,0 20 0,0 0 0,-21 1 16,-1-1-16,22 0 0,-21 22 15,21-22-15,-21 0 0,0 22 0,21-22 16,-21 1-16,0-1 0,21 0 0,0-21 16,-22 22-16,22-22 15,0 21-15,0-21 0,0 1 0,0-1 16,0 0-16,22 0 0,-1-21 16,0 0-16,0 0 0,0 0 15,0 0-15,22 0 0,-22 0 0,0-21 16,21 0-16,-20 21 0,20-21 0,-21-1 15,0 1-15,22 0 0,-22 0 16,0 0-16</inkml:trace>
  <inkml:trace contextRef="#ctx0" brushRef="#br0" timeOffset="25288.03">10562 2053 0,'0'0'0,"-21"0"15,42 0 17,0 0-32,0 0 15,1 0-15,-1 0 0,0 0 0,21 0 16,1 0-16,-22 0 0,21 0 16,0 0-16,1-21 0,-1 21 0,0 0 15,1-21-15,-1 21 0,0 0 0</inkml:trace>
  <inkml:trace contextRef="#ctx0" brushRef="#br0" timeOffset="25716.83">11324 1969 0,'-21'-22'15,"21"1"1,0 0-16,0 0 15,21 21 1,0-21-16,0 21 0,1 0 16,-1 0-16,0 0 0,0 0 0,0 0 15,0 0-15,1 0 0,-1 21 16,0 0-16,21 0 0,-21 0 0,1 22 16,-22-22-16,21 0 0,-21 21 0,21-20 15,-21 20-15,0-21 0,0 0 16,0 22-16,0-22 0,-21 0 0,0 0 15,21 0-15,-22 0 0,22 1 0,-21-22 16,21 21-16,-21-21 16,21-21 15,0-1-31,0 1 0,0 0 16,21 0-16,-21 0 0,21 0 15,1-1-15,-22-20 0,21 21 16,0 0-16,-21-22 0,21 22 0,0 0 15,0-21-15,1 21 0,-1-1 0,0 1 16,21 0-16,-21 0 0,1 0 16,-1 0-16</inkml:trace>
  <inkml:trace contextRef="#ctx0" brushRef="#br0" timeOffset="26396.43">12128 1820 0,'0'0'0,"0"22"0,0-1 0,0 0 0,0 0 15,0 21-15,0-20 0,0-1 16,-21 21-16,21-21 0,0 0 16,0 1-16,0-1 0,0 0 0,0 0 15,0 0-15,0 0 0,0 1 0,21-22 16,1 21-16,-1-21 16,0 0-16,0 0 0,0 0 0,0 0 15,1 0-15,-1 0 0,21-21 0,-21 21 16,0-22-16,22 1 0,-22 0 15,0 0-15,0 0 0,0 0 0,1-1 16,-1 1-16,0 0 0,-21-21 16,0 21-16,0-1 0,21 1 0,-21 0 15,0 0-15,0 0 0,0 0 16,0-1 0,0 44-1,0-1-15,0 0 16,-21 0-16,21 0 0,0 0 15,0 22-15,0-22 0,0 21 0,-21 1 16,21-1-16,-21-21 0,21 21 0,0 22 16,0-22-16,0 22 0,0-22 15,0 22-15,0-1 0,0 1 0,0-1 16,21 1-16,0-1 0,-21-21 0,21 22 16,-21-1-16,0 1 0,21-1 15,0 1-15,-21 21 0,22-22 16,-22 1-16,0-22 0,0 21 0,0-20 15,0-1-15,0 0 0,0 1 16,0-1-16,0-21 0,-22 0 0,1 1 16,0-22-16,0 0 0,0 0 15,0 0-15,-1 0 0,1 0 16,0-22-16,-21 1 0,21-21 16,-1 21-16,-20 0 0,21-22 0,0 1 15,0 0-15,-22-1 0,43-20 0,-21 20 16,21-20-16,-21 21 0,21-1 15,0-20-15,0 20 0,0 1 0,0-21 16,0 20-16,0 1 0,0-22 16,0 22-16,0 0 0,21-1 15,0-20-15,0 21 0,1-1 0,-1-20 16,0 20-16,21 1 0,-21 0 0,22-1 16,-1 1-16,-21 0 0</inkml:trace>
  <inkml:trace contextRef="#ctx0" brushRef="#br0" timeOffset="27120.53">13525 1312 0,'0'-21'0,"0"0"32,-21 21-17,0 0-15,0 0 16,0 0-16,0 0 0,-1 21 0,1-21 16,0 21-16,0-21 0,0 22 15,0-22-15,21 21 0,-22-21 16,1 21-16,21 0 15,-21-21-15,21 21 16,21-21 0,0 0-1,1 0-15,-1 0 0,0 21 0,0-21 16,0 0-16,22 0 0,-22 0 0,0 0 16,0 0-16,0 0 0,0 0 15,1 22-15,-1-1 0,0 0 16,-21 0-16,0 0 15,0 0-15,0 1 0,-21-1 0,0 0 16,-1 0-16,1 0 0,-21 0 16,21 1-16,-22-22 0,22 21 15,-21 0-15,21-21 0,0 0 0,-1 21 16,1-21-16,0 0 0,42 0 47,0 0-47,1 0 0,-1 0 15,0 0-15,0 0 0,0 0 0,0 0 16,1 0-16,-1 21 0,-21 0 16,0 1-16,0-1 0,0 0 15,0 21-15,0-21 0,0 1 16,0 20-16,0-21 0,-21 21 0,-1-20 16,22 20-16,-21-21 0,0 0 15,0 0-15,21 1 0,0-1 0,-21 0 16,21 0-16,0 0 15,0 0-15,21-21 32,0 0-32,0 0 15,0 0-15,1 0 0,-1 0 0,0 0 16</inkml:trace>
  <inkml:trace contextRef="#ctx0" brushRef="#br0" timeOffset="27509.31">12933 2709 0,'0'0'0,"-21"0"0,-1 22 15,22-1 1,22-21-16,20 0 16,-21 0-16,21 0 0,22 0 0,-1 0 15,1 0-15,-1 0 0,22 0 0,-21 0 16,20 0-16,1 0 0,0 0 16,-22 0-16,22 0 0,-22 0 0,1 0 15,-1 0-15,1 0 0,-22 0 0,0 0 16,1 0-16,-22 0 0,0 0 15,0 0-15,-42 0 16,0 0 0,-21 0-16,20 0 0,1 0 15,-21 0-15,0 0 0,20 0 16,-20 0-16,0 0 0,-1 0 0,22 0 16</inkml:trace>
  <inkml:trace contextRef="#ctx0" brushRef="#br0" timeOffset="27848.12">12869 3006 0,'0'21'15,"21"-21"-15,1 0 0,20 0 16,0 0-16,1 0 15,20 0-15,1 0 0,-1 0 0,1 0 16,20 0-16,-20 0 0,20 0 0,-20 0 16,-1-21-16,1 21 0,-1 0 15,1 0-15,-22-21 0,1 21 0,-1 0 16,0 0-16,1 0 0,-22-22 0,0 22 16,0 0-16,-42 0 31,0 0-31,0 0 0,-1 0 15,1 0-15,-21 0 16,21 0-16,0 0 0,-1 0 0,-20 0 16,21 0-16,-21 22 0,20-22 0</inkml:trace>
  <inkml:trace contextRef="#ctx0" brushRef="#br0" timeOffset="28159.94">12890 3175 0,'0'0'0,"-21"21"0,0-21 0,0 0 16,21 21-16,21-21 16,0 0-1,22 0-15,-1 0 0,0 0 0,22 0 16,-1 0-16,22 0 0,0 0 0,-22 0 16,22 0-16,-1 0 0,1 0 15,-21 0-15,20 0 0,-20 0 0,20 0 16,-20 0-16,-22 0 0,22 0 0,-22 0 15,0 0-15,1 0 0,-22 0 16,0 0-16,-42 0 31,0 0-31,0 0 0,-22 0 16,22 0-16,0 0 0,0 0 0,-22 22 16,22-22-16,0 0 0,-21 0 15,21 21-15,-1-21 0</inkml:trace>
  <inkml:trace contextRef="#ctx0" brushRef="#br0" timeOffset="28420">13187 3577 0,'0'0'0,"21"0"31,0 0-16,0 0-15,0 0 0,1 0 16,20 0-16,-21 0 0,21-21 0,-20 21 16,20 0-16,-21-21 0,21 21 15,-20 0-15,-1 0 0,21 0 0,-21 0 16,0 0-16,-21-21 0,22 21 16,-1 0-16,-21-21 0,21 21 0,-21-22 31</inkml:trace>
  <inkml:trace contextRef="#ctx0" brushRef="#br0" timeOffset="29159.99">13568 3852 0,'0'0'15,"-21"0"-15,-1 0 0,22-21 32,22 21-17,-1-21-15,0 21 16,0 0-16,0-21 0,0 21 15,1 0-15,-1 0 0,0 0 0,0 0 16,0 0-16,0 0 16,-21 21-1,0 0-15,0 0 16,0 1-16,-21-1 0,0 0 0,0 0 16,0 0-16,0 0 0,-1 22 15,1-22-15,0 0 0,0 21 0,0-20 16,0 20-16,-1-21 0,1 0 15,21 0-15,0 22 0,0-22 16,0 0-16,0 0 0,0 0 16,21-21-16,1 22 0,-1-1 0,0-21 15,0 0-15,21 0 0,-20 0 0,-1 0 16,0 0-16,0 0 0,0 0 16,0 0-16,1 0 0,-1 0 0,0 0 15,-42 0 32,0 0-47,-1 0 0,22 21 16,0 0-1,0 0-15,0 0 0,0 1 16,0-1-16,0 0 0,0 0 0,0 0 16,0 0-16,0 1 0,0-1 15,0 0-15,0 0 16,-21 0-16,0 0 0,0-21 15,21 22-15,-21-22 0,0 21 16,-1-21-16,1 0 0,0 0 0,0 0 16,0 21-16,0-21 0,-22 0 15,22 0-15,0 0 0,0 0 0,0 0 16,-1 0-16,1 0 0,0 0 16,0-21-16,0 21 15,0 0-15,-1 0 0</inkml:trace>
  <inkml:trace contextRef="#ctx0" brushRef="#br0" timeOffset="29880.25">10562 5800 0,'21'-21'0,"-42"42"0,63-64 0,-42 22 15,0 0 1,0 0-16,0 0 0,0 0 15,-21 21-15,0-22 16,0 22-16,0 0 0,0 0 16,-22 0-16,22 0 0,0 22 0,-21-1 15,20 0-15,1 0 0,-21 21 0,21-20 16,0 20-16,-22 0 0,22 1 16,0-1-16,0 0 0,21 1 0,-21 20 15,21-21-15,0 1 0,0-1 0,0 0 16,0-20-16,0 20 0,0 0 15,21-21-15,0 22 0,0-22 0,0 0 16,0 0-16,1-21 0,20 21 16,-21-21-16,21 0 0,1 0 15,-22 0-15,21 0 0,1-21 0,-22 0 16,21 21-16,0-21 0,1 0 0</inkml:trace>
  <inkml:trace contextRef="#ctx0" brushRef="#br0" timeOffset="30624.43">11007 5948 0,'0'0'0,"0"-21"0,0 0 0,0-1 15,-22 22-15,1 0 16,0 22-16,0-1 16,0 0-16,0 0 0,21 0 0,-22 0 15,1 22-15,21-22 0,-21 21 0,21-21 16,-21 1-16,0 20 0,21-21 15,0 0-15,0 0 0,0 1 0,0-1 16,0 0-16,0 0 0,0 0 0,21-21 16,0 0-16,0 0 15,0 0-15,1 0 0,-1 0 16,0-21-16,0 0 0,0 21 16,0-21-16,1 0 0,-1-1 0,0 1 15,-21 0-15,21 0 0,0 0 0,-21-22 16,0 22-16,21 0 0,-21-21 15,0 21-15,22-22 0,-22 22 0,0 0 16,0 0-16,0 42 31,0 0-15,0 0-16,0 22 0,0-22 0,0 0 16,0 21-16,0-21 0,0 1 0,0 20 15,0-21-15,0 0 0,0 0 0,21 1 16,-21-1-16,21 0 0,0 0 15,0-21-15,-21 21 0,21-21 0,1 0 16,-1 0-16,0 0 0,0 0 16,21 0-16,-20-21 0,-1 21 15,0-21-15,0 0 0,21 0 0,-20-1 16,-1 1-16,0 0 0,0-21 0,0 21 16,0-22-16,1 22 0,-22-21 15,0-1-15,21 1 0,-21 21 0,0-21 16,0-1-16,0 1 0,0 0 0,0 20 15,0 1-15,0 0 0,0 0 16,0 0-16,-21 21 16,21 21-16,0 0 15,0 0-15,0 22 0,0-22 16,0 21-16,-22 0 0,22 1 0,0-22 16,0 21-16,0 1 0,0-1 0,0-21 15,0 21-15,0-20 0,0-1 16,0 21-16,0-21 0,0 0 0,0 1 15,22-1-15,-1-21 16,-21 21-16,21-21 16,0 0-16,0 0 15,0-21-15,1 0 16</inkml:trace>
  <inkml:trace contextRef="#ctx0" brushRef="#br0" timeOffset="30820.8">11536 6033 0,'0'-22'16,"21"22"0,0 0-16,0 0 0,0 0 0,1 0 15,-1 0-15,0-21 0,21 21 0,-21 0 16,22 0-16,-1-21 0,-21 21 15,22-21-15,-1 21 0,0-21 16</inkml:trace>
  <inkml:trace contextRef="#ctx0" brushRef="#br0" timeOffset="31112.4">12467 5736 0,'-21'0'0,"42"0"0,-63 0 16,21 0-16,-1 0 0,1 21 16,0-21-16,0 22 0,0-1 15,0 0-15,-1 0 0,22 0 0,-21 0 16,21 1-16,-21-1 0,21 21 16,-21-21-16,21 0 0,0 22 0,0-22 15,0 0-15,0 0 0,0 0 0,0 1 16,0-1-16,21 0 0,0 0 15,0-21-15,1 21 0,-1-21 0,21 0 16,-21 0-16,0 0 0,22 0 0,-22 0 16,21 0-16,-21 0 0,1 0 15,20-21-15,-21 0 0</inkml:trace>
  <inkml:trace contextRef="#ctx0" brushRef="#br0" timeOffset="31615.83">12806 5800 0,'0'0'0,"0"-21"0,0-22 0,0 1 0,0 21 16,0-22-16,0 22 0,0 0 16,0 0-16,-21 42 15,21 21 1,0-20-16,0-1 0,0 21 16,0 0-16,0-20 0,0 20 0,0 0 15,0 1-15,0-22 0,0 21 0,0-21 16,-22 22-16,22-22 0,0 0 15,0 0-15,0 0 0,0 0 16,0 1-16,-21-1 0,21 0 0,-21-21 16,21-21 31,0 0-47,0-1 15,0 1-15,0 0 0,21 0 16,-21 0-16,21-22 0,1 22 0,20 0 15,-21-21-15,0 21 0,22-1 0,-22 1 16,21 0-16,0 0 0,1 21 16,-1 0-16,0 0 0,1 0 15,-1 21-15,-21 0 0,22 0 0,-22 1 16,0-1-16,0 0 0,0 0 0,-21 21 16,0-20-16,0-1 0,0 21 15,0-21-15,-21 0 0,0 1 0,0-1 16,0 0-16,-1-21 0,1 21 0,0-21 15,0 21-15,0-21 0,0 0 16,42 0 15,0-21-31,0 0 0</inkml:trace>
  <inkml:trace contextRef="#ctx0" brushRef="#br0" timeOffset="32184.52">14097 5482 0,'0'0'0,"-21"0"0,0 0 0,-1 0 16,-20 0-16,21 0 0,0 0 0,0 0 15,-22 0-15,22 0 0,0 21 0,0 1 16,0-1-16,21 0 15,-22-21-15,22 21 0,0 0 16,0 0-16,0 1 0,0-1 16,22-21-16,-1 21 15,0-21-15,0 0 0,21 21 0,-20-21 16,-1 0-16,0 21 0,0-21 0,0 21 16,0-21-16,-21 22 0,22-22 15,-22 21-15,0 0 0,0 0 16,0 0-16,-22 0 0,1-21 15,0 22-15,0-1 0,0-21 16,0 21-16,-1-21 0,1 0 0,0 21 16,0-21-16,0 0 0,0 0 15,-1 21-15,1-21 0,42 0 32,1 0-17,-1 0-15,0 0 0,0 0 0,0 0 16,0 0-16,1 0 0,-1 0 15,-21 21-15,21-21 0,-21 22 16,0-1-16,0 0 0,0 0 0,0 0 16,-21 0-16,0 1 0,-1-1 15,1 0-15,0 0 0,0 0 16,0 0-16,0 22 0,21-22 0,0 0 0,0 0 16,0 0-16,0 1 0,0-1 0,0 0 15,21-21 1,0 0-16,0 0 15,0 0-15</inkml:trace>
  <inkml:trace contextRef="#ctx0" brushRef="#br0" timeOffset="32676.32">13525 7027 0,'0'0'0,"22"0"47,-1 0-47,21 0 0,0 0 0,-20 0 16,41 0-16,-21 0 0,1 0 0,20 0 15,1 0-15,-1 0 0,1 0 0,20 0 16,-20 0-16,-1 0 0,1 0 16,-1 0-16,-20 0 0,-1 0 0,0 0 15,1 0-15,-22 0 0,0 0 0,-42 0 32,0 0-17,-22 0-15,22 0 0,-21 0 16,-22 0-16,22 0 0,-21 0 0</inkml:trace>
  <inkml:trace contextRef="#ctx0" brushRef="#br0" timeOffset="32932.36">13398 7260 0,'0'0'0,"-63"21"0,42 1 16,-22-1-16,43 0 0,22 0 16,-1-21-16,0 0 15,21 0-15,1 0 0,20 0 16,-21 0-16,22 0 0,-1 0 0,1 0 15,-1 0-15,22 0 0,0 0 0,-1 0 16,1 0-16,0 0 0,-22 0 16,22 0-16,-22 0 0,1 0 15,-1 0-15,-20 0 0,-1 0 0,-21 0 16,0 0-16,1 0 0,-1 0 16,-42 0-1,-1 0-15,1 0 0,0 0 16,-21 0-16,-1 0 0,1 0 0,0 21 15</inkml:trace>
  <inkml:trace contextRef="#ctx0" brushRef="#br0" timeOffset="33220">13420 7620 0,'0'0'0,"-43"21"0,1 0 16,0-21-16,20 22 0,22-1 15,22-21-15,-1 0 16,21 0-16,-21 0 0,43 0 0,-22 0 15,22 0-15,-22 0 0,21 0 0,22 0 16,-21 0-16,20 0 0,-20 0 16,20 0-16,1 0 0,0 0 0,-22 0 15,1 0-15,-1 0 0,1-21 0,-1 21 16,-20 0-16,-22 0 0,21 0 16,-21 0-16,0 0 0,-42 0 46,0 0-30,0 0-16,21 21 0,-21-21 16,0 0-16,-1 21 0</inkml:trace>
  <inkml:trace contextRef="#ctx0" brushRef="#br0" timeOffset="33877">13970 8509 0,'0'-21'0,"0"42"0,0-63 0,21 42 15,0-21-15,0-1 0,1 1 0,-1 0 16,21 21-16,-21-21 0,22 0 16,-22 21-16,0 0 0,21-21 0,-21 21 15,1 0-15,-1 0 16,-21 21-16,0 0 16,-21 0-16,-1 0 0,1 0 15,0 1-15,0-1 0,0 0 16,0 0-16,-1 0 0,-20 22 0,21-22 15,21 0-15,-21 0 0,21 0 0,-21 0 16,21 1-16,0-1 0,0 0 16,21-21-16,0 21 0,0-21 15,21 0-15,-20 0 0,-1 21 16,0-21-16,21 0 0,-21 0 0,1 0 16,-1 0-16,0 0 0,0 0 15,0 0-15,-42 0 63,0 21-63,21 1 0,0-1 15,0 0-15,0 0 0,0 0 16,0 0-16,0 1 0,0-1 0,0 0 16,0 0-16,0 0 15,0 0-15,0 1 0,0-1 16,-21 0-1,0-21-15,-1 0 0,1 0 16,0 0-16,0 0 0,0 0 16,0 0-16,-1 0 0,1-21 15,0 21-15,0 0 0,0-21 0,0 21 16,-1 0-16,1-22 0</inkml:trace>
  <inkml:trace contextRef="#ctx0" brushRef="#br0" timeOffset="34548.03">10753 10245 0,'0'-21'0,"0"42"0,0-64 15,0 22-15,0 0 0,0 0 16,-22 0 0,1 21-16,0 0 0,0-21 0,0 21 15,0 0-15,-1 0 0,1 0 16,-21 0-16,21 0 0,0 0 0,-22 21 16,22 0-16,0-21 0,-21 21 0,20 21 15,1-20-15,0 20 0,0 0 16,0 1-16,21-1 0,-21 21 15,21 1-15,0-22 0,0 22 0,0-22 0,21 0 16,0 1-16,0 20 0,0-42 16,0 22-16,1-1 0,-1-21 15,21 0-15,-21 1 0,22-1 0,-22 0 16,21 0-16,0-21 0,1 0 0,-1 0 16,22 0-16,-22 0 0,0 0 15,22 0-15,-22-21 0,0 0 0,22 0 16,-22-1-16,1 1 0</inkml:trace>
  <inkml:trace contextRef="#ctx0" brushRef="#br0" timeOffset="35260.43">11451 10435 0,'0'0'16,"0"-21"-16,0 0 0,-21 0 0,0 21 0,0-21 16,-1 21-16,-20 0 15,21 0-15,0 0 0,0 0 0,-22 21 16,22 0-16,0 0 0,0 0 0,-22 22 15,22-22-15,0 21 0,21 0 16,-21 1-16,21-22 0,0 21 0,-21 1 16,21-22-16,0 21 0,0-21 0,0 0 15,0 1-15,21-1 0,-21 0 0,21-21 16,0 21-16,0-21 0,1 0 16,-1 0-16,0 0 0,21 0 15,-21-21-15,1 21 0,-1-21 0,21 0 16,-21-1-16,0 1 0,1 0 0,-1 0 15,-21 0-15,21-22 16,-21 1-16,21 21 0,-21-21 0,21-1 16,-21 22-16,0-21 0,0 21 0,0-22 15,0 22-15,0 0 0,0 0 16,0 42 0,0 0-16,0 0 15,0 22-15,0-22 0,0 21 16,0-21-16,0 22 0,0-1 0,0-21 15,0 21-15,0-20 0,0 20 16,0-21-16,0 0 0,0 0 0,0 1 0,21-1 16,1-21-16,-1 21 0,0-21 15,0 0-15,21 0 16,-20 0-16,-1 0 0,0 0 0,21-21 16,-21 0-16,22-1 0,-22 1 0,21 0 15,-21 0-15,1 0 0,20-22 16,-21 22-16,0-21 0,0 0 0,1-1 15,-22 1-15,0 0 0,21-1 0,-21 1 16,0 0-16,0-1 0,0 22 16,0 0-16,0 0 0,0 0 0,0 42 31,0 21-31,-21-21 16,21 22-16,0-1 0,0 0 15,0 1-15,-22-1 0,22 0 16,0 1-16,0-22 0,0 21 0,0 0 15,0-20-15,0-1 0,0 21 16,0-21-16,0 0 0,0 1 0,0-1 16,22-21-16,-1 0 15,0 0-15,0 0 0,0 0 0,0 0 16,1-21-16,-1 21 16</inkml:trace>
  <inkml:trace contextRef="#ctx0" brushRef="#br0" timeOffset="35468.56">11917 10478 0,'0'0'16,"21"0"-1,0 0 1,0 0-16,0 0 0,1 0 0,-1 0 15,0 0-15,21 0 0,-21 0 0,22 0 16,-22 0-16,21-22 0,-21 22 16,22-21-16</inkml:trace>
  <inkml:trace contextRef="#ctx0" brushRef="#br0" timeOffset="35784.37">12890 10308 0,'-127'21'31,"106"1"-31,21-1 0,-21 0 16,0 0-16,0 0 0,0 22 15,-1-22-15,22 0 0,-21 21 16,21 1-16,-21-22 0,21 0 0,0 21 15,-21-21-15,21 1 0,0 20 0,0-21 16,0 0-16,21 0 16,0 1-16,0-1 0,1-21 0,-1 0 15,0 0-15,0 0 0,21 0 0,-20 0 16,20 0-16,-21 0 0,21 0 0,-20 0 16,20-21-16,-21-1 0,21 22 15,-20-21-15,-1 0 0</inkml:trace>
  <inkml:trace contextRef="#ctx0" brushRef="#br0" timeOffset="36257.11">13271 10245 0,'0'-21'0,"0"42"0,0-64 0,-21 43 32,0 0-32,0 0 15,21 22-15,0-1 0,0 21 16,-21-21-16,21 22 0,0-22 0,0 21 15,0 0-15,0-20 0,0 20 16,0 0-16,0 1 0,0-22 0,0 21 16,0-21-16,0 0 0,0 1 0,0-1 15,0 0-15,0 0 0,0 0 16,0 0 0,-21-21-1,21-21 1,0 0-16,0 0 0,0 0 15,21 0-15,0-22 0,0 22 16,0 0-16,0-21 0,1 20 0,20-20 16,-21 21-16,21-21 0,1 20 0,-1 1 15,0 0-15,1 0 0,-1 21 16,0 0-16,1 0 0,-1 0 0,-21 21 16,0 0-16,22 0 0,-43 22 0,21-22 15,-21 0-15,0 21 0,0-20 16,0-1-16,0 0 0,0 0 15,0 0-15,0 0 0,-21 1 0,0-1 16,21 0-16,-22-21 0,1 21 0,0 0 16,0-21-16,0 0 0,21-21 31</inkml:trace>
  <inkml:trace contextRef="#ctx0" brushRef="#br0" timeOffset="36853.76">14605 10075 0,'-21'-21'0,"42"42"0,-63-42 15,20 0-15,1 21 0,0 0 16,-21 0-16,21 0 0,-1 0 0,1 0 15,0 21-15,0-21 0,0 21 0,0 1 16,-1-1-16,1 0 16,21 0-16,0 0 0,0 0 15,21 1-15,1-22 16,-1 0-16,21 0 0,-21 21 0,22-21 16,-22 0-16,0 0 0,21 0 15,-21 0-15,1 21 0,-1-21 0,0 0 16,-21 21-16,0 0 0,0 0 15,0 1-15,-21-1 16,0 0-16,-1-21 0,1 21 16,0 0-16,-21-21 0,21 21 0,-1 1 15,-20-22-15,21 0 0,0 0 16,0 21-16,21-42 31,21 21-31,-21-22 16,21 22-16,0 0 0,0 0 15,0 0-15,1 0 0,-1 0 0,0 0 16,0 0-16,-21 22 16,0-1-16,0 0 15,0 0-15,0 0 0,0 0 0,-21 1 16,0-1-16,0 0 0,-22 21 0,22-21 16,0 1-16,0-1 0,0 0 0,-1 0 15,22 0-15,0 0 0,-21 1 16,21-1-16,0 0 0,0 0 15,21 0 1,1-21-16,-1 0 0,0 0 0,0 0 16,0 0-16,22 0 0,-22 0 15</inkml:trace>
  <inkml:trace contextRef="#ctx0" brushRef="#br0" timeOffset="37324.5">14118 11388 0,'0'0'0,"-21"0"0,0 0 0,0 0 16,21-21-16,21 21 15,0 0 1,0 0-16,21 0 0,1 0 0,20 0 15,-20 0-15,20-22 0,22 22 16,-22 0-16,1 0 0,-1 0 0,22 0 16,-22-21-16,1 21 0,-1 0 0,1 0 15,-1 0-15,1 0 0,-1 0 16,-20 0-16,-1 0 0,0 0 0,-20 0 16,-1 0-16,-64 0 15,22 0 1,-21 0-16,0 21 0,-1-21 0,1 0 15,-22 0-15,1 0 0,-1 0 16,1 22-16</inkml:trace>
  <inkml:trace contextRef="#ctx0" brushRef="#br0" timeOffset="37596.35">13949 11599 0,'0'0'0,"0"22"0,21-22 0,0 0 15,0 0-15,22 0 0,-1 0 16,0 0-16,22 0 0,-1 0 0,1 0 16,20 0-16,1 0 0,-21 0 0,20 0 15,1 0-15,0 0 0,-22 0 16,22 0-16,-1-22 0,1 22 16,-21 0-16,-1 0 0,1 0 0,-22 0 15,0 0-15,1 0 0,-22 0 0,0 0 16,-42 0-1,-22 0 1,22 0-16,-21 0 0,0 0 0,-1 0 16,-20 0-16,20 0 0</inkml:trace>
  <inkml:trace contextRef="#ctx0" brushRef="#br0" timeOffset="37860.19">14182 11769 0,'21'0'16,"-42"0"-16,63 0 0,0 0 0,1 0 0,-1 0 16,0 0-16,22 0 0,-22 0 15,22 0-15,-1 0 0,-21 0 0,22 0 16,-1 0-16,1 0 0,-1 0 0,1 0 16,-1 0-16,-20 0 0,20 0 15,-20 0-15,-1 0 0,0 0 0,-21-21 16,1 21-16,-1 0 0,-42 0 15,-1 0 1,1 0-16,0 0 16,-21 0-16,21 0 0,-22 0 0,1 0 15,0 0-15,-22 0 0</inkml:trace>
  <inkml:trace contextRef="#ctx0" brushRef="#br0" timeOffset="38069.08">14266 11917 0,'0'0'0,"-42"0"0,21 21 0,0 0 15,-1-21-15,22 21 16,22-21 0,-1 0-16,21 0 0,0 0 0,1 0 15,-1 0-15,0 0 0,1 0 16,20 0-16,-20-21 0,20 21 0,1 0 16,-1 0-16,1 0 0,-22-21 0,21 21 15,1 0-15,-22 0 0,1 0 16,-1 0-16,0 0 0,-21 0 0,22 0 15,-22 0-15</inkml:trace>
  <inkml:trace contextRef="#ctx0" brushRef="#br0" timeOffset="38792.79">14690 12785 0,'0'0'16,"0"-21"-16,0-1 15,0 1 1,0 0-16,21 0 0,0 0 16,0 0-16,0-1 0,0 22 15,-21-21-15,22 21 16,-1 0-16,-21 21 31,-21 1-31,-1-1 16,1 0-16,0 0 0,21 0 15,-21 0-15,0 1 0,0-1 0,-1 21 16,22-21-16,0 0 0,-21 22 0,21-22 16,0 0-16,0 21 15,0-20-15,0-1 0,0 0 0,0 0 16,21 0-16,1 0 0,-1 1 0,0-22 16,0 21-16,0-21 0,0 0 0,1 21 15,-1-21-15,0 0 0,0 0 16,0 0-16,0 0 15,-42 0 17,0 0-32,0 21 0,0-21 0,0 0 15,-1 21-15,-20-21 0,21 21 16,0 1-16,-22-22 0,22 21 0,0 0 0,0-21 16,0 21-16,21 0 15,-21 0-15,21 1 0,-22-1 0,22 0 16,0 0-16,0 0 0,0 0 0,0 1 15,0-1-15,0 0 0,0 0 0,0 0 16,0 0-16,0 1 16,-21-22 31,21-22-32,-21 22-15,21-21 0,-21 21 16</inkml:trace>
  <inkml:trace contextRef="#ctx0" brushRef="#br0" timeOffset="38960.69">14541 13589 0,'22'0'0,"-1"0"15,-21-21 16,21 21-31,-21-21 0,21 0 16,-21-1-16,21 1 0</inkml:trace>
  <inkml:trace contextRef="#ctx0" brushRef="#br0" timeOffset="40643.97">17526 1397 0,'0'0'0,"-21"0"31,0-21-31,21 0 16,0 0-1,0-1 1,21 1-16,0 21 15,0 0-15,0-21 0,0 21 16,1 0-16,20 0 0,-21 0 0,0 0 16,0 0-16,1 0 0,-1 0 15,0 21-15,0 0 0,-21 1 0,0 20 16,0-21-16,0 0 0,0 0 16,-21 1-16,0-1 0,-22 0 15,22 21-15,-21-21 0,21 1 0,-22-1 16,22 0-16,-21 0 0,21 0 15,0-21-15,-1 21 0,1-21 0,0 0 16,42 0 15,0-21-31,1 21 0,-1-21 0,21 0 16,-21 21-16,0-21 0,22 0 16,-22 21-16,21 0 0,-21-22 0,22 22 15,-22 0-15,21 0 0,-21 0 16,22 0-16,-22 22 0,0-1 0,0 0 15,0 21-15,1-21 0,-22 1 0,0 20 16,0 0-16,0-21 0,0 22 16,-22-22-16,1 0 0,0 0 15,-21 22-15,-1-22 0,22 0 16,-21-21-16,0 21 0,20 0 0,-20-21 16,21 0-16,-21 21 0,20-21 0,1 0 15,0 0-15,0 0 16,0 0-16,21-21 15,0 0-15,0 0 16,0 0-16,0 0 16,0-1-16,0 1 15,0 0 1,21 21-16,0 0 0,-21-21 16,21 21-16,0 0 0</inkml:trace>
  <inkml:trace contextRef="#ctx0" brushRef="#br0" timeOffset="40876.83">18500 1757 0,'0'0'0,"21"-21"15,-21 0 16,21 21 32</inkml:trace>
  <inkml:trace contextRef="#ctx0" brushRef="#br0" timeOffset="41361.5">19240 1270 0,'0'0'0,"0"-21"16,0 0-16,0 0 16,0-1-16,0 1 15,0 0 1,0 42-1,0 0-15,0 1 16,-21-1-16,0 21 0,21-21 16,-21 22-16,21-1 0,0 0 0,-21 1 15,0-1-15,21 0 0,0 1 0,0 20 16,0-21-16,-22 1 0,22-22 16,0 21-16,0-21 0,0 22 0,0-22 15,0 0-15,22-21 0,-22 21 16,21 0-16,0-21 0,0 0 0,0 0 15,0 0-15,1 0 16,20 0-16,-21 0 0,0-21 16,0 21-16,1-21 0,-1 0 0,0 0 15,0 21-15,-21-21 0</inkml:trace>
  <inkml:trace contextRef="#ctx0" brushRef="#br0" timeOffset="41572.37">19050 1609 0,'0'0'0,"21"-21"47,0 21-47,0 0 0,1 0 0,-1 0 16,0 0-16,21 0 0,-21 0 15,22 0-15,-1-22 0,0 22 0,1 0 16,-1-21-16,0 21 0,1 0 0,-22 0 15,21 0-15,1-21 0,-22 21 16</inkml:trace>
  <inkml:trace contextRef="#ctx0" brushRef="#br0" timeOffset="42009.14">19875 1545 0,'0'0'0,"-21"0"15,21-21-15,0 0 16,0 0-16,0 0 16,0-1-16,21 1 15,1 21-15,-1 0 16,0 0-16,0 0 0,21 0 0,-20 0 16,-1 0-16,0 0 0,21 21 15,-21 1-15,1-1 0,-1 0 16,0 21-16,-21-21 0,0 22 15,0-22-15,0 21 0,0-21 0,0 1 0,0 20 16,0-21-16,-42 0 0,20 0 16,1 1-16,0-1 0,0-21 15,0 21-15,0-21 16,21-21 0,0 0-1,0-1-15,0 1 16,21 0-16,-21 0 0,21 0 0,0-22 15,0 22-15,0 0 0,1 0 0,-1-21 16,0 20-16,0 1 16,0 0-16,0 0 0,1 0 0,20 21 0,-21-21 15,0 21-15,22 0 0,-22-22 16,0 22-16,21 0 0,-21 0 16</inkml:trace>
  <inkml:trace contextRef="#ctx0" brushRef="#br0" timeOffset="42632.04">20743 1418 0,'0'0'0,"21"0"0,-21 21 47,0 1-47,0-1 0,0 0 0,0 0 16,-21 0-16,21 0 0,-21 22 0,21-22 16,-21 0-16,21 21 0,0-20 15,0-1-15,0 0 0,0 0 16,0 0-16,0 0 0,21 1 15,0-22-15,0 0 0,1 0 16,-1 0-16,21 0 0,-21 0 0,22 0 16,-22 0-16,21 0 0,0-22 15,-20 1-15,20 21 0,-21-21 0,21 0 16,-20-21-16,-1 20 0,0 1 16,0 0-16,-21-21 0,0 21 0,21-1 15,-21 1-15,0 0 0,0 0 16,0 0-16,0 0 0,0 42 47,-21 0-47,21 21 0,0-21 15,0 22-15,0-1 0,-21-21 0,21 22 16,-21-1-16,21 0 0,0 1 16,0-1-16,0 21 0,0-20 0,0-1 15,0 0-15,0 1 0,0-1 16,0 22-16,0-22 0,0 21 0,0-20 15,0 20-15,0-20 0,0 20 0,-21-21 16,21 22-16,0-22 0,-22 1 16,22-1-16,0 0 0,-21 1 15,21-22-15,-21 21 0,0-21 0,0 0 16,0-21-16,-1 22 0,1-22 16,0 0-16,0 0 0,0 0 0,0-22 15,-1 1-15,1 0 0,0 0 0,0-21 16,21-1-16,0 1 0,-21 0 15,21-22-15,0 1 0,0-1 0,0 22 16,0-22-16,0 22 0,0-22 0,21 22 16,-21 21-16,21-21 0,0-1 15,0 22-15,1-21 0,-1 21 0,21-22 16,-21 22-16,0-21 0,22 21 16</inkml:trace>
  <inkml:trace contextRef="#ctx0" brushRef="#br0" timeOffset="43344.13">22267 1016 0,'0'-21'15,"0"42"-15,0-63 16,-21 42-16,0 0 16,0 0-16,0 0 0,-1 0 15,1 0-15,0 0 0,0 0 0,0 0 16,0 0-16,-1 21 16,1-21-16,21 21 0,-21-21 0,21 21 15,-21 0-15,0-21 0,0 22 16,21-1-16,0 0 0,-22-21 0,22 21 15,0 0-15,0 0 0,0 1 32,22-22-32,-1 0 0,0 0 0,0 0 15,0 0-15,22 0 0,-22 0 16,0 0-16,21 0 0,-21 0 0,1 21 16,-1-21-16,0 0 15,-21 21-15,21 0 0,-21 0 16,0 0-16,0 1 0,0-1 15,-21 0-15,0 0 0,0-21 16,-1 21-16,1-21 0,21 21 0,-21-21 16,0 0-16,0 0 0,0 22 15,-1-22-15,44 0 47,-1 0-47,0-22 0,0 22 16,0 0-1,0 0-15,1 0 16,-22 22-16,0-1 0,0 0 16,0 0-16,0 0 0,0 0 0,0 22 15,-22-1-15,1-21 0,0 22 0,0-22 16,21 21-16,-21-21 0,0 22 16,21-22-16,-22 0 0,22 0 0,0 0 15,-21 0-15,21 1 16,0-1-16,21-21 47,1-21-47</inkml:trace>
  <inkml:trace contextRef="#ctx0" brushRef="#br0" timeOffset="43812.24">21802 2223 0,'-22'0'0,"44"0"0,-65 0 16,22 0-16,0 0 0,0 0 15,42 0 17,0 0-32,0 0 0,22 0 15,-1 0-15,21 0 0,-20 0 0,20 0 16,1 0-16,-22 0 0,22 0 0,20 0 15,-20 0-15,-1 0 0,22 0 16,-22 0-16,1 0 0,-1 0 0,1 0 16,-22 0-16,1 0 0,-22 0 15,21 0-15,-63 0 32,0 0-32,-22 0 0,1 0 15,21 0-15,-43 0 0,22 0 0,0 0 16,-1 0-16,-20 21 0,21-21 15,-22 0-15</inkml:trace>
  <inkml:trace contextRef="#ctx0" brushRef="#br0" timeOffset="44093.14">21675 2477 0,'0'0'15,"0"21"-15,21 0 0,0-21 16,0 0-16,21 0 0,1 0 0,-1 21 15,0-21-15,1 0 0,20 0 16,-20 0-16,20 0 0,1 0 16,-1 0-16,1 0 0,-1 0 0,1 0 0,-1 0 15,1 0-15,-1-21 16,1 21-16,-1 0 0,-21 0 0,1 0 16,-1 0-16,-21-21 0,0 21 15,1 0-15,-44 0 31,1 0-31,-21 0 0,21 0 16,-22 0-16,1 0 0,-21 0 0,20 0 16,1 0-16</inkml:trace>
  <inkml:trace contextRef="#ctx0" brushRef="#br0" timeOffset="44371.88">21569 2709 0,'0'0'0,"21"22"16,0-22-16,0 0 0,22 0 16,-1 0-16,0 0 0,1 0 15,20 0-15,-21 0 0,22 0 0,-1 0 16,1 0-16,-22 0 0,22 0 0,-1 0 16,1 0-16,-1 0 0,-20 0 15,20 0-15,-21 0 0,1 0 0,-1 0 16,0 0-16,-20 0 15,-1 0-15,0 0 0,0 0 0,0 0 16,-42 0 15,0 21-15</inkml:trace>
  <inkml:trace contextRef="#ctx0" brushRef="#br0" timeOffset="44912.52">22267 3323 0,'-42'0'31,"42"-21"-31,0 0 0,21 21 15,0-21-15,0 21 16,1 0-16,-1 0 0,0-21 0,21 21 16,-21 0-16,1 0 0,-1 0 0,0 0 15,-21 21 1,0 0 0,-21-21-16,-22 21 0,22 0 15,-21 0-15,21 22 0,-22-22 16,22 0-16,-21 0 0,21 22 0,0-22 15,-1 0-15,22 0 0,0 21 16,0-20-16,0-1 0,0 0 0,0 0 16,22 0-16,-1-21 0,0 21 0,0 1 15,0-22-15,0 21 0,22-21 16,-22 0-16,0 0 0,21 21 0,-20-21 16,-1 0-16,0 0 0,0 0 0,-21 21 31,0 0-16,-21-21-15,0 21 16,0-21-16,-1 22 0,1-22 16,0 21-16,0-21 0,21 21 15,-21-21-15,0 21 0,-1-21 0,1 21 16,0-21-16,0 21 0,0-21 16,0 0-16,-1 0 0,1 0 15,0 0-15,0 0 0,0 0 0</inkml:trace>
  <inkml:trace contextRef="#ctx0" brushRef="#br0" timeOffset="45525.46">19071 5419 0,'0'0'0,"21"-21"0,-21-1 0,21 1 16,-21 0-16,22 0 0,-22 0 0,0 0 16,0-1-16,0 1 0,0 0 15,-22 21 1,1 0-16,0 0 0,0 0 16,0 21-16,0 0 0,-1 1 15,1-1-15,0 21 0,0-21 0,0 22 16,0-1-16,-1 0 0,22 22 0,0-22 15,-21 0-15,21 1 0,0 20 16,-21-20-16,21-1 0,0-21 0,0 21 16,0-20-16,0 20 0,21-21 0,0 0 15,22 0-15,-22 1 16,0-22-16,21 0 0,1 0 0,-1 0 16,0 0-16,1 0 0,20 0 0,-20 0 15</inkml:trace>
  <inkml:trace contextRef="#ctx0" brushRef="#br0" timeOffset="46237.3">19897 5609 0,'0'-42'0,"0"84"0,0-105 0,0 20 0,0 22 15,0-21-15,-22 21 0,1 0 0,0-1 16,0 22-16,0 0 0,-22 0 16,22 0-16,0 22 0,-21-1 15,21 0-15,-1 0 0,-20 21 0,21 1 16,0-1-16,0 0 0,-1 1 15,1-1-15,0 0 0,21 1 0,0-22 16,0 21-16,0-21 0,0 22 0,0-22 16,21 0-16,0-21 0,1 21 15,-1 0-15,21-21 0,-21 0 0,0 0 16,22 0-16,-22 0 0,0 0 0,21-21 16,-20 0-16,-1 0 0,0 21 15,0-42-15,0 20 0,0 1 0,1 0 16,-1-21-16,-21 21 0,0-22 15,0 1-15,0 0 0,0 20 16,0-20-16,0 21 0,0 0 0,0 0 16,0-1-16,0 44 15,0-1 1,0 21-16,0-21 0,-21 22 16,21-1-16,0-21 0,0 21 0,0 1 15,0-22-15,0 21 0,0-21 16,0 22-16,0-22 0,0 0 0,21 0 15,0 0-15,0 1 0,0-22 16,0 0-16,1 0 0,-1 0 16,0 0-16,0 0 0,0 0 0,22-22 15,-22 1-15,0 0 0,21 0 16,-21 0-16,22-22 0,-22 22 0,0-21 16,0 0-16,0-1 0,1 1 15,-1 0-15,0-22 0,0 22 0,0-1 16,-21-20-16,0 21 0,21-1 15,-21 22-15,0-21 0,0 21 0,0-1 16,0 1-16,-21 42 16,21 1-16,-21-1 0,0 0 15,21 21-15,-21 1 0,21-1 0,-21 0 16,-1 22-16,22-22 0,0 0 0,0 1 16,0 20-16,0-20 0,0-22 15,0 21-15,0-21 0,0 22 16,0-22-16,0 0 0,0 0 0,22 0 15,-1-21-15,0 0 16,0 0-16,0 0 0,0 0 16,1-21-16,-1 0 0,0 0 15,0 0-15,-21-1 0</inkml:trace>
  <inkml:trace contextRef="#ctx0" brushRef="#br0" timeOffset="46415.58">20235 5588 0,'0'0'0,"-21"0"0,0 0 0,0 0 16,42 0 15,0 0-31,21 0 0,-20 0 16,20 0-16,-21 0 0,21 0 0,1 0 16,-1 0-16,0 0 0,1 0 15,20 0-15,-20 0 0,20-21 0,1 21 16</inkml:trace>
  <inkml:trace contextRef="#ctx0" brushRef="#br0" timeOffset="46674.6">21167 5419 0,'0'0'31,"0"-21"-31,-22 21 0,1 0 16,0 0-16,0 0 0,0 21 15,0 0-15,-1-21 0,1 42 16,21-21-16,-21 1 0,0 20 0,21 0 15,-21-21-15,21 22 0,0-1 0,0-21 16,0 22-16,0-22 0,0 0 16,0 21-16,0-21 0,0 1 0,21-1 15,0 0-15,0-21 0,0 0 16,22 0-16,-22 0 0,21 0 16,-21 0-16,22 0 0,-1 0 0,-21-21 15,22 0-15,-1-1 0,-21 1 16,21 0-16,-20 0 0</inkml:trace>
  <inkml:trace contextRef="#ctx0" brushRef="#br0" timeOffset="47132.54">21548 5313 0,'0'0'0,"0"-42"0,0-22 32,0 85-32,0 0 15,-22 1-15,22 20 0,-21-21 0,21 21 16,0 1-16,0-1 0,-21 0 0,21 1 15,-21-1-15,21 0 0,0 1 16,0-1-16,0 0 0,0-20 16,0-1-16,0 21 0,0-21 0,0 0 15,0 1-15,0-44 47,0 1-47,0 0 16,0 0-16,0 0 0,0 0 0,0-1 15,21-20-15,0 21 0,0-21 0,1-1 16,-1 22-16,21-21 0,0 21 16,-20-1-16,20 1 0,0 0 0,1 0 15,-1 21-15,0 0 0,-21 0 16,22 0-16,-22 21 0,21 0 0,-21 22 16,1-22-16,-22 21 0,0 0 15,21-20-15,-21 20 0,0-21 0,0 21 16,0-20-16,-21 20 0,21-21 0,-22 0 15,1 0-15,0 1 0,0-1 16,0-21-16,0 21 0,-1-21 0,1 0 16,0 0-16,42-21 31</inkml:trace>
  <inkml:trace contextRef="#ctx0" brushRef="#br0" timeOffset="47696.11">22945 5186 0,'0'0'16,"-43"-21"0,1 21-16,21 0 0,-22 0 0,1 0 15,-21 21-15,20 0 0,1-21 16,0 21-16,-1 0 0,22 1 0,-21-22 15,21 21-15,21 0 0,0 0 16,0 0 0,21-21-16,0 0 0,0 0 15,21 0-15,1 0 0,-1 0 0,0 21 16,1-21-16,-22 0 0,21 22 0,-21-22 16,22 21-16,-22 0 15,-21 0-15,0 0 0,0 0 0,0 1 16,0-1-16,-21 0 0,0 0 0,-1 0 15,-20 0-15,21 1 0,-21-22 16,-1 21-16,22 0 0,-21-21 0,-1 21 16,22-21-16,-21 0 0,21 0 15,0 0-15,-1 0 0,44 0 32,20 0-32,-21-21 0,0 21 15,22-21-15,-22 21 0,0 0 16,21 0-16,-21 0 0,1 0 0,-1 0 15,-21 21-15,0 0 16,0 0-16,0 0 16,0 1-16,-21-1 0,-1 21 0,1-21 15,0 0-15,0 1 0,0-1 0,21 0 16,-21 0-16,21 0 16,-22 0-16,22 1 0,0-1 0,0 0 15,0 0-15,22-21 0,-1 21 0,0-21 16,0 0-16,0 0 15,22 0-15,-22 0 0,21 0 0,0 0 16</inkml:trace>
  <inkml:trace contextRef="#ctx0" brushRef="#br0" timeOffset="48055.96">22310 6265 0,'0'0'16,"-64"0"-16,22 22 0,21-22 0,-1 0 0,1 0 16,42 0-1,1 0-15,-1 21 0,21-21 16,22 0-16,-1 0 0,1 0 0,-1 0 15,22 0-15,-1 0 0,1 0 0,0 0 16,-1 0-16,1 0 0,-21 0 16,-1 0-16,1 0 0,-1 0 15,-21 0-15,1 0 0,-1 0 0,0 0 16,-20 0-16,-1 0 0,-42 0 31,-1 0-31,1 0 0,0 21 16,-21-21-16,-1 0 0,1 0 0,0 0 15</inkml:trace>
  <inkml:trace contextRef="#ctx0" brushRef="#br0" timeOffset="48360.79">22119 6583 0,'0'0'0,"21"0"16,0 0-1,22 0-15,-1 0 0,0 0 0,1 0 16,20 0-16,1 0 0,-1 0 0,1 0 16,-1 0-16,1 0 0,20 0 15,-20 0-15,-1 0 0,-20 0 0,20 0 16,-20 0-16,-1 0 0,0 0 0,1 0 16,-22 0-16,21 0 0,-21 0 15,0 0-15,-42 0 47,0 0-47,-21 0 0,21 0 16,-22 0-16,22 21 0,-21-21 0,-1 0 15,1 0-15,-21 0 0</inkml:trace>
  <inkml:trace contextRef="#ctx0" brushRef="#br0" timeOffset="48616.61">22246 6752 0,'0'0'0,"-21"0"0,0 21 0,0-21 15,21 22 1,21-22-16,0 0 16,0 0-16,21 0 0,1 0 0,-1 0 15,0 0-15,22 0 0,-1 0 16,1 0-16,-1 0 0,1 0 16,21 0-16,-22 0 0,1 0 0,-22 0 15,21 0-15,-20 0 0,-1 0 0,0 0 16,-20 0-16,-1 0 0,0 0 15,0 0-15,-42 0 47,0 0-47,0 21 0</inkml:trace>
  <inkml:trace contextRef="#ctx0" brushRef="#br0" timeOffset="49128.5">22860 7197 0,'0'0'16,"-21"0"-16,0 0 0,-1 0 16,22-21 15,22 21-31,-1 0 15,0 0-15,0 0 0,0-22 16,0 22-16,1 0 0,-1 0 0,0 0 16,0 0-16,-21 22 15,-21-1 1,0 0-16,0 0 0,-1 0 16,1 0-16,0 22 0,-21-22 0,21 21 15,-1-21-15,1 1 0,0 20 16,0-21-16,21 0 0,0 0 0,0 1 15,0 20-15,0-21 0,0 0 0,21-21 16,21 21-16,-20 1 0,20-1 0,-21-21 16,21 21-16,1 0 0,-1-21 15,0 0-15,-20 21 0,-1-21 16,0 0-16,0 0 0,-21 21 16,-21 1-1,0-22-15,0 0 0,-1 21 16,1-21-16,-21 0 0,21 21 0,-22-21 15,22 21-15,-21-21 0,21 21 0,0 0 16,-1-21-16,1 22 0,0-22 0,21 21 16,0 0-1,0 0 1,-21-21-16</inkml:trace>
  <inkml:trace contextRef="#ctx0" brushRef="#br0" timeOffset="49760.98">19325 8805 0,'0'0'15,"0"-148"1,0 127-16,0 0 15,-21 0-15,21 0 0,-21 21 16,0 0 0,21 21-16,-22 0 0,1 21 15,21 1-15,0-1 0,0 0 0,-21 22 16,21-1-16,0 1 16,-21-22-16,21 22 0,0-22 0,0 21 15,0-20-15,0-1 0,0 0 0,0-20 16,0 20-16,0-21 0,0 0 0,0 0 15,21 1-15,0-22 16,0 0-16,1 0 0,-1 0 0,21 0 16,-21 0-16,0 0 0,1-22 0,20 1 15,-21 21-15,0-21 0,0 0 0,-21 0 16,0 0-16,22-22 0,-22 22 16</inkml:trace>
  <inkml:trace contextRef="#ctx0" brushRef="#br0" timeOffset="49937.2">19071 9081 0,'0'0'0,"0"21"15,21-21 1,0 0-16,1 0 0,-1 0 16,21 0-16,-21 0 0,22 0 0,-1 0 15,0 0-15,1-21 0,-1 21 0,21 0 16,-20 0-16,-1-22 0,22 22 0,-22 0 15</inkml:trace>
  <inkml:trace contextRef="#ctx0" brushRef="#br0" timeOffset="50311.97">19854 9059 0,'0'-63'31,"0"42"-31,0 0 0,0-1 15,21 1-15,1 21 16,-1 0-16,0 0 0,0 0 16,0 0-16,0 21 0,-21 1 0,22-1 15,-1 0-15,0 0 0,0 21 0,0-20 16,-21 20-16,0-21 0,21 21 16,-21-20-16,0-1 0,0 0 15,0 0-15,0 0 0,0 0 0,0 1 16,-21-22-16,21 21 15,0-42 1,0-1 0,0 1-16,0 0 0,0 0 15,0 0-15,0 0 0,0-1 16,21-20-16,-21 21 0,22 0 0,-1-22 16,0 22-16,0-21 0,0 21 0,0 0 15,22-1-15,-22 1 0,0 0 16,21 21-16,-20-21 0,20 21 15,-21 0-15,0 0 0</inkml:trace>
  <inkml:trace contextRef="#ctx0" brushRef="#br0" timeOffset="50896.3">20637 8869 0,'0'0'0,"0"21"0,0 0 0,0 0 15,0 1-15,0 20 0,0-21 0,-21 0 16,0 0-16,21 22 0,-21-22 0,21 0 16,0 0-16,0 0 0,-21 1 15,21-1-15,0 0 0,0 0 0,0 0 16,21 0-16,0-21 0,0 0 15,22 0-15,-22 0 0,21 0 16,0 0-16,1 0 0,-1 0 0,0 0 16,1-21-16,-22 0 0,21 21 15,1-21-15,-22 0 0,21 0 0,-21-1 16,0 1-16,1-21 0,-1 21 16,0-22-16,-21 22 0,21-21 0,-21 21 15,0 0-15,0-1 0,0 1 0,0 0 16,0 42 15,0 22-31,0-22 0,0 21 16,0 0-16,-21-20 0,21 20 15,-21 0-15,21 1 0,0-1 0,0 21 16,-21-20-16,21-1 0,0 22 0,0-22 16,0 21-16,0 1 0,0-1 0,0 1 15,0-1-15,0 1 16,21 21-16,-21-22 0,0 1 0,0-1 15,0 1-15,0-1 0,0 22 0,21-22 16,-21 1-16,0-1 0,0 1 0,0-1 16,0 1-16,0-22 0,0 0 0,0 1 15,0-22-15,-21 0 0,21 0 16,-21 0-16,-1-21 0,1 0 0,-21 0 16,21 0-16,0-21 0,-1 0 0,-20 0 15,21 0-15,-21-22 0,-1 22 16,22-42-16,-21 20 0,21 1 0,-22-21 0,22-1 15,0 1-15,21-1 16,0 1-16,0 20 0,0-20 0,0-1 16,21-42-16,0 43 0,0 21 15,22-22-15,-22 22 0,21-22 0,1 22 16,-1 0-16,0-22 0,1 22 16,-1-1-16,21 1 0,-20-21 0</inkml:trace>
  <inkml:trace contextRef="#ctx0" brushRef="#br0" timeOffset="51536.25">22860 8551 0,'0'-21'0,"0"42"0,-21-63 16,0 42-16,-1 0 0,1 0 16,0 0-16,0 0 0,-21 0 0,20 0 15,1 0-15,-21 0 0,21 21 0,0-21 16,-22 21-16,22 1 16,0-22-16,21 21 0,21 0 31,0-21-31,22 0 0,-22 0 0,21 0 15,-21 0-15,22 21 0,-1-21 16,-21 21-16,0 0 0,22-21 0,-22 22 16,-21-1-16,0 0 0,0 0 0,0 21 15,0-20-15,0-1 0,-21 0 16,-1 0-16,-20 0 0,21 0 0,-21 1 16,20-1-16,-20-21 0,21 21 0,-21-21 15,20 0-15,1 0 0,0 0 16,42 0 31,0-21-47,1 21 0,-1 0 0,0-21 15,0 21-15,0 0 0,0 0 0,1 0 16,-1 0-16,-21 21 16,0 0-16,0 0 0,0 0 0,0 0 15,0 1-15,0 20 0,-21-21 0,-1 21 16,1-20-16,0 20 0,0-21 0,0 0 15,21 0-15,0 1 0,0-1 16,-21-21-16,21 21 0,0 0 16,21-21-16,0 0 15,0 0-15,0 0 0,0 0 0,22 0 16,-1 0-16,-21 0 0,22 0 16,-1 0-16,-21-21 0,21 21 0,-20-21 15,-1 21-15,21 0 0,-21-21 0</inkml:trace>
  <inkml:trace contextRef="#ctx0" brushRef="#br0" timeOffset="51880.05">22310 9440 0,'0'0'0,"0"22"15,21-22-15,0 0 16,0 0-16,0 0 0,22 0 0,-22 0 16,21 0-16,0 0 0,1 0 15,-1 0-15,22 0 0,-1 0 0,-21 0 16,22 0-16,-1 0 0,1 0 0,-22 0 16,22 0-16,-22 0 0,0 0 15,1 0-15,-1 0 0,0 0 0,-20 0 16,-1 0-16,0 0 0,0 0 15,-21 21-15,0 0 32,-21 0-17,0-21-15,0 0 0,-1 0 0,1 0 16,0 21-16,-21-21 0,21 21 0</inkml:trace>
  <inkml:trace contextRef="#ctx0" brushRef="#br0" timeOffset="52160.41">22183 9864 0,'42'21'16,"-21"-21"-16,21 0 16,1 0-16,-1 0 0,22 0 0,-1 0 15,1 0-15,-1 0 0,1 0 0,20 0 16,-20 0-16,-1 0 0,1 0 15,-1 0-15,1 0 0,-22 0 0,22 0 16,-43 0-16,21 0 0,0 0 0,-20 0 16,-1 0-16,-42 0 47,-1 0-47,1 0 0,0 0 15,0 0-15,-21 0 0</inkml:trace>
  <inkml:trace contextRef="#ctx0" brushRef="#br0" timeOffset="52436.28">22394 10118 0,'0'0'16,"-42"21"-16,21-21 0,21 21 16,21-21-16,0 0 15,0 0-15,22 0 0,-1 0 16,0 0-16,1 0 0,20 0 15,-21 0-15,22 0 0,-1 0 0,1 0 0,-22 0 16,22 0-16,-22 0 0,0 0 16,22 0-16,-43 0 0,21 21 15,1-21-15,-22 0 0,0 0 0,0 0 16,0 0-16,-42 0 31,0 0-15,0 0-16,0 0 0,0 0 15</inkml:trace>
  <inkml:trace contextRef="#ctx0" brushRef="#br0" timeOffset="52980.02">22881 10626 0,'0'0'0,"-21"0"0,0 21 31,42-42-15,0 21-16,0 0 0,0 0 16,1-21-16,-1 21 0,21-22 0,-21 22 0,0 0 15,1 0-15,-1 0 0,0 0 16,-21 22-1,0-1 1,-21-21-16,0 21 0,-1 0 0,1 0 16,-21 0-16,21 1 0,0-1 15,-22 0-15,22 0 0,0 21 0,0-20 16,21-1-16,0 0 0,0 21 0,0-21 16,0 1-16,0-1 0,21 0 15,0-21-15,0 0 0,0 21 16,22-21-16,-22 0 0,0 0 15,21 0-15,-20 0 0,-1 0 0,0 0 16,0 0-16,0 0 0,-42 0 47,0 0-47,0 21 16,21 0-16,-21 1 0,-1-1 15,22 0-15,-21 0 0,21 0 16,-21 0-16,0 1 0,0-1 15,0 0-15,-1 0 0,1-21 0,0 21 16,0 0-16,-21-21 0,20 22 0,-20-22 16,21 0-16,-21 0 0,20 21 15,-20-21-15</inkml:trace>
  <inkml:trace contextRef="#ctx0" brushRef="#br0" timeOffset="53544.15">18965 12319 0,'0'0'0,"-21"-21"16,21 0-16,-21 21 0,0 0 16,0 0-16,-1 0 15,1 0-15,0 21 0,0-21 0,-21 42 16,20-21-16,-20 1 0,21 20 0,0 0 15,-22 1-15,22-1 0,0 21 16,0-20-16,21 20 0,0-20 16,-21-1-16,21 21 0,0-20 0,0-1 0,0 0 15,0-20-15,21 20 16,0-21-16,0 0 0,0 0 0,1 1 16,20-1-16,-21-21 0,21 0 0,1 21 15,-1-21-15,-21 0 0,22 0 16,-1 0-16</inkml:trace>
  <inkml:trace contextRef="#ctx0" brushRef="#br0" timeOffset="54228.03">19579 12637 0,'0'0'0,"0"-22"0,0 1 16,-42 0-16,21 21 0,-22 0 15,22 0-15,0 0 16,0 21-16,0 0 0,-1 1 0,1-1 15,-21 21-15,42-21 0,-21 22 0,0-1 16,-1 0-16,1-21 0,21 22 16,0-1-16,0-21 0,0 22 0,0-22 15,0 0-15,0 0 0,0 0 0,21 0 16,1-21 0,-1 0-16,0 0 0,0 0 0,21 0 0,-20 0 15,-1-21-15,21 0 0,-21 21 0,22-21 16,-22 0-16,21 0 15,-21-22-15,0 22 0,1-21 0,-1 21 16,-21-22-16,0 1 0,0 21 0,0 0 16,0-22-16,0 22 0,0 0 15,0 42 1,0 0-16,0 0 16,0 22-16,0-22 0,0 21 0,0-21 15,0 22-15,0-1 0,0-21 16,0 0-16,0 22 0,0-22 0,0 0 15,0 0-15,21 0 0,0-21 16,0 0-16,0 0 0,1 0 16,-1 0-16,0 0 0,0 0 15,21 0-15,-20-21 0,-1 0 0,21 0 16,-21 0-16,0 0 0,1-1 16,-1-20-16,0 0 0,0-1 0,0 1 15,0 0-15,1-1 0,-22 1 0,0 0 16,21-1-16,-21 1 0,21 0 15,-21 21-15,0-22 0,0 22 0,0 0 16,0 0-16,0 0 0,0 42 16,0 0-1,-21 0-15,0 0 0,21 22 16,-22-22-16,22 21 0,0 0 16,-21 1-16,21-1 0,-21 0 0,21 1 15,0-1-15,0-21 0,0 22 16,0-22-16,0 21 0,0-21 0,0 0 15,0 1-15,21-1 0,0-21 16,1 0-16,-1 0 16,0 0-16,0 0 0,-21-21 15</inkml:trace>
  <inkml:trace contextRef="#ctx0" brushRef="#br0" timeOffset="54432.31">19960 12742 0,'21'0'31,"0"0"-31,1 0 0,-1 0 16,0 0-16,0 0 0,21 0 16,-20 0-16,-1 0 0,21-21 0,0 21 15,-20 0-15,20 0 0,0-21 0,-21 21 16,22 0-16,-22-21 0,21 21 15</inkml:trace>
  <inkml:trace contextRef="#ctx0" brushRef="#br0" timeOffset="55115.91">20786 12531 0,'-22'0'31,"1"0"-31,0 0 0,0 21 16,21 0-16,-21 0 0,0 0 15,-1 22-15,22-22 0,-21 21 0,21-21 16,-21 22-16,21-22 0,-21 21 0,21-21 16,0 22-16,0-22 0,0 0 15,0 0-15,0 0 0,21 1 0,21-1 16,-20 0-16,-1-21 0,0 0 0,21 0 16,-21 0-16,22 0 15,-1 0-15,-21 0 0,22-21 0,-1 21 0,-21-21 16,21-1-16,-20 1 0,-1-21 15,0 21-15,21 0 0,-21-22 16,-21 1-16,22 0 0,-1-1 0,0 1 16,-21 0-16,0-1 0,0 1 0,21 0 15,-21-1-15,0 22 0,0-21 16,0 21-16,0-1 0,0 44 16,0-1-1,0 0-15,0 0 0,0 0 16,0 22-16,-21-22 0,21 21 15,0 0-15,-21-20 0,21 20 0,0 0 16,0 1-16,-21-1 0,21-21 0,-22 21 16,22-20-16,-21-1 0,21 0 15,0 0-15,0 0 0,-21 0 0,21 1 16,0-44 15,0 1-31,0 0 16,0 0-16,21 0 0,-21 0 0,21-1 15,1-20-15,-1 21 0,0-21 16,0 20-16,21-20 0,-20 21 0,20 0 16,0 0-16,-21-1 0,22 22 15,-1 0-15,0 0 0,1 0 16,-22 0-16,21 0 0,-21 22 0,22-1 16,-22 0-16,-21 0 0,0 21 0,0-20 15,0 20-15,0-21 0,0 0 16,0 22-16,0-22 0,-21 0 0,21 0 15,-21 0-15,-1 0 0,1-21 0,0 22 16,0-1-16,42-42 31</inkml:trace>
  <inkml:trace contextRef="#ctx0" brushRef="#br0" timeOffset="55676.6">22542 12488 0,'0'0'0,"64"-105"31,-64 83-31,-21 22 16,-22 0-16,22 0 0,0 0 16,-21 0-16,21 0 0,-22 22 0,22-1 15,0-21-15,-21 0 0,42 21 0,0 0 16,0 0-1,21 0 1,0-21-16,21 0 16,-21 0-16,1 0 0,-1 22 0,0-22 15,0 0-15,0 21 0,0 0 16,1 0-16,-22 0 16,0 0-16,0 1 15,-22-1-15,1 0 0,0-21 16,0 21-16,0 0 0,0-21 0,-22 21 15,22-21-15,-21 22 0,21-22 0,-1 0 16,-20 0-16,21 0 0,21 21 16,-21-21-16,42 0 31,0 0-15,0 0-16,0 0 0,1 0 0,-1 0 15,0 0-15,-21 21 0,21 0 16,-21 0-16,0 0 0,0 1 15,0 20-15,0-21 0,0 0 16,0 0-16,0 1 0,-21-1 0,21 0 16,0 0-16,-21 0 0,0 0 15,21 1-15,0-1 16,21-21 0,0 0-16,0 0 0,0 0 15,22 0-15,-1 0 0,-21 0 16,21 0-16,1 0 0,-1 0 0</inkml:trace>
  <inkml:trace contextRef="#ctx0" brushRef="#br0" timeOffset="56044.39">22331 13568 0,'0'0'0,"-43"0"0,1 0 16,21 0-16,-21 0 0,20 0 15,1 0-15,42 0 32,1 0-32,20-21 0,-21 21 15,21 0-15,1 0 0,-1 0 0,22 0 16,-22 0-16,21-21 0,1 21 0,-1 0 15,1 0-15,-1 0 0,1 0 16,-22 0-16,22 0 0,-22 0 0,0 0 16,1 0-16,-1 0 0,-21 0 15,0 0-15,-21 21 16,-21-21-16,0 0 16,0 0-16,-21 21 0,20-21 0,-20 0 15,0 0-15,-22 21 0,22-21 16,-22 0-16</inkml:trace>
  <inkml:trace contextRef="#ctx0" brushRef="#br0" timeOffset="56288.25">22204 13716 0,'0'0'0,"-21"21"0,-22-21 0,22 21 15,42-21 1,0 22 0,1-22-16,20 0 0,-21 0 0,43 0 15,-22 0-15,0 0 0,22 0 16,-1 0-16,1 0 0,-1 0 0,1 0 15,-1 0-15,1 0 0,-1 0 16,1 0-16,-22 0 0,22 0 0,-22 0 16,0 0-16,-21 0 0,1 0 0,-1 0 15,0 0-15,-21 21 16,-21-21-16,0 0 16,-1 0-16,1 0 0,0 0 0,-21 21 15,-1-21-15,-20 0 16</inkml:trace>
  <inkml:trace contextRef="#ctx0" brushRef="#br0" timeOffset="56557.1">22098 14012 0,'0'0'0,"-21"22"0,0-1 32,42-21-32,0 0 0,21 0 0,-21 0 15,22 0-15,-1 0 0,0 0 0,22 0 16,-1 0-16,1 0 0,-1 0 0,22 0 15,-21 0-15,-1 0 0,22 0 16,-22 0-16,1 0 0,-22 0 16,22 0-16,-22 0 0,0 0 0,-21 0 15,1 0-15,-1 0 0,0 0 0,0 0 16,-42 0 15,0 0-31,0 21 16,-1-21-16,1 0 15</inkml:trace>
  <inkml:trace contextRef="#ctx0" brushRef="#br0" timeOffset="57172.17">22267 14923 0,'0'0'0,"-21"0"0,21 42 16,21-42 15,0-21-15,1 21-16,-1-21 0,0 21 15,0-22-15,21 22 0,-20 0 16,-1-21-16,21 21 0,-21 0 15,0 0-15,1 0 0,-1 0 0,-21 21 32,-21 1-17,-1-22-15,1 21 0,0 0 0,0 0 16,0 0-16,0 0 0,-1 1 0,1-1 16,0 21-16,21-21 0,0 0 15,0 1-15,0-1 0,0 0 0,0 0 16,21 0-16,0 0 0,1-21 15,-1 0-15,0 0 0,21 0 0,-21 0 16,1 0-16,-1 0 0,21 0 16,-21 0-16,0 0 0,1 0 15,-22-21-15,21 21 0,-42 0 47,-1 21-47,22 1 0,-21-1 16,21 0-16,-21 0 0,0 0 0,21 22 15,0-22-15,-21 0 0,0 21 16,21-21-16,-22 1 0,22 20 0,-21-21 16,0 0-16,0 0 0,0 1 0,0-1 15,-22 0-15,22-21 0,0 21 0,-21-21 16,20 0-16,-20 0 0,21 0 16,-21 0-16,-1 0 0,22 0 15,-21 0-15,-1-21 0,22 0 0,-21 0 16,21-22-16,-22 22 0</inkml:trace>
  <inkml:trace contextRef="#ctx0" brushRef="#br0" timeOffset="61256.19">25717 1799 0,'0'-21'0,"0"0"16,0 0-16,0 0 16,0-1-16,0 1 0,0 0 15,0 42 17,0 0-32,0 22 15,0-1-15,0 0 0,0 1 0,0-1 16,0 0-16,0 1 15,0-1-15,0 0 0,-21 1 0,0-22 0,21 21 16,0-21-16,-21 1 0,0-1 16,0 0-16,21 0 0,0 0 15,-22-21-15,1 0 16,21-21 0,0 0-1,0 0-15,0 0 16,0-1-16,21 22 0,1-21 15,-1 21-15,0 0 0,0-21 0,0 21 16,0 0-16,22 0 0,-22 0 16,21-21-16,-21 21 0,22 0 0,-1 0 15,-21 0-15,22 0 16,-22-21-16,21 21 0,-21 0 0,0 0 16,1-21-16,-1-1 0,0 22 15,-21-21-15,21 0 0,-21 0 16,0 0-16,0 0 15,0-1-15,0 1 0,0 0 16,0 0-16,0 0 0,-21 21 16,0 0-1,0 21-15,21 0 0,-22 21 16,1-20-16,21 20 0,-21 0 16,21 1-16,0-22 0,-21 21 0,0 0 15,0-20-15,21 20 0,-22-21 16,22 21-16,0-20 0,0-1 15,0 21-15,-21-42 0,21 21 0,0 0 16,0 1-16,0-1 16,21-42 15,-21-1-31,22 22 0,-1-21 0</inkml:trace>
  <inkml:trace contextRef="#ctx0" brushRef="#br0" timeOffset="61436.45">26416 2159 0,'0'0'0,"0"-21"15,21 21 32,0 0-31,0 0-1,1 0-15</inkml:trace>
  <inkml:trace contextRef="#ctx0" brushRef="#br0" timeOffset="61765.26">27495 1651 0,'-21'0'15,"42"0"-15,-63 42 0,21-20 16,21-1-16,0 21 0,-21 0 0,0 1 16,-1-1-16,22 0 0,0 1 15,-21-1-15,21 0 0,-21 1 16,21-22-16,0 21 0,0-21 0,0 1 15,0-1-15,0 0 0,0 0 16,0 0-16,0 0 0,21 1 16,0-22-16,1 0 15,-1 0-15,0 0 0,0 0 16,0 0-16,-21-22 0,21 1 0</inkml:trace>
  <inkml:trace contextRef="#ctx0" brushRef="#br0" timeOffset="61953.16">27241 2074 0,'-42'-21'16,"84"42"-16,-63-42 31,42 21-31,1 0 16,20 0-16,-21 0 0,21 0 0,1 0 15,-22 0-15,21-21 0,1 21 16,-1 0-16</inkml:trace>
  <inkml:trace contextRef="#ctx0" brushRef="#br0" timeOffset="62400.32">27813 2032 0,'0'0'0,"-21"0"16,21-21-16,-21 21 0,21-21 15,0 0-15,21-1 16,0 1-16,0 21 16,0-21-16,22 21 0,-22 0 0,21 0 15,0 0-15,-20 0 0,20 0 16,0 0-16,-21 0 0,1 21 0,-1 0 15,0 1-15,0-1 0,0 21 16,-21-21-16,0 22 0,0-22 0,0 21 16,0 0-16,0-20 0,0-1 15,-21 21-15,0-21 0,0 0 0,21 1 16,-21-1-16,-1-21 0,1 21 16,0-21-16,0 0 31,21-21-31,0 0 15,0-1-15,0 1 0,21 0 16,-21 0-16,0 0 16,21 0-16,0-1 0,1 1 0,-1 0 15,-21 0-15,21 0 0,0 0 16,0-1-16,0 1 0,1-21 0,20 21 16,-21 0-16,0-1 0,0 22 15</inkml:trace>
  <inkml:trace contextRef="#ctx0" brushRef="#br0" timeOffset="62995.98">28660 1926 0,'0'0'0,"0"21"0,0 1 15,-22-1-15,1 0 0,21 0 16,0 0-16,-21 0 0,0 1 16,21 20-16,-21-21 0,21 0 0,0 0 15,0 1-15,0-1 0,0 0 0,0 0 16,0 0-16,21 0 0,0-21 15,0 22-15,22-22 0,-22 0 0,21 21 16,-21-21-16,22 0 0,-1 0 16,-21 0-16,21 0 0,-20-21 0,20-1 15,-21 22-15,21-21 0,-20 0 16,20 0-16,-21 0 0,0-22 16,0 22-16,1 0 0,-1-21 0,0 21 15,0-1-15,-21 1 0,0-21 0,21 42 16,-21-21-16,0 42 31,0 0-31,0 0 0,0 0 0,-21 22 16,0-22-16,0 21 0,0 1 15,-1-1-15,1 0 0,0 1 0,0-1 16,0 21-16,0-20 0,-1-1 16,1 22-16,0-22 0,21 21 0,-21-20 15,21 20-15,0-20 0,0 20 0,0-21 16,-21 22-16,21-1 15,0 1-15,-21-1 0,21 1 0,0-1 16,-22 1-16,22-1 0,0 1 0,-21-22 16,0 1-16,21-1 0,-21-21 15,0 21-15,0-42 0,21 22 0,-22-22 16,1 0-16,0-22 16,0 1-16,21 0 0,0 0 15,-21-21-15,0-1 0,21 1 0,-22 0 16,1-22-16,21 22 0,0-22 15,0 1-15,0 20 0,0-20 0,0 21 16,0-1-16,0 1 0,21 0 0,1-1 16,-22 1-16,42 21 15,-21-22-15,0 1 0,22 0 0,-1-1 16,21 1-16</inkml:trace>
  <inkml:trace contextRef="#ctx0" brushRef="#br0" timeOffset="63571.65">30184 1651 0,'0'0'0,"0"-21"0,-149 0 31,128 0-31,-21 21 0,0 0 16,20 0-16,-20 0 0,21 0 0,0 21 15,21 0-15,0 0 16,0 0-16,0 0 0,0 1 16,21 20-16,0-21 0,0 0 15,22 0-15,-22 1 0,21-1 0,-21 0 16,22 0-16,-22 0 0,0 0 16,0 1-16,-21-1 0,0 0 0,0 0 15,0 0-15,0 0 0,-21 1 16,0-22-16,-22 21 0,22 0 0,-21-21 15,21 0-15,-22 21 0,22-21 16,-21 0-16,21 0 0,0 0 16,-1 0-16,1 0 0,0 0 0,21-21 31,21 0-31,0 21 16,1 0-16,-1 0 0,0 0 15,0 0-15,0 0 0,0 0 0,1 0 16,-22 21-16,0 0 0,0 0 0,0 0 15,0 1-15,0-1 0,0 21 16,0-21-16,-22 22 0,1-22 0,0 21 16,0-21-16,0 22 0,0-22 15,-1 21-15,1-21 0,0 0 16,21 1-16,0-1 0,0 0 16,0 0-1,21-21-15,0 0 0,1 0 16,-1 0-16,0 0 0,0 0 15,21-21-15,-20 21 0,20-21 0,0 21 16</inkml:trace>
  <inkml:trace contextRef="#ctx0" brushRef="#br0" timeOffset="63920.46">29570 2836 0,'0'0'0,"-21"22"0,-1-22 15,44 0 17,-1 0-32,0 0 0,21 0 0,-21 0 15,22 0-15,20 0 0,-20 0 16,20 0-16,1 0 0,-1 0 0,1 0 15,-1 0-15,22 0 0,-22 0 16,-20 0-16,20 0 0,-21 0 16,1 0-16,-1 0 0,-21 0 0,0 0 15,1 0-15,-44 0 32,1 0-32,-21 21 15,21-21-15,-22 0 0,22 21 0,-21-21 16,0 21-16</inkml:trace>
  <inkml:trace contextRef="#ctx0" brushRef="#br0" timeOffset="64216.76">29570 3175 0,'0'0'0,"21"0"31,0 0-31,0 0 0,22 0 0,-1 0 15,0-21-15,22 21 0,-22-21 16,22 21-16,-1-21 0,1 21 0,-1-22 16,1 22-16,-1 0 0,-21-21 0,1 21 15,20 0-15,-20 0 0,-22-21 16,21 21-16,-21 0 0,22 0 0,-22 0 16,-42 0 30,-1 0-46,1 21 0,0-21 16,0 0-16,-21 0 0,-1 21 0,1-21 16</inkml:trace>
  <inkml:trace contextRef="#ctx0" brushRef="#br0" timeOffset="64487.84">29654 3260 0,'0'0'0,"-21"21"0,-21-21 0,21 0 0,0 0 16,-1 21-16,44-21 31,-1 0-31,0 0 0,21 0 16,1 0-16,-1 0 0,21-21 0,1 21 15,-1 0-15,1 0 0,-1 0 0,-20-21 16,20 21-16,-20 0 0,20 0 16,-42 0-16,22 0 0,-1 0 0,-21 0 15,0 0-15,22 0 0,-22 0 16,-21 21 31,-21 0-32,-1 0-15</inkml:trace>
  <inkml:trace contextRef="#ctx0" brushRef="#br0" timeOffset="65008.55">30078 3725 0,'0'0'0,"-21"0"16,-22 0 0,43-21-1,21 21 1,1 0-16,-1 0 0,0 0 15,21 0-15,-21 0 0,22 0 0,-22 0 16,0 0-16,0 21 0,0 1 16,-21-1-16,0 0 0,0 0 15,-21 0-15,0 0 0,0-21 16,-21 22-16,20-1 0,-20 0 16,0 0-16,-1 0 0,1 0 0,0 1 15,21-1-15,-1 0 0,1 21 16,0-21-16,21 1 0,0-1 0,0 0 15,21 0-15,0 0 16,1-21-16,-1 21 0,21 1 16,-21-22-16,22 21 0,-22-21 0,21 0 15,0 21-15,-20-21 0,20 0 0,-21 0 16,-21 21-16,21-21 0,0 0 16,-21 21-16,0 0 15,0 1 1,0-1-1,-21-21-15,0 0 0,0 21 0,0-21 16,0 0-16,-1 21 0,1-21 16,-21 21-16,21-21 0,0 0 0,-22 0 15,22 0-15,0 21 0,0-21 16,0 0-16,-1 0 0,1 0 16</inkml:trace>
  <inkml:trace contextRef="#ctx0" brushRef="#br0" timeOffset="65576">27072 5927 0,'0'0'0,"0"-21"0,0-1 16,0 1-16,0 0 0,0 0 15,0 0-15,-21 21 16,0 0-16,0 21 15,-1-21-15,1 21 0,0 21 0,-21-20 16,21 20-16,-1 0 0,1 1 0,-21 20 16,21-21-16,0 1 15,-1-1-15,1 0 0,0 1 0,21 20 16,0-20-16,-21-1 0,21-21 0,0 21 16,0 1-16,0-22 0,21 0 15,0 0-15,0 0 0,22 1 0,-22-22 16,21 0-16,22 0 0,-22 0 15,0 0-15,22 0 0,-22-22 0,22 1 16,-22 21-16</inkml:trace>
  <inkml:trace contextRef="#ctx0" brushRef="#br0" timeOffset="66243.78">27644 6202 0,'0'0'0,"0"-21"0,0 0 15,-22-1-15,1 22 0,0 0 16,0-21-16,0 21 0,0 0 0,-22 0 15,22 21-15,0 1 0,-21-1 0,20 0 16,1 0-16,0 21 0,0-20 16,0 20-16,21-21 0,0 21 0,-21-20 15,21 20-15,0-21 0,0 0 0,0 0 16,0 1-16,21-1 0,0-21 16,0 21-16,0-21 0,22 0 0,-22 0 15,0 0-15,21 0 0,-21 0 16,22-21-16,-22 21 0,0-21 15,0-1-15,22 1 0,-43 0 0,21 0 16,0 0-16,0-22 0,-21 22 0,0 0 16,0-21-16,0 21 0,0-1 15,0 1-15,0 0 0,-21 42 32,21 0-32,0 1 0,0 20 15,-21-21-15,21 21 0,-21-20 0,21 20 16,0-21-16,0 21 0,0-20 15,0-1-15,0 0 0,0 0 0,21 0 16,0 0-16,0-21 0,0 0 16,22 0-16,-22 0 15,21 0-15,-21 0 0,22 0 0,-1 0 16,-21-21-16,21 0 0,1 0 0,-22 0 16,0-22-16,21 22 0,-20-21 15,-1 21-15,0-22 0,-21 1 0,21 0 16,-21-1-16,21 1 0,-21 0 0,0-1 15,0 1-15,0 21 0,0-21 16,0 20-16,0 44 31,-21 20-31,21-21 0,-21 21 0,0-20 16,21 20-16,0 0 0,-21 1 0,21-1 16,-22-21-16,22 21 15,-21 1-15,21-1 0,0-21 0,0 0 16,0 22-16,0-22 0,0 0 0,21 0 15,1-21-15,-1 0 16,21 0-16,-21 0 0,0 0 16,1 0-16,-1 0 0,0 0 0,21-21 15,-21 0-15,-21 0 0,22 0 16</inkml:trace>
  <inkml:trace contextRef="#ctx0" brushRef="#br0" timeOffset="66424.67">28109 6265 0,'0'0'0,"-21"0"0,-21 0 31,42 22-31,21-22 16,0 21-16,0-21 16,22 0-16,-22 0 0,21 0 15,0 0-15,1 0 0,-1 0 0,0 0 16,-20 0-16,20 0 0</inkml:trace>
  <inkml:trace contextRef="#ctx0" brushRef="#br0" timeOffset="66668.66">28977 6138 0,'-21'-21'16,"0"21"-16,0 0 0,-1 0 0,1 0 15,0 0-15,0 21 0,0 1 0,-22-22 16,22 21-16,21 0 0,-21 0 15,0 21-15,0-20 0,21-1 0,-21 21 16,21-21-16,0 22 0,0-22 16,0 0-16,0 21 0,0-21 0,0 1 15,0-1-15,21 0 0,0 0 0,0 0 16,0-21-16,0 21 0,1-21 16,-1 0-16,21 0 0,0 0 15,-20 0-15,20 0 0,-21-21 0,21 0 16,-20 0-16</inkml:trace>
  <inkml:trace contextRef="#ctx0" brushRef="#br0" timeOffset="67140.39">29316 6075 0,'0'0'0,"21"-21"0,-21-22 16,0 22-16,0 0 16,0 42-1,0 0-15,-21 1 0,0-1 0,21 21 16,-22-21-16,1 22 0,0-1 15,0 0-15,21 1 0,0-1 16,0-21-16,0 21 0,0 1 0,0-22 16,0 21-16,0-21 0,0 1 15,0-1-15,0 0 0,0 0 0,-21 0 16,21 0 0,0-42 15,0 0-31,0 0 15,0 0-15,0 0 0,0-22 0,0 22 16,0 0-16,42-21 0,-21-1 0,0 22 16,22-21-16,-1 21 0,0-22 15,-20 22-15,41 0 0,-21 21 16,1 0-16,-1 0 0,-21 0 16,22 0-16,-1 21 0,-21-21 0,0 42 15,-21-20-15,0 20 0,0-21 0,0 21 16,0-20-16,0 20 0,0-21 15,0 21-15,-21-20 0,0-1 0,0 0 16,21 0-16,-21 0 0,-1 0 0,1-21 16,21 22-16,-21-22 0,0 0 15,21-22 17</inkml:trace>
  <inkml:trace contextRef="#ctx0" brushRef="#br0" timeOffset="67884.37">31030 6075 0,'21'-21'0,"-42"42"0,42-63 0,-21-1 0,0 22 15,0 0-15,0 0 0,0 0 16,0-1-16,-21 22 0,-21-21 0,21 21 16,-22 0-16,22 0 0,-21 0 15,0 0-15,-1 21 0,1-21 16,21 22-16,0-22 0,-1 21 0,1 0 16,21 0-16,0 0 15,0 0-15,21 1 0,1-22 16,20 21-16,-21-21 0,21 21 15,1-21-15,-1 21 0,-21 0 16,22 0-16,-1 1 0,-21-1 0,0 0 16,0 0-16,-21 0 0,0 22 0,0-22 15,0 0-15,0 0 0,-42 21 16,21-42-16,0 22 0,-22-1 0,1 0 16,21-21-16,-21 0 0,-1 21 0,22-21 15,0 0-15,0 0 16,0 0-16,-1 0 0,44 0 31,-1 0-31,0-21 16,0 21-16,0 0 0,22 0 15,-22 0-15,0 0 0,0 0 0,0 0 16,-21 21-16,0 0 0,0 0 0,0 1 16,0-1-16,0 0 0,0 21 15,0-21-15,0 22 0,-21-22 0,0 0 16,21 21-16,0-20 15,-21-1-15,21 0 0,-21 0 0,21 0 16,0 0-16,0 1 0,0-1 16,21-21-16,0 0 15,0 0-15,0 0 0,0 0 0,1 0 16,-1 0-16,0 0 0,0 0 16</inkml:trace>
  <inkml:trace contextRef="#ctx0" brushRef="#br0" timeOffset="68156.38">30311 7070 0,'0'0'0,"-22"0"16,-20 0 0,63 0-16,0 0 0,1 0 15,20 0-15,0 0 0,1 0 0,20 0 16,1 0-16,-1 0 0,22 21 15,-22-21-15,22 0 0,0 0 0,20 21 16,-20-21-16,-21 21 0,20-21 0,-20 0 16,-22 21-16,22-21 0,-43 0 15,0 0-15,0 0 0,-21 22 0,-21-22 16,0 0 0,-22 0-16,22 0 0,-21 0 0,-22 0 15,22 0-15</inkml:trace>
  <inkml:trace contextRef="#ctx0" brushRef="#br0" timeOffset="68416.06">30395 7260 0,'0'0'0,"-42"21"0,0-21 0,-1 0 15,22 22-15,0-22 0,21 21 16,42 0 0,1-21-16,-1 21 15,0-21-15,22 0 0,-1 0 0,1 0 16,-1 21-16,1-21 0,-1 0 0,1 0 15,20 0-15,-20 0 0,-1 0 16,1 0-16,-1 0 0,-20 0 16,20 0-16,-42 0 0,22 0 0,-22 0 15,0 0-15,-42 0 16,0 0 0,0 0-16,-22 0 0,22 0 0,-21 0 15,-1 21-15,1-21 0,-21 0 16</inkml:trace>
  <inkml:trace contextRef="#ctx0" brushRef="#br0" timeOffset="68640.92">30353 7557 0,'0'0'0,"-42"0"0,20 21 0,-20-21 16,42 21-16,0 0 16,21-21-1,0 0-15,22 0 0,-1 0 0,0 0 16,22 0-16,-1 0 0,1 21 15,-1-21-15,1 0 0,21 0 0,-1 0 16,-20 0-16,20 21 0,-20-21 16,-1 0-16,1 0 0,-1 22 0,-20-22 15,-22 21-15,0-21 0,0 0 0,-42 0 32</inkml:trace>
  <inkml:trace contextRef="#ctx0" brushRef="#br0" timeOffset="69221.75">30797 8234 0,'-21'0'15,"42"0"-15,-63 0 0,63 0 32,0 0-32,1-21 0,-1 21 15,21 0-15,-21 0 0,22 0 16,-22 0-16,21 0 0,-21 0 0,22 0 16,-22 0-16,0 0 0,0 0 0,0 0 15,-21 21-15,0 0 16,0 0-16,-42-21 0,21 21 15,0-21-15,-1 22 0,-20-1 0,21-21 16,-21 21-16,20-21 0,1 21 16,-21 0-16,21 0 0,0-21 15,-1 22-15,22-1 0,0 0 0,0 0 16,0 0-16,0 0 16,0 1-16,0-1 0,22 0 15,-1 0-15,0-21 0,0 21 0,21 0 16,-20-21-16,-1 0 0,0 22 15,21-22-15,-21 0 0,1 0 0,-1 0 16,0 0-16,0 0 0,-42 21 31,0-21-31,0 21 16,-1-21-16,1 21 0,0-21 0,-21 21 16,21 0-16,-1 1 15,1-1-15,0 0 0,0 0 0,0-21 16,0 21-16,-1 0 0,22 1 0,-21-1 15,21 0-15,0 0 16,-21 0-16,0-21 16</inkml:trace>
  <inkml:trace contextRef="#ctx0" brushRef="#br0" timeOffset="70300.14">27622 10837 0,'0'0'0,"0"22"15,-21-22-15,21 21 16,21-21-1,1-21 1,-1-1-16,0 22 0,0-21 16,21 0-16,-20 0 0,20 0 0,-21 0 15,0-1-15,22-20 0,-22 21 0,0 0 16,0-22-16,0 22 0,0 0 16,1-21-16,-1 21 0,-21-22 0,0 1 15,0 21-15,0-22 0,0 22 16,0 0-16,0-21 0,0 21 15,0-1-15,-21 22 16,-1 0-16,1 0 0,0 22 16,0-1-16,0 21 0,0 0 15,-1 1-15,1-1 0,0 22 0,0-1 16,0-21-16,0 22 0,-1-1 0,1 1 16,21-22-16,-21 22 0,21-1 0,-21 22 15,21-22-15,-21 1 0,21 21 16,-21-22-16,-1 1 0,22 20 0,-21-20 15,0-1-15,21 22 0,-21-22 0,21 1 16,-21-1-16,0 1 0,21-1 16,0 1-16,0-22 0,0 22 15,-22-22-15,22 0 0,0 1 0,0-1 16,0-21-16,0 0 0,0 1 0,22-1 16,-1 0-16,0-21 0,0 0 15,21 0-15,-20 0 0,-1-21 16,21 0-16,0-1 0,1-20 0,-22 21 15,21-21-15,1-1 0,-1 1 0,0 0 16,1-1-16,-22 1 0,0-22 0,0 22 16,0-21-16,-21-1 0,0 1 15,0 20-15,0-20 0,-21-1 0,0 1 16,-21-1-16,20 22 0,-20 0 16,0-1-16,-1 1 0,22 0 0,-21 20 15,0 1-15,20 0 0,1 0 16,0 21-16,0 0 0,0-21 15,42 21 1,0 0-16,0-21 0,0 21 16,22-22-16,-22 22 0,21-21 15,22 0-15,-22 21 0,0-21 0,1 0 16,-1 0-16,0-1 0,1 1 16,-22 0-16,21 21 0,-21-21 0,1 0 15,-22 0-15,0-1 0,0 1 16,-22 21-1,1 0 1,0 21-16,21 1 0,0-1 16,-21-21-16,0 21 0,21 0 0,0 0 15,0 0-15,0 1 0,0-1 16,0 0-16,0 0 16,0-42 15,21 0-31,0 21 0</inkml:trace>
  <inkml:trace contextRef="#ctx0" brushRef="#br0" timeOffset="70480.03">28363 10541 0,'0'0'0,"0"21"31,0 0-31,0 1 15,0-1-15,21 0 16,1-21 0,-1 0-16,0 0 15</inkml:trace>
  <inkml:trace contextRef="#ctx0" brushRef="#br0" timeOffset="71232.61">28638 10774 0,'0'21'0,"0"-42"0,0 84 0,0-41 15,0-1-15,0 0 0,0 0 0,0 0 16,-21 0-16,21 1 0,-21-1 0,21 0 16,-21 0-16,21 0 0,0 0 15,0 1-15,-21-22 0,21-22 47,0 1-47,0 0 16,21 0-16,0 0 0,0 0 0,0-1 15,1 1-15,-1 0 0,0 0 0,0 0 16,0 0-16,22-1 0,-22 1 16,0 21-16,0 0 0,0 0 0,0 21 15,-21 1-15,22-1 16,-22 0-16,0 0 16,0 0-16,0 0 0,21 1 0,-21-1 15,21 0-15,0 0 0,-21 0 0,21 0 16,0 1-16,1-22 15,20 21-15,-21-21 0,21 0 0,1 0 16,-22 0-16,21 0 0,1 0 0,-1 0 16,0 0-16,1-21 0,-1 21 0,0-22 15,1 1-15,-22 0 0,0 0 16,0 0-16,0 0 0,-21-1 0,21 1 16,-21 0-16,0 0 0,0-21 0,0 20 15,0 1-15,-21 0 0,0 0 16,0 21-16,0 0 0,0 0 0,-1 0 15,1 0-15,0 0 0,0 0 0,0 21 16,0 0-16,-22 0 0,22 1 16,0-1-16,0 0 0,21 0 15,0 0-15,0 0 0,0 1 0,0-1 16,0 0-16,0 0 0,0 0 16,21-21-16,0 0 0,0 0 15,0 0-15,1 0 0,-1 0 0,0 0 16,0 0-16,0 0 0,0-21 0,1 0 15,-1 21-15,0-21 0,0 0 16,0-1-16,-21 1 0,21 0 0,-21 0 16,22 0-16,-22 0 0,21-1 0,-21 1 15,0 42 17,0 1-32,0-1 0,0 21 15,0-21-15,0 0 0,0 1 16,0-1-16,0 0 0,0 0 15,0 0-15,0 0 0,0 1 16,21-22 0,0 0-16,0 0 0,22 0 0,-22 0 15</inkml:trace>
  <inkml:trace contextRef="#ctx0" brushRef="#br0" timeOffset="71508.45">30184 10499 0,'0'0'0,"0"-21"0,-43-1 31,22 22-31,0 22 0,21-1 16,-21 0-16,21 21 0,-21 1 0,21-22 16,0 21-16,0 0 0,0 1 0,0-1 15,-22 0-15,22-20 0,0 20 16,0-21-16,0 21 0,0-20 0,0-1 15,0 21-15,0-21 0,0 0 16,0 1-16,22-22 31,-1 0-31,0-22 16,-21 1-16,21 0 0,0 21 16</inkml:trace>
  <inkml:trace contextRef="#ctx0" brushRef="#br0" timeOffset="72340.98">30416 10414 0,'0'0'0,"22"-21"0,-22 0 16,0 0-16,0 42 15,-22 0 1,1 0-16,0 21 0,21 1 0,-21-1 16,0-21-16,21 22 15,-21-1-15,21 0 0,-22 1 0,22-1 16,0 0-16,0-21 0,0 22 0,0-22 15,0 0-15,0 21 0,22-42 16,-22 22-16,21-1 0,0 0 0,0-21 16,0 0-16,0 0 15,1 0-15,-1 0 0,0 0 16,0 0-16,0-21 0,0 21 0,-21-21 16,22-1-16,-1 22 0,0-21 0,0 0 15,-21 0-15,21 0 0,0 0 16,1-1-16,-22 44 31,0-1-15,0 0-16,0 0 0,0 0 15,0 0-15,0 1 0,0-1 0,0 0 16,0 0-16,0 0 16,21 0-16,0-21 0,0 0 15,0 0-15,0 0 0,1 0 0,-1 0 16,0 0-16,0 0 0,21 0 15,-20-21-15,-1 21 0,0-21 0,0 0 16,0 0-16,0 21 0,-21-21 0,22-1 16,-22 1-16,21 0 15,-21 0-15,0 0 0,0 42 32,0 0-17,-21 0-15,-1 0 0,1 22 0,21-1 16,0 0-16,0 1 0,0-1 0,0 22 15,0-1-15,0-21 0,0 43 16,0-21-16,0-1 0,0 1 0,0 20 16,0-20-16,0 20 0,0 1 0,21 0 15,-21-1-15,0 1 0,0 0 16,0-1-16,0-20 0,0 21 16,0-22-16,0 1 0,-21-1 0,0 1 15,0-22-15,0 0 0,0 1 16,-22-22-16,22 0 0,0-21 0,0 0 15,-22 0-15,22 0 0,0-21 0,0 0 16,0-22-16,0 22 0,21-21 0,0 21 16,0-22-16,0 1 0,0-22 15,0 22-15,0-21 0,21 20 0,0-20 16,0-22-16,0 22 0,0-1 0,1-21 16,20 22-16,-21-1 0,0-20 15,22 20-15,-22 1 0,21-1 0,-21 1 16,22 20-16,-1-20 0,0-1 15,-21 22-15,22-21 0,-1-1 16,0 22-16,1-22 0,-1 22 0,0 0 16,1-22-16</inkml:trace>
  <inkml:trace contextRef="#ctx0" brushRef="#br0" timeOffset="72827.7">32131 10562 0,'42'-21'0,"-84"42"0,127-63 0,-64 21 16,0 0-16,0-1 0,0 1 0,-21 0 15,0 0-15,0 0 16,-21 0-16,0 21 0,-21 0 16,20 0-16,1 0 0,-21 0 15,21 0-15,0 21 0,-22-21 16,22 21-16,21 0 0,0 0 16,0 0-16,0 1 15,0-1-15,0 0 0,21 0 16,0-21-16,1 21 0,20-21 15,-21 21-15,21-21 0,-20 22 0,-1-22 16,21 21-16,-21-21 0,-21 21 16,0 0-16,0 0 15,-21 0-15,0-21 0,-21 22 16,-1-1-16,1-21 0,0 21 0,-1-21 16,1 0-16,21 21 0,-22-21 15,22 0-15,0 21 0,21 0 31,21-21-31,0 0 16,22 22-16,84 62 31,-106-63-31,0 1 0,-21-1 0,0 0 16,0 0-16,0 0 0,0 0 16,0 1-16,0-1 0,0 0 15,-21 0-15,0 0 0,0 0 16,-1-21-16,1 22 0,0-22 15,0 0 1,0 0-16</inkml:trace>
  <inkml:trace contextRef="#ctx0" brushRef="#br0" timeOffset="73112.53">31623 11282 0,'0'0'0,"0"42"31,0-21-31,21-21 0,0 0 0,22 0 16,-1 22-16,0-22 0,1 0 15,-1 0-15,21 21 0,1-21 16,-1 0-16,1 0 0,21 0 16,-22 0-16,1 0 0,-1 21 0,1-21 15,-1 0-15,-21 0 0,1 0 16,-1 0-16,-21 0 0,0 21 0,-21 0 31,-21-21-31,0 0 0,-21 21 0,21-21 16,-43 0-16,22 0 0,-22 22 15,1-22-15,-1 0 0</inkml:trace>
  <inkml:trace contextRef="#ctx0" brushRef="#br0" timeOffset="73360.39">31517 11621 0,'0'0'0,"-21"21"0,21 0 15,21-21 1,0 0-16,0 0 0,22 0 0,-1 0 16,0 21-16,1-21 0,-1 0 15,22 0-15,-1 0 0,1 0 0,-1 0 16,1 0-16,-1 0 0,1 0 16,-1 0-16,1 0 0,-1 0 0,-21 0 15,1 0-15,-1 0 0,0 0 16,-20 0-16,-1 0 0,0 0 0,-42 0 31,0 0-31,-1 0 0,-20 0 16,0 0-16,-1 0 0,1 21 0,-21-21 15,-1 0-15</inkml:trace>
  <inkml:trace contextRef="#ctx0" brushRef="#br0" timeOffset="73628.24">31559 11811 0,'0'0'15,"43"0"1,-22 21-16,0-21 0,21 0 16,-20 0-16,20 0 0,0 0 15,22 0-15,-22 0 0,22 0 0,-22 21 16,21-21-16,1 0 0,-1 0 16,-20 0-16,20 0 0,1 0 15,-22 0-15,22 0 0,-22 0 0,0 0 16,1 0-16,-22 0 0,21 0 15,-21 0-15,0 22 0,1-22 0,-22 21 32,-22-21-17,1 21-15,0-21 16,0 0-16,-21 21 0</inkml:trace>
  <inkml:trace contextRef="#ctx0" brushRef="#br0" timeOffset="74195.92">31729 12552 0,'0'0'0,"-21"0"0,-1 21 0,22 0 16,22-21-1,-1 0 1,0 0-16,21 0 0,-21 0 15,22 0-15,-1 0 0,0 0 16,1 0-16,-1 0 0,0 0 0,-20 0 16,20 0-16,-21 0 0,0 0 15,0 0-15,-21 21 0,-21-21 16,0 22-16,-21-22 16,21 21-16,-22 0 0,1-21 0,0 21 15,-1 0-15,1 0 0,21 1 0,-22 20 16,22-21-16,0 0 0,0 0 15,21 1-15,0 20 0,0-21 0,0 0 16,0 0-16,0 1 0,21-1 16,21-21-16,-20 21 0,-1 0 15,21 0-15,0-21 0,1 21 0,-22 1 16,21-22-16,1 21 0,-22-21 16,0 0-16,0 0 0,-21 21 15,-21-21-15,0 0 0,-22 21 16,1-21-16,21 21 0,-21-21 15,-1 21-15,1 1 0,0-1 0,-1 0 16,1 0-16,21 0 0,0 0 16,-1 1-16,1 20 0,21-21 0,0 0 15,0 0-15,0 22 0,0-22 0,0 0 16,0 0-16,0 0 0,21 1 16,1-1-16,-44-21 31,1 0-16,0-21-15,0 21 0,-21-22 0,-1 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3B74-1186-40E7-87A5-1DD8A9B10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3DCAC-CAFB-4116-9F19-4B0B7AFBA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C262C-8E08-449B-BF06-3330E246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DDE7-83D6-4B55-8B81-BFC2132540DE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73C-A078-4144-918C-DEBBD295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4B07-3796-47D3-8035-B03708AE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02B1-FD35-4BE1-9521-9BD225264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45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6E83-ABC9-462E-9804-15CED3B0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2350C-34DD-4FB7-8D47-3E84331B2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B5E23-DE37-448A-8585-58471EDB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DDE7-83D6-4B55-8B81-BFC2132540DE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0A7D-3DF8-4FA3-A40B-FEC72EE9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6E84E-3B7A-4631-825C-17DFAFED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02B1-FD35-4BE1-9521-9BD225264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57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F2566-253C-4284-BE39-556408E17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0D02B-3034-4C70-BAB6-0AB583BFE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8E029-4296-4E34-87EC-DC1721E6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DDE7-83D6-4B55-8B81-BFC2132540DE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D6714-AD37-431E-84CB-14CEF52B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57D2-DA3E-4E23-A883-5FFB0178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02B1-FD35-4BE1-9521-9BD225264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73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53F8-497E-4D21-A8F4-B0D58A22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5401-2C1B-4283-8B40-A3771BA91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170DF-CFEC-4E04-8630-63572F35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DDE7-83D6-4B55-8B81-BFC2132540DE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F546C-8570-46F0-AA51-A9BE1C19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16E2-9695-4D5F-A8D4-BE8F29D2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02B1-FD35-4BE1-9521-9BD225264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47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CA92-58C5-436F-9911-84DEE0A4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86B7B-1D81-4B71-9781-58157F66B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DD48E-C67A-4893-9066-34A2D316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DDE7-83D6-4B55-8B81-BFC2132540DE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3319-EA4A-4736-BBCD-FB922DAA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976D9-04A7-48BB-89E2-B867503E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02B1-FD35-4BE1-9521-9BD225264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73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6945-2704-4C76-93AD-5CD3DFD4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D2CF5-2942-4954-9D83-54FA94429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925EB-13E7-42AC-A5C1-67EDC9F31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B0981-CC27-4052-8768-EA57EBF9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DDE7-83D6-4B55-8B81-BFC2132540DE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4F1C3-D9D8-47F1-B4B3-602C1853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3E00D-3B31-4E4D-8B00-9EED9E7E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02B1-FD35-4BE1-9521-9BD225264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47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A24E-8526-4D81-A986-F0E28A35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1CB79-F34A-40EC-8E03-C3D6857FD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0C08E-D558-4E49-AC1E-CBCE74F2E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65E08-A816-4E12-ABD9-94779F230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C47A4-7C03-4C86-8CDA-C5C3824F4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D77DF-BD22-42D7-96A7-0EEC272F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DDE7-83D6-4B55-8B81-BFC2132540DE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D47AA-A96F-497C-AD22-282F738D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79D37-A56A-46A0-8638-0A5378C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02B1-FD35-4BE1-9521-9BD225264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74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D8A1-231C-4027-8FBD-BE42BD75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4EA05-308F-4A3E-B033-2EC9FA88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DDE7-83D6-4B55-8B81-BFC2132540DE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B6DFB-9CEB-4C25-9AAE-5911EB71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84205-A628-41FF-9829-0A7E05AA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02B1-FD35-4BE1-9521-9BD225264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48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5F5AE-774D-4E26-84A4-6C268F8B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DDE7-83D6-4B55-8B81-BFC2132540DE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E735F-270A-4FDA-BF8B-0B015AEF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902BC-EBBF-4177-B429-E4DE3496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02B1-FD35-4BE1-9521-9BD225264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4521-9DA2-4E45-ADAC-575A16E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D47B-141C-4FF5-9943-BC74E6157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FA440-48DE-45D1-B6FD-1A399E5C5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A4D5-1958-47AA-B08A-AEEBA581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DDE7-83D6-4B55-8B81-BFC2132540DE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9A95E-D8FF-4650-9BB6-3EB49869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CC3CD-75B3-4FE8-ACFD-0D77977D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02B1-FD35-4BE1-9521-9BD225264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3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6F3F-E631-4FA7-8DAB-386353A4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6C8F1-55B3-44C0-9DB9-101B218F9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92D9F-D5D0-49D4-BC92-7B1345F6C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29E4D-A409-4B91-A6AD-8A06B145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DDE7-83D6-4B55-8B81-BFC2132540DE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E01A5-D392-43B4-89FD-B06B4944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BCFFC-22BC-4435-AD39-880E23C2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02B1-FD35-4BE1-9521-9BD225264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5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72B6A-5ECA-4A46-96AC-5AA9B1FC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07CD3-1706-4B8C-8424-2C9CED743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47E22-B53F-4346-8429-B7A57F458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3DDE7-83D6-4B55-8B81-BFC2132540DE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76E-85A7-4D02-A55F-4F4E76864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B96E1-F4C7-425F-9266-557A514A0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02B1-FD35-4BE1-9521-9BD225264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81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E6D4-588B-42B1-884B-B9254F19A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49133-8E50-4F54-9AA7-6C940A84A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3915A0-E806-4D3E-8CA4-B5B3581DC689}"/>
                  </a:ext>
                </a:extLst>
              </p14:cNvPr>
              <p14:cNvContentPartPr/>
              <p14:nvPr/>
            </p14:nvContentPartPr>
            <p14:xfrm>
              <a:off x="327600" y="60840"/>
              <a:ext cx="8694720" cy="427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3915A0-E806-4D3E-8CA4-B5B3581DC6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51480"/>
                <a:ext cx="8713440" cy="42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148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E6D4-588B-42B1-884B-B9254F19A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49133-8E50-4F54-9AA7-6C940A84A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88B655-9360-4253-927E-B9F15B8C2B50}"/>
                  </a:ext>
                </a:extLst>
              </p14:cNvPr>
              <p14:cNvContentPartPr/>
              <p14:nvPr/>
            </p14:nvContentPartPr>
            <p14:xfrm>
              <a:off x="396360" y="739080"/>
              <a:ext cx="6941880" cy="233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88B655-9360-4253-927E-B9F15B8C2B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729720"/>
                <a:ext cx="6960600" cy="23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574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E6D4-588B-42B1-884B-B9254F19A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49133-8E50-4F54-9AA7-6C940A84A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7942FE-BF74-40D2-B76E-E8B4086BF02F}"/>
                  </a:ext>
                </a:extLst>
              </p14:cNvPr>
              <p14:cNvContentPartPr/>
              <p14:nvPr/>
            </p14:nvContentPartPr>
            <p14:xfrm>
              <a:off x="114120" y="45720"/>
              <a:ext cx="6538320" cy="516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7942FE-BF74-40D2-B76E-E8B4086BF0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36360"/>
                <a:ext cx="6557040" cy="518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99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E6D4-588B-42B1-884B-B9254F19A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49133-8E50-4F54-9AA7-6C940A84A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CD89AC-FF69-4DB3-9EB4-1A021CB6F66F}"/>
                  </a:ext>
                </a:extLst>
              </p14:cNvPr>
              <p14:cNvContentPartPr/>
              <p14:nvPr/>
            </p14:nvContentPartPr>
            <p14:xfrm>
              <a:off x="0" y="236160"/>
              <a:ext cx="9365400" cy="661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CD89AC-FF69-4DB3-9EB4-1A021CB6F6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26800"/>
                <a:ext cx="9384120" cy="66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93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E6D4-588B-42B1-884B-B9254F19A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49133-8E50-4F54-9AA7-6C940A84A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94B542-58C5-496A-A141-21F64D391B65}"/>
                  </a:ext>
                </a:extLst>
              </p14:cNvPr>
              <p14:cNvContentPartPr/>
              <p14:nvPr/>
            </p14:nvContentPartPr>
            <p14:xfrm>
              <a:off x="198000" y="137160"/>
              <a:ext cx="11583000" cy="553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94B542-58C5-496A-A141-21F64D391B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27800"/>
                <a:ext cx="11601720" cy="55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654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2021-10-18T02:22:06Z</dcterms:created>
  <dcterms:modified xsi:type="dcterms:W3CDTF">2021-10-18T02:24:25Z</dcterms:modified>
</cp:coreProperties>
</file>