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1:35:43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1164 0,'22'0'0,"-1"0"16,0 21 0,0-21-16,-21 22 15</inkml:trace>
  <inkml:trace contextRef="#ctx0" brushRef="#br0" timeOffset="2487.84">1968 1312 0,'0'22'16,"0"-1"-1,0 0-15,22-21 16,-1 0-1,0 0 1,0 0-16,0 0 16,22-21-16,-22 21 0,21-21 15,-21-1-15,22 1 0,-1 0 16,0-21-16,-21 21 0,22-22 16,-1 22-16,-21-21 0,22 21 0,-22-22 15,-21 22-15,21 0 0,-21-21 16,0 20-16,0-20 0,0 21 0,0 0 15,0 0-15,0-1 16,-21 22-16,0 0 16,-1 0-16,22 22 15,-21-1-15,21 21 0,0-21 16,0 22-16,-21-1 0,21 0 16,0 1-16,0-1 0,0 0 15,0 1-15,0-1 0,0 0 16,0 22-16,0-22 0,0 0 0,0 1 15,0-1-15,0 22 0,0-22 16,0 0-16,0 1 0,0 20 0,0-21 16,0 1-16,0-1 0,0-21 15,0 22-15,0-22 0,0 21 0,0-21 16,0 0-16,0 1 16,-21-22 15,0 0-16,0-22-15,-1 1 16,1 21-16,0-21 0,0 0 0,-21 0 16,20 21-16,1-21 0,-21-1 15,21 22-15,0-21 0,-1 21 16,1 0-16,0 0 16,21 21-1,0 1 1,0-1-16,21 0 0,0 0 15,1 0-15,20-21 0,-21 0 16,0 0-16,0 0 16,1 0-16,20 0 0,-21 0 0,21 0 15,-20 0-15,20-21 0,-21 21 16,21-21-16,1 0 0,-22 0 0,21-1 16,-21 1-16,22-21 0,-22 21 15,0-22-15,0 1 0,22 0 16,-22-1-16,-21 1 0,21 0 0,0-1 15,-21 1-15,0 0 0,0-1 16,0 22-16,0-21 0,0 21 0,0-22 16,0 22-16,0 0 0,0 0 15,0 0-15,-21 21 32,0 0-32,21 21 15,0 0-15,0 0 16,0 0-16,0 22 0,0-1 0,0 0 15,0 1-15,0 20 0,0-20 16,0 20-16,0 1 0,0-1 16,0 1-16,0-1 0,0 1 0,0-1 15,0 1-15,0-1 0,0 1 16,0-1-16,0 1 0,0-1 0,0 1 16,0-1-16,0 1 0,0-1 0,21 1 15,-21-22-15,21 21 16,-21-20-16,21-1 0,-21 0 0,21 1 15,1-22-15,-22 21 0,21-21 16,-21 1-16,21-1 0,0 0 0,-21 0 16,21-21-16,0 0 0,1 0 15,-1 0-15,0-21 0,0 0 0,-21 0 16,21-1-16,0 1 0,22-21 0,-22 0 16,0 20-16,0-20 0,0-21 15,1 20-15,-1 1 0,-21-22 0,0 22 16,0-21-16,0-1 0,0 1 15,0 20-15,-43-20 0,22 20 16,-21 1-16,21 0 0,-22-1 0,-20 1 16,21 21-16,-1 0 0,1 0 15,0-1-15,-1 22 0,1 0 16,0-21-16,20 21 0,1 0 0,0 0 16,0 0-16,21-21 0,-21 21 15,21-21-15,0 0 16,21 21-1,0 0-15,0-21 0,0-1 16,1 22-16,-1 0 0,0-21 16,0 21-16,0-21 0,0 21 0,1-21 15,-1 21-15,0-21 16,0 0-16,0-1 0</inkml:trace>
  <inkml:trace contextRef="#ctx0" brushRef="#br0" timeOffset="2972.08">3852 1630 0,'21'21'31,"1"-21"-31,-1 0 15,0 0-15,0 0 0,-21-21 16,21 21-16,0-21 0,1 21 0,-1-21 16,0-1-16,0 22 0,-21-21 15,21 0-15,0 0 0,1 0 0,-22 0 16,21-1-16,-21 1 16,0 0-16,0 0 0,0 0 0,0 0 15,-21 21-15,-1 0 16,1 0-16,0 0 0,0 0 15,0 21-15,0-21 0,-22 21 16,22 0-16,0 0 0,0 22 0,21-22 16,-21 21-16,-1-21 15,22 22-15,-21-1 0,21-21 0,0 21 16,0 1-16,0-22 0,0 0 0,0 0 16,0 22-16,0-22 15,21 0-15,1-21 0,-1 0 0,-21 21 16,21-21-16,0 0 0,0 0 15,0 0-15,1 0 0,-1-21 0,21 21 16,-21-21-16,0 0 0,1-1 16,-1 1-16,21-21 0,-21 0 15,22 20-15</inkml:trace>
  <inkml:trace contextRef="#ctx0" brushRef="#br0" timeOffset="3268.91">4635 910 0,'0'0'0,"0"-42"0,0 21 0,0 0 0,0-1 16,-21 22 0,0 22-16,21-1 15,-21 0-15,21 0 0,0 21 0,0 1 16,0 20-16,0-20 0,0 20 16,0-21-16,0 22 0,0-22 0,-21 22 15,21-22-15,-21 22 0,21-22 16,0 21-16,-22-20 0,22-1 15,-21 0-15,21 1 0,-21-22 0,21 21 16,0-21-16,0 1 0,0-1 16,0 0-16,0 0 0,0-42 31,21 21-15,0-42-16,-21 20 0,22 1 15,-1-21-15</inkml:trace>
  <inkml:trace contextRef="#ctx0" brushRef="#br0" timeOffset="3740.93">4995 1482 0,'0'0'0,"21"0"0,1 0 16,-22-21-16,21 21 0,0-22 16,-21 1-16,21 0 15,0 0-15,-42 21 31,0 0-15,0 0-16,0 0 0,-1 21 0,-20 0 16,21-21-16,0 21 0,-22 1 0,22-1 15,0 0-15,0-21 16,21 21-16,0 0 0,-21 0 0,21 1 16,0-1-16,0 0 15,21-21-15,0 21 16,0 0-16,0-21 0,1 0 15,-1 21-15,0-21 0,0 0 0,0 22 16,0-22-16,1 21 0,-1-21 16,-21 21-16,0 0 0,0 0 15,0 0-15,0 1 16,-21-1-16,-22-21 0,22 21 16,0-21-16,0 0 0,0 21 0,-22-21 15,22 0-15,0 0 16,0 0-16,0 0 0,-1 0 15,1 0-15,21-21 47,0 0-31,21 21-16,1-21 0</inkml:trace>
  <inkml:trace contextRef="#ctx0" brushRef="#br0" timeOffset="4141.7">5270 1651 0,'0'0'0,"22"0"32,-1 0-32,0 0 15,0 0-15,0-21 0,0 21 16,-21-21-16,22 0 0,-1 21 0,0-22 15,-21 1-15,0 0 16,0 0-16,0 0 16,-21 21-1,0 0-15,-1 0 0,1 0 16,0 0-16,0 21 16,0 0-16,0 0 0,21 0 0,-22 1 15,22 20-15,-21-21 0,21 21 16,-21-20-16,21 20 0,0-21 0,0 0 15,0 22-15,0-22 0,0 0 0,0 0 16,21-21-16,0 0 16,1 0-16,-1 0 0,0 0 0,0 0 15,0 0-15,0-21 0,1 0 16,-1 0-16,0 21 0,0-22 0,0 1 16,0-21-16,1 21 0,-1 0 15</inkml:trace>
  <inkml:trace contextRef="#ctx0" brushRef="#br0" timeOffset="4756.83">6625 1884 0,'21'0'32,"0"-21"-32,1 0 15,-1-1-15,0 1 0,21 0 0,-21 0 16,1-21-16,-1 20 0,21 1 16,-21-21-16,0 21 0,22-22 15,-22 1-15,0 0 0,0-1 0,0 1 16,1 0-16,-22-1 0,0 1 15,0 0-15,0-1 0,0 1 0,0 0 16,0 21-16,0-1 0,-22 1 16,1 21-16,0 0 0,0 0 0,0 0 15,21 21-15,-21 1 0,-1-1 16,1 21-16,0 0 0,21-20 0,0 41 16,0-21-16,0 1 0,0-1 15,0 0-15,0 1 0,0 20 16,0-20-16,0-1 0,0 0 15,0-21-15,21 22 0,0-22 0,1 21 16,-1-21-16,0 1 0,0-22 16,0 21-16,0-21 0,1 0 0,-1 0 15,0 0-15,0 0 0,0 0 0,0 0 16,22 0-16,-22-21 0,0-1 16,0 1-16,0 0 0</inkml:trace>
  <inkml:trace contextRef="#ctx0" brushRef="#br0" timeOffset="5240.55">7556 1418 0,'0'-21'0,"0"42"0,0-63 15,-21 42-15,0 0 0,0 0 16,0 0-16,0 0 0,-1 0 16,1 21-16,0-21 0,0 21 15,0 0-15,21 22 0,-21-22 0,-1 21 16,1 1-16,21-22 0,0 21 15,0 0-15,-21 1 0,21-1 0,0-21 16,0 22-16,0-22 0,0 0 0,0 0 16,0 0-16,0 0 15,21-21-15,0 0 0,1 0 16,-1 0-16,0 0 0,0 0 16,0-21-16,0 0 0,1 0 0,-1 0 15,0 0-15,0-1 0,0-20 0,0 21 16,1-21-16,-1-1 0,-21 1 15,0 0-15,0-1 0,21 22 0,-21-21 16,0 21-16,0-1 0,0 1 16,0 42 15,0 1-31,0-1 0,0 0 0,0 21 16,0 1-16,0-22 0,0 21 15,0-21-15,0 22 0,0-22 16,0 21-16,0-21 0,21 0 0,-21 1 15,21-1-15,-21 0 0,21 0 16,1-21-16,-1 21 0,0-21 16,0 0-16,21 0 0,-20 0 15,20 0-15,-21 0 0,21-21 0,1 0 16,-1 0-16,-21 21 0</inkml:trace>
  <inkml:trace contextRef="#ctx0" brushRef="#br0" timeOffset="5800.23">8509 1588 0,'0'0'0,"21"-22"0,0 1 0,-21-21 16,0 21-16,0 0 16,0-1-16,0 1 0,-21 0 15,0 0-15,0 21 16,0 0-16,-1 0 0,1 0 16,0 0-16,0 21 0,-21 0 0,20-21 15,1 21-15,0 1 0,-21 20 16,21-21-16,-1 21 0,1-20 0,0 20 15,0 0-15,21-21 0,0 22 0,0-22 16,0 21-16,0-21 0,0 1 16,0-1-16,0 0 0,0 0 0,21 0 15,0-21-15,0 0 0,1 0 16,-1 0-16,0 0 0,21 0 16,-21 0-16,1-21 0,-1 21 0,21-21 15,-21 0-15,0 0 0,22-1 16,-22-20-16,0 21 0,0-21 0,0-1 15,1 1-15,-22-22 0,21 22 16,0-21-16,-21 20 0,21-20 0,-21-1 16,0 22-16,0-22 0,0 22 15,0 0-15,0-1 0,0 22 0,0 0 16,0 0-16,0 42 16,0 21-1,-21-20-15,21 20 0,-21 0 0,21 22 16,-21-22-16,-1 0 15,22 1-15,-21 20 0,21-20 0,-21-1 16,0 0-16,21 1 0,0-1 16,0 0-16,0 1 0,0-22 0,0 0 15,0 0-15,0 0 0,0 0 16,21-21-16,0 0 0,0 22 0,1-22 16,-1 0-16,0 0 0,21 0 0,-21 0 15,22 0-15,-22 0 0,21 0 16,-21-22-16,22 1 0,-22 21 0,21-21 15,1 0-15</inkml:trace>
  <inkml:trace contextRef="#ctx0" brushRef="#br0" timeOffset="6339.92">9334 1503 0,'0'0'0,"22"-21"16,-1 0-16,-21-1 0,0 1 0,0 0 16,0 0-16,0 0 15,-21 21-15,-1 0 16,1 0-16,0 0 0,0 21 0,0 0 15,0-21-15,-1 21 0,-20 22 16,21-22-16,-21 0 0,20 21 0,1-21 16,0 22-16,0-22 15,0 21-15,0-21 0,21 22 0,0-22 0,0 0 16,0 0-16,0 0 0,0 1 16,0-1-16,21-21 15,0 21-15,0-21 0,21 0 0,-20 0 16,-1 0-16,21 0 0,-21-21 15,0 0-15,22 21 0,-22-22 0,0 1 16,0-21-16,0 21 0,1 0 0,-1-22 16,0 1-16,0 0 0,-21-1 15,0 1-15,21-22 0,-21 22 0,0 0 16,0-22-16,0 22 0,0 0 16,0-1-16,0 1 0,0 21 0,0 0 15,0-1-15,0 1 0,0 42 31,-21 1-31,21 20 0,-21-21 16,21 21-16,-21 1 0,21-1 0,0 0 16,0 1-16,0-1 0,0 0 0,-21 1 15,21-1-15,0 0 0,0 1 16,0-22-16,0 21 0,0-21 0,-22 22 16,22-22-16,0 0 0,0 0 15,0 0-15,0 1 0,0-1 16,22-21-16,-1 0 0,0 0 15,0 0-15,0-21 16,0-1-16,1 22 0,-1-21 16,0 0-16,0 0 0,21 0 15</inkml:trace>
  <inkml:trace contextRef="#ctx0" brushRef="#br0" timeOffset="6751.69">9800 1566 0,'0'0'0,"0"22"0,0-1 16,-21-21-16,21 21 16,21-21 15,0 0-31,0 0 0,1 0 16,-22-21-16,21 21 0,0-21 0,0 21 15,0-22-15,0 22 0,-21-21 16,22 0-16,-22 0 0,21 21 0,-21-21 15,0 0-15,0-1 0,0 1 16,-21 21 0,-1 0-16,1 0 0,0 0 0,0 0 15,0 0-15,0 21 16,-1 1-16,1-1 0,0 0 0,0 0 16,21 21-16,0-20 15,-21-1-15,21 0 0,0 21 0,0-21 16,0 1-16,0-1 0,0 0 0,21 0 15,-21 0-15,21-21 16,0 0-16,22 21 0,-22-21 0,0 0 16,0 0-16,21 0 0,-20 0 0,20 0 15,-21 0-15,21 0 0,-20 0 16,20-21-16,-21 0 0,21 21 0,-20-21 16,-1 0-16</inkml:trace>
  <inkml:trace contextRef="#ctx0" brushRef="#br0" timeOffset="7171.73">10393 1461 0,'-21'0'16,"42"0"-16,-42-22 0,-1 1 0,22 0 15,0 0-15,0 0 16,22 0 0,-1 21-1,0 0-15,0 0 0,0 0 16,0 21-16,1 0 15,-1-21-15,-21 21 0,0 0 0,21 0 16,-21 1-16,21-1 0,-21 0 0,0 0 16,0 0-16,0 22 15,0-22-15,0 0 0,0 0 0,0 21 0,0-20 16,0-1-16,0 0 16,0 0-16,0 0 15,-21-21-15,0 0 16,21-21-1,0 0 1,0 0-16,0-22 16,0 22-16,21-21 0,0 21 0,0-22 15,0 22-15,1-21 0,-1 21 0,0-22 16,0 22-16,0 0 0,22 0 16,-22 0-16,0 0 15,0 21-15</inkml:trace>
  <inkml:trace contextRef="#ctx0" brushRef="#br0" timeOffset="8039.61">2646 2836 0,'-21'0'16,"-1"0"-16,22-21 0,-21 21 15,0 0-15,0 0 0,0 0 16,0 0-16,-1 0 16,44 0 15,20 0-16,-21 0-15,21 0 0,1 0 16,-1 0-16,22 0 0,-1 0 0,1 0 16,-1 0-16,1 0 0,20 0 15,1 0-15,0 0 0,20 0 0,1 0 16,21 0-16,-21 0 0,21 0 0,0 0 16,21-21-16,0 0 0,1 21 15,20 0-15,0-21 0,1 21 0,-1-21 16,21-1-16,-20 22 0,20-21 15,-20 21-15,20-21 0,1 0 16,-22 21-16,21-21 0,1 21 0,-1-21 16,-20-1-16,20 22 0,1-21 15,-1 21-15,-20 0 0,-1-21 0,0 21 16,1 0-16,-1-21 0,-21 21 16,0 0-16,0 0 0,1-21 0,-22 21 15,0 0-15,-22 0 0,1 0 0,0 0 16,0 0-16,-21 0 0,-1 0 15,-20 0-15,-1 0 0,-20 0 0,-1 0 16,0 0-16,-21 0 0,1 0 16,-1 0-16,0 0 0,-21-21 47,0-1-32,0 1-15,0 0 16,21 0-16,0 0 0</inkml:trace>
  <inkml:trace contextRef="#ctx0" brushRef="#br0" timeOffset="8968.29">16214 1376 0,'0'0'0,"0"-21"16,-22 21-16,44 0 63,-1 0-63,0 0 0,0 0 15,0 0-15,0 0 0,1 0 16,-1-21-16,0 21 0,0-22 0,0 22 15,0-21-15,22 0 0,-22 21 0,0-21 16,0 0-16,-21 0 0,0-1 16,0 1-16,0 0 0,0 0 15,0 0-15,-21 21 0,-21-21 16,21-1-16,-1 22 0,-20 0 0,0-21 16,21 21-16,-22 0 0,1 0 15,21 0-15,-22 0 0,22 21 16,-21 1-16,21-1 0,0 0 15,-1 0-15,1 0 0,21 0 0,0 22 16,0-22-16,0 21 0,0-21 16,21 22-16,1-22 0,-1 21 0,21-21 15,-21 1-15,22 20 0,-1-21 0,0 0 16,1 22-16,20-22 0,-42 0 16,22 0-16,-1 21 0,-21-20 0,0-1 15,0 0-15,-21 0 0,0 0 16,-21 0-16,0 1 0,-21-1 15,-1-21-15,1 21 0,0-21 16,-22 0-16,22 21 0,-22-21 16,22 0-16,-21 0 0,20 0 0,1 0 15,21 0-15,-22-21 0,22 21 16,0-21-16,0 0 0,0-1 0,0 1 16,21 0-16,0 0 0,0 0 15,0 0-15,0-1 0,0 1 0,0 0 16,0 0-16,0 0 0,0 0 15,0-1-15,21 22 0,-21-21 16,42 21-16,-21 0 0,0-21 0,22 21 16,-22-21-16,21 21 0,1-21 15</inkml:trace>
  <inkml:trace contextRef="#ctx0" brushRef="#br0" timeOffset="9843.33">16531 1418 0,'21'0'0,"-42"0"0,63 0 16,-42 21-1,0 1-15,0-1 16,0 0-16,0 0 0,0 21 16,0-20-16,0-1 0,0 21 0,0-21 15,-21 22-15,21-22 0,0 21 16,0-21-16,0 0 0,0 1 0,0-1 16,0 0-16,0 0 0,0 0 0,0 0 31,21-21-16,1-21 1,-1 0-16,0 21 0,-21-21 16,21 0-16,0 0 0,-21-1 0,21 1 15,-21-21-15,22 21 0,-22 0 16,21-22-16,-21 22 0,0 0 0,0 0 16,0 0-16,21-1 15,-21 44 1,0-1-1,0 0-15,0 0 0,0 0 0,0 0 16,0 22-16,0-22 0,0 0 16,0 0-16,0 0 0,0 1 15,0-1-15,0 0 0,21 0 16,0-21-16,0 0 16,1 0-16,-1 0 0,0 0 15,0-21-15,0 0 0,0 21 16,1-21-16,-1-1 0,-21 1 0,21 0 15,0-21-15,0 21 0,0-1 0,-21-20 16,22 21-16,-22-21 16,21 20-16,-21-20 0,0 21 0,0 0 15,0 0-15,0-1 0,0 1 16,0 42 0,0 1-1,-21-1-15,21 0 0,-22 21 0,22-21 16,0 22-16,0-22 0,0 21 0,0 1 15,0-22-15,0 0 0,0 21 16,0-21-16,0 1 0,22-1 0,-1-21 16,-21 21-16,21-21 0,0 0 15,0 0-15,0 0 0,1 0 16,-1 0-16,0 0 0,0 0 0,0-21 16,0 21-16,1-21 0,-1-1 15,0 1-15,0 0 0,-21 0 16,0 0-16,21 0 0,-21-1 15,21-20-15,-21 21 0,0 0 0,0 0 16,0-1-16,0 44 31,0-1-31,0 0 0,0 0 0,0 0 16,-21 0-16,21 22 0,0-22 16,0 0-16,0 0 0,0 0 0,-21 1 15,21-1-15,0 0 0,0 0 16,0-42 31,21 0-47,-21 0 0,0-1 0,21 1 15,1 0-15</inkml:trace>
  <inkml:trace contextRef="#ctx0" brushRef="#br0" timeOffset="10227.86">17653 1207 0,'0'0'16,"-21"0"-16,0 21 0,21 0 0,-22-21 16,22 21-16,-21 0 0,21 0 15,0 1-15,0-1 0,0 0 16,0 0-16,21 0 16,1-21-16,-1 0 15,0 0-15,0 0 0,0 0 16,0 0-16,1 0 0,-1-21 15,0 0-15,0 0 0,0 0 16,-21-1-16,0 1 16,0 0-16,0 0 0,0 0 0,0 0 15,0-1-15,0 1 0,-21 21 16,0 0-16,0 0 0,0 0 16,21 21-1,-22 1-15,1-1 0,0 0 0,21 0 16,-21 0-16,21 0 0,-21 1 15,21-1-15,0 0 0,0 0 0,0 0 16,0 0 0,21-21-16,0 0 15,0 0-15,0 0 0,-21-21 0</inkml:trace>
  <inkml:trace contextRef="#ctx0" brushRef="#br0" timeOffset="10511.69">18034 1080 0,'0'0'0,"0"21"32,0 0-32,0 0 15,0 0-15,0 0 0,0 22 0,0-22 16,0 21-16,-21 1 0,21-1 16,-21-21-16,21 21 0,0 1 0,-22-1 15,22 0-15,-21-20 0,21 20 0,0-21 16,0 21-16,0-20 0,0-1 15,0 0-15,0 0 0,0 0 16,21-21 31,1-21-47,-22 0 0,0 0 16,0 0-16,0-1 0,0 1 15</inkml:trace>
  <inkml:trace contextRef="#ctx0" brushRef="#br0" timeOffset="10684.67">17843 1418 0,'0'0'0,"0"21"15,22-21 1,-1 0-16,0 22 16,0-22-16,0 0 0,0 0 15,1 0-15,-1 0 0,0 0 16,21 0-16,-21 0 0,1 0 15,20-22-15,-21 1 0,21 21 0,-20 0 16</inkml:trace>
  <inkml:trace contextRef="#ctx0" brushRef="#br0" timeOffset="11416.25">18605 1270 0,'0'0'0,"-42"0"0,21 0 16,0 0-16,0 0 0,-1 0 0,1 21 15,-21 0-15,21 1 0,-22-1 16,22 0-16,0 0 0,0 0 16,-21 22-16,42-22 0,-22 0 0,22 21 15,-21-21-15,21 22 0,0-22 16,0 0-16,0 0 0,21 0 0,1 1 16,-22-1-16,42 0 0,-21-21 15,0 0-15,22 21 0,-22-21 0,21 0 16,0 0-16,1 0 0,-1-21 15,-21 0-15,22 21 0,-1-21 0,0-22 16,-21 22-16,22 0 0,-22-21 0,0-1 16,0 1-16,-21 0 0,0-1 15,0-20-15,0 20 0,0-20 16,0-1-16,0 22 0,0 0 16,0-1-16,0 1 0,0 21 0,0 0 15,0 42 1,0 0-16,0 21 0,-21-20 15,21 20-15,-21 0 0,21 1 16,-21-1-16,21 21 0,0-20 0,0-1 16,0 0-16,0 1 0,0-1 15,0 0-15,0 1 0,0-22 0,0 21 16,0-21-16,0 1 0,0-1 0,21 0 16,-21 0-16,0 0 0,0-42 46,0 0-46,0 0 16,0 0-16,0-1 0,21-20 0,-21 21 16,0-21-16,0-1 0,21 1 15,0 21-15,1-22 0,-1 1 0,0 21 16,0 0-16,0 0 0,0-1 16,22 1-16,-22 0 0,0 21 0,21 0 15,-20 0-15,20 0 0,-21 21 16,0 0-16,0 22 0,1-22 0,-1 21 15,-21-21-15,21 22 0,-21-1 16,0-21-16,0 22 0,0-1 16,0-21-16,0 0 0,-21 0 0,0 1 15,21-1-15,-22 0 0,22 0 16,-21-21 0,21-21-1,0 0-15,0 0 16,21-1-16,1 1 0,-1 0 0</inkml:trace>
  <inkml:trace contextRef="#ctx0" brushRef="#br0" timeOffset="11716.08">19960 1143 0,'0'-21'16,"0"42"-16,0-63 0,0 21 15,0-1-15,-21 22 0,0 0 0,0 0 16,-1 0-16,1 0 16,0 22-16,-21-1 0,21 0 0,-1 0 15,-20 21-15,21-20 0,0 20 16,-22-21-16,22 21 0,0 1 0,0-22 16,0 21-16,21-21 0,0 22 0,0-22 15,0 21-15,0-21 0,0 1 16,0 20-16,0-21 0,21 0 15,0 0-15,0 1 16,0-22-16,22 0 0,-22 0 0,0 0 16,21 0-16,1 0 0,-22 0 15</inkml:trace>
  <inkml:trace contextRef="#ctx0" brushRef="#br0" timeOffset="13215.93">20489 1355 0,'0'0'0,"-84"-85"32,62 85-32,1 0 15,0 0-15,0 0 0,-21 0 16,-1 42-16,22-20 0,0-1 16,-21 0-16,20 0 0,1 0 15,0 22-15,0-1 0,21-21 0,-21 21 16,21-20-16,-21 20 0,21 0 15,0-21-15,0 1 0,0-1 0,0 0 16,0 0-16,0 0 0,0 0 16,21-21-16,0 0 0,0 0 15,0 0-15,0 0 0,1 0 16,-1 0-16,0-21 16,0 0-16,0 21 0,0-21 0,1 0 15,-22-22-15,21 22 0,0 0 16,0-21-16,-21-1 0,21 22 0,0-21 15,-21 21-15,22-22 0,-22 22 16,0 0-16,21 0 0,-21 0 0,0 0 16,0 42-1,0 0 1,0 0-16,0 21 16,-21-20-16,21-1 0,0 0 0,0 21 15,0-21-15,-22 1 0,22-1 0,0 21 16,0-21-16,0 0 15,0 1-15,0-1 0,22 0 0,-1 0 16,0 0-16,0-21 16,0 0-16,0 0 0,1 0 0,-1 0 15,21 0-15,-21 0 0,22 0 16,-1 0-16,0-21 0,1 21 0,-1-21 16,0 0-16,1 0 0,-1-1 15,0 1-15,1 0 0,-1 0 0,-21-21 16,0 20-16,0-20 0,-21 21 0,22 0 15,-22 0-15,0-1 0,0 1 16,-22 21 0,1 0-16,0 0 15,21 21-15,-21 1 0,21-1 16,-21 0-16,21 0 0,0 0 16,0 0-16,0 1 0,0 20 0,0-21 15,0 0-15,0 0 0,0 1 16,0-1-16,21-21 0,-21 21 0,21 0 15,-21 0 1,0-42 31,0 0-47,0 0 16,-21 21-1,0 0 1,21 21-1,0 0 1,0 0 0,21-21-16,0 0 15,0 0-15,0 0 0,1 0 16,-1 0-16,0 0 0,0 0 16,0 0-16,0 0 0,1 0 15,-1-21-15,0 0 0,0 21 16,0-21-16,0 0 0,1-1 15,-1 1-15,0-21 0,0 21 0,-21-22 16,21 22-16,-21 0 0,21-21 0,-21 21 16,0-1-16,0 1 0,0 0 15,-21 21 1,0 0-16,0 0 16,21 21-16,-21 0 0,0 1 0,-1-1 15,1 0-15,0 21 0,21-21 16,0 1-16,-21 20 0,21-21 0,0 0 15,0 0-15,0 22 0,0-22 16,0 0-16,0 0 16,0 0-16,21 1 0,0-22 15,0 0-15,1 0 16,-1 0-16,0 0 0,21 0 0,-21 0 16,1 0-16,-1 0 0,21-22 15,0 22-15,-20-21 0,20 0 0,0 0 16,1 0-16,-1 0 0,0-22 15,1 22-15,-22-21 0,21-1 0,-21 22 16,0 0-16,1-21 0,-1 21 16,-21-1-16,0 1 0,0 0 15,0 0-15,-21 21 16,-1 0-16,1 0 16,21 21-16,-21 0 0,21 0 15,0 1-15,0-1 0,0 0 16,0 0-16,0 0 0,0 0 0,0 1 15,0-1-15,21 0 0,0 0 16,1 0-16,-1 0 0,0 1 0,0-1 16,0 0-16,-21 0 0,0 0 15,21-21-15,-21 21 0,0 1 0,0-1 16,0 0 0,-21-21-1,21 21-15,-21-21 0,0 0 16,0 0-16,0 0 0,-1 0 15,1 0-15,0 0 16,0 0-16,0 0 0,0 0 0,-1-21 16,1 21-16,0-21 0,-21 21 0,-1 0 15</inkml:trace>
  <inkml:trace contextRef="#ctx0" brushRef="#br0" timeOffset="14040.06">16637 2413 0,'0'0'16,"-21"21"-16,-22-21 0,22 0 0,0 0 0,-21 0 15,21 0-15,-22 0 0,22 21 16,0-21-16,-21 0 0,20 0 0,1 0 16,0 0-16,0 0 0,0 0 15,42 0 32,0 0-47,0 0 0,22 0 0,-1 0 16,21 0-16,-20 0 15,41 0-15,-20 0 0,21 0 0,-1 0 16,1 0-16,21 0 0,0 0 0,21 0 16,0 0-16,0 0 0,0-21 15,21 21-15,-21-21 0,21 21 0,0-21 16,0 21-16,22-21 0,-22 21 16,-21-21-16,21 21 0,21-22 0,-21 22 15,1 0-15,-1-21 0,-21 21 0,21 0 16,-21 0-16,0 0 0,-21 0 15,21 0-15,-21 0 0,21 0 0,-43 0 16,22 0-16,-21 0 0,-22 0 16,22 0-16,-22 0 0,-20-21 15,-1 21-15,22 0 0,-22 0 0,-21 0 16,21 0-16,1 0 0,-22 0 16,0 0-16,0 0 0,0 0 0,1 0 15,-1 0-15,0 0 0,0 0 16,0 0-1,0 0 48,1 0-47,-44 0 15,1 0-31</inkml:trace>
  <inkml:trace contextRef="#ctx0" brushRef="#br0" timeOffset="61680.11">2688 4614 0,'0'-21'32,"0"0"-17,0 0-15,0 0 0,-21 21 16,21-21-16,-21 21 0,0-22 15,-1 22-15,1 0 0,0 0 16,0 0-16,0 0 0,-22 0 0,22 0 16,0 0-16,-21 0 0,21 22 15,-1-1-15,-20 0 0,21 21 0,0-21 16,-22 22-16,22-1 0,0 22 16,0-22-16,0 21 0,0 1 15,-1-1-15,22-20 0,0 20 16,0-20-16,0-1 0,0 0 15,0 1-15,0-1 0,0 0 0,0-21 16,22 1-16,-1 20 0,0-21 16,21 0-16,-21-21 0,1 21 0,20-21 15,0 0-15,1 0 0,-1 0 16,0 0-16,1 0 0,-1 0 0,0-21 16,1 0-16,-1 0 15,0 0-15,1 0 0,-22-1 0,21-20 16,-21 21-16,22-21 0,-22 20 15,0-20-15,0 0 0,-21 21 0,0-22 16,21 22-16,-21-21 0,0 21 16,0-1-16,21 1 0,-21 42 31,0 1-31,0 20 0,0-21 16,0 0-16,0 22 0,-21-22 15,21 21-15,0-21 0,0 22 0,0-22 16,0 0-16,0 0 0,0 21 15,0-20-15,21-1 16,-21 0-16,22-21 0,-1 0 16,0 0-16,0 0 0,0 0 15,0 0-15,1 0 0,20 0 16,-21-21-16,0 0 0,0-1 0,22 1 16,-22-21-16,0 21 0,0-22 15,-21 22-15,0-21 0,21 0 0,-21-1 16,0 1-16,0 0 0,0-1 15,-21 1-15,0 0 0,0 20 0,-21 1 16,20 0-16,-20 21 0,21 0 16,-21 0-16,20 0 0,-20 21 15,21 0-15,0 22 0,0-22 16,-1 21-16,1 1 0,0-1 0,21 0 16,0-21-16,0 22 0,0-1 15,0 0-15,0-20 0,0 20 0,0-21 16,21 0-16,0 0 0,1 1 15,-1-22-15,21 21 0,-21-21 0,22 0 16,-1 0-16,0 0 0,1 0 16,-1 0-16,0 0 0,1-21 0,20-1 15,-21 22-15,1-21 0,-1-21 16,0 21-16,-20 0 0,20-1 0,-21-20 16,0 0-16,0 21 0,1-22 15,-1 22-15,-21 0 0,0 0 16,0 0-16,21 21 15,-21 21 1,0 0-16,0 0 0,0 0 16,0 0-16,0 1 0,0-1 0,0 21 15,0-21-15,0 0 0,0 1 16,0-1-16,0 0 16,0-42 15,0 0-31,21-1 15,-21 1-15,0 0 0,0 0 16,21-21-16,0 20 0,-21-20 16,22 21-16,-1-21 0,-21 20 15,21 1-15,-21 0 0,21 0 0,0 21 32,0 0-32,-21 21 0,22 0 0,-22 0 15,0 22-15,21-22 0,0 21 16,-21-21-16,21 1 0,-21 20 0,21-21 15,0 0-15,-21 0 0,22 1 16,-1-1-16,0-21 0,21 21 0,-21-21 16,22 0-16,-1 0 0,0 0 15,1 0-15,-1 0 0,22 0 0,-22-21 16,0 21-16,1-21 0,-1-1 16,0 1-16,1 0 0,-22-21 15,0 21-15,0-1 0,0-20 0,-21 0 16,0-1-16,0 22 0,0-21 15,0 0-15,0 20 0,-21-20 16,0 21-16,0 0 0,0 0 0,-22 21 16,22 0-16,-21-22 0,-1 22 0,22 0 15,-21 0-15,0 22 0,-1-1 16,22 0-16,-21 21 0,21-21 0,-1 22 16,1-1-16,0-21 0,0 22 15,21-1-15,0 0 0,0-21 16,0 43-16,0-22 15,0-21-15,0 1 0,21-1 0,0 0 16,0-21-16,1 21 0,-1-21 0,21 0 16,-21 0-16,0 0 0,22 0 15,-22 0-15,21 0 0,-21-21 0,22 0 16,-22 0-16,21-1 0,-21-20 16,22 21-16,-22-21 0,0-22 0,0 22 15,0-22-15,1 1 0,-1 20 16,0-20-16,-21 21 0,0-1 15,0 1-15,0 0 0,0-1 0,0 22 16,0 0-16,0 0 0,-21 21 31,21 21-31,-21 0 16,21 0-16,-22 22 0,22-1 0,0-21 16,0 43-16,0-22 0,0 0 15,0 22-15,0-22 0,0 0 0,0 1 16,0-1-16,0 0 0,0 1 15,22-22-15,-22 0 0,21 0 0,0 0 16,0 1-16,0-1 0,0 0 0,1-21 16,-1 0-16,0 0 0,0 0 15,0 0-15,0 0 0,22 0 0,-22-21 16,0 0-16,0-1 0,0 1 16,1 0-16,-1 0 0,0-21 15,-21 20-15,0-20 0,21 0 16,-21-1-16,0 22 0,21-21 0,-21 21 15,0-22-15,0 22 16,0 0-16,0 42 16,0 0-16,0 1 15,0-1-15,0 0 0,0 21 0,0-21 16,-21 22-16,21-22 0,0 21 16,0-21-16,0 22 0,0-22 15,0 0-15,0 0 0,21 0 0,0 1 16,-21-1-16,22-21 0,-1 0 15,0 21-15,0-21 0,0 0 0,0 0 16,22 0-16,-22 0 0,0-21 16,0 0-16,22 21 0,-22-22 0,0-20 15,0 21-15,0-21 0,0 20 16,1-41-16,-1 21 0,0-22 0,-21 22 16,21-22-16,-21 22 0,21-22 0,-21 22 15,0 0-15,0-1 0,0 1 16,21 21-16,-21 0 0,0 0 15,0 63 17,-21-21-32,21 0 0,0 22 15,0-1-15,-21 0 0,21 1 16,0-1-16,0 0 0,0 1 0,0-1 16,0 0-16,0 1 0,0-1 15,0 0-15,21-21 0,-21 22 0,21-22 16,1 0-16,-1 0 0,-21 0 15,21-21-15,0 22 0,0-22 0,0 0 16,1 0-16,-1 0 0,0 0 0,0 0 16,0 0-16,0-22 0,1 1 15,-1 0-15,0 0 16,0-21-16,0 20 0,-21-20 16,21 21-16,1-21 0,-1-1 0,-21 22 15,0-21-15,21 21 0,-21-1 0,21 1 16,-21 0-16,0 42 31,0 0-31,0 1 0,0-1 16,0 21-16,0-21 0,0 22 0,0-22 15,0 21-15,0-21 0,0 22 16,0-22-16,0 0 0,0 0 0,21 0 16,-21 0-16,21 1 15,1-22-15,-1 21 0,0-21 0,21 0 16,-21 0-16,1 0 0,20 0 0,-21 0 15,21-21-15,-20 21 0,20-22 16,-21 1-16,21 0 0,-20 0 0,-1-21 16,0 20-16,0 1 0,0-21 15,0 0-15,1 20 0,-22-20 0,0 21 16,21 0-16,-21 0 0,0-1 0,21 22 16,-21 22-1,0-1 1,-21 0-16,21 0 0,-21 21 15,21-20-15,0-1 0,0 0 16,0 0-16,0 21 0,0-20 0,0-1 16,0 0-16,0 0 15,0 0-15,21-21 0,0 0 16,0 0-16,0 0 0,0 0 16,1 0-16,-1 0 0,21 0 0,-21-21 15,0 0-15,1 0 0,-1 0 0,0-1 16,0 1-16,-21 0 0,21-21 15,-21 21-15,21-22 0,-21 1 0,0 0 16,0-1-16,0 1 0,0 21 0,0-22 16,-21 22-16,0 0 0,0 0 15,0 0-15,0 0 0,-1 21 16,1 0-16,-21 0 0,21 0 16,-22 0-16,22 0 0,-21 0 0,21 21 15,0 0-15,-22 21 0,22-21 0,0 22 16,0-1-16,0 0 0,-1 1 15,1 20-15,21-20 0,0-1 0,0-21 16,0 21-16,0-20 0,21 20 16,22-21-16,-22 0 0,21 0 0,1 1 15,-1-22-15,0 0 0,1 0 0,62 0 16,-62 0-16,20 0 16,-20-22-16,-1 22 0,0-21 0,1-21 15,-1 21-15,-21 0 0,21-22 16,-20 1-16,-1 0 0,0-1 15,0 1-15,0 0 0,0-1 0,-21 1 16,22 21-16,-22-22 0,0 22 16,0 0-16,0 0 0,0 42 31,0 0-15,0 22-16,0-22 0,0 21 0,0-21 15,-22 22-15,22-1 0,0-21 16,-21 21-16,21 1 0,0-22 15,0 0-15,0 0 0,0 0 0,0 1 0,0-1 16,0 0-16,0 0 16,0-42 15,0 0-31,0 0 0,21-1 16,1-20-16,-1 0 0,0 21 0,0-43 15,0 22-15,22-1 0,-22 1 16,21 0-16,-21-1 0,22 22 0,-1-21 15,-21 21-15,21 0 0,1-1 0,-22 22 16,0 0-16,0 0 0,0 0 16,1 0-16,-22 22 0,0-1 15,0 0-15,21 21 0,-21 1 16,0-22-16,0 21 0,0 0 16,0 1-16,0-22 0,0 21 0,0-21 15,0 22-15,21-22 0,-21 0 16,21 0-16,0 0 0,0-21 0,1 0 15,-1 0-15,0 0 0,21 0 16,-21 0-16,1 0 0,20-21 16,-21 21-16,0-21 0,0 0 0,22 0 15,-22 0-15,0-1 0,0-20 0,0 21 16,1-21-16,-1 20 0,0 1 16,-21-21-16,0 21 0,0-22 15,0 22-15,0 0 0,0 0 0,0-21 16,0 20-16,0 1 0,-21-21 15,0 21-15,-1 0 0,-20-22 0</inkml:trace>
  <inkml:trace contextRef="#ctx0" brushRef="#br0" timeOffset="61917.97">7345 4128 0,'0'0'0,"0"21"0,-21-21 16,-1 0 78,1 0-94,0 0 0</inkml:trace>
  <inkml:trace contextRef="#ctx0" brushRef="#br0" timeOffset="62147.84">6392 4530 0,'0'21'0,"0"-42"0,0 63 16,21-42-1,1 0-15,-1 0 16,21 0-16,-21 0 0,0 0 0,22 0 16,-1 0-16,-21-21 0,22 21 0,-22-21 15,0 21-15,21-21 0,-21 21 16,1-22-16,-22 1 0,21 21 16,-21-21-1,0 0-15,-21 21 0,-1 0 0</inkml:trace>
  <inkml:trace contextRef="#ctx0" brushRef="#br0" timeOffset="62480.65">5778 4255 0,'0'0'15,"-21"0"-15,0 0 0,0 21 16,0-21-16,21 21 0,-21-21 0,21 21 15,0 0 1,21-21 15,0-21-31,0 0 16,0 21-16,-21-21 0,0 0 0,21-1 16,-21 1-16,0 0 15,-21 0-15,0 21 0,0 0 16,0 0-16,0 0 0,-1 0 15,1 0-15,0 0 0,0 21 0,0 0 16,0-21-16,-1 21 0,22 1 16,0-1-16,0 0 0,0 0 0,0 0 15,0 0 1</inkml:trace>
  <inkml:trace contextRef="#ctx0" brushRef="#br0" timeOffset="73728.17">14372 4043 0,'0'-21'15,"-42"-22"1,42 22-16,0 0 16,-21 21-16,21-21 15,0 0 1,21 21 15,-21 21-31,21-21 0,0 21 0,0 0 16,0 0-16,1 1 0,-1-1 15,0 21-15,21-21 0,-21 22 0,22-1 16,-22-21-16,0 21 0,21 1 0,-20-1 16,-1-21-16,21 22 0,-21-1 15,22-21-15,-22 21 0,0-20 0,0-1 16,0 0-16,0 0 16,1 0-16,-1 0 0,0 1 0,-21-1 0,21-21 15,-21 21-15,-21-21 47,0-21-47,0 0 16,-1-1-16,22 1 15,-21 0-15,21 0 0,-21 0 0</inkml:trace>
  <inkml:trace contextRef="#ctx0" brushRef="#br0" timeOffset="74199.91">14944 3937 0,'21'-63'16,"0"41"0,-42 22 15,21 22-31,-21-1 0,-1 21 15,1-21-15,0 22 0,-21-1 0,21 0 16,-1 22-16,-20-22 0,21 22 16,-21-22-16,20 21 0,-20-20 0,0 20 15,21-20-15,-22-1 16,22 0-16,-21 1 0,21-1 0,-22-21 0,22 21 16,0 1-16,-21-22 0,20 21 15,1-21-15,0 1 0,0-1 16,21 0-16,-21 0 0,0 0 0,-1-21 15,22 21-15,-21-21 125,21-21-109,0 0-16,0 0 0,0 0 16</inkml:trace>
  <inkml:trace contextRef="#ctx0" brushRef="#br0" timeOffset="76780.46">17187 3874 0,'-21'0'16,"0"0"62,0 0-63</inkml:trace>
  <inkml:trace contextRef="#ctx0" brushRef="#br0" timeOffset="77565">17060 3979 0,'0'-21'0,"0"0"109,21 21 32</inkml:trace>
  <inkml:trace contextRef="#ctx0" brushRef="#br0" timeOffset="77895.82">17103 3895 0,'0'0'0</inkml:trace>
  <inkml:trace contextRef="#ctx0" brushRef="#br0" timeOffset="78709.36">17103 3916 0,'21'0'141,"0"0"-141,0 0 15,0-21-15,0 21 0,1-21 0,20-1 16,0 22-16,-21-21 0,22 0 16,-1 0-16,0 0 0,1 0 0,-1-1 15,-21 1-15,22 0 0,-22 21 16,21-21-16,-42 0 0,21 0 0,-21-1 16,0 1-16,0 0 15,0 0-15,-21 21 0,0-21 0,0 21 16,0 0-16,-1 0 0,-20 0 15,0 0-15,21 0 0,-22 21 16,1 0-16,0 0 0,-1 0 16,22 1-16,-21 20 0,-1-21 0,22 21 15,-21 1-15,21-22 0,0 21 0,21-21 16,0 22-16,0-1 0,0-21 16,0 0-16,0 22 0,21-22 0,0 0 15,0 0-15,0 0 0,0-21 16,1 22-16,-1-1 0,0-21 0,0 0 15,0 0-15,0 0 0,1 0 16,20 0-16,-21 0 0,0-21 16,0 21-16,-21-22 0,0 1 31,-21 21-31,0 0 0,0 0 16,-21 0-16,20 21 0,-20 1 15,21-22-15,-21 42 0,20-21 0,-20 0 16,21 22-16,-21-1 0,20 0 15,1 1-15,21-1 0,0 0 0,0 1 16,0-1-16,0 0 0,0-21 16,0 22-16,21-22 0,1 21 0,-1-21 15,0 1-15,21-1 0,-21 0 16,22-21-16,-1 0 0,0 21 0,1-21 16,-1 0-16,-21 0 0,22 0 0,-1-21 15,0 0-15,-21 21 16,22-21-16,-22-1 0,0 1 0,0 0 15,0 0-15,1 0 0,-1 0 0,-21-1 16,0-20-16,0 21 0,21-21 16,-21 20-16,21-20 0</inkml:trace>
  <inkml:trace contextRef="#ctx0" brushRef="#br0" timeOffset="78940.22">17801 4233 0,'0'64'31,"21"-43"-31,-21 0 15,0 0-15,21 1 0,1-1 16,-22 0-16,21 0 0,0 21 16,-21-20-16,21-1 0,0 0 15,0 0-15,1 0 0,-22 0 16,21-21-16,-21 22 0,21-22 16,0 0-1,0 0 1,-21-22-16,0 1 15,21 0-15,-21 0 0,22 0 0,-22 0 16,21-1-16</inkml:trace>
  <inkml:trace contextRef="#ctx0" brushRef="#br0" timeOffset="79134.11">18140 4233 0,'0'0'0,"-64"0"32,43 22-32,0-1 15,0 0-15,0 0 0,-1 21 0,1-20 16,0 20-16,21 0 0,-21-21 15,0 22-15,0-1 0,-1-21 0,1 22 16,0-22-16,21 0 0,0 21 16,-21-21-16,21 1 0,0-1 0,0 0 15,0 0-15,0 0 0,21-21 32,0 0-32</inkml:trace>
  <inkml:trace contextRef="#ctx0" brushRef="#br0" timeOffset="79499.89">18563 4128 0,'0'0'0,"-21"0"16,0 0-1,0 0-15,-1 0 0,22 21 0,-21 0 16,0 0-16,21 21 0,0-20 15,0 20-15,-21 0 0,21 1 16,0-1-16,-21 0 0,21 1 0,-21 20 0,21-21 16,0 22-16,-22-1 15,1 1-15,21-1 0,0 22 0,-21-21 16,0 20-16,21-20 0,-21 20 0,0-20 16,21 21-16,-22-22 0,1 22 15,21-22-15,0 22 0,-21-22 0,21-20 16,-21 20-16,21-20 0,0-1 0,-21 0 15,21 1-15,0-22 0,0 0 16,0 0-16,0 0 0,0-42 31,21 0-31,0-21 0,0 20 16,-21-20-16,21-21 0,1 20 16,-1-20-16</inkml:trace>
  <inkml:trace contextRef="#ctx0" brushRef="#br0" timeOffset="79855.7">18267 4445 0,'-21'-127'16,"42"254"-16,-42-275 0,21 127 0,0 0 16,21-1-16,0 1 0,0 0 15,21 0-15,-20 0 0,20 0 16,0-1-16,-21 22 0,22 0 0,-1 0 15,-21 0-15,0 22 0,22-1 0,-22 0 16,-21 21-16,21-21 0,-21 22 16,0-1-16,0 0 0,0 1 0,0-1 15,-21-21-15,0 22 0,0-1 16,-1-21-16,1 21 0,-21-20 0,0-1 16,20 0-16,-20 0 0,21 0 0,0 0 15,0-21-15,-1 0 0,1 22 16,0-22-16,21-22 31,21 1-15,0 21-16,1-21 0,-1 0 0,0 0 15,21 0-15,-21-1 0,22 22 16</inkml:trace>
  <inkml:trace contextRef="#ctx0" brushRef="#br0" timeOffset="80292.45">18838 4403 0,'0'-21'0,"0"-1"16,-21 1-16,21 0 15,0 0-15,0 0 0,0 0 16,0-1-16,0 1 0,0 0 16,0 0-16,21 0 0,0 0 0,1 21 15,20-22-15,-21 22 0,0 0 16,0 0-16,22 0 0,-22 0 0,0 0 15,21 22-15,-20 20 0,-1-21 0,0 21 16,0-20-16,0 20 0,-21 0 16,0-21-16,0 22 0,0-22 0,0 21 15,0-21-15,0 1 0,0-1 16,0 0-16,-21 0 0,0 0 16,0-21-1,0 0 1,21-21-16,0 0 15,0 0-15,0 0 0,21-1 16,0 1-16,-21 0 0,21-21 16,0-1-16,-21 22 0,21-21 0,1 0 15,-1 20-15,-21-20 0,21 21 16,0 0-16,0 0 0,0-1 0,1 1 16,-1 21-16,0 0 0,0 0 0,0 0 15,0 0-15,1 21 16,-22 1-16,21-1 0</inkml:trace>
  <inkml:trace contextRef="#ctx0" brushRef="#br0" timeOffset="82724.06">19643 4424 0,'0'0'0,"21"0"0,0 0 16,0 0-1,0 0-15,0-21 0,1 0 16,-1-1-16,0 22 0,0-21 0,0 0 15,0 0-15,-21-21 0,0 20 16,22 1-16,-22 0 0,0-21 0,0 21 16,0-1-16,0 1 0,0 0 15,-22 21 1,1 0-16,0 0 16,0 21-16,0 0 15,0 1-15,21-1 0,-22 0 0,1 21 16,21-21-16,0 1 0,0 20 0,-21-21 15,21 21-15,0-20 0,0-1 16,0 21-16,0-21 0,0 0 0,0 1 16,0-1-16,0 0 15,21-21-15,0 0 0,22 21 16,-22-21-16,0 0 0,0 0 0,22 0 16,-22 0-16,0-21 0,21 0 15,-21 21-15,22-21 0,-22-1 0,21 22 16,-21-21-16,22-21 0,-22 21 15,21 0-15,-21-22 0,1 22 16,-1-21-16,0-1 0,0 22 0,-21-21 16,0 21-16,0-22 0,0 22 0,0 0 15,0 0-15,-21 21 0,0 0 16,0 0-16,-1 0 0,1 0 16,21 21-16,-21 0 15,21 0-15,0 22 0,0-22 0,0 0 16,0 21-16,0-20 0,0-1 0,21 21 15,0-21-15,-21 0 0,22 1 16,-1-1-16,0 0 0,-21 0 0,21 0 16,0-21-16,-21 21 0,21-21 15,-21 22-15,22-22 16,-44-22 31,1 1-47,0 21 15,21-21-15,-21 21 0,0 0 16,0 0 15,21 21-31,0 0 16,0 1-16,21-22 16,0 21-16,0-21 15,0 0-15,0 0 16,22 0-16,-22 0 0,0 0 0,21 0 15,-20 0-15,20 0 0,-21 0 0,21 0 16,-20-21-16,20-1 0,-21 22 16,0-21-16,22 0 0,-22 0 0,0 0 15,0 0-15,0-22 0,0 1 16,1 21-16,-1-22 0,0 1 0,0 0 16,0 21-16,-21-22 0,0 1 15,0 21-15,21 0 0,-21-1 16,0 1-16,-21 42 15,0 1-15,0-1 16,21 0-16,0 21 0,0-21 16,0 22-16,0-1 0,0-21 0,0 22 15,0-1-15,0-21 0,0 0 16,0 0-16,0 22 0,0-22 0,0 0 16,0 0-16,0 0 15,21-21-15,-21 22 16,0-44 31,0 1-47,0 0 15,-21 21-15,21-21 0,0 42 47,0 0-31,21 0-1,0-21-15,0 0 0,1 0 16,-1 0-16,0 0 0,0 0 16,0 0-16,0 0 0,1 0 0,20 0 15,-21 0-15,0-21 0,0 0 16,1 21-16,-1-21 0,0 0 16,0 0-16,0-1 0,0 1 0,1 0 15,-1 0-15,0-21 0,-21 20 0,21 1 16,0-21-16,-21 21 0,0 0 15,0-1-15,0 1 0,21 0 0,-21 42 32,0 0-17,0 22-15,0-22 0,-21 0 0,21 21 16,0-20-16,0 20 0,0-21 16,0 0-16,0 22 0,0-22 15,0 0-15,0 0 0,0 0 16,21 0-16,1-21 0,-1 0 15,-21 22-15,21-22 0,0 0 0,0 0 16,0 0-16,1 0 0,-1 0 16,0 0-16,0-22 0,0 1 0,0 21 15,1-21-15,-1 0 0,0 0 0,0 0 16,0-1-16,0 1 0,1 0 16,-1-21-16,-21 21 0,21-1 0,0-20 15,0 21-15,0 0 0,-21 0 16,0-1-16,0 44 31,0-1-15,0 0-16,0 0 0,0 0 0,0 0 15,-21 1-15,21-1 0,0 0 0,0 21 16,0-21-16,0 1 0,0-1 16,0 0-16,0 0 0,21 0 15,1-21 1,-1 0-16,0 0 0,0 0 0,0 0 15,0 0-15,1 0 0,-1 0 16,0 0-16,0 0 0,0-21 16,0 0-16,1 0 0,-1 0 15,-21-1-15,0 1 0,21 0 16,0 0-16,-21-21 0,0-1 16,0 22-16,0-21 0,0-1 0,0 1 15,0 21-15,-21-21 0,0 20 16,0 1-16,-1 0 0,1 21 15,0 0-15,0 0 0,0 0 0,0 21 16,-1 0-16,1 1 0,21 20 16,-21-21-16,21 21 0,-21 1 0,21-22 15,0 21-15,0-21 0,0 1 16,0 20-16,0-21 0,0 0 16,21-21-16,0 21 0,0 1 0,1-22 15,-1 0-15,0 0 0,0 0 16,0 0-16,0 0 0,1 0 0,-1 0 15,0 0-15,21-22 0,-21 22 16,1-21-16,20 0 0,-21 0 0,21 0 16,1-22-16,-22 22 0,0-21 15,0 21-15,0 0 0,-21-1 16,0 1-16,0 0 0,0 0 0,0 42 31,0 0-15,0 0-16,-21 1 0,0-1 15,21 21-15,-21-21 0,21 22 16,-21-22-16,21 0 0,0 0 0,0 0 16,0 0-16,-21 1 0,21-1 15,0 0-15,0 0 0,0-42 63,0 0-63,0 0 0,0-1 15,0-20-15,21 21 16,0 0-16,0-22 0,0 22 0,0-21 16,1 0-16,20-1 0,-21 1 15,21 21-15,1-22 0,-22 1 0,21 21 16,1 0-16,-22 0 0,0-1 16,0 22-16,0 0 0,0 0 15,-21 22 1,0-1-16,0 21 0,0-21 15,0 0-15,0 22 0,-21-22 0,21 21 16,-21 1-16,21-22 0,0 0 0,0 21 16,-21-21-16,21 1 0,0-1 15,0 0-15,-21 0 0,21 0 16,0 0 0,0-42 46,21 21-62,-21-21 0,0 0 16,0 0-16,21 0 15,-21-1-15,0 1 0</inkml:trace>
  <inkml:trace contextRef="#ctx0" brushRef="#br0" timeOffset="83072.56">21759 3747 0,'0'0'0,"-21"0"16,0-22-16,0 22 31,42 0 16,-21 22-47,21-1 0,-21 0 15,0 0 1,0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2:15:18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6181 4593 0,'-22'0'15</inkml:trace>
  <inkml:trace contextRef="#ctx0" brushRef="#br0" timeOffset="1302.9">6117 5863 0,'0'0'0,"0"21"15,0 1 1,0-1 15,-21-21-31,0 0 0,0 0 16,-1 0-16</inkml:trace>
  <inkml:trace contextRef="#ctx0" brushRef="#br0" timeOffset="3445.64">6181 4847 0,'0'0'0,"-22"0"0,1-21 0,0 21 15,0 0-15,-21-21 0,20 21 0,-20 0 16,21 0-16,0 0 0,-22 0 16,22 0-16,0 0 0,0 0 0,0 0 15,42 0 32,0 0-47,0 0 0,0 0 0,22 0 16,-1 0-16,0 0 0,1 0 0,20 0 15,-20 0-15,20 21 0,22-21 16,-22 0-16,22 0 0,0 0 0,20 0 16,-20 0-16,21 0 0,-21 0 15,20 0-15,-20 0 0,0 0 0,21 0 16,-22 0-16,1 21 0,0-21 16,-1 0-16,1 0 0,-22 0 0,1 0 15,-22 0-15,1 0 0,-1 0 0,0 0 16,-21 0-16,1 0 0,-1 0 15,-42 0 17,-1 0-17,1 0-15,0 0 0,0 0 16,0-21-16,0 0 16,-1 21-16</inkml:trace>
  <inkml:trace contextRef="#ctx0" brushRef="#br0" timeOffset="3875.39">7726 4572 0,'0'0'0,"0"21"31,0 0-15,0 1-1,21-22-15,0 21 0,0-21 0,0 21 16,1-21-16,-1 21 0,0-21 16,0 0-16,21 21 0,-20 0 0,20-21 15,-21 0-15,21 22 0,-20-22 16,20 0-16,-21 21 0,0-21 0,0 0 16,1 0-16,-1 0 0,0 21 15,-42 0 16,0-21-15,-1 21-16,1 0 0,-21-21 0,0 22 16,-1-1-16,1 21 0,0-21 15,-1 0-15,1 22 0,0-22 0,-1 0 16,1 21-16,0-20 0,20 20 0,-20-21 16,21 0-16,0 0 0,-22 1 15,43-1-15,-21 0 0,21 0 0,21-21 31</inkml:trace>
  <inkml:trace contextRef="#ctx0" brushRef="#br0" timeOffset="5631.6">19410 4106 0,'0'0'0,"0"-21"0,-21 0 16,21 42 31,0 0-32,0 22-15,0-22 0,0 21 0,0 1 16,0-1-16,0 0 0,0 1 15,0-1-15,0 0 0,0 1 0,0 20 16,0-21-16,0 1 0,0-1 0,0 0 16,0 1-16,0-1 0,0 0 15,0 1-15,0-1 0,0-21 16,0 22-16,0-22 0,-22 0 16,22 0-16,0 0 0,0 0 0,-21-21 15,21 22-15,0-44 31,0 1-31,0 0 0,0 0 16,0 0-16</inkml:trace>
  <inkml:trace contextRef="#ctx0" brushRef="#br0" timeOffset="7702.78">19452 4043 0,'0'0'0,"-42"0"31,21 0-31,-1 0 0,44 0 78,-1 0-78,0 0 0,0 0 16,21 0-16,-20 0 0,20 0 0,0 0 16,1 0-16,-1 0 0,0 0 0,22 0 15,-22 0-15,22 0 0,-22 0 16,21 0-16,1 0 0,21 0 0,-22 0 15,22 0-15,21 0 0,-22 0 16,22 0-16,-21 0 0,21 0 0,-22 0 16,22 0-16,-21 0 15,21 0-15,-1 0 0,1 0 0,0 0 0,21 0 16,-21 0-16,0 0 16,0 0-16,-1 0 0,1 0 0,0 0 15,0 0-15,0 0 0,0 0 16,-1 0-16,1 0 0,-21 0 0,21 0 15,-22 0-15,22 0 0,0 0 16,0 0-16,-21 0 0,20 0 0,1 0 16,0 0-16,0 0 0,0 0 15,-22 21-15,1-21 0,21 0 0,-21 0 16,20 21-16,-20-21 0,21 0 16,0 0-16,-22 0 0,22 0 15,-21 0-15,0 21 0,-22-21 0,22 0 16,-22 0-16,22 0 0,-22 0 15,22 0-15,0 0 0,-1 22 0,1-22 16,21 0-16,-21 0 0,-1 0 16,-20 0-16,20 0 0,1 21 0,-21-21 15,20 21-15,-20-21 0,-1 0 16,22 0-16,-22 21 0,1-21 0,-1 0 16,1 0-16,-1 0 0,-20 0 15,20 0-15,-20 0 0,-1 21 0,21-21 16,-20 0-16,-1 0 0,0 0 15,1 0-15,-1 0 0,0 0 16,-20 0-16,20 0 0,0 0 16,-21 0-16,22 0 0,-1 0 0,-21 0 15,22 0-15,-1 0 0,-21 0 16,21 0-16,1 0 0,-22 0 0,0 0 16,0 0-16,0 0 0,1 0 15,-1 0-15,0 0 16,0 0-1,-21 21 1,0 1 0,0-1-1,0 0-15,0 0 16,-21 0-16,21 0 16,-21 1-16,21-1 0,-21 0 0,-1 21 15,1-21-15,21 1 0,-21-1 16,0 0-16,21 21 0,-21-21 0,0 1 15,21 20-15,0-21 0,-22 21 16,1 1-16,0-22 0,21 21 0,-21 1 16,21-22-16,-21 21 0,21-21 0,-21 22 15,21-22-15,0 21 0,-22-21 16,22 0-16,-21 1 0,21 20 0,-21-21 16,21 0-16,0 0 15,-21 1-15,21-1 0,-21 0 16,21 0-16,0 0 15,-21 0 1,-1-21 0,22 22-16,-21-22 15,0 0 1,0 0-16,0 0 16,0 0-16,-1 0 0,1 0 15,0 0-15,-21 0 0,21 0 16,-22 0-16,22 0 0,-21 0 0,-1 0 15,-20-22-15,-1 22 0,22 0 16,-21-21-16,-22 0 0,21 21 16,1 0-16,-22-21 0,22 21 0,-22 0 15,22 0-15,-22-21 0,0 21 16,-21 0-16,22 0 0,-1 0 0,-21 0 16,22 0-16,-1 0 0,-21-21 0,21 21 15,1 0-15,-1 0 0,-21 0 16,22 0-16,-22 0 0,0 0 0,21 0 15,-21 0-15,22 0 0,-1 0 0,0 0 16,1 0-16,-1 0 0,0 0 16,1 0-16,20 21 0,-20-21 0,-1 0 15,0 0-15,1 0 0,-1 0 16,0 0-16,22 0 0,-22 0 16,0 0-16,1 0 0,20 0 0,-20 0 15,20 0-15,-21 0 0,22 0 16,-1 0-16,1 0 0,-1 0 0,22 0 15,-21 0-15,-1 0 0,22 0 0,-22 0 16,1 0-16,20 0 0,-20 0 16,21 0-16,-22 0 0,1 0 0,-1 0 15,22 0-15,-22 0 0,1 0 0,20 0 16,1 0-16,-21 0 0,20 0 16,1 0-16,0 0 0,-1 0 15,1 0-15,0 0 0,-1 0 0,1 0 16,0 0-16,-1 0 0,1 0 15,0 0-15,20 0 0,-20 0 0,0 0 16,-1 0-16,1 0 0,0 0 16,-1-21-16,1 21 0,21 0 0,-21 0 15,-1 0-15,1 0 0,0 0 0,-1 0 16,1 0-16,0 0 0,-1 0 16,1-22-16,0 22 0,-1 0 0,1 0 15,0 0-15,-1 0 0,22 0 0,-21 0 16,21 0-16,-22 0 0,22 0 15,0 0-15,0 0 0,0 0 16,-1 0-16,1 0 0,0 0 16,0 0-16,0 0 0,0-21 0,-1 21 15,-20 0-15,21 0 0,0 0 0,0 0 16,-22 0-16,22 0 0,-21 0 16,21 0-16,-1-21 0,-20 21 0,21 0 15,0 0-15,-22 0 0,22 0 16,0-21-16,0 21 0,0 0 0,0 0 15,-1 0-15,1 0 0,21-21 16,-21 21-16,0 0 16,0 0-16,0 0 15,-1 0-15,1 0 0,0 0 16,0 0-16,0 0 16,0 0-16,-1 0 0,1 0 15,0 0 1,0 0-16,21 21 94</inkml:trace>
  <inkml:trace contextRef="#ctx0" brushRef="#br0" timeOffset="9879.04">14965 5292 0,'21'0'0,"-21"21"16,21-21-16,0 0 15,0 0-15,1 0 16,-1 0-16,0 0 0,0 0 15,0 0-15,0 0 0,1 0 0,-1 0 16,0 0-16,0 0 16,0 0-16,-42 0 47,0 0-32,0 0-15,0 0 0,-1 0 16,1 0-16,0 0 15,0 0 1,42 0 15,0 0-31,0 0 16,1 0-16,-1 0 0,0 0 16,0 0-16,0 0 15,0 0-15,1 0 16,-44 0 15,1 0-31,0 0 16,0 0-16,0 0 0,-22 0 15,22 0-15,0 0 0,0 0 0,0 0 16,0 0-16,-1 0 0,1 0 16,42 0 30,1 0-46,-1 0 0,0 0 16,0 0-16,0 0 0,0 0 16,-42 0 46,0 0-62,0 0 16</inkml:trace>
  <inkml:trace contextRef="#ctx0" brushRef="#br0" timeOffset="11007.45">21378 4149 0,'0'-21'15,"0"-1"-15,0 1 16,0 0-16,0 0 0,0 0 16,0 0-1,0 42 17,0 0-17,0 0-15,0 0 0,0 22 16,0-1-16,0 0 0,0 1 0,0 20 15,0-21-15,0 22 0,0-22 16,0 22-16,0-1 0,0-20 16,-21 20-16,21 1 0,-21-1 0,21-21 15,0 22-15,0-22 0,-21 1 16,0-1-16,21 0 0,-22 1 0,22-22 16,-21 0-16,21 0 0,0 0 0,0 0 15,0 1-15,-21-22 0,0 0 31,21-22-15</inkml:trace>
  <inkml:trace contextRef="#ctx0" brushRef="#br0" timeOffset="11561.42">20235 5546 0,'0'0'0,"0"-21"16,-21 21-16,0-22 0,0 22 31,0 0-31,21 22 0,-22-22 16,1 21-16,0 0 0,21 0 0,-21 21 15,21-20-15,0-1 0,0 21 16,0 0-16,0-20 0,0 20 0,0-21 16,0 21-16,0-20 0,0-1 0,0 21 15,21-21-15,0 0 16,0 1-16,1-22 0,-1 0 0,21 0 15,-21 0-15,22 0 0,-1 0 16,-21 0-16,21-22 0,1 1 16,-22 0-16,21 0 0,-21-21 0,1 20 15,-1-20-15,0 0 0,-21 21 16,0-43-16,0 22 0,0-1 0,0 22 16,-21-21-16,0 0 0,-22 20 0,22 1 15,-21 0-15,-1 21 0,1 0 16,0 0-16,-1 0 0,1 0 0,0 0 15,21 0-15,-22 0 0,22 21 16,0-21-16,0 21 0,21 1 0,0-1 16,0 0-16,0 0 15,21-21-15,0 0 16,21 0-16,1 0 0,-1 0 0</inkml:trace>
  <inkml:trace contextRef="#ctx0" brushRef="#br0" timeOffset="12038.82">23389 4191 0,'21'-21'0,"-42"42"0,63-63 0,-42 21 16,22 21-16,-22 21 15,0 0 1,0 0-16,-22 21 0,1 1 0,21 20 16,-21-20-16,0 20 0,21 1 15,-21-1-15,0 1 0,21-1 0,-22 22 16,22-22-16,0 1 0,0-1 0,0-20 16,0 20-16,0-21 0,0 1 15,0-1-15,0-21 0,0 22 0,0-22 16,0 0-16,0 0 0,0 0 15,0 0-15,-21-21 16,0 0 0,0 0-1,0 0-15,0 0 0</inkml:trace>
  <inkml:trace contextRef="#ctx0" brushRef="#br0" timeOffset="12415.69">22119 5779 0,'0'-22'0,"0"44"0,0-65 0,0 22 15,0 0 1,0 42 0,0 0-1,0 0-15,0 1 16,0 20-16,0-21 0,0 0 0,0 22 16,0-22-16,0 21 0,0-21 15,0 22-15,0-22 0,0 0 0,-21 21 16,21-21-16,-21 1 0,21-1 0,0 0 15,0 0-15,21-21 32,0-21-17,0 0-15</inkml:trace>
  <inkml:trace contextRef="#ctx0" brushRef="#br0" timeOffset="12983.41">25527 4064 0,'0'0'0,"0"-21"0,0 42 16,0 0 0,0 0-16,0 22 0,0-22 0,-21 42 15,0-20-15,-1-1 0,22 22 16,-21-22-16,0 0 0,0 22 0,21-22 15,-21 22-15,21-22 0,-21 21 16,21-20-16,-22-1 0,22 0 16,0 1-16,0-1 0,0-21 0,0 22 15,0-22-15,-21 0 0,21 0 16,0 0-16,0 0 0,0 1 0,-21-22 16,21 21-16,0 0 15,-63-21 1</inkml:trace>
  <inkml:trace contextRef="#ctx0" brushRef="#br0" timeOffset="13703.4">24278 5694 0,'0'0'0,"-21"0"0,0 0 16,0 0-16,21-21 15,-22 0 1,22-1-1,0 1-15,0 0 16,22 21-16,-1-21 0,0 0 16,0 21-16,0 0 15,0-21-15,1 21 0,-1 0 16,0 0-16,0 0 0,0 0 16,0 21-16,1-21 0,-22 21 0,21 0 15,-21 0-15,21 22 0,-21-22 0,0 0 16,0 21-16,0 1 0,0-1 15,-21 0-15,0 1 0,-1-1 0,1-21 16,-21 21-16,21 1 0,-22-22 16,1 0-16,21 0 0,-21 0 15,-1 1-15,22-1 0,-21 0 0,21-21 16,-1 21-16,1-21 0,0 0 0,0 0 16,0 0-1,0-21-15,21 0 16,0 0-16,0-1 0,0 1 0,0 0 15,0-21-15,0 21 0,0-22 16,21 22-16,0-21 0,0 21 0,0-1 16,-21 1-16,21 0 0,1 0 15,-1 21 1,0 0-16,0 21 0,0 0 16,0 0-16,1 1 0,-22-1 0,42 21 15,-21-21-15,0 0 0,0 1 16,1-1-16,20 0 0,-21 0 0,0 0 15,0-21-15,1 21 0,-1-21 0,0 0 16,0 22-16,0-22 0,0 0 16,1 0-16,-1 0 15,0 0-15,0 0 0,0-22 16,0 1-16,1 0 16,-1 21-16,0-21 0,0 0 0</inkml:trace>
  <inkml:trace contextRef="#ctx0" brushRef="#br0" timeOffset="14632.03">26374 5652 0,'0'0'16,"-22"0"-16,1 0 15,21-22-15,0 1 16,0 0-1,21 21 1,1-21-16,-1 21 0,0 0 16,0 0-16,0 0 0,0 0 15,1 0-15,-1 0 16,0 0-16,0 21 0,0-21 0,0 21 16,1 0-16,-1 1 15,-21-1-15,0 0 0,0 0 16,0 0-16,0 0 0,0 1 0,-21-1 15,-1 0-15,1 0 0,0-21 16,0 21-16,0 0 0,-22-21 0,22 22 16,0-22-16,0 0 0,0 0 0,0 0 15,-1 21-15,44-21 63,-1 0-48,0 0-15,21 0 0,-21 0 16,1 0-16,-1 0 0,0 0 0,21 0 16,-21 0-16,1 21 0,-1-21 0,0 21 15,0-21-15,0 21 0,0-21 16,-21 21-16,22 1 0,-22-1 16,0 0-16,0 0 0,0 0 15,-22-21-15,1 21 0,0-21 16,-21 22-16,21-22 0,-1 0 0,-20 21 15,21-21-15,-21 0 0,20 0 16,-20 0-16,0 0 0,-1 0 16,22 0-16,-21 0 0,21 0 0,0 0 15,-1 0-15,1 0 0,0 0 0,0 0 16,0 0-16,0 0 0,-1 0 16,1 0-1,21-21-15,0-1 125,0 1-94,0 0-31,0 0 16</inkml:trace>
  <inkml:trace contextRef="#ctx0" brushRef="#br0" timeOffset="17630.28">12277 5630 0,'0'0'0,"-22"0"0,1 0 0,0 0 15,0 0-15,0 0 16,0 0-1,-1 0 1,44 0 62,-1 0-62,0 0-16,0 0 0,0 0 15,0 0-15,1 0 16,-1 0-16,0 0 0,0 0 16,0 0-16,0 0 0,1 0 15,-1 0-15,0 0 0,0 0 16,0 0-16,0 0 0,1 0 0,-1 0 16,0 0-16,0 0 0,21 0 15,-20 0-15,20 0 0,0 0 0,1 0 16,-1 0-16,0 0 0,22 0 0,-22 0 15,22 0-15,-1 0 0,-21 0 16,22 0-16,-22 0 0,22 0 0,-22 0 16,22 0-16,-22 0 0,21 22 15,-20-22-15,20 0 0,-20 0 0,20 0 16,1 0-16,-1 0 0,1 0 16,-1 0-16,22 0 0,-22 0 0,1 0 15,-1 0-15,1 0 0,-1 0 16,1 0-16,-22 0 0,0 0 15,22 0-15,-22 0 0,1 0 0,-1 0 16,21 0-16,-20 0 0,-1 0 16,22 0-16,-22 0 0,21 0 0,-20 0 15,20 0-15,1 0 0,-1 0 0,1 0 16,-1 0-16,1 0 0,-22 0 16,22 0-16,-1 0 0,1 0 0,-1 0 15,-21 0-15,22 0 0,-1 0 16,1 0-16,-1 0 0,1 0 0,-22 0 15,22 0-15,-1-22 0,1 22 16,-1 0-16,1 0 0,-22 0 16,0 0-16,22 0 0,-22 0 0,1 0 15,-1 0-15,-21 0 0,21 0 16,1 0-16,-22 0 0,21 0 0,-21 0 16,1 0-16,20 0 0,-21 0 15,0 0-15,0 0 0,1-21 0,20 21 16,-21 0-16,0 0 0,0 0 15,1 0-15,20 0 0,-21 0 0,0 0 16,0 0-16,1 0 0,20 0 0,-21 0 16,0 0-16,-21-21 0,21 21 15,1 0-15,-1 0 0,0 0 16,-21-21 0,0 0 30,0 0-46</inkml:trace>
  <inkml:trace contextRef="#ctx0" brushRef="#br0" timeOffset="18124">17230 5376 0,'0'22'0,"0"-1"16,21 0-1,0-21-15,0 0 16,0 21-16,22 0 0,-22-21 0,0 0 16,0 0-16,0 0 0,0 0 15,1 0-15,-1 0 0,0 0 16,0 0-16,0 0 0,0 0 0,1 0 16,-1 0-16,-21 21 46,-21 1-46,-1-22 16,-20 21-16,21 0 0,0 0 0,-22 0 16,1 0-16,0 1 0,-1-1 15,-20 21-15,21-21 0,-1 0 16,-20 22-16,20-22 0,1 0 0,0 0 16,21 22-16,-22-22 0,22-21 15,0 21-15,0 0 0,0-21 0,-1 21 16</inkml:trace>
  <inkml:trace contextRef="#ctx0" brushRef="#br0" timeOffset="18826.46">20172 4424 0,'0'21'16,"0"0"-16,-21 0 15,21 1-15,-22 20 0,1-21 0,21 0 16,-21 22-16,0-22 0,21 21 15,-21 0-15,0-20 0,21 20 0,-22-21 16,1 0-16,0 22 0,21-22 16,0 0-16,-21 0 0,0 0 0,21 0 15,0 1-15</inkml:trace>
  <inkml:trace contextRef="#ctx0" brushRef="#br0" timeOffset="19179.29">20193 4360 0,'21'0'0,"-42"0"0,63 0 15,-21 0-15,1 0 0,20 0 16,-21 0-16,0 0 0,0 22 0,22-1 16,-22 0-16,0 0 0,0 21 15,0-20-15,1-1 0,-1 21 16,-21-21-16,21 0 0,-21 22 0,0-22 16,0 21-16,0-21 0,0 1 0,-21 20 15,0-21-15,-1 0 0,1 0 16,21 22-16,-21-43 0,0 21 0,0 0 15,0 0-15,-1-21 0,22 21 16,-21-21 0,0-21-1,21 0 1</inkml:trace>
  <inkml:trace contextRef="#ctx0" brushRef="#br0" timeOffset="19395.16">20002 4720 0,'85'0'31,"-64"0"-31,22 0 0,-22 0 0,0 0 0,21 0 16,-21 0-16,1 0 0,20 0 15,-21-21-15,0 21 0,-21-21 16</inkml:trace>
  <inkml:trace contextRef="#ctx0" brushRef="#br0" timeOffset="19663">19854 4318 0,'0'64'16,"0"-43"-1,0 0-15,0 0 0,0 0 16,0 0-16,21 1 16,1-22-16,-1 0 15,0 0-15</inkml:trace>
  <inkml:trace contextRef="#ctx0" brushRef="#br0" timeOffset="19875.89">20976 4318 0,'-21'106'15,"0"-85"1,0 0-16,-1 0 0,1-21 15,0 22-15,0-1 0,0-21 16</inkml:trace>
  <inkml:trace contextRef="#ctx0" brushRef="#br0" timeOffset="21015.71">13250 6308 0,'0'0'0,"85"0"0,0 0 15,20 0-15,-20 0 0,21 0 0,0 0 16,0 0-16,-1 0 0,22 0 16,-21 0-16,0 0 0,21 0 15,-21 0-15,21 0 0,0 0 0,0 0 16,0 0-16,21 21 0,-21-21 15,0 21-15,21-21 0,-21 0 0,21 21 16,1-21-16,-1 0 0,0 21 0,0-21 16,0 0-16,0 22 0,1-22 15,-1 0-15,-21 21 0,21-21 0,-21 0 16,0 0-16,0 21 0,-21-21 16,21 0-16,-21 0 0,-1 0 0,1 21 15,0-21-15,0 0 0,-21 0 0,-1 0 16,1 0-16,-22 0 0,22 0 15,-21 0-15,-1 0 0,1 0 16,20 0-16,-20 0 0,-1 0 0,1 0 16,-1 0-16,1 0 0,-22 0 15,22 0-15,-1 0 0,-21 0 0,1 0 16,-1 0-16,-21 0 0,22 0 16,-22 0-16,21 0 0,-21 0 0,0 0 15,1 0-15,-1 0 0,0 0 0,0 0 16,0 0-16,0 0 0,1 0 15,-1-21-15,0 21 0,-21-21 16,0 0 0</inkml:trace>
  <inkml:trace contextRef="#ctx0" brushRef="#br0" timeOffset="21303.54">20214 6329 0,'0'0'15,"21"21"-15,0 0 0,1-21 16,-22 21-16,0 1 0,21-1 0,-21 0 0,0 0 15,0 0-15,0 0 0,-21-21 16,-1 22-16,-20-1 0,0-21 0,-1 21 16,1 0-16,-21-21 0,-1 0 15,22 0-15,-22 0 0,1 0 0,-1 0 16,22 0-16</inkml:trace>
  <inkml:trace contextRef="#ctx0" brushRef="#br0" timeOffset="21899.33">22246 4593 0,'0'21'16,"0"1"-16,0-1 15,0 21-15,0-21 0,0 22 0,0-1 16,0 0-16,-21 1 0,21-1 16,-21-21-16,21 21 0,-21 1 0,21-22 15,0 0-15,0 0 0,-22 0 0,22 1 16,-21-1-16,21 0 0,-21-21 15</inkml:trace>
  <inkml:trace contextRef="#ctx0" brushRef="#br0" timeOffset="22467.41">22119 4551 0,'0'-21'0,"0"42"0,21-42 0,-21 0 0,21 21 15,-21-22-15,22 22 0,-1 0 16,0 0-16,0 0 16,0 0-16,0 0 0,1 0 15,-1 0-15,0 0 0,0 22 0,0-22 16,-21 21-16,0 0 0,0 0 15,0 21-15,0-20 0,0-1 16,0 21-16,-21-21 0,0 0 0,0 1 16,-22-1-16,22 0 0,0 0 15,-21 0-15,21-21 0,-1 0 0,1 21 16,0-21-16,0 0 16,21-21-1,0 0 1,21 21-16,-21-21 0,21 21 15,0-21-15,1 21 0,20-21 0,-21 21 16,21 0-16,-20 0 0,20 0 16,0 0-16,1 0 0,-1 0 0,0 21 15,1-21-15,-1 21 0,0 0 16,1 0-16,-22 0 0,0 22 0,0-22 16,-21 0-16,0 0 0,0 22 15,0-22-15,-21 0 0,0 0 0,-22 0 16,1 0-16,0 1 0,-22-1 0,1 0 15,20 0-15,-20-21 0,-1 21 16,22-21-16,0 0 0,-1 0 16,1 0-16,21 21 0,0-21 15,-22 0-15,22 0 0,0 0 0,0 0 16,21-21 0,-21 21-1</inkml:trace>
  <inkml:trace contextRef="#ctx0" brushRef="#br0" timeOffset="23554.84">12255 7239 0,'0'0'0,"-21"0"0,21 21 15,21-21 32,1 0-47,-1 0 0,0 0 0,0 0 16,0 0-16,0 0 0,22 0 15,-22 0-15,0 0 0,21 0 0,-20 0 16,20 0-16,0 0 0,22 0 0,-22 0 16,22 0-16,-1 0 15,1 0-15,20 0 0,-20 0 0,20 0 16,22 0-16,-21 0 0,21 0 0,0 0 15,-1 0-15,22 0 0,22 0 16,-22 0-16,0 0 0,21 0 0,0 0 16,0 0-16,0-21 0,22 21 0,-22 0 15,21-21-15,0 21 0,1 0 16,-1-21-16,22 0 0,-22 21 0,21-22 16,-20 22-16,-1-21 0,22 21 0,-22 0 15,21-21-15,-20 21 0,-1-21 0,0 21 16,1-21-16,20 21 15,-20 0-15,-1 0 0,0-21 0,22 21 16,-22 0-16,22 0 0,-22-22 0,21 22 16,-20 0-16,20 0 0,-20-21 15,20 21-15,-21 0 0,22-21 0,-43 21 16,21 0-16,1-21 0,-22 0 0,0 21 16,0 0-16,-21-21 0,0 21 15,-21 0-15,0-22 0,0 22 0,-43 0 16,22-21-16,-22 21 0,-20-21 0,-1 21 15,-21 0-15,0 0 0,-21-21 16,-21 21 0,21-21-16,-21 21 15,0 0-15,0-21 0,0-1 16,21 1-16</inkml:trace>
  <inkml:trace contextRef="#ctx0" brushRef="#br0" timeOffset="24255.44">24490 4636 0,'0'0'0,"21"-22"0,0 1 16,0 0-16,-21 0 15,0 0 1,-21 21-16,0 0 0,0 0 16,0 0-16,-1 0 0,1 0 0,-21 0 15,0 0-15,20 0 16,-20 21-16,0 0 0,-1 21 0,1-20 16,0 20-16,-1 0 0,1 1 0,0-1 15,-1 0-15,22 1 0,0-1 16,-21 0-16,42 1 0,0-1 0,0 0 15,0 1-15,0-22 0,21 0 16,0 21-16,21-21 0,-20 1 0,20-1 16,0-21-16,1 21 0,-1-21 0,0 0 15,22 0-15,-22 0 0,0 0 16,1 0-16,-1 0 0,0 0 0,1 0 16,-1 0-16,0 0 0,-20 0 15,-1 0-15,0-21 0,-42 21 31,0 0-31,-22 0 16,1 0-16</inkml:trace>
  <inkml:trace contextRef="#ctx0" brushRef="#br0" timeOffset="25380.1">12933 8213 0,'0'0'0,"-21"0"0,-1 0 15,1 0-15,0 21 0,0-21 16,0 0-16,0 0 0,-1 0 16,65 0 15,-22 0-16,0 0-15,21 0 0,1 0 16,-1 0-16,0 0 0,1 0 16,20 0-16,1 0 0,-1 0 0,22 0 15,-22 0-15,22-21 0,0 21 0,-1 0 16,22 0-16,0 0 0,0 0 16,0 0-16,21-21 0,0 21 0,0-22 15,0 22-15,21 0 0,21-21 0,1 21 16,-1-21-16,0 21 0,22-21 15,20 0-15,-20 21 0,21-21 0,-1-1 16,1 1-16,21 21 0,-22-21 0,1 0 16,21 0-16,-21 0 0,20 21 15,1-22-15,-21 1 0,21 0 0,-22 21 16,22-21-16,-21 21 0,21-21 0,-22 0 16,22 21-16,-21-22 0,0 1 15,20 21-15,-41-21 0,21 0 0,-1 0 16,-20 21-16,-1-21 0,1-1 15,-22 1-15,22 0 0,-22 21 16,-21-21-16,0 0 0,0 0 0,-21 21 16,0-22-16,-21 22 0,-21-21 0,21 21 15,-43 0-15,1 0 0,-1-21 16,1 21-16,-22-21 0,0 21 0,-20 0 16,-1 0-16,0 0 0,0-21 0,-21 0 31,0-1-31,0 1 15,21 0-15,-21 0 0,21 0 0,-21 0 0,22-22 16</inkml:trace>
  <inkml:trace contextRef="#ctx0" brushRef="#br0" timeOffset="26031.4">26395 4339 0,'0'0'0,"0"-21"0,0 0 16,0 42-1,0 0 1,0 0-16,0 22 16,-21-22-16,21 21 0,-22 1 0,22-1 15,0 0-15,0 1 0,-21-1 0,21 0 16,-21 1-16,21-1 0,-21 0 16,21 1-16,0-22 0,0 21 0,0-21 15,-21 0-15,21 1 0,0-1 16,-21-21-16,21 21 0,-22-21 47,22-21-47,-21 0 0</inkml:trace>
  <inkml:trace contextRef="#ctx0" brushRef="#br0" timeOffset="26470.85">26204 4403 0,'43'0'32,"-22"0"-17,0 0-15,0 0 0,0 0 16,0 0-16,1 0 0,20 21 0,-21-21 15,0 0-15,22 21 0,-1-21 0,-21 21 16,21-21-16,1 21 0,-22 1 16,21-22-16,1 21 0,-22 0 0,21 0 15,-21 0-15,0 0 0,1 1 16,-1-1-16,-21 0 0,0 21 0,0-21 16,0 1-16,0 20 0,-21-21 15,-1 21-15,1-20 0,-21 20 0,0-21 16,-1 21-16,-20-20 0,20-1 15,-20 0-15,-1 21 0,1-21 16,-1 1-16,1-1 0,21-21 0,-22 21 16,22 0-16,-1 0 0,1-21 15,21 0-15,0 0 0,0 0 0,-1 0 16,1 0-16,0 0 16,0-21-1,0 21-15,21-21 0</inkml:trace>
  <inkml:trace contextRef="#ctx0" brushRef="#br0">1609 13674 0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2:19:42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18097 6265 0,'-21'0'0,"0"0"16,0 0-16,21 22 0,-21-22 16,0 0-16,-1 0 0,1 0 15,0 0-15,0 0 0,0 0 0,0 0 16,-1 0-16,1 0 15,0 0-15,0 0 32,21 21 15,21-21-47,0 0 15,0 21-15,1-21 0,-1 0 0,21 0 16,0 21-16,1-21 0,-1 0 15,22 0-15,-1 0 0,22 0 0,-22 0 16,22 0-16,0 0 0,-22 0 16,22 0-16,-1 0 0,-20 0 0,21 0 15,-22 0-15,22 0 0,-22 0 0,22-21 16,-22 21-16,1 0 16,-1 0-16,1 0 0,-1 0 0,-20 0 15,-1 0-15,0 0 0,1 0 0,-1 0 16,-21 0-16,22 0 0,-22 0 15,0 0-15,0 0 0,0 0 0,0 0 16,1 0-16,-1 0 0,-21-21 31,0 0 1,0-1-17,-21 22-15,21-21 0,-22 21 0,22-21 16,-21 21-16,21-21 0,-21 0 15,0 0-15,0 21 16,21-22-16,-21 22 0,-1 0 0,-20-21 16,21 21-16,0 0 0,0 0 15,-22 0-15,22 0 0,0 0 0,0 0 16,0 0-16,-1 0 0,1 0 16,21 21-1,0 1 1,21-1-1,1-21-15,-1 21 0,0-21 0,0 0 16,21 21-16,-20-21 0,-1 0 0,21 21 16,0-21-16,-20 0 15,20 0-15,-21 0 0,21 0 0,-20 0 16,-1 0-16,0 0 0,0 0 0,0 0 16,0 0-16,1 0 0,-22 21 46,-22-21-46,1 22 0,0-1 16,0 0-16,0 0 0,-22 0 16,22 0-16,0 22 0,0-22 0,0 0 15,0 21-15,-1-20 0,1-1 16,0 0-16,21 0 0,-21 0 0,21 0 16,-21 1-16,0-1 15</inkml:trace>
  <inkml:trace contextRef="#ctx0" brushRef="#br0" timeOffset="710.59">21167 5736 0,'0'-21'0,"0"42"0,0-84 16,0 42-16,0-22 0,0 22 0,0 0 15,0 0-15,0 0 0,0-1 16,0 1-16,0 42 47,0 1-47,0 20 0,0-21 0,0 21 15,21 22-15,-21-22 0,0 22 16,0-1-16,0-20 0,0 20 0,0 1 16,0-22-16,0 21 0,0 1 15,0-22-15,0 22 0,0-22 0,0 22 16,0-22-16,0 0 0,0-21 15,0 22-15,0-22 0,0 0 0,0 0 16,0 0-16,0 1 16,0-44-1,0 1 1,0-21-16,0 21 16,0-22-16</inkml:trace>
  <inkml:trace contextRef="#ctx0" brushRef="#br0" timeOffset="2074.84">21272 5546 0,'-21'0'0,"42"0"0,-63-21 0,21 21 15,0 0 1,0 0-16,42 0 47,0 0-31,21 0-16,-21 0 15,1 21-15,20-21 0,-21 0 0,21 0 16,1 0-16,20 0 0,-20 0 15,20 0-15,1 0 0,20 0 0,-20 21 16,20-21-16,-20 0 0,21 0 16,20 0-16,1 0 0,0 0 0,21 21 15,-21-21-15,21 0 0,0 0 16,0 0-16,0 0 0,0 0 0,0 0 16,21 0-16,-21 0 0,402 42 31,-381-42-31,1 0 0,-1 0 15,0 0-15,0 0 0,0 22 0,0-22 16,22 0-16,-1 21 0,0-21 0,-20 21 16,20-21-16,0 21 0,1-21 15,-1 21-15,0-21 0,-21 21 0,22-21 16,-22 0-16,-21 22 0,21-22 16,0 0-16,-21 21 0,0-21 0,0 0 15,0 0-15,-21 0 0,0 0 16,-21 0-16,20 0 0,-20 0 0,0 0 15,21 0-15,-22 0 0,1 0 16,0 0-16,-22-21 0,22 21 0,-22 0 16,-20 0-16,20 0 15,-21 0-15,1-22 0,-1 22 0,0 0 16,-20 0-16,20 0 0,-21 0 16,0-21-16,0 21 0,1 0 0,-1 0 15,0 0-15,0-21 0,0 21 16,0 0-1,-21 21 17,0 0-32,-21 1 0,21-1 15,-21 0-15,0 21 0,21-21 16,0 22-16,0-22 0,-21 21 0,0-21 16,21 22-16,-22-1 15,22 0-15,0-20 0,-21 20 0,21 21 16,-21-20-16,0-1 0,21 0 0,0 22 15,-21-22-15,21 1 0,-21-1 16,21 0-16,-22 1 0,22-1 0,0 0 16,0 1-16,-21-22 0,21 21 15,-21-21-15,21 0 0,-21 1 0,21-1 16,0 0-16,-21 0 0,21 0 16,-21 0-16,-1-21 0,1 22 0,0-22 15,0 0-15,0 0 0,0 0 0,-22 21 16,1-21-16,0 0 0,-1 0 15,-20 0-15,20 0 0,-20 0 16,-1 0-16,1 0 0,-1 0 0,-20 0 16,20-21-16,-20 21 0,-1-22 15,0 22-15,-21 0 0,1-21 0,-1 21 16,0 0-16,0-21 0,-21 21 0,0 0 16,0-21-16,0 21 0,-21 0 15,0-21-15,21 0 0,-21 21 0,-1 0 16,-20 0-16,21-22 0,-21 22 15,20 0-15,1 0 0,0 0 0,0-21 16,21 21-16,-21 0 0,0 0 0,21 0 16,-22 0-16,1 0 15,21-21-15,-21 21 0,0 0 0,-21 0 16,20 0-16,-20 0 0,0 0 0,-1 0 16,22 0-16,-21 0 0,21 0 15,0 0-15,21 0 0,21 0 0,0 0 16,21 0-16,22 0 0,-22 0 0,43 0 15,-22 0-15,1 0 0,20 0 16,-20 0-16,21 0 0,-22 0 0,22 0 16,-22 0-16,1 0 0,20 0 15,1 0-15,0 0 0,-1 0 0,1 0 16,0 0-16,21 0 0,-1 0 0,1 0 16,21-21-1,0 0 16,0 0 1,0-1-17,0 1-15,21 0 0,1 21 16,-1-21-16,21 0 0</inkml:trace>
  <inkml:trace contextRef="#ctx0" brushRef="#br0" timeOffset="2442.59">23580 5609 0,'0'0'0,"0"-21"0,0 0 15,-22 21 1,1 21 0,0 0-16,21 0 0,0 22 0,-21-1 0,21 0 15,-21 22-15,0-22 16,21 22-16,0-1 0,-22 1 0,1-1 16,0 1-16,21-1 0,-21 22 0,0-22 15,0 1-15,21-1 0,0 1 16,-22-22-16,1 1 0,21-1 0,0 0 15,0-21-15,0 1 0,0-1 16,0 0-16,21-21 16,1-21-1,-1 0-15,0-1 0,0 1 16</inkml:trace>
  <inkml:trace contextRef="#ctx0" brushRef="#br0" timeOffset="2762.27">25104 5652 0,'0'0'0,"0"21"31,0 0-31,0 0 0,0 21 15,0 1-15,0-1 0,-22 0 16,1 1-16,0-1 0,21 22 0,-21-22 16,0 0-16,0 22 0,21-22 15,-22 0-15,1 22 0,21-22 0,-21 1 16,21-1-16,0 0 0,0-21 0,0 22 16,0-1-16,0-21 0,0 0 15,0 1-15,21-1 0,0-21 0,1 21 16,-1-21-16,0 0 0,0 0 15,21 0-15,1 0 0</inkml:trace>
  <inkml:trace contextRef="#ctx0" brushRef="#br0" timeOffset="3095.08">26818 5757 0,'21'-21'0,"-42"42"0,63-63 16,-20 21-16,-1 0 0,-21 0 0,21-1 15,0 22-15,0 0 0,0 0 0,-21 22 32,0-1-32,0 21 0,0 0 15,0 1-15,-21 20 0,21-20 16,-21 20-16,0 1 0,0-1 0,0 1 15,-1-1-15,1-21 0,0 22 0,21-22 16,-21 1-16,0-1 0,21 0 16,0 1-16,0-22 0,0 21 0,0-21 15,0 0-15,0 1 16</inkml:trace>
  <inkml:trace contextRef="#ctx0" brushRef="#br0" timeOffset="4454.24">21103 7218 0,'0'21'15,"0"0"1,0 0-16,0 1 0,0-1 0,0 0 16,0 0-16,0 21 0,0-20 0,0-1 15,0 0-15,0 0 0,0 21 16,21-20-16,0-1 0,1 0 16,-1 0-16,0-21 0,0 21 15,21-21-15,1 0 0,-1 0 0,22 0 16,-22 0-16,21 0 0,-20 0 0,20 0 15,1-21-15,-1 0 0,1 0 16,-22 0-16,22-22 0,-22 22 0,0-21 16,1 21-16,-22-22 0,0 1 0,-21 0 15,0-22-15,0 22 16,-21 21-16,0-22 0,-1 1 0,-20 21 16,0 0-16,21-1 0,-22 1 0,1 0 15,0 21-15,-22 0 0,22 0 16,-1 0-16,1 21 0,0 0 0,21 1 15,-22 20-15,22-21 0,0 21 16,0-20-16,0 20 0,21 0 0,-22-21 16,22 22-16,0-22 0,0 21 0,0-21 15,22 1-15,20-1 0,-21 0 16,21 0-16,-20-21 0,41 0 16</inkml:trace>
  <inkml:trace contextRef="#ctx0" brushRef="#br0" timeOffset="4774.67">24215 7091 0,'0'0'0,"0"21"31,0 21-31,-22-20 0,1-1 0,21 21 16,-21 0-16,0 1 0,0-1 0,0 0 15,-1 1-15,22-1 0,-21-21 16,0 22-16,21-1 0,0-21 0,0 0 16,0 0-16,0 1 0,0-1 15,0 0-15,0 0 0,21-21 16,22 0-1,-22 0-15,0 0 0,21 0 16,1-21-16</inkml:trace>
  <inkml:trace contextRef="#ctx0" brushRef="#br0" timeOffset="5306.4">25739 7218 0,'0'-21'16,"0"0"0,0-1-16,0 1 15,0 0 1,21 21-16,0-21 0,0 21 15,0-21-15,0 21 16,1 0-16,-1 0 0,21 0 0,-21 0 16,0 0-16,22 0 0,-22 21 15,0-21-15,21 21 0,-20 0 0,-1 22 16,-21-1-16,0-21 0,0 21 0,0 1 16,0-1-16,0 0 0,-21-20 15,-22 20-15,22-21 0,-21 21 0,-1-20 16,-20-1-16,21 21 0,-22-21 0,22-21 15,-1 21-15,1 1 0,21-22 16,0 0-16,0 21 0,-1-21 16,1 0-16,42 0 31,1 0-31,-1 0 16,0 0-16,21 0 0,1 0 0,-22 0 15,21 0-15,0-21 0,1 21 16,-1 0-16,0 0 0,1 0 0,-1 0 15,0-22-15,1 22 0,-1 0 0,0 0 16,1 0-16,-1-21 16,22 21-16,-22-21 0,0 21 0,1-21 15,-1 0-15,21 21 0</inkml:trace>
  <inkml:trace contextRef="#ctx0" brushRef="#br0" timeOffset="5930.04">28300 7154 0,'0'0'0,"0"-21"0,0 0 0,0 0 16,0 0-16,0 0 15,21 21-15,0 0 16,0 0-16,0 0 0,1 0 0,-1 0 16,21 0-16,-21 0 0,22 0 15,-22 0-15,21 0 0,0 21 0,-20-21 16,20 21-16,-21 0 0,0 0 0,0 0 16,1 1-16,-22-1 0,0 0 15,0 0-15,0 21 0,-22-20 0,1-1 16,0 0-16,-21 0 0,-1 0 15,1 0-15,0 1 0,-22-22 16,22 21-16,-22-21 0,22 0 0,0 0 16,-1 0-16,1 21 0,21-21 15,0 0-15,0 0 0,-1 0 16,44-21 0,-1 21-1,0 0-15,21-21 0,-21 21 0,22 0 16,-22 0-16,21 0 0,1 0 15,-1 0-15,-21 0 0,21 0 0,1 0 16,-22 0-16,21 0 0,-21 0 0,1 21 16,-1 0-16,0-21 15,-21 21-15,21 0 0,-21 0 0,0 1 16,0-1-16,0 0 0,-21-21 0,0 21 16,0 0-16,-22 0 0,22-21 15,-21 22-15,-1-1 0,1-21 0,-21 21 16,20-21-16,-20 0 0,-1 0 0,1 21 15,20-21-15,-20 0 0,-1 0 16,22 0-16,-21 0 0,20 0 0,1 0 16,-22 0-16,22 0 0,0 0 0,-1-21 15,-20 0-15</inkml:trace>
  <inkml:trace contextRef="#ctx0" brushRef="#br0" timeOffset="7174.52">12785 7218 0,'-22'0'0,"1"0"16,0 0-16,0 0 16,21 21-16,-21-21 0,0 0 15,-1 0-15,1 0 0,0 0 32,0 0-32,0 0 0,21 21 15,21-21 32,0 0-31,0 0-16,0 21 0,1-21 15,20 0-15,0 0 0,1 0 0,20 0 16,1 22-16,-1-22 0,22 0 0,-22 0 16,22 0-16,0 0 0,-1 0 15,-20 0-15,20 0 0,-20 0 16,21 0-16,-22 0 0,1 0 0,-1 0 15,1 0-15,-22 0 0,0 0 16,1 0-16,-1 0 0,0 0 0,-21 0 16,1 0-16,20 0 0,-21 0 15,0 0-15,-21-22 63,0 1-48,-21 21 1,21-21-16,-21 21 0,21-21 16,-21 21-1</inkml:trace>
  <inkml:trace contextRef="#ctx0" brushRef="#br0" timeOffset="7678.14">14055 6985 0,'0'0'0,"-22"-21"0,1 21 15,0 0-15,21 21 47,0 0-47,0 0 16,21 1-16,-21-1 0,21-21 15,1 21-15,-1 0 0,0-21 0,0 21 16,0-21-16,22 0 0,-22 21 16,21-21-16,-21 0 0,22 0 0,-22 0 15,21 0-15,-21 0 0,22 0 0,-22 0 16,0 0-16,0 0 0,0 0 16,0 0-16,-42 22 46,0-1-46,0-21 0,0 21 16,-22 0-16,1-21 0,21 21 0,-21 0 16,-1 22-16,1-22 0,0 0 15,20 0-15,-20 0 0,21 22 0,-21-22 16,20 0-16,1 0 0,0 0 0,0 1 16,21-1-16,-21 0 15,0 0-15,21 0 31,0-42 1,0 0-32,21 0 15,0 0-15</inkml:trace>
  <inkml:trace contextRef="#ctx0" brushRef="#br0" timeOffset="8674.7">23770 6033 0,'0'0'0,"0"-22"16,0 1 0,0 42 30,0 1-46,0-1 16,0 0-16,0 0 0,0 0 16,-21 22-16,21-22 0,-21 21 0,0-21 15,21 22-15,0-22 0,-22 21 0,1-21 16,21 22-16,0-22 0,0 0 16,-21 0-16,21 0 0,0 0 0,0 1 15,0-1-15,0-42 47,0-1-31,21 1-16,-21-21 0,21 21 15</inkml:trace>
  <inkml:trace contextRef="#ctx0" brushRef="#br0" timeOffset="9174.45">23770 6075 0,'0'-21'0,"0"42"15,0-63-15,0 20 0,0 1 16,21 21 0,-21-21-16,21 21 0,1 0 0,-1 0 15,0 0-15,0 0 0,0 0 16,0 0-16,1 0 16,-1 0-16,0 0 0,0 0 0,-21 21 15,0 0-15,21 1 0,-21-1 16,0 0-16,0 0 15,0 0-15,0 0 0,0 1 0,-21-22 16,0 21-16,0-21 0,0 21 16,-1-21-16,1 0 0,0 21 0,0-21 15,0 21-15,-22-21 0,22 0 0,0 0 16,0 0-16,0 0 16,0 0-16,21 21 46,0 1-46,21-1 16,0 0-16,-21 0 16,21 0-16,0 0 15,0 1-15,1-1 0,-1-21 16,-21 21-16,21 0 0,0 0 16,0-21-16,-21 21 15,21-21-15,-21 22 16,22-22-1,-1 0 1,0-22 0</inkml:trace>
  <inkml:trace contextRef="#ctx0" brushRef="#br0" timeOffset="9731.16">24299 6308 0,'0'0'0,"21"0"0,-21-21 0,0-1 15,0 1 1,0 0-16,-21 21 16,0-21-16,0 21 0,0 0 15,0 0 1,-1 21-1,1 0-15,0-21 0,21 21 0,-21 1 16,21-1-16,-21 0 0,21 0 16,-21 0-16,-1 0 0,22 1 0,0-1 15,0 0-15,0 0 0,0 0 16,0 0-16,0 1 16,22-22-1,-1 0 1,0 0-16,0 0 0,0-22 15,0 1-15,1 21 0,-1-21 0,-21 0 16,21 0-16,0 0 0,0-1 16,-21-20-16,21 21 0,1 0 0,-22 0 15,0-1-15,21 1 16,-21 42 15,0 1-15,0-1-16,0 0 0,0 0 15,-21-21-15,21 21 0,0 0 0,0 1 16,0-1-16,0 0 0,0 0 16,-22-21-16,22 21 15,22-21 17,-1-21-17,0 21-15</inkml:trace>
  <inkml:trace contextRef="#ctx0" brushRef="#br0" timeOffset="10438.76">24617 6244 0,'-21'0'16,"-1"21"-1,22 1-15,0-1 0,-21 0 16,21 0-16,-21 0 0,0 0 15,21 1-15,0-1 0,0 0 16,0 0-16,0 0 0,-21-21 16,21 21-16,0 1 15,0-44 32,0 1-47,0 0 16,0 0-16,0 0 15,0 0-15,0-1 0,21 1 0,-21 0 16,0 0-16,0 0 0,21 0 16,0-1-16,0 22 0,1 0 15,-1 0-15,0 0 16,0 0 0,0 0-16,-21 22 0,0-1 15,0 0-15,0 0 16,0 0-16,0 0 0,0 1 0,0-1 15,0 0-15,0 0 16,0 0-16,0 0 16,0-42 31,0 0-47,0 0 15,0 0-15,21 0 16,1-1-16,-22-20 0,21 21 0,0 0 15,0 0-15,0-1 0,22 1 0,-22 21 16,0-21-16,0 21 0,0 0 16,0 0-16,1 0 0,-1 0 0,0 0 15,-21 21-15,0 0 0,0 1 16,0-1-16,0 0 0,0 0 16,0 0-16,0 0 0,0 22 0,0-22 15,-21 0-15,21 0 0,-21 0 0,-1 1 16,22-1-16,-21 0 0,0 0 15,0-21-15,0 0 32,0 0-32,-1 0 15,1 0-15,21-21 0</inkml:trace>
  <inkml:trace contextRef="#ctx0" brushRef="#br0" timeOffset="11966.16">12848 8022 0,'0'0'0,"-21"0"0,0 0 16,-22 21-16,22-21 0,0 0 15,0 0-15,42 0 31,0 0-31,0 0 16,1 0-16,20 0 0,-21 0 0,21 0 16,1 0-16,20 0 0,1 0 15,-1 0-15,1 0 0,-1 0 0,22 0 16,0 0-16,-1 0 0,1 0 0,0 0 16,20 0-16,-20 0 0,21 0 15,0 0-15,-22 0 0,22 0 0,-21 0 16,0 0-16,-22 0 0,22 0 15,-22 0-15,-20 0 0,-1 0 16,0 0-16,1 0 0,-22 0 0,0 0 16,0 0-16,0 0 15,-21-21 1,0 0 0,0 0-1,0 0-15,-21 21 0,0 0 16,21-21-16,-21 21 0,0 0 15,-1-22-15,1 22 0,0-21 0,0 21 16,0 0-16,0 0 0,-1 0 16,1 0-1,0 0-15,0 0 16,21 21 31,21-21-47,-21 22 0,21-22 0,0 0 15,1 0-15,-1 0 0,0 0 0,0 0 16,21 0-16,-20 0 16,-1 0-16,0 0 0,0 0 15,0 0-15,0 0 0,1 0 0,-1 0 16,-21 21 0,0 0-1,-21-21-15,-1 21 0,1 0 0,0 0 16,0 1-16,-21-1 0,20 0 15,1 0-15,-21 0 0,21 0 0,0 1 16,-1-1-16,1 0 0,0 0 0,0 0 16,21 0-16,-21-21 15,21 22-15</inkml:trace>
  <inkml:trace contextRef="#ctx0" brushRef="#br0" timeOffset="12950.54">27771 6160 0,'0'0'0,"0"-22"15,0 1-15,0 42 47,-22-21-47,22 22 0,0 20 16,-21-21-16,21 0 0,0 22 16,0-1-16,0-21 0,0 21 0,0 1 15,0-1-15,-21-21 0,21 22 16,0-22-16,0 21 0,0-21 0,0 0 15,0 1-15,0-1 0,0 0 16,0-42 31,0 0-47</inkml:trace>
  <inkml:trace contextRef="#ctx0" brushRef="#br0" timeOffset="13362.31">27517 6117 0,'-43'-21'31,"43"0"-31,21 0 16,1 21-16,-1 0 15,0 0-15,21 0 0,1 0 16,-22 0-16,42 0 0,-20 0 0,-1 0 15,0 0-15,1 0 0,20 21 16,-21 0-16,1 0 0,-22 0 16,21 22-16,-21-22 0,22 0 0,-22 21 15,-21 1-15,0-1 0,0-21 16,0 22-16,0-1 0,0-21 0,-21 21 16,0 1-16,-1-22 0,-20 0 15,0 0-15,-1 22 0,-20-43 0,21 21 16,-1 0-16,1 0 0,-22-21 15,43 0-15,-21 21 0,21-21 0,0 0 16,-1 0-16,1 0 0,21-21 47,21 21-47,1-21 16,-22 0-16,21 21 0,0 0 0,0-21 15,0 21-15,0 0 0,1 0 16</inkml:trace>
  <inkml:trace contextRef="#ctx0" brushRef="#br0" timeOffset="13887.01">28638 6414 0,'0'-22'0,"0"-41"31,-21 63-31,0 0 0,0 0 16,0 0-16,0 0 15,-1 0-15,1 0 0,0 21 16,0 0-16,21 0 0,-21 22 0,0-22 16,21 0-16,-22 0 0,22 0 15,0 1-15,0-1 0,0 0 0,0 0 16,0 0-16,0 0 0,0 1 15,22-22-15,-1 0 16,0 0-16,0 0 0,0 0 16,0 0-16,1 0 0,-1 0 15,0-22-15,0 1 0,0 0 0,0 21 16,1-42-16,-1 21 0,0-1 0,0 1 16,0-21-16,0 21 0,1 0 15,-22-1-15,21 1 0,-21 0 0,0 42 31,0 0-31,-21 1 16,-1-1-16,22 0 0,-21 0 0,21 21 16,0-20-16,-21-1 15,21 0-15,0 0 0,0 0 0,0 0 16,0 1-16,0-1 0,0 0 16,0 0-16,21-21 15,0 0-15,1 0 16,-1 0-16,0-21 15,0 0-15,0 21 0</inkml:trace>
  <inkml:trace contextRef="#ctx0" brushRef="#br0" timeOffset="14550.63">29083 6371 0,'0'0'0,"-21"21"31,21 1-31,-21-22 0,-1 21 15,22 0-15,0 0 0,0 0 0,-21 0 16,21 1-16,-21-1 0,21 0 16,0 0-16,0 0 0,0 0 0,0 1 15,-21-22-15,21 21 16,0-42 31,0-1-32,0 1-15,0 0 0,0 0 0,0 0 16,21 0-16,-21-1 0,21 1 16,0 0-16,-21 0 0,22 0 0,-1 0 15,0-1-15,0 22 0,0 0 16,0-21-16,1 21 0,-1 0 0,0 0 16,0 21-16,-21 1 15,21-22-15,-21 21 0,0 0 0,0 0 16,0 0-16,0 0 0,0 1 15,0-1-15,0 0 0,0 0 0,0 0 16,0 0-16,0 1 0,0-1 16,-21 0-1,0-21 1,21-21 0,0 0-1,0-1-15,0 1 0,0 0 16,0 0-16,21 0 0,0 0 15,0-22-15,1 22 0,-1-21 0,0 21 16,0-1-16,21-20 0,-20 42 0,-1-21 16,0 21-16,0 0 0,0 0 15,0 0-15,-21 21 0,0 0 0,22 0 16,-22 1-16,0 20 0,0-21 16,0 21-16,0-20 0,0 20 0,0 0 15,0-21-15,-22 1 0,22 20 16,-21-21-16,0 0 0,0 0 15,0 1-15,0-1 0,-1-21 16,1 21-16,0-21 0,0 0 16,-21 21-16,-1-21 0,1 0 0,0 21 15</inkml:trace>
  <inkml:trace contextRef="#ctx0" brushRef="#br0" timeOffset="15886.62">13039 8700 0,'-22'0'0,"44"0"0,-65 0 16,22 21-16,0-21 0,0 0 0,0 21 15,-1-21-15,1 0 0,0 21 16,0-21-16,0 0 16,21 21-16,21-21 31,0 0-31,0 0 0,0 0 15,22 0-15,-1 0 0,0 0 16,1 0-16,20 0 0,-20 0 0,41 0 16,-20 0-16,-1 0 0,22 0 0,0 0 15,-1 0-15,1 0 0,21 0 16,-22 0-16,22 0 0,-21 0 16,21 0-16,-22 0 0,1 0 0,0 0 0,-22 0 15,1 0-15,-22 0 0,22 0 16,-22 0-16,-21 0 0,21 0 15,-20 0-15,-1 0 0,-21-21 16,21 21-16,-21-21 0,21 21 0,-21-21 16,0 0-1,-21 21 1,0-22-16,0 22 16,-1 0-16,1 0 0,0-21 0,0 21 15,0 0-15,0 0 0,-1 0 16,1-21-16,0 21 15,42 0 48,0 21-63,1-21 16,-1 0-16,0 0 0,0 0 15,0 21-15,0-21 0,1 0 0,20 0 16,-21 0-16,0 0 0,0 22 0,1-22 15,-1 21-15,-21 0 16,0 0 0,0 0-16,-21 0 0,-1 1 15,1-1-15,0 0 0,-21 0 0,21-21 16,-22 21-16,22 0 0,0 1 0,-21-1 16,20 0-16,1-21 0,0 21 15,21-42 16</inkml:trace>
  <inkml:trace contextRef="#ctx0" brushRef="#br0" timeOffset="16742.18">21844 6138 0,'0'0'0,"0"-21"0,0 0 16,0 0 0,0 0-16,0 0 0,-21 21 31,0 21-15,21 0-1,0 21-15,-22-21 0,22 1 16,-21 20-16,21-21 0,-21 21 15,21 1-15,0-22 0,-21 21 16,0 1-16,21-22 0,0 21 0,0-21 16,0 22-16,-21-22 0,21 0 0,0 0 15,0 0-15,-22-21 0,22 21 16,0-42 15,0 0-31,0 0 16,22 0-16</inkml:trace>
  <inkml:trace contextRef="#ctx0" brushRef="#br0" timeOffset="17318.82">21632 6181 0,'-21'0'0,"42"0"0,-42-21 16,21-1-16,0 1 16,0 0-16,21 21 15,0-21-15,1 21 16,-1 0-16,21 0 0,-21-21 0,0 21 15,1 0-15,20 0 0,-21 0 0,0 0 16,0 0-16,1 21 0,-1-21 16,0 21-16,0 0 0,-21 0 0,21 1 15,-21-1-15,21 0 0,-21 21 0,0-21 16,0 1-16,0 20 0,0-21 16,0 0-16,0 22 0,0-22 15,0 0-15,0 0 0,0 0 0,-21 0 16,21 1-16,-21-22 15,21-22 17,0 1-32,0 0 15,0 0-15,0 0 0,0-22 0,21 22 16,0-21-16,-21 21 0,22-22 16,-1 1-16,-21 21 0,21-21 0,0-1 15,0 22-15,-21 0 0,21 0 16,1 0-16,-1-1 0,0 22 0,0 0 15,0 0-15,0 0 0,1 0 16,-1 22-16,0-1 0,0 0 16,-21 0-16,0 0 0,0 22 0,0-22 15,0 21-15,0-21 0,0 22 0,-21-22 16,0 21-16,0 0 0,-1-20 16,1 20-16,21-21 0,-21 0 0,0 22 15,0-22-15,21 0 0,0 0 16,-21 0-16,21-42 62,0 0-62,21 21 16,-21-21-16</inkml:trace>
  <inkml:trace contextRef="#ctx0" brushRef="#br0" timeOffset="18294.56">22648 6371 0,'0'0'0,"0"-84"16,0 62-16,-21 22 31,0 0-31,0 0 0,0 0 15,-1 0-15,1 22 0,0-1 16,0 0-16,0 0 16,0 21-16,21-20 0,-22-1 0,1 21 15,21-21-15,0 0 0,-21 1 0,21 20 16,-21-21-16,21 0 0,0 0 16,0 1-16,0-1 0,21-21 15,0 0 1,0 0-16,1 0 0,-1 0 0,0 0 15,0-21-15,0 21 0,0-22 0,1 1 16,-1 0-16,0 0 16,0 0-16,0 0 0,0-22 0,-21 22 15,0 0-15,22-21 0,-22 20 0,21 1 16,-21 0-16,0 0 16,0 42-1,0 0-15,0 0 16,0 1-16,0-1 0,0 0 15,0 0-15,0 0 0,0 0 0,0 1 16,0-1-16,0 0 0,0 0 16,0 0-16,0 0 0,0 1 0,0-1 15,21-21 17,0 0-32,0 0 0,0 0 0,1-21 15,-1 21-15,0-22 0,0 1 16,0 0-16,0 0 0,1 0 15,-1 0-15,-21-1 0,21-20 0,0 21 16,-21 0-16,0 0 0,0-1 0,21 1 16,-21 0-1,0 42 1,-21-21-16,21 21 16,0 1-16,0-1 0,-21-21 15,21 21-15,0 0 0,-21 0 16,21 0-16,0 1 0,0-1 0,0 0 15,0 0-15,0 0 0,0 0 16,0 1-16,0-1 16,-21-21-16,21-21 47,0-1-32,0 1-15,0 0 0,0 0 0,0 0 16,0 0-16,0-22 0,21 22 0,0 0 15,-21-21-15,21 20 0,0 1 16,0 0-16,1 0 0,-1 21 16,0 0-16,0 0 0,0 0 15,0 21 1,1 0-16,-22 0 0,0 1 0,0 20 16,0-21-16,0 0 0,0 22 0,0-22 15,0 21-15,0-21 0,0 0 16,0 1-16,-22-1 0,22 0 0,-21-21 15,21 21-15,0 0 0,-21-21 16,0 21-16,0-21 16,0 0-16,-1 22 0</inkml:trace>
  <inkml:trace contextRef="#ctx0" brushRef="#br0" timeOffset="19350.8">13293 9589 0,'-22'0'0,"1"0"15,0 0 1,0 0-16,42 0 31,0 0-31,22 0 0,-22 0 16,21 0-16,22 0 0,-1 0 0,1 0 16,20 0-16,1 0 0,0 0 15,20-22-15,1 22 0,0 0 0,0 0 16,0-21-16,-22 21 0,22 0 15,-21-21-15,0 21 0,-22 0 0,22 0 16,-22 0-16,22 0 0,-22 0 0,-20-21 16,20 21-16,-20 0 0,-22 0 15,21 0-15,-21 0 0,-21-21 16,0 0 0,0-1-16,-21 22 15,0 0-15,0 0 0,0 0 0,-1 0 16,1 0-16,0 0 0,0 0 0,0 0 15,0 0-15,-1 0 0,1 0 16,0 0-16,42 0 31,0 0-31,22 0 0,-22 0 16,21 0-16,-21 0 0,22 0 16,-1 0-16,-21 0 0,22 0 0,-1 0 15,-21 0-15,0 0 0,22 0 0,-22 0 16,0 0-16,-21 22 15,0-1-15,0 0 16,-21 0-16,0 0 0,-1 0 0,-20 22 16,0-22-16,-1 0 0,-20 21 15,21-20-15,-22-1 0,22 0 16,-1 21-16,1-21 0,0 1 0,-1-22 16,22 21-16</inkml:trace>
  <inkml:trace contextRef="#ctx0" brushRef="#br0" timeOffset="20574.09">25781 5990 0,'0'0'0,"21"0"0,0 0 16,0 0-1,1 0-15,-22-21 0,21 21 16,0-21-16,0 21 0,-21-21 16,21 21-16,-21-21 15,0-1 1,-21 22-16,0 0 0,-21 0 15,-1 0-15,22 0 0,-21 22 0,-1-1 16,1-21-16,0 21 0,-1 0 0,22 0 16,-21 0-16,21 1 15,21-1-15,0 0 0,-21 0 0,21 0 16,0 0-16,0 1 16,21-1-16,0 0 0,0-21 15,0 21-15,0-21 0,1 21 0,20-21 16,-21 21-16,0-21 0,22 22 15,-22-1-15,0-21 0,0 21 0,0 0 16,0-21-16,1 21 0,-22 0 16,0 1-16,-22-1 15,1-21-15,0 21 16,-21-21-16,-1 0 0,22 0 16,-21 0-16,0 0 0,20 0 15,-20 0-15,21 0 0,-21 0 0,20 0 16,1 0-1,42 0 32,1 0-47,-1 0 16,0 0-16,0 0 0</inkml:trace>
  <inkml:trace contextRef="#ctx0" brushRef="#br0" timeOffset="21076.99">26183 6265 0,'0'-21'16,"0"0"-16,-21 21 16,0 0-16,0 0 0,-1 0 15,1 0-15,0 0 16,-21 21-16,21-21 0,-1 21 0,1 1 15,0-1-15,0 0 0,21 0 0,-21 0 16,0 0-16,21 1 0,0-1 16,0 0-16,0 0 0,0 0 15,0 0 1,21-21-16,0 0 0,0 0 16,21 0-16,-20 0 0,-1-21 15,0 21-15,0-21 0,0 0 16,0 21-16,1-21 0,-1 0 0,0-1 15,0 1-15,-21 0 0,0 0 0,21 0 16,-21 0-16,0-1 16,0 44 15,0-1-31,0 0 0,-21 0 16,21 0-16,0 0 0,0 1 15,0-1-15,0 0 0,0 0 16,0 0-16,0 0 0,0 1 15,21-22 1,0 0-16,1 0 0,-1 0 16,0-22-16,0 22 0,0-21 15,0 0-15,1 21 0,-1-21 0,-21 0 16,21 0-16</inkml:trace>
  <inkml:trace contextRef="#ctx0" brushRef="#br0" timeOffset="21642.67">26437 6329 0,'0'0'0,"0"-21"15,0 42 32,0 0-47,0 0 0,0 0 16,-21-21-16,21 22 0,0-1 0,0 0 15,-21 0-15,21 0 0,0 0 16,0-42 31,0 0-32,0 0-15,0 0 0,0 0 16,0-1-16,0 1 0,0 0 16,0 0-16,0 0 0,0 0 0,21 21 15,-21-22-15,21 22 16,0 0-16,0 0 16,1 0-16,-1 22 15,-21-1-15,0 0 16,21 0-16,-21 0 0,0 0 0,0 1 15,0-1-15,0 0 0,0 0 0,0 0 16,0 0-16,0 1 0,0-1 16,-21-21-16,0 0 15,21-21 17,0-1-32,0 1 0,0 0 15,0 0-15,21 0 16,0 0-16,0-1 0,0-20 0,0 21 15,1 0-15,20 0 0,-21-1 0,0 1 16,0 0-16,1 21 16,-22 21-16,0 0 0,0 1 15,0 20-15,0-21 0,0 21 0,-22-20 16,22 20-16,-21 0 0,0-21 16,0 22-16,0-22 0,0 0 0,-1 21 15,1-20-15,0-1 0,0-21 0,0 21 16,0 0-16,-1 0 0,1-21 15,0 21-15,0-21 0,0 22 0</inkml:trace>
  <inkml:trace contextRef="#ctx0" brushRef="#br0" timeOffset="23818.42">20024 9313 0,'0'0'0,"0"-21"0,0-21 31,0 63-15,0 0-1,0 0-15,0 22 0,0-1 16,0-21-16,0 22 0,0-1 16,0 21-16,0-20 0,0-1 0,0 22 15,-22-22-15,22 0 0,-21 1 0,21-22 16,0 21-16,0-21 0,-21 22 15,21-22-15,0 0 0,-21-21 0,21 21 16,0 0-16,0-42 31,0 0-15</inkml:trace>
  <inkml:trace contextRef="#ctx0" brushRef="#br0" timeOffset="24326.13">19600 9462 0,'-42'-43'0,"84"86"0,-105-107 0,42 22 0,-1 21 16,1-1-16,21 1 0,0 0 0,0 0 15,0 0-15,0 0 0,21-1 16,1 1-16,20 21 0,-21 0 16,21 0-16,22 0 0,-22 0 0,1 21 15,20 1-15,-21 20 0,22-21 16,-22 21-16,22-20 0,-22 20 0,0 0 15,1 1-15,-22-1 0,21 0 0,-21 1 16,1-1-16,-22 0 0,0 1 16,0-1-16,0-21 0,0 21 0,0-20 15,-22 20-15,1-21 0,0-21 0,0 21 16,0-21-16,0 0 16,21-21-1,0 0-15,0 0 0,0-22 16,0 22-16,21-21 15,0 0-15,0-1 0,0-20 0,0 20 16,22 1-16,-22-21 0,0 20 0,21 1 16,-20 21-16,20-22 0,-21 22 15,21 0-15,-20 21 0,20 0 0,-21 0 16,21 0-16,-20 21 0,-1 0 0,0 22 16,-21-22-16,21 21 0,-21 1 15,0 20-15,0-21 0,0 1 0,0-1 16,0 22-16,0-22 0,0 0 0,-21-21 15,21 22-15,0-1 0,-21-21 16,0 0-16,21 1 0,-22-1 0,22 0 16,0 0-16,0 0 15,22-21 1</inkml:trace>
  <inkml:trace contextRef="#ctx0" brushRef="#br0" timeOffset="25122.67">21145 9737 0,'0'0'0,"0"-21"0,0-106 31,0 105-31,-21 1 0,0 0 16,21 0-16,-21 21 0,0 0 15,0 0-15,-1 0 0,1 21 16,0-21-16,0 21 0,0 22 15,0-22-15,21 21 0,-22-21 0,1 22 16,0-1-16,21 0 0,0 1 0,0-1 16,0-21-16,0 21 0,0-20 15,0-1-15,0 0 0,0 0 0,21 0 16,0 0-16,1-21 0,-1 0 16,0 0-16,0 0 0,21 0 15,-20 0-15,-1-21 0,0 21 0,0-21 16,21 0-16,-20 0 0,-1-22 0,0 22 15,21-21-15,-21 0 0,1-1 16,-1 22-16,-21-21 0,21-1 16,-21 22-16,21 0 0,-21 0 0,0 42 31,-21 0-31,0 0 0,0 1 16,21 20-16,0-21 0,0 21 0,0-20 15,0 20-15,0-21 0,0 21 0,0-20 16,0-1-16,0 0 0,21 0 15,0 0-15,0-21 0,0 21 16,0-21-16,1 0 0,20 0 0,-21 0 0,21 0 16,-20 0-16,20 0 0,-21-21 15,0 21-15,22-21 0,-22 0 16,0 0-16,0-22 0,-21 22 0,21-21 16,0 0-16,-21 20 0,22-20 15,-22 0-15,0-1 0,0 22 0,0 0 16,21 0-16,-21 42 15,0 0 1,0 0-16,-21 1 0,21-1 0,-22 21 16,22-21-16,0 0 0,0 1 0,-21 20 15,21-21-15,-21-21 0,21 21 16,0 0-16,0 1 0,-21-22 0,21 21 16,0-42 15,0-1-31,0 1 15,0 0-15,21-21 0,0 21 16,0-22-16,1 1 0,-1 0 16,21-1-16,-21 1 0,22 21 0,-1-22 15,0 22-15,1 0 0,-1 21 0,0 0 16,-21 0-16,22 42 0,-22-20 16,0 20-16,0 0 0,-21 1 0,0-1 15,0 0-15,-21 1 0,-21 20 0,21-21 16,-22 1-16,1-1 0</inkml:trace>
  <inkml:trace contextRef="#ctx0" brushRef="#br0" timeOffset="25573.96">19558 10964 0,'0'0'16,"0"-42"-16,21 21 0,-21-21 0,0 20 0,0 1 16,0 42-1,0 1-15,0 20 0,0 0 16,0 22-16,0-22 0,0 22 0,0-1 16,0 1-16,-21-1 15,0-21-15,0 22 0,-1-22 0,1 1 16,21-1-16,-21-21 0,0 0 0,21 0 15,0 1-15,0-1 0,0-42 47,0-1-47,0 1 0,0-21 16,0 0-16,0-1 0</inkml:trace>
  <inkml:trace contextRef="#ctx0" brushRef="#br0" timeOffset="26734.9">19452 11197 0,'0'0'15,"0"-63"-15,21-1 0,0 22 0,1-22 16,-1 22-16,0 0 0,21-1 0,-21 22 15,22-21-15,-22 21 0,21 21 16,-21 0-16,22 0 0,-1 0 16,-21 21-16,0 0 0,22 0 0,-22 0 15,-21 1-15,0 20 0,0-21 0,0 0 16,0 22-16,0-22 0,0 21 16,-21-21-16,0 0 0,-22 22 0,22-22 15,-21 0-15,-1 0 0,22 0 0,-21 1 16,21-1-16,-22-21 0,43 21 15,0 0-15,-21 0 0,21 0 0,0 1 16,0 20-16,0-21 0,21 21 16,1-20-16,-1-1 0,0 21 0,0-21 15,0 0-15,22 22 0,-22-22 16,21 0-16,0-21 0,1 21 0,-1-21 16,22 0-16,-22 0 0,21 0 15,1 0-15,-1 0 0,1 0 0,-1-21 16,1 0-16,-22 0 0,22 0 0,-22-1 15,22-20-15,-43 21 0,21-21 0,-21-1 16,-21 1-16,0 0 0,0-1 16,0 1-16,0-22 0,-21 22 0,0 21 15,0 0-15,-22 0 0,22-1 16,0 22-16,0 0 0,-21 0 0,20 22 16,1-1-16,0 21 0,-21 0 15,21 1-15,-1-1 0,1 0 0,0 1 16,21-1-16,0 0 0,0 1 15,0-22-15,0 21 0,0-21 0,0 1 16,0-1-16,21-21 0,0 0 0,1 21 16,-1-21-16,21 0 0,-21 0 15,22 0-15,-22 0 0,21-21 0,0 0 16,-20 21-16,20-22 0,-21 1 0,21-21 16,-20 21-16,-1 0 0,0-1 15,0-20-15,0 21 0,-21 0 16,21 0-16,-21 42 31,0 0-31,0 21 0,0-21 16,0 1-16,0-1 0,0 0 0,0 0 15,0 0-15,22-21 16,-1 0-16,-21 21 0,21-21 0,0 0 16,0 0-16,0 0 0,22 0 0,-22 0 15,0-21-15,21 21 0,-20-21 16,20 0-16,-21 0 0,21 0 0,-20-1 15,-1 1-15,0 0 0,21 0 0,-42-21 16,21 20-16,1 1 0,-1 0 16,-21 42-1,0 0 1,0 1-16,0-1 0,0 21 0,0-21 16,0 0-16,0 1 0,0-1 15,0 0-15,0 0 0,0 0 0,0 0 16,21-42 15,0 21-31,0-21 16,-21 0-16,21 0 0,1 0 0,-22-1 15,21-20-15,0 21 0,0-21 16,0 20-16,0-20 0,1 21 0,-1-21 16,-21 20-16,21 22 0,0 0 15,0 0-15,-21 22 16,0-1-16,0 0 0,0 21 15,0-21-15,0 22 0,0-22 0,0 21 16,21-21-16,-21 1 0,0-1 16,22 0-16,-22 0 0,21-21 0,0 0 15,0 0-15,0 0 16,0 0-16,1 0 0,-1-21 16,21 0-16,-42 0 0,42-1 0,-42 1 15,22 0-15,-1-21 0,0 21 0,0-22 16,0 1-16,0 21 0,1 0 15,-1-1-15,0 1 0,0 42 16,-21 1 0,0 20-16,0 0 0,0-21 15,0 22-15,-21-1 0,21 0 0,0-20 16,-21 20-16,0-21 0,21 0 0,-22 22 16,22-22-16,0 0 0,0 0 0,0 0 15,0 0-15</inkml:trace>
  <inkml:trace contextRef="#ctx0" brushRef="#br0" timeOffset="28318.47">19621 13462 0,'43'-21'0,"-86"42"0,107-63 15,-43 21-15,21-22 0,-20 22 0,-1-21 16,21-1-16,0 1 0,-20 0 0,20-1 15,-21 1-15,21 0 0,-20-1 16,-1 1-16,0 21 0,-21-21 0,0 20 16,0 1-16,-42 21 15,20 0-15,-20 21 0,21 1 16,-21-1-16,-1 21 0,1 0 0,0-20 16,-1 20-16,1 0 0,21 1 15,-22-22-15,43 21 0,0-21 0,0 22 16,0-22-16,0 0 0,0 0 0,22 0 15,-1 0-15,21 1 16,-21-1-16,22 0 0,-1 21 0,0-21 16,1 1-16,-1 20 0,0-21 0,-21 0 15,22 22-15,-22-22 0,0 0 16,0 21-16,-21-21 0,0 1 0,0-1 16,0 0-16,-21 0 0,0-21 0,-21 21 15,20-21-15,-20 0 0,21 21 16,-21-21-16,-22 0 0,22 0 0,-1 0 15,1 0-15,-21-21 0,20 0 0,1 0 16,0 0-16,20 0 0,-20-1 16,21 1-16,21 0 0,0 0 0,0 0 15,0 0-15,21 21 16,0 0-16,0 0 0,1 0 16,20 0-16,-21 21 0,21 0 0,-20-21 15,-1 21-15,21 0 0,0 0 0,-20 1 16,-1-1-16,21-21 0,-21 21 15,22 0-15,-22-21 0,21 0 0,0 0 16,1 0-16,-1 0 0,0 0 16,22 0-16,-22 0 0,22 0 0,-1-21 15,-20 0-15,20 21 0,1-21 0,-1-1 16,1-20-16,-22 21 0,0 0 16,1-22-16,-22 22 0,0-21 0,0 21 15,-21-22-15,0 1 0,-21 21 16,0 0-16,0 0 0,-22-1 15,22 1-15,-21 21 0,-1 0 0,1 0 16,0 0-16,-1 21 0,1 1 0,21-1 16,-21 0-16,20 21 0,1-21 15,0 22-15,0-22 0,21 21 0,0-21 16,0 22-16,0-22 0,0 0 0,0 0 16,21 0-16,0 1 0,0-22 15,1 21-15,20-21 0,-21 0 0,21 0 16,-20 0-16,20 0 0,-21 0 0,21 0 15,-20 0-15,-1 0 16,0-21-16,0 21 0,0-22 0,0 1 16,-21 0-16,22 0 0,-22 0 0,21 0 15,-21-1-15,21 1 0,-21 0 16,0 0-16,0 42 16,0 0-1,0 0-15,0 1 0,21-1 16,-21 21-16,0-21 0,21 0 0,-21 1 15,0-1-15,21 0 0,1-21 0,-1 21 16,0-21-16,0 0 16,0 0-16,0 21 0,1-21 0,-1 0 15,21 0-15,-21 0 0,22 0 0,-22-21 16,0 21-16,21-21 0,-21 0 16,22 0-16,-22-1 0,0 1 0,21 0 15,-20-21-15,-1 21 0,0-1 0,-21 1 16,21 0-16,-21 0 0,21 0 15,-21 42 1,0 0 0,-21 0-16,0 0 0,21 1 15,0-1-15,0 0 0,-21 0 0,21 0 16,0 0-16,0 1 16,0-1-1,21-21 1,0 0-16,0-21 0,0 21 15,1-22-15,-22 1 0,21 0 16,0 21-16,0-21 0,-21 0 0,0 0 16,21-22-16,-21 22 0,21 0 0,-21 0 15,22 21-15,-1 0 16,-21 21 0,0 0-16,0 0 0,21 0 15,-21 1-15,0-1 0,0 0 0,0 0 16,0 0-16,0 0 0,0 1 15,21-1-15,-21 0 16,21-21-16,0 0 0,1 0 16,-1 0-16,0 0 0,0-21 15,0 0-15,0 21 0,1-22 16,-1 1-16,-21 0 0,21 0 0,0 0 16,0 0-16,0-1 0,1 1 0,-22 0 15,21 0-15,0 0 16,-21 42-1,0 0-15,0 0 0,0 0 16,0 1-16,0-1 0,0 0 16,-21 0-16,21 21 0,-21-20 15,21-1-15,-22-21 0,1 21 0,0 0 0,0 0 16</inkml:trace>
  <inkml:trace contextRef="#ctx0" brushRef="#br0" timeOffset="28726.59">19812 14774 0,'0'-21'0,"0"42"0,-21-21 31,0 43-31,-1-22 0,22 21 0,0-21 16,-21 22-16,0-1 0,0 0 15,21 1-15,0 20 0,-21-20 0,0-1 16,21 21-16,-22-20 0,22-1 16,0-21-16,0 22 0,-21-22 0,21 21 15,0-21-15,0 0 0,0 1 16,21-22 0,-21-22-1</inkml:trace>
  <inkml:trace contextRef="#ctx0" brushRef="#br0" timeOffset="29074.38">19431 14944 0,'0'0'0,"-21"-21"0,21-1 0,0 1 16,0 0-16,0 0 0,0 0 16,21 0-1,0 21-15,0 0 0,22 0 0,-1 0 16,21 0-16,-20 0 0,20 0 0,1 0 15,-22 21-15,22 0 0,-22 0 16,21 0-16,-20 22 0,-1-22 0,0 21 16,1-21-16,-22 22 0,0-1 15,-21-21-15,0 21 0,0-20 0,0 20 16,-21-21-16,0 21 0,0-20 0,-1 20 16,-20-21-16,21 21 0,-21-20 15,-1-1-15,1 21 0,0-21 16,-22 0-16,22 1 0,-43 20 15,43-42-15,-1 21 0,1-21 16,21 0-16,0 0 0,42 0 31,0 0-31,21-21 0,-20 21 16,20 0-16,0-21 0</inkml:trace>
  <inkml:trace contextRef="#ctx0" brushRef="#br0" timeOffset="30110.78">20553 15494 0,'0'0'0,"211"-106"31,-189 64-31,-1 21 0,-21-22 16,0 22-16,0-21 0,0 21 16,0-22-16,0 22 0,-21 0 0,-1 0 15,1 0-15,0 0 0,0 21 16,0 0-16,0 0 0,-1 0 15,1 21-15,0 0 0,0 21 0,21-21 16,-21 22-16,0-1 0,-1-21 0,22 22 16,-21-1-16,21-21 15,-21 21-15,21-20 0,0 20 0,0-21 16,0 0-16,0 0 0,0 1 0,21-22 16,0 0-16,1 0 0,20 0 15,-21 0-15,21 0 0,-20 0 0,20 0 16,-21-22-16,21 1 0,-20 0 0,20 0 15,-21 0-15,0 0 0,0-22 16,1 22-16,-1-21 0,-21 21 0,0-22 16,21 22-16,-21 0 0,21 0 0,-21 42 31,0 0-15,0 0-16,0 0 0,0 22 15,0-22-15,0 0 0,0 0 16,0 0-16,21 1 0,-21-1 0,0 0 15,21-21-15,1 21 0,-1-21 0,0 0 16,0 0-16,0 0 0,0 0 16,1 0-16,-1 0 0,21 0 0,-21-21 15,22 21-15,-22-21 0,0 0 0,21-1 16,-21 1-16,1 21 0,-1-42 0,0 21 16,0 0-16,0-1 0,0-20 15,1 21-15,-1 0 0,0 0 0,0 21 16,0 0-16,-21 21 15,0 0 1,0 0-16,0 0 0,0 22 0,0-22 16,-21 0-16,21 0 0,-21 21 0,21-20 15,0-1-15,0 0 0,0 0 16,0 0 0,21-42 15,0 21-31,-21-21 0,21 0 15,1 21-15,-22-21 0,21-1 0,0-20 16,0 21-16,0 0 0,0-22 16,-21 22-16,43-21 0,-22 0 0,0 20 15,0 1-15,22 0 0,-22 0 16,0 21-16,0 0 0,0 0 16,0 21-16,-21 0 0,0 0 0,0 1 15,0 20-15,0 0 0,0-21 0,0 22 16,0-1-16,0-21 0,-21 22 15,21-22-15,0 0 0,-21 0 0,21 0 16,0 0-16,21-21 31,0-21-15,1 0-16,-22 0 0,21 0 0,0 0 16,-21-1-16,21 1 0,0 0 15,0-21-15,1 21 0,20-22 16,-21 22-16,0-21 0,22 21 0,-1-22 15,-21 43-15,0-21 0,22 21 16,-22 0-16,0 0 0,0 21 0,-21 0 16,0 1-16,0-1 0,0 0 0,0 0 15,-21 0-15,0 22 0,0-22 16,-1 0-16,1 0 0,0 0 0,0-21 16,0 21-16,0 1 0,-1-22 0,1 0 15,0 0-15,0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2:23:32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4784 1143 0,'21'0'31,"0"0"-16,0 0 1</inkml:trace>
  <inkml:trace contextRef="#ctx0" brushRef="#br0" timeOffset="643.46">3175 1080 0,'0'0'0,"0"-43"0,0 1 0,0 0 15,0-1-15,0 1 16,0 0-16,0-1 0,21 22 0,-21 0 0,0 0 15,21 0-15,-21 42 16,0 21 0,21 0-16,-21 22 0,0 21 0,0-22 15,0 22-15,0-1 0,0 1 16,0 0-16,-21-1 0,21-20 0,-21 21 16,0-1-16,0-20 0,21-1 15,-21 1-15,21-1 0,-22-20 0,22-22 16,0 21-16,0-21 0,0 0 15,0-42 1,-21 0-16,21 0 16</inkml:trace>
  <inkml:trace contextRef="#ctx0" brushRef="#br0" timeOffset="1075.21">2476 974 0,'0'0'0,"-21"-21"0,-21-22 0,21 1 0,-22 0 16,43-1-16,0 22 0,0-21 15,0 21-15,22-22 0,20 22 16,0 0-16,22 0 0,-1 0 0,22-1 16,21 22-16,-22-21 0,43 21 15,-21 0-15,21 0 0,21 0 0,-21 21 16,0 1-16,0 20 15,-21 0-15,0 1 0,0 20 0,-21 22 16,-22-1-16,1 1 0,-22 0 16,-21-1-16,-21 1 0,0 21 15,-21 0-15,-21 0 0,-22-22 0,-21 22 16,1-21-16,-22-1 0,-21 1 16,0-21-16,0-1 0,0 1 0,0-22 15,0 0-15,0 1 0,21-1 16,0-21-16,22-21 0,-1 0 15,21 0-15,1 0 0,21 0 16,20-21-16,1 0 0,21 0 0,0-1 16,21-20-16,1 21 0,20-21 15,0 20-15,22-20 0,-1 21 0,1-21 16,-1-1-16,22 22 0,0-21 16,-22 21-16,22-1 0,-1 1 0</inkml:trace>
  <inkml:trace contextRef="#ctx0" brushRef="#br0" timeOffset="1495.54">4170 1778 0,'0'0'0,"0"-21"0,-21-43 31,21 43-31,0 0 0,21 0 0,0 0 16,0 0-16,21-1 0,-20 22 15,20 0-15,21 0 0,-20 0 0,20 0 16,1 0-16,-1 22 0,-20-1 16,20 0-16,1 21 0,-22 1 0,0-22 15,1 21-15,-22 0 0,0 1 16,-21-1-16,0 0 0,0 1 0,0-1 16,-21 0-16,0-20 0,-1-1 0,1 0 15,-21 0-15,21 0 16,-22-21-16,22 0 0,-21 0 0,21 0 15,0 0-15,21-21 0,0 0 16,0 0-16,0 0 0,0-1 0,0-20 16,21 0-16,0-1 0,0 1 15,21 0-15,-20-1 0,-1 1 0,21 0 16,-21-1-16,0 22 0,22-21 16,-22 42-16,21-21 0,-21 0 0,1 21 15,20 0-15,-21 0 0,0 0 16,0 0-16,1 0 0,-1 21 15,0 0-15,21 0 0</inkml:trace>
  <inkml:trace contextRef="#ctx0" brushRef="#br0" timeOffset="2028.23">5905 1884 0,'0'0'15,"22"-21"-15,-22-22 0,0 22 0,0 0 0,0-21 16,0-1-16,0 22 0,-22-21 16,22 21-16,-21-22 0,0 22 0,0 0 15,0 0-15,0 21 0,-1 0 16,-20 0-16,21 0 0,0 0 16,-22 0-16,22 21 0,0 21 15,-21-20-15,21 20 0,-22 0 0,22 1 16,0 20-16,0-21 0,0 1 15,21-1-15,0 0 0,0 1 0,0-22 16,0 21-16,0-21 0,0 1 16,0-1-16,0 0 0,21-21 0,0 0 15,21 0-15,-21 0 0,22 0 16,-22 0-16,21-21 0,1 21 16,-22-21-16,21-22 0,0 22 0,1 0 0,-22-21 15,21-1-15,-21 1 0,1 0 16,-1-1-16,0-20 0,0 20 15,-21 1-15,0 21 0,0 0 16,0 0-16,0-1 0,0 44 16,0 20-1,0-21-15,0 21 0,0 1 0,0-1 16,-21 0-16,21 1 0,0-1 16,0 0-16,0-20 0,0 20 0,0-21 15,0 0-15,0 0 0,21 1 16,-21-1-16,21-21 0,0 0 15,1 0-15,-1 0 0,0 0 0,0 0 16,0 0-16,0-21 0,22-1 16,-22 1-16,0 0 0,0-21 0</inkml:trace>
  <inkml:trace contextRef="#ctx0" brushRef="#br0" timeOffset="2564.48">6477 1545 0,'0'0'0,"0"-21"0,0 42 31,-21 0-31,0 1 0,21-1 16,0 21-16,0 0 0,-22-20 16,22 20-16,-21-21 0,21 21 15,0-20-15,-21 41 16,21-42-16,0 0 0,0 1 0,0-1 16,21-21-1,0 0-15,1 0 0,-1 0 16,0 0-16,0-21 0,0-1 15,0 1-15,1 0 0,-1-21 0,0 21 16,21-22-16,-21 1 0,1 21 16,-1-22-16,0 22 0,-21 0 0,21 21 15,0 0-15,-21 21 16,21 0-16,-21 1 16,0 20-16,22 0 0,-22-21 15,0 22-15,0-22 0,21 21 0,0-21 16,-21 22-16,21-22 0,0 0 15,0 0-15,1-21 0,-1 21 16,21-21-16,-21 0 0,0 0 0,22 0 16,-1 0-16,-21-21 0,22 21 15,-22-21-15,21 0 0,0 0 0,-20-22 16,20 1-16,0 0 0,-21-1 16,1-20-16,-1 21 0,0-22 0,-21 1 15,0 20-15,0 1 0,0 0 16,-21-1-16,0 22 0,-1-21 0,1 21 15,-21 21-15,21-22 0,0 22 16,-22 0-16,22 0 0,0 0 16,0 0-16,21 22 0,0-1 15,-21-21-15,21 21 0,0 0 16,21-21 0</inkml:trace>
  <inkml:trace contextRef="#ctx0" brushRef="#br0" timeOffset="3084.18">8128 699 0,'0'0'0,"-21"-22"0,0 22 16,-1 0-16,1 0 0,0 22 15,21-1-15,-21 0 0,21 21 16,0 22-16,0-1 0,-21 1 0,21-1 15,0 1-15,0-1 0,0 1 16,0 20-16,0-20 0,0-1 0,0 22 16,-21-21-16,21-1 0,0 1 15,-22-22-15,22 21 0,-21-20 0,0-1 16,21-21-16,0 22 0,0-22 16,-21-21-16,21 21 0,-21-21 0,21-21 15,0 0 1,0-22-16,0 22 15,0-21-15,0-1 0,21-20 0,21 21 16,-21-1-16,22-20 0,-1 20 16,-21 1-16,22 0 0,20-1 0,-21 22 15,1 0-15,-1 0 0,0 0 16,1 21-16,-1 0 0,0 21 0,1 0 16,-1 0-16,0 0 0,-20 22 15,-1-1-15,0 0 0,-21 1 0,0-1 16,0 22-16,-21-22 0,0 0 15,-22 1-15,1-1 0,0-21 16,-1 21-16,1-20 0,-22-1 0,22 21 16,-21-21-16,20-21 0,1 21 15,-22-21-15,43 0 0,-21 0 0,21 0 16,0 0-16,-1 0 0,22-21 16,0 0-16,22 0 15,-1 0-15</inkml:trace>
  <inkml:trace contextRef="#ctx0" brushRef="#br0" timeOffset="3551.39">9186 1418 0,'0'0'0,"-21"-42"15,0 42 1,0 0-16,0 0 0,-22 0 15,22 21-15,-21-21 0,21 42 0,-22-20 16,1 20-16,0 0 0,-1 1 16,22 20-16,-21-21 0,21 22 0,-1-22 15,1 1-15,0-1 0,21 0 16,0-21-16,0 22 0,0-22 16,0 0-16,21 0 0,22-21 0,-22 0 15,0 0-15,21 0 0,1 0 16,-1 0-16,0 0 0,-21-21 0,22 0 15,-1 0-15,0 0 0,1-22 16,-22 22-16,0-21 0,21-1 0,-20 1 16,-1 0-16,-21-1 0,0 1 15,21 21-15,-21-21 0,0 63 32,-21 0-32,0 0 0,21 21 15,0 1-15,-22-22 0,22 21 0,-21-21 16,21 22-16,0-22 15,0 21-15,0-21 0,0 1 0,0-1 16,0 0-16,21-21 0,1 21 16,-1-21-16,0 0 0,21 0 0,-21 0 15,22 0-15,-22 0 0,21-21 0,1 21 16</inkml:trace>
  <inkml:trace contextRef="#ctx0" brushRef="#br0" timeOffset="3787.26">9969 1482 0,'0'0'0,"0"-21"0,0-43 32,-21 64-32,0 0 0,0 21 0,0 0 15,0 1-15,-1-1 0,1 0 16,0 21-16,0 1 0,0-1 0,21 0 16,0 1-16,-21-1 0,21 0 15,0 1-15,0-1 0,0-21 0,0 21 16,0-20-16,21-1 0,0 0 0,0 0 15,0-21-15,22 0 0,-1 21 16,0-21-16,1 0 0,20 0 0,-21-21 16,22 0-16,-22 0 0,1 0 15,-1-22-15</inkml:trace>
  <inkml:trace contextRef="#ctx0" brushRef="#br0" timeOffset="4282.97">10541 1122 0,'0'0'0,"0"-64"0,0 22 0,0 0 15,0 21-15,0-1 0,0 1 16,-21 21-16,21 43 0,-21-22 16,-1 21-16,1 0 0,21 1 15,0 20-15,0-20 0,-21 20 0,21 1 16,-21-1-16,21 1 0,-21-1 16,21 1-16,0-1 0,-21 1 0,21-1 15,-22-21-15,22 1 0,0-1 0,0-21 16,0 0-16,0 1 15,0-1-15,0 0 0,0-42 32,0 0-32,0-1 0,0 1 0,22 0 15,-1-21-15,0-1 0,0-20 16,0 21-16,0-22 0,1 22 0,-1-1 16,21 1-16,-21 0 0,22 21 0,-22-1 15,0 1-15,0 21 0,21 0 16,-20 0-16,-1 21 15,-21 1-15,0-1 16,0 0-16,-21 0 0,-1 0 0,1 0 16,0 1-16,-21-1 15,21 0-15,-22 0 0,22 0 0,-21 0 16,21 1-16,-1-1 0,1 0 0,0 0 16,21 0-16,0 0 0,0 1 15,0-1-15,0 0 0,0 0 0,0 0 16,21 0-16,0 1 15,1-22-15,-1 0 0,21 21 0,0-21 16,1 0-16,-1 0 0,22 0 16,-22 0-16,21 0 0,1-21 0,-1-1 15</inkml:trace>
  <inkml:trace contextRef="#ctx0" brushRef="#br0" timeOffset="5055.18">12700 1270 0,'0'0'0,"-21"0"0,0 0 15,-1 0-15,1 0 0,0 0 16,0 21-16,-21 0 0,20 1 16,1 20-16,-21-21 0,21 21 15,0 1-15,-22 20 0,22-20 0,0-1 16,21 0-16,0-21 0,0 22 0,0-1 16,0-21-16,21 0 0,0 1 15,0-1-15,22 0 0,-22-21 0,21 0 16,1 0-16,-1 0 0,21 0 15,-20-21-15,-1 0 0,0-1 0,1 1 16,-22-21-16,21 0 0,-42 20 16,0-20-16,0-21 0,0 20 15,0 1-15,0-22 0,-21 22 0,0-21 16,0 20-16,0-20 0,-1 20 16,1 1-16,0 0 0,21-1 15,-21 22-15,21-21 0,0 21 16,21 0-16,0 21 0,22 0 15,-22-22-15,21 22 0,22 0 0,-22 0 16,21 0-16,1 0 0,-1 0 16,1 0-16,-22 22 0,1-22 0,-1 21 15,0 0-15,-21 0 0,1 0 16,-1 22-16,-21-1 0,0 0 16,0 1-16,-21-1 0,-1 21 0,1 1 15,0 21-15,0-22 0,0 22 16,0 21-16,-1-22 0,1 1 0,21 0 15,-21-1-15,21 1 0,0 0 16,0 20-16,0-20 0,0 0 0,21-1 16,0 1-16,1-21 0,-1 20 0,0 1 15,0-22-15,0 1 0,-21-1 16,0 1-16,21-1 0,-21 1 0,0-22 16,0 1-16,0-1 0,-21-21 15,0 0-15,0 0 0,0-21 0,-22 0 16,1 0-16,-21-21 0,20 0 15,1 0-15,-22-21 0,22-1 16,0 1-16,-1-22 0,1 22 0,0-21 16,21-1-16,-1 1 0,22-1 0,0 1 15,0-22-15,22 21 0,-1-20 16,21 20-16,0-20 0</inkml:trace>
  <inkml:trace contextRef="#ctx0" brushRef="#br0" timeOffset="5559.89">14859 1122 0,'0'0'0,"42"-21"16,22-85 0,-64 127-1,0 0-15,0 22 0,0-1 16,-21 0-16,-1 1 0,1 20 15,0-21-15,-21 22 0,21-1 0,-1 1 16,1-1-16,0 1 0,-21-1 16,21-20-16,-1-1 0,22 0 0,-21 1 15,21-22-15,-21 0 0,21 0 16,0-42 15,0-21-31,0 21 16,21-22-16,0 1 0,-21 0 0,22-1 15,-1-20-15,0-1 0,0 22 16,0-22-16,0 1 0,22-1 0,-1 1 16,0-1-16,-20 1 0,20 21 15,0-1-15,1 1 0,-1 42 0,0 0 16,1 0-16,-22 21 0,21 0 16,0 22-16,-20 20 0,-1 1 0,0-1 15,0 1-15,0-1 0,-21 22 16,0-22-16,0 1 0,0-1 0,0 1 15,0-1-15,0-20 16,0-1-16,0 0 0,0-21 0,0 1 16,-21-1-16,0 0 0,-21-21 0,20 0 15,1 0-15,-21 0 0,0 0 16,-1 0-16,-20 0 0,20-21 0</inkml:trace>
  <inkml:trace contextRef="#ctx0" brushRef="#br0" timeOffset="6048.9">14668 1651 0,'0'0'0,"0"-21"0,0 0 16,0 0-16,22 21 0,20 0 16,-21 0-16,21-22 0,1 22 15,-1 0-15,0 0 0,22 0 16,21 0-16,-22 0 0,22 0 16,-22-21-16,22 21 0,-22 0 0,22 0 15,-21-21-15,-22 21 0,0 0 0,1-21 16,-1 21-16,-21-21 0,-21 0 15,0-1-15,0 1 16,0 0-16,0 0 16,0 0-16,0 0 0,0-1 15,0 1-15,21 21 16,0 0 0,22 0-16,-22 0 0,0 21 0,0 1 15,22-1-15,-22 0 0,0 0 16,0 21-16,0 1 0,22-22 0,-43 21 15,21 1-15,0-1 0,-21 0 16,0 1-16,0-22 0,0 21 0,0-21 16,0 0-16,-21 1 0,0-1 15,-1 0-15,1-21 0,0 0 0,0 0 16,0 0-16,0 0 16,21-21-16,-22 0 0,22-1 0,0 1 15,0 0-15,0-21 0,0-1 16,22 22-16,20-21 0,-21 0 0,21 20 15,1 1-15,-1-21 0,0 21 16,22 21-16,-22-21 0,22-1 16,-1 22-16,-20 0 0,-1 0 0,21 0 15,-41 0-15,20 0 0,0 0 16</inkml:trace>
  <inkml:trace contextRef="#ctx0" brushRef="#br0" timeOffset="6399.7">16764 1439 0,'0'0'0,"-21"-63"32,21 42-32,0 0 0,21 21 15,0 0 1,0 0-16,0 0 0,1 0 16,-1 21-16,21 0 0,-21 0 0,0 21 15,1-20-15,-1 20 0,0 0 16,0 22-16,0-22 0,-21 0 0,21 1 15,-21 20-15,0-42 0,0 22 16,0-1-16,0-21 0,0 0 0,0 1 16,-21-22-16,0 0 15,0 0-15,0-22 16,0 22-16,21-42 0,-22 21 0,22 0 16,0-22-16,0 22 0,0-21 15,0 0-15,22-1 0,-1 1 16,0 0-16,21 20 0,1-20 15,-22 21-15,21 0 0,0 0 0,1-1 16,-1 1-16,22 0 0,-22 21 16,0 0-16,1 0 0</inkml:trace>
  <inkml:trace contextRef="#ctx0" brushRef="#br0" timeOffset="7331.65">18034 1439 0,'0'0'0,"0"-42"32,-21 42-17,0 0-15,-1 0 0,-20 21 0,21 0 16,-21 22-16,-1-22 0,1 21 0,0-21 16,20 22-16,-20-1 0,0 0 15,-1 1-15,22-22 0,0 21 0,0-21 16,21 22-16,0-22 0,0 0 15,0 0-15,21-21 0,0 0 16,0 0-16,22 0 0,-22 0 16,21 0-16,-21-21 0,22 0 15,-1 0-15,-21 0 0,22-1 16,-22-20-16,21 0 0,-21-1 0,0 1 16,1 0-16,20-1 0,-42 22 15,21-21-15,-21 21 0,0 0 0,0-1 16,-21 44-1,0-22-15,21 21 16,-21 21-16,-1-21 0,22 22 16,-21-22-16,21 21 0,0 0 0,0-20 15,0 20-15,0 0 0,0-21 16,0 1-16,21-1 0,22 0 16,-22 0-16,21 0 0,1 0 0,-1-21 15,21 0-15,-20 0 0,20 0 16,-20 0-16,20-21 0,-21 0 0,1 0 15,-1 0-15,-21-22 0,22 1 16,-22 0-16,0-1 0,0 1 0,0 0 16,-21-1-16,0 22 0,0 0 15,0 0-15,0 0 0,-21 21 32,0 21-32,0 0 0,0 21 0,21-20 15,-22-1-15,22 21 0,0-21 16,0 22-16,0-22 0,0 21 15,0-21-15,0 0 0,22 1 16,-1-1-16,0 0 0,0 0 0,0-21 16,0 0-16,22 0 0,-22 0 0,21 0 15,-21 0-15,1-21 0,20 21 16,-21-21-16,21 0 0,-20-1 0,20-20 16,-21 21-16,0-21 0,22-1 15,-22 1-15,0 0 0,0-1 0,0 1 16,0 21-16,1-22 0,-1 22 15,0 0-15,-21 0 0,0 42 32,0 0-32,-21 22 0,21-1 15,-21 0-15,-1 1 16,1 20-16,21 1 0,-21-1 0,0 1 16,0-1-16,0 1 0,-1-1 0,1 1 15,0-1-15,0 22 0,0-22 16,0 22-16,-1 0 0,1-22 0,21 22 15,-21-1-15,0-20 0,21-1 16,-21 1-16,21-1 0,-21 1 0,21-1 16,0-20-16,0-1 0,0 0 15,0-20-15,-22-1 0,22 0 0,-21 0 16,0-21-16,0 0 16,0-21-16,0 0 15,-1 0-15</inkml:trace>
  <inkml:trace contextRef="#ctx0" brushRef="#br0" timeOffset="8083.54">1947 2858 0,'0'0'0,"-42"0"0,21 0 15,0 0-15,-1 0 16,44 0 15,-1 0-15,0 0-16,0 21 0,21-21 15,1 0-15,-1 0 0,0 21 0,22-21 16,-1 0-16,22 0 0,21 0 16,0 0-16,21 0 0,0 0 0,0 0 15,42 0-15,0 0 0,1 0 16,20 0-16,22 0 0,21 0 16,0-21-16,-1 21 0,22 0 0,22 0 15,-22-21-15,21 21 0,21 0 16,-21-22-16,22 1 0,-1 21 0,21-21 15,1 21-15,-1-21 0,1 21 0,21-21 16,-1 0-16,1 21 0,21-22 16,-22 22-16,22-21 0,0 21 0,0-21 15,-21 21-15,20 0 0,1-21 16,-21 0-16,0 21 0,-1-21 0,1 21 16,-22-22-16,1 22 0,-1 0 15,-20-21-15,-22 21 0,0 0 0,0-21 16,-42 21-16,0 0 0,-21-21 15,-1 21-15,-41 0 0,-22-21 16,0 0-16,-21 21 0,-21-22 0,-22 22 16,-20-21-16,-1 21 0,-20 0 15,-22-21-15,0 21 0,-21-21 16,-21 21-16,0 0 0,-22 0 16,1 0-16,-21 0 0,-1 0 15,-21 0-15</inkml:trace>
  <inkml:trace contextRef="#ctx0" brushRef="#br0" timeOffset="8778.94">1884 4530 0,'0'0'0,"21"42"31,0-42-31,21 0 0,1 21 16,-1-21-16,22 21 0,-1-21 15,1 0-15,-1 22 0,22-22 16,-1 0-16,-20 0 0,21 0 0,-1 0 16,-20 0-16,20 0 0,-20 0 15,-1 0-15,1 0 0,-22 0 0,1 0 16,-1 0-16,-21 0 0,0 0 16,-21-22-16,0 1 15,-21 21-15,0-21 16,0 21-16,0-21 0,-1 0 0,1 0 15,0 21-15,0-22 0,21 1 16,0 0-16,0 0 0,0 0 16,21 21-1,0 0-15,0 0 16,1 21-16,20 0 0,-21 0 16,21 0-16,-20 22 0,-1-22 0,0 0 15,0 21-15,-21 1 0,0-22 0,0 21 16,0 1-16,-21-1 0,0 0 15,-22 1-15,1-1 0,0 0 0,-1-21 16,22 22-16,-21-22 0,0 0 16,20 0-16,1-21 0</inkml:trace>
  <inkml:trace contextRef="#ctx0" brushRef="#br0" timeOffset="9424.04">4847 4318 0,'0'0'0,"-42"-21"0,21 0 0,-1-22 0,1 22 16,0-21-16,0 0 0,0-1 15,0 22-15,-1-21 0,1 21 0,21-1 16,-21 1-16,21 0 0,-21 21 16,0 21-16,21 0 15,0 22-15,0-1 0,0 22 16,0-1-16,0 1 0,0-1 0,0 1 15,0-1-15,0 1 0,0-1 0,0 1 16,0-22-16,0 21 0,0-20 16,0-1-16,0 0 0,0-20 15,0-1-15,0 0 0,0 0 16,0-42 15,0 0-31,0 0 0,0-22 0,0 1 16,0 21-16,21-22 0,-21 1 15,21 0-15,-21-1 0,21 1 0,-21 21 16,0-21-16,21 20 0,-21 1 0,22 0 16,-1 21-16,0 0 15,-21 21-15,21 22 0,0-22 0,0 21 16,1-21-16,-1 22 0,0-1 16,0 0-16,-21 1 0,21-1 15,0 0-15,1 1 0,-22-22 0,21 0 16,0 0-16,-21 0 0,21 0 15,0-21-15,0 0 16,1 0-16,-1 0 16,0-21-16,0 0 0,0-21 0,0 21 15,-21-22-15,22 22 0,-1-21 16</inkml:trace>
  <inkml:trace contextRef="#ctx0" brushRef="#br0" timeOffset="10299.54">5440 4360 0,'0'0'16,"21"-21"-16,-21 0 0,0 42 15,0 0 1,-21 1-16,21-1 0,-21 21 0,-1 0 16,1-20-16,21 20 0,-21 0 15,21 1-15,0-22 0,-21 21 0,21 0 16,0-20-16,0 20 0,0-21 16,0 0-16,0 0 0,0 1 0,0-1 15,21-21-15,0 0 16,0 0-16,1 0 0,-1 0 0,0-21 15,0 21-15,0-22 0,0 1 16,-21 0-16,0 0 0,0 0 0,0 0 16,0-22-16,0 22 0,0 0 0,0-21 15,-21 20-15,0-20 16,0 21-16,0-21 0,0 20 0,-1-20 16,22 21-16,0 0 0,0 0 15,0-1-15,0 1 0,0 0 0,22 21 16,-1 0-16,0 0 0,21 0 15,-21 0-15,22 0 0,-22 21 0,21 0 16,1 1-16,-1 20 0,-21-21 16,21 0-16,-20 22 0,20-22 0,-21 21 15,-21-21-15,0 22 0,21-22 0,-21 21 16,0-21-16,0 0 0,0 1 16,0-1-16,0 0 0,0 0 15,-21-21-15,0 0 16,21-21-1,0 0-15,0 0 0,0-1 16,0 1-16,0-21 0,0 21 16,0-22-16,0 22 0,21-21 0,0 0 15,0-1-15,1 22 0,-1-21 16,0-1-16,0 22 0,0 0 0,22 0 16,-22 21-16,21 0 0,0 0 0,-20 21 15,20 0-15,-21 22 0,21-22 16,-20 21-16,-1 0 0,0 1 0,0-22 15,0 21-15,-21 1 16,0-1-16,0-21 0,0 21 0,0-20 16,0-1-16,0 0 0,-21 0 0,21 0 15,-21-21-15,0 0 16,21-21 0,0 0-16,0-21 15,0 20-15,0 1 0,0 0 0,0-21 16,0 21-16,21-22 0,0 1 0,0 0 15,0-1-15,1-20 0,-1 20 16,21 1-16,0 0 0,-20 21 0,20-1 16,0 1-16,1 21 0,-1 0 15,0 0-15,-21 21 0,1 1 16,20-1-16,-21 21 0,-21-21 0,21 22 16,-21-22-16,0 21 0,0 0 15,0-20-15,0 20 0,0-21 0,0 0 16,0 22-16,-21-22 0,21 0 0,0 0 15,0 0-15,0 0 16,21-21 0,0-21-16,1 0 15,-1 21-15,0-21 0,0 0 0,21 0 16</inkml:trace>
  <inkml:trace contextRef="#ctx0" brushRef="#br0" timeOffset="10671.33">7302 4255 0,'0'21'16,"0"0"-16,0 0 0,0 0 0,-21 22 16,21-22-16,-21 21 0,0 0 15,21-20-15,0 20 0,0-21 0,0 0 16,0 22-16,0-22 0,0 0 0,0 0 16,0 0-16,0 0 0,0 1 15,21-22-15,0 0 0,0 0 0,1 0 16,-1 0-16,0 0 15,21 0-15,-21 0 0,22-22 0,-22 1 0,21 0 16,-21 0-16,22 0 0,-22 0 16,0-22-16,0 1 0,-21 21 15,0-22-15,0 1 0,0 0 0,0-1 16,-21 1-16,0 0 0,-21 21 16,20-1-16,-20 1 0,21 0 0,-21 21 15,-1 0-15,22 0 0,-21 21 0,21 0 16,-1 1-16,1 20 0,0-21 15,21 21-15,-21-20 0,21 20 0,0-21 16,0 21-16,0-20 0,21 20 16,0-21-16,0 0 0,22-21 15,-22 21-15,21 1 0,1-22 0,-1 0 16</inkml:trace>
  <inkml:trace contextRef="#ctx0" brushRef="#br0" timeOffset="11355.94">8361 4466 0,'21'-21'15,"-42"42"-15,84-84 0,-42 42 0,-21-22 0,0 22 16,0 0-16,0 0 0,-21 0 16,0-1-16,0 22 0,0 0 0,-22 0 15,22 0-15,0 22 0,-21-1 0,21 0 16,-1 0-16,1 0 16,-21 22-16,21-22 0,0 21 0,21-21 15,0 0-15,-22 1 0,22-1 16,0 0-16,0 0 0,0 0 0,0 0 15,22-21-15,-1 0 0,0 22 0,0-22 16,0 0-16,0 0 0,22 0 16,-22 0-16,21-22 0,-21 1 0,22 21 15,-22-21-15,21 0 0,-21 0 0,1 0 16,-1-1-16,0 1 0,-21 0 16,0-21-16,0 21 0,0-1 15,21 1-15,-21 42 31,0 1-31,0-1 0,-21 21 16,21-21-16,-21 22 0,21-22 16,0 21-16,-21 22 0,21-22 0,-22 21 15,22 1-15,0-1 0,0 22 16,0 0-16,0-22 0,22 22 0,-1 0 16,0-1-16,0 22 0,0-21 0,0 21 15,1-22-15,-1 22 0,0-21 16,21 21-16,-21-22 0,22 1 0,-22 0 15,21-1-15,-21 1 0,1 0 0,-1-22 16,0 1-16,0-1 0,0-21 0,-21 22 16,0-43-16,0 21 15,0-20-15,0-1 0,-21 0 0,0-21 16,-21 0-16,-1 0 0,1-21 0,0 0 16,-1-22-16,-20 1 0,20-22 0,-20 1 15,21-1-15,-22-20 0,22-1 16,-22 0-16,22-20 0,21 20 0,-22-21 15,22 0-15,0 22 0,21-22 0,0 0 16,0 21-16,0-21 0,0 22 16,21-1-16,127-275 15,-105 297-15,-1-1 16,0 22-16,22 0 0,-22-1 16,22 1-16,-22 21 0,22-22 15,-22 22-15,21 0 0,-20 0 0,-1 0 16,0 0-16,-20-1 0</inkml:trace>
  <inkml:trace contextRef="#ctx0" brushRef="#br0" timeOffset="12095.78">8975 4572 0,'0'0'0,"0"21"0,-22-21 16,22 21-16,22-21 31,-1-21-31,0 0 16,0 21-16,21-21 0,-20 0 15,-1 0-15,0-1 0,0 1 16,0 0-16,0 0 0,1 0 0,-22 0 16,0-1-16,0 1 15,-22 21 1,1 0-16,-21 0 0,21 21 16,0 1-16,-22-1 0,22 0 0,-21 21 15,21-21-15,-1 22 0,22-22 0,0 0 16,-21 0-16,21 0 0,0 1 15,0-1-15,0 0 0,21 0 0,1-21 16,-1 0-16,0 21 0,0-21 16,21 0-16,-20 0 0,20 0 0,-21 0 15,21-21-15,1 21 0,-1-21 16,-21 0-16,22 0 0,-1-1 16,0 1-16,-21 0 0,22 0 0,-22-21 15,21 20-15,-21-20 0,1 0 0,-22 21 16,0-1-16,0 1 0,0 0 15,0 0-15,0 42 16,-22 0 0,22 0-16,-21 22 0,0-22 0,21 21 15,-21-21-15,21 22 0,0-22 0,-21 21 16,21-21-16,0 1 0,-21 20 16,21-21-16,0 0 15,0 0-15,0-42 47,0 0-47,0 0 0,21 0 0,0 0 16,0-22-16,0 22 0,0-21 15,22-1-15,-22 1 0,21 21 0,1-21 16,-1-1-16,0 22 0,1 0 16,-1 0-16,0 0 0,1 21 0,-1 0 15,-21 21-15,21-21 0,-20 42 0,-1-21 16,-21 0-16,0 22 0,0-22 15,0 21-15,0 1 0,0-22 16,-21 21-16,21-21 0,-22 0 0,1 22 16,0-22-16,21 0 0,-21 0 15,21 0-15,-21-21 0,21 22 0,21-22 32,0 0-32,21-22 0,-20 1 15,20 0-15,0 21 0,22-21 0,-22 0 16</inkml:trace>
  <inkml:trace contextRef="#ctx0" brushRef="#br0" timeOffset="13163.62">10858 4233 0,'0'0'0,"0"-21"0,-21 21 31,0 0-31,-21 21 16,21 1-16,-1-1 0,1 0 15,-21 0-15,21 21 0,0-20 0,-1 20 16,1-21-16,0 21 0,0 1 15,0-22-15,21 0 0,0 21 0,0-20 16,0-1-16,0 0 0,0 0 0,21 0 16,0-21-16,0 21 0,0 1 15,22-22-15,-22 0 0,21 0 0,1 0 16,-22 0-16,21 0 0,0-22 0,1 1 16,-1 0-16,-21 0 0,22 0 15,-22 0-15,21-22 0,-21 22 16,-21-21-16,0-1 0,21 1 0,-21 0 15,0-1-15,0 1 0,-21 0 16,0 21-16,0-22 0,0 22 0,-22 0 16,22 0-16,-21 21 0,0 0 15,-1 0-15,22 0 0,-21 21 0,-1 0 16,22 0-16,-21 22 0,21-22 0,0 21 16,-1 0-16,1-20 0,21 20 15,0 0-15,0-21 0,0 1 0,0 20 16,21-21-16,1 0 0,-1 0 15,0 1-15,21-22 0,-21 21 0,22-21 16,-1 0-16,0 0 0,-20 0 16,20 0-16,0 0 0,22 0 15,-22-21-15,0-1 0,22 22 0,-22-21 16,1-21-16,-1 21 0,-21 0 0,21-22 16,-20 22-16,-22-21 0,21 21 15,-21-22-15,21 22 0,-21 0 0,0 0 16,0 0-16,0 42 31,-21 0-31,0 0 0,21 0 0,0 0 16,-22 22-16,22-22 0,-21 0 15,21 0-15,0 22 0,0-22 16,0 0-16,0 0 0,0 0 16,0 0-16,21-21 15,1 0-15,-1 0 0,0 0 16,0 0-16,0 0 0,0-21 15,1 0-15,-1 21 0,0-21 0,0 0 16,0-22-16,0 22 0,1-21 16,-1 21-16,-21-22 0,21 22 0,0-21 15,0 21-15,-21 0 0,0-1 16,21 1-16,-21 42 16,0 1-16,0-1 0,-21 21 15,0 0-15,0-20 16,21 20-16,-21 0 0,0 1 0,-1-22 15,22 21-15,-21-21 0,21 22 0,0-22 16,0 0-16,0 0 0,0 0 16,21 0-16,1-21 0,-1 22 0,21-22 15,-21 0-15,22 0 0,20 0 0,-21 0 16,22-22-16,-22 22 0,22-21 16,-1 0-16,-20 0 0,20 0 0,-21-22 15,1 22-15,-1-21 0,-21 0 0,22-1 16,-22 1-16,0 0 15,-21-1-15,0 1 0,0 21 0,0-22 16,0 22-16,0 0 0,-21 21 16,-22 0-16,22 0 0,-21 21 0,-22 0 15,22 1-15,0-1 0,21 21 0,-22-21 16,22 0-16,0 22 0,21-22 16,0 21-16,0-21 0,0 1 0,21 20 15,0-21-15,0 0 0,1 0 0,-1 1 16,0-1-16,0-21 15,-42 0 1,0 0 0,0 0-16,-22 0 0,1 0 0,21-21 15,-22-1-15</inkml:trace>
  <inkml:trace contextRef="#ctx0" brushRef="#br0" timeOffset="23119.58">15854 3789 0,'0'0'0,"21"-42"15,-21-1-15,0 22 0,0 0 16,0 0-16,0 0 0,0 42 15,0 0 1,0 0-16,0 0 0,0 22 16,-21-22-16,0 21 0,-1 0 15,1-20-15,-21 20 0,21 0 0,-22 1 16,1-1-16,0 0 0,-1 1 16,1-1-16,0 0 0,-1-21 0,22 22 15,0-22-15,0 0 0,0 0 16,0-21-16</inkml:trace>
  <inkml:trace contextRef="#ctx0" brushRef="#br0" timeOffset="23428.41">14817 3577 0,'0'0'0,"0"-21"0,-22 0 0,44 42 31,-1 0-31,0 0 0,21 22 16,22-1-16,-22 0 16,22 1-16,-1 20 0,22 1 0,-22-1 15,22 1-15,-22-1 0,22 1 16,-21-1-16,-1 1 0,1-1 0,-22-20 15,21-1-15,-20 0 0,-1 1 16,0-1-16,1 0 0,-22-21 0,21 1 16,-42 20-16,0-21 0,0 0 15,0 0-15,-42-21 16</inkml:trace>
  <inkml:trace contextRef="#ctx0" brushRef="#br0" timeOffset="24380.01">2011 6816 0,'0'0'0,"-64"0"0,22 0 15,-22 0-15,22 0 0,-21 21 16,20-21-16,22 0 0,-21 0 16,21 21-16,-1-21 0,22 21 15,0 0-15,22-21 0,-1 22 16,21-22-16,0 21 0,1-21 0,20 21 16,1-21-16,-1 0 0,22 0 15,0 0-15,20 0 0,-20 0 0,21 0 16,0 0-16,-22 0 0,1 0 15,0 0-15,-22 0 0,1 0 0,-1 0 16,1 0-16,-22 0 0,0 0 16,1 0-16,-1 0 0,-21 0 0,0 0 15,-21-21 1,0 0 0,-21-1-16,0 1 15,0 21-15,0-21 0,0 0 16,-1 0-16,1 21 0,0-21 0,0-1 15,0 22-15,0 0 16,21-21-16,0 42 31,21-21-31,0 22 16,0-1-16,-21 0 0,21 0 16,-21 0-16,0 0 15,0 22-15,-21-22 0,0 0 0,0 21 16,-22-20-16,22 20 0,-21-21 15,0 21-15,-1 1 0,22-22 0,-21 0 16,21 0-16</inkml:trace>
  <inkml:trace contextRef="#ctx0" brushRef="#br0" timeOffset="24948.2">5673 6329 0,'0'0'0,"21"-21"0,0 0 0,0 21 15,21-43 1,-42 22-16,22 0 0,-22 0 15,0 0-15,0-1 0,-22 22 16,1 0 0,0 0-16,-21 0 0,-1 0 0,-20 0 15,-1 0-15,1 22 0,21-1 0,-22 0 16,1 0-16,20 21 0,1-20 16,21 20-16,0-21 0,21 21 0,0-20 15,0 20-15,0-21 0,21 0 16,0 0-16,0 1 0,21-1 0,1 0 15,-1-21-15,0 21 0,1 0 16,-1 0-16,22 1 0,-22-22 0,21 21 16,-20 0-16,-1 0 0,0 0 0,-20 0 15,-1 1-15,0-1 0,-21 0 16,0 0-16,0 21 0,-21-20 16,0-1-16,-22 0 0,1 0 0,-22 0 15,22 0-15,-21 1 0,-1-1 16,1 0-16,20-21 0,-20 0 0,20 21 15,1-21-15,0 0 0,-1 0 0,22 0 16,0 0-16,0 0 0,0-21 16,21 0-16,0 0 0,0-1 15,0 1-15,0 0 0,21 0 0,0 0 16,0 0-16,0-1 0,1 1 16,20 0-16,0-21 0</inkml:trace>
  <inkml:trace contextRef="#ctx0" brushRef="#br0" timeOffset="25199.05">6413 6583 0,'0'0'0,"0"21"0,0 0 16,0 0-16,0 1 0,0-1 0,0 21 15,0-21-15,0 22 0,0-22 16,-21 0-16,21 0 0,0 21 0,0-20 15,0-1-15,0 0 0,0 0 0,0 0 16,0 0-16,0 1 0,-21-22 16,21 21-16,0-42 31,0-1-15,0 1-16,0 0 0</inkml:trace>
  <inkml:trace contextRef="#ctx0" brushRef="#br0" timeOffset="25391.95">6456 6287 0,'0'0'0,"-21"0"0,-1 0 16,1 0 0,21 21-1,0 0 1,0 0-1,21-21 1,1 0-16,-1 0 0,0 0 16</inkml:trace>
  <inkml:trace contextRef="#ctx0" brushRef="#br0" timeOffset="26195.6">7175 6668 0,'0'0'0,"-21"0"0,21 21 0,0 0 0,0 0 15,0 0 1,21-21-16,1 0 16,-1 0-16,0 0 0,0 0 0,0 0 15,0 0-15,22 0 0,-22 0 0,21 0 16,-21 0-16,22 0 0,-1-21 15,-21 21-15,22 0 0,-22-21 0,21 21 16,-21-21-16,0 21 0,1 0 16,-22-21-16,0-1 0,-22 22 31,-20 22-15,21-1-16,0 0 0,0 0 0,-22 21 15,22-20-15,-21-1 0,21 21 0,-1-21 16,1 22-16,0-1 0,0-21 15,-21 21-15,20-20 0,1 20 0,0-21 16,21 21-16,-21-20 0,0-1 0,21 0 16,-21 0-16,21 0 15,0-42 17,0 0-32,0 0 0,21 0 15,0 21-15,0-43 0,-21 22 0,21 0 16,0 0-16,1 0 0,-22-1 0,21 1 15,0 21-15,0-21 0,0 21 16,0 0-16,1 0 0,-1 0 16,0 21-16,0 0 0,0 1 15,0-22-15,1 21 0,-1 0 16,0-21-16,-21 21 0,21 0 0,0-21 16,22 0-16,-22 0 0,0 0 0,0 0 15,21 0-15,-20 0 0,20 0 16,0 0-16,1-21 0,-22 21 0,21-21 15,0 0-15,-20 21 0,20-21 16,-21-1-16,0 1 0,0 0 16,1 0-16,-22 0 0,21 0 0,-21-1 15,0 1-15,0 0 0,0 0 0,0 0 16,0 0-16,-21-1 0,-1 22 16,1 0-16,0 0 0,21 22 15,-21-22-15,21 21 0,-21 21 0,21-21 16,0 0-16,0 1 0,0 20 15,0-21-15,0 0 0,0 0 0,0 22 16,0-22-16,0 0 0,21 0 0,0 0 16,0 1-16,0-22 15,1 21-15,20-21 16,-21 0-16,0 0 0,22 0 0,-22-21 16,21 21-16,0-22 0</inkml:trace>
  <inkml:trace contextRef="#ctx0" brushRef="#br0" timeOffset="26499.49">10160 6519 0,'0'43'16,"0"-22"-16,0 21 15,0-21-15,0 1 0,-21-1 16,21 21-16,0-21 0,0 0 16,0 1-16,0 20 0,0-21 0,0 0 15,0 0-15,0 1 0,0-1 0,0 0 16,0 0-16,0 0 0,0 0 16,0 1-16,21-22 31,0 0-31,0 0 0,0-22 15,1 22-15,-1-21 0,0 0 16</inkml:trace>
  <inkml:trace contextRef="#ctx0" brushRef="#br0" timeOffset="26851.29">10816 6541 0,'0'0'0,"0"-22"0,0 1 0,-21 21 31,0 0-31,0 0 15,-1 0-15,-20 21 0,21-21 0,-21 22 16,20-22-16,1 21 16,0-21-16,0 0 0,0 21 0,21 0 15,0 0-15,0 0 16,0 1-16,21-22 16,21 21-16,-21-21 0,1 21 0,20 0 15,0 0-15,1-21 0,-22 21 0,21 1 16,0-1-16,-20 0 0,-1 0 15,0-21-15,0 21 0,-21 0 0,0 1 16,0-1-16,-21 0 16,0-21-16,0 0 0,-1 0 15,-20 21-15,21-21 0,0 0 0,-22 0 16,22 0-16,-21 0 0,21 0 16,0 0-16,-1 0 0,1 0 0,21-21 15,-21 0-15,21 0 0,-21-1 16,21 1-16,-21 0 0</inkml:trace>
  <inkml:trace contextRef="#ctx0" brushRef="#br0" timeOffset="27015.48">10435 6244 0,'0'0'0,"-21"0"16,0 0-16,0 0 0,-1 0 15,1 0 1,42 0 15,1 0-15</inkml:trace>
  <inkml:trace contextRef="#ctx0" brushRef="#br0" timeOffset="28054.95">12404 6710 0,'0'0'0,"-22"0"16,-62 0-1,63 0-15,42 0 32,0-21-32,0 0 0,0-1 15,0 1-15,22 0 0,-22 0 0,21 0 16,1-22-16,-22 22 0,21-21 15,0 21-15,-20-22 0,-1 22 16,0-21-16,0 21 0,0-22 0,-21 1 16,21 21-16,-21-21 0,0-1 0,0 1 15,0 21-15,0-22 0,0 1 16,-21 21-16,0-21 0,21 20 0,-21 1 16,0 21-1,0 0-15,-1 21 0,22 1 0,-21 20 16,0 0-16,21 1 0,-21 20 15,21 1-15,0-1 0,-21 22 16,0-1-16,-1 1 0,22 0 0,-21-1 16,21 1-16,0 0 0,0-1 0,-21 1 15,21 0-15,-21-1 0,21 22 16,0-21-16,0 0 0,-21-1 0,21 1 16,-21 0-16,-1-1 0,22-20 0,0 20 15,-21-20-15,21 21 0,-21-22 16,21 1-16,-21-22 0,21 21 0,0-20 15,0-1-15,0-21 0,0 22 0,0-22 16,21-21-16,0 0 0,0 0 0,1 0 16,-1 0-16,0-21 15,21-1-15,-21 1 0,22-21 0,-22 0 16,21-1-16,-21-20 0,22-1 0,-22 1 16,0-1-16,0 1 0,0-1 15,-21-20-15,0 20 0,0-21 0,0 22 16,-21-22-16,0 1 0,0 20 0,0-21 15,-22 43-15,22-21 0,0 20 16,-21 1-16,21 21 0,-22-22 0,22 22 16,0 0-16,0 0 0,0 21 0,21-21 15,0 0-15,0-1 16,0 1-16,0 0 16,0 0-16,21 0 0,0 0 15,0-1-15,0 1 0,0 0 16,22 0-16,-22 0 0,0 0 0,21-1 15,-20 1-15,20 0 0,0 0 0,-21 0 16,22 0-16,-22-1 0,21 1 16,-21 21-16,1-21 0,-1 21 0,0 0 15,-21-21-15,0 42 16,0 0 0,0 0-16,0 1 0,0-1 15,0 0-15,0 21 0,0-21 0,0 1 16,0 20-16,0-21 0,-21 0 0,21 0 15,0 1-15,-21-1 0,21 0 16,0 0-16,0-42 31,21 0-15,0 0-16</inkml:trace>
  <inkml:trace contextRef="#ctx0" brushRef="#br0" timeOffset="28235.87">13208 6244 0,'0'0'0,"0"-21"0,-42 21 0,20 0 16,1 0-16,0 0 0,0 0 0,0 0 15,0 0 1,-1 0-16,22 21 16,22 0-1,20-21 1,-21 0-16,0 0 0,22 0 0,-22 0 15</inkml:trace>
  <inkml:trace contextRef="#ctx0" brushRef="#br0" timeOffset="29015.73">13568 6392 0,'0'0'0,"0"-21"15,0 0-15,0 0 16,0 0 0,21 21-16,0-21 0,0 21 15,0 0-15,1 0 0,-1 0 16,0 0-16,0 0 0,0 21 0,-21 0 16,21 0-16,1 0 0,-22 22 0,0-22 15,0 21-15,0 0 0,0-20 16,0 20-16,0 0 0,0-21 0,-22 22 15,1-22-15,0 21 16,0-21-16,0 1 0,0-22 0,21 21 16,0 0-16,-22-21 0,44-21 47,-22 0-47,21 21 15,0-22-15,21-20 0,-21 21 0,1 0 16,20-22-16,-21 1 0,21 0 0,1-1 15,-22 1-15,21 0 0,-21-1 16,22 22-16,-22-21 0,0 21 0,0 0 16,-21-1-16,0 1 0,-21 21 31,0 21-31,0 1 16,0-1-16,-1 21 0,1-21 15,0 22-15,0-1 0,21 0 0,-21-21 16,21 22-16,0-1 0,0-21 0,0 22 15,0-22-15,0 0 0,0 0 16,21 0-16,0 0 0,0-21 0,0 22 16,1-22-16,-1 0 0,21 0 15,-21 0-15,22 0 0,-1 0 0,-21 0 16,21 0-16,1 0 0,-22-22 0,21 22 16,-21-21-16,1 0 15,-1 0-15,21 0 0,-21 0 0,0-22 16,-21 22-16,22-21 0,-1-1 0,-21 22 15,0-21-15,0 21 0,0 0 16,0-1-16,0 1 0,-21 42 31,-1 1-31,22-1 0,-21 0 0,0 21 16,0-21-16,21 1 0,0 20 0,0-21 16,0 0-16,0 0 0,0 1 15,0-1-15,0 0 0,0 0 0,21-21 16,0 21-16,22-21 15,-22 0-15,21 0 0,0 0 16,22 0-16,-1 0 0,1-21 0,-22 21 16</inkml:trace>
  <inkml:trace contextRef="#ctx0" brushRef="#br0" timeOffset="29547.43">15557 6329 0,'0'-21'16,"0"42"-16,0-63 0,0 20 0,0 1 0,-21 21 15,0-21-15,21 0 0,-42 21 16,21 0-16,-1 0 0,1 0 0,0 0 16,-21 0-16,21 0 0,-1 0 0,-20 0 15,21 21-15,-21-21 16,20 21-16,1 0 0,0 22 0,0-22 16,0 21-16,0 1 0,-1-22 0,1 21 15,0 0-15,21 1 0,0-22 16,0 21-16,0-21 0,0 1 0,0-1 15,21 0-15,0 0 0,22 0 16,-22 0-16,0-21 0,21 0 0,-20 0 16,20 0-16,-21 0 0,21 0 0,-20 0 15,-1 0-15,21-21 0,-21 21 16,0-21-16,1-21 0,-1 21 0,0-22 16,0 1-16,0 0 0,0-1 15,1-20-15,-22 20 0,21-20 16,0 21-16,-21-22 0,21 22 0,-21-22 15,21 22-15,0-22 0,1 22 16,-22 0-16,0-1 0,21 1 0,-21 21 16,21 0-16,-21 0 0,0 42 15,0 0 1,-21 0-16,0 21 0,21 1 0,-22-22 16,1 21-16,0 1 0,21-1 15,0 0-15,-21 1 0,21-1 0,-21-21 16,21 21-16,0 1 0,0-1 15,0 0-15,0-20 0,0 20 0,0-21 16,0 0-16,0 0 0,0 1 16,21-22-16,0 0 15,0 0-15,0 0 0,1 0 16</inkml:trace>
  <inkml:trace contextRef="#ctx0" brushRef="#br0" timeOffset="31583.66">17653 3006 0,'0'0'0,"-21"0"16,0 0-16,-1 0 0,1 0 15,0 0-15,0 0 0,21-21 16,-21 21-16,21-22 16,0 1-16,21 0 15,0 21-15,21-21 0,-20 21 16,20-21-16,21 21 0,-20 0 15,20-21-15,1 21 0,-1 0 16,22 0-16,-22 0 0,22 0 0,0 0 16,-22 21-16,1-21 0,-1 21 15,1 0-15,-22 0 0,0 22 0,-20-22 16,-1 0-16,-21 21 0,0 1 16,0-1-16,0 0 0,-21 22 15,-22-22-15,22 22 0,-21-1 0,-22 22 16,1-22-16,-1 1 0,1 20 0,-1 1 15,1 0-15,20 21 0,1-22 16,0 1-16,-1 21 0,22-43 0,0 22 16,21 0-16,0-22 15,0 22-15,21-22 0,0 1 0,1-1 16,20 1-16,0-22 0,1 22 16,20-22-16,-21-21 0,22 21 0,-1-20 15,1-1-15,-22 0 0,22 0 0,-1-21 16,-20 0-16,20 0 0,-21 0 15,1 0-15,-1 0 0,-21 0 0,22-21 16,-22 0-16,-21 0 16,0-1-16,0 1 0,0 0 0,-21 21 15,-22 0-15,22 0 16,-21 0-16,-1 21 0,-20 0 16,21 1-16,-22-1 0,1 21 15,20 0-15,-20 1 0,-1-1 0,22 0 16,-22 22-16,22-22 0,0 22 15,-1-1-15,1 1 0,21-1 0,0 22 16,0-22-16,-1 1 0,22-1 0,0 1 16,-21 21-16,21-1 0,0-20 15,0 20-15,0 1 0,0 0 0,0-1 16,0 1-16,21 0 0,-21-1 0,0 1 16,0 0-16,0 21 0,0-22 15,0 1-15,0 0 0,-21-1 0,21-20 16,-21 20-16,0 1 0,0-21 0,0 20 15,-1-20-15,1-1 16,-21 1-16,21-22 0,-22 22 0,22-22 16,-21 0-16,0 1 0,20-22 0,-20 21 15,0-21-15,21 0 0,-1-21 0,1 22 16,0-22-16,0 21 0,0-21 16,21-21-1,-21-1-15</inkml:trace>
  <inkml:trace contextRef="#ctx0" brushRef="#br0" timeOffset="32415.18">6286 10245 0,'0'0'0,"0"-21"0,0-1 15,0 1-15,0 0 16,0 0-16,0 0 16,0 0-16,0-1 0,0 1 15,0 0-15,0 0 0,0 0 16,0 0-16,-21-1 0,0 1 16,21 0-16,-21 0 0,0 21 0,0 0 15,-1 0-15,1 0 0,0 0 16,0 21-16,-21 0 0,20 22 0,-20-22 15,0 21-15,-1 22 0,1-1 16,0 1-16,-22-1 0,22 22 0,21-1 16,-22-20-16,22 21 0,-21-1 0,42-20 15,0-1-15,0 1 0,0-1 16,0 22-16,0-22 0,21-20 16,0 20-16,0 1 0,1-22 0,20 0 15,0 1-15,1-1 0,-22-21 16,21 0-16,0 1 0,22-22 0,-22 0 15,1 0-15,-1 0 0,0-22 0,22 1 16,-22 0-16,0-21 0,22-1 16,-22 22-16,22-21 0,-22-22 0,0 22 15,22 0-15,-22-1 0</inkml:trace>
  <inkml:trace contextRef="#ctx0" brushRef="#br0" timeOffset="32823.76">6900 10732 0,'0'0'0,"0"-22"0,-21 22 31,0 22-31,0-1 0,0 0 16,-1 0-16,1 0 0,0 22 0,0-22 16,0 21-16,0 0 0,21 1 15,0-1-15,-22 0 0,22 1 0,0-1 16,0 0-16,0-20 0,0 20 0,0 0 16,22-21-16,-1 22 0,0-22 15,0 0-15,0-21 0,22 21 0,-22-21 16,21 0-16,0 0 0,1 0 0,-22 0 15,21-21-15,1 0 0,-22 0 16,21 0-16,-21-1 0,22-20 0,-22 21 16,0-21-16,0 20 0,-21-20 0,0 0 15,0-1-15,0 1 16,0 0-16,0-1 0,0 1 0,-21 0 16,-21 21-16,20-22 0,-20 22 0,21 0 15,-21 0-15,-1 0 0,1 21 16,0 0-16,-1 0 0,1 0 0,0 0 15,-1 21-15,1 0 0,21 0 0,0 0 16,-1 0-16,22 1 0,0-1 16,0 0-16,0 0 0,0 21 0,0-20 15,22-1-15,-1-21 0,0 21 0,0 0 16,0-21-16,0 0 16,22 0-16,-22 0 0,21 0 0</inkml:trace>
  <inkml:trace contextRef="#ctx0" brushRef="#br0" timeOffset="33127.58">7578 10583 0,'0'0'0,"21"-42"0,0-21 0,0-1 0,-21 22 15,0-1-15,21-20 0,-21 21 16,21 20-16,-21-20 0,0 21 0,0 0 16,0 42-1,0 21-15,0 1 16,0-1-16,0 21 0,0 1 0,0-1 15,0 1-15,0 21 0,0-22 0,0 1 16,0-1-16,0 1 16,0-22-16,0 21 0,0-20 0,0 20 15,0-20-15,0-1 0,0-21 0,0 21 16,0-20-16,0-1 0,0 0 16,22-21-1,-22-21-15,21 0 16,0-1-16,0 1 0,0-21 0,-21 0 15,43 20-15,-22-41 0,0 21 16</inkml:trace>
  <inkml:trace contextRef="#ctx0" brushRef="#br0" timeOffset="33335.47">8107 10202 0,'0'0'0,"21"-63"0,-21 42 16,21-22-16,-21 22 0,0 42 15,0 1 1,0 20-16,0 0 0,0 22 0,0-1 15,0 1-15,0 20 0,0-20 0,0 21 16,0-22-16,0 22 0,-21-22 16,0 1-16,21-1 0,-21 1 0,21-22 15,0 22-15,0-22 0,0 0 0,-22-21 16,22 22-16,0-22 0,0 0 16,0 0-16,22-21 15,-1 0-15</inkml:trace>
  <inkml:trace contextRef="#ctx0" brushRef="#br0" timeOffset="33819.19">8340 11007 0,'-22'0'15,"44"0"-15,-65 0 0,22 0 0,0 0 0,21 21 16,21-21 15,0 0-15,0 0-16,22-21 0,-22 21 15,0-21-15,21-1 0,1 22 16,-22-21-16,0 0 0,21 21 16,-20-21-16,-1 0 0,-21 0 15,0-1-15,0 1 16,-21 21-16,-1 0 16,1 0-16,0 0 0,0 21 15,0 1-15,0-1 0,-1 21 16,1-21-16,0 22 0,21-22 0,0 21 15,-21 0-15,21 1 0,-21-22 0,21 21 16,0-21-16,0 22 0,0-22 16,0 21-16,0-21 0,21 1 15,0-1-15,0-21 0,0 0 0,1 0 16,20 0-16,-21-21 16,21-1-16,1 1 0</inkml:trace>
  <inkml:trace contextRef="#ctx0" brushRef="#br0" timeOffset="34083.79">9292 10816 0,'0'0'0,"21"-21"0,-21-21 16,0 21-16,0-1 0,0 1 0,-21 21 31,0 0-31,0 0 0,21 21 0,-21 1 16,-1-1-16,1 0 0,0 21 0,0 1 15,21-1-15,0-21 0,-21 21 16,0 1-16,21 20 0,0-20 15,0-1-15,0 0 0,0 1 0,0-1 16,0 0-16,0-21 0,0 22 16,0-22-16,0 0 0,21-21 0,0 21 15,0-21-15,0 0 0,0 0 0,22 0 16,-22 0-16,0-21 0,21 0 16,-20 0-16,20 0 0,-21-22 0,21 1 15,1 0-15</inkml:trace>
  <inkml:trace contextRef="#ctx0" brushRef="#br0" timeOffset="34360.64">10012 10414 0,'0'0'16,"21"-63"-16,0-22 0,0 43 0,-21-22 0,21 22 15,-21-1-15,0 22 16,0 0-16,0 0 0,0 42 16,0 0-16,0 0 0,0 22 15,0-1-15,-21 22 0,21-1 16,0 22-16,-21-22 0,0 22 0,21 0 15,-21-22-15,21 22 0,0-22 0,0 1 16,-21-1-16,21 1 0,-22-22 16,22 22-16,0-22 0,0 0 0,0 1 15,-21-1-15,21-21 0,0 0 0,0 0 16,0 1-16,21-22 16,1 0-16,-1 0 15,0-22-15,0 1 0,21 0 16,-20-21-16,20 21 0,-21-22 15</inkml:trace>
  <inkml:trace contextRef="#ctx0" brushRef="#br0" timeOffset="35264.66">10499 10753 0,'0'0'0,"84"-106"31,-63 106-31,-21 21 16,0 0-16,0 0 0,0 22 15,-21-22-15,21 21 0,-21 1 0,21-22 16,0 21-16,-21 0 0,21 1 0,-21-1 15,21 0-15,0-20 0,0 20 16,0 0-16,0-21 0,0 1 16,0 20-16,0-21 0,0 0 0,0 0 15,21-21 1,0 0-16,21 0 0,-20 0 16,-1-21-16,21 0 0,-21 0 0,22 0 15,-1 0-15,0-1 0,-21-20 0,22 0 16,-1 21-16,-21-22 0,22 22 15,-22-21-15,0 21 0,0-1 0,0 22 16,-21-21-16,0 42 16,0 1-1,-21-1-15,0 0 16,21 0-16,0 21 0,-21-20 0,21-1 16,-21 21-16,21-21 0,0 22 0,0-22 15,0 0-15,0 0 0,0 0 16,0 0-16,0 1 0,21-22 0,0 0 15,-21 21-15,21-21 0,0 0 0,0 0 16,1 0-16,-22-21 16,21 21-16,-21-22 0,0 1 15,0 0-15,0-21 0,0 21 0,0-22 16,0 1-16,-21 21 0,21-22 16,-22 1-16,22 0 0,0-1 0,0 22 15,0-21-15,0 0 0,22 20 16,-1 1-16,0-21 0,0 21 0,0 21 15,22-21-15,-22 21 0,21 0 16,-21 0-16,0 21 0,22-21 0,-22 21 16,21 0-16,-21 21 0,1-20 0,20-1 15,-21 0-15,-21 21 0,21-21 0,-21 1 16,21 20-16,-21-21 0,0 0 16,0 22-16,0-22 0,0 0 0,0 21 15,0-21-15,0 1 0,0-1 16,0 0-16,0 0 0,-21 0 15,0-21-15,0 0 16,0 0 0,21-21-16,0 0 0,0 0 15,0-22-15,0 22 0,0-21 16,0 0-16,21-1 0,21-20 0,-21 20 16,22 1-16,-1-21 0,0 20 0,22 1 15,-1 0-15,-20 20 0,20 1 16,1 21-16,-1 0 0,22 43 15,-43-22-15,1 21 0,-1 0 0,-21 1 16,0-1-16,0 0 0,-21 1 16,0 20-16,0-20 0,0-1 0,0 0 15,0 1-15,-21-1 0,0 0 16,21-21-16,-21 22 0,0-22 0,0 0 16,21 0-16,-22-21 0,1 21 15,0-21 1,21-21-1,21 0-15,0 0 0,1 0 0,-1-22 16,0 22-16,21-21 0</inkml:trace>
  <inkml:trace contextRef="#ctx0" brushRef="#br0" timeOffset="35643.47">13271 10753 0,'22'-21'0,"-44"42"0,65-64 16,-43 22-16,0 0 15,-21 21-15,-1 0 16,-20 0-16,21 0 0,-21 21 16,-1-21-16,1 21 0,0 1 0,20-1 15,-20 0-15,21 0 0,0 0 0,0 0 16,21 1-16,0-1 0,0 0 0,0 0 16,21 0-16,21 0 15,-21 1-15,22-22 0,-1 21 0,0 0 16,1 0-16,-1-21 0,0 21 0,1 0 15,-1 1-15,-21-1 0,21 0 16,-20 0-16,-1 0 0,0 0 16,-21 1-16,0-1 0,0 0 15,0 0-15,-21 0 0,0-21 0,-1 21 16,-20 1-16,21-22 0,-21 0 0,-1 21 16,22-21-16,-21 0 0,-1 0 15,1 0-15,0 0 0,21 0 0,-22 0 16,22 0-16,-21 0 0,21 0 0,-1 0 15,1 0-15,-21-21 0,21-1 16,0 1-16,-1 0 0,1 0 0,0-21 16</inkml:trace>
  <inkml:trace contextRef="#ctx0" brushRef="#br0" timeOffset="35987.26">11769 9970 0,'-22'0'0,"44"0"0,-86 0 0,43 0 15,0 0-15,0 21 0,-1-21 16,1 21-16,21 0 0,0 0 16,0 0-16,0 1 15,21-22-15,1 0 0,-1 0 0,0 0 16,21 0-16,1 0 0,-22 0 15,21 0-15,-21-22 0,22 22 0,-22-21 16,-21 0-16,0 0 0,0 0 16,0 0-16,0-1 0,0 1 15,-21 21-15,-1 0 0,1 0 0,-21 0 16,21 0-16,0 0 0,-1 0 16,1 0-16,0 21 0,0 1 0,0-22 15,0 21-15,21 0 0,-22-21 16,22 21-16,-21-21 15,0 0-15</inkml:trace>
  <inkml:trace contextRef="#ctx0" brushRef="#br0" timeOffset="36227.12">10118 10351 0,'0'0'0,"-64"0"0,22 21 0,-1 0 15,22-21-15,0 0 0,42 0 32,0 0-32,1 0 0,20 0 15,-21 0-15,21 0 0,-20 0 16,20 0-16,0 0 0,1 0 0,-1 0 16,-21 0-16,21 0 0,-20 0 0,-1 0 15,-21 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1:37:1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826 0,'0'0'0,"402"127"31</inkml:trace>
  <inkml:trace contextRef="#ctx0" brushRef="#br0" timeOffset="1534.53">1799 2201 0,'0'22'32,"-21"-22"-17,0 0 1,0 21 15,21-42 16,21-1-47,0 1 0,0 0 16,21 0-16,1-21 0,-1-1 15,0 1-15,22 0 0,21-22 0,-1 1 16,1-1-16,21 1 0,0-22 16,-1 21-16,22-20 0,-21-1 15,21 0-15,0 1 0,21-1 16,-21 0-16,-21 1 0,21-1 15,-21 22-15,-21-1 0,-1 1 0,-20 20 16,-1 1-16,-20 0 0,-1 20 16,-21 1-16,0 0 0,1 0 0,-22 0 15,0 0 1,0-1-16,0 44 78,21-1-62,0-21-16,0 21 0,0 0 15,0 0-15,1 0 0,20 1 0,-21-1 16,21 0-16,1 21 0,20-21 16,1 22-16,-1-22 0,1 21 0,-1 1 15,22-1-15,-22 0 0,1 1 16,21-1-16,-22 0 0,22 1 15,-1 20-15,1-21 0,21 1 0,0-1 16,-22-21-16,22 22 0,0-1 16,-21 0-16,21-21 0,-22 22 15,1-22-15,21 21 0,-22-21 0,1 1 16,-21 20-16,20-21 0,-20 0 16,-1 0-16,-20 1 0,-1-1 0,0 0 15,-21 0-15,22-21 0,-22 21 16,0 0-16,-42-21 47,0 0-47,-22 0 15,22 0-15,0 0 0,-21 0 16,-1 0-16,1 0 0,-21 0 16,-1 22-16</inkml:trace>
  <inkml:trace contextRef="#ctx0" brushRef="#br0" timeOffset="2179.02">1926 2794 0,'0'0'0,"-21"-21"0,0 0 0,0 21 0,-1-21 16,-20 21-16,21-22 0,0 22 0,0 0 15,-1-21 1,1 21-16,42 21 31,1 1-15,-1-1-16,21 0 0,-21 21 15,22-21-15,-1 22 0,21-22 16,-20 21-16,41 1 0,1-1 0,0 0 16,-1 1-16,22-1 0,0 0 15,0 22-15,0-1 0,0-20 0,21 20 16,-22 1-16,1-1 0,0 1 16,0-1-16,0 22 0,-22-22 15,22 1-15,-21-1 0,0 22 0,-22-22 0,22 1 16,-1-1-16,-20-20 15,21 20-15,-1-20 0,-20-1 0,-1-21 16,22 21-16,-22-20 0,-20-1 0,20 0 16,-20 0-16,-1 0 0,-21-21 15,0 0-15,0 0 0,-21-21 16,0 0 0,0-21-16,0 20 0,0-20 15,0 0-15,0-1 0</inkml:trace>
  <inkml:trace contextRef="#ctx0" brushRef="#br0" timeOffset="2722.71">6816 1778 0,'0'0'0,"21"-85"31,0 64-31,-21 0 0,21 0 0,-21 0 16,0 42 31,-21 0-31,0 21-16,-22 22 0,22-22 15,-21 43-15,0-22 0,-22 22 0,1 0 16,-1 21-16,-21-1 0,1 22 15,-1-21-15,-21 21 0,0-21 0,1 21 16,-1-21-16,0 21 0,21-21 16,-21 0-16,22-1 0,20-20 0,1 21 15,-1-21-15,22-1 0,0-20 16,-1 20-16,22-20 0,-21-1 0,21 1 16,21-22-16,0 1 0,-22-1 0,22-21 15,0 21-15,0-20 0,0-1 16,22-42-1,-22-1-15,21 1 16,-21-21-16,21 0 0</inkml:trace>
  <inkml:trace contextRef="#ctx0" brushRef="#br0" timeOffset="3866.72">3006 2117 0,'0'0'0,"21"0"16,0 0-16,0-21 16,0 21-16,-21-22 0,21 1 15,1 0-15,-22 0 16,0 0-16,0 0 16,0-1-16,-22 22 15,1 0 1,0 0-16,0 0 0,0 0 15,-22 22-15,22-22 0,0 21 0,0 0 16,0 0-16,0 0 0,-1 0 16,22 1-16,0-1 0,0 0 15,0 0-15,0 0 16,22-21-16,-1 21 0,21-21 0,-21 0 16,0 22-16,22-22 0,-22 21 15,0-21-15,21 21 0,-20-21 0,-1 21 16,0-21-16,0 21 0,0 0 15,-21 1-15,0-1 0,0 0 16,-21 0-16,0 0 16,-21 0-16,20-21 0,-20 22 15,21-22-15,-21 0 0,20 21 16,-20-21-16,0 0 0,21 0 0,-22 0 16,22 0-16,0 0 0,-21-21 15,20 21-15,1-22 0,0 1 0,21 0 16,-21 21-16,21-21 0,0 0 15,0 0-15,0-1 0,0 1 16,21 21-16,0-21 0,0 0 16,1 0-16,20 0 0</inkml:trace>
  <inkml:trace contextRef="#ctx0" brushRef="#br0" timeOffset="4775.2">3450 1926 0,'0'21'0,"-21"1"0,21-1 15,0 0-15,0 0 16,0 0-16,0 0 0,0 1 0,0-1 16,0 0-16,0 0 15,-21 0-15,21 0 0,0 1 0,-21-1 16,21 0-16,0 0 0,0 0 15,0 0-15,0 1 0,-22-22 16,22-22 15,22 22-15,-22-21-16,0 0 0,21 0 0,0 0 16,-21 0-16,0-1 0,21 1 15,0 0-15,0 0 0,-21 0 0,0 0 16,22 21-16,-22-22 0,21 22 15,0 0 1,0 22 0,-21-1-16,0 0 0,0 0 15,21 0-15,-21 0 0,21 1 0,-21-1 16,0 0-16,22-21 0,-22 21 16,21 0-16,0-21 0,0 21 15,0-21-15,0 0 16,1 0-16,-1 0 0,0 0 0,0-21 15,0 0-15,0 21 16,1-21-16,-22 0 0,21 0 0,-21-1 16,21 1-16,-21 0 0,0 0 15,0 0-15,21-22 0,-21 22 16,0 0-16,0-21 0,0 21 0,0-1 16,0 1-16,0 0 0,0 42 31,0 0-16,0 1-15,0-1 0,0 0 0,0 21 16,0-21-16,0 1 0,21-1 16,-21 0-16,0 0 0,0 0 0,0 0 15,21-21-15,1 22 0,-1-22 16,0 0-16,0 0 16,0 0-16,0 0 15,1 0-15,-1-22 16,0 1-16,0 0 0,-21 0 15,21 0-15,0 0 0,1-1 0,-22 1 16,0 0-16,0 0 0,0 0 0,0 0 16,0-1-16,0 1 15,0 42 1,0 1 0,0-1-16,0 0 0,0 0 15,0 0-15,0 0 16,0 1-16,0-1 0,0 0 15,0 0-15,0 0 32,-22-42-1</inkml:trace>
  <inkml:trace contextRef="#ctx0" brushRef="#br0" timeOffset="5142.99">4212 1524 0,'0'0'0,"0"21"16,-21-21-16,21 21 15,0 1-15,0-1 16,21-21-16,0 0 15,0 0 1,1 0-16,-22-21 0,21-1 16,0 22-16,-21-21 15,0 0-15,0 0 16,-21 21-16,0 0 16,-1 0-16,1 0 15,0 0-15,0 0 0,0 0 16,0 21-16,21 0 15,0 0-15,-22 1 0,22-1 0,0 0 16,0 0-16,0 0 0,0 0 16,0 1-16,22-1 0,-22 0 0,21 0 15,0 0-15,0-21 0,0 21 16,0-21-16</inkml:trace>
  <inkml:trace contextRef="#ctx0" brushRef="#br0" timeOffset="5454.81">4678 1609 0,'0'0'0,"0"-21"32,0 42-17,0 0-15,0 0 16,0 21-16,0-20 0,0 20 15,0-21-15,0 21 0,0 1 16,0-22-16,0 21 0,0-21 0,0 22 16,0-22-16,0 0 15,0 0-15,0 22 0,0-22 0,0 0 16,0 0-16,0 0 16,21-21-1,-21-21 1,0 0-1,0 0-15</inkml:trace>
  <inkml:trace contextRef="#ctx0" brushRef="#br0" timeOffset="5694.59">4508 1947 0,'0'0'15,"22"0"16,-1 0-31,0 0 0,0 0 16,0 0-16,0-21 0,1 21 16,-1 0-16,0 0 0,0 0 0,0 0 15,0-21-15,1 21 0,-1 0 16,0 0-16,0-21 16,0 0-1,0 21 1,-21-21-16</inkml:trace>
  <inkml:trace contextRef="#ctx0" brushRef="#br0" timeOffset="5974.43">5143 1672 0,'0'0'15,"-21"0"1,0 0-1,21 21-15,-21 1 16,0-1-16,21 0 0,-21 0 16,21 0-16,0 0 0,0 22 0,0-22 15,0 0-15,0 21 16,0-20-16,0-1 0,0 0 0,0 0 16,0 0-16,0 0 15,0 1-15,21-22 0,0 21 16,0-21-16,0 0 15,0 0-15,1 0 16,-1-21-16,0-1 0</inkml:trace>
  <inkml:trace contextRef="#ctx0" brushRef="#br0" timeOffset="6519.12">5482 1397 0,'0'0'0,"-21"0"16,0 0-1,21 21-15,0 0 16,0 1-16,0 20 16,0-21-16,0 0 0,0 22 0,0-1 15,0-21-15,0 21 0,0 1 16,0-22-16,0 21 0,0-21 0,0 1 15,0 20-15,0-21 0,0 0 0,0 0 16,0 1-16,0-1 16,0 0-16,-21-21 0,21 21 15,0-42 32,0 0-47,0 0 0,0-1 16,0 1-16,0 0 0,0-21 15,0 21-15,21-1 0,0-20 0,0 21 16,0 0-16,0-22 0,22 22 16,-22 0-16,21 21 0,1-21 0,-1 21 15,-21 0-15,21 0 0,1 21 16,-22 0-16,0 0 0,0 1 16,0-1-16,-21 21 0,0-21 0,0 22 15,0-22-15,0 0 0,0 21 16,0-21-16,-21 1 0,21 20 0,-21-21 15,0 0-15,21 0 16,0 1-16,-21-22 0,0 0 31</inkml:trace>
  <inkml:trace contextRef="#ctx0" brushRef="#br0" timeOffset="7354.64">3111 3217 0,'0'-21'47,"0"0"-47,22 0 15,-22 0 1,21 21-16,0-21 0,0-1 16,0 22-16,-21-21 0,21 0 15,-21 0-15,22 21 16,-22-21-16,0 0 16,-22 21-1,1 0 1,0 0-16,21 21 0,0 0 15,-21 0-15,21 0 16,0 0-16,0 1 0,0-1 0,0 0 16,0 21-16,0-21 0,0 1 15,0-1-15,0 0 0,0 0 0,0 0 16,0 0-16,21-21 0,-21 22 16,21-22-16,-21 21 0,21-21 15,1 0-15,-1 0 16,0 0-16,0 0 0,0 0 0,0-21 15,1-1-15,-1 1 16,0 0-16,0 0 0,0 0 0</inkml:trace>
  <inkml:trace contextRef="#ctx0" brushRef="#br0" timeOffset="7615.49">3556 2985 0,'0'0'0,"0"21"47,21-21-31,-21 21-16,21 0 0,0-21 0,1 21 15,-1 0-15,0-21 0,0 22 16,0-1-16,0 0 0,1-21 16,-22 21-16,21 0 15,0-21-15,-21 21 16,21-42 15,-21 0-15,0 0-16</inkml:trace>
  <inkml:trace contextRef="#ctx0" brushRef="#br0" timeOffset="7815.72">3852 2985 0,'-21'0'31,"0"21"-16,0-21-15,21 21 0,-21 0 0,-1 0 16,22 0-16,-21 1 0,0-1 16,0 0-16,21 0 0,-21 0 15,0 0-15,21 1 0,0-1 16,0 0-16,0 0 0,21-21 31,0 0-31,0 0 16,-21-21-16</inkml:trace>
  <inkml:trace contextRef="#ctx0" brushRef="#br0" timeOffset="8143.53">3979 2942 0,'0'0'0,"0"-21"0,0 0 16,0 0-1,21 42 1,-21 0-1,0 0-15,22 22 0,-22-22 16,0 0-16,0 21 0,0-21 0,0 22 16,0 20-16,0-20 0,21-1 15,-21 21-15,0 1 0,0-22 0,0 22 16,0-1-16,0 1 0,0 20 16,0-20-16,0-1 0,0 1 15,0-1-15,0 1 0,0-1 0,0-20 16,0-1-16,0 0 0,0-20 15,0-1-15,0 0 0,0 0 0,0-42 16,21 0 0,-21 0-16,21-1 0,-21-20 15,0 21-15,0-21 0,0-22 0,0 22 16,21-1-16</inkml:trace>
  <inkml:trace contextRef="#ctx0" brushRef="#br0" timeOffset="8447.36">3979 3112 0,'0'-22'0,"0"44"0,0-86 0,0 43 16,0 0-16,0 0 0,0-1 15,0 1-15,0 0 0,21 0 16,-21 0-16,22 21 0,-1 0 16,0 0-16,0 0 0,0 0 0,0 0 15,1 0-15,-1 21 0,0 0 16,0 0-16,-21 0 0,21 22 15,-21-22-15,0 0 0,0 0 0,0 0 16,0 22-16,-21-22 0,0 0 16,0 0-16,0 0 0,-1 1 0,1-1 15,0-21-15,21 21 16,-21-21-16,0 0 16,21-21 15,0 0-31,21-1 0</inkml:trace>
  <inkml:trace contextRef="#ctx0" brushRef="#br0" timeOffset="8854.65">4360 2921 0,'0'0'0,"-21"-42"31,21 21-31,0-1 0,0 1 16,21 21-16,0 0 15,1-21-15,-1 21 0,0 0 0,0 0 16,0 0-16,0 0 0,1 21 16,-1 0-16,0 1 0,0-1 0,0 0 15,0 0-15,-21 0 0,0 0 16,0 1-16,0-1 0,0 0 0,0 0 15,0 0-15,0 0 0,0 1 16,-21-22 0,21-22 15,0 1-31,0 0 16,0 0-16,0 0 0,0 0 15,0-1-15,0 1 0,0 0 16,0 0-16,0 0 0,21 0 0,1-1 15,-1 1-15,0 21 0,0-21 16,0 0-16,0 21 0,1 0 0</inkml:trace>
  <inkml:trace contextRef="#ctx0" brushRef="#br0" timeOffset="9871.07">4889 2963 0,'0'43'31,"22"-43"-31,-1 0 0,0 0 16,0-21-16,-21-1 15,21 22-15,0-21 0,-21 0 16,22 0-16,-1 0 0,-21 0 0,0-1 16,0 1-1,0 0-15,0 0 0,0 0 0,-21 21 31,-1 0-31,1 0 0,0 21 16,0-21-16,21 21 0,0 0 16,-21 0-16,21 1 0,0-1 15,-21 21-15,21-21 0,0 0 0,0 1 16,0-1-16,0 0 16,0 0-16,21-21 0,-21 21 15,21-21-15,0 0 0,0 0 16,0 0-16,1 0 0,-1 0 15,0-21-15,0 21 0,0-21 16,-21 0-16,21 0 0,1 21 16,-1-22-16,0 1 0,0 0 0,0 0 15,0 0-15,1 0 0,-22-1 0,0 1 16,0 0-16,0 0 0,0 0 16,-22 42 15,22 0-31,0 0 15,0 0-15,0 1 0,0-1 16,0 0-16,0 0 0,0 0 0,0 0 16,0 1-16,0-1 15,22-21-15,-22 21 0,0 0 16,-22-21 46,22-21-62,-21 21 16,0-21-16,0 21 16,21 21 31,21-21-32,0 0-15,0 0 16,1 0-16,-1 0 15,0 0-15,0 0 0,0 0 0,0-21 16,1 21-16,-1-21 0,0-1 16,21 22-16,-21-21 0,1 0 0,-1 0 15,-21 0-15,21 0 0,-21-1 16,0 1-16,0 0 16,-21 0-16,0 21 15,-1 0-15,1 0 16,0 21-16,21 0 0,0 0 15,0 1-15,0-1 16,0 0-16,0 0 0,0 0 16,0 0-16,0 1 0,0-1 15,0 0-15,21-21 0,-21 21 16,21-21-16,-42 0 47,0 0-32,21-21 1,0 0-16,0 0 16,0-1-16,0 1 0,0 0 0</inkml:trace>
  <inkml:trace contextRef="#ctx0" brushRef="#br0" timeOffset="10114.93">5821 2667 0,'0'21'31,"0"0"-31,0 1 0,0-1 0,0 0 16,0 0-16,0 0 0,0 0 0,-21 1 16,21-1-16,-22 0 0,22 0 15,0 0 1,0 0-1,22-21 1,-1-21 0,0 0-16</inkml:trace>
  <inkml:trace contextRef="#ctx0" brushRef="#br0" timeOffset="10802.54">6032 2604 0,'0'21'32,"0"0"-32,-21 0 0,21 0 15,-21 0-15,21 1 0,0-1 16,0 0-16,0 0 0,0 0 16,0 0-16,21-21 31,0 0-16,1-21 1,-22 0 0,0 0-16,0 0 0,0 0 15,0-1-15,0 1 0,0 0 16,0 0-16,0 0 0,0-22 0,21 22 16,-21 0-16,0 0 15,21 0-15,0 0 0,0 21 16,0 0-16,1 0 15,-22 21-15,0 0 16,21-21-16,-21 21 0,21 0 0,-21 0 16,21 22-16,-21-22 15,0 0-15,0 0 0,0 0 0,0 1 16,0-1-16,0 0 16,0-42 30,0 0-30,0-1-16,0 1 16,0 0-16,0 0 0,0 0 15,0-22-15,0 22 0,0 0 0,21 0 16,0 0-16,-21 0 0,22-1 16,-1 1-16,0 21 0,0 0 15,0 0-15,-21 21 0,0 1 16,0-1-16,0 21 15,0-21-15,0 0 0,0 1 16,0-1-16,0 0 0,0 0 16,0 0-16,0 0 0,0 1 15,0-1-15,-21-21 16,0 0 0</inkml:trace>
  <inkml:trace contextRef="#ctx0" brushRef="#br0" timeOffset="11079">5927 2265 0,'-22'0'15,"1"0"95,0 21-95</inkml:trace>
  <inkml:trace contextRef="#ctx0" brushRef="#br0" timeOffset="14462.93">5524 5313 0,'0'0'0,"-21"0"0,0 0 0,0 0 15,0 0-15,0 0 0,-1 0 16,1 0-16,0 0 15,0 0-15,0 0 16,21-21-16,-21 21 0,-1 0 16,1 0-16,0 0 15,21-21 1,21 21 31,0 0-32,1 0-15,20 0 0,-21 0 16,21 0-16,1 0 0,-1 0 0,22 0 16,-22 0-16,21 0 0,1 0 0,-1 0 15,22 0-15,-21 0 0,20 0 16,1 0-16,0 0 0,-1 0 0,1-22 16,21 22-16,0 0 0,-1 0 15,1 0-15,0 0 0,21 0 0,-21-21 16,0 21-16,21 0 0,-21 0 0,21 0 15,-22 0-15,1 0 0,21 0 16,-21 0-16,0 0 0,21 0 16,0 0-16,0 0 0,0 0 0,0 0 15,0 0-15,0 0 0,21 0 16,-21 0-16,0 0 0,21 0 0,-21 0 16,0 0-16,21 0 0,-42 0 0,21 0 15,-42 0-15,21 0 0,-22 0 16,1 0-16,-21 0 0,-1 0 0,1 0 15,-22 0-15,0 0 0,1 0 0,-22 0 16,21 0-16,-21 0 0,0 0 16,1 0-16,-1 0 0,0-21 0,-21 0 47,0 0-32,-21 21 1,0-21-16,21-1 15,-22 22-15,22-21 0</inkml:trace>
  <inkml:trace contextRef="#ctx0" brushRef="#br0" timeOffset="14962.65">10858 4763 0,'0'0'0,"-21"-22"0,0 1 16,0 21-1,21 21 1,0 1 0,0-1-16,0 0 0,21 0 0,0-21 15,0 21-15,1 0 0,-1 1 0,0-1 16,21 0-16,-21 0 15,22-21-15,-1 21 0,-21-21 0,22 0 0,-1 0 16,-21 0-16,21 0 0,-20 0 0,20 0 16,-21 0-16,0 0 15,0 0-15,1 0 0,-1 0 0,0 0 16,0 0 0,-42 0-1,0 0 1,0 0-16,-1 21 0,1 1 15,0-1-15,0 0 0,0 0 0,0 0 16,-22 0-16,22 22 0,-21-22 0,21 21 16,-22-21-16,1 1 0,0 20 15,20-21-15,-20 0 0,21 0 16,-21 1-16,20-1 0,1 0 0,0 0 16,0 0-16,0-21 0,0 21 0,-1 1 15,1-22-15,0 0 0,0 0 16,0 21-16,-22-21 0,22 0 0,0 0 15,-21 0-15,21 0 0,-22 0 0</inkml:trace>
  <inkml:trace contextRef="#ctx0" brushRef="#br0" timeOffset="15647.26">5969 4149 0,'0'0'0,"21"-21"15,0 21-15,43-106 32,-64 85-32,0-1 0,0 1 15,0 0-15,-21 21 16,-1 0-16,1 0 0,0 0 15,0 0-15,0 0 0,0 21 16,-22 0-16,22 1 0,0-1 0,-21 21 16,20-21-16,1 22 0,0-1 0,0 0 15,0 1-15,0-1 0,21 0 16,-22 1-16,22-1 0,0 0 0,0 1 16,0-1-16,0 0 0,22-21 15,-1 22-15,0-22 0,0 0 16,0 0-16,0 0 0,1 1 0,-1-1 15,0-21-15,21 21 0,-21-21 16,1 0-16,-1 0 0,21 0 0,-21 0 16,22 0-16,-22 0 0,0 0 15,21-21-15,-21 21 0,1-21 0,-1-1 16,21 22-16,-21-21 0</inkml:trace>
  <inkml:trace contextRef="#ctx0" brushRef="#br0" timeOffset="16598.71">6689 4339 0,'0'-21'0,"0"42"0,0-63 16,0 21-16,0 0 0,0-1 15,0 1-15,-22 21 16,1 0-16,0 0 0,0 0 16,0 21-16,0 1 0,-1-1 15,1 0-15,0 0 0,0 0 0,0 22 16,0-22-16,-1 21 0,1-21 15,21 22-15,0-22 0,-21 0 0,21 21 16,0-21-16,0 1 0,0-1 0,0 0 16,0 0-16,0 0 15,0 0-15,21-21 0,0 0 16,1 0 0,-1 0-16,0 0 0,0-21 0,0 0 15,0 0-15,1 21 0,-1-21 16,0 0-16,0-1 0,0 1 15,-21 0-15,21 0 0,-21 0 0,22-22 16,-22 22-16,0 0 0,0 0 0,0-21 16,0 20-16,0 1 0,21 0 15,-21 0-15,0 0 0,0 0 16,21 21 0,-21 21-1,0 0-15,0 0 16,21 0-16,-21 0 15,0 1-15,0-1 0,21 21 0,-21-21 16,0 0-16,0 1 0,0-1 16,0 0-16,21-21 0,-21 21 0,22 0 15,-22 0-15,21 1 0,0-22 16,0 0-16,0 0 16,0 0-16,1 0 0,-1 0 15,0 0-15,0 0 0,21-22 0,-20 22 16,-1-21-16,0 21 0,0-21 15,21 0-15,-20 0 0,-1 21 0,0-21 16,0-1-16,0 1 0,0 0 16,1-21-16,-22 21 0,0-1 15,21 1-15,-21 0 0,0-21 0,21 21 16,-21-1-16,0 1 16,-21 21-1,0 21 1,-1-21-16,22 22 0,-21-1 15,0 0-15,0 0 0,21 0 0,0 0 16,0 1-16,-21-1 0,21 0 16,0 0-16,0 0 0,0 0 15,0 1-15,21-22 0,-21 21 16,0 0-16,21-21 0,0 21 0,0-21 16,-21 21-1,22-21-15,-44 0 47,1 0-31,0 0-1,0 0-15,21-21 78,0 0-62</inkml:trace>
  <inkml:trace contextRef="#ctx0" brushRef="#br0" timeOffset="17046.45">7556 4403 0,'64'0'32,"-43"0"-32,0-21 0,0-1 15,1 1-15,-1 21 16,0-21-16,0 0 0,0 21 0,-21-21 16,21 21-16,-21-21 0,22-1 15,-22 1-15,0 0 0,0 0 16,0 0-16,0 0 15,-22 21 1,1 0-16,0 0 0,0 0 16,0 21-16,0 0 15,21 0-15,-22 0 0,22 0 16,-21 1-16,21 20 0,0-21 0,-21 0 16,21 22-16,0-22 0,0 0 15,0 0-15,0 0 0,0 0 0,0 1 16,21-1-16,0-21 15,1 21-15,-1-21 16,0 0-16,0 0 0,0 0 16,0 0-16,1 0 15,-1 0-15,0 0 0,0 0 16,0-21-16,0 0 0,1 21 16,-22-22-16,21 1 0,0 21 15</inkml:trace>
  <inkml:trace contextRef="#ctx0" brushRef="#br0" timeOffset="17859.99">8572 4212 0,'0'0'0,"0"-21"0,0 0 16,0 0-16,0 0 16,22-1-16,-22 1 0,21 0 15,0 0-15,-21 0 0,0-22 0,21 22 16,-21 0-16,21 21 0,-21-21 16,0 0-16,21 0 0,-21-1 15,22 22-15,-22 22 31,0-1-31,0 0 0,0 21 16,0-21-16,0 1 0,0 20 16,0 0-16,0-21 0,0 22 0,0-22 15,0 21-15,0-21 0,0 22 16,-22-22-16,22 21 0,0-21 16,0 1-16,0-1 0,0 0 0,0 0 15,0 0-15,0 0 0,0 1 16,0-1-16,0 0 15,0 0 17,-21-21-17,0 0 1,0 0-16,0 0 0,0 0 16,-1 0-16,1 0 0,0 0 15,0 0-15,0 0 0,0 0 16,-1 0-16,1 0 15,0 0-15,21 21 32,21-21-17,0 0-15,1 0 0,-1 0 16,0 0-16,21 0 0,-21 0 0,22 0 16,-1 0-16,0 0 0,-20 0 15,20-21-15,0 21 0,-21 0 0,22 0 16,-22 0-16,0 0 0,0 0 0,0-21 15,1 21-15,-1 0 0,-42 0 47,-1 0-31,1 0-16,0 0 0,0 0 16,0 0-16,0 21 0,-1-21 0,1 0 15,0 0-15,21 21 0,-21-21 0,0 0 16,0 0-1,-1 0-15</inkml:trace>
  <inkml:trace contextRef="#ctx0" brushRef="#br0" timeOffset="19362.56">11832 4170 0,'0'-21'16,"0"0"0</inkml:trace>
  <inkml:trace contextRef="#ctx0" brushRef="#br0" timeOffset="19630.65">11811 4128 0,'0'-22'16,"0"1"0,0 0-1,0 0 1,21 21-1</inkml:trace>
  <inkml:trace contextRef="#ctx0" brushRef="#br0" timeOffset="21323.65">11938 4106 0,'0'0'0,"21"0"0,0 0 15,-21-21-15,0 0 16,0 0-16,0 0 15,-21 21 1,21-21-16,-21 21 0,0 0 0,0 0 16,-1 0-16,1 0 0,0 0 15,0 0-15,0 21 16,0 0-16,-1 21 0,22-21 0,-21 22 16,21-1-16,0 0 0,-21 1 15,21-1-15,-21 22 0,21-22 0,0 0 16,0 1-16,0-1 0,0-21 15,0 21-15,0 1 0,0-22 16,21 0-16,0 21 0,0-20 0,1-1 16,-1-21-16,0 21 0,0 0 0,21-21 15,-20 0-15,20 0 0,-21 0 16,21 0-16,1 0 0,-22 0 0,21-21 16,1 0-16,-22 21 0,21-21 0,-21-1 15,22 1-15,-22 0 0,0 0 16,0 21-16,0-42 0,-21 20 0,21 1 15,1 0-15,-22 0 0,0-21 0,0 20 16,21 1-16,-21-21 0,0 21 16,0 0-16,0-1 0,0 1 0,0 0 15,0 42 17,0 0-32,0 1 15,0-1-15,0 0 0,0 0 16,0 0-16,0 22 0,0-22 0,0 0 15,0 0-15,0 0 0,0 0 16,21 1-16,0-22 16,0 21-16,0-21 0,1 0 0,-1 0 15,0 0-15,0 0 0,0 0 16,0 0-16,1 0 0,-1 0 16,0-21-16,0-1 0,0 1 15,0 0-15,-21 0 16,0 0-16,0 0 0,0-1 0,0 1 15,0 0-15,0 0 0,-21 0 16,0 0-16,0-1 0,-21 1 0,20 21 16,1-21-16,0 21 0,0 0 15,0 0-15,0 0 0,-1 0 0,1 0 16,42 0 15,1 0-31,-1 0 0,0 0 0,21 0 16,1 0-16,-1-21 0,0 21 0,1 0 15,20 0-15,-21-21 0,22 21 16,-1 0-16,1 0 0,-22-21 16,22 21-16,-22 0 0,22-22 0,-43 22 15,21-21-15,-21 21 0,0 0 16,1 0-16,-1 0 0,-42 0 31,-1 0-15,1 21-16,0-21 0,-21 22 0,21-1 15,-22-21-15,22 21 0,0 0 16,-21 0-16,20 0 0,1 1 0,0-1 16,0 21-16,0-21 0,0 0 0,21 1 15,0-1-15,0 0 16,0 0-16,0 0 0,0 0 0,0 1 0,0-1 16,21-21-1,0 21-15,0-21 0,0 0 16,0 0-16,1 0 0,-1 0 0,0 0 15,0 0-15,21 0 0,-20-21 0,-1 0 16,0 21-16,0-22 0,0 22 16,-21-21-16,21 0 0,1 0 0,-1 0 15,0 0-15,-21-1 0,21 1 0,-21-21 16,21 0-16,-21 20 0,0-20 16,21-21-16,-21 20 0,22 1 0,-22 0 15,0-22-15,21 22 0,-21-1 16,21 1-16,-21 21 0,0 0 15,0-22-15,0 22 0,0 0 16,0 42 0,0 0-1,0 1-15,0 20 0,0-21 16,0 21-16,0 1 0,0-22 16,0 21-16,0 1 0,0-1 0,-21 0 15,21 1-15,0-22 0,-21 21 0,21 0 16,0-20-16,0-1 0,0 21 15,0-21-15,0 0 0,0 1 16,0-1-16,0 0 0,0 0 16,21-21-16,0 21 15,0-21 1,0 0-16,0 0 16,1 0-1,-1-21-15,-21 0 16,21 0-16,0 0 0</inkml:trace>
  <inkml:trace contextRef="#ctx0" brushRef="#br0" timeOffset="21799.09">13906 4339 0,'22'0'0,"-1"0"15,0 0-15,0 0 16,0 0-16,0 0 16,1 0-16,-1-21 0,0 21 0,-21-21 15,21 0-15,0 21 0,0-21 0,1 21 16,-22-22-16,21 22 0,-21-21 16,21 0-16,-21 0 15,0 0-15,0 0 0,0-1 0,0 1 16,0 0-16,0 0 15,-21 21-15,0 0 0,-1 0 16,1 0-16,0 21 16,0 0-16,0 0 0,0 1 0,-1-1 15,1 0-15,21 21 0,-21-21 0,21 22 16,-21-22-16,21 21 0,0-21 16,0 1-16,0 20 0,0-21 0,0 0 15,0 0-15,21-21 0,0 22 0,0-1 16,1-21-16,-1 21 15,0-21-15,21 0 0,-21 0 0,1 0 16,-1 0-16,0 0 0,0 0 16,0 0-16,0 0 0,-21-21 15,22 21-15,-22-21 0,0-1 16,21 22-16,-21-21 0,0 0 16,0 0-16</inkml:trace>
  <inkml:trace contextRef="#ctx0" brushRef="#br0" timeOffset="22051.29">14351 4551 0,'0'-21'47,"0"0"-16,-21 21 0</inkml:trace>
  <inkml:trace contextRef="#ctx0" brushRef="#br0" timeOffset="26359.24">15727 4212 0,'-64'21'31,"43"-21"-31,0 0 0,0 0 15,0 0 1,-1 0-16,1 0 16,0 0-16,0 0 15,42 0 63,0 0-78,0 0 16,1-21-16,20 21 0,0 0 0,1 0 16,-1 0-16,0 0 0,22-21 0,-22 21 15,22 0-15,20 0 0,-20 0 16,20-21-16,1 21 0,0 0 0,-1 0 16,1-21-16,0 21 0,-1 0 15,22 0-15,-21-21 0,0 21 0,-1 0 16,1 0-16,21-22 0,-22 22 0,1-21 15,0 21-15,-1 0 0,-20 0 16,21-21-16,-22 21 0,-21 0 16,22 0-16,-1-21 0,-20 21 15,-1 0-15,0-21 0,-20 21 0,20 0 16,-21 0-16,0-21 0,0 21 16,1 0-16,-1 0 0,-21-22 15,0 1 16,-21 21-31,-1 0 16,1 0-16,0 0 16</inkml:trace>
  <inkml:trace contextRef="#ctx0" brushRef="#br0" timeOffset="26799.1">17886 3831 0,'0'0'0,"0"21"16,21 1 15,0-1-31,0-21 0,0 0 0,1 21 15,-1-21-15,21 0 0,-21 0 16,0 0-16,1 21 0,20-21 0,-21 0 16,0 0-16,0 0 0,1 0 0,-1 0 15,0 0-15,0 0 0,0 0 16,-42 0 31,0 0-47,0 0 0,0 21 0,-1 0 15,1 1-15,0-1 0,0 0 16,-21 21-16,20-21 0,1 22 16,0-22-16,0 21 0,0-21 0,0 1 15,-1 20-15,1-21 0,0-21 16,21 21-16,0 0 0</inkml:trace>
  <inkml:trace contextRef="#ctx0" brushRef="#br0" timeOffset="27542.89">19410 3747 0,'0'0'0,"0"-22"0,0 1 16,0 0-1,0 0-15,0 0 0,0 0 31,0 42-15,0 0 0,0 0-16,0 21 15,0-20-15,0 20 0,0 0 0,0 1 16,0-1-16,0 0 0,0 22 16,0-22-16,0 0 0,0 1 0,0-1 15,0 0-15,0 1 0,0-22 0,0 21 16,0-21-16,0 1 0,0-1 15,0 0-15,0 0 0,0-42 47,0 0-31,0 0-16,0-1 16,0 1-16,0-21 0,-21 21 0,21 0 15,0-22-15,0 22 0,0-21 16,0-1-16,21 1 0,0 21 0,0-21 15,21 20-15,-20 1 0,20 0 0,0 0 16,1 0-16,-1 21 16,0 0-16,1 0 0,-1 0 0,0 0 0,1 21 15,-22 0-15,21 21 0,-21-20 16,0 20-16,1 0 0,-22-21 16,0 22-16,0-1 0,0-21 0,0 22 15,0-22-15,0 0 0,-22 0 16,1 0-16,0 0 0,-21 1 0,21-1 15,-1 0-15,-20-21 0,21 21 0,-21-21 16,20 0-16,1 0 0,0 0 16,0 0-16,0 0 15,21-21 1,0 0-16,21 0 16,0-1-16,0 1 0</inkml:trace>
  <inkml:trace contextRef="#ctx0" brushRef="#br0" timeOffset="28014.11">20172 4001 0,'0'0'16,"0"-22"-16,0 1 0,0 0 15,0 0-15,21 21 16,0-21-16,0 21 15,0 0-15,1 0 0,-1 0 16,0 0-16,21 0 0,-21 21 16,1 0-16,-1 0 0,0 0 15,0 1-15,0 20 0,0-21 0,-21 21 16,0-20-16,0 20 0,22-21 16,-22 21-16,0-20 0,0 20 0,0-21 15,0 0-15,-22 0 0,1 1 0,21-1 16,-21 0-16,0-21 15,21-21 17,0 0-17,21-1-15,-21 1 0,21 0 0,0 0 16,-21 0-16,22-22 16,-1 22-16,0-21 0,-21 0 0,21-1 15,0 22-15,0-21 0,1 21 0,-1-1 16,-21 1-16,21 0 0,0 21 15,-21-21-15,21 21 0,0 0 16,1 0 0,-22 21-16,21-21 15,-21 21-15,21 0 0</inkml:trace>
  <inkml:trace contextRef="#ctx0" brushRef="#br0" timeOffset="28374.91">21040 4149 0,'0'0'0,"42"-21"31,-42-1-31,0 1 16,21 0-16,-21 0 16,0 0-16,0 0 0,0-1 15,0 1-15,-21 21 31,0 21-31,0 1 16,21-1-16,-22 0 16,22 0-16,0 21 0,-21-20 0,21-1 15,0 21-15,0-21 0,0 0 0,0 22 16,0-22-16,0 0 0,0 0 16,0 0-16,0 1 0,21-1 15,1-21-15,-22 21 16,21-21-16,0 0 0,0 0 15,0 0-15,0 0 0,1 0 0,20-21 16,-21 0-16,0 21 16,0-22-16,1 1 0,20 21 0,-21-21 15</inkml:trace>
  <inkml:trace contextRef="#ctx0" brushRef="#br0" timeOffset="28866.63">21802 3895 0,'0'0'0,"-22"0"32,1 0-32,0 0 0,0 0 15,0 21-15,0 0 0,-1 0 16,1 0-16,0 22 0,0-22 0,0 21 16,0-21-16,21 22 0,-22-22 0,22 21 15,-21-21-15,21 1 16,0-1-16,0 21 0,0-21 15,0 0-15,0 1 16,21-22-16,1 0 16,-1 0-16,0 0 15,0 0-15,-21-22 0,21 1 0,0 21 16,-21-21-16,0 0 0,22 0 16,-1 0-16,-21-1 0,0-20 0,0 21 15,21-21-15,-21-1 0,21 22 16,-21-21-16,21 21 0,-21-1 0,0 1 15,0 0-15,0 42 32,0 0-32,0 1 0,0-1 15,0 21-15,0-21 0,0 22 16,0-22-16,0 21 0,0-21 0,0 0 16,0 1-16,0-1 0,0 0 0,0 0 15,21 0-15,1-21 16,-22 21-16,21-21 0,0 0 15,0 0-15,0 0 16,0-21-16,-21 0 0,22 21 0,-1-21 16,0 0-16,-21 0 0</inkml:trace>
  <inkml:trace contextRef="#ctx0" brushRef="#br0" timeOffset="29622.21">22246 3535 0,'-21'63'32,"21"-41"-32,0-1 0,-21 0 0,21 0 15,0 21-15,0-20 0,0 20 0,0-21 16,0 21-16,-21-20 0,21 20 15,0 0-15,0-21 0,-22 22 0,22-1 16,0-21-16,0 0 0,-21 22 16,21-22-16,-21 0 0,21 0 0,0 0 15,0 1-15,0-1 0,-21-21 16,21 21-16,0 0 0,0 0 16,0-42 30,0 0-46,0 0 16,21 0-16,-21-1 0,21 1 16,-21-21-16,21 21 0,-21 0 0,22-22 15,-1 22-15,0-21 0,-21 21 16,21-1-16,0-20 0,0 42 0,1-21 16,-1 0-16,0 0 0,0 21 15,0 0-15,0 0 0,1 0 16,-22 21 15,0 0-15,-22-21-16,1 0 0,0 0 15,0 21-15,-21-21 16,20 21-16,1-21 0,0 0 0,0 0 16,21 21-16,-21-21 0,0 0 15,-1 22 1,1-1-1,21 0-15,0 0 0,0 0 16,0 0-16,0 1 16,0-1-16,0 0 0,21 0 15,1 0-15,-22 0 0,0 1 16,21-22-16,0 21 0,0 0 16,0 0-16,0-21 0,1 21 15,-1-21 1,0 0-1,0 0 1,-21-21 0</inkml:trace>
  <inkml:trace contextRef="#ctx0" brushRef="#br0" timeOffset="29823.08">22500 4318 0,'0'21'15,"-21"-21"48</inkml:trace>
  <inkml:trace contextRef="#ctx0" brushRef="#br0" timeOffset="33771.42">4911 7408 0,'0'0'0,"-22"0"0,1 0 0,0 0 16,0 22-16,0-22 0,21 21 16,0 0-1,0 0-15,21-21 16,0 21-16,21-21 16,1 0-16,-1 0 0,0 21 0,1-21 15,20 22-15,1-22 0,20 0 0,1 0 16,0 0-16,21 0 0,-1 0 15,1 0-15,21 0 0,-21 0 0,0 21 16,21-21-16,0 0 0,-21 0 0,21 0 16,0 0-16,0 0 0,0 0 15,0 0-15,21 0 0,-21 0 0,21 0 16,-21 0-16,21 0 0,-21 0 0,21 0 16,-21 0-16,0 0 0,-21 0 15,21 0-15,0-21 0,-21 21 0,0 0 16,-21 0-16,20-22 0,-41 22 15,21 0-15,-22 0 0,-21-21 16,22 21-16,-22 0 0,-21 0 0,22-21 16,-22 21-16,0 0 0,0 0 0,-21-21 15,21 21-15,1-21 0,-1 21 0,0 0 16,0-21-16,0 21 0,0 0 16,1-22-16,-1 22 0,0 0 15,0-21-15,0 21 0,0 0 0,1-21 16,-1 21-16,0-21 15,0 21-15,21 0 0,-20 0 0,-1-21 16,0 21-16,0 0 0,0 0 0,0 0 0,1-21 16,-1 21-16,-21-22 15,21 22-15,0 0 16,0 0-16,-21-21 0,21 21 16,1 0-16,-1 0 0,0 0 15,0 0-15,0-21 0,0 21 0,1 0 16,-1 0-16,0 0 0,0 0 0,0 0 15,0 0-15,22-21 16,-22 21-16,0 0 0,0 0 0,0 0 16,1 0-16,-1 0 0,0 0 15,0 0-15,0-21 0,0 21 16,1 0-16,-22-21 0,21 21 16,-21-22-16,0 1 15,0 0-15,0 0 16,-21 21-16,-1-21 0,1 21 15,0-21-15,0 21 0,-21 0 0,20-22 16,1 22-16,-21 0 0,21-21 0,0 21 16,-1 0-16,1 0 15,21 21 1,0 1 15,21-22-31,1 0 0,-1 0 16,0 0-16,0 0 0,21 21 0,-20-21 15,-1 0-15,0 0 0,0 0 16,0 0-16,0 0 0,1 0 16,-1 0-1,-21 21-15,0 0 0,0 0 16,-21 0-16,-1 1 16,22-1-16,-21 0 0,0 0 0,0 21 15,-21-20-15,20 20 0,1-21 0,0 21 16,-21-20-16,21 20 0,-22-21 15,1 0-15,21 22 0,-22-22 16,1 0-16,21 0 0,-21-21 0,-1 21 16,1 0-16,21-21 0,-22 0 0,1 0 15,21 0-15,-21 0 0,-1 0 16,-20 0-16,20-21 0</inkml:trace>
  <inkml:trace contextRef="#ctx0" brushRef="#br0" timeOffset="34246.48">6710 6752 0,'0'0'16,"0"-21"-16,0 0 0,0-21 0,0 20 16,0 1-16,0-21 0,0 21 15,0 0-15,0-1 0,-21 22 16,-1 0-16,1 0 0,0 0 15,0 0-15,0 22 0,-22-1 0,1 21 16,21-21-16,-21 22 0,20-1 16,1 0-16,0 22 0,0-22 0,0 0 15,21 22-15,0-1 0,0-20 0,0 20 16,0-20-16,0-1 0,0 21 16,21-41-16,-21 20 0,21 0 0,0-21 15,22 1-15,-22-1 0,21 0 0,-21 0 16,22-21-16,-1 0 0,21 0 15,-20 0-15,-1 0 0,22 0 16,-22-21-16,21 21 0,-20-21 0,20 0 16,-20-1-16,20 1 0,-21-21 15</inkml:trace>
  <inkml:trace contextRef="#ctx0" brushRef="#br0" timeOffset="35295.33">7387 6964 0,'0'-21'0,"0"42"0,0-85 0,0 43 16,0 0-16,-21 0 0,0 21 15,0 0-15,-1 0 16,1 0-16,0 0 0,21 21 0,-21 0 16,0 0-16,21 1 0,-21 20 15,21-21-15,0 21 0,-22 1 16,22-1-16,0-21 0,0 22 0,0-1 16,0-21-16,0 0 0,0 0 15,0 1-15,22-1 0,-1-21 0,0 0 16,0 21-16,0-21 0,0 0 15,1 0-15,-1-21 0,0 21 16,0-21-16,-21-1 0,21 1 0,0 0 16,1 0-16,-22 0 0,0-22 0,21 22 15,-21 0-15,21-21 0,-21 21 16,0-1-16,0 1 0,0 0 0,0 0 16,0 0-16,0 0 0,0 42 31,0 0-31,0 0 15,0 21-15,0-20 16,0-1-16,0 0 0,0 0 0,0 0 16,0 0-16,21 1 0,0-1 0,-21 0 15,21-21-15,1 0 0,-1 21 16,0-21-16,21 0 0,-21 0 0,1 0 16,20 0-16,-21-21 0,21 0 0,-20 0 15,20-1-15,-21 1 0,0 0 16,0 0-16,1 0 0,-1 0 0,0-1 15,0 1-15,-21 0 0,21-21 0,-21 21 16,0-1-16,0 1 16,0 0-16,0 42 31,0 0-31,0 22 16,0-22-16,0 0 0,0 0 0,0 0 15,21 1-15,-21 20 0,0-21 0,0 0 16,0 0-16,22 1 0,-22-1 15,0 0-15,0 0 0,0 0 16,-22-21 15,1 0-15,0 0-16,21-21 0,-21 21 0,0-21 16,21 0-16,-21 0 15,-1-1-15,1 22 16,21 22 15,0-1-31,0 0 0,21-21 16,1 21-16,-1-21 0,0 0 0,0 21 15,0-21-15,22 0 0,-22 0 16,0 0-16,0 0 0,21 0 0,-20 0 16,20 0-16,-21-21 0,21 21 15,-20-21-15,-1 0 0,0 21 16,0-21-16,0-1 0,0 1 0,1 21 15,-22-21-15,0 0 0,21 0 0,-21 0 16,0-1-16,0 1 0,0 0 16,0 0-16,0 0 0,0 0 15,-21 21-15,-1 0 16,22 21 0,-21 0-16,21 0 0,0 0 0,0 0 15,-21 1-15,21-1 0,0 0 0,0 0 16,0 21-16,0-20 15,0-1-15,0 0 0,21 0 16,0-21-16,1 0 31,-1 0-15,-21-21 0,21 0-16,0 0 0,-21-1 15</inkml:trace>
  <inkml:trace contextRef="#ctx0" brushRef="#br0" timeOffset="36042.24">9059 6816 0,'0'0'0,"0"-21"15,-21 21 1,21-22-16,0 1 16,0 0-16,0 0 15,0 0-15,0 0 0,0-1 0,21 22 16,-21-21-16,21 0 0,1 0 0,-1 0 16,0 0-16,21-1 0,-21 1 15,22 0-15,-22 21 0,0-21 16,0 21-16,0 0 0,1 0 0,-1 0 15,0 0-15,-21 21 16,0 21-16,0-20 16,0-1-16,0 21 0,-21-21 0,21 22 15,-43-22-15,22 21 0,0 0 16,0 1-16,-21-22 0,20 21 0,-20 1 16,21-22-16,0 21 0,-22-21 0,22 0 15,0 22-15,0-22 0,0 0 16,0 0-16,-1 0 0,22 1 0,-21-22 15,21 21-15,-21-21 0,21 21 0,-21-21 16,21-21 31,0 0-47,0-1 0,21 1 0,0 21 16,-21-21-16,21 0 0,1 0 15,-1 0-15,0-1 0,0 22 0,-21-21 16,21 21-16,0-21 0,1 21 0,-1 0 15,0 0-15,0 21 16,0 0-16,0 1 16,-21-1-16,22-21 0,-1 21 0,-21 0 0,21 0 15,0 0-15,0 1 16,0-22-16,1 21 0,-22 0 0,21-21 16,0 0-16,0 21 0,0-21 0,0 0 15,1 0-15,-1 0 16,0 0-1,-21-21-15,0 0 16,0 0-16,0-1 0,0 1 16,21 0-16,-21 0 15,0 0-15,21 21 0,-21-21 0,21-1 16,-21 1-16,22 21 16,-1-21-16</inkml:trace>
  <inkml:trace contextRef="#ctx0" brushRef="#br0" timeOffset="37978.4">12615 6752 0,'0'-21'0,"0"42"0,0-63 0,0 21 16,0 0-16,0-1 0,0 1 16,0 0-16,0 0 0,-21 0 0,0 0 15,0-1-15,0 22 16,-1 0-16,1 0 0,0 0 15,0 0-15,-21 22 0,20-1 0,-20 0 16,0 0-16,21 21 0,-22 1 16,1-1-16,21 22 0,0-22 0,-1 0 15,1 1-15,21 20 0,0-21 0,0 1 16,0 20-16,0-20 0,21-1 16,1 0-16,-1-21 0,0 22 0,0-22 15,0 21-15,0-21 0,22-21 0,-22 22 16,0-1-16,0-21 0,22 0 0,-22 0 15,0 0-15,21 0 0,-21 0 16,1 0-16,20-21 0,-21 21 16,0-22-16,0 1 0,22 0 0,-22 0 15,0 0-15,0 0 0,0-22 16,1 22-16,-1 0 0,0-21 0,-21 20 16,0 1-16,21 0 0,-21 0 0,0 0 15,0 0-15,0-1 0,-21 44 31,21-1-15,-21 0-16,21 0 0,0 0 16,0 22-16,0-22 0,0 21 0,0-21 15,0 22-15,0-22 0,0 0 0,0 0 16,0 0-16,0 0 0,21 1 16,0-1-16,0-21 15,0 0-15,1 0 0,-1 0 16,0 0-16,0 0 0,0 0 0,0 0 15,1-21-15,-22-1 0,21 1 16,0 21-16,-21-21 0,0 0 0,21 0 16,-21 0-16,0-1 0,0-20 0,0 21 15,0 0-15,0 0 0,-21-1 16,0-20-16,0 21 0,-1 0 0,1 0 16,0 21-16,0-22 0,-21 22 0,20 0 15,1 0-15,0-21 0,42 21 47,0 0-47,22 0 0,-22 0 0,21 0 16,1 0-16,-1 0 0,0 0 15,1 0-15,-1-21 0,21 21 0,-20 0 16,-1 0-16,0-21 0,1 21 0,-1 0 16,0 0-16,-20-21 0,20 21 15,-21 0-15,0 0 0,0 0 0,1 0 16,-44 0 15,1 21-15,0-21-16,-21 21 0,21 0 15,-1-21-15,1 21 0,-21 1 16,21-1-16,0 0 0,-1 0 0,1 0 16,0 0-16,0 22 0,0-22 0,21 0 15,0 0-15,0 22 0,-21-22 16,21 0-16,0 0 0,0 0 15,21-21-15,0 21 0,0-21 0,0 0 16,0 0-16,1 0 0,-1 0 16,0 0-16,0 0 0,0 0 15,0 0-15,1 0 0,-1-21 0,0 21 0,0-21 16,0 0-16,0 21 16,1-21-16,-22 0 0,21-22 0,0 22 15,-21-21-15,21 21 0,0-22 0,-21 1 16,0 0-16,21-1 0,1 1 15,-1 0-15,-21-1 0,0-20 0,21 20 16,0 1-16,-21 0 0,21-1 0,-21 1 16,0 0-16,0-1 0,0 22 15,21 0-15,-21 0 0,0 0 0,0 42 32,0 0-32,-21 0 15,21 22-15,-21-22 0,21 21 16,0 0-16,-21-20 0,21 20 0,-21 0 15,21 1-15,0-1 0,0-21 16,0 21-16,0 1 0,-21-22 0,21 21 16,0-21-16,0 22 0,0-22 0,0 21 15,0-21-15,0 1 0,0 20 16,0-21-16,0 0 0,0 0 0,0 1 16,21-22-16,-21 21 0,21 0 0,0-21 15,0 0-15,0 21 0,1-21 16,20 0-16,-21 0 0,0 0 0,22 0 15,-22 0-15,21 0 0,-21-21 16,22 21-16,-22-21 0,0 0 16,21 21-16,-21-22 0,1 1 0,-1 0 15,0 0-15,0-21 0,-21 20 0,0 1 16,21 0-16,-21-21 0,0 21 0,0-1 16,0 1-16,0 0 0,0 0 15,0 0-15,0 0 0,-21 21 0,0 0 16,0 0-16,0 21 15,-1-21-15,1 21 0,0 0 16,21 21-16,0-20 0,-21-1 0,21 21 16,0-21-16,0 0 0,0 1 0,0 20 15,0-21-15,0 0 16,21 0-16,-21 1 0,21-22 16,0 21-16,1-21 0,-1 0 0,0 0 15,0 0-15,0 0 16,0 0-16,1 0 0,-1 0 0,0 0 15,-21-21-15,21-1 0,-21 1 0,21 0 16,0 0-16,-21 0 0,22 0 0</inkml:trace>
  <inkml:trace contextRef="#ctx0" brushRef="#br0" timeOffset="38983.21">17124 6879 0,'-43'0'0,"86"0"0,-107 0 15,22 0-15,21 0 0,0 0 16,-1 0-16,1 0 0,0 0 15,0 0-15,0 0 0,0 0 0,-1 0 16,1 0-16,0 0 0,0 0 16,0 0-16,0 0 0,-22 21 0,22-21 15,0 0-15,-21 0 0,20 0 16,-20 0-16,21 22 0,0-22 16,0 0-16,-1 0 15,44 21 16,-1-21-31,0 0 0,21 0 0,1 0 16,-1 0-16,21 0 0,1 0 0,21 0 16,-1 0-16,1 0 0,21 0 15,0 0-15,21 0 0,0 0 0,-22 0 16,22-21-16,22 21 0,-22 0 0,21-22 16,0 22-16,-21 0 0,21-21 15,-42 21-15,21-21 0,-21 21 16,0-21-16,-22 21 0,1-21 0,0 0 15,-22 21-15,-21-22 0,1 22 16,-1-21-16,-21 21 0,-21-21 0,0 0 16,0 0-16,-21 0 15,-21 21-15,21-22 16,-1 22-16,-20-21 0,0 21 0,21-21 16,-22 21-16,1 0 0,0-21 15,-1 0-15,1 21 0,0 0 0,-1-21 16,1 21-16,0 0 0,-1 0 0,22 0 15,0 0-15,42 0 32,0 0-32,0 0 15,1 0-15,20 0 0,-21 0 16,21 0-16,-20 0 0,20 0 0,0 0 16,-21-22-16,22 22 0,-22 0 15,21 0-15,-21 0 0,1 0 0,-1 0 16,0 0-16,-21 22 0,0-1 0,0 0 15,0 0-15,0 0 0,0 0 16,0 22-16,0-22 0,-21 21 0,21 1 16,-21-22-16,-1 21 0,1-21 0,21 22 15,-21-22-15,0 21 16,21-21-16,-21 22 0,21-22 0,-21 0 16,-1 0-16,22 0 0,0 0 0,-21 1 15,21-1-15,21-21 31,1 0-31,20-21 0,-21-1 16,0 1-16,0 21 0,22-21 16</inkml:trace>
  <inkml:trace contextRef="#ctx0" brushRef="#br0" timeOffset="39547.08">19854 6392 0,'0'0'0,"21"-42"0,-21 21 0,0-64 15,22 64 1,-22 0-16,0 42 16,0 0-1,0 0-15,0 22 0,0-1 16,0 0-16,0 22 0,0-22 0,0 22 16,0-1-16,0-20 0,0-1 0,0 0 15,0 1-15,0-1 0,-22 0 16,22-21-16,0 22 0,0-22 0,0 0 15,0 0-15,0 0 0,0 1 16,0-1 0,0-42 15,0-1-31,0 1 16,0 0-16,0 0 0,0 0 15,0 0-15,0-1 0,0 1 0,0 0 16,0-21-16,22 21 0,-1-22 15,0 22-15,0-21 0,21 21 0,-20-22 16,20 22-16,-21 0 0,21 21 0,1 0 16,-22 0-16,21 0 15,-21 21-15,22 0 0,-22 0 0,0 1 0,0 20 16,-21-21-16,0 21 0,0-20 16,0-1-16,0 0 0,0 21 15,0-21-15,0 1 0,0-1 0,-21 0 16,0-21-16,0 21 0,0 0 0,-22-21 15,22 21-15,0-21 0,0 0 16,-22 0-16,22 22 0,0-22 0,0 0 16,0 0-16,0 0 15,21-22 17,0 1-32,21 0 0,0 21 0,-21-21 15</inkml:trace>
  <inkml:trace contextRef="#ctx0" brushRef="#br0" timeOffset="39987.72">20383 6668 0,'0'0'0,"0"-64"32,22 43-32,-1 21 0,0-21 15,0 21-15,0 0 16,22-21-16,-22 21 0,0 0 0,0 0 15,21 0-15,-20 21 0,20-21 16,-21 21-16,0 21 0,0-21 16,22 1-16,-22 20 0,0-21 0,0 0 15,-21 22-15,0-22 0,21 0 0,-21 21 16,0-21-16,0 1 0,0-1 16,0 0-16,0 0 0,-21-21 15,21 21-15,-21-21 16,0 0-16,21-21 31,0 0-31,0 0 0,0 0 16,0-22-1,0 22-15,0 0 0,0 0 0,0-22 0,0 22 16,21 0-16,0-21 0,0 21 0,-21-1 16,22 1-16,-1 0 15,0 0-15,0 0 0,0 21 16,0 0-16,1 0 15,-1 0-15,0 21 16,0 0 0,-21 0-16</inkml:trace>
  <inkml:trace contextRef="#ctx0" brushRef="#br0" timeOffset="40338.54">21167 6752 0,'21'21'0,"0"1"31,0-22-16,0 0-15,0-22 0,1 1 16,-1 0-16,0 21 16,-21-21-16,21 0 0,0 21 0,-21-21 15,0-1-15,0 1 0,21 0 16,-21 0-16,0 0 0,0 0 0,0-1 16,0 1-16,-21 21 15,0 0-15,0 21 16,21 1-16,-21-1 0,0 0 0,-1 0 15,1 21-15,0-20 0,0 20 16,21-21-16,-21 21 0,21-20 16,-21 20-16,21-21 0,0 0 0,0 0 15,0 1-15,0-1 0,0 0 0,0 0 16,21 0-16,0-21 16,0 0-16,0 21 0,0-21 0,1 0 15,-1 0-15,0 0 0,0 0 0,0 0 16,22-21-16,-22 0 0,21 21 15,-21-21-15,22 21 0,-1-21 0</inkml:trace>
  <inkml:trace contextRef="#ctx0" brushRef="#br0" timeOffset="41454.92">21865 6668 0,'0'0'0,"0"-22"0,0 1 16,0 0-16,0 0 0,0 0 15,-21 21-15,0-21 0,0 21 16,-1 0-16,1 21 15,0 0-15,0 0 0,0 0 16,21 0-16,-21 22 0,-1-22 0,1 0 16,21 21-16,0-20 0,-21-1 0,21 0 15,0 0-15,0 0 0,0 0 16,0 1-16,0-1 0,0 0 16,21-21-1,0 0 1,1 0-16,-1 0 0,0 0 15,-21-21-15,21 0 0,0-1 16,-21 1-16,0 0 0,21 0 16,-21 0-16,22 0 0,-1-1 0,-21 1 15,0 0-15,21 0 0,-21 0 0,21 0 16,-21-1-16,0 1 0,0 42 31,0 1-31,0-1 0,0 0 16,0 0-16,0 21 0,0-20 0,0-1 15,0 0-15,0 0 0,0 0 16,0 0-16,0 1 0,0-1 16,0 0-16,0 0 0,21-21 0,-21 21 15,21-21-15,1 0 0,-1 0 16,0 0-16,0 0 16,0 0-16,0 0 0,-21-21 15,22 0-15,-1 21 0,0-21 0,-21 0 16,21-1-16,-21-20 0,21 0 15,-21 21-15,0-22 0,21-20 0,1 20 16,-22-20-16,21-1 0,-21 22 0,0-21 16,21 20-16,-21 1 0,21 0 15,-21-1-15,0 22 0,0 0 16,0 0-16,-21 42 16,0 0-1,0 21-15,21 1 0,-22-1 0,22 0 16,-21 1-16,21 20 0,0-20 15,-21-1-15,21 0 0,0 1 0,-21-22 16,21 21-16,0-21 0,0 0 0,0 1 16,0-1-16,0 0 0,-21 0 15,21 0-15,0-42 47,0 0-47,21 0 16,0 0-16,-21-1 0,21 1 15,0 0-15,1 0 0,-1 0 16,0 0-16,0-1 0,21 1 0,-20 0 16,-1 0-16,0 0 0,21 21 0,-21-21 15,1 21-15,-1-22 0,0 22 16,-42 22 15,21-1-15,-21-21-16,-1 0 0,1 21 0,0-21 15,0 0-15,0 0 0,0 21 16,-1-21-16,1 0 0,0 21 16,0-21-1,21 21-15,-21-21 16,21 22-16,0-1 16,-21-21-16,21 21 0,0 0 15,0 0-15,0 0 16,21 1-16,0-22 0,0 21 0,-21 0 15,21-21-15,0 21 0,1-21 16,-1 21-16,0-21 16,0 0-16,-21 21 15,21-21-15,0 0 0,1 0 16,-1 0 0,-21-21-1,0 0 1,0 0-16,0 0 0,0 0 15</inkml:trace>
  <inkml:trace contextRef="#ctx0" brushRef="#br0" timeOffset="42946.41">6308 10520 0,'0'0'0,"-22"0"0,1 0 0,0 0 15,0 0-15,0 0 16,21-21-16,-21 21 16,-1 0-16,1-21 0,0 21 15,0-22-15,0 22 16,42 0 31,21 0-47,1 0 0,-1 0 0,21 0 15,22 0-15,21 0 0,0 0 0,0 0 16,21 0-16,0 0 0,21 0 16,-21 0-16,21 0 0,21 0 0,-21 0 15,22 22-15,-1-22 0,-21 0 0,22 0 16,-1 0-16,0 0 0,-21 0 16,22 0-16,-22 0 0,-21 0 0,21 0 15,-21 0-15,21 0 0,-42 0 16,21 0-16,-21 0 0,0 0 15,0 0-15,-22-22 0,-20 22 0,20-21 16,-20 21-16,-1 0 0,-20-21 0,20 21 16,-20-21-16,-22 21 0,21-21 15,-21 21-15,0-21 0,1 21 0,-1-22 16,0 1-16,-21 0 16,0 0-16,-21 21 15,0-21-15,-1 21 0,-20-21 0,0 21 16,21-22-16,-22 22 0,-20-21 0,20 21 15,1-21-15,-21 21 0,20 0 16,-20-21-16,20 21 0,1 0 16,0 0-16,21 0 0,-1 0 0,44 0 31,-1 0-31,21 0 0,-21 0 16,22 0-16,-1 0 0,0 0 0,-21 0 15,22 0-15,20 0 0,-20 0 16,-1 0-16,0 0 0,-21 0 0,22 0 15,-1 21-15,-21-21 0,0 21 0,1 0 16,-1 1-16,-21-1 0,21 21 16,-21-21-16,0 22 0,0-22 0,-21 21 15,-22-21-15,22 22 0,-21-1 16,0-21-16,-1 21 0,1-20 16,0-1-16,-1 0 0,1 0 0,-22 0 15,22 0-15,0-21 0,-1 0 0,-20 0 16,21 0-16,-1 0 0,1 0 0</inkml:trace>
  <inkml:trace contextRef="#ctx0" brushRef="#br0" timeOffset="43439.27">7070 9694 0,'0'-21'0,"-64"-85"32,43 85-32,21 0 15,-21 0-15,0 0 0,-1 21 0,1 0 16,0 0-16,-21 0 0,21 0 0,-22 0 16,22 0-16,-21 21 0,21 0 15,-22 0-15,22 22 0,-21-1 0,21 0 16,-1 1-16,1-1 0,21 21 15,0-20-15,0-1 0,0 0 0,0 1 16,0-1-16,21 0 0,1 1 0,-1-22 16,21 21-16,-21-21 0,0 1 15,22-1-15,-1 0 0,0 0 0,-20-21 16,41 21-16,-21-21 0,-20 0 16,20 0-16,0 0 0,1 0 15,-1 0-15,0-21 0,-21 0 0,22 0 16,-22 0-16</inkml:trace>
  <inkml:trace contextRef="#ctx0" brushRef="#br0" timeOffset="44486.52">7535 9864 0,'0'0'0,"0"-21"0,0-1 0,0 1 16,-21 0-16,0 21 0,0 0 16,0 0-16,-1 0 0,1 21 0,0-21 15,0 21-15,0 1 16,21-1-16,-21 21 0,21-21 0,-22 0 15,22 22-15,0-22 0,0 0 0,0 0 16,0 0-16,0 22 0,0-22 16,0 0-16,0 0 0,22-21 15,-1 0-15,0 0 0,0 0 16,0 0-16,0 0 16,1 0-16,-1-21 0,0 21 0,-21-21 15,21 0-15,0 0 0,0-1 0,-21 1 16,22 0-16,-22 0 0,0 0 15,0 0-15,0-1 0,0 1 0,0 0 16,0 0-16,0 0 0,0 0 16,0 42-1,0 0-15,0 0 16,0 0-16,21 0 0,-21 22 0,21-22 16,-21 0-16,0 21 0,21-20 15,-21-1-15,21 0 0,0 0 0,1 0 16,-1 0-16,0-21 0,0 22 0,0-22 15,0 0-15,22 0 0,-22 0 16,21 0-16,-21 0 0,22 0 0,-22-22 16,0 1-16,21 21 0,-20-21 0,-1 0 15,21 0-15,-21 0 0,0-1 16,1 1-16,-1 0 0,0 0 16,0 0-16,-21-22 0,21 22 0,-21 0 15,21 0-15,-21 0 0,0 0 16,0-1-16,0 44 15,0-1 1,0 0-16,0 0 0,0 0 16,0 0-16,0 1 0,0 20 0,0-21 15,0 0-15,0 0 0,0 1 16,0-1-16,0 0 0,0 0 16,0 0-1,-21-21 16,0 0-15,0 0-16,21-21 16,-21 21-16,21 21 47,21 0-32,0-21 1,0 0-16,0 0 0,22 0 15,-22 0-15,21 0 0,1 0 16,-1 0-16,0 0 0,1 0 0,-1-21 16,0 21-16,1-21 0,-1 21 15,-21-21-15,21 21 0,-20-21 0,-1 21 16,0-21-16,0-1 0,0 1 16,-21 0-16,0 0 0,0 0 15,0 0-15,0-1 0,0 1 16,-21 0-16,0 21 0,21-21 0,-21 21 15,0 0 1,-1 21-16,1 0 0,21 0 16,0 1-16,-21 20 0,21-21 0,-21 0 15,21 22-15,0-22 0,0 0 16,0 0-16,0 0 0,0 0 16,0 1-16,0-1 0,21 0 15,0-21-15,0 0 0,1 0 16,-1 0-16,0 0 15,0-21-15,0 21 16,0-21-16,-21-1 0,22 1 0,-1 21 16,0-21-16</inkml:trace>
  <inkml:trace contextRef="#ctx0" brushRef="#br0" timeOffset="45007.42">9313 9716 0,'0'-22'0,"21"22"47,1 0-32,-1 0-15,0 0 16,0 0-16,0 0 16,0 22-16,-21-1 0,0 0 15,0 0-15,0 0 0,0 0 16,0 1-16,0-1 0,0 0 0,0 0 15,-21 0-15,0 0 16,0 1-16,0-1 0,0 0 0,-1-21 16,1 21-16,0-21 0,0 0 15,42 0 17,0 0-32,0 0 15,1 0-15,-1-21 0,0 21 16,0 0-16,0 0 0,22 0 0,-22 0 15,0 0-15,21 0 0,-21 0 0,1 21 16,-1 0-16,0-21 0,0 21 16,0-21-16,-21 22 0,0-1 0,0 0 15,0 0 1,0 0-16,-21-21 0,0 21 0,0-21 16,0 22-16,-1-22 0,1 21 15,0-21-15,-21 0 0,21 21 0,-1-21 16,1 0-16,0 0 0,0 21 0,0-21 15,0 0-15,-1 0 0,1 0 16,0 0-16,0 0 16,21-21-16,0 0 0,0 0 15</inkml:trace>
  <inkml:trace contextRef="#ctx0" brushRef="#br0" timeOffset="46666.58">11747 9800 0,'0'0'15,"22"-21"-15,-1 0 0,-21 0 0,21 0 16,-21-1-16,21 1 0,-21-21 0,0 21 16,0 0-16,0-1 0,0 1 0,0 0 15,0 0-15,-21 0 16,0 21-16,0 0 16,-1 0-16,1 0 0,0 0 0,21 21 15,-21 0-15,0 0 0,21 0 16,0 22-16,0-1 0,0 0 0,0 22 15,0-22-15,0 1 0,0 20 0,0-21 16,0 1-16,0-1 0,0 0 16,0-20-16,21 20 0,0-21 0,0 0 15,0 0-15,1 1 0,-1-22 0,0 21 16,0-21-16,0 0 0,22 0 16,-22 0-16,21 0 0,-21 0 0,0 0 15,22-21-15,-22 21 0,0-22 16,21 1-16,-20 0 0,-1 0 0,0 0 15,0 0-15,0-1 0,0 1 16,-21 0-16,0-21 0,22 21 0,-22-1 16,0-20-16,21 21 0,-21 0 0,0-22 15,0 22-15,0 0 16,0 42 0,-21 0-1,21 22-15,0-22 0,-22 0 16,22 21-16,0-20 0,0-1 0,0 21 15,0-21-15,0 0 0,0 1 0,22-22 16,-22 21-16,21 0 0,0-21 16,0 0-16,0 0 0,0 0 15,1 0-15,-1 0 0,0 0 0,0 0 16,21 0-16,-20 0 0,-1 0 0,0-21 16,0 21-16,-21-21 0,21-1 0,0 22 15,-21-21-15,22 0 0,-22 0 16,0 0-16,0 0 0,0-1 0,0 1 15,0 0-15,-22 0 0,1 0 0,0-22 16,0 22-16,0 0 16,0 0-16,-1 0 0,1 21 0,0-21 0,0 21 15,21-22-15,21 22 32,0 0-32,0 0 15,22 22-15,-22-22 0,21 0 0,1 0 16,-1 0-16,0 0 0,22 0 15,-22 0-15,0 0 0,22 0 0,-22 0 16,22-22-16,-22 22 0,0 0 0,1-21 16,-1 21-16,0 0 0,-20-21 15,-1 21-15,-42 0 32,-1 0-17,1 21-15,0 0 0,0 1 0,-21-1 16,20 0-16,1 0 0,0 21 15,0-20-15,0-1 0,0 21 0,-1-21 16,1 0-16,0 1 0,21 20 16,0-21-16,-21 0 0,21 0 15,0 1-15,0-1 0,21-21 16,0 0 0,0 0-16,1 0 0,-1 0 15,21 0-15,-21-21 0,0 21 0,22-22 16,-22 1-16,0 0 0,0 21 15,22-42-15,-22 21 0,0-1 0,0-20 16,0 21-16,0-21 0,-21-1 16,22 1-16,-22 0 0,21-1 0,-21 1 15,0-22-15,0 22 0,0 21 16,0-21-16,0-1 0,0 1 0,0 21 16,0 0-16,0-1 0,0 1 0,0 0 15,0 42 1,0 22-1,0-22-15,0 0 0,0 21 16,0 1-16,0-1 0,0 0 16,0 22-16,0-22 0,0 0 15,0 1-15,0-1 0,0 0 0,0 1 16,0-22-16,0 21 0,0-21 0,0 1 16,21-1-16,0 0 0,0-21 15,0 21-15,1-21 0,20 21 0,-21-21 16,21 0-16,1 0 0,-1 0 0,0 0 15,1-21-15,-22 21 0,21-21 0,1 0 16,-22 0-16,0 21 0,21-22 16,-21 1-16,1 0 0,-1 0 0,-21 0 15,21-22-15,-21 22 0,0 0 0,0-21 16,0 21-16,0-22 0,0 22 16,0 0-16,0 0 0,0 0 15,-21-1-15,0 22 0,-1 0 16,1 22-16,21-1 15,-21 0-15,21 0 0,0 21 0,0-20 16,0 20-16,0-21 0,0 0 0,0 0 16,0 1-16,0-1 0,21 0 15,-21 0-15,21-21 0,1 0 0,-1 0 16,0 0-16,0 0 0,0 0 16,22 0-16,-22-21 0,0 21 0</inkml:trace>
  <inkml:trace contextRef="#ctx0" brushRef="#br0" timeOffset="47370.72">16087 9589 0,'0'0'0,"-43"0"0,1 0 0,21 0 0,-22 0 15,22 0-15,0 0 0,0 0 0,42 0 31,0 0-31,22 0 0,-1 0 0,0 0 16,22 0-16,-1 0 0,22 0 0,0 0 16,-1 21-16,22-21 0,-21 0 15,21 0-15,-22 0 0,22 0 0,0 0 16,0 0-16,0 0 0,-1 0 0,1 0 16,0-21-16,-21 21 15,-22-22-15,1 22 0,-1-21 0,1 21 16,-22-21-16,0 21 0,1-21 0,-22 21 15,0-21-15,0 21 0,-21-21 16,0-1-16,0 1 0,-21 0 16,0 0-16,0 21 0,0-21 15,-1 0-15,1-1 0,0 22 0,-21-21 16,21 21-16,-1 0 0,-20 0 16,21 0-16,0 0 0,0 0 0,-1 0 15,44 0 16,-1 0-31,0 0 0,0 0 0,0 0 16,22 0-16,-22 0 0,21 0 16,-21 0-16,0 0 0,22 0 15,-22 0-15,0 0 0,0 21 0,0 1 16,1-22-16,-1 21 0,-21 0 0,0 0 16,0 0-16,0 0 0,0 22 15,0-22-15,-21 0 0,-1 0 16,1 0-16,0 1 0,0-1 0,0 0 15,0 0-15,-1-21 0,1 21 0,0-21 16,0 21-16,0-21 16</inkml:trace>
  <inkml:trace contextRef="#ctx0" brushRef="#br0" timeOffset="48123.29">20214 9186 0,'0'0'0,"-21"-21"0,21 0 0,-21 0 0,21 0 16,0 0-16,0-1 0,-21 1 0,21-21 16,-22 21-16,22 0 0,0-1 15,-21 1-15,21 0 0,0 0 16,0 0-1,0 42 1,0 0-16,0 21 0,0 1 16,0 20-16,21-20 0,1 20 15,-1 1-15,0-1 0,-21-21 0,21 22 16,0-1-16,0 1 0,1-22 0,-22 22 16,0-22-16,0 0 0,0 1 15,0-22-15,0 21 0,0-21 0,0 1 16,21-1-16,-21 0 0,0-42 47,0 0-47,-21-1 0,21 1 15,0 0-15,-22 0 0,22-21 16,0 20-16,0-20 0,0 21 16,0-21-16,0-1 0,22 22 0,-1-21 15,0 21-15,0-22 0,21 22 0,-20-21 16,20 21-16,0 21 0,1-22 15,-1 22-15,0 0 0,1 0 0,-1 0 16,-21 22-16,21-1 0,-20 0 0,-1 0 16,0 21-16,0-20 0,-21 20 15,21-21-15,-21 21 0,0 1 0,0-22 16,0 0-16,-21 21 0,0-20 0,0-1 16,0 0-16,-22 0 0,22-21 15,0 21-15,-21 0 0,20-21 16,1 0-16,0 0 0,0 0 0,42-21 47,-21 0-47,21 0 0,22 0 0,-22 0 15</inkml:trace>
  <inkml:trace contextRef="#ctx0" brushRef="#br0" timeOffset="48899.79">21082 9377 0,'0'0'16,"0"-21"-16,0 0 16,0-1-16,0 1 15,21 21-15,0-21 0,0 21 16,1 0-16,-1 0 0,0-21 0,21 21 16,-21 0-16,1 0 0,-1 0 15,0 21-15,21 0 0,-21 0 0,1 1 16,-22-1-16,21 21 0,-21-21 0,21 22 15,-21-1-15,0-21 16,0 21-16,0-20 0,0-1 0,0 0 0,-21 0 16,0 0-16,-1 0 0,22 1 15,-21-22 1,21-22 15,0 1-31,0 0 16,0 0-16,0 0 0,21-22 0,1 22 15,-22 0-15,21-21 0,0 21 0,0-22 16,0 22-16,0-21 0,1 21 0,-1-1 16,0 1-16,0-21 0,0 42 15,0-21-15,-21 0 0,22 21 0,-1 0 16,0 0 0,0 21-16,-21 0 0,0 0 15,21 0-15,-21 0 0,0 1 16,0-1-16,0 0 0,0 0 15,0 0-15,21 0 0,1-21 16,-1 22-16,0-22 0,0 0 0,0 21 16,0-21-16,22 0 0,-22 0 0,0 0 15,0 0-15,0 0 0,1 0 16,-1 0-16,0-21 0,0 21 0,0-22 16,0 1-16,1 21 0,-22-21 15,0 0-15,0 0 0,0 0 16,0-1-16,0 1 0,0 0 0,0 0 15,0 0-15,0 0 16,0-1-16,-22 22 0,1 0 16,0 0-16,21 22 0,-21-1 15,0 0-15,21 21 0,0-21 0,-21 1 16,-1 20-16,22-21 0,-21 0 16,21 0-16,0 22 0,0-22 0,0 0 15,0 0-15,0 0 0,0 1 16,0-1-16,21-21 15,1 21-15,-1-21 0,0 0 0,0 0 16,0 0-16,22 0 0,-22 0 0,0 0 16,21 0-16,-21-21 15,22 0-15,-22 21 0,21-22 0,-21 1 16,22 0-16,-22 0 0,21 0 0</inkml:trace>
  <inkml:trace contextRef="#ctx0" brushRef="#br0" timeOffset="49902.4">22733 9335 0,'21'-43'16,"-42"86"-16,42-107 0,-21 43 0,0-21 0,0 20 15,0 1-15,0 0 16,-21 42 0,0 0-16,0 1 0,-22-1 15,22 21-15,0-21 0,0 0 16,0 22-16,21-22 0,-22 0 0,22 0 16,-21 22-16,21-22 0,-21 0 15,21 0-15,0 0 16,0 0-16,21-21 15,0 0 1,1 0-16,-1 0 16,-21-21-16,21 21 0,0-21 0,0 21 15,0-21-15,-21 0 0,22 0 0,-1-1 16,0 1-16,0 0 0,0 0 16,0 0-16,-21 0 0,22-1 0,-1 1 15,-21 0-15,21 0 0,-21 0 0,0 42 31,0 0-31,0 0 16,-21 0-16,21 1 0,0-1 0,-21 0 16,21 0-16,-22 0 0,22 22 15,0-22-15,0 0 0,0 0 0,0 0 16,22 0-16,-1-21 0,0 22 0,0-1 16,0-21-16,0 0 0,1 21 15,-1-21-15,0 0 0,0 0 0,0 0 16,0 0-16,1-21 0,-22 0 15,21-1-15,0 1 16,-21 0-16,0 0 0,0 0 0,0-22 16,0 22-16,21-21 0,-21 0 0,0-1 15,21 1-15,-21 0 16,0-1-16,21 1 0,-21-22 0,22 22 16,-22 0-16,0-1 0,21 22 15,-21-21-15,21 21 0,-21 0 0,0 42 31,0 21-15,0-21-16,0 22 0,0-22 0,-21 21 16,21 0-16,-21-20 0,21 20 15,0 0-15,-22-21 0,22 1 0,-21 20 16,21-21-16,-21 0 0,21 0 0,0 1 16,0-1-1,-21-21 1,21 21-16,21-21 31,0-21-31,0 0 0,1 21 16,-1-22-16,0 1 0,21 0 0,-21 21 15,1-21-15,-1 0 0,21 21 16,-21-21-16,0-1 0,1 22 16,-1 0-16,-42 22 31,-1-22-31,1 21 15,0 0-15,0 0 0,-21-21 16,20 21-16,1 0 0,0 1 16,0-1-16,0 0 0,0 0 0,21 0 15,0 0-15,0 1 0,0-1 16,0 0 0,0 0-16,21-21 0,0 0 15,-21 21-15,21-21 0,0 0 16,0 0-1,1 0-15,-1 0 0,0 0 16,0 0-16,-21-21 16,21 21-1,-21-21-15,21 21 16,-21-21-16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1:39:01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2392 0,'0'0'0,"0"-21"0,0 0 0,0-1 16,0 1-16,0 0 0,-21 0 15,21 0-15,0 0 16,0-1-16,-21 22 0,21-21 15,-21 0-15,21 0 0,0 0 16,0 42 15,0 0-31,0 0 16,0 0-16,0 1 0,0 20 0,0 0 16,0-21-16,0 43 0,0-22 0,21 1 15,0 20-15,-21-42 0,0 22 16</inkml:trace>
  <inkml:trace contextRef="#ctx0" brushRef="#br0" timeOffset="83.95">4043 3048 0,'0'64'16,"0"-43"0,0 0-16,0 0 0,0 0 15,0 0-15</inkml:trace>
  <inkml:trace contextRef="#ctx0" brushRef="#br0" timeOffset="1808.93">3789 2477 0,'0'0'0,"-21"0"0,21 21 16,21-21 30,0 0-46,0 0 16,0 0-16,0-21 0,1 21 16,-1-22-16,0 1 0,0 21 0,21-21 15,-20 0-15,20 0 0,-21 21 16,0-21-16,22-1 0,-22 1 16,21 0-16,-21 0 0,0 0 0,1 0 15,-1 21-15,0-22 0,0 1 16,0 0-16,-21 0 0,0 0 0,0 0 15,0-1-15,0 1 16,-21 21-16,0 0 16,0 0-16,0 0 0,-1 0 15,-20 0-15,21 0 0,0 0 0,0 0 16,-22 21-16,22-21 0,0 22 16,-21-1-16,20 0 0,1 0 0,-21 0 15,21 0-15,0 22 0,-1-22 16,22 0-16,0 0 0,0 0 15,-21 22-15,21-22 0,0 21 0,0-21 16,0 1-16,0-1 0,0 0 16,21 0-16,1 0 0,-22 0 0,21-21 15,0 22-15,0-1 0,0-21 16,0 0-16,1 0 0,-1 0 0,0 0 16,0 0-16,0 0 0,0 0 0,1 0 15,20 0-15,-21 0 0,0 0 16,0 0-16,1 0 0,-1-21 0,0 21 15,0 0-15,-21-22 16,21 22-16,-42 0 31,0 0-31,0 0 0,0 0 0,-1 0 16,1 22-16,-21-1 0,21-21 0,0 21 16,-1 0-16,-20 0 0,21 0 15,0 1-15,0 20 0,-1-21 0,1 0 16,0 22-16,0-22 0,21 0 15,-21 21-15,21-21 0,0 22 0,-21-22 16,21 0-16,0 0 0,0 0 16,0 1-16,0-1 0,0 0 0,21-21 15,0 21-15,-21 0 0,21-21 16,0 0-16,0 0 0,-21 21 16,22-21-16,-1 0 0,0 0 0,0 0 15,0 0-15,0 0 0,1 0 0,-1 0 16,0-21-16,0 0 0,0 21 15,22-21-15,-22 21 0,0-21 0,0 0 16,0 21-16,22-22 0,-22 1 16,0 0-16,0 0 0,0 0 0,0-22 15</inkml:trace>
  <inkml:trace contextRef="#ctx0" brushRef="#br0" timeOffset="2080.71">4635 2625 0,'0'0'0,"-21"0"0,21 21 47,0 0-47,0 0 16,0 0-16,0 1 0,21-22 0,-21 42 16,22-21-16,-1 0 0,0 0 0,-21 1 15,21-1-15,0 0 0,0-21 16,-21 21-16,22 0 0,-1 0 15,0 1-15,-21-1 0,21-21 0,-21 21 0,21-21 16,0 21 0,1-21-16,-22-21 15,21 0 1,-21 0-16</inkml:trace>
  <inkml:trace contextRef="#ctx0" brushRef="#br0" timeOffset="2340.6">4995 2604 0,'-21'0'15,"0"21"1,21 0-16,-21 0 0,0 0 0,-1 22 16,-20-22-16,21 21 0,0-21 0,0 22 15,-22-22-15,22 21 0,-21-21 16,21 22-16,-1-22 0,-20 0 0,21 21 15,0-21-15,0 1 0,21-1 16,0 0-16,0 0 0,0 0 0,21-21 31,0 0-31,0-21 16,0 21-16,22-21 0,-22 0 0,0 0 16</inkml:trace>
  <inkml:trace contextRef="#ctx0" brushRef="#br0" timeOffset="2720.58">5313 2561 0,'-21'21'31,"21"1"-31,-22-1 0,22 0 0,-21 21 16,21-21-16,-21 22 0,21-22 0,0 21 15,0 1-15,-21-1 0,21 0 16,-21 22-16,21-22 0,0 22 16,0-1-16,0 1 0,0-1 0,0 1 15,0 20-15,0-20 0,0-1 16,0 22-16,0-22 0,0 1 0,-21-1 16,21 22-16,0-21 0,0-1 0,-22 1 15,22-1-15,0-21 0,0 22 16,0-22-16,0 1 0,0-22 0,0 21 15,0-21-15,0 0 0,0-42 32,0 0-17,0-21-15,0 21 0,0-22 16,0 1-16,0-22 0,0 22 0,22-21 16,-22-1-16</inkml:trace>
  <inkml:trace contextRef="#ctx0" brushRef="#br0" timeOffset="3092.36">5207 2667 0,'0'0'0,"21"-21"0,-21 0 0,21 0 15,0-1-15,1 1 0,20 0 16,-21 0-16,0 0 0,22 21 0,-22-21 15,21 21-15,-21 0 0,22 0 16,-22 0-16,21 21 0,-21 0 0,0 0 16,1 0-16,-1 0 0,0 1 15,-21 20-15,0-21 0,0 21 0,0-20 16,0-1-16,0 21 0,-21-21 0,0 0 16,-22 1-16,22-1 0,-21 0 15,21 0-15,-22 0 0,22 0 0,0-21 16,0 22-16,-22-22 0,22 0 15,0 21-15,0-21 16,42-21 31,0 21-47,0-22 0,22 22 0,-22-21 16</inkml:trace>
  <inkml:trace contextRef="#ctx0" brushRef="#br0" timeOffset="3533.32">5821 2752 0,'-21'-64'32,"21"43"-32,0 0 15,0 0-15,0 0 0,21-1 16,0 1-16,0 0 0,0 0 0,0 21 15,1-21-15,20 0 0,-21 21 16,0 0-16,22 0 0,-22 0 0,0 0 16,21 0-16,-21 21 0,1 0 0,-1 0 15,0 0-15,0 22 0,0-22 16,-21 0-16,0 21 0,0-21 16,0 22-16,0-22 0,0 21 0,0-21 15,-21 1-15,21-1 0,-21 21 0,0-21 16,21 0-16,-21-21 15,-1 0 1,22-21 0,0 0-16,0 0 15,0 0-15,0-22 16,22 22-16,-1 0 0,-21-21 0,21-1 16,0 22-16,0-21 0,-21 0 0,21 20 15,22-20-15,-22 21 0,0 0 16,0 0-16,22-1 0,-22 22 0,0 0 15,0 0-15,0 0 16,0 0-16,1 0 0</inkml:trace>
  <inkml:trace contextRef="#ctx0" brushRef="#br0" timeOffset="4663.7">6625 2815 0,'0'0'0,"21"0"0,0 0 0,1 0 15,-1 0-15,0 0 0,0 0 16,0-21-16,0 0 0,1 21 16,-1-21-16,0 0 0,0-1 0,0 1 15,-21-21-15,0 21 16,21 0-16,-21-1 0,0 1 0,0 0 16,0 0-16,0 0 0,0 0 0,0-1 15,-21 22-15,0 0 16,0 0-16,0 0 0,0 0 15,-1 22-15,1-1 0,0 0 16,0 0-16,21 0 0,-21 0 0,21 22 16,-21-22-16,21 0 0,-22 21 0,22-20 15,0-1-15,0 0 0,0 21 16,0-21-16,0 1 0,0-1 0,22 0 16,-1 0-16,0-21 0,0 0 15,0 0-15,22 0 16,-22 0-16,0 0 0,21 0 0,1 0 15,-22 0-15,21-21 0,0 0 0,-20 0 16,20-1-16,0 1 0,1-21 16,-22 21-16,21 0 0,-21-22 0,0 22 15,1-21-15,-1 21 0,0-22 16,-21 22-16,0 0 0,0 0 0,0 0 16,0-1-16,-21 22 15,0 22 1,-1-22-16,22 21 15,0 0-15,0 0 0,-21 0 0,21 0 0,0 1 16,0-1-16,0 21 16,0-21-16,0 0 0,0 1 0,0-1 15,21 21-15,-21-21 0,0 0 0,0 1 16,22-22-16,-22 21 0,21 0 16,-21 0-16,0 0 15,-21-42 32,-1 0-47,1 0 16,0 0-16,0 21 15,0 0-15,0 0 16,21 21 15,0 0-31,0 0 16,21 0-1,0-21-15,0 0 0,0 21 16,0-21-16,1 0 0,-1 0 0,0 0 16,0 0-16,21 0 0,-20-21 15,20 21-15,-21-21 0,21 0 0,1 21 16,-22-21-16,21 0 0,-21-1 0,1 1 16,-1-21-16,0 21 0,0-22 15,0 22-15,0-21 0,-21 21 16,22 0-16,-22-22 0,0 22 0,0 0 15,0 0-15,0 0 0,-22 21 32,1 21-32,0-21 0,21 21 0,-21 21 15,21-21-15,-21 1 0,21-1 16,0 21-16,0-21 0,0 0 0,0 22 16,0-22-16,21 0 0,0 0 0,0 0 15,0 1-15,1-1 0,-1 0 16,0 0-16,0-21 0,0 21 15,0-21-15,1 0 0,-22 21 32,-22-21-17,1 0-15,0 0 0,-21 0 16,21 0-16,-1 0 0,1 0 16,-21 0-16,21 0 0,0 0 0,-1 0 15,1 0-15,42 0 31,1-21-15,-1 21-16,21-21 0,-21 0 0</inkml:trace>
  <inkml:trace contextRef="#ctx0" brushRef="#br0" timeOffset="4951.54">8445 2455 0,'-21'0'16,"0"22"-16,0-1 15,21 0-15,0 0 0,-21 0 0,21 0 16,-21 22-16,21-22 0,-22 21 0,22-21 16,0 22-16,0-22 0,0 21 15,-21-21-15,21 1 0,0-1 16,0 0-16,0 0 0,0 0 0,0 0 15,0 1-15,0-1 16,21-21 0,1 0-16,-1 0 15,0-21-15,-21-1 0,21 22 16,0-21-16</inkml:trace>
  <inkml:trace contextRef="#ctx0" brushRef="#br0" timeOffset="5724.52">8869 2498 0,'0'21'15,"-21"-21"-15,-1 21 0,1 0 16,21 0-16,-21 1 0,0-1 0,21 0 16,0 0-16,-21 0 0,21 0 0,-21 1 15,21-1-15,0 0 0,0 0 16,0 0-16,0 0 0,0 1 15,21-1-15,0-21 0,0 21 16,0-21-16,0 0 0,1 0 16,-1 0-16,0 0 0,0 0 15,0-21 1,0 0-16,-21-1 0,0 1 16,0 0-16,0 0 0,0 0 15,0 0-15,0-1 0,0 1 0,0-21 16,-21 21-16,21 0 0,0-22 0,0 22 15,0 0-15,0 0 0,0 0 16,0-1-16,0 1 0,21 21 0,1-21 16,-1 21-16,0 0 0,0 0 15,0 0-15,0 0 0,1 0 0,-1 0 16,0 21-16,0 0 0,0 1 0,0-1 16,-21 0-16,22 0 0,-1 0 15,-21 0-15,21 1 0,-21-1 16,21 0-16,-21 0 0,0 0 0,0 0 15,0 1-15,0-1 0,0 0 16,0 0-16,0 0 16,0 0-16,-21-21 47,0-21-47,21 0 15,0 0-15,0 0 0,0 0 16,0-22-16,0 22 15,0-21-15,0 21 0,21-22 0,0 1 16,-21 0-16,42 20 0,-20-20 0,-1 21 0,21 0 16,-21 0-16,22-1 15,-1 1-15,0 21 0,1 0 0,-1 0 16,-21 0-16,21 21 0,-20 1 0,20-1 16,-21 21-16,0-21 0,0 22 15,1-22-15,-22 21 0,0-21 0,0 22 16,0-22-16,0 21 0,0 0 0,0-20 15,-22-1-15,1 21 0,0-21 0,0 0 16,21 1-16,-21-1 0,0-21 16,-1 21-16,22 0 0,-21-21 15,0 0 1,21-21 0,0 0-16,0 0 0</inkml:trace>
  <inkml:trace contextRef="#ctx0" brushRef="#br0" timeOffset="6171.26">8361 2159 0,'0'0'0,"21"0"0,-21-42 16,0 21-16,0-1 15,0 1-15,-21 21 16,0 0-16,-1 0 16,1 0-16,21 21 0,-21 1 15,21-1-15,0 0 0,0 0 16,0 0-16,0 0 15,0 1-15,0-1 0,0 0 16,0 0-16,21-21 16</inkml:trace>
  <inkml:trace contextRef="#ctx0" brushRef="#br0" timeOffset="6967.48">9842 2900 0,'0'0'0,"22"0"0,41 0 16,-42 0-16,0 0 15,22 0-15,-22-21 0,21 21 16,-21-21-16,22-1 0,-22 22 0,21-21 16,1 0-16,-22 0 0,21-21 15,-21 20-15,0 1 0,22 0 0,-22-21 0,-21 21 16,21-22-16,0 22 0,-21-21 16,0 21-16,0-1 0,0 1 15,0 0-15,0 0 0,0 0 0,-21 21 31,0 0-31,21 21 16,-21 0-16,21 0 0,0 0 16,0 1-16,0-1 0,0 0 0,0 21 15,0-21-15,0 1 0,0-1 0,21 21 16,0-21-16,0 0 0,-21 1 0,21-1 16,1 0-16,-1-21 15,-21 21-15,21 0 0,-21 0 0,21-21 16,-21 22-16,0-1 15,0 0 1,-21-21-16,0 0 0,0 0 16,-1 0-16,1 0 15,0 0 1,21-21-16,0 0 16</inkml:trace>
  <inkml:trace contextRef="#ctx0" brushRef="#br0" timeOffset="9475.98">7535 3810 0,'0'0'0,"0"-42"32,0 21-32,0-1 0,0 1 15,-21 21 1,21 21-1,0 1-15,0-1 16,0 21-16,0 22 0,0-1 16,0 1-16,0 20 0,0 1 0,-21 0 15,21 20-15,0-20 0,0 0 0,0-1 16,0 22-16,-21-21 0,21 0 16,0-22-16,0 22 0,-21-22 0,21 1 15,0-22-15,0 0 16,0 1-16,0-1 0,0-21 0,0 22 15,0-22-15,0 0 0,0 0 16,-22-21 15,22-21-31,0 0 0,-21 21 16,21-21-16,0-1 0,-21 1 16,0 0-16,21 0 0</inkml:trace>
  <inkml:trace contextRef="#ctx0" brushRef="#br0" timeOffset="9756.49">7175 5080 0,'0'0'0,"22"0"62,-22 21-62,21 0 0,0 1 16,0-1-16,0 0 0,0 0 0,22 0 15,-22 0-15,0 22 0,0-22 0,0 0 16,1 0-16,-1 22 0,0-22 16,0 0-16,0 0 0,0 0 15,1 0-15,-22 1 0,21-1 16,-21 0-16,21-21 16,0-21-1,-21 0-15,21-1 16,-21 1-16,21 0 0</inkml:trace>
  <inkml:trace contextRef="#ctx0" brushRef="#br0" timeOffset="10000.78">8022 4847 0,'0'0'0,"0"21"15,0 1-15,0-1 16,0 21-16,0-21 0,0 22 0,0-1 15,-21 0-15,0-21 0,21 22 16,-21-1-16,-1-21 0,1 22 0,21-22 16,-21 0-16,0 0 0,21 0 0,-21 0 15,21 1-15,-21-1 0,21 0 16,-22 0-16,22 0 0,0 0 16,-21-21-1</inkml:trace>
  <inkml:trace contextRef="#ctx0" brushRef="#br0" timeOffset="12795.55">6223 7154 0,'0'0'0,"0"-21"0,0 0 16,0 0-16,0 0 0,0 0 0,-21-1 15,0 1-15,-1 0 16,1 21-16,0 0 0,0 0 0,0 0 15,0 0-15,-22 0 16,22 0-16,0 0 0,0 21 16,0 0-16,-1 22 0,-20-22 0,21 21 15,0 22-15,0-22 0,21 22 0,-22-1 16,22-21-16,-21 22 0,21-1 16,0 1-16,0-22 0,0 1 0,0 20 15,0-21-15,0 1 0,21-22 16,1 21-16,-1 1 0,0-22 0,0 0 15,21 0-15,-20 0 0,20-21 0,0 0 16,-21 0-16,22 0 0,-22 0 16,21 0-16,-21 0 0,1-21 0,20 0 15,-21 0-15,0 0 0,22-1 0,-22-20 16,0 21-16,21 0 16,-21-22-16,1 22 0,-1-21 0,0 0 15,0 20-15,-21-20 0,0 21 0,0-21 16,0 20-16,0 1 0,0 0 15,0 0-15,0 0 0,-21 21 16,0 21-16,21 0 16,-21 0-16,21 0 0,0 1 15,0-1-15,0 21 0,0-21 0,0 22 16,0-22-16,0 21 0,21-21 16,0 22-16,-21-22 0,21 0 15,0 0-15,-21 0 0,21 0 0,1 1 0,-1-1 16,0-21-16,0 0 15,21 0-15,-20 0 0,-1 0 0,0 0 16,21-21-16,-21 21 0,1-22 0,-1 1 16,21 0-16,-21 0 0,-21 0 15,21 0-15,-21-1 0,22 1 0,-22 0 16,0-21-16,0 21 0,0-22 0,0 22 16,-22-21-16,1-1 0,0 22 15,0-21-15,-21 21 0,20 0 0,-20-1 16,21 1-16,-21 21 0,20 0 15,-20 0-15,21 0 0,-21 0 0,20 0 16,1 21-16,0 22 0,0-22 16,0 0-16,21 21 0,0 1 0,0-22 15,0 21-15,0-21 0,21 22 16,0-1-16,21-21 0,-20 0 0,20 22 16,0-22-16,1 0 0,-1 0 0,-21-21 15,21 21-15,1-21 0,-1 0 16,0 0-16,1 0 0,-22 0 0,21 0 15,1 0-15,-22-21 0,21 0 0,-21 0 16,0 0-16,1 0 0,20-1 16,-21 1-16,-21 0 0,21 0 15,-21 0-15,21 0 0,-21-1 0,0 1 0,0 0 16,0 0 0,0 42 15,0 0-31,0 22 0,0-22 15,0 0-15,0 0 0,0 21 0,-21-20 16,21-1-16,0 21 0,0-21 0,0 0 16,0 1-16,0-1 0,0 0 15,0 0-15,0 0 0,0 0 16,21-42 15,-21 0-31,22 0 16,-22 0-16,21 0 0,0-22 0,-21 22 15,21 0-15,0-21 0,-21 20 16,21-20-16,-21 21 0,22 0 0,-1-22 16,0 22-16,0 21 0,0-21 0,0 21 15,-21-21-15,22 21 0,-1 0 16,0 0-16,0 21 0,-21 0 0,21 0 16,0 1-16,-21-1 0,0 0 0,22 0 15,-1 21-15,-21-20 0,21 20 16,0-21-16,-21 0 0,21 22 0,0-22 15,1 0-15,-1 0 0,21 0 0,-21 0 16,0-21-16,22 22 0,-22-22 16,21 0-16,1 0 0,-1 0 15,-21 0-15,21-22 0,1 1 0,-1 21 16,0-21-16,1 0 0,-1-21 0,-21 20 16,22 1-16,-1-21 0,-21 21 15,0 0-15,0-22 0,1 1 0,-22 21 16,0-22-16,0 22 0,0-21 0,0 21 15,0-22-15,-22 22 0,1 0 16,0 0-16,0 0 0,0 21 0,-22 0 16,22 0-16,0 0 0,-21 0 0,21 0 15,-1 21-15,-20 0 0,21-21 16,0 42-16,0-20 0,-1-1 16,22 21-16,-21-21 0,21 22 0,-21-22 15,21 21-15,-21 0 0,21-20 16,0 20-16,0-21 0,0 21 0,0-20 15,0 20-15,21-21 0,0 0 0,0-21 16,1 21-16,-1 1 0,0-22 16,0 0-16,0 0 0,0 0 0,22 0 15,-22-22-15,21 1 0,-21 0 0,22 0 16,-1 0-16,-21-22 0,22 22 0,-22-21 16,21 0-16,-21-1 0,0 1 15,1 0-15,-1-1 0,0-20 0,-21 20 16,0-20-16,21 21 0,-21-22 15,0 22-15,0-22 0,0 22 16,0 0-16,0-1 0,0 1 0,0 21 16,0 0-16,0-1 0,0 1 0,-21 21 31,21 21-31,0 1 0,0 20 0,0 0 16,0 1-16,0 20 0,0 1 0,0-22 15,-21 21-15,21 1 0,0-1 16,0 1-16,0-1 0,0-20 0,0 20 15,0-20-15,0-1 0,0 0 0,0 1 16,21-22-16,0 21 16,0-21-16,0 0 0,1-21 0,20 22 15,-21-22-15,0 0 0,22 0 0,-22 0 16,21-22-16,-21 1 0,0 0 16,22 0-16,-22 0 0,0 0 0,21-1 15,-20-20-15,-1 21 0,0-21 0,0-1 16,-21 22-16,21-21 0,-21-1 0,21 22 15,-21-21-15,0 21 0,0 0 16,0-1-16,0 44 16,0-1-1,0 0-15,0 0 0,0 0 16,0 0-16,0 1 0,0-1 16,0 0-16,0 0 0,0 0 0,0 0 15,0 1-15,0-1 0,0 0 0,0 0 16,0 0-1,22-21 1,-22-21 0,21 21-16</inkml:trace>
  <inkml:trace contextRef="#ctx0" brushRef="#br0" timeOffset="13179.94">9419 7176 0,'0'0'0,"-21"0"16,0 0-16,0 21 0,21 0 16,0 0-16,0 0 0,0 0 0,0 1 15,-22-1-15,22 0 0,0 0 0,0 0 16,22-21-16,-1 0 16,0 0-16,0 0 0,0 0 15,0 0-15,1 0 0,-1-21 0,0 0 16,0 21-16,0-21 0,0 0 0,1-1 15,-1 1-15,-21 0 16,0 0-16,0 0 0,0 0 0,0-1 16,0 1-16,0 0 0,-21 0 0,-1 21 15,1 0-15,0-21 0,0 21 16,0 0-16,0 0 0,-1 21 16,1 0-16,0-21 0,0 21 0,21 0 15,-21 1-15,21-1 0,-21 0 16,21 0-16,0 0 0,0 0 0,0 1 15,0-1-15,0 0 0,21-21 0,0 21 16,0-21-16,0 0 0,0 0 0,1 0 16,-1 0-16,21 0 0</inkml:trace>
  <inkml:trace contextRef="#ctx0" brushRef="#br0" timeOffset="13495.76">10160 6943 0,'0'0'0,"0"-21"0,0-1 0,0 1 0,0 0 16,-21 0-16,0 21 15,-1 0-15,1 21 16,21 0-16,-21 0 0,0 1 0,0 20 16,21-21-16,-21 21 0,-1 22 15,1-22-15,0 22 0,21-1 16,0-20-16,-21 20 0,21 1 0,-21-1 15,21-21-15,0 22 0,0-22 16,0 1-16,0-1 0,0-21 0,0 21 16,0-20-16,21-1 0,-21 0 0,0 0 15,21 0-15,-21 0 0,21 1 0,0-22 16,1 0 0,-1 0-16,0 0 0,0-22 15,-21 1-15,21 21 0,0-21 0,1 0 16</inkml:trace>
  <inkml:trace contextRef="#ctx0" brushRef="#br0" timeOffset="14487.2">10456 7408 0,'0'0'0,"-21"22"31,21-1-15,-21 0-16,0 21 0,21-21 0,-21 1 15,21 20-15,0-21 0,-22 0 0,22 22 16,0-22-16,-21 0 0,21 0 16,0 21-16,0-20 0,0-1 0,0 0 15,21 0-15,1-21 0,-1 0 16,0 21-16,0-21 0,0 0 0,0 0 16,1 0-16,20 0 15,-21-21-15,21 21 0,1-21 0,-22 0 16,21 0-16,-21-1 0,22 1 0,-22 0 15,21 0-15,-21 0 0,1 0 0,-1-1 16,-21-20-16,0 21 0,21 21 16,-21-21-16,0 0 0,-21 21 31,0 0-31,-1 21 16,1 0-16,21 0 0,-21 0 15,21 0-15,0 1 0,0-1 0,0 21 16,0-21-16,0 0 0,0 1 0,0-1 15,0 0-15,21 0 16,0 0-16,1-21 0,20 0 0,-21 21 16,21-21-16,1 0 0,-22 0 0,21 0 15,1 0-15,-22 0 0,0 0 0,21 0 16,-21-21-16,1 0 0,-22 0 16,0 0-16,0 0 0,0-1 15,0 1-15,0 0 0,-22-21 16,1 21-16,0-1 0,0-20 0,0 21 15,0-21-15,-1 20 16,1-20-16,0 21 0,21-21 0,0 20 16,0 1-16,0 0 0,0 0 0,0 0 15,0 0-15,0-1 0,21 22 16,0 0-16,22 0 0,-22 0 0,21 0 16,-21 0-16,22 0 0,-1 0 0,0 22 15,1-1-15,-22 0 0,21 0 0,1 0 16,-1 0-16,-21 22 0,0-22 15,22 0-15,-22 21 0,0-20 0,-21-1 16,0 0-16,21 0 0,-21 0 0,0 0 16,0 1-16,0-1 0,0 0 15,0 0-15,0 0 16,-21-21-16,21 21 0,-21-21 16,0 0-16,-1 0 15,22-21 1,-21 0-16,21 0 0,0-21 15,0 20-15,0 1 0,21-21 16,1 0-16,-1-1 0,0 1 0,0 0 16,0-1-16,22 1 0,-22 0 15,21-1-15,0 1 0,1 21 0,-1 0 16,-21-1-16,22 22 0,-1 0 0,0 0 16,-21 22-16,22-1 0,-22 0 15,0 21-15,0 1 0,0-1 16,-21-21-16,0 21 0,0 22 0,0-22 15,0 1-15,0-1 0,0-21 0,0 21 16,0 1-16,-21-22 0,0 21 16,21-21-16,-21 1 0,0-1 0,21 0 15,-21 0-15,-1 0 0,1-21 16,0 0-16,0 0 16,0 0-16,21-21 15,-21 21-15,21-21 0</inkml:trace>
  <inkml:trace contextRef="#ctx0" brushRef="#br0" timeOffset="14691.3">11430 6922 0,'0'0'0,"-21"0"0,-43 21 31,43-21-31,21 21 16,-21 0 0,0-21-1,0 0-15</inkml:trace>
  <inkml:trace contextRef="#ctx0" brushRef="#br0" timeOffset="14908.16">10202 7472 0,'0'0'0,"0"21"0,-21-21 0,21 21 15,0 0-15,21-21 0,22 0 16,-22 0 0,21 0-16,-21 0 0,22 0 0,-22 0 0,21 0 15,0 0-15,-20 0 0,20-21 16,-21 21-16,21 0 0,-20 0 0,-1-21 15,0 21-15,0 0 0</inkml:trace>
  <inkml:trace contextRef="#ctx0" brushRef="#br0" timeOffset="15676.32">4530 7980 0,'-43'0'15,"86"0"-15,-128 0 0,43 0 0,20-21 0,-20 21 16,21 0-16,-21 0 0,20 0 16,1 0-16,-21 0 0,21 0 0,0 0 15,-1 0-15,22 21 0,0 0 16,0 0 0,22-21-16,20 21 0,0 1 15,1-22-15,20 0 0,22 21 0,-22-21 16,22 0-16,0 0 0,-1 0 15,1 21-15,0-21 0,-1 0 0,1 0 16,-22 0-16,22 0 0,-21 0 0,20 0 16,-20-21-16,-22 21 0,22 0 15,-22 0-15,0 0 0,-21 0 0,22-21 16,-22 21-16,-21-22 16,-21 22-1,0-21-15,-1 0 0,-20 21 16,21-21-16,-21 21 0,20-21 15,-20 21-15,21 0 0,0-21 16,0 21-16,-1-22 0,1 22 0,0 0 16,21 22 15,21-1-31,0 0 16,1-21-16,-22 21 0,21 0 0,-21 0 15,21 1-15,-21-1 0,0 0 16,0 0-16,0 0 0,0 0 0,0 1 15,0-1-15,-21 0 0,0 0 0,-22 0 16,22-21-16,-21 21 0,21-21 16,-22 22-16,1-22 0</inkml:trace>
  <inkml:trace contextRef="#ctx0" brushRef="#br0" timeOffset="16043.75">2371 7493 0,'0'0'0,"21"0"16,21 21-16,-21-21 16,22 21-16,-1 1 0,0 20 0,1-21 15,-1 21-15,21-20 0,-20 20 16,-1-21-16,0 21 0,1 1 0,-1-22 16,0 21-16,-20-21 0,20 22 15,-21-22-15,21 21 0,-20-21 0,-1 1 16,0-1-16,0 0 0,0-21 15,-21 21-15,0 0 0</inkml:trace>
  <inkml:trace contextRef="#ctx0" brushRef="#br0" timeOffset="16263.63">3323 7366 0,'0'0'0,"0"-21"0,-63 84 32,41-41-32,-20 20 0,21 0 15,-21 22-15,-1-22 0,1 22 16,0-1-16,-22 1 0,1-1 0,20 22 16,-20-22-16,20 1 0,-20-1 15,21 1-15,20-22 0,-20 22 16,21-22-16,0 0 0,0 1 15,-1-22-15</inkml:trace>
  <inkml:trace contextRef="#ctx0" brushRef="#br0" timeOffset="19816.36">14160 7535 0,'0'0'0,"-42"0"16,-127 0 0,148 0-16,-1 0 0,1 0 15,0 0-15,0 0 0,21 22 16,42-22 0,-21 0-16,22 0 15,20 0-15,1 0 0,-1 0 0,22 0 16,-22 0-16,22 0 0,0 0 15,-1 0-15,-20 0 0,21 0 16,-1-22-16,1 22 0,0-21 0,-1 21 16,1-21-16,0 21 0,-22-21 15,22 21-15,-43-21 0,22 21 0,-22 0 16,-21-21-16,21 21 0,-42-22 0,22 22 16,-22-21-16,0 0 15,-22 21-15,1-21 0,0 21 16,-21 0-16,-1-21 0,1 21 0,0-21 15,-1 21-15,1 0 0,0 0 16,-1 0-16,22 0 0,0-22 0,42 22 47,0 0-47,22 0 0,-22 0 0,21 0 16,1 22-16,-22-22 0,21 21 0,-21 0 15,0 0-15,1 0 0,-22 22 16,0-22-16,0 0 0,0 21 0,0-21 15,-22 22-15,-20-22 0,21 21 0,0-21 16,0 1-16,-1-1 0,1 0 16,0-21-16,21 21 0,-21-21 0</inkml:trace>
  <inkml:trace contextRef="#ctx0" brushRef="#br0" timeOffset="23289.5">16743 7027 0,'0'22'0,"0"-44"0,0 65 31,21-64 0,0-1-31,0 22 0,0-21 16,22 0-16,-22 21 0,21-21 0,-21 0 15,22 0-15,-22-1 0,21-20 16,-21 21-16,1 0 0,-1 0 0,-21-1 16,0-20-16,0 21 0,0 0 15,-21 21-15,-22-21 0,1 21 16,0 0-16,-1 0 0,1 21 0,-22 0 16,22 0-16,0 0 0,-22 0 15,22 1-15,0 20 0,-1-21 0,22 0 16,0 22-16,0-22 0,21 0 0,0 0 15,0 0-15,0 0 0,21 1 16,0-1-16,21 0 0,1-21 0,-1 21 16,-21 0-16,43-21 0,-22 0 0,0 0 15,1 0-15,20 0 0,-20 0 16,-1 0-16,0 0 0,1 0 0,-1 0 16,-21 0-16,0 0 0,0 0 15,-42 0 1,0 0-16,0 21 0,-21-21 15,-1 22-15,1-1 0,0 0 0,-1 0 16,1 0-16,0 22 0,-1-22 16,22 0-16,-21 21 0,21-21 0,-1 22 15,1-22-15,0 0 0,21 0 0,0 0 16,0 1-16,0-1 0,0 0 16,0 0-16,21-21 0,0 21 0,1-21 15,-1 0-15,0 0 0,0 0 16,0 0-16,22 0 0,-22 0 0,21 0 15,-21 0-15,22-21 0,-22 0 16,21 0-16,0 0 0,1-1 16,-22 1-16,21-21 0,1 21 0,-22-22 15,21 1-15,-21 21 0,0-21 0,1-1 16,-1 1-16,0 21 0,-21-22 16,0 22-16,21 0 0,-21 0 15,0 42 1,0 0-1,0 0-15,0 1 0,-21 20 0,21-21 16,0 21-16,0-20 0,0 20 0,0 0 16,0-21-16,0 22 0,0-22 15,0 21-15,0-21 0,0 1 0,21 20 16,0-42-16,0 21 0,-21 0 16,43-21-16,-22 0 0,0 0 15,21 0-15,-20 0 0,20 0 0,-21-21 16,21 21-16,-20-21 0,20 0 0,-21 0 15,0-1-15,22-20 0,-22 21 16,0 0-16,0-22 0,0 1 0,0 21 16,-21-21-16,0 20 0,0-20 0,0 21 15,0 0-15,0 0 0,0-1 16,-21 44 0,21-1-16,0 0 15,0 0-15,-21 0 0,21 0 16,-21 1-16,21-1 0,-21 0 0,21 0 15,0 0-15,0 0 0,0 1 16,0-1-16,0 0 16,0-42 31,0 0-47,21-1 0,-21 1 15,21 0-15,-21 0 0,21 0 16,-21 0-16,0-1 0,0 1 15,0 0-15,0 0 0,0 0 0,0 0 16,0-1-16,0 1 0,0 0 16,0 0-1,-21 21-15,0 0 16,0 0-16,21 21 31,0 0 0,21-21-31,0 0 0,0 0 0,0 0 16,22 0-16,-22 0 0,21 0 0,1 0 16,-1 0-16,21 0 15,1 0-15,-22 0 0,22 0 0,-1-21 16,-20 21-16,20 0 0,1-21 0,-22 21 16,0 0-16,1-21 0,-1 21 15,-21 0-15,21 0 0,-20-21 0,-44 21 47,1 0-47,0 0 0,0 0 16,-21 0-16,20 21 0,-20-21 0,21 21 15,-21 0-15,20 0 0,1 22 16,-21-22-16,21 21 0,0-21 0,-1 22 16,1-22-16,-21 21 0,42-21 15,-21 22-15,21-22 0,-21 21 16,21-21-16,0 0 0,0 1 0,0-1 15,21 0-15,0-21 0,0 0 16,0 0-16,0 0 16,1 0-16,-1 0 0,0 0 0,0-21 15,21 0-15,-20 21 0,-1-22 0,0 1 16,0 0-16,0-21 0,0 21 16,-21-22-16,22 22 0,-1-21 0,0-1 15,-21 22-15,0-21 0,0 21 16,0-22-16,0 22 0,0 0 0,0 0 15,0 0 1,0 42 0,0 0-16,0 0 0,-21 0 15,21 1-15,-21 20 0,21-21 0,0 21 16,0-20-16,0 20 0,0 0 0,0-21 16,0 22-16,0-22 0,0 0 15,21 0-15,0 22 0,0-43 0,-21 21 16,21 0-16,0 0 0,1-21 0,-1 0 15,21 0-15,-21 0 16,0 0-16,1-21 0,-1 21 0,21-21 16,-21 0-16,22-1 0,-22-20 0,21 21 15,-21-21-15,22-1 16,-22 1-16,0-22 0,21 22 0,-21-21 16,22 20-16,-22-20 0,0 20 0,0 1 15,0-21-15,1 20 0,-22 1 16,0 0-16,0 20 0,0-20 0,0 21 15,-22 21 1,1 0-16,0 0 0,0 21 0,0 0 16,0 22-16,-1-22 0,1 21 0,0 0 15,21 1-15,-21 20 0,21-20 16,-21 20-16,21-21 0,-21 22 0,21-22 16,0 1-16,0-1 0,0 0 15,0 1-15,0-1 0,0-21 16,21 21-16,0-20 0,0-1 0,0 0 15,0-21-15,1 0 0,-1 21 0,0-21 16,0 0-16,21 0 0,-20 0 0,-1-21 16,21 0-16,-21 21 0,0-21 15,1-1-15,-1 1 0,0-21 0,0 21 16,0 0-16,0-22 0,1 1 0,-22 21 16,0-22-16,21 22 0,-21-21 15,21 21-15,-21 0 0,0-1 0,0 1 16,0 42-1,0 1 1,0-1-16,0 21 0,0-21 16,-21 22-16,21-22 0,0 21 0,0-21 15,0 22-15,0-22 0,0 0 16,0 21-16,0-21 0,0 1 0,21-1 16,0-21-16,-21 21 0,21-21 0,0 0 15,1 0-15,-1 0 0,0 0 16,0 0-16,0 0 0,0 0 0,22-21 15,-22 0-15,0-1 0,0 1 0,0 0 16,22-21-16,-22 21 0,0-22 16,0 1-16,0 21 0,1-22 0,-22 1 15,21 21-15,21-43 0,-42 43 16,0 0-16,21 0 16,0 21-16,-21 21 31,0 0-31,-21 0 0,21 22 15,0-22-15,0 21 0,0-21 0,0 22 16,0-22-16,0 21 0,0-21 0,0 22 16,0-22-16,21 0 0,1 0 15,-1 0-15,0 1 0,21-1 0,1 0 16,-22-21-16,21 0 0,0 0 0,1 0 16,-1 0-16,0 0 0,1 0 0,-1 0 15,0-21-15,-20 0 16,20-1-16,-21 1 0,0 0 0,0 0 15,22-21-15,-43 20 0,21-20 0,-21 0 16,21 21-16,-21-22 0,0 1 16,0 0-16,0 20 0,0-20 0,0 21 15,-21 0-15,0 21 0,0-21 0,-1 21 16,1 0-16,0 0 0,0 0 16,-21 21-16,20 0 0,1 0 0,0 0 15,-21 22-15,21-1 0,-1-21 0,1 21 16,0 1-16,0-1 0,21-21 15,0 22-15,0-22 0,0 21 16,0-21-16,0 0 0,0 1 0,0-1 16,0 0-16,21-21 0,0 0 15,0 21-15,1-21 0,-1 0 0,0 0 16,0 0-16,0-21 0,0 21 0,1-21 16,-1 0-16,0-1 0,0-20 15,-21 21-15,21 0 0,0-22 0,1 1 16,-22 0-16,0 21 0,21-22 0,-21 1 15,0 0-15,0 20 0,0-20 0,21 21 16,-21 0-16,0 42 31,-21-21-31,21 42 0,-21-21 16,21 1-16,0 20 0,0-21 16,0 21-16,0-20 0,0 20 0,0-21 15,0 21-15,0-20 0,0-1 0,21 0 16,0 0-16,0 0 0,-21 0 15,21-21-15,0 0 0,1 0 0,-1 0 16,0 0-16,0 0 0,0 0 0,0 0 16,22-21-16,-22 0 0,0 0 15,0-21-15,22 20 0,-22-20 0,0 0 16,0-1-16,0 1 0,22-21 0,-22 20 16,0 1-16,0-22 15,0 22-15,0-21 0,1 20 0,-22 1 16,21 0-16,-21-1 0,0 22 0,0-21 15,0 21-15,-21 21 0,-1 0 16,1 0-16,0 0 0,0 21 0,0 0 16,0 21-16,-1 1 0,1-1 0,0 0 15,0 1-15,21-1 0,0 0 16,0 22-16,0-22 0,0 22 0,0-22 16,0 0-16,0 1 0,0-1 0,0 0 15,21-21-15,0 22 0,0-22 16,1 0-16,-1 0 0,0-21 15,0 21-15,21-21 0,-20 0 0,20 0 16,0 0-16,-21 0 0,22-21 0,-22 0 16,21 21-16,-21-21 0,22-21 15,-22 20-15,21 1 0,-21-21 0,1 21 16,-1-22-16,0 22 0,-21-21 0,0 21 16,21-22-16,-21 22 0,0 0 15,-21 21 1,0 0-16,21 21 0,-21 0 0,-1 1 15,22-1-15,-21 0 0,21 21 16,0-21-16,0 22 0,0-22 0,0 21 16,0-21-16,0 1 0,0 20 15,0-21-15,0 0 0,21 0 16,-21 1-16,22-22 0,-1 0 16,0 0-16,0 0 0,0 0 0,0 0 15,1 0-15,-1-22 0,0 22 16,0-21-16,0 0 0,0 0 0,1 0 15,-1 0-15,0-22 0,0 22 0,0-21 16,-21-1-16,0 1 0,0 0 0</inkml:trace>
  <inkml:trace contextRef="#ctx0" brushRef="#br0" timeOffset="23511.37">21336 7091 0,'0'0'0,"21"0"31,0 0-31,0 0 0,22 0 0,-22-21 16,21 21-16,1-21 0,-22 21 0,21-22 16,0 1-16,1 21 0,-1-21 0,0 21 15,-20-21-15,20 21 0,-21-21 16,0 21-16,0 0 0,-21-21 0</inkml:trace>
  <inkml:trace contextRef="#ctx0" brushRef="#br0" timeOffset="24085.39">17145 8573 0,'0'0'0,"0"-22"0,-42-20 31,20 42-31,22 21 16,0 22-16,-21-1 0,21 0 16,0 1-16,0 20 0,0 1 0,0-1 15,0 1-15,0-22 0,0 21 16,0-20-16,0 20 0,-21-20 0,21-22 15,0 21-15,0 0 0,-21-20 0,21-1 16,-21 0-16,21 0 16,-21-21-16,21 21 0,-22-21 15,1 0-15,0 0 0,0 0 16,0 0-16,0 0 0</inkml:trace>
  <inkml:trace contextRef="#ctx0" brushRef="#br0" timeOffset="24927.52">16425 9081 0,'0'0'16,"21"0"-16,1 0 15,20 0-15,-21 0 0,21 0 16,1 0-16,-1 0 0,22 0 0,-22 0 16,21 0-16,1 0 0,-1-22 15,1 1-15,21 21 0,-22-21 0,22 0 16,-22 0-16,1 0 0,-1-1 0,1-20 15,-1 21-15,1-21 0,-22 20 16,0 1-16,-20-21 0,-1 21 0,0-22 16,0 22-16,-21 0 0,0-21 0,0 21 15,0-1-15,0 1 0,0 0 16,-21 21-16,0 0 16,0 0-16,21 21 0,-22 0 0,1 1 15,0 20-15,21 0 16,-21 1-16,0 20 0,0-21 0,21 22 15,-22-22-15,1 22 0,21-22 0,0 22 16,-21-22-16,21 0 0,-21 1 0,21-22 16,0 21-16,0-21 0,0 0 15,0 1-15,0-1 0,21-21 32,0 0-17,-21-21-15,21-1 0,1 1 0,-22 0 16,21 0-16,0 0 0,-21 0 0,21-22 15,0 22-15,-21 0 0,21-21 16,-21 20-16,0 1 0,22 0 0,-1 21 16,-21-21-16,21 21 0,-21 21 15,21 0 1,-21 0-16,0 1 0,21-1 16,-21 0-16,0 21 0,0-21 0,21 1 15,-21-1-15,22 0 0,-1 0 0,-21 0 16,21 0-16,0-21 0,0 22 15,0-1-15,1-21 0,-1 0 0,0 0 16,21 0-16,-21 0 0,22 0 0,-1 0 16,-21-21-16,22 21 15,-1-22-15,-21 22 0,21-21 0,-20 0 0,20 0 16,-21 0-16,0-22 0,0 22 16,1 0-16,-22-21 0,0 21 0,0-22 15,0 22-15,0 0 0,0 0 16,0 0-16,0-1 0,-22 1 0,1 21 15,0 0-15,0 21 0,0 1 16,0-22-16,21 42 0,0-21 16,-22 0-16,22 0 0,0 1 0,0-1 15,0 0-15,0 0 0,0 0 0,0 0 16,0 1-16,22-1 0,-22 0 16,21-21-16,0 21 0,0-21 15,0 0-15,0 0 0,1 0 16,-1 0-16,0 0 15,-21-21 1,0 0-16,0 0 0,0-1 16,0 1-16</inkml:trace>
  <inkml:trace contextRef="#ctx0" brushRef="#br0" timeOffset="27436.09">19600 8467 0,'0'0'0,"0"-21"0,0-1 0,0 1 0,0 0 16,0-21-16,0 21 16,0-1-16,-21-20 0,0 21 0,0 0 15,0 0-15,-1-1 0,1 1 0,0 21 16,0 0-16,0 0 0,0 0 15,-1 0-15,-20 0 0,21 21 0,0 22 16,-22-22-16,22 21 0,-21 1 0,21 20 16,0-21-16,-1 1 0,1 20 15,0-20-15,21 20 0,-21-21 0,21 22 16,0-22-16,0 1 0,0-1 0,0 0 16,21 1-16,0-22 0,0 0 15,1 0-15,-1 0 0,0 0 0,0-21 16,21 0-16,-20 0 0,20 0 15,0 0-15,-21 0 0,22 0 0,-22-21 16,21 0-16,-21 0 0,22 0 16,-22 0-16,0-1 0,0 1 0,0 0 15,1 0-15,-1-21 0,-21 20 16,0-20-16,21 21 0,-21 0 0,0-22 16,0 22-16,0 0 0,0 0 0,0 0 15,-21 42 16,21 0-31,0 0 0,-21 0 0,21 22 16,-22-22-16,22 21 0,0 1 16,0-22-16,0 21 0,0-21 0,0 22 15,0-22-15,0 0 0,22 0 0,-1 0 16,0 0-16,0-21 0,-21 22 16,21-22-16,0 0 0,22 0 15,-22 0-15,0 0 0,0 0 0,0 0 16,1 0-16,-1-22 0,0 1 0,0 21 15,0-21-15,0 0 0,-21 0 16,22-22-16,-22 22 0,21 0 0,-21-21 16,0 21-16,0-22 0,0 22 0,0-21 15,0-1-15,0 22 0,-21-21 16,-1 21-16,1 0 0,0-1 16,0 1-16,0 0 0,-22 21 0,22 0 15,0 0-15,0 0 0,0 21 16,0 0-16,-1 1 0,22-1 15,0 0-15,0 21 0,0-21 0,0 22 16,0-1-16,0-21 0,0 22 16,0-22-16,22 21 0,-1-21 0,0 0 15,0 1-15,0-1 0,0 0 0,22-21 16,-22 0-16,0 0 0,0 0 16,0 0-16,22 0 0,-22 0 0,0 0 15,21 0-15,-20-21 0,-1 0 0,0-1 16,0 1-16,0 0 0,0 0 15,1 0-15,-22 0 0,0-22 16,21 22-16,-21 0 0,21 0 0,-21 0 16,0-1-16,0 1 0,0 0 15,0 42 1,0 0 0,0 22-16,0-22 0,0 0 0,0 0 15,0 22-15,0-22 0,0 0 16,0 0-16,0 21 0,0-20 0,0-1 15,0 0-15,0 0 0,21-21 47,0 0-47,-21-21 16,0 0-16,21 0 0,-21-1 0,22 1 16,-1 0-16,-21 0 0,21-21 15,-21 20-15,0 1 0,21-21 0,0 21 16,-21-22-16,21 22 0,1 0 0,-22 0 15,21 21-15,0 0 16,0 0-16,-21 21 16,0 0-16,0 0 0,0 1 15,0 20-15,21-21 0,-21 0 16,0 22-16,0-22 0,21 0 0,-21 21 16,0-21-16,22 1 0,-22-1 15,21 0-15,0-21 0,-21 21 0,21-21 16,0 0-16,0 0 0,1 0 15,-1 0-15,0 0 0,0 0 0,0 0 16,0 0-16,1 0 0,-1-21 0,0 0 16,0 0-16,-21-1 0,21 1 15,0 0-15,1-21 0,-22 21 0,0-1 16,21-20-16,-21 21 0,21 0 0,-21 0 16,0-1-16,0 1 0,0 0 15,0 42 1,-21 0-16,21 1 15,-21-1-15,21 0 0,0 21 16,0-21-16,0 1 0,0 20 16,0-21-16,0 0 0,0 0 0,21 1 15,-21-1-15,21 0 0,0 0 0,0-21 16,0 0-16,1 21 0,20-21 16,-21 0-16,0 0 0,22 0 0,-22 0 15,0 0-15,0-21 0,21 0 0,-20 0 16,-1 21-16,0-43 0,0 22 15,0 0-15,-21 0 0,0-21 0,21 20 16,-21 1-16,0-21 0,0 21 0,0 0 16,0-1-16,0 1 0,0 0 15,0 42 17,-21 0-32,21 1 0,0-1 0,0 21 15,0-21-15,0 22 0,0-1 16,0 0-16,0 22 0,0-22 0,0 0 15,0 22-15,0-22 0,0 22 0,0-22 16,0 22-16,0-22 0,-21 21 0,21 1 16,-21-1-16,0-20 0,21 20 15,0 1-15,-21-22 0,-1 22 0,22-22 16,-21 0-16,21 1 0,0-1 16,0-21-16,0 0 0,0 0 0,0 1 0,0-44 46,0 1-46,0 0 0,21-21 16,-21 21-16,0-22 0,22 1 0,-22 0 16,0-1-16,0-20 0,21-1 15,-21 22-15</inkml:trace>
  <inkml:trace contextRef="#ctx0" brushRef="#br0" timeOffset="27707.45">21484 8805 0,'0'0'16,"0"-42"-16,0 21 0,21-21 0,-21 20 15,21 1-15,-21 0 0,22 0 0,-1 21 16,0 0-16,0 0 0,21 0 16,-20 0-16,-1 0 0,0 0 15,0 0-15,-21 21 0,21 0 0,-21 0 16,21 1-16,-21 20 0,0-21 0,0 0 16,0 22-16,0-22 0,-21 21 15,0-21-15,0 0 0,-21 1 0,20-1 16,1 0-16,0 0 0,-21-21 0,21 21 15,-1-21-15,1 0 0,0 0 16,21-21 15,0 0-31,21 0 0,0 0 16,1-1-16,-1 1 0</inkml:trace>
  <inkml:trace contextRef="#ctx0" brushRef="#br0" timeOffset="28643.49">22034 8340 0,'0'0'0,"0"-21"0,22 21 0,-22 21 31,0 0-31,0 0 16,0 0-16,-22 22 0,22-22 16,-21 21-16,21 0 0,0-20 0,0 20 15,0 0-15,0 1 0,0-1 0,0 0 16,0 1-16,0-1 0,0-21 15,0 21-15,0-20 0,0-1 0,21 0 16,-21 0-16,22 0 0,-1-21 0,0 0 16,0 0-16,21 0 15,-20 0-15,-1 0 0,0 0 0,21-21 16,-21 0-16,22 0 0,-22 0 0,0-1 16,0 1-16,0-21 0,1 0 15,-1 20-15,0-20 0,-21 21 0,0-21 16,0 20-16,0 1 0,0 0 15,0 0-15,0 42 32,-21 0-32,21 0 15,-21 1-15,21-1 0,-22 21 0,22-21 16,0 22-16,0-22 0,0 0 16,0 21-16,0-21 0,0 1 0,0-1 15,0 0-15,22 0 0,-1-21 0,0 21 16,0-21-16,0 0 0,0 0 15,1 0-15,20 0 0,-21 0 0,21 0 16,1 0-16,-22 0 0,21-21 0,1 21 16,-22-21-16,21 0 0,-21-22 15,0 22-15,22 0 0,-43 0 0,21-21 16,0 20-16,-21 1 0,21-21 16,-21 21-16,0 0 0,0-1 0,0 1 15,0 0-15,-21 21 16,0 0-16,0 0 0,0 0 15,-1 21-15,22 0 16,-21 1-16,21-1 0,0 0 0,0 21 16,0-21-16,0 1 0,0 20 15,0-21-15,0 0 0,0 0 0,0 1 16,0-1-16,21 0 0,1 0 0,-1 0 16,0-21-16,0 21 15,0-21-15,0 0 0,1 0 0,-1 0 16,0 0-16,0 0 0,0 0 0,22-21 15,-22 0-15,0 0 0,0 0 16,0 0-16,0-1 0,1-20 0,-1 21 16,0-21-16,0 20 0,-21 1 0,0-21 15,21 21-15,-21 0 0,0-1 0,0 1 16,0 0-16,-21 21 16,0 21-1,0 0-15,21 1 16,0 20-16,0-21 0,0 0 15,0 0-15,0 22 0,0-22 16,0 0-16,0 0 0,0 0 0,0 1 16,0-1-16,0 0 0,0 0 0,0 0 15,0 0-15,0 1 16,21-22-16,0 0 16,0-22-1,0 22-15,-21-21 16,22 0-16,-22 0 0,0 0 0,21 0 15,0-1-15,-21 1 0</inkml:trace>
  <inkml:trace contextRef="#ctx0" brushRef="#br0" timeOffset="29031.43">22691 8297 0,'0'0'0,"-43"0"0,-63 85 31,85-64-31,21 0 0,0 1 16,0-1-16,0 0 0,0 0 16,21-21-16,1 0 0,-1 0 15,0 0-15,0 0 0,0 0 16,22 0-16,-22 0 0,0 0 0,21-21 15,-21 21-15,1-21 0,-22 0 0,21-1 16,-21 1-16,0 0 16,0 0-16,0 0 0,-21 0 15,-1 21-15,1 0 16,0 0-16,0 0 16,0 0-16,0 21 15,-1 0-15,1-21 0,21 21 16,-21 0-16,0 0 15,0-21-15,21 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1:56:08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720 0,'0'0'0,"-21"0"31,21 21-15,0 0-16,-21 21 0,21 1 0,-22-1 16,22 0-16,0 22 0,-21-22 15,21 22-15,-21-1 0,0 1 16,21-1-16,0 1 0,-21-1 0,21-20 15,-21 20-15,-1 1 0,22-1 16,0-21-16,-21 22 0,21-22 0,-21 1 16,21-1-16,0-21 0,0 0 15,0 0-15,0 1 0,0-1 0,0-42 47,0-1-47,0 1 0,0-21 16,0 21-16</inkml:trace>
  <inkml:trace contextRef="#ctx0" brushRef="#br0" timeOffset="369.59">1545 1016 0,'0'0'0,"0"-85"31,0 64-31,0 0 0,0 0 15,21 0-15,0 21 16,-21-21-16,22 21 0,-1 0 0,0 0 16,21 0-16,-21 0 0,1 0 15,-1 21-15,21 0 0,-21 21 0,0-21 16,1 22-16,-1-1 0,0 22 16,0-22-16,0 0 0,-21 22 0,21-22 15,-21 0-15,0 22 0,0-22 16,0 1-16,0 20 0,0-21 15,0 1-15,0-1 0,-21-21 16,21 22-16,-21-22 0,21 21 0,0-21 16,0 0-16,0 1 15,0-1-15,-21-21 0,21-21 32,-21-1-32,21-20 0,0 21 15,-21-21-15,21 20 0</inkml:trace>
  <inkml:trace contextRef="#ctx0" brushRef="#br0" timeOffset="604.46">1397 1503 0,'0'0'0,"-21"0"0,0 0 15,-1 0-15,22 21 16,22-21-1,20 0-15,-21 0 16,21-21-16,1 21 0,-1 0 0,0-21 16,1 21-16,-1 0 0,0-21 15,1 21-15,-1-22 0,-21 22 0,22 0 16,-22 0-16,0 0 0,0 0 16</inkml:trace>
  <inkml:trace contextRef="#ctx0" brushRef="#br0" timeOffset="1108.17">2074 1418 0,'0'-21'16,"0"0"-1,0 0 1,0 0-16,21 21 16,1 0-16,-22-22 0,21 22 15,0 0-15,0 0 16,0 0-16,0 0 0,1 22 0,-1-1 16,0 0-16,0 0 0,0 0 15,0 0-15,1 1 0,-1 20 0,-21-21 16,21 21-16,-21-20 0,21 20 15,-21-21-15,0 0 0,0 22 0,0-22 16,0 0-16,-21 21 0,0-42 16,0 21-16,21 1 0,-22-1 0,1-21 15,0 0 1,0 0-16,21-21 16,0-1-16,0 1 0,0 0 15,0-21-15,0 21 0,21-22 16,-21 22-16,21-21 0,0 21 15,1-22-15,-1 22 0,-21 0 0,21 0 16,21 0-16,-21-1 0,1 1 16,-1 21-16,0-21 0,21 21 31,-21 0-31,1 0 16</inkml:trace>
  <inkml:trace contextRef="#ctx0" brushRef="#br0" timeOffset="1576.9">2794 1439 0,'0'0'0,"0"-21"15,0 0 1,21 0-1,0 21-15,0 0 0,1 0 16,-1 0-16,0 0 0,0 0 16,0 0-16,0 0 15,1 0-15,-1 21 0,0-21 0,0 21 16,0 0-16,0 1 0,-21-1 16,0 0-16,0 0 0,0 0 0,0 0 15,0 1-15,0-1 0,0 21 16,0-21-16,0 0 0,0 1 0,-21-1 15,0 0-15,0 0 0,0 0 16,0-21 0,21-21-1,0 0-15,0 0 16,0 0-16,0-1 16,0-20-16,0 21 0,0 0 0,21-22 15,0 22-15,-21 0 0,21 0 16,0 0-16,-21 0 0,21-1 0,1 1 15,-1 0-15,0 21 0,0-21 16,0 21-16,0 0 0,1 0 16,-1 0-1,0 0 1</inkml:trace>
  <inkml:trace contextRef="#ctx0" brushRef="#br0" timeOffset="2200.37">3958 1503 0,'0'0'16,"21"-21"-16,0 0 0,-21-1 15,22 1-15,-22 0 16,0 0-16,0 0 15,0 0-15,-22-1 0,1 22 0,0-21 16,0 21-16,0 0 0,0 0 0,-1 0 16,1 0-16,0 0 15,0 0-15,-21 21 0,20-21 0,1 22 16,-21-1-16,21 0 0,0 0 16,-1 21-16,1-20 0,-21 20 0,42 0 15,-21-21-15,0 22 0,21-1 16,-22 0-16,22-20 0,0 20 0,0-21 15,0 21-15,0-20 0,0-1 16,22 0-16,-1-21 0,0 21 0,0-21 16,0 0-16,0 0 0,1 0 0,-1 0 15,0-21-15,21 0 0,-21 21 16,1-21-16,20-1 0,-21-20 0,0 21 16,0-21-16,1 20 15,-1-20-15,0 0 0,0-1 0,0 1 16,-21 0-16,21-1 0,-21 22 15,22-21-15,-22 21 0,0 0 0,0-1 16,0 44 15,0-1-31,0 0 0,0 0 0,-22 21 16,22-20-16,-21 20 0,21-21 16,0 21-16,0-20 0,0 20 0,0-21 15,0 0-15,0 22 0,0-22 16,0 0-16,21 0 0,1-21 0,-22 21 15,21-21-15,0 0 0,0 0 16,0 0-16,0 0 16,1 0-16,20-21 0,-21 0 0,0 0 15,0 0-15,22-1 0,-22 1 16</inkml:trace>
  <inkml:trace contextRef="#ctx0" brushRef="#br0" timeOffset="3099.92">4572 1397 0,'0'0'15,"0"-21"-15,0 0 0,0 0 16,0-1-16,-21 22 0,0 0 16,21 22 15,-22-1-31,22 0 0,0 0 16,0 0-16,0 0 0,0 22 15,0-22-15,0 0 0,0 0 0,0 0 16,0 1-16,0-1 0,22 0 15,-22 0-15,21-21 0,0 21 0,0 0 16,21-21-16,-20 0 0,-1 0 16,21 0-16,-21 0 0,22 0 0,-22 0 15,21-21-15,0 0 0,-20 0 0,-1 0 16,0 0-16,0-1 0,0-20 16,0 21-16,1-21 0,-1 20 15,-21 1-15,21-21 0,-21 21 16,0 0-16,0-1 0,0 1 0,0 0 15,21 21-15,-21 21 32,0 0-32,0 1 15,0-1-15,0 0 0,0 0 16,0 0-16,0 22 0,0-22 0,-21 21 16,21 22-16,0-22 0,0 0 15,0 22-15,0-1 0,0 1 16,0-22-16,0 22 0,0-1 0,0 1 15,0-1-15,21 1 0,-21-1 16,0 1-16,21 20 0,-21-20 0,0 20 16,0-20-16,0 21 0,0-22 0,21 22 15,-21-22-15,0 1 0,0 20 16,0-20-16,0-1 0,0 22 0,0-21 16,0-1-16,0 1 0,0-22 0,0 21 15,0-20-15,0-1 0,0 0 16,-21 1-16,0-1 0,21-21 0,-21 0 15,0 1-15,21-1 0,-21 0 0,-1-21 16,1 0-16,0 0 0,0 0 16,0 0-16,0-21 0,-1 0 15,-20-1-15,21 1 0,0-21 0,-22 21 16,22-43-16,-21 22 0,0-22 0,-1 1 16,1-1-16,0-20 0,20 20 15,-20-20-15,0-1 0,21 21 0,-1-20 16,1-1-16,21 22 0,0-22 15,0 21-15,0-20 0,0 20 0,21 1 16,1-1-16,-1 1 0,0-1 0,0 22 16,21-22-16,1 22 0,-22 0 15,21-1-15,1 1 0,-1 0 0,0-1 16,22 1-16,-22 0 16,0-1-16,1 22 0,-1-21 0,-21 21 15,22-22-15,-22 22 0,21 0 0,-21 0 16,-21 0-16,21 0 0,1 21 15,-22-22-15</inkml:trace>
  <inkml:trace contextRef="#ctx0" brushRef="#br0" timeOffset="3580.34">5651 1397 0,'0'0'0,"43"-63"32,-22 41-32,-21 1 0,0 0 15,-21 21 1,0 0-1,-1 0-15,1 0 0,0 21 16,0 0-16,0 1 0,0-1 0,-1 0 16,1-21-16,0 21 0,21 0 15,0 0-15,0 1 0,-21-1 16,21 0-16,0 0 16,0 0-16,21-21 0,0 0 15,0 21-15,1-21 0,-1 0 0,0 0 16,21 0-16,-21 0 0,1 0 15,20 22-15,-21-22 0,0 0 0,0 0 16,1 21-16,-1-21 0,0 21 16,0-21-16,-21 21 0,0 0 15,0 0-15,0 1 0,0-1 16,-21 0-16,0 0 0,0 0 16,-1-21-16,1 21 0,-21 1 0,21-1 15,0-21-15,-22 21 16,22-21-16,0 0 0,0 0 0,0 0 15,-1 21-15,1-21 0,0 0 16,0 0 0,21-21 15,-21 21-31</inkml:trace>
  <inkml:trace contextRef="#ctx0" brushRef="#br0" timeOffset="4324.91">974 2604 0,'0'0'0,"-22"0"0,1 0 16,42 0 31,1 0-31,-1 0-16,21 0 0,-21 0 15,22 0-15,-1 0 0,0 0 0,22-22 16,-1 22-16,1 0 0,20 0 15,1 0-15,0 0 0,-1-21 0,1 21 16,21-21-16,0 21 0,21 0 16,-21 0-16,42-21 0,-21 21 0,0 0 15,21-21-15,-21 21 0,21 0 16,0-21-16,22 21 0,-22 0 0,21 0 16,-21-22-16,22 22 0,-1-21 0,0 21 15,1 0-15,-22-21 0,21 21 16,-21 0-16,0-21 0,1 21 15,-1 0-15,-21 0 0,0-21 16,-21 21-16,-1 0 0,-20-21 0,0 21 16,-1 0-16,-20 0 0,-22 0 0,22-22 15,-43 22-15,0 0 0,0 0 16,0 0-16,1 0 0,-44 0 109,1 0-109,0 0 0,0 0 0,0 0 16</inkml:trace>
  <inkml:trace contextRef="#ctx0" brushRef="#br0" timeOffset="52553.53">9800 13462 0</inkml:trace>
  <inkml:trace contextRef="#ctx0" brushRef="#br0" timeOffset="57524.2">1926 4360 0,'0'-21'47,"0"0"-31,0 0-1,0 0-15,0 0 16,0-1-16,0 1 16,0 0-16,0 0 15,0 0-15,0 0 16,0-1-16,0 1 0,0 0 15,0 0-15,0 0 16,0 0 0,0 42 15,0 0-15,0 0-16,0 21 0,21-20 0,-21 20 15,0 21-15,21-20 0,-21-1 16,0 22-16,0-22 0,0 21 0,22 1 15,-22-22-15,0 22 0,0-22 16,0 22-16,0-1 0,0-21 0,0 1 16,0-1-16,0 0 0,0-20 15,0 20-15,0-21 0,0 0 0,0 0 16,0 1 0,0-44 15,0 1-31,0 0 15,0 0-15</inkml:trace>
  <inkml:trace contextRef="#ctx0" brushRef="#br0" timeOffset="58472.06">2328 4657 0,'0'42'31,"0"-21"-31,0 0 31,21-21-15,1 0 0,-1 0-16,-21-21 15,21 21-15,-21-21 16,0 0-16,0 0 0,0 0 15,0-1 1,-21 22-16,0 0 31,-1 0-31,1 0 16,21 22 0,0-1-16,0 0 15,0 0-15,0 0 0,0 0 16,0 1-1,21-22 1,1 0 0,-1 0-16,0-22 31,-21 1-31,0 0 16,0 0-1,0 0-15,0 0 0,-21 21 16,21-22-1,-21 22-15,-1 0 16,22 22 0,0-1-16,0 0 15,0 0-15,0 0 16,22-21 15,-1 0-31,0 0 16,0-21-1,-21 0 1,0 0 0,0 0-1,0-1-15,-21 22 16,0 0-16,0 0 31,-1 0-31,22 22 16,0-1-16,-21-21 0</inkml:trace>
  <inkml:trace contextRef="#ctx0" brushRef="#br0" timeOffset="61012.05">4106 4699 0,'21'0'47,"-21"-21"-47,22 21 16,-1-21-16,-21 0 0,21-1 15,0 1-15,0 0 0,0 0 0,1-21 16,-1-1-16,0 1 0,0 0 16,0-1-16,0 1 0,1 0 0,-22-1 15,0-20-15,0 20 0,0 1 16,0 0-16,0 21 0,0-22 0,-22 22 16,1 0-16,0 21 0,0-21 15,0 21-15,0 0 0,-1 0 16,22 21-16,-21 0 15,21 0-15,-21 0 0,21 22 0,0-1 16,0 0-16,0 1 0,0 20 16,0-20-16,0-1 0,0 21 15,0-20-15,0-1 0,0 0 0,0 1 16,0-1-16,0 0 0,0 1 16,0-1-16,0-21 0,0 0 0,21 22 15,-21-22-15,0 0 0,21-21 16,-21 21-16,0-42 31,22 0-15,-22 0-16,0 0 0,0-1 15,21 1-15,-21 0 0,0-21 0,0 21 16,21-1-16,0 1 0,-21-21 16,21 21-16,0 0 15,1-1-15,-1 22 0,0 0 16,0 0-16,0 0 15,0 0-15,1 22 0,-22-1 0,21-21 16,0 21-16,0 0 0,-21 0 0,21 0 16,0 1-16,-21-1 0,22 0 15,-1 0-15,-21 0 0,21 0 0,0 1 16,0-1-16,-21 0 0,21-21 16,1 0-16,-1 21 0,0-21 0,0 0 15,0 0-15,0 0 0,1 0 16,-1 0-16,0-21 0,0 0 15,0 0-15,0-1 0,1 22 0,-1-21 16,-21 0-16,21-21 0,-21 21 16,21-1-16,-21 1 0,0 0 0,0-21 15,0 21-15,0-1 0,0 1 0,0 0 16,0 0-16,0 42 47,0 0-47,0 0 15,0 1-15,0-1 0,0 0 0,0 0 16,0 0-16,0 0 0,0 22 16,0-22-16,0 0 0,0 0 15,0 0-15,0 1 0,21-22 0,-21 21 16,21 0-16,1-21 16,-1 0-16,0 0 0,0 0 15,0 0-15,0-21 16,1 0-16,-1 21 0,-21-22 0,21 1 15,0 0-15,0 0 0,0 0 0,-21-22 16,22 22-16,-22 0 0,0-21 16,21 21-16,0-1 0,-21 1 15,21 0-15,-21 0 0,0 0 0,0 0 16,0 42 15,0 0-15,0 0-16,0 0 0,0 0 15,0 1-15,0-1 0,0 0 16,0 0-16,0 0 0,0 0 0,0 1 16,0-1-16,0 0 0,0 0 0,0 0 15,21 0-15,0 1 0,-21-1 16,22-21-16,-1 21 0,0-21 0,21 0 16,-21 0-16,22 0 0,-22 0 15,21 0-15,1 0 0,-1 0 0,0 0 16,1-21-16,-1 0 0,0-1 0,1 22 15,-1-21-15,-21 0 16,21 0-16,-20 0 0,-1 0 0,0-1 16,0 1-16,0 0 0,0 0 0,-21-21 15,0 20-15,0 1 0,0 0 16,0 0-16,0 0 0,0 0 0,0-1 16,0 1-16,0 0 0,-21 21 15,0 0-15,21-21 0,-21 21 16,0 0-16,0 0 0,-1 0 0,1 21 15,21 0-15,-21 0 0,0 1 16,0-1-16,0 0 0,-1 0 16,22 0-16,-21 0 0,21 22 0,0-22 0,0 0 15,0 0-15,0 0 16,0 1-16,0-1 0,0 0 0,0 0 16,0 0-16,0 0 0,21-21 0,1 22 15,-1-22-15,0 0 16,0 0-16,0 0 0,0 0 0,1-22 15,-1 22-15,0-21 0,0 0 16,0 21-16,0-21 0,1 0 0,-22 0 16,21-1-16,-21 1 0,21 0 0,-21 0 15,0 0-15,0 0 0,0-1 16,0 1-16,0 0 0,0 0 16,0 42 15,0 0-16,0 0-15,0 1 0,0-1 16,0 21-16,0-21 0,0 0 16,0 22-16,0-1 0,0 0 0,0 1 15,0 20-15,0-20 0,0 20 16,0-21-16,0 22 0,0-1 0,0-20 16,21 20-16,-21 1 0,21-1 0,-21 1 15,0-1-15,0 1 0,21-1 16,1 1-16,-22 20 0,21-20 15,-21-1-15,0 1 0,21-1 0,-21 1 16,21-1-16,-21 1 0,21-1 16,-21-20-16,0 20 0,0 1 0,0-22 15,21 0-15,-21 22 0,0-22 0,0 1 16,0-1-16,0-21 0,0 0 0,0 0 16,0 1-16,-21-1 0,0-21 15,0 0-15,0 0 0,0 0 16,-1-21-16,1-1 0,0 1 0,0 0 15,0-21-15,0-1 0,-22-20 0,22-1 16,0 1-16,-21-1 16,20 1-16,-20-22 0,0 22 0,21-22 15,-22 0-15,22 22 0,-21-22 0,21 1 16,-1-1-16,22 21 0,0 1 16,0-22-16,0 22 0,0-1 0,0 1 15,22 20-15,-1-20 0,0-1 0,0 22 16,0-21-16,22 20 0,-22-20 15,0 20-15,21 1 0,-21 0 0,22 21 16,-22-22-16,0 22 0,21 0 16,-20 0-16,-1 0 0,0-1 15,0 1-15,0 21 0,-21-21 0,21 21 16,1 0 15,-22-21-31,0 0 16</inkml:trace>
  <inkml:trace contextRef="#ctx0" brushRef="#br0" timeOffset="61440.8">6689 4466 0,'-22'0'16,"44"0"31,-1 0-47,0 0 15,0 0-15,0-21 16,0 0-16,1 21 0,-22-21 0,0 0 16,21 21-16,-21-22 0,0 1 15,0 0 1,-21 21-1,-1 0 1,1 21-16,0 0 0,0-21 16,21 22-16,-21-1 0,0 0 15,21 0-15,-22 0 0,22 22 16,0-22-16,0 0 0,0 0 0,0 0 16,0 0-16,0 1 0,0-1 0,0 0 15,22 0-15,-1-21 16,0 0-16,0 21 0,0-21 0,0 0 15,1 0-15,-1 0 0,0 0 0,0 0 16,0 0-16,0-21 0,22 0 16,-22 21-16,0-21 0,0 0 0,0-1 15,1 1-15</inkml:trace>
  <inkml:trace contextRef="#ctx0" brushRef="#br0" timeOffset="62876.44">7810 4678 0,'0'0'0,"0"21"16,0 0-16,22-42 62,-1 21-62,0-21 16,-21 0-16,21 0 0,0 21 0,0-43 15,1 22-15,20 0 0,-21 0 16,0-22-16,22 1 0,-22 21 0,21-21 16,-21-1-16,22 1 0,-22 0 15,0-1-15,0 1 0,0 0 16,0 20-16,-21 1 0,0 0 0,0 0 16,-21 42-1,0-21-15,-21 21 16,21 0-16,-1 22 0,1-22 15,0 0-15,0 21 0,0-20 0,21 20 16,0-21-16,0 21 0,0-20 0,0-1 16,21 0-16,0 0 0,0 0 15,22 0-15,-22 1 0,0-1 0,0 0 16,0-21-16,0 21 0,1 0 0,-1-21 16,0 0-16,-21 21 0,0 1 31,-21-22-16,0 0-15,-1 0 16,1 0-16,0-22 0,0 22 0,21-21 16,-21 21-16,0-21 0,21 0 15,-22 21-15,22-21 0,-21 21 16,21 21 15,0 0-15,21-21-16,-21 21 0,22-21 0,-22 21 15,21-21-15,0 0 16,0 22-16,0-22 16,0 0-16,1 0 0,-1 0 15,0 0-15,0 0 0,0 0 0,0-22 16,22 22-16,-22-21 0,0 21 16,21-21-16,-20 21 0,-1-21 0,21 0 15,-21 21-15,0-21 0,1-1 16,-1 1-16,0 21 0,-21-21 0,0 0 15,0 0-15,0 0 0,0-1 0,0 1 16,0 0-16,0 0 16,-21 0-1,0 21-15,-1 0 0,22 21 16,-21-21-16,0 21 0,0 0 16,0 0-16,21 1 0,0-1 15,-21 21-15,21-21 0,0 0 16,-22 1-16,22 20 0,0-21 0,0 0 15,0 0-15,0 1 0,22-1 16,-1-21-16,0 21 0,0-21 16,0 0-16,0 0 0,22 0 15,-22 0-15,0 0 0,21 0 0,-20 0 16,20-21-16,-21 0 0,21 21 16,1-22-16,-22 1 0,0 0 0,21-21 15,-20 21-15,-1-22 0,0 22 0,0-21 16,0-1-16,0-20 0,1 21 15,-22-1-15,0-20 0,0 20 16,21 1-16,-21 0 0,0 21 0,0-22 16,0 22-16,0 0 0,0 0 15,-21 42 1,21 0 0,0 0-16,0 22 0,-22-1 15,22 0-15,-21 1 0,21-1 0,-21 0 16,21 1-16,0-1 0,0 0 15,0 1-15,0-22 0,0 21 0,0-21 16,0 22-16,0-22 0,0 0 0,0 0 16,0 0-16,21 0 15,0-21-15,-21 22 0,22-22 16,-1 0-16,0 0 0,0 0 16,0 0-16,-21-22 0,21 1 15,1 21-15,-1-21 0,-21 0 0,21-21 16,-21 20-16</inkml:trace>
  <inkml:trace contextRef="#ctx0" brushRef="#br0" timeOffset="63088.32">9102 4255 0,'0'0'0,"21"0"31,21 0-16,-21 0-15,0 0 0,1 0 16,-1 0-16,21 0 0,-21 0 16,0 0-16,22 0 0,-22 0 0,0-22 15,21 22-15,-20 0 0,-1 0 0,0-21 16,0 21-16,0 0 0</inkml:trace>
  <inkml:trace contextRef="#ctx0" brushRef="#br0" timeOffset="64312.22">11282 4085 0,'0'0'0,"-21"-42"15,-1 21-15,22 0 0,0-22 0,0 22 16,0 0-16,-21 0 0,21 0 15,-21 21-15,21-22 16,-21 22-16,0 0 16,21 22-16,-21-1 15,-1 0-15,1 0 0,21 0 0,-21 22 16,0-22-16,21 21 0,-21 0 16,21 1-16,-21-22 0,21 21 15,-22-21-15,22 22 0,0-22 0,0 21 16,0-21-16,0 1 0,0-1 0,0 0 15,22 0-15,-1-21 16,0 0-16,0 0 0,0 0 0,0 0 16,22 0-16,-22 0 0,0 0 0,21 0 15,-20-21-15,-1 0 0,0 21 16,0-21-16,21-22 0,-42 22 0,22 0 16,-22 0-16,21-22 0,-21 22 0,0-21 15,0 0-15,0 20 0,0-20 16,-21 0-16,-1 21 0,1-1 15,0 1-15,0 0 0,0 21 16,0-21-16,-1 21 0,1 0 16,0 0-16,21 21 15,0 0 1,21-21-16,0 0 16,1 0-16,20 0 0,-21 0 0,21 0 15,-20 0-15,20 0 0,0 0 16,1 0-16,-1-21 0,0 0 0,1 21 15,-1-21-15,21 0 0,-20-1 0,-1 1 16,0 0-16,1 0 0,-22 0 16,21 0-16,-21-1 0,-21 1 15,0 0-15,0 0 0,0 0 16,0 0-16,0-1 0,0 1 0,-21 0 16,21 0-16,-21 0 0,0 21 0,0 0 15,0 0-15,-1 0 16,1 0-16,0 21 0,0-21 0,21 21 15,-21 21-15,0-20 0,21 20 16,-22 0-16,22 1 0,-21-1 0,0 21 16,21-20-16,0 20 0,-21 1 0,0-1 15,0 1-15,21 20 0,-22-20 16,22-1-16,0 1 0,-21-1 0,21 1 16,0-1-16,-21 1 0,21 21 15,0-22-15,0 22 0,0-1 16,0-20-16,0 21 0,0-22 0,0 1 15,0 20-15,0-20 0,0-1 0,0 1 16,21-1-16,-21 1 0,21-1 0,-21-20 16,0 20-16,0-21 0,0 1 15,0-1-15,0-21 0,0 22 0,0-22 16,0 21-16,0-21 0,0 0 0,0 1 16,-21-22-16,0 0 15,0 0-15,0 0 16,0-22-16,-1 1 0,1 0 15,0 0-15,21-21 0,-21 20 0,0-41 16,0 21-16,-1-22 0,1 1 16,21-1-16,0-21 0,0 22 0,0-22 15,0 1-15,0-1 0,0 21 0,0-20 16,0-1-16,21 0 0,1 1 16,-22 20-16,21 1 0,0-1 0,0 22 15,0 0-15,0-1 0,1 1 0,-1 0 16,0 20-16,0 1 0,21 0 15,-20 0-15,-1 0 0,0 0 0,0 21 16,0-22-16,0 22 0,1-21 0,-1 21 16,0-21-16,0 0 15,0 21-15</inkml:trace>
  <inkml:trace contextRef="#ctx0" brushRef="#br0" timeOffset="65127.95">13208 4276 0,'0'0'0,"21"0"16,0 0-1,0 0-15,1-21 16,-1-1 0,0 22-16,0-21 0,-21 0 0,21 0 15,0 0-15,-21 0 0,0-1 16,0 1-16,22-21 0,-22 21 0,0 0 15,0-22-15,0 22 0,0 0 16,-22 0-16,1 0 0,0 21 0,0-22 16,0 22-16,0 0 0,-1 0 15,-20 0-15,21 0 0,-21 22 0,-1-22 16,1 21-16,0 0 0,-1 0 16,1 21-16,21-20 0,-22 20 0,22-21 15,0 21-15,0 1 0,0-22 0,21 21 16,0 1-16,0-22 0,0 21 15,0-21-15,0 0 0,21 1 0,0-1 16,-21 0-16,21-21 0,0 21 16,1-21-16,-1 0 0,0 0 15,21 0-15,-21 0 0,1 0 0,20 0 16,-21-21-16,21 0 0,-20 21 0,20-21 16,0-1-16,-21 1 0,22-21 15,-22 21-15,0-22 0,21 1 0,-20 0 16,-1-1-16,0 1 0,0 0 0,0-1 15,0-20-15,1 21 0,-1-1 16,-21 1-16,0 0 0,21-1 0,-21 22 16,21-21-16,-21 21 0,0-1 15,-21 22 1,0 22 0,0-1-16,-1 0 0,1 0 15,21 21-15,0 1 0,-21-1 0,0 0 16,21 1-16,0-1 0,0 0 0,0 1 15,0-1-15,0 0 0,0 1 16,0-1-16,0 0 0,0-20 0,0 20 16,0-21-16,21 0 0,0 0 0,0 1 15,1-1-15,-1 0 16,0-21-16,0 0 0,21 0 0,-20 0 16,-1 0-16,0 0 0,0 0 15,21 0-15,-20-21 0,-1 21 0,21-21 16,-21-1-16</inkml:trace>
  <inkml:trace contextRef="#ctx0" brushRef="#br0" timeOffset="66480.11">14393 3831 0,'0'0'15,"-21"0"-15,0 0 0,0 0 0,0-21 16,-1 21-16,1 0 0,0 0 0,-21 0 15,21 0-15,-1 0 0,1 21 16,-21-21-16,21 21 0,0 1 0,-1-1 16,1 0-16,-21 0 0,42 21 0,-21-20 15,0 20-15,21-21 16,-22 21-16,22 1 0,-21-22 0,21 21 16,0-21-16,0 1 0,0-1 0,0 21 15,0-21-15,0 0 16,0 1-16,21-22 0,1 0 0,-1 21 15,0-21-15,0 0 0,0 0 0,0 0 16,1 0-16,-1 0 0,0-21 16,21-1-16,-21 1 0,1 0 0,-1 0 15,21 0-15,-21-22 0,0 22 0,1-21 16,-1 0-16,0-1 0,0 1 16,-21 0-16,0 20 0,21-20 15,-21 21-15,0-21 0,0 20 0,0 1 16,0 0-16,-21 21 31,0 0-31,21 21 0,0 0 16,-21 1-16,21-1 0,0 21 15,-21-21-15,21 22 0,0-1 0,0 0 16,0-21-16,0 22 0,0-1 16,0-21-16,0 22 0,0-22 0,0 0 15,21 0-15,0 0 0,0 0 16,-21 1-16,21-22 0,0 0 15,1 21-15,-1-21 0,0 0 0,0 0 0,0 0 16,0 0-16,1 0 0,-1-21 16,0 21-16,0-22 0,0 1 15,0 0-15,1-21 0,-1 21 0,21-22 16,-21 1-16,0 0 0,1-1 0,-1 1 16,0 0-16,0-22 0,21 22 15,-20-1-15,-1 1 0,0 0 0,-21-1 16,0 1-16,0 21 0,0 0 0,0 0 15,0-1-15,0 1 0,0 0 16,-21 21-16,0 0 16,-1 0-16,1 0 0,0 0 0,21 21 15,-21 0-15,0 1 0,21-1 16,0 0-16,-21 21 0,21-21 0,-22 22 16,22-1-16,-21 0 0,21 1 15,0-1-15,0 0 0,0 1 0,0-1 16,0 0-16,0 1 0,0-22 0,0 21 15,0-21-15,0 22 0,0-22 16,0 0-16,21 0 0,1 0 0,-1 1 16,0-1-16,0-21 0,0 0 0,22 0 15,-22 0-15,21 0 0,0 0 16,1 0-16,20 0 0,-20 0 16,-1-21-16,21-1 0,-20 1 0,-1 21 15,0-42-15,1 21 0,-1 0 16,-21-1-16,22-20 0,-22 21 0,0-21 15,0-1-15,-21 22 0,0-21 16,0 21-16,0-1 0,0 1 0,0 0 16,0 0-16,0 0 0,0 0 0,-21 21 15,0-22-15,0 22 16,-1 0-16,1 0 0,0 0 16,0 22-16,0-1 0,0 0 0,-1 0 15,-20 0-15,21 0 16,0 22-16,21-22 0,-21 21 0,-1-21 15,22 22-15,-21-22 0,21 21 0,0-21 16,0 1-16,0 20 0,0-21 16,0 0-16,21 0 0,1 1 15,-1-22-15,0 0 0,0 0 16,0 0-16,0 0 0,1 0 16,-1 0-16,0 0 0,0-22 0,0 1 15,0 21-15,1-42 0,-22 21 0,21 0 16,0-22-16,0 22 0,-21-21 15,21-1-15,-21 1 0,21 0 0,-21-1 16,0 22-16,0 0 0,22-21 16,-22 21-16,0-1 15,0 44 1,0-1 0,-22 0-16,22 0 0,0 21 0,0-20 15,-21 20-15,21 0 0,0-21 0,0 22 16,0-1-16,0-21 0,0 22 15,0-22-15,0 0 0,0 0 0,0 0 16,21 0-16,1 1 0,-1-22 0,-21 21 16,21-21-16,0 0 0,0 0 15,0 0-15,1 0 0,20 0 0,-21 0 16,0-21-16,22-1 0,-22 1 16,21 0-16,-21 0 0,22 0 15</inkml:trace>
  <inkml:trace contextRef="#ctx0" brushRef="#br0" timeOffset="66924.64">14647 3768 0,'0'0'0,"21"0"31,1 0-31,20 0 0,-21 0 16,21 0-16,22 0 16,-22 0-16,22 0 0,-1 0 0,1 0 15,-1-21-15,22 21 0,-22 0 0,1 0 16,-1-22-16,1 22 0,-1 0 16,-20 0-16,-1 0 0,0-21 0,-20 21 15,-1 0-15,0 0 0,-42 0 63</inkml:trace>
  <inkml:trace contextRef="#ctx0" brushRef="#br0" timeOffset="71895.78">9419 7324 0,'0'0'0,"0"-21"0,0-1 16,-21 22-1,21 22-15,-21-1 16,21 0-16,0 0 0,-21 0 16,21 22-16,0-22 0,0 0 15,0 0-15,0 0 0,0 0 0,0 1 16,0-1-16,0 0 16,0 0-16,21-21 15,0 0 1</inkml:trace>
  <inkml:trace contextRef="#ctx0" brushRef="#br0" timeOffset="72220.62">9440 7578 0,'0'0'0,"0"21"47,0 0-31,-21 0-16,21 0 0,0 1 16,0-1-16,0 0 0,0 0 0,0 0 15,0 22-15,0-22 0,0 21 0,0-21 16,0 0-16,0 1 15,0-1-15,0 21 0,0-21 16,0 0-16,0 1 0,21-22 31,-21-22-15,0 1-16,21 0 0,-21 0 16,0 0-16</inkml:trace>
  <inkml:trace contextRef="#ctx0" brushRef="#br0" timeOffset="72656.19">9504 6964 0,'0'0'15,"-21"0"-15,-1 0 0,22 21 16,-21-21-16,0 21 0,21 0 0,0 1 15,0-1-15,-21 0 0,21 21 0,0-21 16,0 1-16,0-1 0,0 0 16,0 0-16,0 0 0,21 0 15,0-21-15,0 22 0,1-22 0,-1 0 16,0 0-16,0 0 0,21 0 16,-20-22-16,-1 1 0,21 0 15,-21 0-15,0 0 0,1 0 0,-22-1 16,0 1-16,0-21 0,0 21 15,0 0-15,0-22 0,0 22 0,-22 0 16,1 0-16,-21 0 0,21-1 0,-22 22 16,22 0-16,-21 0 0,21 0 15,-22 0-15,22 0 0,0 22 0,0-1 16,0 0-16,0 0 0,-1 0 0,22 22 16,0 20-16,0-21 15,0 1-15,0-1 0,0 0 16,0 1-16,0-1 0,22-21 0,-1 22 15,-21-22-15,21 21 0,0-21 16,0 0-16</inkml:trace>
  <inkml:trace contextRef="#ctx0" brushRef="#br0" timeOffset="73188.77">9948 7599 0,'-21'0'31,"0"0"-31,0 21 16,0-21-16,21 21 0,0 0 0,-22 1 15,22-1-15,-21 0 0,21 0 0,-21 0 16,21 22-16,0-22 0,0 0 16,0 0-16,0 21 0,0-20 0,0-1 15,0 0-15,0 21 0,0-21 0,0 1 16,0-1-16,0 0 15,0-42 17,0 0-17,0-22-15,0 22 0,0 0 0,0-21 16,0 20-16,0-20 0,0 0 16,21 21-16,0-22 0,1 1 15,-1 0-15,0-1 0,21 22 0,-21-21 16,22 21-16,-1-1 0,0 1 0,1 21 15,-22 0-15,21 0 0,1 0 16,-22 0-16,21 0 0,-21 21 0,0 1 16,1-1-16,-1 21 0,0-21 0,-21 22 15,0-22-15,0 0 0,0 21 16,0-21-16,0 22 0,0-22 0,-21 0 16,0 21-16,-1-20 0,22-1 0,0 0 15,-21 0-15,0 0 0,0 0 16,21 1-16,0-44 31,21 22-15,0-21-16,-21 0 0,21 0 15,1 0-15</inkml:trace>
  <inkml:trace contextRef="#ctx0" brushRef="#br0" timeOffset="73452.5">10710 7324 0,'0'0'0,"0"-21"0,-21 42 32,21 0-17,0 0-15,-21 21 0,0-20 0,21 20 16,-21 0-16,21 1 0,0-1 0,-22 0 16,22 1-16,-21-1 0,21 0 0,-21 1 15,21-1-15,0 0 0,0 1 16,0-22-16,0 21 0,0-21 0,0 22 15,0-22-15,0 0 0,0 0 16,21-21 0,0 0-16,1 0 15,-1-21-15,0 0 0,0 0 16</inkml:trace>
  <inkml:trace contextRef="#ctx0" brushRef="#br0" timeOffset="73656.78">10562 7641 0,'0'0'15,"0"21"1,21-21 0,0 0-1,1 0-15,20 0 0,-21 0 0,0 0 16,0 0-16,22 0 0,-22 0 15,0-21-15,0 21 0,0-21 16,1 21-16</inkml:trace>
  <inkml:trace contextRef="#ctx0" brushRef="#br0" timeOffset="74465.03">12721 7811 0,'0'-22'16,"0"1"0,0 0-16,0 0 15,21 21-15,-21-21 0,0 0 16,21-1-16,-21 1 0,0 0 0,0-21 15,0 21-15,0-22 0,0 22 0,0-21 16,0 21-16,0-22 0,0 1 16,0 21-16,-21-22 0,0 22 0,0 0 15,21 0-15,-21 0 0,0 21 0,-1 0 16,1 0-16,0 0 0,-21 0 16,21 21-16,-22 0 0,22 21 0,0-20 15,-21 20-15,20 0 0,1 1 0,0-1 16,0 0-16,21 1 15,-21 20-15,21-21 0,0 1 0,0-1 16,0-21-16,0 22 0,0-22 0,0 21 16,0-21-16,21 0 0,0 1 15,0-22-15,0 21 0,1-21 0,-1 0 16,0 0-16,0 0 0,0 0 0,0-21 16,1 21-16,20-22 0,-21 1 15,0 0-15,0 0 0,1 0 0,-1 0 16,0-1-16,21-20 0,-21 0 0,1 21 15,-22-22-15,21 1 0,0-22 16,0 22-16,-21 0 0,0-1 0,0 22 16,0-21-16,21 21 0,-21 0 15,0 42 1,0 21-16,0-21 16,-21 22-16,21-22 0,0 21 0,0 0 15,0 1-15,0-1 0,0-21 16,0 22-16,0-22 0,0 21 0,0-21 15,0 0-15,0 1 0,21-1 0,-21 0 16,21 0-16,1-21 0,-1 21 16,0-21-16,0 0 0,0 0 15,0 0-15,1 0 0,20 0 0,-21-21 16,0 0-16,22 0 0,-1 0 16</inkml:trace>
  <inkml:trace contextRef="#ctx0" brushRef="#br0" timeOffset="74739.88">13801 7345 0,'0'0'0,"0"21"15,21-21 32,0 0-47,0 0 0,-21-21 16,21 21-16,0 0 0,1 0 15,-1-21-15,0 21 0,0-21 16,0 21-16</inkml:trace>
  <inkml:trace contextRef="#ctx0" brushRef="#br0" timeOffset="74931.77">13758 7599 0,'0'21'0,"0"21"31,21-42-31,1 0 0,-1 0 16,0 0-16,0 0 15,0 0-15,0 0 0,1 0 0,-22-21 16,21 21-16,0-21 0,21 21 16,-21-21-16,1 0 0,20 21 0</inkml:trace>
  <inkml:trace contextRef="#ctx0" brushRef="#br0" timeOffset="75301.28">15261 6943 0,'0'0'0,"0"-21"0,-21-1 16,0 22-1,0 0-15,21 22 16,0-1-16,-22 0 16,22 21-16,0-21 0,-21 22 0,21 20 15,0-20-15,0-1 0,0 0 0,0 22 16,0-22-16,0 0 0,0 1 16,0-22-16,0 21 0,0-21 0,0 22 15,0-22-15,0 0 0,0 0 16,0 0-16,21-21 31,1 0-31,-1-21 16,0 21-16,0-21 0</inkml:trace>
  <inkml:trace contextRef="#ctx0" brushRef="#br0" timeOffset="75907.92">16023 6900 0,'-42'0'15,"21"0"1,-1 22 0,1-1-16,0 0 0,21 0 0,-21 0 15,0 0-15,0 1 0,21 20 0,-22-21 16,1 21-16,21 1 0,0-22 15,0 21-15,0 1 0,0-1 0,0 0 16,0-21-16,0 22 0,0-22 0,0 0 16,0 21-16,0-20 0,21-1 15,1-21-15,-1 21 0,0 0 0,0-21 16,0 0-16,0 21 0,1-21 0,-1 0 16,21 0-16,-21 0 0,0 0 0,22 0 15,-22-21-15,0 21 16,21-21-16,-20 0 0,-1 0 0,0-1 15,21 1-15,-21 0 0,1-21 0,-22 21 16,21-22-16,0 1 0,-21 0 16,0-1-16,0 1 0,0 0 0,0-1 15,0 1-15,0 21 0,0-22 0,-21 22 16,0-21-16,-1 21 0,1 0 16,0-1-16,0 1 0,-21 0 0,20 21 15,1 0-15,-21 0 0,21 0 0,0 0 16,-1 0-16,1 0 0,-21 21 15,21-21-15,0 21 0,-1 22 0,-20-22 16,21 21-16,0-21 0,21 22 16,-21-1-16,-1 0 0,22 1 15,-21-1-15,21 22 0,0-22 0,0 0 16,0-21-16,0 22 0,0-1 0,0-21 16,0 0-16,21 1 0,1-1 15,-1 0-15,0 0 0,0-21 16,0 21-16,0-21 0,1 0 15,-1 0-15,0-21 0,0 21 16,21-21-16</inkml:trace>
  <inkml:trace contextRef="#ctx0" brushRef="#br0" timeOffset="76228.77">17335 6985 0,'0'0'0,"-21"0"0,0 0 15,21-21 1,-21 21-1,21 21 48,0 0-63,0 0 16,0 1-16</inkml:trace>
  <inkml:trace contextRef="#ctx0" brushRef="#br0" timeOffset="76560.58">17272 7535 0,'0'64'31,"0"-43"-31,21 0 0,-21 0 16,0 1-16,0-1 16,0 0-16,0 0 0,0 0 15,0 0-15,-21 1 0,0-1 0,0 21 16,-22-21-16,22 0 0,-21 1 0,-1-1 15,1 0-15,0 0 0,-1 0 16,1 0-16,0-21 0,-1 22 0,22-1 16,-21-21-16,21 0 0,0 0 0,-1 0 15</inkml:trace>
  <inkml:trace contextRef="#ctx0" brushRef="#br0" timeOffset="77984.7">15684 6604 0,'0'0'0,"0"21"16</inkml:trace>
  <inkml:trace contextRef="#ctx0" brushRef="#br0" timeOffset="79920.21">15769 6752 0,'0'0'0,"21"0"15,0 0 32,1-21 0,-22 0-31,0 0-16,21 21 15,-21-21-15,0-1 16,0 1-16,0 0 15,0 0-15,0 0 16,0 0-16,0-1 16,0 1-16,0 0 15,0 0 1,0 0-16,0 0 16,0-1-16,0 1 15,0 0-15,0 0 0,0 0 16,0 0-16,0-1 15,0 1-15,0 0 16,0 0-16,0 0 16,0 0-16,0-1 15,-21 1-15,21 0 16,-22 0-16,22 0 0,0 0 16,0-1-16,-21 1 15,21 0-15,-21 0 0,21 0 16,0 0-16,0-1 15,-21 1-15,21 0 0,-21 0 16,21 0-16,0 0 0,-21-1 16,-1 1-1,22 0-15,-21 21 0,0-21 16,0 21-16,21-21 16,-21 21-16,0-21 15,-1 21-15,1-22 16,0 22-16,0-21 15,0 21-15,0 0 0,-1-21 16,1 21-16,0 0 16,0-21-16,0 21 15,0 0-15,-1 0 0,22-21 16,-21 21-16,0-21 16,0 21-16,0 0 0,0 0 15,-1 0-15,1-22 0,0 22 16,0 0-16,0 0 0,0 0 15,-1 0-15,1 0 0,0 0 16,0 0-16,0 0 0,0 0 16,-1 0-1,1 0-15,0 0 16,0 0-16,0 0 0,0 0 16,-1 0-1,1 0-15,0 0 0,0 0 16,0 0-16,0 0 0,-1 0 15,1 0-15,0 0 16,0 0-16,0 0 0,0 0 16,-1 22-16,1-22 15,0 0-15,0 0 0,0 0 16,0 21-16,-1 0 0,1-21 16,0 0-16,0 0 0,0 21 15,0-21-15,-1 0 0,1 21 16,0-21-16,0 0 0,0 0 15,0 21-15,-1-21 0,1 0 16,0 22-16,0-22 0,0 0 16,0 0-16,-1 21 0,1-21 15,0 0-15,0 21 0,0-21 16,0 21 0,-1-21-16,22 21 0,-21-21 0,0 0 15,21 21-15,-21-21 16,0 22-16,0-22 15,-1 0-15,22 21 0,-21 0 16,0-21-16,0 0 16,21 21-16,-21 0 15,0-21-15,-1 0 0,22 21 16,-21 1 0,0-1-16,0-21 15,21 21-15,-21-21 0,21 21 0,-21 0 16,-1 0-1,1-21-15,21 22 0,0-1 0,-21-21 16,0 21-16,0 0 16,21 0-16,-21 0 15,-1 1-15,22-1 16,-21 0 0,21 0-16,-21-21 0,21 21 15,0 0-15,-21 1 16,21-1-1,-21 0-15,0 0 0,21 0 16,0 0-16,0 1 0,-22-22 0,1 21 16,21 0-16,0 0 0,-21 0 15,21 0-15,-21 1 0,21-1 16,-21 0-16,21 0 16,0 0-16,0 0 15,0 1-15,-21-22 0,21 21 16,0 0-16,0 0 15,0 0-15,0 0 16,-22 1-16,22-1 0,0 0 16,-21-21-16,21 21 0,-21 0 15,21 0-15,0 1 16,-21-1-16,21 0 16,-21-21-16,21 21 0,0 0 15,0 0 1,0 1-1,0-1-15,0 0 32,0 0-17,-21-21-15,21-21 78,-22 21-62,22-21-16,0 0 0</inkml:trace>
  <inkml:trace contextRef="#ctx0" brushRef="#br0" timeOffset="80436.49">12806 6837 0,'0'-21'16,"0"0"-16,0-1 15,0 1 1,0 42 62,21 1-62,0-1-16,0 0 15,-21 0-15,21 0 0,-21 0 16,22 1-16,-22-1 0,0 0 16,21 0-16,-21 0 0,0 0 15,21-21-15,-21 22 0,0-1 0,0 0 16,0 0-1,0 0 1,0 0 0,21-21 62,-21-21-63,21 21 1,-21-21-16,0 0 0,0 0 16,21 0-16,-21-1 15</inkml:trace>
  <inkml:trace contextRef="#ctx0" brushRef="#br0" timeOffset="80916.74">13547 6795 0,'0'0'0,"21"0"0,0 0 16,-21 21 62,-21-21-78,21 21 15,-21 0-15,-1-21 0,1 21 16,0-21-16,0 21 0,0 1 0,-22-1 16,22 0-16,0-21 0,0 21 15,0 0-15,0-21 0,21 21 16,-22 1-16,1-22 0,0 21 0,0-21 15,0 21-15,21 0 0,-21-21 16,-1 21-16,1 0 16,21-42 93</inkml:trace>
  <inkml:trace contextRef="#ctx0" brushRef="#br0" timeOffset="87885.21">12827 9356 0,'0'0'0,"0"-21"16,0-22-16,0 22 15,0 0-15,0 0 0,0 0 0,0-1 16,0 1-16,0 0 0,0 0 0,0 0 15,0 0 1,0 42 0,0 0-1,0 21-15,0-21 0,0 22 0,0-22 16,0 21-16,0 1 0,0-1 0,0 0 16,0 1-16,0 20 15,0-21-15,0 1 0,-21-1 0,21 0 16,0 1-16,0-1 0,0 0 0,0 1 15,0-22-15,-21 21 0,21-21 16,0 1-16,0-1 0,0 0 16,0 0-16,0-42 31,0 0-31,0 0 0,0-1 16,0 1-16,0 0 0,0 0 0,0-21 15,0 20-15,0-20 0,0 0 16,21-1-16,0 1 0,0 21 0,-21-21 15,21-1-15,0 22 0,1 0 16,20 0-16,-21 0 0,0-1 16,22 22-16,-1 0 0,-21 0 0,21 0 15,1 0-15,-1 0 0,0 22 0,1-1 16,-1 0-16,-21 0 0,22 0 16,-22 22-16,0-22 0,0 21 0,0-21 15,-21 22-15,0-22 0,0 21 0,0-21 16,-21 22-16,0-22 0,-21 0 15,-1 21-15,1-21 0,-22 1 0,1-1 16,-1 0-16,22-21 0,-21 21 0,-1 0 16,22-21-16,-22 0 0,43 21 15,-21-21-15,21 0 0,-22 0 16,22 0-16,42 0 31,0-21-15,1 21-16,20-21 0,0 0 0</inkml:trace>
  <inkml:trace contextRef="#ctx0" brushRef="#br0" timeOffset="88193.04">14414 9589 0,'0'0'0,"-21"0"0,42 0 32,1 0-32,-1 0 15,0 0-15,0 0 16,0 0-16,0 0 0,1 0 0,-1 0 15,0 0-15,0 0 0,0 0 16,0 0-16,1 0 16,-44 0-1</inkml:trace>
  <inkml:trace contextRef="#ctx0" brushRef="#br0" timeOffset="88339.95">14372 9779 0,'0'0'0,"0"21"0,0 0 15,21-21 17,0 0-32,1 0 0,-1 0 0,0 0 15,0-21-15,0 0 0,0 21 0,1-21 16,-1 0-16,21 21 0,-21-21 16</inkml:trace>
  <inkml:trace contextRef="#ctx0" brushRef="#br0" timeOffset="89097.55">16341 9483 0,'0'0'15,"-22"0"-15,1-21 0,21-1 0,-21 22 16,0-21-16,21 0 15,0 0-15,0 0 16,0 0-16,0-1 0,21 1 16,0 0-16,0 0 15,1 21-15,-1 0 0,0-21 0,0 21 16,21 0-16,-20 0 0,-1 0 0,0 21 16,0-21-16,0 21 0,0 21 15,1-20-15,-1-1 0,-21 21 0,0-21 16,0 22-16,0-1 0,0 0 0,0 1 15,0-1-15,-21 21 0,-1-20 16,1-1-16,0 0 0,-21 1 0,-1-1 16,-20 0-16,21 1 0,-1-22 15,-20 0-15,20 0 0,-20 0 16,21-21-16,-1 0 0,1 0 0,0 0 16,20 0-16,1 0 0,-21 0 0,21 0 15,0-21-15,21 0 16,-22 0-16,22 0 0,0 0 0,0-1 15,0-20-15,0 21 0,0-21 0,22-1 16,-1 22-16,0-21 0,-21-1 16,21 1-16,0 21 0,22 0 15,-22 0-15,0-1 0,0 22 0,0 0 16,22 0-16,-22 0 0,0 0 0,21 22 16,-21-1-16,1 0 0,20 0 15,-21 0-15,0 22 0,0-22 16,1 0-16,-1 21 0,0-21 0,0 1 15,0-1-15,-21 21 0,21-21 0,1-21 16,-1 21-16,-21 1 0,0-1 16,21-21-16,0 0 0,-21 21 0,21-21 15,0 0-15,1 0 16,-1 0-16,0-21 16,0 0-16</inkml:trace>
  <inkml:trace contextRef="#ctx0" brushRef="#br0" timeOffset="89540.29">17145 9377 0,'-21'0'16,"0"21"-1,-1 0-15,1 0 0,0 1 0,21 20 16,-21-21-16,0 21 0,0 1 15,21-1-15,0-21 0,-22 22 0,22-1 16,-21-21-16,21 21 0,0-20 0,0 20 16,0-21-16,0 0 15,21 0-15,1 1 0,-1-22 16,21 21-16,-21-21 0,0 0 16,1 0-16,20 0 0,-21 0 15,21-21-15,-20-1 0,-1 1 0,21 0 16,-21 0-16,0 0 0,1-22 0,-1 22 15,0-21-15,-21 0 0,0-22 16,0 22-16,0-1 0,0 1 0,0 0 16,0-1-16,-21 1 0,0 0 0,-1 21 15,1-1-15,0 1 16,0 21-16,0 0 0,0 0 0,-1 0 16,1 0-16,0 0 0,0 0 0,21 21 15,-21 1-15,21-1 16,-21 0-16,21 0 0,0 0 0,0 0 15,0 1-15,0-1 16,21-21-16,0 21 0,0 0 0</inkml:trace>
  <inkml:trace contextRef="#ctx0" brushRef="#br0" timeOffset="89752.17">17970 9589 0,'-21'0'16,"0"0"-16,21 21 31,0 0-15,0 0-1,0 0-15,0 0 0,0 1 16</inkml:trace>
  <inkml:trace contextRef="#ctx0" brushRef="#br0" timeOffset="89945.06">18034 10118 0,'0'21'0,"0"-42"0,0 63 0,0-21 15,-21 0-15,0 1 0,21-1 0,-22 0 16,1 0-16,0 0 0,0 0 15,0 1-15,0-22 0,-1 21 0,-20 0 16,21 0-16,-21 0 0,-1 0 0,1-21 16,0 22-16,-1-22 0,1 0 15,0 0-15,20 0 0</inkml:trace>
  <inkml:trace contextRef="#ctx0" brushRef="#br0" timeOffset="90660.65">16700 9038 0,'22'-63'31,"-22"42"-31,0-1 0,0 1 16,0 0-16,0 0 0,0 0 0,0-22 16,0 22-16,-22 0 0,1 0 15,0-21-15,0 20 0,-21-20 16,20 21-16,-20 0 0,0-22 0,-1 22 16,-20 0-16,21-21 0,-1 21 0,-20-1 15,20 1-15,-20 0 0,21-21 16,-1 42-16,-20-21 0,-1-1 0,22 22 15,-22 0-15,1 0 0,-22-21 16,22 21-16,-22 0 0,0 0 0,-20 0 16,20 21-16,-21-21 15,21 22-15,1-1 0,-1 0 0,0-21 16,22 21-16,-1 0 0,1 0 0,-1 22 16,1-22-16,-1 0 0,1 21 15,-1 1-15,1-1 0,-1 0 0,22 1 16,-21 20-16,-1-20 0,22 20 15,-1-21-15,1 1 0,0-1 0,-1 0 16,22 1-16,-21-22 0,21 21 0,0-21 16,-1 1-16,22-1 0,0 0 15,0 0-15,0-42 63,0 0-63,0 0 15,0-1-15,0 1 16,0 0-16</inkml:trace>
  <inkml:trace contextRef="#ctx0" brushRef="#br0" timeOffset="91012.66">13652 8827 0,'0'0'0,"0"-22"0,0-41 31,0 42-31,0 42 31,0 0-31,0 0 0,0 0 16,0 1-16,0 20 0,0-21 15,0 21-15,0 1 0,0-22 16,0 21-16,0-21 0,0 22 0,0-22 16,0 0-16,0 0 0,0 0 0,0 1 15,0-1-15,22-42 63,-1 21-63,-21-22 0,21 22 15,0-21-15,0 21 0,0-21 0,22 21 16,-22 0-16,0-21 0,21 21 0,-20-21 16,20 21-16,-21 0 0,0 0 15,0 0-15,1 0 16,-22 21-1</inkml:trace>
  <inkml:trace contextRef="#ctx0" brushRef="#br0" timeOffset="91592.33">12763 11853 0,'0'0'0,"0"-21"16,-21 21-16,0-21 15,21 0-15,-21 0 16,0 0-16,0 21 15,-1 0 1,1 0-16,0 0 0,0 21 0,0-21 16,0 21-16,-1 0 0,1 0 0,0 22 15,0-22-15,0 21 0,0 0 16,-1-20-16,1 20 0,21 0 0,0 1 16,0-1-16,-21 0 0,21 1 0,0-1 15,0-21-15,0 21 16,21-20-16,0-1 0,1 21 0,-1-21 15,0-21-15,0 21 0,0 1 0,0-22 16,22 0-16,-22 0 0,0 0 16,21 0-16,1 0 0,-22 0 0,21 0 15,1-22-15,-1 1 0,0 21 0,1-21 16,-1 0-16,0 0 0,1 0 16</inkml:trace>
  <inkml:trace contextRef="#ctx0" brushRef="#br0" timeOffset="91872.17">13949 11938 0,'21'0'46,"0"-21"-46,0 21 0,0 0 16,1 0-16,-1 0 0,0 0 16,0 0-16,0 0 15,0 0-15,1 0 16,-44 0 15,22 21-31,-21-21 0,-21 21 0,21 0 16</inkml:trace>
  <inkml:trace contextRef="#ctx0" brushRef="#br0" timeOffset="92012.09">13949 12107 0,'0'0'0,"0"22"16,0 20-1,21-42 1,0 0-16,0 0 16,0 0-16,1 0 0,-1 0 15,0 0-15,21-21 0,-21 0 16,22 21-16,-1-22 0,0 1 0,1 0 15</inkml:trace>
  <inkml:trace contextRef="#ctx0" brushRef="#br0" timeOffset="92648.23">15494 11853 0,'0'0'0,"-21"-21"16,21 0-16,0 0 15,0 0 1,0 0-16,0-1 0,21 22 16,-21-21-16,21 21 15,0 0-15,0 0 0,1 0 16,-1 0-16,-21 21 0,21-21 15,-21 22-15,21-1 0,-21 0 0,21 0 16,-21 0-16,0 22 0,0-22 16,0 0-16,0 21 0,0-21 0,-21 1 15,0 20-15,0-21 0,0 0 16,-1 0-16,-20 1 0,21-1 16,-21 0-16,20-21 0,-20 21 0,21-21 15,0 0-15,0 0 0,-1 0 0,22-21 31,22 21-31,-1-21 16,0 0-16,21 21 0,-21-22 16,22 1-16,-22 21 0,21 0 0,1 0 15,-22 0-15,21 0 0,-21 0 16,0 0-16,22 0 0,-22 21 0,0-21 0,0 22 16,-21-1-16,21 0 0,-21 0 15,22-21-15,-22 21 0,0 0 16,0 1-16,0-1 0,0 0 0,0 0 15,-22 0-15,1 0 0,0-21 0,0 22 16,0-1-16,0 0 0,-22-21 16,22 21-16,-21-21 0,21 0 0,-1 21 15,-20-21-15,21 0 0,0 0 0,0 0 16,-1 0-16,1 0 16,0 0-16,0 0 0,21-21 15,0 0 1,0 0-1,0 0-15,21-1 0,0 22 0</inkml:trace>
  <inkml:trace contextRef="#ctx0" brushRef="#br0" timeOffset="93087.98">16425 11832 0,'-21'0'16,"0"21"0,0-21-16,0 22 0,-1-1 0,1 0 15,0 21-15,0-21 0,0 1 16,0 20-16,-1-21 0,1 21 0,21-20 16,0-1-16,0 21 0,0-21 0,0 0 15,0 1-15,0-1 0,0 0 16,21-21-16,1 21 0,-1-21 0,0 0 15,0 0-15,0 0 0,0 0 0,22 0 16,-22 0-16,0 0 0,21-21 16,-20 21-16,-1-21 0,0 0 0,0-1 15,0 1-15,0 0 0,1 0 0,-22-21 16,0-1-16,21 22 16,-21-21-16,0-1 0,0 1 0,0 21 15,0-21-15,-21 20 0,21 1 0,-22 0 16,1 0-16,0 21 0,0 0 15,0 0-15,0 0 0,-1 0 16,1 0-16,0 21 0,21 0 16,0 0-1,21-21-15,0 22 16,1-22-16,-1 0 0,0 0 0</inkml:trace>
  <inkml:trace contextRef="#ctx0" brushRef="#br0" timeOffset="93388.81">17272 11938 0,'-21'21'31,"21"0"-16,21-21 32,0 0-31,-21 22 15,0-1-15,0 0-16</inkml:trace>
  <inkml:trace contextRef="#ctx0" brushRef="#br0" timeOffset="93613.68">17103 12615 0,'0'0'0,"-22"0"0,22 22 16,-21-1-16,-21-21 0,21 21 0,0-21 16,-1 21-16,1-21 0,0 21 0,-21-21 15,21 0-15,-1 21 0,1 1 0,0-22 16,0 0-16,0 0 16,0 0-16,-1 0 0,1 0 0,0 0 0,0 0 15,0 0-15</inkml:trace>
  <inkml:trace contextRef="#ctx0" brushRef="#br0" timeOffset="94196.86">15557 11578 0,'0'0'0,"0"-21"15,0 0 1,0 0-16,-21 21 0,0-21 15,21-1-15,-21 1 0,0 0 0,0 0 16,21 0-16,-22 0 0,1-22 16,-21 22-16,21-21 0,-22 21 0,1-22 15,0 22-15,-1-21 0,-20 21 0,-1-22 16,1 22-16,-1 0 16,1-21-16,-1 20 0,1 1 0,-1-21 15,-20 21-15,20 0 0,-42-1 0,22 22 16,-1-21-16,-21 21 0,0 0 15,22 0-15,-22 21 0,21 1 0,-21-1 16,22 0-16,-1 21 0,22 1 0,-22-1 16,21 0-16,1 22 0,-1-22 15,22 22-15,-21-22 0,20 0 0,1 1 16,0-22-16,-1 21 0,1-21 16,21 0-16,-22 1 0,22-1 15,21 0-15,-21-21 0,21-21 63,0 0-48,0-1-15,0 1 0</inkml:trace>
  <inkml:trace contextRef="#ctx0" brushRef="#br0" timeOffset="94541.66">12679 11091 0,'0'0'0,"0"-21"0,0 0 0,0 0 16,0 42 15,0 0-15,0 0-16,0 22 0,0-22 0,0 21 16,0 1-16,0-22 0,0 21 15,0 0-15,0 1 0,0-22 0,-21 21 16,21-21-16,-22 1 0,22-1 0,-21 0 15,21 0-15,0 0 16,21-21 15,1 0-31,-1 0 16,0 0-16,21 0 0,1 0 0,-22 0 0,21 0 16,0 0-16,1 0 15,20 0-15,-20 0 0,-1 0 0,0 0 16,1 0-16,-22 0 0,21 0 0,-21 0 15,0 0-15</inkml:trace>
  <inkml:trace contextRef="#ctx0" brushRef="#br0" timeOffset="142100.51">19219 7620 0,'0'0'0,"21"-21"0,1 21 0,-22-21 15,21 0-15,-21-1 0,0 1 16,21 0-16,-21 0 0,0 0 16,0 0-16,0-1 15,0 1 1,0 42 15,0 1-15,0-1-16,21 21 15,0-21-15,0 0 0,1 22 0,-1-22 16,0 21-16,0 1 0,21-1 16,-20 0-16,20 22 0,0-22 15,-21 22-15,22-1 0,-1 1 0,0-1 16,1 22-16,-1-22 0,0 1 16,1 20-16,-1-20 0,0 21 0,1-1 15,-1 1-15,-21 0 0,22 20 0,20-20 16,-21 21-16,1-21 0,20 20 15,-20 1-15,20 0 0,1 0 0,-22 0 16,21 0-16,1-1 0,-22 22 0,22-21 16,-22 0-16,22 21 15,-22-21-15,21 0 0,-20 0 0,-1-1 0,0-20 16,1 21-16,20 0 0,-20 0 16,-1-22-16,0 1 0,22 0 15,-22-1-15,22-20 0,-22 20 0,0-20 16,1-1-16,-1 1 0,43 42 15,-43-43-15,0-20 0,-21-22 16,1 21-16,-1-21 0,0 0 0,0-21 16,-21-21-1,0 0 1,0 0-16,-21 0 0,0-22 0,0 1 16,-1 0-16,1-1 0</inkml:trace>
  <inkml:trace contextRef="#ctx0" brushRef="#br0" timeOffset="142801.1">22098 8170 0,'21'-190'31,"-42"380"-31,42-422 0,-21 210 0,0 1 16,0 0-16,0 0 15,0 42 17,0 0-17,0 22-15,0-22 0,-21 21 16,0 0-16,0 1 0,21 20 0,-22-20 16,1 20-16,0 1 0,-21-1 15,21 1-15,-1-1 0,-20 1 16,0 20-16,21 1 0,-43 0 0,22-1 15,-22 22-15,1-21 0,-1 21 16,1-22-16,-22 22 0,22 21 0,-22-21 16,21 0-16,-20 21 0,20-21 0,-20 21 15,-1-22-15,0 22 0,1 0 16,-1-21-16,0 21 0,1-21 16,-1 21-16,0 0 0,22 0 0,-22-21 0,0 21 15,1-21-15,20 0 16,-20-1-16,-1 22 0,21-21 0,-20 0 15,-1-21-15,22 21 0,-1-22 0,1 1 16,-1-22-16,1 22 0,20-21 16,1-1-16,0 1 0,-1-22 0,22 0 15,-21 1-15,21-1 0,-1-21 0,22 0 16,-21 0-16,21-42 47,0 0-32,0 0-15,0 0 0,0 0 16,0-1-16,0 1 0,0 0 16,0 0-16,-21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1:56:52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6033 0,'0'0'0,"-43"21"0,-20-21 16,20 0-16,-20 0 0,21 0 15,20 0-15,-20-21 0,21-1 0,0 1 16,21 0-16,0 0 0,0-21 15,21-1-15,0 1 0,21 0 0,1-22 16,20 22-16,1-22 0,-1 22 16,1 0-16,-1-1 0,-20 1 0,20 21 15,-21 0-15,-20 21 0,20-22 16,-21 22-16,-63 22 16,-1-1-16,1 21 0,-21-21 15,-1 22-15,-21 20 0,1-21 16,-1 22-16,22-22 0,-1 1 15,22-1-15,-1 0 0,22 1 16,21-1-16,0-21 0,0 0 0,0 0 16,43 1-16,-22-22 0,21 0 15,0 0-15,1 0 0,20-43 0,-20 22 16,20 0-16,-21-21 0,1-1 16,-22 22-16</inkml:trace>
  <inkml:trace contextRef="#ctx0" brushRef="#br0" timeOffset="365.79">3725 148 0,'0'0'16,"-21"-42"-16,0 0 0,0 20 0,0-20 15,-1 42-15,1 0 0,0 0 0,0 0 16,-43 0-16</inkml:trace>
  <inkml:trace contextRef="#ctx0" brushRef="#br0" timeOffset="570.66">3683 0 0,'21'0'0,"43"0"0,-1 0 16,1 21-16,-1-21 15,22 0-15,21 21 0,-1 1 0,-20-22 16,21 21-16,-21 0 0,-1 0 16,1 21-16,-22-20 0,-20 20 0,-22-21 15,0 21-15,-21 1 0,-42-1 16,-1 0-16,-20 1 0,-22-1 0,-21 0 16,1 1-16,-1-1 0,0 0 15,0 22-15,21-22 0,-20 22 0,41-22 16,1 22-16,-1-22 0,43 0 15,21 1-15,0-1 0,21-21 0,21 21 16,22-20-16,21-1 16</inkml:trace>
  <inkml:trace contextRef="#ctx0" brushRef="#br0" timeOffset="2798.44">9229 4784 0,'0'0'0,"-43"0"0,1 21 16,0-21-16,20 21 0,1-21 0,21 21 16,21-21-1,1 0-15,20 0 0,21 0 0,22 0 16,0 0-16,42 0 0,21-42 0,42 21 16,1 0-16,42-22 0,0 22 15,21-21-15,42-1 0,0 22 0,43 0 16,0 0-16,20 0 0,22 0 15,0-1-15,0 22 0,22 0 16,-44 0-16,22 0 0,-42 0 0,-21 0 16,-43 0-16,-21 0 0,-43 22 15,-41-22-15,-64 0 0,-22 0 0,-20 21 16,-64 0-16,-43 0 0,1-21 16,-43 21-16,-20-21 0,-22 21 15,-22 1-15,-20-1 0,-43 0 0,-20 0 16,-44 21-16,-20-20 0,-43 20 0,-20 0 15,-65 1-15,1-1 0,-22 21 16,-41-20-16,-1-1 0,-21 22 0,0-1 16,0 1-16,0-22 0,0 21 0,0 1 15,0 21-15,0-22 16,0-21-16,0 22 0,21-1 0,21 22 16,1-43-16,41 22 0,22-1 0,21-20 15,64-1-15,20-21 0,43 0 16,64 1-16,42-1 0,42-21 0,42 0 15,22 0-15,84-21 16,22-1-16,20 1 0,22 0 0,42-21 16,1 21-16,41-22 0,43 1 15,21-22-15,42 22 0,43-21 0,42-1 16,42 22-16,22-22 0,20 1 16,65-1-16,-1 22 0,21 0 15,22-1-15,-1 1 0,22 0 0,-22 20 16,-20 1-16,-1 0 0,-42 21 0,0 0 15,-21 0-15</inkml:trace>
  <inkml:trace contextRef="#ctx0" brushRef="#br0" timeOffset="3174.23">8107 7027 0,'0'0'0,"-85"0"0,0 22 0,22-22 16,-1 0-16,22 21 0,21-21 15</inkml:trace>
  <inkml:trace contextRef="#ctx0" brushRef="#br0">12086 6900 0,'0'0'0,"148"0"0,85-21 0,85 21 15,20-21-15,64 21 0,-5884 1334 375,5376-1334-375,-21 0 0,22 0 0,20 0 16,0 0-16,1-22 0,20 22 0,1 0 15,20-21-15,1 21 0,0 0 0,20 0 16,1-21-16,0 21 0,21-21 0,-21 0 16,0 0-1,0-1-15,-1 1 16,22 0-16,-21 0 0,-21 0 0,21 0 16,0-22-16,-22 22 0,-20-64 0,-1 43 15,22 0-15,-22-22 0,-105-20 0,84 20 16,-126-42-16,84 22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1:58:37.1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762 0,'0'0'0,"0"-21"0,0 0 0,0 0 16,0-1-16,0 1 0,0 0 16,0 0-16,-22 21 0,22-21 0,-21 21 15,0 0 1,21 21 0,0 0-16,0 21 0,0-20 0,-21 20 15,21 0-15,0 22 0,-21-22 16,21 22-16,0-22 0,0 21 0,-21 1 15,-1-22-15,1 22 16,0-22-16,0 0 0,21 1 16,-21-22-16,0 21 0,21-21 0,0 1 15,0-1-15</inkml:trace>
  <inkml:trace contextRef="#ctx0" brushRef="#br0" timeOffset="339.8">1270 804 0,'0'0'0,"0"-127"32,0 106-32,0 0 0,21 0 0,0 0 15,0 0-15,1 21 0,20-22 0,-21 1 16,21 21-16,1 0 0,-22 0 15,21 0-15,1 21 0,-1 1 16,0 20-16,-21-21 0,22 21 0,-22 1 16,0 20-16,0-20 0,-21 20 15,0-21-15,0 22 0,0-1 0,0-20 16,0 20-16,0-20 0,0-1 16,0 0-16,-21 1 0,0-1 0,0-21 15,21 21-15,0-20 16,-21-1-16,-1 0 0,22 0 0,-21-21 31,0 0-31,21-21 16,-21 0-16,0 0 15</inkml:trace>
  <inkml:trace contextRef="#ctx0" brushRef="#br0" timeOffset="547.2">1249 1291 0,'0'0'0,"-43"0"0,22 0 0,0 0 15,0 0-15,21-21 32,21 0-32,21 21 15,-20 0-15,20-21 0,0 21 16,1 0-16,-1-21 0,21 21 0,-20-22 16,20 22-16,-20 0 0,-1 0 15,0-21-15,-21 21 0,1 0 0,-1 0 16,0-21-16,0 21 0</inkml:trace>
  <inkml:trace contextRef="#ctx0" brushRef="#br0" timeOffset="1007.93">2032 1058 0,'0'-42'15,"0"21"-15,21 0 16,0 0-16,-21-1 16,21 22-16,1-21 0,-1 21 15,0 0-15,0 0 0,0 0 16,0 0-16,1 0 0,-1 21 16,0 1-16,21 20 0,-21-21 15,1 21-15,-1-20 0,0 20 0,0-21 16,0 21-16,-21 1 0,21-22 15,-21 21-15,0 1 0,0-22 0,0 0 16,0 0-16,0 21 0,0-20 16,-21-22-16,21 21 0,-21 0 0,0-21 15,0 0 1,21-21-16,0 0 16,0-1-16,0 1 15,0 0-15,0 0 0,0-21 0,0 20 16,0-20-16,21 21 0,0-21 15,0-1-15,-21 22 0,21-21 16,1 21-16,-1-1 0,0 1 16,0 0-16,0 0 0,0 0 0,1 21 15,-1 0-15,0 0 0,0 0 16,0 0-16,0 0 0,1 0 16,-1 0-16</inkml:trace>
  <inkml:trace contextRef="#ctx0" brushRef="#br0" timeOffset="1443.68">2942 1058 0,'-21'-21'31,"21"0"-31,0 0 16,0 0-16,0 0 15,0-1-15,0 1 0,21 21 0,0-21 16,-21 0-16,21 0 0,1 21 15,-1 0-15,21 0 0,-21 0 0,0 0 16,1 0-16,-1 21 0,21 0 16,-21 0-16,0 0 0,-21 1 0,22 20 15,-1-21-15,-21 21 0,0 1 16,0-22-16,0 21 0,0-21 16,0 22-16,0-22 0,0 0 15,0 0-15,0 0 0,-21 1 0,-1-1 16,1-21-16,0 0 15,0 0 1,21-21 0,0-1-16,0 1 0,0 0 0,0-21 15,0 21-15,0-22 0,0 22 16,21-21-16,0-1 0,-21 22 0,21-21 16,1 0-16,-1 20 0,0 1 15,0 0-15,0 0 0,0 0 16,1 21-16,-1 0 15,0 0-15,0 0 0,0 21 16,0 0-16</inkml:trace>
  <inkml:trace contextRef="#ctx0" brushRef="#br0" timeOffset="2015.68">4233 1058 0,'0'0'0,"0"-21"0,21 0 16,-21 0-16,22 0 0,-22-22 0,0 22 15,0-21-15,0 21 0,0 0 16,0-22-16,-22 22 0,1 0 0,0 21 16,0-21-16,0 21 0,0 0 15,-1 0-15,1 0 0,0 21 0,-21 0 16,21 21-16,-1-20 0,-20 20 15,0 0-15,21 1 0,-22 20 0,22-21 16,0 1-16,0-1 0,0 0 16,21 1-16,0-22 0,0 21 0,0-21 15,0 1-15,0-1 0,0 0 16,21 0-16,0 0 0,0-21 16,0 0-16,0 0 0,22 0 15,-22 0-15,0 0 0,0-21 16,22 0-16,-22 0 0,0 0 0,0-1 15,0-20-15,22 21 0,-22-21 16,0-1-16,-21 1 0,21 21 0,0-22 16,-21 1-16,0 21 0,21-21 15,-21 20-15,22 1 0,-22 42 32,0 1-32,0 20 15,0-21-15,0 21 0,-22-20 16,22 20-16,-21 0 0,21-21 15,0 22-15,0-22 0,0 0 16,0 21-16,0-20 0,0-1 0,0 0 16,21 0-16,1-21 15,-1 0-15,0 0 0,0 0 16,0 0-16,0 0 0,22 0 0,-22 0 16,0-21-16,21 0 0,-20 0 15,20-1-15</inkml:trace>
  <inkml:trace contextRef="#ctx0" brushRef="#br0" timeOffset="2700.29">4826 953 0,'0'0'0,"0"-64"16,0 43-1,0 42 1,-21 0-16,0 0 16,21 1-16,0 20 0,0-21 0,-22 21 15,22-20-15,-21 20 0,21-21 16,0 21-16,0-20 0,0-1 0,0 21 15,0-21-15,0 0 0,0 1 16,0-1-16,21 0 0,1-21 0,-1 21 16,0-21-16,0 0 0,0 0 15,22 0-15,-22 0 0,21-21 0,-21 21 16,0-21-16,1 0 0,20-1 16,-21 1-16,0-21 0,0 21 15,1-22-15,-22 22 0,21-21 0,-21 0 16,21 20-16,-21 1 0,0-21 15,0 21-15,0 0 0,0-1 0,0 1 16,0 42 15,0 1-15,0 20-16,0-21 0,0 21 0,0-20 16,0 20-16,0 0 0,0 1 0,0-1 15,0 0-15,0 1 0,0-1 16,0 21-16,0 1 0,0-22 15,0 22-15,0-1 0,0 1 0,21-1 16,-21 1-16,21-1 0,-21 1 16,0-1-16,0 1 0,0 20 0,21-20 15,-21-1-15,0 1 0,22-1 16,-22 1-16,0-1 0,0-20 0,0 20 16,0-20-16,0-1 0,0 0 0,0 1 15,0-22-15,0 0 0,0 0 16,0 0-16,-22-21 0,1 0 15,0 0-15,0 0 0,0 0 0,0-21 16,-1 0-16,1-21 0,21-1 16,-21 1-16,21 0 0,-21-22 15,21 1-15,0-1 0,0 1 0,0-22 16,21 21-16,0-20 0,0 20 16,1-20-16,-1 20 0,21-21 0,-21 22 15,22-1-15,-22 1 0,21-1 16,-21 22-16,22-21 0,-1 20 0,-21 1 15,21 0-15,1-1 0,-22 1 0,21 21 16,1-22-16,-22 1 0,21 0 16</inkml:trace>
  <inkml:trace contextRef="#ctx0" brushRef="#br0" timeOffset="3096.06">6159 889 0,'0'0'0,"0"-21"31,-21 21-15,0 21-16,0 0 16,-21 0-16,20 1 0,1-1 15,0 0-15,0 0 0,0 0 0,21 0 16,-21 1-16,21-1 0,0 0 15,0 0-15,21 0 0,0 0 16,0 1-16,21-22 0,-20 21 16,20 0-16,-21-21 0,0 21 0,22 0 15,-22-21-15,0 21 0,0 1 0,0-22 16,-21 21-16,0 0 16,0 0-16,0 0 15,0 0-15,-21-21 16,0 22-16,0-22 0,0 0 0,-1 21 15,1-21-15,0 0 0,0 0 0,0 0 16,0 0-16,-1 0 0,1 0 16,0 0-16,0 0 0,0 0 15,0 0-15</inkml:trace>
  <inkml:trace contextRef="#ctx0" brushRef="#br0" timeOffset="3728.22">1587 2011 0,'0'0'16,"-42"0"-16,0 0 0,21 0 0,-22 0 0,22 0 15,0 0-15,0 0 0,0 0 31,21 21-15,21-21 0,0 0-16,21 0 0,1 0 15,-1 0-15,0 0 0,22 0 0,-1 0 16,22 0-16,0 0 0,-1 0 16,1 0-16,21 0 0,21 0 0,-21 0 15,21 0-15,0 0 0,21 0 16,-21 0-16,0 0 0,21 0 0,-21 0 15,21 0-15,0 0 0,0 0 0,1 0 16,-1-21-16,0 21 0,0 0 16,0 0-16,-21-21 0,21 21 15,-21 0-15,-21-21 0,0-1 16,0 22-16,-21-21 0,-1 21 0,1 0 16,0-21-16,-22 21 0,1 0 0,-1 0 15,-21 0-15,1-21 0,-1 21 16,0 0-16,-20 0 0,-1 0 0,0 0 15,0 0-15,-21 21 32,-21-21-17,0 0-15,0 0 0</inkml:trace>
  <inkml:trace contextRef="#ctx0" brushRef="#br0" timeOffset="4879.56">2074 3725 0,'0'0'0,"0"-21"15,21 0 1,-21 0-16,22 0 0,-22 0 0,21-1 16,-21 1-16,21 0 15,-21 0-15,0 42 47,0 0-47,0 22 0,0-22 16,0 21-16,0 0 0,0 1 0,0 20 15,0-20-15,0 20 0,0-21 16,-21 22-16,21-22 0,-21 22 0,-1-22 16,22 0-16,0 1 0,0-22 0,0 21 15,0-21-15,0 1 16,0-1-16,0-42 15,22-1 1,-22 1-16,21 0 0,0 0 16,0 0-16,0-22 0,0 1 15,1 0-15,-1 21 0,0-22 0,0 1 16,21 0-16,-20-1 0,-1 22 16,0 0-16,21-21 0,-21 20 0,1 22 15,-1-21-15,0 21 0,0 0 16,0 0-16,0 0 15,-21 21-15,22 1 16,-22-1-16,0 0 16,0 21-16,0-21 0,0 22 0,0-1 15,0-21-15,0 22 0,0-1 16,0-21-16,0 21 0,0-20 0,21-1 16,0 0-16,0 0 0,0-21 0,22 0 15,-22 0-15,21 0 0,0 0 16,1-21-16,-1 0 0,0 0 0,1-1 15,-1-20-15,22 21 0,-22-21 16,0-1-16,1 1 0,-22 0 0,21-1 16,-21 1-16,0 0 0,1-22 15,-22 22-15,0-1 0,0 22 0,0-21 16,0 0-16,-22 20 0,1 1 16,-21 0-16,21 0 0,0 21 15,-1 0-15,1 0 0,0 21 0,-21 0 16,21-21-16,-1 21 0,1 1 15,0 20-15,0-21 0,0 0 0,21 0 16,0 1-16,0-1 0,0 0 16,0 0-16,0 0 0,0 0 0,0 1 15,21-22-15,0 0 16,21 0-16,1 0 0,-1 0 16,0-22-16,1 22 0</inkml:trace>
  <inkml:trace contextRef="#ctx0" brushRef="#br0" timeOffset="5407.78">4000 3450 0,'0'0'0,"22"-21"0,-22 0 16,0-21-16,0 20 0,0 1 15,0 0-15,-22 0 0,1 21 16,0 0-16,0 0 0,0 0 16,0 0-16,-1 21 0,1 0 15,21 22-15,-21-22 0,0 21 16,21 0-16,-21 1 0,21-1 0,0 0 15,-21 1-15,21-1 0,-22 0 0,22 1 16,0-22-16,0 21 0,0 1 16,-21-1-16,21 0 0,0-21 15,0 22-15,-21-22 0,21 21 0,0-21 16,0 1-16,0-1 16,0 0-16,0-42 31,0 0-31,0-1 0,0 1 15,0 0-15,0 0 0,0 0 0,0-22 16,21 22-16,0-21 0,-21 21 16,22-22-16,-1 22 0,0 0 0,0-21 15,0 21-15,22-1 0,-22 22 16,0-21-16,0 0 0,0 21 16,0 0-16,1 0 0,-1 0 0,0 21 0,0 0 15,0-21-15,-21 22 16,0-1-16,21 0 0,-21 0 0,0 0 15,0 0-15,0 1 0,0 20 0,0-21 16,0 0-16,0 0 0,0 1 16,0-1-16,0 0 0,-21-21 0,21 21 15,0 0-15,-21-21 0,42-21 47,0 0-31,1 0-16</inkml:trace>
  <inkml:trace contextRef="#ctx0" brushRef="#br0" timeOffset="6264.82">4593 3683 0,'0'-21'31,"0"42"-31,-21-21 16,21 21-16,-21 0 0,21 1 0,-21-22 15,21 21-15,0 0 0,-22 0 16,22 21-16,-21-20 0,21-1 16,-21 0-16,21 0 0,0 0 0,0 0 15,0 1-15,0-1 0,0 0 16,0 0-16,21-21 0,0 21 16,22-21-16,-22 0 0,21 0 15,-21 0-15,22-21 0,-1 0 0,-21 0 16,22 0-16,-1-1 0,0 1 0,-21 0 15,22 0-15,-22 0 0,0 0 16,0-1-16,-21 1 0,21 0 0,-21 0 16,22 0-16,-22 0 0,0-1 0,0 1 15,0 0 17,0 42-17,0 0 1,0 1-16,0-1 0,0 0 15,0 0-15,-22 0 0,22 22 0,0-22 16,0 21-16,-21 0 0,21 1 16,-21-1-16,21 22 0,-21-22 0,21 21 15,-21-20-15,21 20 0,0 1 0,0-1 16,0 1-16,0-1 0,0 1 16,0-1-16,0 1 0,0 20 0,0-20 15,0 21-15,0-1 0,0-20 0,0-1 16,0 22-16,0-22 0,0 1 15,21-1-15,0 1 0,-21-22 16,21 22-16,-21-22 0,21 0 0,1 1 16,-22-1-16,0-21 0,0 22 0,0-22 15,0 0-15,0 0 16,-22-21 0,1 0-16,0-21 0,-21 0 15,21 0-15,-1-1 0,-20-20 0,0 0 16,21-1-16,-22 1 15,-20-21-15,20 20 0,1-20 0,0-1 0,-22 1 16,22-1-16,0-20 0,20 20 16,-20 1-16,21-1 0,21-21 15,0 22-15,0 21 0,0-22 0,0 22 16,0-22-16,21 22 0,0 0 16,0-1-16,22 1 0,-22 0 0,21-1 15,1 22-15,-1-21 0,0 21 0,-21-22 16,22 22-16,-1 0 0,-21 21 15,22-21-15,-22 21 0,0 0 0,0 0 16,0 0-16,-21 21 31,0 0-31,0 0 16,-21-21 0</inkml:trace>
  <inkml:trace contextRef="#ctx0" brushRef="#br0" timeOffset="6875.43">5990 4043 0,'0'0'0,"-21"0"16,-21 0-1,42-21-15,21 21 31,0 0-31,21 0 16,-21 0-16,22 0 0,20 0 0,-20 0 16,20 0-16,1 0 0,-1 0 0,22 0 15,-1 0-15,1 0 0,0 0 16,-1 0-16,1 0 0,0 0 16,-1 0-16,1 0 0,0 0 0,-22 0 15,1 0-15,-1 0 0,-20 0 16,20 0-16,-42 0 0,22 0 0,-22 0 15,0 0-15,0 0 0,-21-21 32,-21 21-17,0 0-15,21-22 16,-21 22-16,-1 0 0,1-21 0,0 0 16,0 21-16</inkml:trace>
  <inkml:trace contextRef="#ctx0" brushRef="#br0" timeOffset="7328.32">7324 3725 0,'0'0'0,"-22"0"16,1 0-16,21 22 31,0-1-31,0 0 15,0 0-15,21 0 16,1-21-16,-1 21 16,21-21-16,-21 0 0,22 22 15,-1-22-15,-21 0 0,21 0 0,1 0 16,-22 21-16,21-21 0,1 0 16,-22 0-16,21 0 0,-21 0 0,0 0 15,1 0-15,-22 21 31,-43-21-31,22 21 0,0-21 0,-21 21 16,-1 0-16,1 1 0,0-1 0,20 21 16,-20-21-16,0 22 0,21-22 15,-22 21-15,22-21 0,-21 0 0,21 22 16,-1-22-16,1 0 0,0 0 16,0 0-16,21 1 0,-21-1 15,21 0-15,0-42 47,21 0-31,0 21-16</inkml:trace>
  <inkml:trace contextRef="#ctx0" brushRef="#br0" timeOffset="10496.08">9059 3895 0,'0'21'16,"0"-42"31,0 0-32,21-1-15,1 1 16,-1 21-16,0-21 0,0 0 0,0 0 16,0-22-16,1 22 0,-1-21 0,0 21 15,0-22-15,0 1 16,0-21-16,1 20 0,-1 1 0,-21-22 0,21 22 15,-21 0-15,0-1 0,0 1 16,0 0-16,0-1 0,0 22 16,0 0-16,0 0 0,-21 0 0,0 0 15,-1 21-15,1 0 0,0 0 16,0 0-16,0 21 16,0 0-16,21 0 0,0 21 0,-22 1 15,1-1-15,21 22 0,-21-22 16,21 21-16,-21-20 0,21 20 0,-21 1 15,0-22-15,-1 22 0,22-22 16,0 0-16,-21 1 0,21-1 0,-21 0 16,21-21-16,0 22 0,0-22 15,0 0-15,0 0 0,0 0 0,0 1 16,0-44 15,0 1-31,0 0 16,0 0-16,21-21 0,0 20 15,-21 1-15,22-21 0,-1 21 0,-21-22 16,21 22-16,0 0 0,0-21 16,0 21-16,-21-1 0,22 1 0,-1 21 15,0 0-15,0 0 16,0 0-16,0 0 16,-21 21-16,0 22 0,22-22 0,-1 0 0,-21 21 15,21-20-15,-21-1 0,0 21 16,21-21-16,-21 0 0,21 22 15,-21-22-15,0 0 0,0 0 0,21 0 16,1 1-16,-1-22 0,-21 21 0,21-21 16,0 0-16,0 0 0,0 0 15,1 0-15,-1 0 0,21-21 0,-21 21 16,0-22-16,1 1 0,20 0 0,-21 0 16,0 0-16,22 0 0,-22-1 15,0-20-15,0 21 0,0 0 16,-21-22-16,21 22 0,1 0 0,-22 0 15,21 0-15,-21 0 0,0-1 16,0 1-16,0 0 16,0 42-1,0 0-15,0 1 16,0-1-16,0 0 0,0 0 0,0 21 16,-21-20-16,21-1 0,0 0 15,0 0-15,0 0 0,0 0 0,0 1 16,0-1-16,0 0 0,21 0 0,0 0 15,0-21-15,0 0 16,0 0-16,22 0 0,-22 0 16,0 0-16,0 0 0,22-21 0,-22 21 15,0-21-15,0 0 0,21 0 0,-20-1 16,-1 1-16,0 0 0,0 0 16,0 0-16,0 0 0,-21-1 0,22-20 15,-22 21-15,21 0 0,-21 0 16,0-1-16,0 44 31,0-1-15,0 0-16,0 0 0,-21 0 0,21 0 15,0 1-15,-22-1 0,22 0 0,0 0 16,0 21-16,0-20 0,0-1 16,0 0-16,0 0 0,22 0 15,-1 0-15,21-21 0,-21 22 0,0-1 16,22-21-16,-1 0 0,0 0 15,1 0-15,20 0 0,-20 0 0,-1-21 16,21 21-16,1-22 0,-22 1 0,1 0 16,20 0-16,-21 0 0,-20 0 0,20-1 15,-21 1-15,0 0 0,0 0 16,-21-21-16,0 20 0,0 1 0,0-21 16,0 21-16,0 0 0,0-1 0,-21 1 15,0 21-15,0-21 0,0 21 16,0 0-16,-1 0 0,-20 0 15,21 0-15,-21 0 0,20 21 0,-20 0 16,21 1-16,-21-1 0,-1 0 16,22 0-16,0 0 0,0 22 0,0-22 15,-1 0-15,22 0 0,-21 0 0,21 0 16,0 1-16,0-1 0,0 0 16,0 0-16,21-21 0,1 21 0,-1-21 15,0 0-15,0 0 0,0 0 0,22 0 16,-22 0-16,21 0 0,-21-21 15,22 0-15,-22 21 0,21-21 0,-21 0 16,0 21-16,1-22 0,-1 1 0,0 0 16,0 0-16,-21 0 15,21 21-15,-21-21 0,21-1 0,-21 1 16,0 42 31,0 1-47,0-1 0,0 0 15,0 0-15,0 0 0,0 22 16,0-1-16,0 0 0,0 1 0,0-1 16,0 0-16,0 22 0,0-1 0,0-20 15,0 20-15,0 1 0,0-1 0,22 1 16,-22-1-16,21 22 0,-21-22 16,21 22-16,-21-22 0,21 22 15,-21-21-15,0 20 0,0-20 0,0-1 16,0 1-16,0-1 0,0-20 15,0 20-15,0-21 0,-21 1 0,0-22 16,0 0-16,-1 0 0,1 0 0,0-21 16,0 0-16,0 0 0,0 0 0,-1-21 15,1 0-15,0 0 0,0 0 16,-21-22-16,20 1 0,1 0 0,0-22 16,0 22-16,21-22 0,0-20 0,0 20 15,0-20-15,0-1 0,0 0 16,0 22-16,0-22 0,21 0 0,0 22 15,0-1-15,1 1 0,20-1 16,-21 1-16,0 21 0,22-22 16,-22 22-16,0-1 0,21 1 0,-21 0 15,22-1-15,-22 22 0,0-21 0,0 21 16,22-22-16,-22 22 0,0 0 16</inkml:trace>
  <inkml:trace contextRef="#ctx0" brushRef="#br0" timeOffset="10831.88">11642 3747 0,'-22'21'31,"44"-21"-15,-1 0-16,0 0 16,0-21-16,-21-1 0,21 22 0,0-21 15,1 21-15,-1-21 0,0 0 16,0 0-16,0 21 0,-21-21 0,0-1 15,0 1-15,0 0 0,0 0 16,0 0-16,-21 21 16,0 0-16,0 0 0,0 0 15,-1 0-15,1 0 0,0 21 16,21 0-16,-21 21 0,21-20 0,-21-1 16,21 21-16,0-21 0,0 22 15,0-22-15,0 21 0,0-21 16,0 0-16,0 1 0,0-1 0,0 0 15,21-21-15,0 21 0,0-21 0,0 0 16,1 0-16,-1 0 0,0 0 16,21 0-16,-21 0 0</inkml:trace>
  <inkml:trace contextRef="#ctx0" brushRef="#br0" timeOffset="11659.41">13695 3641 0,'0'0'0,"-21"0"16,21-21 0,0-1-16,0 1 0,0 0 15,21 21-15,0-21 0,0-21 0,0 20 16,0 1-16,1-21 0,-1 21 15,0 0-15,0-22 0,0 22 0,-21 0 16,0 0-16,0 0 0,0-1 16,0 1-16,-21 21 15,0 0-15,0 0 0,-22 0 0,22 21 16,0 1-16,-21-1 16,21 0-16,-1 0 0,-20 0 0,42 22 15,-21-22-15,0 0 0,21 0 0,0 21 16,0-20-16,0-1 0,0 0 15,0 0-15,0 0 0,21 0 0,0 1 16,-21-1-16,21 0 0,0 0 16,1 0-16,-1 0 0,0 1 0,0-1 15,0 0-15,-21 0 0,0 0 0,21 0 16,-21 1-16,0-1 0,0 0 16,-21 0-16,0-21 0,0 21 15,0-21-15,0 0 0,-22 0 0,22 0 16,-21 0-16,-1 0 15,22 0-15,-21 0 0,21 0 0,-22 0 16,22-21-16,-21 0 0,21 0 0,0 0 16,-1-1-16,1 1 0,21 0 15,0-21-15,0 21 0,0-1 0,0-20 16,0 21-16,0-21 0,0 20 0,0 1 16,0 0-16,0 0 0,21 21 15,1 0-15,-1 0 0,0 0 16,0 21-16,0 0 15,0 0-15,-21 1 0,22-1 0,-1 0 16,-21 0-16,0 0 0,0 0 0,0 1 16,21-1-16,-21 0 15,0 0-15,21-21 0,-21 21 16,0 0-16,21-21 0,0 0 16,1 0-16,-1 0 15,0 0-15,0 0 0,0 0 0,0 0 16,1 0-16,-1 0 0</inkml:trace>
  <inkml:trace contextRef="#ctx0" brushRef="#br0" timeOffset="12292.04">13970 3768 0,'21'0'31,"0"0"-16,0 0-15,1-21 0,-1 21 0,0-22 16,0 22-16,0-21 0,0 21 0,1-21 16,20 0-16,-21 21 0,0-21 15,0 0-15,-21-1 0,22 22 0,-22-21 16,0 0-16,0 0 0,0 0 16,-22 21-16,1 0 15,0 0-15,0 0 0,-21 0 0,20 21 16,1 0-16,-21 0 0,21 0 15,0 1-15,-22-1 0,22 0 16,0 21-16,0-21 0,0 1 0,21-1 16,0 0-16,0 0 0,-22 0 0,22 0 15,0 1-15,0-1 16,22-21-16,-1 21 0,0-21 0,0 0 16,0 0-16,22 0 0,-22 0 0,21 0 15,0-21-15,-20 0 0,20 21 16,0-22-16,1 1 0,-1 0 0,0 0 15,1-21-15,-1 20 0,0-20 0,1 0 16,-22-1-16,21 1 0,-21 0 16,0-1-16,1-20 0,-22 21 15,0-1-15,21 1 0,-21 0 16,0 20-16,0 1 0,0 0 0,0 0 16,-21 21-1,-1 21-15,22 0 16,0 22-16,-21-22 0,21 21 0,-21 0 15,0 1-15,21-1 0,0 0 0,-21 1 16,0-1-16,21 0 0,-22 1 16,22-1-16,0 0 0,0-20 0,0-1 15,0 21-15,0-21 0,0 0 0,0 1 16,0-1-16,0 0 16,22-21-16,-1 0 15,0 0-15,0 0 0,0 0 16,0-21-16,-21 0 0,22-1 15</inkml:trace>
  <inkml:trace contextRef="#ctx0" brushRef="#br0" timeOffset="12487.93">14563 3514 0,'0'0'0,"-22"0"0,44 0 46,-1 0-30,0 0-16,0 0 0,21 0 16,-20 0-16,-1 0 0,21 0 0,0 0 15,1 0-15,-1-21 0,0 21 0,1 0 16,20-22-16</inkml:trace>
  <inkml:trace contextRef="#ctx0" brushRef="#br0" timeOffset="13420.4">15896 3387 0,'-21'-43'16,"21"22"0,-21 21-16,0 0 15,-1 0-15,1 21 16,0 1-16,21-1 0,-21 0 0,0 0 15,0 0-15,-1 0 0,22 1 0,-21 20 16,21-21-16,-21 0 0,21 0 16,0 1-16,0-1 0,0 0 0,0 0 15,0 0-15,21-21 16,0 0-16,1 0 16,-1 0-16,0 0 0,0 0 0,0 0 15,0 0-15,1-21 0,-1 21 16,0-21-16,0 0 0,0 0 0,-21-1 15,21 1-15,1 0 0,-22-21 0,0 21 16,0-22-16,0 22 0,0-21 16,0-1-16,0 22 0,0-21 0,-22 21 15,1 0-15,0-1 0,21 1 16,-21 0-16,0 21 0,21-21 16,21 21-1,0 0 1,21 0-16,1 0 0,-1 0 0,0 0 15,1 0-15,20 0 0,-20 0 16,20 0-16,1 0 0,-1 0 0,-21 0 16,22-21-16,-22 21 0,1-21 0,-1 21 15,-21-22-15,21 22 0,-20-21 16,-22 0 0,-22 21-1,1 0-15,0 0 0,0 0 16,0 0-16,0 0 0,-1 0 15,1 21-15,0 0 0,0 1 16,0 20-16,0-21 0,21 21 16,-22 1-16,1-1 0,0 0 0,21 1 15,-21 20-15,0-20 0,21 20 16,-21-21-16,21 22 0,-22-1 0,1 1 16,21-1-16,0 1 0,-21-1 0,0 1 15,0-1-15,21 1 0,-21-1 16,-1-20-16,1 20 0,21 1 0,-21-1 15,0-20-15,21 20 0,-21 1 0,0-22 16,21 21-16,0-20 0,-22-1 16,1 22-16,21-22 0,0 0 0,-21 1 15,21-22-15,0 21 0,0-21 0,0 0 16,0 1-16,-21-22 16,21-22-1,-21 22-15,21-21 0,0 0 16,0-21-16,0 21 0,-21-22 0,21 1 15,-22-22-15,22 22 0,0-21 16,0 20-16,0-20 0,0-1 0,0 1 16,0-22-16,0 22 0,0-1 0,22 1 15,-1-1-15,0 1 0,0-1 16,0 22-16,22-1 0,-22 1 0,21 0 16,-21 21-16,22-22 0,-1 22 15,0 0-15,1 0 0,-1 0 0,0-1 16,-21 1-16,22 0 0,-1 0 15,-21 21-15</inkml:trace>
  <inkml:trace contextRef="#ctx0" brushRef="#br0" timeOffset="14204.37">17843 3598 0,'0'0'0,"22"0"15,-1 0-15,0 0 16,0-21-16,0 0 0,0 21 0,-21-21 16,22 0-16,-1 21 0,-21-21 0,0-1 15,0 1-15,0 0 0,0 0 16,0 0-16,0 0 0,0-1 16,0 1-16,-21 0 0,-1 0 15,-20 21-15,21 0 0,0 0 0,-22 0 16,22 0-16,-21 0 0,21 0 0,-22 21 15,1 0-15,21 22 0,-21-22 16,-1 0-16,22 21 0,0-21 0,0 22 16,0-22-16,-1 21 0,22-21 15,0 1-15,0-1 0,0 0 0,0 0 16,0 0-16,0 0 0,22-21 0,-1 0 16,0 22-16,0-22 0,21 0 15,-20 0-15,20 0 0,0 0 0,-21 0 16,22-22-16,-1 22 0,-21-21 15,22 0-15,-1 0 0,-21-21 16,21 20-16,-20-20 0,20 21 0,-21-21 16,21-43-16,-20 21 0,-1 22 15,0 0-15,-21-22 0,0 22 16,0 0-16,0-1 0,0 1 0,0 21 16,0-22-16,0 22 0,0 0 15,-21 21-15,0 0 0,-1 0 16,22 21-16,-21 0 15,0 1-15,21 20 0,-21 0 0,21 1 16,0-1-16,0 0 0,0 1 0,0 20 16,0-21-16,0 1 15,0-1-15,0-21 0,0 22 0,0-1 16,0-21-16,21 0 0,-21 0 0,21 1 16,0-1-16,1 0 0,-1 0 15,0-21-15,0 21 0,0-21 0,22 0 16,-22 0-16,21 0 0,-21 0 0,22 0 15,-1 0-15,-21 0 0,21 0 16,1-21-16,-22 21 0,21-21 0,-21 0 16,1 0-16</inkml:trace>
  <inkml:trace contextRef="#ctx0" brushRef="#br0" timeOffset="14991.92">18817 3344 0,'0'0'0,"0"-21"15,0-42 1,-21 63-1,0 0-15,0 0 0,-1 0 0,1 0 16,0 21-16,0 0 0,0-21 0,0 21 16,-1 0-16,1 22 0,0-22 15,-21 0-15,42 0 0,-21 22 0,-1-22 16,1 0-16,21 0 0,0 0 16,0 0-16,0 1 0,0-1 0,0 0 15,0 0-15,21-21 16,1 0-16,-1 0 15,0 0-15,0 0 0,0 0 0,0 0 16,1-21-16,20 21 0,-21-21 0,0 0 16,0-1-16,1 1 0,-1-21 15,0 21-15,-21-22 0,21 22 0,0-21 16,-21 0-16,0-1 0,0 22 16,0-21-16,0 21 0,0-1 0,0 1 15,0 0-15,0 42 31,-21 0-31,21 1 0,-21-1 16,21 0-16,-21 21 0,21-21 0,0 1 16,0 20-16,0-21 0,0 0 15,0 22-15,0-22 0,0 0 0,0 0 16,0 0-16,0 0 0,0 1 16,21-1-16,0-21 0,-21 21 0,21-21 15,0 0-15,1 21 0,-1-21 0,0 0 16,0 0-16,0 0 0,0 0 15,1 0-15,-1 0 0,0-21 0,0 21 16,0-21-16,0 0 0,1-1 16,-1 1-16,0-21 0,0 21 0,0-22 15,-21 1-15,21 0 0,1-1 0,-1 1 16,0 0-16,-21-22 0,0 22 16,21 0-16,-21 20 0,0-20 15,0 0-15,0 21 0,0-22 16,0 22-16,0 0 0,0 0 15,-21 21 1,21 21 0,-21 21-16,21-21 0,0 1 15,0 20-15,0-21 0,-21 21 16,21 1-16,-22-1 0,22 0 0,0 1 16,0-1-16,-21 0 0,21-20 15,-21 20-15,21 0 0,0-21 0,0 22 16,0-22-16,0 0 0,0 0 0,0 0 15,0 1-15,0-1 16,0 0-16,21-21 16,0 0-1,1 0-15,-1 0 16,0 0-16,0 0 0,21 0 0</inkml:trace>
  <inkml:trace contextRef="#ctx0" brushRef="#br0" timeOffset="15559.6">19981 3387 0,'0'0'16,"0"-21"-16,0-1 0,0 1 0,0 0 0,0 0 16,0 0-16,-21 0 0,0-1 15,0 1-15,0 21 0,-1 0 16,1 0-16,0 0 15,0 0-15,0 0 0,0 21 0,-1 1 16,-20-1-16,21 21 0,0-21 0,-22 22 16,22-22-16,0 21 0,0-21 15,0 22-15,0-22 0,21 0 16,0 21-16,0-21 0,0 1 0,0-1 16,0 0-16,21 0 15,0-21-15,0 0 0,0 21 16,0-21-16,1 0 0,-1 0 15,21 0-15,-21 0 0,0-21 0,1 0 16,-1 21-16,0-21 0,0 0 0,0-22 16,0 22-16,1 0 0,-1-21 15,0-1-15,0 22 0,-21-21 0,0 21 16,21-22-16,-21 22 0,21 0 0,-21 0 16,0 42 15,0 0-31,0 0 15,-21 0-15,21 1 0,-21 20 0,21-21 16,0 21-16,0-20 0,0-1 0,0 0 16,0 21-16,0-21 0,0 1 15,0-1-15,0 0 0,21-21 16,0 21-16,1-21 16,-1 0-16,0 0 15,0 0-15,0 0 0,-21-21 0,21 21 16,1-21-16,-1 21 0,0-21 15,-21-1-15,21 1 0,0 0 0,-21-21 16</inkml:trace>
  <inkml:trace contextRef="#ctx0" brushRef="#br0" timeOffset="15912.44">19240 3090 0,'-42'0'16,"84"0"-16,-105 0 0,63-21 15,42 21 1,-21 0-16,22-21 0,-1 21 0,0 0 15,22 0-15,-22-21 0,22 21 0,-1 0 16,1 0-16,-1 0 0,-20 0 16,-1 0-16,21 0 0,-41 0 0,20-21 15,-21 21-15,21 0 0,-20 0 16,-1 0-16,0 0 16,-21-21-16,0-1 15,0 1 1</inkml:trace>
  <inkml:trace contextRef="#ctx0" brushRef="#br0" timeOffset="28672.49">762 6392 0,'0'0'0,"0"-21"0,0 0 0,0 0 15,0 0-15,0 0 16,0-1-16,0 1 16,0 42 15,0 1-16,0 20-15,0-21 0,0 21 16,0 1-16,0-1 0,0 0 0,0 1 16,0 20-16,0-20 0,-21-1 15,21 0-15,-21 1 0,21-1 16,0-21-16,0 21 0,-22-20 16,22-1-16,0 0 0,0 0 0,0 0 15,0-42 16,0 0-31,22 21 0,-22-21 16,21 0-16,0-1 0,-21 1 0,21-21 16,0 21-16,-21-22 0,21 1 15,1 21-15,-1-21 0,0-1 0,-21 22 16,21-21-16,0 21 0,-21-22 16,0 22-16,21 0 0,1 0 15,-22 0-15,21-1 16,0 22-16,-21 22 15,0-1-15,21 0 16,-21 0-16,21 0 0,-21 22 16,0-22-16,0 21 0,0 0 0,0 1 15,0-1-15,0-21 0,0 22 16,21-22-16,-21 21 0,22-21 0,-1 0 16,-21 1-16,21-22 0,0 21 15,21-21-15,-20 0 0,-1 0 16,21 0-16,-21 0 0,22 0 15,-22-21-15,21 21 0,-21-22 0,0 1 16,22 0-16,-22 0 0,0 0 16,-21 0-16,21-22 0,-21 22 0,21-21 15,-21-1-15,0 1 0,0 21 16,0-21-16,0-1 0,0 22 0,0-21 16,0 21-16,0-1 0,0 1 15,0 0-15,0 42 31,0 0-31,0 1 0,0-1 0,0 21 16,0-21-16,0 22 0,0-1 16,0 0-16,0-21 0,-21 22 15,21-1-15,0 0 0,0-20 16,0 20-16,0-21 0,0 0 0,0 0 16,21 1-16,1-1 0,-1-21 15,0 0-15,0 21 0,0-21 0,22 0 16,-22 0-16,21 0 0,-21 0 15,22-21-15,-22 0 0,0-1 0,21 1 16,-21 0-16,22 0 0,-22 0 0,0-22 16,0 1-16,0 0 0,1-1 15,-1 1-15,-21 0 0,0-22 16,0 22-16,0 0 0,0-1 16,0 1-16,0 0 0,0 20 0,0 1 15,0 0-15,0 0 0,0 0 16,0 0-16,0 42 15,-21 0 1,21 0-16,0 0 0,0 0 0,0 22 16,0-1-16,0 0 0,-22 1 15,22-1-15,0 0 0,0 1 0,-21-1 16,21 0-16,0 1 0,0-1 16,-21 0-16,21-20 0,0 20 0,-21-21 15,21 0-15,0 0 0,0 1 16,0-1-16,0 0 15,0-42 1,21 0 0,-21-1-16,21 1 0,0-21 15,1 21-15,-1 0 0,0-22 16,0 1-16,0 21 0,22-22 0,-22 1 16,21 21-16,-21 0 0,22 0 15,-22-1-15,0 1 0,21 21 0,-21 0 16,1 0-16,-1 21 0,-21 1 15,21-22-15,-21 21 16,0 21-16,0-21 0,0 0 0,0 1 16,0-1-16,0 0 0,0 0 15,0 0-15,0 0 0,0 1 0,-21-1 16,21 0-16,0 0 0,0 0 16,0 0-16,0 1 15,21-22 16</inkml:trace>
  <inkml:trace contextRef="#ctx0" brushRef="#br0" timeOffset="29516.05">3281 6625 0,'0'-21'0,"0"42"0,0-63 16,0 21-16,0 0 0,0-22 0,0 22 16,0 0-16,0-21 0,-21 20 0,21 1 15,-22 0-15,1 0 16,0 21-16,0 0 0,0 0 0,0 0 16,-1 0-16,22 21 0,-21 0 15,0 0-15,0 22 0,21-1 0,-21 0 16,0 1-16,21-1 0,-22 0 15,22 1-15,0-1 0,-21 0 16,21 1-16,0-1 0,0 0 0,0-20 16,0-1-16,0 21 0,0-21 15,21 0-15,1-21 16,-1 0-16,0 0 0,0 0 0,0 0 16,0 0-16,1-21 0,-1 0 15,0 21-15,0-21 0,0 0 0,0-22 16,1 22-16,-1 0 0,0-21 15,-21-1-15,21 22 0,0-21 0,-21 0 16,21-1-16,-21 1 0,0 0 0,22 20 16,-22 1-16,0 0 15,0 0-15,0 42 16,0 0 0,0 0-16,-22 22 0,22-22 15,-21 21-15,21-21 0,0 22 0,0-1 16,0-21-16,0 22 0,0-22 15,0 0-15,0 0 0,0 0 0,0 0 16,21 1-16,1-1 0,-1-21 0,0 0 16,0 21-16,0-21 0,0 0 15,1 0-15,-1 0 0,21 0 0,-21-21 16,0 0-16,22-1 0,-22 1 0,0 0 16,0 0-16,22 0 15,-22-22-15,0 1 0,0 0 0,-21-1 16,21 1-16,0-21 0,-21-1 0,0 22 15,0-22-15,22 22 0,-22 0 16,0-1-16,0 22 0,21-21 0,-21 21 16,0-1-16,0 1 0,0 42 31,-21 1-31,-1-1 0,22 0 16,0 21-16,-21 1 15,0-1-15,21 0 0,-21 22 0,21-22 16,0 0-16,0 1 0,0 20 0,0-20 0,0-1 15,0 0-15,0-21 16,0 22-16,0-22 0,0 0 0,0 0 16,0 0-16,21 1 0,0-1 0,0 0 15,1-21-15,-1 0 16,0 0-16,0 0 0,0 0 0,0 0 16,1-21-16,-1 0 0,0 21 0,0-22 15</inkml:trace>
  <inkml:trace contextRef="#ctx0" brushRef="#br0" timeOffset="29755.92">3852 6435 0,'0'0'0,"0"21"0,0 0 16,21-21-1,1 0-15,-1 0 0,21 0 0,-21 0 16,22 0-16,-1 0 0,0 0 0,1 0 16,-1 0-16,0 0 0,1-21 15,-1 21-15,0-21 0,1 21 0,-22-21 16,21 21-16,-21-22 0,0 22 0,-21-21 16</inkml:trace>
  <inkml:trace contextRef="#ctx0" brushRef="#br0" timeOffset="30585.06">847 8276 0,'-22'0'0,"22"21"16,-21-21-1,21 22 1,21-22 31,1-22-32,-1 22-15,-21-21 0,21 21 0,-21-21 16,0 0-16,0 0 16,-21 21-1,0 0 1,-1 0-16,1 0 0,0 21 16,21 0-16,-21 0 0,21 0 15,0 1-15,0-1 0,0 0 16,0 0-16,0 0 0,0 0 15,0 1-15,0-1 0,21-21 16,0 0-16,0 0 16,1 0-16,-1 0 0</inkml:trace>
  <inkml:trace contextRef="#ctx0" brushRef="#br0" timeOffset="31168.83">1270 8213 0,'-21'0'16,"0"0"-1,21 21-15,-22-21 16,22 21-16,0 0 16,22-21 15,-1 0-31,0 0 15,0 0-15,0-21 0,-21 0 16,21 21-16,-21-21 0,0 0 16,0-1-16,0 1 31,-21 21-31,0 0 16,0 0-1,21 21-15,-21-21 0,0 22 0,21-1 16,0 0-16,0 0 15,0 0 1,21-21 0,0 0-1,0 0-15,0-21 16,-21 0-16,21 0 16,-21 0-16,0-1 15,0 1-15,0 0 16,-21 21-1,0 0 1,0 21-16,21 0 16,-21 1-16,21-1 0,0 0 15,0 0-15,0 0 0,-21 0 16,21 22-16,0-22 0,0 0 0,0 0 16,0 0-16,21-21 15,-21 22-15,21-22 16,0 0-16,0 0 0</inkml:trace>
  <inkml:trace contextRef="#ctx0" brushRef="#br0" timeOffset="35900.1">2561 8192 0,'0'-22'31,"0"1"1,0 42-1,0 1-31,0-1 16,0 0-16,21 0 0,-21 0 15,0 0-15,0 1 0,21-1 0,-21 0 16,0 0-16,22-21 15,-22 21-15,21-21 0,0 0 0,0 0 16,0 0 0,0 0-16,1 0 0,-1 0 15,0 0-15,0-21 0,0 0 0,0 0 16,1 21-16,-1-21 0,0-1 16,-21 1-16,21 0 0,-21 0 0,21 21 15,-21-21-15,0 0 0,0-1 16,0 1-16,0 0 0,0 0 15,0 0-15,0 42 32,0 0-32,0 0 15,0 0-15,0 22 0,0-22 16,-21 21-16,21-21 0,0 22 16,0-1-16,-21-21 0,21 22 0,0-1 15,0-21-15,0 21 0,0 1 16,0-22-16,-21 21 0,21-21 0,0 22 15,0-1-15,0-21 0,0 22 16,0-22-16,0 0 0,0 0 0,-21 0 16,21 0-16,0 1 0,-22-22 31,1 0-15,0-22-16,0 1 15,0 0-15,0 0 0,-1 0 16,1 0-16,21-1 0,-21 1 15,0 0-15,0 0 0,0 0 16,-1 0-16,1-1 0,21 1 0,-21 21 16,21-21-16,-21 21 15,21 21 1,0 0 0,0 1-16,21-1 0,-21 21 15,21-21-15,0 0 0,1 1 0,-22-1 16,21 0-16,0 0 0,0 0 15,0 0-15,0 1 0,1-22 0,20 21 16,0-21-16,-21 0 0,22 0 16,-22 0-16,0 0 15,0 0-15,22-21 0,-22 21 0,0-22 16,0 1-16,21 0 0,-20 0 16,-1 0-16,0 0 0,0-1 0,0-20 15,22 21-15,-22-21 0,-21 20 0,21-20 16,0 21-16,-21-21 0,21 20 15,-21-20-15,0 21 0,21-21 0,-21 20 16,22-20-16,-22 21 0,0 0 0,0 0 16,0 42 15,0 0-15,0 0-16,0 21 0,-22-20 15,22 20-15,-21-21 0,21 21 0,0-20 16,0 20-16,0-21 0,-21 21 15,21 1-15,0-22 0,0 0 0,0 21 16,0-20-16,0-1 0,0 0 0,0 0 16,0 0-16,0 0 15,21-21-15,0 0 16,1 0 0,-22-21-16,21 0 15,-21 0-15,21 0 0</inkml:trace>
  <inkml:trace contextRef="#ctx0" brushRef="#br0" timeOffset="36227.91">3281 8551 0,'0'0'0,"0"22"16,21-22 15,0 0-31,0 0 0,0 0 0,1-22 16,-1 22-16,0 0 0,21 0 15,-21-21-15,1 21 0,-1 0 16,0 0-16,0-21 0,0 21 16,0 0-16,1 0 31</inkml:trace>
  <inkml:trace contextRef="#ctx0" brushRef="#br0" timeOffset="37400.24">4805 8954 0,'0'-22'47,"0"1"-31,0 0-16,0 0 0,21 21 15,-21-21-15,21 0 0,-21-1 0,0 1 16,21-21-16,0 21 15,1 0-15,-22-1 0,21 1 0,0-21 16,-21 21-16,0 0 0,0-1 0,21 1 16,-21 0-16,21 0 15,-21 42 17,0 0-17,0 0-15,-21 1 0,21-1 0,-21 0 16,21 21-16,0-21 0,0 1 0,0 20 15,0-21-15,0 21 0,0-20 16,0-1-16,0 0 0,0 0 0,0 0 16,0 0-16,0 1 15,21-22-15,0 0 0,0 0 16,1 0-16,-1 0 0,0 0 0,21 0 16,-21-22-16,1 22 0,-1-21 0,21 0 15,-21 0-15,22 0 0,-1 0 16,-21-1-16,21 1 0,-20 0 0,20-21 15,-21 21-15,0-1 0,0 1 0,1 0 16,-22 0-16,0 0 0,0 0 16,0-1-16,0 1 15,-22 21-15,1 0 16,0 0-16,0 21 0,21 1 16,-21-1-16,21 0 15,0 0-15,-21-21 0,21 21 0,0 0 16,0 1-16,0-1 0,0 0 15,0 0-15,21 0 0,-21 0 0,0 1 16,21-22-16,-21 21 0,21-21 0,-21 21 16,-21-21 15,0 0-15,0 0-16,-1 0 0,1 0 15,0-21-15,0 21 0,0-21 0</inkml:trace>
  <inkml:trace contextRef="#ctx0" brushRef="#br0" timeOffset="37597.12">5165 8319 0,'0'-22'31,"0"44"16,21-22-32</inkml:trace>
  <inkml:trace contextRef="#ctx0" brushRef="#br0" timeOffset="41299.47">7260 8128 0,'0'0'0,"21"-21"0,-21-21 0,21 20 0,-21 1 15,0 0-15,0 0 0,0 0 16,0 0-16,0-1 0,0 1 0,0 0 16,0 0-16,-21 21 31,0 0-31,0 0 0,0 21 0,0 0 16,-1 0-16,1 22 0,0-22 15,-21 21-15,21 1 0,-1-1 16,1 0-16,0 1 0,0-1 0,0 21 15,0-20-15,-1-1 0,22 22 0,-21-22 16,21 0-16,0 1 0,0-1 16,0 0-16,0 1 0,0-1 15,0-21-15,0 21 0,0-20 0,21-1 16,1 0-16,-1 0 0,0 0 16,0-21-16,0 0 0,0 0 0,1 0 15,20 0-15,-21 0 0,0 0 0,22 0 16,-22-21-16,0 21 0,0-21 15,21 0-15,-20 0 0,-1-1 0,0-20 16,0 21-16,21 0 0,-20 0 0,-1-22 16,-21 22-16,21-21 0,0 21 15,-21-1-15,0 1 0,0 0 16,0 0-16,0 0 0,0 0 16,0 42 15,0 0-31,0 0 0,0 0 0,0 0 15,0 1-15,-21-1 0,21 0 0,0 0 16,0 0-16,0 0 0,0 1 16,0-1-16,0 0 0,0 0 0,0 0 15,0 0-15,21-21 0,-21 22 0,21-22 16,0 0-16,1 0 0,-1 0 16,0 0-16,21 0 0,-21 0 0,1 0 15,20 0-15,-21-22 0,21 1 16,-20 0-16,20 21 0,-21-21 15,0-21-15,22 20 0,-22 1 0,0 0 16,-21 0-16,0-21 0,21 20 0,-21 1 16,0-21-16,0 21 0,0-22 15,0 22-15,-21 0 0,0 0 0,0 0 16,-1 0-16,1-1 0,0 1 0,0 21 16,0 0-16,-22 0 0,22 0 15,0 0-15,-21 0 0,21 0 0,-1 21 16,-20 1-16,21-1 0,0 0 0,0 0 15,-1 21-15,22-20 0,0-1 16,0 21-16,0-21 0,0 22 16,0-22-16,0 0 0,22 21 0,-1-21 15,0 1-15,0-1 0,21 0 16,-20-21-16,20 21 0,-21-21 0,21 0 16,1 0-16,-1 0 0,0 0 0,-20 0 15,20 0-15,0 0 0,1 0 16,-1-21-16,-21 0 0,21 21 0,-20-21 15,-1-1-15,21 1 0,-42 0 0,21 0 16,0 0-16,-21-22 0,22 22 0,-22 0 16,0 0-16,0 0 0,0 0 15,0-1-15,-22 44 47,22-1-47,-21-21 0,21 21 16,0 0-16,0 0 0,0 0 0,-21 1 15,21-1-15,0 0 0,-21 0 0,21 0 16,0 0-16,0 1 0,0-1 16,0 0-16,0 0 15,0-42 17,0 0-32,21 21 15,0-21-15,-21-1 0,21 1 0,-21 0 16,22 0-16,-22 0 15,21-22-15,0 22 0,-21 0 0,21 0 16,0 0-16,-21 0 0,21-1 0,1 1 16,-1 0-16,0 21 15,0 0-15,0 21 16,-21 0-16,0 1 16,0-1-16,0 0 0,0 0 15,0 0-15,0 22 0,0-22 0,0 0 16,0 0-16,0 0 0,0 0 0,0 1 15,21-1-15,1-21 16,-1 21-16,0-21 0,0 0 16,0 0-16,0 0 0,22 0 15,-22 0-15,0 0 0,0 0 0,0-21 16,22 21-16,-22-21 0,0-1 16,0 1-16,0 0 0,1 0 0,-1 0 15,-21 0-15,21-22 0,-21 22 0,21-21 16,-21-1-16,21 1 0,-21 21 15,0-21-15,0-1 0,0 1 0,0 21 16,0-22-16,0 22 0,0 0 0,0 0 16,0 0-16,0 0 0,0 42 31,0 0-31,-21 0 16,21 0-16,0 22 15,-21-22-15,21 21 0,0 0 0,0-20 16,-21 20-16,21 0 0,0 1 0,0-22 15,0 21-15,0-21 0,0 22 16,0-22-16,0 0 0,0 21 0,0-21 16,0 1-16,0-1 0,21 0 15,0 0-15,0-21 0,0 0 16,1 0-16,-1 0 0,0 0 0,0 0 16,0 0-16,0-21 0,1 21 15,-1-21-15,0 21 0,0-21 0,0-1 16,0 1-16,1 0 0,-22 0 0,0 0 15,21 0-15,0-22 0,-21 22 16,0 0-16,0 0 0,0 0 0,0-1 16,0 1-16,0 42 31,0 1-31,0-1 16,-21 0-16,21 0 0,0 0 0,-21 0 15,21 1-15,0-1 0,0 0 16,0 0-16,0 0 0,0 0 0,0 1 15,0-1-15,0 0 0,21-21 16,0 21-16,0-21 16,0 0-16,0 0 15,1 0-15,-1 0 0,0 0 0,21-21 16,-21 0-16,1 21 0,-1-21 16,0-1-16,0 1 0,0 0 0,0 0 15,1 0-15,-22 0 0,0-22 0,21 22 16,-21 0-16,0 0 0,0 0 0,0-1 15,0 1-15,-21 42 32,21 1-32,0-1 15,0 0-15,-22 0 0,22 0 16,-21 0-16,21 1 0,-21-1 0,21 0 16,0 0-16,0 0 0,0 0 15,0 1-15,-21-1 0,21 0 16,0 0-16,-21-21 0,21-21 47,0 0-47,0 0 15,21-1-15,0 1 0,-21 0 0,21 0 16,-21 0-16,21 0 0,1-1 16,-1 1-16,0-21 0,0 21 0,0 0 15,0-1-15,1 1 0,-1 21 16,0 0-16,-21-21 0,21 21 0,0 0 0,0 21 31,-21 0-31,0 1 0,0-1 16,0 0-16,0 0 0,0 0 0,0 0 15,0 1-15,0-1 0,0 0 0,0 0 16,22 0-16,-22 0 0,0 1 16,21-1-16,0 0 0,0-21 0,-21 21 15,21-21-15,0 0 0,1 0 0,-1 0 16,0 0-16,0 0 0,21 0 15,-20 0-15,-1-21 0,0 21 0,0-21 16,0 0-16,0-1 0,1 22 0,-1-21 16,0 0-16,0 0 0,-21 0 15,21-22-15,-21 22 0,21 0 16,-21 0-16,0 0 0,0 0 0,0-1 16,0 1-16,0 42 31,0 1-31,0-1 15,-21 0-15,21 0 0,0 21 0,-21-20 16,21-1-16,0 0 0,0 0 0,0 0 16,0 0-16,0 1 0,0-1 15,0 0-15,0 0 0,0 0 16,21-21-16,0 0 0,1 21 16,-1-21-16,0 0 15,0 0-15,0 0 0,0 0 0,1-21 16,-1 0-16,0 21 0,21-21 0,-21 0 15,1 0-15,-1-1 0,0-20 16,0 21-16,-21 0 0,0 0 16,0-22-16,0 22 0,0-21 0,0 21 15,0-22-15,0 22 0,-21 0 0,0-21 16,0 20-16,-1 1 0,1 0 16,0 21-16,0-21 0,0 21 15,0 0-15,-1 0 0,1 0 0,0 21 16,0-21-16,0 21 0,0 0 0,-1 1 15,22 20-15,0-21 0,-21 21 16,21-20-16,-21 20 0,21-21 0,0 21 16,0-20-16,0-1 0,0 21 0,0-21 15,21 0-15,-21 1 0,21-1 16,1 0-16,-1-21 0,0 21 0,0-21 16,0 0-16,0 0 0,22 0 0,-22 0 15,0 0-15,21 0 0,-20 0 16,20-21-16,-21 21 0,0-21 0,22 0 15,-22-1-15,21 1 0,-21 0 0,0 0 16,1 0-16,-1 0 0,0-1 16,0-20-16,0 21 0,-21 0 15,0-22-15,0 22 0,21 0 0,-21 0 16,0 0-16,0 42 31,-21 0-15,21 0-16,0 0 0,-21 1 0,21-1 15,-21 21-15,21-21 0,0 0 0,0 1 16,0-1-16,0 0 0,0 0 16,0 0-16,0 0 0,0 1 0,0-1 15,0 0-15,21-21 0,0 21 16,0-21-16,1 0 0,-1 0 16,0 0-16,0 0 0,0 0 0,0 0 15,22 0-15,-22-21 0,0 0 0,0 0 16,0 21-16,1-22 0,20 1 0,-21-21 15,-21 21-15,21 0 0,0-1 16,1-20-16,-22 0 0,0 21 16,0-22-16,0 22 0,0 0 0,0 0 15,0 0-15,0 42 32,0 0-17,0 0-15,0 0 0,0 0 16,0 1-16,0 20 0,0-21 15,-22 0-15,22 0 0,0 1 0,0 20 16,0-21-16,0 0 0,0 0 0,0 1 16,22-1-16,-22 0 0,21-21 15,0 0-15,0 21 0,0-21 16,0 0-16,1 0 0,-1 0 0,0 0 16,0 0-16,21-21 0,-20 0 0,-1 21 15,0-21-15,21-1 0,-21 1 16,1 0-16,-1 0 0,21 0 15,-21-22-15,22 1 0,-43 0 16,21 21-16,-21-22 0,0 22 0,0 0 16,0 0-16,0 0 0,0-1 15,0 1-15,-21 21 0,-1 0 16,1 0-16,0 0 0,0 21 0,21 1 16,0-1-16,-21 0 0,21 0 15,0 0-15,0 22 0,0-22 0,0 0 16,0 0-16,0 21 0,0-20 0,0-1 15,21 0-15,-21 0 0,21 0 16,-21 0-16,21-21 0,-21 22 16,0-1-16,0 0 15,-21-21 17,0 0-32,0 0 15,0 0-15,-1 0 0,1-21 16,0 0-16,0 21 0,0-22 0,0 22 15,-1-21-15,-20 0 0</inkml:trace>
  <inkml:trace contextRef="#ctx0" brushRef="#br0" timeOffset="41552.53">10329 7832 0,'-21'0'15,"42"0"-15,-63-21 0,21 21 16,0 0-16,-1 0 47,1 0-32,0 0-15</inkml:trace>
  <inkml:trace contextRef="#ctx0" brushRef="#br0" timeOffset="41809.39">8826 8276 0,'0'0'0,"-21"0"0,0 0 0,0 21 16,0-21-16,42 0 15,0 0 1,0 0-16,22 0 0,-22 0 0,21 0 16,0 0-16,1 0 0,-1-21 15,0 21-15,1 0 0,-1 0 0,0-21 16,1 21-16,-1-21 0,-21 21 0,0 0 15,22 0-15,-22-21 0,0 21 16</inkml:trace>
  <inkml:trace contextRef="#ctx0" brushRef="#br0" timeOffset="43087.66">13166 8551 0,'-22'-21'0,"22"0"16,0 0-1,0 0-15,0 0 16,0-1-16,0 1 15,0 0-15,0 0 0,0 0 16,22 21-16,-22-21 0,21-1 16,0 22-16,-21-21 0,21 21 0,0 0 15,0 0-15,1 0 0,-1 0 0,0 0 16,0 0-16,0 0 0,0 0 16,-21 21-16,22 1 0,-22-1 0,21 0 15,-21 0-15,0 21 0,0-20 0,0-1 16,0 0-16,0 21 0,0-21 15,0 1-15,0-1 0,0 0 0,0 0 16,0 0-16,-21-21 0,-1 21 0,22 1 16,-21-22-1,0 0 1,21-22 0,0 1-16,0 0 15,0 0-15,0 0 0,0 0 16,0-1-16,21 1 0,0 0 0,1-21 15,-1 21-15,-21-1 0,21 1 16,0 0-16,0-21 0,0 21 0,1 21 16,-1-22-16,0 22 0,0-21 0,0 21 15,0 0-15,1 0 16,-1 21-16,-21 1 0,21-1 0,-21 0 16,21 0-16,-21 21 0,0-20 15,0-1-15,0 0 0,0 21 16,0-21-16,0 1 0,0-1 0,0 0 15,0 0-15,0 0 0,0 0 16,0 1-16,0-44 47,0 1-47,0 0 0,0 0 16,0 0-16,0 0 15,0-22-15,21 22 0,0 0 16,1 0-16,-1-22 0,0 22 0,21-21 15,-21 21-15,22 0 0,-22-22 16,21 22-16,1 0 0,-22 21 0,21 0 16,-21 0-16,22 0 0,-22 0 0,0 0 15,-21 21-15,0 0 0,21 0 16,-21 22-16,0-22 0,0 0 0,0 21 16,0-20-16,-21-1 0,21 0 0,-21 0 15,0 0-15,21 0 0,-22 1 16,22-1-16,0 0 0,0 0 15,22-21 17</inkml:trace>
  <inkml:trace contextRef="#ctx0" brushRef="#br0" timeOffset="43515.94">14541 8530 0,'22'-21'47,"-1"0"-47,0 21 0,0-21 16,0 0-16,0-1 15,1 1-15,-1 21 0,0-21 0,0 0 16,-21 0-16,0 0 0,0-1 0,0 1 16,0 0-16,0 0 15,-21 21-15,0 0 16,-22 21-16,22 0 0,0-21 16,0 21-16,0 1 15,0-1-15,21 0 0,-22 21 0,22-21 16,0 1-16,-21-1 0,21 0 0,0 0 0,0 0 15,0 0-15,0 1 16,21-1-16,1 0 0,-1-21 0,0 21 16,0-21-16,0 0 0,0 0 0,1 0 15,-1 0-15,0 0 0,21 0 16,-21 0-16,1 0 0,20 0 0,-21-21 16,21 21-16,-20-21 0,-1 0 0,0-1 15,21 1-15</inkml:trace>
  <inkml:trace contextRef="#ctx0" brushRef="#br0" timeOffset="44204.74">15092 8424 0,'0'-21'15,"0"42"-15,0-63 0,0 0 0,0 21 0,0-1 16,0 1-16,0 0 16,-21 21-1,21 21 1,-22 0-16,22 1 0,0-1 16,0 21-16,0-21 0,0 0 15,-21 1-15,21-1 0,0 0 0,-21 0 16,21 0-16,0 0 0,0 1 0,0-1 15,0 0-15,0 0 16,-21-21-16,21 21 16,-21-21-1,21-21 1,0 0-16,0 0 16,0 0-16,0-1 0,0 1 15,21-21-15,0 21 0,-21 0 0,21-1 16,0-20-16,1 21 0,-1 0 15,0-22-15,0 22 0,0 0 0,0 0 16,1 21-16,20 0 0,-21 0 0,0 0 16,0 0-16,1 0 0,-1 21 15,-21 0-15,21 0 0,-21 1 0,21-1 16,-21 21-16,0-21 0,21 0 0,-21 22 16,0-22-16,21 0 0,-21 0 15,0 0-15,0 1 0,0-1 0,0 0 16,0 0-16,0 0 15,-21-21 1,0 0 0,21-21-16,-21 0 15,21 0-15,0 0 16,0-1-16,0 1 0,0 0 16,0-21-16,21 21 0,0-1 0,0-20 15,-21 21-15,43 0 0,-22-22 16,0 22-16,21 0 0,-20-21 0,20 42 15,-21-21-15,21-1 0,-20 22 0,20 0 16,-21 0-16,0 22 16,0-1-16,1 0 0,-22 0 0,0 0 15,0 22-15,0-22 0,0 0 0,0 21 16,0-21-16,0 1 0,0-1 16,-22 0-16,22 0 0,-21 0 0,0 0 15,21 1-15,-21-22 0,0 21 16,21-42 31</inkml:trace>
  <inkml:trace contextRef="#ctx0" brushRef="#br0" timeOffset="45591.74">16192 8213 0,'0'0'0,"-21"-21"0,0 21 16,0 0-16,0 0 15,0 0-15,-1 21 16,1 0-16,21 0 0,-21 0 0,21 0 16,-21 1-16,21-1 0,0 21 0,-21-21 15,21 0-15,-21 22 16,21-22-16,0 0 0,0 0 0,0 0 15,0 1-15,0-1 0,21 0 16,-21 0-16,21-21 0,0 0 0,0 0 16,0 0-16,1 0 0,20 0 15,-21 0-15,0 0 0,22 0 0,-22 0 16,0-21-16,0 0 0,21 21 0,-20-21 16,-1-1-16,-21 1 0,21 0 15,0-21-15,0 21 0,-21-22 0,0 22 16,0-21-16,0-1 0,0 1 0,0 0 15,0 21-15,0-22 0,-21 22 16,0 0-16,0 0 0,-22 0 0,22 21 16,0 0-16,-21 0 0,21 0 0,-1 0 15,-20 21-15,21 0 16,0 0-16,-22 0 0,22 22 0,0-22 16,21 21-16,0-21 0,-21 22 0,21-22 15,0 21-15,0-21 0,0 0 16,0 22-16,21-22 0,-21 0 0,21 0 15,0 0-15,1-21 0,20 22 0,-21-22 16,0 0-16,22 21 0,-1-21 16,0 0-16,1 0 0,20 0 0,-21 0 15,1 0-15,-1-21 0,22 21 0,-22-22 16,0 1-16,-21 0 0,22 0 16,-22 0-16,21-22 0,-42 22 15,0 0-15,21-21 0,-21 21 0,0-1 16,0 1-16,0 0 0,-21 21 0,0-21 15,0 21-15,0 0 16,0 0-16,-1 0 0,1 21 0,21 0 16,0 0-16,0 1 0,0-1 0,0 0 15,0 0-15,0 0 0,21 0 16,1 1-16,-1-1 0,0 0 0,0 0 16,0 0-16,-21 0 0,21 1 15,-21-1-15,22-21 16,-22 21-16,21 0 0,0-21 15,-21 21-15,21-21 16,0 0 0,0 0-16,1 0 15,-22-21-15,21 21 0,0-21 0,0 21 16,0-21-16,0 21 0,1-21 0,-1-1 16,21 1-16,-21 0 0,0 0 15,1-21-15,-22 20 0,21 1 0,0 0 16,0 0-16,0 0 0,-21 0 15,21 21-15,-21 21 32,0 0-32,-21 0 15,21 0-15,-21 0 16,0 1-16,21-1 0,-21 0 0,21 0 16,0 0-16,0 0 0,0 1 0,0-1 15,0 0-15,21 0 0,0-21 16,0 21-16,0-21 0,22 0 15,-22 21-15,21-21 0,1 0 0,-22 0 16,21 0-16,-21 0 0,0-21 0,22 21 16,-22-21-16,0 0 0,0 0 15,-21 0-15,21-1 0,1 1 16,-1 0-16,-21-21 0,0 21 0,0-1 0,21-20 16,0 21-16,-21 0 15,0 0-15,0-1 16,0 44 15,0-1-31,0 0 0,-21 0 16,21 21-16,-21-20 0,0-1 0,-1 21 15,22-21-15,-21 22 0,0-22 0,0 21 16,0 0-16,21 1 0,-21-1 16,-1 0-16,22 22 0,-21-22 0,21 1 15,-21-1-15,21 21 0,0-20 16,0-1-16,-21 0 0,21 1 15,-21 20-15,0-20 0,21-1 0,0 0 16,0 22-16,-22-22 0,22 0 0,-21 22 16,21-22-16,-21 1 0,21-1 0,0-21 15,-21 21-15,0-20 0,0-1 16,21 0-16,-22 0 0,1-21 0,0 21 16,0-21-16,0 0 0,0 0 0,-1 0 15,1 0-15,0 0 0,0 0 16,0-21-16,0 21 0,-1-21 15,22 0-15,0 0 0,-21-1 16,21 1-16,0 0 0,0 0 16,0 0-16,0-22 0,0 22 15,0-21-15</inkml:trace>
  <inkml:trace contextRef="#ctx0" brushRef="#br0" timeOffset="46804.34">18986 7959 0,'0'0'0,"0"-21"16,0-1-16,22 1 0,-22 0 0,0 0 16,0 0-16,0 0 0,0-1 31,-22 44-15,1-22-16,21 21 0,-21 0 0,0 21 15,21 1-15,0-1 0,-21 0 16,0 1-16,-1-1 0,1 21 0,0-20 15,21 20-15,-42-20 0,21 20 0,-1-21 16,-20 1-16,21-1 16,-21-21-16,20 22 0,-20-22 0,0 21 15,21-21-15,-22 0 0,22 1 0,0-1 16,0-21-16,0 0 0,-1 0 16,22-21-1,0-1-15,0-20 0,0 21 16,0 0-16,0-22 0,0 1 15,22 0-15,-1 21 0,-21-22 0,21 1 16,0 0-16,-21-1 0,21 1 0,0 21 16,-21 0-16,22-1 0,-1 22 15,0 0-15,-21 22 16,21-1-16,-21 0 16,21 0-16,-21 0 0,0 22 15,0-1-15,21-21 0,1 21 0,-22-20 16,21 20-16,-21-21 0,21 0 0,0 0 15,-21 1-15,21-1 0,0 0 16,1 0-16,-1-21 0,0 21 16,0-21-16,0 0 0,0 0 0,1 0 15,-1 0-15,0 0 0,21-21 16,-21 21-16,1-21 0,20 0 0,-21 0 16,0-1-16,22 1 0,-22 0 0,0 0 15,0 0-15,0 0 0,0-22 16,1 22-16,-22 0 0,0 0 15,0 0-15,0-1 0,0 1 0,0 42 47,0 1-47,-22-1 0,1 0 0,21 0 16,-21 0-16,21 0 0,0 1 0,0 20 16,0-21-16,0 0 0,0 0 15,0 1-15,0-1 0,0 0 16,21-21-16,0 21 0,1-21 15,-1 0-15,0 0 16,0 0-16,0 0 0,22 0 16,-22-21-16,0 0 0,0 21 0,0-21 15,22-1-15,-22 1 0,0 0 0,0 0 16,0 0-16,0-22 0,-21 22 16,0-21-16,22 0 0,-22-1 0,0 22 15,0-21-15,0-1 0,0 22 0,-22-21 16,1 21-16,0 0 0,0-1 15,-21 22-15,20 0 0,1 0 0,-21 0 16,21 0-16,-22 0 0,22 0 16,0 22-16,-21 20 0,21-21 0,-1 0 15,1 22-15,0-22 0,21 21 0,0 0 16,0-20-16,0 20 0,0-21 16,0 0-16,0 0 0,0 1 15,0-1-15,21 0 0,0 0 0,1-21 16,-1 21-16,0-21 0,0 0 0,21 0 15,1 0-15,-22 0 0</inkml:trace>
  <inkml:trace contextRef="#ctx0" brushRef="#br0" timeOffset="47088.18">20172 8192 0,'0'0'16,"0"-22"-16,-21-20 15,-1 42 1,1 0-16,0 0 16,0 0-16,0 21 0,21 0 15,-21 1-15,-1-1 0,1 21 0,0-21 16,21 0-16,-21 22 0,0-22 0,21 21 16,-21-21-16,21 1 0,0 20 0,0-21 15,0 0-15,0 0 0,0 1 16,0-1-16,21 0 0,0 0 15,0-21-15,0 0 0,22 21 0,-22-21 16,21 0-16,-21 0 0,22 0 16,-1 0-16,0 0 0,1-21 15</inkml:trace>
  <inkml:trace contextRef="#ctx0" brushRef="#br0" timeOffset="47584.29">20976 8255 0,'0'-42'15,"0"21"-15,0-22 16,-21 22-16,0 21 0,0 0 16,-1 0-16,-20 0 0,21 0 15,0 0-15,-22 0 0,22 21 0,-21 0 16,21 1-16,-22-1 0,22 21 0,0-21 16,-21 22-16,21-22 15,-1 0-15,1 21 0,21-21 0,0 22 16,0-22-16,-21 0 0,21 0 0,0 0 15,0 1-15,21-1 0,-21 0 16,21-21-16,1 0 0,-1 0 16,0 0-16,21 0 0,-21 0 0,1 0 15,-1 0-15,21-21 0,-21 21 0,0-21 16,22-1-16,-22 1 0,0 0 16,21 0-16,-20 0 0,-1 0 15,0-22-15,0 22 0,0-21 0,0 21 16,-21-22-16,0 22 0,0 0 0,0 0 15,0 0-15,-21 21 32,0 21-32,0 0 0,21 0 15,-21 21-15,21-20 0,-21-1 0,21 21 16,-22-21-16,22 0 0,0 22 0,0-22 16,0 0-16,0 0 0,0 0 15,0 1-15,22-1 0,-1 0 0,0-21 16,0 21-16,21 0 0,-20-21 0,-1 0 15,0 0-15,21 0 0,-21 0 0,1 0 16,20 0-16,-21-21 0,0 0 16,0 0-16,22 0 0</inkml:trace>
  <inkml:trace contextRef="#ctx0" brushRef="#br0" timeOffset="47840.15">21632 7874 0,'0'-21'0,"0"42"0,0-63 15,-21 42 1,0 0-16,0 0 0,0 21 0,-1 0 16,1 21-16,21-20 0,-21 20 15,0 0-15,0 1 0,0-1 0,21 0 16,0 1-16,-22-1 0,22 0 0,-21 1 16,21-1-16,0 0 15,0-21-15,0 22 0,0-22 0,0 0 16,0 0-16,0 0 0,0 1 0,0-1 15,21-21-15,1 0 16,-1 0-16,0 0 0,0 0 16,0 0-16,0 0 0,1-21 0,20-1 15</inkml:trace>
  <inkml:trace contextRef="#ctx0" brushRef="#br0" timeOffset="48085.01">21992 8192 0,'0'-43'31,"-21"43"-15,0 21-16,0 1 15,21-1-15,-22 21 0,1-21 0,0 0 16,21 22-16,0-22 0,-21 21 0,21-21 16,-21 22-16,21-22 0,0 0 15,0 0-15,0 0 0,0 1 0,0-1 16,0 0-16,21-21 15,0 0-15,0 0 0,0 0 16,22 0-16,-22 0 0,21 0 16,-21-21-16,22 21 0</inkml:trace>
  <inkml:trace contextRef="#ctx0" brushRef="#br0" timeOffset="48836.51">22437 8297 0,'0'0'0,"21"-21"0,-21 0 16,-21 21-1,-1 21-15,1 0 16,21 1-16,-21-1 0,0 0 0,21 0 16,0 0-16,-21 0 0,0 1 15,21-1-15,0 0 0,0 0 0,0 0 16,0 0-16,0 1 16,0-1-16,21 0 0,0-21 31,0 0-31,0 0 15,0 0-15,-21-21 0,22 21 16,-22-21-16,0-1 16,0 1-16,0 0 0,0 0 0,0-21 15,0 20-15,0 1 0,0-21 0,0 21 16,21 0-16,0-22 0,-21 22 16,21 0-16,0-21 0,0 20 0,1 1 15,-1 0-15,0 21 0,0-21 16,0 21-16,22 0 0,-22 0 15,21 0-15,0 0 0,-20 0 0,20 0 16,-21 21-16,21 0 0,-20 22 0,-1-22 16,0 0-16,-21 21 0,0-21 15,0 22-15,0-22 0,0 21 0,0-21 16,0 1-16,0-1 0,0 0 0,0 0 16,0 0-16,0 0 0,-21-21 15,21 22-15,-21-22 0,-1 0 0,1 21 16,0-21-16,0 0 15,0 0-15,0-21 16,21-1 0,0 1-16,0 0 15,0 0-15,21 0 0,0 0 0,0-1 16,0 1-16,0-21 0,22 21 16,-1-22-16,-21 1 0,22 21 0,-1-21 15,0 20-15,1 1 0,20 0 0,-21 0 16,1 0-16,-1 21 0,-21 0 15,22 0-15,-22 0 0,21 21 0,-21 0 16,-21 21-16,0-20 0,0-1 16,0 21-16,0 0 0,0-20 0,0 20 15,-21 0-15,0 1 0,0-22 0,0 21 16,-1-21-16,1 0 0,21 22 16,-21-22-16,0 0 0,21 0 15,-21 0-15,0-21 0,-1 22 16,1-22-16,21-22 31,-21 22-31,21-21 16,0 0-16,0 0 0,-21 0 0</inkml:trace>
  <inkml:trace contextRef="#ctx0" brushRef="#br0" timeOffset="49071.38">22818 7684 0,'0'0'0,"-22"-22"0,1 22 0,0-21 16,0 21 0,0 0 46,0 0-62,-1 0 0</inkml:trace>
  <inkml:trace contextRef="#ctx0" brushRef="#br0" timeOffset="49308.38">21294 7874 0,'0'0'0,"-43"42"31,64-42-31,1 0 0,20 0 0,-21 0 0,21 0 16,22 0-16,-22 0 16,1 0-16,-1 0 0,0 0 15,1 0-15,-22-21 0,21 21 0,-21 0 16,22 0-16,-22 0 0,-21-21 0</inkml:trace>
  <inkml:trace contextRef="#ctx0" brushRef="#br0" timeOffset="52328.8">1037 10287 0,'0'0'0,"0"-21"0,0 0 16,0 0-16,0-1 15,0 1-15,0 42 47,0 1-47,-21-1 0,0 21 16,21 0-16,-21 1 0,21-1 16,0 0-16,-22 1 0,22 20 0,-21-20 15,21-1-15,-21 0 0,21-21 16,0 22-16,0-22 0,0 0 0,0 0 15,0 0-15,0 1 0,0-44 32,21 1-17,0 0-15,-21-21 16,22 21-16,-1-1 0,0 1 16,0-21-16,0 0 0,0 20 0,1-20 15,-1 0-15,0 21 0,0-22 16,0 1-16,0 21 0,-21 0 15,22-1-15,-1 22 0,-21-21 16,21 21-16,-21 21 16,0 1-16,0 20 0,0 0 15,0-21-15,0 22 0,0-1 16,0 0-16,0 1 0,0-1 0,0 0 16,0-20-16,0 20 0,21-21 15,-21 0-15,21 0 0,0 1 16,1-1-16,-1-21 0,0 0 15,0 0-15,0 0 0,22 0 16,-22-21-16,0 21 0,21-22 0,-21 1 16,1 0-16,20 0 0,-21 0 15,0-22-15,0 22 0,22-21 0,-22 0 16,-21-1-16,21 22 0,0-21 0,-21-1 16,0 1-16,0 0 0,0-1 15,0 22-15,0 0 0,0 0 0,0 0 16,0 42-1,0 0-15,0 0 16,-21 22-16,0-22 16,0 21-16,21 0 0,-21 1 0,21-1 15,-22 0-15,22 1 0,-21-1 0,21 0 16,0-20-16,0 20 0,0-21 16,0 0-16,21 0 0,1-21 0,-1 0 15,0 22-15,0-22 0,0 0 16,22 0-16,-22 0 0,21-22 0,-21 1 15,22 0-15,-22 0 0,21 0 0,-21 0 16,22-22-16,-22 22 0,0-21 16,21-1-16,-21 1 0,1 0 0,-22-1 15,0 1-15,21 0 0,-21-1 16,0 1-16,0 21 0,0-21 16,0 20-16,0 1 0,0 0 0,-21 21 15,-1 0 1,1 0-16,0 42 15,21-20-15,-21-1 0,21 21 16,0 0-16,0 1 0,-21-1 0,21 0 16,-21 22-16,21-22 0,0 1 0,0-1 15,-22 0-15,22-21 0,-21 22 16,21-22-16,0 0 0,0 0 0,0 0 16,0-42 15,21 0-31,1 0 15,-22 0-15,21 0 0,0-1 16,0-20-16,-21 21 0,21-21 0,0-1 16,1 22-16,-1-21 0,0-1 0,0 22 15,0-21-15,0 21 0,1 0 16,-1 21-16,0 0 0,0 21 16,0 0-16,-21 0 15,0 0-15,0 0 0,0 22 0,0-1 16,0-21-16,0 22 0,0-22 0,0 21 15,0-21-15,21 0 0,-21 1 16,22-1-16,-22 0 0,0 0 0,21 0 16,0-21-16,0 0 0,0 0 15,0 0-15,1 0 16,20 0-16,-21-21 0,0 21 0,0-21 16,1 0-16,-1 0 0,0-1 0,0 1 15,0 0-15,0 0 0,-21-21 16,22 20-16,-22 1 0,0-21 0,21 21 15,-21 0-15,0-1 0,0 44 32,0-1-17,-21 0-15,21 21 0,0-21 16,-22 1-16,22-1 0,0 0 0,0 0 16,0 0-16,0 0 0,0 1 15,0-1-15,0-42 47,0-1-31,0 1-16</inkml:trace>
  <inkml:trace contextRef="#ctx0" brushRef="#br0" timeOffset="52528.68">2900 10287 0,'0'-21'0,"0"42"0,-21-63 16,-1 42-1,1 0 1,0 0-16,21 21 16,-21-21-16,21 21 15,0 0-15,0 0 16,0 1-16,21-1 16,0-21-1,-21 21-15,21-21 0,1 0 0,-1 21 16</inkml:trace>
  <inkml:trace contextRef="#ctx0" brushRef="#br0" timeOffset="53224.27">3196 10393 0,'0'0'0,"0"-21"0,0 0 16,-21 21-1,0 0 1,0 0-16,21 21 0,-22 0 15,1 0-15,21 0 0,-21 0 16,0 22-16,21-22 0,0 21 0,0-21 16,-21 22-16,21-22 0,0 21 0,0-21 15,0 1-15,0 20 0,0-21 16,0 0-16,21-21 0,0 21 16,0 1-16,0-22 0,1 0 0,-1 0 15,21 0-15,-21 0 0,22 0 0,-1 0 16,0-22-16,1 1 0,-1 0 15,0 0-15,1 0 0,-1 0 0,-21-1 16,21-20-16,-20 21 0,20-21 0,-21-1 16,0 1-16,-21 0 0,0-1 15,21 1-15,-21-22 0,0 43 0,0-21 16,0 0-16,0 20 0,0 1 0,0 0 16,0 0-16,-21 21 15,0 21 1,21 0-16,0 0 0,-21 1 0,21 20 15,-21-21-15,21 21 16,-21 1-16,21-1 0,0 0 0,0-20 16,-22 20-16,22 0 0,-21 1 0,21-22 15,0 0-15,0 21 0,0-21 16,-21 1-16,21-1 0,0 0 16,0-42 15,0 0-31,0-1 0,0-20 15,21 21-15,0 0 0,1-22 0,-1 1 16,0 21-16,0-21 0,0-1 16,22 22-16,-22-21 0,0 21 15,21-1-15,-21 22 0,1 0 0,-1 0 16,0 0-16,0 0 0,0 22 16,0-1-16,-21 0 0,22 21 0,-22-21 15,0 22-15,0-1 0,0-21 0,0 22 16,0-22-16,0 21 0,0-21 0,0 0 15,0 1-15,-22-1 0,1 0 16,21 0-16,-21-21 0,21 21 0</inkml:trace>
  <inkml:trace contextRef="#ctx0" brushRef="#br0" timeOffset="53708.4">5694 10287 0,'21'-21'16,"-42"42"-16,42-63 0,-21 21 0,21-1 15,-21-20-15,0 21 0,0 0 16,0 0-16,-21-1 0,0 22 0,0 0 15,-1 0-15,1 0 0,0 0 0,-21 0 16,-1 22-16,22-22 0,-21 21 16,21 0-16,0 21 0,-22-21 15,22 22-15,0-1 0,21 0 0,-21 1 16,21-1-16,-21 0 0,21 22 16,0-22-16,0 1 0,0-1 0,0-21 15,0 21-15,0-20 0,21 20 0,0-21 16,0 0-16,0-21 0,22 21 15,-1 1-15,-21-22 0,21 0 0,22 0 16,-22 0-16,1 0 0,-1 0 0,21-22 16,-20 1-16,20 0 0</inkml:trace>
  <inkml:trace contextRef="#ctx0" brushRef="#br0" timeOffset="54567.53">6413 10393 0,'0'-21'16,"0"42"-16,0-63 0,0 20 0,0 1 0,-21 0 15,0 0-15,0 21 0,0 0 16,0 0-16,-22 0 0,22 0 0,0 0 16,-21 0-16,20 21 0,1-21 0,-21 42 15,21-20-15,0-1 0,-1 21 16,1 0-16,0-20 0,0 20 0,21 0 16,-21 1-16,21-22 0,0 21 0,0-21 15,0 0-15,0 1 0,0-1 0,0 0 16,21 0-16,0-21 15,0 0-15,22 0 0,-22 0 0,0 0 16,21 0-16,-21 0 0,22 0 0,-22-21 16,21 0-16,1 0 0,-1-1 15,-21-20-15,21 21 0,-20 0 0,20-22 16,-21 1-16,0 21 0,0-21 0,-21-1 16,0 22-16,0 0 0,0-21 0,0 20 15,0 1-15,-21 21 16,21 21-1,-21 1-15,0-1 0,21 0 16,0 0-16,0 0 0,0 22 16,-21-22-16,21 0 0,0 21 0,0-21 15,0 1-15,0-1 0,0 0 16,21 0-16,0 0 0,21-21 16,-20 0-16,-1 0 0,21 0 15,-21 0-15,22 0 0,-22-21 0,21 21 16,0-21-16,-20 0 0,20 0 0,-21-1 15,0 1-15,0 0 0,1 0 0,-1-21 16,0 20-16,-21-20 0,0 21 16,0 0-16,0-22 0,0 22 0,0 0 15,0 42 1,-21-21 0,21 21-16,0 1 0,0 20 15,-21-21-15,21 21 0,0-20 0,0 20 16,-22-21-16,22 0 0,0 22 0,0-22 15,0 0-15,0 21 0,0-21 16,0 1-16,0-1 0,0 0 16,0 0-16,0-42 31,0 0-15,0 0-16,0-1 0,0 1 0,0-21 15,0 21-15,0-22 0,22 1 16,-1 0-16,0-1 0,21-20 0,-21 21 15,22-1-15,-22 22 0,21-21 16,1 21-16,-1-1 0,0 1 0,1 0 16,-1 21-16,0 0 0,1 0 0,-22 21 15,21 0-15,-21 1 0,0-1 0,-21 21 16,0-21-16,0 22 0,0-1 16,0-21-16,0 21 0,0 1 0,0-22 15,-21 0-15,21 21 0,-21-20 0,0-1 16,0 0-16,0 0 15,-1-21-15</inkml:trace>
  <inkml:trace contextRef="#ctx0" brushRef="#br0" timeOffset="55372.08">9144 10456 0,'21'0'16,"0"-21"-16,0 0 15,1 0-15,-1 0 0,0 0 16,0-1-16,0 1 0,0-21 0,22 21 16,-22 0-16,0-1 0,-21-20 0,0 21 15,21 0-15,-21-22 0,0 22 0,0 0 16,0 0-16,-21 21 15,0-21-15,-21 21 0,20 0 0,-20 0 16,0 0-16,-1 0 0,1 0 0,0 0 16,-1 0-16,1 21 0,21-21 15,-21 21-15,20 0 0,22 0 0,0 1 16,0-1-16,0 0 0,0 0 0,0 0 16,22 0-16,-1 1 0,21-1 0,-21 0 15,0 0-15,22 0 0,-22 22 16,21-22-16,1 0 0,-22 0 0,21 0 15,-21 0-15,0 1 0,22-1 0,-22 0 16,0 0-16,-21 0 0,0 0 16,0 1-16,0-1 0,0 0 15,-21 0-15,0 0 0,-22 0 16,1-21-16,0 22 0,-1-22 0,-20 0 16,-1 0-16,22 0 0,-21 0 15,-1 0-15,1 0 0,-1 0 0,22 0 16,-1 0-16,1-22 0,21 1 0,0 0 15,0 0-15,-1 0 0,1 0 16,21-1-16,-21 1 0,21-21 0,0 0 16,0 20-16,0-20 0,0 0 15,0 21-15,21-22 0,0 22 0,1 0 16,-22 0-16,21 0 0,0-1 0,21 22 16,-21 0-16,1 0 0,-1 22 15,0-1-15,0 0 0,0 0 0,0 21 16,1-20-16,-1 20 0,-21-21 15,0 21-15,0 1 0,0-22 0,0 21 16,21-21-16,-21 1 0,0-1 0,0 0 16,21 0-16,0-21 15,-21 21-15,21-21 0,1 0 0,-1 0 16,21 0-16,-21-21 0,22 0 0,-22 0 16</inkml:trace>
  <inkml:trace contextRef="#ctx0" brushRef="#br0" timeOffset="55660.24">9969 9821 0,'0'0'0,"0"-84"16,-21 84-16,0 0 16,0 0-16,0 0 0,0 21 0,21 0 15,-22 0-15,1 22 0,21-1 16,-21 0-16,0-21 0,21 22 0,-21 20 15,21-20-15,-21-1 0,-1 0 0,22 1 16,-21-1-16,21 0 0,-21 22 0,0-22 16,0 0-16,21-20 0,0 20 15,-21-21-15,21 21 0,0-20 16,0-1-16,0 0 0,21-21 31,0 0-31,0 0 16,0-21-16,0 0 0</inkml:trace>
  <inkml:trace contextRef="#ctx0" brushRef="#br0" timeOffset="56063.7">10075 10224 0,'0'0'0,"0"-22"0,-21 22 47,0 22-47,0-1 0,21 0 0,-21 0 16,-1 21-16,1-20 0,21 20 0,0-21 15,0 21-15,-21 1 0,21-22 16,0 0-16,0 21 0,0-20 0,0-1 16,0 0-16,0 0 0,21 0 15,0-21-15,1 0 0,-1 0 16,21 0-16,-21 0 0,0 0 16,22 0-16,-22 0 0,21 0 0,-21-21 15,1 0-15,-1 0 0,21 0 16,-21-1-16,-21 1 0,21-21 0,-21 21 15,22-22-15,-22 22 0,0-21 16,0 0-16,0 20 0,0 1 0,0-21 16,-22 21-16,1 0 0,0 21 0,0-22 15,0 22-15,0 0 0,-1 0 16,-20 0-16,21 0 0,0 0 0,-22 0 16,22 0-16,0 0 0,0 22 0,0-22 15,0 0-15,21 21 0,0 0 16,-22-21-16</inkml:trace>
  <inkml:trace contextRef="#ctx0" brushRef="#br0" timeOffset="56271.58">9694 10118 0,'0'0'0,"-21"0"0,0 0 0,21-21 15,42 21 17,-21 0-32,1 0 0,20 0 0,-21 0 15,21-22-15,1 22 0,-22 0 0,21 0 16,1 0-16,-22 0 16,21 0-16,-21 0 0,22 0 0,-22 0 15,0 0-15,0 0 0</inkml:trace>
  <inkml:trace contextRef="#ctx0" brushRef="#br0" timeOffset="56691.35">10456 10202 0,'21'0'16,"1"0"-1,-1-21-15,0 21 16,0 0-16,0 0 0,0 0 0,1 0 16,-1 0-16,0 0 15,0 0-15,0 0 0,0 21 0,1-21 16,-22 22-16,0-1 0,21 21 0,-21-21 16,0 0-16,0 1 0,0 20 15,0-21-15,0 0 0,0 22 0,0-22 16,-21 0-16,21 0 0,-22 0 0,1-21 15,0 21-15,21 1 16,-21-22-16,21-22 31,0 1-31,0 0 0,0 0 16,0 0-16,21 0 0,0-1 0,-21 1 16,21-21-16,1 21 0,20-22 15,-21 22-15,0 0 0,0-21 0,1 21 16,20-1-16,-21 22 0,0-21 0,0 0 15,1 21-15,20 0 0,-21 0 16,0 0-16</inkml:trace>
  <inkml:trace contextRef="#ctx0" brushRef="#br0" timeOffset="57056.14">11134 10456 0,'42'22'31,"-21"-22"-31,0 0 16,0-22-16,1 22 0,-1-21 0,0 0 15,0 21-15,0-21 0,0 0 16,-21 0-16,22-1 0,-1 1 0,0 0 16,-21 0-16,0 0 0,0 0 15,0-1-15,0 1 0,-21 21 31,0 0-31,-1 0 16,1 21-16,0 1 0,0-1 0,0 0 16,0 0-16,21 21 0,0-20 0,-22-1 15,22 0-15,0 21 0,0-21 16,0 1-16,0-1 0,0 0 0,0 0 16,0 0-16,0 0 0,22-21 15,-1 0-15,0 0 0,0 0 16,0 0-16,0 0 0,1 0 15,-1 0-15,0-21 0,0 0 0</inkml:trace>
  <inkml:trace contextRef="#ctx0" brushRef="#br0" timeOffset="59251.29">12975 10435 0,'0'0'0,"-21"0"0,0 0 16,0 0-16,21-21 31,21 0-15,0 21-16,0-21 0,0 0 0,0-1 15,1 1-15,-1 0 0,21 0 16,-21 0-16,0 0 0,1-1 0,-1-20 15,21 21-15,-21-21 0,0 20 16,-21-20-16,22 0 0,-22-1 0,21 1 16,-21 0-16,0 21 0,0-22 15,0 22-15,0-21 0,0 21 0,-21-1 16,-1 22-16,1 0 16,0 22-16,0-1 0,0 0 15,0 0-15,21 21 0,-22 1 0,1-1 16,21 0-16,0 1 0,0-1 0,-21 0 15,21 1-15,-21 20 0,21-20 16,-21-1-16,21 0 0,0 1 0,0-1 16,0-21-16,0 21 0,0-20 0,0-1 15,0 0-15,0 0 16,0-42 0,21 0-1,0 0-15,0-1 0,-21 1 0,43 0 16,-22 0-16,0-21 0,0 20 0,0-20 15,22 21-15,-22-21 0,0 20 16,0 1-16,21 0 0,-20 0 0,-1 0 16,-21 0-16,21 21 0,0 0 15,0 0-15,-21 21 16,0 0-16,0 0 0,0 0 16,0 0-16,0 1 0,0-1 0,0 0 15,0 0-15,0 21 0,0-20 0,0-1 16,21 0-16,-21 0 0,22 0 15,-22 0-15,0 1 0,21-1 0,0-21 16,0 0-16,-21 21 0,21-21 0,0 0 16,1 0-16,-1 0 0,0 0 0,21 0 15,-21-21-15,1 21 0,-1-21 16,21-1-16,-21 1 0,0 0 0,22 0 16,-22 0-16,0-22 0,0 22 0,22 0 15,-43-21-15,21 21 0,-21-1 16,21-20-16,-21 21 0,0 0 15,0 0-15,-21 21 32,0 21-32,-1 0 0,1 0 15,21 0-15,0 0 0,-21 1 16,0-1-16,21 21 0,0-21 0,0 0 16,0 1-16,0-1 0,0 0 0,0 0 15,0 0-15,0 0 16,21-21-16,0 0 0,0 0 15,1 0-15,-1 0 0,0 0 0,0 0 16,21-21-16,-20 0 0,-1 21 16,0-21-16,0 0 0,0 0 15,0-1-15,-21 1 0,22 0 0,-22 0 16,0-21-16,0 20 0,0 1 0,-22 0 16,1 0-16,0 0 0,0 0 15,0 21-15,0-22 0,-1 22 0,1 0 16,0 0-16,0 0 15,42 0 17,0 0-32,0 0 0,1 0 0,20-21 15,0 21-15,-21 0 0,22 0 0,-1 0 16,-21 0-16,22 0 16,-1 0-16,-21 0 0,21 0 0,-20 0 15,20 0-15,-21 0 0,0 21 0,0-21 16,-21 22-16,0-1 0,22 0 0,-22 0 15,0 0-15,0 0 16,0 1-16,0-1 0,0 0 0,0 0 16,0 0-16,0 0 0,-22 1 15,22-1-15,-21-21 16,0 0 0,21-21 15,0-1-31,0 1 15,0 0-15,0 0 0,0-21 16,0 20-16,0 1 0,0 0 0,21 0 16,0 0-16,-21-22 0,22 22 15,-1 0-15,0 0 0,-21 0 0,21 21 16,0-21-16,0 21 0,22 0 0,-22 0 16,0 21-16,0 0 0,0-21 15,1 21-15,-22 21 0,0-20 16,21-1-16,-21 0 0,21 0 0,-21 0 15,0 0-15,0 1 0,0-1 0,0 0 16,0 0-16,0 0 0,0 0 16,0 1-16,-21-22 15,21-22 17,0 1-17,0 0-15,0 0 0,21 0 16,0 0-16,0-1 0,0 1 0,1-21 15,-1 21-15,0 0 0,21-22 16,-21 22-16,22 0 0,-22 0 0,21 21 16,-21-21-16,1 21 0,-1 0 0,0 0 15,0 0-15,-21 21 0,0 0 16,0 0 0,0 0-16,0 22 0,0-22 0,-21 0 15,0 0-15,21 0 0,0 0 0,-21 1 16,21-1-16,0 0 0,0 0 15,0 0-15,0 0 0,0 1 0,0-1 16,21 0-16,0-21 16,0 0-16,21 0 0,-20 0 0,-1 0 15,0 0-15,0-21 0,21 21 16,-20-21-16,-1-1 0,21 22 0,-21-21 16,0 0-16,1 0 0,-1 0 15,0 0-15,0-1 0,-21 1 0,0-21 16,0 21-16,21 0 0,-21-1 15,0 1-15,0 0 0,0 0 0,0 0 16,-21 42 15,0 0-31,21 21 16,0-20-16,-21-1 0,21 0 0,-21 0 16,21 0-16,0 0 0,0 22 15,0-22-15,0 0 0,0 0 0,0 0 16,0 1-16,21-22 0,0 0 15,0 0-15,0 0 16,0 0-16,22 0 0,-22 0 0,0-22 16,21 22-16,-20-21 0,-1 0 15,0 0-15,0 0 0,0 0 0,0-1 16,1-20-16,-22 21 0,0-21 16,0 20-16,0-20 0,0 21 0,0-21 15,0 20-15,0 1 0,-22 0 0,1 0 16,-21 21-16,21 0 0,0-21 15,-1 21-15,-20 0 0,21 0 0,0 0 16,-22 21-16,22 0 0,0 0 0,0 0 16,0 1-16,21-1 0,0 0 15,0 0-15,0 0 0,0 0 0,0 1 16,0-1-16,21-21 0,0 0 16,0 21-16</inkml:trace>
  <inkml:trace contextRef="#ctx0" brushRef="#br0" timeOffset="60027.34">16722 10054 0,'0'0'0,"0"-21"0,0 0 16,0 0-16,0 0 0,-22 21 16,22-22-16,-21 22 0,0 0 0,0-21 15,0 21-15,0 0 0,-1 0 16,-20 0-16,21 21 0,-21-21 15,20 22-15,-20-1 0,21 0 0,0 0 16,-22 0-16,22 0 0,0 1 16,21-1-16,0 0 0,0 0 0,0 0 15,0 0-15,0 1 0,0-1 16,21-21-16,0 21 0,1-21 0,-1 0 16,21 0-16,-21 0 0,0 0 15,22 0-15,-22 0 0,21 0 0,-21-21 16,1 0-16,20 21 0,-21-22 0,0 1 15,0 21-15,-21-21 0,22 0 0,-22 0 16,21 0-16,-21-1 16,0 1-16,0 0 15,-21 21 17,-1 21-32,1 0 15,21 1-15,0-1 0,-21 0 0,0 0 16,0 21-16,21-20 0,-21 20 0,-1 0 15,22 1-15,-21-1 0,0 0 16,21 1-16,0 20 0,-21-21 0,21 1 16,0 20-16,0 1 0,0-22 0,0 22 15,0-1-15,0 1 0,21-1 0,-21 1 16,0 20-16,21-20 0,0 20 16,-21-20-16,0 21 0,22-22 15,-1 22-15,-21-22 0,0 22 0,0-22 16,0 1-16,0-1 0,0 1 0,0-1 15,0 1-15,0-22 0,0 1 16,0-1-16,-21-21 0,-1 21 0,1-42 16,-21 22-16,21-1 0,-22-21 0,22 0 15,-21 0-15,0 0 0,-1-21 0,-20-1 16,20 1-16,1-21 0,-21 21 0,20-22 16,1 1-16,0 0 0,20-1 15,-20 1-15,21-21 0,0-1 16,0 22-16,-1-22 0,22 1 0,0-22 15,0 22-15,0-22 0,0 21 0,0-20 16,0-1-16,22 22 0,-1-1 16,21 1-16,-21-1 0,22 1 0,-1-1 15,0 22-15,1-1 0,-1-20 0,0 21 16,1-1-16,-1 1 0,0 0 16,1-1-16,-1 1 0,0 0 0,1 20 15,-1-20-15,0 0 0,-21-1 0,22 1 16</inkml:trace>
  <inkml:trace contextRef="#ctx0" brushRef="#br0" timeOffset="60936.07">16849 10181 0,'-22'0'0,"44"0"0,-44 21 16,44-21 15,-1 0-15,0 0-16,0-21 0,0 21 0,0-21 0,1 0 15,20 21-15,-21-21 0,0 0 16,0 21-16,1-22 0,-22 1 15,0 0-15,21 0 0,-21 0 0,0 0 16,0-1-16,0 1 0,-21 21 16,-1 0-16,1 0 0,0 0 15,0 0-15,0 0 0,0 21 0,-1 1 16,1-1-16,0 0 0,0 0 0,21 0 16,-21 0-16,21 22 0,0-22 0,0 0 15,0 0-15,0 0 16,0 1-16,0-1 0,0 0 0,21 0 15,-21 0-15,21-21 0,0 21 0,22-21 16,-22 0-16,21 0 0,0 0 16,1 0-16,-1 0 0,0 0 0,1 0 15,-1-21-15,0 21 0,1-21 0,-22 0 16,21 0-16,1 0 0,-22 21 0,0-43 16,0 22-16,0 0 0,0 0 15,-21 0-15,22-1 0,-22-20 0,0 21 16,0 0-16,0 0 0,-22 42 31,22 0-15,-21 0-16,0 0 0,21 22 15,-21-22-15,0 0 0,21 0 0,0 0 16,-21 0-16,21 1 0,-22-1 16,22 0-16,0 0 0,0 0 0,-21 0 15,21 1 1,-21-22-1,21-22 1,0 1-16,0 0 16,0 0-16,0 0 0,0 0 15,0-1-15,0 1 0,21-21 0,0 21 16,1 0-16,-1-22 0,0 22 0,0 0 16,21-21-16,1 20 0,-22 1 15,21 21-15,1-21 0,-22 21 16,21 0-16,-21 0 0,22 0 0,-22 21 15,0 0-15,0 1 0,-21-1 0,0 0 16,21 21-16,-21-21 0,0 1 16,0-1-16,0 21 0,0-21 0,0 0 15,0 1-15,0-1 0,-21 0 0,21 0 16,-21 0-16,0-21 0,21 21 0,0 1 16,0-44 15,21 22-16,0-21-15,0 0 16,0 0-16</inkml:trace>
  <inkml:trace contextRef="#ctx0" brushRef="#br0" timeOffset="62108.19">18267 9970 0,'0'0'0,"21"0"0,-21-22 0,-21 22 46,0 0-46,21 22 0,-22-1 16,22 0-16,-21 0 0,0 0 0,21 0 16,-21 1-16,21-1 0,-21 0 15,0 0-15,21 0 0,0 0 16,0 1-16,0-1 0,0 0 0,0 0 16,0 0-16,0 0 0,21 1 0,0-22 15,0 21-15,0-21 0,22 0 16,-22 0-16,21 0 0,-21 0 0,22 0 15,-22 0-15,21 0 0,-21 0 0,0-21 16,1-1-16,-1 1 0,21 21 16,-42-21-16,21-21 0,0 21 0,1-1 15,-22-20-15,0 21 0,0-21 16,0-1-16,0 22 0,0-21 0,0-1 16,0 22-16,0 0 0,-22 0 0,1 0 15,0 0-15,0 21 0,0 0 16,0 0-16,-22 0 0,22 0 0,-21 21 15,21-21-15,-22 21 0,22 0 0,0 21 16,-21-20-16,20-1 0,1 21 16,21-21-16,0 22 0,-21-22 0,21 0 15,0 21-15,0-21 0,0 1 0,0-1 16,21 0-16,-21 0 0,21-21 16,1 21-16,-1 0 0,0-21 0,21 0 15,-21 0-15,1 0 0,20 0 16,-21 0-16,21 0 0,-20-21 0,20 21 15,-21-21-15,21 0 0,1 0 16,-22 0-16,21-1 0,1 1 0,-22 0 16,0 0-16,21-21 0,-21 20 0,1-20 15,-22 21-15,21 0 0,-21 0 16,21 21-16,-21-22 0,-21 44 31,0-1-31,21 0 0,0 0 16,-22 0-16,1 0 0,21 1 15,-21-1-15,21 0 0,0 0 0,0 0 16,0 0-16,0 1 0,0-1 0,0 0 16,0 0-16,21-21 15,0 0-15,1 21 0,-1-21 16,0 0-16,0 0 0,21 0 0,-20 0 16,-1 0-16,0-21 0,0 0 0,0 21 15,0-21-15,1 0 0,-1-1 16,0 1-16,-21 0 0,21 0 0,0 0 15,-21-22-15,0 22 0,0 0 0,21 0 16,-21 0-16,0 0 0,0 42 31,-21 0-31,0 0 16,21 0-16,0 0 0,-21 1 16,0-1-16,21 0 0,-21 21 15,21-21-15,0 1 0,0-1 0,0 0 16,0 0-16,0 0 0,0 0 15,21 1-15,0-22 16,0 0-16,21 0 0,-20 0 0,20 0 16,-21 0-16,21 0 0,-20 0 0,20-22 15,-21 22-15,21-21 0,-20 0 0,20 0 16,-21 0-16,21 0 0,-20-22 16,-1 22-16,0 0 0,0-21 0,0 20 15,-21-20-15,21 21 0,-21 0 0,22 0 16,-22-1-16,-22 22 31,1 22-31,0-1 0,21 0 16,0 0-16,0 0 0,-21 0 0,21 1 15,0-1-15,0 0 0,0 0 16,0 0-16,0 0 0,0 1 0,0-1 16,0 0-16,0 0 0,0 0 15,0 0-15,0 1 16,-21-22-1,0 0 1,-1 0-16,1 0 0,0 0 16,0 0-16,0 0 0,0-22 15,-1 1-15,1 21 16,21-21-16</inkml:trace>
  <inkml:trace contextRef="#ctx0" brushRef="#br0" timeOffset="62728.1">21188 9800 0,'0'0'0,"21"-21"0,-21 0 15,0 0-15,0 0 0,0-1 16,0 1-16,0 0 0,21 0 15,-42 42 17,0 0-32,21 22 0,-21-22 15,-1 21-15,1 0 0,0 1 0,0-1 16,21 0-16,-21 1 0,0-1 16,-1-21-16,1 22 0,0-1 0,21-21 15,0 21-15,-21-20 0,21-1 0,0 21 16,-21-21-16,21 0 0,0 1 15,21-22 1,0 0 0,0 0-16,-21-22 0,0 1 15,0 0 1</inkml:trace>
  <inkml:trace contextRef="#ctx0" brushRef="#br0" timeOffset="63428.22">20976 10033 0,'-21'0'0,"42"0"32,0 0-17,0 0-15,22 0 16,-22 0-16,0 0 0,21 0 0,1-21 16,-22 21-16,21 0 0,22-21 0,-22 21 15,-21 0-15,22-21 0,-1 21 16,0 0-16,-21 0 0,1-22 0,-22 44 47,-22-22-47,1 21 0,0 0 15,0 0-15,0-21 0,21 21 0,-21 0 16,21 1-16,-22-1 0,22 0 0,0 0 16,0 0-16,0 0 15,22-21-15,-1 0 0,0 0 16,0 0-16,0 0 0,0 0 0,1 0 15,-1 0-15,21 0 0,-21 0 16,22 0-16,-22-21 0,21 21 16,-21-21-16,22 21 0,-22-21 0,0 0 0,0 0 15,0 21-15,0-22 0,-21 1 16,0 0-16,22 0 0,-22 0 16,0 0-16,-22 42 46,1 0-46,21 0 0,-21 21 16,21-20-16,-21 20 0,21-21 0,0 21 16,-21 1-16,21-1 0,-21 0 15,21 1-15,-22-1 0,22 0 16,0 1-16,0-1 0,0 22 0,0-22 16,-21 0-16,21-21 0,0 22 0,-21-1 15,21 0-15,0-20 0,0 20 16,-21-21-16,0 21 0,0-20 0,-1-1 15,1 0-15,-21 0 0,21 0 0,-22-21 16,-20 21-16,21-21 0,-1 0 16,22 0-16,-21 0 0,-1-21 15,22 0-15,-21 21 0,21-21 0,0 0 16,-1 0-16,1-1 0,0 1 0,21 0 16,-21 0-16,21 0 0,0 0 15,0-1-15,21 1 0,0 0 16,0 21-16,1-21 0,20 0 15,-21 0-15,21-1 0,1 1 0</inkml:trace>
  <inkml:trace contextRef="#ctx0" brushRef="#br0" timeOffset="63736.04">22267 9927 0,'0'-21'0,"0"42"0,0-63 0,0 21 15,-21 42 1,21 0 0,0 0-16,-21 0 0,0 22 15,21-22-15,-21 21 0,-1 1 0,22-1 16,-21 21-16,0-20 0,21 20 16,-21-20-16,0 20 0,21-21 0,-21 22 15,-1-22-15,1 1 0,0-1 0,21-21 16,-21 21-16,0-20 0,21-1 15,0 21-15,-21-42 0,21 21 0,-22 0 16,44-42 15,-22 0-31,21 21 16,-21-21-16</inkml:trace>
  <inkml:trace contextRef="#ctx0" brushRef="#br0" timeOffset="64023.88">22161 10181 0,'22'-42'0,"-44"84"0,44-126 16,-22 41-16,21 22 0,0-21 0,-21 21 16,0-1-16,21 1 0,0 0 15,0 0-15,1 21 0,-1 0 16,0 0-16,0 0 0,21 0 0,-20 0 16,-1 0-16,0 21 0,-21 0 15,0 0-15,21 1 0,-21-1 0,0 0 16,0 0-16,-21 0 0,21 0 0,-42 1 15,20-1-15,1 0 16,0 0-16,-21-21 0,21 21 0,-22-21 16,22 0-16,0 21 0,0-21 0,0 0 15,42 0 17,0 0-32,0-21 15,0 21-15,22-21 0,-22 0 0</inkml:trace>
  <inkml:trace contextRef="#ctx0" brushRef="#br0" timeOffset="64364.68">22585 10054 0,'21'0'32,"0"0"-32,0 0 0,0-21 15,1 21-15,20 0 16,-21-21-16,0 21 0,0-21 0,1 21 15,20-21-15,-21 21 0,0-22 0,0 22 16,1-21-16,-22 0 16,0 0-16,0 0 15,-22 21-15,1 0 16,0 0-16,0 0 0,0 21 16,-22 0-16,22-21 0,0 21 0,0 0 15,0 1-15,0-1 0,-1 0 0,22 0 16,0 0-16,0 0 0,0 1 15,0-1-15,0 0 0,0 0 16,22 0-16,-1-21 16,0 0-16,21 0 0,-21 0 15,1 0-15,-1 0 0,21 0 16,-21-21-16,22 0 0</inkml:trace>
  <inkml:trace contextRef="#ctx0" brushRef="#br0" timeOffset="65432.07">23685 9864 0,'0'0'0,"22"-21"0,-22-1 16,0 1-16,21 0 16,-21 0-16,0 0 0,0 0 0,0-1 15,0 1-15,-21 21 32,-1 0-32,1 21 0,0 1 0,0-1 15,0 21-15,0-21 0,-22 22 0,22-22 16,0 21-16,0-21 0,21 22 15,0-22-15,0 0 0,0 0 0,0 0 16,0 0-16,0 1 0,0-1 0,21-21 16,-21 21-16,21-21 0,21 0 15,-20 0-15,-1 0 0,21 0 0,-21 0 16,0 0-16,22 0 0,-22 0 16,21-21-16,-21 0 0,22 21 0,-22-22 15,0 1-15,0 0 0,0-21 16,1 21-16,-1-22 0,0 22 0,-21-21 15,0-1-15,0 22 0,0-21 0,0 21 16,0-22-16,0 22 0,0 0 16,-21 21-16,0-21 0,-1 21 0,1 0 15,0 0-15,21 21 32,21 0-32,0-21 0,22 0 15,-22 0-15,0 21 0,21-21 0,-20 0 16,20 0-16,-21 0 15,21 0-15,-20 0 0,-1 0 0,21-21 16,-21 21-16,0-21 0,1 0 0,-1 21 16,0-21-16,0 21 0,-21-21 15,21-1-15,-21 1 16,0 42 15,0 1-31,-21-22 0,0 21 16,21 21-16,-21-21 0,0 0 15,-1 22-15,1-1 0,0-21 16,0 22-16,0-1 0,0 0 0,-1 1 0,1-1 16,0 21-16,0-20 0,0 20 15,21 1-15,-21-1 0,21 1 0,0-1 16,0 1-16,0-1 0,0 1 16,0-1-16,0 1 0,0-1 0,0 1 15,0-1-15,0 1 0,0-1 0,0 1 16,21-1-16,0 1 0,0-1 15,-21-20-15,21 20 0,0 1 0,1-22 16,-22 0-16,0 1 0,21-1 0,-21-21 16,21 21-16,-21-20 0,0-1 15,-21 0-15,0-21 16,-22 0-16,22 0 0,0-21 0,-21 21 16,-1-21-16,22-1 0,-21 1 15,-1-21-15,1 21 0,0-22 0,-1 1 16,1 0-16,21-1 0,-21-20 15,20-1-15,22 1 0,0-1 0,0 22 16,0-21-16,0-1 0,22 1 0,-1-1 16,0 1-16,21-1 0,1 1 15,-1-1-15,0 1 0,1-1 0,-1 1 16,0 20-16,1-20 0,-1 20 0,0 22 16,1-21-16,-1 21 0,-21 0 15,21-1-15,-20 1 0,-1 0 16,0 21-16,0 0 0,0-21 15</inkml:trace>
  <inkml:trace contextRef="#ctx0" brushRef="#br0" timeOffset="66568.42">3746 12277 0,'0'21'16,"0"-42"-16,0 63 0,0-21 0,0 0 15,22-21 16,-1 0-15,-21-21-16,21 0 16,0 21-16,-21-21 0,21 0 0,-21 0 15,0-1-15,0 1 0,0 0 16,0 0-16,-21 0 16,0 0-16,0-1 0,0 1 0,-1 0 15,1 0-15,-21 21 0,21 0 0,-22-21 16,22 21-16,-21 0 0,21 0 15,0 21-15,-22 0 0,22 0 0,0 0 16,-21 22-16,20-22 0,1 21 16,0-21-16,0 22 0,0-1 0,21 0 15,0-20-15,0 20 0,0 0 0,0-21 16,0 1-16,0-1 16,0 0-16,21 0 0,0-21 0,0 0 15,22 0-15,-22 0 0,21 0 0,-21 0 16,22 0-16,-1-21 0,-21 0 15,21 0-15,1-1 0,-1 1 0,-21-21 16,22 21-16,-1-22 0,-21 1 0,21 0 16,-20-1-16,20 1 0,-21 0 15,0-1-15,-21-20 0,21 21 0,-21-1 16,0 1-16,0 0 0,0 20 0,0-20 16,0 21-16,0 0 15,-21 21-15,0 0 0,21 21 16,-21 0-16,0 0 0,21 0 15,-21 1-15,-1 20 0,22 0 16,-21 1-16,21-1 0,0 0 0,0 22 16,0-22-16,-21 0 0,21 1 0,0-1 15,0 0-15,0 1 0,0-22 16,0 21-16,21-21 0,0 1 0,1-1 16,-22 0-16,21 0 0,0-21 0,21 0 15,-21 0-15,1 0 0,-1 0 16,21 0-16,-21 0 0,0 0 0,22 0 15,-22-21-15,21 0 0,-21 0 0,22-1 16,-22 1-16</inkml:trace>
  <inkml:trace contextRef="#ctx0" brushRef="#br0" timeOffset="67667.78">4508 12256 0,'0'0'0,"22"-43"0,-22 1 16,0 21-16,0-22 0,0 22 16,0-21-16,0 21 0,0 0 0,-22 21 15,1 0-15,0 0 0,0 0 0,-21 0 16,20 21-16,1 0 0,0 0 15,0 0-15,0 0 0,0 22 0,-1-22 16,1 21-16,0 1 0,21-22 0,-21 21 16,21 0-16,-21-20 0,21 20 15,0-21-15,0 0 0,0 0 0,0 1 16,0-1-16,21 0 16,0-21-16,0 0 15,0 0-15,1 0 0,-1-21 16,0 21-16,0-21 0,0-1 0,0 1 15,22 21-15,-22-21 0,0-21 16,-21 21-16,21-1 0,0 1 0,-21-21 16,22 21-16,-22-22 0,0 1 0,0 21 15,0-21-15,0 20 0,0 1 16,0 0-16,0 0 0,0 0 0,-22 42 31,22 0-31,-21 0 0,21 0 16,-21 22-16,21-1 0,0-21 15,0 22-15,0-1 0,0 0 0,0-21 16,0 22-16,0-22 0,0 0 16,0 21-16,21-42 0,0 22 0,1-1 15,-1-21-15,0 0 0,0 21 0,0-21 16,22 0-16,-22 0 0,0 0 0,21 0 16,-21-21-16,22 21 0,-22-21 15,0-1-15,21 1 0,-20 0 0,-1 0 16,0-21-16,0 20 0,0-20 0,0 21 15,1-21-15,-1-1 0,-21 1 16,0 0-16,21-1 0,-21-20 0,0 20 16,0 22-16,0-21 0,0 21 15,0 0-15,0-1 0,0 1 16,0 42 0,-21 1-16,21-1 0,0 0 0,0 21 15,-21 1-15,21-1 0,-22 0 16,22 1-16,0-1 0,0 0 0,0 1 15,0-22-15,0 21 0,0 0 0,0-20 16,0-1-16,22 0 0,-1 0 0,0 0 16,0 0-16,0-21 0,0 22 15,22-22-15,-22 0 0,21 0 0,1 0 16,-22 0-16,21 0 0,0 0 16,-20-22-16,20 22 0,-21-21 15,21 21-15,-20-21 0,-1 0 0,21 0 16,-42 0-16,21-1 0,-21 1 0,21-21 15,-21 21-15,0 0 0,0-22 0,0 22 16,0 0-16,0-21 0,-21 20 16,0 1-16,0 21 0,0 0 15,0 0-15,-1 0 0,1 0 0,0 21 16,0 1-16,0-1 0,21 0 16,-21 21-16,-1-21 0,22 22 0,0-22 15,0 0-15,-21 21 0,21-20 16,0-1-16,0 0 0,0 0 15,21-21-15,1 0 16,-1 0-16,0 0 0,0 0 16,0 0-16,0 0 0,-21-21 0,22 0 15,-1 21-15,0-21 0,-21-1 16,21 1-16,0 0 0,-21 0 0,0 0 16,0 0-16,21-1 0,-21-20 0,22 21 15,-22 0-15,0 0 16,0 42-1,0 0-15,0 0 16,0 0-16,0 22 0,0-22 0,0 21 16,0-21-16,0 0 0,0 1 0,0-1 15,0 0-15,21 0 0,0 0 16,0-21-16,0 21 0,0-21 16,1 0-16,-1 0 0,0 0 0,0 0 15,0 0-15,0 0 0,1-21 16,-22 0-16,21 0 0,0 21 0,0-21 15</inkml:trace>
  <inkml:trace contextRef="#ctx0" brushRef="#br0" timeOffset="67931.64">5101 11875 0,'0'0'0,"-42"0"0,21 21 16,21 0-16,0 0 16,21-21-1,21 0-15,-21 0 0,0 0 16,22 0-16,-22 0 0,21 0 16,-21 0-16,22 0 0,-1 0 0,-21 0 15,22 0-15,-22-21 0,21 21 16,-21 0-16,0 0 0,1 0 15,-1 0-15,0 0 16</inkml:trace>
  <inkml:trace contextRef="#ctx0" brushRef="#br0" timeOffset="69089.53">7387 12404 0,'0'0'0,"-21"0"0,21-21 31,0-1-15,0 1-16,0 0 0,0 0 15,0 0-15,0 0 0,21-1 16,-21 1-16,21 0 0,-21-21 16,0 21-16,0-1 0,0-20 15,0 21-15,0 0 0,0-22 0,0 22 16,-21 0-16,0 0 0,21 0 15,-21 0-15,0 21 0,-1 0 0,-20 0 16,21 0-16,0 0 0,-22 0 0,22 21 16,0 0-16,-21 0 0,21 21 15,-22 1-15,22-1 0,0 0 0,0 1 16,0-1-16,-1 0 0,22 1 0,0-1 16,0 0-16,0 1 0,0-22 0,22 21 15,-22-21-15,21 1 0,21-1 16,-21 0-16,0-21 0,22 0 0,-22 21 15,0-21-15,21 0 0,-20 0 16,20 0-16,-21 0 0,21-21 16,-20 0-16,-1 0 0,0 21 0,0-22 15,21 1-15,-20 0 0,-1 0 0,-21-21 16,21 20-16,0 1 0,-21-21 0,0 21 16,0-22-16,0 22 0,0-21 15,0 21-15,0-22 0,0 22 0,0 0 16,0 0-16,0 42 31,0 0-31,0 0 0,0 22 0,0-22 16,0 21-16,0-21 0,0 22 0,0-22 15,0 0-15,21 21 0,0-20 0,-21-1 16,22 0-16,-1 0 0,0-21 16,0 21-16,21-21 0,-20 0 0,-1 0 15,0 0-15,21 0 0,-21 0 0,22 0 16,-22-21-16,0 21 0,21-21 15,-20 0-15,-1 21 0,0-21 0,0-1 16,0 1-16,-21 0 0,0 0 0,0 0 16,0-22-16,0 22 0,0 0 0,0 0 15,0-21-15,0 20 16,0 1-16,0 42 16,0 1-1,0-1-15,0 21 0,0-21 16,0 0-16,-21 22 0,21-22 0,-21 21 15,21-21-15,0 1 0,-21 20 0,0-21 16,21 0-16,-22-21 0,22 21 0,0 1 16,22-44 15,-1 1-15,0 21-16,0-21 0,-21 0 15,21 0-15,0-22 0,1 22 16,20 0-16,-21-21 0,0 21 0,22-22 15,-22 22-15,0-21 0,21 21 0,-21-1 16,22 1-16,-22 0 0,21 21 16,-21 0-16,1 0 0,-1 0 0,-21 21 15,0 0-15,21 1 0,-21 20 0,0-21 16,0 0-16,0 22 0,0-22 16,0 0-16,0 21 0,0-21 0,0 1 15,0 20-15,-21-21 0,0 0 0,21 0 16,0 1-16,-22-22 0,22 21 0,-21 0 15,21 0 1,21-21 0,1 0-1</inkml:trace>
  <inkml:trace contextRef="#ctx0" brushRef="#br0" timeOffset="69604.25">9334 12234 0,'0'0'0,"0"-21"0,0 0 16,0 0-16,0 0 0,0 0 0,-21-1 15,0 1-15,0 21 0,0-21 0,0 0 16,-1 21-16,1 0 0,0 0 16,0 0-16,-21 0 0,20 0 15,-20 21-15,21 0 0,-21 0 0,-1 22 16,22-22-16,-21 21 0,21-21 0,-22 22 15,22-1-15,0-21 0,21 22 16,0-22-16,0 21 0,0-21 0,0 0 16,0 1-16,0-1 0,21-21 0,0 21 15,0-21-15,1 0 0,-1 0 0,21 0 16,-21 0-16,22 0 0,-22 0 16,21-21-16,-21 0 0,22-1 0,-22 1 15,0 0-15,21 0 0,-21-21 0,1 20 16,-1-20-16,0 0 0,0-1 15,0 1-15,0-21 0,-21 20 16,22-20-16,-1 20 0,-21-20 0,0 21 16,0-1-16,0 1 0,21 0 0,-21 20 15,0 1-15,0 0 0,0 42 16,0 22 0,0-22-16,-21 21 0,21 0 0,0 22 15,-21-22-15,21 22 0,-22-22 0,22 22 16,0-22-16,0 0 0,-21 22 15,21-22-15,0-21 0,0 22 0,0-22 16,0 0-16,0 0 0,0 0 0,0 0 16,0 1-16,21-22 15,1 0-15,-1 0 16</inkml:trace>
  <inkml:trace contextRef="#ctx0" brushRef="#br0" timeOffset="70271.87">10774 12129 0,'21'0'31,"0"-22"-31,0 22 0,22-21 0,-22 0 16,21 0-16,-21 0 0,22 0 0,-1-1 15,0 1-15,-21 0 0,1 0 0,-1 0 16,0 0-16,-21-1 0,0 1 15,0 0-15,0 0 0,-21 0 16,-22 21-16,22 0 0,-21-21 0,0 21 16,-1 0-16,1 0 0,0 0 0,-1 21 15,1-21-15,0 21 0,20 0 16,-20-21-16,21 21 0,0 0 0,0 1 16,21-1-16,0 0 0,0 0 0,0 0 15,0 0-15,0 1 0,21-1 16,0 0-16,0 0 0,0 0 0,22 0 15,-1 1-15,-21-1 0,21 0 16,1 0-16,-1 0 0,0 0 0,-20 1 0,20-1 16,-21 0-16,0 0 0,0 0 15,1 0-15,-22 1 0,0-1 16,0 0-16,-22 0 0,-20-21 16,0 21-16,21-21 0,-43 0 0,22 0 15,-1 0-15,1 0 0,0 0 16,-22 0-16,22 0 0,0 0 0,20 0 15,-20 0-15,21-21 0,0 21 0,0-21 16,-1 0-16,1 21 0,21-21 16,-21-1-16,21 1 0,0 0 0,0 0 15,0 0-15,0 0 16,0-1-16,21 1 0,0 21 0,1-21 16,-1 21-16,21-21 0,-21 21 0,22 0 15,-22 0-15,21-21 0</inkml:trace>
  <inkml:trace contextRef="#ctx0" brushRef="#br0" timeOffset="70511.74">11366 12065 0,'0'64'31,"0"-43"-31,0 0 0,0 0 16,-21 0-16,21 0 0,0 1 15,0-1-15,-21 0 0,21 0 0,-21 0 0,21 0 16,0 1-16,-21-1 16,0-21-1,21-21 17,21-1-17</inkml:trace>
  <inkml:trace contextRef="#ctx0" brushRef="#br0" timeOffset="70699.83">11430 11832 0,'0'0'0,"-21"0"32,0 0-17,42 0 32,0 0-47,-21 21 0,21-21 16</inkml:trace>
  <inkml:trace contextRef="#ctx0" brushRef="#br0" timeOffset="71503.86">11599 12044 0,'0'0'0,"0"21"0,0 0 16,0 0 0,21-21-16,1 0 0,-1 22 15,0-22-15,0 0 0,0 0 0,0 0 16,22 0-16,-22 0 0,21 0 16,-21 0-16,22-22 0,-1 1 0,-21 21 15,22-21-15,-22 0 0,0 21 16,0-21-16,0 0 0,0 21 0,-21-22 15,22 1-15,-22 0 16,-22 21 0,1 0-16,0 0 0,0 0 0,-21 21 15,20-21-15,1 43 0,-21-22 16,21 21-16,0-21 0,-22 22 0,22-1 16,0 0-16,-21-21 0,20 22 0,1-1 15,0-21-15,0 22 0,0-22 0,-22 21 16,43-21-16,-21 0 15,21 1-15,0-44 47,21 1-47,1 21 16,-22-21-16,21 0 0,0 0 0,0 0 16,-21-1-16,21 1 0,0 0 0,1 0 15,-22 0-15,21 0 0,0-1 0,0 22 31,0 0-31,-21 22 16,0-1-16,0 0 0,0 0 16,21 0-16,-21 0 0,22 1 15,-1-1-15,-21 0 0,21-21 16,0 21-16,0 0 0,0-21 0,1 21 16,20-21-16,-21 0 0,21 0 0,-20 0 15,20 0-15,-21 0 0,21 0 16,-20 0-16,20 0 0,-21-21 0,0 0 15,22 21-15,-22-21 0,0 0 0,21 0 16,-21-22-16,1 22 0,-1-21 0,0 21 16,0-22-16,-21 1 0,21 0 15,-21-1-15,21 22 0,-21-21 0,0 21 16,0-22-16,0 22 0,-21 21 16,0 0-16,0 21 15,0 0-15,21 1 16,-21 20-16,-1-21 0,22 21 0,-21 1 15,21-22-15,0 21 0,0-21 0,0 22 16,0-22-16,0 0 0,0 0 16,0 0-16,0 1 0,21-22 0,1 21 15,-1-21-15,0 0 0,0 0 16,0 0-16,0 0 0,1 0 0,-1 0 16,0-21-16,21 21 0</inkml:trace>
  <inkml:trace contextRef="#ctx0" brushRef="#br0" timeOffset="71796.69">13695 11875 0,'0'0'0,"0"21"31,0 0-31,0 0 0,-21 0 0,21 0 16,-22 22-16,22-22 0,0 21 0,-21-21 16,21 22-16,-21-1 0,0-21 15,21 0-15,0 22 0,0-22 16,-21 0-16,21 0 0,-21 0 0,21 1 16,21-22 15,0 0-16,0-22-15</inkml:trace>
  <inkml:trace contextRef="#ctx0" brushRef="#br0" timeOffset="72192.47">14055 11959 0,'0'0'0,"0"-21"0,-22 21 31,1 0-31,0 0 15,0 21-15,0-21 0,0 21 0,-1 1 16,1-1-16,0-21 0,0 21 0,21 0 16,0 0-16,-21 0 0,21 1 15,0-1-15,0 0 16,21-21-16,0 0 16,0 0-16,0 0 15,1 0-15,-1 0 0,0 0 0,0 21 16,0-21-16,0 0 0,1 0 0,-1 21 15,-21 0-15,0 1 16,0-1 0,0 0-16,0 0 0,0 0 15,-21 0-15,-1-21 0,1 0 16,0 22-16,0-22 0,0 0 16,0 0-16,-1 0 0,1 0 15,0 0-15,0 0 16,21-22-1,0 1 1,0 0-16,0 0 0</inkml:trace>
  <inkml:trace contextRef="#ctx0" brushRef="#br0" timeOffset="72396.35">13568 11621 0,'-21'0'0,"-1"0"32,44 0 30,-1 0-62</inkml:trace>
  <inkml:trace contextRef="#ctx0" brushRef="#br0" timeOffset="74264.33">15303 12192 0,'0'0'0,"-21"21"0,0-21 16,0 0-16,42 0 31,0 0-31,0-21 0,1 21 16,20-21-16,-21 21 0,0-21 15,22 0-15,-1 21 0,-21-22 0,21 1 16,1 0-16,-22 0 0,21-21 15,1 20-15,-22 1 0,21-21 0,-21 21 16,0-22-16,1 22 0,-1-21 0,0 21 16,0 0-16,-21-22 0,0 22 15,0-21-15,0 21 0,0-1 0,0 1 16,0 0-16,-21 0 0,0 0 0,0 21 16,-1 0-16,1 0 15,0 0-15,0 0 0,21 21 0,-21 21 16,0-21-16,-1 22 0,22-1 0,-21 0 15,0 22-15,21-22 0,-21 22 16,0-1-16,21 22 0,-21-22 16,-1 1-16,1-1 0,0 22 0,21-21 15,-21-1-15,0 1 0,0-1 0,21 1 16,-22-1-16,1 1 0,21-1 16,-21 1-16,0 20 0,21-20 0,-21-1 15,21 1-15,0-1 0,-21 22 0,21-22 16,-22 1-16,22-1 0,0 1 0,-21-1 15,21-20-15,0-1 0,0 0 16,0 1-16,21-1 0,1-21 0,-1 0 16,0-21-16,21 0 0,-21 0 15,22 0-15,-1 0 0,0-21 0,22 0 16,-22 0-16,1 0 0,20 0 16,-21-22-16,1 1 0,-1 0 0,0-1 15,1 1-15,-1 0 0,0-22 0,-20 22 16,20-22-16,-21 1 0,-21-1 0,0 1 15,0-1-15,0-20 0,0 20 16,0-21-16,0 22 0,-42-1 0,21 1 16,-1-1-16,-20 22 0,0 0 0,-1-1 15,1 1-15,0 0 16,-1 21-16,22-1 0,-21 22 0,0-21 16,20 21-16,-20 0 0,21 0 0,0 0 15,42 0 16,0 0-31,21-21 16,-20 21-16,-1 0 0,0-21 16,0 21-16,21-21 0,-20 21 0,20-21 15,-21-1-15,0 1 0,22 0 0,-1 0 16,-21 0-16,21 0 0,-20-22 16,20 22-16,-21-21 0,21 21 0,-20-22 15,-1 22-15,0 0 0,0 0 16,0 0-16,-21-1 0,0 44 47,0-1-47,0 21 0,0-21 0,0 0 15,0 22-15,0-22 0,0 21 16,0-21-16,0 1 0,0 20 0,0-21 16,0 0-16,0 0 0,0 1 0,0-1 15,0 0-15,21-21 16,-21 21-16,22-21 0,-1 0 15,0 0-15,0-21 16,0 0-16,0 0 16,1-1-16,-1 1 0,0 0 15,0-21-15,0 21 0,0-1 0,1-20 16,20 21-16,-21-21 0,21 20 16,-20 1-16,20 0 0,-21 0 0,21 0 15,-20 0-15,-1 21 0,21 0 16,-21 0-16,0 0 0,1 0 0,-1 0 0,-21 21 15,0 0 1,0 0-16,0 21 0,0-20 0,0-1 16,0 0-16,-21 0 0,-1 0 0,22 0 15,-21 1-15,0-1 0,0 0 16,0-21 0,21 21-16,21-42 31,0 0-16,0 21-15,0-21 0,1-1 0,-1 1 16,0 0-16,0 0 0,0-21 16,0 20-16,1 1 0,20-21 0,-21 21 15,0 0-15,0-1 0,-21 1 0,22 0 16,-1 0-16,-42 21 31,-1 0-31,22 21 0,-21-21 16,21 21-16,-21 0 0,0 1 15,21-1-15,0 0 0,0 0 16,-21 21-16,21-20 0,0-1 0,0 0 16,0 21-16,0-21 0,0 1 0,0-1 15,0 0-15,21 0 0,0-21 16,0 21-16,22-21 0,-22 0 16,0 0-16,0 0 0,0 0 0,0 0 15,22 0-15,-22 0 0,0-21 16,21 0-16,-20 0 0,-1 0 0,21-1 15,-21 1-15,0 0 0,1 0 16,20-43-16,-21 22 0,0 21 16,-21-21-16,21 20 0,-21 1 15,0 0-15,0 0 0,0 0 0,-21 21 16,0 0 0,0 0-16,0 0 0,21 21 15,-21 0-15,-1 0 0,1 0 0,21 1 16,-21-1-16,21 21 0,0-21 0,0 22 15,0-22-15,0 42 16,0-42-16,0 1 0,0-1 0,0 0 16,21 0-16,0 0 0,1-21 15,-1 0-15,0 0 0,21 0 16,-21 0-16,22 0 0,-1 0 16,0 0-16,1 0 0,-1 0 0,0-21 15,22 21-15</inkml:trace>
  <inkml:trace contextRef="#ctx0" brushRef="#br0" timeOffset="74829.12">18478 11896 0,'0'0'0,"0"-21"15,0-85 1,-21 85-16,0 21 16,0-22-16,0 22 15,0 0-15,-1 0 0,1 0 0,0 0 16,0 22-16,0-22 15,0 21-15,-1 0 0,1 0 0,0 0 16,0 0-16,21 1 0,-21 20 0,0-21 16,21 21-16,-22-20 0,22-1 15,0 21-15,0-21 0,0 0 0,0 1 16,0-1-16,0 0 0,0 0 0,22 0 16,-1 0-16,0-21 15,0 0-15,0 0 0,0 0 16,1 0-16,-1 0 0,0-21 0,0 0 15,21 0-15,-20 0 0,-1 0 0,0-22 16,21 22-16,-21-21 0,1-1 16,-1 1-16,21 0 0,-21-22 15,0 22-15,1 0 0,20-1 0,-21 1 16,0-22-16,0 22 0,1 0 0,-1-1 16,-21 22-16,0-21 0,0 21 15,0 0-15,0-1 0,-21 22 16,21 22-16,-22-1 15,1 0-15,0 0 0,0 21 16,21 1-16,-21-1 0,0 0 0,21 1 16,0-1-16,-22 0 0,1 1 0,21-1 15,0 0-15,-21 1 0,21-1 16,0 0-16,0 1 0,0-1 0,0-21 16,21 0-16,0 22 0,1-22 15,-1 0-15,0 0 0,0-21 16,21 0-16,-20 0 0,-1 0 15,0 0-15,0 0 0,21-21 0,-20 0 16,20 0-16,-21 0 0,21-1 0,-20 1 16,20 0-16</inkml:trace>
  <inkml:trace contextRef="#ctx0" brushRef="#br0" timeOffset="75275.86">16743 11705 0,'0'-21'47,"0"0"-47,21 0 15,-21 0-15,0-1 16,0 1-16,0 0 15,0 0-15,-21 21 16,21-21-16,-21 21 0,-1 0 16,1 0-16,21 21 15,0 0-15,-21-21 16,21 21-16,0 0 0,0 1 0,0-1 16,21 0-16,0-21 15,1 21-15,-1-21 0,0 21 0,0 0 16</inkml:trace>
  <inkml:trace contextRef="#ctx0" brushRef="#br0" timeOffset="76108.42">19664 11409 0,'-21'0'31,"-1"0"-31,22 21 16,-21-21 15,0 0 0,21-21-31,0 0 16,0 0-16,0-1 15,0 1 17,21 21-17,0 0-15,-21 21 16,0 1-1,0-1-15,0 0 0,0 0 16,0 0-16,0 0 16,-21 1-16,21-1 0,-21-21 0,0 21 15,0-21 1,0 0-16,21-21 47,0 0-47,0-1 0,21 1 15,0 0 1,-21 0-16,21 0 16,0 21 15,0 21-15,-21 0-1,0 0-15,0 0 16,0 1-16,0-1 0,-21 0 15,0-21-15,21 21 16,-21-21-16,0 0 16,0 0-16</inkml:trace>
  <inkml:trace contextRef="#ctx0" brushRef="#br0" timeOffset="76479.49">19960 11345 0,'0'0'15,"0"22"-15,-21-22 16,0 0-16,21 21 16,0 0-16,-21-21 15,-1 0-15,22-21 63,0 0-63,0-1 15,0 1-15,0 0 16,0 0-16,22 21 16,-1 0-16,0 0 15,0 0-15,-21 21 16,0 0-16,21-21 0,0 21 15,-21 1-15,0-1 0,0 21 0,0-21 16,0 0-16,0 1 0,0-1 16,0 0-16,-21-21 0,0 21 0,0 0 15,0-21-15,-22 21 0,22 1 0,-21-22 16</inkml:trace>
  <inkml:trace contextRef="#ctx0" brushRef="#br0" timeOffset="86660.17">5313 6308 0,'0'21'16,"0"0"0,-21 0-1,21 0 1,0-42 62,0 0-62,0 42 31,0 0-32,-22-21 1,22 22-16,22-22 62,-1 0-46,-21-22 0,21 22-16,-21-21 15,0 0-15,0 0 16,-21 21 31,0 0-32,21 21 1,0 0 0,0 0-16,0 1 15,0-1-15,0 0 16,21 0-16</inkml:trace>
  <inkml:trace contextRef="#ctx0" brushRef="#br0" timeOffset="87303.8">5334 6816 0,'-21'21'31,"0"-21"-31,21 21 16,0-42 77,-22 21-46,22 21-47,-21 0 16,21 0-16,0 1 0,0-1 15,0 0 1,0 0 0,21-21-16,1 0 0,-1 0 31,0 0-31,0 0 0,-21-21 16,21 21-16,-21-21 15,0 0-15,0-1 16,0 1-16,-21 21 15,21-21-15,-21 21 16,0 0 0,0 0-1,21 21-15,0 0 16,0 1 15,21-44 0,0 22-31</inkml:trace>
  <inkml:trace contextRef="#ctx0" brushRef="#br0" timeOffset="87840.51">5228 6498 0,'0'0'0,"21"0"16,0 0-1,1-21 1,-1 0-16,-21 0 15,0 0 1,0-1-16,0 1 16,-21 21 15,21 21-15,-22-21-16,22 22 15,0-1 1,0 0-16,0 0 15,0 0 1,0 0 15</inkml:trace>
  <inkml:trace contextRef="#ctx0" brushRef="#br0" timeOffset="99112.22">8742 14309 0,'0'-21'16,"0"-1"-16,0 1 16,0 0-1,0 0-15,0 0 0,0 0 16,0-1 15,0 44 16,0-1-47,0 0 16,0 0-16,0 0 15,0 0-15,0 1 0,0-1 0,0 21 16,0-21-16,0 22 0,0-1 15,0 0-15,21 1 0,-21-1 16,0 21-16,0-20 0,0 20 0,21-20 16,-21-1-16,0 21 0,0-20 0,0 20 15,0 1-15,0-1 0,0 1 16,0-22-16,0 22 0,0-1 0,0-21 16,21 1-16,-21-1 0,0 0 0,0 1 15,0-22-15,0 0 0,0 21 16,0-20-16,0-1 0,0-42 47,0-1-47,0 1 15,0 0-15,0 0 0,0 0 16,0 0-16,0-1 0</inkml:trace>
  <inkml:trace contextRef="#ctx0" brushRef="#br0" timeOffset="100892.53">8742 14245 0,'-21'0'32,"42"0"30,0 0-62,0 0 16,0 0-16,0 0 0,1 0 0,20 21 15,-21-21-15,21 0 0,1 0 16,-1 0-16,0 0 0,1 0 0,-1 0 16,0 0-16,22 0 15,-22 0-15,1 22 0,20-22 0,1 0 16,-1 0-16,22 0 0,-1 0 0,1 0 16,0 0-16,21 0 0,-1 21 15,1-21-15,0 0 0,0 0 0,21 0 16,0 0-16,-42 0 0,42 0 0,0 0 15,-22 0-15,22 0 0,0 0 16,0 21-16,0-21 0,0 0 0,0 0 16,22 0-16,-22 0 0,0 0 0,-22 0 15,22 0-15,0 0 0,0 0 16,22 0-16,-22 0 0,21-21 0,-21 21 16,21 0-16,-21-21 15,21 21-15,-21 0 0,21 0 0,0-22 16,1 1-16,-44 0 0,22 21 0,0 0 15,22 0-15,-22 0 0,21 0 0,0 0 16,0 0-16,-21 0 0,0 0 16,21 0-16,0 0 0,1 0 0,-1 0 15,0 0-15,0 0 0,-21 0 0,0 0 16,21 0-16,-21 0 0,21 0 16,-21 0-16,22 0 0,-22 0 0,0 0 15,-22 0-15,22 0 0,0 0 0,-21 0 16,21 0-16,-21 0 0,0 0 15,-21 0-15,20 0 0,-20-21 16,0 21-16,-1 0 0,1 0 0,-21 0 16,20 0-16,-20-21 0,-22 21 15,22 0-15,-22 0 0,0-21 0,1 21 16,-22 0-16,0 0 0,0-22 16,0 22-16,0 0 0,-21-21 15,0 42 32,0 1-47,0-1 16,0 0-1,0 0-15,0 0 0,0 0 0,0 22 16,0-1-16,0-21 0,0 22 16,0 20-16,0-21 0,0 1 0,0-1 15,0 0-15,0 22 0,0-22 0,0 1 16,-21-1-16,21 21 0,-21-20 15,0 20-15,21-20 0,0 20 0,0-21 16,-21 22-16,0-22 0,21 22 0,-22-22 16,22 0-16,0 1 0,-21-1 15,21 0-15,-21 1 0,0-22 16,21 21-16,0-21 0,0 1 0,-21 20 0,0-21 16,-1 0-16,22 0 0,-21-21 15,21 22-15,-21-1 0,0-21 16,-21 0-16,20 0 0,1 0 0,-21 0 15,21 0-15,-22 0 0,1 0 16,0 0-16,-1 0 0,1 0 0,-21-21 16,-1-1-16,22 22 0,-22 0 0,1-21 15,-22 21-15,22 0 0,-22-21 16,21 21-16,-20 0 0,-22-21 0,21 21 16,-42 0-16,21 0 0,-21-21 0,0 21 15,0 0-15,0 0 0,0 0 16,0 0-16,-21 0 0,21 0 15,-21 0-15,21 0 0,-21 0 0,0 0 0,21 0 16,-21 0-16,-1 0 0,1 0 16,0 0-16,0 0 0,0 0 15,0 0-15,-22 0 0,22 0 0,-21 0 16,21 0-16,-22 0 0,22 21 0,-21-21 16,-1 0-16,1 0 0,0 0 15,21 0-15,-22 0 0,1 0 0,21 0 16,-22 0-16,1 0 0,21 0 15,-21 0-15,20 0 0,1 0 0,0 0 0,0 0 16,0 0-16,21 0 16,-21 0-16,21 0 0,0 0 0,0-21 15,0 21-15,0 0 0,21-21 0,0 21 16,0 0-16,0 0 0,22-22 16,-22 22-16,21 0 0,22 0 0,-22-21 15,21 21-15,-20 0 0,20 0 0,1-21 16,20 21-16,-20 0 0,-1 0 0,22 0 15,0 0-15,-1-21 0,1 21 16,21 0-16,-21 0 0,20 0 0,1 0 16,0 0-16,0 0 0,0 0 0,0 0 31,21-21 78,0 0-77,0-1-17</inkml:trace>
  <inkml:trace contextRef="#ctx0" brushRef="#br0" timeOffset="101456.21">9440 14732 0,'0'-42'31,"0"63"16,0 0-47,-21 0 0,21 0 0,0 1 15,0 20-15,-21-21 0,21 21 16,0-20-16,0 20 0,0-21 0,0 21 16,0 1-16,0-22 0,-21 21 0,21-21 15,0 1-15,0 20 0,0-21 16,0 0-16,0 0 16,0-42 46,0 0-62,0 0 16</inkml:trace>
  <inkml:trace contextRef="#ctx0" brushRef="#br0" timeOffset="102091.85">9906 14711 0,'-21'21'63,"0"0"-63,21 0 0,0 1 15,-22-1-15,22 0 0,-21 0 0,0 21 16,21-20-16,0-1 0,0 21 16,-21-21-16,21 22 0,-21-22 15,21 21-15,0-21 0,-21 0 0,21 22 16,0-22-16,0 0 0,0 0 0,0 0 15,21 1-15,0-22 16,0 21-16,0-21 0,0 0 16,1 0-16,-1 0 0,0 0 0,0 0 15,0 0-15,22 0 0,-22 0 16,0-21-16,0-1 0,0 22 0,0-21 16,1 0-16,20 0 0,-21 21 15,0-42-15,0 20 0,1 1 0,-1 0 16,0 0-16,-21-21 0,21 20 0,-21 1 15,21 0-15,-21-21 0,0 21 16,0-1-16,0-20 0,0 21 16,0 0-16,-21-22 0,0 22 0,0 0 15,0 0-15,21 0 0,-22 21 0,1-21 16,0 21-16,0 0 0,0 0 16,0 0-16,-1 0 15,1 0 1,21 21-16,-21-21 0,21 21 15,-21-21-15,21 21 16</inkml:trace>
  <inkml:trace contextRef="#ctx0" brushRef="#br0" timeOffset="102491.62">11007 14288 0,'0'-22'16,"-22"22"-1,1 0 1,21 22-16,-21-1 16,21 21-16,-21-21 0,21 22 0,-21-1 15,21 0-15,-21 1 0,21 20 16,0-21-16,-22 22 0,22-1 0,-21-20 16,0 20-16,21-20 0,-21 20 0,0-21 15,0 22-15,21-22 16,-22 1-16,1-1 0,21 0 0,0 1 15,-21-1-15,0-21 0,21 0 0,0 0 16,0 22-16,-21-43 0,21 21 16,0 0-16,-21-21 0,21 21 15,0-42 1,0 0-16</inkml:trace>
  <inkml:trace contextRef="#ctx0" brushRef="#br0" timeOffset="103467.99">11218 14817 0,'0'0'15,"21"-21"-15,-21-1 16,22 1-16,-1 0 15,-21 0-15,21 21 0,-21-21 0,21 0 16,0-1-16,0 1 16,1 0-16,-1 21 0,0-21 15,0 21-15,0 0 0,0 21 16,1 0-16,-22 0 16,21 1-16,0-1 0,-21 21 0,21-21 15,-21 22-15,0-22 0,0 21 0,0-21 16,0 22-16,0-1 0,-21-21 15,0 21-15,0-20 0,-1 20 0,-20-21 16,21 21-16,-21-20 0,20-1 0,-20 0 16,0 0-16,21 0 0,-22-21 15,22 0-15,0 21 0,0-21 0,0 0 16,-1 0-16,1 0 0,0 0 0,21-21 16,0 0-16,0 0 15,0 0-15,0 0 0,0-1 0,0-20 16,0 21-16,0 0 0,0 0 15,0-1-15,0 1 0,21 0 16,0 21-16,1-21 0,-1 21 16,0 0-16,0 21 15,0-21-15,0 21 0,-21 0 16,22 1-16,-1-1 0,0 0 0,0 0 16,-21 0-16,21 0 0,0 1 0,1-1 15,-1 0-15,0 0 0,0-21 16,-21 21-16,21 0 0,0-21 15,1 0-15,-1 0 0,0 0 0,0 0 16,0 0-16,0 0 0,1-21 0,20 21 16,-21-21-16,0 0 0,22 0 15,-22 0-15,0-1 0,21-20 0,-21 21 16,1 0-16,20-22 0,-21 22 16,0-21-16,0 21 0,1-22 0,-1 22 15,-21 0-15,21 0 0,-21 0 0,21 0 16,-21-1-16,0 44 31,0-1-31,-21 0 0,0 0 16,21 0-16,-21 0 0,21 1 0,0 20 15,0-21-15,0 0 0,0 0 16,0 1-16,0 20 0,0-21 0,0 0 16,21 0-16,-21 1 15,21-22-15,0 0 0,0 0 16,0 0-16,22 0 0,-22 0 0,0 0 15,0 0-15,0 0 0,1-22 0,20 1 16,-21 0-16,0 0 0,0 0 16,1 0-16,-1-22 0,0 22 0,0-21 15,0 21-15,-21-22 0,0 22 0,0-21 16,0 21-16,0-22 0,0 22 16,0 0-16,-21 0 0,0 0 0,0-1 15,0 22-15,-1 0 0,-20 0 0,21 0 16,0 0-16,-22 0 0,1 0 15,21 0-15,-21 0 0,20 0 16,1 22-16,0-1 0,21 0 16,0 0-16,0 0 15</inkml:trace>
  <inkml:trace contextRef="#ctx0" brushRef="#br0" timeOffset="103499.98">12213 14796 0,'42'0'16</inkml:trace>
  <inkml:trace contextRef="#ctx0" brushRef="#br0" timeOffset="103731.84">13102 14245 0,'0'21'16,"0"1"-16,0-1 0,0 21 15,-21 0-15,21 1 0,-21-1 0,0 22 16,21-22-16,-22 21 0,1-20 16,0 20-16,21 1 0,-21-22 0,0 22 15,0-1-15,-1-21 0,1 1 16</inkml:trace>
  <inkml:trace contextRef="#ctx0" brushRef="#br0" timeOffset="103804.8">12742 15473 0,'0'0'15,"0"21"1</inkml:trace>
  <inkml:trace contextRef="#ctx0" brushRef="#br0" timeOffset="104523.98">13674 14753 0,'-22'-21'15,"1"-21"1,21 21-16,0-1 16,0 1-16,0 0 15,21 21-15,1 0 0,-1-21 0,0 21 16,0 0-16,0 0 16,0 0-16,1 0 0,-1 0 0,0 21 15,0 0-15,-21 0 0,21 1 16,-21-1-16,21 21 0,-21-21 0,0 0 15,0 22-15,0-22 0,-21 0 0,0 0 16,0 22-16,0-22 0,0 0 0,-1-21 16,1 21-16,0 0 0,0-21 15,0 21-15,0-21 16,-1 0-16,22-21 31,0 0-15,0 0-16,22 21 0,-22-21 0,21 21 15,0-21-15,0 21 0,0-22 16,0 22-16,22 0 0,-22 0 0,21 0 16,-21 0-16,1 0 0,20 22 0,-21-1 15,0 0-15,0 0 0,1 0 16,-22 0-16,0 1 0,0-1 0,0 0 16,0 0-16,0 0 0,-22 0 0,1 1 15,0-1-15,0-21 0,-21 21 16,20-21-16,-20 0 0,21 21 0,0-21 15,-22 0-15,22 0 0,0 0 16,0 0-16,0 0 0,0 0 16,-1 0-16,1 0 0,0 0 0,21-21 15,0 0-15,0 0 16,0-1-16,0 1 16,21 0-16,0 21 15,1-21-15,20 0 0,-21 21 0</inkml:trace>
  <inkml:trace contextRef="#ctx0" brushRef="#br0" timeOffset="104957.01">14584 14753 0,'0'0'0,"-21"21"16,-1-21-16,1 22 15,0-1-15,0 0 0,0 0 16,0 0-16,-1 22 0,22-22 0,-21 0 16,0 21-16,21-21 0,-21 1 0,21 20 15,0-21-15,0 0 16,0 0-16,0 1 0,0-1 0,0 0 0,21 0 16,0-21-16,0 0 15,22 0-15,-22 0 0,0 0 16,21 0-16,-20-21 0,20 21 0,-21-21 15,21 0-15,-20-1 0,-1 1 0,21-21 16,-21 21-16,-21-22 0,21 22 16,1-21-16,-22 0 0,0-1 0,0 22 15,0-21-15,0-1 0,0 1 0,-22 21 16,1 0-16,0 0 0,0-1 16,-21 1-16,20 21 0,1 0 0,-21 0 15,21 0-15,-22 0 0,22 21 16,0 1-16,0-22 0,0 42 0,0-21 15,21 0-15,0 0 0,0 1 16,0-1-16,0 0 0,0 0 16,21 0-16,0-21 0</inkml:trace>
  <inkml:trace contextRef="#ctx0" brushRef="#br0" timeOffset="105287.22">15600 14372 0,'0'21'0,"0"1"0,0-1 0,0 0 15,0 21-15,0 1 0,0-22 16,0 42-16,-21-20 0,21-1 0,0 0 15,-22 1-15,1 20 0,0-21 0,21 1 16,-21 20-16,0-20 0,0 20 16,-1-21-16,22 1 0,-21-1 0,0 0 15,0 1-15,0-1 0,21-21 0,0 0 16,0 1-16,-21-1 0,21 0 16,0 0-16,-22-21 0,44 0 31</inkml:trace>
  <inkml:trace contextRef="#ctx0" brushRef="#br0" timeOffset="105740.2">16468 14605 0,'-22'21'32,"1"-21"-32,21 21 0,-21 1 0,0 20 15,0-21-15,0 21 0,21-20 0,-22 20 16,1-21-16,0 21 0,0 1 16,-21-22-16,20 21 0,1-21 15,0 1-15,21 20 0,-21-21 0,21 0 0,-21-21 16,21 21-16,21-42 31,0 0-15,-21 0-16,21 0 0,0 0 15,1-22-15,-1 22 0,-21-21 16,21-1-16,0 22 0,0-21 0,0 0 16,-21-1-16,0 22 0,22-21 15,-22 21-15,0-1 0,0 1 0,-22 42 16,1-21-1,-21 22-15,21-1 0,-22 0 16,22 21-16,-21-21 0,0 1 0,-1-1 16,1 0-16,21 0 0,-22 0 0,22 0 15,-21-21-15,21 0 0,0 22 16,-1-22-16</inkml:trace>
  <inkml:trace contextRef="#ctx0" brushRef="#br0" timeOffset="106048.03">15917 14880 0,'106'-42'15,"-85"42"1,22 0-16,-22 0 0,0-21 0,21 21 16,-21 0-16,22 0 0,-22 0 0,21 0 15,-21 0-15,1 0 0,20 0 16,-21 0-16,0 0 0,0-21 0,22 21 16,-22 0-16,0 0 0,0 0 0,0-22 15,1 1-15,-1 21 0,0-21 16,0 21-16,0-21 0,0 21 15,1-21-15,-1 21 0,0 0 16,-21-21-16,21-1 0,-21 44 31,0-1-31,-21 0 16,21 0-16,-21 21 0,0-20 0,21-1 16,-22 21-16,1-21 0,21 22 15,-21-22-15,21 21 0,0-21 0,0 0 16,0 1-16,0-1 0,-21 0 0</inkml:trace>
  <inkml:trace contextRef="#ctx0" brushRef="#br0" timeOffset="106251.91">17081 14838 0,'0'-21'0,"0"-64"31,0 43-31,0 21 0,-21-1 0,0 1 0,0 0 15,21 0-15,-21 0 0,0 21 16,-22 0-16,22 0 0,0 0 0,0 0 16,0 21-16,-1 0 0,1 0 15,21 0-15,-21 1 0,0-22 16,21 21-16,0 0 0,0 0 0,0 0 16</inkml:trace>
  <inkml:trace contextRef="#ctx0" brushRef="#br0" timeOffset="106592.21">17484 14563 0,'-22'106'16,"22"-64"0,0 0-16,-21 22 0,0-22 15,21 22-15,-21-1 0,0-21 0,21 22 16,-21-1-16,-1-20 0,1-1 0,21 22 16,-21-43-16,0 21 0,0 0 15,21-20-15,-21 20 0,21-21 0,-22 0 16,22 0-16,22-21 31,-1-21-15,21 0-16,-21 0 0,22-21 15,-1 20-15</inkml:trace>
  <inkml:trace contextRef="#ctx0" brushRef="#br0" timeOffset="107252.07">17949 14859 0,'21'0'31,"1"0"-31,-1 0 0,0 0 0,0-21 16,0 21-16,22 0 15,-22 0-15,0 0 0,0 0 0,0 0 16,0 0-16,1 0 0,-1 0 0,0-21 16,0 21-1,-42 0 1,0 0-1,0 0-15,-1 0 0,1 0 0,0 0 16,-21 0-16,21 0 0,-22 0 16,22 21-16,0-21 0,0 21 0,0-21 15,-1 21-15,1 0 0,0-21 0,0 22 16,42-22 15,0 0-31,0 0 16,1 0-16,-1 0 15,0 0-15,0 0 0,0 0 0,0 0 16,1 0-16,-1 0 0,0 21 16,0-21-16,-21 21 0,21-21 15,0 21-15,1-21 0,-22 21 0,0 0 16,21-21-16,-21 22 0,0-1 0,0 0 16,0 0-16,0 0 15,-21-21-15,21 21 16,-22-21-16,1 0 0,0 0 0,0 22 15,0-22-15,0 0 0,-1 0 16,1 0-16,0 0 16,0 0-16,21-22 15,0 1 1,0 0-16,21 0 16</inkml:trace>
  <inkml:trace contextRef="#ctx0" brushRef="#br0" timeOffset="107647.86">18732 14796 0,'-42'21'15,"21"0"1,0-21-16,0 21 0,-1 0 0,1 0 15,0 22-15,0-22 0,21 0 16,-21 0-16,21 0 0,-21 1 0,21-1 16,0 21-16,0-21 0,0 0 15,0 1-15,21-1 0,0 0 16,0-21-16,0 0 0,0 0 0,22 0 16,-22 0-16,0 0 0,0-21 15,0 0-15,1-1 0,-1 1 0,0 0 16,0 0-16,-21 0 0,21-22 0,-21 22 15,0-21-15,0 0 16,0 20-16,0 1 0,0-21 16,-21 21-16,0 0 0,0 21 0,0-22 0,-1 22 15,1 0-15,0 0 16,-64 0-16,43 0 0,21 0 16,0 0-16,21 22 0,-21-22 0,-1 0 15,22 21-15</inkml:trace>
  <inkml:trace contextRef="#ctx0" brushRef="#br0" timeOffset="108448.4">17018 14690 0,'21'0'47,"0"0"-16,-21 21-16,0 0 1,0 0-16,0 0 0,0 1 16,0-1-16,0 0 0,0 0 15,0 0-15,-21 0 0,21 22 16,0-22-16,0 0 0,-21 0 16,21 0-16,-21 1 0,0-1 0,21 0 15,-22-21-15,1 21 16,0-21-16,0 21 0,0-21 15,-22 0-15,22 0 0,0 0 0,-21 0 16,21 0-16,-22 0 0,22 0 16</inkml:trace>
  <inkml:trace contextRef="#ctx0" brushRef="#br1" timeOffset="117872.03">13695 10964 0,'0'0'0,"-21"0"0,-1 0 16,1 0 0,0 0-16,0 0 31,0 0-31,0 0 15,42 0 64,0 22-79,0-22 0,0 0 0,0 0 15,22 0-15,-22 0 16,0 0-16,0 0 0,22 0 0,-22 0 15,21 0-15,-21 0 0,22 0 0,-1 0 16,0 0-16,1 0 16,-1 0-16,0 0 0,1 0 0,20 0 15,-21 0-15,1 0 0,-1 0 0,22 0 16,-22 0-16,0 0 0,22 0 16,-22 0-16,0 0 0,22 0 0,-22 0 15,22 0-15,-22 0 0,22 0 16,-1 0-16,-21 0 0,22 0 0,-1 0 15,1 0-15,-1 0 0,-20 0 0,20 0 16,1 0-16,-22 0 0,22 0 16,-22 0-16,21 0 0,-20 0 0,20 0 15,1 0-15,-1 0 0,1 0 0,-1 0 16,1 0-16,20 0 16,-20-22-16,-1 22 0,22 0 0,-21 0 15,-1 0-15,-21 0 0,22 0 0,-1 0 16,1-21-16,-22 21 0,22 0 15,-1 0-15,1 0 0,-1 0 0,1 0 16,-1-21-16,1 21 0,-1 0 16,22 0-16,-22 0 0,22 0 0,-21-21 15,-1 21-15,1 0 0,-1 0 0,-21 0 16,22 0-16,-1 0 0,-20 0 16,20 0-16,1 0 0,-1 0 0,1 0 15,-1 0-15,1 0 0,20 0 0,-20 0 16,-1 0-16,22 0 15,-21-21-15,-1 21 0,1 0 0,-1 0 16,1 0-16,-1 0 0,1 0 0,20 0 16,-20 0-16,-1 0 0,22 0 15,-22 0-15,1-21 0,21 21 0,-22 0 16,1 0-16,-1 0 0,1 0 16,-1 0-16,-21 0 0,22 0 0,-1-22 15,1 22-15,-1 0 0,1 0 0,-1 0 16,1 0-16,21 0 15,-22 0-15,22-21 0,-22 21 0,1 0 0,-1 0 16,1 0-16,-1 0 0,-20 0 16,20 0-16,-21 0 0,1 0 15,-1 0-15,0-21 0,1 21 0,-1 0 16,0 0-16,1 0 0,-1 0 16,0 0-16,22 0 0,-22 0 0,22 0 15,-22 0-15,22 0 0,-1 0 16,1 0-16,-22 0 0,21 0 0,1 0 15,-22 0-15,1 0 0,20 0 0,-21 0 16,1 0-16,20 0 0,-20 0 16,-1 0-16,21 0 0,-20 21 0,-1-21 15,0 0-15,1 0 0,-1 0 16,0 0-16,-20 0 0,20 0 0,0 0 16,-21 0-16,1 0 0,-1 0 15,21 0-15,-21 0 16,0 0-16,1 0 0,-1 0 31,-42 0 16,-1 0-31</inkml:trace>
  <inkml:trace contextRef="#ctx0" brushRef="#br1" timeOffset="-169061.01">10689 12954 0,'0'0'0,"-21"0"0,0 0 15,0 0-15,-1 0 16,1 0 0,21 21 15,21-21 0,1 21-31,20-21 0,-21 0 16,21 0-16,1 0 0,20 0 0,-20 0 15,20 0-15,1 0 0,-1 0 16,22 0-16,-22 0 0,22 0 0,-22 0 16,1 0-16,21 0 0,-22 0 15,22 0-15,-22 0 0,22 0 0,0-21 16,-1 21-16,22 0 0,-21 0 0,-1-21 15,22 0-15,-21 21 0,21 0 16,0-21-16,-1 0 0,1 21 16,0-22-16,21 22 0,-21-21 15,21 21-15,-21-21 0,0 21 0,-1 0 16,22-21-16,-21 21 0,-21 0 16,21 0-16,0 0 0,-1-21 0,-20 21 15,21 0-15,-21 0 0,-1 0 0,1 0 16,21 0-16,-22 0 0,22 0 15,0 0-15,0 0 0,21 0 0,-21-21 16,21 21-16,-21 0 0,21 0 16,0 0-16,0 0 0,21 0 0,-21 0 15,0 0-15,0 0 16,0 0-16,0 0 0,-21 0 0,21 0 16,0 0-16,0 0 0,-22 0 0,1 0 15,0-22-15,0 22 0,0 0 16,-22 0-16,22 0 0,0 0 0,0 0 15,-21 0-15,20 0 0,-20 0 16,21 0-16,-21 0 0,-22 0 0,22 0 16,-22 0-16,-20 0 0,20 0 15,-21 0-15,1 0 0,-22 0 0,21 0 16,-21 0-16,1 0 0,-1 0 16,0 0 15,-42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2:01:00.4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3006 2942 0,'0'21'31,"0"1"-31,0-1 0,0 21 16,0-21-16,0 22 0,0-1 0,0 0 16,0 1-16,0 20 0,0-21 15,0 1-15,0-1 0,0 0 0,0-20 16,-22 20-16,22-21 0,0 21 16,0-20-16,0-1 0,0 0 15,0 0-15,0 0 16,0-42 15,0 0-15</inkml:trace>
  <inkml:trace contextRef="#ctx0" brushRef="#br0" timeOffset="568.84">2730 2985 0,'0'0'15,"0"-22"-15,0 1 0,0 0 0,0 0 16,22 0-16,-1 0 15,0 21-15,0-22 0,21 1 16,-20 21-16,20 0 0,-21 0 16,21 0-16,1 0 0,-1 21 0,0 1 15,1-1-15,-1 0 0,0 21 16,1 1-16,-1-1 0,0 0 0,-20 1 16,20 20-16,-21-21 0,0 22 15,0-1-15,1-20 0,-1 20 0,0-20 16,-21-1-16,0 0 0,21 1 15,-21-1-15,0-21 0,21 0 0,-21 0 16,0 1-16,0-1 16,0-42-1,0-1 1,0-20-16,0 21 16,0 0-16,0-22 0,-21 22 0,21-21 15,0-22-15,-21 22 0,21-21 16,0 20-16,0-20 0,0 20 0,0-20 15,0 21-15,0-1 0,0 1 16,0 0-16,21-1 0,0 22 0,0 0 16,-21 0-16,22 0 0,-22-1 15,21 22-15,0 0 0,0 0 0,0 0 16,0 0-16,1 22 16,-1-1-16,0 0 0,-21 0 15,21-21-15,-21 21 0</inkml:trace>
  <inkml:trace contextRef="#ctx0" brushRef="#br0" timeOffset="1011.59">3937 3620 0,'21'0'16,"0"0"0,-21-22-16,21 22 15,1-21-15,-22 0 0,21 0 0,0 0 16,-21 0-16,0-1 0,21 1 16,0 0-16,-21 0 0,0-21 0,0 20 15,0 1-15,0 0 0,0 0 16,0-21-16,0 20 0,0 1 15,-21 21 1,0 0-16,0 21 0,21 1 16,-21 20-16,-1-21 0,22 21 15,-21-20-15,21 20 0,-21 0 0,21-21 16,-21 22-16,21-22 0,0 21 0,0-21 16,0 1-16,0 20 15,0-21-15,21 0 0,0 0 16,0-21-16,1 22 15,-1-22-15,0 0 0,0 0 16,0 0-16,0 0 0,22-22 0,-22 1 16,0 21-16,0-21 0,22 0 15</inkml:trace>
  <inkml:trace contextRef="#ctx0" brushRef="#br0" timeOffset="1708.98">4635 3133 0,'-21'0'16,"21"21"-16,0 0 0,0 0 15,-21 0-15,21 1 0,0-1 0,0 21 16,-21-21-16,21 22 0,0-22 16,0 21-16,0-21 0,0 22 0,0-22 15,0 21-15,0-21 0,0 0 16,0 1-16,0-1 0,0 0 0,0 0 15,21-21 1,0 0 0,0 0-16,1 0 0,-1 0 15,-21-21-15,21 0 0,0 0 16,0 21-16,0-22 0,-21-20 0,22 21 16,-22 0-16,21 0 0,-21-22 0,0 22 15,0 0-15,21 0 0,-21-22 16,0 22-16,0 0 0,21 21 15,-21 21 1,0 0 0,21-21-16,-21 22 0,0 20 15,0-21-15,0 0 0,0 0 0,0 1 16,0-1-16,0 0 0,0 0 16,0 0-16,0 0 0,0 1 15,21-1-15,1 0 0,-1 0 16,0-21-16,0 0 0,0 0 15,0 0-15,1 0 0,-1 0 0,0 0 16,0 0-16,0 0 0,0-21 0,1 0 16,-1 0-16,0 21 0,0-22 15,0-20-15,0 21 0,-21 0 0,0-22 16,22 22-16,-22-21 0,0 0 16,0 20-16,0-20 0,0 0 0,0 21 15,0-22-15,0 22 0,-22 0 0,1 0 16,0 0-1,0 21-15,0 0 0,0 0 16,21 21 0,0 0-16,0 0 0,0 0 15,0 0 1,21-21-16,0 0 0,0 0 16,-21 22-16,21-22 0,0 0 0,1 0 15,-1 0-15,-21-22 16,21 22-16,0-21 0</inkml:trace>
  <inkml:trace contextRef="#ctx0" brushRef="#br0" timeOffset="2193.75">6286 3069 0,'0'0'0,"0"-84"15,0 62 1,0 1-16,22 0 0,-22 0 16,0 0-16,0 0 0,0-1 0,0 1 15,0 0-15,21 21 32,-21 21-32,0 22 0,0-22 0,21 21 15,-21-21-15,0 22 0,0 20 16,0-21-16,0 22 0,0-22 15,0 22-15,0-22 0,0 22 16,-21-22-16,21 0 0,-21 1 0,21-1 16,0 0-16,0-21 0,0 1 0,0-1 15,0 0-15,0 0 0,21-21 32,0 0-17,-21-21-15,21 21 0</inkml:trace>
  <inkml:trace contextRef="#ctx0" brushRef="#br0" timeOffset="2803.38">6202 3069 0,'0'0'0,"-21"-21"0,-1 0 0,1-21 0,21 20 16,-21 1-16,21 0 0,0 0 15,0 0-15,0-22 0,21 22 0,0 0 16,1 0-16,-1 0 0,0 21 0,0-21 15,21-1-15,-20 22 0,20 0 16,0 0-16,1 0 0,20 0 0,-21 22 16,1-1-16,-1 21 0,0-21 15,1 22-15,-1-22 0,-21 21 0,0 0 16,1 1-16,-1-1 0,0 0 16,-21 1-16,21-1 0,-21 0 15,0 1-15,0-1 0,0 0 0,0 1 16,0-22-16,-21 21 0,0-21 15,21 1-15,0-1 0,-21 0 0,-1-21 16,22 21-16,0-42 31,0 0-31,0 0 0,0-1 0,0 1 16,0 0-16,0-21 0,0-1 16,0 1-16,22 0 0,-1-1 15,-21 1-15,21 0 0,0-1 0,-21 1 16,21 0-16,0-1 0,1 1 0,-1 0 15,0-1-15,0 1 16,0 0-16,22 21 0,-22-1 0,21 1 16,-21 0-16,0 21 0,22 0 0,-22 21 15,0 0-15,0 1 0,0 20 16,-21 0-16,0 1 0,0-1 0,0 0 16,0 22-16,0-22 0,0 22 15,0-22-15,-21 0 0,21 22 0,-21-22 16,0 0-16,0 1 0,0-22 0,21 21 15,0-21-15,0 1 16,0-1-16,-22 0 0,22 0 0,0 0 16,0 0-1,22-21 1,-1-21 0</inkml:trace>
  <inkml:trace contextRef="#ctx0" brushRef="#br0" timeOffset="3279.09">7620 3069 0,'0'0'0,"0"-21"32,-21 21-17,0 21 1,21 0-16,-22 1 0,1-1 0,21 0 15,0 21-15,-21-21 0,21 22 16,-21-22-16,21 21 0,0-21 0,0 22 16,0-22-16,0 21 0,0-21 0,0 1 15,0-1-15,0 0 0,0 0 16,0 0-16,21 0 0,0-21 0,0 22 16,1-22-16,-1 0 0,21 0 0,-21 0 15,0 0-15,22 0 16,-22 0-16,0 0 0,0-22 0,22 1 15,-22 0-15,0 0 0,0 0 16,0-22-16,0 22 0,-21-21 0,0 0 16,22-1-16,-22 1 0,0 0 0,0-1 15,0 1-15,0 0 0,-22 20 16,1-20-16,0 21 0,0 0 0,-21 0 16,20 21-16,1 0 0,-21 0 15,21 0-15,0 0 0,-1 0 0,1 21 16,0 0-16,21 0 0,0 0 0,-21 0 15,21 1-15,-21 20 0,21-21 16,0 21-16,0-20 0,0 20 16,0-21-16,21 0 0,-21 0 15,21 1-15,0-1 0,0-21 0,1 0 16,-1 21-16</inkml:trace>
  <inkml:trace contextRef="#ctx0" brushRef="#br0" timeOffset="3575.68">8191 3069 0,'0'0'0,"0"-21"0,0 0 0,0 0 0,0 0 15,0-1 1,22 22 0,-22 22-16,21-1 0,0 0 15,-21 0-15,21 0 0,-21 0 16,21 22-16,0-22 0,-21 21 0,0 1 15,22-1-15,-22-21 0,21 21 16,-21-20-16,0 20 0,0-21 0,0 0 16,0 0-16,0 1 0,21-1 0,-21 0 15,0 0 1,21-21 0,-21-21-1,0 0-15,21-22 16,0 22-16</inkml:trace>
  <inkml:trace contextRef="#ctx0" brushRef="#br0" timeOffset="3815.89">8657 2985 0,'0'0'0,"0"-43"16,-21 64 0,0 1-16,21-1 15,-21 0-15,-1 0 0,1 21 16,0-20-16,0 20 0,0 0 0,21-21 15,-21 22-15,-1-1 0,1-21 16,21 22-16,-21-22 0,21 0 16,0 0-16,0 0 0,0 0 0,0 1 15,0-1-15,0 0 16,21-21 0,0 0-16,1-21 15,-1 0-15</inkml:trace>
  <inkml:trace contextRef="#ctx0" brushRef="#br0" timeOffset="4059.03">8848 3069 0,'0'-21'0,"0"42"0,21-63 0,-21 63 47,0 0-47,0 22 16,0-22-16,0 0 0,0 21 0,0-21 15,0 1-15,0 20 0,-21-21 16,21 0-16,0 22 0,0-22 0,0 0 16,0 0-16,0 0 0,-22-21 15,44-21 17,-22 0-32,21 0 15</inkml:trace>
  <inkml:trace contextRef="#ctx0" brushRef="#br0" timeOffset="4239.93">8975 2836 0,'0'0'0,"0"-21"0,0 0 0,-22 0 16,1 21 15,21 21-15,0 0-1,0 0-15,0 1 16</inkml:trace>
  <inkml:trace contextRef="#ctx0" brushRef="#br0" timeOffset="4651.71">9144 3281 0,'0'0'0,"0"21"16,21-21-16,0 0 0,0 0 15,1 0-15,-1 0 0,0 0 16,0 0-16,0-21 0,0 0 16,1 21-16,-1-21 0,0-1 15,0 1-15,-21 0 0,21 0 0,0 0 16,-21 0-16,0-1 0,0-20 0,22 21 15,-22 0-15,0 0 0,0-1 16,0 1-16,-22 21 0,1 0 16,0 0-16,0 0 0,0 0 0,0 21 15,-1-21-15,-20 43 0,21-22 16,0 0-16,0 21 0,-1 1 0,1-22 16,0 21-16,21 1 0,0-1 15,0 0-15,0 1 0,0-22 0,0 0 16,21 21-16,0-21 0,22-21 15,-22 22-15,0-1 0,21-21 16,-20 0-16,20 0 0,0 0 0,-21 0 16,22 0-16,-1 0 0,-21-21 0,22-1 15,-22 22-15,21-21 0,-21 0 16</inkml:trace>
  <inkml:trace contextRef="#ctx0" brushRef="#br0" timeOffset="5299.73">4911 4339 0,'0'0'0,"0"-21"0,-22 0 0,22-43 32,-21 64-17,21 22 1,0-1-16,0 21 0,0 0 15,0 1-15,0-1 0,0 0 0,0 22 16,0-1-16,0 1 0,0 21 16,0-22-16,0 22 0,0-1 0,0-20 15,0 21-15,0-22 0,0 22 16,0-22-16,0 1 0,0 20 0,0-20 16,0-1-16,0 1 0,0-1 0,-21 1 15,21-22-15,0 22 0,0-22 16,-21 0-16,21 1 0,0-22 0,0 0 15,-21 21-15,21-20 0,0-1 16,0-42 15,0-1-31,0 1 0,0 0 0,0-21 16,0-1-16,21 1 0,-21 0 16,21-1-16,-21-20 0</inkml:trace>
  <inkml:trace contextRef="#ctx0" brushRef="#br0" timeOffset="6425.59">5165 4212 0,'0'0'0,"0"-21"0,0 0 0,0 0 16,0 0-1,21 21 1,0 0-16,0 0 0,0 0 16,0 0-16,1 0 0,-1 0 0,21 0 15,-21 0-15,22 0 0,20 0 0,-21 21 16,43-21-16,-21 0 0,20 0 16,1 0-16,21 0 0,-22 0 0,22 0 15,0 0-15,0 0 0,21 0 16,0 0-16,-21 0 0,21 0 15,0 0-15,0 0 0,-21 0 0,21 0 16,0 0-16,0 0 0,0 0 16,21 0-16,-42 0 0,21 0 0,0 0 15,-22 0-15,1 0 0,21 0 16,-42 0-16,21-21 0,-22 21 0,1 0 16,-21 0-16,-1-22 0,1 22 15,-22-21-15,-21 21 0,21 0 0,-20 0 16,-1 0-16,-21-21 0,21 21 15,-21 21 17,0 0-17,0 1-15,0-1 0,0 0 16,0 21-16,0-21 0,0 22 0,0-22 16,0 21-16,0 1 0,0-1 15,0 0-15,0 1 0,0-1 0,0 0 16,0 1-16,0-1 0,0 0 0,0 22 15,0-1-15,0-20 0,0 20 16,0 1-16,0-22 0,0 21 0,0 1 16,0-22-16,0 22 0,0-22 0,0 22 15,0-22-15,0 21 0,0 1 16,0-22-16,0 22 0,0-22 16,0 22-16,0-22 0,0 0 0,0 1 15,0-1-15,0 0 0,0 1 16,0-22-16,0 0 0,0 21 0,0-21 15,0 1-15,0-1 0,0 0 16,-21 0-16,0 0 16,-1-21-16,1 0 15,0 0-15,0 0 0,0 0 16,0 0-16,-1 0 0,1 0 0,-21 0 16,21 0-16,-22 0 0,22 0 15,-21 0-15,0 0 0,-1 0 0,1 0 16,0 0-16,-22 0 0,22 0 15,-22 0-15,1 0 0,-22 0 0,0 0 16,1 0-16,-22 0 0,0 0 0,-21 0 16,21-21-16,-21 21 0,21 0 15,-21 0-15,22 0 0,-1 0 0,-21 0 16,21 0-16,0 0 0,0 0 0,0 0 16,1 0-16,-1 0 0,21 0 15,-21 0-15,22 0 0,-22 0 0,0 0 16,21 0-16,1 0 0,-1 0 0,0 0 15,1 0-15,20 0 0,1 0 16,-1 0-16,1 0 0,20 0 16,1 0-16,0 0 0,-1 0 0,1 0 15,21 0-15,-22 0 0,22 21 16,0-21-16,-21 0 0,21 0 0,-1 0 16,1 0-16,0 0 0,0 0 0,0 0 15,0 0 1,-1 0-16,44 0 62,-1 0-46,0-21-16</inkml:trace>
  <inkml:trace contextRef="#ctx0" brushRef="#br0" timeOffset="7127.88">4995 4339 0,'-21'0'16,"0"0"-1,21-21 17,21 21-17,0 0-15,0 0 0,1 0 16,-1 0-16,0 0 15,0 0-15,0 0 0,0 0 0,1 0 16,-1 0-16,-21 21 16,0 0-16</inkml:trace>
  <inkml:trace contextRef="#ctx0" brushRef="#br0" timeOffset="13185.21">3852 11663 0,'21'0'0,"-21"-21"16,0 0 0,0-1-16,0 1 15,0 0 1,-21 21-16,0 0 16,0 0-16,0 21 15,0 0-15,-1-21 0,22 22 16,-21-1-16,0 21 0,0-21 0,0 22 15,0-1-15,21 0 16,-22 1-16,1 20 0,0 1 0,0-22 0,21 21 16,-21 1-16,21-22 0,0 22 0,0-22 15,0 0-15,0 22 16,21-22-16,0-21 0,21 22 0,-20-1 16,20-21-16,-21 22 0,21-22 15,1 0-15,-1 0 0,22 0 0,-22 0 16,0 1-16,22-1 0,-22-21 0,22 0 15,-1 0-15,1 0 0,-22 0 16,21 0-16,1 0 0,-1-21 16,1 21-16,-22-22 0,22 1 0,-22 0 15,22 0-15,-22 0 0,0-22 0,-21 22 16,22-21-16,-1 21 0,-21-22 16,0 1-16,1 0 0,-1-22 15,0 22-15,0-22 0,0 1 0,-21-1 16,0 1-16,0-1 0,0 1 0,0 21 15,0-22-15,0 22 0,-21-1 16,0 1-16,0 0 0,-22-1 0,1 1 16,0 21-16,-22-21 0,1 20 15,-1 1-15,-20 0 0,20 0 0,1 0 16,-1 21-16,1 0 0,-1 0 0,1 0 16,-1 0-16,1 21 0,-1 0 15,1 0-15,20 0 0,-20 1 16,20 20-16,1 0 0,-21 1 15,41 20-15,-20-21 0,0 22 0,21-1 16,-1 1-16,1-22 0,0 22 0,0-1 16,21-20-16,0 20 0,0-21 15,0 1-15,0-22 0,0 21 0,0-21 16,0 1-16,21-1 0,0-21 16,0 0-16,1 0 0,-1 0 15</inkml:trace>
  <inkml:trace contextRef="#ctx0" brushRef="#br0" timeOffset="13587.98">4085 11875 0,'0'0'0,"-21"0"31,0 21-31,21 0 0,-21 0 16,-1-21-16,22 21 0,0 0 0,0 1 15,0-1-15,-21 0 0,21 0 0,0 0 16,21-21 15,1 0-31,-1 0 16,0 0-16,-21-21 0,21 0 15,0 0-15,-21 0 0,0-1 16,0 1-16,0 0 16,0 0-16,-21 21 47,21 21-32,0 0 1</inkml:trace>
  <inkml:trace contextRef="#ctx0" brushRef="#br0" timeOffset="13931.67">4318 11853 0,'0'22'31,"0"-1"-31,0 0 0,0 0 16,0 0-16,0 0 0,0 1 16,0-1-16,0 0 15,21-21 17,0 0-32,0 0 0,-21-21 0,0 0 15,22-1-15,-22 1 16,0 0-16,0 0 0,0 0 15,0 0 1,-22 42 31,22 0-47,0 0 16,0 0-16,-21-21 15</inkml:trace>
  <inkml:trace contextRef="#ctx0" brushRef="#br0" timeOffset="14251.51">4064 12277 0,'0'0'0,"-21"0"0,21 21 0,-21 0 0,21 0 15,0 0 1,21-21 0,0 0-16,0 0 0,0 0 15,0 0-15,1 0 0,20 0 0,-21 0 16,21 0-16,-20-21 0,20 21 0,0-21 16,-21 0-16,22 21 0,-22-21 15,0 21-15,0 0 0,0 0 0,-21-21 16,22 21-16,-44 0 31,1 0-31,0 0 0,0 21 16</inkml:trace>
  <inkml:trace contextRef="#ctx0" brushRef="#br0" timeOffset="14651.53">4297 12594 0,'0'21'31,"0"1"-31,0-1 16,0 0-16,0 0 0,0 21 16,0-20-16,-21 20 0,21 0 0,0 1 15,0-1-15,0 0 0,0 1 16,-22-1-16,22 0 0,0 1 0,-21-1 16,21 0-16,0-21 0,0 22 15,0-22-15,-21 21 0,21-21 0,0 1 16,-21-1-16,21 0 0,0 0 0,-21 0 15,0-21 17,-1-21-17,22 0-15,0 0 0,0 0 16</inkml:trace>
  <inkml:trace contextRef="#ctx0" brushRef="#br0" timeOffset="15035.31">4127 12996 0,'0'0'15,"0"-21"-15,-21 42 16,0-21 0,0 22-16,0-1 0,0 0 0,-1 0 15,22 0-15,-21 0 0,0 1 16,0-1-16,0 0 0,21 0 16,0 0-16,0 0 0,-21 1 0,21-1 15,21-42 16,0-1-15,0 1-16,0 0 0,0 0 16,22 0-16,-22 0 0,0-22 0,0 22 15,0 0-15,1 0 0,20 0 0,-21-1 16,0 1-16,0 21 16,1 0-16,-1 0 0,0 0 0,0 0 0,0 21 15,0-21-15,1 22 0,-22-1 16,0 0-16,21 0 0,-21 0 15,0 22-15,0-22 0,0 0 0,0 0 16,0 0-16,0 0 0,0 1 16,-21-1-16,21 0 0,0 0 0</inkml:trace>
  <inkml:trace contextRef="#ctx0" brushRef="#br0" timeOffset="15607.85">5313 11748 0,'0'0'0,"-21"0"0,-1 0 16,1 0-16,0 0 0,0 0 0,0 0 15,0 0-15,-1 21 0,1-21 0,21 21 16,-21-21-16,0 0 16,42 0 15,0 0-31,0 0 0,22 0 15,-22-21-15,42 0 0,-20 21 0,41-22 16,-20 1-16,21 0 0,-1-21 0,1 21 16,0-22-16,20 22 0,-20-21 15,0-1-15,-1 22 0,-20-21 0,21 0 16,-22 20-16,1 1 0,-1 0 0,1 0 16,-22 0-16,-21 0 0,0 21 15,0 0-15,1 0 0,-44 0 31,1 0-31,0 0 16,-21 21-16</inkml:trace>
  <inkml:trace contextRef="#ctx0" brushRef="#br0" timeOffset="16006.96">5186 12361 0,'0'0'0,"21"0"31,0 0-31,21 0 16,1 0-16,20 0 0,1 0 0,-1-21 15,22 21-15,0-21 0,-1 21 16,1 0-16,21 0 0,-22-21 0,1 21 16,0 0-16,21 0 0,-22-21 15,1 21-15,-22 0 0,22 0 16,-21-21-16,-1 21 0,1 0 0,-1 0 15,-21 0-15,1-22 0,-22 22 0,21 0 16,-21 0-16,-21-21 16</inkml:trace>
  <inkml:trace contextRef="#ctx0" brushRef="#br0" timeOffset="16391.74">5503 12552 0,'0'0'0,"-21"0"0,0 21 0,0-21 16,21 21-16,21 0 15,0 1 1,21-22-16,-20 21 0,20-21 16,0 21-16,-21 0 0,22 0 15,-1 0-15,0 1 0,22-1 0,-22 0 16,1 0-16,-1 0 0,21 0 16,-20 22-16,-1-22 0,22 0 0,-22 21 15,21-20-15,1-1 0,-22 0 0,22 0 16,-22 0-16,0 0 0,22 1 15,-22-1-15,1-21 0,-1 21 0,-21-21 16,21 0-16,-20 0 0,-1 0 0,0 0 16,0 0-16</inkml:trace>
  <inkml:trace contextRef="#ctx0" brushRef="#br0" timeOffset="22607.73">9356 11028 0,'0'0'0,"21"-21"16,0 0 0,-21 42 15,0 0-31,0 0 15,0 0-15,0 22 0,0-1 0,0 0 16,0 1-16,0-1 0,0 21 16,0-20-16,-21-1 0,21 0 0,0 1 15,-21-1-15,21 0 0,-22-20 0,22 20 16,0-21-16,0 0 0,0 0 16,-21 1-16,21-1 15,0-42 32,0-1-47</inkml:trace>
  <inkml:trace contextRef="#ctx0" brushRef="#br0" timeOffset="23076.4">9631 11197 0,'0'21'0,"0"-42"0,0 64 0,0-1 15,0-21-15,0 0 0,0 22 16,0-22-16,-21 21 0,21-21 0,-22 22 16,22-22-16,0 21 0,0-21 0,0 0 15,0 22-15,0-22 0,0 0 16,0 0-16,0 0 0,0 1 15,22-22-15,-1 21 0,0-21 16,0 0-16,0 0 0,0 0 16,22 0-16,-22 0 0,0-21 0,21 21 15,-20-22-15,20 1 0,-21 0 16,21 0-16,-20 0 0,-1 0 0,0-1 16,0-20-16,0 21 0,-21 0 15,0-22-15,0 1 0,0 21 0,0-21 16,-21-1-16,0 22 0,0-21 15,0-1-15,-1 22 0,1 0 0,-21-21 16,21 42-16,0-21 0,-1-1 16,1 22-16,-21 0 0,21 0 0,0 0 15,-1 0-15,22 22 0,-21-1 16,21 0-16,0 0 16,0 0-16,0 0 0,0 1 0,0-1 15,21 0-15,1 0 0,-1 0 16,0 0-16</inkml:trace>
  <inkml:trace contextRef="#ctx0" brushRef="#br0" timeOffset="23415.87">10477 11324 0,'0'21'31,"0"1"-31,0-1 16,0 0-16,0 21 0,0-21 16,-21 22-16,21-1 0,0 0 15,0 22-15,0-22 0,0 1 0,0 20 16,0 1-16,-21-1 0,21 1 0,0 20 16,0-20-16,-21-1 0,21 1 15,0-1-15,0 1 0,0-22 0,-21 22 16,21-22-16,-21 0 0,21 1 0,-22-1 15,22 0-15,-21-21 0,21 1 16,0-1-16,0-42 31,0-1-31,0 1 0,21 0 16,-21 0-16,22-21 0,-22-1 16</inkml:trace>
  <inkml:trace contextRef="#ctx0" brushRef="#br0" timeOffset="23736.66">10456 11472 0,'0'0'15,"0"-21"-15,0-106 16,21 127-16,-21-21 16,22 0-16,-1 21 0,0 0 15,0 0-15,0 0 0,0 0 16,1 0-16,-1 21 0,0-21 15,0 21-15,0 0 0,0 1 16,1-1-16,-22 0 0,0 21 0,0-21 16,0 1-16,0-1 0,-22 21 0,1-21 15,0 0-15,0 1 0,-21-1 16,20 0-16,1 0 0,0-21 0,0 21 16,0-21-16,0 0 0,21 21 0,-22-21 15,44 0 16,-1 0-31,21 0 0,-21-21 0,0 0 16,22 21-16</inkml:trace>
  <inkml:trace contextRef="#ctx0" brushRef="#br0" timeOffset="24091.95">10985 11599 0,'22'0'31,"-1"0"-31,0 0 16,-21-21-16,21 21 0,0-21 0,0 21 15,1-21-15,-1 21 0,-21-21 16,21 21-16,0-21 0,0-1 16,-21 1-16,0 0 0,0 0 15,0 0-15,-21 21 16,0 0-16,0 0 15,0 0-15,-22 21 0,22-21 0,0 21 16,-21 0-16,20 0 0,1 1 16,0 20-16,0 0 0,21-21 15,-21 1-15,21-1 0,0 0 0,0 0 16,0 0-16,21 0 16,-21 1-16,21-22 0,0 0 0,22 0 15,-22 0-15,0 0 0,21 0 0,-21 0 16,22 0-16,-22-22 15,21 22-15</inkml:trace>
  <inkml:trace contextRef="#ctx0" brushRef="#br0" timeOffset="24499.11">11705 11345 0,'-21'0'0,"-43"22"16,64-1-16,-21 0 15,0-21-15,0 21 0,0 0 0,21 22 16,0-22-16,-21 0 0,21 0 0,-22 0 16,22 0-16,0 1 15,0-1-15,0 0 0,0 0 16,0 0-16,22-21 0,-1 21 16,0-21-16,0 0 0,0 0 15,0 0-15,1 0 0,-1 0 0,21 0 16,-21-21-16,0 21 0,1-21 0,-1 21 15,0-21-15,-21 0 0,21 0 16,-21-1-16,0 1 0,0 0 0,0 0 16,0 0-16,0-22 0,0 22 0,0 0 15,-21 0-15,0 0 0,0 0 16,-1 21-16,1 0 16,0 0-16,0 0 0,0 0 0,0 0 15,21 21-15,-22-21 16,22 21-16,0 0 0,0 0 15,0 0-15,0 1 0,0-1 16,0 0-16,22-21 16,-1 0-16</inkml:trace>
  <inkml:trace contextRef="#ctx0" brushRef="#br0" timeOffset="24839.91">12277 11345 0,'0'0'0,"0"-21"16,-22 21 0,1 21-16,21 1 15,0-1-15,-21 0 0,21 21 16,-21 1-16,21-1 0,-21 0 0,21 1 16,0-1-16,-21 21 0,-1 1 0,1-22 15,21 22-15,0 20 0,-21-20 16,21-1-16,-21 1 0,21-1 0,-21-20 15,21 20-15,0 1 0,-21-22 0,-1 0 16,1 1-16,21-1 0,0 0 16,-21 1-16,21-22 0,-21 21 15,21-21-15,0 1 0,0-1 0,0-42 32,0-1-17,0 1-15,0 0 0,21 0 16,0-21-16,-21-1 0,0 1 0,21 0 15</inkml:trace>
  <inkml:trace contextRef="#ctx0" brushRef="#br0" timeOffset="25147.73">12086 11621 0,'0'0'0,"0"-43"0,0 22 16,0-21-16,0 21 0,0-1 15,0 1-15,21 21 0,0-21 16,1 21-16,-1 0 0,0 0 15,0 0-15,21 0 0,-20 0 16,-1 0-16,0 0 0,0 0 0,0 0 16,0 0-16,1 21 0,-22 0 15,0 1 1,0-1-16,0 0 0,0 0 16,-22-21-16,1 21 0,0-21 15,0 21-15,0-21 0,0 22 16,-1-22-16,1 0 0,0 21 15,0-21-15,0 0 0,42 0 32,0-21-17,0 21-15,0-22 0,1 1 0</inkml:trace>
  <inkml:trace contextRef="#ctx0" brushRef="#br0" timeOffset="25411.61">12679 11113 0,'0'0'0,"0"-22"0,0 1 31,0 42-15,0 1-16,0-1 16,0 0-16,0 21 0,-21 1 15,21-1-15,-22 0 0,22 1 0,0-22 16,0 21-16,-21 0 0,21 1 0,-21-1 15,21-21-15,0 22 0,0-22 16,0 0-16,0 0 0,0 0 0,0 0 16,0 1-16,0-1 15</inkml:trace>
  <inkml:trace contextRef="#ctx0" brushRef="#br0" timeOffset="25827.79">12827 11599 0,'21'0'31,"0"0"-15,0 0-16,1 0 0,-1 0 15,0-21-15,0 21 16,-21-21-16,0 0 16,21 21-16,-21-21 0,21 0 15,-21-1-15,0 1 0,0 0 16,-21 21-16,0 0 16,0 0-16,0 0 0,0 0 15,-1 21-15,22 0 0,-21 1 0,0-1 16,0 0-16,21 0 0,0 21 15,0-20-15,0-1 0,0 0 0,0 0 16,0 0-16,0 0 0,21-21 0,0 22 16,0-1-16,1-21 15,-1 0-15,-21 21 0,21-21 16,0 0-16,0 0 0,0 0 16,1 0-16,-22-21 0,0 0 15,21 21-15,-21-22 0,21 1 16,-21 0-16</inkml:trace>
  <inkml:trace contextRef="#ctx0" brushRef="#br0" timeOffset="40707.32">5567 11896 0,'-21'0'0,"-1"0"16,1 0-16,0 0 16,0 21-1,63-21 16,-21 0-31,22 0 16,-1 0-16,22-21 0,-1 0 0,1 21 16,-1-22-16,1 22 0,20-21 15,-20 0-15,-1 21 0,1-21 0,-1 21 16,1-21-16,-22 0 0,22-1 0,-22 22 16,0-21-16,1 0 0,-1 0 15,0 21-15,-21-21 0,1 21 0,-1-21 16,-21-1-16</inkml:trace>
  <inkml:trace contextRef="#ctx0" brushRef="#br0" timeOffset="41959.14">9927 13187 0,'0'-21'0,"-21"0"16,21-1-16,0 1 0,-21 0 0,21 0 16,0 0-16,-21 21 15,21 21 17,0 0-32,0 0 0,0 0 15,0 1-15,0 20 0,0-21 16,0 0-16,0 0 0,-22 1 15,22-1-15,0 0 0,-21 0 0,21 0 16,0 0-16,-21 1 0,0-1 16,21 0-1,21-21 17,0 0-17,0 0-15,1 0 0,20 0 16,-21 0-16,0 0 0,0 0 15,1 0-15,20 0 0,-21 0 0,21 0 16,-20 0-16,-1 0 0,21-21 0,-21 21 16,0-21-16,1 21 15,-1-22-15,0 1 0,-21 0 16,21 0-16,-21 0 0,0 0 16,0-1-16,-21 22 31,0 0-16,21 22-15,0-1 0,0 0 0,0 0 16,0 0-16,0 22 0,-21-1 16,21 0-16,0-21 0,-22 22 0,22-1 15,0 0-15,0 1 0,-21-22 0,21 21 16,-21-21-16,0 22 0,21-22 0,0 0 16,-21 0-16,21 0 15,-21 1-15,-1-1 0,1 0 16,0-21-16</inkml:trace>
  <inkml:trace contextRef="#ctx0" brushRef="#br0" timeOffset="47546.81">16827 5249 0,'22'0'16,"-1"-21"-1,-21 0 1,0 0-16,0 0 16,-21 42 30,-1 0-46,1 0 0,0 0 16,21 1-16,-21-1 0,0 21 16,0-21-16,-1 22 0,22-22 0,-21 21 15,21 0-15,-21 1 0,21-22 16,0 21-16,0 1 0,0-1 0,0-21 16,0 21-16,0-20 0,0 20 15,0-21-15,21 0 0,0 0 0,1 22 16,-1-22-16,0 0 0,0-21 0,0 21 15,0 0-15,22 1 0,-22-22 16,0 21-16,21-21 0,-20 0 0,-1 0 16,21 0-16,-21 0 0,22 0 15,-22 0-15,21 0 0,-21 0 16,22 0-16,-1-21 0,-21-1 0,21 1 16,-20 0-16,20 0 0,-21 0 15,0 0-15,0-22 0,1 22 0,-1-21 16,-21-1-16,0 22 0,0-21 0,21 0 15,-21-1-15,0 1 0,0-22 16,0 22-16,0 0 0,-21-1 0,0 1 16,-1 0-16,1-1 0,0 1 15,-21 21-15,21-21 0,-22 20 0,22-20 16,-21 21-16,-1 0 16,1 21-16,21 0 0,-21 0 0,-1 0 15,1 21-15,21-21 0,-22 21 0,1 0 16,21 0-16,-21 22 0,20-22 15,1 0-15,0 0 0,0 0 0,0 1 16,0 20-16,-1-21 0,22 0 16,0 0-16,0 1 0,0-1 15,0 0-15,22-21 16,-1 0-16,0 0 16,0 0-16</inkml:trace>
  <inkml:trace contextRef="#ctx0" brushRef="#br0" timeOffset="48062.81">16997 5207 0,'0'0'0,"-21"0"0,21 21 16,21-42 15,0 21-31,0-21 0,0 0 15,0 0-15,22-1 0,-1 1 0,0 0 16,1-21-16,20-1 0,1 1 16,-1 0-16,1-1 0,-1 1 0,1 0 15,-1-1-15,1-20 0,-1 21 16,1-1-16,-1 22 0,1-21 16,-22-1-16,0 22 0,22-21 0,-43 21 15,21 0-15,-20-1 0,-1 1 16,0 0-16,-42 21 31,0 0-15,-1 0-1,1 0-15,21 21 16,-21-21-16,0 21 16</inkml:trace>
  <inkml:trace contextRef="#ctx0" brushRef="#br0" timeOffset="48862.79">18097 4360 0,'0'22'31,"22"-22"-31,-1 21 0,21-21 16,-21 0-16,43 21 0,-1-21 15,1 21-15,-1-21 0,22 0 16,0 0-16,-22 0 0,22 0 0,-1 0 16,22 0-16,-21 0 0,21 0 15,0 0-15,-1 0 0,1 0 0,0 0 16,-21 0-16,-1 0 0,1 0 15,-21 0-15,20 0 0,-20 0 0,-22 0 16,22 0-16,-22 0 0,0 0 0,1 0 16,-1 0-16,-21 0 0,21 0 15,-20 0-15,-1 0 16,-42 0 46,21 21 17,0 0-64,21 1 1,0-22-16,0 21 15,0 0-15,0 0 0,1 0 16,-1-21-16,0 21 0,21 1 0,-21-1 16,22 0-16,-1-21 0,0 21 15,-20 0-15,20 0 0,0 1 0,1-1 16,-1 0-16,0-21 0,1 21 16,-1 0-16,-21-21 0,0 21 0,22 1 15,-22-22-15,0 21 0,0 0 16,0-21-16,0 21 0,1 0 0,-1-21 15,-21 21-15,21 1 0,0-22 16,-21 21-16,21-21 0,-21 21 0,21 0 31,-42-21 47,0 0-78,21-21 0,-21 0 16,0 21-16,0-21 0</inkml:trace>
  <inkml:trace contextRef="#ctx0" brushRef="#br0" timeOffset="49463.39">17060 5165 0,'0'0'0,"21"21"31,1-21-31,-1 0 0,0 0 15,21 0-15,1 0 16,-1 0-16,21 0 0,1 0 0,-1 0 16,22 0-16,21 0 0,-21 0 0,20 0 15,22 0-15,0 0 16,22 21-16,-1-21 0,0 0 0,0 0 16,0 21-16,22-21 0,-22 0 15,21 0-15,-21 0 0,-21 0 0,0 0 16,-21 0-16,21 0 0,-42-21 0,-1 0 15,1 21-15,0 0 0,-22 0 16,1-21-16,-22 21 0,0 0 0,1 0 16,-22 0-16,0 0 0,0 0 15,-21-21 1</inkml:trace>
  <inkml:trace contextRef="#ctx0" brushRef="#br0" timeOffset="50044.07">21294 5165 0,'0'-21'0,"-22"21"16,1-22-16,0 22 15,0 0-15,0 0 0,0 0 16,-1 0-16,1 22 0,-21-1 0,0 0 15,20 0-15,-20 0 0,0 22 16,-1-22-16,1 21 0,0-21 16,-1 22-16,1-1 0,0 0 0,21 1 15,-1-1-15,-20 21 0,21-20 16,21-1-16,0-21 0,-21 22 0,21-1 16,0-21-16,0 21 0,0-20 15,21-1-15,0 0 0,21 0 0,1 0 16,-1-21-16,22 21 0,-22-21 0,21 0 15,1 0-15,-1 0 0,1 0 16,-1-21-16,-20 21 0,20-21 0,-20 0 16,20 0-16,-21-22 0,1 22 15,-1-21-15,-21 0 0,22-1 0,-22-20 16,0 20-16,0 1 0,-21 0 16,0-22-16,0 22 0,0 0 15,-21-22-15,-21 22 0,20-1 0,-20 1 16,0 0-16,-1-1 0,1 22 15,0 0-15,-22 0 0,22 0 0,-22 21 16,22 0-16,0 0 0,-22 0 16,22 21-16,0 0 0,-1 0 0,1 0 15,0 1-15,20-1 0,-20 0 0,0 0 16,-1 0-16,22-21 0,-21 21 16</inkml:trace>
  <inkml:trace contextRef="#ctx0" brushRef="#br0" timeOffset="50623.62">18415 4572 0,'0'21'0,"0"0"15,0 1-15,-21-22 16,21 21-16,0 0 0,0 0 16,21-21-1,0 0-15,0 0 0,0 0 16,22 0-16,-22 0 0,0 0 15,21 0-15,-20 0 0,-1 0 0,21-21 16,-21 21-16,0-21 0,1 21 16,-1-21-16,-21-1 0,0 1 0,0 0 15,0 0-15,-21 0 16,-1 21-16,1-21 0,0 21 0,-21 0 16,21 0-16,-22 0 0,1 0 15,21 0-15,-22 0 0,1 21 16,21-21-16,-21 21 0,20 0 0,1 0 15,0 0-15,21 1 0,0-1 16,-21 0-16,21 0 0,0 0 16</inkml:trace>
  <inkml:trace contextRef="#ctx0" brushRef="#br0" timeOffset="50903.91">18521 4741 0,'21'127'32,"-21"-105"-32,21 20 0,-21-21 15,0 21-15,0 1 0,0-22 16,0 21-16,0 1 0,-21-22 0,0 21 16,0-21-16,-1 22 0,22-22 15,-21 0-15,21 0 0,-21 0 0,21 0 16,0 1-16,0-44 47,21 22-47,0-21 0,-21 0 15,22 0-15,-22 0 0,0-22 16,21 22-16</inkml:trace>
  <inkml:trace contextRef="#ctx0" brushRef="#br0" timeOffset="51252.68">18351 4932 0,'0'0'0,"-21"21"0,-85 106 31,106-106-31,0 0 16,0 1-16,22-22 31,-1 0-15,0-22-16,0 1 0,0 0 15,0 21-15,1-21 0,20 0 16,-21 0-16,0-1 0,0-20 0,1 21 16,-1 0-16,0 0 0,0-1 15,0 1-15,0 21 0,1 21 32,-22 1-32,0-1 0,21 0 15,-21 0-15,0 0 16,0 0-16,0 1 0,0-1 15,21-21-15,0 0 16,0 0 0</inkml:trace>
  <inkml:trace contextRef="#ctx0" brushRef="#br0" timeOffset="52207.52">19029 4530 0,'0'0'16,"-21"21"-1,-1 0-15,22 0 16,0 0-16,0 1 0,0-1 16,0 0-16,0 0 15,22-21 1,-1 0-16,0 0 15,0 0-15,0 0 0,0 0 0,1 0 16,-1 0-16,0 0 0,-21-21 16,21 21-16,0-21 0,0 0 0,-21-1 15,0 1-15,0 0 16,0 0-16,0 0 0,-21 21 16,0-21-16,0 21 0,0 0 15,-22 0-15,22 0 0,0 0 16,0 0-16,0 0 0,0 0 0,-1 0 15,1 21-15,21 0 16,-21-21-16,21 21 0,0 0 16,0 0-16,0 1 15,0-1-15,21-21 0,0 21 16,1 0-16,-1-21 16,0 21-16,-21 0 0,21 1 15,-21-1-15,0 0 0,0 0 16,0 0-16,0 0 0,0 1 0,0 20 15,0-21-15,0 21 0,0 1 16,0-22-16,0 21 0,0 1 0,0-22 16,0 21-16,-21-21 0,21 22 15,0-22-15,0 0 0,-21 0 16,21 0-16,0 0 0,0 1 16,0-44 15,0 1-16,21 0-15,-21 0 16,21 21-16,-21-21 0,0-22 0,0 22 16,0 0-16,21 0 0,-21-21 15,0 20-15,0-20 0,0 21 16,0 0-16,0 0 0,0-1 0,0 1 16,-21 21-16,0 0 15,0 0-15,0 0 0,-1 0 16,1 21-16,0-21 15,21 22-15,-21-22 0,21 21 16,-21-21-16,42 0 47,0 0-47,0 0 16,0-21-16,1-1 0,-1 22 0,0-21 15,-21 0-15,21 21 16,0-21-16,0 0 0,-21 0 15,22 21-15,-1 0 0,0 0 32,-21 21-17,21 0-15,-21 0 0,0 0 16,0 0-16,0 1 0,0-1 16,21-21-16,-21 21 15,21-21-15,1 0 0,-1 0 16,0 0-16</inkml:trace>
  <inkml:trace contextRef="#ctx0" brushRef="#br0" timeOffset="53179.89">19664 4551 0,'-43'0'15,"22"21"-15,21 0 16,-21 0-16,0 1 16,21-1-16,-21 0 0,21 0 15,0 0-15,0 0 0,0 1 16,0-1-16,21-21 0,0 0 16,0 21-16,0-21 0,1 0 15,-1 0-15,0 0 0,0 0 16,21 0-16,-20-21 0,-1 0 0,0-1 15,0 22-15,0-21 0,-21 0 16,0 0-16,21 0 0,-21 0 0,0-1 16,0 1-16,0 0 0,0 0 15,-21 21-15,21-21 0,-21 21 0,0 0 16,-21 0-16,20 0 0,1 0 16,-21 0-16,21 21 0,0 0 0,-22-21 15,22 21-15,0 0 0,0 1 16,21-1-16,0 0 0,-21 0 15,21 0-15,0 0 0,0 1 0,0-1 16,0 0-16,21-21 0,-21 21 16,21-21-16,0 0 0,0 0 0,0 0 15,1 21-15,-1-21 16,0 0-16,-21 21 0,21 1 16,-21-1-16,0 0 15,0 0-15,0 0 0,0 0 0,0 22 16,0-22-16,0 0 0,0 21 0,0-20 15,-21-1-15,21 21 0,0-21 16,-21 0-16,0 22 0,21-22 16,-22 0-16,22 0 0,0 0 15,-21-21-15,21 22 0,0-1 0,-21-21 16,21 21 0,21-42-1,-21 0 1,21 21-16,-21-22 0,0 1 15,0 0-15,22 0 0,-22 0 0,0 0 16,0-1-16,0 1 0,0 0 0,0 0 16,0 0-16,0 0 0,0-1 15,-22 1-15,1 21 0,0 0 0,0 0 16,0 0 0,0 0-16,-1 0 0,1 0 0,0 0 15,0 21-15,0-21 0,0 22 0,-1-22 16,22 21-16,-21-21 0,42 0 47,1 0-47,-1 0 0,0 0 15,0 0-15,0-21 0,0 21 16,1-22-16,-1 1 0,0 21 0,0-21 16,0 21-16,0 0 0,1-21 0,-1 21 31,-21 21-31,21-21 0,-21 21 15,0 0-15,0 1 16,0-1-16,0 0 0,0 0 16,0 0-16,21-21 31,0 0-31,0 0 16,1 0-16,-1-21 0</inkml:trace>
  <inkml:trace contextRef="#ctx0" brushRef="#br0" timeOffset="53604.64">20151 4636 0,'0'0'15,"-22"21"-15,1-21 0,0 21 0,0 0 0,21 0 16,0 0-16,0 1 0,0-1 15,0 0-15,0 0 0,0 0 0,0 0 16,0 1-16,21-1 16,0-21-16,0 0 0,1 0 15,-1 0-15,0 0 0,0-21 16,0-1-16,0 22 16,1-21-16,-1 0 0,-21 0 0,21 0 15,-21 0-15,21-1 0,-21-20 16,0 21-16,0 0 0,0 0 15,0-1-15,-21 22 0,0 0 16,0 0-16,-22 0 16,22 22-16,0-22 0,0 21 0,0 0 15,-1 0-15,1 21 0,0-20 16,21-1-16,0 0 0,0 21 0,0-21 16,0 1-16,0-1 0,0 0 15,0 0-15,21-21 0,0 21 0,1-21 16,-1 21-16,0-21 15,0 0-15,0 0 0</inkml:trace>
  <inkml:trace contextRef="#ctx0" brushRef="#br0" timeOffset="54107.36">20278 5017 0,'0'21'15,"0"-42"-15,0 63 0,0-21 0,0 0 16,0 0-16,0 1 0,0-1 16,0 0-16,0 0 0,0 0 0,0 0 15,-22 1-15,22-1 0,0 0 0,-21 0 16,21 0-16,0 0 15,0 1-15,0-1 16,0-42 31,0-1-31,0 1-16,21 0 0,-21 0 15,0 0-15,0 0 0,0-1 0,0 1 16,0 0-16,0 0 0,-21 21 15,0 0-15,0-21 0,0 21 0,0 0 16,-1 0-16,1 0 0,0 0 16,0 21-16,0-21 0,0 21 0,-1-21 15,1 21-15,0-21 16,21 21-16,0 1 16,21-22-1,0 0-15,1 0 16,-1 0-16,0-22 0,0 1 15,0 21-15,-21-21 0,21 21 16,1-21-16,-1 0 0,0 0 0,0-1 16,0 1-16,0 0 0,1 21 31,-22 21-31,0 0 16,0 1-16,0-1 0,0 0 15,0 0-15,0 0 16,0 0-16,0 1 0,21-22 15,-21 21-15</inkml:trace>
  <inkml:trace contextRef="#ctx0" brushRef="#br0" timeOffset="54288.26">20574 5334 0,'0'21'15,"-21"-21"1,0 21-16,21 1 16,-22-22-16,22 21 15</inkml:trace>
  <inkml:trace contextRef="#ctx0" brushRef="#br0" timeOffset="57375.1">5630 4699 0,'0'0'0,"0"21"0,-21 0 15,0 22-15,21-1 0,-21 0 0,0 1 16,-1 20-16,22-20 0,-21-1 15,0 21-15,21-20 0,-21-1 16,21 0-16,0-20 0,-21 20 0,0-21 16,21 0-16,-22 0 0,22 1 15,0-1-15,0 0 16,0-42 0,0 0-1,0-1-15,22 1 16,-1 0-16,0 0 0,0-21 0,0 20 15,0 1-15,1-21 0,-1 21 16,21 0-16,-21-1 0,0 1 0,1 0 16,-1 0-16,0 21 0,0 0 15,0 0-15,-21 21 16,0 0-16,21 0 0,-21 1 0,0-1 16,0 0-16,0 0 0,0 21 15,0-20-15,0-1 0,0 0 0,0 0 16,22-21-16,-22 21 0,0 0 15,21-21-15,0 22 0,0-22 16,0 0-16,0 0 0,1 0 16,-1 0-16,0 0 0,0-22 15,0 22-15,0-21 0,22 0 0,-22 21 16,0-21-16,0 0 0,0 0 16,1-1-16,-1 1 0,-21-21 15,21 21-15,-21 0 0,21-1 0,-21 1 16,0 0-16,0 0 0,0 42 47,0 0-47,0 0 0,0 1 0,0-1 15,0 0-15,0 0 0,0 0 0,0 0 16,0 1-16,0-1 0,0 0 16,0 0-16,21 0 0,0-21 15,1 0-15,-1 0 16,0 0-16,0 0 0,0 0 15,0 0-15,1 0 0,-1 0 16,0-21-16,0 21 0,0-21 16,0 0-16,1 0 0,-1-1 0,0 1 15,-21 0-15,0 0 0,0-21 16,0 20-16,0-20 0,0 21 0,0-21 16,0 20-16,-21-20 0,0 0 15,-1 21-15,-20-1 0,21 1 0,0 0 16,0 21-16,-1 0 0,-20 0 15,21 0-15,0 21 0,21 0 0,-21 1 16,-1-1-16,22 21 0,-21 0 0,21-20 16,0 20-16,0 0 15,0-21-15,0 22 0,0-22 0,0 0 16,21 0-16,1 0 0,-1 1 0,0-1 16,0-21-16,0 0 0,22 0 15,-22 0-15,21 0 0,0 0 0,1 0 16,-1 0-16,0 0 0,-20-21 15,20-1-15,0 1 0,1 0 0,-1 0 16,-21 0-16,21 0 0,-20-1 16,-1-20-16,0 21 0,-21 0 0,0 0 15,0-1-15,0 1 0,0 0 16,0 0-16,0 42 31,-21-21-31,0 21 0,21 0 16,-22 1-16,22-1 0,0 0 0,-21 0 15,21 0-15,0 0 0,0 1 16,0-1-16,0 0 16,21 0-16,1 0 15,-1-21-15,0 0 16,0 0-16,0 0 0,0 0 16,1-21-16,-1 0 15,0 21-15,-21-21 0,21 0 0,0-1 16,0 1-16,-21 0 0,0-21 15,22 21-15,-1-1 0,-21-20 16,0 21-16,0 0 0,21 0 0,-21-1 16,0 44-1,0-1 1,0 0-16,0 21 0,0-21 16,-21 1-16,21 20 0,0-21 15,0 21-15,0-20 0,0-1 0,0 0 16,0 0-16,0 0 0,0 0 15,0 1-15,0-1 0,21-21 16,0 0-16,0 0 0,0 0 0,1 0 16,20 0-16,-21 0 15,0 0-15,22-21 0,-1-1 0,-21 22 16,21-21-16,-20 0 0,20-21 16,0 21-16,-21-1 0,22-20 0,-22 21 15,21-21-15,-21-1 0,1 1 0,-1 21 16,0-22-16,-21 22 0,0 0 15,0 0-15,0 0 0,-21 42 32,0 0-32,-1 0 0,22 0 15,0 1-15,-21 20 0,21-21 16,0 0-16,0 0 0,0 1 16,0-1-16,0 0 0,0 0 0,0 0 15,21 0-15,-21 1 0,22-22 16,-1 21-16,0-21 0,-21 21 15,0 0-15,21-21 16,-42-21 15,0 0-31,0 21 0,21-21 16,-22 21-16,1 0 0,0-22 0,0 22 16,0 0-16,0 0 15,-1 0-15,1 0 16,0 0-16,21 22 0,0-1 15,0 0-15,0 0 16,0 0-16,21-21 0,0 21 16,1-21-16,20 0 0,-21 22 0,0-22 15,22 0-15,-22 0 0,21 0 16,-21 0-16,22 0 0,-22 0 0,21 0 16,0 0-16,-20 0 0,20 0 15,0-22-15,-21 1 0,22 21 0,-22-21 16,21 0-16,-21 0 0,1 0 15,20-1-15,-21-20 0,0 21 0,0 0 16,-21-22-16,22 22 0,-22-21 16,21 21-16,-21 0 0,0-1 15,0 1-15,0 0 0,0 0 0,-21 21 32,-1 0-32,-20 85 15,42-64 1,0 21-16,0-21 0,0 0 0,0 1 15,0-1-15,0 0 0,0 0 0,0 0 16,0 0-16,0 1 16</inkml:trace>
  <inkml:trace contextRef="#ctx0" brushRef="#br0" timeOffset="57560">8551 5165 0,'-21'21'63,"0"-21"-63,0 0 16,0 21-16,-1-21 0,-20 0 0,21 21 15</inkml:trace>
  <inkml:trace contextRef="#ctx0" brushRef="#br0" timeOffset="59123.1">6456 5906 0,'84'-106'15,"-84"85"1,22-1-16,20-20 0,-21 21 0,0-21 16,0 20-16,1-20 0,20 21 15,-21-21-15,0-1 0,-21 22 0,21-21 16,-21 21-16,0-22 0,0 22 0,0 0 15,0 0-15,0 0 0,0-1 16,-21 22-16,0 0 0,0 0 0,0 0 16,0 22-16,-1-1 0,1 0 15,0 21-15,0-21 0,0 22 16,0 20-16,-1-20 0,22 20 0,-21 1 16,21-1-16,-21 1 0,21-22 15,-21 21-15,21 1 0,0-1 0,0-20 16,-21 20-16,21-20 0,0 20 15,-21-21-15,21 1 0,0-1 0,0 0 16,0-20-16,0 20 0,0-21 0,0 21 16,0-20-16,0-1 0,0 0 15,21-21 1,0 0-16,0-21 0,0 0 16,0-1-16,1 1 0,-1-21 15,0 21-15,0-22 0,0 22 0,0-21 16,-21 21-16,0-22 0,22 1 0,-22 0 15,0-1-15,0 1 16,0 21-16,-22-21 0,1-1 0,0 1 16,0 21-16,0-22 0,-22 22 0,22 0 15,0 0-15,0 21 0,0 0 16,0 0-16,-1 0 0,1 0 16,21 21-16,0 0 15,21 0-15,1-21 16,-1 0-16,0 0 0,21 0 15,-21 0-15,22 0 0,-22 0 0,21-21 16,1 0-16,-22 21 0,21-21 0,0 0 16,1 0-16,-22-1 15,21 1-15,1 0 0,-22 0 0,0 0 16,0 0-16,0-1 0,0 1 16,1 21-16,-22 21 15,0 1 1,0-1-16,0 0 15,0 21-15,0-21 0,0 1 0,0-1 16,0 0-16,0 0 0,0 21 16,21-20-16,-21-1 0,0 0 15,21-21-15,0 0 0,-21 21 16,21-21-16,0 0 16,1 0-16,-1 0 0,0-21 15,0 21-15,0-21 0,-21 0 0,21-1 16,1 1-16,-22 0 0,0-21 15,21 21-15,-21-22 0,21 22 0,-21-21 16,0 21-16,0-22 0,0 22 0,0 0 16,0 0-16,0 0 0,0 42 31,0 0-31,0 0 16,0 0-16,0 0 0,0 22 0,0-22 15,0 0-15,0 21 0,0 1 16,0-22-16,0 0 0,0 21 15,0-20-15,21-1 0,-21 0 0,21 0 16,0-21-16,1 21 0,-1-21 0,0 0 16,0 0-16,0 0 0,0 0 15,22 0-15,-22 0 0,21 0 0,-21-21 16,1 0-16,20 21 0,-21-21 16,0 0-16,22-1 0,-22-20 0,0 21 15,-21-21-15,21-1 0,0 1 0,-21 0 16,21-1-16,-21 1 0,0 0 15,0-1-15,0 22 0,22-21 0,-22-1 16,0 1-16,0 21 0,0 0 16,0 0-16,0-1 0,-22 22 15,1 22-15,0-1 0,0 0 16,21 0-16,0 21 0,0 1 16,-21-1-16,21 0 0,0 1 0,0-1 15,0 22-15,0 20 0,0-41 16,21-1-16,-21 0 0,21-21 15,0 1-15,0 20 0,1-42 0,-1 21 16,0 0-16,0-21 0,0 0 0,22 0 16,-22 0-16,0 0 0,21 0 15,-21 0-15,22 0 0,-22 0 16,0-21-16,21 0 0,-20 0 0,-1 0 16,0-22-16,0 22 0,0-21 15,0-1-15,1 1 0,-1 0 0,-21-1 16,0 1-16,21 0 0,-21-1 15,0 22-15,0-21 0,0 21 0,0-22 16,0 22-16,-21 21 16,0 21-1,-1 22-15,22-22 0,-21 21 0,21-21 16,0 22-16,0-1 0,0 0 0,0 1 16,0-22-16,0 21 0,21-21 15,1 22-15,-1-22 0,-21 0 16,21 0-16,0 0 0,-21 1 0,21-22 15,0 21-15,1 0 0,-1-21 16,21 0-16,0 0 0,1 0 0,-1 0 16,0 0-16</inkml:trace>
  <inkml:trace contextRef="#ctx0" brushRef="#br0" timeOffset="60715.55">17145 5503 0,'0'-21'32,"-21"21"-32,21-21 15,0 0 17</inkml:trace>
  <inkml:trace contextRef="#ctx0" brushRef="#br0" timeOffset="60987.39">17081 5482 0,'0'0'0,"-21"-21"15,0 0 1,0 21-16,21-21 0,-21 21 16,0 0-16,-1 0 0,1-21 0,0 21 15,0 0-15,0 0 0,0 0 16,-1 0-16,1 0 15</inkml:trace>
  <inkml:trace contextRef="#ctx0" brushRef="#br0" timeOffset="61243.25">17060 5525 0,'0'21'0,"-21"0"0,21 0 0,0 0 16,-21 0-16,0 1 0,0-1 16,21 0-16,-22 0 0,22 0 0,0 0 15,-21 1-15,21-1 0,-21-21 16,21 21-16,0 0 0,0 0 0,0 0 15</inkml:trace>
  <inkml:trace contextRef="#ctx0" brushRef="#br0" timeOffset="61487.54">17166 5546 0,'0'0'0,"0"21"0,0 0 0,0 0 16,0 0-16,0 1 0,0-1 15,0 0-15,0 0 0,0 0 16,21-21 15</inkml:trace>
  <inkml:trace contextRef="#ctx0" brushRef="#br0" timeOffset="61703.42">17187 5249 0,'0'0'0,"43"-84"16,-22 84-1,0 0-15,0 0 0,0-21 16,0 21-16,1 0 0,-1 0 0,0 0 16,21 0-16,-21 0 0,1 0 15,-1 0-15,-21 21 16</inkml:trace>
  <inkml:trace contextRef="#ctx0" brushRef="#br0" timeOffset="61927.29">17272 5567 0,'21'21'15,"-42"-42"-15,63 42 0,-21 0 0,1 0 16,-1-21-16,0 0 16,0 0-16,0 0 0,0 0 0</inkml:trace>
  <inkml:trace contextRef="#ctx0" brushRef="#br0" timeOffset="62580.08">21082 5567 0,'0'0'0,"-21"0"0,0 21 16,21-42 62,21 21-62</inkml:trace>
  <inkml:trace contextRef="#ctx0" brushRef="#br0" timeOffset="62799.95">20997 5736 0,'0'0'0,"-169"64"31,127-43-31,20 0 0,-20-21 16,0 21-16,-1 0 0,22 1 15,-21-22-15,21 21 0,21 0 16</inkml:trace>
  <inkml:trace contextRef="#ctx0" brushRef="#br0" timeOffset="63016.82">21230 5779 0,'0'21'16,"0"-42"-16,21 63 0,-21-21 0,0 0 0,0 22 15,21-22-15,1 0 0,-22 0 0,21 0 16,-21 0-16,21-21 0,-21 22 16,21-22-16,0 0 0,0 0 15</inkml:trace>
  <inkml:trace contextRef="#ctx0" brushRef="#br0" timeOffset="63247.69">21336 5652 0,'0'0'0,"-21"-85"32,21 64-32,0 0 0,0-1 15,21 22 1,0 0-16,0-21 0,0 21 15,1 0-15,-22-21 0,21 0 16,0 21-16,0-21 0,0 21 0,0 0 16</inkml:trace>
  <inkml:trace contextRef="#ctx0" brushRef="#br0" timeOffset="63475.56">21124 5376 0,'0'0'0,"-42"0"0,21-21 16,-22 21-16,22-21 0,0 21 0,0 0 16,0-21-16,21 42 47,0 0-47,0 0 0,0 1 15,0 20-15,0 0 0,0-21 16,0 22-16,21-1 0,0 0 0,-21-20 15,0 20-15,0-21 0,0 0 0</inkml:trace>
  <inkml:trace contextRef="#ctx0" brushRef="#br0" timeOffset="65539.55">11853 4487 0,'-21'0'16,"0"0"-16,0 0 15,21 22-15,-21-1 0,-1 0 16,1 0-16,21 0 0,0 0 0,0 1 15,-21-1-15,21 0 0,0 0 16,0 21-16,0-20 0,0-1 0,0 0 16,0 0-16,21 0 15,-21 0-15,21 1 0,1-1 0,-1 0 16,21-21-16,-21 0 0,0 21 0,1-21 16,20 0-16,-21 0 0,21 0 15,-20 0-15,20 0 0,-21-21 0,21 0 16,-20 21-16,20-21 0,-21-1 15,21 1-15,-20 0 0,-1 0 0,0 0 16,0 0-16,0-1 0,0-20 16,-21 21-16,0 0 0,0 0 0,0-1 15,0-20-15,0 21 0,0 0 16,-21 0-16,0-1 0,0 1 0,0 0 16,0 0-16,-22 0 0,22 0 15,-21 21-15,21-22 0,-22 22 16,22 0-16,-21 0 0,21 0 0,-22 0 15,22 0-15,0 22 0,0-1 16,0 0-16,-1-21 0,1 21 0,0 21 16,0-20-16,21-1 0,0 0 0,0 0 15,0 0-15,-21 22 0,21-22 16,0 0-16,0 0 0,0 0 0</inkml:trace>
  <inkml:trace contextRef="#ctx0" brushRef="#br0" timeOffset="65871.36">11917 4890 0,'21'0'15,"-21"21"-15,0 0 16,0 0-16,0 0 0,0 0 15,0 1-15,21-1 16,-21 0-16,0 0 0,0 0 0,0 22 16,0-22-16,0 0 0,0 21 0,0-21 15,0 22-15,0-22 0,0 21 16,0-21-16,0 1 0,0 20 0,0-21 16,0 0-16,0 22 0,0-22 15,0 0-15,0 0 0,0 0 16,0 0-16,0-42 31,0 0-31</inkml:trace>
  <inkml:trace contextRef="#ctx0" brushRef="#br0" timeOffset="66343.08">11959 5122 0,'0'0'0,"-42"22"0,21-1 0,-1 0 16,1 0-16,0 0 0,21 0 16,-21 1-16,0-1 0,21 0 0,-21-21 15,21 21-15,-22 0 16,22-42 31,0 0-47,22 21 15,-22-21-15,21 0 0,0-1 0,-21 1 16,21 21-16,0-42 0,0 21 0,-21 0 16,22-1-16,-1 1 0,0 0 15,0-21-15,0 21 0,0 21 0,-21-22 16,22 1-16,-1 21 0,0 0 15,0 21-15,-21 1 16,21-1-16,-21 0 0,0 21 16,21-21-16,1 22 0,-22-22 15,0 0-15,21 0 0,0 0 0,0 1 16,-21-1-16,0 0 0,21 0 16,0-21-16,1 21 0,-22 0 15,21-21-15,0 0 0,0 0 16,0 0-1</inkml:trace>
  <inkml:trace contextRef="#ctx0" brushRef="#br0" timeOffset="66859.44">12912 4509 0,'-43'42'15,"22"-21"1,0 0-16,0 0 0,21 1 16,-21-1-16,-1 21 0,22-21 0,-21 22 15,21-22-15,0 21 0,-21-21 16,21 22-16,0-22 0,0 0 15,0 0-15,0 0 0,0 0 0,0 1 16,21-22-16,0 21 16,1-21-16,-1 0 0,0 0 0,21 0 15,-21 0-15,1 0 0,20-21 16,-21 21-16,21-22 0,-20 1 0,105-63 31,-106 62-31,0-20 0,-21 21 0,21-21 16,-21 20-16,0-20 0,0 21 0,0 0 15,0-22-15,0 22 0,0 0 16,-21 0-16,0 0 0,0 0 0,-1-1 16,1 22-16,0 0 15,-21 0-15,21 0 0,-22 0 0,1 0 16,21 0-16,-22 0 0,22 22 0,0-1 16,0-21-16,0 21 0,0 0 15,21 0-15,-22 22 0,22-22 0,0 0 16,0 0-16,0 21 0,0-20 15,-21-1-15,21 21 0,0-21 0,0 0 16,0 22-16</inkml:trace>
  <inkml:trace contextRef="#ctx0" brushRef="#br0" timeOffset="67179.25">12890 5080 0,'0'21'16,"0"0"-16,0 1 0,0-1 0,0 0 15,0 0-15,0 0 0,0 0 16,0 1-16,0 20 0,0-21 16,0 0-16,0 0 0,0 1 0,0-1 15,0 0-15,0 0 0,0 0 16,0 0-16,0 1 0,0-1 15,0 0-15,0 0 0,0 0 0,0-42 63,0 0-63,0 0 0,0 0 16,0-1-16,0 1 0</inkml:trace>
  <inkml:trace contextRef="#ctx0" brushRef="#br0" timeOffset="67584.03">12890 5165 0,'0'0'0,"-21"0"0,0 0 15,0 21-15,0 0 0,0 0 16,-1 0-16,1 1 16,0-1-16,0 0 0,0-21 0,0 21 15,21 0-15,-22 0 0,1 1 16,0-22-16,21 21 15,0-42 32,21 21-47,0-22 0,1 1 0,-1 21 16,-21-21-16,21 0 0,0 0 16,0 0-16,22-1 0,-22-20 15,0 21-15,0 0 0,21 21 0,-20-21 16,-1 21-16,0 0 15,0 0-15,0 21 0,-21 0 16,21 0-16,1 0 0,-22 0 0,0 1 16,0-1-16,21 0 0,-21 0 15,0 0-15,0 0 0,0 1 16,21-22-16,-21 21 0,0 0 16,0 0-16,21-21 31,0 0-31</inkml:trace>
  <inkml:trace contextRef="#ctx0" brushRef="#br0" timeOffset="68291.28">13589 5017 0,'0'21'15,"21"-21"17,0 0-32,22 0 0,-22 0 15,21 0-15,22 0 0,-1 0 0,1 0 16,20 0-16,1 0 15,21 0-15,0 0 0,-1 0 0,1 0 16,0 0-16,0 0 0,0 0 16,0 0-16,-22 0 0,22 0 0,0 0 15,0-21-15,-22 21 0,1-22 0,0 22 16,-22 0-16,1-21 0,20 21 16,-41 0-16,20 0 0,-20 0 0,-1 0 15,0 0-15,1 0 0,-22 0 16,0 0-16,0 0 0,0 0 0,-42 0 62,0 0-62,0 0 0,0 0 16,-1 0-16,-20 0 0,21 0 0,-21 0 16</inkml:trace>
  <inkml:trace contextRef="#ctx0" brushRef="#br0" timeOffset="68768">13631 5165 0,'0'0'0,"-21"0"0,42 0 31,0 0-31,1 0 16,20 0-16,0 0 0,22 0 0,20 0 15,1 0-15,0 0 16,21 0-16,-1 0 0,1 0 0,0 0 15,0 0-15,0 0 0,0 0 16,-22 0-16,22 0 0,0 0 0,0 0 16,-22-21-16,1 21 0,0-22 0,-1 22 15,-20-21-15,-1 21 0,1 0 16,-22-21-16,1 21 0,-22 0 0,0 0 16,0-21-16,0 21 0,-21-21 15,0 0 16,-21-1-31,0 22 16,21-21-16,0 0 16,-21 21-16,21-21 15,-21 0-15</inkml:trace>
  <inkml:trace contextRef="#ctx0" brushRef="#br0" timeOffset="69195.75">15748 4509 0,'-21'21'0,"21"42"31,0-42-31,0 1 0,0-1 0,21 0 15,0 0-15,0 0 0,0 0 0,1 22 16,-1-22-16,0 0 0,21 0 16,-21 0-16,1 1 0,-1-1 0,0 0 15,21 0-15,-21-21 0,1 21 16,-1-21-16,0 21 0,0-21 0,0 0 16,0 0-16,1 0 0,-1 0 15,-42 0 16,21 22-31,-43-22 0,22 21 16,0 0-16,-21 0 0,-1 0 0,1 0 16,21 1-16,-22-1 0,1 21 15,21-21-15,-21 0 0,-1 22 0,1-22 16,21 0-16,-22 0 0,22 0 16,-21 1-16,21-1 0,0 0 0,-1 0 15,1-21-15,21 21 0</inkml:trace>
  <inkml:trace contextRef="#ctx0" brushRef="#br0" timeOffset="75343.52">12361 4318 0,'0'21'15,"21"-21"64,1 0-64,-22-21 1,21 0-1,-21 0-15,21 0 16,-21-1 0,0 1-16,0 0 15,21 0-15,0 0 16,-21 0-16,0-1 16,21 1-16,1 0 0,-22 0 15,0 0-15,21 0 0,0-1 16,0 1-1,-21 0-15,21 0 16,0 0-16,-21 0 0,22 21 16,-22-22-16,21 1 0,0 21 0,-21-21 15,21 0-15,0 21 16,-21-21-16,21 0 0,1 21 0,-22-22 16,21 1-16,0 21 0,-21-21 0,21 0 15,0 21-15,0-21 0,1 0 16,-1-1-16,0 22 0,21-21 0,-21 0 15,1 0-15,20 21 0,-21-21 16,0 0-16,22-1 0,-22 22 0,0-21 16,0 0-16,21 0 0,-20 21 15,-1-21-15,0 0 0,21-1 0,-21 22 16,1-21-16,20 0 16,-21 0-16,0 0 0,0 21 0,22-21 15,-22-1-15,0 22 0,21-21 16,-20 0-16,-1 21 0,0-21 0,0 0 15,21 21-15,-20-21 0,-1 21 0,0-22 16,0 1-16,0 21 0,0-21 16,22 21-16,-22-21 0,0 21 0,21-21 15,-20 21-15,20-21 0,-21 21 16,21-22-16,-20 1 0,20 21 0,-21-21 16,21 21-16,-20-21 0,20 21 15,-21-21-15,21 21 0,1 0 16,-22-21-16,21 21 0,1 0 0,-22-22 15,21 22-15,0 0 0,-20 0 16,20-21-16,-21 21 0,21 0 0,-20 0 16,20-21-16,-21 21 0,21 0 15,-20 0-15,20 0 0,-21 0 0,21-21 16,1 21-16,-22 0 0,21 0 16,-21 0-16,22 0 0,-1 0 0,-21-21 15,22 21-15,-1 0 0,0 0 16,1 0-16,-1 0 0,-21 0 0,21-21 15,1 21-15,-1 0 0,-21 0 16,22 0-16,-22 0 0,21 0 16,-21-22-16,22 22 0,-22 0 0,0 0 15,21 0-15,-21 0 0,22 0 16,-22 0-16,21 0 0,1-21 0,-1 21 16,0 0-16,1 0 0,-1 0 15,0 0-15,1 0 0,-1 0 0,0 0 16,1 0-16,-1 0 0,0 0 15,22 0-15,-22 0 0,0 21 0,1-21 16,-1 0-16,0 22 0,1-22 16,-1 0-16,0 21 0,-20-21 0,20 0 15,0 21-15,1-21 0,-1 21 16,0-21-16,1 21 0,-1-21 16,21 21-16,-20-21 0,-1 22 15,0-22-15,1 21 0,20 0 0,-20-21 16,-1 21-16,0-21 0,1 21 15,-1-21-15,0 21 0,1 1 0,-22-22 16,21 21-16,0-21 0,-20 21 16,20 0-16,-21 0 0,21-21 0,-20 21 15,20 1-15,-21-1 0,0 0 16,0 0-16,22 0 0,-22 0 0,0 1 16,0-22-16,0 21 0,1 0 15,-1 0-15,0 0 0,0 0 16,0 1-16,0 20 0,1-21 0,-1 0 15,21 0-15,-21 1 0,0-1 16,1 0-16,-1-21 0,0 21 16,0 0-16,0 0 0,-21 1 0,21-1 15,1 0-15,-1 0 0,-21 0 16,21 0-16,0 1 0,-21-1 16,0 0-16,21-21 0,-21 21 15,0 0-15,21 0 16,-21 1-16,0-1 15,0 0 1,0 0 0,-21-21 31,0 0-32,0 0 1,0 0-16,21-21 15,-21 21-15</inkml:trace>
  <inkml:trace contextRef="#ctx0" brushRef="#br0" timeOffset="75803.25">18288 3725 0,'0'0'16,"-21"0"-16,42 0 62,0 0-62,0 22 0,0-22 0,1 21 16,-1 0-16,0-21 0,0 21 16,0-21-16,22 21 0,-22 0 0,0 1 15,0-22-15,0 21 0,-21 0 0,21-21 16,1 21-16,-1 0 0,0-21 16,-21 21-16,21 1 0,-21-1 15,21 0-15,0 0 0,1-21 16,-1 21-16,-21 0 0,21-21 15,-21 22-15,21-22 16,-21-22 47</inkml:trace>
  <inkml:trace contextRef="#ctx0" brushRef="#br0" timeOffset="76179.75">19029 3556 0,'-21'42'15,"-1"-42"-15,22 22 0,-21-1 0,0 0 16,0 0-16,0 0 0,21 0 16,0 22-16,-21-22 0,-1 0 15,1 0-15,21 0 0,0 1 0,-21-1 16,0 0-16,0 0 15,21 0-15,0 0 0,-21 1 0,21-1 16,-22-21-16,22 21 0,-21 0 16,21 0-16,0 0 0,-21-21 15,21 22-15,-21-22 0,21 21 16,0 0-16,-21-21 16</inkml:trace>
  <inkml:trace contextRef="#ctx0" brushRef="#br0" timeOffset="110888.22">14287 11176 0,'22'0'31,"-1"0"-31,0 0 0,0 0 16,0 0-16,0 0 0,1 0 16,-1-21-16,21 21 0,-21 0 15,0 0-15,1 0 0,-1 0 0,0 0 16,0 0-16,0 0 0,0 0 16,1 0-16,-1 0 0,0 0 0,0 0 15,-42 0 32,0 0-31,0 0-16,-1 0 15,1 0-15,0 0 0,0 0 0,0 0 16,0 0-16,-1 0 16,1 0-16,0 0 15,0 0-15,0 0 16,0 0-16,-1 0 15,1 0-15,0 0 32,21 21-1,-21-21-31,0 21 0,21 0 16,0 1-16,-21-1 15,21 0-15,-22 0 16,22 0-16,-21 0 0,21 1 0,0 20 15,0-21-15,-21 0 0,21 0 16,-21 22-16,21-22 0,-21 21 0,21 1 16,0-22-16,0 21 0,-21-21 15,21 22-15,0-1 0,-22 0 0,22 1 16,0-1-16,-21 0 0,21 1 16,0-1-16,0-21 0,0 21 0,0 1 15,0-22-15,0 21 0,0-21 0,0 1 16,21-1-16,1 0 0,-22 0 15,21 0-15,-21 0 0,21-21 0,0 22 16,-21-1-16,21-21 0,0 21 16,1-21-16,-1 21 15,0-21-15,0 0 0,21 21 0,-20-21 16,-1 0-16,0 0 0,0 0 0,0 0 16,0 0-16,1 0 0,-1 0 15,0 0-15,0 0 0,0 0 0,0 0 16,1 0-16,-22-21 0,21 21 15,0 0-15,-21-21 0,21 0 16,0 21-16,-21-21 0,21-1 0,1 22 16,-1-21-16,0 0 0,0 0 0,0 0 15</inkml:trace>
  <inkml:trace contextRef="#ctx0" brushRef="#br0" timeOffset="111267.83">15219 11621 0,'0'0'0,"0"21"32,0 0-17,0 0-15,0 0 0,0 0 16,0 1-16,0-1 0,0 0 0,0 21 16,-21-21-16,21 1 0,0-1 15,0 0-15,0 0 0,-22 0 0,22 0 16,0 1-16,0-1 15,0 0-15,0 0 0,22-21 32,-1-21-17,0 21-15,0-21 0</inkml:trace>
  <inkml:trace contextRef="#ctx0" brushRef="#br0" timeOffset="111725.81">15833 11621 0,'-43'63'15,"22"-42"-15,21 0 16,-21 1-16,21-1 0,0 0 0,-21 0 15,21 21-15,-21-20 0,21-1 0,0 0 16,0 21-16,0-21 0,0 1 16,0-1-16,0 0 0,21 0 15,0-21-15,0 21 16,0-21-16,0 0 0,1 0 0,-1 0 16,0 0-16,0-21 0,0 0 15,0 0-15,1 21 0,-22-21 16,21-1-16,0-20 0,-21 21 15,0 0-15,0 0 0,0-22 0,21 22 16,-21 0-16,0 0 0,0 0 16,0-1-16,0 1 0,-21 21 0,0-21 15,0 21-15,-1 0 0,1-21 16,0 21-16,0 0 0,0 0 16,0 0-16,-1 0 0,22-21 15,-21 21-15,21-21 16,0-1-1</inkml:trace>
  <inkml:trace contextRef="#ctx0" brushRef="#br0" timeOffset="112264.5">16150 11113 0,'0'0'16,"21"0"-16,0 0 0,1 0 16,-1 0-16,21 0 15,-21 0-15,22 0 0,-22 0 0,21-22 16,0 22-16,1 0 0,-22 0 0,21 0 16,1-21-16,-22 21 15,21-21-15,-21 21 0,22 0 0,-22 0 16,0 0-16,0 0 0,-21-21 0,21 21 15,0 0 1,-21 21-16,0 0 16,0 0-16,0 1 0,0-1 15,0 0-15,0 0 0,0 21 0,0-20 16,0 20-16,0-21 0,0 21 16,22 1-16,-22-1 0,21-21 0,-21 22 15,0-1-15,0 0 0,0 1 0,21-22 16,-21 21-16,0 0 0,0 1 15,21-22-15,-21 21 0,0 1 16,0-1-16,0 0 0,0 1 0,0-22 16,0 21-16,0 0 0,0-20 15,0 20-15,-21-21 0,0 21 0,0-20 16,-1-1-16,1 0 0,0 0 0,0 0 16,0 0-16,-22-21 0,1 22 15,21-22-15,-43 0 0,22 0 16,0 0-16,-1 0 0,-20 0 0,21 0 0,-22 0 15,22 0-15,-22 0 0,22-22 16,0 22-16,-1-21 0,1 0 16,0 0-16,20 0 0,1 0 0,0-1 15,0-20-15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2:04:15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381 0,'0'0'0,"-21"-21"15,21 0-15,-21 0 0,21-1 16,-21 1-16,21 0 0,0 0 15,0 0-15,-21 21 0,21-21 16,0 42 0,0 0-1,0 0-15,0 0 0,-22 22 0,22-22 16,0 21-16,0 0 0,0 1 16,0-1-16,-21 0 0,21 1 0,0 20 15,-21-20-15,21 20 16,0-21-16,-21 1 0,0 20 0,21-20 15,-21-1-15,21-21 0,0 21 16,0-20-16,0-1 16,0 0-16,0-42 15,0 0 1,0-1-16,21 1 0</inkml:trace>
  <inkml:trace contextRef="#ctx0" brushRef="#br0" timeOffset="341.8">1037 423 0,'0'0'0,"0"-21"0,0 0 15,0 0-15,0 0 0,0 0 16,0-1-16,21 22 16,-21-21-16,21 21 0,1 0 15,-1-21-15,0 21 0,0 0 0,0 0 16,22 0-16,-22 21 0,21 0 15,0 1-15,-20 20 0,20-21 0,-21 21 16,0 1-16,0-1 0,1 22 16,-22-22-16,0 0 0,0 1 15,0 20-15,0-21 0,-22 1 16,1 20-16,0-20 0,0-22 16,0 21-16,0 0 0,-1-20 0,22-1 15,0 0-15,-21-21 0,21 21 16,-21-21-16,21-21 15,0 0 1,0 0-16,0-1 0,0 1 0,0 0 16</inkml:trace>
  <inkml:trace contextRef="#ctx0" brushRef="#br0" timeOffset="552.67">931 868 0,'0'0'0,"21"0"0,1 0 0,-1 0 0,21 0 16,-21-21-16,22 21 0,-22-21 16,21 21-16,0-22 0,-20 22 0,20 0 15,0-21-15,-21 0 0,1 21 16,-1 0-16,0 0 0,0-21 0</inkml:trace>
  <inkml:trace contextRef="#ctx0" brushRef="#br0" timeOffset="1104.41">1587 762 0,'0'0'0,"0"-42"15,0 21 1,0-1-16,0 1 15,22 21-15,-22-21 0,21 21 16,0 0-16,0 0 0,0 0 16,0 0-16,22 0 0,-22 21 0,0-21 15,0 21-15,22 22 0,-22-22 16,0 0-16,-21 21 0,21 1 0,-21-1 16,21-21-16,-21 22 0,0-1 15,0-21-15,0 21 0,0-20 0,0-1 16,0 0-16,-21 0 15,21 0-15,-21-21 0,21-21 32,0 0-32,0-21 15,0 20-15,0 1 0,0-21 0,0 0 16,21 20-16,-21-20 0,21 0 16,-21-1-16,0 1 0,0 21 0,21-21 15,1 20-15,-22 1 0,21 0 16,-21 0-16,21 0 0,0 0 0,0 21 15,0 0-15,1 0 16,-1 0 0,0 0-16,0 0 15,-21 21-15</inkml:trace>
  <inkml:trace contextRef="#ctx0" brushRef="#br0" timeOffset="1559.99">2307 720 0,'0'-43'15,"0"22"-15,0 0 16,0 0-16,0 0 16,21 21-16,0 0 15,-21-21-15,22 21 0,-1 0 16,0 0-16,0 0 0,0 0 0,22 0 15,-22 0-15,0 21 0,21 0 16,-21-21-16,1 21 0,20 0 0,-21 22 16,0-22-16,0 0 0,1 21 15,-1 1-15,-21-22 0,0 21 0,0 0 16,0 1-16,0-22 0,0 21 16,0-21-16,-21 1 0,-1-1 15,22 0-15,-21-21 0,0-21 31,21 0-15,0-1-16,0 1 0,0 0 0,0-21 16,0-1-16,0 22 0,21-21 15,0 0-15,-21-1 0,22 22 0,-1-21 16,0-1-16,-21 22 0,21 0 16,0 0-16,0 0 0,1 0 0,-1-1 15,21 22-15,-21 0 0,0 0 16,1 0-16,-1 0 0,0 0 0,0 0 15</inkml:trace>
  <inkml:trace contextRef="#ctx0" brushRef="#br0" timeOffset="2124.3">3704 550 0,'0'-21'15,"0"42"-15,-21-63 0,0 42 0,0 0 16,-1-21-16,1 21 0,0 0 16,0 0-16,0 0 0,0 0 0,-22 21 15,22 0-15,0 0 0,0 1 16,0-1-16,-1 0 0,1 21 0,0-21 15,0 22-15,21-1 0,0 0 16,0-20-16,0 20 0,-21 0 0,21-21 16,0 22-16,0-22 0,0 0 15,0 0-15,21 0 0,0 1 0,0-22 16,0 0-16,1 0 16,-1 0-16,21 0 0,-21-22 0,0 1 15,1 0-15,20 0 16,-21 0-16,0 0 0,0-22 0,1 1 15,-1 21-15,0-22 0,0 1 16,-21 0-16,0 21 0,21-22 0,-21 22 16,0 0-16,0 0 0,0 0 15,0-1-15,0 44 16,0-1 0,-21 0-16,21 21 0,0-21 15,0 1-15,0 20 0,0-21 16,0 21-16,0-20 0,0-1 0,0 21 15,0-21-15,0 0 0,0 1 0,0-1 16,21 0-16,0-21 16,1 0-16,-1 0 0,0 0 15,21 0-15,-21 0 0,1-21 16,-1 0-16,21-1 0</inkml:trace>
  <inkml:trace contextRef="#ctx0" brushRef="#br0" timeOffset="2801.92">4170 550 0,'-21'0'31,"-1"22"-31,22-1 16,0 0-16,0 0 0,-21 0 16,21 22-16,0-22 0,0 0 0,0 0 15,0 0-15,0 0 0,0 1 16,0-1-16,0 0 0,21 0 0,1-21 15,-1 0-15,0 0 16,21 0-16,-21 0 0,1 0 0,20-21 16,-21 21-16,0-21 0,22 0 15,-22-1-15,0 1 0,0-21 0,0 21 16,0 0-16,-21-1 0,0 1 16,22 0-16,-22 0 0,0 0 15,21 0-15,-21-1 0,0 1 16,0 0-16,-21 21 31,-1 0-31,1 21 16,21 0-16,0 1 0,0 20 15,0-21-15,0 0 0,0 22 16,0-1-16,0 0 0,0 1 0,0 20 16,0-21-16,0 22 0,0-1 15,21 1-15,1-22 0,-22 22 0,0-1 16,0 1-16,21-1 0,-21 1 15,21-1-15,-21 22 0,0-22 16,0 1-16,0-1 0,0 22 0,0-43 16,0 22-16,0-1 0,0 1 15,0-22-15,-21 1 0,21-1 0,-21 0 16,-1 1-16,1-22 0,-21 21 0,21-21 16,-22-21-16,22 21 0,-21-21 15,21 0-15,-22 0 0,22-21 0,-21 0 16,21-21-16,-22 21 0,22-22 15,0 1-15,-21 0 0,21-22 0,-1 22 16,22-22-16,0 1 0,0-1 0,0 1 16,0-1-16,0 1 0,0-1 15,0 1-15,22 20 0,-22-20 16,21 21-16,21-1 0,-21 1 16,0 0-16,22-1 0,-22 1 0,21 21 15,1-22-15,-1 1 0,0 0 16,22-1-16,-22 22 0,22-21 0</inkml:trace>
  <inkml:trace contextRef="#ctx0" brushRef="#br0" timeOffset="3304.23">6350 529 0,'0'-21'0,"0"42"0,0-63 0,0 21 16,0 0-16,-21-1 0,21 44 31,0-1-31,0 21 15,0-21-15,0 22 0,0 20 16,0-21-16,0 22 0,0-22 0,0 22 16,0-1-16,0 1 15,0-22-15,0 0 0,0 1 0,0-1 0,0 0 16,0-20-16,0-1 0,0 0 16,0 0-16,0 0 0,0-42 31,0 0-16</inkml:trace>
  <inkml:trace contextRef="#ctx0" brushRef="#br0" timeOffset="3665.02">6054 720 0,'21'42'0,"-42"-84"16,-1 21-16,22-1 0,-21-20 0,21 21 15,0 0-15,0 0 0,0-1 16,0 1-16,0 0 0,21 0 0,1 0 15,-1 0-15,21 21 0,-21-22 16,22 22-16,-1 0 0,0 0 16,22 0-16,-1 22 0,1-1 0,-1 0 15,22 0-15,-22 21 0,64 43 16,-84-43-16,20 1 0,-42 20 16,22-20-16,-43 20 0,0-21 0,0 1 15,0-1-15,-21 22 0,-22-22 16,1-21-16,-22 21 0,22 1 0,-21-22 15,-1 21-15,1-21 0,-1 1 16,22-22-16,-1 21 0,1 0 0,0-21 16,-1 0-16,22 0 0,0 0 15,0 0-15,0 0 0,21-21 16,0 0-16,0-1 0,0 1 16,0 0-16,21 0 15,0 0-15,21 0 0,-20-1 0,20 1 16</inkml:trace>
  <inkml:trace contextRef="#ctx0" brushRef="#br0" timeOffset="4036.18">7197 1080 0,'0'0'0,"21"0"0,42-64 16,-42 43-1,1 0-15,-1 0 0,-21-1 16,0 1-16,0 0 0,0 0 16,0 0-16,-21 21 0,-1 0 15,1 0-15,0 0 0,0 21 16,-21 0-16,-1 0 0,22 0 0,-21 22 15,21-22-15,-22 0 0,22 21 16,21 1-16,0-22 0,-21 21 16,21-21-16,0 1 0,0-1 0,21 21 15,-21-21-15,21-21 0,0 21 16,22-21-16,-22 0 0,0 0 0,21 0 16,1 0-16,-22 0 0,21 0 15,1 0-15,-22-21 0,21 21 0</inkml:trace>
  <inkml:trace contextRef="#ctx0" brushRef="#br0" timeOffset="4293.04">7789 889 0,'0'0'0,"0"-21"0,-21 21 16,0-21-16,0 21 0,0 0 15,-1 21-15,1-21 0,0 21 16,0 0-16,0 22 0,0-22 0,-1 0 15,22 21-15,0-21 0,-21 22 16,21-22-16,0 0 0,0 21 0,0-20 16,0-1-16,0 0 0,21-21 0,-21 21 15,22-21-15,20 0 16,-21 0-16,21 0 0,-20 0 0,20 0 16,0 0-16,1 0 0,-1 0 15,0-21-15,22 0 0,-22 0 0,0-1 16,1-20-16</inkml:trace>
  <inkml:trace contextRef="#ctx0" brushRef="#br0" timeOffset="4536.38">8382 423 0,'0'0'0,"-42"-42"16,20 42-16,22 21 15,-21 0-15,0 1 16,0 20-16,21 0 0,-21-21 0,21 43 15,-21-22-15,21 1 0,0 20 16,-22-21-16,22 22 0,-21-22 0,21 22 16,0-22-16,0 0 0,0 1 0,0-22 15,0 21-15,0-21 0,0 1 16,0-1-16,0 0 0,21 0 0,1-21 16,-1 0-16,0 0 0,0 0 15,0 0-15,22 0 0,-22-21 0</inkml:trace>
  <inkml:trace contextRef="#ctx0" brushRef="#br0" timeOffset="5248.82">8911 804 0,'0'-21'0,"-106"-42"31,64 63-31,21 0 15,0 0-15,-1 21 0,1 0 0,-21 0 16,21 0-16,0 22 0,-1-1 16,1-21-16,0 22 0,21-1 15,0 0-15,-21-21 0,21 22 0,-21-22 0,21 21 16,0-21-16,0 1 0,0-1 16,0 0-16,0 0 0,21-21 15,0 0-15,0 0 0,0 0 16,1 0-16,-1 0 0,0 0 0,21 0 15,-21-21-15,1 0 0,20 21 0,-21-43 16,0 22-16,0 0 0,1 0 16,-1-21-16,0 20 0,0-20 0,-21 0 15,0 21-15,0-22 0,21 1 16,-21 21-16,0 0 0,0-1 0,0 1 16,0 42 15,-21 1-31,21-1 0,0 21 15,-21-21-15,21 0 0,-21 22 16,21-22-16,0 21 0,-21-21 0,21 22 16,0-22-16,0 0 0,0 0 15,0 0-15,0 1 0,21-22 0,0 21 16,0-21-16,0 0 16,0 0-16,22 0 0,-22 0 0,0 0 15,0 0-15,22 0 0,-22-21 0,0-1 16,0 1-16,0 0 0,0 0 15,1 0-15,-1-22 0,0 22 0,0-21 16,-21 21-16,0-22 0,0 22 16,0 0-16,0 0 0,0 0 15,0 42 17,-21-21-32,21 42 0,0-21 15,0 1-15,0-1 0,0 21 0,0-21 16,0 0-16,0 1 0,0 20 0,0-21 15,0 0-15,0 0 0,0 1 16,21-1-16,-21 0 0,21-21 16,-21 21-1,21-21-15,1 0 0,-1 0 0,0 0 16,0 0-16</inkml:trace>
  <inkml:trace contextRef="#ctx0" brushRef="#br0" timeOffset="5759.65">9927 868 0,'0'0'0,"0"-21"0,-42-22 32,21 43-32,-1 0 0,1 0 0,0 0 15,-21 0-15,21 22 0,-1-1 16,1 0-16,0 0 0,-21 0 15,21 22-15,-1-22 0,1 21 0,21-21 16,-21 22-16,21-22 0,-21 21 16,21-21-16,0 22 0,0-22 0,0 0 15,0 0-15,0 0 0,0 0 0,21 1 16,0-22-16,0 0 16,1 0-16,-1 0 0,0 0 0,0 0 15,0 0-15,22 0 0,-22 0 16,0-22-16,0 1 0,0 0 0,0 0 15,1 0-15,-1 0 0,0-22 0,0 22 16,0-21-16,-21-1 16,0 1-16,0 21 0,21-21 0,-21-1 15,0 22-15,0 0 0,0 0 16,-21 42 0,0 0-16,21 0 15,-21 0-15,21 22 0,0-22 0,-21 21 16,21-21-16,0 22 0,0-22 0,0 21 15,0-21-15,0 1 0,0-1 16,0 0-16,0 0 0,0 0 0,21 0 16,0-21-16,-21 22 0,21-22 15,0 0-15,1 0 0,-1 0 0,0 0 16,0 0-16,0 0 0,0-22 16,1 1-16</inkml:trace>
  <inkml:trace contextRef="#ctx0" brushRef="#br0" timeOffset="6048.48">10393 572 0,'0'0'0,"0"-22"0,-64 22 32,64 22-32,0-1 0,0 0 15,-21 0-15,21 21 0,0 1 0,-21-1 16,21 0-16,0 1 15,0-1-15,0 0 0,0 1 0,0-1 16,0 0-16,0 1 0,0-1 0,0-21 16,0 0-16,0 22 0,0-22 15,0 0-15,0 0 0,21-21 16,0 21-16,0-21 16,1 0-16,-1 0 0,0 0 15,0-21-15,0 21 0,0-21 0,1 0 16,-1 0-16</inkml:trace>
  <inkml:trace contextRef="#ctx0" brushRef="#br0" timeOffset="6280.41">10795 847 0,'-21'21'15,"21"0"-15,0 0 0,-21 0 16,-1 1-16,22-1 0,-21 0 0,21 21 15,0-21-15,0 1 0,-21-1 0,21 0 16,0 0-16,0 0 0,0 0 16,0 1-16,0-1 0,0 0 15,0 0 1,21-21 0,0 0-16,1 0 15,-1-21-15,0 21 0</inkml:trace>
  <inkml:trace contextRef="#ctx0" brushRef="#br0" timeOffset="7036">11176 953 0,'0'0'0,"-21"0"32,0 0-32,-1 0 15,22 21-15,-21 0 0,0 0 16,21 0-16,-21 0 15,21 1-15,0-1 0,0 0 16,0 0-16,0 0 0,0 0 16,0 1-16,0-1 15,0 0 1,21-21 0,0 0-16,-21-21 15,0 0 1,21-1-16,-21 1 0,0 0 15,0 0-15,22-21 0,-22 20 16,0-20-16,0 21 0,21-21 0,0 20 16,-21-20-16,21 21 0,0 0 15,0 0-15,1-1 0,-1 1 16,0 0-16,21 21 0,-21 0 0,1 0 16,20 0-16,-21 0 0,0 0 15,0 21-15,1 0 0,-1 1 0,-21-1 16,0 0-16,21 0 0,-21 0 15,0 22-15,21-22 0,-21 0 0,0 0 16,0 21-16,0-20 0,0-1 0,0 0 16,0 0-16,-21 0 15,0 0-15,21 1 32,0-44-1,0 1-31,0 0 15,0 0-15,0 0 0,0 0 0,0-22 16,21 22-16,0-21 0,-21 21 16,21-22-16,0 1 0,22 0 0,-22 20 15,0 1-15,21 0 0,1 0 0,-22 0 16,21 0-16,-21 21 0,1 0 16,20 0-16,-21 0 0,0 21 0,0 0 15,1 0-15,-22 0 0,0 0 16,0 22-16,0-1 0,0-21 15,0 22-15,0-1 0,-22-21 0,22 21 16,-21-20-16,0 20 0,0-21 16,21 0-16,-21 0 0,21 1 0,-21-1 15,-1-21-15,22 21 0,0-42 47,0 0-47,0-1 0</inkml:trace>
  <inkml:trace contextRef="#ctx0" brushRef="#br0" timeOffset="7263.91">11409 550 0,'0'0'0,"-21"0"0,-1 0 15,1 0-15,0 0 16</inkml:trace>
  <inkml:trace contextRef="#ctx0" brushRef="#br0" timeOffset="7507.77">10350 699 0,'0'0'15,"22"0"1,-1 0-1,0 0-15,0 0 0,21 0 16,-20 0-16,-1 0 0,0 0 16,0 0-16,0 0 0,0 0 0,1 0 15,-1-22-15,0 22 0</inkml:trace>
  <inkml:trace contextRef="#ctx0" brushRef="#br0" timeOffset="8420.25">360 1588 0,'0'0'0,"-43"0"0,22 21 16,0-21-16,0 0 0,21 21 15,0 0 1,21-21-16,0 0 16,0 0-16,22 0 0,-22 0 0,21 0 15,1 21-15,-1-21 0,0 0 16,22 0-16,-22 0 0,22 0 15,-1 0-15,1 0 0,-1 0 0,22 0 16,-1 0-16,22 0 0,0 0 16,0 0-16,21-21 0,0 21 15,0 0-15,21-21 0,0 21 16,22 0-16,-1 0 0,0-21 0,22 21 16,-22-21-16,22 21 0,-1 0 15,22 0-15,-22 0 0,22 0 0,-22 0 16,22 0-16,0 0 0,-1 0 0,1 0 15,0 0-15,-1 0 0,1 0 16,0 0-16,-1 0 0,22 0 0,-21 0 16,21 0-16,-22 0 15,22 0-15,0 0 0,-21 0 0,21 0 16,-1 0-16,-20 0 0,21 0 16,0 0-16,-22 0 0,22 0 0,0 0 15,-21 0-15,21 0 0,-22 0 0,-20 0 16,20 0-16,1 0 0,-21 0 15,-22 0-15,0 0 0,1 0 0,-1 0 16,-21 0-16,0 0 0,-21 0 16,0 0-16,-21 0 0,-21 0 0,-1 0 15,1 0-15,-21 21 0,-22-21 16,0 0-16,-21 0 0,1 0 0,-1 0 16,-42 0 15,-1 0-31,1 0 0</inkml:trace>
  <inkml:trace contextRef="#ctx0" brushRef="#br0" timeOffset="9551.6">868 2540 0,'21'0'16,"-42"0"-16,63 0 0,-42-21 16,21 21-16,0-21 15,1 0-15,-1-1 16,0 1-16,0 0 16,-21 0-16,21 0 0,-21 0 15,0-1-15,0 1 16,0 0-16,0 0 0,0 0 15,-21 21-15,-21 0 16,21 0-16,-1 0 0,-20 0 16,0 21-16,21-21 0,-22 21 0,1 0 15,21-21-15,-22 21 0,1 1 16,21-1-16,-21 0 0,20 0 16,1 0-16,21 0 0,0 1 15,0-1-15,21 0 0,1 0 16,20 0-16,-21 0 0,21 1 15,1-1-15,20 0 0,-20 0 16,-1 0-16,0 0 0,22 1 0,-22-1 16,-21 0-16,22 0 0,-22-21 15,0 21-15,-21 0 0,0 1 0,0-1 16,-21 0-16,0 0 0,-1 0 16,-20 0-16,-21-21 0,20 22 0,-20-1 15,20-21-15,-20 0 0,-1 21 16,1-21-16,-1 0 0,1 0 15,21 0-15,-1 0 0,1-21 16,0 21-16,20-21 0,1-1 16,0 1-16,21 0 0,0-21 15,0 21-15,0-1 0,0 1 16,21 0-16,22 0 0,-22 0 0,21 0 16,0-1-16,1 1 0,-1 21 15,22-21-15,-22 0 0,0 21 0,22-21 16,-22 21-16,0 0 0</inkml:trace>
  <inkml:trace contextRef="#ctx0" brushRef="#br0" timeOffset="10188.65">1291 2604 0,'0'0'0,"0"21"0,0 0 15,0 0-15,0 0 0,0 0 16,0 1-16,0-1 0,0 0 0,0 0 15,0 0-15,0 0 16,0 1-16,0-1 0,0 0 16,21-21-16,0 0 15,1 0 1,20 0-16,-21 0 0,0-21 0,22 0 16,-22 21-16,0-22 0,21 1 15,-21 0-15,22 0 0,-22 0 0,0 0 16,0-1-16,-21 1 0,0 0 15,21 0-15,-21 0 0,0 0 16,0-1-16,0 44 31,0-1-31,-21 0 0,21 0 16,0 0-16,0 0 0,0 22 0,-21-22 16,21 21-16,0 1 0,-21-1 15,21 0-15,0 22 0,0-22 16,0 0-16,0 22 0,0-1 15,0-20-15,0 20 0,0 1 0,0-1 16,21-20-16,-21 20 0,21 1 16,-21-22-16,0 0 0,0 22 0,21-22 15,-21 0-15,0 1 0,0 20 16,0-20-16,0-22 0,0 21 0,0 0 16,-21-20-16,0-1 0,0 0 15,0-21-15,-22 0 0,22 0 0,-21 0 16,0 0-16,-22-21 0,22 21 15,-22-21-15,22-22 0,-22 22 0,1-21 16,-1-1-16,22 1 16,0 0-16,-22-1 0,22 1 0,21 0 15,-22-22-15,22 22 0,0 0 16,21-1-16,0 1 0,0 0 0,0-1 16,0 1-16,21 21 0,0-22 15,22 1-15,-1 21 0,-21-21 0,22-1 16,20 22-16,-21-21 0,22 21 15,-22-22-15,22 22 0</inkml:trace>
  <inkml:trace contextRef="#ctx0" brushRef="#br0" timeOffset="10656.16">1905 2667 0,'0'0'0,"0"21"15,0 0-15,-21 1 16,21-1-16,0 0 15,0 0-15,0 0 0,0 0 0,0 1 16,0-1-16,0 0 0,0 0 16,0 0-16,0 0 0,0 1 0,0-1 15,0 0 1,0-42 15,0 0-15,0-1-16,0 1 15,0 0-15,0 0 0,21 0 16,-21 0-16,21-22 0,0 22 0,-21 0 16,21-21-16,1 20 0,-1 1 15,0 0-15,0 0 0,21 0 16,-20 0-16,20 21 0,-21 0 0,0 0 16,22 0-16,-22 21 0,0 0 15,0 0-15,0 21 0,0-20 0,1-1 16,-22 21-16,0-21 0,0 0 15,0 22-15,0-22 0,0 0 0,0 0 16,0 0-16,-22 1 16,1-22-16,21 21 0,0-42 31,0-1-15,0 1-16,21 0 0,1-21 15,-1 21-15</inkml:trace>
  <inkml:trace contextRef="#ctx0" brushRef="#br0" timeOffset="10889.03">2730 2286 0,'-21'106'16,"0"-64"-16,21-21 15,-21 22-15,21-1 0,0 0 16,0 1-16,0-1 0,-21 0 0,21 1 15,0-1-15,0-21 0,-21 0 0,21 22 16,0-22-16,0 0 0,0 0 16,0 0-16,21-21 15,0 0 1,0 0-16,0-21 16,-21 0-16</inkml:trace>
  <inkml:trace contextRef="#ctx0" brushRef="#br0" timeOffset="11080.92">2519 2667 0,'-43'0'31,"65"0"-15,-1 0-1,0-21-15,0 21 0,21 0 16,-20 0-16,20-21 0,-21 21 0,21 0 15,-20-21-15,20 21 0,-21-22 0,64 22 16</inkml:trace>
  <inkml:trace contextRef="#ctx0" brushRef="#br0" timeOffset="11583.63">3429 2709 0,'0'-21'16,"0"0"-1,0 0-15,0 0 16,0 0-16,0-1 0,0 1 16,0 0-16,0 0 0,0 0 15,-21 0-15,0 21 16,-1 0-16,1 0 0,0 21 15,0-21-15,21 21 0,-21 21 16,0-21-16,-1 22 0,1-1 0,21-21 16,0 22-16,-21-1 0,21 0 15,0-21-15,0 22 0,0-22 0,0 0 16,0 0-16,0 0 0,0 1 16,21-22-16,0 0 0,1 0 15,-1 0-15,0 0 16,0 0-16,0 0 0,0 0 0,1-22 15,-1 1-15,0 21 0,0-21 0,-21 0 16,21 0-16,0 0 0,-21-22 16,0 22-16,22 0 0,-1-21 0,-21 20 15,21-83 1,-21 83-16,0 44 31,0-1-31,0 0 0,0 0 0,0 0 16,0 0-16,0 1 0,0 20 0,0-21 15,21 0-15,-21 0 0,0 1 16,21-1-16,0-21 16</inkml:trace>
  <inkml:trace contextRef="#ctx0" brushRef="#br0" timeOffset="12164.71">3895 2625 0,'0'0'0,"21"-64"31,0 43-31,-21 0 0,42 21 16,-21-21-16,1 21 0,-1 0 15,0 0-15,21 0 0,-21 0 0,1 0 16,-1 0-16,0 21 0,0 0 15,0 21-15,-21-20 0,0-1 0,0 21 16,0-21-16,0 0 0,0 22 0,0-22 16,0 21-16,-21-21 0,0 1 15,0-1-15,21 0 0,-21 0 0,-1 0 16,1-21-16,21 21 0,-21-21 16,0 0-16,21-21 46,21 21-46,0-21 0,-21 0 0,21 0 16,1-22-16,-1 22 0,0-21 0,0 0 16,21-1-16,-20 1 0,-1 0 15,0 20-15,21-20 0,-21 0 0,1 21 16,-1-1-16,-21 1 0,21 21 16,-21 21-1,0 1-15,0 20 16,-21 0-16,21-21 0,-21 22 0,21-1 15,-22 0-15,22-20 0,-21 20 0,21-21 16,0 21-16,0-20 16,0-1-16,0 0 0,0 0 0,0 0 15,0 0-15,0 1 0,21-22 16,1 0-16,-1 0 16,0 0-16,0 0 0,0 0 15,0-22-15,1 1 0,-1 21 16</inkml:trace>
  <inkml:trace contextRef="#ctx0" brushRef="#br0" timeOffset="12428.56">5080 2540 0,'0'-21'0,"0"42"0,0-63 16,21 42-1,-21-21-15,21 21 32,-21 21-17,21 0-15,-21 0 0,0 0 16,0 0-1</inkml:trace>
  <inkml:trace contextRef="#ctx0" brushRef="#br0" timeOffset="12644.43">4974 2963 0,'0'-21'78</inkml:trace>
  <inkml:trace contextRef="#ctx0" brushRef="#br0" timeOffset="13135.8">1185 3408 0,'0'0'0,"-42"0"0,-22 0 0,22 0 16,0 0-16,-1 0 0,22 0 0,0 0 16,0 0-16,42 0 31,0 0-31,22 0 0,-1 0 15,0 0-15,43 0 0,-22 0 0,43 0 16,0 0-16,0 0 0,21 0 16,0 0-16,21-21 0,0 21 0,22 0 15,-22 0-15,21 0 0,-21-21 16,0 21-16,1 0 0,20 0 0,-21-22 16,-21 22-16,21 0 0,-21-21 0,-21 21 15,21 0-15,-21-21 0,0 21 16,0-21-16,-1 21 0,1 0 0,0 0 15,-21 0-15,-1-21 0,1 21 16,-21 0-16,-1 0 0,-21 0 16,1 0-16,-1 0 0,-21 0 0,0 0 15</inkml:trace>
  <inkml:trace contextRef="#ctx0" brushRef="#br0" timeOffset="14067.98">7408 3027 0,'0'0'0,"21"0"16,-21-21-16,22 0 15,-22-1-15,21 1 16,-21 0-16,0 0 0,0 0 16,0 0-16,0-1 15,-21 1-15,-1 0 0,1-21 0,0 21 16,21-1-16,-21 1 0,0 0 0,0 0 16,-1 0-16,1 0 0,0 21 15,0 0-15,0 0 0,0 0 0,-1 0 16,1 21-16,-21 0 0,21 21 15,0-21-15,-22 22 0,22-22 0,-21 21 16,21 1-16,-1-1 0,1 0 0,0-21 16,21 22-16,0-1 0,0-21 15,0 22-15,0-22 0,0 0 16,21 0-16,-21 0 0,43-21 0,-22 0 0,0 0 16,0 0-16,21 0 15,-20 0-15,-1 0 0,21 0 0,-21-21 16,22 21-16,-22-21 0,21 0 0,-21 0 15,22-1-15,-22-20 0,0 21 16,21-21-16,-21 20 0,1-20 0,-1 0 16,0-1-16,0 1 0,0-21 15,0 20-15,-21-20 0,0 20 0,0-20 16,0 21-16,0-1 0,0 1 0,0 21 16,0-22-16,0 22 15,0 0-15,-21 21 0,0 0 16,0 0-16,0 21 15,21 0-15,-21 22 0,21-1 16,0 0-16,0 1 0,0-1 0,0 0 16,0 1-16,0 20 0,0-20 15,0-1-15,0 0 0,0-21 0,0 22 16,0-1-16,21-21 0,0 0 0,-21 1 16,21-1-16,0 0 0,0 0 15,1 0-15,-1-21 0,0 0 0,0 0 16,0 0-16,22 0 0,-22 0 15,0 0-15,21 0 0,-21 0 16</inkml:trace>
  <inkml:trace contextRef="#ctx0" brushRef="#br0" timeOffset="15287.99">8318 2582 0,'0'0'0,"0"-21"0,-21 21 0,0-21 0,0 21 16,0 0-16,0 0 16,-1 0-16,-20 0 0,21 21 0,0 0 15,0 1-15,-1-1 0,-20 0 16,21 21-16,0-21 0,21 22 16,-21-22-16,21 21 0,0-21 0,0 22 15,0-22-15,0 0 0,0 21 0,0-20 16,0-1-16,21-21 0,-21 21 15,21 0-15,0-21 0,0 0 0,0 0 16,1 0-16,-1 0 0,0 0 16,0 0-16,0 0 0,0-21 15,1 0-15,-1 21 0,0-21 0,0-1 16,0 1-16,0 0 0,1-21 16,-1 21-16,-21-1 0,0-20 0,21 21 15,-21-21-15,0 20 0,0-20 16,0 21-16,0 0 0,0 0 15,0-1-15,0 44 16,0-1 0,0 21-16,0-21 0,0 22 15,0-22-15,0 21 0,0-21 0,0 22 16,0-1-16,0-21 0,0 0 0,0 22 16,0-22-16,21 0 0,-21 0 15,21-21-15,0 21 0,1-21 0,-1 0 16,0 0-16,0 0 0,21 0 15,-20 0-15,-1 0 0,21 0 0,-21 0 16,22-21-16,-22 0 0,0 0 16,0 0-16,21-1 0,-20 1 0,-1 0 15,0-21-15,0 21 0,0-22 16,-21 1-16,21 0 0,-21-1 0,22-20 16,-22 20-16,0-20 0,0 21 15,0-1-15,0 1 0,0 0 0,0 20 16,0 1-16,0 0 0,0 0 0,0 0 15,0 42 1,0 0-16,-22 0 16,1 22-16,21-1 0,-21 0 15,21 1-15,0-1 0,0 0 0,0 22 16,0-22-16,0 0 0,0 1 16,0-1-16,0 0 0,0-20 15,21 20-15,0-21 0,1 0 0,-1 0 16,0 1-16,0-1 0,0 0 0,22-21 15,-22 0-15,0 0 0,21 0 16,-21 0-16,22 0 0,-22 0 0,21 0 16,-21-21-16,22 0 0,-22-1 0,21 1 15,-21 21-15,22-42 0,-22 21 16,0 0-16,0-22 0,0 22 0,1-21 16,-22 21-16,21-22 0,-21 1 15,0 0-15,0 20 0,0-20 0,0 21 16,-21 0-16,-1 21 0,1-21 15,0 21-15,0 0 0,0 0 0,0 21 16,-1 0-16,1 0 0,0 0 16,0 0-16,0 22 0,0-1 0,-1-21 15,22 22-15,0-22 0,-21 21 16,21 0-16,0-20 0,0-1 0,0 0 16,0 0-16,0 0 0,0 0 0,21-21 15,1 22-15,-1-22 16,0 0-16,0 0 0,0 0 0,0 0 15,1-22-15,-1 22 0,0-21 0,0 0 16,0 21-16,0-21 16,1 0-16,-1-22 0,0 22 0,-21 0 0,0-21 15,21 21-15,-21-1 0,0 1 16,0 0-16,0 0 0,0 0 16,0 42-1,0 0-15,-21 0 0,21 0 16,-21 1-16,21-1 0,0 21 15,0-21-15,0 0 0,0 22 0,0-22 16,0 0-16,0 0 0,0 0 0,21-21 16,0 22-16,0-1 0,0-21 15,1 0-15,-1 0 0,0 0 16,0 0-16,0 0 0,22 0 0,-22 0 16,0 0-16,0-21 0,0 21 15,0-22-15,1 1 0,-1 0 0,0 0 16</inkml:trace>
  <inkml:trace contextRef="#ctx0" brushRef="#br0" timeOffset="15516.4">9017 2286 0,'-42'0'16,"84"0"-16,-127 21 0,64 0 0,0 1 0,0-1 15,21 0-15,0 0 0,0 0 16,0 0-16,21-21 0,0 0 16,21 0-16,-20 0 0,20 0 0,0 0 15,1 0-15,-1 0 0,0 0 16,1 0-16,-1-21 0,0 0 0,1 21 16,-22-21-16,21 0 0</inkml:trace>
  <inkml:trace contextRef="#ctx0" brushRef="#br0" timeOffset="16041.1">10604 2286 0,'0'-21'0,"0"42"0,0-63 0,0 21 0,0-1 16,-21 44 15,21-1-31,-21 0 0,0 21 16,21 1-16,-21-1 0,21 0 0,0 22 15,-21-22-15,21 22 0,-22-22 16,22 21-16,0-20 0,0-1 0,-21 0 16,21 1-16,0-22 0,0 21 15,0-21-15,0 1 0,0-1 0,0 0 16,21-21-16,1 0 16,-1 0-16,0 0 15,-21-21-15,21 21 0,-21-21 16</inkml:trace>
  <inkml:trace contextRef="#ctx0" brushRef="#br0" timeOffset="16789.27">10223 2688 0,'-21'0'16,"42"0"-16,-42 21 0,21 1 15,21-1 1,1-21-16,-1 0 0,21 0 15,-21 0-15,0 0 0,22 0 0,-1 0 16,0 0-16,1-21 0,-1-1 16,22 1-16,-22 21 0,0-21 0,22 0 15,-22 0-15,0 21 0,1-21 16,-22-1-16,21 22 0,-21-21 16,-21 0-16,0 42 15,0 0 1,0 1-16,-21-1 0,0 0 15,0 0-15,21 0 0,0 22 0,-21-22 16,21 0-16,-21 0 0,21 0 16,0 0-16,0 1 0,0-1 0,0 0 15,0 0-15,21-21 0,0 21 16,0-21-16,0 0 0,22 0 16,-22 0-16,0 0 0,21 0 0,1-21 15,-22 21-15,21-21 0,0 0 16,-20 21-16,20-21 0,-21-1 15,21 1-15,-20-21 0,-1 21 0,0 0 16,-21-1-16,21-20 0,-21 21 0,21 0 16,-21 0-16,0-1 15,0 44 1,0-1 0,0 0-16,0 0 0,-21 0 0,21 22 15,-21-22-15,21 21 0,-21 0 0,21 1 16,0-22-16,0 21 0,0 1 15,0-1-15,0 0 0,0 22 0,0-22 16,0 0-16,0 22 0,0-22 16,0 22-16,0-22 0,0 0 0,0 22 15,0-22-15,0 1 0,0-22 16,-21 21-16,21 0 0,-22-20 0,22-1 16,0 0-16,-21 0 0,0-21 15,0 0-15,0 0 0,0 0 16,-1 0-16,1-21 0,-21 0 15,21 21-15,-22-21 0,1-1 0,0 1 16,-1 0-16,1 0 0,0-21 16,21 20-16,-22 1 0,22 0 0,0 0 15,0 0-15,21 0 16,0-1-16,0 1 0,0 0 16,0 0-16,21 0 0,21 0 15,-21-1-15,22-20 0,-1 21 0,0 0 16</inkml:trace>
  <inkml:trace contextRef="#ctx0" brushRef="#br0" timeOffset="17096.09">11853 2561 0,'0'21'0,"-42"128"31,42-107-31,0 0 0,0 1 0,-21-1 16,21 0-16,-21 1 0,21 20 0,0-21 15,0 1-15,-22 20 0,22-20 16,-21-1-16,21 21 0,-21-20 0,21-1 16,0 0-16,0 1 0,-21-22 0,21 21 15,0-21-15,0 1 0,-21-1 16,21 0-16,21-21 31,0-21-31,-21 0 16,0-1-16,21 1 0</inkml:trace>
  <inkml:trace contextRef="#ctx0" brushRef="#br0" timeOffset="17407.91">11663 2794 0,'0'0'0,"-21"-21"0,21 0 0,0 0 0,0-1 16,0 1-16,0 0 0,0 0 16,0 0-16,21 0 0,0-1 0,0 1 15,21 21-15,-20-21 0,20 21 16,0 0-16,1 0 0,-1 0 16,0 21-16,1 0 0,-1-21 0,-21 43 15,0-22-15,0 0 0,1 21 0,-22-20 16,0-1-16,0 21 0,-22-21 15,1 0-15,0 1 0,0-1 0,-21 0 16,20 0-16,-20-21 0,21 21 0,-21-21 16,20 0-16,1 21 0,0-21 15,0 0-15,0 0 0,0 0 0,-1 0 16,44-21 15,-1 0-31,0 21 0</inkml:trace>
  <inkml:trace contextRef="#ctx0" brushRef="#br0" timeOffset="17796.45">12340 2752 0,'0'0'0,"21"0"15,0 0-15,1 0 0,-22-21 16,21 21-16,0-22 0,0 1 16,0 21-16,0-21 0,-21 0 0,22 21 15,-22-21-15,21 0 0,-21-1 16,0 1-16,0 0 0,0 0 0,0 0 16,0 0-16,-21 21 0,-1 0 15,1 0-15,0 0 0,0 0 16,0 21-16,0 0 0,-1 0 0,1 0 15,0 0-15,0 22 0,21-22 0,0 21 16,0 1-16,0-22 0,0 21 16,0-21-16,0 0 0,0 22 0,0-22 15,21 0-15,0 0 16,0 0-16,1-21 0,-1 0 16,0 0-16,0 0 0,0 0 0,0 0 15,22 0-15,-22 0 0,0-21 0,0 0 16,0 21-16</inkml:trace>
  <inkml:trace contextRef="#ctx0" brushRef="#br0" timeOffset="20143.74">12890 2117 0,'-21'0'16,"21"-21"31,21 21-32,1 0-15,-1 0 0,0 0 16,21 0-16,-21 0 0,22 0 16,-22 0-16,21 0 0,1 0 0,-22 0 15,0 0-15,21 0 0,-21 0 16,1 0-16,-44 0 31,1 0-31,0 0 0,0 0 16,-21 0-16,20 0 0,-20 0 0,21 0 15,-21 0-15,20 0 16,1 0-16,0 0 0,0 0 0,0 0 16,0 0-16,-1 0 0,1 0 15,0 0-15,0 0 31,0 0-15,21 21 15,0 0-15,0 0-16,-21 0 16,21 0-16,0 1 0,0-1 15,0 0-15,0 21 0,-22-21 16,22 1-16,0 20 0,0-21 0,0 21 15,0 1-15,0-22 0,0 21 16,0-21-16,0 22 0,0-1 0,0-21 16,0 22-16,0-22 0,0 0 0,0 21 15,0-21-15,0 1 0,0-1 16,0 0-16,0 0 0,0 0 0,0 0 16,0 1-16,22-1 0,-1 0 15,0-21-15,0 21 16,0-21-16,0 0 0,1 0 15,-1 0-15,0 0 16,0 0-16,0 0 0,0 0 16,1 0-16,-1-21 0,0 21 15,0-21-15,0 21 0,0-21 16,1-1-16,-1 1 0,0 0 16,0 0-16,0 0 0,22 0 0</inkml:trace>
  <inkml:trace contextRef="#ctx0" brushRef="#br0" timeOffset="20944.75">14055 2032 0,'21'0'31,"0"0"-31,0 0 16,0 0-16,0 0 0,1 0 15,-1 0-15,0 0 0,21 0 0,-21 0 16,1-21-16,20 21 0,-21 0 16,0 0-16,0 0 0,1 0 0,-1 0 15,0 0-15,0 0 16,0 0-16,-21 21 16,0 0-1,0 0-15,0 1 16,0-1-16,0 0 0,0 0 15,0 0-15,0 0 16,0 1-16,0-1 0,-21 0 16,21 0-16,0 0 0,0 22 0,0-22 15,-21 0-15,21 21 0,0-21 16,-21 22-16,21-22 0,0 21 0,0-21 16,0 22-16,0-22 0,0 21 0,0-21 15,0 1-15,0-1 0,0 0 16,0 0-16,0 0 0,0 0 0,0 1 15,0-1-15,0 0 0,0 0 16,0 0-16,-21-21 0,21 21 16,-22 1-16,1-22 15,0 0-15,0 0 16,0 21-16,0-21 16,-1 0-16,-20 0 0,21 0 0,-21 0 15,20 0-15,-20 0 0,0 0 0,-1 0 16,1 0-16,21 0 0,-21 0 15,20 0-15,1 0 0,0 0 0,0 0 16,0 0-16,0 0 31,21-21 1,0-1-1,0 1-31,-22 21 15,1-21-15,0 21 16</inkml:trace>
  <inkml:trace contextRef="#ctx0" brushRef="#br0" timeOffset="21349.11">12785 2963 0,'0'22'0,"21"-22"47,0 0-31,0 0-16,0 0 0,22 0 16,-22 0-16,0 0 0,0 0 0,21 0 15,-20 0-15,-1 0 0,0 0 0,0 0 16,-42-22 15,0 22-31</inkml:trace>
  <inkml:trace contextRef="#ctx0" brushRef="#br0" timeOffset="24180.6">16383 2413 0,'21'0'0,"0"-21"15,-21 0-15,21 21 16,-21-21-16,22 21 16,-22-22-16,21 1 0,-21 0 15,0 0-15,0 0 16,0 0-16,0-1 0,0 1 0,0 0 16,-21 0-16,-1 21 0,1 0 15,0-21-15,0 21 0,0 0 16,0 0-16,-1 0 0,1 0 0,0 21 15,0 0-15,-21 0 0,20 0 16,1 1-16,21 20 0,-21 0 0,0 1 16,0-1-16,0 0 0,21 1 15,0-1-15,0 21 0,-22-41 0,22 20 16,0 0-16,0-21 0,0 1 16,0-1-16,0 0 0,0 0 15,22-21-15,-1 0 0,0 0 16,0 0-16,0 0 0,22 0 0,-22 0 15,0-21-15,21 0 0,-21 0 16,22-1-16,-22 1 0,0-21 0,21 21 16,-20-22-16,-1 22 0,0-21 15,0 0-15,-21-1 0,0 22 0,21-21 16,-21 21-16,21-22 0,-21 22 0,0 0 16,0 0-1,0 42 1,-21 0-16,21 0 15,-21 22-15,21-22 0,0 21 0,0 0 16,-21 1-16,21-22 0,0 21 0,0 1 16,0-22-16,0 21 0,0-21 15,0 0-15,21 1 0,-21-1 0,21 0 16,0-21-16,1 21 0,-1-21 16,0 0-16,0 0 0,0 0 15,22 0-15,-22 0 0,0-21 0,0 21 16,0-21-16,22 0 0,-22-1 15,0-20-15,0 21 0,0-21 0,0-1 16,1 22-16,-22-21 0,0-1 0,21 1 16,-21 0-16,0 21 15,0-1-15,0 1 0,0 0 0,0 0 16,-21 21-16,-1 0 16,1 0-16,0 0 15,0 21-15,21 0 0,0 0 16,0 1-16,0-1 0,0 0 15,21 0-15,0 0 0,0 0 0,-21 1 16,22-1-16,-1 0 0,0 0 16,0 0-16,0 0 0,0 1 15,1-1-15,-22 0 0,21 0 0,-21 0 0,21 0 16,-21 1-16,21-1 16,0-21-1,0 0-15,1 0 16,-1 0-16,0 0 15,0 0-15,0-21 0,22 21 0,-22-22 16,0 1-16,21 0 0,-21 0 16,1 0-16,20 0 0,-21-22 0,0 22 15,22-21-15,-22 21 0,0-22 0,-21 1 16,21 21-16,-21 0 0,0-1 16,0-20-16,0 21 0,0 0 15,-21 21-15,0 0 16,0 0-16,-1 0 0,1 0 15,0 0-15,21 21 0,-21 0 16,21 0-16,0 0 0,0 1 16,0-1-16,0 21 0,0-21 0,0 0 15,0 22-15,21-22 0,-21 0 0,21 0 16,0 0-16,1 22 0,-1-22 16,0 0-16,0 0 0,0 0 15,0 1-15,1-22 16,-1 0-16,0 21 0,0-21 0,0 0 15,0 0-15,1 0 0,-1 0 0,0 0 16,21 0-16,-21 0 16,22-21-16,-22-1 0,21 22 0,1-21 15,-1 0-15,0-21 0,-21 21 16,22-1-16,-22-20 0,0 21 0,0-21 16,-21 20-16,21-20 0,-21 21 0,0 0 15,0 0-15,0-1 0,0 1 16,-21 0-16,0 21 0,0-21 0,0 21 15,0 0-15,-22 0 0,22 0 16,0 0-16,-21 0 0,20 0 0,1 21 16,-21-21-16,21 21 0,0 22 0,-1-22 15,1 0-15,21 21 0,0-21 16,-21 22-16,21-22 0,0 21 16,0-21-16,0 1 0,0-1 0,0 0 15,0 0-15,21 0 0,-21 0 16,21-21-16,1 0 0,-1 0 0,0 0 15,0 0-15,0 0 16,22-21-16,-22 21 0,0-21 0,0 0 16,0 0-16,0 0 0,1-1 15,-1-20-15,0 21 0,-21-21 0,21 20 16,-21-20-16,21 21 0,-21 0 0,0 0 16,0-1-16,0 1 0,0 0 15,0 42 16,0 0-31,0 1 0,-21-1 16,21 0-16,-21 21 0,21-21 0,0 22 16,-21-22-16,21 21 0,0-21 15,0 1-15,0 20 0,0-21 0,0 0 16,21 0-16,0 1 0,0-22 0,-21 21 16,21-21-16,22 0 0,-22 0 15,0 0-15,21 0 0,1 0 0,-22 0 16,21-21-16,-21-1 0,22 1 15,-22 0-15,0 0 0,21 0 0,-20 0 16,-1-1-16,0-20 0,0 21 16,0-21-16,0 20 0,-21-20 15,0 21-15,22 0 0,-22 0 0,0-1 16,0 1-16,-22 42 31,22 1-31,0-1 0,-21 0 16,0 0-16,21 0 0,-21 22 15,21-22-15,0 21 0,0-21 0,0 0 16,0 22-16,0-22 0,0 0 16,0 0-16,21-21 15,0 21-15,0-21 0,1 0 16,-1 0-16,0 0 0,0 0 16,0-21-16,0 21 0,1-21 0,-1 0 15,0 0-15,0 0 0,0-1 0,0 1 16,-21-21-16,22 21 0,-1 0 15,-21-22-15,0 22 0,0 0 0,0 0 16,0 0-16,0-1 16,0 44-1,0-1 1,0 21-16,0-21 16,0 0-16,-21 22 0,-1-1 0,22 0 15,-21 1-15,21-1 16,0 0-16,-21 1 0,21-1 0,0 0 15,-21 1-15,21-1 0,0 0 0,0 1 16,0-1-16,0 0 0,0 22 16,0-22-16,0 1 0,0-1 0,0 0 15,-21 1-15,21 20 0,0-21 16,-21 1-16,21-22 0,-22 21 0,22-21 16,0 22-16,-21-22 0,0 0 0,0 0 15,0-21-15,0 0 16,-1 0-16,1 0 0,0 0 0,0 0 15,0 0-15,-22 0 0,22-21 0,-21 0 16,21 0-16,-22 0 0,1-1 16,0-20-16,21 21 0,-22 0 15,22-22-15,0 22 0,0 0 0,0 0 16,21-21-16,0 20 0,0 1 16,0 0-16,0 0 0,0 0 15,21 0-15,0-1 0,0 1 0,0 0 16,0 0-16,22-21 0,-1 20 15</inkml:trace>
  <inkml:trace contextRef="#ctx0" brushRef="#br0" timeOffset="24744.28">19346 2244 0,'0'21'0,"-21"85"31,21-64-31,0 0 0,0-20 15,0 20-15,0-21 0,0 0 0,0 0 16,0 22-16,0-22 0,0 0 16,0 0-16,-21-21 31,21-21-15,0 0-16,-21 21 0,21-21 15,0 0-15,0-22 0,0 22 0,0-21 16,0 21-16,21-22 0,0 22 15,0 0-15,0-21 0,1 20 0,-1 1 16,21 0-16,0 0 0,1 0 16,-1 0-16,0 21 0,1 0 15,-22 0-15,21 0 0,1 0 0,-22 0 16,0 21-16,0 0 0,0 21 16,-21-21-16,0 22 0,0-22 0,0 21 15,0 1-15,0-1 0,0-21 16,0 21-16,-21-20 0,21-1 0,-21 0 15,21 0-15,0 0 0,0 0 16,21-21 15,-21-21-31,21 21 0,0-21 16</inkml:trace>
  <inkml:trace contextRef="#ctx0" brushRef="#br0" timeOffset="25237.09">20405 2328 0,'0'0'15,"0"-21"-15,0 0 0,0 0 16,0 0-16,-22 21 0,1-21 16,0 21-16,0 0 0,0 0 15,0 0-15,-1 0 0,-20 0 0,21 0 16,0 21-16,-22 0 0,22 0 0,0 0 15,-21 22-15,21-22 0,-1 21 16,1-21-16,0 22 0,21-1 16,0-21-16,0 21 0,0-20 0,0-1 15,0 0-15,0 0 0,0 0 16,21 0-16,0-21 0,1 0 16,-1 0-16,21 0 0,-21 0 0,0 0 15,22 0-15,-22-21 0,21 21 16,-21-21-16,1 0 0,-1-21 0,21 20 15,-21-20-15,0 21 0,1-21 16,-22-1-16,0 22 0,21-21 16,-21 21-16,0-1 0,-21 44 31,-1-1-15,1 21-16,21-21 0,-21 0 0,21 22 15,0-22-15,0 0 0,0 0 16,0 22-16,0-22 0,0 0 0,0 0 15,0 0-15,21 0 16,0-21-16,1 0 0,-1 0 0,0 0 16,21 0-16,-21 0 0,22 0 0,-22-21 15,0 0-15</inkml:trace>
  <inkml:trace contextRef="#ctx0" brushRef="#br0" timeOffset="25916.11">20828 2307 0,'0'0'0,"0"-21"0,0 42 31,0 0-15,-21 1-16,21 20 0,0-21 15,0 0-15,-21 22 0,21-22 0,-22 21 16,22-21-16,-21 0 0,21 1 0,0-1 16,0 0-16,-21 0 0,21 0 15,-21 0-15,21-42 47,0 0-47,0-21 16,0 21-16,0-1 15,0-20-15,0 21 0,0-21 0,0-1 16,21 22-16,0-21 0,0 21 16,1-1-16,-1 1 0,0 0 0,21 0 15,-21 21-15,1 0 0,-1 0 0,0 0 16,0 0-16,0 0 0,0 0 15,-21 21-15,22 0 16,-22 22-16,0-22 0,0 0 16,0 21-16,0-21 0,0 22 0,0-22 15,0 0-15,0 0 0,0 22 0,0-22 16,0 0-16,0 0 16,0 0-16,0-42 31,0 0-16,0 0-15,0 0 0,0-22 16,0 22-16,0 0 0,21-21 16,0 20-16,-21-20 0,21 21 0,0-21 15,0 20-15,22 1 0,-22 0 16,0 0-16,21 0 0,1 21 0,-22 0 16,21 0-16,1 0 0,-1 0 15,-21 0-15,0 21 0,0 0 16,1 0-16,-22 0 0,0 22 0,0-22 15,0 21-15,0-21 0,-22 22 16,1-1-16,21-21 0,-21 0 0,0 1 16,21-1-16,0 0 0,-21 0 0,0-21 15,21 21-15,0-42 32,21 0-17,0 0-15,0 0 16</inkml:trace>
  <inkml:trace contextRef="#ctx0" brushRef="#br0" timeOffset="26296.24">21717 2413 0,'0'0'15,"0"21"-15,0 0 16,21-21-1,0 0-15,0 0 0,1 0 16,-1 0-16,0 0 0,0-21 0,0 0 16,0 21-16,1-21 15,-1 0-15,0 0 0,-21-1 16,0 1-16,21 0 0,-21 0 0,0 0 16,0 0-16,0-1 0,0 1 15,-21 21 1,0 0-16,0 0 0,-1 0 0,1 21 15,-21 1-15,21-1 0,0 0 16,-1 21-16,1-21 0,0 22 0,0-1 16,21-21-16,0 22 0,0-22 0,0 21 15,0-21-15,0 22 16,0-22-16,21 0 0,-21 0 0,21-21 0,0 21 16,22-21-16,-22 0 0,0 0 15,21 0-15,-20 0 0,-1 0 16,21 0-16,-21-21 0</inkml:trace>
  <inkml:trace contextRef="#ctx0" brushRef="#br0" timeOffset="26653.34">22839 2180 0,'0'21'0,"0"1"16,21-22 15,0 0-31,-21-22 16,21 22-16,-21-21 15,0 0-15,0 0 16,-21 21-16,0 0 15,0 0-15,0 0 16,21 21-16,-22 0 0,1 0 16,21 1-1,0-1-15,0 0 32,21 0-17</inkml:trace>
  <inkml:trace contextRef="#ctx0" brushRef="#br0" timeOffset="27148.23">22818 2688 0,'0'0'0,"-43"0"16,43-21-1,0 0 1,21 21-16,1 0 16,-1 0-16,0 0 0,0 0 15,-21 21 1,0 0-16,0 0 0,0 1 16,0-1-16,-21 0 15,0-21-15,0 21 0,-1-21 16,1 0-16,21 21 0,-21-21 15,0 0-15,0 0 16,0-21 0,21 0-16,0 0 15,0 0 1,21-1-16,0 22 0,0 0 16,0 0-16,0 0 15,1 0-15,-1 0 0,0 0 0,0 0 16,0 22-16,-21-1 0,0 0 0,21 0 15,-21 0-15,0 0 16,0 22-16,-21-22 0,0 21 0,0-21 0,-21 1 16,-1-1-16,-20 21 0,20-21 15,-20 0-15,21-21 0,-22 22 16,22-1-16,-1 0 0,-20-21 0,42 0 16,-22 0-16,1 0 0,21 0 0,0 0 15</inkml:trace>
  <inkml:trace contextRef="#ctx0" brushRef="#br1" timeOffset="33508.78">4085 4001 0,'0'-22'0,"0"1"31,0 42-15,0 1 0,0-1-16,0 0 15,0 0 1,21-21-16,0 0 15,1 0-15,-1 0 16,0 0-16,0 0 0,0-21 16,22 0-16,-22 21 0,0-21 0,21-1 15,-21 1-15,1 0 0,20 21 16,-21-21-16,-21 0 0,21 0 0,-21-1 16,0 1-16,-21 0 15,0 0-15,0 21 0,0 0 0,-22-21 16,1 21-16,0 0 0,20 0 15,-20 0-15,0 21 0,21 0 0,-22 0 16,1 0-16,21 1 0,-22 20 0,22-21 16,0 21-16,0-20 0,0 20 15,21-21-15,0 21 0,0-20 16,0-1-16,0 0 0,0 0 16,21 0-16,0 0 0,0-21 0,0 22 15,1-22-15,-1 21 0,0-21 16,21 0-16,-21 0 0,1 0 0,-1 0 15,21 0-15,-21 0 0,0-21 16,1 21-16,-1-22 0,0 22 0,-21-21 16,0 0-16,-21 0 15,0 21-15,-1 0 16,-20 0-16,21 0 0,0 21 16,-22 0-16,22 0 0,-21 1 0,21-1 15,0 0-15,-1 21 0,1-21 16,0 1-16,21-1 0,-21 21 15,21-21-15,0 0 0,0 22 0,0-22 16,0 0-16,0 0 0,21 0 16,0 1-16,-21-1 0,21-21 0,1 21 15,-1-21-15,0 0 0,21 0 16,-21 0-16,22 0 0,-22 0 0,21 0 16</inkml:trace>
  <inkml:trace contextRef="#ctx0" brushRef="#br1" timeOffset="34210.07">5292 4212 0,'0'-21'0,"0"42"0,-22-63 16,1 42-16,0 0 0,0 0 0,0 0 15,-22 0-15,22 0 0,-21 0 0,21 21 16,-22 0-16,22 0 0,-21 1 15,21 20-15,0-21 0,-22 0 0,22 22 16,0-22-16,21 0 0,0 0 16,0 21-16,0-20 0,0-1 15,0 0-15,21-21 16,0 21-16,0-21 0,1 0 16,20 0-16,-21 0 0,21 0 0,-20-21 15,20 0-15,-21 0 0,21 21 16,-20-22-16,20 1 0,-21 0 0,0 0 15,0 0-15,1 0 0,-1-1 16,-21 1-16,0 0 0,0 0 0,0 0 16,0 42 15,0 0-31,0 0 16,0 0-16,0 1 0,0 20 15,0-21-15,0 21 0,0-20 0,0 20 16,0 0-16,0 1 0,0-1 15,0 0-15,0 22 0,0-1 16,0 1-16,21-1 0,-21 1 16,21-1-16,-21 1 0,21-1 0,0 1 15,-21-22-15,22 22 0,-1-22 16,-21 21-16,0-20 0,0-1 0,21 0 16,-21 1-16,0-1 0,0 0 0,0-20 15,-21-1-15,21 0 0,-43 0 16,22 0-16,0 0 0,-21-21 0,-1 22 15,1-22-15,0 0 0,-1 0 0,1 0 16,-21 0-16,20 0 0,1 0 16,0-22-16,-1 1 0,1 0 15,0 0-15,20 0 0,1-22 0,0 1 16,21 21-16,-21-21 0,21-1 16,0 1-16,0 0 0,0-1 0,21 1 15,0 0-15,0-1 0,1-20 16,-1 20-16,21 1 0,-21 0 0,0-1 15,22-20-15,20-22 16,-42 43-16,22-22 0,-22 22 0</inkml:trace>
  <inkml:trace contextRef="#ctx0" brushRef="#br1" timeOffset="34535.87">6011 4360 0,'0'22'15,"-21"-1"17,42-42-17,0-1 1,1 1-16,-22 0 15,21 21-15,-21-21 0,-21 21 32,-1 0-32,1 21 15,0 0 1,0 0-16,21 1 0,0-1 16,0 0-16,0 0 15</inkml:trace>
  <inkml:trace contextRef="#ctx0" brushRef="#br1" timeOffset="34787.73">6011 4741 0,'0'0'0,"43"0"15,-22 0 1,0-21-16,0 21 15,-21-21-15,0 0 16,-21 21 15,0 0-31,0 0 0,-1 0 16,1 0 0,21 21-16</inkml:trace>
  <inkml:trace contextRef="#ctx0" brushRef="#br1" timeOffset="35363.57">9292 4339 0,'0'0'0,"0"-21"0,0 42 32,0 0-32,0 1 15,0-1-15,-21 21 0,21 0 16,0-20-16,0 20 0,-21-21 16,0 21-16,21 1 0,0-22 0,0 21 15,-22-21-15,22 1 0,0 20 16,-21-21-16,21 0 0,0 0 15,0 1-15,0-44 32,0 1-17,0 0-15,0-21 0,0 21 0</inkml:trace>
  <inkml:trace contextRef="#ctx0" brushRef="#br1" timeOffset="35788.1">9334 4043 0,'0'0'0,"0"-21"0,0 0 16,0-1-16,-21 22 0,0 0 15,0 0-15,0 0 0,0 22 16,21-1-16,-22 0 16,22 0-16,0 21 0,0-20 0,0-1 15,0 0-15,0 0 0,0 0 16,0 0-16,22 1 0,-1-22 15,0 0-15,0 0 0,0 0 0,0 0 16,1 0-16,-1 0 16,0-22-16,0 1 0,0 21 0,0-21 15,-21 0-15,22 0 0,-22-22 16,21 22-16,-21 0 0,0 0 0,0-21 16,0 20-16,0 1 0,-21 0 0,-1 0 15,1 21-15,0-21 0,0 21 16,0 0-16,0 0 0,-1 0 0,1 0 15,0 21-15,21 0 0,-21 0 16,0 0-16,0 1 0,21 20 0,0 0 16,0-21-16,0 22 0,0-1 0,0 0 15,0-20-15,0 20 16,0-21-16,21 0 0,0 22 0,0-22 0,-21 0 16,21-21-16,0 21 15,1-21-15,20 0 0,-21 0 0,0 0 16</inkml:trace>
  <inkml:trace contextRef="#ctx0" brushRef="#br1" timeOffset="36291.81">9842 4360 0,'0'22'16,"0"-1"-16,0 0 15,0 0-15,0 0 16,0 0-16,0 1 0,-21-1 0,21 0 15,0 0-15,-21 0 0,21 22 16,0-22-16,0 0 0,0 0 16,0 0-16,0 0 0,-21 1 15,21-1-15,0 0 16,0-42 15,0 0-31,0-1 0,0 1 16,0 0-16,0 0 0,0 0 15,0-22-15,21 22 0,-21 0 0,21-21 16,0-1-16,1 22 16,-1-21-16,21 0 0,-21 20 0,22-20 15,20 21-15,-21 0 0,1 0 16,-1 21-16,0 0 0,22 0 0,-22 0 16,-21 0-16,22 21 0,-1 0 0,-21 0 15,22 0-15,-22 22 0,-21-22 16,0 21-16,21-21 0,-21 22 0,0-22 15,0 21-15,0-21 0,-21 0 0,0 22 16,-1-22-16,1 0 0,0 0 16,0 0-16,0 1 0,21-1 0,-21-21 15,21 21 1,0-42 0,21 0-16,0-1 15,0 1-15,0-21 16,0 21-16</inkml:trace>
  <inkml:trace contextRef="#ctx0" brushRef="#br1" timeOffset="36568.65">11007 3937 0,'-22'85'16,"22"-64"-16,-21 21 15,21 1-15,0-1 0,-21-21 0,0 21 16,0 1-16,21 20 0,-21-42 0,21 22 16,-22-1-16,22 0 0,-21-20 15,21 20-15,0-21 0,0 21 0,0-20 16,0-1-16,0 0 0,0 0 16,21 0-16,1-21 15,-1 0-15,0 0 0,0 0 0,0 0 16,0 0-16,1-21 0,-1 21 15,0-21-15,0 0 0,0 0 16</inkml:trace>
  <inkml:trace contextRef="#ctx0" brushRef="#br1" timeOffset="36783.53">10837 4297 0,'0'0'0,"0"21"16,21-21 15,1 0-31,-1 0 0,0 0 16,0 0-16,0 0 0,22-21 16,-22 21-16,0-21 0,21 0 0,-21-1 15,22 22-15,-22-21 0</inkml:trace>
  <inkml:trace contextRef="#ctx0" brushRef="#br1" timeOffset="37388.49">12192 3958 0,'0'-21'31,"21"21"-31,0 0 16,0 0-16,1-21 0,20 21 16,-21 0-16,0 0 0,0 0 0,1 0 15,20 0-15,-21-21 0,0 21 0,0 0 16,1 0-16,-1 0 15,-42 0 17,-1 0-17,1 0-15,0 0 0,0-21 0,0 21 16,0 0-16,-1 0 16,1 0-16,0 0 15,0 0-15,0 21 16,21 0-16,-21 0 15,-1 0-15,22 0 0,-21 1 0,0 20 16,21-21-16,-21 21 0,0 1 16,0-22-16,21 21 0,-22 1 15,22-1-15,-21-21 0,21 21 0,0-20 0,0 20 16,-21-21-16,21 21 16,0-20-16,0-1 0,0 21 0,0-21 15,0 0-15,0 1 0,0-1 0,21 0 16,-21 0-16,21 0 15,1-21-15,-1 0 16,-21 21-16,21-21 0,0 0 16,0 0-16,0 0 0,1 0 15,-1 0-15,0-21 0,0 0 0,21 21 16,-20-21-16,-1 0 0,0 0 16,21-1-16</inkml:trace>
  <inkml:trace contextRef="#ctx0" brushRef="#br1" timeOffset="37904.19">13123 3937 0,'0'0'15,"-21"0"-15,21-21 16,21 21-1,0-21-15,1 21 0,20 0 16,-21 0-16,0-21 0,0 21 16,1 0-16,20 0 0,-21 0 15,0-22-15,0 22 0,1 0 0,-1 0 16,0 0-16,0 0 16,0 22-1,0-1-15,-21 0 0,0 0 16,0 0-16,0 0 0,0 1 15,0-1-15,0 21 0,0-21 0,0 0 16,0 22-16,0-22 0,0 21 0,0-21 16,0 22-16,0-22 0,0 21 15,0-21-15,0 1 0,0 20 16,0-21-16,-21 0 0,21 0 0,-21 1 0,21-1 16,0 0-16,-21 0 15,0 0-15,0 0 0,-1 1 0,22-1 16,-21 0-16,0-21 15,21 21-15,-21-21 0,0 0 16,0 0-16,21 21 0,-22-21 16,1 0-16,0 0 0,0 0 15,0 0-15,0 0 0,-1 0 16,1 0-16,0 0 0,0-21 0,0 21 16,0-21-16,-1 21 0,22-21 0,-21 21 15</inkml:trace>
  <inkml:trace contextRef="#ctx0" brushRef="#br1" timeOffset="38789.47">16044 4276 0,'0'0'0,"21"0"0,1 0 15,-1-21-15,0 21 16,0-22-16,0 22 0,0-21 0,1 0 16,-1 0-16,0 0 0,0 0 15,-21-22-15,0 22 0,21 0 16,-21-21-16,0 20 0,0 1 0,0-21 16,0 21-16,-21 0 0,0-1 15,0 1-15,0 21 0,-22-21 16,22 21-16,0 0 0,0 0 15,-22 21-15,22-21 0,-21 21 16,21 22-16,0-22 0,-1 21 0,-20 1 16,21-1-16,0 0 0,0 1 15,-1-1-15,22 0 0,-21 1 0,21-22 16,-21 21-16,21-21 0,0 22 0,0-22 16,0 0-16,0 0 0,21 0 15,0-21-15,1 0 0,-1 21 0,0-21 16,0 0-16,0 0 0,22 0 15,-22 0-15,21-21 0,-21 0 16,22 0-16,-1 21 0,0-21 0,-21-22 16,1 22-16,20 0 0,-21 0 15,0-21-15,0-1 0,1 1 0,-1 21 16,0-22-16,-21 1 0,0 0 0,0 21 16,0-1-16,0 1 0,0 0 15,0 42 1,-21 22-1,21-22-15,0 21 0,-21 0 0,21 1 16,0-1-16,0-21 0,0 22 16,0-1-16,0-21 0,0 21 0,21-20 15,0-1-15,0 0 0,0 0 0,0-21 16,22 0-16,-22 21 16,21-21-16,1 0 0,-1 0 0,-21 0 15,21-21-15,1 0 0,-1 0 0,-21 0 16</inkml:trace>
  <inkml:trace contextRef="#ctx0" brushRef="#br1" timeOffset="39148.5">17759 4064 0,'21'0'0,"0"0"0,0 0 15,-21-21 1,21 0-16,-21 0 0,0-1 16,0 1-16,0 0 15,-21 21-15,0 0 16,0 0-16,0 0 0,0 0 15,-1 0-15,1 0 0,0 21 16,21 0-16,-21 1 0,21-1 0,-21-21 0,21 21 16,0 0-16,-21 0 15,21 0-15,0 1 0,0-1 16,21-21 0,0 0-16,0 0 15</inkml:trace>
  <inkml:trace contextRef="#ctx0" brushRef="#br1" timeOffset="39624.23">17780 4487 0,'0'22'62,"0"-1"-46,-21 0-16,0-21 16,-1 0-16,22 21 0,-21-21 0,0 0 15,21 21-15,-21-21 16,0 0-1,21-21 17,0 0-32,0 0 0,21 0 15,0 21-15,-21-22 0,21 1 16,0 21-16,1-21 0,-1 21 16,0 0-16,0 0 0,0 0 15,0 0-15,-21 21 16,0 0-16,0 1 0,0-1 15,0 0-15,0 0 0,-21 0 0,0 22 16,0-22-16,0 21 16,-22-21-16,1 22 0,-21-1 0,20-21 15,-20 21-15,-1-20 0,22-1 0,-22 21 16,1-21-16</inkml:trace>
  <inkml:trace contextRef="#ctx0" brushRef="#br1" timeOffset="40280.16">17801 4022 0,'-21'0'0,"0"21"0,21 0 15,0 0-15,-21 0 16,21 1-16,0-1 15,0 0 1,21-21-16,0 0 16,0 0-16,0 0 15,0 0-15,-21-21 16,22 0-16,-22-1 0,21 1 16,-21 0-16,0 0 0,0 0 15,0 0-15,0-1 0,0 1 16,0 0-1,-21 21 1,-1 0-16,22 21 0,-21 0 16,0 1-16,0-1 15,21 0-15,0 0 0,-21-21 16,21 21-16,0 0 0,-21-21 16,21 22-16,0-1 15,0 0-15</inkml:trace>
  <inkml:trace contextRef="#ctx0" brushRef="#br1" timeOffset="40640.99">17716 4487 0,'22'0'0,"-44"0"94,1 0-94</inkml:trace>
  <inkml:trace contextRef="#ctx0" brushRef="#br1" timeOffset="44636.49">9461 6138 0,'0'-84'16,"-21"63"-1,21-1 1,-21 22-16,21-21 16,0 42 15,-21-21-31,21 22 0,0-1 16,-21 21-16,21-21 0,0 0 0,0 22 15,0-22-15,0 0 0,-21 21 0,21-20 16,-22-1-16,22 21 0,0-21 15,0 0-15,0 1 0,0-1 0,-21-21 16,21 21-16,0 0 0,0-42 47,0 0-47,0 0 0,21-1 16,-21 1-16</inkml:trace>
  <inkml:trace contextRef="#ctx0" brushRef="#br1" timeOffset="45024.27">9356 5736 0,'0'0'0,"-22"64"16,1-43-1,21 0-15,0 0 0,0 0 16,0 1-16,21-1 0,-21 0 15,22-21-15,-1 0 0,-21 21 0,21-21 16,0 0-16,0 0 0,0 0 16,1 0-16,-1 0 0,0-21 0,0 0 15,0 0-15,0-1 0,-21 1 16,22 0-16,-22 0 0,0 0 16,0 0-16,0-22 0,0 22 0,-22 0 15,1 0-15,0 0 0,0 21 16,-21-22-16,20 22 0,1 0 15,0 0-15,0 0 0,0 0 0,0 22 16,21-1-16,0 0 0,-22 0 16,22 0-16,0 22 0,0-22 0,0 0 15,0 21-15,0-21 0,0 22 0,0-22 16,0 0-16,22 0 0,-1 0 16,0 1-16,0-1 0,0 0 0,0-21 15</inkml:trace>
  <inkml:trace contextRef="#ctx0" brushRef="#br1" timeOffset="45544.05">10075 6011 0,'-42'22'31,"42"-1"-31,-21 0 0,0 0 0,21 0 15,-22 0-15,22 1 0,0-1 0,0 0 16,-21 0-16,21 0 0,0 0 16,-21 1-16,21 20 0,0-21 0,0 0 15,0 0-15,0 1 0,0-1 0,0 0 16,0 0-16,0 0 16,0-42 15,0 0-31,0 0 15,0 0-15,0-1 0,0-20 16,0 21-16,0 0 0,21 0 0,0-22 16,1 22-16,-1-21 0,0 21 0,0-22 15,21 22-15,1-21 0,-1 21 16,-21-1-16,22 22 0,-1-21 0,0 21 16,1 0-16,-1 0 0,-21 0 15,21 21-15,-20 1 0,-1-1 0,0 0 16,0 0-16,0 0 0,-21 22 15,0-22-15,0 21 0,0-21 0,0 22 16,0-22-16,0 21 0,-21-21 16,21 0-16,-21 1 0,0-1 0,21 0 15,-21 0-15,21 0 0,0 0 0,0-42 47,0 0-47,0 0 0,21 0 16,0 0-16</inkml:trace>
  <inkml:trace contextRef="#ctx0" brushRef="#br1" timeOffset="45824.08">11049 5630 0,'0'0'15,"21"0"-15,-21 22 16,0-1-16,0 0 15,0 0-15,0 0 0,0 22 0,0-1 16,-21 0-16,21 1 0,0-1 0,-21 21 16,0-20-16,-1-1 0,1 0 15,0 1-15,0-1 0,21-21 16,0 22-16,-21-22 0,21 21 0,0-21 16,0 0-16,0 1 0,0-1 15,21-21 1,0 0-16,0 0 0,0 0 15,1-21-15,-1-1 0,0 1 0,0 0 16,-21 0-16</inkml:trace>
  <inkml:trace contextRef="#ctx0" brushRef="#br1" timeOffset="46076.05">10795 5969 0,'0'21'0,"0"-42"0,21 42 32,0-21-32,22 0 0,-22 0 0,0 0 15,0 0-15,21 0 0,-20 0 0,20 0 16,-21 0-16,21 0 0,-20 0 16,20 0-16,-21-21 0,0 21 0,0 0 15,1 0-15,-1 0 0,-21-21 31</inkml:trace>
  <inkml:trace contextRef="#ctx0" brushRef="#br1" timeOffset="46891.78">14118 6075 0,'0'-42'16,"21"42"-16,-21-22 0,0 1 15,21 0-15,-21 0 0,0 0 16,22 0-16,-22-1 0,0 1 0,0 0 16,0 0-16,0 0 0,0 0 15,0-1-15,-22 1 0,1 0 0,0 0 16,0 0-16,0 21 0,0 0 16,-1 0-16,1 0 0,0 0 0,0 21 15,-21 0-15,20 0 0,1 0 0,0 22 16,0-22-16,-21 21 0,20 1 15,1-22-15,0 21 0,21 0 16,-21 1-16,0-22 0,21 21 0,-21-21 16,21 22-16,0-22 0,0 64 15,0-64 1,0 0-16,21-21 0,0 0 0,0 0 16,0 0-16,0 0 15,22 0-15,-22 0 0,0-21 0,0 0 16,22 21-16,-22-22 0,21 1 0,-21 0 15,22 0-15,-22 0 0,0-22 16,21 22-16,-21-21 0,1 21 0,-1-22 16,0 1-16,0 0 0,-21 21 0,21-22 15,-21 22-15,0 0 0,0 0 16,0 0-16,0 42 16,0 0-1,0 21-15,0-21 16,0 1-16,0 20 0,0-21 0,0 21 15,0-20-15,0 20 0,0-21 0,0 0 16,0 0-16,0 22 0,0-22 16,21 0-16,1 0 0,-1 0 15,0-21-15,0 0 16,0 0-16,0 0 0,1 0 16,20-21-16</inkml:trace>
  <inkml:trace contextRef="#ctx0" brushRef="#br1" timeOffset="47460.46">14986 5609 0,'0'0'15,"21"0"-15,0 0 0,0 0 16,1 0-16,-1 0 15,21 0-15,-21 0 0,22 0 0,-22 0 16,21 0-16,0 0 0,-20 0 16,20 0-16,0 0 0,-21 0 15,22 0-15,-22 0 0,0 0 0,-21-21 32,-21 21-17,0 0-15,0 0 0,-22 0 0,22 0 16,-21 0-16,21 0 0,-22 0 15,22 0-15,0 0 0,0 0 0,0 0 16,-1 0-16,1 0 0,0 0 16,0 0-16,21 21 15,-21-21-15,21 21 16,0 1 0,0-1-16,0 0 0,-21 0 15,21 0-15,0 0 0,0 1 0,0-1 16,0 0-16,0 0 0,-22 21 15,22-20-15,-21-1 0,21 21 0,-21-21 16,21 22-16,0-22 0,-21 21 0,0-21 16,21 0-16,-21 22 0,21-22 15,0 0-15,0 0 0,0 22 0,0-22 16,0 0-16,0 0 0,0 0 0,0 0 16,0 1-16,21-1 0,0-21 15,0 0-15,0 0 0,0 0 16,22 0-16,-22 0 0,21-21 15,-21-1-15,22 1 0,-1 0 0,-21 0 16,22 0-16,-1 0 0,0-1 16</inkml:trace>
  <inkml:trace contextRef="#ctx0" brushRef="#br1" timeOffset="48030.14">16235 5630 0,'21'-21'16,"0"21"0,0 0-16,0-21 15,1 21-15,-1 0 0,0 0 0,0-21 16,0 21-16,22 0 0,-22-21 0,0 21 15,0-21-15,21 21 0,-20 0 16,-1 0-16,0 0 0,0 0 0,0 0 16,0 0-1,-21 21-15,0 0 16,0 0-16,0 0 16,0 0-16,0 1 0,0-1 15,0 0-15,-21 0 0,21 0 16,-21 22-16,21-22 0,0 0 0,0 21 15,-21-21-15,21 1 0,-21 20 0,21-21 16,0 0-16,0 22 0,0-22 16,0 0-16,0 0 0,0 0 0,0 0 15,0 1-15,0-1 0,0 0 0,0 0 16,0 0-16,0 0 16,0 1-16,-21-1 15,-1 0-15,1-21 0,0 0 16,0 21-16,-21-21 0,20 0 0,-20 0 15,21 0-15,-21 0 16,-1 0-16,22 0 0,-21 0 0,21 0 16,-22 0-16,22 0 0,0 0 0,0 0 15,0 0-15,-1 0 16,22-21-16,0 0 16,22 21-16,20-21 15,-21 21-15</inkml:trace>
  <inkml:trace contextRef="#ctx0" brushRef="#br1" timeOffset="48531.63">18034 5715 0,'-21'0'15,"0"0"1,21-21 15,0 0-15,0 0-1,0-1 1,-22 22 31,1 0-47,21 22 0,-21-22 16,21 21-16,0 0 0,0 0 15,21-42 48,0 21-16,1 0-47,-22 21 15,0 0-15</inkml:trace>
  <inkml:trace contextRef="#ctx0" brushRef="#br1" timeOffset="49048.33">17949 6138 0,'0'0'0,"-21"0"16,42 0 46,-21 22-46,0-1 0,0 0-16,0 0 31,-21-21-31,0 0 0,0 0 15,0 0 1,-1 0-16,1 0 16,21-21-1,-21 21-15,21-21 0,0 0 16,0-1-16,0 1 16,21 21-16,0-21 0,1 21 15,-1 0-15,0 0 0,0 0 0,0 0 16,0 0-16,1 21 15,-1 0-15,0 1 0,-21-1 16,0 0-16,0 0 0,0 0 0,0 0 16,0 1-16,0 20 0,-21-21 15,-22 21-15,22-20 0,-21 20 0,0-21 16,-1 21-16,1-20 0,0-1 0,-1 0 16,1-21-16,0 21 0,-1-21 0,1 0 15,21 0-15,-22 0 0,22 0 16,0 0-16,0-21 0</inkml:trace>
  <inkml:trace contextRef="#ctx0" brushRef="#br1" timeOffset="49559.64">18013 5630 0,'-43'0'16,"43"22"-1,-21-22-15,21 21 16,21-21 15,1 0-15,-1 0-16,-21-21 15,0-1-15,0 1 16,0 0-16,-21 21 47,-1 0-47,22 21 0,0 0 16,0 1-16,0-1 15,0 0-15,0 0 0</inkml:trace>
  <inkml:trace contextRef="#ctx0" brushRef="#br0" timeOffset="58156.88">889 7493 0,'0'-21'16,"0"42"31,0 21-47,0-20 0,0 20 16,0 0-16,-21 1 0,21-1 0,0 0 15,0 22-15,-21-22 0,21 22 16,-22-22-16,22 0 0,0 22 0,0-22 15,0 0-15,-21-20 0,21 20 16,0-21-16,0 0 0,0 0 0,0 1 16,0-1-1,0-42 1,0-1-16,0 1 16,0 0-16,0 0 0,0-21 0,0 20 15,0-20-15,0 0 16,0-22-16,0 22 0,0-22 0,21 22 15,-21-21-15,22 20 0,-22-20 16,21-1-16,0 22 0,-21-22 0,21 1 16,0 21-16,0-1 0,1 1 15,-1 0-15,0 20 0,0 22 0,0 0 16,0 0-16,1 22 0,20 20 16,-21 0-16,21 1 0,-20-1 0,-1 0 15,0 22-15,0-1 0,0-20 16,0 20-16,-21-21 0,22 22 0,-22-22 15,0 1-15,0 20 0,0-21 16,0 1-16,0-1 0,-22-21 16,22 22-16,-21-22 0,21 0 15,0 0-15,-21 0 0,0-21 16,0 0-16,0 0 16,-1 0-16,1-21 15,0 0-15</inkml:trace>
  <inkml:trace contextRef="#ctx0" brushRef="#br0" timeOffset="58348.77">741 8043 0,'-21'0'16,"42"0"-16,-21 0 16,21 0-16,0 0 15,21 0-15,-20-21 0,20 21 0,0-21 16,1 21-16,-1-21 0,0 0 15,1 0-15,-1 21 0,21-22 0,-20 1 16,-1 21-16,0-21 0,-20 0 16,20 21-16,-21-21 0,0 21 0</inkml:trace>
  <inkml:trace contextRef="#ctx0" brushRef="#br0" timeOffset="58769.55">1630 7747 0,'0'-21'16,"21"-21"0,-21 20-16,21 1 15,0 21-15,0-21 0,1 21 16,-1 0-16,0 0 0,0 0 16,0 21-16,0 0 0,1 1 0,-1-1 15,0 0-15,0 0 0,0 21 16,0-20-16,1 20 0,-22-21 15,0 21-15,0 1 0,0-22 0,0 21 0,0 1 16,0-1-16,0-21 16,0 0-16,0 22 0,0-22 0,-22-21 15,22 21-15,-21 0 0,0-21 16,21-21 0,0 0-16,0 0 0,0-1 15,0 1-15,0-21 0,0 21 0,0-22 16,0 1-16,21 0 0,-21-1 15,21 22-15,1-21 0,-22 0 0,21 20 16,0 1-16,-21-21 0,21 21 0,0 21 16,0-21-16,1-1 0,-1 22 15,0 0-15,21 0 16,-21 0-16,1 0 16,-1 0-16,0 0 0</inkml:trace>
  <inkml:trace contextRef="#ctx0" brushRef="#br0" timeOffset="59217.61">2603 7747 0,'0'0'0,"22"-21"15,-22 0-15,0 0 0,21 21 16,0-22-16,-21 1 0,21 21 15,0 0-15,0 0 0,1-21 16,-1 21-16,0 0 0,0 0 0,0 0 16,0 0-16,1 21 0,-1 0 15,0-21-15,-21 22 0,21-1 0,0 0 16,0 0-16,-21 0 0,0 22 16,0-22-16,0 21 0,0-21 0,0 22 15,0-22-15,0 21 0,0-21 0,0 0 16,0 1-16,0-1 0,0 0 15,-21-21 1,21-21 0,0 0-1,0-1-15,0 1 0,0 0 0,0 0 16,0 0-16,21 0 0,-21-22 16,0 22-16,0 0 0,22-21 0,-1 20 15,-21 1-15,21 0 0,0 0 0,-21 0 16,21 0-16,0 21 15,1-22-15,-1 22 16,0 0-16,0 0 16,-21 22-16</inkml:trace>
  <inkml:trace contextRef="#ctx0" brushRef="#br0" timeOffset="60460.25">3895 7684 0,'0'0'0,"0"-22"0,0 1 15,0 0-15,0 0 0,-22 0 16,1 0-16,0 21 16,0 0-16,0 0 0,0 0 0,-1 0 15,1 0-15,-21 21 0,21 0 16,0 0-16,-22 0 0,22 0 15,0 1-15,0 20 0,0-21 0,-1 21 16,1-20-16,0 20 0,21-21 16,0 21-16,0 1 0,0-22 0,0 0 15,0 0-15,0 22 0,21-43 0,0 21 16,1 0-16,-1-21 0,0 0 16,0 0-16,0 0 0,0 0 0,1 0 15,20-21-15,-21 0 0,64-64 31,-64 64-31,0-22 0,-21 22 0,21 0 16,-21-21-16,21 21 0,-21-22 16,0 22-16,0 0 0,0-21 0,0 20 15,0 1-15,0 0 0,0 42 32,0 0-32,0 1 15,0-1-15,0 0 0,-21 0 0,21 21 16,0-20-16,0-1 0,0 0 15,0 21-15,0-21 0,0 1 0,0-1 16,0 21-16,0-21 0,21-21 0,-21 21 16,22 1-16,-1-22 0,0 0 15,0 0-15,0 0 0,0 0 16,22 0-16,-22 0 0,0-22 16,0 1-16,0 0 0,-21 0 15,22 0-15,-1 0 0,0-22 0,0 22 16,-21 0-16,21 0 0,-21-22 15,21 22-15,-21 0 0,0 0 0,0 0 16,0 0-16,0 42 31,0 0-31,0 0 16,0 0-16,0 0 0,0 1 16,0-1-16,0 0 0,0 0 15,0 0-15,0 0 0,0 1 16,22-1-16,-1-21 0,0 21 15,0-21-15,0 0 16,22 0-16,-22 0 0,0 0 0,0-21 16,0 21-16,0-21 0,1-1 0,-1 1 15,0 21-15,0-21 0,-21 0 16,0 0-16,21 0 0,-21-1 0,21 1 16,-21 0-16,0 0 0,0 0 15,0 0 1,0 42 15,0 0-15,0 0-16,0 0 0,0 0 15,0 22-15,-21-22 0,0 21 0,21 1 16,-21-1-16,21 0 0,0 1 16,-21 20-16,21 1 0,0-22 0,0 21 15,0 1-15,0-1 0,0 1 0,0-22 16,0 22-16,0 20 0,0-20 15,0-1-15,21 1 0,-21-1 0,0 22 16,0-21-16,21-1 0,-21 1 0,21-22 16,-21 21-16,0 1 0,0-22 0,0 1 15,0-1-15,0 0 0,0 1 16,0-1-16,-21-21 0,0 0 0,0 0 16,0 1-16,-1-22 0,1 0 15,-21 0-15,21 0 0,-22 0 16,1-22-16,21 1 0,-21 0 0,-1-21 15,22 21-15,-21-22 0,-1 1 0,22 0 16,0-22-16,0 22 0,0-22 0,21 1 16,0-1-16,0-20 0,0 20 15,0-21-15,0 22 0,0-1 0,21 1 16,0-1-16,0 1 0,0-1 0,1 22 16,20 0-16,-21-22 0,21 22 15,1 0-15,-1-1 0,-21 1 16,22 0-16,-1 20 0,0-20 0,-21 21 0,1 0 15,-1 0-15,0-1 16,-21 1-16,0 0 0</inkml:trace>
  <inkml:trace contextRef="#ctx0" brushRef="#br0" timeOffset="61569.66">6329 7599 0,'0'-21'0,"0"42"0,0-63 0,21 20 16,-21 1-16,0 0 0,0 0 0,0 0 16,-21 21-1,0 21 1,-1 0-16,1 21 0,0-20 0,-21 20 16,21 0-16,-22 22 0,1-22 0,21 0 15,-22 22-15,1-22 0,0 22 16,21-22-16,-22 22 0,1-22 15,21 0-15,-22 1 0,22-22 0,0 21 0,0-21 16,0-21-16,21 21 16,-21-21-16,21-21 15,0 0-15,0 0 0,0 0 0,0-22 16,21 22-16,0-21 0,0 0 16,-21-1-16,21 1 0,0 0 0,1-1 15,-1 1-15,0 0 0,0-1 0,0 22 16,0-21-16,1 21 0,-22-1 15,21 1-15,0 21 0,0 21 16,-21 1-16,0-1 0,21 0 16,-21 21-16,21-21 0,1 22 15,-22-1-15,0 0 0,21 1 16,0-1-16,-21-21 0,21 22 0,0-1 16,0-21-16,-21 0 0,22 0 15,-1 1-15,0-1 0,21-21 0,-21 0 16,1 0-16,20 0 0,-21 0 0,21 0 15,1 0-15,-22-21 0,21-1 16,1 1-16,-1 0 0,0-21 0,1-1 16,-1 22-16,-21-21 0,0 0 0,22-1 15,-43-20-15,0 20 0,0 1 16,0-21-16,0 20 0,0-20 0,0 20 16,-22-20-16,-20 21 0,21-22 0,-21 22 15,-1-1-15,1 22 16,0 0-16,-22 0 0,22 21 0,-1 0 15,1 0-15,0 0 0,21 42 0,-22-21 16,22 22-16,0-1 0,0 0 16,0 22-16,21-22 0,0 22 0,0-22 15,0 0-15,0 1 0,21-1 0,0 0 16,0 1-16,21-1 0,-20-21 16,20 0-16,-21 1 0,21-1 0,1 0 15,-1-21-15,0 0 0,1 0 16,-1 0-16,0 0 0,1 0 0,-1-21 15,0 0-15,-20-1 0,20 22 16</inkml:trace>
  <inkml:trace contextRef="#ctx0" brushRef="#br0" timeOffset="61920.46">6964 7874 0,'0'0'0,"0"21"0,21 0 0,0-21 15,0 0-15,0 0 0,1 0 16,-1 0-16,0 0 16,0 0-16,21 0 0,-20-21 0,-1 0 15,0 21-15,0-21 0,0 0 0,0 21 16,-21-21-16,0-1 16,22 1-16,-22 0 0,0 0 15,0 0-15,0 0 0,-22 21 0,1 0 16,0 0-16,0 0 0,0 0 15,0 0-15,-1 21 0,-20-21 16,21 42-16,0-21 0,21 0 0,-21 1 16,-1 20-16,22-21 0,0 21 0,0 1 15,0-22-15,0 21 0,0-21 16,0 1-16,0-1 0,0 0 0,0 0 16,22 0-16,-1-21 0,0 0 0,0 0 15,21 0-15,-20 0 0,-1 0 16,21 0-16</inkml:trace>
  <inkml:trace contextRef="#ctx0" brushRef="#br0" timeOffset="62436.52">7832 7662 0,'0'0'0,"-22"0"0,22-21 0,-21 21 15,0 0-15,0 0 0,0 0 16,0 0-16,-1 0 0,1 0 0,21 21 15,-21 1-15,0-1 0,0 0 16,0 21-16,-1-21 0,22 22 0,0-22 16,0 21-16,0 1 0,-21-1 15,21-21-15,0 21 0,0-20 0,0 20 16,0-21-16,0 0 0,21 0 16,1 1-16,-1-1 0,0-21 0,0 0 15,21 0-15,-20 0 0,20 0 0,0 0 16,1-21-16,-1 21 0,-21-22 15,21 1-15,1 0 0,-1-21 0,-21 21 16,22-22-16,-22 1 0,0 21 0,21-22 16,-21 1-16,1 0 0,-1-1 15,-21 1-15,21-21 0,-21 20 0,21 1 16,-21 0-16,0-1 0,0 1 16,0 21-16,21-22 0,-21 22 0,-21 64 31,21-22-16,0 21-15,-21-21 0,0 22 0,21-1 16,-21 0-16,21 1 0,0-1 16,-22 0-16,22 1 0,-21-1 0,21 0 15,0-21-15,0 22 0,0-1 0,0-21 16,0 0-16,0 22 0,0-22 16,0 0-16,21 0 0,1-21 15,-1 0-15,0 0 0,0 0 16,0 0-16,0 0 0,1 0 15,20-21-15</inkml:trace>
  <inkml:trace contextRef="#ctx0" brushRef="#br0" timeOffset="63160.1">8869 7684 0,'0'0'0,"0"-22"0,-21 22 15,-1-21-15,1 21 16,0 0-16,0 0 0,0 0 0,0 21 0,-1 1 16,-20-22-16,21 21 0,0 0 15,0 0-15,-1 21 0,1-20 16,0-1-16,0 21 0,0-21 0,0 22 16,21-1-16,-22-21 0,22 21 0,0-20 15,0-1-15,0 21 0,0-21 16,0 0-16,22 1 0,-1-22 15,0 0-15,0 0 0,0 0 0,0 0 16,1 0-16,20 0 0,-21 0 16,0-22-16,22 1 0,-22 0 0,0 0 15,0 0-15,0-22 0,0 22 0,1 0 16,-1-21-16,0 21 0,-21-22 16,0 22-16,21-21 0,-21 21 15,0-1-15,0 1 0,0 0 0,0 0 16,0 0-16,0 42 31,-21 0-31,21 0 0,0 0 16,0 1-16,-21-1 0,21 21 0,-21-21 15,21 22-15,0-22 0,0 21 16,0-21-16,0 22 0,0-22 0,0 0 16,0 21-16,21-21 0,-21 1 0,21-22 15,0 21-15,0-21 0,0 0 16,22 0-16,-22 0 0,0 0 0,0 0 15,0 0-15,1 0 0,20-21 16,-21-1-16,0 22 0,0-21 0,1 0 16,-1-21-16,0 21 0,-21-1 15,21-20-15,-21 21 0,21-21 0,-21 20 16,0-20-16,0 21 0,0 0 0,0 0 16,0-1-16,-21 22 15,0 0-15,0 22 16,21-1-16,0 0 15,0 0-15,0 0 0,0 0 16,0 1-16,0-1 0,0 0 16,21 21-16,-21-21 0,21 1 0,0-1 15,-21 0-15,21-21 0,1 21 0,-22 0 16,21 0-16,0-21 16,0 22-16,0-22 0,0 0 0,1 0 15,-1 0-15,0 0 0,0 0 0</inkml:trace>
  <inkml:trace contextRef="#ctx0" brushRef="#br0" timeOffset="64852.45">10033 7747 0,'0'0'0,"0"-21"0,0 0 0,-21 0 15,0 21-15,-1 0 0,1 0 0,-21 0 16,21 0-16,-22 21 0,22 0 15,-21 0-15,21 0 0,-22 0 0,22 1 16,0 20-16,-21-21 0,21 21 0,21-20 16,-22 20-16,22-21 0,0 21 15,0-20-15,0-1 0,0 21 0,0-21 16,0 0-16,22 1 0,-1-22 0,0 21 16,0-21-16,0 0 15,0 0-15,1 0 0,-1 0 16,0 0-16,0 0 0,0-21 0,0 21 15,1-22-15,-1 1 0,0 0 16,-21-21-16,21 21 0,0-1 0,0-20 16,-21 21-16,0-21 0,22 20 0,-1-20 15,-21 21-15,21 0 0,-21 0 0,0-1 16,21 22-16,-21 22 31,0-1-31,0 0 0,0 0 0,-21 0 16,21 0-16,-21 1 0,21 20 15,0-21-15,0 0 0,0 22 0,0-22 16,0 0-16,0 0 0,0 0 16,0 0-16,0 1 0,21-22 15,0 0-15,0 0 0,0 0 16,1 0-16,-1 0 0,0 0 0,0 0 16,0-22-16,0 1 0,22 0 0,-22 0 15,0 0-15,0 0 0,0-22 16,1 22-16,-22-21 0,21-1 0,-21 22 15,21-21-15,-21 0 0,0-1 0,21 22 16,-21-21-16,0-1 0,0 22 0,0 0 16,0 0-16,0 0 0,0 0 15,0 42 1,0 0-16,0 0 16,0 0-16,0 22 0,0-22 0,0 21 15,0-21-15,0 22 0,0-1 16,0-21-16,0 21 0,0-20 0,0 20 15,0-21-15,0 0 0,0 0 0,0 22 16,0-22-16,0 0 16,21 0-16,0-21 0,1 0 15,-1 0-15,0 0 0,0 0 0,0 0 16,0 0-16,-21-21 0,22 21 0,-1-21 16,0 0-16,0 0 0,0-22 15,0 22-15,1 0 0,-22-21 0,0 20 16,21 1-16,-21 0 0,21 0 15,-21 0-15,21 0 0,-21 42 47,0 0-47,0 0 0,0 21 0,0-20 16,-21-1-16,21 0 0,0 21 16,0-21-16,0 1 0,0-1 0,0 0 15,0 0-15,0 0 0,21-21 16,0 0-16,0 21 0,1-21 0,-1 0 15,0 0-15,0 0 16,0 0-16,0-21 0,1 21 16,-1-21-16,0 0 0,0 0 0,0 0 15,0-1-15,1-20 0,-1 21 0,0 0 16,0-22-16,0 22 0,0 0 16,-21 0-16,22 0 0,-1 21 0,0 0 15,-21 21 1,0 0-1,0 0-15,-21 0 0,0 22 0,-1-22 16,22 0-16,0 0 0,0 22 0,0-22 16,0 0-16,0 0 0,0 0 15,0 0-15,0 1 16,22-22 0,-1 0-16,0 0 0,0 0 15,0-22-15,-21 1 0,21 0 16,-21 0-16,22 0 15,-22 0-15,0-1 0,0 1 0,0-21 16,0 21-16,0 0 0,0-1 0,-22 1 16,1 0-16,0 0 0,0 21 15,0 0-15,0-21 0,-1 21 16,1 0-16,0 0 0,42 0 47,0 0-47,1 0 0,20-21 0,-21 21 15,21 0-15,-20 0 0,20-22 0,0 22 16,-21 0-16,22 0 0,-1 0 0,0 0 16,-20 0-16,20 0 0,-21 0 15,0 0-15,-21 22 0,0-1 16,21-21-16,-21 21 0,0 0 0,0 0 16,0 0-16,0 1 0,0-1 15,-21 0-15,0 21 0,21-21 0,-21 1 16,21-1-16,-21 0 0,21 0 15,-21 0-15,21 0 0,-22-21 0,22 22 16,-21-22-16,21 21 16,-21-21-16,21-21 31,0-1-31,0 1 16,0 0-16,21 0 0,-21 0 15,21-22-15,1 22 0,-1-21 0,0 21 16,21-22-16,-21 1 0,22 0 0,-22 21 15,21-22-15,1 22 0,-22 0 0,21 0 16,0 21-16,-20 0 0,-1 0 16,0 0-16,0 0 0,-21 21 0,0 0 15,0 0-15,0 22 0,0-22 0,0 0 16,0 0-16,0 21 16,0-20-16,-21-1 0,21 0 0,0 0 15,-21 0-15,0 0 0,21 1 0,-22-1 16,22 0-16,-21-21 0,0 21 15,0-21 1,21-21 0,0 0-16,-21 0 15</inkml:trace>
  <inkml:trace contextRef="#ctx0" brushRef="#br0" timeOffset="65055.69">11599 7535 0,'0'0'16,"-21"0"-16,0 0 0,0 0 15,0 0 17,-1 0-17,1 0 1,0 0-16</inkml:trace>
  <inkml:trace contextRef="#ctx0" brushRef="#br0" timeOffset="65228.5">10287 7747 0,'0'0'0,"-21"0"0,21 21 16,21-21-1,0 0 1,0 0-16,0 0 0,22-21 0,-22 21 16,0-21-16,21 21 0,1-21 0,-22 0 15</inkml:trace>
  <inkml:trace contextRef="#ctx0" brushRef="#br0" timeOffset="66420.74">13398 7472 0,'0'0'0,"22"-21"0,-22 0 0,0-1 0,0 1 16,0 42 15,0 1-31,0-1 0,0 21 16,0-21-16,0 22 0,0-1 15,-22 0-15,22-21 0,-21 22 0,21-1 16,0 0-16,-21-20 0,0 20 0,21 0 16,-21-21-16,21 1 0,0-1 15,0 0-15,0 0 0,0 0 0,21-42 47,-21 0-47,21 21 16,0-21-16,0-22 0,1 22 0,-1 0 15,0 0-15,0-21 0,0 20 0,0-20 16,1 21-16,-1 0 0,0 0 16,0-1-16,0 1 0,-21 0 0,0 42 31,0 0-31,0 1 16,0-1-16,0 0 0,0 0 0,0 0 15,0 22-15,0-22 0,0 0 0,0 0 16,0 0-16,0 0 15,0 1-15,0-1 0,21-21 0,1 21 16,-22 0-16,21-21 0,0 0 0,0 0 16,0 0-16,0 0 0,22 0 15,-22 0-15,0-21 0,21 0 0,-20 0 16,20 21-16,-21-22 0,0 1 0,22 0 16,-22-21-16,0 21 0,0-1 15,0-20-15,0 21 0,1-21 0,-1 20 16,-21-20-16,0 21 0,0 0 0,0-22 15,0 22-15,0 0 16,0 0-16,-21 42 16,-1 0-1,22 0-15,0 1 0,-21-1 16,21 21-16,-21-21 0,21 22 0,0-22 16,0 0-16,0 21 0,0-21 0,0 1 15,0-1-15,0 21 0,0-21 0,21 0 16,0-21-16,1 22 0,-22-1 15,42-21-15,-21 0 0,0 0 0,22 0 16,-22 0-16,21 0 0,-21 0 0,0 0 16,22 0-16,-22-21 0,0-1 15,0 1-15,0 0 0,1 0 0,-1 0 16,0 0-16,0-1 0,0-20 16,-21 21-16,0 0 0,0-22 15,21 22-15,-21 0 0,0 0 0,0 42 31,0 0-15,0 0-16,0 1 0,0-1 0,-21 0 16,21 0-16,-21 0 0,21 0 0,-21 1 15,21-1-15,0 0 0,0 0 16,0 0 0,0-42 15,21 0-31</inkml:trace>
  <inkml:trace contextRef="#ctx0" brushRef="#br0" timeOffset="66785.58">14668 7239 0,'0'0'0,"-21"0"0,0 0 15,0 0 1,0 21-16,21 0 0,0 1 15,0-1-15,0 0 0,0 0 16,0 0-16,21 0 16,0-21-1,0 0-15,0 0 0,1 0 16,-1-21-16,-21 0 0,21 21 16,-21-21-16,21 0 0,-21 0 0,0-1 15,0 1-15,0 0 0,0 0 0,0 0 16,0 0-16,-21-1 15,0 1-15,0 21 0,-1 0 16,1 0-16,0 0 0,0 21 16,0 1-16,0-1 0,-1 21 0,1-21 15,0 0-15,21 22 0,-21-22 0,21 21 16,-21-21-16,21 22 0,0-22 16,0 0-16,0 0 0,21 0 15,0-21-15,0 22 0,0-22 0</inkml:trace>
  <inkml:trace contextRef="#ctx0" brushRef="#br0" timeOffset="67052.44">15240 7239 0,'0'0'16,"0"-21"-16,0 0 0,0 0 0,-21 21 15,21 21 1,-21 0-16,-1 0 15,22 0-15,0 22 0,-21-1 0,0-21 16,0 21-16,21 1 0,0-1 0,-21 0 16,0 1-16,-1-1 0,22-21 15,-21 22-15,21-22 0,0 0 0,0 0 16,0 0-16,-21 0 0,21 1 0,0-1 16,21-21-1,0 0 1,1-21-16,-1 21 0,0-22 0</inkml:trace>
  <inkml:trace contextRef="#ctx0" brushRef="#br0" timeOffset="67528.19">15727 7112 0,'0'0'0,"0"-21"0,0 42 31,-21 0-31,-1 22 0,1-22 0,21 21 15,0 0-15,-21 1 0,0-1 16,21 0-16,-21 1 0,21-1 0,0 0 16,-21-20-16,21 20 0,-22 0 0,22-21 15,0 1-15,0-1 0,0 0 16,0 0-16,-21 0 0,21 0 0,-21 1 16,21-44 30,0 1-46,0 0 0,0 0 16,0 0-16,21 0 0,0-1 0,1 1 16,-1-21-16,0 21 0,0 0 15,0-22-15,0 22 0,22-21 0,-22 21 16,21-1-16,-21 1 0,22 21 16,-22 0-16,0 0 0,0 0 0,0 21 15,1 1-15,-1-1 0,-21 21 0,0-21 16,0 0-16,0 22 0,0-22 0,0 21 15,0-21-15,-21 1 16,21-1-16,-22 0 0,1 0 0,0 0 16,0 0-16,21 1 0,-21-1 0,0 0 15,-1-21 1,1 0-16,0 0 16,0 0-1</inkml:trace>
  <inkml:trace contextRef="#ctx0" brushRef="#br0" timeOffset="67720.08">14838 7493 0,'0'21'15,"21"-21"1,0 0-16,0 0 15,0 0-15,1 0 0,20 0 0,0 0 16,-21 0-16,22-21 0,-1 0 0,-21 21 16,22-21-16,-22 21 0</inkml:trace>
  <inkml:trace contextRef="#ctx0" brushRef="#br0" timeOffset="68456.92">17674 7493 0,'0'0'0,"0"-21"0,21 21 0,0 0 15,1-21-15,-22 0 0,21 21 16,0-22-16,0 22 0,-21-21 16,21 0-16,0 0 0,1 21 0,-22-21 15,0 0-15,0-1 0,0 1 0,0 0 16,0 0-16,-22 21 16,1-21-16,0 21 0,-21 0 15,-1 0-15,22 0 0,-21 21 16,0 0-16,-1-21 0,1 42 0,0-20 15,20-1-15,1 0 0,0 21 0,21-21 16,0 1-16,0-1 0,0 0 16,0 0-16,21 0 0,0 0 0,1 1 15,-1-1-15,0-21 0,21 21 16,1 0-16,-22 0 0,21-21 16,0 21-16,-20 1 0,20-1 0,-21 0 15,0 0-15,0 0 0,1 0 0,-22 1 16,0-1-16,0 0 15,-22 0-15,1 0 0,-21-21 0,0 21 16,-1-21-16,1 0 0,0 0 0,-1 0 16,1 0-16,0 0 0,-1 0 15,1 0-15,21 0 0,-22 0 0,22-21 16,21 0-16,-21 21 0,21-21 0,-21 0 16,21 0-16,0-1 15,0 1-15,0 0 0,0 0 16,21 0-16,0 0 0,0 21 0,1-22 15,20 1-15,-21 0 0,21 0 16,-20 21-16,20-21 0,0 21 0</inkml:trace>
  <inkml:trace contextRef="#ctx0" brushRef="#br0" timeOffset="68687.97">18246 7535 0,'0'0'0,"0"22"15,-22 62 1,1-63-16,21 1 16,-21-1-16,21 0 0,0 0 0,-21 0 15,0 0-15,21 1 16,-21-22-16,21-22 47,0 1-32,21 0-15</inkml:trace>
  <inkml:trace contextRef="#ctx0" brushRef="#br0" timeOffset="68849.88">18224 7260 0,'0'-21'0,"0"42"78,22-21-78</inkml:trace>
  <inkml:trace contextRef="#ctx0" brushRef="#br0" timeOffset="69660.17">18521 7345 0,'0'21'16,"63"64"0,-42-85-16,1 21 0,20-21 15,-21 0-15,21 0 0,1 0 16,-1 0-16,0 0 0,1 0 0,-1 0 16,0-21-16,1 21 0,-1-21 15,-21-1-15,0 22 0,1-21 0,-1 0 16,-21 0-16,0 0 0,-21 21 15,-1 0 1,1 0-16,-21 0 0,21 21 16,0 0-16,-1 0 0,-20 22 15,21-22-15,-21 21 0,20-21 16,-20 22-16,0-1 0,-1 0 0,22-21 16,-21 22-16,0-22 0,20 21 0,-20-21 15,21 1-15,0-1 0,0 0 16,-1-21-16,22 21 0,0 0 15,22-21 17,-22-21-32,21 0 0,0 0 0,0 21 15,0-21-15,0-1 0,1 1 0,-1 0 16,21-21-16,-21 21 0,0-1 16,1 1-16,-1 0 0,-21 0 15,21 21-15,0-21 0,0 21 16,-21 21-1,0 0-15,0 0 0,0 0 16,0 1-16,0-1 0,0 0 0,0 0 16,0 0-16,0 0 0,21 1 15,-21-1-15,22 0 0,-22 0 0,21 0 16,0-21-16,0 21 0,0-21 0,0 0 16,1 22-16,-1-22 0,0 0 15,21 0-15,1 0 0,-22 0 0,21 0 16,0-22-16,1 22 0,20-21 0,-20 0 15,-1 0-15,0 0 16,1 0-16,20-22 0,-21 22 0,1-21 16,-22-1-16,21 22 0,-21-21 0,22 0 15,-43-1-15,21 1 0,-21 21 16,0 0-16,0-1 0,0 1 0,-21 21 16,-22 0-16,22 21 15,-21 1-15,21-1 0,-22 21 16,1-21-16,21 22 0,0-22 15,0 21-15,21-21 0,0 22 0,0-22 16,0 0-16,0 0 0,21 0 0,0 0 16,0 1-16,21-1 0,-20-21 15,20 21-15,0-21 0,-21 0 0,22 0 16,-1 0-16,0 0 0,1 0 16,-1 0-16,0 0 0,-20 0 0,-1-21 15,21 0-15,-21 21 0,-21-22 0</inkml:trace>
  <inkml:trace contextRef="#ctx0" brushRef="#br0" timeOffset="71224.11">1714 8678 0,'0'0'0,"-21"-21"0,-63 0 16,84 0 0,-22 0-16,1 21 15,42 0 32,22 0-47,-22 0 16,21 0-16,1 0 0,-1 0 0,0 0 15,22 0-15,-1 0 0,1 0 16,-1 0-16,1 0 0,20 0 0,1 0 16,0 0-16,21 0 0,-22 0 0,1 0 15,21 0-15,-22 0 0,22 0 16,0-21-16,0 21 0,0 0 0,0 0 15,21 0-15,-22 0 0,22 0 16,-21 0-16,21 0 0,0 0 0,0 0 16,0 0-16,0 0 0,0-22 15,0 22-15,21 0 0,-21 0 0,0 0 16,22 0-16,-1 0 0,0-21 16,0 21-16,0 0 0,22 0 0,-22 0 15,21 0-15,-21 0 0,22-21 0,-1 21 16,-21 0-16,21 0 0,1 0 15,-1 0-15,0 0 0,1-21 0,-1 21 16,-21 0-16,22 0 0,-1 0 0,0 0 16,1 0-16,-22 0 0,21 0 15,0 0-15,-20 0 0,20 0 0,0 0 16,1 0-16,-1 0 0,0 0 0,1 0 16,-1 0-16,21 0 0,-20 0 15,-1 0-15,0 0 0,1 0 16,20 0-16,-20 0 0,-1-21 0,-21 21 15,21 0-15,1 0 0,20 0 0,-20-21 16,-1 21-16,0 0 0,-21 0 16,22 0-16,-1 0 0,0 0 0,-20 0 15,20 0-15,-21 0 0,21-22 16,-20 22-16,20 0 0,-21 0 0,21 0 16,1 0-16,-22 0 0,0 0 0,21 0 15,-20 0-15,20-21 0,-21 21 16,21 0-16,-20 0 0,-1-21 0,0 21 15,0 0-15,0 0 0,0-21 16,1 21-16,-1 0 0,-21-21 16,0 21-16,0 0 0,0 0 0,0 0 15,0-21-15,0 21 0,-21 0 16,-1 0-16,1 0 0,-21 0 0,0 0 16,-1 0-16,1 0 0,0 0 0,-22 0 15,1 0-15,20 0 0,-20 0 16,-1 0-16,1 0 0,-22 0 0,0 0 15,1 0-15,-1 0 0,-21 0 0,0-22 16,1 22-16,-1 0 0,0 0 16,-42 0 109,0 0-125,-1 0 0,1 0 0</inkml:trace>
  <inkml:trace contextRef="#ctx0" brushRef="#br1" timeOffset="79172.37">1651 9589 0,'21'0'31,"0"-22"-31,0 22 0,-21-21 0,22 0 16,-1 0-16,0 0 0,0 0 15,0-1-15,0 1 0,1 0 0,-1 0 16,-21 0-16,0-22 0,0 22 16,0 0-16,0 0 0,0 0 15,-21 0-15,-1-1 0,1 22 16,-21 0-16,0 0 0,-1 0 15,1 0-15,0 22 0,-22-22 16,22 21-16,-1 21 0,-20-21 16,21 0-16,-1 22 0,22-22 0,-21 21 15,42 1-15,0-22 0,0 21 16,0 0-16,0-20 0,0 20 0,21-21 16,0 0-16,21 22 0,1-22 15,-22 0-15,21 0 0,1 0 0,-1 0 16,0 1-16,1-1 0,-22 21 15,21-21-15,-21 0 0,0 1 0,1-1 16,-1 0-16,-21 0 0,0 0 16,0 0-16,-21 1 0,-1-1 15,-20 0-15,21-21 16,-21 21-16,-1-21 0,1 0 0,0 0 16,-22 0-16,22 0 0,-1 0 15,-20 0-15,21-21 0,-1 0 0,1 21 16,0-43-16,-1 22 0,22 0 15,-21 0-15,21-21 0,-1 20 0,1-20 16,0 21-16,21-21 0,-21 20 16,21 1-16,0 0 0,21 21 15,0 21 1,0 0-16,-21 1 0,22-1 16,-1 0-16,0 21 0,0-21 0,21 22 15,-20-1-15,-1-21 16,0 0-16,0 22 0,0-22 0,0 21 15,1-21-15,-1 1 0,0-1 16,0-21-16,0 21 0,22-21 0,-22 0 16,21 0-16,-21 0 0,22 0 15,-1 0-15,-21-21 0,21 0 0,1-1 16,-1 1-16,-21 0 0,22 0 16,-1 0-16,-21-22 0,21 22 0,-20-21 15,-1 21-15,0-22 0,0 22 16,0-21-16,-21 21 0,21 0 15,-21-1-15,0 1 0,0 42 32,0 1-32,0-1 0,0 0 15,0 0-15,-21 0 0,21 0 16,0 1-16,0-1 0,0 21 0,0-21 16,0 0-16,0 1 0,0-1 15,0 0-15,21-21 16,1 0-16,-1 0 0,0 0 15,0 0-15,21 0 0,-20-21 16,-1 0-16,21-1 0,-21 22 16,0-21-16,1 0 0,20-21 0,-21 21 15,-21-1-15,21 1 0,0 0 16,-21-21-16,22 21 0,-22-1 16,0 1-16,0 0 0,0 0 0,0 0 15,0 0 1,0 42 15,0 0-15,0 0-16,0 0 0,0 0 15,0 1-15,0 20 0,0-21 0,0 21 16,0-20-16,0 20 0,0 0 16,0 1-16,0-22 0,0 42 0,0-20 15,0 20-15,0-21 0,0 43 16,0-21-16,0-1 0,0 1 15,0 20-15,0-20 0,0-1 0,0 22 16,0-22-16,0 22 0,0 0 16,0-22-16,0 1 0,0-1 0,-22 1 15,1-1-15,21-20 0,-21 20 16,0-42-16,0 22 0,21-22 0,-21 0 16,-1-21-16,1 0 0,-21 0 15,21 0-15,-22 0 0,22-21 0,-21 0 16,0-22-16,-1 22 0,1-21 15,0-1-15,20 1 0,-20-21 0,21-1 16,-21 22-16,20-22 0,1 1 16,0 20-16,21 1 0,0-21 15,0 20-15,0 1 0,0 0 0,0-1 16,0 1-16,0 0 0,0-1 16,21 1-16,-21 0 0,43-22 0,-22 22 15,0-1-15,0-20 0,21 21 16,-20-22-16,20 22 0</inkml:trace>
  <inkml:trace contextRef="#ctx0" brushRef="#br1" timeOffset="79839.99">2646 9800 0,'0'64'16,"-21"-43"-16,21 21 15,0-21-15,-22 1 0,22 20 16,0-21-16,0 0 0,0 0 0,0 1 16,0-1-16,-21 0 0,21 0 15,0 0-15,0 0 16,0-42 15,21 0-31,-21 0 0,0 0 16,22 0-16,-22-1 0,21 1 0,0 0 15,-21 0-15,0-21 0,21 20 16,-21 1-16,21 0 0,-21 0 16,0 0-16,21 21 0,1 0 15,-1 0-15,-21 21 16,0 0-16,21 0 0,-21 0 16,0 1-16,0-1 0,0 0 0,0 0 15,21-21-15,-21 21 0,21 0 16,-21 1-16,21-22 0,-21 21 0,22-21 15,-1 0-15,0 0 16,0 0-16,0 0 16,0 0-16,1 0 0,-1-21 15,0-1-15,0 1 0,-21 0 16,21 0-16,0 0 0,1 0 0,-1-22 16,-21 1-16,0 21 0,21-22 15,-21 1-15,0 0 0,21-1 0,-21 1 16,0 0-16,0 21 0,0-22 15,0 22-15,0 0 0,0 42 32,0 0-32,0 0 0,0 22 0,0-22 15,-21 21-15,21 1 0,0-1 16,0 0-16,0 1 0,0-1 16,0 0-16,0-21 0,0 22 0,0-22 15,0 0-15,0 0 0,0 0 16,0 1-16,0-1 0,0 0 0,21-21 15,0 0-15,0 0 0,1 0 16,-1 0-16,0 0 0,0 0 16,0 0-16</inkml:trace>
  <inkml:trace contextRef="#ctx0" brushRef="#br1" timeOffset="80731.7">3873 9694 0,'0'0'0,"-21"0"0,0-21 16,0 21-16,0 0 0,0 0 15,-1 21-15,1 1 0,0-1 0,0 0 16,-21 0-16,20 21 0,1-20 16,21 20-16,-21-21 0,0 21 0,0-20 15,21 20-15,0-21 0,0 0 16,0 22-16,0-22 0,0 0 15,0 0-15,21-21 0,0 0 16,0 0-16,0 0 16,1 0-16,20 0 0,-21 0 0,0-21 15,0 0-15,22 0 0,-22-1 16,0 1-16,0 0 0,0 0 0,1 0 16,-22-22-16,0 22 0,0 0 0,21 0 15,-21 0-15,0 0 0,0 42 31,-21 0-15,21 0-16,-22 0 0,22 0 16,0 1-16,0-1 0,0 0 0,0 0 15,0 0-15,0 0 0,0 1 16,0-1 0,22-21-16,-1 0 0,0 0 15,0 0 1,0 0-16,-21-21 0,21 21 0,-21-22 15,22 1-15,-1 0 0,-21 0 0,21 0 16,0 0-16,-21-1 0,21 1 16,0 0-16,1-21 0,-1 21 0,0-1 15,0 1-15,0 21 16,0 0-16,1 0 0,-1 0 16,0 21-16,-21 1 0,0-1 0,21-21 15,-21 21-15,0 0 0,21 21 16,-21-20-16,0-1 0,0 0 15,0 0-15,0 0 0,0 0 0,0 1 16,-21-1-16,21 0 16,0-42 31,21 0-47,-21-1 0,21 1 0,1 0 15,-22 0-15,21-21 0,0 20 16,0-20-16,-21 21 0,21-21 0,0-1 15,-21 22-15,0 0 0,22 0 0,-22 0 16,0-1-16,0 44 31,0-1-31,0 0 0,-22 0 16,22 21-16,0-20 0,0-1 16,-21 21-16,21-21 0,0 0 0,0 1 15,0-1-15,0 21 0,0-21 0,21 0 16,1 1-16,-1-1 15,0-21-15,0 0 0,0 21 0,0-21 16,1 0-16,-1 0 0,0 0 16,0 0-16,0-21 0,0 0 0,1 21 15,-22-22-15</inkml:trace>
  <inkml:trace contextRef="#ctx0" brushRef="#br1" timeOffset="80984.17">3027 9694 0,'-21'22'15,"42"-44"-15,-42 65 0,21-22 0,21-21 16,0 0-1,0 0-15,21 0 0,1 0 0,-1 0 16,22 0-16,-1-21 0,1 0 0,-1-1 16,22 22-16,-22-21 0,22 0 15,-22 0-15,-20 21 0</inkml:trace>
  <inkml:trace contextRef="#ctx0" brushRef="#br1" timeOffset="81540.49">5482 9716 0,'64'-22'31,"-64"1"-31,0 0 16,0 0-1,0 0-15,-22 21 16,1 0-16,0 0 15,0 0-15,0 0 16,21 21-16,-21 0 16,21 0-16,0 0 0,0 1 15,0-1-15,0 0 16,21 0 0,0-21-1,0 0-15,0 0 16</inkml:trace>
  <inkml:trace contextRef="#ctx0" brushRef="#br1" timeOffset="81872.45">5482 10054 0,'0'0'0,"21"0"16,0 0-16,1 0 16,-1 0-16,0 0 0,-21-21 15,0 0 1,0 0-16,0 0 16,-21 21-1,0 0-15,-1 0 16,1 0-16,0 0 15,0 21-15,21 0 16,0 0-16,0 0 31</inkml:trace>
  <inkml:trace contextRef="#ctx0" brushRef="#br1" timeOffset="84656.14">6921 9758 0,'0'0'0,"22"0"15,-1-21-15,0 21 16,0-21-16,0-1 15,-21 1-15,21 0 0,-21 0 16,0 0-16,0 0 0,0-1 0,0 1 16,0 0-16,-21 0 15,-21 0-15,21 0 0,0-1 0,-22 22 16,22-21-16,-21 21 0,21 0 16,-22 0-16,22 0 0,-21 0 0,-1 0 15,22 21-15,-21-21 0,21 43 16,0-22-16,-22 21 0,22 1 15,21-1-15,-21 0 0,21 1 0,0-1 16,-21 21-16,21-20 0,0-1 0,0-21 16,0 22-16,0-22 0,21 21 15,0-21-15,0-21 0,-21 21 0,21 1 16,22-22-16,-22 0 0,0 0 0,0 0 16,22 0-16,-22-22 0,0 1 15,21 21-15,-21-21 0,22 0 0,-22 0 16,0 0-16,21-22 0,-20 22 0,-1-21 15,0 21-15,0-22 0,0 1 16,0 0-16,-21-1 0,0 1 16,22 21-16,-22-22 0,0 22 0,0 0 15,21 0-15,-21 0 0,0 0 16,0 42 0,0 0-16,0 0 0,0 0 15,0 22-15,0-22 0,0 21 16,0-21-16,0 22 0,0-22 0,0 21 15,0-21-15,0 22 0,0-22 16,0 21-16,0-21 0,0 0 0,0 1 16,0-1-16,0 0 0,21-21 15,0 0-15,0 0 0,0 0 16,1 0-16,-1 0 0,0 0 16,0 0-16,0-21 0,0 21 0,22-21 15,-22-1-15,0 1 0,0 0 16,0-21-16,1 21 0,-1-22 0,0 22 15,0-21-15,0-1 0,0 1 0,-21 21 16,22-21-16,-22 20 0,0 1 16,0 0-16,0 0 0,-22 21 15,1 0-15,0 0 0,0 0 16,21 21-16,-21 0 16,21 0-16,0 1 0,0-1 0,0 0 15,0 0-15,21 0 0,-21 0 16,21 1-16,0-1 0,0 0 15,1-21-15,-1 21 0,0 0 0,0 0 16,-21 1-16,21-1 0,0 0 16,-21 0-16,22 0 0,-22 0 15,0 1-15,0-1 16,21-21 0,0 0-16,0 0 15,0 0-15,0 0 0,1-21 0,-1 21 16,0-22-16,0 1 0,21 0 15,-20 0-15,-1 0 0,0 0 0,0-22 16,0 22-16,22-42 16,-43 20-16,0 1 0,21 21 15,-21-22-15,0 22 0,0 0 0,0 0 16,-21 21-16,-1 0 16,1 0-16,0 0 15,0 0-15,0 21 0,21 0 16,0 0-16,0 1 0,0-1 15,21 0-15,0 0 0,-21 0 16,21 0-16,0-21 0,1 22 0,-22-1 16,21 0-16,0 0 0,-21 0 0,21 0 15,0-21-15,-21 22 0,21-1 16,-21 0-16,22 0 0,-1-21 16,-21 21-16,0 0 0,21-21 0,0 22 15,0-22-15,0 21 16,1-21-16,-1 0 0,0 0 0,0 0 15,0 0-15,0 0 0,1 0 0,20 0 16,-21-21-16,21 21 0,-20-22 16,-1 1-16,21 21 0,-21-21 0,0 0 15,1 0-15,-1-22 0,0 22 0,0 0 16,-21-21-16,21 21 0,-21-22 16,0 22-16,0-21 0,0 21 0,0-22 15,0 22-15,0 0 0,0 0 0,-21 21 16,0 0-16,0-21 15,0 21-15,-1 0 0,1 0 0,0 0 16,0 0-16,0 21 0,0 0 0,-1 0 16,1 0-16,0 0 0,0 22 15,0-22-15,0 21 0,21-21 0,0 22 16,0-22-16,-22 21 0,22-21 16,0 1-16,0-1 0,0 0 0,0 0 15,0 0-15,0 0 0,22-21 16,-1 0-16,0 0 15,0 0-15,0 0 0,0-21 16,22 21-16,-22-21 0,0 0 16,0 0-16,-21 0 0,21-1 0,1 1 15,-1 0-15,0-21 0,-21 21 16,0-22-16,21 1 0,-21 21 0,21 0 16,-21-1-16,0 1 0,0 0 15,0 0-15,0 42 16,0 0-1,0 0-15,0 1 16,-21 20-16,21-21 0,0 0 0,-21 22 16,21-22-16,0 0 0,0 21 0,0-21 15,0 1-15,0-1 0,0 0 16,0 0-16,0 0 0,21 0 16,0-21-16,0 0 0,1 0 15,-1 0-15,0 0 0,0 0 16,0 0-16,0 0 0,1 0 0,-1-21 15,0 21-15,21-21 0,-21 0 0,1 0 16,-1 0-16,0-22 0,-21 22 16,21 0-16,0-21 0,-21 20 0,21 1 15,-21 0-15,0 0 0,0 0 16,0 0-16,0 42 31,0 0-31,-21 0 16,21 0-16,-21 0 0,21 1 0,0-1 15,0 0-15,0 0 0,0 0 16,0 0-16,0 1 0,0-1 0,0 0 16,21-21-16,-21 21 0,21-21 15,1 0-15,-1 0 0,0 0 0,0 0 16,0 0-16,0 0 0,1 0 0,-1 0 16,0-21-16,0 0 0,0 0 15,22 21-15,-22-22 0,0-20 16,-21 21-16,21 0 0,0 0 0,-21-1 0,0-20 15,0 21-15,21 0 0,-21 0 16,0-1-16,0 1 0,0 0 16,0 0-1,0 42 48,0 0-63,0 0 0,0 1 15,0-1-15,0 21 0,0-21 16,0 0-16,0 1 0,-21 20 16,21-21-16,0 21 0,0-20 0,0 20 15,0 0-15,0 1 0,-21-1 0,21 0 16,0 1-16,0-1 0,0 0 16,0 22-16,0-22 0,0 22 15,0-1-15,0 1 0,0-1 0,0 1 16,0-1-16,0 1 0,0-1 0,0 1 15,0-1-15,0 22 0,0-22 16,0 22-16,0-22 0,0 22 0,0-21 16,0-1-16,0 22 0,0-22 0,0 1 15,0-22-15,0 22 0,-21-22 0,21 0 16,0 1-16,0-1 0,0-21 16,-21 0-16,0 0 0,-1 1 15,22-1-15,-21-21 0,0 0 0,0 0 16,0-21-16,0-1 0,-1 1 15,1-21-15,0 21 0,0-22 16,0 22-16,0-21 0,-1 0 0,-20-22 16,21 22-16,0-22 0,-22 1 0,22-1 15,-21 1-15,0-22 0,20 22 16,1-1-16,0-21 0,0 22 0,0-1 16,21 1-16,0-1 0,0 1 0,0 21 15,0-22-15,21 1 0,0 20 16,0-20-16,0 20 0,1 1 0,20 0 15,-21 21-15,0-22 0,0 22 16,22 0-16,-22 0 0,0 0 0,0-1 16,22 1-16,-22 21 0,0-21 0,0 21 15,0 0-15,0-21 16,1 21-16,-22-21 16,0 0-1</inkml:trace>
  <inkml:trace contextRef="#ctx0" brushRef="#br1" timeOffset="87166.31">10096 9525 0,'0'-21'47,"0"0"-15,0 0-17,0 42 173,0-42-79,0-1-78,0 44 1,0-1-32,0 0 15,-21 0-15,21 0 0,0 22 16,-21-22-16,21 21 0,0 0 0,0 1 15,-21-22-15,21 21 0,-21 1 0,0-22 16,21 21-16,0-21 0,-22 0 16,22 1-16,-21-1 0,21 0 15,0 0-15,0-42 47,0 0-47,0 0 16,0-1-16,21-20 0,1 21 15,-22 0-15,21-22 0,0 1 0,0 0 16,0 21-16,0-22 0,1 1 0,-1 0 16,0 20-16,0 1 0,0 0 15,0 0-15,1 0 0,-1 0 0,0 21 16,0 0-16,0 21 16,-21 0-16,21 0 15,-21 0-15,0 22 0,0-22 0,0 21 16,0 0-16,0-20 0,0 20 0,0 0 15,0-21-15,0 1 0,22 20 16,-22-21-16,21 0 0,-21 0 0,21 1 16,0-22-16,0 21 0,0-21 0,1 0 15,-1 0-15,0 0 0,21 0 16,-21 0-16,1 0 0,20 0 0,0 0 16,-21-21-16,22-1 0,-22 22 15,21-21-15,1 0 0,-22-21 16,21 21-16,-21-1 0,0-20 0,1 21 15,-1-21-15,0-1 0,-21 1 16,0 21-16,0-22 0,0 1 0,0 21 16,0 0-16,0 0 0,-21 21 0,0-22 15,-1 22-15,1 0 0,0 0 16,0 0-16,-21 0 0,20 22 0,1-1 16,-21 0-16,21 0 0,0 21 0,-1 1 15,1-22-15,0 21 0,21 1 16,0-1-16,-21 0 0,21-21 0,0 22 15,0-22-15,0 0 0,0 0 16,0 0-16,21 1 0,-21-1 16,21-21-16,0 0 0,1 0 0,-1 0 15,0 0-15,0 0 0,21 0 0,-20 0 16,-1-21-16,21-1 0,-21 1 16,0 21-16,1-21 0,-1 0 0,0-21 15,0 20-15,0 1 0,-21 0 16,21-21-16,-21 21 0,0-1 0,0 1 15,0 0-15,0 42 32,0 0-32,0 1 0,-21-1 0,21 0 15,0 0-15,0 0 0,0 0 0,0 1 16,0 20-16,0-21 0,21 0 16,1 0-16,-22 1 15,21-22-15,21 0 0,-21 21 0,0-21 16,22 0-16,-22 0 0,0 0 15,21 0-15,-20 0 0,-1-21 0,0-1 16,0 1-16,0 0 0,0 21 0,1-42 16,-22 21-16,0-1 0,21 1 15,-21-21-15,21 21 0,-21-22 0,0 22 16,0 0-16,0 0 0,0 0 16,0 0-16,0 42 15,0 0 1,0 0-16,0 0 0,0 22 0,0-22 15,0 0-15,0 21 0,0-21 16,0 1-16,0-1 0,0 0 0,0 0 16,0 0-16,-21 0 0,21 1 15,0-44 17,0 1-32,0 0 15,0 0-15,21 0 0,-21 0 16,0-1-16,0-20 0,21 21 15,0 0-15,-21-22 0,21 22 0,-21 0 16,0 0-16,22 0 0,-22 0 16,21 21-16,-21 21 15,21 0-15,-21 0 16,0 0-16,21 0 0,-21 1 0,0-1 16,0 21-16,0-21 0,0 0 15,21 1-15,-21-1 0,21 0 0,-21 0 16,0 0-16,0 0 0,22-21 0,-1 0 15,-21 22-15,21-22 0,0 0 16,0 0-16,0 0 16,1-22-16,-1 1 0,0 0 0,0 21 15,0-21-15,-21 0 16,21-22-16,1 22 0,-1 0 0,0-21 16,-21 21-16,21-1 0,0-20 0,-21 21 15,0 0-15,21 0 0,-21-1 16,22 22-16,-22 22 31,0-1-31,0 0 0,0 21 16,0-21-16,0 1 0,0 20 0,-22-21 15,22 0-15,0 0 0,0 1 16,0-1-16,0 0 0,22 0 0,-1 0 16,0 0-16,0-21 0,0 0 0,0 22 15,1-22-15,-1 0 0,21 0 16,-21 0-16,0 0 0,1 0 15,-1-22-15,0 1 0,0 0 0,0 21 16,0-42-16,1 21 0,-22-1 0,21 1 16,-21-21-16,21 21 0,-21-22 15,0 1-15,0 21 0,0-21 0,0 20 16,0 1-16,0 0 0,-21 21 16,0 0-16,-1 21 15,1 0-15,0 1 0,21-1 16,0 0-16,0 21 0,0-21 0,0 1 15,0 20-15,0-21 16,0 21-16,0-20 0,0-1 0,0 0 16,21 0-16,0 0 0,-21 0 0,22-21 15,-1 22-15,0-1 0,0-21 16,0 0-16,0 0 0,22 0 0,-22 0 16,0 0-16,0 0 0,0 0 0,1 0 15,-1-21-15,0-1 0,0 1 0,0 21 16</inkml:trace>
  <inkml:trace contextRef="#ctx0" brushRef="#br1" timeOffset="87400.17">13314 9631 0,'21'0'15,"0"0"-15,0 0 16,0 0-16,1 0 0,-1 0 16,0 0-16,0 0 0,0 0 15,0 0-15,1 0 16,-1 0 0</inkml:trace>
  <inkml:trace contextRef="#ctx0" brushRef="#br1" timeOffset="87553.09">13293 9779 0,'0'21'0,"0"-42"0,0 63 15,21-42 1,0 0-16,0 0 0,0 0 16,0 0-16,1 0 15,-1 0-15,-21-21 16,21 0-16</inkml:trace>
  <inkml:trace contextRef="#ctx0" brushRef="#br1" timeOffset="88352.63">14351 9398 0,'0'0'16,"0"-21"-16,0 0 0,0 0 15,0-1 1,0 1-16,21 21 0,0-21 0,-21 0 15,21 21-15,1-21 0,-1 21 0,0 0 16,0 0-16,0 0 0,0 0 16,1 0-16,-1 0 0,0 0 0,0 21 15,-21 0-15,21 0 0,0 0 0,-21 1 16,22 20-16,-22-21 0,0 21 16,0-20-16,0 20 0,0 0 0,0-21 15,0 22-15,0-22 0,0 21 0,-22-21 16,22 1-16,0-1 0,-21 0 15,21 0-15,-21-21 0,21 21 16,-21-21 0,0-21-1,21 0-15,0 0 0,0 0 16,0-1-16,0 1 0,0-21 0,21 21 16,0-22-16,-21 22 0,21-21 15,0 0-15,1 20 0,-1 1 0,0-21 16,21 21-16,-21 0 0,22-1 15,-22 1-15,21 21 0,1 0 0,-22 0 16,21 0-16,-21 0 0,22 0 0,-22 0 16,0 21-16,0 1 0,0 20 15,-21-21-15,0 0 0,0 22 0,0-22 16,0 21-16,0-21 0,0 0 16,0 22-16,0-22 0,-21 0 15,21 0-15,-21 0 0,21 1 16,-21-22-16,21 21 15,0-42 1,0-1 0,0 1-16,21 0 0,-21 0 15</inkml:trace>
  <inkml:trace contextRef="#ctx0" brushRef="#br1" timeOffset="88744.41">15325 9504 0,'63'42'16,"-42"-42"0,0 0-16,1 0 0,-1 0 0,0 0 15,0 0-15,21 0 0,-20 0 16,20 0-16,-21-21 0,0 0 0,22 21 16,-22-21-16,0 0 0,0 21 0,0-22 15,0 1-15,-21 0 0,0 0 16,0 0-16,0 0 0,0-1 15,0 1-15,0 0 0,-21 21 16,0 0-16,0 0 16,0 0-16,0 0 0,-1 21 15,-20 0-15,21-21 0,0 43 0,0-22 16,-1 0-16,1 0 0,0 22 16,21-22-16,0 21 0,0-21 0,0 0 15,0 22-15,0-22 0,0 0 0,0 0 16,0 0-16,21 1 0,0-1 15,1 0-15,-1-21 0,0 0 16,0 0-16,0 0 0,0 0 16,1 0-16,-1 0 0,0-21 0,0 0 15,21 21-15,-20-22 0,-1 1 16,21 0-16</inkml:trace>
  <inkml:trace contextRef="#ctx0" brushRef="#br1" timeOffset="89304.08">16256 9335 0,'0'0'16,"-21"0"0,0 21-16,-1-21 0,22 21 15,-21 0-15,0 0 0,21 0 16,0 1-16,-21-1 0,21 0 0,-21 0 16,21 21-16,-21-20 0,21-1 15,0 0-15,0 0 0,0 0 16,0 0-16,0 1 0,21-22 15,0 0 1,0 0-16,0 0 0,0-22 16,1 1-16,-1 21 0,0-21 0,0 0 15,0 0-15,0 0 0,1-1 16,-1 1-16,0 0 0,0 0 0,0 0 16,0 0-16,-21-1 0,22 1 0,-1 21 15,-21 21 1,0 1-1,0-1-15,0 0 0,0 0 0,0 0 16,0 0-16,0 1 0,0-1 16,0 0-16,0 0 0,0 0 15,0 0-15,21 1 0,0-22 16,0 0-16,0 0 0,1 0 16,-1 0-16,21 0 0,-21 0 0,0 0 15,22-22-15,-22 1 0,0 0 0,21 0 16,-20 0-16,-1 0 0,0-22 15,-21 22-15,0-21 0,21-1 0,-21 1 16,0 21-16,0-21 0,0-1 0,0 22 16,0 0-16,-21 0 0,21 0 15,-21-1-15,0 22 0,-1 0 0,1 0 16,0 0-16,0 22 16,0-1-1,21 0-15,-21-21 0,21 21 16,0 0-1</inkml:trace>
  <inkml:trace contextRef="#ctx0" brushRef="#br1" timeOffset="90120.62">18246 9525 0,'0'0'0,"21"0"15,0 0-15,0 0 0,0 0 0,0 0 16,1 0-16,-1-21 0,21 21 16,-21-21-16,0 0 0,1 21 0,-1-22 15,0 1-15,-21 0 0,0 0 0,0 0 16,0 0-16,0-1 0,0 1 15,0 0-15,-21 0 0,0 0 0,-1 0 16,1-1-16,-21 1 0,21 0 16,-22 21-16,1 0 0,21 0 0,-21 0 15,-1 0-15,1 0 0,21 21 16,-22 0-16,22 1 0,0-1 16,0 21-16,0 0 0,0-20 0,21 20 15,-22 0-15,22 1 0,0-22 0,0 21 16,0 0-16,0-20 0,0-1 15,0 0-15,22 0 0,-1 0 0,0 0 16,0-21-16,0 0 0,22 0 16,-22 0-16,21 0 0,0-21 0,-20 0 15,20 0-15,0 0 0,1 0 0,-1-1 16,0-20-16,-21 21 0,22-21 16,-1 20-16,-21-20 0,0 0 15,1-1-15,-1 1 0,0 0 0,0-22 16,-21 22-16,0-22 0,0 22 15,0 0-15,0-1 0,0 1 0,0 21 16,0 0-16,-21 21 0,0 0 16,0 42-16,-1-21 15,22 22-15,0-1 0,-21 21 0,21-20 16,-21-1-16,21 0 0,0 1 16,0-1-16,0 0 0,0 1 0,0-1 15,0-21-15,0 22 0,21-22 0,0 21 16,1-21-16,-1 0 0,0-21 15,0 22-15,21-22 0,-20 0 0,-1 0 16,21 0-16,-21 0 0,0 0 16,22 0-16,-22-22 0,0 1 15,21 0-15,-20 21 0,-1-21 0,21 0 16,-21 0-16</inkml:trace>
  <inkml:trace contextRef="#ctx0" brushRef="#br1" timeOffset="90800.23">19198 9292 0,'-21'64'0,"42"-128"0,-21 43 0,0 0 0,0 0 16,0 0-16,0-1 0,-21 22 15,0 0-15,0 0 16,-1 0-16,1 22 0,0-22 16,0 42-16,0-21 0,0 0 0,-1 0 15,1 1-15,0 20 0,21-21 16,0 0-16,-21 0 0,21 22 16,-21-22-16,21 0 0,0 0 0,0 0 15,0 1-15,0-1 0,21-21 16,0 21-16,0-21 0,0 0 15,1 0-15,-1 0 0,0-21 16,0 0-16,0 21 0,22-22 0,-22 1 16,0 0-16,0-21 0,0 21 0,0-1 15,1-20-15,-1 21 0,0-21 16,-21 20-16,0-20 0,0 21 0,0 0 16,0 0-16,0-1 0,-21 44 31,21-1-31,-21 0 15,-1 0-15,22 21 0,0-20 0,0-1 16,0 21-16,0-21 0,0 0 16,0 1-16,0-1 0,0 21 0,22-21 15,-1-21-15,0 21 0,-21 1 0,21-22 16,0 0-16,22 0 0,-22 0 16,0 0-16,21 0 0,-21 0 0,1 0 15,20 0-15,-21-22 0,21 1 0,-20 0 16,20 0-16,-21-21 0,0 20 15,0 1-15,1-21 0,-1 0 0,-21 20 16,21-41-16,0 21 0,-21-1 0,0 1 16,0 0-16,21-22 15,-21 43-15,21-21 0,-21 20 0,0 1 16,0 0-16,0 42 16,0 0-16,-21 1 15,21 20-15,-21 0 0,0 1 0,21-1 16,0 0-16,-21 1 0,21-1 15,-21 0-15,21-21 0,0 22 0,0-1 16,0-21-16,0 22 0,0-22 0,0 0 16,0 0-16,0 0 0,21 0 15,0 1-15,0-22 0,0 0 16,0 0-16,1 0 0,-1 0 0,0 0 16,0-22-1,0 1-15,0 0 0,-21 0 0,0 0 16,0 0-16,0-1 0,0 1 0</inkml:trace>
  <inkml:trace contextRef="#ctx0" brushRef="#br1" timeOffset="90972.13">19452 9208 0,'0'0'0,"-21"0"0,0 0 31,42 0-31,0 0 0,0 0 16,0 0-16,22 0 0,-1 0 0,-21 0 15,22 0-15,-1 0 0,0 0 16,1 0-16,-1 0 0,0 0 0,-21 0 16,22 0-16,-22 0 0</inkml:trace>
  <inkml:trace contextRef="#ctx0" brushRef="#br1" timeOffset="91548.8">20320 9483 0,'0'0'0,"21"0"0,0 0 0,0 0 15,1 0-15,-1 0 0,0 0 16,21-21-16,-21 21 0,1-22 0,-1 22 16,0-21-16,0 0 0,0 0 15,0 0-15,-21 0 0,0-1 0,0 1 16,0-21-16,0 21 0,0 0 0,0-22 15,-21 22-15,0 0 0,0 0 16,0 0-16,0 21 0,-22 0 0,22 0 16,0 0-16,-21 0 0,20 21 0,-20 0 15,21 0-15,-21 0 16,20 0-16,1 22 0,0-22 0,0 21 16,0 1-16,0-22 0,21 21 0,-22-21 15,22 22-15,0-22 0,0 21 16,0-21-16,0 0 0,22 1 0,-1-22 15,0 21-15,0-21 0,21 0 0,-20 0 16,-1 0-16,21 0 0,-21 0 16,22-21-16,-22-1 0,21 22 0,-21-21 15,22 0-15,-22 0 0,0 0 0,0 0 16,0-22-16,0 22 0,-21 0 16,22-21-16,-22 20 0,21-20 0,-21 21 15,21 0-15,-21 0 0,0-1 16,0 44-1,0-1-15,-21 0 16,0 0-16,21 0 0,-22 0 0,22 22 16,0-22-16,0 0 0,0 0 15,0 22-15,0-22 0,0 0 0,0 0 16,22 0-16,-1 0 0,0-21 16,21 22-16,-21-22 0,1 0 0,-1 0 15,21 0-15,-21 0 0,22-22 0,-1 22 16,-21-21-16,21 0 0</inkml:trace>
  <inkml:trace contextRef="#ctx0" brushRef="#br1" timeOffset="92724.35">21421 8805 0,'0'0'0,"0"-21"0,0-21 31,-22 63-31,1 0 0,0 22 0,21-22 0,-21 21 15,0 0-15,0 22 0,-1-22 16,22 1-16,-21-1 0,0 0 0,21 1 16,0-1-16,0-21 0,0 21 0,0-20 15,0-1-15,0 21 0,0-21 16,0 0-16,0 1 16,21-1-16,0-21 0,1 0 15,-1 0-15,0 0 0,0 0 16,0 0-16,0 0 0,1 0 0,-1-21 15,0 21-15,0-22 0,-21 1 0,21 21 16,-21-21-16,0 0 0,0 0 16,0 0-16,0-1 0,0 1 0,0 0 15,0 0-15,0 0 0,0 0 16,0-1-16,21 44 62,1-22-62,-1 0 16,0 0 0,0 0-1,-21-22 17,0 44 14,0-1-46,-21 0 16,0 0-16,21 0 16,0 0-16,-21 1 0,-1-1 0,22 0 15,-21 0-15,21 0 0,0 0 16,0 1-16,0-1 0,0 0 16,0 0-16,21 0 15,1-21-15,-1 0 0,0 0 0,0 0 16,0 0-16,0 0 0,1 0 0,-1 0 15,21-21-15,-21 21 0,0-21 16,1 0-16,-1 0 0,21-1 0,-21 1 16,0 0-16,1 0 0,-1 0 0,-21 0 15,0-1-15,21-20 0,-21 21 16,21 0-16,-21 0 16,0 42 15,-21 0-16,21 0-15,0 0 32,21-21-17,0 0-15,0 0 0,1 0 16,-1-21 0,-21 0-16,21 0 0,0 0 15,-21-1 1,0 44 31,0-1-47,-21 0 0,0 0 0,21 0 15,-21 0-15,-1 1 0,1 20 0,21-21 16,-21 21-16,0 1 0,0-1 16,0 0-16,21 1 0,0 20 0,-22-20 15,1 20-15,21 1 0,-21-22 0,21 21 16,0 1-16,0-22 0,-21 22 0,21-22 15,-21 22-15,0-22 0,21 21 16,0-20-16,-22-1 0,1 0 16,21-20-16,-21-1 0,21 0 0,-21 0 15,0-21-15,0 0 16,-1 0-16,1 0 0,0-21 16,0 0-16,0 0 0,0-1 0,-1 1 15,1 0-15,0-21 0,0 21 0,0-22 16,0 22-16,21-21 0,-22 21 15,22-1-15,0-20 0,0 21 0,0 0 16,0-22-16,0 22 0,0 0 0,0 0 16,22 0-16,-1 0 0</inkml:trace>
  <inkml:trace contextRef="#ctx0" brushRef="#br1" timeOffset="93085.07">22183 9186 0,'0'-21'0,"0"42"0,0-63 0,0 21 15,-22 21 17,22 21-32,-21 0 0,21 22 0,-21-22 15,21 21-15,0 0 0,0 1 0,-21 20 16,21-20-16,0 20 0,0 1 0,-21-1 15,21 1-15,0-22 0,0 21 16,0 1-16,-21-22 0,21 1 16,-22 20-16,22-21 0,-21 1 0,0-22 15,0 21-15,21-21 0,0 22 0,-21-22 16,21 0-16,-21-21 0,21 21 16,0-42-1,0 0 1,21 0-16,-21 0 15,21-22-15,-21 22 0,21 0 16,-21-21-16,0-1 0,0 1 0,21-22 16</inkml:trace>
  <inkml:trace contextRef="#ctx0" brushRef="#br1" timeOffset="93352.33">22077 9292 0,'0'0'15,"21"-21"-15,-21 0 0,21 0 0,0 0 16,0-1-16,1 22 0,-1 0 15,0 0-15,21 0 0,-21 0 16,1 0-16,20 0 0,-21 0 0,-21 22 16,21-1-16,-21 0 0,0 21 15,0-21-15,0 1 16,0-1-16,0 0 0,-21 0 0,0 0 16,0-21-16,0 21 0,-22 1 0,22-22 15,0 21-15,0-21 0,0 0 16,-1 0-16,1 0 0,42 0 47,1 0-47,-1-21 0,0-1 0,0 1 15</inkml:trace>
  <inkml:trace contextRef="#ctx0" brushRef="#br1" timeOffset="93660.15">22521 9356 0,'0'0'0,"21"0"15,1 0-15,-1-21 0,0 21 16,0-22-16,0 22 0,0-21 0,1 0 16,20 21-16,-21-21 0,0 0 15,0 0-15,1-1 0,-22 1 16,0 0-16,-22 0 16,-20 21-16,21 0 0,0 0 15,-22 0-15,1 0 0,0 21 0,21 0 16,-22 0-16,22 1 0,0-1 0,0 0 15,0 0-15,21 0 16,0 0-16,0 1 0,0-1 0,0 0 0,21 0 16,0 0-16,0 0 0,0 1 15,22-22-15,-22 21 0,21-21 16,0 0-16,1 0 0,-1 0 0,-21 0 16,22 0-16,-22 0 0,21-21 0,-21-1 15,0 22-15,1-21 0</inkml:trace>
  <inkml:trace contextRef="#ctx0" brushRef="#br1" timeOffset="93888.01">21251 8911 0,'0'0'0,"-21"0"15,-21 0 1,63 0 0,0 0-16,0 0 0,22 0 0,-22 0 15,21 0-15,0 0 0,1 0 16,-1 0-16,0 0 0,1-21 0,-22 21 16,21 0-16</inkml:trace>
  <inkml:trace contextRef="#ctx0" brushRef="#br1" timeOffset="94571.87">23304 8678 0,'64'-21'16,"-43"21"-16,21 0 15,-20 0-15,20 0 16,-21 0-16,21 0 0,1 0 0,-1 0 16,-21 0-16,22 0 0,-1 0 0,0 0 15,1 0-15,-22 0 0,0 0 16,0 0-16,-42 0 15,-21 0 1,20 0-16,-20 0 0,0 0 16,-1-21-16,1 21 0,0 0 0,-1 0 15,1 0-15,21 0 0,0 0 16,-22 0-16,22 0 0,0 0 16,0 21-16,0 0 0,0 1 0,21-1 15,-22 0-15,1 21 16,21 1-16,0-1 0,-21 0 0,0 1 15,0-1-15,0 0 0,21 1 0,-22 20 16,1-21-16,0 1 0,0-1 16,0 0-16,0 1 0,21-1 0,-22 0 15,22 1-15,-21-1 0,21 0 16,0 1-16,0-22 0,0 21 0,0-21 16,0 1-16,21-1 0,1-21 0,-1 21 15,0-21-15,0 0 0,0 0 16,0 0-16,1 0 0,20 0 0,-21-21 15,0 0-15,22 21 0,-22-22 0,21 1 16</inkml:trace>
  <inkml:trace contextRef="#ctx0" brushRef="#br1" timeOffset="95000.62">24024 8975 0,'0'0'16,"-21"0"-16,0 0 0,0 0 0,-1 0 16,1 0-16,-21 0 0,21 21 0,0 0 15,-1-21-15,-20 21 0,21 0 16,0 1-16,0-1 0,21 0 16,0 0-16,-22 0 0,22 0 15,0 1-15,0-1 0,22 0 16,-1 0-16,21-21 0,-21 21 15,0 0-15,1-21 0,20 22 0,-21-22 16,0 0-16,22 21 0,-22-21 16,0 21-16,-21 0 0,21-21 15,-21 21-15,0 0 16,-21-21-16,0 0 16,0 22-16,-1-22 0,-20 0 0,0 0 0,-1 0 15,1 0-15,0 0 0,-1 0 0,1 0 16,21 0-16,-21 0 15,20 0-15,1 0 0,0 0 0,21-22 16,-21 22-16,21-21 16,0 0-1,21 21-15,-21-21 0,21 21 16,0-21-16,1 21 0</inkml:trace>
  <inkml:trace contextRef="#ctx0" brushRef="#br1" timeOffset="95245.48">24193 9186 0,'0'22'16,"0"-1"-16,0 0 0,0 0 16,-21-21-16,21 21 0,0 0 15,0 1-15,-21-1 0,21 0 16,0 0-16,0 0 15,0 0 1,0-42 15,0 0-31,21 21 16</inkml:trace>
  <inkml:trace contextRef="#ctx0" brushRef="#br1" timeOffset="95408.39">24278 9059 0,'0'0'16,"0"-21"0,-21 21-16,42 0 47,0 0-47,-21 21 15,21-21-15,1 0 0</inkml:trace>
  <inkml:trace contextRef="#ctx0" brushRef="#br1" timeOffset="96188.35">24511 9165 0,'0'21'15,"21"-21"-15,0 22 16,0-22-16,1 0 0,-1 0 15,0 0-15,0 0 0,0 0 0,22 0 16,-22 0-16,21 0 0,-21 0 16,22 0-16,-22-22 0,0 22 15,0 0-15,0 0 0,0-21 0,-42 21 32,0 0-17,-21 21-15,21-21 0,-1 22 0,-20-1 16,21 0-16,-21 0 0,-1 0 15,22 0-15,-21 1 0,21-1 0,-1 0 16,1 0-16,-21-21 0,21 21 0,21 0 16,-21-21-16,-1 22 15,44-44 32,-22 1-47,21 21 0,0-21 16,0 21-16,0-21 0,0 0 0,1 0 15,-1 21-15,0-22 16,0 22-16,0 0 16,-21 22-1,0-1 1,0 0-16,21-21 0,-21 21 16,0 0-16,22-21 15,-1 21-15,0 1 16,0-22-16,0 0 0,0 0 15,1 0-15,-1 0 0,21 0 0,-21 0 16,0 0-16,22 0 0,-22 0 0,21-22 16,-21 1-16,22 21 0,-22-21 15,0 0-15,0 21 0,0-21 0,1 0 16,-1-1-16,0-20 0,-21 21 16,0 0-16,21 0 0,-21-1 0,0 1 15,0 0-15,0 0 0,-21 42 31,0-21-31,21 21 0,-21 0 16,-1 1-16,22-1 0,-21 0 0,21 21 16,-21-21-16,21 1 15,-21-1-15,21 0 0,0 0 16,0 0-16,21-21 16,0 0-16,0 0 15,1 0-15,-1 0 0,0 0 16,0 0-16,0 0 0,0-21 0,1 21 15,-1-21-15</inkml:trace>
  <inkml:trace contextRef="#ctx0" brushRef="#br1" timeOffset="96696.06">25612 8827 0,'21'0'0,"0"0"0,0 0 15,0 0-15,0 0 0,22 0 16,-22 0-16,21 0 0,1 0 0,-1 0 16,-21 0-16,21-22 0,1 22 0,-22 0 15,0 0-15,0 0 16,0 0-16,-21 22 15,0-1-15,0 0 16,-21 21-16,0-21 0,0 1 0,0 20 16,0-21-16,-1 21 0,1 1 0,0-22 15,21 21-15,0-21 0,-21 22 16,21-22-16,-21 0 0,21 21 0,0-20 16,0-1-16,0 0 0,0 21 0,0-21 15,0 1-15,0-1 0,0 0 16,0 0-16,0 0 0,0 0 0,0 1 15,0-1-15,-21-21 16,-1 21-16,1-21 16,0 0-16,0 0 0,0 0 15,0 0-15,-1 0 16,1 0-16,0 0 0,0 0 0,0-21 16,0 21-16,-1-21 15,1 21-15,21-22 16,0 1-1,21 21-15,1 0 0,-1-21 16</inkml:trace>
  <inkml:trace contextRef="#ctx0" brushRef="#br1" timeOffset="96928.93">26374 9398 0,'-22'0'31,"1"0"-15,21 21 15,0 0-15,0 1-1</inkml:trace>
  <inkml:trace contextRef="#ctx0" brushRef="#br1" timeOffset="97158.8">26268 9800 0,'0'21'0,"0"64"31,0-64-31,0 0 16,-21 1 0,-1-22-16,1 0 15,0 21-15,0-21 0,0 0 16,0 0-16,-1 0 0,-20 0 16,0 0-16,21 0 0,-22 0 0,1 0 15,-22 0-15,22 0 0</inkml:trace>
  <inkml:trace contextRef="#ctx0" brushRef="#br1" timeOffset="102260.03">11176 11155 0,'21'0'0,"0"0"15,0-21 16,-21 0-31,22 21 0,-22-22 16,0 1-16,0 0 0,0 0 16,0 0-16,0 0 15,0-1-15,0 1 0,-22 21 16,22-21-16,-21 21 0,0-21 16,0 21-16,0-21 0,0 21 15,-1 0-15,1 0 0,0 0 0,0 0 16,0 0-16,0 0 0,-1 0 0,1 21 15,0 0-15,0-21 0,0 21 16,0 0-16,21 1 0,-22 20 0,22-21 16,-21 21-16,0-20 0,21 20 0,0 0 15,0 1-15,0-22 0,-21 21 16,21 0-16,0-20 0,0 20 0,0-21 16,0 0-16,0 0 0,0 1 15,0-1-15,0 0 0,21-21 16,-21 21-16,21-21 0,0 0 15,1 0-15,-1 0 0,0 0 16,0 0-16,0-21 0,0 0 16,1 0-16,20-1 0,-21 22 0,0-21 15,22-21-15,-22 21 0,21 0 0,-21-1 16,0-20-16,1 21 0,20-21 16,-21-1-16,-21 22 0,21-21 0,0 21 15,-21-22-15,22 22 0,-22 0 0,0-21 16,0 20-16,21 1 0,-21 0 15,0 0 1,0 42 15,0 0-31,0 0 16,0 1-16,0-1 0,0 21 0,0 0 16,0-20-16,0 20 0,0 0 0,0 1 15,0-1-15,0-21 0,0 21 16,0 1-16,0-22 0,0 0 0,0 0 15,21 0-15,0 1 0,0-1 16,0-21-16,1 0 0,-1 0 16,0 0-16,0 0 0,0 0 0,0 0 15,1 0-15,-1-21 0,0-1 16,0 22-16,0-21 0,-21 0 16,21 0-16</inkml:trace>
  <inkml:trace contextRef="#ctx0" brushRef="#br1" timeOffset="104272.62">13885 10943 0,'-21'0'0,"0"0"16,42 0 47,0 0-63,0 0 15,1 0-15,-1-21 16,0 21-16,21 0 0,-21 0 0,1 0 15,-1-21-15,21 21 0,-21 0 0,0 0 16,1 0-16,-1 0 0,0-21 16,0 21-16,0 0 0,0 0 0,1 0 15,-44 0 17,1 0-32,0 0 0,0 0 15</inkml:trace>
  <inkml:trace contextRef="#ctx0" brushRef="#br1" timeOffset="104464.51">13991 11049 0,'0'0'0,"0"21"0,21-21 16,0 0-16,1 0 15,-1 0-15,0 0 0,0 0 0,0 0 16,0 0-16,1 0 0,-1 0 15,0 0-15,0 0 0,0-21 16,0 21-16,1 0 0,-22-21 0,21 21 16,0 0-16</inkml:trace>
  <inkml:trace contextRef="#ctx0" brushRef="#br1" timeOffset="105190.23">15430 10837 0,'-42'-42'15,"21"21"-15,21 0 16,0 0-16,0-1 0,0 1 16,21 0-16,0 21 0,0-21 15,1 21-15,-1 0 16,0 0-16,0 0 0,0 0 16,0 0-16,1 0 0,-1 21 15,0-21-15,-21 21 0,0 0 0,21 22 16,-21-22-16,21 0 0,-21 21 0,0-20 15,0 20-15,0-21 0,0 21 16,0-20-16,0 20 0,0-21 0,0 0 16,0 22-16,0-22 0,0 0 0,0 0 15,0 0-15,0 0 16,-21-21-16,0 0 16,0 0-16,0 0 15,-1-21 1,22 0-16,0 0 0,0 0 15,0 0-15,0-1 0,0 1 0,0 0 16,0 0-16,22 0 0,-1-22 16,-21 22-16,21-21 0,0 21 0,0-22 15,0 22-15,22-21 0,-22 21 0,0 0 16,21-22-16,-20 22 0,20 0 16,-21 21-16,0 0 0,22 0 0,-22 0 15,0 0-15,21 0 0,-21 21 0,1 0 16,-1 0-16,0 1 0,0 20 15,0-21-15,-21 21 0,0 1 0,21-22 16,-21 0-16,0 21 0,0-20 0,0-1 16,0 21-16,0-21 15,0 0-15,0 1 0,0-1 16,0 0-16,-21-21 0,21 21 16,-21-21-1,21-21 1,0 0-16,0 0 15,0-1-15</inkml:trace>
  <inkml:trace contextRef="#ctx0" brushRef="#br1" timeOffset="105632.98">16404 10922 0,'21'0'0,"0"0"15,1 0-15,-1 0 16,0 0-16,0 0 0,0-21 16,0 0-16,1 21 0,-22-21 15,21 21-15,-21-22 0,21 22 16,-21-21-16,0 0 0,0 0 16,0 0-16,0 0 0,0-1 15,0 1-15,0 0 16,0 0-16,-21 21 0,0 0 15,-1 0 1,1 0-16,21 21 16,-21 0-16,21 0 0,0 22 0,-21-22 15,0 0-15,21 21 0,0-20 16,0 20-16,0-21 0,0 0 0,-21 0 16,21 1-16,0 20 0,0-21 0,0 0 15,0 0-15,0 1 16,21-1-16,0 0 15,0-21-15,0 0 0,0 0 16,1 0-16,-1 0 16,0-21-16,0 0 0,0 21 0,0-22 15,1 1-15,-1 0 0,0 0 0,0 0 16,-21 0-16,21-1 0,0-20 16</inkml:trace>
  <inkml:trace contextRef="#ctx0" brushRef="#br1" timeOffset="106276.28">16912 10753 0,'0'-21'16,"0"63"-16,0-63 0,21-22 0,0 22 15,-21 42 1,0 1 0,0-1-16,0 0 15,0 0-15,0 21 0,0-20 16,0-1-16,0 0 0,0 0 0,0 0 16,0 22-16,0-22 0,0 0 15,0 0-15,0 0 0,0 0 16,0 1-16,0-1 0,0 0 15,0 0-15,22-21 16,-1 0 0,0 0-16,-21-21 0,21 0 15,0 0-15,0 21 0,1-22 0,-1 1 16,0 0-16,0-21 0,0 21 0,-21-1 16,21 1-16,1 0 0,-1 0 0,0 0 15,0 0-15,-21-1 16,0 44 15,0-1-31,0 0 0,0 0 16,0 0-16,0 0 0,0 1 15,0-1-15,0 21 0,0-21 0,0 0 16,0 1-16,0-1 16,21 0-16,0 0 0,1-21 0,-1 0 15,0 21-15,0-21 0,0 0 0,0 0 16,22 0-16,-22 0 0,0-21 15,0 21-15,0-21 0,1 0 0,-1 0 16,0-1-16,-21 1 0,21 0 0,-21 0 16,21 0-16,-21 0 15,0-22-15,0 22 0,0-21 0,0 21 16,0-22-16,0 22 0,-21 0 0,0 0 16,21 0-16,-21-1 0,0 1 15,-1 21-15,1 0 16,0 0-16,42 0 31,0 0-15,1 0-16,-1 21 15,0-21-15,0 0 0,0 0 16,0 0-16,1 0 0,-1 0 16,-21-21-16,21 21 0,-21-21 15</inkml:trace>
  <inkml:trace contextRef="#ctx0" brushRef="#br1" timeOffset="106800.69">18902 10668 0,'0'0'0,"21"-21"0,0 21 16,-21-21-16,0 42 31,0 0-31,0 0 16,0 22-16,0-22 0,0 0 0,0 0 15,0 21-15,0-20 0,-21-1 16,21 0-16,-21 21 0,21-21 0,0 1 16,0-1-16,-21 0 0,21 0 15,0-42 32,0 0-47,0 0 16,21-1-16,-21 1 0</inkml:trace>
  <inkml:trace contextRef="#ctx0" brushRef="#br1" timeOffset="107184.46">18923 10245 0,'0'0'0,"-21"0"0,0 21 16,-1 0-16,22 0 15,-21 0-15,21 1 0,0-1 16,0 0-16,0 0 0,0 0 0,21 0 16,1-21-1,-1 0-15,0 0 0,0 0 16,0-21-16,-21 0 0,21 21 16,1-21-16,-1 0 0,0 0 0,0 21 15,-21-22-15,0 1 0,0 0 0,0 0 16,0 0-16,0 0 0,0-1 15,0 1-15,-21 0 0,0 21 16,0 0-16,-1 0 0,1 0 16,0 0-16,21 21 15,-21 0-15,21 1 0,-21-1 16,21 21-16,0-21 0,0 22 0,0-22 16,0 21-16,0-21 0,0 0 15,0 22-15,0-22 0,0 0 0,21 0 16,-21 0-16,21 1 0,0-1 15</inkml:trace>
  <inkml:trace contextRef="#ctx0" brushRef="#br1" timeOffset="107732.61">19494 10583 0,'0'43'15,"0"-22"-15,0 0 0,0 0 16,0 0-16,0 1 0,0-1 0,-21 0 16,21 0-16,-21 0 0,21 0 15,-21 1-15,21-1 0,0 0 0,0 0 16,0 0-16,0 0 0,0 1 0,0-1 16,0 0-1,0 0-15,0 0 16,0-42 15,0 0-15,0 0-16,0 0 15,0-1-15,0 1 0,0 0 16,21-21-16,0 21 0,0-22 0,1 22 16,-1-21-16,0-1 0,0 1 0,21 21 15,-20-21-15,20 20 0,-21-20 16,21 21-16,1 0 0,-22 0 0,21 21 15,-21 0-15,1 0 0,-1 0 16,21 0-16,-42 21 0,21 21 16,0-21-16,-21 22 0,0-1 0,0-21 15,0 21-15,0 1 0,0-22 16,0 21-16,0-21 0,-21 22 0,0-22 16,21 0-16,-21 0 0,21 0 0,-21 1 15,21-1-15,-21-21 16,42-21 15,-21-1-15,21 1-16,0 0 15,0-21-15</inkml:trace>
  <inkml:trace contextRef="#ctx0" brushRef="#br1" timeOffset="108048.43">20489 10224 0,'0'0'0,"0"21"47,-21 0-47,21 21 0,0-21 16,-21 22-16,0-1 0,21 0 15,-21 22-15,21-22 0,0 1 0,-22-1 0,1 0 16,21 1-16,0-1 15,0-21-15,-21 21 0,21-20 0,-21 20 16,21-21-16,-21 0 0,21 0 0,0 1 16,0-1-16,0 0 15,21-21 1,0 0-16,0 0 16,0 0-16,1 0 0,-1-21 0,0 0 15,0 21-15,0-22 0,0 1 16,1 0-16,-1-21 0</inkml:trace>
  <inkml:trace contextRef="#ctx0" brushRef="#br1" timeOffset="108268.3">20405 10583 0,'0'43'31,"21"-43"-31,0 0 16,0 0-16,21 0 0,-20 0 16,-1 0-16,21 0 0,-21 0 0,22 0 15,-22 0-15,21 0 0,-21 0 0,0 0 16,1-21-16,-1-1 0,0 22 16</inkml:trace>
  <inkml:trace contextRef="#ctx0" brushRef="#br1" timeOffset="109413.34">21484 10308 0,'21'0'46,"0"0"-46,1 0 16,-1 0-16,21 0 0,-21 0 16,22 0-16,-22 0 0,21 0 0,0-21 15,1 21-15,-1 0 0,0 0 0,-20 0 16,20 0-16,-21 0 0,0 0 16,0 0-16,1 0 0,-44 0 31,1 0-31,0 0 0,0 0 0,0 0 15,-22 0-15,22 0 0,-21 0 0,0 0 16,20 0-16,-20-21 0,0 21 16,21 0-16,-1 0 0,-20 0 15,21 0-15,0 0 0,0 0 0,-1 0 16,1 0 0,0 0 30,21 21-46,0 0 0,0 0 16,-21 1-16,21-1 0,0 21 16,0 0-16,0-20 0,-21 20 0,21 0 15,-21 1-15,21-1 0,-22 0 0,22 1 16,-21 20-16,0-42 0,21 22 16,-21-1-16,21 0 0,-21 1 15,21-1-15,0 0 0,0 1 0,0-1 16,0 0-16,0-21 0,0 22 15,0-22-15,0 21 0,0-21 0,0 1 16,21-1-16,0-21 0,0 21 0,0-21 16,1 0-16,-1 0 0,0 0 15,0 0-15,21 0 0,-20 0 0,-1 0 16,0 0-16,21 0 0,-21-21 0,1 0 16,20-1-16,-21 1 0,0 0 15,0 0-15,22 0 0,-22-22 16</inkml:trace>
  <inkml:trace contextRef="#ctx0" brushRef="#br1" timeOffset="109756.18">22373 10414 0,'0'0'16,"21"0"-16,0 0 15,1 0-15,-1 0 0,0 0 16,21 0-16,-21 0 0,22 0 0,-22 0 15,0 0-15,21 0 0,-20 0 16,-1 0-16,0 0 0,0 0 0,0 0 16,-21-21-1,-21 21 1,0 0-16,0 0 0,0 0 16</inkml:trace>
  <inkml:trace contextRef="#ctx0" brushRef="#br1" timeOffset="110223.91">22415 10393 0,'0'0'0,"-21"42"0,0-21 0,0 1 15,0-1-15,0 21 0,-1-21 0,1 22 16,21-22-16,-21 21 0,0-21 0,0 0 16,0 1-16,21 20 15,0-21-15,-22-21 0,22 21 0,0 0 16,-21-21-16,21 22 0,21-22 47,1-22-47,-22 1 0,21 21 0,0-21 15,0 21-15,0-21 0,0 0 16,1 21-16,-1-21 0,0 21 0,0-22 16,0 22-16,0 0 0,1 0 0,-1 0 15,0 0-15,0 0 0,0 0 16,0 0-16,1 0 0,-1 22 0,0-1 15,0 0 1,-21 0-16,21 0 0,-21 0 16,0 1-16,0-1 0,0 0 0,0 0 15,0 0-15,-21-21 16,0 21-16,0-21 0,0 22 0,-22-22 16,22 0-16,0 21 0,0-21 0,-22 0 15,22 0-15,0 0 0,0 0 16,0 0-16,0 0 0,21-21 31,0-1-31,21 1 16,0 0-16,0 0 0</inkml:trace>
  <inkml:trace contextRef="#ctx0" brushRef="#br1" timeOffset="110792.05">23093 10245 0,'21'0'32,"0"0"-32,0 0 0,0-21 0,1 21 15,-1 0-15,21 0 0,-21 0 16,0-22-16,22 22 0,-22 0 15,21 0-15,1 0 0,-1 0 0,-21-21 16,21 21-16,-20 0 0,20 0 0,-21 0 16,0 0-1,-21 21-15,0 1 16,0-1-16,0 0 16,-21 0-16,21 21 0,0-20 0,0 20 15,-21-21-15,0 21 0,21 1 0,-21-22 16,21 21-16,0 1 0,0-22 15,0 21-15,0 0 0,0-20 0,0 20 16,0-21-16,0 21 0,-22-20 16,22 20-16,0-21 0,0 0 15,-21 22-15,21-22 0,0 0 0,0 0 16,0 0-16,-21 0 0,0 1 0,21-1 16,-21 0-16,21 0 0,-21 0 15,-1-21-15,1 21 0,0-21 0,0 0 16,0 22-16,0-22 0,-22 0 0,22 0 15,-21 0-15,21 0 0,-1 0 16,-20 0-16,21 0 0,0 0 0,-22 0 16,22-22-16,0 22 0,0-21 0,0 21 15,0 0-15,-1-21 16,22 0-16,0 0 16,0 0-16,0-1 15,22 22-15,-1-21 16,0 0-16</inkml:trace>
  <inkml:trace contextRef="#ctx0" brushRef="#br1" timeOffset="111167.84">24236 10647 0,'0'0'0,"21"-21"63,-21 0-48,-21 21 48,21 21-1,0 0-62,0 0 16</inkml:trace>
  <inkml:trace contextRef="#ctx0" brushRef="#br1" timeOffset="111728.18">24215 10986 0,'0'0'0,"-22"0"0,22-22 78,22 22-47,-22 22-15,0-1-1,0 0 1,0 0-16,0 0 16,-22-21-1,1 0-15,21 21 16,-21-21-16,21-21 31,0 0-15,0 0-16,0 0 0,21 21 15,0-21-15,1 21 16,-1-22-16,0 22 0,0 0 16,0 0-16,-21 22 31,0-1-31,0 0 0,0 0 0,0 0 16,0 0-16,0 1 0,-21 20 0,0-21 15,0 0-15,0 22 0,-1-22 16,-20 0-16,21 0 0,-21 0 0,-1 0 15,1 1-15,21-1 0,-22-21 0,22 0 16,0 0-16,-21 0 0,21 0 16,-1 0-16,1 0 0,0 0 0,0 0 15</inkml:trace>
  <inkml:trace contextRef="#ctx0" brushRef="#br1" timeOffset="112252.89">24193 10583 0,'0'22'15,"0"-1"1,0 0-1,22-21-15,-1 0 16,0 0 0,-21-21-16,21 21 0,-21-21 15,0-1-15,21 1 16,-21 0 0,0 42 30,0 0-30,-21-21-16,21 22 0,-21-22 47</inkml:trace>
  <inkml:trace contextRef="#ctx0" brushRef="#br0" timeOffset="121209.02">910 12488 0,'0'0'0,"-21"0"16,0 0-16,0 22 16,-1-1-16,1 0 0,0 21 15,0-21-15,0 22 0,0-1 16,-1 0-16,1 1 0,0-1 16,0 0-16,0 1 0,21-1 0,-21-21 15,-1 22-15,1-22 16,0 0-16,21 21 0,-21-42 0,0 21 15,21 1-15,-21-22 0,-1 0 16,22-22 0,0 1-16,0 0 0,0-21 0,0-1 15,0 1-15,0 0 0,22-1 16,-1-20-16,-21 21 0,21-1 0,0-20 16,0 20-16,0 1 0,1 0 15,-22-1-15,21 1 0,0 21 16,0 0-16,0 0 0,0-1 0,1 22 15,-1 0-15,0 0 0,0 22 16,0-1-16,0 0 0,-21 0 16,22 21-16,-1-20 0,0 20 15,-21 0-15,0 1 0,21-1 16,-21 0-16,21 1 0,-21-1 0,0 0 16,0 1-16,0-1 0,0 0 15,0-21-15,0 22 0,0-22 0,0 0 16,0 0-16,0 0 15,-21-42 1</inkml:trace>
  <inkml:trace contextRef="#ctx0" brushRef="#br0" timeOffset="121395.91">317 12954 0,'22'0'15,"-1"0"-15,0 0 16,21-21-16,-21 21 0,1 0 16,20-21-16,-21 21 0,21 0 0,-20-21 15,20-1-15,0 22 0,1-21 16,-1 0-16,0 21 0,1-21 0,-1 0 16,0 0-16,1 21 0</inkml:trace>
  <inkml:trace contextRef="#ctx0" brushRef="#br0" timeOffset="121804.52">1164 12721 0,'-21'-21'0,"21"-42"31,0 41-16,21 22 1,0 0-16,0 0 0,1 0 16,-1 0-16,0 22 0,0-1 15,0 0-15,22 0 0,-22 21 16,0-20-16,0 20 0,0 0 0,0 1 16,-21-1-16,0-21 0,0 21 15,0 1-15,0-22 0,0 21 0,-21-21 16,0 1-16,0-1 0,21 0 15,-21-21-15,0 0 0,21-21 32,0 0-32,0-1 15,0 1-15,0-21 0,0 21 0,21 0 16,0-22-16,-21 1 16,21 21-16,0-22 0,0 1 0,1 21 15,-1-21-15,0 20 0,0 1 16,0 0-16,0 0 0,22 0 0,-22 21 15</inkml:trace>
  <inkml:trace contextRef="#ctx0" brushRef="#br0" timeOffset="122209.28">1799 12658 0,'0'0'0,"0"-21"31,21-1-31,0 22 16,1 0 0,-1 0-16,0 0 0,0 0 15,-21 22-15,21-22 0,0 21 16,1 21-16,-22-21 0,21 0 16,0 22-16,0-22 0,-21 0 0,0 21 15,21-20-15,-21-1 0,0 21 16,0-21-16,0 0 0,0 1 0,0-1 15,0 0-15,-21-21 16,0 0 0,21-21-1,-21 0-15,21-1 0,0 1 16,0 0-16,0 0 0,0 0 16,0-22-16,0 22 0,0-21 0,0 21 15,0 0-15,21-1 0,0 1 16,0 0-16,0 0 0,1 21 0,-1 0 15,0-21-15,0 21 0,0 0 16,0 0-16,1 0 0,-1 0 0</inkml:trace>
  <inkml:trace contextRef="#ctx0" brushRef="#br0" timeOffset="122744.98">2984 12615 0,'0'0'0,"0"-21"0,0-21 31,-21 21-31,0 21 0,0 0 0,-21 0 16,20 0-16,-20 0 15,0 21-15,21 0 0,-1-21 16,-20 42-16,0-20 0,21 20 0,-1-21 15,-20 21-15,21 1 0,0-1 16,21 0-16,0 1 0,-21-1 0,21-21 16,0 22-16,0-22 0,0 0 15,21 0-15,0-21 0,0 0 16,0 0-16,0 0 0,1 0 16,20 0-16,-21-21 0,0 0 0,22 0 15,-22-1-15,0 1 0,21 0 16,-21-21-16,1-1 0,-1 22 0,0-21 15,-21 0-15,0 20 16,21 1-16,-21-21 0,0 21 0,0 0 16,0-1-16,-21 22 31,21 22-31,-21-1 0,21 0 16,0 0-16,0 21 0,0-20 0,0 20 15,0-21-15,0 0 0,0 22 16,0-22-16,0 0 0,0 0 0,0 0 15,21 0-15,0-21 0,0 0 16,0 0-16,1 0 0,-1 0 16,0 0-16,0-21 0,0 0 15,22 0-15,-22 0 0,0-22 16,0 22-16</inkml:trace>
  <inkml:trace contextRef="#ctx0" brushRef="#br0" timeOffset="123339.74">3365 12594 0,'0'0'15,"-21"0"1,0 21-16,21 1 0,-21-1 16,21 0-16,-21 0 0,21 0 0,0 22 15,0-22-15,0 0 0,0 0 16,0 0-16,0 0 0,0 1 0,0-1 16,0 0-16,21-21 15,0 0-15,0 0 0,22 0 16,-22 0-16,21 0 0,-21 0 15,22-21-15,-1 0 0,-21-1 0,0 1 16,22 0-16,-22-21 0,0 21 0,0-1 16,-21 1-16,0 0 0,0 0 15,0 0-15,0 0 0,0-1 0,0 44 47,0-1-47,0 0 0,-21 0 16,21 0-16,0 22 0,0-1 0,0-21 15,0 21-15,0 22 0,0-22 16,0 170 0,0-149-16,21-20 0,-21 20 15,0 1-15,0-1 0,0 22 16,21-22-16,-21 1 0,0-1 16,0 22-16,21-21 0,-21-22 0,22 21 15,-22 1-15,21-22 0,-21 1 0,0-1 16,0-21-16,0 0 0,0 0 0,0 1 15,0-1-15,-21-21 0,-1 0 16,-20 0-16,21-21 0,0 21 0,-22-22 16,22 1-16,-21-21 0,0 21 15,-1-22-15,1 1 0,-22 0 0,22-1 16,0 1-16,-1-21 0,1-1 16,21 22-16,0-22 0,0 1 15,21 20-15,-22 1 0,22-21 0,0 41 16,0-20-16,22 0 0,20-1 15,-21 22-15,21-21 0,1 21 0,20-22 16,-20 1-16,20 21 0,1-21 16,-1-1-16</inkml:trace>
  <inkml:trace contextRef="#ctx0" brushRef="#br0" timeOffset="124224.74">5397 12319 0,'0'0'0,"-42"85"31,21-43-31,0-21 0,21 22 0,-21 20 0,-1-21 15,1 22-15,0-1 0,21 1 16,-21-22-16,0 22 0,0-22 0,-22 22 16,22-22-16,0-21 0,0 21 15,0-20-15,-1-1 0,22 0 16,-21-21 0,21-21-16,0 0 15,0-1-15,0 1 0,0 0 0,0-21 16,0 21-16,0-22 0,0 1 15,21 0-15,-21-22 0,22 22 0,-22-1 16,0 22-16,21-21 0,0 21 0,-21 0 16,0-1-16,21 1 0,0 21 15,-21 21-15,0 1 16,21-1-16,1 21 0,-22-21 16,21 22-16,-21-1 0,0-21 0,21 21 15,0 1-15,-21-22 0,21 21 16,0-21-16,-21 22 0,22-22 15,20 0-15,-21 0 0,0-21 0,22 21 16,-22-21-16,21 0 0,0 0 16,1 0-16,-1 0 0,0-21 0,1 21 15,-1-21-15,-21 0 0,22 0 16,-1-22-16,0 22 0,-21-21 0,1 0 16,20-1-16,-42 1 0,21 0 0,-21-1 15,0-20-15,0 20 0,0 1 16,-21-21-16,0 20 0,0 1 0,-1 0 15,-20-1-15,0 1 0,-1 0 16,1 20-16,0 1 0,-22 0 16,22 21-16,0 0 0,-1 0 0,1 42 15,0-20-15,-1-1 0,22 21 16,0 0-16,0 1 0,21-1 0,0 0 16,0 1-16,0-1 0,21 0 15,0 1-15,0-1 0,0 0 0,22 1 16,-1-22-16,0 21 0,1-21 15,-1 1-15,0-1 0,1-21 0,-1 0 16,0 21-16,1-21 0,-1 0 0,-21 0 16,22-21-16,-1 0 15</inkml:trace>
  <inkml:trace contextRef="#ctx0" brushRef="#br0" timeOffset="124627.93">6265 12827 0,'0'0'0,"0"21"0,0 0 15,21-21 1,1 0 0,-1 0-16,0-21 0,0 0 15,0 0-15,0 0 0,1 0 0,-1-1 16,0 1-16,-21 0 15,0 0-15,21 0 0,-21 0 0,0-1 16,0 1-16,0 0 0,0 0 16,-21 21-16,0 0 0,0 0 15,-1 0-15,1 21 0,0 0 16,0 0-16,0 1 0,0-1 16,21 0-16,0 21 0,-22-21 0,22 22 15,0-22-15,0 42 16,0-41-16,0-1 0,0 0 0,22 0 15,-22 0-15,21 0 0,0-21 16,0 22-16,0-22 0,0 0 16,1 0-16,-1 0 0,21 0 0,-21 0 15,22 0-15,-22-22 0,0 22 16,21-21-16,-21 0 0,22 0 0</inkml:trace>
  <inkml:trace contextRef="#ctx0" brushRef="#br0" timeOffset="124912.76">7175 12086 0,'0'-21'16,"0"42"-16,-21-42 0,0 0 0,0 21 16,0 42-16,0-21 15,21 1-15,-22 20 0,22 0 0,0 1 16,0-1-16,-21 21 0,21-20 15,-21-1-15,21 0 0,0 1 0,0 20 16,0-20-16,-21-1 0,21 0 0,0 1 16,-21-1-16,21-21 0,0 21 15,0-20-15,0-1 0,0 0 0,0 0 16,0 0-16,0 0 0,21-21 16,0 0-1,-21-21 1</inkml:trace>
  <inkml:trace contextRef="#ctx0" brushRef="#br0" timeOffset="128164.13">6879 12488 0,'0'0'0,"0"-21"31,-21 21 0,0 0-31,0 21 16,-1-21-16,1 22 0,0-1 0,0 0 15,0 0-15,0 0 0,-1 0 16,1 1-16,21-1 0,0 21 0,0-21 16,0 0-16,0 1 0,0-1 15,0 0-15,0 0 0,0 0 16,21 0-16,1 1 0,-1-1 16,0-21-16,0 0 0,0 0 15,0 0-15,1 0 0,-1 0 16</inkml:trace>
  <inkml:trace contextRef="#ctx0" brushRef="#br0" timeOffset="131149.75">7451 12785 0,'0'0'0,"21"0"47,0 0-47,-21-21 16,0-1-16,21 1 16,0 0-16,-21 0 15,21 21-15,-21-21 0,0 0 16,0-1-16,0 1 15,0 0-15,0 0 0,-21 0 16,0 21 0,0 0-16,0 0 0,0 0 15,-1 0-15,22 21 16,-21-21-16,0 21 0,0 0 0,0 22 16,0-22-16,21 21 0,-22 0 0,1 1 15,0-1-15,21 0 0,0-20 16,0 20-16,-21 0 0,21-21 0,0 1 15,0-1-15,0 0 0,0 0 16,0 0-16,21-21 0,0 21 16,0-21-16,1 0 0,-1 0 0,0 0 15,0 0-15,0 0 0,0-21 16,1 21-16,-1-21 0,0 0 0,0 0 16,0 0-16,0-1 0,1 1 15,-1 0-15,0-21 0,0 21 16,-21-22-16,0 22 0,21-21 0,-21 21 15,21-22-15,-21 22 0,0 0 16,0 0-16,0 0 0,0-1 16,0 44 15,0-1-31,0 0 0,0 0 0,0 0 16,0 0-16,0 22 0,0-22 15,0 0-15,0 21 0,0-20 0,0-1 16,0 0-16,0 0 0,0 0 15,22 0-15,-1-21 0,0 22 0,0-22 16,0 0-16,0 0 0,1 0 0,-1 0 16,21 0-16,-21 0 15,0 0-15,22 0 0,-22-22 0,0 1 16,21 0-16,-20 0 0,-1 0 16,0 0-16,0-1 0,0-20 0,0 21 15,1-21-15,-22 20 0,0-20 0,21 21 16,-21 0-16,0 0 0,0-1 15,0 1-15,-21 21 16,21 21 0,-22-21-16,1 22 0,0-1 15,0 21-15,21-21 0,-21 0 0,21 1 16,-21 20-16,21-21 0,0 0 16,0 0-16,0 1 0,0 20 15,0-21-15,0 0 0,21-21 0,0 21 16,-21 1-16,21-1 0,0-21 15,-21 21-15,21-21 0,1 0 0,-1 0 16,-21 21-16,21-21 0,0 0 16,0 0-16,0 0 0,1 0 0,-1 0 15,0 0-15,0-21 0,21 21 0,-20-21 16,20 0-16,0-1 0,-21 1 16,22 0-16,-1 0 0,-21 0 0,22 0 15,-22-22-15,0 22 0,21 0 16,-42-21-16,21 20 0,1 1 15,-22 0-15,0-21 0,0 21 0,0-1 16,0 1-16,0 0 16,-22 21-16,1 0 0,0 0 0,0 0 15,0 0-15,0 0 0,-1 0 0,1 0 16,0 21-16,0 0 0,0 1 16,0-1-16,-1 0 0,1 21 0,0-21 15,21 22-15,0-22 0,0 21 16,-21-21-16,21 1 0,0 20 0,0-21 15,0 0-15,0 0 0,0 1 16,21-1-16,0-21 16,0 0-16,1 0 0,-1 0 15,0 0-15,0 0 16,0 0-16,0-21 0,1-1 0,-1 1 16,0 0-16,0 0 0,0-21 0,-21-1 15,21 22-15,-21-21 0,22 21 16,-22-22-16,0 22 0,0 0 0,0 0 15,0 0-15,0-1 0,0 44 32,0-1-17,-22 0-15,22 0 16,0 0-16,0 0 0,0 1 0,0 20 16,0-21-16,0 0 0,0 0 15,0 1-15,22-1 0,-22 0 0,21 0 16,0 0-16,-21 0 0,21-21 0,21 0 15,-20 22-15,-1-22 0,21 0 16,-21 0-16,22 0 0,-22 0 0,21-22 16,-21 1-16,0 21 0,22-21 15,-22-21-15,0 21 0,0-1 0,0-20 16,1 0-16,-1-1 0,0 1 16,-21 0-16,0-1 0,21 1 0,-21-21 15,21 20-15,0 1 0,-21 0 16,0 20-16,0-20 0,0 21 0,0-21 15,0 20-15,-21 22 16,21 22 0,-21 20-16,21-21 0,-21 21 15,21-20-15,0 20 0,-21 0 0,21 1 16,0-1-16,-21 0 0,21 1 16,0-1-16,0 0 0,0 1 0,0-1 15,0-21-15,0 21 0,21 1 0,-21-22 16,21 0-16,0 0 0,0 0 15,0 1-15,-21-1 0,22-21 0,-1 0 16,0 0-16,0 0 0,0 0 16,0 0-16,1 0 0,-1-21 15,0-1-15,0 1 0,21 0 0,-20 0 16,-1-21-16,0 20 0,0-20 16,0 0-16,0 21 0,1-22 0,-22 22 15,21-21-15,-21 21 0,21-1 0,-21 1 16,0 42 15,0 1-31,0-1 16,-21 0-16,21 0 0,0 0 0,-21 22 15,21-22-15,0 21 0,0-21 16,0 0-16,0 1 0,0 20 16,21-21-16,0-21 0,0 21 0,-21 0 15,21 1-15,0-22 0,1 0 0,20 0 16,-21 0-16,0 0 0,22 0 15,-22 0-15,0-22 0,21 22 0,-21-21 16,1 0-16,-1 0 0,21-21 16,-21 20-16,0 1 0,1-21 0,-1 0 15,0 20-15,-21 1 0,21-21 0,0 21 16,0 0-16,-21-1 16,0 44-1,0-1-15,-21 0 16,0 0-16,21 0 0,-21 22 15,21-22-15,0 0 0,-21 0 16,21 21-16,0-20 0,0-1 16,0 0-16,0 0 0,0 0 0,0 0 15,0 1-15,0-1 0,21-21 16,0 0-16,0 0 16,0 0-16,1 0 0,-1 0 15,0 0-15,-21-21 16,0-1-16,0 1 0,0 0 0,0 0 15,0 0-15,0-22 0,0 22 0,0-21 16,0 21-16,-21-22 16,21 22-16,-21 0 0,-1 0 0,1 0 15,0 21-15,0 0 0,0-21 0,0 21 16,42 0 31,0 0-47,21 0 0,-21 0 15,1 0-15,20 0 0,-21 0 0,21 0 16,-20 0-16,20-22 16,-21 22-16,0 0 0,0 0 0,1 0 0,-1 0 15,0 22-15,0-1 0,0 0 0,-21 0 16,0 21 0,21-20-16,-21-1 0,0 0 0,0 0 15,0 21-15,0-20 0,0-1 16,0 0-16,22 0 0,-22 0 0,0 0 15,0 1 1,0-44 15,0 1-15,0 0-16,0 0 0,0 0 16,0-22-16,21 22 0,0 0 15,0-21-15,0 21 16,0-22-16,1 22 0,20-21 0,-21 21 15,21-22-15,1 22 0,-1 0 0,0 0 16,1 0-16,-22-1 0,0 22 16,21 0-16,-20 0 0,-1 0 0,-21 22 15,0-1-15,21 0 0,-21 21 0,0-21 16,0 22-16,21-1 0,-21-21 16,0 22-16,0-1 0,0-21 0,21 0 15,0 0-15,1 22 0,-1-22 16,0 0-16,0-21 15,0 0-15,0 0 0,1 0 16,-1 0 0,0-21-16,0 0 0,0 0 15,-21-1-15,21 1 0,-21 0 0,22 0 16,-22-21-16,0 20 0,21-20 16,-21 0-16,0 21 0,0-22 0,0 1 15</inkml:trace>
  <inkml:trace contextRef="#ctx0" brushRef="#br0" timeOffset="131472.56">10245 12129 0,'0'0'0,"-22"-22"31,1 22-31,21 22 47,0-1-31,0 0-16</inkml:trace>
  <inkml:trace contextRef="#ctx0" brushRef="#br0" timeOffset="131696.48">9356 12552 0,'0'0'15,"-22"0"-15,22-21 32,22 21-32,-1 0 15,0 0-15,-21-21 16,21 21-16,0 0 0,0 0 15,1 0-15</inkml:trace>
  <inkml:trace contextRef="#ctx0" brushRef="#br0" timeOffset="134864.04">9461 12531 0,'0'-21'0,"-21"21"47,0 0-31,0 0-16,0 0 0,0 21 15,-1-21-15,1 0 0,-21 21 16,21-21-16,0 21 0,-1-21 0,1 0 16,0 21-16,0-21 15,0 0 1,42 0 15,0 0-31,0 0 0,0 0 16,1 0-16,-1 0 0,0 0 0,0 0 15,0 0-15,22 0 0,-22 0 16,0-21-16,0 21 0,21 0 0,-20 0 16,-1 0-16,0-21 0,0 21 15,0 0-15,0 0 0,1 0 0</inkml:trace>
  <inkml:trace contextRef="#ctx0" brushRef="#br0" timeOffset="142012.35">12785 12256 0,'0'-22'16,"0"1"0,0 42 15,0 1-31,0-1 15,0 0-15,0 0 0,0 21 16,0-20-16,0-1 0,0 0 16,0 0-16,0 21 0,0-20 0,0-1 15,0 0-15,-22 0 0,22 0 16,-21 0-16,21 1 0,21-22 47,1-22-47,-22 1 0,21 0 15,0 0-15,0 0 0,0 0 16,0 21-16,1-22 0,20 1 0,-21 0 16,0 0-16,0 21 15,1-21-15,-1 21 0,0 0 0,0 0 16,0 21-16,0-21 16,-21 21-16,22 0 0,-1 0 15,-21 1-15,21-1 0,0 0 16,-21 0-16,21-21 0,0 21 15,1 0-15,-1-21 0,0 22 0,0-22 16,0 0-16,0 0 0,1 0 0,-1 0 16,21 0-16,-21 0 0,0 0 15,22-22-15,-22 22 0,0-21 0,0 0 16,0 0-16,1 0 0,-22 0 16,0-1-16,0 1 0,0 0 15,0 0-15,0 0 0,0-22 0,0 22 0,-22 0 16,1 0-16,0 0 15,0 0-15,21-1 0,0 1 0,-21 21 16,0 0 0,21 21-16,0 1 15,0-1-15,0 0 0,0 0 16,0 0-16,0 0 16,21-21-16</inkml:trace>
  <inkml:trace contextRef="#ctx0" brushRef="#br0" timeOffset="142273.45">13928 12298 0,'0'21'32,"0"0"-17,0 0-15,0 1 0,0-1 16,0 0-16,0 0 0,-22 0 15,22 0-15,0 1 0,-21-1 0,21 0 16,0 0-16,0 0 0,0 0 16,0 1-1,0-44 17,0 1-32,0 0 15</inkml:trace>
  <inkml:trace contextRef="#ctx0" brushRef="#br0" timeOffset="142601.39">13970 11959 0,'0'0'0,"-42"0"32,42 21-17,0 1-15,0-1 16,21-21-1,0 0-15,0 0 0,0 0 16,0 0-16,1 0 0,-1 0 16,-21-21-16,21 21 0,-21-22 15,0 1 1,-21 21-16,0 0 0,-1 0 0,1 0 16,0 0-16,0 0 15,0 0-15,21 21 0,-21-21 16,21 22-16,0-1 0,0 0 15,0 0-15,0 0 0,0 0 16,0 1 0,0-1-16,21-21 0,-21 21 0,21-21 15</inkml:trace>
  <inkml:trace contextRef="#ctx0" brushRef="#br0" timeOffset="142912.56">14478 12044 0,'0'-21'16,"0"42"-16,0-21 16,0 21-1,-21 21-15,21-20 0,0 20 0,-21 0 16,-1 1-16,22-1 0,-21 0 15,0 1-15,21-1 0,-21-21 0,0 21 16,21-20-16,0 20 0,-21-21 0,21 0 16,-22 0-16,22 1 0,0-1 15,22-21 17,-1 0-32,0-21 0,0-1 15,0 1-15,0 0 0,1 0 0</inkml:trace>
  <inkml:trace contextRef="#ctx0" brushRef="#br0" timeOffset="143364.31">14732 12023 0,'0'0'0,"0"21"32,0 0-32,0 0 0,0 0 15,0 22-15,0-22 0,0 21 16,0 1-16,-21-1 0,21 0 0,-21 1 15,21-22-15,0 21 0,0 0 0,-22-20 16,22 20-16,-21-21 0,21 0 16,0 0-16,0 1 0,0-1 15,0 0-15,0 0 16,0-42 0,0 0-1,0 0-15,0-1 16,0 1-16,0-21 0,0 21 0,0-22 15,21 22-15,1-21 0,-1 21 0,0-22 16,0 22-16,-21 0 0,42 0 16,-20 0-16,-1 21 0,0 0 0,0 0 15,0 0-15,0 21 16,1 0-16,-22 0 0,21 0 0,0 1 0,0 20 16,-21-21-16,21 0 0,0 22 15,-21-22-15,0 0 0,0 21 16,0-21-16,0 1 0,0-1 0,0 0 15,0 0-15,0 0 0,0 0 16,-21-21-16,0 0 16,0 0-16,0 0 15</inkml:trace>
  <inkml:trace contextRef="#ctx0" brushRef="#br0" timeOffset="143542.2">14266 12446 0,'64'0'31,"-43"0"-31,0 0 16,21 0-16,-20 0 0,20-21 0,21 0 15,-20 21-15,-22-21 0,21 21 16</inkml:trace>
  <inkml:trace contextRef="#ctx0" brushRef="#br0" timeOffset="144112.68">16764 12446 0,'0'0'0,"21"-21"0,0 21 15,-21-21-15,21 0 0,1-1 16,-1 1-16,-21 0 0,0 0 0,0 0 16,0 0-16,0-1 0,0 1 15,0 0-15,-21 0 0,-1 0 16,1 21-16,-21 0 0,0 0 15,-1 0-15,1 0 0,0 0 0,-22 0 16,22 21-16,-1 0 0,1 0 16,0 0-16,21 1 0,-1-1 0,22 0 15,0 0-15,0 0 0,0 0 0,0 1 16,22-1-16,-1 0 0,21 0 16,-21 0-16,22 0 0,-1 1 0,0-1 15,1-21-15,-1 21 0,0 0 16,1 0-16,-1 0 0,0 1 15,-21-1-15,22 0 0,-22 0 0,0-21 16,-21 21-16,0 0 0,0 1 16,0-1-16,-21 0 0,0 0 15,-22-21-15,22 0 0,-21 21 16,-22-21-16,22 0 0,0 0 0,-22 0 16,22 0-16,-22 0 0,22 0 0,0 0 15,21-21-15,-22 0 0,22 21 16,0-21-16,0 21 0,21-21 0,0-1 15,0 1-15,0 0 16,0 0-16,21 0 16,0 0-16,0 21 0,0-22 15,22 22-15,-22-21 0</inkml:trace>
  <inkml:trace contextRef="#ctx0" brushRef="#br0" timeOffset="144371.57">17124 12531 0,'0'0'0,"0"-21"0,0 42 31,0 0-15,0 0-16,0 0 0,-21 0 15,21 1-15,0-1 0,0 0 16,0 0-16,0 0 0,-22 0 15,22 1-15,-21-1 0,21 0 16,0-42 15,0 0-15</inkml:trace>
  <inkml:trace contextRef="#ctx0" brushRef="#br0" timeOffset="144560.46">17230 12256 0,'-43'-22'15,"86"44"-15,-107-44 0,64 44 47,21-22-47,0 0 16,1 0-16,-1 0 0,0 21 15</inkml:trace>
  <inkml:trace contextRef="#ctx0" brushRef="#br0" timeOffset="145322.03">17505 12404 0,'0'21'16,"0"0"-1,21-21-15,0 0 16,0 0-16,-21 21 0,21-21 0,1 0 0,-1 0 16,0 0-16,0 0 0,21 0 15,-20 0-15,-1 0 0,0-21 0,0 21 16,0-21-16,0 0 0,1 21 0,-1-21 16,0 21-16,0-22 15,-42 22 16,0 22-31,0-22 16,-1 21-16,-20 0 0,21 21 0,0-21 16,-22 1-16,22-1 0,-21 0 15,21 0-15,0 0 0,-1 0 0,-20 1 16,42-1-16,-21 0 0,0 0 0,0 0 16,-1 0-16,22-42 46,22 0-30,-22 0-16,21 21 0,0-21 16,-21 0-16,21-1 15,0 22-15,0 0 16,1 0 0,-1 0-16,-21 22 0,21-1 15,0 0-15,0-21 0,-21 21 16,21 0-16,1 0 0,-1-21 15,-21 22-15,21-22 0,0 0 0,21 0 16,-20 21-16,-1-21 0,0 0 16,0 0-16,21 0 0,-20 0 0,-1-21 15,21-1-15,-21 22 0,0-21 16,22 0-16,-22 0 0,21 0 16,-21-22-16,1 22 0,20 0 0,-21-21 15,0 21-15,0-1 0,1-20 0,-22 21 16,0 0-16,0 0 0,-22 21 15,1 0 1,0 0-16,0 0 0,-21 21 0,20 0 16,1 0-16,0 0 0,21 0 15,0 1-15,-21 20 0,21-21 16,0 0-16,0 0 0,0 1 0,0-1 16,0 0-16,0 0 0,0 0 15,21 0-15,0 1 0,0-22 16,1 0-16,-1 0 0,0 0 15,21 0-15,-21 0 0,22-22 0,-1 22 16</inkml:trace>
  <inkml:trace contextRef="#ctx0" brushRef="#br0" timeOffset="145593.87">19367 12256 0,'0'0'0,"-21"0"31,21 21-15,-21 0-16,21 0 0,0 0 0,0 22 15,0-22-15,-21 0 0,21 0 16,0 0-16,-21 22 0,21-22 0,0 0 16,0 0-16,0 0 0,-21-21 15,21 21-15,0-42 47,0 0-31,21 0-16,0 0 0</inkml:trace>
  <inkml:trace contextRef="#ctx0" brushRef="#br0" timeOffset="145747.78">19367 12129 0,'0'0'0,"0"-22"0,-21 1 16,0 21-16,21-21 15,-21 21-15,21 21 32,0 0-17,0 1-15,21-22 0,-21 21 16,21-21-16</inkml:trace>
  <inkml:trace contextRef="#ctx0" brushRef="#br0" timeOffset="146204.51">19770 12277 0,'0'21'0,"0"0"15,-22 0 1,22 0-16,-21-21 0,21 22 16,0-1-16,0 0 0,-21 0 0,21 0 15,0 0-15,0 1 16,0-1-16,0 0 0,0 0 15,0 0-15,-21 0 0,0 1 16,21-44 31,0 1-31,0 0-16,21 0 0,0 0 15,0 0-15,0-1 0,1-20 16,-1 21-16,21-21 0,0 20 0,-20-20 15,20 21-15,0 0 0,1 0 16,-22-1-16,21 22 0,0 0 16,-20 0-16,20 22 0,-21-22 0,0 21 15,0 21-15,1-21 0,-22 0 16,0 22-16,0-22 0,0 21 0,0-21 16,0 22-16,0-22 0,0 0 0,0 0 15,0 0-15,0 1 0,-22-1 16,22 0-16,-21 0 0,0-21 15,0 0 1</inkml:trace>
  <inkml:trace contextRef="#ctx0" brushRef="#br0" timeOffset="146996.07">21802 12192 0,'0'0'0,"21"0"0,0-21 16,0 21-16,0-21 0,0 21 16,1-21-16,-1-1 0,0 1 15,0 0-15,0 0 0,0 0 0,-21 0 16,0-1-16,0 1 0,0 0 16,0 0-16,0 0 0,0 0 0,-21-1 15,-21 22-15,21-21 0,-22 21 16,-20 0-16,21 0 0,-22 0 0,22 0 15,-22 0-15,22 21 0,-22-21 16,22 22-16,21-1 0,-21 21 0,20-21 16,1 0-16,21 1 0,0-1 15,0 21-15,0-21 0,21 0 16,1 1-16,20-1 0,-21 0 0,21 0 16,-20 0-16,20 0 0,0 1 0,1-1 15,-1 0-15,0 0 0,1 0 16,-1 0-16,-21 1 0,0-1 0,0 0 15,1 0-15,-22 0 0,0 0 16,0 1-16,0-1 0,-22 0 16,1 0-16,-21-21 0,0 21 0,-22-21 15,22 0-15,-22 0 0,22 0 16,0 0-16,-22 0 0,22 0 0,-1 0 16,22 0-16,-21 0 0,21 0 15,0 0-15,21-21 0,0 0 16,-22 21-16,22-21 0,0 0 0,0-1 15,0 1-15,0 0 0,0 0 16,0 0-16,22 0 0,-1-1 16,0 1-16,0 21 0,0 0 15,22-21-15,-22 0 0,0 21 16,21 0-16</inkml:trace>
  <inkml:trace contextRef="#ctx0" brushRef="#br0" timeOffset="147219.94">22098 12298 0,'21'0'0,"-42"0"0,42 21 16,-21 0-16,0 0 15,0 1-15,0-1 0,0 0 16,0 0-16,-21 0 0,0-21 16,21 21-16,0 1 0,-21-1 15,21 0-15,-22-21 16,22 21-16,0-42 31,0 0-31,0 0 16,22-1-16</inkml:trace>
  <inkml:trace contextRef="#ctx0" brushRef="#br0" timeOffset="147379.85">22119 12192 0,'0'-21'0,"0"42"0,0-63 0,0 21 16,0 42 15,0 0-15,0 0-16,0 0 0,21-21 15,0 21-15,1 1 0,-1-1 16,0-21-16,-21 21 0</inkml:trace>
  <inkml:trace contextRef="#ctx0" brushRef="#br0" timeOffset="147841.59">22437 12340 0,'0'21'31,"-22"-21"-31,1 22 0,21-1 16,0 0-16,-21 0 16,21 0-16,0 0 0,-21 1 15,21-1-15,0 0 16,0 0-16,0 0 15,0 0-15,-21-21 32,21-21-1,0 0-31,0 0 0,0 0 16,21 0-16,-21-1 0,21 1 15,0 0-15,0-21 0,1 21 0,20-1 16,-21 1-16,21 0 0,-20 0 15,20 0-15,0 21 0,-21 0 0,22 0 16,-1 0-16,-21 0 0,0 21 0,1 0 16,-1 0-16,0 0 0,0 1 15,-21-1-15,0 0 0,0 0 0,0 0 16,0 0-16,0 1 0,0-1 16,0 0-16,0 0 0,-21-21 15,0 21-15,0 0 16,-1-21-1,44 0 1,-1 0-16,0-21 16,0 21-16</inkml:trace>
  <inkml:trace contextRef="#ctx0" brushRef="#br0" timeOffset="148416.92">23283 12361 0,'21'-21'0,"-42"42"0,42-63 16,-21 21-1,-21 21 1,0 0-16,0 0 0,0 0 0,0 0 16,-1 0-16,-20 21 0,21-21 15,0 21-15,-22 0 0,22 1 0,0-1 16,0 0-16,0 0 0,0 0 16,21 0-16,0 1 0,0-1 0,0 0 15,21-21-15,21 21 16,-21-21-16,0 0 0,1 0 15,-1 0-15,21 0 0,-21 0 0,0 0 16,22 0-16,-22-21 0,0 21 0,0-21 16,0 0-16,1-1 15,-22 1-15,0 0 0,0 0 16,0 0-16,0 0 0,-22 42 47,1 0-47,21 0 0,-21 0 15,21 22-15,0-22 0,0 21 0,-21-21 16,21 22-16,-21-1 0,21 0 0,0 22 16,0-22-16,0 0 15,0 22-15,0-1 0,0-20 0,0 20 0,0-20 16,0 20-16,0-21 0,0 1 16,0 20-16,-21-20 0,-1-1 15,1 0-15,0 1 0,-21-1 0,21-21 16,-22 0-16,22 0 0,-21 1 15,21-22-15,-22 0 0,22 0 0,-21 0 16,21 0-16,-22 0 0,1-22 0,0 1 16,20 0-16,-20 0 0,0-21 15,-1 20-15,1-20 0,21 0 0,0-1 16,0 1-16,21 0 0,0-1 0,0-20 16,0 21-16,42-22 0,-21 1 15,0-1-15,22 1 0,-1 20 16,0-20-16</inkml:trace>
  <inkml:trace contextRef="#ctx0" brushRef="#br0" timeOffset="148664.78">23664 11917 0,'21'0'16,"-42"0"-16,42 21 15,-21 0-15,0 0 16,0 1-16,0-1 0,0 21 0,-21-21 15,21 22-15,-21-1 0,21-21 0,-21 21 16,21-20-16,0 20 16,0-21-16,-21 0 0,21 0 0,0 1 15,-21-1-15,21 0 0,0 0 16,21-21 0,0 0-1,0 0-15,0 0 0,0-21 16</inkml:trace>
  <inkml:trace contextRef="#ctx0" brushRef="#br0" timeOffset="148983.6">23812 12298 0,'0'21'32,"22"-21"-32,-1 0 15,0 0-15,0 0 0,0 0 16,22 0-16,-22 0 0,0-21 0,0 0 15,21 21-15,-20-21 0,-1-1 0,0 1 16,0 0-16,0 21 0,-21-21 16,0 0-16,0 0 0,0-1 15,-21 22 1,0 0-16,-21 0 0,20 22 0,-20-1 16,21 0-16,-21 0 0,20 0 0,1 22 15,0-22-15,0 0 0,0 0 16,21 0-16,-21 0 0,21 1 15,0-1-15,0 0 0,0 0 0,0 0 16,21-21-16,0 0 16,0 21-16,21-21 0,-20 0 0,20 0 15,0 0-15,1 0 0</inkml:trace>
  <inkml:trace contextRef="#ctx0" brushRef="#br0" timeOffset="150164.92">24638 12467 0,'-21'-21'31,"21"0"-31,0 0 0,0 0 16,21-1-16,0 1 0,0 0 15,0 0-15,1-21 0,-1-1 0,0 1 16,0 0-16,0-22 0,0 22 0,22-1 15,-22-20-15,0 21 0,-21-1 16,21 22-16,0-21 0,-21 21 0,0-1 16,0 1-16,-21 21 15,0 21 1,0 1-16,-21 20 0,20 0 16,-20 1-16,21-1 0,0 0 15,0 22-15,-1-22 0,1 22 0,0-22 16,21 0-16,0 1 0,0-1 15,0-21-15,0 21 0,0-20 0,0-1 16,0 0-16,21 0 0,22 0 0,-22-21 16,21 0-16,-21 0 0,22 0 15,-1 0-15,0 0 0,-21 0 0,22 0 16,-1-21-16,0 21 0,-20-21 0,20 0 16,-21-22-16,0 22 15,0 0-15,1-21 0,-1 21 0,0-1 0,-21 1 16,21 0-16,-21 0 15,0 0-15,0 42 16,-21 0-16,0 0 16,21 22-16,-21-22 0,21 0 15,0 0-15,0 21 0,-22-20 16,22-1-16,0 0 0,0 0 0,0 0 16,0 0-16,0 1 0,22-22 15,-1 0-15,0 0 16,0 0-16,0 0 15,0-22-15,1 1 0,-1 0 16,-21 0-16,21 0 0,0 0 0,0-1 16,-21-20-16,21 21 15,-21 0-15,22 0 0,-22-1 0,0 44 47,0-1-47,-22 0 0,1 0 0,0 0 16,21 0-16,0 1 15,-21-1-15,21 0 0,-21-21 0,21 21 16,0 0 0,-21-21-16,42-21 31,0 21-31,0-21 16,-21 0-16,21 0 0,0 21 15,1-22-15,-1 1 0,0 0 16,0 0-16,0 0 0,0 0 0,-21-1 15,22 22-15,-1 0 0,-21 22 32,0-1-32,0 0 0,0 0 0,0 0 15,0 0-15,0 1 0,0-1 0,0 0 16,0 0-16,0 0 0,21 0 16,0-21-16,-21 22 0,21-22 15,0 0-15,1 21 0,-1-21 0,0 0 16,0 0-16,0 0 0,0 0 15,1 0-15,-1-21 0,0 21 0,21-22 16,-21 1-16,1 0 0,-1 0 16,0 0-16,0-22 0,21 22 0,-20-21 15,-22 0-15,21 20 0,-21-20 0,21 21 16,-21-21-16,0 20 0,0 1 16,-21 21-16,0 0 0,-1 0 15,1 0-15,0 21 0,21 1 16,-21-1-16,0 21 0,21-21 0,-21 22 15,21-22-15,0 21 0,0-21 16,0 0-16,0 1 0,21-1 16,0 0-16,0 0 0,0 0 0,0-21 15,1 0-15,-1 0 0,0 0 0,0 0 16,0 0-16,0 0 0,1 0 16,-1 0-16,-21-21 0,21 0 0,0 0 15,-21 0-15,21-1 0,-21 1 16</inkml:trace>
  <inkml:trace contextRef="#ctx0" brushRef="#br0" timeOffset="150347.81">25929 11790 0,'0'0'0,"-42"0"16,21 0-16,-22 0 0,22 0 0,0 0 15,0 0-15,0 0 0,21 21 16,0 0-1,-22 0 1,1-21 0,21 22-16,-21-22 0,0 21 0</inkml:trace>
  <inkml:trace contextRef="#ctx0" brushRef="#br0" timeOffset="151835.96">2392 13610 0,'0'0'15,"-64"0"-15,-190-21 16,191 21-16,20 0 0,-20 0 15,-1 0-15,1 0 0,-1 0 16,22 0-16,0 0 0,-1 0 0,1 0 16,21 0-16,0 0 15,0 0-15,42 0 16,0 0 0,21 0-16,-21 0 0,22 0 0,-1 0 15,0 21-15,1-21 0,-1 0 16,0 0-16,1 21 0,-1-21 0,0 0 15,1 0-15,20 0 0,-20 22 16,20-22-16,22 0 0,-22 0 0,22 0 16,0 0-16,-1 0 15,22 0-15,0 0 0,0 0 0,0 0 0,21 0 16,0 0-16,0 0 0,21 0 16,0 0-16,-21 0 0,21-22 15,0 22-15,22 0 0,-22 0 0,21 0 16,-21 0-16,22 0 0,-1 0 15,0-21-15,22 21 0,-22 0 0,22 0 16,-1-21-16,1 21 0,20-21 0,1 21 16,-22 0-16,22 0 0,0 0 15,21 0-15,-22-21 0,1 21 0,0 0 16,-1 0-16,22 0 0,-21 0 16,21 0-16,-22 0 0,22 0 15,-21 0-15,-1 0 0,22 0 0,-21 0 0,0 0 16,-1 0-16,1 0 0,21 0 15,-22 0-15,1 0 0,0 0 16,21 0-16,-22-21 0,1 21 16,0 0-16,20 0 0,-20 0 0,0 0 15,-1 0-15,22 0 0,-21 0 16,21 0-16,-22 0 0,1 0 0,21 0 16,-21 0-16,-1 0 0,22 0 0,-21 0 15,21 21-15,-22-21 0,22 0 16,-21 0-16,21 0 0,-22 0 0,22 0 15,-21 0-15,-1 0 16,22 0-16,-21 0 0,21 0 0,-22 0 0,1 0 16,21 0-16,-21 0 0,-1 0 15,1 0-15,0 0 0,-1 0 16,1 21-16,0-21 0,-1 0 0,-20 0 16,20 21-16,-20-21 0,21 0 15,-22 21-15,1-21 0,-22 21 0,21-21 16,1 0-16,-1 0 0,-20 22 15,-1-22-15,0 0 0,1 0 0,-1 0 16,0 21-16,1-21 0,-22 0 16,-21 0-16,21 0 0,-21 0 0,0 0 15,0 0-15,0 0 0,-21 0 16,0 0-16,0 0 0,-43-21 16,22 21-16,-22 0 0,1-22 0,-22 22 15,0 0-15,1 0 0,-1 0 16,-21 0-16,0 0 0,-63 0 15,21 0 1,-43 0-16,1-21 0,-43 21 16</inkml:trace>
  <inkml:trace contextRef="#ctx0" brushRef="#br0" timeOffset="153775.76">1503 14309 0,'0'0'0,"0"-21"16,0-1-16,0 1 15,0 0-15,0 0 0,0 0 0,0-22 16,0 22-16,0 0 0,0-21 15,0 21-15,0-1 0,-21-20 0,-1 21 16,1 0-16,0 0 0,0 21 16,-21-22-16,-1 22 0,1 0 0,0 0 15,-1 0-15,1 22 0,0-1 16,-1 0-16,22 0 16,-21 0-16,-1 0 0,22 1 0,0 20 15,0-21-15,21 0 0,0 22 16,0-22-16,0 0 0,21 0 0,0 0 15,22 22-15,-22-22 0,21 0 16,22 0-16,-22 0 0,21 0 16,-20 1-16,20-1 0,-20 0 0,20 0 15,-21 0-15,-20 0 0,20 1 16,-42-1-16,0 0 0,0 0 0,0 21 16,0-20-16,-42-1 0,20-21 15,-20 21-15,0 0 0,-1 0 16,-20-21-16,21 0 0,-22 0 15,22 0-15,-22 0 0,22 0 0,-22 0 16,22 0-16,0-21 0,-1 0 16,1 0-16,0 0 0,21-1 15,-1-20-15,1 0 0,0-1 0,21 1 16,0 0-16,0 21 0,0-22 16,0 22-16,21 0 0,0 0 0,22 21 15,-1 0-15,-21 0 0,22 21 16,-1 0-16,-21 0 0,21 22 15,-20-22-15,20 21 0,-21 0 0,0 1 16,0-22-16,1 21 16,-22 1-16,0-22 0,21 21 0,0-21 15,0 0-15,0 1 0,0-1 16,1 0-16,-1-21 0,0 0 0,0 0 16,21 0-16,-20 0 0,-1 0 15,21 0-15,-21 0 0,22-21 16,-22 0-16,21-1 0,-21-20 0,22 21 15,-22 0-15,0-22 0,21 1 16,-21 21-16,1-21 0,-1-1 0,0 22 16,0 0-16,0 0 0,-21 0 15,21-1-15,-21 1 0,0 42 32,0 1-32,0-1 0,0 0 15,0 0-15,0 0 0,0 0 16,-21 1-16,21 20 0,0-21 0,0 0 15,0 0-15,0 1 0,0-1 16,21 0-16,1-21 0,-1 0 16,0 0-16,0 0 0,0 0 15,22 0-15,-22 0 0,0-21 0,21 0 16,-21-1-16,1 1 0,20 0 16,-21-21-16,0 21 0,0-1 0,1-20 15,-1 21-15,-21 0 16,0 0-16,0-1 0,0 1 0,0 0 15,0 0-15,-21 42 16,-1 0 0,22 0-16,-21 22 0,21-22 15,-21 21-15,21 1 0,0-1 0,0 0 16,0 1-16,0 20 0,0-21 16,0 22-16,0-1 0,0-20 0,0 20 15,21 1-15,0 20 0,-21-20 16,22-1-16,-1 1 0,0-1 0,-21 1 15,21-1-15,-21-20 0,0 20 16,0-20-16,0 20 0,0-21 16,0-20-16,0 20 0,0 0 15,0-21-15,-21 1 0,0-22 0,-22 21 16,22-21-16,0 0 0,-21 0 16,21-21-16,-22 21 0,1-22 0,0-20 15,-1 21-15,1 0 0,0-22 16,-1 1-16,1 0 0,0-1 0,-1 1 15,1 0-15,0-22 0,20 22 16,-20-22-16,21 22 0,21-21 0,0 20 16,0 1-16,0 0 0,0 20 15,21-20-15,0 0 0,0 21 0,22-1 16,-1-20-16,0 21 16,22 0-16,-22-22 0,1 22 0,20-21 15,-21 21-15</inkml:trace>
  <inkml:trace contextRef="#ctx0" brushRef="#br0" timeOffset="154433.79">2646 14415 0,'0'0'0,"0"21"32,0 0-32,0 0 15,-21-21-15,21 21 0,-22 0 16,22 1-16,-21-1 0,21 0 15,0 0-15,-21 21 0,0-20 16,0-1-16,21 0 0,0 0 16,0-42 15,0 0-15,0 0-16,0-1 0,21 1 15,-21-21-15,21 21 0,0 0 0,-21-22 16,21 22-16,1-21 0,-1 21 15,-21-1-15,21 1 0,0 21 0,0 0 16,0 0-16,1 21 16,-1 1-16,-21-1 0,0 0 15,21 0-15,-21 21 0,21-20 16,-21 20-16,0-21 0,0 21 0,0-20 16,0-1-16,21 0 0,-21 0 0,21 0 15,1 0 1,-1-21-16,0 0 0,0 0 15,-21-21-15,21 21 0,0-21 16,1 0-16,-22 0 0,21 0 0,0-1 16,-21-20-16,0 0 0,21 21 15,0-22-15,-21 1 0,21-22 16,-21 22-16,0 0 0,0 21 16,0-22-16,0 1 0,0 21 0,0 0 15,0-1-15,0 44 16,0-1-1,0 0-15,0 0 0,0 21 0,0 1 16,-21-1-16,21 0 0,0 1 16,0-1-16,0 0 0,0 1 0,0-1 15,0 0-15,0-20 0,0-1 16,0 0-16,0 0 0,0 0 0,0 0 16,21-21-16,1 0 15,-1-21 1,-21 0-16,21 0 15,-21 0-15</inkml:trace>
  <inkml:trace contextRef="#ctx0" brushRef="#br0" timeOffset="154624.68">2963 14457 0,'0'0'0,"21"0"46,1 0-46,-1 0 16,0 0-16,0 0 16,0 0-16,0 0 0,22 0 15,-22-21-15,21 21 0,-21-21 0,22 21 16,-22 0-16</inkml:trace>
  <inkml:trace contextRef="#ctx0" brushRef="#br0" timeOffset="155612.82">3662 14520 0,'0'-42'32,"0"21"-32,0 0 15,0 0-15,0-1 0,0 1 16,-21 0-16,21 0 15,-22 0-15,1 21 0,0 0 16,0 0-16,0 0 16,0 21-16,21 0 0,-22 0 0,22 0 15,-21 1-15,21 20 0,0 0 16,0-21-16,0 22 0,0-1 0,0-21 16,0 22-16,0-22 0,0 0 0,0 0 15,0 0-15,0 0 16,21-21-16,1 0 0,-1 0 15,0 0-15,0 0 16,0-21-16,0 21 0,1-21 0,-22 0 16,21 0-16,0 0 0,-21-1 0,21 1 15,-21 0-15,0 0 0,0 0 16,21 0-16,-21-1 0,0 1 0,0 0 16,0 0-16,0 0 0,0 42 31,0 0-31,0 0 15,0 0-15,0 1 0,0-1 16,0 0-16,0 0 0,0 0 0,0 0 16,0 1-16,21-1 15,1-21-15,-1 21 16,0-21-16,0 0 16,0 0-16,0-21 15,1 21-15,-22-21 0,0-1 16,21 1-16,0 0 0,0 0 15,-21 0-15,0 0 0,21-1 0,0 1 16,1 0-16,-22 0 0,21 0 16,0 21-16,0-21 0,0 21 15,0 21 1,-21 0-16,22-21 0,-22 21 16,0 0-16,0 0 0,0 1 0,0 20 15,0-21-15,0 0 0,0 0 16,-22 1-16,1-1 0,21 0 0,-21 0 15,0 0-15,21 0 0,0-42 47,0 0-47,0 0 16,21 0-16,0 0 0,-21-1 0,21-20 16,1 21-16,-22-21 0,21-1 0,0 22 15,0-21-15,-21 21 0,21-22 16,0 22-16,-21 0 15,0 42 1,0 0 0,0 0-16,0 1 0,0 20 15,-21-21-15,0 0 0,21 0 0,0 22 16,0-22-16,0 0 0,0 0 0,0 0 16,0 1-16,0-1 0,0 0 15,0 0-15,0 0 0,21-21 16,0 0-1,1 0-15,-1 0 0,0 0 16,0-21-16,0 21 16,0-21-16,1 0 15,-1 0-15,-21-1 0,21 22 0</inkml:trace>
  <inkml:trace contextRef="#ctx0" brushRef="#br0" timeOffset="155936.66">4847 14224 0,'0'21'15,"0"0"-15,0 1 16,0-1 0,0 0-16,0-42 46,21 21-46,-21-21 0,21 21 0,-21-22 16,0 1-16,0 0 16,0 0-1,0 0-15,0 42 32,0 0-17,0 0-15,0 0 16,0 1-16,-21-1 15,21 0-15</inkml:trace>
  <inkml:trace contextRef="#ctx0" brushRef="#br0" timeOffset="156228.49">4805 14626 0,'0'0'0,"0"21"0,0 1 15,0-44 17,21 22-17,-21-21-15,21 21 0,-21-21 16,0 0-16,21 21 0,-21-21 0,0 0 16,0-1-16,-21 22 46,0 0-46,21 22 16,-21-22-16,21 21 16,-21-21-16</inkml:trace>
  <inkml:trace contextRef="#ctx0" brushRef="#br0" timeOffset="157050.62">6181 14584 0,'21'0'16,"0"-21"-16,0 21 0,-21-21 0,21 21 15,0-22-15,1 1 0,-22 0 16,21 0-16,0 0 0,-21 0 0,0-1 16,0 1-16,0 0 15,0 0-15,0 0 0,0 0 0,-21-1 16,0 1-16,-1 0 0,1 0 0,-21 21 16,21-21-16,-22 0 0,22 21 15,-21 0-15,21 0 0,-22 0 0,1 0 16,0 21-16,21 0 0,-22-21 0,22 21 15,-21 21-15,21-20 0,-1 20 16,1-21-16,21 21 0,0 1 16,0-22-16,0 21 0,0 1 0,0-22 15,21 0-15,1 0 0,-1 0 0,0 0 16,21-21-16,-21 0 0,1 0 16,20 0-16,-21 0 0,21 0 15,-20 0-15,-1 0 0,21-21 0,-21 0 16,22 0-16,-22 0 0,0-22 15,21 22-15,-21 0 0,1-21 0,-1-1 16,0 22-16,0-21 0,0 0 0,0-1 16,-21 22-16,0-21 0,0-1 15,0 1-15,0 0 0,0 21 0,0-22 16,0 22-16,0 0 0,0 0 16,0 42-1,0 0-15,-21 0 16,21 0-16,0 22 0,0-1 15,0-21-15,-21 22 0,21-1 0,0 0 16,0 22-16,0-22 0,0 0 16,0 1-16,0-1 0,0-21 0,0 22 15,0-22-15,0 0 0,0 21 0,21-21 16,22 1-16,-22-22 16,0 0-16,0 0 0,21 0 0,-20 0 15,20 0-15,-21-22 0,0 1 16,22 0-16,-22 0 0</inkml:trace>
  <inkml:trace contextRef="#ctx0" brushRef="#br0" timeOffset="157752.23">7006 14203 0,'0'0'0,"0"-21"16,0 0 0,-21 21-16,0 0 0,0 0 15,-1 0-15,1 21 0,0 0 16,0 0-16,0-21 0,0 21 15,-1 22-15,1-22 0,0 0 0,0 0 16,21 21-16,0-20 0,-21 20 16,21-21-16,0 0 0,0 0 0,0 1 15,0-1-15,0 0 0,0 0 16,21-21-16,0 21 16,0-21-16,0 0 0,1 0 15,-1-21-15,0 0 0,0 21 0,0-21 16,0 0-16,1-1 0,-1 1 15,0 0-15,0 0 0,-21 0 0,0 0 16,21-22-16,-21 22 0,21 0 16,-21 0-16,0 0 0,0-1 0,0 1 15,0 42 17,0 1-32,0-1 0,0 0 15,0 21-15,0-21 0,0 1 0,0-1 16,0 0-16,0 0 15,22 0-15,-22 0 0,21 1 0,-21-1 16,21-21-16,0 21 0,0-21 0,0 0 16,1 0-16,-1 0 15,0 0-15,0 0 0,0-21 0,0 0 16,1 21-16,-1-22 0,0 1 0,0 0 16,0 0-16,0-21 0,1 20 15,-1-20-15,-21 21 0,0-21 0,21-1 16,-21 1-16,21 21 15,-21-22-15,0 1 0,21 21 0,-21-21 16,0 20-16,0 1 0,0 0 0,0 42 31,0 0-31,-21 1 16,21-1-16,-21 0 0,21 0 0,0 21 16,-21 1-16,21-1 0,0-21 15,0 22-15,0-1 0,0 0 0,0 1 16,0-22-16,0 21 0,0-21 15,0 22-15,0-22 0,0 0 0,0 0 16,0 0-16,21-21 0,0 0 16,0 0-16,0 0 15,-21-21-15,22 0 16,-1 21-16,-21-21 0,0 0 0</inkml:trace>
  <inkml:trace contextRef="#ctx0" brushRef="#br0" timeOffset="157961.1">7451 14182 0,'0'0'15,"0"21"1,21-21 0,0 0-1,0 0-15,0 0 0,0 0 0,1 0 16,-1 0-16,0 0 0,21 0 15,-21 0-15,1-21 0,-1 21 0,0 0 16,21 0-16,-21 0 0,1 0 0,-1 0 16</inkml:trace>
  <inkml:trace contextRef="#ctx0" brushRef="#br0" timeOffset="159272.51">8043 14457 0,'0'0'0,"21"-21"15,1 21-15,-22-21 16,21-1-16,-21 1 0,21 0 0,-21 0 16,0 0-16,0 0 0,0-1 0,0 1 15,0 0-15,0 0 0,0 0 16,0 0-16,0-1 0,-21 22 0,0 0 15,-1 0-15,1 0 0,0 0 0,0 0 16,0 22-16,0-22 0,-1 21 16,1 0-16,21 21 0,-21-21 0,0 1 15,21 20-15,0 0 16,-21-21-16,21 1 0,0 20 0,0-21 16,0 0-16,0 0 0,0 1 0,21-1 15,0-21-15,0 0 0,0 0 16,1 0-16,-1 0 0,0 0 15,0 0-15,0-21 0,0-1 16,1 1-16,-22 0 0,21 0 16,0 0-16,0 0 0,-21-1 0,0-20 15,0 21-15,21 0 0,-21 0 0,0-22 16,0 22-16,0 0 0,0 0 16,0 42 15,0 0-16,0 0-15,0 0 0,0 22 0,0-22 16,0 21-16,0-21 0,0 22 16,0-22-16,0 0 0,0 0 0,0 22 15,21-22-15,-21 0 0,22-21 16,-1 0-16,0 0 16,0 0-16,0 0 0,0 0 15,1-21-15,-1 0 0,0-1 16,0 1-16,-21-21 0,21 21 15,0-22-15,1 22 0,-22-21 0,21 0 16,-21-1-16,21 22 0,-21-21 16,0-1-16,0 22 0,0-21 15,0 21-15,0 0 0,0-1 0,0 1 16,0 0-16,-21 42 31,0 0-31,21 1 0,-22-1 16,22 21-16,0-21 0,0 22 15,0-22-15,0 21 0,-21 0 0,21 1 16,0-1-16,0-21 0,0 22 16,0-22-16,0 21 0,0-21 0,0 0 15,21 1-15,1-1 0,-1-21 16,0 0 0,0 0-16,0 0 0,0 0 0,1 0 15,-1-21-15,0-1 0,0 1 0,0 0 16,0 0-16,1 0 0,-22 0 15,21-1-15,0 1 0,-21 0 0,21 0 16,-21 0-16,0 0 0,0-1 0,0 1 16,0 42 15,0 1-31,0-1 0,0 0 16,0 0-16,0 0 0,-21 0 0,21 1 15,0-1-15,0 21 0,0-21 16,0 0-16,0 1 15,0-1-15,21-21 0,0 0 0,0 0 16,1 0-16,20 0 0,-21 0 16,0 0-16,0-21 0,1 21 15,20-22-15,-21 1 0,0 0 0,0 0 16,1 0-16,-1-22 0,0 22 0,-21 0 16,0-21-16,21 21 0,-21-1 15,0 1-15,0 0 0,0 0 0,0 42 47,0 0-47,0 0 0,-21 1 16,21-1-16,-21 0 0,21 21 0,0-21 15,-21 22-15,21-1 0,-22-21 16,1 22-16,21-1 0,0 0 0,0 1 16,0-1-16,0 0 0,0 1 0,0-1 15,0-21-15,0 21 0,21 1 16,-21-1-16,22 0 0,-22-20 0,0 20 15,0-21-15,0 21 0,0-20 0,0-1 16,0 0-16,0 0 0,0 0 16,-22 0-16,1-21 0,0 0 15,21-21 1,-21 0 0,21 0-16,-21 0 0,21 0 15</inkml:trace>
  <inkml:trace contextRef="#ctx0" brushRef="#br0" timeOffset="159524.35">8382 14182 0,'21'-21'15,"0"21"1,22 0-16,-22 0 0,0 0 0,21-22 16,-21 22-16,22 0 0,-1 0 0,-21 0 15,22-21-15,-1 21 0,-21 0 16,21 0-16,-20 0 0,-1 0 0,0 0 16,0 0-16,0 0 0</inkml:trace>
  <inkml:trace contextRef="#ctx0" brushRef="#br0" timeOffset="160066.54">9398 14182 0,'0'0'0,"0"-21"0,-21 21 16,21 21-1,0 0-15,0 0 0,-21 21 16,21-20-16,0 20 0,0 21 15,0-20-15,0 20 0,0-20 16,0 20-16,0-21 0,0 1 0,0 20 16,0-20-16,-22-1 0,22 0 0,0-21 15,-21 22-15,21-22 0,0 21 16,0-21-16,0 1 0,0-1 0,0 0 16,0-42 15,0 0-16,0-1-15,0 1 0</inkml:trace>
  <inkml:trace contextRef="#ctx0" brushRef="#br0" timeOffset="160388.35">9313 14309 0,'0'0'15,"0"-43"-15,0 22 0,21-63 31,1 84-31,-1 0 0,-21-22 0,21 22 16,0 0-16,21 0 0,-20 0 16,-1 0-16,21 0 0,-21 0 15,22 22-15,-1-1 0,-21 0 0,0 0 16,0 0-16,1 0 0,-22 1 0,0 20 16,0-21-16,0 0 0,0 0 15,-22 1-15,1-1 0,0 0 16,-21 0-16,21 0 0,-1 0 0,-20-21 15,21 22-15,0-22 0,0 0 0,-1 21 16,1-21-16,0 0 16,42-21 15,0-1-31,1 22 16,-1-21-16</inkml:trace>
  <inkml:trace contextRef="#ctx0" brushRef="#br0" timeOffset="160757.15">9885 14393 0,'21'0'16,"-21"-21"-16,21 21 16,0 0-16,0-21 15,1 0-15,-1 0 0,0 21 16,-21-21-16,21 21 0,0-22 15,0 1-15,-21 0 0,0 0 16,0 0-16,0 0 16,-21 21-1,0 0-15,0 0 16,0 21-16,-22 0 0,22 0 0,0 0 16,0 0-16,21 22 0,-21-22 15,21 21-15,-21-21 0,21 22 0,0-1 16,0-21-16,0 0 0,0 22 15,0-22-15,0 0 0,21 0 0,0-21 16,-21 21-16,21 1 0,0-22 0,0 0 16,1 0-16,-1 0 0,0 0 15,0 0-15,21 0 0,-20-22 0,-1 22 16,21-21-16,-21 0 0,0 0 16</inkml:trace>
  <inkml:trace contextRef="#ctx0" brushRef="#br0" timeOffset="161300.48">10626 14076 0,'0'0'0,"21"0"31,0-21-31,0 21 0,0 0 15,0 0-15,1 0 0,-1-21 0,0 21 16,0 0-16,0 0 0,0 0 16,1 0-16,-1-22 0,0 22 0,0 0 15,-42 0 17,0 0-32,0 0 0,-1 0 15,1 0-15,0 0 0,0 0 16,0 0-16,0 0 0,-1 0 15,1 0 1,0 0-16,0 22 16,0-22-1,21 21-15,-21 0 16,21 0-16,0 0 0,-22 0 16,22 1-16,0-1 0,-21 0 0,21 0 15,0 21-15,0-20 0,0 20 16,-21-21-16,21 21 0,0-20 0,-21 20 15,21-21-15,0 21 0,0-20 16,0-1-16,0 0 0,0 21 0,0-21 16,0 1-16,0-1 0,0 0 31,21-21-31,0 0 16,0 0-16,1 0 0,-1-21 0,21 0 15,-21-1-15,0 22 0,22-21 16,-22-21-16,21 21 0,-21 0 0</inkml:trace>
  <inkml:trace contextRef="#ctx0" brushRef="#br0" timeOffset="161741.22">11303 14034 0,'21'0'31,"0"0"-15,0-22-16,1 22 16,-1 0-16,0 0 0,0 0 15,0 0-15,0 0 0,1 0 16,-1 0-16,-21 22 16,0-1-1,0 0-15,0 0 0,0 0 16,0 0-16,0 1 0,0-1 0,0 21 15,0-21-15,0 22 0,0-22 16,0 21-16,0-21 0,0 22 0,0-1 16,0-21-16,0 21 0,0-20 15,0-1-15,0 21 0,0-21 16,0 0-16,0 1 0,-21-1 0,-1 0 16,22 0-16,-21-21 0,0 21 0,0 0 15,0-21-15,0 0 0,-1 22 16,1-22-16,0 0 0,-21 0 0,21 0 15,-1 0-15,1 0 0,0 0 0,0 0 16,0 0-16,0 0 0,21-22 16,-22 1-16,22 0 15,0 0-15,0 0 0,0 0 16</inkml:trace>
  <inkml:trace contextRef="#ctx0" brushRef="#br0" timeOffset="163256.98">12700 14520 0,'0'0'0,"42"-63"31,-42 42-31,0 0 0,0-1 0,0 1 16,0 0-16,0 0 0,0 0 0,0 0 15,0-22-15,0 22 0,-21 0 16,21 0-16,-21 21 0,0-21 0,0-1 15,-1 22-15,1 0 0,-21 0 16,21 0-16,0 0 0,-1 0 0,1 22 16,-21-1-16,21 0 0,0 21 0,-1-21 15,1 22-15,0-1 16,21 0-16,0 1 0,-21-1 0,21 0 16,0-20-16,0 20 0,0-21 15,0 21-15,0-20 0,0-1 0,21-21 16,0 21-16,0-21 0,1 0 15,-1 0-15,21 0 0,-21 0 16,0 0-16,1-21 0,-1 21 0,0-21 16,0-1-16,0 1 0,0 0 0,-21-21 15,22 21-15,-1-22 0,0 22 16,0-21-16,-21 21 0,0-22 0,0 1 16,21 21-16,-21-22 0,21 22 15,-21 0-15,0 0 16,0 42 15,0 0-31,0 22 0,0-22 16,0 0-16,0 21 0,0-21 15,0 22-15,0-1 0,0-21 0,0 22 16,0-22-16,0 0 0,0 0 0,22 21 16,-1-20-16,0-1 15,-21 0-15,21-21 0,0 0 0,0 0 16,1 0-16,-1 0 0,0 0 15,0 0-15,21 0 0,-20-21 0,-1 0 16,21 21-16,-21-22 0,22 1 0,-22-21 16,0 21-16,21 0 15,-21-22-15,1 1 0,-1 21 0,0-22 16,-21 22-16,0-21 0,0 21 0,0 0 16,0-1-16,0 1 15,-21 21-15,0 0 0,-1 0 0,1 0 16,0 0-16,0 0 0,0 21 15,0-21-15,21 22 0,0-1 0,0 0 16,0 0-16,0 0 0,21-21 16,0 21-16,0 1 15,0-1-15,0-21 0,1 21 0,-1 0 0,0-21 16,0 21-16,0 0 16,-21 1-16,0-1 0,21-21 0,-21 21 15,0 0-15,0 0 0,0 0 0,0 1 16,0-1-16,0 0 15,0 0-15,0 0 16,22-21 0,-1 0-16,0 0 15,0 0-15,0 0 0,0-21 0,22 0 16,-22 21-16,0-21 0,0 0 16,0 21-16,1-22 0,-1 1 0,0-21 15,0 21-15,0 0 0,0-22 16,1 22-16,-22-21 0,0 21 0,0-22 15,0 22-15,0 0 0,0 0 16,0 0-16,0-1 16,-22 22-1,1 0-15,21 22 16,0-1-16,0 0 16,0 0-16,0 0 0,21-21 15,-21 21-15,22 1 0,-22-1 16,21 0-16,-21 0 0,0 0 15,0 0-15,0 1 0,0-1 16,0 0-16,0 0 16,0 0-16,0 0 0,0 1 15,0-1-15,0 0 0,0 0 16,21-21 0,0 0-16,0 0 15,0 0-15,1 0 0,-1 0 0,0 0 16,0 0-16,0 0 0,0-21 15,1 21-15,-1 0 0,-21-21 16,0 0-16,0-1 16,0 1-1,0 0 17</inkml:trace>
  <inkml:trace contextRef="#ctx0" brushRef="#br0" timeOffset="165836.69">14203 14372 0,'0'0'0,"0"-21"15,0 0-15,0 0 16,0 42 15,0 0-15,0 0-16,0 0 0,0 22 15,0-22-15,0 0 0,0 0 0,0 22 16,-21-22-16,21 0 0,-22 0 16,22 0-16,0 0 0,0 1 15,-21-1-15,21 0 16,0-42 15,0 0-15,0-1-16,0 1 15,21 0-15,1 0 0,-22 0 0,21 0 16,0-22-16,0 22 0,-21 0 16,21 0-16,0 0 0,1-1 0,-1 1 15,0 21 1,-21 21-1,0 1-15,21-1 0,-21 0 0,0 0 16,0 0-16,0 22 0,21-22 16,-21 0-16,21 21 0,-21-21 0,0 1 15,0-1-15,22 0 0,-1 0 0,0 0 16,0 0-16,0-21 16,0 0-16,1 0 0,-1 0 0,0 0 15,21 0-15,-21 0 0,1 0 16,20-21-16,-21 0 0,21 0 15,-20 0-15,20 0 0,-21-1 0,0 1 16,22 0-16,-22-21 0,0 21 0,-21-22 16,0 22-16,21-21 0,-21-1 15,0 22-15,0-21 0,0 21 0,0-22 16,-21 22-16,0 21 0,0-21 16,-1 21-16,1-21 0,0 21 0,0 0 15,0 0-15,0 0 0,-1 21 16,1 0-16,0 0 0,0 22 0,0-22 15,0 21-15,21 1 0,0-1 0,-22-21 16,22 21-16,0 1 0,0-22 16,0 21-16,0-21 0,0 1 0,0-1 15,0 0-15,0 0 0,22-21 16,-1 0-16,0 0 16,0 0-16,0 0 0,0 0 15,1-21-15,-1 21 0,0-21 16,0 0-16,0-1 0,0 1 0,1 0 15,20 0-15,-42-21 0,21 20 0,0 1 16,-21-21-16,21 21 0,-21 0 16,0-1-16,0 1 0,0 0 0,0 0 15,0 42 1,0 0-16,0 0 16,0 1-16,-21-1 0,21 21 15,0-21-15,0 0 0,0 22 0,0-22 16,0 0-16,0 0 0,0 0 15,0 1-15,21-1 0,1 0 16,-1-21-16,0 0 0,0 0 16,0 0-16,22 0 0,-22 0 0,0 0 15,21 0-15,-21 0 0,22-21 16,-22 0-16,0-1 0,0 1 0,0 0 16,1 0-16,-1 0 0,0 0 0,0-22 15,-21 22-15,0 0 0,0-21 16,0 20-16,0 1 0,0 0 0,0 42 47,0 0-47,0 22 0,0-22 15,0 0-15,-21 0 0,21 22 16,-21-22-16,21 0 0,-21 0 0,21 0 16,0 0-16,0 1 0,0-1 15,0 0-15,-22-21 0,22 21 16,0-42 15,22 0-31,-22 0 0,21 21 16,-21-22-16,21 1 0,0-21 15,-21 21-15,21 0 0,0-1 16,-21-20-16,22 21 0,-1 0 0,-21 0 16,0-1-16,21 1 0,0 21 15,0 0 1,-21 21-16,0 1 0,0-1 0,0 0 15,0 0-15,0 21 0,0-20 16,0-1-16,0 0 0,0 0 0,0 0 16,21-21-16,-21 21 0,0 1 15,22-22-15,-22 21 0,21-21 16,0 0 0,0 0-16,0-21 15,0-1-15,1 1 16,-1 21-16,-21-21 0,21 0 0,0 0 15,0-22-15,-21 22 0,21 0 16,1 0-16,-22 0 0,21 0 0,-21-1 16,0 1-16,21 21 15,-21 21 1,0 1-16,0-1 16,0 0-16,0 0 0,0 21 15,0-20-15,0-1 0,0 0 0,0 0 16,21 0-16,-21 0 0,21 1 15,0-1-15,1-21 0,-1 21 16,0 0-16,0-21 0,0 0 0,22 0 16,-22 0-16,0 0 0,21 0 15,-21 0-15,22 0 0,-22 0 0,21-21 16,-21 0-16,1 21 0,20-21 0,-21-22 16,-21 22-16,21 0 0,0-21 15,-21 20-15,22-20 0,-22 21 0,0-21 16,0 20-16,0-20 0,0 21 0,0 0 15,-22 21-15,1 0 16,0 0-16,0 21 0,0 0 16,0 0-16,-1 0 0,1 1 15,21 20-15,0-21 0,0 21 0,0-20 16,0-1-16,0 0 0,0 0 16,21 0-16,-21 0 0,22 1 15,-1-1-15,21-21 0,-21 0 0,0 0 16,22 0-16,-22 0 0,21 0 0,1 0 15,-22 0-15,0-21 0,21 21 16,-21-22-16,1 1 0,-1 0 0,-21 0 16</inkml:trace>
  <inkml:trace contextRef="#ctx0" brushRef="#br0" timeOffset="166744.74">14055 14351 0,'0'0'0,"-22"0"16,1 21-16,21 0 0,0 1 0,-21-22 15,0 21-15,21 21 0,0-21 0,0 0 16,0 1-16,0-1 0,0 0 16,0 0-16,0 0 0,0 0 0,0 1 15,0-1-15,0 0 16,21-21-1,0 0-15,0 0 0,1 0 16,-1-21-16,0 21 0,0-21 16,0-1-16,0 22 0,1-21 0,-1 0 15,0 0-15,-21 0 0,0 0 16,21-1-16,-21 1 0,21 0 16,-21 0-16,0 42 31,0 0-31,0 0 15,0 22-15,0-22 0,0 21 16,0 1-16,0-22 0,0 21 16,0 0-16,0 1 0,0-1 0,0 0 15,0 1-15,0-1 0,0 22 16,-21-22-16,0 21 0,21-20 0,-21-1 16,0 22-16,-1-22 0,1 21 0,0-20 15,-21-1-15,21 0 0,-22 1 16,22-22-16,0 21 0,-21-21 0,-1 1 15,22-22-15,-21 21 0,21-21 0,-22 0 16,22 0-16,-21 0 0,21 0 16,-1 0-16,1-21 0,0-1 0,0 1 15,0 0-15,0 0 0,21-21 0,-22-1 16</inkml:trace>
  <inkml:trace contextRef="#ctx0" brushRef="#br0" timeOffset="167444.01">17484 14309 0,'-22'0'15,"44"0"32,-1 0-47,0 0 16,0 0-16,0 0 0,0 0 0,1 0 16,-1 0-16,0 0 0,0 0 15,0 0-15,0 0 16</inkml:trace>
  <inkml:trace contextRef="#ctx0" brushRef="#br0" timeOffset="167628.76">17462 14478 0,'0'0'15,"0"21"-15,0 0 16,22-21-1,-1 0 1,0 0-16,0 0 0,0 0 16,0 0-16,22 0 15,-22 0-15,0-21 0,0 0 0,22 21 16,-22-21-16,0 21 0,21-21 0</inkml:trace>
  <inkml:trace contextRef="#ctx0" brushRef="#br0" timeOffset="168165.48">18330 14245 0,'0'0'0,"0"-21"0,-21 21 16,21-21-16,0 42 46,0 0-30,0 0-16,0 1 0,0-1 0,0 0 16,0 21-16,0-21 0,0 22 0,0-22 15,0 21-15,0-21 0,0 1 16,0 20-16,0-21 0,-21 0 0,21 0 16,-21 1-16,0-1 15,21-42 16,0-1-31,0 1 16,0 0-16,0 0 0,0-21 16,21 20-16,0-20 0,0 0 0,0 21 15,22-22-15,-22 1 0,21 0 16,0-1-16,1 22 0,-1 0 0,-21 0 16,22 0-16,-1 21 0,-21 0 0,0 0 15,0 21-15,1 0 0,-1 0 16,-21 21-16,0-20 0,0 20 0,0 0 15,0 1-15,0-22 0,0 21 16,0 0-16,0-20 0,0 20 0,-21-21 16,-1 0-16,22 0 0,-21 1 15,21-1-15,0 0 0,0 0 16,21-21 0,1 0-16,-1 0 0,0 0 15,-21-21-15,21 0 0,0 21 16</inkml:trace>
  <inkml:trace contextRef="#ctx0" brushRef="#br0" timeOffset="168521.27">19008 14457 0,'21'0'32,"0"0"-17,0-21-15,0 21 16,0-21-16,1 21 0,-22-22 15,21 1-15,0 21 0,-21-21 0,0 0 16,21 21-16,-21-21 0,0 0 16,0-1-16,0 1 0,0 0 15,-21 21-15,0 0 16,0 0-16,-1 0 0,1 0 16,21 21-16,-21 0 0,0 1 0,0-1 15,0 21-15,21-21 0,0 22 16,-22-22-16,22 21 0,0-21 15,0 22-15,0-22 0,0 0 0,0 0 16,0 0-16,22-21 0,-1 21 16,0-21-16,0 0 0,0 0 0,22 0 15,-22 0-15,21 0 0,0 0 0,-20 0 16,20-21-16,0 21 0,-21-21 16,22 0-16,-22 0 0,0 0 0</inkml:trace>
  <inkml:trace contextRef="#ctx0" brushRef="#br0" timeOffset="169004">19600 14330 0,'0'-21'0,"0"0"16,-21 148-16,42-212 0,-21 64 16,0 42-1,-21 21-15,21-21 0,-21 1 16,21-1-16,0 21 0,-21-21 16,21 0-16,-21 1 0,21-1 0,0 0 15,0 0-15,0 0 0,0 0 16,21-21-1,0 0 1,0 0-16,-21-21 0,21 0 16,0 21-16,1-21 0,-1 0 0,0 0 15,0-22-15,0 22 0,0 0 16,1 0-16,-1 0 0,-21-1 16,0 1-16,21 0 0,-21 42 15,0 0 1,0 1-16,-21-1 0,21 0 15,0 0-15,0 0 0,0 0 0,0 22 16,0-22-16,0 0 0,0 0 16,0 0-16,21 1 0,0-22 15,0 0-15,22 0 0,-22 0 0,0 0 16,0 0-16,0 0 0,22 0 16,-22-22-16,0 22 0,-21-21 0,21 0 15,0 0-15,-21-21 0,0 20 16,0-20-16,0 21 0,0-21 15,0-1-15,0 22 0,0-21 0,-21 21 16,0-1-16,21 1 0,-21 0 0,0 21 16,-1-21-16,1 21 15,0 0 1</inkml:trace>
  <inkml:trace contextRef="#ctx0" brushRef="#br0" timeOffset="169769.14">21378 14542 0,'0'-22'31,"0"1"-31,21 0 0,1 21 0,-22-42 0,21 21 16,-21-1-16,21 1 0,-21-21 15,0 21-15,0 0 0,0-22 0,0 22 16,0 0-16,0 0 0,-21-22 16,0 43-16,-1-21 0,1 0 0,0 21 15,0 0-15,-21 0 0,20 0 0,1 0 16,-21 21-16,0 0 15,20 1-15,1-1 0,-21 0 0,21 21 16,0 1-16,-1-1 0,1-21 0,21 21 16,0 1-16,0-22 0,0 21 15,0-21-15,0 1 0,0-1 0,0 0 16,21 0-16,1-21 0,-1 0 16,0 0-16,0 0 0,0 0 0,0 0 15,22 0-15,-22-21 0,21 0 0,1 0 16,-1-22-16,0 22 0,1-21 15,-1-1-15,0 1 0,1 0 16,-1-1-16,0 1 0,-21-21 16,22 20-16,-22 1 0,0 0 0,-21 20 15,0-20-15,0 21 0,0 0 0,-21 21 32,0 42-32,0-21 0,-1 0 15,22 22-15,0-1 0,0 0 16,-21-20-16,21 20 0,-21 0 0,21 22 15,-21-43-15,21 21 0,0 1 0,0-1 16,0-21-16,0 21 0,0-20 16,0-1-16,0 0 0,21-21 0,0 21 15,0-21-15,1 0 16,-1 0-16,21 0 0,-21 0 0,0 0 16,22 0-16,-1-21 0,-21 21 0</inkml:trace>
  <inkml:trace contextRef="#ctx0" brushRef="#br0" timeOffset="170439.79">22161 14245 0,'0'-21'0,"0"42"0,0-63 0,-21 42 31,0 0-31,0 0 0,0 0 16,21 21-16,-21 0 0,-1 0 15,1 1-15,0 20 0,0-21 16,21 0-16,-21 22 0,0-22 0,21 21 15,0-21-15,-22 0 0,22 1 16,0-1-16,0 0 0,0 0 0,0 0 16,22-21-1,-1 0-15,0 0 16,0 0-16,0-21 0,0 0 0,22 0 16,-22 0-16,0-1 0,0 1 15,0-21-15,-21 21 0,22-22 0,-1 22 16,0-21-16,-21 21 0,0 0 15,0-1-15,0 1 16,0 42 0,0 1-16,0 20 15,0-21-15,0 0 0,0 0 16,0 1-16,0 20 0,0-21 16,0 0-16,0 0 0,0 1 0,21-1 15,0-21-15,-21 21 0,21 0 0,1-21 16,-1 0-16,0 0 0,0 0 15,0 0-15,22 0 0,-22 0 0,21-21 16,-21 0-16,22 21 0,-22-21 0,0-22 16,0 22-16,21-21 0,-20-1 15,-1 1-15,0 21 0,-21-21 16,21-1-16,-21 1 0,21 0 16,-21-1-16,0 1 0,0 0 0,0 20 15,0 1-15,0 0 0,0 0 0,0 0 16,-21 21-1,21 21-15,-21 0 0,21 0 0,0 22 16,-21-22-16,21 21 0,-21 0 16,21-20-16,-22 20 0,22 0 0,0 1 15,0-1-15,0-21 0,0 21 16,0-20-16,0 20 0,0-21 0,0 0 16,0 0-16,0 1 0,22-22 31,-1 0-31,0 0 0,-21-22 15,21 1-15,0 21 0,-21-21 0</inkml:trace>
  <inkml:trace contextRef="#ctx0" brushRef="#br0" timeOffset="170612.7">22479 14224 0,'0'-21'15,"21"21"-15,0 0 0,0 0 0,1 0 16,20 0-16,-21 0 16,0 0-16,0 0 0,1 0 15,20 0-15,-21 0 0,0 0 0</inkml:trace>
  <inkml:trace contextRef="#ctx0" brushRef="#br0" timeOffset="171412.24">23177 14351 0,'0'-21'16,"0"0"0,0 0-16,0-1 15,0 1-15,0 0 0,0 0 16,0 0-16,0 0 0,0-1 15,-21 1-15,0 21 0,0 0 16,0 0-16,0 0 0,-1 0 16,-20 21-16,21 1 0,0-1 15,0 21-15,-1 0 0,1 1 0,0-22 16,0 21-16,0 1 0,21-1 16,-21 0-16,21-21 0,0 22 0,0-22 15,0 0-15,0 0 0,21 0 0,0-21 16,0 0-1,0 0-15,0 0 0,22 0 0,-22 0 16,0 0-16,0-21 0,0 0 0,1 21 16,-1-42-16,0 21 0,0-1 15,0 1-15,0-21 0,1 0 0,-22 20 16,0-20-16,21 0 0,-21 21 16,0-1-16,0 1 0,0 0 0,0 42 31,-21 0-16,21 1-15,-22-1 0,22 21 0,0-21 16,0 0-16,0 22 0,0-22 16,0 0-16,0 0 0,0 0 15,0 1-15,22-1 0,-1 0 0,0 0 16,0-21-16,0 0 0,0 21 16,1-21-16,-1 0 0,0 0 0,21 0 15,-21 0-15,22-21 0,-22 0 0,0 0 16,0 0-16,22-1 0,-22-20 15,0 21-15,0-21 0,0-1 0,0 1 16,1 0-16,-1-22 0,-21 22 16,0-1-16,21 1 0,-21 0 0,0-1 15,0 22-15,0 0 0,0 0 0,0 0 16,-21 21-16,0 0 16,-1 21-16,1 21 15,21-21-15,-21 22 0,0-22 16,0 21-16,21 1 0,0-1 0,0 0 15,0-21-15,0 22 0,0-1 0,0 0 16,0-20-16,0-1 0,0 21 16,0-21-16,21 0 0,-21 1 0,21-22 15,0 21-15,0-21 0,1 0 0,-1 0 16,0 0-16,0 0 0,0-21 16,0-1-16,1 1 0,-1 0 0,0 0 15,-21 0-15,0 0 16</inkml:trace>
  <inkml:trace contextRef="#ctx0" brushRef="#br0" timeOffset="171572.15">23558 14245 0,'0'0'0,"-21"0"0,-21 0 15,21 0-15,21 21 16,21-21 0,0 0-1,0 0-15,22 0 0,-22 0 16,21 0-16,0 0 0,-20 0 0,20 0 15,0 0-15,1 0 0,-1 0 16,-21-21-16</inkml:trace>
  <inkml:trace contextRef="#ctx0" brushRef="#br0" timeOffset="172103.84">24109 14224 0,'0'21'16,"-21"0"-1,-1-21-15,22 22 0,-21-1 16,21 0-16,0 0 0,0 0 0,-21 0 15,21 1-15,0-1 0,0 0 16,0 0-16,21 0 16,0-21-16,1 0 0,-1 0 15,0 0-15,0 0 0,0 0 16,0 0-16,1 0 0,-1 0 16,0-21-16,0 21 0,0-21 0,0 0 15,1 0-15,-22-1 0,0 1 16,21 0-16,-21 0 0,0 0 0,0 0 15,0-1-15,0 1 0,-21 42 47,21 1-47,0-1 0,0 0 16,-22 0-16,22 21 0,0-20 0,0 20 16,-21-21-16,21 21 0,0 1 0,0-1 15,0-21-15,0 22 16,0-1-16,0 0 0,0-21 0,0 22 15,0-22-15,0 21 0,0-21 0,0 22 16,0-22-16,0 21 0,0-21 16,0 1-16,-21-1 0,0 21 0,0-21 15,0 0-15,-1-21 0,1 22 0,0-1 16,0-21-16,0 0 0,-22 0 16,22 0-16,0 0 0,0 0 0,0 0 15,-22 0-15,22-21 0,0-1 16,0 1-16,21 0 15,0 0-15,0 0 0,0 0 16,0-1-16,0 1 0,21 0 16,0-21-16,0 21 0,1-1 15,-1 1-15</inkml:trace>
  <inkml:trace contextRef="#ctx0" brushRef="#br0" timeOffset="172401.33">24490 14245 0,'0'0'0,"0"-21"16,0 42 15,0 22-31,0-22 16,0 21-16,0 0 0,0 1 15,0-1-15,0 0 0,0 1 0,0-1 16,-21 0-16,21 22 0,0-22 15,0 1-15,0-22 0,-22 21 0,22 0 16,0-20-16,0 20 0,0-21 0,0 21 16,-21-20-16,21-1 0,-21 0 15,21 0-15,0 0 0,0 0 0,0 1 16,0-44 15</inkml:trace>
  <inkml:trace contextRef="#ctx0" brushRef="#br0" timeOffset="172708.48">24553 14499 0,'0'0'0,"0"-42"0,0 0 16,0-1-16,0 22 0,0 0 0,0 0 16,0 0-16,0-1 0,0 1 15,21 21-15,1 0 16,-1 0-16,0 0 0,21 0 15,-21 0-15,1 0 0,20 0 0,-21 0 16,0 0-16,0 21 0,1 1 0,-1-1 16,-21 0-16,0 0 0,0 0 15,0 0-15,0 1 0,-21-1 0,-1 0 16,1 0-16,0-21 0,0 21 16,0-21-16,0 0 0,-22 21 0,22-21 15,0 0-15,0 0 16,42 0-1,0-21 1,0 0-16,0 21 0</inkml:trace>
  <inkml:trace contextRef="#ctx0" brushRef="#br0" timeOffset="173028.3">25019 14330 0,'21'0'31,"0"0"-31,-21-21 0,21 21 16,1 0-16,-1-21 16,0 21-16,0 0 0,-21-22 0,21 1 15,-21 0-15,21 21 0,-21-21 16,22 0-16,-22 0 16,0-1-16,-22 22 15,1 0-15,0 0 0,0 0 16,0 0-16,-22 22 15,22-1-15,0 0 0,0 0 0,21 0 16,-21 22-16,21-22 0,-21 0 16,21 21-16,0-21 0,0 22 0,0-22 15,0 0-15,0 0 0,0 0 0,21-21 16,0 22-16,0-22 0,0 0 16,0 0-16,1 0 0,-1 0 0,21 0 15,-21-22-15</inkml:trace>
  <inkml:trace contextRef="#ctx0" brushRef="#br0" timeOffset="173496.11">25569 13991 0,'0'0'0,"-21"0"15,42 0 16,0 0-31,1 0 16,-1 0-16,0 0 0,0 0 16,-21-21-16,21 21 0,0 0 0,-21-21 15,0 0 1,-21 21 15,0 0-31,0 0 0,0 0 0,0 0 16,-1 0-16,1 0 0,0 0 15,0 21-15,0-21 0,21 21 16,0 0-16,-21-21 0,-1 21 0,22 1 16,-21-1-16,21 0 0,0 0 0,0 0 15,0 0-15,-21 1 0,21-1 16,-21 21-16,21-21 0,0 22 0,0-22 16,0 21-16,-21 0 0,21-20 15,0 20-15,0 0 0,0-21 16,0 1-16,0 20 0,0-21 0,0 0 0,0 0 15,0 1 1,21-22-16,0 0 16,0 0-16,0 0 0,1 0 15,-1-22-15,0 22 0,0-21 16,0 0-16</inkml:trace>
  <inkml:trace contextRef="#ctx0" brushRef="#br0" timeOffset="173875.89">25971 14161 0,'0'0'0,"0"-22"16,0 1-16,-21 21 15,0 0-15,0 0 16,0 0-16,0 0 16,-1 0-16,1 0 0,21 21 15,-21 1-15,21-1 0,-21-21 16,21 21-16,0 0 0,0 0 15,0 0-15,0 1 0,0-1 16,0 0-16,21 0 16,0-21-16,0 21 0,1 0 15,-1 1-15,-21-1 16,0 0-16,0 0 16,0 0-16,-21-21 15,-1 0-15,1 0 16,0 0-16,0 0 0,0 0 15,0 0-15,-1 0 0,1 0 0,0 0 16,0 0-16,0 0 0,0 0 16,-1 0-16,22-21 15,0 0 1,22 21-16</inkml:trace>
  <inkml:trace contextRef="#ctx0" brushRef="#br0" timeOffset="174136.74">25993 14266 0,'0'22'32,"0"-1"-17,0 0-15,0 0 0,0 0 16,0 0-16,-22-21 0,22 22 15,-21-1-15,0 0 0,21 0 16,0 0 0,0-42 15,21 21-31,0-21 0,-21 0 16</inkml:trace>
  <inkml:trace contextRef="#ctx0" brushRef="#br0" timeOffset="174304.21">26120 14118 0,'-22'0'15,"1"0"-15,42 0 63,1 0-63</inkml:trace>
  <inkml:trace contextRef="#ctx0" brushRef="#br0" timeOffset="175015.8">26204 14139 0,'0'0'0,"0"22"0,-21-22 0,21 21 47,21-21-47,0 0 0,1 0 16,-1 0-16,0 0 15,0 0-15,0 0 0,0 0 16,1 0-16,-22 21 47,-22-21-47,1 21 0,0-21 15,0 21-15,0 0 0,0 1 16,-1-1-16,1 0 0,0 0 0,0 0 16,0-21-16,0 21 0,21 1 15,0-1-15,-22-21 0,22 21 0,-21-21 16,42 0 15,1 0-15,-1-21-16,-21 0 0,21 21 15,0-22-15,0 22 0,-21-21 0,21 21 16,1 0-16,-1-21 0,0 21 16,-21 21 31,0 0-47,21-21 15,-21 22 1,21-22-16,0 0 0,1 0 15,-1 0-15,0 0 16,0-22-16,-21 1 16,21 21-16,0-21 0,-21 0 15,22 0-15,-22 0 0,0-1 16,0 1-16,0 0 16,-22 21 15,1 0-31,21 21 15,-21 0-15,21 1 0,0-1 0,0 0 16,0 0-16,0 0 16,0 0-16,0 1 0,21-22 31,0 0-15,1 0-16</inkml:trace>
  <inkml:trace contextRef="#ctx0" brushRef="#br0" timeOffset="175488.79">26670 13885 0,'0'0'0,"-21"0"0,0 0 0,-1 0 15,22 22 1,22-22-1,-1 0-15,0 0 0,0 0 16,21 0-16,-20 0 0,-1 0 0,0 0 16,0 0-16,0 0 0,-42 21 47,0 0-32,0 0-15,21 0 0,0 0 16,-21 22-16,21-22 0,-22 0 15,22 21-15,0-20 0,0 20 0,0-21 16,0 21-16,0-20 0,0 20 0,0 0 16,0-21-16,0 22 0,0-22 15,0 0-15,-21 21 0,0-20 0,21-1 16,-21 0-16,21 0 0,-21 0 0,0 0 16,-1 1-16,1-22 15,0 0-15,21 21 0,-21-21 16,0 0-16,0 0 0,-1 0 15,1 0 1,21-21 15,21-1-31</inkml:trace>
  <inkml:trace contextRef="#ctx0" brushRef="#br0" timeOffset="175684.26">26776 14542 0</inkml:trace>
  <inkml:trace contextRef="#ctx0" brushRef="#br0" timeOffset="175919.71">26818 14796 0,'0'0'15,"0"21"-15,0 0 16,0 0-16,0 0 16,-21-21-16,21 21 0,-21-21 15,0 22-15,-1-22 0,22 21 16,-21 0-16,0-21 0,0 21 0,0-21 16,0 21-16,-22-21 0,22 21 0,0-21 15,-21 0-15,-1 0 16,1 22-16,0-22 0</inkml:trace>
  <inkml:trace contextRef="#ctx0" brushRef="#br1" timeOffset="182079.93">2857 15579 0,'0'0'0,"22"21"16,-1-21-16,0 0 15,0 0-15,0 0 0,0 0 16,1 0-16,-1 0 0,0 0 16,0-21-16,0 0 0,0-1 0,1 22 15,-1-21-15,0 0 0,-21 0 16,0 0-16,21 0 0,-21-1 0,0 1 15,0 0-15,0 0 16,-21 0-16,0 0 0,0-1 16,-1 22-16,1 0 0,-21 0 0,21 0 15,-22 0-15,1 22 16,21-22-16,-21 21 0,-1 0 0,22 21 16,-21-21-16,21 1 0,-1 20 15,22-21-15,0 0 0,0 22 0,0-22 16,0 0-16,0 0 0,0 0 15,0 0-15,0 1 0,22-22 0,-1 21 16,0-21-16,0 21 16,0-21-16,0 0 0,1 0 0,-1 0 15,21 0-15,-21 0 0,0 0 16,1 0-16,-1 0 0,0-21 16,-42 21 15,0 0-31,-1 0 15,1 21-15,-21 0 0,21 0 0,0-21 16,-22 21-16,22 22 0,0-22 16,-21 0-16,20 21 0,22 1 0,0-22 15,-21 21-15,21-21 0,0 22 16,0-22-16,0 0 0,0 0 0,21 0 16,1 1-16,-1-22 0,0 21 15,0-21-15,0 0 0,0 0 16,1 0-16,-1 0 0,0 0 0,0 0 15,0 0-15,0-21 0,1-1 16,-1 1-16,21 0 0</inkml:trace>
  <inkml:trace contextRef="#ctx0" brushRef="#br1" timeOffset="182805.73">3958 15621 0,'0'0'0,"-21"0"0,-64 21 31,43 0-31,21 1 0,-64 20 16,64-21-16,-21 0 0,20 0 16,-20 1-16,21 20 0,0-21 0,0 21 15,-1-20-15,22 20 0,0-21 16,0 0-16,0 0 0,0 1 0,22-22 15,-1 0-15,0 0 16,21 0-16,-21 0 0,22 0 0,-22 0 16,21-22-16,1 1 0,-22 0 15,21 0-15,0-21 0,-20 20 0,20 1 16,-21 0-16,0-21 0,0 21 16,1-1-16,-1 1 0,-21 0 0,21 0 15,-21 0-15,0 0 16,0 42 15,0 0-15,0 0-16,0 0 0,0 0 0,0 22 15,0-22-15,0 21 0,0 1 16,0-1-16,0 0 0,0 22 0,0-22 16,21 22-16,-21-22 0,21 21 15,0 1-15,-21-1 0,0 1 0,0-1 16,22 1-16,-22 21 0,21-22 15,-21 22-15,0-22 0,0 22 0,0-22 16,0 22-16,0-21 16,0 20-16,0-20 0,0-1 0,0 1 15,0-1-15,-21 1 0,-1-22 16,1 0-16,0 1 0,0-22 0,0 21 16,-22-42-16,1 0 0,21 0 15,-21 0-15,-1-21 0,1 0 0,0 0 16,-1-22-16,1 1 0,0 0 15,-1-22-15,1 1 0,0-1 0,-1 1 16,22-22-16,0 22 0,0-22 16,0 0-16,21 1 0,0-1 0,0 0 15,0 1-15,0 20 0,0-21 16,21 22-16,0-1 0,21 1 16,-21-1-16,22 1 0,-22-1 15,21 22-15,1-21 0,-1 20 0,-21 1 16,21 21-16,-20-22 0,20 22 15</inkml:trace>
  <inkml:trace contextRef="#ctx0" brushRef="#br1" timeOffset="183136.54">4784 15642 0,'0'0'0,"-22"21"0,22 1 0,-21-22 16,21 21-16,21-42 47,1-1-32,-22 1-15,0 0 16,0 0-1,-22 21-15,1 0 16,0 0-16,0 0 16,21 21-1,0 0-15,-21 0 16,21 1-16,-21-1 0,21 0 16,0 0-16</inkml:trace>
  <inkml:trace contextRef="#ctx0" brushRef="#br1" timeOffset="183404.39">4699 16108 0,'21'0'0,"21"0"32,-20 0-32,-22-21 15,0 0-15,0-1 16,0 1-1,-22 21 1,1 0 0,0 0-16,21 21 15,0 1 1,0-1 0,21-21-1</inkml:trace>
  <inkml:trace contextRef="#ctx0" brushRef="#br1" timeOffset="186444.1">7493 15706 0,'0'-21'0,"0"-1"0,0 1 16,-21 0 0,0 0-16,-1 21 0,1 0 0,0 0 15,0 0-15,-21 0 0,20 0 16,1 0-16,0 21 0,-21 0 0,21 0 15,-1 1-15,-20 20 0,21 0 16,0 1-16,0-1 0,21 21 0,0-20 16,-22 20-16,22-20 0,0-1 15,0 0-15,0 1 0,0-1 0,22 0 16,-1-21-16,0 1 0,0-1 0,21 0 16,-20 0-16,20-21 15,-21 0-15,21 0 0,1 0 0,-1 0 16,22 0-16,-22 0 0,21-21 15,-20 0-15,-1-22 0,22 22 0,-22-21 16</inkml:trace>
  <inkml:trace contextRef="#ctx0" brushRef="#br1" timeOffset="186920.84">8107 15452 0,'0'-21'15,"0"42"-15,0-64 0,0 22 0,0 0 16,-21 21-16,21 21 0,0 0 15,0 1-15,-22-1 0,22 21 16,0 0-16,0-20 0,-21 41 16,21-21-16,0 1 0,0-1 0,0 0 15,0 22-15,0-22 0,0 1 16,0 20-16,-21-21 0,21-20 0,0 20 16,0 0-16,-21-21 0,21 1 15,0-1-15,0 0 0,-21-42 31,21 0-15,0-22-16,0 22 0,0 0 16,0-21-16,0 20 0,21-20 15,0 0-15,0 21 0,0-22 16,1 22-16,-1 0 0,21 0 16,-21 0-16,22-1 0,-22 22 0,21 0 15,-21 0-15,22 0 0,-22 22 0,0-22 16,0 21-16,0 0 0,-21 21 15,0-21-15,21 22 0,-21-22 0,0 21 16,0 1-16,0-22 0,0 21 16,0-21-16,-21 0 0,0 1 0,0-1 15,21 0-15,0 0 0,-21 0 16,0 0-16,42-42 31,0 21-15,0-21-16,0 0 0</inkml:trace>
  <inkml:trace contextRef="#ctx0" brushRef="#br1" timeOffset="187424.14">9123 15939 0,'21'-22'0,"-42"44"0,42-65 0,-21 22 15,0 0-15,0 0 16,0 0-16,-21-1 0,0 1 0,-1 0 15,1 21-15,-21-21 0,21 21 16,0 0-16,-22 0 0,22 0 16,0 0-16,-21 21 0,20-21 0,1 21 15,0 22-15,0-22 0,0 21 16,0 0-16,-1 1 0,1-1 0,0 0 16,21 1-16,0-1 0,0 0 15,-21-20-15,21 20 0,0-21 0,0 0 16,0 0-16,21-21 0,0 22 15,0-22-15,22 0 0,-22 0 16,0 0-16,0-22 0,22 1 0,-22 21 16,0-21-16,21 0 15,-21-21-15,1 20 0,-1 1 0,21-21 16,-42 0-16,21 20 0,0-20 0,-21 21 16,22-21-16,-22 20 0,0 1 15,0 0-15,0 42 16,0 0-1,0 1-15,0-1 0,0 0 0,-22 21 16,22-21-16,0 1 0,0 20 16,0-21-16,0 0 0,0 0 0,0 1 15,0-1-15,22 0 0,-1 0 0,-21 0 16,21-21-16,0 0 0,0 0 16,0 0-16,1 0 0,-1 0 15,0 0-15,0 0 0,0 0 16,0-21-16,1 0 0,-1 0 0</inkml:trace>
  <inkml:trace contextRef="#ctx0" brushRef="#br1" timeOffset="187771.94">9461 15939 0,'0'0'0,"0"-43"0,0 22 16,0 0-16,0 0 0,22 0 0,-1 21 16,-21-22-16,21 22 0,0 0 15,0 0-15,0 0 16,1 0-16,-1 22 0,0-1 0,0 0 15,0 0-15,0 0 16,22 0-16,-22 22 0,0-22 0,-21 0 16,21 21-16,0-20 0,-21 20 0,22 0 15,-22-21-15,0 22 0,0-22 16,0 0-16,0 21 0,0-20 0,0-1 16,-22 0-16,1-21 15,0 0-15,21-21 31,0 0-31,0-1 0,0 1 16,0 0-16,0 0 0,21-21 0,-21-1 16,21 22-16,1-21 0,-22-1 15,21 22-15,0-21 0,0 0 16,0 20-16,0 1 0,1 0 0,-1 0 16,0 0-16,0 21 0,0-21 15</inkml:trace>
  <inkml:trace contextRef="#ctx0" brushRef="#br1" timeOffset="188428.53">10541 15642 0,'21'0'0,"-42"0"0,63 0 0,-21 0 0,22 0 16,-22 0-16,0-21 0,0 21 16,0 0-16,1 0 0,-1 0 0,0 0 15,-42 0 16,0 0-31,-1 0 0,1 0 0,0 0 16,0 0-16,0 0 0,0 0 16,-1 0-16,1 0 0,0 0 15,0 0-15,0 0 16,0 0 0,21 21-16,-22-21 0,22 21 15,-21 1-15,21-1 0,0 0 16,0 0-16,-21 21 0,21-20 0,-21 20 15,21-21-15,-21 21 0,21 1 0,0-1 16,0 0-16,0-20 0,0 20 16,0 0-16,0-21 0,0 22 0,0-22 15,0 0-15,0 0 0,0 0 16,0 1-16,21-1 0,0-21 16,0 0-16,0 0 15,1 0-15,-1 0 0,0 0 0,0 0 16,21-21-16,-20-1 0,20 22 15</inkml:trace>
  <inkml:trace contextRef="#ctx0" brushRef="#br1" timeOffset="188853.87">11345 15600 0,'0'0'0,"0"-21"0,21 21 15,1-21-15,-1 21 16,0 0-16,0-22 16,0 22-16,0 0 15,1 0-15,-1 0 0,0 0 16,0 22 0,0-22-16,0 21 0,-21 0 0,22 0 15,-22 0-15,21 0 0,-21 1 16,0-1-16,0 0 0,0 0 15,0 0-15,21 0 0,-21 1 0,0 20 16,21-21-16,-21 21 0,0-20 16,0 20-16,0 0 0,0-21 0,0 22 15,0-22-15,0 0 0,0 21 16,0-20-16,0-1 0,0 0 16,0 0-16,0 0 0,0 0 0,-21 1 15,0-1-15,0-21 0,-1 21 16,1 0-16,-21-21 0,21 0 0,-22 21 15,22-21-15,-21 0 0,0 0 0,-1 0 16,1 0-16,21 0 0,-22 0 16,22-21-16,21 0 0,0 0 0,0 0 15</inkml:trace>
  <inkml:trace contextRef="#ctx0" brushRef="#br1" timeOffset="191732.12">14182 15600 0,'21'0'16,"0"0"-16,-21-21 31,0 0-15,0-1-16,-21 1 16,21 0-16,-21 21 0,-1 0 15,1-21-15,0 21 0,0 0 16,-21 0-16,20 0 0,-20 21 0,0 0 15,-1 0-15,22 1 0,-21 20 16,0-21-16,-1 21 0,22 1 16,-21-1-16,21 0 0,-1 1 0,1-1 15,0 0-15,21 1 0,0-1 16,0 0-16,0-20 0,0-1 0,0 21 16,21-21-16,-21 0 0,21-21 0,22 22 15,-22-22-15,0 0 0,21 0 16,1 0-16,-1 0 0,0 0 0,22 0 15,-22-22-15,1 22 0,-1-21 16,0 0-16,1 21 0,-1-21 0,0 0 16,-21 0-16,1-1 0,-1 1 15,0 0-15</inkml:trace>
  <inkml:trace contextRef="#ctx0" brushRef="#br1" timeOffset="192287.98">16510 15748 0,'-21'0'15,"42"0"16,0 0-31,0 0 16,0 0-16,1 0 0,-1 0 0,0 0 16,0 0-16,0 0 15,0 0-15,1 0 0,-1 0 16,0 0-16,-21 21 31,-21-21-31,0 21 16</inkml:trace>
  <inkml:trace contextRef="#ctx0" brushRef="#br1" timeOffset="192428.9">16489 15960 0,'0'0'0,"0"21"0,21-21 16,0 0-16,0 0 16,0 0-16,22 0 0,-22 0 0,0 0 15,21 0-15,-20 0 16,-1 0-16,21-21 0,-21 21 0,22 0 15</inkml:trace>
  <inkml:trace contextRef="#ctx0" brushRef="#br1" timeOffset="193104.38">17589 15727 0,'-21'-21'16,"42"42"-16,-42-63 0,21 20 15,0 1-15,0 0 0,0 0 0,0 0 16,0 0-16,21-1 0,22 22 16,-22 0-16,0-21 0,0 21 0,0 0 15,1 0-15,20 21 0,-21-21 0,0 22 16,22 20-16,-22-21 16,0 21-16,0-20 0,0 20 0,0 0 15,-21 1-15,0-1 0,0 21 16,0-20-16,0-1 0,0 0 0,0-20 15,0 20-15,-21 0 0,21-21 0,-21 1 16,0-1-16,0 0 16,0-21-1,21-21 1,-22 0-16,22-1 0,0 1 0,0 0 16,0 0-16,0-21 0,0 20 15,22-20-15,-1 0 0,0-1 0,0 22 16,-21-21-16,42 0 0,-20-1 15,-1 22-15,21 0 0,-21 0 16,22 0-16,-1-1 0,-21 22 0,21 0 16,-20 0-16,20 0 0,-21 22 15,0-1-15,22 0 0,-43 0 0,21 0 16,-21 22-16,0-1 0,0-21 0,0 21 16,0 1-16,0-22 0,0 21 15,-21 1-15,-1-22 0,22 0 0,0 0 16,0 0-16,0 0 0,0 1 15,22-44 17,-1 22-32,0-21 0,0 0 15,0 21-15</inkml:trace>
  <inkml:trace contextRef="#ctx0" brushRef="#br1" timeOffset="193967.89">18711 15854 0,'21'0'15,"-21"-64"1,0 43 0,0 0-16,0 0 15,0 0-15,0 0 0,-21 21 32,21-22-32,-21 22 15,0 0-15,0 22 16,21-1-16,-21 0 0,-1 0 0,22 0 15,-21 22-15,0-22 0,21 21 0,0 0 16,-21-20-16,0 20 0,21 0 16,0-21-16,0 22 0,0-22 0,0 0 15,0 0-15,0 0 0,21 1 16,0-22-16,0 0 0,0 0 16,1 0-16,20 0 0,-21 0 15,21-22-15,1 1 0,-22 0 0,21 0 16,1 0-16,-22 0 0,0-1 0,21-20 15,-21 21-15,1-21 16,-1 20-16,0-20 0,0 21 0,-21-21 16,0 20-16,21 1 0,-21 0 15,0 0-15,0 42 32,-21-21-32,21 21 0,0 0 15,0 22-15,-21-22 0,21 0 0,-21 0 16,21 22-16,0-22 0,0 0 15,0 21-15,0-21 0,0 1 16,0-1-16,0 0 16,0 0-16,21-21 15,0 0-15,0 0 0,0 0 16,1-21-16,-1 0 0,0 21 16,0-21-16,0-1 0,0-20 0,1 21 15,-1 0-15,0 0 0,-21-22 16,21 22-16,0 0 0,-21 0 0,0 0 15,0 42 17,0 0-32,0 0 0,0 21 15,0-20-15,0-1 16,0 0-16,0 0 0,0 21 0,0-20 16,0-1-16,21 0 15,1 0-15,-1-21 0,0 0 0,21 21 16,-21-21-16,22 0 0,-1 0 0,0 0 15,1 0-15,-22-21 0,21 21 16,-21-21-16,22 0 0,-22 0 0,0-1 16,0-20-16,0 21 0,-21-21 15,0 20-15,0-20 0,0 0 0,0 21 16,0-22-16,0 22 0,0 0 16,-21 0-16,0 0 0,0-1 0,0 1 15,0 21-15,-22 0 0,22 0 16,0-21-16,0 21 0,-22 0 15,22 0-15,0 0 16,21 21 0,21-21-16</inkml:trace>
  <inkml:trace contextRef="#ctx0" brushRef="#br1" timeOffset="195437.29">21696 15579 0,'21'0'16,"-21"-21"31,-21 42 31,21 0-47,0-42 63,0 0-79,0-1 1,21 1 0,0 21 93,-21-21-109,0 0 47,-21 0 0,0 21-47,0 0 0,-1 0 15,1 0-15,0 0 0,0 0 16,0 0-16,0 0 0,-22 21 16,22 0-16,0 0 0,-21 0 15,20 22-15,-20-22 0,21 21 0,0 1 16,-22-1-16,22 0 0,0 1 15,0-1-15,0 0 0,21 22 0,-21-22 16,21 0-16,0-20 0,0 20 16,0-21-16,0 21 0,21-20 0,0-1 15,21-21-15,-21 21 0,22-21 16,-1 0-16,0 0 0,1 0 0,-1 0 16,22 0-16,-22 0 0,0 0 15,22-21-15,-22 0 0,0-1 0,1 1 16,-1 0-16,0-21 0,1 21 15,-1-22-15</inkml:trace>
  <inkml:trace contextRef="#ctx0" brushRef="#br1" timeOffset="195962.98">22204 15515 0,'0'-21'0,"0"42"0,0-84 0,0 42 0,0-1 15,0 1-15,-21 21 16,-1 21-1,22 1-15,0-1 0,0 21 16,0-21-16,-21 22 0,21-1 16,0 0-16,-21 1 0,21-1 0,0 0 15,0 1-15,0-1 0,-21 0 16,21 1-16,-21-1 0,21-21 0,0 21 16,0-20-16,0-1 0,0 0 15,-21 0-15,21 0 0,0 0 16,-22-21-1,22-21 1,0 0-16,0 0 0,0-21 16,0 20-16,0 1 0,0-21 15,0 0-15,0 20 0,0-20 16,22 21-16,-1 0 0,0-22 16,0 22-16,0 0 0,0 0 0,1 0 15,20 0-15,-21 21 0,21 0 16,-20-22-16,20 22 0,-21 0 0,0 0 15,0 22-15,1-1 0,-1 0 0,0 0 16,-21 21-16,0-20 0,0 20 16,0-21-16,0 21 0,0 1 0,0-22 15,0 21-15,0-21 0,0 22 16,0-22-16,-21 0 0,0 0 0,-1-21 16,1 21-16,21 1 0,-21-22 15,0 0 1,21-22 15,21 1-31,0 0 0,0 0 0,1 0 16</inkml:trace>
  <inkml:trace contextRef="#ctx0" brushRef="#br1" timeOffset="196484.22">23156 15748 0,'0'0'0,"0"-21"0,0 0 16,0 0-16,0-1 15,0 1-15,-21 21 16,0 0-16,0 0 0,0 0 16,-1 0-16,-20 0 0,21 21 15,0 1-15,-22-1 0,22 21 0,0-21 16,0 22-16,-21-22 0,20 21 15,1 0-15,0 1 0,21-22 0,0 21 16,0-21-16,0 22 0,0-22 16,0 0-16,0 0 0,21 0 15,0-21-15,1 0 0,-1 0 16,0 0-16,0 0 0,21 0 16,-20-21-16,-1 0 0,0 21 0,0-42 15,21 21-15,-20-1 0,-1 1 16,0-21-16,0 0 0,-21 20 0,21-20 15,0 21-15,-21 0 0,0 0 0,0-1 16,0 1-16,0 42 31,0 1-31,0-1 16,0 0-16,-21 0 0,21 0 0,0 0 16,0 1-16,0 20 0,0-21 15,0 0-15,0 0 0,0 1 0,21-1 16,-21 0-16,22-21 0,-1 21 15,0 0-15,0-21 0,0 0 16,0 0-16,1 0 0,-1 0 0,0 0 16,0 0-16,0 0 0,0-21 15,1 0-15,-1 0 0</inkml:trace>
  <inkml:trace contextRef="#ctx0" brushRef="#br1" timeOffset="196919.98">23558 15833 0,'0'0'0,"0"-64"15,0 43-15,0 0 16,0 0-16,0 0 16,22 21-16,-1-22 0,0 22 15,0 0-15,0 0 0,0 0 16,22 0-16,-22 0 0,0 0 16,21 0-16,-20 22 0,-1-1 0,0 0 15,0 0-15,0 0 0,0 0 16,1 22-16,-22-22 0,21 21 0,-21-21 15,0 22-15,0-22 0,0 21 0,0-21 16,0 1-16,0 20 0,0-21 16,0 0-16,-21-21 0,-1 21 0,22 1 15,-21-22-15,0 0 16,0 0 0,21-22-1,0 1-15,0 0 16,0 0-16,0 0 0,21 0 0,0-22 15,0 22-15,1-21 0,-1-1 16,0 22-16,0-21 0,0 21 0,0 0 16,1-1-16,-1 1 0,0 0 15,0 0-15,0 21 0,0 0 0,-21-21 16,22 21-16,-1 0 47</inkml:trace>
  <inkml:trace contextRef="#ctx0" brushRef="#br1" timeOffset="197592.8">24807 15452 0,'0'0'0,"-21"-21"15,21-1 1,21 1 0,0 21-1,1 0-15,-1 0 0,21 0 0,-21 0 16,22 0-16,-1 0 0,0 0 15,-21 0-15,22-21 0,-1 21 0,-21 0 16,0 0-16,1 0 0,-1 0 16,0 0-16,-21-21 15,-21 21 1,-22-21-16,22 21 16,0 0-16,-21 0 0,21 0 0,-22-21 15,22 21-15,-21 0 0,21 0 16,-1 0-16,-20 0 0,21 0 0,0 0 15,0 0-15,-1 0 16,1 0-16,21 21 0,0 0 16,-21-21-16,0 21 0,21 0 15,-21 0-15,21 1 0,0-1 16,-21 21-16,21-21 0,-22 0 0,22 1 16,0-1-16,0 21 0,-21-21 15,21 0-15,-21 1 0,21 20 16,-21-21-16,21 21 0,0-20 15,0 20-15,-21 0 0,21 1 0,-21-1 16,21-21-16,-22 21 0,22 1 16,0-1-16,0-21 0,0 22 0,0-22 15,0 21-15,0-21 0,0 0 0,0 1 16,0-1-16,22 0 0,-1 0 16,0 0-16,0-21 0,0 0 15,0 0-15,22 0 0,-22 0 16,0 0-16,0 0 0,22 0 15,-22 0-15,21 0 0,-21-21 0,22 0 16,-22 0-16,0 0 0,21-1 16,-21 1-16,1 0 0</inkml:trace>
  <inkml:trace contextRef="#ctx0" brushRef="#br1" timeOffset="199332.1">25336 15642 0,'-21'0'16,"42"0"15,1 0-31,-1 0 16,0 0-16,0 0 0,21-21 0,-20 21 16,-1 0-16,0 0 15,21 0-15,-21 0 0,1 0 0,-1 0 16,0-21-16,0 21 0,0 0 15,-21-21 1,-21 21 0,0 0-16,0 0 0,0 0 15,-1 0-15,1 0 0,0 0 0,0 0 16,0 0-16,0 0 0,-1 0 16,1 0-16,0 0 0,0 0 15,0 0 1,0 0-16,-1 0 15,22 21-15,-21-21 16,0 21-16,0 0 16,21 0-16,-21 1 0,21-1 0,-21-21 15,21 21-15,0 0 0,-22 0 16,1 0-16,21 1 0,-21-1 0,21 0 16,0 0-16,0 0 15,0 0-15,21-42 47,0 21-47,1-21 16,-1 21-16,-21-21 0,21 21 15,0 0-15,0-21 0,0 21 0,1 0 16,-1 0-16,0-21 0,0 21 16,21 0-16,-20 0 0,-1 0 0,21 0 15,-21 0-15,0 21 0,22 0 16,-22 0-16,0-21 0,0 21 0,0 22 15,1-22-15,-1 0 0,-21 0 16,0 0-16,0 0 0,0 1 0,0-1 16,0 0-16,0 0 0,-43-21 0,22 21 15,0 0-15,0-21 16,-21 0-16,20 22 0,1-22 0,-21 0 16,21 0-16,0 0 0,-1 0 15,1 0-15,0 0 0,0 0 0,0 0 16,21-22-1,0 1 1,0 0-16,0 0 0,21 0 0</inkml:trace>
  <inkml:trace contextRef="#ctx0" brushRef="#br1" timeOffset="199865.35">26120 15409 0,'0'-21'15,"21"21"1,0 0-16,0-21 0,0 21 0,0 0 16,1 0-16,-1-21 0,21 0 15,-21 21-15,0 0 0,1 0 0,20 0 16,-21-21-16,0 21 0,0 0 15,1 0-15,-1 0 16,-21 21-16,21 0 16,-21 0-1,0 0-15,0 0 0,0 22 0,0-22 16,0 0-16,0 21 0,0 1 16,0-22-16,0 21 0,0 1 0,0-22 15,0 21-15,0 0 0,0 1 16,0-1-16,0 0 0,0 1 0,0-1 15,0 22-15,0-22 0,-21-21 0,21 21 16,0 1-16,0-22 0,0 21 16,-21-21-16,-1 1 0,22-1 0,-21 0 15,0 0-15,0 0 16,0-21-16,0 0 0,-1 0 0,1 21 16,0-21-16,-21 0 15,21 0-15,-1 0 0,-20 0 0,21 0 16,-21 0-16,20 0 0,1 0 15,0 0-15,0 0 0,0 0 0,21-21 16,0 0-16,0 0 16,0 0-16,21 0 15,21-1-15,-21 1 0</inkml:trace>
  <inkml:trace contextRef="#ctx0" brushRef="#br1" timeOffset="200177.17">26797 15960 0,'-21'42'16,"21"-21"0,0-42 46,0 0-46,-21 42 31,-1 0-32,22 0-15,0 1 16,0-1-16</inkml:trace>
  <inkml:trace contextRef="#ctx0" brushRef="#br1" timeOffset="200559.95">26755 16298 0,'-22'22'16,"22"-1"-1,0 0 1,0 0 0,0 0-1,22-21 48,-1 0-48,-21 21 17,0 1-32,0-1 15,0 0-15,0 0 16,0 0-16,0 0 0,-21-21 16,-1 22-16,1-1 0,0-21 15,0 21-15,-21-21 0,20 21 0,-20 0 16,0-21-16,-1 0 0,1 0 15,0 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2:10:13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14372 9377 0,'-21'-21'15,"21"0"-15,-21 21 16,42 0 0,42 0 31</inkml:trace>
  <inkml:trace contextRef="#ctx0" brushRef="#br0" timeOffset="2511.19">19113 7006 0,'0'0'0,"0"-21"0,0 0 16,0 0-16,0 0 16,0-1-1,0 1 1,0 0-16,0 0 16,0 0-1,0 42 32,0 0-47,0 0 16,0 22-16,-21-22 0,21 0 15,0 21-15,0-21 0,-21 22 0,21-22 16,0 21-16,0 1 0,0-1 0,0 0 16,0 1-16,0-1 15,0 0-15,0 1 0,0-22 0,0 21 16,0 0-16,-21-20 0,21-1 0,0 0 15,0 0-15,0 0 0,0 0 16,0 1-16,0-1 0,-21-21 16,21-21 31,0-1-47,0 1 15,0 0-15</inkml:trace>
  <inkml:trace contextRef="#ctx0" brushRef="#br0" timeOffset="5343.22">19135 6816 0,'21'0'110,"0"0"-95,0 0-15,0 0 16,0 0-16,1 0 0,-1 0 15,0 0-15,21 0 0,1 0 0,-22 0 16,21 0-16,0 0 0,1 0 0,-1 0 16,0 0-16,1 0 0,-1 0 15,0 0-15,1 0 0,-1 0 0,0 0 16,1 0-16,-1 0 0,0 0 16,1 0-16,20 0 0,-20 0 15,20-21-15,-21 21 0,22 0 0,-1 0 16,1 0-16,-1 0 0,1 0 15,-1 0-15,1-22 0,-1 22 0,1 0 16,-22 0-16,22 0 0,-1 0 16,-20 0-16,20 0 0,1 0 0,-22-21 15,21 21-15,1 0 0,-1 0 0,1 0 16,-22 0-16,22 0 0,-1 0 16,1 0-16,-1 0 0,1 0 0,-22 0 15,22 0-15,-22 0 0,21 0 16,1 0-16,-1 0 0,1 0 0,-1 0 15,1 0-15,21 0 0,-22 0 16,22 0-16,-22 0 0,22 0 16,-22 0-16,22 0 0,-21 0 0,-1 0 15,1 0-15,-1 0 0,1 0 0,-1 0 16,1 0-16,-1 0 0,22 0 16,-22 0-16,1 0 0,20 0 0,-20 0 15,-1 0-15,1 0 0,-1 0 16,1 0-16,-22 0 0,1 0 0,20 0 15,-21 0-15,1 0 0,-1 0 0,0 0 16,1 0-16,-1 0 0,0 0 16,1 0-16,-1 0 0,0 0 0,22 0 15,-22 0-15,22 0 0,-1 0 16,1 0-16,-22 0 0,22 0 16,-22 0-16,21 0 0,-20 0 0,-1 0 15,0 0-15,1 0 0,-1 0 16,22 21-16,-22-21 0,0 0 0,1 0 15,-1 0-15,21 0 0,-20 0 0,-1 22 16,22-22-16,-22 0 0,0 0 16,22 0-16,-22 0 0,22 0 0,-22 0 15,21 0-15,-20 0 0,20 0 16,-20 0-16,-1 0 0,0 0 0,1 0 16,-1 0-16,-21 0 0,21 0 0,-20 0 15,20 0-15,0 0 16,-21 0-16,22 0 0,-22 0 0,21 0 15,1 0-15,-1 0 0,0 0 16,1 0-16,-22 0 0,21 0 0,0 0 16,1 0-16,-1 0 0,-21 0 0,22 0 15,-22 0-15,0 0 0,21 0 16,-21 0-16,1 0 0,-1 0 0,0 0 16,0 0-16,0 0 0,0 0 15,1 0 1,-1 0-1,0 0 17,-21 21-17,0 0-15,0 0 16,0 0 0,0 0-16,0 1 0,0-1 15,0 0-15,0 0 0,-21 0 16,21 0-16,0 1 0,0-1 15,-21 0-15,21 21 0,0-21 0,-22 22 16,22-22-16,0 21 0,0-21 16,0 22-16,0-1 0,0-21 0,0 22 15,0-22-15,0 21 0,0-21 0,0 22 16,0-22-16,0 21 16,0-21-16,0 0 0,0 22 0,0-22 15,0 0-15,0 0 0,0 0 0,0 1 16,0-1-16,0 0 0,0 0 15,0 0-15,0 0 0,0 1 0,0-1 16,0 0-16,0 0 0,0 0 16,0 0-16,0 1 15,0-1-15,0 0 16,-21-21 15,21 21-31,-21-21 0,0 0 16,0 0-1,0 0-15,-1 0 0,1 0 16,0 0-16,0 0 0,0 0 16,-22 0-16,22 0 0,0 0 15,-21 0-15,-1 0 0,22 0 0,-21 0 16,0 0-16,-1 0 0,1 0 0,0 0 16,-1 0-16,1-21 0,0 21 15,-1 0-15,1 0 0,0-21 0,-1 21 16,-20 0-16,20 0 0,1-21 0,-21 21 15,20 0-15,-20 0 16,-1-22-16,1 22 0,-1 0 0,1 0 16,-22 0-16,43 0 0,-22 0 0,1-21 15,-1 21-15,22 0 0,-22 0 16,22 0-16,-21 0 0,-1 0 0,22 0 16,-22 0-16,1 0 0,-22-21 15,22 21-15,-22 0 0,21 0 0,-20 0 16,-1 0-16,22 0 0,-1 0 0,1 0 15,-1 0-15,1 0 0,-1 0 16,1 0-16,20 0 0,-20 0 0,-1 0 16,22 0-16,-22 0 0,1 0 0,-1 0 15,22-21-15,-21 21 16,-1 0-16,1 0 0,20 0 0,-20 0 16,-1 0-16,1-21 0,20 21 15,-20 0-15,-1 0 0,22 0 0,-21 0 16,-1 0-16,22 0 0,-22 0 0,1-21 15,20 21-15,-20 0 0,-1 0 16,22 0-16,-21 0 0,20-22 0,-20 22 16,20 0-16,-20 0 0,21 0 0,-1 0 15,1 0-15,0 0 0,-1 0 16,22 0-16,-21-21 0,21 21 0,-22 0 16,22 0-16,-21 0 0,-1 0 0,22 0 15,-21 0-15,21 0 16,-22 0-16,1 0 0,0 0 0,-1 0 15,1 0-15,0 0 0,-1 0 0,1 0 16,0 0-16,-1 0 0,1 0 16,21 0-16,-21-21 0,-1 21 0,1 0 15,21 0-15,-22 0 0,22 0 0,-21 0 16,21 0-16,-22 0 0,22 0 0,-21 0 16,21 0-16,-22 0 0,22 0 15,-21 0-15,0 0 0,20 0 0,-20 0 16,0 0-16,-1 0 0,1 0 0,-21 0 15,20 0-15,1 0 0,21 0 16,-22 0-16,1 0 0,0 0 16,21 0-16,-22 0 0,22 0 0,-21-21 15,21 21-15,-1 0 0,-20 0 16,21 0-16,0 0 0,0 0 0,-1 0 16,-20 0-16,21 0 0,0 0 0,0 0 15,-1 0-15,1-21 0,0 21 16,0 0-16,0 0 0,0 0 15,-1 0-15,1 0 0,0 0 0,0 0 16,0 0-16,-22 0 0,22 0 16,0 0-16,0 0 0,0 0 0,0 0 15,-1-21-15,1 21 0,0 0 0,0 0 16,0 0-16,0 0 16,-1 0-16,1 0 0,0 0 0,0 0 15,0 0-15,0 0 16,-1 0-16,1 0 15,0 0 1,0 0 0,0 0-16,0 0 31,-1 0-31,1 0 16,0 0 15,21-22 63,0 1 46,0 0-93,-21 21-31,0 0-1,0 0-15,-1 0 0</inkml:trace>
  <inkml:trace contextRef="#ctx0" brushRef="#br0" timeOffset="8759.39">15155 7557 0,'-21'0'31,"0"0"-15,0 0 0,0 0-1,42 0 95,0 0-110,0 0 15,0 0 1,0 0-16,1 0 31,-44 0 16,1 0-47,0 0 16,0 0-1,0 0-15,42 0 110,0 0-95,-42 0 110,21 21 110,21-21-188,-21-21 624,-21 21-452,0 0-172,21-22-47</inkml:trace>
  <inkml:trace contextRef="#ctx0" brushRef="#br0" timeOffset="11407.3">20489 6752 0,'0'-21'15,"21"21"1,-21-21-1,22 21 1,-22 21 31,0 0-31,0 0-16,0 1 15,0 20-15,0-21 0,0 0 0,0 0 16,0 22-16,0-22 0,0 0 15,0 21-15,0 1 0,0-22 0,-22 21 16,22 1-16,-21-1 0,21 0 0,0-21 16,0 22-16,-21-1 0,21-21 15,-21 22-15,21-22 0,0 21 16,-21-21-16,21 0 0,0 1 0,0 20 16,0-21-16,0 0 0,0 0 0,-21 1 15,21-1-15,0 0 0,0 0 16,-22-21-16,22 21 0,0 0 0,0 1 15,22-22 64,-22-22-79,0 1 15,0 0 1</inkml:trace>
  <inkml:trace contextRef="#ctx0" brushRef="#br0" timeOffset="12223.83">19897 8128 0,'0'0'16,"0"-21"-16,-22 21 31,1 0-31,0 21 16,0-21-16,21 21 0,-21 0 15,0 1-15,-1-1 0,1 0 0,21 0 16,-21 21-16,0-20 0,0-1 0,21 0 16,0 0-16,0 0 0,0 0 15,0 1-15,0-1 0,0 0 16,0 0-16,0 0 0,21-21 16,0 21-16,0-21 0,0 0 15,1 0-15,-1 0 16,0 0-16,0 0 0,0 0 0,0 0 15,1-21-15,-1 21 0,0-21 0,0 0 16,0 0-16,0 21 0,1-21 16,-22-1-16,21-20 0,-21 21 0,0 0 15,0-22-15,0 22 0,0 0 0,0-21 16,0 21-16,0-22 0,0 22 16,0 0-16,-21 0 0,-1 0 0,1-1 15,0 22-15,0 0 0,0 0 16,0 0-16,-1 0 0,1 0 15,0 0-15,0 22 0,21-1 16,-21-21-16,21 21 0,-21-21 0,21 21 16,0 0-16,21-21 15,0 0 1</inkml:trace>
  <inkml:trace contextRef="#ctx0" brushRef="#br0" timeOffset="12940.06">22225 6837 0,'0'0'0,"0"-21"16,0 0 0,0-1-16,0 1 15,0 0 1,0 42 15,0 0-31,0 22 16,0-22-16,-21 21 0,21 1 15,0-1-15,0 21 0,-21-20 0,21 20 16,-22 1-16,22-1 0,0-20 0,0 20 16,0 1-16,-21-22 15,21 0-15,0 1 0,0-1 0,0-21 16,-21 0-16,21 22 0,0-22 0,0 0 16,0 0-16,0 0 15,-21-21 16,0 0-15</inkml:trace>
  <inkml:trace contextRef="#ctx0" brushRef="#br0" timeOffset="13363.76">21209 8149 0,'0'0'0,"0"-21"0,21 0 15,-21 0-15,0 0 16,21-1 0,-21 44-1,0-1 1,0 0-16,0 0 16,0 21-16,0-20 0,0-1 0,0 21 15,0-21-15,-21 22 0,21-22 0,-21 0 16,21 0-16,0 21 0,0-20 15,-21-1-15,21 0 0,-21-21 0,21 21 16,0 0-16,21-42 47,0 21-47,0-21 0,0 0 0,0 0 16</inkml:trace>
  <inkml:trace contextRef="#ctx0" brushRef="#br0" timeOffset="14071.31">23897 6773 0,'0'22'47,"0"-1"-32,0 0-15,0 21 0,0-21 0,-21 1 16,21 20-16,-21 0 0,0 1 15,21-1-15,-22 0 0,22 1 0,0 20 16,-21-21-16,0 22 0,21-22 16,-21 1-16,21 20 0,-21-21 0,21 1 15,-21-1-15,-1 0 0,22-20 0,0 20 16,-21 0-16,21 1 0,-21-22 16,21 0-16,0 21 0,0-21 15,0 1-15,0-1 0,0 0 16,-21-21 15,0 0-15,21-21-16</inkml:trace>
  <inkml:trace contextRef="#ctx0" brushRef="#br0" timeOffset="14751.53">22712 8382 0,'0'0'0,"0"-63"31,0 41-31,0 1 0,0 0 16,0 0-16,0 0 15,0 0-15,21 21 16,0 0-16,0-22 0,0 22 16,1 0-16,-1 0 0,0 0 15,0 0-15,0 22 0,0-1 16,1 0-16,-1-21 0,-21 21 15,0 0-15,0 0 0,21 1 0,-21-1 16,0 0-16,0 0 0,0 0 16,0 0-16,0 1 0,0-1 0,0 0 15,-21 0-15,21 0 0,-21 0 0,-1-21 16,1 22-16,0-1 0,0-21 16,0 21-16,-22-21 0,22 0 0,0 0 15,0 21-15,0-21 0,0 0 16,-1 0-16,1 0 0,0 0 0,0 0 15,21-21-15,-21 21 16,21-21-16,-21 21 0,21-21 0,0-1 16,0 1-16,0 0 0,0 0 15,0 0-15,21 0 16,0 21-16,0 0 0,0 0 16,0 0-16,1 0 0,-1 0 15,0 21-15,0 0 16,0-21-16,0 21 0,1 0 0,-1 0 15,0-21-15,0 22 0,0-1 0,0-21 16,1 21-16,-1-21 0,0 21 16,0-21-16,0 0 15,0 21-15,1-21 0,-1 0 0,0 0 16,0 0-16,0 0 0,0 0 0,1-21 16,-1 21-16,21-21 0</inkml:trace>
  <inkml:trace contextRef="#ctx0" brushRef="#br0" timeOffset="15319.2">25273 6837 0,'0'0'0,"0"21"31,0 0-16,0 0-15,0 22 0,0-22 16,0 21-16,-21 22 0,21-22 0,-21 22 16,-1-1-16,22 1 15,-21-1-15,0 22 0,21-43 0,-21 22 16,0-1-16,21 1 0,-21-22 0,21 0 16,0 1-16,-22-1 0,22 0 15,-21-21-15,21 22 0,0-22 0,0 0 16,0 0-16,-21-21 0,21 21 0,-21 1 15</inkml:trace>
  <inkml:trace contextRef="#ctx0" brushRef="#br0" timeOffset="16059.17">24172 8297 0,'0'0'0,"-21"0"0,0 0 16,0-42 0,21 21-16,0 0 15,21 21 1,0-21-16,0 21 0,0 0 16,1 0-16,-1 0 0,0 0 15,0 0-15,0 0 16,-21 21-16,21-21 0,1 21 15,-22 0-15,0 0 0,0 0 16,0 1-16,0-1 0,0 0 16,0 0-16,-22 0 15,1 0-15,21 1 0,-21-22 0,0 21 16,0-21-16,0 21 0,-1-21 0,1 0 16,0 0-16,21 21 15,-21-21-15,0 0 16,21-21 15,21 21-31,0-21 16,0 21-16,0 0 0,1 0 15,-1 0-15,0 0 0,0 0 0,0 0 16,0 0-16,1 0 16,-1 0-16,0 0 0,0 21 15,0-21-15,0 21 0,1 0 16,-1 0-16,-21 1 15,0-1-15,0 0 16,0 0-16,0 0 0,-21-21 16,-1 0-16,1 21 0,-21-21 0,21 0 15,0 22-15,-22-22 0,22 0 16,0 0-16,-21 0 0,20 0 0,1 0 16,0 0-16,0 0 0,0 0 0,0 0 15,-1 0-15,1 0 16,21-22 15,21 22-31</inkml:trace>
  <inkml:trace contextRef="#ctx0" brushRef="#br0" timeOffset="17123.22">26374 8276 0,'0'21'31,"0"1"-15,0-1-16,0 0 0,-22 0 15,22 21-15,-21-20 0,0-1 0,0 0 16,21 0-16,-21 0 0,0 0 16,-1 1-16,1 20 0,0-21 0,21 0 15,-21 0-15,0 1 0,21-1 16,-21 0-16,21 0 15,0 0-15,21-21 47,0-21-31,-21 0-16,21 0 0,0 0 16,-21-1-16,21-20 0,1 21 0,-22 0 15,21-22-15,0 22 0,-21-21 16,0 21-16,21 0 0,0-22 0,-21 22 15,0 0-15,21 0 0,-21 0 0,0-1 16,0 1 0,-21 21-1,0 0-15,0 0 0,0 21 0,0 1 16,-1-22-16,1 21 0,0 0 16,0 0-16,-21 0 0,20 0 0,-20 1 15,0-1-15,-1 0 0,22-21 0,-21 21 16,0 0-16,20-21 0,-20 21 15,21-21-15,0 0 0,0 0 0,-1 0 16,22 22-16,0-44 31,0 1-31,22 21 16,-1-21-16,0 21 0,21-21 0,-21 0 16,22 21-16,-22-21 0,0 21 15,21 0-15,-20 0 0,-1 0 16,0 0-16,0 0 0,0 0 0,0 0 15,1 0-15,-1 0 0,0 0 0,0 21 16,0-21-16,-21 21 0,21-21 0,1 0 16,-1 21-16,21-21 0,-21 0 15,0 0-15,1 0 0,20 0 0,-21 0 16,0 0-16,22 0 0,-22 0 0,21 0 16,-21 0-16,0 0 15,1-21-15,-1 0 0,0 21 0,-21-21 16,21 21-16,-21-22 0,21 1 0,-21 0 15,0 0 1,21 21 0,1 0-1,-1 0-15,0 0 16</inkml:trace>
  <inkml:trace contextRef="#ctx0" brushRef="#br0" timeOffset="21139.62">7281 7239 0,'0'0'0,"-21"0"16,0 0-16,0 0 15,0 0 1,-1 0-16,1 0 0,0 0 16,0 0-16,0 0 0,0 0 15,-1 0-15,1 0 0,0 0 16,0 0-16,0 0 0,0 0 0,-1 0 15,-20 21-15,21-21 0,-21 0 16,20 0-16,-20 0 0,0 0 16,21 21-16,-22-21 0,22 0 0,0 0 15,-21 0-15,20 0 0,1 0 0,0 0 16,0 0-16,0 0 16,21 22 15,21-22-16,0 0-15,0 0 16,0 21-16,1-21 0,20 0 0,-21 0 16,21 0-16,22 21 0,-22-21 15,22 0-15,20 0 0,-20 0 16,-1 0-16,22 0 0,-21 0 0,20 0 16,1 0-16,0 0 0,20 0 15,-20 0-15,0 0 0,21-21 0,-22 21 16,1-21-16,0 21 0,-22 0 0,22 0 15,-22 0-15,1-22 0,-22 22 16,22 0-16,-22 0 0,0 0 0,-21 0 16,22 0-16,-22 0 0,0 0 0,0 0 31,-21-21-31,-21 21 31,21-21-31,-21 21 0,0 0 16,0 0-16,-1-21 15,1 21-15,0 0 16,0-21-16,0 21 0,21-21 0,-21 21 16,-1-22-16,22 1 0,-21 21 0,0-21 15,0 21-15,0-21 0,0 0 16,-1 21-16,22-21 0,-21-1 0,0 1 16,0 0-16,0 0 0,21 0 15,-21 21-15,-1-21 0,22-1 31,-21 22-31,21 22 32,0-1-17,0 0-15,21 0 16,-21 0-16,22 0 0,-1-21 0,0 22 16,0-1-16,0 0 0,0-21 15,1 21-15,20 0 0,-21-21 0,21 21 16,-20 1-16,20-22 0,-21 21 15,21-21-15,-20 21 0,-1-21 0,0 21 16,0-21-16,0 0 0,0 21 0,-21 0 16,0 1-1,-21-1-15,0 0 16,0-21-16,0 21 16,-22-21-16,22 21 0,0 0 15,-21 1-15,-1-1 0,1-21 0,0 21 16,-1 0-16,1 0 0,0 0 0,-1 1 15,1-1-15,0 0 0,21-21 16,-22 21-16,22 0 0,0-21 0,0 0 16,0 21-16,-1-21 0,1 0 15,42 0 32,1 0-47,-1-21 0,0 21 16,0-21-16,0 21 15,0-21-15,1 0 0,-1 0 0,21 21 16,-21-22-16,22-20 0,-22 21 0,21 0 16,-21 0-16,0-1 0,22 1 15,-22 0-15,0 0 0,0 0 0,22 0 16,-22 21-16,0-22 0,0 1 16,0 21-16,0-21 15,-21 0-15,22 21 0,-22-21 16,21 21-16,-21-21 0,21-1 15,-21 1-15,0 0 16,-21 0 15,0 21-31,-1 0 16,1 0-16,0-21 0,0 21 0,0 0 16,0-21-16,-1 21 0,1 0 0,0-22 15,-21 1-15,21 21 0,-1-21 16,1 0-16,0 21 0,0-21 0,0 21 15,0-21-15,-1 21 0,22-22 16,-21 22-16,0 0 16,0-21-16,21 42 47,21 1-32,0-1-15,-21 0 0,21 0 16,1-21-16,-1 21 0,0 0 15,0 1-15,0-1 0,0 0 0,1 0 16,-1 0-16,21 0 0,-21 1 16,0-1-16,22 0 0,-22-21 0,0 21 15,21 0-15,-20 0 0,-1-21 0,0 22 16,0-22-16,0 0 0,-21 21 16,0 0-1,0 0-15,0 0 16,-21-21-16,0 21 15,-21-21-15,20 22 0,1-22 0,0 21 16,-21 0-16,21-21 0,-22 21 0,22 0 16,-21 0-16,21-21 0,-22 22 15,22-1-15,-21 0 0,21-21 0,-22 21 16,22-21-16,0 21 0,0-21 0,0 0 16,-1 21-16,1-21 0,21 22 15,-21-22-15,42 0 63,0-22-63,1 1 0,-1 21 0,0-21 15,0 0-15,21 0 0,-20 0 0,20-22 16,-21 22-16,21-21 0,-20 21 16,20-22-16,-21 1 0,21 21 0,-20-22 15,20 1-15,-21 21 0,0 0 0,0 0 16,-21-1-16,22 22 15,-44 22 1,1-1-16,0-21 16,0 21-16,0 0 0,0 0 15,-22 0-15,22 1 0,-21-1 16,21-21-16,-1 21 0,-20 0 0,21 0 16,0-21-16,0 0 0,21 21 15,-22-21-15,44-21 31,-22 0-31,21 0 16,0 0-16,0 0 0,0-1 0,0-20 16,1 21-16,-1-21 0,0 20 0,0 1 15,0 0-15,0 0 0,-21 0 16,0 0-16,22 21 0,-22 21 47,0 0-47,-22 0 0,1 0 15,21 0-15,0 1 0,-21-22 16,21 21-16,-21-21 16,21 21-16,21-21 62,0 0-62</inkml:trace>
  <inkml:trace contextRef="#ctx0" brushRef="#br0" timeOffset="30811.1">11409 8213 0,'-21'0'15,"-1"0"-15,1 0 16,0 0-16,0 0 15,42 21 32,0-21-47,0 0 16,1 0-16,-1 0 0,0 0 0,0 21 16,0-21-16,0 0 0,22 0 0,-22 0 15,0 0-15,21 0 0,-20 0 0,-1 0 16,21 0-16,-21 0 0,0 0 15,1 0-15,-1 0 0,0 0 0,0 0 16,0 0-16</inkml:trace>
  <inkml:trace contextRef="#ctx0" brushRef="#br0" timeOffset="31306.81">11578 8276 0,'-21'0'0,"42"0"0,-63 0 0,21 0 16,-1 0-16,1 0 16,0-21-16,0 21 15,42 0 16,0 0-15,0 0-16,1 0 0,-1 0 0,21 0 16,-21 0-16,22 0 0,-22 0 0,21 0 15,0 0-15,-20 0 0,20 0 16,0 0-16,-21 0 0,22 0 0,-22 0 16,0 0-16,0 0 0,0 0 0,1 0 15,-1 0-15,-21-21 0,-21 21 31,-1 0-31,1 0 16,-21 0-16,0 0 0,20 0 0,-20 0 16,0 0-16,-1 0 0,1 0 15,21 0-15,-21 0 0,20 0 0,1 0 16,0 0-16,0 0 0,42 0 31,0 0-31,0 0 0,1 0 16,20 0-16,-21 0 0,21 0 0,-20 0 15,20 0-15,-21 0 0,21 0 0,-20 0 16,20-21-16</inkml:trace>
  <inkml:trace contextRef="#ctx0" brushRef="#br0" timeOffset="32178.97">12340 7895 0,'-42'0'16,"63"0"62,0 0-78,0 0 0,0 0 16,1 0-16,-1 0 0,0 0 0,0 0 15,0 0-15,0 0 0,1 0 16,20 0-16,-21 0 0,21 0 16,-20 0-16,20 0 0,-21 0 0,21 0 15,1 0-15,-1-21 0,22 21 0,-22 0 16,21 0-16,1 0 0,-1-21 16,1 21-16,-1 0 0,22 0 0,-21 0 15,-1-21-15,-21 21 0,22 0 0,-1 0 16,1 0-16,-22-21 0,22 21 0,-1 0 15,1 0-15,-1-22 0,1 22 16,-1 0-16,1 0 0,-1-21 0,1 0 16,-1 21-16,22 0 0,-22-21 0,1 21 15,-1 0-15,22 0 16,-21-21-16,20 21 0,-20 0 0,20 0 16,-20 0-16,21-21 0,-1 21 0,-20 0 15,-1 0-15,22 0 0,-22-22 16,1 22-16,21 0 0,-22 0 0,1-21 15,-1 21-15,22 0 0,-22 0 0,1 0 16,20-21-16,-20 21 0,-1 0 16,22 0-16,-21 0 0,-22-21 0,21 21 15,1-21-15,-22 21 0,1 0 0,-1 0 16,0-21-16,1 21 0,-22 0 16,0 0-16,21-22 0,-21 22 0,1 0 15,-1 0-15,0-21 0,0 21 16,0 0-16,0 0 0,1 0 0,20 0 15,-21-21-15,0 21 0,0 0 16,22 0-16,-22 0 0,0 0 0,21 0 16,-20 0-16,-1 0 0,0 0 0,0 0 15,-21-21-15,21 21 16,0 0-16,-21-21 16,0 0 15,0-1-16</inkml:trace>
  <inkml:trace contextRef="#ctx0" brushRef="#br0" timeOffset="32603.07">17335 7176 0,'0'63'32,"22"-42"-32,-1-21 15,0 0-15,0 21 0,0 1 16,0-22-16,1 0 0,-1 0 0,21 21 15,-21-21-15,0 0 0,1 0 0,-1 0 16,0 0-16,0 0 16,0 0-16,0 0 0,-21 21 31,-21-21-15,0 21-16,-21 0 0,21 0 15,-22 1-15,22-1 0,-21 0 0,-1 0 16,22 0-16,-21 22 0,0-22 15,-1 0-15,22 0 0,-21 0 0,21 0 16,-1 1-16,1-1 0,0-21 0,0 21 16,21 0-1</inkml:trace>
  <inkml:trace contextRef="#ctx0" brushRef="#br0" timeOffset="33385.11">19621 7070 0,'0'0'0,"-21"0"16,0 21 0,0 0-16,21 0 15,-21 0-15,0 1 0,21 20 16,-22-21-16,1 21 0,21-20 0,-21-1 15,21 21-15,-21-21 0,21 0 0,0 1 16,0-1-16,0 0 0,-21-21 16,21 21-16,0 0 0,0 0 15,21-21 32</inkml:trace>
  <inkml:trace contextRef="#ctx0" brushRef="#br0" timeOffset="33800.08">19981 7091 0,'-21'42'31,"0"-21"-31,0 1 0,0 20 16,-1-21-16,1 0 16,0 22-16,21-22 0,-21 0 0,21 0 15,-21 0-15,21 22 0,-21-22 0,21 0 16,0 0-16,0 0 16,0 0-16,21-21 0,0 0 0,0 22 15,0-22-15,0 0 0,1 0 0,-1 0 16,21 0-16,-21 0 0,0-22 15,22 22-15,-22-21 0,0 0 16,0 0-16,0 0 0,1 0 0,-1-22 16,0 22-16,0-21 0,0-1 15,-21 1-15,0 0 0,0 21 0,0-22 16,0 22-16,0 0 0,0 0 0,-21 0 16,0 21-16,0 0 0,0 0 15,-22 0-15,22 0 0,0 0 16,-21 0-16,-1 21 0,22 0 0,-21-21 15,-1 21-15,-20 0 0,21 22 0</inkml:trace>
  <inkml:trace contextRef="#ctx0" brushRef="#br0" timeOffset="34838.85">11938 8742 0,'0'0'0,"-21"21"32,21 0-1,21-21-31,0 0 0,0 0 16,0 0-16,1 0 0,-1 0 15,21 0-15,-21 0 0,22-21 0,-22 21 16,21 0-16,22-21 0,-22 21 15,21 0-15,1-21 0,21 0 0,-1 21 16,1-22-16,21 22 0,0-21 0,21 21 16,0-21-16,0 21 0,0-21 15,0 21-15,21-21 0,0 0 0,0 21 16,0-22-16,0 1 0,22 21 0,-22-21 16,0 0-16,0 21 0,22-21 15,-22 0-15,0 21 0,-21-22 0,21 22 16,-21 0-16,21-21 0,-21 21 0,0 0 15,0-21-15,0 21 0,-21-21 16,0 21-16,-21 0 0,-1 0 16,1-21-16,0 21 0,-1 0 0,-20-21 15,-1 21-15,1 0 0,-1-22 0,1 22 16,-1-21-16,1 21 0,-22 0 16,22 0-16,-22-21 0,0 21 0,1 0 15,-1 0-15,-21 0 0,21 0 0,-20 0 16,-1 0-16,0 0 0,-21-21 15,21 21-15,-21-21 32,0 0-17</inkml:trace>
  <inkml:trace contextRef="#ctx0" brushRef="#br0" timeOffset="35231.62">17759 8022 0,'0'0'15,"0"21"-15,0 1 16,21-1-16,0-21 0,0 0 15,0 21-15,1-21 0,-1 0 16,0 0-16,0 0 0,0 0 0,0 0 16,1 21-16,-1-21 0,0 0 0,0 0 15,0 0-15,0 0 16,1 0 0,-22 21-16,0 0 15,0 1-15,0-1 16,-22 0-16,1 0 0,0 0 15,-21 0-15,21 1 0,-22-1 0,22 0 16,-21 0-16,21 0 0,-22 0 16,22 1-16,0-22 0,0 21 15,21 0-15</inkml:trace>
  <inkml:trace contextRef="#ctx0" brushRef="#br0" timeOffset="36247.37">21209 7070 0,'0'0'0,"21"-21"15,0 21-15,0 0 16,-21-22-16,22 22 0,-1 0 16,0 0-1,-21 22-15,21-1 0,-21 0 16,0 0-16,0 21 0,0-20 0,0 20 15,0 0-15,0 1 0,0-1 0,-21 0 16,0 1-16,0-1 0,-1-21 16,-20 21-16,21-20 0,-21 20 0,20-21 15,-20 0-15,0 0 0,21-21 0,-22 22 16,22-22-16,0 0 0,0 0 16,-22 0-16,22 0 0,0 0 15,0 0-15,0-22 0,21 1 16,0 0-1,0 0-15,0 0 0,0 0 0,0-1 16,21 1-16,0 0 0,0 0 0,0 0 16,1 21-16,-1-21 0,0 21 15,0 0-15,0 0 0,0 0 16,1 21-16,-22 0 0,21 0 16,-21 0-16,21 0 15,-21 1-15,0-1 0,0 0 0,21 0 16,-21 0-16,21 0 0,-21 1 15,21-22 1,-21 21-16,22-21 16,-1 0-1,0 0 1,0-21-16,0-1 0,0 1 16,1 0-16</inkml:trace>
  <inkml:trace contextRef="#ctx0" brushRef="#br0" timeOffset="36659.14">21696 7197 0,'0'0'0,"0"-21"15,0 42 1,-21 0 0,-1 0-16,1 0 15,21 22-15,-21-22 0,0 21 0,21-21 16,0 22-16,-21-22 0,0 21 15,21-21-15,0 22 0,0-22 0,0 0 16,0 0-16,0 0 0,0 0 0,21 1 16,0-22-16,0 21 0,0-21 15,0 0-15,22 0 0,-22 0 0,0 0 16,21 0-16,1 0 0,-22 0 0,21 0 16,-21-21-16,1-1 0,20 1 15,-21 0-15,0-21 0,0 21 16,1-22-16,-22 1 0,0 0 0,0-1 15,0 1-15,0 0 0,0-1 16,0 22-16,0-21 0,-22 21 0,1-1 16,0 1-16,0 21 0,0 0 0,0 0 15,-1 0-15,-20 0 0,21 0 16,0 21-16,0 1 0,-22-1 0,22 0 16,0 0-16,0 0 0,0 0 0,-1 22 15,1-22-15,0 0 0,0 0 16,0 0-16,0 22 0,-1-22 0</inkml:trace>
  <inkml:trace contextRef="#ctx0" brushRef="#br0" timeOffset="37816.05">12086 9504 0,'0'0'0,"-42"0"32,21 0-32,21 21 31,21-21 0,0 0-31,0 0 0,0 0 16,0 0-16,22 0 0,-22 0 0,21 0 15,1 0-15,-1 0 0,0 0 16,22-21-16,-22 21 0,22 0 0,-1-21 16,1 0-16,-1 21 0,22-22 0,-1 22 15,22-21-15,-21 21 0,21-21 16,0 21-16,-1-21 0,1 0 0,0 21 16,0-21-16,0-1 0,0 1 0,21 21 15,-22-21-15,22 0 0,0 0 16,0 0-16,22-1 0,-22 22 0,21-21 15,0 0-15,0 0 0,0 0 16,0 21-16,1-21 0,-1 21 0,127-43 16,-127 43-16,0 0 15,-21-21-15,21 21 0,-21 0 0,0-21 16,0 21-16,0 0 0,-21 0 0,21-21 16,-21 21-16,0-21 0,-21 21 15,-1 0-15,1 0 0,0-22 0,-22 22 16,1 0-16,-1 0 0,1-21 0,-22 21 15,21 0-15,-20 0 0,-1-21 0,0 21 16,1 0-16,-1 0 16,0-21-16,-20 21 0,-1 0 0,21 0 15,-21 0-15,0-21 0,1 21 0,-1 0 16,0 0-16,0 0 16,0 0-16,-21-21 15,0-1 32,0 1-47</inkml:trace>
  <inkml:trace contextRef="#ctx0" brushRef="#br0" timeOffset="38190.87">18605 8657 0,'0'43'16,"0"-22"-16,22-21 16,-22 21-16,21-21 0,21 21 0,-21-21 15,0 21-15,22-21 0,-22 0 16,21 0-16,-21 21 0,22-21 15,-22 0-15,0 0 0,21 0 0,-20 0 16,-1 0-16,0 0 0,0 0 0,0 0 16,-42 22 15,0-22-31,0 21 0,0 0 16,-1-21-16,1 21 0,-21 0 15,21 0-15,-22 1 0,1-1 0,0 0 16,21 0-16,-22 0 0,1 0 0,0 1 15,20-1-15,1 0 16,0-21-16,0 0 0</inkml:trace>
  <inkml:trace contextRef="#ctx0" brushRef="#br0" timeOffset="40107.35">22754 7133 0,'0'0'0,"0"-21"16,0 0-1,21 21 1,0 0-16,1 0 0,-1 0 0,21 0 0,-21 0 16,0 0-16,1 0 0,20 0 15,-21 0-15,0 0 0,0 0 16,1 0-16,-1 21 0,-21 0 0,0 0 16,0 1-16,0-1 15,0 21-15,-21-21 0,-1 0 0,1 1 16,-21-1-16,21-21 0,-22 21 0,1 0 15,21-21-15,-21 21 0,20-21 16,1 0-16,0 0 0,0 0 0,0 0 31,42 0 1,0-21-32,0 21 0,0 0 15,1 0-15,-1 0 0,21 0 0,-21 0 16,22 0-16,-22 0 0,21 21 0,-21-21 15,0 21-15,1 1 0,-1-1 16,0 0-16,-21 0 0,21 0 0,-21 0 16,0 1-16,0-1 0,0 0 0,-21 0 15,0 0-15,0-21 0,-1 21 16,-20 1-16,21-22 0,-21 21 0,-1-21 16,22 0-16,-21 0 0,-1 0 0,22 0 15,-21 0-15,21 0 0,0 0 16,-1 0-16,1 0 0,0 0 15,0 0-15,42-21 47,-21-1-47,21 22 0,0 0 16,1-21-16</inkml:trace>
  <inkml:trace contextRef="#ctx0" brushRef="#br0" timeOffset="40588.55">23410 7239 0,'0'-21'0,"-21"42"31,0 0-31,0 0 15,21 1-15,0-1 0,-21 0 16,-1 0-16,1 21 0,21-20 0,0-1 16,-21 21-16,21-21 0,-21 0 15,21 22-15,-21-22 0,21 0 16,0 0-16,0 0 0,0 1 0,0-1 16,0 0-16,21 0 0,0-21 15,0 0-15,0 21 0,1-21 16,20 0-16,-21 0 0,0 0 15,0 0-15,1 0 0,20-21 0,-21 21 16,0-21-16,0 0 0,1 0 16,20-1-16,-21 1 0,0-21 0,0 21 15,-21-22-15,0 1 0,22 0 0,-22-1 16,0 1-16,0 0 0,0-1 16,-22 22-16,22 0 0,-21 0 15,0 0-15,0 0 0,0 21 0,0 0 16,-1 0-16,1 0 0,0 21 15,0 0-15,-21-21 0,20 21 0,1 0 16,0 0-16,0 1 0,-21-1 0,20 0 16,1 0-16,0 0 0,-21 0 15,-1 1-15</inkml:trace>
  <inkml:trace contextRef="#ctx0" brushRef="#br0" timeOffset="43003.19">10202 10033 0,'-21'0'0,"0"0"16,42 0 93,0 0-109,0 0 0,1 0 16,-1 0-16,0 0 15,0 0-15,0 0 16,0 0-16,1 0 16,-1 0-16,-21 21 0,0 0 15,0 1 1,0-1-16,0 0 16,-21 0-16,-1-21 0,1 21 0,0-21 15,0 21-15,0 1 0,0-22 16,-1 21-16,1-21 0,0 0 15,0 0-15,21 21 0,-21-21 0,0 21 16,-1-21-16,44 0 78,-1 0-62,0 0-16,0 0 0,0 0 15,0 0-15,1 0 0,-1 0 0,0 0 16,0 0 0,0 0-16,0 0 0,1 0 15,-1 0-15,0 0 16,-21 21 0,0 0-16,0 1 15,0-1-15,0 0 16,-21 0-16,21 0 0,-21-21 15,21 21-15,-22-21 0,1 22 16,0-22-16,0 21 16,0-21-16,0 0 0,-1 21 15,1-21-15,0 0 0,0 0 0,0 0 0,0 0 16,-1 0-16,1 0 16,0 0-16,21 21 0,-21-21 15,0 0 1,42 0 15,0 0-31,0 0 16,0 0-16,1 0 0,-1 0 15,0 0-15,0 0 16,0 0-16,0 0 0,1 0 16,-1 0-16,0 0 0,0 0 0,0 0 15,-21-21-15,21 21 0,1-21 16,-1 0-16,-21-1 15,21 22-15,-21-21 0,0 0 16,0 0-16,0 0 16,0 0-16,0-1 15,-21 22-15,21-21 0,-21 21 16,-1 0-16,1 0 0,0 0 16,0 0-16,0 0 15,0 0-15,-1 0 16,1 21-16,0-21 15,42 0 48,0 0-47,1 0-16,-1 0 15,0 0-15,-21-21 0,21 0 0,0 21 16,0-21-16,1 21 15,-22-21-15,21 21 0,-21-21 16,0-1-16,0 1 16,0 0-16,0 0 15,0 0-15,0 0 0,-21-1 16,21 1-16,-22 21 0,1 0 16,0 0-16,0-21 15,0 21-15,0 0 31,-1 0-31,22 21 0,0 0 16,-21-21 0,21 22 15</inkml:trace>
  <inkml:trace contextRef="#ctx0" brushRef="#br0" timeOffset="44551.59">12869 10393 0,'0'0'16,"-21"21"-1,42-21 16,22 0-15,-22 0-16,0-21 16,21 21-16,1 0 0,-1-21 0,0 21 15,1 0-15,20-21 0,-21 21 16,22-22-16,-1 1 0,1 21 0,21-21 16,-1 21-16,1-21 0,21 0 0,0 0 15,21-1-15,0 1 0,21 0 0,0 0 16,21 0-16,1-22 0,20 22 15,1 0-15,20-21 0,1 21 0,21-1 16,-22-20-16,1 21 0,21-21 16,-21 20-16,20-20 0,-20 21 0,21-21 15,-21-1-15,-1 22 0,1-21 0,0 21 16,-1-22-16,-20 22 16,-1 0-16,1 0 0,-1 0 0,-20-1 15,-1 22-15,-21-21 0,-21 21 0,0 0 16,-21-21-16,0 21 0,-22 0 0,-20 0 15,-1-21-15,1 21 0,-22 0 16,1 0-16,-22 0 0,21-21 0,-21 21 16,-21-21-16,21 21 0,-42 0 62,0 0-46,0 0-16,0 0 0,0 0 15,-1 0-15,1-22 0,0 22 0</inkml:trace>
  <inkml:trace contextRef="#ctx0" brushRef="#br0" timeOffset="44867.41">20235 9229 0,'0'0'0,"43"0"62,-22 0-62,0 0 0,0 0 0,0 0 16,22 0-16,-22 0 0,21 0 0,-21 0 16,22 0-16,-22 21 0,21-21 15,-21 21-15,0-21 0,1 21 0,-22 0 16,0 1-16,0-1 0,0 0 15,-43 0-15,22 0 0,-21 0 16,-1 22-16,1-22 0,0 0 0,-22 0 16,22 22-16,0-22 0,-22 0 0,22 21 15,-1-21-15,1 1 0,0-1 16,21-21-16,-1 0 0,1 21 16</inkml:trace>
  <inkml:trace contextRef="#ctx0" brushRef="#br0" timeOffset="46042.8">24342 7027 0,'0'22'47,"0"-1"-47,-22 0 0,1 0 15,0 0-15,0 22 0,21-1 0,-21 0 16,0-21-16,-1 22 0,-20-1 16,21 0-16,0-20 0,0 20 0,-1-21 15,1 0-15,0 0 0,0 1 0,0-1 16,21 0-16,-21-21 0,21-21 62,21 21-62,0 0 16,0-21-16,0 21 0,0 0 0,22-22 16,-22 22-16,0 0 0,21 0 15,-20-21-15,-1 21 0,0 0 0,0-21 16,0 21-16,0 0 0,1 0 15,-1-21-15,0 21 0,-21-21 0,0 0 16,0-1-16,21 1 16,-21 0-16,0 0 15,0 0 1,0 42 15,0 0-31,-21 0 0,21 0 16,-21 1-16,21-1 0,-21 0 0,21 21 15,0-21-15,-22 1 0,22-1 16,-21 0-16,0 0 0,21 0 0,0 0 16,0 1-16,-21-1 0,21 0 15,-21-21-15,21 21 16,0-42 31,21 0-47,0 21 0,0-21 15,0-1-15,1 1 0</inkml:trace>
  <inkml:trace contextRef="#ctx0" brushRef="#br0" timeOffset="46403.26">24723 7345 0,'0'0'0,"0"21"31,-22 0-31,1 0 16,21 1-16,-21-1 0,0 0 15,0 0-15,21 21 0,-21-20 0,-1-1 16,22 0-16,-21 0 0,21 0 0,0 0 16,0 1-16,0-1 0,0 0 15,0 0-15,21 0 16,1-21-16,20 0 0,-21 0 0,0 0 16,22 0-16,-22 0 0,21 0 0,0 0 15,1 0-15,-22-21 0,21 21 16,-21-21-16,1 0 0,-1-22 0,0 22 15,0-21-15,-21 0 0,0-1 0,0 1 16,0 0-16,-21-1 0,0 1 16,0 21-16,-1-22 0,1 22 0,-21 21 15,21-21-15,-22 21 0,22 0 16,-21 0-16,21 21 0,-22-21 0,22 21 16,0 1-16,0-1 0,-21 21 15,20-21-15,1 22 0,0-22 16,-21 21-16,21-21 0</inkml:trace>
  <inkml:trace contextRef="#ctx0" brushRef="#br0" timeOffset="47550.98">8975 10795 0,'0'-21'78,"0"0"-63,-22 21-15,22-21 0,-21 21 16,0 0-16,0 0 16,0 0-16,0 0 0,-1 0 0,1 0 15,0 21-15,0-21 0,0 21 16,21 0-16,0 0 0,0 0 15,-21 22-15,21-22 0,0 0 0,0 0 16,0 0-16,0 1 0,0-1 0,0 0 16,0 0-16,0 0 15,21-21-15,0 0 0,0 0 16,0 0-16,0 0 0,1 0 0,-1-21 16,21 21-16,-21-21 0,0 21 0,1-21 15,-1 0-15,0-1 0,0 22 16,0-21-16,0 0 0,-21 0 0,0 0 15,0 0-15,0 42 47,0 0-47,0 0 16,0 0-16,0 0 16,0 1-16,22-1 15,-1-21 1,0 0-16,0 0 15,0 0 1</inkml:trace>
  <inkml:trace contextRef="#ctx0" brushRef="#br0" timeOffset="47893.03">9186 10816 0,'21'0'31,"-21"21"-31,22-21 0,-1 22 16,0-1-16,0-21 0,0 21 15,-21 0-15,21 0 0,1 0 16,-22 1-16,0-1 16,0 0-1,-22-21 1,22-21-1,0 0 1,0-1 0,0 1-16,0 0 0,0 0 15,22 0-15,-22 0 16,21 21 0,0 0-16,0 0 0,-21-22 15,21 22-15</inkml:trace>
  <inkml:trace contextRef="#ctx0" brushRef="#br0" timeOffset="48235.19">9483 10837 0,'0'-21'0,"21"21"62,0 0-62,-21 21 16,21 1-16,0-1 0,-21 0 16,0 0-16,0 0 0,0 0 0,0 1 15,0-1-15,0 0 16,0 0-16,0-42 31,0 0-15,0 0-16,0-1 15,0 1-15,21 0 0,-21 0 16,22 21-16,-22-21 16,21 21-16,0-21 15,0 21 1,0 0-16,0 0 0</inkml:trace>
  <inkml:trace contextRef="#ctx0" brushRef="#br0" timeOffset="48707.35">10096 10774 0,'0'0'0,"22"0"15,-1 0-15,0 0 16,0 0-16,0 0 15,0 0-15,1 0 0,-1-21 16,-42 21 31,-1 0-47,1 0 0,0 0 0,0 0 16,0 0-16,0 0 0,-1 0 0,1 0 15,0 0 1,0 0-16,21 21 15,-21 0-15,21 0 16,-21-21-16,21 21 0,0 1 16,0-1-16,0 0 15,0 0-15,0 0 0,0 0 0,0 1 16,0-1-16,-22 0 0,22 0 0,0 0 16,0 0-16,0 1 0,0-1 0,0 0 15,0 0-15,22-21 31,-1 0-15,0 0-16,0-21 16,0 0-16,0 21 0,-21-21 15</inkml:trace>
  <inkml:trace contextRef="#ctx0" brushRef="#br0" timeOffset="49071.17">10329 10837 0,'0'22'16,"0"-1"-16,-21 0 0,0 0 16,21 0-16,-21-21 15,21 21-15,0 1 0,0-1 16,0 0-16,0 0 16,21-21-1,0 0-15,0 0 16,0 0-16,-21-21 0,22 21 15,-1-21-15,-21 0 0,21-1 16,0 22-16,-21-21 0,0 42 47,0 1-47,0-1 16,-21 0-16,0 0 0,21 0 15,0 0-15,0 1 16,21-44 15,0 1-15</inkml:trace>
  <inkml:trace contextRef="#ctx0" brushRef="#br0" timeOffset="49371.99">10583 10753 0,'21'0'32,"1"0"-32,-1 0 15,0 0-15,0 0 16,-21 21-16,21-21 0,-21 21 0,21 0 16,1-21-16,-22 21 0,0 1 0,0-1 15,0 0-15,0 0 0,0 0 16,0 0-16,-22 1 0,1-1 0,0 0 15,0 0-15,0 0 0,0 22 0,-1-22 16,1 0-16,0-21 0,21 42 16,0-63 31,21 21-47,0-21 0</inkml:trace>
  <inkml:trace contextRef="#ctx0" brushRef="#br0" timeOffset="49578.87">11049 10943 0,'21'0'31,"0"0"-31,0 0 15,1 0-15,-1 0 16,0 0-16,0-21 0,0 21 16</inkml:trace>
  <inkml:trace contextRef="#ctx0" brushRef="#br0" timeOffset="49759.77">11028 10986 0,'0'21'0,"-21"0"15,21 0 1,21-21 0,0 0-16,0 0 15,0 0-15,0 0 0,1 0 16,-1 0-16,0-21 0,0 21 0,0 0 16,0-21-16,1 21 0,-1-21 15</inkml:trace>
  <inkml:trace contextRef="#ctx0" brushRef="#br0" timeOffset="50211.09">11515 10880 0,'21'0'15,"-21"-21"-15,21 21 16,0 0-16,0-22 0,0 22 15,1 0-15,-1 0 0,-21-21 0,21 21 16,0 0-16,0 0 0,-21-21 16,-21 21-1,0 0-15,0 0 16,0 21-16,-1-21 0,-20 21 0,21-21 16,0 22-16,0-22 0,-1 21 0,1-21 15,21 21-15,0 0 16,-21-21-16,21 21 0,21 0 31,0-21-31,1 0 0,-1 0 16,0 22-16,0-22 0,0 0 15,0 0-15,1 21 0,-1-21 16,-21 21-16,0 0 16,-21-21-1,-1 21-15,1-21 16,0 0-16,0 0 0,0 0 0,0 21 15,-1-21-15,1 0 16,21-21 15,0 0-31</inkml:trace>
  <inkml:trace contextRef="#ctx0" brushRef="#br0" timeOffset="50542.9">11938 10859 0,'-42'21'31,"42"0"-31,-22 0 16,1 0-16,21 0 0,0 1 16,0-1-16,0 0 0,0 0 15,21-21 1,1 0-16,-1 0 0,0 0 15,0 0-15,0 0 16,0 0-16,1-21 0,-1 21 0,0-21 16,-21 0-16,21 21 0,-21-22 0,0 1 15,0 0-15,0 0 0,0 0 16,0 0-16,-21 21 16,0 0-16,0 0 0,-1 0 15,1 0-15,0 0 0,0 0 16,0 0-16,0 0 0,-1 0 0,1 0 15</inkml:trace>
  <inkml:trace contextRef="#ctx0" brushRef="#br0" timeOffset="52079.45">14817 10605 0,'0'0'0,"-22"21"0,-126 42 31,127-63-31,0 21 0,0 1 16,-22-22-16,22 21 0,0 0 0,0 0 16,21 0-16,-21 0 0,21 1 0,0-1 15,0 0-15,21-21 16,0 21-16,21-21 0,1 0 0,20 0 15,1 0-15,20 0 0,1 0 0,21-21 16,21 0-16,-21 0 0,42-1 16,-21 1-16,42-21 0,1 21 15,-1-22-15,21 1 0,1 0 0,-1-1 16,22 1-16,0-21 0,21 20 0,-1 1 16,1-22-16,0 22 0,21 0 15,0-1-15,-21 1 0,21 0 0,0 21 16,-21-22-16,0 22 0,-1-21 0,1 21 15,-21-1-15,-22 1 0,-20 0 16,-1 0-16,-21-21 0,-21 20 16,0 22-16,-21-21 0,-21 0 0,-1 0 15,-20 0-15,-1 0 0,1-1 0,-22 1 0,1 0 16,-1 0-16,0 0 16,1 21-16,-1-21 0,-21-1 0,21 22 15,1-21-15,-22 21 0,0 0 0,0 0 16,0-21-16,22 21 0,-22 0 15,0 0-15,0 0 0,0-21 16,1 21-16,-1 0 0,0 0 16,0 0-1,0-21-15,0 21 0,1 0 0,-1 0 16,0 0-16,21-21 0,-21 21 16,22 0-16,-1 0 0,0 0 0,-20 0 15,20 0-15,0-22 0,1 22 0,-22 0 16,21 0-16,-21 0 0,0 0 15,22-21-15,-22 21 0,21-21 0,-21 21 16,22 0-16,-22 0 0,21-21 16,1 21-16,-1 0 0,-21-21 0,21 21 15,1 0-15,-1 0 0,-21-21 0,22 21 16,-22-22-16,21 22 0,-21 0 16,0 0-16,-21-21 0,0 0 15,0 0 1,0 0-16,0 0 15,-21 21-15,21-22 16,-21 22-16,0-21 16,42 21 15,0 21-15,0-21-16,1 0 0,-1 0 15,21 22-15,0-22 0,1 0 0,-1 0 16,0 0-16,1 0 0,20 0 0,-20 0 15,20 0-15,-21 0 0,1 0 16,-1 0-16,-21 0 0,22 0 0,-22-22 16,0 1-16,-21 0 15,0 0 1,-21 21-16,0-21 16,-1 21-16,1 0 0,0 0 0,0 0 15,0 0-15,0 0 16,42 0 15,0 0-31,0 0 16,0 0-16,0 0 0,1 0 15,-1 0-15,0 0 0,0 0 16,-21 21 0,0 0-16,0 0 15,0 0-15,-21 1 0,0-1 0,0 0 0,-1 0 16,1 0-16,0 0 0,0 1 15,-21-1-15,20-21 0,-20 21 16,21-21-16,0 0 0,0 0 0,-1 0 16,1 0-16</inkml:trace>
  <inkml:trace contextRef="#ctx0" brushRef="#br0" timeOffset="53107.35">25336 7430 0,'22'0'0,"-1"0"16,0 0 0,0 0-16,0 0 0,0 0 15,1 0-15,-1 0 0,0 0 31,-21-22 16,-21 22-47,0 0 16,-1 0 0,1 22-16,21-1 15,0 0-15,-21-21 0,0 21 16,21 0-16,-21-21 0,21 21 15,0 1-15,-21-22 0,21 21 16,-22-21-16,22 21 16,0 0-16,0 0 31,22-21 0,-1 0-15,0 0-16,-21 21 15,21-21-15,0 0 0,0 0 16,-21 22-16,22-1 16,-1-21-16,-21 21 15,0 0-15,0 0 16,-21-21-16,-1 0 0,1 21 16,0-21-16,0 0 0,0 22 15,0-22-15,-1 0 16,1 0-16,0 0 0,42 0 62,0-22-46,1 22-16</inkml:trace>
  <inkml:trace contextRef="#ctx0" brushRef="#br0" timeOffset="54563.29">25633 7620 0,'-21'0'16,"-1"0"-16,1 21 15,0-21 1,0 21-16,21 1 0,0-1 16,-21-21-16,21 21 0,-21 0 15,-1 0-15,22 0 0,0 1 16,0-1-16,0 0 15,0 0-15,22-21 16,-1 21-16,0-21 16,0 0-16,0 0 15,0 0-15,1 0 16,-1 0-16,0 0 0,0 0 0,0-21 16,0 0-16,-21 0 15,22 0-15,-1-1 16,-21 1-16,-43-148 62,22 169-62,0 0 16,0 0-16,0 0 16,0 21-16,-1 0 15,1-21-15,21 21 16,0 1-16,-21-1 15,0 0 1,0 0-16</inkml:trace>
  <inkml:trace contextRef="#ctx0" brushRef="#br0" timeOffset="66659.63">22564 11007 0,'0'0'0,"-22"0"16,1 0-16,0 0 0,0 0 16,0 0-16,0 0 0,-1 0 0,1 21 15,0-21-15,21 21 0,-21-21 16,21 21-16,0 0 16</inkml:trace>
  <inkml:trace contextRef="#ctx0" brushRef="#br0" timeOffset="67103.38">22183 11388 0,'0'-21'16,"0"42"-16,21-64 0,-21 65 47,0 20-32,0-21-15,0 0 0,0 0 0,0 22 16,0-22-16,0 21 0,0-21 16,-21 1-16,21-1 0,0 21 0,0-21 15,0 0-15,0 1 0,0-1 16,0 0-16,21-21 15,0 0-15,0 0 0,0 0 16,0 0-16,1 0 0,-1 0 0,0 0 16,0 0-16,0 0 0,-21-21 15,21 21-15,1-21 0,-1-1 0,0 22 16,0-21-16</inkml:trace>
  <inkml:trace contextRef="#ctx0" brushRef="#br0" timeOffset="67447.17">23114 11367 0,'21'-22'63,"0"22"-47,0 0-16,1 0 0,-1 0 15,0 0-15,0 0 16,0 0-1,-42 22 17,0-22-32</inkml:trace>
  <inkml:trace contextRef="#ctx0" brushRef="#br0" timeOffset="67617.09">23093 11536 0,'0'0'0,"0"21"0,0 0 16,0 0 15,21-21-15,0 0-16,0 0 15,0 0-15,1 0 0,-1 0 16,0-21-16,0 0 0,21 21 0,-20 0 16</inkml:trace>
  <inkml:trace contextRef="#ctx0" brushRef="#br0" timeOffset="68071.82">23982 11282 0,'-43'-21'32,"22"21"-32,0 0 15,0 21-15,0 0 0,0 21 16,-1-20-16,1-1 0,0 21 15,0-21-15,0 22 0,0-22 0,-1 21 16,1-21-16,21 22 0,-21-22 16,21 0-16,-21 21 0,21-21 0,0 1 15,0-1-15,0 0 0,21 0 16,0-21-16,22 21 0,-22 0 16,21-21-16,0 0 0,-20 0 0,20 0 15,0 0-15,1 0 0,-22 0 0,21-21 16,0 0-16,1 0 0,-22 0 15,21 0-15,-21-1 0,1-20 0,20 21 16,-21-21-16,0-1 0,-21 1 0,0-22 16,21 22-16,-21 0 0,0-1 15,0 1-15,0 21 0,-21-21 0,0 20 16,-21 1-16,21 21 16,-22 0-16,22 0 0,-21 0 0,-1 0 15,22 21-15,-21 22 0,21-22 16,0 0-16,-1 0 0,1 22 15,0-22-15,21 0 0,0 21 0,0-21 16,0 1-16,21-1 16,0 0-16</inkml:trace>
  <inkml:trace contextRef="#ctx0" brushRef="#br0" timeOffset="68450.61">25760 11324 0,'0'0'0,"0"-21"0,21-21 31,-21 63 0,0 0-31,-21 0 0,0 22 16,-1-22-16,22 0 16,-21 21-16,0-21 0,0 1 0,21 20 15,0-21-15,-21 0 0,21 0 16,0 1-16,0-1 0,0 0 15,21-21 1,0 0-16,0 0 16,0 0-16,1-21 0</inkml:trace>
  <inkml:trace contextRef="#ctx0" brushRef="#br0" timeOffset="68655.49">26056 11028 0,'0'0'0,"0"-21"0,0 0 16,-21 21-16,0-22 16,0 22-16,-1 0 15,22 22 1,0-1 0,22 0-16,-1-21 15,-21 21-15,21-21 0,0 21 0,0 0 16</inkml:trace>
  <inkml:trace contextRef="#ctx0" brushRef="#br0" timeOffset="69475.58">26352 11409 0,'22'0'15,"-1"0"-15,0 0 16,0 0-16,0 0 0,0 0 0,1 0 16,-1 0-16,0 0 0,0 0 15,21 0-15,-20 0 0,-1 0 0,0 0 16,0 0-16,0 0 16,-42 0 15,0 0-31,0 0 0,0 0 15,-1 0 1,1 0-16,21-21 16,0 0 46,0-1-46,0 1-1,0 0 1,21 21-16,-21-21 0,22 0 0,-22 0 16,21-1-16,0 1 0,-21 0 0,21 0 15,-21 0-15,0 0 0,21-1 16,-21 1-16,0 0 0,-21 21 47,0 0-47,-21 21 0,20 0 15,1 1-15,0-1 16,-21 0-16,21 0 0,-22 21 0,22-20 16,-21-1-16,-1 21 0,22-21 0,-21 0 15,21 22-15,-22-22 0,22 0 16,0 0-16,0-21 0,0 21 0,21 1 16,0-1-1,21-21 1,0 0-1,0 0-15,0 0 16,22 0-16,-22 0 0,0 0 0,0 0 16,0 0-16,1 0 0,-1 0 15,0 0-15,0 0 0,0 0 16,22 21-16,-22-21 0,0 0 0,0 0 16,0 0-16,0 0 0,1 21 15,-1-21-15,-21 21 0,21-21 16,0 0-16,0 0 62,0-21-46</inkml:trace>
  <inkml:trace contextRef="#ctx0" brushRef="#br0" timeOffset="69835.37">27072 11261 0,'21'0'32,"0"0"-17,1 0-15,-1 0 16,0 0-16,0 0 0,0 0 0,0 0 16,1 0-16,-1 0 0,0 0 0,0 0 15,0 0-15,0 0 0</inkml:trace>
  <inkml:trace contextRef="#ctx0" brushRef="#br0" timeOffset="70039.25">27030 11472 0,'0'0'0,"0"22"31,21-22-31,0 0 16,0 0-16,0 0 16,1 0-16,-1 0 0,0 0 0,0 0 15,0 0-15,0-22 0,1 22 0,-1-21 16,0 21-16,0 0 15,0-21-15</inkml:trace>
  <inkml:trace contextRef="#ctx0" brushRef="#br0" timeOffset="70775.83">28067 11091 0,'0'0'0,"-21"0"0,21 22 0,-21-22 0,21 21 16,0 0-16,-22 0 16,1 0-16,21 0 0,-21 1 0,0 20 15,0-21-15,0 21 0,-1-20 16,-20 20-16,21 0 0,-21-21 16,20 22-16,1-22 0,-21 0 0,21 0 15,0 0-15,-1 1 0,1-1 0,0-21 16,21 21-16,0-42 31,21 0-15,0-1-1,1 22-15,-1 0 0,0-21 0,0 21 16,0 0-16,22-21 0,-22 21 16,0 0-16,0 0 0,21 0 15,-20 0-15,-1 0 0,21 0 0,-21 0 16,0 0-16,22 0 0,-22 0 15,21-21-15,-21 21 0,1 0 0,-1 0 16,21-21-16,-42 0 0,21 21 0,0-22 16,1 1-16,-1 0 0,0 0 15,-21 0-15,21 0 0,-21-1 0,21 1 16,-21 0-16,0 0 0,0 0 16,0 0-16,-21 21 31,0 21-31,0 21 0,0-21 15,-1 0-15,1 22 0,0-22 16,-21 0-16,21 21 0,-1-20 16,1 20-16,0-21 0,21 0 0,-21 0 15,21 22-15,-21-22 0,21 0 0,-21-21 16,21 21-16,0 0 0,0 1 16,0-1-16,-22-21 15</inkml:trace>
  <inkml:trace contextRef="#ctx0" brushRef="#br0" timeOffset="71239.58">29993 11049 0,'0'127'31,"0"-85"-31,-21 1 0,0-22 0,21 21 16,-21-21-16,-1 22 0,22-22 15,-21 0-15,21 0 0,0 0 0,-21-21 16,21 22-16,-21-22 16,42 0 15,0 0-31,0-22 0,1 22 16</inkml:trace>
  <inkml:trace contextRef="#ctx0" brushRef="#br0" timeOffset="71594.81">30332 10859 0,'0'0'0,"0"-22"15,-43 1 1,22 21-16,0 0 0,0 0 0,0 0 16,0 0-16,-1 21 0,22 1 15,0-1-15,0 0 16,22-21-1,-1 0-15,0 0 16,21 0-16,-21 0 0,22 0 0,-22 0 16,21 0-16,-21-21 0,1 21 15,-1-21-15,0-1 0,-21 1 16,0 0-16,0 0 0,-21 0 16,0 21-16,-1 0 0,-20 0 15,21 0-15,-21 0 0,20 0 16,1 0-16,-21 0 0,21 21 15,21 0-15,-21 0 0,21 0 0,0 1 16,0-1-16,0 0 0,0 0 16,21 0-16,0 0 0,0 1 0,0-22 15,22 21-15,-1 0 0,0-21 0</inkml:trace>
  <inkml:trace contextRef="#ctx0" brushRef="#br0" timeOffset="71843.89">31263 11049 0,'0'21'47,"-21"0"-47,0 1 0,0 20 15,-1-21-15,1 0 0,0 0 16,21 22-16,-21-22 0,0 0 0,21 0 15,0 0-15,-21 1 0,21-1 16,0 0-16,0 0 0,0 0 0,0 0 16</inkml:trace>
  <inkml:trace contextRef="#ctx0" brushRef="#br0" timeOffset="72057.1">30861 11303 0,'0'0'0,"-21"0"0,42 0 31,0 0-31,0 0 16,22 0-16,-22 0 0,21 0 16,0 0-16,1 0 0,-1 0 15,0 0-15,1 0 0,-1 0 0,0 0 16,1 0-16,-1 0 0,0 0 15,1 0-15,-1-21 0,-21 0 0,22 21 16</inkml:trace>
  <inkml:trace contextRef="#ctx0" brushRef="#br0" timeOffset="72343.97">32279 10880 0,'0'0'0,"0"21"31,-21 0-31,0 0 0,0 0 0,-1 1 16,1 20-16,0-21 0,-21 21 16,21-20-16,-1 20 0,1 0 0,0-21 15,0 22-15,21-1 0,0-21 16,0 0-16,-21 1 0,21-1 0,0 21 15,0-21-15,0 0 16,0 1-16,21-22 31</inkml:trace>
  <inkml:trace contextRef="#ctx0" brushRef="#br0" timeOffset="72580.83">31835 11197 0,'0'0'0,"21"0"31,0 0-31,0 0 16,21 0-16,1 0 0,-1 0 16,0 0-16,1 0 0,20 0 15,-20 0-15,20 0 0,-21 0 16,1 0-16,-1 0 0,0 0 15,1 0-15,-22 0 0,0 0 0,0 0 16,0 0-16,-42 0 16</inkml:trace>
  <inkml:trace contextRef="#ctx0" brushRef="#br0" timeOffset="73400.24">25421 12467 0,'0'0'0,"21"-21"0,0 0 0,-21 0 16,0 42 0,-21 0-1,0-21-15,0 42 0,0-20 0,0-1 16,-1 21-16,1 0 0,0 1 16,21-1-16,0 0 0,-21 1 0,21-1 15,-21 0-15,21 1 0,0-22 0,0 21 16,0-21-16,21 1 15,0-1-15,0 0 0,0-21 0,1 0 0,20 21 16,-21-21-16,21 0 0,1 0 16,-1 0-16,0-21 0,1 0 15,-1 0-15,0-1 0,1 1 0,-22-21 16,21 21-16,-21-22 0,1 1 16,-1 0-16,0-22 0,-21 22 0,0 0 15,0-1-15,0 1 0,0 0 16,0-1-16,0 1 0,-21 21 0,0 0 15,-1-1-15,1 1 0,0 0 16,-21 21-16,21 0 0,-22 0 0,22 0 16,-21 21-16,21 0 0,-22 1 15,22-1-15,0 0 0,0 21 16,0-21-16,-1 1 0,22-1 0,0 21 16,0-21-16,0 0 0,0 1 15,0-1-15,22 0 0,-1 0 0,0 0 16,21-21-16</inkml:trace>
  <inkml:trace contextRef="#ctx0" brushRef="#br0" timeOffset="73816">26839 12425 0,'-21'0'0,"42"0"0,-21 21 16,-21 0-1,0 0-15,0 1 0,-22-1 16,22-21-16,-21 21 0,0 0 0,-1 0 16,1 0-16,0 1 0,20-1 15,-20 0-15,0 0 0,21 0 0,-22-21 16,22 21-16,0 1 0,0-22 0,0 0 16,-1 21-16,44-21 31,-1 0-16,0 0-15,0 0 0,0 0 16,0 0-16,1 0 0,-1 21 0,21-21 16,-21 21-16,0 0 0,22-21 15,-22 21-15,0-21 0,21 22 0,-20-22 16,20 0-16,-21 21 0,0-21 16,0 0-16,1 0 0,20 0 0,-21 0 15,0 0-15,0 0 0,1 0 16,-1 0-16,0 0 15,0 0-15,0-21 0,0-1 16,1 1-16,-1 21 0</inkml:trace>
  <inkml:trace contextRef="#ctx0" brushRef="#br0" timeOffset="74051.5">27411 12615 0,'0'-21'16,"21"21"-1,0-21-15,0 21 16,0 0-16,1 0 0,-1 0 16,0 0-16,0 0 0,0 0 0,0 0 15,1 0-15,-44 0 47</inkml:trace>
  <inkml:trace contextRef="#ctx0" brushRef="#br0" timeOffset="74239.41">27326 12806 0,'0'0'16,"0"21"-16,21-21 15,0 0 1,1 0-16,-1 0 0,0 0 16,0-21-16,0 21 0,0 0 15,1-21-15,-1 21 0,21-21 16,-21-1-16,0 22 0,1-21 0,-1 21 16</inkml:trace>
  <inkml:trace contextRef="#ctx0" brushRef="#br0" timeOffset="74839.06">28384 12467 0,'0'0'0,"0"-21"31,0 42-15,0 0-16,0 1 15,0-1-15,-21 0 0,0 0 16,21 0-16,-21 22 0,0-22 0,0 21 16,-1-21-16,1 0 0,0 22 15,0-22-15,0 0 0,-22 0 0,43 0 16,-21 1-16,0-22 0,21 21 16,21-21 15,0 0-16,1 0-15,-1 0 0,0 0 0,0-21 16,0 21-16,0 0 0,1-22 0,-1 1 16,21 21-16,-21 0 0,0-21 15,1 21-15,-1 0 0,0-21 0,0 21 16,0-21-16,0 0 0,1 21 16,-1-22-16,-21 1 0,21 21 0,-21-21 15,0 0-15,0 0 16,-21 42 15,21 0-31,-21 0 16,-1 0-16,22 1 0,0-1 0,-21 21 15,0-21-15,21 0 0,-21 22 16,21-22-16,0 0 0,0 0 0,0 0 16,-21 1-16,21-1 0,0 0 0,0 0 15,0 0-15,0 0 16,21-21 31,-21-21-32,21 0-15</inkml:trace>
  <inkml:trace contextRef="#ctx0" brushRef="#br0" timeOffset="75943.42">29062 12700 0,'0'0'0,"0"-21"16,0 42 31,0 0-47,0 0 15,0 1-15,-21-1 0,21 0 16,0 0-16,-22 0 0,1 0 0,21 1 16,0-1-16,-21 0 0,21 0 0,-21 21 15,0-20-15,21-1 0,0 0 16,0 0-16,-21-21 0,21 21 0,-22 0 16,22 1-16,0-1 15,0 0 1,22-21 15,-1 0-15,0 0-16,0 0 0,21-21 0,1 0 15,-1 21-15,22 0 0,-22-22 16,21 1-16,1 21 0,21-21 0,-22 21 16,22-21-16,-1 0 0,-20 21 15,21-21-15,-22 21 0,22-22 0,-43 22 16,22-21-16,-22 21 0,-21 0 15,0 0-15,0-21 0,1 21 0,-1 0 16,-21-21 0,0 42 265,-21-21 31,-1 0-296,-20 0-16,21-21 0,-43 21 0,22 0 16</inkml:trace>
  <inkml:trace contextRef="#ctx0" brushRef="#br0" timeOffset="79091.23">30268 2731 0,'0'0'0,"0"-22"0,0 1 16,0 42 15,0 1-16,0-1-15,0 21 0,-21-21 0,21 22 16,-21-1-16,0 0 0,21 1 0,-21-1 16,-1 0-16,22 1 0,-21 20 15,0-21-15,21 1 0,0-1 0,-21 0 16,0 1-16,21-22 0,-21 21 16,21-21-16,0 1 0,0-1 0,0 0 15,0 0-15,21-42 47,-21 0-31,21 0-16,0-1 0,21 1 0,-20 0 15,-1-21-15</inkml:trace>
  <inkml:trace contextRef="#ctx0" brushRef="#br0" timeOffset="80147.14">30692 2858 0,'0'0'0,"21"-22"0,0 1 16,-21 0-16,0 0 0,0 42 47,-21-21-47,21 21 16,-21 0-16,-1 1 0,1-1 0,21 0 15,-21 21-15,21-21 0,-21 1 16,21-1-16,0 21 0,-21-21 0,21 22 15,0-22-15,0 21 0,0-21 16,0 22-16,0-22 0,0 21 0,0-21 16,21 0-16,0 1 0,-21-1 15,21 0-15,22 0 0,-22-21 16,0 0-16,0 0 0,21 0 0,-20 0 16,20 0-16,-21 0 0,21 0 15,-20-21-15,20 0 0,-21 0 0,21-1 16,-20 1-16,20-21 0,-21 0 15,0 20-15,0-20 0,22 0 0,-43-1 16,21 1-16,-21 0 0,0-1 16,0 1-16,0 0 0,0-1 0,0 1 15,0 21-15,-21-21 0,0 20 16,-1 1-16,1 0 0,0 21 0,0 0 16,0 0-16,-22 0 0,1 0 15,21 0-15,-21 21 0,-1 0 0,22 1 16,-21-1-16,-1 21 15,22 0-15,-21-20 0,21 20 0,0 0 16,-1 1-16,-20-1 0,21 0 16,0 1-16,21-1 0,-21 0 0,21 1 15,0-1-15,0 0 0,0-21 16,0 22-16,0-22 0,0 21 0,0-21 16,21 1-16,-21-1 0,21-21 15,0 21-15,0-21 0,0 0 0,1 0 16,20 0-16,-21 0 0,0 0 0,22-21 15,-22 21-15,21-21 16,0-22-16,-20 22 0,20 0 0,0-21 0,-21-1 16,22 1-16,-22 0 15,0-1-15,0 1 0,0 0 0,1-1 16,-22 1-16,0 0 0,0 20 16,0-20-16,0 0 0,0 21 0,-22-1 15,1 1-15,0 0 0,0 0 16,-21 0-16,20 21 0,1 0 0,-21 0 15,21 0-15,-22 0 0,22 21 16,-21 0-16,21 21 0,-22-20 0,22 20 16,0-21-16,0 21 0,0 1 15,0-22-15,21 21 0,-22 1 0,22-1 16,0 0-16,0 1 16,0-1-16,0 0 0,0 1 0,0-22 15,22 21-15,-1-21 0,0 0 0,-21 1 16,21-1-16,0 0 0,0-21 15,1 0-15,-1 0 0,0 0 0,0 0 16,21 0-16,-20 0 0,-1 0 16,21-21-16,-21 0 0,22-1 0,-22 1 15,0-21-15,21 21 0,-21-22 16,1 1-16,-1-21 0,0 20 0,-21 1 16,0 0-16,0-1 0,0 1 15,0 21-15,-21-22 0,0 22 16,-1-21-16,-20 21 0,21 0 15,-21-1-15,20 22 0,-20 0 0,21 0 16,0 0-16,-22 0 0,22 0 16,0 22-16,0-1 0,0-21 0,0 21 15,-1 0-15,22 0 0,0 0 16,-21 22-16,21-22 0,0 0 0,0 0 16,-21 22-16,21-22 0,0 21 15,0-21-15,-21 22 0,0-22 0,0 21 16</inkml:trace>
  <inkml:trace contextRef="#ctx0" brushRef="#br0" timeOffset="81571.23">15684 13102 0,'-21'0'16,"0"0"-1,0 0 1,0 0-16,0 0 0,-1 0 0,1 0 16,0 0-16,0 0 15,0 0-15,-22 0 0,22 0 0,0 0 16,0 0-16,-21 0 0,20 0 15,1 0-15,0 0 0,0 0 16,0 0-16,0 0 0,-1 0 16,44 0 15,-1 0-31,0 0 16,21 0-16,-21 0 0,22 0 15,-22 0-15,21 0 0,1 0 0,-1 21 16,21-21-16,-20 0 0,20 0 15,1 0-15,-22 0 0,22 0 0,-1 0 16,1 0-16,20 0 0,-20 0 0,-1 0 16,1 0-16,-1 0 0,1 0 15,-1 0-15,1 0 0,-1 0 16,-20 0-16,20 0 0,-21 0 0,1 0 0,-1 0 16,0 0-16,1 0 15,-22 0-15,0 0 0,0 0 0,0 0 16,1 0-16,-44 0 47,1 0-32,0 0-15,0 0 0,0 0 16,-22 0-16,22 0 0,0 0 0,-21 0 16,21 0-16,-22 0 0,22 0 15,-21 0-15,-1 0 0,22 0 0,-21 0 16,0 0-16,20 0 0,-20 0 15,0 0-15,21 0 0,-22 0 16,1 0-16,0 0 0,20 0 0,-20 0 16,0 0-16</inkml:trace>
  <inkml:trace contextRef="#ctx0" brushRef="#br0" timeOffset="81964">15748 13123 0,'0'0'16,"-42"0"-16,20 0 0,1 0 0,-21 0 15,21 0-15,0 0 0,-1 22 16,1-22-16,0 0 15,21 21 17,21-21-17,0 0-15,1 0 0,-1 0 16,21 0-16,0 0 0,1 0 0,-1 0 16,22 0-16,-1 0 0,1 0 0,-1 0 15,22 0-15,-1 0 0,1 0 16,0 0-16,-1 0 0,-20 0 0,-1 0 15,1 0-15,-1 0 0,-20 0 0,-1 0 16,0 0-16,1 0 0,-22 0 16,0 0-16,0 0 0,0 0 0,1 0 15,-22 21-15,21-21 32,-42 0 30,-1 0-46</inkml:trace>
  <inkml:trace contextRef="#ctx0" brushRef="#br0" timeOffset="82919.83">22288 12742 0,'0'0'0,"0"-21"16,0 42 46,0 1-62,0-1 0,-21 0 0,21 0 16,-21 0-16,0 22 0,21-22 0,0 0 15,0 21-15,-21-21 0,21 22 16,-21-22-16,21 0 0,0 0 0,0 0 16,0 1-16,0-1 0,0 0 0,0 0 15,0 0 1,21-21-16,-21 21 0,21-21 16,0 0-16,0 0 15,0 0-15,1 0 16,-1-21-16,0 0 0,-21 0 15,21 21-15,0-21 0</inkml:trace>
  <inkml:trace contextRef="#ctx0" brushRef="#br0" timeOffset="83187.7">22437 12510 0,'0'0'0,"-22"0"31,44 0 63,-1 0-94,0 0 0</inkml:trace>
  <inkml:trace contextRef="#ctx0" brushRef="#br0" timeOffset="83454.8">22945 12827 0,'0'-21'63,"21"21"-63,0 0 15,0 0 1,0 0-16,0 0 15</inkml:trace>
  <inkml:trace contextRef="#ctx0" brushRef="#br0" timeOffset="83650.67">22860 12975 0,'0'21'32,"21"-21"-1,0 0-31,0 0 16,1 0-16,-1 0 15,0 0-15,0 0 0,-21-21 16,21 21-16</inkml:trace>
  <inkml:trace contextRef="#ctx0" brushRef="#br0" timeOffset="84166.81">23643 12679 0,'-63'-21'31,"63"0"-31,-22 21 0,1 0 16,0 0-16,0 0 15,21 21-15,-21-21 0,21 21 16,-21 0-16,-1 0 0,1 0 16,21 1-16,-21-1 0,0 21 0,21-21 15,-21 0-15,21 22 0,-21-22 0,21 0 16,0 0-16,0 22 0,0-22 15,0 0-15,0 0 0,0 0 0,0 0 16,0 1-16,0-1 16,21-21-16,0 0 0,0 0 15,0 0-15,0 0 0,1 0 16,-1 0-16,0 0 0,0 0 16,0-21-16,0-1 0,1 1 0,-1 21 15,0-42-15,-21 21 0,21 0 16,-21-22-16,21 22 0,-21-21 15,0-1-15,0 1 0,0 0 0,0 21 16,0-22-16,-21 22 0,0 0 0,0 0 16,0 0-16,-1-1 0,1 22 15,0 0-15,0 0 0,0 0 0,0 0 16,-1 0-16,1 0 0,0 0 16,0 0-16,0 22 0,0-1 15,-1-21-15,1 21 0,21 0 16,-21 0-16,21 0 15</inkml:trace>
  <inkml:trace contextRef="#ctx0" brushRef="#br0" timeOffset="87263.44">31136 12594 0,'21'0'0,"0"0"15,1 0 1,-22-21-16,21 21 16,-21-21 15,0 0-31,21 21 31,-21-21-15,0 42 31,0 0-47,-21 0 15,0 0-15,21 0 0,-22 1 16,1-1-16,21 0 0,-21 0 0,21 21 16,-21-20-16,21-1 0,0 0 15,0 0-15,0 0 0,0 0 0,0 1 16,0-1-16,0 0 0,0 0 15,0 0-15,21-21 16,0 0-16,0 0 16,1 0-16,-1 0 15,0 0-15,0 0 0,0-21 16,0 0-16,1 0 0,-1 21 16,-21-43-16,21 22 0,0 0 0,0 0 15,0-21-15</inkml:trace>
  <inkml:trace contextRef="#ctx0" brushRef="#br0" timeOffset="87644.22">31581 12150 0,'0'0'0,"-22"0"0,1 0 0,0 0 0,0 0 16,0 0-16,0 0 15,-1 21-15,22 0 0,0 0 16,0 0 0,0 1-16,22-22 15,-1 0-15,0 0 16,0 0-16,0 0 0,0 0 0,1 0 16,-1 0-16,0-22 15,-21 1-15,0 0 16,0 0-1,-21 0-15,0 21 0,-1 0 0,22-21 16,-21 21-16,0 0 0,0 0 16,0 0-16,0 0 0,21 21 0,-22 0 15,1-21-15,21 21 0,0 0 16,0 0-16,0 1 0,0-1 0,0 0 16,0 0-16,0 0 0,0 0 15,0 1-15,21-22 0</inkml:trace>
  <inkml:trace contextRef="#ctx0" brushRef="#br0" timeOffset="87899.07">31835 12425 0,'21'0'16,"-21"21"-1,0 0 1,0 0-16,-21 1 15,21-1-15,-22 0 0,1 0 16,21 0-16,-21 0 0,21 22 16,0-22-16,0 0 0,-21 0 15,21 0-15,-21 1 16,21-1-16,0 0 0</inkml:trace>
  <inkml:trace contextRef="#ctx0" brushRef="#br0" timeOffset="88118.95">31581 12637 0,'0'0'15,"21"0"16,0 0-31,0 0 0,0 0 0,0 0 16,1 0-16,-1 0 0,0 0 16,0 0-16,0 0 0,0 0 0,1 0 15,-1 0-15,0 0 0,0 0 16,0 0-16,0 0 0,1 0 0,-1-22 16,0 22-16</inkml:trace>
  <inkml:trace contextRef="#ctx0" brushRef="#br0" timeOffset="88387.31">32300 12425 0,'-21'21'47,"0"0"-47,21 0 0,-21 1 0,21-1 16,0 0-16,-21 0 0,-1 0 15,22 22-15,-21-22 0,21 0 0,0 0 16,0 21-16,-21-20 0,21-1 16,-21 0-16,21 0 0,0 0 15,0 0-15,0 1 16,21-22 15,0 0-31,0-22 0</inkml:trace>
  <inkml:trace contextRef="#ctx0" brushRef="#br0" timeOffset="88655.14">32597 12615 0,'0'0'0,"-22"0"0,44 0 62,-1 0-62,0 0 0,0 0 16,0 0-16,0 0 15,1 0-15,-1 0 16</inkml:trace>
  <inkml:trace contextRef="#ctx0" brushRef="#br0" timeOffset="88860.07">32470 12742 0,'0'43'31,"21"-43"16,0 0-47,0 0 16,0 0-16,0 0 15,1 0 1,-1 0-16</inkml:trace>
  <inkml:trace contextRef="#ctx0" brushRef="#br0" timeOffset="91475.14">31454 12404 0,'0'0'0,"21"-21"0,0 21 31,-21 21 1,0 0-17,0 0-15,-21 0 0,21 0 0,0 22 16,0-22-16,-21 0 0,-1 21 15,22-20-15,-21 20 0,0 0 0,21-21 16,0 22-16,-21-22 0,0 0 16,21 21-16,-21-20 0,21-1 0,-22 0 15,1 0-15,0 0 16,21-42 15,0 0-15,21 0-16,-21 0 15,21-1-15,1 1 0,-22-21 16,21 21-16,-21-22 0,21 22 0,0-21 16,0 21-16,-21-22 0,21 1 15,1 21-15,-1-21 0,0-1 0,-21 22 16,21-21-16,-21-1 0,21 22 16,-21 0-16,0 0 0,0 0 0,0 0 15,0 42 1,-21 0-16,-21 0 15,21 0-15,-1 0 0,1 22 16,-21-1-16,21-21 0,0 22 0,-22-1 16,22 0-16,0-21 0,0 22 15,-22-1-15,22 0 0,21-20 16,-21 20-16,0-21 0,21 0 16,-21 0-16,21 1 0,0-1 0,0 0 15,21-21 16,0-21-31,0 0 0,0-1 16,1 1-16,-1 0 0,0-21 16,0 21-16,21-1 0,-20-20 0,-1 21 15,0-21-15,0 20 0,0-20 16,0 21-16,-21-21 0,22-1 0,-1 22 16,-21 0-16,21-21 15,-21 20-15,0 1 0,-21 42 31,0-21-31,-22 43 16,22-22-16,0 0 0,0 21 16,0-20-16,-1 20 0,1-21 0,0 21 15,21 1-15,-21-22 0,0 21 0,21-21 16,-21 22-16,21-22 0,0 0 16,0 0-16,0 0 0,0 1 15,0-44 16,21 1-15,0 0-16,0 0 0,0 0 0,-21 0 16,21-22-16,1 22 0,-1 0 15,0-21-15,0 20 0,0-20 0,0 21 16,1-21-16,-22 20 0,0 1 16,21-21-16,-21 21 0,21 0 15,-21 42 1,-21-21-16,0 21 15,-1 21-15,1-21 0,0 1 0,0 20 16,21 0-16,-21-21 0,0 22 16,-1-1-16,22-21 0,0 22 15,-21-22-15,21 0 0,-21 0 16,21 0-16,0 0 0,0 1 16,0-44 15,21 22-31,-21-21 15,21 0-15,1 0 0,-1 0 16,-21 0-16,21-1 0,0 22 0,-21-21 16,21 0-16,0 0 0,1 21 15,-1-21-15,0 21 0,21 0 0,-21 0 16</inkml:trace>
  <inkml:trace contextRef="#ctx0" brushRef="#br0" timeOffset="92243.32">33380 12594 0,'-21'0'0,"-1"0"16,1 0-16,0 0 15,0 0-15,0 0 16,0 0 0,21-21-16,0 0 15,0 0-15,21 21 16,0-21-16,0 21 0,0 0 0,0-22 15,1 22-15,-1 0 0,0 0 16,21 0-16,-21 0 0,1 0 16,20 0-16,-21 0 0,0 0 0,-21 22 15,0-1-15,0 0 16,0 0-16,0 0 0,0 0 0,-42 1 16,21 20-16,-22 0 0,1-21 15,-21 22-15,-1-22 0,22 21 16,-22 1-16,22-22 0,-22 0 15,22 0-15,0 0 0,21 0 0,-22 1 16,22-22-16,21 21 0,21-21 31,0 0-15,1 0-16,20 0 0,-21 0 16,21 0-16,1 0 0,-1-21 0,22 21 15,-22 0-15,0-22 0,-21 22 16,22 0-16,-1 0 0,-21 0 15,0 0-15,1 0 0,-1 0 16,0 0 0,-42 0 31</inkml:trace>
  <inkml:trace contextRef="#ctx0" brushRef="#br0" timeOffset="94687.24">31348 12404 0,'0'0'0,"0"-21"0,21-1 15,0 1-15,-21 0 0,21 21 16,-21-21-16,0 0 0,0 0 16,0-1-16,0 1 0,0 0 15,0 0-15,-21 21 16,0 0-16,0 0 0,0 0 16,-22 0-16,22 21 15,-21 0-15,21 0 0,-22 1 0,22-1 16,-21 21-16,21-21 0,-1 22 15,-20-22-15,21 21 0,0 0 0,0 1 16,-1-22-16,1 21 0,21 1 0,0-1 16,0 0-16,0 1 0,0-22 15,0 21-15,0-21 0,21 0 0,1 22 16,-1-22-16,0-21 0,0 21 16,21 0-16,-20-21 0,20 0 0,-21 0 15,21 0-15,1 0 0,-22 0 16,21 0-16,1 0 0,-1-21 0,-21 0 15,21 0-15,-20 0 16,20-1-16,-21-20 0,0 0 0,0-1 16,-21 22-16,0-21 0,22 0 15,-22-1-15,0 1 0,0 0 0,0-1 16,0 1-16,0 0 0,0-1 16,-22 1-16,22 0 0,-21 20 0,0-20 15,0 21-15,0 0 0,0 21 16,-1 0-16,-20 0 0,21 0 0,-21 0 15,-1 21-15,1 0 0,0 0 16,-1 22-16,1-22 0,0 21 0,-1 0 16,1 1-16,21-1 0,-22 0 0,22 1 15,0-1-15,21-21 16,0 22-16,0-1 0,0 0 0,0-21 0,0 22 16,0-22-16,0 21 15,21-21-15,0 1 0,1-1 0,-1-21 16,21 21-16,-21-21 0,22 0 15,-22 0-15,21 0 0,-21 0 0,22 0 16,-1-21-16,0 21 0,1-21 16,-1-1-16,-21 1 0,21-21 0,1 21 15,-1-22-15,-21 1 0,0 21 0,1-21 16,-1-1-16,0 1 0,-21 0 16,0 20-16,0-20 0,0 0 15,-21 21-15,0-1 0,-1 1 16,1 0-16,-21 21 0,21 0 0,-22 0 15,1 0-15,0 0 0,-1 21 16,22 0-16,-21 22 0,0-1 0,20-21 16,1 22-16,0-1 0,0 0 15,0 1-15,21-1 0,-21 0 0,21 1 16,0-1-16,0 0 0,0-21 16,0 22-16,21-22 0,0 21 0,-21-21 15,21 1-15,0-22 0,0 21 16,1-21-16,-1 0 0,0 0 15,0 0-15,21 0 0,-20 0 16,-1-21-16,0-1 0</inkml:trace>
  <inkml:trace contextRef="#ctx0" brushRef="#br0" timeOffset="95730.68">33210 12552 0,'0'0'0,"43"0"31,-22 0-15,-21-21-16,21 21 0,0 0 0,0 0 16,1 0-16,-1-21 15,0 21-15,0 0 0,0 0 16,0 0-16,-21-22 0,22 22 16,-22 22-1,0-1 1,-22 0-16,1 0 0,0 0 15,0 22-15,0-1 0,0 0 16,-1 1-16,1-1 0,0 0 0,0 1 16,-21-1-16,20 0 0,1-21 15,0 22-15,0-22 0,21 21 16,-21-21-16,0 1 0,-1-1 16,22 0-16,-21 0 0,0-21 15,21 21-15,-21-21 16,0 0-1,0 0-15,-1 0 0,1-21 16,0 21-16,0-21 0,-21 21 16,20-21-16,-20 21 0,21 0 15,-21 0-15,20-21 0,-20 21 16,21 0-16,0 0 0,0 0 0,-1 0 16,44 0 15,20 21-31,-21-21 15,21 0-15,1 0 0,20 21 0,-20-21 16,20 0-16,1 0 0,20 0 16,-20 21-16,-1-21 0,22 0 0,-22 0 15,1 0-15,-1 0 0,1 0 16,-22 0-16,1 0 0,-22 0 0,0 0 16,0 0-16,-42 0 31,0 0-31,-22 0 0,22 0 0,0 0 15,-21 0-15,-1 0 0,22-21 16,-21 21-16,21 0 0,0 0 16,-1 0-16,-20 0 0,21 0 15,0 0-15,0-21 16</inkml:trace>
  <inkml:trace contextRef="#ctx0" brushRef="#br0" timeOffset="96043.85">33147 12912 0,'0'0'0,"0"-21"0,0-22 16,0 1-16,0 21 0,0-22 15,0 1-15,0 21 0,21-21 0,0 20 16,-21-20-16,21 21 16,1 0-16,-22 0 0,21-1 0,-21 1 15,21 0-15,0 21 16,-21 21-1,0 0-15,0 1 0,0-1 16,0 21-16,0 0 0,0 1 16,0-1-16,0 0 0,0 1 0,0 20 15,0-20-15,0-1 0,0 0 16,-21 1-16,21-1 0,0-21 0,-21 0 16,21 22-16,0-22 0,0 0 15,-21 0-15,21 0 16,-22-21-16,22 21 15,-21-21-15</inkml:trace>
  <inkml:trace contextRef="#ctx0" brushRef="#br0" timeOffset="96842.68">22479 14034 0,'0'0'0,"-21"0"0,0 0 0,-1 0 16,1 0-16,0 0 0,0 0 16,0 0-16,0 0 0,-1 0 0,22 21 15,-21 0-15,0 0 0,21 0 16,0 0-16,0 1 0,-21-1 0,21 21 16,0-21-16,0 0 0,0 22 0,0-22 15,0 0-15,0 0 0,0 0 16,0 1-16,0-1 0,21-21 15,-21 21-15,21-21 0,0 0 16,1 0-16,-1 0 16,0-21-16,-21 0 0,21-1 0,0 1 15,0 0-15</inkml:trace>
  <inkml:trace contextRef="#ctx0" brushRef="#br0" timeOffset="97051.56">22585 13843 0,'0'-21'16,"-21"21"-1,-1 0-15,44 0 47,-1 0-47,-21 21 16,21 0-1</inkml:trace>
  <inkml:trace contextRef="#ctx0" brushRef="#br0" timeOffset="97251.44">22542 14182 0,'-21'21'31,"42"-21"0,1 0-31,-1 0 16,0 0-16,0 0 0,0 0 0,0 0 16,1 0-16</inkml:trace>
  <inkml:trace contextRef="#ctx0" brushRef="#br0" timeOffset="97451.33">22818 14372 0,'0'0'0,"-22"0"31,44 0-15,-1 0-16,0 0 15,0 0-15,21 0 0,-20 0 16,-1-21-16,0 21 0,0-21 0,21 21 16,-20-21-16,-1 21 0</inkml:trace>
  <inkml:trace contextRef="#ctx0" brushRef="#br0" timeOffset="97787.14">23474 14076 0,'0'-21'0,"0"42"0,0-63 16,0 20-16,0 1 16,0 0-16,0 0 0,0 0 15,0 0-15,0-1 16,0 1-16,0 42 31,0 1-31,0-1 0,0 0 16,0 21-16,0-21 0,0 22 0,0-1 15,0-21-15,-21 22 0,21-1 16,-22-21-16,22 21 0,0 1 16,-21-22-16,21 21 0,0-21 0,-21 1 15,21-1-15,0 0 0,0 0 16,0 0-16,0 0 16,-21-21-1,0 0 1,0 0-16,-1 0 15</inkml:trace>
  <inkml:trace contextRef="#ctx0" brushRef="#br0" timeOffset="97899.07">23283 14520 0,'-21'0'16,"0"0"-16,63 0 16,-105 0-16,84 0 47,0-21-47,0 21 0,22 0 0,-22-21 15,21 21-15,0-21 0,1 0 16,-1 0-16</inkml:trace>
  <inkml:trace contextRef="#ctx0" brushRef="#br0" timeOffset="98542.7">25929 14055 0,'21'-85'32,"-21"64"-32,0 0 15,0 42 17,0 0-32,-21 0 0,21 0 15,-21 22-15,21-22 0,0 21 0,0-21 16,0 22-16,0-1 0,-21 0 15,21 1-15,-21-22 0,21 21 0,-22 1 16,22-22-16,0 21 0,0-21 0,-21 0 16,21 1-16,-21-1 0,21 0 15,-21 0-15,21 0 16,-21-21-16,0 0 0,-1 0 16,1 0-16,0 0 15,0 0-15,0 0 0,0 0 16,-1 0-16,1-21 0,0 21 0,0 0 15,42 0 17,0 0-17,0 0-15,1 0 0,-1 0 16,21 0-16,-21 0 0,22 0 0,-1 0 16,-21 0-16,21 0 0,1-21 15,-1 21-15,0 0 0,1-21 16,-1 21-16,0-21 0,1-1 0,-1 22 15,0-21-15,-20 0 0</inkml:trace>
  <inkml:trace contextRef="#ctx0" brushRef="#br0" timeOffset="98927.49">26839 14055 0,'0'-21'0,"0"42"0,0-64 16,21 22-16,-21 42 47,0 1-47,-21-1 0,0 0 15,0 0-15,0 0 0,0 0 16,-1 1-16,1-1 0,-21 0 0,21 0 16,-22 0-16,22 0 0,-21 1 15,21-22-15,0 21 0,-1 0 0,1-21 16,21 21-16,-21-21 0,21 21 15,21-21 1,0 21-16,1-21 0,-1 22 0,0-22 16,21 21-16,-21-21 0,1 21 0,20-21 15,-21 0-15,21 21 0,-20-21 16,-1 0-16,21 0 0,-21 21 16,0-21-16,1 0 0,-1 0 15,21 0-15,-21 0 0,0 0 0,1 0 16,-1 0-16,0-21 0,0 21 0,0-21 15,0 0-15,1 21 0,-1-21 16</inkml:trace>
  <inkml:trace contextRef="#ctx0" brushRef="#br0" timeOffset="99155.36">27347 14203 0,'21'0'31,"1"0"-31,-1 0 16,0 0-16,0 0 15,0 0-15,0 0 0,1 0 0,-1 0 16,0 0-16,0 0 16,-42 21 15</inkml:trace>
  <inkml:trace contextRef="#ctx0" brushRef="#br0" timeOffset="99323.26">27326 14351 0,'0'0'0,"-21"0"0,21 21 16,0 0-16,21-21 31,0 0-15,0 0-16,1 0 15,-1 0-15,0 0 0,0-21 16,0 21-16,0-21 0,1 0 0,20 21 16,-21-21-16</inkml:trace>
  <inkml:trace contextRef="#ctx0" brushRef="#br0" timeOffset="99843.97">28173 14034 0,'0'21'32,"-21"0"-17,-1 0-15,1 0 0,21 0 0,-21 1 16,0-1-16,0 21 0,0-21 16,-1 0-16,1 1 0,0 20 15,0-21-15,0 0 0,0 0 0,-1 1 16,1-1-16,0 0 0,0-21 15,0 21-15,21 0 0,-21-21 0,21 21 16,0 1 0,21-22-1,0 0-15,0 0 0,21 0 0,-20 0 16,20 0-16,-21 0 0,21 0 0,1-22 16,-1 22-16,0-21 0,1 0 15,-22 0-15,21 0 0,-21 0 0,1-1 16,20 1-16,-21-21 0,-21 21 15,21 0-15,-21-1 0,21 1 16,-21 0-16,-21 42 31,0 0-31,0 1 0,21-1 0,-21 21 16,0-21-16,-1 22 0,1-22 0,0 21 16,0-21-16,0 22 0,0-22 15,-1 21-15,22-21 0,0 22 0,-21-22 16,21 0-16,0 0 0,-21 0 15,21 0-15,0 1 0,21-22 32,0 0-32,1 0 15,-1 0-15,21-22 0</inkml:trace>
  <inkml:trace contextRef="#ctx0" brushRef="#br0" timeOffset="100391.51">28892 14309 0,'0'0'0,"-42"21"31,42 0-31,-21 0 16,0 22-16,0-22 0,-1 0 0,1 21 15,0-21-15,0 22 0,0-22 0,21 0 16,-21 21-16,-1-20 0,1-1 16,21 0-16,0 0 0,-21-21 0,21 21 15,0 0-15,0 1 16,21-22 0,0 0-16,1 0 0,20 0 0,0 0 15,22 0-15,20-22 0,1 1 16,0 21-16,21-21 0,-1 0 15,22 21-15,-21-21 0,0 0 0,21-1 0,-21 22 16,0-21-16,-22 0 16,1 21-16,0 0 0,-43-21 0,22 21 15,-22 0-15,-21 0 0,0 0 0,-42 0 110,0 0-95,0 0 1,0 0-16,-1 0 16,1 0-16,0 0 15,0 0-15,0 0 0</inkml:trace>
  <inkml:trace contextRef="#ctx0" brushRef="#br0" timeOffset="103054.42">30057 4403 0,'0'0'16,"0"-21"-1,0-1-15,0 1 16,-22 0 0,22 0-16,0 0 0,0 0 15,0-1-15,0-20 0,0 21 0,0 0 16,22 0-16,-1-1 0,0 1 15,0 0-15,0 0 0,0 0 16,22 21-16,-22 0 0,0 0 16,21 0-16,-20 21 0,20 0 0,-21 21 15,0-20-15,0 20 0,1 0 16,-1 22-16,-21-22 0,0 0 0,0 1 16,0-1-16,0 0 0,0 1 15,-21-1-15,-22 0 0,22-20 0,-21 20 16,-1-21-16,1 0 0,0 0 15,-22 1-15,22-1 0,0 0 0,-1 0 16,22-21-16,-21 0 0,21 0 16,-1 0-16,1 0 0,0-21 0,21 0 15,0 0-15,0-1 0,0 1 16,0 0-16,0 0 16,0 0-16,0-22 0,0 22 0,21 0 15,0 0-15,1 0 0,-1 21 16,0-21-16,0 21 0,0 0 0,0 0 15,1 0-15,-1 0 0,0 21 0,21 0 16,-21-21-16,1 21 0,-1 0 16,0 0-16,0 1 0,0-1 0,0 0 15,1 0-15,-1 0 16,0-21-16,-21 21 0,21 1 0,0-22 16,0 0-16,1 0 0,-1 0 15,0 0-15,0 0 0,0 0 0,22 0 16,-22 0-16,0 0 0,0-22 15,21 1-15,-20 21 0,20-21 16</inkml:trace>
  <inkml:trace contextRef="#ctx0" brushRef="#br0" timeOffset="103439.2">31030 4487 0,'0'0'0,"21"-42"0,22 21 0,-22 0 16,0-22-16,-21 22 0,0 0 16,0 0-16,-21 42 31,-21 0-31,20 0 0,1 1 0,-21-1 15,21 21-15,0 0 0,-22-20 16,22 20-16,0 0 0,0 1 16,21-22-16,0 21 0,0 0 0,0 1 15,0-22-15,0 21 0,21-21 16,0 1-16,0-1 0,0 0 0,1 0 16,-1-21-16,21 0 0,-21 0 15,22 0-15,-22 0 0,21-21 0,-21 0 16,22 0-16,-1-22 0,-21 22 15,21-21-15,-20-1 0,20 1 0,-21 0 16,0-1-16,0-20 0,-21 21 16,0-1-16,0-20 0,0 20 0,0 1 15,-42 0-15,21 21 16,0-1-16,0 22 0,-22 0 0,1 0 0,0 0 16,-1 22-16,1-1 0,0 21 15,-22-21-15,22 22 0,-1-22 16,22 21-16,-21 0 0,0-20 0,20 20 15,1-21-15,0 21 0,0 1 16,21-22-16,0 21 0,0 1 0</inkml:trace>
  <inkml:trace contextRef="#ctx0" brushRef="#br0" timeOffset="104671.29">31073 14034 0,'0'0'0,"0"-22"16,21 22-16,-21-21 16,0 42 30,0 1-46,0-1 0,0 0 16,0 21-16,0-21 0,0 22 16,0-1-16,0 0 0,-21 1 0,-1-1 15,1 0-15,21-20 0,-21 20 16,0-21-16,21 0 0,-21 0 0,0 1 16,21-1-16,0 0 0,-22-21 0,22 21 15,-21-21-15,21-21 31</inkml:trace>
  <inkml:trace contextRef="#ctx0" brushRef="#br0" timeOffset="104911.15">31665 13991 0,'0'64'31,"0"-43"-31,0 0 0,-21 0 0,21 22 16,-21-22-16,21 0 15,0 21-15,0-21 0,-21 22 0,21-22 16,0 0-16,-21 0 0,21 22 0,0-22 16,0 0-16,0 0 15,0 0 1</inkml:trace>
  <inkml:trace contextRef="#ctx0" brushRef="#br0" timeOffset="105111.04">31390 14309 0,'21'0'15,"0"0"-15,1 0 16,-1 0-16,0 0 0,0-21 0,21 21 16,-20-22-16,20 22 0,0 0 0,1-21 15,-1 21-15,0-21 0,-21 0 16,22 21-16,-1-21 0,0 0 0</inkml:trace>
  <inkml:trace contextRef="#ctx0" brushRef="#br0" timeOffset="105334.91">32110 13970 0,'0'0'15,"0"-21"-15,0 42 32,0 0-32,0 0 15,-21 1-15,21-1 0,-22 21 16,22-21-16,0 0 0,0 22 0,-21-22 16,21 21-16,-21-21 0,21 22 15,0-22-15,0 0 0,0 0 0,-21 22 16,21-22-16,0 0 0,0 0 15,0 0-15,21-21 32,0-21-17</inkml:trace>
  <inkml:trace contextRef="#ctx0" brushRef="#br0" timeOffset="105559.79">32618 14182 0,'-21'0'0,"-1"0"0,44 0 47,-1 0-32,0 0-15,0 0 16,0 0-16</inkml:trace>
  <inkml:trace contextRef="#ctx0" brushRef="#br0" timeOffset="105711.7">32470 14309 0,'0'0'15,"0"21"-15,-22-21 0,22 21 16,22-21 15,-1 0-31,0 0 0,0 0 0,0 0 16,0-21-16,1 21 0,-1 0 15,21-21-15</inkml:trace>
  <inkml:trace contextRef="#ctx0" brushRef="#br0" timeOffset="106252.78">33274 14118 0,'0'-63'31,"0"42"-31,0-1 16,0 1-16,0 0 0,21 21 16,0-21-16,0 21 0,1 0 15,-1 0-15,0 0 0,21 0 0,-21 0 16,1 0-16,-1 21 0,-21 0 15,0 0-15,0 22 0,0-22 16,0 0-16,0 21 0,-21-20 16,-1 20-16,1 0 0,-21-21 15,21 22-15,-22-22 0,22 21 0,-21-21 16,21 1-16,-22-1 0,1 0 16,21 0-16,-21 0 0,20-21 0,-20 0 15,21 0-15,0 0 0,0 0 16,-1 0-16,1 0 0,0 0 15,21-21-15,0 0 16,0 0-16,0 0 0,0-1 16,0 1-16,0 0 0,21 0 0,0 0 15,1 0-15,-1 21 0,0 0 16,0 0-16,0 0 0,0 0 0,1 0 16,-22 21-16,21 0 0,-21 0 15,21 0-15,-21 22 0,21-22 0,-21 0 16,0 0-16,21 0 0,-21 0 15,21-21-15,1 22 0,-22-1 0,21-21 16,0 0-16,0 0 16,0 21-16,22-21 0,-22 0 0,21 0 15,-21 0-15,22 0 0,-22-21 16,21 0-16,-21 21 0,0-22 0,1 1 16,-1 0-16,0 0 0</inkml:trace>
  <inkml:trace contextRef="#ctx0" brushRef="#br0" timeOffset="107003.03">22013 15050 0,'21'0'0,"-42"0"0,42 21 16,-21 0-1,0 0-15,0 21 0,0-20 16,-21 20-16,21-21 0,-21 21 0,21 1 15,0-22-15,0 21 0,-21-21 0,21 22 16,0-22-16,0 0 0,-21 0 16,21 0-16,0 1 0,0-1 15,21-21 17,-21-21-32,21-1 15</inkml:trace>
  <inkml:trace contextRef="#ctx0" brushRef="#br0" timeOffset="107202.91">22056 14923 0,'21'-22'0,"-42"44"0,42-65 0,-21 22 16,0 0-16,21 21 16,0 0 15,0 0-31,-21 21 15,0 0-15,21-21 0,1 21 16,-1 1-16,0-1 0,0 0 16,0 0-16</inkml:trace>
  <inkml:trace contextRef="#ctx0" brushRef="#br0" timeOffset="107427.79">22606 15282 0,'-21'22'31,"42"-22"1,0 0-17,0 0-15,0 0 0,1 0 16,-1 0-1</inkml:trace>
  <inkml:trace contextRef="#ctx0" brushRef="#br0" timeOffset="107615.44">22542 15536 0,'0'0'0,"0"22"16,22-22 15,-1 0-15,0-22-16,0 22 0,0-21 0,0 21 15,1-21-15,-1 21 0,21-21 0,-21 21 16,0-21-16,22 0 0,-22-1 16</inkml:trace>
  <inkml:trace contextRef="#ctx0" brushRef="#br0" timeOffset="108091.17">23410 15155 0,'0'0'0,"0"-21"16,0 0-16,0 0 16,0 0-16,0 0 0,0-1 15,21 1 1,1 21-16,-1 0 0,0 0 15,0 21-15,-21 1 0,21-1 0,-21 0 16,21 21-16,-21-21 0,0 22 16,0-1-16,0 0 0,0 1 0,0-22 15,0 21-15,-21 1 0,0-22 0,-21 21 16,21-21-16,-1 22 0,1-22 16,-21 0-16,0 0 0,20-21 15,1 21-15,-21 0 0,21-21 0,0 0 16,-1 0-16,1 0 0,0 0 15,0 0-15,21-21 16,0 0-16,0 0 16,0 0-16,0 0 0,0-1 15,0 1-15,0 0 0,0 0 0,21 21 16,0 0-16,0 0 0,1 0 16,-1 21-16,0 0 0,0-21 15,0 21-15,-21 1 0,21-1 0,1 0 16,-1 0-16,0 0 0,-21 0 15,21 1-15,-21-1 0,21-21 16,-21 21-16,21-21 16,1 0-16,-1 0 0,0 0 15,0 0-15,0-21 0</inkml:trace>
  <inkml:trace contextRef="#ctx0" brushRef="#br0" timeOffset="108811.38">26141 15261 0,'0'-21'0,"0"42"0,0-63 15,0 21-15,0 0 16,0-1-16,21 1 16,0 21-16,0 0 15,0 0-15,1 0 16,-1 21-16,0 1 0,0-1 16,-21 21-16,0-21 0,21 22 0,-21-1 15,21 0-15,-21 1 0,0-1 16,0 0-16,0-21 0,-21 22 15,-21-22-15,21 0 0,-22 21 0,22-20 16,-21-1-16,0-21 0,-1 21 16,-20 0-16,20-21 0,1 0 0,0 21 15,-1-21-15,1 0 0,21 0 0,-21 0 16,20 0-16,1 0 0,0-21 16,21 0-16,0 0 0,0 0 15,0-22-15,0 22 0,0 0 16,0 0-16,21-22 0,0 22 15,1-21-15,-1 21 0,0 21 0,21-21 0,-21 21 16,22 0-16,-1 0 0,-21 21 16,0 0-16,22 0 0,-22 0 15,0 0-15,0 22 0,0-22 0,-21 21 16,22-21-16,-22 1 0,21 20 16,-21-21-16,21 0 0,-21 0 0,0 1 15,0-1-15,0 0 0,21-21 0,-21 21 16,21-21-16,0 0 15,1 0-15,-1 0 0,0 0 16,0-21-16</inkml:trace>
  <inkml:trace contextRef="#ctx0" brushRef="#br0" timeOffset="109200.16">27072 15261 0,'-21'85'32,"0"-64"-32,0 0 0,-1 22 15,1-22-15,0 0 0,-21 21 0,21-21 16,-1 1-16,-20-1 0,0 0 16,-1 0-16,22 0 0,-21 0 0,0-21 15,-1 22-15,22-22 0,0 0 0,0 21 16,0-21-16,-1 0 15,22 21-15,22 0 16,-1 0 0,0-21-16,0 0 15,0 21-15,0-21 0,1 22 16,-1-22-16,0 0 0,0 0 16,0 21-16,0-21 0,1 0 0,-1 0 15,0 0-15,0 0 0,0 0 0,0 0 16,1 0-16,-1 0 0,0 0 15,0 0-15,0 0 16,0 0-16,1-21 0,-22-1 16,21 22-16,-21-21 0</inkml:trace>
  <inkml:trace contextRef="#ctx0" brushRef="#br0" timeOffset="109435.13">27305 15536 0,'0'22'31,"21"-22"-15,0 0-16,0 0 16,1 0-16,-1 0 15,0 0-15,0 0 0,0 0 16</inkml:trace>
  <inkml:trace contextRef="#ctx0" brushRef="#br0" timeOffset="109635.01">27199 15748 0,'-21'0'16,"42"0"-16,-42 21 0,21 0 31,21-21-31,0 0 16,0 0-16,1 0 0,-1 0 15,0 0-15,0 0 0,0 0 16,0-21-16,1 21 0,-1 0 0,0-21 16,0 0-16,0 21 15</inkml:trace>
  <inkml:trace contextRef="#ctx0" brushRef="#br0" timeOffset="110139.52">27940 15409 0,'0'0'0,"0"-21"0,0 0 0,0 0 15,0 42 16,0 0-31,-21 0 0,21 1 16,-21-1-16,-1 0 0,22 0 0,-21 21 16,0-20-16,21-1 0,-21 21 0,0-21 15,0 0-15,21 22 16,-22-22-16,22 0 0,-21 0 0,21 0 16,0 1-16,0-1 0,0 0 15,21-21-15,1 0 16,-1 0-16,0 0 0,0 0 0,0 0 15,0 0-15,1 0 0,20-21 0,-21 21 16,0-21-16,0-1 0,1 22 16,-1-21-16,21 0 0,-21 0 0,0 0 15,1 0-15,-1-22 0,0 22 0,-21 0 16,21 21-16,-21-21 0,0 42 31,0 0-15,-21-21-16,0 42 0,0-20 0,-1-1 15,22 0-15,-21 0 0,0 0 0,0 0 16,0 1-16,21-1 0,-21 0 16,21 0-16,-22 0 0,22 0 0,0 1 15,0-1-15,0 0 16,22-21 0,-1 0-16,0 0 15,0 0-15,0-21 0</inkml:trace>
  <inkml:trace contextRef="#ctx0" brushRef="#br0" timeOffset="110824.21">28617 15558 0,'0'21'63,"0"0"-63,0 0 15,0 0-15,-21-21 0,21 21 0,-21 1 16,0-1-16,0 0 16,21 0-16,-22 0 0,1 0 0,0 1 15,21-1-15,-21 0 0,0 0 0,21 0 16,-21 0-16,21 1 0,-22-1 15,1 0-15,21 0 0,0 0 16,0 0-16,21-21 31,22 0-31,-22 0 0,0 0 16,21 0-16,1-21 0,-1 0 0,0 0 16,22 0-16,-22-22 0,22 22 15,-1 0-15,1 0 0,20-21 0,-20 20 16,-1 1-16,-20 0 0,20 21 15,-20-21-15,-1 0 0,-21 21 16,0 0-16,0 0 0,1 0 0,-44 0 250,1 0-250</inkml:trace>
  <inkml:trace contextRef="#ctx0" brushRef="#br0" timeOffset="113510.98">29930 5482 0,'0'0'0,"-22"0"0,22-21 31,22 21-15,-1-21-16,21 21 15,-21 0-15,22 0 0,-22 0 16,21 0-16,0 0 0,-20 0 0,20 0 16,0 21-16,-21-21 0,1 21 15,-1 0-15,-21 1 0,0 20 0,0-21 16,0 0-16,-21 22 0,-1-22 0,-20 0 15,0 21-15,21-21 16,-43 1-16,22-1 0,-1 0 0,-41 0 16,63 0-16,-22-21 15,22 0-15,0 0 0,0 0 0,42 0 47,0 0-47,21-21 0,-20 21 0,20 0 16,-21 0-16,21 0 0,1 0 15,-22 0-15,21 0 0,1 0 0,-1 0 16,0 21-16,1 0 0,-22 1 16,0-1-16,0 0 0,0 0 0,0 0 15,-21 0-15,0 1 0,0-1 16,0 0-16,-21 0 16,-21 0-16,21 0 0,-22-21 0,1 22 15,0-22-15,-1 0 0,-20 0 0,21 0 16,-1 21-16,1-21 0,0 0 15,20 0-15,-20 0 0,21 0 0,0 0 16,0 0-16,-1 0 16,22-21-1,22 21 1,-1-22-16,0 1 16,0 21-16,0-21 0,0 0 0,22 0 15,-22 0-15</inkml:trace>
  <inkml:trace contextRef="#ctx0" brushRef="#br0" timeOffset="114335.65">31221 5503 0,'0'0'0,"-21"0"31,-1 0-31,1 0 16,0 22-16,0-1 0,0 0 0,0 0 15,-22 21-15,22-20 0,0 20 16,0 0-16,0-21 0,-22 22 0,22-1 16,0 0-16,0 1 0,0-22 0,21 21 15,-22-21-15,22 22 0,0-22 16,0 0-16,0 21 0,0-20 0,0-1 15,22 0-15,-1-21 0,0 21 16,0-21-16,0 0 0,22 21 0,-22-21 16,21 0-16,0 0 0,1 0 0,-22 0 15,21 0-15,1-21 16,-1 21-16,0-21 0,1 0 0,-22 0 16,21-1-16,-21 1 0,22-21 15,-22 21-15,0-43 0,0 22 0,0 0 16,0-22-16,-21 22 0,0-22 15,0 22-15,0-22 0,0 22 0,-21 0 16,0 21-16,-21-1 0,21 1 16,-1 0-16,-20 0 0,0 21 0,-1 0 15,1 0-15,0 21 0,-1 0 0,1 0 16,-21 22-16,20-22 0,1 21 16,0 1-16,-1-1 0,1 0 0,21 22 15,-22-22-15,22 0 16,0 1-16,0-1 0,0 0 0,21-20 15,0 20-15,0-21 0,0 21 0,0-20 16,21-1-16,0 21 0,0-21 16,0-21-16,22 21 0,-22 1 0,21-22 15,-21 0-15,22 0 0,-1 0 16,0 0-16,1 0 0,-1 0 0,0 0 16,1-22-16,-1 22 0,0-21 15,1 0-15,-22 0 0,21-21 0,-21 20 16,1-20-16,20 0 0,-42-1 15,21-20-15,-21 21 0,0-22 0,0 22 16,0-22-16,0 22 0,0 0 16,-21-1-16,0 22 0,-22 0 15,22 0-15,0 21 0,-21 0 0,21 0 16,-22 0-16,1 0 0,21 0 16,-22 21-16,1 0 0,0 0 0,21 22 15,-22-22-15,1 0 0,21 21 16,0-21-16,-1 1 0,1 20 0,0-21 15,0 0-15,0 0 0,21 1 0,0-1 16,-21-21-16,21 21 0,-22 0 16,1 0-16,21 0 0</inkml:trace>
  <inkml:trace contextRef="#ctx0" brushRef="#br0" timeOffset="118975.74">31284 15304 0,'0'0'16,"0"-22"-16,0 1 0,21 21 0,-21-21 15,22 0-15,-22 0 0,21 0 16,0-1-16,0 1 0,0 0 16,0 21-16,1 0 0,-1-21 15,0 21-15,0 0 0,0 0 16,0 21-16,1 0 0,-22 0 15,0 22-15,0-1 0,0 0 16,0 1-16,0-1 0,0 0 16,-22 1-16,1-1 0,0 0 15,-21-20-15,21 20 0,-22-21 0,1 21 16,0-20-16,20-1 0,-20-21 16,0 21-16,21-21 0,-1 0 0,1 0 15,0 0-15,0 0 0,0 0 16,0 0-16,21-21 15,0 0-15,0-1 16,0 1-16,0 0 0,0 0 0,0 0 16,0 0-16,21-22 0,0 22 15,0 0-15,0 21 0,0-21 16,1 21-16,-1 0 0,0 0 16,0 0-16,-21 21 0,21-21 15,0 21-15,1 0 0,-22 0 0,21 22 16,0-22-16,0 0 0,0 0 15,0 0-15,1 1 0,-1-1 0,-21 0 16,21-21-16,0 21 0,0-21 16,0 0-16,1 21 0,-1-21 15,0 0-15</inkml:trace>
  <inkml:trace contextRef="#ctx0" brushRef="#br0" timeOffset="119227.04">32089 15346 0,'0'0'0,"0"-21"0,0 42 31,0 0-31,0 0 0,0 0 16,0 1-16,0 20 0,0-21 0,0 0 15,0 0-15,0 22 0,0-22 16,0 0-16,0 0 0,0 0 15,0 1-15,0-1 0,0 0 16,0 0-16</inkml:trace>
  <inkml:trace contextRef="#ctx0" brushRef="#br0" timeOffset="119411.93">31940 15621 0,'0'0'0,"-21"0"0,42 0 47,1 0-47,-1 0 0,0-21 0,0 21 16,0 0-16,22 0 0,-22 0 15,21 0-15,0 0 0,1-21 0,-1 0 16,0 21-16,22 0 0,-22-22 15</inkml:trace>
  <inkml:trace contextRef="#ctx0" brushRef="#br0" timeOffset="119642.78">32745 15325 0,'0'0'0,"0"-21"0,0 42 31,-21 0-31,21 0 16,-22 0-16,1 0 0,21 22 15,-21-22-15,0 21 0,21-21 16,-21 22-16,0-22 0,21 0 0,-22 21 16,22-20-16,0-1 0,-21 0 15,0 0-15,21 0 0,0 0 16,0 1 0,21-22-1,0 0-15</inkml:trace>
  <inkml:trace contextRef="#ctx0" brushRef="#br0" timeOffset="119867.65">33105 15536 0,'21'0'46,"0"0"-46,0 0 16,0 0-16,0 0 16,1 0-16,-22 22 47</inkml:trace>
  <inkml:trace contextRef="#ctx0" brushRef="#br0" timeOffset="120035.56">32999 15685 0,'0'0'0,"0"21"16,0 0-1,21-21 17,0 0-32,0 0 15,0 0-15,1-21 0,20 21 16,-21 0-16,0-21 0,22 21 15</inkml:trace>
  <inkml:trace contextRef="#ctx0" brushRef="#br0" timeOffset="120507.26">33676 15515 0,'-21'0'0,"42"0"0,-63 0 0,42-21 31,21 21-15,0 0-16,0 0 0,0 0 16,1 0-16,-1 0 15,0 0-15,0 0 0,-21 21 16,0 0 0,0 1-16,0-1 0,-21 0 15,0 0-15,0-21 0,-1 21 16,1-21-16,0 21 0,-21-21 15,21 0-15,-1 0 0,-20 22 0,21-22 16,0 21-16,0-21 0,42 0 31,0 0-31,0 0 16,0 0-16,22 0 0,-22 0 16,0 0-16,0 0 0,0 21 15,-21 0-15,21-21 16,-21 21-16,0 0 0,0 1 15,0-1 1,0 0-16,-21 0 16,0-21-16,0 21 0,0-21 0,0 21 15,-22-21-15,1 22 0,0-22 16,-1 0-16,1 21 0,0-21 0,-22 0 16,1 21-16,-1-21 15,1 21-15</inkml:trace>
  <inkml:trace contextRef="#ctx0" brushRef="#br0" timeOffset="121323.39">21357 16171 0,'0'0'16,"21"0"-16,-21-21 0,21 21 15,-21 21 1,0 1 0,0-1-16,0 0 15,-21 21-15,21-21 0,-21 1 0,0 20 16,21-21-16,0 0 0,0 22 16,-21-22-16,21 0 0,0 0 0,0 0 15,-21 0-15,21 1 0,0-1 0,0 0 16,21-21-1,0 0-15,0 0 16,0 0-16,-21-21 16,21 0-16</inkml:trace>
  <inkml:trace contextRef="#ctx0" brushRef="#br0" timeOffset="121523.33">21653 15875 0,'0'0'0,"-21"-21"0,0 0 16,21 42 15,0 0-15,0 0-1,0 0-15,21-21 0,0 0 16</inkml:trace>
  <inkml:trace contextRef="#ctx0" brushRef="#br0" timeOffset="121743.2">22140 16235 0,'0'21'16,"21"-21"31,1 0-32,-1 0 1,-21 21-16,0 0 16</inkml:trace>
  <inkml:trace contextRef="#ctx0" brushRef="#br0" timeOffset="121931.09">22056 16468 0,'21'0'47,"0"0"-32,0-21-15,0 21 16,0 0-16,1 0 0,-1-22 15,0 22-15,-21-21 0,42 21 0,-21-21 16,1 21-16</inkml:trace>
  <inkml:trace contextRef="#ctx0" brushRef="#br0" timeOffset="122407.2">22839 16193 0,'0'-22'15,"21"1"1,0 21-16,0 0 16,0 0-16,1 0 15,-1 0-15,-21 21 0,21 1 16,0-1 0,-21 0-16,0 0 0,0 0 15,-21 0-15,0-21 16,0 22-16,-22-1 0,22-21 0,-21 21 15,21-21-15,-1 0 0,-20 21 0,21-21 16,0 0-16,0 0 0,-1 0 16,44 0 15,-1 0-15,0 0-16,0 0 0,0 21 0,0-21 15,1 0-15,-1 21 0,0-21 16,0 22-16,0-22 0,0 21 0,1-21 15,-1 21-15,0 0 0,0-21 0,0 21 16,-21 0-16,21-21 0,-21 22 16,0-1-16,0 0 15,-42-21-15,21 21 0,0 0 16,-22-21-16,1 21 0,0-21 0,-1 22 0,22-22 16,-21 0-16,0 0 0,20 21 15,1-21-15,0 0 0,0 0 16,21-21-16</inkml:trace>
  <inkml:trace contextRef="#ctx0" brushRef="#br0" timeOffset="123248.36">26183 16341 0,'0'-21'31,"0"-1"-31,0 1 0,0 0 16,0 0-1,0 0-15,0 0 16,21 21-16,0 0 0,1 0 16,-1 0-16,0 0 15,0 0-15,-21 21 0,21 0 16,-21 0-16,0 0 15,0 0-15,0 1 0,0-1 16,-21 0-16,21 0 0,-21-21 0,0 21 16,0-21-16,-1 21 0,1-21 15,0 22-15,0-22 16,42 0 15,0 0-15,0 0-16,1 0 0,-1 0 15,0 0-15,0 0 0,0 21 0,-21 0 16,21-21-16,1 21 0,-1 0 16,0-21-16,0 21 0,0 1 0,-21-1 15,0 0-15,21 0 0,-21 0 16,0 0-16,0 1 0,0-1 16,-21 0-16,0-21 0,-21 21 15,-1-21-15,22 21 0,-42-21 0,20 0 16,1 0-16,0 0 0,-1 0 0,1 0 15,0 0-15,21 0 0,-22 0 16,22 0-16,0 0 16,21-21-1,0 0-15,0 0 16,21 0-16,0-1 0,0 1 16,22 0-16,-1 0 0</inkml:trace>
  <inkml:trace contextRef="#ctx0" brushRef="#br0" timeOffset="123632.2">27178 16341 0,'0'0'0,"-21"0"16,0 21-16,-1 0 15,1 0-15,-21-21 0,21 21 0,0 1 16,-22-1-16,1 0 0,21 0 0,-22 0 15,1 0-15,0 1 0,-1-1 16,1 0-16,0 0 0,-1 0 0,22-21 16,-21 21-16,21 1 0,0-22 15,21 21-15,-22 0 0,22 0 16,22-21 0,-1 21-16,0-21 15,0 0-15,0 0 0,22 21 16,-22-21-16,21 0 0,-21 0 15,22 0-15,-1 0 0,-21 0 0,21 0 16,-20 0-16,-1 0 0,0 0 16,21 0-16,-21 0 0,1 0 15,-1-21-15,0 21 0,0 0 16,-21-21-16,21 21 0,0-21 0,-21 0 16,22 21-16,-1-21 0,0 21 15</inkml:trace>
  <inkml:trace contextRef="#ctx0" brushRef="#br0" timeOffset="123851.21">27474 16574 0,'0'0'0,"21"0"0,-21-22 16,22 22-16,-1 0 15,0 0-15,0 0 16,0 0-16,0-21 15,1 21-15,-1 0 16,-42 0 31</inkml:trace>
  <inkml:trace contextRef="#ctx0" brushRef="#br0" timeOffset="124040.11">27368 16743 0,'0'0'0,"0"42"16,0-21-1,22-21-15,-1 0 16,0 0-16,0 0 16,0-21-16,0 0 15,1 21-15,-1 0 16,-21-21-16,21 21 0,0-21 0,0 21 15,-21-21-15</inkml:trace>
  <inkml:trace contextRef="#ctx0" brushRef="#br0" timeOffset="124519.88">28067 16447 0,'0'0'0,"21"0"0,-21-22 16,21 1-16,-42 42 47,21 1-32,-21-1-15,0 0 0,21 0 0,-21 0 16,-1 0-16,1 1 0,0-1 0,0 0 16,21 21-16,-21-21 0,0 1 15,21-1-15,0 0 0,0 0 0,0 0 16,0 0-16,0 1 15,0-1-15,21-21 16,0 0-16,0 0 0,0 0 16,22 0-16,-22 0 0,0-21 0,21-1 15,-21 1-15,1 21 0,20-21 16,-21 0-16,0 0 0,0 0 16,1-1-16,-1 1 0,0 21 0,-21-21 15,-21 42 16,0 0-31,-1-21 16,1 22-16,0-1 0,0 0 0,0 0 16,0 0-16,-1 0 0,22 1 0,-21-1 15,0-21-15,21 21 0,-21 0 16,21 0-16,0 0 0,21-21 31,0 0-15</inkml:trace>
  <inkml:trace contextRef="#ctx0" brushRef="#br0" timeOffset="124879.68">28681 16552 0,'0'-21'0,"0"42"0,21-63 15,-21 63 16,0 0-15,-21 1-16,0-1 16,21 0-16,-22 0 0,1 0 0,0 0 15,0 22-15,0-22 0,0 0 16,-1 21-16,1-20 0,0-1 0,0 0 16,0 0-16,21 0 0,0 0 15,0 1-15,0-1 0,0 0 16,21-21-1,0 0-15,0 0 0,0 0 0,1-21 16,20 0-16,-21 21 0,21-22 0,1 1 16,20-21-16,-20 21 0,20-22 15,-21 22-15,22-21 0,21 0 16,-22 20-16,1 1 0,-22-21 16,21 21-16,-20 0 0,-1-1 0,0 22 15</inkml:trace>
  <inkml:trace contextRef="#ctx0" brushRef="#br0" timeOffset="128107.08">30184 7006 0,'0'-21'0,"0"42"0,0-21 47,0 21-47,0 1 16,0 20-16,0 21 15,-22-20-15,1 20 0,0 1 0,21-1 16,-21 1-16,0-1 0,21-20 16,-21 20-16,-1-21 0,1 1 0,0-1 15,0-21-15,21 22 0,-21-22 0,0 0 16,21 0-16,-22 0 0,22 0 16,0-42-1,0 0 1,22 0-16,-1-21 0,0 20 15,0 1-15,0-21 0,22 21 16,-22-22-16,0 1 0,0 0 16,21-1-16,-20 1 0,-1-21 0,0 20 15,0 1-15,0-22 0,0 22 16,1 0-16,-22-1 0,0 1 0,0 21 16,0 0-16,0 0 0,0-1 15,-22 22-15,1 0 0,0 0 0,-21 22 16,-1 20-16,1-21 0,-21 21 0,20 1 15,1-1-15,-22 22 0,22-22 16,0 0-16,-1 1 0,1-1 0,0 0 16,-1 1-16,22-22 15,-21 0-15,21 21 0,0-42 0,21 21 16,0 1-16,0-44 31,21 1-31,0 21 0,0-21 0,0 0 16,0 0-16,1-22 0,20 22 15,-21-21-15,0 0 0,22 20 0,-1-20 16,-21 0-16,21 21 0,1-1 0,-22 1 16,0 21-16,21 0 0,-20 0 15,-1 0-15,-21 21 0,21 1 0,0-1 16,0 0-16,-21 21 0,21-21 16,1 1-16,-1 20 0,0-21 15,0 21-15,0-20 0,0-1 16,1 0-16,20 0 0,-21 0 0,0 0 15,22 1-15,-22-22 0,0 21 0,21-21 16,-21 0-16,1 0 0,20 0 16,-21 0-16,0 0 0,22 0 0,-22 0 15,0-21-15,0-1 0,0 1 16,22-21-16,-22 21 0</inkml:trace>
  <inkml:trace contextRef="#ctx0" brushRef="#br0" timeOffset="128820.68">31009 7345 0,'42'-42'0,"-20"20"0,-171 213 0,234-318 16,0 21-16,-64 64 0,0 21 0,0-1 15,0 1-15,-21 0 16,-21 42 0,0-21-1,0 21-15,0 1 0,0 20 0,21-21 16,-22 0-16,1 22 0,21-22 16,-21 21-16,21-21 0,0 0 0,0 22 15,0-22-15,0 0 0,0 21 16,0-20-16,0-1 0,0 0 0,21 0 15,0 0-15,1-21 0,-1 21 16,0-21-16,0 0 0,0 22 0,0-22 16,22 0-16,-22 0 0,0 0 15,21 0-15,-20-22 0,20 1 16,-21 0-16,21 0 0,-20 0 0,-1 0 16,0-22-16,0 1 0,0 0 15,-21-1-15,0 1 0,0 0 0,0-1 16,0 1-16,0 21 0,0-22 15,-21 22-15,0 0 0,-21 0 0,20 21 16,-20 0-16,0 0 0,-1 0 16,1 0-16,0 0 0,-1 21 0,1 21 15,0-20-15,-1 20 0,1 0 16,21 1-16,0-1 0,-22 0 0,22 1 16,21-1-16,0 0 0,-21 1 15,21-1-15,0-21 0,0 21 16,0 1-16,0-22 0,0 0 0,21 21 15,0-20-15,1-1 0,-1-21 16,0 21-16,0-21 0,0 0 0,0 0 16,22 0-16,-22 0 0,0 0 15,0 0-15,22 0 0,-22-21 0,21 0 16,-21-1-16,22 1 0,-22 0 16,0-21-16,21-1 0,-21 22 0,1-21 15,-1-22-15,0 22 0,0 0 0,-21-22 16,0 22-16,0-22 0,0 22 15,0 0-15,0-1 0,-21 22 0,0 0 16,-22 0-16,1 0 16,0 21-16,-1 0 0,1 0 0,-21 21 15,20 0-15,1 0 0,0 22 16,-1-22-16,1 21 0,21 0 0,0 1 16,-1-1-16,22 0 0,-21 1 15,21-1-15,0-21 0,0 22 0,0-22 16,0 0-16,0 21 0,21-21 0,-21 1 15,22-22-15,-1 21 0,0 0 16,0-21-16,0 0 0,0 0 0,1 0 16</inkml:trace>
  <inkml:trace contextRef="#ctx0" brushRef="#br0" timeOffset="130571.34">31242 16320 0,'0'0'0,"21"0"0,0-43 31,0 43-31,-21 21 31,0 1-31,0-1 16,0 0-16,0 21 0,0-21 15,0 22-15,-21-22 0,0 0 0,21 21 16,-21-20-16,21-1 0,-21 0 16,21 0-16,-21 0 0,-1-21 0,22 21 15,22-21 16,-1-21-15,0 21-16,0 0 0,0-21 16,22 0-16,-22 21 0,0 0 15,21-21-15,-21 21 0,22 0 0,-22-21 16,21 21-16,-21-22 16,1 22-16,-1-21 0,21 21 0,-21-21 15,0 21-15,1 0 0,-22-21 16,21 0-16,-42 42 47,-1 0-32,1 0-15,21 0 0,-21 1 16,0-1-16,21 21 0,0-21 0,-21 0 16,0 22-16,-1-22 0,22 0 15,0 0-15,-21 0 0,21 1 0,-21-1 16,21 0-16,0 0 15,0 0-15,0 0 16,21-21 0</inkml:trace>
  <inkml:trace contextRef="#ctx0" brushRef="#br0" timeOffset="130827.19">32364 16447 0,'0'0'0,"0"21"16,0 0-1,-21 0-15,-1 0 0,1 0 16,0 1-16,21-1 0,-21 0 16,0 0-16,0 0 0,-1 0 0,22 1 15,0-1-15,-21 0 0,21 0 16,-21 0-16,21 0 15,-21-21 17,0 0-32</inkml:trace>
  <inkml:trace contextRef="#ctx0" brushRef="#br0" timeOffset="131008.09">31919 16722 0,'0'0'0,"0"-21"15,21 21 1,1 0-16,-1 0 0,0 0 16,0 0-16,0-22 0,0 22 15,22 0-15,-22 0 0,21-21 16,1 21-16,-1-21 0,21 21 0,-20-21 16,-1 21-16,0-21 15,1 21-15</inkml:trace>
  <inkml:trace contextRef="#ctx0" brushRef="#br0" timeOffset="131239.96">32787 16425 0,'0'22'31,"0"-1"-15,0 0-16,0 0 15,0 0-15,0 22 0,-21-22 16,0 0-16,0 0 0,21 0 0,0 0 15,-22 1-15,1-1 16,21 0-16,-21 0 0,21 0 0,0 0 16,0 1-16,0-1 15,21-21 17</inkml:trace>
  <inkml:trace contextRef="#ctx0" brushRef="#br0" timeOffset="131463.82">33020 16616 0,'21'0'31,"0"0"-31,0-21 16,1 21-16,-1 0 0,0 0 15,0 0 1,-42 0 15</inkml:trace>
  <inkml:trace contextRef="#ctx0" brushRef="#br0" timeOffset="131640.17">32935 16743 0,'0'0'0,"0"21"15,0 0 1,21-21 15,1 0-15,-1 0-16,0 0 16,0-21-16,0 21 0,0-21 0,1 21 15,-1 0-15</inkml:trace>
  <inkml:trace contextRef="#ctx0" brushRef="#br0" timeOffset="132091.91">33570 16637 0,'43'-21'31,"-22"21"-31,0 0 15,0-21-15,0 21 0,0 0 0,1 0 16,-1-21-16,21 21 0,-21 0 16,0 0-16,-21-22 31,-21 22 0,0 0-31,-21 0 0,21 22 16,-22-1-16,22-21 0,0 21 0,0-21 15,0 21-15,-1 0 0,22 0 16,0 1-16,0-1 0,0 0 16,0 0-16,0 0 15,22 0-15,-1 1 16,0-22-16,0 21 0,0 0 16,0-21-16,-21 21 15,22-21-15,-22 21 16,-22-21-1,1 21-15,0-21 16,-21 0-16,-1 0 0,1 22 0,-21-22 16,-1 0-16,-21 0 0,1 0 15,-1 0-15,-21 21 0</inkml:trace>
  <inkml:trace contextRef="#ctx0" brushRef="#br0" timeOffset="132978.93">21823 17145 0,'0'0'0,"-21"0"0,-1 0 16,22 21-16,0 0 0,0 1 15,0-1-15,-21 0 16,21 0-16,0 0 0,0 22 0,0-22 16,-21 0-16,21 0 0,0 0 15,0 0-15,0 1 0,0-1 0,0 0 16,0 0-16,0 0 15,0 0 1,21-21 0,0 0-16,1 0 15,-1-21-15,-21 0 0,21 21 16,0-21-16</inkml:trace>
  <inkml:trace contextRef="#ctx0" brushRef="#br0" timeOffset="135327.24">22140 16933 0,'0'0'0,"0"-21"15,0 0 1,21 21 31,1 0-32,-22 21 1,21-21 0,0 21-16</inkml:trace>
  <inkml:trace contextRef="#ctx0" brushRef="#br0" timeOffset="135543.24">22310 17187 0,'21'0'31,"0"0"-31,0 0 16,0 0-16,0 0 16,1 0-16,-1 0 15,0 0-15,0 0 31</inkml:trace>
  <inkml:trace contextRef="#ctx0" brushRef="#br0" timeOffset="135715.14">22373 17336 0,'-21'21'31,"42"-21"-16,0 0 1,0 0-16,1 0 0,-1 0 0,0 0 16,0 0-16,0-21 0,22 21 15,-22-22-15,0 22 0</inkml:trace>
  <inkml:trace contextRef="#ctx0" brushRef="#br0" timeOffset="136178.87">23220 17039 0,'0'0'0,"0"21"47,0 1-47,-21-1 15,-1 0-15,22 0 0,-21 0 0,21 0 16,0 1-16,-21-1 0,21 0 15,-21-21-15,21 21 0,0 0 0,0 0 16,0 1-16,0-1 16,0 0-16,0 0 15,21-21 1,0 0-16,0 0 0,1 0 16,-1 0-16,0-21 15,0 21-15,0-21 0,0 21 16,1-21-16,-1 21 0,0-22 0,0 1 15,0 0-15,0 21 0,-21-21 16,22 0-16,-1 21 0,-21-21 16,0 42-1,0 0-15,0 0 16,-21 0-16,-1 0 0,1 1 16,0 20-16,0-21 0,0 21 0,0-20 15,-1 20-15,1-21 0,0 21 16,0-20-16,0 20 0,21-21 0,-21 0 15,21 0-15,0 1 16,0-1-16</inkml:trace>
  <inkml:trace contextRef="#ctx0" brushRef="#br0" timeOffset="136968.68">26183 17251 0,'0'-21'16,"42"0"-1,-42 42 17,0 0-32,0 0 0,0 21 15,-21-20-15,0 20 0,21-21 0,-21 21 16,0 1-16,0-22 0,-1 21 16,1-21-16,0 1 0,0-1 0,0 0 15,0 0-15,-1 0 0,1-21 16,0 0-16,21-21 31,42 21-31,-20-21 16,-1 0-16,0 21 0,21 0 15,-21 0-15,22 0 0,-22 0 0,21 0 16,-21 0-16,22 0 0,-22 0 16,0 0-16,21 0 0,-20 0 0,20 0 15,-21 0-15,0 0 0,0-21 16,22 21-16,-22 0 0,-21-22 0,21 22 15,0-21-15,0 0 16,-21 0-16,0 0 0,0 0 0,0-1 16,22 1-16,-44 42 47,22 22-47,-21-22 0,0 0 15,21 21-15,-21 1 0,0-22 16,0 21-16,-1 1 0,22-22 0,-21 0 15,0 21-15,21-21 0,-21 1 16,21-1-16,0 0 0,0 0 16,21-21-1</inkml:trace>
  <inkml:trace contextRef="#ctx0" brushRef="#br0" timeOffset="137315.51">27559 17378 0,'0'0'0,"21"0"0,-21 21 15,-21 0 1,0 0-16,-22 1 0,22-1 16,0 0-16,-21 0 0,-1 0 0,1 0 15,0 1-15,-1-22 0,-20 21 16,21 0-16,-1 0 0,22 0 0,-21-21 15,21 21-15,-1 1 0,22-1 16,22 0 0,-1-21-1,0 0-15,0 0 0,0 21 0,22-21 16,-22 0-16,0 0 0,21 0 16,-21 21-16,1-21 0,-1 0 0,0 0 15,0 0-15,0 0 0,0 0 16,1 0-16,-1 0 0,0 0 15,0-21 1,0 0-16,0 21 0</inkml:trace>
  <inkml:trace contextRef="#ctx0" brushRef="#br0" timeOffset="137543.35">27749 17632 0,'0'0'0,"22"0"32,-1 0-32,0 0 15,0 0-15,0 0 0,0 0 0,1 0 16,-1 0-16,0 0 16,0 0-16,0 0 0,0-21 0,1 21 15,-1 0-15,0 0 16</inkml:trace>
  <inkml:trace contextRef="#ctx0" brushRef="#br0" timeOffset="137695.26">27813 17695 0,'190'-84'0,"-401"168"0,232-84 0,-63 22 16,20-1-16,1 0 0,0-21 16,21 21-16,0 0 0,0 0 15,0 1 1,21-22-1,0 0-15,22 0 0,-22 0 16,0 0-16,21-22 0,-20 22 16,20-21-16</inkml:trace>
  <inkml:trace contextRef="#ctx0" brushRef="#br0" timeOffset="138134.79">28660 17420 0,'0'0'0,"21"0"0,-21 21 32,-21 1-17,21-1-15,-22 21 0,1-21 16,0 0-16,0 22 0,0-22 16,0 21-16,21-21 0,-22 22 0,1-22 15,0 0-15,0 0 0,21 0 16,0 1-16,-21-1 0,21 0 0,0 0 15,0 0-15,21-21 16,0 0-16,0 0 16,0 0-16,22 0 0,-22 0 15,21-21-15,-21 0 0,22 21 0,-1-21 16,-21 0-16,0-1 0,22 1 16,-22 21-16,0 0 0,-21-21 0,0 42 31,0 0-31,-21 1 0,0-1 15,-22 0-15,22 0 0,0 0 16,-21 22-16,21-22 0,-22 0 0,1 0 16,21 0-16,-22 0 0,22 1 15,0-1-15,0-21 0,0 21 0,21 0 16,21-21 0,0 0-16,0-21 15,22 0-15</inkml:trace>
  <inkml:trace contextRef="#ctx0" brushRef="#br0" timeOffset="138427.62">29506 17568 0,'21'-21'0,"-42"42"0,42-63 16,1 42-16,-22 21 15,-22 0 1,-20 1-16,21-1 0,0 21 0,0-21 15,-22 22-15,22-22 0,-21 21 16,21-21-16,-1 0 0,-20 1 0,42 20 16,-21-42-16,21 21 0,0 0 15,21-21-15,21 0 16,-20 0-16,41 0 16,-21 0-16,1-21 0,20 0 0,1 0 15,-1 0-15,1-22 0,-1 22 16,1-21-16,-1-22 0,22 22 0,-22 0 15,1-22-15,-1 22 0,-20-1 16</inkml:trace>
  <inkml:trace contextRef="#ctx0" brushRef="#br0" timeOffset="139563.67">29887 8509 0,'0'0'0,"-21"0"0,42 0 15,0 0 1,1 0-16,-1 0 0,21 0 16,0 0-16,1 0 0,-1 0 0,0 0 15,1 0-15,-1 0 0,0 0 16,-20 0-16,20 0 0,0 0 0,-21 0 16,1 0-16,-1 0 0,0 0 0,0 0 15,0 0-15,-42 0 47,0 0-47,0 0 0</inkml:trace>
  <inkml:trace contextRef="#ctx0" brushRef="#br0" timeOffset="141571.92">29824 8573 0,'-21'0'31,"21"21"-15,-22 0-16,1-21 0,0 21 15,21 0-15,-21 0 0,0 1 16,0-1-16,21 0 0,-22 0 0,1 21 16,0-20-16,21-1 0,0 0 15,-21 0-15,21 0 0,-21-21 0,21 21 16,0 1-16,21-44 62,0 22-62,-21-21 0,21 0 0,0 21 16,1-21-16,-1 0 0,0 0 16,0 21-16,0-22 0,0 1 0,22 21 15,-22 0-15,21 0 0,1 0 16,-22 0-16,21 0 0,0 0 16,1 0-16,-22 21 0,21 1 0,1-1 15,-22 21-15,21-21 0,-21 22 16,0-22-16,1 21 0,-1 0 0,0-20 15,-21 20-15,0-21 0,0 21 0,0-20 16,0-1-16,-21 0 0,0 0 16,-1 0-16,-20 0 0,21 1 0,-21-1 15,-1-21-15,1 21 0,0-21 0,-1 0 16,22 21-16,-21-21 0,-1 0 16,22 0-16,-21 0 0,21 0 0,0 0 15,-1 0-15,1 0 0,0 0 16,21-21-1,0 0-15,0 0 0,21-1 16,0 1-16,1-21 0,20 21 16,-21 0-16</inkml:trace>
  <inkml:trace contextRef="#ctx0" brushRef="#br0" timeOffset="142134.74">31030 8742 0,'0'0'0,"0"-21"16,-21 21-1,0 0 1,0 0-16,0 21 0,-1 0 16,1 0-16,0 22 0,0-22 0,0 21 15,0 0-15,-1 1 0,1-1 16,0 0-16,0 1 0,0-22 0,21 21 15,0 1-15,0-22 0,0 21 0,0-21 16,0 0-16,0 1 0,0-1 16,21 0-16,0 0 0,0-21 0,0 21 15,22-21-15,-22 0 0,21 0 16,1 0-16,-1 0 0,0 0 16,1 0-16,-1-21 0,0 21 0,22-21 15,-22 0-15,0 0 0,-20-1 16,20 1-16,0 0 0,1-21 0,-22 21 15,0-22-15,21 1 0,-42 0 0,21-1 16,-21 1-16,0 0 0,0-22 16,0 22-16,0-1 0,0 1 0,-21 21 15,0-21-15,0 20 0,0 1 16,-22 0-16,22 21 0,-21 0 0,21 0 16,-22 0-16,1 0 0,0 0 15,-1 42-15,1-20 0,21-1 16,-21 21-16,-1-21 0,22 22 0,-21-1 15,21 0-15,-1 1 0,1-1 16,21-21-16,0 21 0,-21-20 0,21 20 16,-21-21-16,21 0 0,0 0 15,0 1-15,0-1 0,0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04F8-DEB1-417E-9FB0-7FE066F03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31CC-E115-4908-8EA6-0AC550882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BA34-E3A6-4D31-AB91-3AD664FD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B3A7-68EC-4BEC-859A-3FF10AC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33E2-DDC5-499E-92B5-16024A0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C17C-C327-492D-B502-3AE3ECE0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AAF4-1DF0-480C-BE95-B1060E86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2BE0-3603-4387-B663-0752FA39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34BD-0CCA-403B-9B69-25332264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70AB-F2E5-44CA-81CD-2199ECAB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8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0D716-18C9-46BC-AE24-544DDD776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6010-3985-4616-98CC-BBF43E5A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97B7-B1A9-4D8D-848D-164A82D4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7EF4-A4A2-4791-BE79-5916450C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78F6-AC42-4318-8E1B-1D69845D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6983-6757-4CEC-A25B-543753E2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8735-F595-42A3-B4B7-3646C927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06C3-8598-4CF3-B409-9E872CC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4468-A40A-4087-8C86-7C77642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064A-C46F-455C-88EC-C811A1BA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A88-8E9A-490E-975A-C004D653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C23E2-D5EE-449E-822B-3BFFDB7D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4DD4-870B-461C-975A-BD0D3EF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92D1-86C6-4CDB-914B-E776EF5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F337-5721-4326-9FBF-7BF52CF4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1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79F-1D32-4D9D-9655-898A20EB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0D37-D836-49BC-A82E-2D730ADE0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B88DC-2D85-4BF2-A4C6-4D70FDA70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630B-FD9B-42F0-AE8E-A87F708D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B443C-BDE7-4261-9713-94F743E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2AEA-8FEE-4210-B8B1-1A9245EE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8164-E576-43E8-9861-D71CE75B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F133-4BAF-4BE0-BEC2-D88326BA8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5AEE-66E6-4321-BAD2-B4BCDBDC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18AAD-78AB-4D18-9C5F-BC6EA1975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1F628-EEA4-48DD-9AB8-F400D4106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47B3B-40CD-457B-BA3D-65485F12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CE90-3A8D-4EEE-8FBE-ADA3D37D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9C207-BDDF-4B79-82B1-8D7DC09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31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93C1-1C1D-404C-883E-9EABEF54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2E3C6-D989-4B39-AF95-3A3E84D4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A803D-DF9D-49A5-8975-D1A1FA7B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8B952-AF67-4EDC-919F-88E43CE2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9F900-3500-47E5-8D54-4F9A69E7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A9268-8085-4B12-93EE-204EB6F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A4A2-E1C5-42B5-BB7B-A3072529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822F-56C4-4A91-850F-0247DFB4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CE6F-2406-4528-8407-428EA937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F32B-7B2E-4220-99D6-AA77CA60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01BDB-1771-4D73-BD0E-2277127C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A451-E2A3-45D7-820F-C3BB1651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05EF-D649-434B-93E5-D219D2E9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62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1FB4-C526-4484-970D-1CFFEC0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B4BD6-805D-4C81-B807-271B308D9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5630-2BA4-401A-8E41-0A1EB23D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25280-EA88-4434-8D98-DC356A79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92FB6-9C78-425A-8D54-5078A14A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D66D6-BA87-4095-9B62-C67146BA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8823-51E0-49A5-9562-E48AD5B2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428B-309D-48AC-ABE9-D922E27D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4264-0B5B-4A42-A9EF-677970285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AE33-F744-4373-B298-AE530240F8E1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5B85-3D18-447B-A57B-314FF4D2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C815-62CB-4BD2-80C3-940379D5E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2EC6-07D5-4B6C-B5CF-6CBD14F23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203FE4-90CC-4A5F-AA4A-B604F9A31237}"/>
                  </a:ext>
                </a:extLst>
              </p14:cNvPr>
              <p14:cNvContentPartPr/>
              <p14:nvPr/>
            </p14:nvContentPartPr>
            <p14:xfrm>
              <a:off x="708480" y="289440"/>
              <a:ext cx="7589880" cy="191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203FE4-90CC-4A5F-AA4A-B604F9A31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80080"/>
                <a:ext cx="760860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9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9590F-2CD4-4575-A1CE-A53C297544DA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[4]=40;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5A783C-1521-400D-BAC0-E2CA9665FF9B}"/>
                  </a:ext>
                </a:extLst>
              </p14:cNvPr>
              <p14:cNvContentPartPr/>
              <p14:nvPr/>
            </p14:nvContentPartPr>
            <p14:xfrm>
              <a:off x="2324160" y="960120"/>
              <a:ext cx="9860400" cy="557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5A783C-1521-400D-BAC0-E2CA9665F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0" y="950760"/>
                <a:ext cx="987912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93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4335-6F02-46BB-8594-C2320147C0F1}"/>
              </a:ext>
            </a:extLst>
          </p:cNvPr>
          <p:cNvSpPr txBox="1"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C74297-E813-4B24-84C8-2F29B5D845A6}"/>
                  </a:ext>
                </a:extLst>
              </p14:cNvPr>
              <p14:cNvContentPartPr/>
              <p14:nvPr/>
            </p14:nvContentPartPr>
            <p14:xfrm>
              <a:off x="579240" y="1440360"/>
              <a:ext cx="9532800" cy="348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C74297-E813-4B24-84C8-2F29B5D84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1431000"/>
                <a:ext cx="955152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00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503B9-0F79-4A37-B12B-25FE7C8DCEA5}"/>
              </a:ext>
            </a:extLst>
          </p:cNvPr>
          <p:cNvSpPr txBox="1"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"Ram"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"Dam"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"Sam"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&lt;=3;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9C4BC1-C7D6-4C7B-9063-66C03EFE8954}"/>
                  </a:ext>
                </a:extLst>
              </p14:cNvPr>
              <p14:cNvContentPartPr/>
              <p14:nvPr/>
            </p14:nvContentPartPr>
            <p14:xfrm>
              <a:off x="4518720" y="1973520"/>
              <a:ext cx="6202800" cy="36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9C4BC1-C7D6-4C7B-9063-66C03EFE8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360" y="1964160"/>
                <a:ext cx="6221520" cy="36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5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B7DFB0-8AB1-4288-B43B-E40B342CEFE0}"/>
                  </a:ext>
                </a:extLst>
              </p14:cNvPr>
              <p14:cNvContentPartPr/>
              <p14:nvPr/>
            </p14:nvContentPartPr>
            <p14:xfrm>
              <a:off x="571320" y="190440"/>
              <a:ext cx="6378480" cy="394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B7DFB0-8AB1-4288-B43B-E40B342CE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81080"/>
                <a:ext cx="6397200" cy="39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06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DCF14D-E325-482C-BBAD-C4AB53C3BD91}"/>
                  </a:ext>
                </a:extLst>
              </p14:cNvPr>
              <p14:cNvContentPartPr/>
              <p14:nvPr/>
            </p14:nvContentPartPr>
            <p14:xfrm>
              <a:off x="548640" y="152280"/>
              <a:ext cx="7902360" cy="37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DCF14D-E325-482C-BBAD-C4AB53C3B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42920"/>
                <a:ext cx="792108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22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193254-1F79-4DCF-8FF2-D5BD878FFF46}"/>
                  </a:ext>
                </a:extLst>
              </p14:cNvPr>
              <p14:cNvContentPartPr/>
              <p14:nvPr/>
            </p14:nvContentPartPr>
            <p14:xfrm>
              <a:off x="853560" y="739080"/>
              <a:ext cx="7605000" cy="289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193254-1F79-4DCF-8FF2-D5BD878FF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729720"/>
                <a:ext cx="7623720" cy="29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55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3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A018B7-306E-42F8-9CE6-560987C75A60}"/>
                  </a:ext>
                </a:extLst>
              </p14:cNvPr>
              <p14:cNvContentPartPr/>
              <p14:nvPr/>
            </p14:nvContentPartPr>
            <p14:xfrm>
              <a:off x="335160" y="259200"/>
              <a:ext cx="762804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A018B7-306E-42F8-9CE6-560987C75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49840"/>
                <a:ext cx="764676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82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098B7-83E3-4484-A890-A0D18E5E8ACC}"/>
                  </a:ext>
                </a:extLst>
              </p14:cNvPr>
              <p14:cNvContentPartPr/>
              <p14:nvPr/>
            </p14:nvContentPartPr>
            <p14:xfrm>
              <a:off x="472320" y="0"/>
              <a:ext cx="546408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098B7-83E3-4484-A890-A0D18E5E8A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-9360"/>
                <a:ext cx="548280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81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CE1B04-3050-4BBD-A714-8E9469227117}"/>
                  </a:ext>
                </a:extLst>
              </p14:cNvPr>
              <p14:cNvContentPartPr/>
              <p14:nvPr/>
            </p14:nvContentPartPr>
            <p14:xfrm>
              <a:off x="251280" y="190440"/>
              <a:ext cx="854244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CE1B04-3050-4BBD-A714-8E9469227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81080"/>
                <a:ext cx="856116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3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E013A-C094-495B-AD04-434321FBC9A4}"/>
                  </a:ext>
                </a:extLst>
              </p14:cNvPr>
              <p14:cNvContentPartPr/>
              <p14:nvPr/>
            </p14:nvContentPartPr>
            <p14:xfrm>
              <a:off x="982800" y="960120"/>
              <a:ext cx="6797520" cy="406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E013A-C094-495B-AD04-434321FBC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950760"/>
                <a:ext cx="681624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5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45EF-EF19-4F9C-BB10-C63C44A34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0B82A-F2BF-4F0A-98D7-84EBFDEA3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A6B4E-D4C1-4959-9D9A-D8CDFE1C0CFE}"/>
                  </a:ext>
                </a:extLst>
              </p14:cNvPr>
              <p14:cNvContentPartPr/>
              <p14:nvPr/>
            </p14:nvContentPartPr>
            <p14:xfrm>
              <a:off x="91440" y="68760"/>
              <a:ext cx="957096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A6B4E-D4C1-4959-9D9A-D8CDFE1C0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59400"/>
                <a:ext cx="958968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15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2021-10-02T02:23:02Z</dcterms:created>
  <dcterms:modified xsi:type="dcterms:W3CDTF">2021-10-02T02:25:11Z</dcterms:modified>
</cp:coreProperties>
</file>