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6T01:39:10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720 0,'0'0'0,"106"63"0,-21-20 0,-22 20 0,1-21 16,-43 22-16</inkml:trace>
  <inkml:trace contextRef="#ctx0" brushRef="#br0" timeOffset="1007.56">2667 762 0,'0'0'0,"0"-21"0,-42-64 32,20 64-32,22 0 0,0 0 0,-21 0 15,21-1-15,-21 22 0,0 0 16,0 22-1,21-1-15,0 21 16,0 0-16,-21 22 0,-1-1 0,1 22 16,21 0-16,-21-1 0,0 1 15,0 0-15,0-1 0,-1 1 16,1 0-16,0-1 0,21-20 16,-21 21-16,0-22 0,21 1 0,-21-22 15,21 21-15,0-20 0,0-22 16,0 0-16,0 0 0,0 0 15,0 1-15,0-44 16,0-20 0,0 21-16,0-21 0,0-1 0</inkml:trace>
  <inkml:trace contextRef="#ctx0" brushRef="#br0" timeOffset="1639.2">2053 1122 0,'-21'-21'0,"42"42"0,-63-85 16,21 43-16,-1-21 0,1 21 0,0-22 16,21 1-16,0 21 0,0-21 15,0-1-15,0 22 0,21-21 0,0 21 16,1-1-16,20 1 0,0 0 16,22 0-16,-1 0 0,1 21 0,-1 0 15,22 0-15,-22 0 0,22 21 16,-21 0-16,20 0 0,-20 22 15,-1 20-15,-20-21 0,20 22 16,-42-1-16,22 1 0,-22-1 16,0-20-16,0 20 0,-21 1 0,0-22 15,0 0-15,0 1 0,21-1 16,-21-21-16,21 22 0,-21-22 0,0 0 16,0 0-16,0 0 0,0 0 15,0-42 16,0 0-31,0 0 0,0 0 0,0 0 16,0-22-16,0 1 0,0 0 16,0-1-16,0-20 0,0-1 0,0 1 15,22-1-15,-1-20 16,-21 20-16,42 1 0,-21-1 0,0 22 16,22-1-16,-22 1 0,21 21 15,1 0-15,-1 0 0,0 21 16,1 0-16,-1 0 0,-21 42 0,21-21 15,1 21-15,-1 1 0,-21 20 0,0 1 16,1-1-16,-22 22 0,0-22 16,0 1-16,0-1 0,0 1 0,0-1 15,0 1-15,0-1 0,0 1 16,0-22-16,0 1 0,0-1 16,0 0-16,-22 1 0,1 62 31,0-105-31,21 22 0,0-44 47,0 1-47,0 0 0,0 0 0,0 0 15,0-22-15</inkml:trace>
  <inkml:trace contextRef="#ctx0" brushRef="#br0" timeOffset="2027.98">3916 1545 0,'0'0'0,"21"0"15,0 0-15,0 0 16,0 0-16,1 0 16,-1-21-16,0 0 0,0 21 15,0-21-15,0 0 0,22-1 0,-22 1 16,0 0-16,-21 0 15,21 0-15,-21 0 0,0-1 0,0 1 16,-21 21 15,0 0-31,0 0 0,0 21 0,-1 1 16,1-1-16,0 21 0,0-21 16,21 22-16,-21-22 0,0 21 0,21-21 15,-22 22-15,22-22 0,0 21 16,0-21-16,0 0 0,0 1 0,0-1 15,0 0-15,0 0 16,22-21-16,-1 0 0,0 0 0,21 0 16,-21-21-16,1 0 15,-1 21-15,21-21 0,-21-22 0,22 22 16</inkml:trace>
  <inkml:trace contextRef="#ctx0" brushRef="#br0" timeOffset="2343.8">4847 656 0,'0'0'0,"0"-21"0,-21 21 32,0 21-17,21 0-15,0 22 0,0-1 0,0 0 16,0 22-16,-21-22 15,21 22-15,-22-1 0,22 1 0,0-1 16,-21 1-16,0-1 0,21-20 16,-21 20-16,21-21 0,0 1 0,-21-22 15,21 21-15,0-21 0,0 22 16,0-22-16,0 0 0,0 0 16,21-21-1,0-21 1,0 0-16,0 0 15,-21-22-15</inkml:trace>
  <inkml:trace contextRef="#ctx0" brushRef="#br0" timeOffset="2895.65">5101 614 0,'0'0'0,"0"-21"0,0 0 16,0 42-1,0 0 1,0 21-16,0-21 16,0 22-16,0-1 0,0 0 0,0 1 15,0 20-15,0-20 0,0 20 16,-21 1-16,21-22 0,0 21 0,-21-20 16,21-1-16,0 0 15,0 1-15,0-1 0,0-21 0,0 22 16,0-22-16,0 0 0,0 0 15,0 0-15,0 0 0,0 1 16,-21-22 15,21-22-31,0 1 0,-22 21 16,22-21-16,0 0 0,0 0 16,0 0-16,0-1 0,0-20 0,0 21 15,0-21-15,22 20 16,-1-20-16,0 21 0,0-21 0,0 20 0,0 1 15,22 0-15,-22 0 16,0 21-16,21 0 0,-20 0 0,20 0 16,-21 21-16,0 0 0,0 0 15,1 22-15,-1-22 0,-21 21 0,21-21 16,-21 22-16,0-22 0,0 21 16,0-21-16,0 22 0,0-22 0,-21 21 15,21-21-15,-21 1 0,-1-1 16,22 0-16,-21 0 0,21 0 15,-21-21-15,0 0 32,21-21-32,0 0 15,0 0-15,0 0 0</inkml:trace>
  <inkml:trace contextRef="#ctx0" brushRef="#br0" timeOffset="3119.52">4678 1270 0,'0'0'0,"-21"0"0,-1 0 0,44 0 31,20 0-31,-21 0 0,0 0 16,22 0-16,-1 0 0,0 0 0,1 0 15,-22 0-15,21 0 16,0 0-16,1 0 0,-22-21 0,21 21 15,-21 0-15,1 0 0,-1 0 16,0 0-16,-21-21 16</inkml:trace>
  <inkml:trace contextRef="#ctx0" brushRef="#br0" timeOffset="3627.23">5969 1249 0,'0'-42'31,"-21"42"-31,0 0 0,-1 0 16,1 0-16,0 0 0,0 0 0,0 21 15,0 0-15,-1 0 0,1 21 16,21-20-16,0-1 0,-21 21 16,21-21-16,0 0 0,0 22 15,0-22-15,0 21 0,0-21 0,0 1 0,21-1 16,0 0-16,1 0 0,-1 0 16,0-21-16,0 0 0,0 21 15,0-21-15,22 0 0,-22 0 0,0 0 16,0 0-16,0-21 0,1 21 15,-1-21-15,0 0 0,0 0 0,-21 0 16,0-1-16,21 1 0,-21-21 16,0 21-16,21-22 0,-21 22 0,0-21 15,0 0-15,0 20 0,-21-20 16,0 21-16,0 0 0,0 0 16,21-1-16,-21 22 0,-1 0 0,1 0 15,0 0-15,0 0 0,0 0 16,0 22-16,-1-1 0,1 0 0,0 0 15,0-21-15,21 21 0,0 0 16,0 1-16,0-1 0,0 0 16,21 0-16</inkml:trace>
  <inkml:trace contextRef="#ctx0" brushRef="#br0" timeOffset="4223.22">6921 1376 0,'-42'-42'15,"84"84"-15,-105-106 16,42 43-16,0 21 0,-1-21 0,1 0 16,0 21-16,0 0 0,-21 0 15,20 0-15,1 0 0,0 0 0,-21 0 16,21 21-16,-1-21 0,1 21 15,-21 0-15,21 1 0,0-1 0,-1 0 16,1 21-16,0-21 16,21 1-16,0 20 0,0-21 0,0 0 15,0 22-15,0-22 0,0 0 16,0 0-16,0 0 0,21 0 0,0 1 16,1-22-16,20 0 0,-21 0 15,0 0-15,22 0 0,-22-22 16,21 22-16,0-21 0,-20 0 0,20 0 15,-21 0-15,21-22 0,-20 22 16,20-21-16,-21 21 0,0-22 0,0 1 16,1-21-16,-1 20 0,0-20 15,0-1-15,0 1 0,0-1 0,1 1 16,-22-1-16,0 1 16,0 20-16,0-20 0,0 42 0,0-22 0,0 22 15,0 0-15,0 0 16,-22 42-16,1 0 15,0 0-15,0 22 0,0 20 16,0-20-16,-1 20 0,1 22 0,0-22 16,21 1-16,0-1 0,-21 1 15,21-1-15,-21 1 0,21-1 0,0-20 16,0 20-16,0-21 0,0 1 0,21-1 16,0-21-16,0 22 0,0-22 15,1 0-15,-1-21 0,21 0 16,-21 0-16,22 0 0,-22 0 15,21-21-15,-21 21 0,22-21 0</inkml:trace>
  <inkml:trace contextRef="#ctx0" brushRef="#br0" timeOffset="5099.72">8255 720 0,'21'-21'0,"-42"42"0,42-64 0,-21 22 16,21-21-16,-21 0 0,0-1 15,0 22-15,0 0 0,0 0 16,0 0-16,-21-1 16,0 22-16,0 0 15,0 22-15,-1-1 0,1 21 0,0-21 16,0 22-16,0 20 15,0 1-15,-1-1 0,1 1 0,0-1 16,0 22-16,0-22 0,0 22 16,21-22-16,0 1 0,0-1 0,0-20 15,0 20-15,0-20 0,21-1 16,0 0-16,0 1 0,21-22 0,1 0 16,-1 0-16,0 0 0,1-21 0,-1 0 15,0 0-15,22 0 0,-22 0 16,22 0-16,-22-21 0,22 0 0,-22-21 15,0 20-15,1 1 0,-1-21 16,0 21-16,1-22 0,-22 1 0,0-21 16,0 20-16,0-20 15,0-1-15,-21-20 0,0 20 0,0-21 16,0 22-16,0-22 0,-21 22 16,-21-1-16,0 1 0,-1 20 0,1 1 15,0 0-15,-22 21 0,22-1 16,-22 22-16,22 0 0,-22 0 0,22 22 15,0-1-15,-22 0 0,22 21 16,0 1-16,20 20 0,-20 1 0,21-22 16,0 43-16,0-22 0,21 1 0,0-1 15,0-21-15,0 22 0,0-1 16,0-20-16,21-1 0,0 0 0,0-20 16,21 20-16,-20-21 15,-1 0-15,21 0 0,0 1 0,-20-1 16,20-21-16,0 0 0,1 0 15,-1 0-15,0 0 0,1 0 0</inkml:trace>
  <inkml:trace contextRef="#ctx0" brushRef="#br0" timeOffset="5536.14">8953 1355 0,'0'0'0,"0"-21"0,0-1 16,-21 22-16,21-21 0,0 0 15,0 0-15,0 0 16,0 0-16,21 21 0,1-22 0,-1 22 16,0 0-16,0-21 0,0 21 15,0 0-15,1 0 0,-1 0 0,21 21 16,-42 1-16,21-1 0,0 0 16,1 0-16,-22 21 0,21-20 0,-21 20 15,0-21-15,0 21 0,0-20 16,0-1-16,0 21 0,0-21 0,0 0 15,0 1-15,0-1 0,0 0 16,21-21 0,0 0-16,-21-21 15,0 0-15,21 21 16,0-22-16,-21 1 0,0 0 0,22-21 16,-22 21-16,21-1 0,-21-20 15,0 21-15,21-21 0,0 20 0,0-20 16,-21 21-16,0 0 0,0 0 15,21-1-15,-21 1 0,22 21 16,-1 0 0,0 0-1,0 21-15,-21 1 16</inkml:trace>
  <inkml:trace contextRef="#ctx0" brushRef="#br0" timeOffset="5895.93">9631 1566 0,'21'0'31,"0"0"-31,0 0 0,0-21 16,1 21-16,-1-21 0,0 0 0,0 0 15,0 0-15,0 21 0,1-22 0,-22 1 16,21 0-16,-21 0 15,21 0-15,-21 0 0,0-1 0,0 1 16,-21 21 0,0 0-16,-1 0 0,1 0 15,0 21-15,-21 1 0,21-1 16,-1 0-16,1 21 0,21-21 0,-21 1 16,21 20-16,-21-21 0,21 0 0,0 22 15,0-22-15,0 0 0,0 0 16,0 0-16,21 0 0,0-21 0,0 22 15,1-22-15,-1 0 0,0 0 16,21 0-16,-21 0 0,22 0 0,-22 0 16,21-22-16,-21 22 0,1-21 15,-1 0-15,0 0 0</inkml:trace>
  <inkml:trace contextRef="#ctx0" brushRef="#br0" timeOffset="6243.11">10075 1439 0,'0'0'0,"0"-21"0,0 0 0,0 0 0,0 0 16,0 0-16,0-1 0,21 1 15,-21 0-15,22 21 0,-1 0 16,0 0-16,0 0 0,0 0 0,0 0 16,1 21-16,-1-21 0,0 21 15,0 1-15,0-1 0,0 21 0,-21-21 16,0 0-16,22 1 16,-22-1-16,0 0 0,0 21 0,0-21 15,0 1-15,0-1 0,0 0 16,0 0-16,-22-21 31,1 0-31,21-21 16,0 0-16,0 0 15,0-1-15,0 1 0,0-21 16,0 21-16,0 0 0,0-1 0,0 1 16,0 0-16,21 0 0,1 0 0,-1 0 15,0-1-15,0 22 16,0-21-16,0 21 0,1 0 15,-1 0-15,0 0 0,0 0 16,0 0-16,0 0 0,1 0 16</inkml:trace>
  <inkml:trace contextRef="#ctx0" brushRef="#br0" timeOffset="6659.97">10668 1397 0,'0'0'0,"0"-21"32,0 0-32,0 0 0,0-1 15,21 1-15,21 21 0,-20-21 0,-1 21 16,0 0-16,21-21 0,1 21 16,-22 0-16,21 0 0,-21 0 0,22 0 15,-22 21-15,0 0 0,0-21 16,0 21-16,0 1 0,-21-1 0,0 0 15,0 0-15,0 21 0,0-20 16,0-1-16,0 0 0,0 0 0,0 0 16,-21 0-16,0 1 0,0-1 0,21 0 15,-21-21-15,0 0 16,21-21 15,0 0-31,0-1 16,0 1-16,0 0 0,0 0 0,21 0 15,0 0-15,-21-1 0,21 1 16,0-21-16,-21 21 0,21 0 0,1 21 16,-1-22-16,0 1 0,0 21 15,0-21-15,0 21 0,1-21 0,-1 21 16,0 0-16,0 0 0</inkml:trace>
  <inkml:trace contextRef="#ctx0" brushRef="#br0" timeOffset="6907.87">11620 1270 0,'0'21'0,"0"0"16,-21 1-16,21-1 0,-21-21 16,0 21-16,21 0 0,0 0 15,-21 0-15,21 1 0,-21-1 0,21 0 16,-22 0-16,22 0 0,0 0 0,0 1 15,0-1-15,0 0 16,0 0-16,22-21 31,-1 0-31,-21-21 0,21 21 16,0-21-16,-21 0 0</inkml:trace>
  <inkml:trace contextRef="#ctx0" brushRef="#br0" timeOffset="7250.87">11705 953 0,'0'0'0,"-63"-22"15,41 22 1,1 22-16,0-22 0,0 21 16,0 0-16,0 0 0,21 0 15,0 0-15,0 1 0,0-1 0,0 0 16,0 0-16,0 0 15,21-21-15,0 0 0,0 0 0,0 0 16,0 0-16,1 0 0,-1 0 16,0 0-16,0-21 0,0 0 0,0 21 15,1-21-15,-1 0 0,0-1 16,0 1-16,-21-21 0,0 21 0,21 0 16,-21-1-16,-21 22 15,0 0-15,0 0 16,0 0-16,-1 22 0,1-22 15,-21 21-15,42 0 0,-21 0 16,0-21-16,21 21 0,-22 0 0,22 1 16</inkml:trace>
  <inkml:trace contextRef="#ctx0" brushRef="#br0" timeOffset="8227.04">12213 1397 0,'21'0'0,"-42"0"0,63-21 0,-20 21 16,-22-21-16,0 0 15,0-1 1,0 1-16,0 0 0,-22 0 15,1 21 1,0 0-16,0 0 0,0 0 16,-22 0-16,22 21 0,0 0 15,0 0-15,-21 1 0,20-1 0,1 21 16,-21-21-16,21 22 0,0-22 0,21 0 16,-22 21-16,22-21 0,0 1 15,0 20-15,0-21 0,0 0 0,0 0 16,22-21-16,-22 22 15,42-22-15,-21 0 0,0 0 0,0 0 16,22 0-16,-22 0 0,21 0 0,-21 0 16,22-22-16,-1 1 0,-21 0 15,0 0-15,22 0 0,-22-22 0,0 22 16,0-21-16,0 0 0,22-1 16,-43 1-16,21 0 0,0-22 0,0 22 15,-21-22-15,21 22 0,-21-22 16,0 22-16,0 0 0,0-22 0,0 22 15,0 21-15,0 0 0,0-1 16,0 1-16,0 0 0,-21 42 16,21 0-16,-21 1 15,0 20-15,21 0 0,-21 1 16,21-1-16,-21 21 0,21-20 0,-22-1 16,22 22-16,0-22 0,0 0 15,0 1-15,0-1 0,0 0 0,0 1 16,0-22-16,0 0 0,0 21 15,0-21-15,22 1 0,-1-1 0,0 0 16,0-21-16,0 0 0,0 0 16,1 0-16,-1 0 15,0-21-15,0 21 0,0-21 0,-21-1 16,21 1-16,1 0 16,-1-21-16,0 21 0,0-1 0,0-20 15,-21 21-15,0 0 0,21 21 0,-21-21 16,22 21-16,-22 21 31,0 0-31,0 0 0,-22 0 16,22 0-16,0 1 0,-21-1 0,21 0 15,0 0-15,0 0 16,0 0-16,0 1 16,21-22-1,1 0-15,-1 0 16,-21-22-16,21 22 15,0-21-15,-21 0 0,21 0 16</inkml:trace>
  <inkml:trace contextRef="#ctx0" brushRef="#br0" timeOffset="8589.85">12975 931 0,'0'0'0,"-106"0"31,85 22-31,0-1 0,0 0 0,0 0 0,21 0 15,0 0-15,0 1 16,0-1-16,21-21 16,0 21-1,0-21-15,21 0 0,-20 0 0,-1 0 16,21 0-16,-21-21 0,0 21 16,1-21-16,-1-1 0,0 1 0,-21-21 15,0 21-15,0 0 16,0-1-16,0 1 0,-21 0 0,0 0 15,-1 0-15,-20 21 0,21 0 16,0 0-16,-22 0 0,22 0 0,0 21 16,0 0-16,0 0 0,0 22 15,-1-22-15,22 21 0,-21-21 0,21 0 16,0 22-16,0-22 0,0 21 0,0-21 16,21 1-16,1-1 15,-1 0-15,0 0 0,21 0 0,-21-21 16,1 21-16,20-21 0,0 0 15</inkml:trace>
  <inkml:trace contextRef="#ctx0" brushRef="#br0" timeOffset="9055.58">13398 1270 0,'0'21'15,"-21"0"1,21 1-1,0-1-15,0 0 0,-21-21 0,21 21 16,-21 0-16,21 0 0,0 1 0,0-1 16,0 0-16,0 0 0,0 0 15,0 0-15,0 1 0,-21-1 16,21 0 0,-21-21-1,21-21 1,0 0-16,0-1 15,0 1-15,0 0 0,0 0 0,0 0 16,21-22-16,0 22 0,-21-21 16,21 21-16,0-22 0,0 22 0,22-21 15,-22 21-15,21 0 16,-21-1-16,22 1 0,-1 0 0,0 21 16,1 0-16,-1 0 0,0 0 15,-20 0-15,20 21 0,-21 0 0,0 1 16,0-1-16,1 21 0,-22-21 0,0 0 15,0 1-15,0 20 0,0-21 16,0 0-16,0 0 0,-22 1 0,22-1 16,-21 0-16,0 0 0,0 0 15,21 0-15,-21-21 0,21 22 16</inkml:trace>
  <inkml:trace contextRef="#ctx0" brushRef="#br0" timeOffset="10003.52">14584 1291 0,'0'0'0,"21"-21"15,-21 0-15,21 0 0,-21 0 16,0-1-16,0 1 0,0 0 0,0 0 15,-21 21-15,0 0 16,0 0-16,-22 0 0,22 21 16,0 0-16,-21 0 0,20 22 15,-20-22-15,0 21 0,21-21 0,-1 22 16,-20-22-16,21 21 0,0-21 0,0 22 16,21-22-16,0 21 0,0-21 15,0 1-15,0-1 0,0 0 0,0 0 16,0 0-16,21-21 15,0 0-15,0 0 0,0 0 0,0 0 16,1 0-16,20-21 0,-21 21 16,0-21-16,0 0 0,1 0 15,-1-1-15,0 1 0,0 0 0,0-21 16,0 21-16,1-1 0,-1 1 16,-21 0-16,21 0 0,-21 0 0,21 0 15,-21-1-15,0 1 16,0 0-16,21 21 15,-21 21 1,0 0 0,0 1-16,-21-1 0,21 21 15,-21-21-15,21 22 0,0-1 16,-21 0-16,21 1 0,-21-1 16,21 21-16,-22-20 0,22 20 0,-21-20 15,0 20-15,0-21 0,0 22 16,0-1-16,21-20 0,-22 20 0,1 1 15,0-1-15,0 1 0,21 20 0,-21-20 16,0-1-16,-1 1 0,1-1 16,21 1-16,-21-1 0,0-20 0,21 20 15,-21-20-15,21-1 0,0 0 0,0 22 16,0-22-16,-21-21 0,21 22 16,0-1-16,0-21 0,-22 21 0,22-20 15,0-1-15,-21 0 16,0-21-16,0 21 0,0-21 15,0 0-15,-1-21 16,1 0-16,0 0 0,0 21 0,0-22 16,21-20-16,-21 21 0,-1-21 15,1 20-15,0-20 0,0 0 0,0-1 16,0-20-16,21 21 0,-22-22 0,1 1 16,0-1-16,21-21 0,0 22 15,0-22-15,0 1 0,0 20 0,0-21 16,0 22-16,0-1 0,21-20 15,0 20-15,22 22 0,-22-22 0,21 1 16,1 21-16,-1-22 0,0 22 16,1-1-16,-1 1 0,0 21 0,1-21 15,20 20-15,-21 1 0,1 0 16,-1 0-16,-21 0 0,22 21 16,-22 0-16,21-21 0,-21 21 0,0 0 15,1 0 1,-22 21 15,-22-21-31,1 21 0,0 0 16,-21-21-16,-1 21 0</inkml:trace>
  <inkml:trace contextRef="#ctx0" brushRef="#br0" timeOffset="11019.54">3768 2519 0,'-43'0'0,"86"0"0,-128 0 16,43 0-16,20-21 0,-20 21 15,0 0-15,21-21 0,-22 21 0,22-22 16,-21 22-16,21 0 0,-22-21 0,22 21 16,0-21-16,0 21 0,-22 0 15,22-21-15,0 21 0,0 0 0,0-21 16,0 0-16,-1 21 16,44 0 15,20 0-16,0 0-15,1 0 0,-1-22 0,43 22 16,-22 0-16,22 0 0,21 0 16,-22 0-16,43 0 0,-21 0 0,21 0 15,21-21-15,0 21 0,1 0 0,-1 0 16,21 0-16,0 0 0,1 0 16,-1 0-16,0 0 0,1 0 0,-1 0 15,0 0-15,22 0 0,-1 0 16,-20 0-16,20 0 0,1 0 15,-1 0-15,1 0 0,20 0 0,-20 0 16,-1 0-16,22 0 0,0 0 16,-1 0-16,1 0 0,-21 0 0,41 0 15,-20 0-15,0 0 0,21 0 0,-22 0 16,1 0-16,21 0 0,-22 0 16,1 0-16,0 0 0,-1 21 0,-20-21 15,21 0-15,-22 0 0,1 0 16,-22 0-16,21 0 0,-20 0 0,-1 22 15,0-22-15,-20 0 0,-1 0 0,-21 0 16,0 0-16,-21 0 16,-1 0-16,-20 0 0,-21 0 0,-1 0 0,1 0 15,-43 0-15,21 0 0,-21 0 16,0 0 0,-42 0 30,0 0-46,0 0 0,0 0 16,0 0-16,-1 0 16</inkml:trace>
  <inkml:trace contextRef="#ctx0" brushRef="#br0" timeOffset="13103.13">1460 3874 0,'0'0'0,"0"-22"0,0 1 15,0 0-15,0 0 0,0 0 16,0 0-16,0-1 15,-21 22-15,21 22 32,0-1-32,0 0 0,0 0 0,0 0 15,0 22-15,0-1 0,0 0 16,0 1-16,0-1 0,0 0 16,0 1-16,0-1 0,0 0 15,0 1-15,0-1 0,0 0 0,0-21 16,0 1-16,0-1 0,0 0 15,0 0-15,0 0 0,21-21 32,1 0-32,-1-21 0,-21 0 15,21 21-15,0-21 0,0 0 0,0-22 16,-21 22-16,22 0 0,-1-21 16,0-1-16,0 1 0,0 0 0,0-1 15,-21 1-15,22 0 0,-1 20 16,-21-20-16,0 21 0,21 0 15,-21 0-15,21 21 16,-21 21 0,0 0-16,0 21 15,0-21-15,0 22 0,0-1 0,0-21 16,0 22-16,0-1 0,0 0 16,0-21-16,0 22 0,0-22 0,0 0 15,0 0-15,21 0 0,0 1 16,1-22-16,-1 0 0,0 0 15,0 0-15,0 0 0,0 0 16,1 0-16,-1-22 0,0 1 0,0 0 16,0 0-16,22 0 15,-22-22-15,0 22 0,0-21 0,0 0 16,0-1-16,-21-20 0,0 20 16,22 1-16,-22 0 0,0 21 0,0-22 15,0 22-15,-22-21 0,1 42 16,0-21-16,0 21 0,0 0 0,0 0 15,-1 0-15,-20 0 0,21 21 16,0-21-16,0 21 0,-1 0 0,1 0 16,21 0-16,0 1 0,0-1 15,0 21-15,0-21 0,0 0 0,0 1 16,0-1-16,21-21 0,1 21 16,-1 0-16,21-21 0,-21 0 15,22 0-15,-1 0 0,0 0 16,1 0-16,-1 0 0,21-21 0,-20 0 15,20 0-15,-20-1 0,-1 1 16,21 0-16,-20-21 0,-1 21 0,0-22 16,1 22-16,-22-21 0,0 21 15,0-22-15,0 1 0,-21 0 0,22 20 16,-22-20-16,0 21 0,0-21 16,0 20-16,0 1 0,-22 21 15,1 0-15,0 21 16,0-21-16,21 43 0,-21-22 15,21 0-15,-21 21 0,-1-20 16,22 20-16,0 0 0,0 1 0,-21-1 16,21 0-16,-21 1 0,21-1 15,-21 0-15,21 1 0,0-1 0,0 0 16,0 1-16,0-1 0,0 0 16,0-21-16,0 22 0,0-22 0,0 0 15,0 0-15,0 0 0,0 1 16,0-44 15,0 1-15,0 0-16,0-21 0,0 21 0,0-22 15,21 1-15,0 0 0,0 20 16,1-20-16,-1 0 0,21-1 0,-21 22 16,0-21-16,22 21 0,-22 0 15,21 21-15,-21-22 0,1 22 0,-1 0 16,0 0-16,0 22 0,0-22 15,-21 21-15,0 0 0,21 21 0,-21-21 16,0 22-16,0-1 0,0 0 0,0-20 16,0 20-16,0 0 0,0-21 15,0 22-15,0-22 0,0 0 0,0 21 16,0-20-16,0-1 16,0 0-16,0-42 46,0 0-46,0-1 0,0 1 0,0 0 16</inkml:trace>
  <inkml:trace contextRef="#ctx0" brushRef="#br0" timeOffset="13859.25">3556 3874 0,'0'0'0,"0"-22"31,0 44-15,0-1 0,0 0-16,0 0 0,0 0 15,0 0-15,0 22 0,-21-22 16,0 0-16,21 21 0,-22-20 0,22-1 16,0 0-16,0 0 0,0 0 0,0 0 15,0 1-15,0-1 0,22 0 16,-1-21-16,0 0 15,0 0-15,21 0 0,-20 0 16,-1-21-16,21 0 0,-21-1 0,0 1 16,1 0-16,20 0 0,-21 0 15,0-22-15,-21 22 0,21-21 16,1 21-16,-1 0 0,-21-22 0,0 22 16,0 0-16,21 0 0,-21 0 15,0-1-15,21 22 16,-21 22 15,0-1-31,0 0 0,0 0 0,-21 0 16,21 22-16,0-1 0,-21 0 15,21 1-15,0-1 0,0 0 0,0 22 16,0-1-16,0-20 0,0 20 0,0 1 16,0-1-16,0 1 15,0 20-15,21-20 0,0 20 0,-21 1 16,21-21-16,0 20 0,-21-20 0,22 20 15,-22-20-15,21-1 0,-21 1 16,0-1-16,0 1 0,0-1 0,0-20 16,0-1-16,0 22 0,0-22 0,-21-21 15,-1 21-15,1 1 0,0-22 16,0 0-16,0 0 0,0 0 0,-22-21 16,22 0-16,0 0 0,-21 0 15,20 0-15,-20 0 0,21-21 0,-21 0 16,20-21-16,1 21 0,0-22 15,0-20-15,21 20 0,0-20 16,0-1-16,0-20 0,0 20 0,0-20 16,21-1-16,-21 0 0,21-21 0,22 22 15,-22-1-15,0 0 0,0 1 16,21 20-16,-20 1 0,-1-1 0,0 1 16,21 20-16,-21 1 0,1 0 15,-1-1-15,0 22 0,0 0 0,0 0 16,0 0-16,1 21 0,-1-21 0,0 21 15,0 0-15,0 0 0,0 0 16,22 0-16</inkml:trace>
  <inkml:trace contextRef="#ctx0" brushRef="#br0" timeOffset="14519.34">5249 4128 0,'0'0'0,"-21"0"0,0-22 16,0 22-16,0 0 0,21-21 31,21 21-31,0 0 0,0 0 15,21-21-15,1 21 0,-1 0 0,0-21 16,22 0-16,21 21 0,-22 0 0,22 0 16,-22-21-16,22 21 0,-22 0 15,1 0-15,21 0 0,-43 0 0,21-22 16,1 22-16,-22 0 0,1 0 16,-1 0-16,0-21 0,-21 21 0,1 0 15,-1 0-15,0 0 0,-21-21 0,0 0 16,-21 0-1,0 0 1,-1 21-16,1 0 0,-21-22 0,21 22 16,-22 0-16,22-21 0,0 21 15,0 0-15,-21 0 0,20 0 0,1-21 16,0 21-16,0 0 16,42 0 15,106 0 0,-85 0-31,1 0 0,-22 0 16,21 21-16,-21-21 0,1 0 0,-1 21 15,0-21-15,0 22 0,0-1 16,-21 0-16,0 0 16,0 21-16,0-20 0,0-1 0,-21 21 15,0-21-15,0 22 0,0-1 0,-1-21 16,1 0-16,0 22 0,0-22 15,0 0-15,0-21 0,-1 21 0,22 0 16,-21-21-16</inkml:trace>
  <inkml:trace contextRef="#ctx0" brushRef="#br0" timeOffset="196747.55">8361 3789 0</inkml:trace>
  <inkml:trace contextRef="#ctx0" brushRef="#br0" timeOffset="197563.08">8276 3747 0,'-21'21'15,"21"-42"32,0-1-47,0 1 16,21 0-16,-21 0 16,21 21-16,-21-21 15,21 0-15,1-1 16,-1 22-16,0 0 0,0 0 31,0 0-31,-21 22 0,0-1 0,21 0 16,1 0-16,-1 0 0,-21 0 15,0 1-15,21-1 0,0 21 0,-21-21 16,21 22-16,-21-22 0,0 21 0,0 0 16,0 1-16,0-22 0,0 21 15,0 1-15,0-22 0,0 21 0,-21-21 16,0 22-16,21-22 0,0 0 15,0 0-15,-21-21 0,21 21 0,-21-21 32,21-21-17,0 0-15,0 0 0,0 0 0,0-1 16,0-20-16,0 0 0,0-1 16,21 1-16,0 0 0,0-1 0,-21 1 15,21 0-15,0-1 0,22 1 16,-22 0-16,0 21 0,0-22 0,22 22 15,84-42 1,-106 63-16,0 0 0,21 0 16,-21 0-16,1 0 15,20 21-15,-21 0 0,0 0 0,0 0 16,-21 22-16,22-22 0,-22 21 16,0-21-16,0 22 0,0-1 0,0 0 15,0-21-15,0 22 0,0-22 0,0 21 16,0-21-16,0 1 0,-22-1 15,22 0-15,0 0 0,-21-21 32,0 0-17,21-21 1,0 0 0,0 0-16,0-1 0,0 1 0,0 0 15,0 0-15</inkml:trace>
  <inkml:trace contextRef="#ctx0" brushRef="#br0" timeOffset="198008.59">9207 4022 0,'0'0'0,"0"21"0,22-21 31,-1 0-15,0-21-16,0 21 0,-21-21 0,21-1 15,0 1-15,1 0 0,-1 21 16,0-21-16,0 0 0,0 0 16,0-1-16,1 1 0,-1 0 0,-21-21 15,0 21-15,0-1 0,21 22 16,-21-21-16,0 0 0,0 0 0,-21 21 31,0 0-15,-1 21-16,22 0 0,-21 0 0,21 1 15,0-1-15,-21 21 0,21-21 16,-21 22-16,21-22 0,-21 21 0,21 0 16,0-20-16,0 20 0,0-21 15,0 21-15,0-20 0,0 20 16,0-21-16,0 0 0,0 0 16,0 1-16,0-1 0,21-21 15,0 0-15,0 0 16,0 0-16,1 0 15,-1-21-15,0-1 0,0 1 0,0 0 16,0 0-16,1-21 0,-1 20 16,0-20-16,0 0 0,21 21 0</inkml:trace>
  <inkml:trace contextRef="#ctx0" brushRef="#br0" timeOffset="198692.2">9885 3768 0,'0'0'0,"0"-21"31,21 21-31,-21 21 31,0 0-31,0 0 16,0 0-16,0 0 0,0 22 0,-21-22 15,21 21-15,0-21 0,-21 22 16,21-22-16,0 21 0,0-21 0,0 1 16,0 20-16,0-21 0,0 0 15,0 0-15,21-21 16,0 0-1,0 0-15,0 0 16,0-21-16,1 0 0,-1 0 16,21 0-16,-21-22 0,0 22 15,1-21-15,-1 21 0,0-22 0,0 22 16,0-21-16,0 21 0,-21 0 0,22-1 16,-22 1-16,21 21 0,-21-21 15,0 42 1,0 0-1,0 1-15,0-1 0,0 0 16,0 21-16,0-21 0,0 1 0,0-1 16,0 0-16,0 21 0,0-21 15,0 1-15,21-1 16,0-21-16,0 21 0,0-21 16,1 0-16,-1 0 0,0 0 15,0 0-15,21 0 0,-20-21 0,-1 0 16,0-1-16,0 1 0,0 0 15,0 0-15,1 0 0,-22-22 0,21 22 16,-21-21-16,0 21 0,0-22 16,0 22-16,0-21 0,0 21 0,0 0 15,-21-1-15,21 1 0,-22 0 16,1 21-16,0 0 0,21-21 16,-21 21-16,42 0 46,0 0-30,0 0-16,1 0 16,-1 0-1,0-21 17,-21 0-17,21 21-15,-21-22 0</inkml:trace>
  <inkml:trace contextRef="#ctx0" brushRef="#br0" timeOffset="200540.75">11790 3747 0,'0'21'0,"-21"-21"16,42 0 0,0 0-1,0-21-15,0-1 16,0 22-16,22-21 0,-22 0 0,21 0 15,-21 0-15,22 0 0,-1-1 16,-21-20-16,22 21 0,-22-21 0,0-1 16,0 22-16,0-21 0,-21-1 0,21 22 15,-21-21-15,0 21 0,0 0 16,0-22-16,-21 22 0,0 0 16,0 21-16,0 0 15,0 0-15,-1 0 0,22 21 16,-21 21-16,21-20 0,-21 20 15,0 0-15,21 1 0,0 20 16,0-21-16,-21 22 0,21-1 16,0-20-16,-21 20 0,21-20 0,0 20 15,0-21-15,0 22 0,0-22 0,0 22 16,0-22-16,0 0 0,0-20 16,0 20-16,0-21 0,0 0 0,0 0 15,0 1-15,0-1 0,-22-21 16,1 0-16,0 0 0,0 0 15,0 0-15,0 0 0,-1-21 16,1-1-16,0 1 0,0 0 0,-21 0 16,20-21-16,1-1 0,0 22 0,0-21 15,0-1-15,0 22 16,-1 0-16,22 0 0,0 0 0,-21 0 16,21-1-16,-21 22 15,21 22 1,0-1-16,0 0 0,0 0 0,0 0 15,0 22-15,21-22 0,0 21 16,1-21-16,-1 0 0,0 22 0,21-22 16,-21 0-16,22 0 0,-22-21 15,21 21-15,1-21 0,-1 0 16,0 0-16,1 0 0,-1 0 0,0 0 0,22-21 16,-22 0-16,0 21 0,-20-21 15,20-21-15,0 20 0,-21 1 16,1-21-16,-1 21 0,0-22 15,-21 22-15,0-21 0,0 21 0,0 0 16,0-22-16,0 22 0,0 0 0,0 0 16,0 42 15,0 0-31,0 0 16,0 22-16,0-22 0,0 21 0,0-21 15,0 22-15,0-22 0,0 21 16,0-21-16,0 0 0,0 22 0,0-22 15,0 0-15,0 0 0,0-42 47,0 0-31,0-21-16,0 20 0,21 1 0,0-21 16,-21 0-16,21-1 0,-21 22 0,22-21 15,-22-1-15,21 22 0,-21 0 16,0 0-16,21 0 0,-21 0 0,21-1 15,0 22-15,0 22 16,-21-1 0,22 0-16,-22 0 0,0 0 15,0 0-15,0 1 0,21 20 0,-21-21 16,21 0-16,-21 22 0,0-22 16,21 0-16,-21 21 0,21-21 15,0 1-15,-21-1 0,22-21 16,-1 0-16,0 0 15,0 0-15,0 0 0,-21-21 0,21 21 16,1-22-16,20 1 0,-42-21 0,42 21 16,-42 0-16,21-1 0,1-20 15,-1 21-15,0 0 0,0-22 0,-21 22 16,21 0-16,0 0 16,-21 42 15,0 0-31,0 0 0,0 1 15,0-1-15,0 0 0,0 0 0,0 21 16,0-20-16,0-1 0,0 0 16,0 0-16,0 0 0,0 0 0,22 1 15,-1-22-15,0 0 0,0 0 16,0 0-16,0 0 0,1 0 16,-1 0-16,0-22 0,0 1 0,0 0 15,0 0-15,-21 0 0,22 0 16,-1-1-16,-21 1 0,21-21 15,-21 21-15,0 0 0,0-22 0,0 22 16,21 0-16,-21-21 0,0 20 0,0 1 16,0 0-16,21 21 15,-21 21 1,0 0 0,0 1-16,0-1 0,-21 0 0,21 21 15,-21-21-15,0 22 0,21-1 16,-21 0-16,-1 22 0,22-22 0,0 22 15,-21-22-15,0 22 0,21-1 16,-21 1-16,0-1 0,0 1 0,21-1 16,-22 22-16,1-1 0,0 1 15,0 21-15,0-21 0,0-1 16,-1 1-16,1 21 0,21-22 0,-21 1 16,0 0-16,0-22 0,21 22 0,0-22 15,0 1-15,0-22 0,0 1 0,0-22 16,0 21-16,0-21 0,0-42 31,0 0-31,0 0 16,0 0-16,21-22 0,0-20 15,0 20-15,-21-20 0,21-1 0,1-20 16,-1 20-16,0-42 0,0 22 0</inkml:trace>
  <inkml:trace contextRef="#ctx0" brushRef="#br0" timeOffset="200859.57">13377 3895 0,'0'-43'16,"0"86"-16,0-128 0,0 64 0,0-21 15,0 20-15,0 1 0,0 0 0,0 0 16,21 0-16,1 0 0,-1-1 16,21 22-16,-21 0 0,0 0 0,22 0 15,-1 0-15,-21 22 0,22-22 16,-1 21-16,-21 0 0,21 0 0,-20 0 15,-1 22-15,0-22 0,-21 0 16,0 0-16,0 0 0,0 22 16,-21-22-16,-22 0 0,22-21 0,0 21 15,0 0-15,0 0 0,0-21 16,-1 22-16,1-22 0,0 0 0,0 0 16,42 0 15,0 0-16,0 0 1,1 0-16</inkml:trace>
  <inkml:trace contextRef="#ctx0" brushRef="#br0" timeOffset="204691.24">13801 4001 0,'21'0'0,"-42"0"0,63 0 0,-21 0 0,0 0 16,0 0-16,1 0 0,-1 0 15,0 0-15,0-22 0,0 1 16,0 0-16,1 21 0,-1-21 15,0-21-15,0 20 0,-21 1 0,21-21 16,0 0-16,1-1 0,-1-20 0,0 20 16,0-20-16,0-1 0,0 1 15,1-1-15,-1 1 0,0 21 16,-21-1-16,0 1 0,0 21 0,0 0 16,-21 21-1,0 21-15,-1 21 16,1-21-16,-21 43 0,21-22 15,0 0-15,-22 22 0,22-22 0,0 22 16,0-22-16,0 22 0,-1-22 16,22 0-16,0 1 0,0-1 0,0 0 15,0-21-15,0 22 0,22-22 16,-1 21-16,0-21 0,0 1 0,0-22 16,0 21-16,22-21 0,-22 0 0,21 0 15,1 0-15,-22 0 0,21 0 16,0-21-16,1-1 0,-1 1 15,-21 0-15,0 0 0,22-21 16,-22 20-16,-21 1 0,0-21 0,21 21 16,-21-22-16,0 22 0,0 0 0,0 0 15,0 0-15,-21 21 0,0 0 16,0 0-16,-1 0 0,1 0 16,0 21-16,0-21 0,0 21 15,0 0-15,-1 0 0,1 22 16,0-22-16,21 0 0,0 0 0,0 22 0,0-22 15,0 0-15,0 21 0,21-21 16,0 1-16,1-1 0,-1 0 16,0-21-16,0 21 0,21-21 15,-20 0-15,-1 0 0,21 0 0,-21 0 0,22-21 16,-22 21-16,21-21 0,0 0 16,-20-1-16,20-20 0,0 21 15,-21 0-15,22-22 0,-22 1 0,0 0 16,0 21-16,0-22 0,-21 22 15,0-21-15,22 21 0,-22-1 0,-22 22 32,22 22-17,0-1-15,-21 21 0,21-21 0,-21 0 16,21 22-16,-21-22 0,21 0 16,0 21-16,0-20 0,0-1 15,0 0-15,0 0 0,0 0 0,0 0 16,0 1-16,0-1 15,0-42 1,0-1 0,0 1-16,0 0 0,21 0 15,0-21-15,-21 20 0,21-20 0,-21 0 16,22 21-16,-1-22 0,-21 1 16,21 21-16,0 0 0,-21-22 0,0 22 15,21 21-15,0 0 0,1 0 16,-1 21-1,0 0-15,-21 22 16,21-22-16,-21 0 0,0 21 16,0-20-16,21-1 0,-21 0 0,21 21 15,-21-21-15,22 1 0,-1-1 0,0 0 16,0 0-16,0 0 16,0-21-16,1 0 15,-1 0-15,0-21 16,-21 0-16,21 0 0,0 0 15,-21-1-15,21 1 0,1 0 16,-1-21-16,-21 21 0,21-22 0,0 1 16,0 0-16,0 20 0,-21-20 15,22 21-15,-22 0 0,21 0 16,-21-1-16,0 44 16,0-1-1,0 0-15,0 0 0,0 0 0,0 22 16,0-22-16,0 21 0,0-21 0,0 0 15,0 1-15,0-1 0,0 21 16,0-21-16,0 0 0,0 1 16,0-1-16,21-21 0,0 0 15,0 21-15,0-21 0,22 0 0,-22 0 16,0 0-16,21 0 0,-20 0 0,20 0 16,0-21-16,-21 0 15,22 21-15,-22-22 0,21 1 0,-21 0 16,1-21-16,-22 21 0,0-1 0,21-20 15,-21 21-15,0-21 0,0 20 16,0 1-16,0 0 0,-21 21 16,-1-21-16,1 21 15,0 0-15,0 21 0,0 0 0,0 0 16,21 1-16,0-1 0,-22 21 16,22-21-16,0 0 0,0 22 0,0-22 15,0 0-15,0 0 0,0 0 0,0 1 16,0-1-16,22 0 0,-1-21 15,0 21-15,0-21 0,0 0 16,0 0-16,22 0 0,-1 0 0,-21 0 16,22 0-16,-1 0 0,0-21 15,1 0-15,-1 21 0,-21-21 0,21-1 16,-20-20-16,-1 21 0,0 0 16,0 0-16,-21-22 0,0 22 0,0 0 15,0 0-15,0 0 16,0 42-1,-21 0-15,21 0 16,-21 0-16,0 0 0,21 1 16,0-1-16,0 0 0,-22 0 0,22 21 15,0-20-15,-21-1 0,21 0 16,0 0-16,0 0 16,0 0-16,21-21 31,1-21-31,-1 0 15,-21 0-15,21 0 0,0 21 16,0-43-16,0 22 0,1 0 0,-1 0 16,0-21-16,-21 20 0,21 1 0,-21-21 15,21 21-15,0 0 16,-21 42 15,0 0-31,0 0 0,0 0 16,0 0-16,0 1 0,0-1 0,0 0 15,0 0-15,0 0 0,0 0 16,22 1-16,-1-1 0,0 0 0,0 0 16,0-21-16,0 21 0,1-21 15,-1 0-15,21 0 0,-21 0 0,22 0 16,-22 0-16,21 0 0,-21-21 0,0 0 16,22 21-16,-22-21 0,0 0 15,0-22-15,0 22 0,1-21 16,-1-1-16,0 1 0,0 0 0,0-22 15,0 22-15,1-22 0,-1 1 16,-21-1-16,21 22 0,-21 0 16,21-1-16,-21 1 0,0 21 0,0 0 15,-21 42 1,21 0 0,-21 0-16,0 22 0,-1-1 0,1 0 15,21 1-15,-21-1 0,21 21 16,-21-20-16,21-1 0,0 0 0,0 1 15,0-1-15,0 0 0,0 1 16,0-22-16,0 0 0,0 21 0,0-20 16,21-1-16,0 0 0,0 0 0,1-21 15,-1 21-15,21-21 16,-21 0-16,22 0 0,-1 0 0,0 0 16,1 0-16,-1-21 0,0 21 15,1-21-15,-1 0 0,-21 0 0,21-1 16,1-20-16,-22 21 0,0-21 15,0 20-15,-21-20 0,0 0 0,0 21 16,0-22-16,0 22 0,0 0 0,0 0 16,0 0-16,-21 21 0,0 0 15,0 0-15,0 0 0,-22 21 0,22 0 16,0 0-16,0 0 16,0 0-16,-1 22 0,22-22 0,-21 21 15,21 1-15,-21-22 0,21 0 0,0 21 16,0-21-16,0 1 0,0 20 15,0-21-15,0 0 0,0 0 16,21-21-16,0 0 0,1 0 16,-1 0-16,0 0 0,0-21 15,0 0-15,0 0 16,1 0-16,-22 0 0,21-1 0,0-20 16,0 21-16,-21 0 0,21-22 0,-21 22 15,21 0-15,-21 0 0,22 0 16,-22 0-16,0 42 31,0 0-31,0 0 16,0 0-16,-22 0 0,22 1 0,0-1 15,0 21-15,0-21 0,0 0 16,0 1-16,0-1 0,0 0 16,22 0-16,-22 0 0,21-21 15,0 0-15,0 21 0,0-21 0,0 0 16,1 0-16,20 0 0,-21-21 0,0 0 15,0 21-15,1-21 0,20 0 16,-21-22-16,0 22 0,0-21 0,1 0 16,-1-1-16,21 1 15,-42-22-15,21 1 0,0-1 0,1 22 16,-22-21-16,21 20 0,-21 1 16,0 0-16,0 20 0,0 1 0,0 0 15,-21 42 1,-1 0-16,1 1 15,0 20-15,0 0 0,0 1 16,21-1-16,-21 0 0,21 1 0,-22-1 16,22 21-16,-21-20 0,21-1 0,0 0 15,0-20-15,0 20 0,0-21 16,0 21-16,0-20 0,0-1 0,0 0 16,0 0-16,21 0 15,1-21-15,-1 0 0,0 0 0,21 0 16,-21 0-16,1 0 0,20 0 0,-21-21 15,21 0-15,1 0 0,-22 0 16,21-1-16,-21 1 0,22 0 16,-22-21-16,0 21 0,0-1 0,-21 1 15,0 0-15,21 21 0,-21-21 0,0 42 32,-21 0-17,21 0-15,-21 1 0,21-1 16,0 0-16,0 0 15,0 0-15,0 0 0,0 1 0,0-1 16,0 0-16,0 0 16,21-21-16,0 0 0,1 0 15,-1 0-15,0 0 16,0 0-16,0 0 0,0 0 0,1-21 16,-1 0-16,0 0 0,21-1 15,-21 1-15,1-21 0,-1 21 0,0 0 16,0-1-16,0 1 0,0 0 15,-21 0-15,0 0 0,0 0 0,-21 42 47,21 0-47,-21 0 16,0 0-16,21 0 0,0 1 0,0-1 16,-21 0-16,21 0 0,0 0 15,0 0-15,0 1 0,0-1 16,0 0-16,21 0 15,0-21-15,0 0 16,0 0-16,1 0 0,-1 0 16,0-21-16,0 21 0,0-21 15,-21 0-15,21-1 0,-21 1 0,22-21 16,-22 21-16,0 0 0,0-22 16,0 22-16,0 0 0,0 0 0,0 0 15,-22 21 1,1 0-16,0 0 0,0 0 0,0 0 15,0 0-15,-1 0 0,1 0 0,21 21 16,-21-21-16,21 21 0,0 0 16,21-21-1,0 0 1,1 0-16,-1 0 0,0 0 0,0 0 16,0 0-16,22-21 0,-22 21 15,0-21-15,21 21 0,-21-21 0,1-1 16,20 22-16,-21-21 0,0 21 15,0 0-15,1 0 0,-1 0 16,0 0-16,0 0 0,0 0 0,0 21 16,-21 1-16,0-1 15,0 0-15,0 0 0,0 0 0,0 0 16,0 22-16,0-22 0,-21 0 16,21 0-16,0 0 0,-21 1 0,21-1 15,0 0-15,0 0 0,0 0 0,0 0 16,0-42 31,0 0-47,21 0 0,0 0 15,1 0-15,-1-1 16,0-20-16,0 21 0,0-21 0,0 20 16,1-20-16,20 21 0,-21-21 0,21 20 15,-20 1-15,-1 0 0,21 0 16,-21 0-16,0 21 0,1 0 0,-1 0 15,0 21 1,-21 0-16,0 0 0,0 0 0,0 1 16,0 20-16,0-21 0,0 21 15,0-20-15,0 20 0,0-21 0,0 21 16,0-20-16,0 20 0,0-21 16,0 0-16,21 0 0,-21 1 0,21-22 15,0 0-15,1 21 0,20-21 16,-21 0-16,0 0 0,22-21 0,-22 21 15,21-22-15,-21 1 0,22 0 16,-22 0-16,21 0 0,-21 0 0,0-1 16,22-20-16,-22 21 0,0-21 15,0 20-15,0-20 0,1 21 16,-1-21-16,-21 20 0,0 1 0,0-21 16,0 0-16,0 20 0,-21-20 0,-1 0 15,1 21-15</inkml:trace>
  <inkml:trace contextRef="#ctx0" brushRef="#br0" timeOffset="204968.11">19791 2963 0,'0'0'0,"-43"-21"32,43 0-32,-21 21 15,0 0 1,0 0 15,0 0-31,0 0 16,-1 0-16,-20 0 0,21 0 15,0 0-15</inkml:trace>
  <inkml:trace contextRef="#ctx0" brushRef="#br0" timeOffset="205238.96">18415 3239 0,'0'0'0,"-21"0"0,42 0 16,0 0 0,0 0-16,0 0 0,22 0 15,-22 0-15,21 0 0,1 0 0,-1-22 16,0 22-16,-21 0 0,22 0 16,-1-21-16,-21 21 0,22 0 0,-22 0 15,0-21-15,0 21 0,-21-21 31,0 0-15,-42 21-16</inkml:trace>
  <inkml:trace contextRef="#ctx0" brushRef="#br0" timeOffset="205483.53">17230 3281 0,'0'0'0,"0"21"0,21 0 16,0-21-16,0 0 0,21 0 15,1 0-15,-1 0 0,0 0 0,22 0 16,-22 0-16,22 0 0,-22 0 16,0 0-16,1 0 0,-1 0 0,0 0 15,-20 0-15,-1 0 0,0 0 16,-21-21-1,-21 21-15,-22-21 0,1 21 16,0 0-16</inkml:trace>
  <inkml:trace contextRef="#ctx0" brushRef="#br0" timeOffset="-159553.89">1884 6519 0,'0'0'0,"-21"0"0,21-21 0,0 0 16,-22 0-16,1 0 15,21 0 1,0-1-16,0 1 16,0 42 31,0 22-47,0-22 15,0 0-15,0 0 0,0 22 16,0-22-16,0 21 0,0 0 0,0-20 15,0 20-15,0-21 0,0 21 16,0-20-16,0-1 0,0 0 0,0 0 16,0 0-16,0 0 0,0 1 15,0-1 1,21-21-16,1 0 16,-1 0-1,0-21-15,-21-1 0,21 22 0,-21-21 16,21 0-16,0 0 0,1-21 15,-1 20-15,-21 1 0,21-21 0,0 0 16,-21 20-16,21-20 0,0 21 16,-21-21-16,22 20 0,-22-20 0,21 21 15,0 0-15,-21 0 16,21 21-16,0 0 16,-21 21-16,0 0 15,21-21-15,-21 42 0,22-21 16,-22 1-16,21-1 0,-21 21 0,0-21 15,0 22-15,21-22 0,0 0 16,-21 21-16,21-21 0,0 1 0,-21-1 16,22 0-16,-1 0 0,0 0 15,-21 0-15,21-21 0,0 22 0,0-22 16,1 0-16,-1 0 0,0 0 16,21 0-16,-21 0 0,1-22 0,-1 22 15,21-21-15,-21 0 0,0 0 0,1 21 16,-1-21-16,0 0 15,-21-22-15,0 22 0,21 0 0,-21-21 16,0 20-16,0 1 0,0-21 16,0 21-16,0 0 0,0-22 0,0 22 15,0 0-15,-21 21 16,21-21-16,0 42 31,0 0-15,0 0-16,21-21 15,-21 21-15,21-21 16,0 0-16,1 0 0,-1 0 16,0 0-16,0 0 0,0-21 15,0 21-15,1-21 0,-1 0 16,21 0-16,-21 0 0,0-1 0,1 1 16,-1 0-16,-21 0 0,0 0 15,21 0-15,-21-1 0,0 1 16,0 0-16,0 0 0,0 0 15,-21 42 17,21 0-17,0 0-15,0 0 0,0 22 16,0-22-16,-21 21 16,21-21-16,0 22 0,0-22 0,0 21 15,-22-21-15,22 22 0,0-1 0,0-21 16,0 0-16,0 22 0,0-22 15,0 0-15,0 0 0,0 0 0,0 1 16,0-1-16,0 0 16,0-42 15,0 0-31,0-1 16,0 1-16,0-21 0,0 21 15,0-22-15,0 22 0,0-21 16,0 0-16,22-1 0,-1 1 15,0 21-15,0-22 0,0 22 16,0 0-16,1 0 0,-1 0 0,0 21 16,0 0-16,0 0 0,0 0 0,1 0 15,-1 0-15,0 21 0,0 0 16,0 21-16,0-20 0,-21-1 0,0 21 16,0-21-16,0 0 0,0 22 15,0-22-15,0 0 0,0 0 0,0 22 16,0-22-16,0 0 0,0 0 15,0 0-15,0 0 16,-21-21 15,0 0-15,21-21 0,0 0-1,0 0-15</inkml:trace>
  <inkml:trace contextRef="#ctx0" brushRef="#br0" timeOffset="-158617.25">4000 6519 0,'0'0'0,"0"-21"0,22-21 16,-22 21-1,0 0-15,0-1 0,0 1 0,0 0 16,0 0-16,-22 0 0,1 0 16,0 21-16,21-22 15,-21 22-15,0 0 0,0 0 0,-1 0 16,1 0-16,0 22 16,0-1-16,0 0 15,0 0-15,-1 0 0,1 22 0,21-22 0,-21 21 16,0-21-16,21 22 0,0-22 15,-21 21-15,21-21 0,-21 22 16,21-22-16,0 0 0,0 0 0,0 0 16,0 0-16,0 1 15,21-22-15,0 0 0,0 0 16,0 0-16,0 0 0,1 0 16,-1-22-16,0 22 0,0-21 0,-21 0 15,21 0-15,0 0 0,1 0 0,-1-1 16,0 1-16,-21-21 0,21 21 15,-21-22-15,21 1 0,-21 21 0,0-21 16,0 20-16,0 1 0,0 0 16,0 0-16,0 0 0,21 21 0,-21 21 47,0 0-47,0 0 0,0 0 15,0 22-15,0-22 0,0 21 0,0-21 16,0 22-16,22-22 0,-22 0 15,21 21-15,-21-20 0,21-1 0,-21 0 16,21 0-16,-21 0 0,21 0 0,0-21 16,-21 22-16,22-22 0,-1 0 15,0 0-15,0 0 0,0 0 0,0 0 16,22 0-16,-22 0 0,21 0 16,-21-22-16,1 1 0,20 0 15,-21 0-15,0 0 0,22 0 0,-22-22 16,0 1-16,0 0 0,0-1 15,0 1-15,-21 0 0,22-22 0,-1 22 16,-21-1-16,21 1 0,-21 0 0,0-1 16,21 1-16,-21 21 0,21-21 15,-21 20-15,0 1 0,0 0 0,0 0 16,-21 42 15,21 0-31,-21 0 0,21 1 16,-21-1-16,21 0 15,0 21-15,0 1 0,-21-22 0,21 21 16,-22 0-16,22 1 0,0-1 0,0 0 16,0 1-16,0-22 0,0 21 15,0 1-15,0-22 0,0 21 0,0-21 16,0 0-16,0 1 0,0-1 0,0 0 16,22 0-16,-1-21 0,-21 21 15,21-21-15,0 0 0,0 0 16,0 0-16,1 0 0,-1-21 15,0 21-15,0-21 16,-21 0-16,21 0 0,0-1 0,-21 1 16,22 0-16,-1-21 0</inkml:trace>
  <inkml:trace contextRef="#ctx0" brushRef="#br0" timeOffset="-158329.7">4614 6287 0,'0'0'15,"0"21"-15,21-21 47,1 0-47,-1 0 0,0 0 16,0 0-16,0 0 0,0 0 15,1 0-15,-1 0 16,0 0-16,0 0 16,0 0-16,0 0 31,1 0-31,-1 0 16</inkml:trace>
  <inkml:trace contextRef="#ctx0" brushRef="#br0" timeOffset="-157493.59">5419 6498 0,'-22'0'0,"44"0"0,-65 0 0,22 0 15,42 0 32,0 0-47,1 0 0,-1 0 16,0 0-16,21 0 0,-21 21 0,22-21 15,-1 0-15,0 0 0,1 0 0,20 0 16,-20 22-16,20-22 0,-21 0 16,22 0-16,-1 0 0,-20 0 0,20 0 15,1 0-15,-22 0 0,22 0 0,-22 0 16,21-22-16,-20 22 0,-1 0 16,0-21-16,1 21 0,-1-21 15,-21 21-15,0-21 0,1 21 0,-22-21 16,0 0-16,0-1 15,0 1-15,-22 0 16,1 21-16,0-21 0,0 21 0,0-21 16,0 21-16,-1 0 0,1 0 15,0-21-15,-21 21 0,21 0 0,-1 0 16,1 0-16,0 0 0,0 0 0,0 0 16,0 0-1,21 21 1,21-21-1,0 0-15,0 0 16,0 0-16,22 0 0,-22 0 16,0 0-16,21 0 0,-21 0 0,22 0 15,-22 0-15,0 0 0,21 0 0,-20 0 16,-1 0-16,0 0 0,0 0 16,0 0-16,0 0 0,-21 21 15,0 0 1,0 0-16,-21 0 0,-21 1 15,21-1-15,0 0 0,-1 21 0,1-21 16,-21 22-16,21-22 0,0 21 0,-22-21 16,22 1-16,0 20 15,0-21-15,0 0 0,-1 0 0,22 1 16,-21-1-16,21 0 0,-21-21 16,21 21-16,-21-21 0,21 21 15,-21-21 1,0 0-1,-1 0 17,22-21-32</inkml:trace>
  <inkml:trace contextRef="#ctx0" brushRef="#br0" timeOffset="-150784.37">9186 6435 0,'0'0'0,"-21"0"16,0 0-16,0 0 15,0 0-15,-1 0 16,1 0-16,0 0 16,21 21-16,0-42 47,0 0-47,0-1 0,0 1 15,0 0-15,0 0 16,-21 0-16,0 0 0,21-1 0,-21 1 0,-1 0 15,1 0-15,-21 0 0,21 0 16,-22-1-16,1 22 0,0 0 16,21-21-16,-22 21 0,1 0 0,21 0 15,-22 0-15,1 21 0,21-21 16,-21 22-16,20-1 0,1 21 0,0-21 16,0 22-16,0-22 0,0 21 0,-1 0 15,22 1-15,-21-1 0,21 0 16,0 1-16,0-1 0,0-21 0,0 22 15,21-22-15,1 0 0,-1 0 0,0 0 16,0 0-16,0-21 0,22 0 16,-22 0-16,21 0 0,-21 0 15,22 0-15,-22-21 0,21 0 0,0 0 16,-20 0-16,20 0 0,0-22 16,-21 22-16,22-42 0,-1 20 0,-21 1 15,22-22-15,-22 22 0,0-21 16,21-1-16,-21 22 0,1-22 0,-22 1 15,0-1-15,21 1 0,-21-1 16,0 22-16,0-22 0,0 22 0,0 0 16,0-1-16,0 22 0,0 0 0,-21 0 15,-1 21-15,1 0 16,0 21-16,21 21 16,-21-20-16,0 20 0,21 0 15,-21 1-15,21 20 0,-22-21 0,22 22 16,-21-22-16,21 22 0,0-22 0,0 0 15,0 22-15,0-22 0,0 1 16,0-1-16,21 0 0,1 1 0,-1-1 16,0-21-16,0 21 0,21-20 0,-20-1 15,-1 0-15,0-21 0,21 0 16,-21 0-16,1 0 0,20 0 16,-21 0-16,21-21 0,-20 0 0,-1-1 15,21 1-15,-21-21 0,0 21 0,22-22 16,-22 22-16,0-21 0,0 21 15,0 0-15,-21-22 0,0 22 16,0 0-16,0 0 0,0 0 0,0-1 16,-21 22-16,0 0 0,0 0 15,0 0-15,0 22 16,-1-1-16,22 0 16,0 0-16,0 21 0,0-20 0,0-1 15,-21 21-15,21-21 0,0 22 16,0-22-16,0 21 0,0-21 0,0 0 15,0 1-15,21-1 0,-21 0 0,22 0 16,-1-21-16,0 0 0,0 0 16,0 0-16,0 0 0,22 0 15,-22 0-15,21-21 0,-21 0 16,22 0-16,-22-1 0,21 1 0,1-21 16,-22 21-16,21 0 0,-21-22 0,0 22 15,1-21-15,20 21 0,-21-22 16,-21 22-16,21 0 0,-21 0 0,21 0 15,-21-1-15,22 22 0,-22 22 32,0-1-17,0 0-15,0 0 0,-22 21 0,22-20 16,0-1-16,-21 21 0,21-21 16,0 22-16,0-22 0,0 0 15,0 0-15,0 0 0,0 0 0,0 1 16,21-1-16,1-21 0,-1 0 15,0 0-15,0 0 0,0 0 16,0-21-16,1 21 0,20-22 0,-21 1 16,0 0-16,0 0 0,1-21 15,20 20-15,-21-20 0,0 21 0,0 0 16,1-22-16,-1 22 0,0 0 16,0 0-16,-21 0 0,0 0 0,21-1 15,-21 44 16,0-1-15,-21 0-16,21 0 0,0 0 0,0 0 16,0 1-16,-21-1 0,21 21 15,0-21-15,0 0 0,0 1 0,0-1 16,0 0-16,21 0 0,-21 0 0,21-21 16,22 0-16,-22 21 0,0-21 15,21 0-15,1 0 0,-22 0 0,21 0 16,0-21-16,1 0 0,-1 0 15,0 0-15,1 0 0,-22-1 0,21 1 16,-21 0-16,1 0 0,20 0 0,-42 0 16,21-22-16,-21 22 15,0 0-15,0 0 0,0 0 0,0-1 16,-21 1-16,0 0 0,0 0 0,-1 21 16,1 0-16,0 0 0,0 0 15,0 0-15,0 21 0,-1 0 16,1 0-16,21 1 0,0-1 0,0 0 15,0 0-15,0 21 0,0-20 16,0-1-16,0 0 0,0 0 0,0 0 16,21 0-16,1 1 0,-1-1 0,0-21 15,0 0-15,0 21 0,0-21 16,22 0-16,-22 0 0,21 0 0,-21 0 16,22-21-16,-22 0 15,0-1-15,21 1 0,-20 0 0,20 0 16,-21 0-16,21 0 0,-20-22 0,-1 22 15,21-21-15,-21-1 0,0 1 16,1 0-16,20-22 0,-21 22 0,0-22 16,0 22-16,1-21 0,-22 20 15,0 1-15,0 0 0,0-1 0,0 22 16,0 0-16,-22 42 16,1 0-1,0 0-15,21 22 0,-21-1 0,0 0 16,21 22-16,-21-22 0,21 1 15,0 20-15,0-21 0,0 1 16,0-1-16,0 0 0,0 1 0,0-22 16,0 21-16,0 1 0,0-22 15,21 0-15,-21 0 0,21 0 0,0 0 16,0 1-16,0-22 0,1 0 0,-1 0 16,21 0-16,-21 0 0,0 0 15,1-22-15,20 1 0,-21 0 0,21 0 16,-20 21-16,-1-21 0,0 0 15,21-1-15,-21 1 0,1 0 0,-22 0 16,21 0-16,-21 0 0,21-1 0,-42 44 47,0-1-47,-1 0 0,1 0 16,21 0-16,0 0 0,0 1 15,0-1-15,0 0 0,0 0 0,0 0 16,0 0-16,0 1 0,21-1 15,1-21-15,-1 0 0,0 0 16,0 0-16,0 0 0,0 0 0,1 0 16,20 0-16,-21-21 0,0-1 0,22 1 15,-22 0-15,0 0 0,0 0 16,0 0-16,0-1 0,1 1 16,-22 0-16,21-21 0,-21 21 0,0-1 0,0 1 15,0-21-15,0 21 16,-21 21-16,-1-21 0,1-1 0,0 22 15,-21 0-15,21 0 0,-1 0 0,-20 0 16,21 22-16,0-1 0,-22-21 16,22 21-16,0 0 0,0 0 0,0 0 15,0 1-15,-1-22 0,22 21 0,0 0 16,0 0-16,0 0 0,0 0 16,22 1-1,-1-22-15,0 0 0,0 0 0,0 0 16,22 0-16,-1 0 15</inkml:trace>
  <inkml:trace contextRef="#ctx0" brushRef="#br0" timeOffset="-150413.59">12785 6075 0,'0'0'0,"0"-21"0,42-22 31,-21 43-15,-21 22-1,0-1-15,0 21 16,0-21-16,0 0 0,0 1 0,0 20 16,0 0-16,0 1 0,0-1 15,0 0-15,0 22 0,-21-22 16,0 22-16,21 20 0,-21-20 0,-1-1 16,1 1-16,0 20 0,0-20 0,0 21 15,0-22-15,-1 22 0,1-22 16,0 22-16,0-22 0,0 1 0,21-22 15,0 1-15,0-1 0,0 0 0,0-21 16,0 22-16,0-22 0,0 0 16,0-42-1,0 0 1,0 0-16,0-22 0,0 22 0,21-21 16,0-1-16,-21 1 0,21-21 15,-21 20-15,21-20 0,1-1 0,-1 1 16,-21-22-16,21 22 0</inkml:trace>
  <inkml:trace contextRef="#ctx0" brushRef="#br0" timeOffset="-148836.49">12721 6456 0,'0'0'0,"-21"-42"0,0-170 31,21 191-31,0 0 0,0-22 0,0 22 16,0 0-16,0 0 0,21 0 0,0-1 15,0 22-15,0-21 0,22 0 0,-1 21 16,-21 0-16,22 0 15,-1 0-15,0 0 0,-21 21 0,22 0 0,-22 1 16,0-1-16,0 0 16,-21 0-16,0 0 0,0 0 0,0 22 15,0-22-15,-21 0 0,0 0 0,0 0 16,-22 1-16,22-1 0,-21-21 16,21 21-16,-22-21 0,22 21 0,0-21 15,0 0-15,0 0 0,21 21 16,-21-21-16,21 21 15,0 1-15,0-1 16,21 0-16,0 0 16,0-21-16,0 0 15,22 21-15,-22-21 0,21 0 0,-21 0 16,22 0-16,-1 0 0,0 0 0,1-21 16,-1 0-16,0 21 0,1-21 15,-1 0-15,0-22 0,1 22 0,-1 0 16,-21 0-16,21-22 0,-20 22 0,20-21 15,-21 21-15,0-22 0,-21 22 16,0-21-16,0 21 0,21 0 0,-21-1 16,0 1-16,-21 21 15,0 21 1,0 1-16,0-1 0,0 21 16,21-21-16,0 0 15,-22 1-15,22-1 0,0 21 0,-21-21 16,21 0-16,0 1 0,0-1 0,0 0 15,21 0-15,1 0 0,-1 0 16,0 1-16,0-22 0,21 0 0,-20 0 16,-1 0-16,21 0 0,-21 0 0,22 0 15,-1-22-15,0 1 0,-21 21 16,22-21-16,-1 0 0,-21 0 0,22 0 16,-22-1-16,21 1 0,-21 0 0,0-21 15,-21 21-15,22-1 16,-22 1-16,-22 21 31,1 21-15,21 1-16,-21-1 0,0 0 0,0 0 15,21 0-15,0 0 0,-21 22 16,-1-22-16,22 0 0,0 0 0,0 0 16,-21 1-16,21-1 0,0 0 0,0 0 15,0-42 16,21 0-15,1 0-16,-1-1 0,-21 1 16,21 0-16,0-21 0,0 21 0,0-1 15,1 1-15,20 0 0,-21 0 16,21-21-16,-20 42 0,-1-22 16,0 1-16,0 21 0,0 0 0,0 0 15,-21 21 1,0 1-16,0-1 15,0 0-15,0 0 0,0 0 0,0 0 16,0 1-16,0-1 0,0 21 0,0-21 16,0 0-16,0 1 0,22-1 15,-1 0-15,0 0 0,0 0 0,0 0 16,22-21-16,-22 0 0,0 22 0,21-22 16,-21 0-16,22 0 0,-1 0 15,0-22-15,1 1 0,-22 0 16,21 0-16,1 0 0,-1-22 0,0 22 15,-21 0-15,22-21 0,-22 21 16,0-22-16,-21 22 0,0-21 0,0 21 16,0-1-16,0 1 0,0 0 15,-21 21-15,0 0 0,0 0 0,-1 0 16,1 0-16,0 0 0,-21 0 0,21 0 16,-1 21-16,1 0 0,0 1 15,0-22-15,0 21 0,0 0 16,21 0-16,0 0 0,0 0 0,-22-21 0,22 22 15,0-1-15,0 0 16,22-21 0,-1 0-16,0 0 0,0 0 0,0 0 15,0 0-15,1-21 0,-1 21 16,0-21-16,0 21 0,0-22 0,0 22 16,1-21-16,-1 21 0,-21-21 0,21 21 15,-21 21 16,0 0-15,0 1-16,0-1 16,-21 21-16,21-21 0,-21 22 0,21-1 15,-22 0-15,22 1 0,-21-1 16,21 0-16,0 22 0,-21-22 16,0 0-16,0 1 0,0 20 0,21-20 15,0 20-15,0-21 0,0 22 0,0-22 16,0 22-16,0-1 0,0 1 15,0-22-15,0 22 0,0-1 0,0-21 16,0 22-16,0-22 0,21 1 0,-21 20 16,0-21-16,0 1 0,0-1 0,0-21 15,0 22-15,0-1 0,0-21 0,0 0 16,-21 0-16,-1-21 16,1 22-16,-21-22 0,21 0 0,0 0 15,-1 0-15,1-22 0,-21 1 16,21 21-16,0-21 0,-1 0 0,1 0 15,0 0-15,0-1 0,0 1 16,21 0-16,-21 0 0,21 0 0,-22 0 16,22-1-16,-21-20 0,21 21 0,0-21 15,0-1-15,0 1 0,0-22 0,0 22 16,-21-21-16</inkml:trace>
  <inkml:trace contextRef="#ctx0" brushRef="#br0" timeOffset="-148589.64">14055 5821 0,'0'0'0,"0"-21"47</inkml:trace>
  <inkml:trace contextRef="#ctx0" brushRef="#br0" timeOffset="-147177.97">15875 6265 0,'0'0'0,"-21"22"0,21-1 0,0 0 0,0 0 16,0 0-16,21-21 16,0 0-1,0 0-15,0-21 0,1 0 0,20 0 16,0 0-16,-21-1 0,22 1 16,-22 0-16,21 0 0,1 0 0,-22 0 15,0-22-15,0 22 0,0-21 0,0 21 16,-21-22-16,0 1 0,0 0 15,0-1-15,0 1 0,0 0 0,0-1 16,0 1-16,0 21 0,0 0 16,0-1-16,0 1 0,-21 42 15,21 1 1,-21 20-16,21-21 0,-21 21 0,21 1 16,0-1-16,0 0 0,-21 22 0,21-22 15,-21 1-15,21-1 16,0 0-16,0 1 0,0-1 0,0-21 15,0 21-15,0-20 0,21-1 0,0 0 16,0 0-16,0 0 0,22-21 16,-22 0-16,21 0 0,-21 0 0,22-21 15,-22 0-15,21 0 0,0 0 0,-20-1 16,20 1-16,-21-21 0,21 21 16,-20-22-16,-1 1 0,0 0 0,0-1 15,0-20-15,-21 21 0,21-22 16,-21 1-16,0 20 0,0-20 0,0 20 15,0 22-15,0-21 0,0 21 16,0 42 0,0 0-16,0 21 0,0 1 15,0-1-15,0 0 0,0 1 16,0-1-16,-21 0 0,21 22 0,-21-22 16,21-21-16,0 22 0,0-1 0,0-21 15,0 22-15,0-22 0,0 0 16,-21 0-16,21 0 0,0 0 15,0-42 17,0 0-32,21 21 0,-21-21 0,21 0 15,0 0-15,-21-1 0,22 1 16,-1-21-16,0 21 0,0 0 16,0-22-16,0 22 0,-21 0 0,22 21 15,-1-21-15,0 21 0,0 0 16,0 21-16,-21 0 15,0 0-15,0 0 0,21 1 16,-21-1-16,22 21 0,-22-21 0,0 0 16,0 1-16,21-1 0,0 0 15,0 0-15,-21 0 0,21 0 0,0 1 16,1-1-16,-1-21 0,0 0 16,21 21-16,-21-21 0,1 0 0,20 0 15,-21 0-15,21 0 0,-20-21 16,-1 0-16,21 21 0,-21-22 15,22 1-15,-22 0 0,0 0 0,0 0 16,0 0-16,0-22 0,1 22 0,-22 0 16,0-21-16,0 20 0,0 1 15,0 0-15,0 0 0,-22 21 16,22 21-16,-21 0 16,0-21-16,0 43 0,0-22 15,21 0-15,0 0 0,-21 21 0,21-20 16,0-1-16,0 0 0,0 0 0,0 0 15,0 0-15,0 1 16,0-1-16,21 0 0,0-21 16,0 21-16,0-21 0,22 0 0,-22 0 15,0 0-15,21 0 0,-21-21 16,22 0-16,-22 21 0,0-21 0,0-1 16,0 1-16,1 0 0,-1 0 0,0 0 15,-21-22-15,0 22 0</inkml:trace>
  <inkml:trace contextRef="#ctx0" brushRef="#br0" timeOffset="-146950.02">16446 5842 0,'0'0'0,"-169"64"31,190-64-15,0 0 0,1 0-16,20 0 0,0 0 0,-21 0 15,22-22-15,-1 22 0,0-21 16,1 21-16,-1-21 0,0 21 0,1-21 16,-1 0-16</inkml:trace>
  <inkml:trace contextRef="#ctx0" brushRef="#br0" timeOffset="-143940.79">19135 6075 0,'-22'-21'31,"22"0"-31,0-1 0,0 1 15,0 0-15,0 0 0,0 0 16,0 0-16,0-1 0,22 1 0,-22 0 16,21 0-16,0 0 0,0 0 15,0-1-15,0 22 0,1-21 0,-1 21 16,0 0-16,0 0 0,0 0 0,0 0 16,1 0-16,20 21 15,-21 1-15,0-1 0,0 21 0,1-21 16,-22 22-16,21-22 0,-21 21 15,21-21-15,-21 22 0,0-22 0,0 21 16,0-21-16,0 0 0,-21 22 0,0-22 16,21 0-16,-22-21 0,1 21 15,21 0-15,-21-21 16,21-21 0,0 0-1,0 0-15,0 0 0,21 0 16,0-1-16,1 1 0,-1-21 15,0 21-15,0-22 0,0 22 16,0-21-16,22 0 0,-22-1 0,0 22 16,21-21-16,-20 21 0,-1-1 0,0 1 15,0 21-15,21 0 0,-20 0 16,-1 0-16,-21 21 0,21 1 0,0-1 16,0 21-16,-21 0 0,21-20 15,-21 20-15,0 0 0,0-21 0,0 22 16,0-1-16,0-21 0,0 0 0,0 1 15,0-1-15,0 0 0,0 0 16,0 0-16,0-42 47,0 0-47,22 0 16,-1 0-16,-21-22 0,21 22 15,0 0-15,0-21 0,-21 20 16,43-20-16,-22 0 0,0-1 0,21 22 15,-21-21-15,22 0 0,-1 20 16,0 1-16,-20 0 0,20 21 0,-21 0 16,0 0-16,0 0 0,1 0 0,-1 0 15,-21 21-15,0 0 0,0 22 16,0-22-16,0 21 0,0-21 0,0 22 16,-21-22-16,-1 21 0,1-21 15,21 22-15,0-22 0,-21 0 16,21 0-16,0 0 0,0 1 0,0-1 15,0 0-15,21-21 0,0 21 0,1-21 16,-1 0-16,21 0 0,-21 0 16,22 0-16,-1 0 0,-21 0 0,21 0 15,1 0-15,-1-21 0,0 0 0,1 21 16,-22-21-16,21-1 0,1 1 16,-22 0-16,21 0 0,-21-21 0,22 20 15,-22-20-15,0 21 0,0-21 16,0 20-16,-21-20 0,0 21 15,0 0-15,0 0 0,-21 21 16,0 0 0,0 0-16,0 0 0,-1 21 0,1 0 15,0 0-15,0 0 0,0 22 0,0-22 16,-1 21-16,22-21 0,0 0 16,0 22-16,0-22 0,0 0 0,0 0 15,0 0-15,0 1 0,0-1 0,0 0 16,22-21-16,-1 21 0,0-21 15,0 0-15,0 0 0,0 0 0,22 0 16,-22 0-16,21 0 0,1 0 0,-1-21 16,-21 21-16,21-21 15,1 21-15,-1-21 0,-21-1 0,22 1 16,-1 0-16,-21 0 0,21-21 0,1-1 16,-22 1-16,21 0 0,-21-1 15,1 1-15,-1 0 0,0-22 0,0 22 16,-21-1-16,0 22 0,0-21 15,0 21-15,0 0 0,0-1 0,-21 22 32,0 22-32,0-1 15,21 0-15,-22 21 0,1 1 0,0-1 16,21 0-16,0 1 0,-21-1 16,21 0-16,-21 1 0,21-22 15,-21 21-15,21 0 0,0-20 0,0-1 16,0 21-16,0-21 0,0 0 15,21 1-15,0-1 0,0-21 16,0 0-16,0 0 0,1 0 0,20 0 16,-21 0-16,0 0 0,22 0 15,-22-21-15,0 21 0,21-22 0,-21 1 16,1 0-16,-1 0 0,0-21 0,0-1 16,0 1-16,0 0 15,1-1-15,-1 1 0,0-22 0,-21 22 0,21 0 16,-21-1-16,21 1 0,-21 0 15,0 21-15,0-1 0,-21 22 32,0 22-32,21 20 0,-21-21 15,0 21-15,21 1 0,-22-1 0,1 0 16,0 1-16,21-1 0,-21 0 0,21 1 16,-21-1-16,21-21 0,0 22 15,0-22-15,0 0 0,0 0 0,0 0 16,0 0-16,0 1 15,0-44 17,0 1-32,21 0 15,-21 0-15,21 0 0,0 0 16,-21-1-16,0 1 0,21 0 0,1-21 16,-22 21-16,21-1 0,0 1 15,-21 0-15,21 21 0,0 0 16,0 0-16,-21 21 15,22-21-15,-22 21 16,0 1-16,0-1 0,0 0 0,0 0 16,0 0-16,21 0 0,0 1 15,-21-1-15,21 0 0,0 0 16,0 0-16,1-21 0,-1 0 0,0 21 16,21-21-16,-21 0 0,1 0 15,-1 0-15,0 0 0,21 0 16,-21 0-16,1-21 0,-1 21 0,21-21 15,-21 0-15,0 0 0,22 0 16,-22-1-16,0 1 0,0-21 0,0 21 16,22-22-16,-22 22 0,0 0 0,0-21 15,-21 21-15,21 21 0,-21-22 16,22 22-16,-22 22 16,0-1-1,-22 0-15,1 0 0,0 21 0,0-20 16,21-1-16,-21 21 0,21-21 15,-21 0-15,21 1 0,0-1 16,0 0-16,0 0 0,0 0 0,0 0 16,21-21-1,0 0-15,0 0 16,0 0-16,0 0 0,1 0 0,-1 0 16,0 0-16,0-21 0,0 0 15,0 0-15,-21 0 16,0 0-16,0-1 0,0-20 0,0 21 15,0-21-15,0 20 0,0 1 16,0-21-16,-21 21 0,21 0 0,-21-1 16,0 22-16,21-21 0,-21 21 0,42 0 47,0 0-32,0 0-15,0 0 0,1 0 16,20 0-16,0 0 0,1 0 0,-1 0 15,0 0-15,1 0 0,20 0 16,-21 0-16,1 0 0,-1 0 0,0 0 16,1 0-16,-22 0 0,0 0 15,0 0-15,-42 0 32,0 0-32,0 0 15,0 0-15,-1 21 0,1-21 0,0 22 16,-21-1-16,21 0 0,-1 21 15,-20-21-15,21 1 0,0 20 16,0-21-16,-1 0 0,1 22 0,0-22 16,0 0-16,21 21 0,0-21 0,0 1 15,0-1-15,0 0 0,0 0 16,0 0-16,21-21 0,0 0 16,0 0-16,1 0 0,-1 0 0,21 0 15,-21 0-15,22 0 0,-22 0 16,21-21-16,-21 0 0,22 21 0,-22-21 15,21 0-15,0-22 0,-20 22 16,20-21-16,-21-1 0,21 1 16,-20 0-16,20-22 0,-21 22 0,0-22 15,0 1-15,-21-1 0,22 1 16,-22 21-16,21-22 0,-21 22 0,0-1 16,0 22-16,0 0 0,0-21 0,0 21 15,-21 42 1,-1-21-1,1 21-15,0 21 0,21-21 16,-21 1-16,0 20 0,21 0 0,-21 22 16,21-22-16,0 22 0,0-22 15,0 21-15,0 1 0,0-22 16,0 1-16,0 20 0,0-21 0,21 1 16,0-22-16,0 21 0,0-21 0,22 1 15,-22 20-15,0-42 0,21 21 16,-21 0-16,1-21 0,20 0 0,-21 0 15,21 0-15,-20 0 0,20 0 16,-21 0-16,21 0 0,-20-21 0,20 0 16,0 21-16,-21-21 0,22 0 0,-22-1 15,21 1-15,-21 0 0,1 0 16,-22 0-16,0 0 0,21-22 0,-21 22 16,0 0-16,0 0 0,0 0 15</inkml:trace>
  <inkml:trace contextRef="#ctx0" brushRef="#br0" timeOffset="-143645.96">21124 5694 0,'-21'0'0,"42"0"0,-63 21 0,21-21 16,42 0 0,21 0-1,-21 0-15,22-21 0,-22 21 0,42 0 16,-20 0-16,-1-21 0,22 21 16,-22 0-16,21 0 0,-20 0 0,-1 0 15,-21 0-15,22 0 0,-22 0 0,0-21 16,0 21-1,-21-22-15</inkml:trace>
  <inkml:trace contextRef="#ctx0" brushRef="#br0" timeOffset="-142637.53">25781 6138 0,'-21'0'31,"21"22"-16</inkml:trace>
  <inkml:trace contextRef="#ctx0" brushRef="#br0" timeOffset="-140489.77">25760 6160 0,'-21'0'15,"21"21"17,-22-21-32,22-21 172,22-1-172,-22 1 15,21 21-15,0-21 0,0 0 0,-21-21 16,21 20-16,0-20 0,22 0 15,-22-1-15,21 1 0,1 0 16,-22-22-16,21 22 0,0-22 0,1 22 16,-1 0-16,0-22 0,-20 43 15,20-21-15,-21-1 0,0 22 0,0-21 16,1 21-16,-22 0 0,0-1 0,-22 22 31,-20 0-31,21 0 0,0 0 0,-22 22 16,22-1-16,0-21 0,-21 21 15,21 0-15,-1 0 0,1 22 0,21-22 16,0 0-16,0 0 0,0 21 0,0-20 16,0 20-16,21 0 15,1 1-15,-1-22 0,0 21 0,0 0 16,0 1-16,-21-1 0,21 0 0,1-20 16,-22 20-16,0-21 0,21 21 15,-21-20-15,21-1 0,-21 0 0,0 0 16,0 0-16,0 0 15,-21-21-15,0 0 0,-1 0 16,1 0-16,0 0 0,0 0 0,0 0 16,-22-21-16,22 0 0,0 21 15,0-21-15,0 0 0,21 0 0,-21-1 16,21 1-16,-22 0 0,22 0 16,0 0-16,0 42 31,0 0-31,0 0 0,0 0 15,22 1-15,-22-1 0,21 0 16,0 0-16,21 0 0,-21 0 0,1-21 16,20 22-16,-21-1 0,21-21 0,1 0 15,-1 21-15,0-21 0,1 0 16,-1 0-16,22 0 0,-22 0 0,21-21 16,1 21-16,-22-21 0,1-1 15,20 1-15,-21 21 0,1-42 0,-22 21 16,21 0-16,-21-22 0,1 22 0,-22-21 15,0-1-15,0 1 16,0 0-16,0 21 0,0-22 0,-22 1 16,1 21-16,0 0 0,0 21 0,0 0 15,-22 0-15,22 0 0,0 0 16,-21 21-16,21 0 0,-22 0 0,22 21 16,-21 1-16,21-22 0,-1 21 15,1 1-15,0-1 0,0-21 0,21 21 16,0-20-16,0 20 0,0-21 0,0 0 15,0 0-15,0 1 0,21-22 16,-21 21-16,21-21 0,0 0 0,1 0 16,20 0-16,-21 0 0,0 0 0,0-21 15,22 21-15,-22-22 16,0 1-16,21 0 0,-20 0 0,-1 0 16,0 0-16,21-22 0,-21 22 15,1-21-15,-1 21 0,0-22 0,0 1 16,0 21-16,-21 0 0,0-1 0,21 1 15,-21 42 1,0 1-16,0-1 16,-21 0-16,0 0 0,21 0 15,0 22-15,-21-22 0,21 0 0,-21 0 16,21 0-16,0 0 0,0 1 0,0-1 16,21 0-16,0 0 0,0 0 15,22-21-15,-22 21 0,21-21 16,0 0-16,1 0 0,-22 0 0,21 0 15,-21 0-15,22 0 0,-22 0 16,0-21-16,0 0 0,0 0 0,1 0 16,-1 0-16,0-1 0,0-20 0,0 21 15,-21-21-15,0-1 0,21 22 16,-21-21-16,0 21 0,0-1 0,0 1 16,0 42-1,-21 1 1,0 20-16,21-21 0,0 0 15,-21 22-15,0-22 0,21 21 0,-21-21 16,21 0-16,0 22 0,0-22 16,0 0-16,-22 0 0,22 0 15,0 1-15,0-1 16,0-42 15,0-1-15,0 1-16,0 0 0,0 0 0,22 0 15,-22 0-15,21-1 0,0-20 16,-21 21-16,21-21 0,0-1 0,0 22 16,1-21-16,-1 21 0,0-1 15,0 1-15,0 0 0,0 21 16,1 0-16,-1 0 0,-21 21 16,21 0-16,-21 1 15,21 20-15,-21-21 0,0 21 0,0-20 16,0 20-16,0 64 15,0-85-15,0 0 16,21 0-16,-21 0 0,0 1 0,0-1 16,21-42 15,-21-1-15,22 1-1,-1 0-15,0 0 0,0 0 0,0-22 0,0 22 16,22-21-16,-22 21 0,21-22 15,1 1-15,-1 21 0,0-21 16,-21 20-16,22 1 0,-22 0 0,0 21 16,0 0-1,-21 21-15,0 0 0,0 1 0,0-1 16,0 21-16,0-21 0,-21 0 16,21 22-16,0-22 0,0 21 0,0-21 15,0 1-15,0 20 0,0-21 0,21 0 16,0 0-16,1 1 0,-1-1 15,0-21-15,21 0 0,-21 0 16,1 0-16,20 0 0,-21 0 16,21 0-16,1 0 0,-1 0 15,0 0-15,-20-21 0,20-1 0,0 22 16,1-21-16,-22-21 0,21 21 16,-21 0-16,0-22 0,1 1 0,-1 0 15,0 20-15,-21-20 0,0 21 0,0-21 16,0 20-16,-21 22 15,0 0-15,-1 0 0,1 22 16,0-1-16,0 0 0,0 21 16,0-21-16,-1 1 0,22 20 15,-21-21-15,21 0 0,0 22 0,0-22 16,0 0-16,0 0 0,0 0 16,21 0-16,1-21 0,-1 22 15,0-22-15,0 0 0,21 0 16,-20 0-16,20 0 0,-21 0 0,21 0 15,-20 0-15,20 0 0,0 0 0,1 0 16,-1-22-16,0 1 0,1 21 16,-1-21-16,21 21 0,-20-21 0</inkml:trace>
  <inkml:trace contextRef="#ctx0" brushRef="#br0" timeOffset="-139649.25">30692 5821 0,'0'0'0,"42"-127"31,-42 106-31,0-22 0,0 22 16,0 0-16,0 0 0,0-21 0,0 20 15,0 1-15,-21 21 16,0 0-16,-1 0 0,1 0 15,0 0-15,0 21 0,0 1 16,-22-1-16,22 21 0,-21 0 16,21-20-16,-22 20 0,22 0 0,-21 1 15,21-1-15,21 0 0,-21-21 16,21 22-16,0-22 0,0 0 0,0 0 16,0 0-16,21 1 0,0-1 15,0-21-15,0 0 0,0 0 0,1 0 16,-1 0-16,0 0 0,0-21 15,21-1-15,-20 1 0,-1 0 0,0 0 16,0 0-16,21-22 0,-20 22 16,-1-21-16,0 0 0,0-1 15,0 1-15,0 21 0,1-22 0,-1 22 16,-21 0-16,0 42 31,-21 22-31,21-22 0,-22 0 16,1 21-16,21 1 0,-21-22 0,21 21 15,0 0-15,0-20 0,0 20 16,0-21-16,0 0 0,0 22 0,0-22 16,0 0-16,0 0 15,21 0-15,0-21 0,1 0 0,-1 0 16,0 0-16,21 0 0,1 0 0,-22 0 16,21 0-16,22-21 15,-22 0-15,0 0 0,22 0 0,-22-1 16,0-20-16,22 0 0,-22-1 15,1 1-15,-1 0 0,0-1 0,-21 1 16,22 21-16,-43-21 0,0 20 16,0 1-16,0 0 0,-21 21 15,-1 0-15,-20 0 16,21 21-16,0 0 0,0 1 16,-1 20-16,1-21 0,21 21 0,-21-20 15,21-1-15,0 21 0,0-21 16,0 0-16,21 22 0,0-22 0,-21 0 15,22 0-15,-1-21 0,-21 21 16,21 1-16,0-1 16,-21 0-1,0 0-15,-21-21 16,0 0-16,0 0 16,-1 0-16,1 0 0,0 0 15,-21 0-15,21 0 0,-22 21 0,1-21 16,0 0-16,-22 0 0,22 0 15,-22 0-15,1 0 0</inkml:trace>
  <inkml:trace contextRef="#ctx0" brushRef="#br0" timeOffset="-137713.33">6773 8700 0,'0'0'16,"0"21"-16,-21-21 0,21-21 16,0-1-1,0 1-15,0 0 0,0 0 0,21 0 16,22 0-16,-22-1 0,0-20 16,21 21-16,-21-21 0,22-22 15,-1 22-15,0-22 0,1 1 0,-1-1 0,0-20 16,1 20-16,-1 1 15,0-1-15,-20 22 0,20-1 0,-21 1 16,-21 0-16,0 21 0,0-1 0,0 1 16,-21 21-16,0 0 0,-22 0 15,22 21-15,-21 1 0,0-1 0,-1 0 16,1 21-16,0-21 0,-1 22 0,-20 41 16,42-41-16,21-1 15,0 22-15,0-22 0,21 0 0,0 1 16,0-1-16,21 0 0,-20-21 15,20 22-15,0-1 0,1-21 16,-1 0-16,0 22 0,1-22 0,-22 0 16,21 0-16,-21 0 0,0-21 0,-21 22 15,0-1-15,0 0 16,-21-21-16,0 0 0,0 0 16,0 0-16,0 0 0,-22 0 0,22 0 15,-21 0-15,21-21 0,-1 0 16,-20-1-16,21 22 0,0-42 0,0 21 15,-1 0-15,1 0 0,0-1 0,21 1 16,0 0-16,-21 0 0,21 0 16,0 42 15,0 0-31,0 0 0,0 0 16,21 1-16,-21-1 0,21 21 0,0-21 15,-21 0-15,22 1 0,-1 20 0,0-21 16,0-21-16,0 21 0,0 0 15,1-21-15,-1 0 0,21 0 0,-21 0 16,22 0-16,-22 0 0,21 0 0,-21 0 16,22-21-16,-1 0 0,0 0 15,1 0-15,-1 0 0,-21-1 0,21-20 16,1 21-16,-22-21 0,0 20 0,0-20 16,0 0-16,1-1 15,-22 22-15,0-21 0,0 21 0,0-22 16,0 22-16,0 0 0,0 42 31,-22 0-31,22 1 0,-21-1 16,21 21-16,0-21 0,0 22 15,0-1-15,0-21 0,0 21 0,0-20 16,0 20-16,0-21 0,0 0 0,0 0 16,0 1-16,21-1 0,1 0 15,-1-21-15,0 0 0,0 0 0,21 0 16,-20 0-16,-1 0 0,21 0 0,-21 0 15,22-21-15,-22 0 0,21-1 16,-21 1-16,0 0 0,22 0 16,-22 0-16,0 0 0,0-1 0,0-20 15,-21 21-15,0 0 0,22-22 0,-22 22 16,0 0-16,0 0 0,0 42 31,0 0-31,0 0 16,0 1-16,0-1 0,0 21 15,0-21-15,0 0 0,0 1 0,0 20 16,0-21-16,0 0 0,21-21 0,-21 21 16,21 1-16,0-22 0,0 0 15,0 0-15,1 0 0,20 0 16,-21 0-16,21 0 0,-20-22 0,20 1 16,0 0-16,1 21 0,-22-21 15,21 0-15,-21-22 0,22 22 0,-22 0 16,0 0-16,0-21 0,0 20 0,-21 1 15,21-21-15,-21 21 0,0 0 16,22-1-16,-22 1 0,0 0 0,21 21 16,-21 21-1,0 0-15,0 1 16,0-1-16,0 0 0,-21 21 0,21-21 16,-22 22-16,22-1 0,-21 0 0,21 1 15,-21-1-15,21 0 16,-21 1-16,21 20 0,0-20 0,0 20 15,0 1-15,-21-1 0,21-21 0,0 22 16,0-1-16,0 1 0,0-22 0,0 22 16,-21-22-16,21 22 0,0-22 15,0 0-15,0 1 0,0-1 0,0 0 16,0 1-16,-22-22 0,22 21 0,0-21 16,-21 0-16,21 1 15,-21-22 1,0 0-16,21-22 15,0 1-15,0 0 0,0 0 16,0-21-16,0 20 16,0-20-16,0 0 0,0-1 0,21 1 15,-21 0-15,21-22 0,-21 1 0,21-1 16,1 1-16,-1-1 0</inkml:trace>
  <inkml:trace contextRef="#ctx0" brushRef="#br0" timeOffset="-137385.52">8996 8382 0,'0'0'0,"0"-21"0,21 0 0,-21 0 16,0-1-16,0 1 0,21 21 0,-21-21 16,21 0-16,0 0 0,1 0 15,-1-1-15,0 22 0,0-21 16,0 0-16,22 21 0,-22 0 16,0 0-16,0 0 0,0 0 0,0 0 15,1 0-15,-22 21 0,21 0 16,-21 1-16,0-1 0,0 21 0,0-21 15,-21 0-15,-1 22 0,1-22 0,0 0 16,0 21-16,0-20 0,0-1 16,-1 0-16,1-21 0,0 21 0,0-21 15,21 21-15,21-42 78,0 21-78,-21-21 16,21 21-16,1-21 0</inkml:trace>
  <inkml:trace contextRef="#ctx0" brushRef="#br0" timeOffset="-137041.72">9419 8424 0,'21'0'0,"43"0"31,-43 0-31,0 0 15,0 0-15,0-21 0,-21 0 0,22 21 0,-1-21 16,0 21-16,0-21 0,-21 0 16,21 21-16,-21-22 0,21 1 15,-21 0-15,0 0 0,0 0 16,0 0-16,0-1 16,-21 22-1,0 0-15,21 22 0,-21-1 16,0 0-16,21 0 0,-21 0 15,21 0-15,-22 1 0,22-1 0,0 0 16,0 21-16,0-21 0,0 1 0,0-1 16,0 0-1,0 0-15,0 0 0,22-21 16,-1 0 0,0 0-16,0 0 0,0 0 0,0 0 15,1 0-15,-1-21 0,0 0 16,0 21-16,21-21 0</inkml:trace>
  <inkml:trace contextRef="#ctx0" brushRef="#br0" timeOffset="-136647.43">10075 8255 0,'0'-42'32,"0"21"-1,21 21-31,1 0 15,-1 0-15,0 0 16,0 21-16,0 0 0,-21 0 16,21 0-16,-21 0 0,22 1 15,-22 20-15,0-21 0,0 0 16,0 0-16,0 1 0,0-1 0,0 0 16,0 0-16,0 0 0,-22 0 0,1 1 15,21-1-15,0-42 47,0-1-47,0 1 16,0 0-16,0 0 0,0 0 15,0 0-15,0-1 0,21 1 16,1 0-16,-22 0 0,21 0 0,-21-22 16,0 22-16,21 21 0,-21-21 0,21 0 15,-21 0-15,0 0 16,0-1-16,21 1 0,-21 0 15</inkml:trace>
  <inkml:trace contextRef="#ctx0" brushRef="#br0" timeOffset="-134313.52">11493 8467 0,'0'0'0,"0"21"0,-21-21 16,0 0-16,0 0 16,21-21 15,0 0-31,0-1 15,0 1-15,0 0 16,0 0-16,0 0 0,0 0 0,21-22 16,0 22-16,-21-21 0,21-1 15,-21 1-15,22 21 0,-1-21 0,0-1 16,0 1-16,-21 21 0,21-22 0,0 22 16,1 0-16,-1 21 0,0-21 0,0 21 15,0 0-15,0 0 0,1 0 16,-22 21-16,0 0 0,21 0 15,-21 1-15,0-1 16,0 0-16,0 0 16,21-21-1,-21-21 1,0 0 0,0 0-16,0-1 15,0 1-15,0 0 16,0 0-16,-21 21 0,0-21 0,-1 21 15,1 0-15,0 0 16,0 0-16,0 0 0,0 0 16,-1 21-16,1 0 0,0 0 0,21 0 15,-21 22-15,0-1 0,0-21 16,21 22-16,-22-1 0,22 0 0,-21 1 16,21-1-16,0-21 0,0 21 0,0-20 15,0-1-15,0 21 0,21-42 16,1 21-16,-1 0 0,0 1 0,0-22 15,0 0-15,22 0 0,-22 0 0,21 0 16,0 0-16,1 0 0,-22 0 0,21-22 16,1 22-16,-1-21 0,0 0 15,-21 0-15,22 0 0,-22 0 0,21-22 16,-21 22-16,1-21 0,20-1 0,-21 1 16,0 0-16,22-64 0,-43 64 15,21-1-15,0-20 0,-21 20 16,0 1-16,0 0 0,21-1 0,-21 22 15,0-21-15,0 21 0,0 0 16,-21 21 0,21 21-16,-21 0 15,0 0-15,-1 21 0,22-20 0,0 20 16,0 0-16,-21 1 0,21-1 0,-21 21 16,21-20-16,0 20 0,0-20 15,0-1-15,0 0 0,0 1 0,0-1 16,0-21-16,0 21 0,21-20 0,0-1 15,1 0-15,-1 0 0,0-21 16,0 0-16,0 0 0,0 0 0,1 0 16,-1 0-16,0-21 0,0 21 15,0-21-15,0 0 0,1-1 16,-1 1-16,0-21 0,0 21 0,-21-22 16,21 22-16,0-21 0,1 0 0,-1 20 15,-21-20-15,21 0 0,0 21 0,0-1 16,0 1-16,1 0 0,-1 0 0,0 21 15,0 0-15,0 0 16,0 0-16,-21 21 0,22 0 16,-1 0-16,-21 1 0,0-1 0,0 0 15,0 0-15,21 0 0,-21 0 0,0 1 16,0-1-16,21-21 0,-21 21 16,0-42 30,0 0-46,0-1 0,0 1 16,0 0-16,0 0 0,0 0 0,0 0 16,0-1-16,-21 1 0,0 21 0,21-21 15,-21 0-15,-1 21 0,1 0 16,0 0-16,0 0 0,0 0 16,-22 0-16,22 0 0,0 0 0,0 21 15,0 0-15,0 22 0,-1-22 0,1 0 16,0 21-16,0-21 0,21 22 15,-21-22-15,21 21 0,-21-21 16,21 22-16,0-22 0,0 0 0,0 0 16,0 0-16,0 1 0,0-1 0,0 0 15,21-21-15,0 21 0,0-21 16,0 0-16,0 0 0,1 0 16,20-21-16,-21 0 0,0 21 15,0-21-15,1-1 0,-1 1 0,0 0 16,0 0-16,0 0 0,0-22 0,1 22 15,-1-21-15,-21 0 0,0 20 0,0-20 16,21 21-16,-21 0 0,0 0 0,0-1 16,21 1-16,-42 42 31,0 1-31,0-1 16,21 0-16,0 21 0,-22-21 0,1 22 15,21-22-15,-21 21 0,21 1 0,0-22 16,0 0-16,0 21 0,0-21 15,0 1-15,0-1 0,0 0 0,21 0 16,-21 0-16,21-21 0,1 0 16,-1 0-16,0 0 0,0 0 0,21 0 15,-20 0-15,20 0 0,0-21 0,-21 0 16,22 0-16,-1 21 0,-21-21 16,22-1-16,-22-20 0,21 21 0,-21 0 15,0-22-15,1 22 0,-1-21 16,0 21-16,-21 0 0,0-1 0,0 1 15,0 0-15,0 0 0,-21 21 32,0 0-32,21 21 0,-22 0 15,22 0-15,0 1 0,0-1 0,0 21 16,0-21-16,0 0 0,0 1 0,0-1 16,0 0-16,0 0 0,0 0 0,0 0 15,0 1-15,22-1 0,-22 0 16,21-21-16,-21 21 0,21 0 15,-21 0-15,-21-21 32,0 0-17,-1 0-15,1-21 0,0 0 16,0 21-16,21-21 16,0 0-16,-21 21 15,0 0 1,21 21-1,0 0-15,0 0 16,21-21 0,0 21-16,0-21 0,0 0 15,0 0-15,1 0 0,-1 0 0,0 0 16,21 0-16,-21 0 0,1 0 16,20-21-16,0 0 0,-21 21 0,22-21 15,-1 0-15,0 0 0,1-1 16,-1-20-16,0 21 0,1 0 0,-1-22 15,-21 1-15,22 21 0,-22-21 0,0 20 16,0-20-16,-21 21 0,0 0 16,0 0-16,0-1 0,-21 22 15,0 0-15,0 0 0,-1 22 16,1-1-16,21 0 0,-21 0 0,21 0 16,-21 22-16,21-22 0,0 0 0,0 21 15,0-21-15,0 1 0,0-1 16,0 0-16,21 0 0,-21 0 15,21 0-15,-21 1 0,0-1 0,0 0 16,0 0-16,0 0 16,-21-21-1,0 0-15,0 0 0,0 0 16,-1 0-16,1 0 0,0 0 16,0 0-16,21-21 0,0 0 15</inkml:trace>
  <inkml:trace contextRef="#ctx0" brushRef="#br0" timeOffset="-133729.83">15579 8043 0,'0'0'0,"21"-21"0,21 0 0,-42 0 0,21 0 16,-21 0-16,21-1 0,-21 1 0,0 0 16,0 0-16,0 0 15,-21 21 17,0 21-32,21 21 0,0-21 15,-21 22-15,0 20 0,0-20 16,21-1-16,0 21 0,-22 1 0,1-1 15,21 1-15,-21-1 0,0 1 0,0-1 16,0 1-16,-1 21 0,1-22 16,0 22-16,0-1 0,0-20 0,0 21 15,-1-22-15,-20 1 0,21-1 0,0 1 16,0-22-16,-1 21 0,1-20 16,21-22-16,0 21 0,-21-21 0,21 1 15,0-1-15,-21-21 0,21-21 31,0-1-31,0 1 16,0 0-16,0 0 0,0-21 0,0-1 16,21 22-16,0-42 0,0 20 0,-21 1 15,22-22-15,-1-20 0</inkml:trace>
  <inkml:trace contextRef="#ctx0" brushRef="#br0" timeOffset="-132581.48">15557 8043 0,'0'0'0,"22"-42"0,-22 21 0,0 0 16,0 0-16,0-1 0,0 1 0,21 0 16,0 0-16,-21 0 0,21 21 15,-21-21-15,21 21 0,0 0 16,1-22-16,-1 22 0,0 0 0,0 0 16,21 0-16,-20 0 0,20 0 0,-21 22 15,0-1-15,22 0 0,-22 21 16,0-21-16,0 22 0,-21-1 0,0 0 15,0 1-15,0-1 0,0 0 0,-21-20 16,-21 20-16,20-21 0,1 0 16,0 0-16,-21 1 0,21-1 0,-1-21 15,-20 21-15,21-21 0,0 0 0,0 0 16,-1 0-16,1 0 16,0 0-16,42 0 62,0 0-46,1 0-16,-1 0 0,0 0 15,0 0-15,21 0 0,1 0 0,-1 0 16,0-21-16,1 21 0,-1-21 0,22-1 16,-22 22-16,0-21 0,22 0 15,-22 0-15,0 0 0,1 0 16,-1-1-16,-21-20 0,0 21 0,1-21 0,-1 20 15,0 1-15,-21-21 16,21 21-16,-21 0 0,0-1 0,0 1 16,0 42 15,0 1-31,0-1 0,-21 0 16,0 21-16,21-21 0,-21 22 15,21-22-15,0 0 0,0 21 0,0-20 16,0 20-16,0-21 0,0 0 0,0 0 15,0 1-15,0-1 0,0 0 16,21-21-16,0 21 0,0-21 0,0 0 16,0 0-16,1 0 0,-1 0 15,0 0-15,21 0 0,-21 0 16,1-21-16,-1 0 0,0 0 16,0-1-16,21 1 0,-42 0 0,22-21 15,-1 21-15,0-22 0,0 22 16,-21-21-16,21 21 0,-21-22 0,21 22 15,-21 0-15,0 0 0,0 0 0,0-1 16,0 44 15,0-1-31,0 21 0,-21-21 16,0 0-16,21 22 0,-21-22 16,21 21-16,0-21 0,0 1 0,0 20 15,0-21-15,0 0 0,0 0 16,0 1-16,0-1 0,0 0 15,21-21-15,0 0 16,0 0-16,1 0 0,20 0 0,-21 0 16,0 0-16,22 0 0,-22-21 0,21 0 15,0 21-15,-20-22 0,20-20 16,0 21-16,-21 0 0,22-22 0,-1 1 16,-21 0-16,0-1 0,22 1 0,-22 0 15,21-22-15,-21 22 0,1 0 16,-1-1-16,0 1 0,0 21 0,0-22 15,-21 22-15,21-21 0,-21 21 0,0 0 16,0 42 15,-21 0-31,0 0 0,0 0 0,21 22 16,-21-22-16,21 21 0,-21 0 0,-1 22 16,1-22-16,21 1 0,-21-1 15,0 21-15,21-20 0,0-1 0,-21 0 16,21-20-16,-21 20 0,21-21 0,0 21 15,0-20-15,0-1 0,0 0 16,0 0-16,21-21 16,0 0-1,0-21-15,0 0 16,0 21-16,-21-21 0,22-1 16</inkml:trace>
  <inkml:trace contextRef="#ctx0" brushRef="#br0" timeOffset="-132385.99">17568 7938 0,'-21'-22'15,"42"22"17,0 0-32,1 0 0,-1 0 15,0-21-15,0 21 0,0 0 16,0 0-16,1 0 0,-1 0 15,-21-21-15,21 21 0,0 0 16,-21-21-16</inkml:trace>
  <inkml:trace contextRef="#ctx0" brushRef="#br0" timeOffset="-131348.66">19367 8149 0,'0'0'0,"0"-21"16,0 0-16,22 21 0,-22-21 15,21 0-15,-21-1 0,0 1 16,0 0-16,0 0 16,0 0-16,0 0 0,0-1 15,0 1-15,0 0 0,-21 0 16,-1 0-16,1 21 0,0-21 16,0-1-16,0 22 0,-22 0 0,22 0 15,-21 0-15,21 0 0,-22 0 16,22 0-16,-21 22 0,0-1 15,20 0-15,1 0 0,-21 0 0,21 22 16,0-22-16,-1 21 0,1 0 0,0 1 16,0-1-16,21 0 0,0 1 15,0-1-15,0-21 0,0 0 0,0 1 16,21-1-16,0 0 0,0-21 0,1 0 16,-1 0-16,21 0 0,0 0 15,-20 0-15,20-21 0,0 21 0,1-21 16,-1-22-16,21 22 0,-20 0 15,-1-21-15,0-1 0,1 1 16,-1 0-16,0-1 0,1 1 0,-1 0 16,0-22-16,-20 1 0,-1 20 15,21-20-15,-21-1 0,0 1 0,-21 20 16,0-20-16,0-1 0,0 22 0,0 0 16,0-1-16,0 22 0,0 0 15,-21 21-15,0 0 0,0 0 0,0 21 16,0 0-16,-1 1 0,1 20 15,0 0-15,0 22 0,0-22 0,21 0 16,-21 22-16,21-22 0,0 1 0,-22-1 16,22 21-16,0-20 15,0-22-15,0 21 0,22 1 0,-1-22 0,0 21 16,0-21-16,0 0 0,22 1 16,-22-22-16,0 0 0,0 0 15,0 0-15,22 0 0,-22 0 0,0 0 16,0-22-16,21 22 0,-20-21 0,-1 0 15,0 0-15,0-21 0,-21 20 16,0 1-16,21 0 0,-21 0 0,0 0 16,0 0-16,0 42 31,0 0-31,0 0 0,0 0 16,-21 0-16,21 1 0,0-1 0,0 0 15,0 0-15,0 0 16,0 0-16,0 1 0,0-1 0,0 0 15,21-42 17,0 0-17,-21-1-15,22 1 0,-22 0 0</inkml:trace>
  <inkml:trace contextRef="#ctx0" brushRef="#br0" timeOffset="-131193.06">20066 7641 0,'0'-21'0,"0"42"0,0-63 15,0 21-15,0 0 0,-21 21 16,0 0 0,21 21-16,0 0 15,0 0-15,0 0 16,0 0-16,0 1 16,21-22-16,0 21 0</inkml:trace>
  <inkml:trace contextRef="#ctx0" brushRef="#br0" timeOffset="-128665.7">20214 8001 0,'0'0'0,"0"21"32,21-21-32,0 0 15,1 0-15,20 0 0,-21-21 0,21 0 16,1 21-16,-1-21 0,0 0 0,1 21 15,-1-22-15,22 1 0,-22 0 0,0 0 16,1 0-16,-1-22 0,0 22 16,-21 0-16,22-21 0,-22 21 0,0-22 15,0 1-15,0 21 0,-21-22 16,22 1-16,-22 21 0,0 0 16,0 0-16,0-1 0,0 1 0,-22 0 0,1 21 15,0 0-15,0 21 16,0 0-16,0 1 0,-1-1 15,1 0-15,0 21 0,21 1 0,-21-1 16,0 0-16,0 1 0,-1-1 0,-20 0 16,21 22-16,0-1 0,0 1 15,-1-1-15,-20 1 0,21 20 0,-21-20 16,20-1-16,-62 86 0,63-65 16,-22 1-16,22-22 0,0 22 0,-21 0 15,20-1-15,-20-20 0,21-1 16,0 22-16,-22-43 0,22 22 15,21-22-15,-21 1 0,21-1 0,0 0 0,0-21 16,0 1-16,0-1 0,0 0 16,21-21-16,0 0 15,1 0-15,20 0 0,0-21 0,-21 0 16,22-1-16,20 1 0,-20 0 0,-1-21 16,0-1-16,22 22 0,-22-21 0,0-22 15,-20 22-15,20-21 0,-21-1 0,0 1 16,0-1-16,-21-21 0,0 22 15,0-1-15,0-20 0,0 20 0,0 22 16,-21-22-16,0 22 0,0-21 16,-21 41-16,20-20 0,1 21 0,0 0 15,0 0-15,21-1 16,21 1 0,0 21-16,22 0 15,-22 0-15,21-21 0,0 0 16,22 21-16,-22-21 0,1 0 0,20-1 15,-21 1-15,22 0 0,-22-21 0,22 21 16,-22-1-16,0-20 0,1 21 16,-1-21-16,0-1 0,1 1 0,-22 0 15,0 20-15,0-20 0,-21 0 16,21-1-16,-21 1 0,0 21 0,0-21 16,0 20-16,0 1 0,-21 21 15,0 0-15,0 21 16,21 1-16,-21-1 15,0 0-15,21 21 0,-22 1 0,1-1 16,21 21-16,-21-20 0,0 20 0,21 1 16,-21 20-16,0-20 0,-1-1 15,22 22-15,-21-21 0,0 20 0,0-20 16,21-1-16,-21 1 0,0-1 0,-1 1 16,1-1-16,21 22 0,-21-43 15,0 22-15,0-1 0,0 1 0,-1-22 16,1 22-16,0-22 0,0 0 15,0 1-15,21-22 0,0 21 0,-21-21 16,21 0-16,0 1 0,0-1 0,21-21 16,0 0-1,0 0-15,0 0 0,0-21 0,1 21 16,20-22-16,-21 1 0,21 0 0,1-21 16,-22 21-16,21-1 0,1-20 0,-22 0 15,21-1-15,-21 1 0,22-21 16,-22-1-16,0 1 0,0 20 0,-21-20 15,0-1-15,0 1 0,0-1 0,0 1 16,-21-1-16,-21 1 0,20 20 16,-20 1-16,21 0 0,-21-1 15,20 22-15,-20 0 0,21 0 0,0 0 16,0 0 0,42 21-1,0 0-15,0 0 16,0 0-16,22 0 0,-1-22 15,0 22-15,1-21 0,-1 0 0,0 21 16,22-21-16,-22 0 0,0 0 0,1-1 16,-1 1-16,0 0 0,-20 0 15,20 0-15,-21 0 0,0-22 0,-21 22 16,0 0-16,21 0 0,-21-22 16,0 22-16,0 0 0,0 0 15,0 0-15,-21 21 16,0 0-1,0 0-15,0 21 0,0 0 16,21 0-16,-22 0 0,22 1 0,-21-1 16,21 21-16,-21-21 0,21 0 0,0 1 15,0-1-15,0 0 0,0 0 0,0 0 16,0 0-16,0 1 16,21-22-16,0 0 0,1 0 0,-1 0 15,0 0-15,0 0 0,0 0 0,0 0 16,1-22-16,-1 1 0,21 0 15,-21 21-15,0-21 0,1 0 0,-1 0 16,0-1-16,0 1 0,0 0 16,0-21-16,1 21 0,-1 21 0,0-22 15,0 1-15,-21 0 0,21 21 16,-21 21 0,0 0-1,0 1-15,0-1 0,0 0 16,0 0-16,0 0 0,0 22 0,0-22 15,0 0-15,21 0 16,-21 0-16,22 0 0,-1-21 16,0 0-16,0 0 0,0 0 15,0 0-15,1 0 0,20 0 16,-21 0-16,21-21 0,1 21 16,-22-21-16,21 0 0,1 0 0,-22 0 15,21-1-15,-21 1 0,0 0 16,1 0-16,-1 0 0,-21 0 0,0-1 0,0 1 15,0 0-15,0 0 0,-21 0 16,-1 21-16,1 0 16,0 0-16,0 21 0,0-21 15,0 21-15,-1 0 16,1 0-16,0 1 0,21-1 0,-21 0 0,21 0 16,0 0-16,0 0 0,0 1 15,0-1-15,0 0 0,0 0 0,21 0 16,0 0-16,0-21 15,22 0-15,-22 0 0,0 0 0,21 0 16,-20 0-16,20 0 0,0 0 0,1 0 16,-1-21-16,-21 21 0,21-21 15,1 21-15,-22-21 0,21 0 0,-21 0 16,1-1-16,-1 1 0,0 0 0,0 0 16,-21 0-16,0 0 0,21-1 15,-21 44 16,-21-1-31,0 0 0,21 0 16,0 0-16,0 0 16,-21 1-16,0-1 0,21 0 0,-22 0 15,22 0-15,0 0 0,-21-21 16,0 0 0,21-21 15,0 0-31,0 0 0,0 0 15,0 0-15,21-22 0,0 22 16,1 0-16,-1 0 0,0-22 16,21 22-16,1 0 0,-22-21 0,21 21 15,-21-1-15,0 1 0,1 21 16,-1 0-16,0 0 0,0 0 0,0 0 16,0 0-16,1 21 0,-22 1 15,0 20-15,0-21 0,0 0 16,0 0-16,0 22 0,0-22 0,0 0 15,0 0-15,0 22 0,0-22 0,0 0 16,0 0-16,21 0 0,0 0 16,-21 1-16,21-1 0,0-21 0,0 0 15,1 21-15,-1-21 0,0 0 0,0 0 16,0-21-16,0 0 16,1 21-16,-22-22 0,21 1 0,0 0 15,0 0-15,-21-21 0,21 20 0,0-20 16,1 21-16,-1-21 0,-21-1 15,21 1-15,0-22 0,0 22 16,0 0-16,-21-1 0,0 1 0,22 0 16,-22 21-16,21-1 0,-21 1 0,0 0 15,0 0-15,-21 42 16,-1 0-16,1 0 16,0 22-16,0-1 0,0-21 0,0 22 15,-1-1-15,1 0 0,0 1 16,21-1-16,-21-21 0,21 21 15,-21 1-15,21-22 0,0 21 0,0-21 16,0 1-16,0 20 0,0-21 16,0 0-16,0 0 0,21 1 15,0-22-15,-21 21 0,21-21 16,0 0-16,1 0 16,-1 0-16,-21-21 0,21 21 0,0-22 15,0 22-15,-21-21 0,21 0 0,1 0 16,-22 0-16,0 0 0</inkml:trace>
  <inkml:trace contextRef="#ctx0" brushRef="#br0" timeOffset="-128457.81">23918 7535 0,'-21'0'0,"42"0"0,-63 0 15,42-21 1,21 21 15,0 0-31,0 0 0,1 0 0,-1 0 16,0 0-16,0 0 0,0-21 15,0 21-15,1-21 16,-1 0-16</inkml:trace>
  <inkml:trace contextRef="#ctx0" brushRef="#br0" timeOffset="-126668.89">25421 7578 0,'0'21'0,"0"-42"0,0 63 15,0-63 32,0 0-31,21 0-16,0-1 0,1 1 15,-1 0-15,0 0 0,0-21 0,0 20 16,0 1-16,1-21 0,-1 0 0,0 20 16,21-20-16,-21 0 0,1 21 15,-1-22-15,-21 22 0,0 0 0,0 0 16,0 0-16,0-1 16,-21 22-16,-1 22 15,1-1-15,0 21 16,21 0-16,-21 1 0,0-1 0,0 22 15,21-22-15,0 21 0,-22 1 0,22-22 16,-42 1-16,42 20 0,0-21 0,0 1 16,0-1-16,0 0 0,0-20 0,0 20 15,0-21-15,-21 0 0,21 22 0,-21-22 16,0 0-16,21 0 16,-22-21-16,1 0 0,0 0 15,0 0-15,0 0 0,0 0 0,-1-21 16,1 21-16,0-21 0,-21 0 0,21-1 15,21 1-15,-22 0 0,1-21 16,0 21-16,21-22 0,0 22 0,-21 0 16,21 0-16,-21 0 0,21-1 0,0 1 15,0 42 1,0 1-16,0-1 16,0 0-16,0 0 0,21 0 0,-21 0 15,21 1-15,0 20 0,-21-21 0,21 0 16,1 0-16,-1 1 0,21-1 15,-21 0-15,0-21 0,22 21 0,-1-21 16,0 0-16,1 0 0,-1 0 0,0 0 16,1 0-16,-1 0 0,0-21 0,1 0 15,-1 21-15,0-21 0,-20-1 16,20 1-16,-21 0 0,0 0 0,0 0 16,1 0-16,-1-1 0,-21 1 0,0 0 15,0-21-15,0 21 0,0-1 0,0 1 16,0 0-16,0 42 31,0 0-31,0 1 16,0-1-16,0 0 0,-21 21 0,21-21 15,-22 1-15,22-1 0,-21 0 0,21 0 16,0 0-16,-21 0 0,21 1 0,-21-1 16,21 0-16,-21-21 15,21-21 16,21 0-31,0-1 0,0 1 16,0 0-16,1 0 0,-22 0 16,21 0-16,0-1 0,0-20 0,0 21 15,0-21-15,1 20 0,-1 1 0,0 0 16,0 0-16,0 0 0,0 21 16,1 0-16,-22 21 15,0 0-15,0 0 0,21 0 16,-21 1-16,0-1 0,0 21 15,0-21-15,0 0 0,0 1 0,0-1 16,0 0-16,0 0 0,21-21 0,-21 21 16,0 0-16,21-21 0,0 22 15,0-22-15,1 0 16,-1 0-16,0 0 0,0 0 16,21-22-16,-20 22 0,-1-21 0,0 0 15,21 0-15,-21 21 0,1-21 0,20 0 16,-21-1-16,0 1 0,0 0 0,1 0 15,-1 0-15,0 0 0,0-1 0,0 1 16,0 21-16,-42 21 47,21 1-47,-21-22 0,21 21 0,0 0 16,-21 0-16,21 0 0,0 0 15,0 1-15,21-1 16,0-21-16,0 0 0,1 0 15,20 0-15,-21 0 0,0 0 16,0 0-16,1 0 0,-1 0 0,0 0 16,0 0-16,0-21 0,0 21 0,1-22 15,-1 1-15,0 0 0,0 21 0,0-21 16,0 0-16,-21 0 0,22-1 0,-1 1 16,0 0-16,-21 0 0,0 0 15,0 0-15,21 21 16,-21 21-1,-21 0-15,0 0 16,21 0-16,-21 22 0,-1-22 0,1 21 16,21-21-16,-21 22 0,0-1 0,0 0 15,0 22-15,-1-22 0,1 22 0,0-22 16,0 21-16,0 1 0,0-22 0,-1 22 16,22-1-16,0 1 0,-21-1 0,0 1 15,0-1-15,21 1 0,-21-1 16,0 1-16,-1-1 0,1 1 0,0-1 15,0-20-15,21-1 0,-21 0 16,21-21-16,-21 22 0,21-22 0,0 0 16,0-42 15,0 0-31,0 0 0,0-1 16,0-20-16,21 21 0,0-21 0,0-1 15,0-20-15,0 20 0,1-20 0,-1-1 16,21 1-16</inkml:trace>
  <inkml:trace contextRef="#ctx0" brushRef="#br0" timeOffset="-126369.52">27241 7662 0,'0'0'16,"0"-21"-16,0 0 0,0 0 0,0 0 0,0 0 16,0-1-16,0 1 0,22 21 15,-1-21-15,0 21 0,0 0 16,21 0-16,1 0 0,-22 0 15,21 0-15,1 21 0,-1 0 0,0 1 16,-21-1-16,1 0 0,-1 21 0,-21-21 16,0 22-16,0-22 0,-21 0 0,-1 21 15,1-20-15,-21-1 0,21 0 0,-22 0 16,1-21-16,0 21 0,21 0 0,-22-21 16,22 0-16,-21 0 0,21 22 15,-1-22-15,1 0 16,42-22-1,1 1 1,-1 0-16,0 0 0,0 21 0,21-42 16,-20 20-16,20 1 0</inkml:trace>
  <inkml:trace contextRef="#ctx0" brushRef="#br0" timeOffset="-124321.14">28152 7070 0,'0'0'16,"21"-21"-16,0-1 0,-21-20 0,0 21 0,0 0 15,0 0-15,-21 21 16,0 0-16,-1 0 16,1 21-16,0 0 15,0 21-15,0 1 0,0-1 0,-1 0 16,1 1-16,0 20 0,0-21 0,21 22 16,-21-1-16,0-20 0,21-1 0,0 22 15,0-22-15,0 0 0,0 1 0,0-22 16,0 21-16,0-21 0,0 0 15,21 1-15,0-1 0,0 0 0,21-21 16,-20 21-16,-1-21 0,21 0 0,-21 0 16,22 0-16,-1 0 0,-21 0 0,21 0 15,1 0-15,-22-21 0,21 0 16,-21 21-16,22-21 0,-22-1 0,0-20 16,0 21-16,0 0 0,1 0 15,-1-22-15,-21 22 0,0-21 0,0 21 16,0-22-16,0 22 0,0 0 0,0 0 15,-21 21-15,-1 0 0,1 0 16,0 0-16,0 21 0,0-21 16,0 21-16,-1 0 0,1 0 0,0 22 15,0-22-15,21 0 0,0 0 0,0 22 16,0-22-16,0 0 0,0 0 16,0 0-16,0 0 0,21 1 15,0-22-15,0 0 0,1 21 16,-1-21-16,0 0 0,0 0 0,0 0 15,22 0-15,-22 0 0,0 0 0,21-21 16,-21 21-16,1-22 0,20 1 0,-21 0 16,0 0-16,0 0 0,1 0 0,-1-22 15,0 22-15,0 0 0,-21-21 16,0 20-16,0 1 0,0 0 0,0 42 31,0 0-31,-21 1 16,21-1-16,-21 0 0,0 0 15,21 21-15,0-20 0,-22-1 16,22 0-16,-21 0 0,21 0 0,0 0 16,0 1-16,0-1 0,0 0 0,0 0 15,0-42 32,0 0-31,0 0-16,0-1 0,21 1 0,1 0 15,-22 0-15,21-21 0,0 20 0,0 1 16,0-21-16,0 21 0,1-22 0,-1 22 16,0 0-16,0 0 0,0 0 15,0 0-15,1 21 0,-1 0 16,0 0-16,0 0 16,-21 21-16,0 0 0,0 0 0,0 21 15,0-20-15,0-1 0,0 0 0,0 21 16,0-21-16,0 1 0,0-1 15,0 0-15,0 0 0,0 0 0,0 0 16,0 1-16,0-1 0,0-42 47,0-1-31,0 1-16,0 0 15,0 0-15,21 0 0,0-22 0,1 22 16,-1 0-16,0-21 0,0 21 0,21-22 15,-20 22-15,-1-21 0,21 21 16,-21-1-16,0 1 0,22 21 0,-22 0 16,0 0-16,0 0 0,0 0 0,1 0 15,-1 0-15,-21 21 0,0 1 0,0-1 16,0 0-16,0 21 0,0-21 16,0 1-16,-21 20 0,21-21 0,-22 0 15,1 0-15,21 1 0,0-1 0,0 0 16,0 0-16,0 0 0,0 0 0,0 1 15,21-1-15,1-21 0,-22 21 16,21-21-16,0 0 0,0 0 0,0 0 16,0 0-16,1 0 0,20 0 15,-21 0-15,0 0 0,22 0 0,-22 0 16,21-21-16,-21 0 0,0 21 0,22-22 16,-22 1-16,0-21 0,0 21 0,0 0 15,1-22-15,-22 22 0,0-21 16,0 21-16,21-1 0,-21 1 0,0 0 15,-21 21-15,-1 0 16,1 0-16,0 0 0,0 21 16,0 0-16,0 1 15,-1-1-15,1 0 0,0 0 0,21 0 16,0 22-16,0-22 0,0 0 16,0 0-16,0 0 0,0 0 0,0 1 15,21-1 1,0-21-16,1 0 0,-1 0 15,0 0-15,21 0 0,-21 0 0,1 0 16,20 0-16,-21 0 0,0-21 0,0 21 16,1-22-16,-1 1 0,0 0 15,0 0-15,0-21 0,0 20 0,-21 1 16,22-21-16,-22 21 0,21 0 16,-21-1-16,0 1 0,0 42 31,-21-21-31,-1 22 15,1-1-15,0 0 0,21 0 0,-21 21 16,0-20-16,21-1 0,-21 0 16,21 0-16,-22 0 0,22 0 15,0 1-15,-21-22 16,42-22 15,1 22-31,-1-21 0,0 0 16,0 0-16,0 0 15,0 0-15,1-22 0,-1 22 0,0 0 16,21 0-16,-21 0 0,1-1 16,-1 1-16,0 21 0,0 0 0,-21 21 15,0 1 1,0-1-16,0 0 0,0 21 16,0-21-16,0 1 0,0-1 15,0 0-15,0 0 0,0 0 0,0 0 16,0 1-16,21-1 0,0 0 15,1-21-15,-1 21 16,0-21-16,0 0 0,0 0 0,0 0 16,1 0-16,-1 0 15,0-21-15,0 21 0,-21-21 0,21 0 16,-21-1-16,21 1 0,1 0 16,-1-21-16,-21 21 0,21-22 0,0 1 15,0 0-15,0-1 0,1 1 0,-1-22 16,0 22-16,0 0 0,0-22 15,0 43-15,-21-21 0,0 21 0,0-1 16,0 1-16,0 0 0,-21 42 16,0 0-1,-21 1-15,21 20 0,-1-21 16,1 21-16,0 1 0,0-1 0,0 0 0,0 1 16,21-1-16,0 0 0,-22 1 15,22-1-15,0-21 0,0 22 16,0-22-16,0 21 0,0-21 0,0 0 15,0 1-15,0-1 0,22-21 16,-1 0-16,0 0 16,0 0-16,0 0 0,0 0 15,1 0-15,-1-21 0,0 21 16,-21-22-16,21 1 0,-21 0 0,21 21 16,-21-21-16</inkml:trace>
  <inkml:trace contextRef="#ctx0" brushRef="#br0" timeOffset="-124101.27">30734 7472 0,'0'0'0,"-21"0"0,0 0 15,-1 0-15,44 0 32,-1 0-17,0 0-15,21 0 0,-21 0 0,1 0 16,-1 0-16,0 0 0,21 0 0,-21 0 15,1 0-15,-1 0 0,21 0 0,-21-21 16,0 21-16,1 0 16,-1 0-16,0 0 0</inkml:trace>
  <inkml:trace contextRef="#ctx0" brushRef="#br0" timeOffset="-123533.2">31517 7705 0,'0'0'0,"21"0"0,-21-21 0,21 21 16,1-22-16,-1 1 0,0 0 15,-21 0-15,21 0 0,-21 0 16,0-1-16,21 1 0,-21 0 15,0 0-15,0 0 0,0 0 0,0-1 16,0 1-16,-21 21 16,0 0-16,0 0 0,0 21 15,-1 1-15,1-1 0,-21 0 16,0 21-16,20-21 0,-20 1 0,21 20 16,0-21-16,-22 21 0,43-20 0,-21-1 15,21 0-15,0 0 0,0 0 16,0 0-16,0 1 0,21-22 15,1 0-15,-1 0 0,0 0 16,0 0-16,0 0 0,0 0 16,22 0-16,-22-22 0,0 22 15,0-21-15,0 21 0,1-21 0,-1 0 16,-21 0-16,21 0 0,0-1 0,0 1 16,-21 0-16,0 0 0,21 0 15,-21 42 1,0 0-1,-21 0-15,0 22 16,21-22-16,0 0 0,0 0 0,0 0 16,-21-21-16,21 21 0,0 1 0,0-1 15,0 0-15,21-21 16,0 21 0,0-21-16,1 0 0,-1 0 15,0 0-15,0-21 0,0 21 16,0-21-16,1 0 0,-1 21 15</inkml:trace>
  <inkml:trace contextRef="#ctx0" brushRef="#br0" timeOffset="-123229.33">32258 7218 0,'0'0'0,"0"-21"0,0 0 15,-21-1-15,0 22 31,-1 22-15,1-22-16,21 42 0,0-21 16,-21 0-16,0 22 0,0-1 0,21-21 15,-21 21-15,-1 1 0,22-22 16,-21 21-16,21 1 0,0-22 0,-21 21 16,21-21-16,-21 0 0,21 1 0,0-1 15,0 0-15,0 0 0,0 0 16,0 0-1,21-21 32,0 0-47</inkml:trace>
  <inkml:trace contextRef="#ctx0" brushRef="#br0" timeOffset="-122241.6">32618 7514 0,'0'0'0,"0"-21"0,0 0 0,0 0 16,-21 21 15,-1 21-31,1 0 0,0-21 16,21 21-16,-21 0 0,0 1 0,0-1 15,21 0-15,-22 21 0,1-21 16,21 1-16,0-1 0,-21 0 0,21 0 15,0 0-15,-21-21 0,21 21 16,0 1-16,0-1 0,21-21 31,0 0-31,0 0 0,1 0 16,-1 0-16,0 0 0,0-21 0,0 21 16,22-22-16,-22 1 0,21 0 15,-21 0-15,22 0 0,-22 0 16,21-1-16,-21 1 0,22 0 15,-22 21-15,0-21 0,-21 0 16,21 21-16,-42 0 16,0 21-1,21 0-15,-21-21 0,-1 21 16,1 0-16,0 1 0,0-1 0,21 0 16,-21 0-16,21 0 0,0 0 15,0 1-15,0-1 16,21-21 15,0 0-15,-21-21-1,21-1-15,-21 1 0,21 0 0,-21 0 16,0 0-16,22 0 0,-1-1 16,0-20-16,0 21 0,-21 0 0,21-22 15,0 22-15,1 0 0,-1 0 16,0 0-16,-21 0 0,21 21 0,0 0 15,0 0-15,1 0 16,-1 21-16,-21 0 0,0 0 16,0 0-16,0 0 0,21 1 15,-21-1-15,0 0 0,0 21 0,0-21 16,0 1-16,0 20 16,0-21-16,0 0 0,0 0 0,0 1 15,0-1-15,0 0 0,0 0 16,-21-21-16,21 21 0,-21-21 15,21-21 17,0 0-17,0 0-15,21 0 0,0 21 0,0-22 16,0 1-16,22-21 0,-1 21 16,21 0-16,-20-22 0,-1 22 15,22-21-15,-22 21 0,0-1 0,1 1 16,-1 0-16,0 21 0,-21 0 15,22 0-15,-22 0 0,0 0 16,-21 21-16,0 0 0,0 1 16,0-1-16,0 0 0,0 0 0,0 0 15,0 0-15,-21 1 0,0-1 16,21 0-16,-21 0 0,-1 0 0,1 0 16,0 1-16,0-1 15,0 0-15,0-21 0,-1 0 16,1 0-1,0 0-15,0 0 16,0-21 0,0 21-16,-1-21 0</inkml:trace>
  <inkml:trace contextRef="#ctx0" brushRef="#br0" timeOffset="-122027.35">33083 7197 0,'0'0'0,"-21"0"0,-42-43 16,42 43-16,-1 0 16,1 0-1,0 0 48,0 0-63,0 0 0,0 0 15,-1 0-15</inkml:trace>
  <inkml:trace contextRef="#ctx0" brushRef="#br0" timeOffset="-121809.45">32025 7303 0,'-21'0'0,"42"0"0,-63 0 0,21 21 16,-1-21-16,1 21 15,42-21 1,1 0-16,20 0 16,-21 0-16,0 0 0,22 0 15,-1 0-15,0 0 0,1 0 0,-1 0 16,0 0-16,-21 0 0,22 0 16,-1 0-16,-21 0 0,22 0 0</inkml:trace>
  <inkml:trace contextRef="#ctx0" brushRef="#br0" timeOffset="-120653.2">6329 10245 0,'0'-21'0,"-21"21"0,21-22 16,0 1-16,-22 21 0,22-21 16,-21 21-16,0 0 15,21 21 1,-21 0-16,21 1 0,-21 20 15,21-21-15,0 21 0,0 1 16,0 20-16,0-20 0,0-1 0,0 0 16,0 22-16,0-22 0,0-21 15,0 22-15,0-22 0,0 21 0,0-21 16,0 0-16,0 1 0,0-44 47,0 1-47,0 0 0,0 0 15,0 0-15</inkml:trace>
  <inkml:trace contextRef="#ctx0" brushRef="#br0" timeOffset="-120305.31">6350 9885 0,'0'0'0,"-21"0"16,0 0-16,21 21 15,0 0-15,0 0 16,0 1-16,0-1 16,21-21-1,0 0-15,0 0 16,0 0-16,0-21 0,1 21 0,-1-22 0,0 22 16,-21-21-16,0 0 0,21 21 0,-21-21 15,0 0-15,-21 0 16,0 21-16,0-22 15,-1 22-15,1 0 0,0 0 0,0 0 16,0 0-16,0 0 0,-1 0 16,1 22-16,21-1 15,0 0-15,0 0 0,0 0 0,0 0 16,21 1-16,1-1 0,-22 0 0,21 0 16,21 0-16,-21 0 0,0 1 0,22-1 15,-22 0-15,21 0 0</inkml:trace>
  <inkml:trace contextRef="#ctx0" brushRef="#br0" timeOffset="-119827.47">7133 10139 0,'-21'0'32,"0"0"-32,0 21 15,21 0-15,0 0 16,-22 1-16,22-1 0,-21 0 15,21 0-15,0 0 0,0 0 0,0 1 16,0-1-16,0 0 0,0 0 0,0 0 16,0 0-16,-21 1 0,0-1 15,21 0-15,0 0 32,-21-21-32,0-21 15,21 0-15,0 0 0,0-1 16,0 1-16,0 0 0,0 0 0,0-21 15,21 20-15,0-20 0,0 0 0,0 21 16,0-22-16,1 1 0,20 21 0,-21-22 16,21 22-16,-20 0 0,20 0 0,0 0 15,-21 21-15,22 0 0,-1 0 0,0 0 16,-20 21-16,20 0 0,-21 0 0,0 0 16,0 1-16,1 20 0,-22-21 15,0 21-15,0 1 0,0-1 16,0-21-16,0 22 0,-22-1 0,1-21 15,0 21-15,0-20 0,21-1 0,-21 0 16,21 0-16,-21 0 0,21 0 16,-22-21-16,22 22 0,0-44 31,22 22-31,-1-21 16</inkml:trace>
  <inkml:trace contextRef="#ctx0" brushRef="#br0" timeOffset="-119505.08">9059 9821 0,'0'0'0,"0"-42"31,-21 63-16,21 22-15,0-22 0,-21 21 16,21-21-16,0 22 0,0-1 0,0 0 16,-21 1-16,21-22 0,0 21 0,-21 0 15,-1 1-15,1-22 16,21 21-16,-21 1 0,21-22 0,0 21 16,-21-21-16,21 0 0,-21 1 0,21-1 15,0 0-15,0 0 0,-21-42 31,-1 0-15,1 0-16,0-1 0</inkml:trace>
  <inkml:trace contextRef="#ctx0" brushRef="#br0" timeOffset="-118881.99">8509 10266 0,'0'0'0,"-21"0"0,0 0 16,-1 0-16,22-21 31,22 21-31,-1 0 0,0 0 15,21 0-15,-21-21 0,22 21 0,-1-22 16,22 22-16,-22-21 0,21 0 0,-20 21 16,20-21-16,-20 0 0,20 0 0,-21 21 15,1-22-15,-1 1 0,0 0 0,1-21 16,-1 21-16,-21-1 0,0 1 0,1 0 16,-1-21-16,-21 21 0,0-1 0,0 1 15,0 0-15,0 0 0,0 0 16,0 0-16,0 42 31,0 0-31,0 0 0,-21 0 0,21 22 16,0-22-16,-22 21 0,22 0 0,0-20 15,0 20-15,0 0 0,0-21 16,-21 22-16,21-22 0,0 21 0,-21-21 16,21 22-16,0-22 0,0 0 0,0 0 15,0 0-15,0 1 0,0-1 0,0 0 16,0 0-1,-21-21-15,0 0 16,21-21 0,0 0-16,0 0 15,0-1-15,0 1 0,0 0 0,0 0 16,0 0-16,0-22 0,21 22 0,0 0 16,0 0-16,0-21 0,1 20 0,20 1 15,-21 0-15,21 0 0,-20 0 16,-1 0-16,21 21 0,-21 0 0,0 0 15,1 0-15,-1 21 0,0 0 0,0 0 16,-21 0-16,21 0 0,-21 1 16,0-1-16,0 0 0,0 21 0,0-21 15,0 1-15,-21-1 0,0 0 0,0 0 16,21 0-16,0 0 0,-21 1 0,-1-1 16,22 0-16,0 0 15,-21-21-15,42-21 31,1 0-31,-1 0 16,0-1-16,0 1 0,0 0 0</inkml:trace>
  <inkml:trace contextRef="#ctx0" brushRef="#br0" timeOffset="-118525.23">9885 10202 0,'0'22'31,"21"-22"-31,0 0 16,0 0-16,0 0 0,1 0 0,-1 0 16,0 0-16,0-22 0,21 22 0,-20-21 15,20 0-15,-21 21 0,0-21 0,0 21 16,1-21-16,-1 21 0,-21-21 0,0-1 16,21 1-16,-21 0 15,0 0-15,-21 21 0,0 0 16,-1 0-16,1 0 0,0 0 15,0 21-15,0-21 0,0 21 16,-1 0-16,1 1 0,21-1 0,-21 21 16,21-21-16,-21 0 0,21 1 0,0-1 15,0 0-15,0 0 0,0 0 16,0 0-16,0 1 0,21-22 16,-21 21-16,21-21 0,0 0 15,1 0-15,-1 0 0,0 0 16,0-21-16,0 21 0,-21-22 0,0 1 15,21 21-15,-21-21 0</inkml:trace>
  <inkml:trace contextRef="#ctx0" brushRef="#br0" timeOffset="-116905.03">11324 10266 0,'0'0'0,"0"-21"31,21 0-15,0-1-16,1 1 0,-1 0 0,0 0 15,0 0-15,0-22 0,22 1 0,-22 0 16,21-1-16,0 1 0,-20 0 15,20-22-15,-21 22 0,0-22 0,0 22 16,-21 0-16,0 21 0,0-22 0,0 22 16,-21 21-1,0 0-15,0 0 0,0 21 0,0 0 0,-1 1 16,-20 20-16,21-21 0,0 43 16,0-22-16,21 0 0,0 1 15,0-1-15,0 0 0,0 1 0,0-22 16,21 21-16,0-21 0,0 22 0,0-22 15,0 0-15,22 0 0,-22 0 16,0-21-16,0 21 0,0 1 0,1-22 16,-22 21-1,-22-21 1,1 0-16,-21 0 0,21 0 16,-22-21-16,1-1 0,21 22 0,-21-21 15,-1 21-15,22-21 0,0 21 0,0 0 16,0 0-16,-1 0 15,22 21 1,22 0-16,-1-21 16,-21 22-16,21-1 0,0-21 15,0 21-15,0-21 0,1 0 0,-1 21 16,0-21-16,21 0 0,-21 0 0,22 0 16,-22 0-16,21 0 0,1-21 15,-1 0-15,0 21 0,1-21 0,-1-1 16,0 1-16,1 0 0,-22 0 0,21 0 15,-21 0-15,22-1 0,-22 1 16,-21 0-16,21 0 0,0-21 16,-21 20-16,0 1 0,0 0 0,0-21 15,0 21-15,0-1 0,-21 22 32,21 22-32,-21-1 0,0 0 15,21 0-15,0 0 0,-22 22 0,22-22 16,0 0-16,0 21 0,0-21 15,0 1-15,0-1 0,0 0 0,0 0 16,22 0-16,-1-21 0,-21 21 0,21-21 16,0 0-16,0 0 15,0 0-15,22 0 0,-22 0 0,0 0 16,0-21-16,0 0 0,22 0 0,-22 21 16,0-21-16,0 0 0,0-1 0,1 1 15,-22 0-15,21-21 0,0 21 16,-21-22-16,0 22 0,21-21 0,0 21 15,-21-22-15,21 22 0,-21 0 0,0 0 16,0 42 15,0 21-31,0-21 0,0 1 0,-21 20 16,21-21-16,-21 21 0,21-20 16,0-1-16,0 21 0,0-21 15,0 0-15,0 1 0,0-1 16,21 0-16,0-21 0,1 0 15,-1 0-15,0 0 0,0 0 16,21 0-16,-20 0 0,-1-21 0,21 0 16,-21-1-16,22 1 0,-1 0 0,-21 0 15,0 0-15,22 0 0,-22-22 16,0 1-16,0 21 0,0-22 0,-21 1 16,0 0-16,0-22 0,21 22 0,-21 0 15,0 20-15,22-20 0,-22 21 16,0 0-16,0 0 0,0 42 31,0 0-31,0 0 0,0 21 0,0-20 16,0 20-16,0 0 0,-22 1 15,1-1-15,21 0 0,-21 1 0,0-1 16,21 0-16,0 1 0,-21-22 0,0 0 16,21 21-16,0-21 0,0 1 15,0-1-15,0-42 47,0-1-31,21 1-16,0 0 0,0 0 0,0 0 15,0 0-15,1-1 0,-1-20 16,21 21-16,0 0 0,1 0 16,-1-1-16,0 1 0,1 0 0,-1 21 15,0 0-15,1 0 0,-22 0 0,0 0 16,21 0-16,-20 21 0,-1 0 15,-21 1-15,0-1 0,21 0 0,-21 0 16,0 0-16,0 0 0,0 1 0,0-1 16,-21 0-16,0-21 0,21 21 0,-22 0 15,1-21-15,0 21 0,-21 1 16,21-22-16,-1 0 0,1 0 0,-21 21 16,21-21-16,0 0 0,-1 0 15,-20 0-15,21 0 0,0 0 0,0 0 16,-1 0-16,22-21 15,-21-1-15</inkml:trace>
  <inkml:trace contextRef="#ctx0" brushRef="#br0" timeOffset="-114556.71">14922 9948 0,'0'0'0,"-21"0"0,0 0 16,0 0 15,21-21-15,-21 21-16,21-21 16,0 0-16,0 0 0,0 0 15,0-1-15,0 1 0,0 0 16,0 0-16,0-21 0,21 20 15,0-20-15,0 0 0,0-1 0,1 22 16,-1-21-16,21 0 0,-21 20 0,22 1 16,-22 0-16,21 0 0,-21 21 15,22 0-15,-22 0 0,0 0 0,0 0 16,0 0-16,-21 21 16,21 0-16,-21 0 15,0 1-15,0-1 0,0 0 0,0 0 16,0 0-1,0-42 17,0 0-32,0 0 15,0 0-15,0-1 0,0 1 16,-21 0-16,0 0 0,21 0 16,-21 0-16,0 21 15,0-22-15,-1 22 16,1 0-16,21 22 0,-21-1 0,0 0 15,21 0-15,0 0 16,-21 22-16,0-1 0,21 0 0,-22 1 16,22 20-16,0-21 0,0 1 0,0-1 15,0 0-15,0-20 0,0 20 16,22-21-16,-1 21 0,0-20 0,0-22 16,0 21-16,22 0 0,-22-21 0,21 0 15,0 0-15,1 0 0,-1 0 16,0 0-16,1-21 0,-1 0 0,0-1 15,1 1-15,-22 0 0,21 0 0,1-21 16,-22-1-16,0 1 0,0 0 16,21-1-16,-20-20 0,-22 20 0,21 1 15,-21-21-15,21 20 0,-21 1 16,0 0-16,0-1 0,0 1 16,0 0-16,0 20 0,0 1 0,0 0 15,0 42 1,-21 0-16,21 1 0,-21 20 15,21 0-15,-22 1 0,22-1 0,0 21 16,0-20-16,0 20 0,0-20 16,0 20-16,0-21 0,0 1 0,0-1 15,0 0-15,0 1 0,0-22 16,22 21-16,-1-21 0,21 1 16,-21-1-16,0-21 0,1 0 0,-1 0 15,0 0-15,21 0 0,-21-21 16,1-1-16,-1 1 0,0 0 15,21 0-15,-21 0 0,1 0 0,-1-22 16,21 1-16,-21 0 0,0-1 0,22 1 16,-22 0-16,21-1 0,-21 1 15,22 0-15,-22 20 0,21 1 0,-21 0 16,22 0-16,-22 0 0,0 21 0,0 0 16,0 0-16,-21 21 0,0 0 15,22 0-15,-22 0 0,0 22 0,0-22 16,0 21-16,0-21 0,0 1 0,0 20 15,0-21-15,0 0 16,0 0-16,0 1 0,0-1 16,0-42 15,21-1-31,0 1 16,-21 0-16,0 0 0,0-21 15,0 20-15,0 1 0,0 0 16,0-21-16,0 21 0,0-1 0,-21 1 15,0 0-15,21 0 0,-22 0 0,1 21 16,0 0-16,0 0 0,0 0 16,0 0-16,-22 21 0,22 0 0,0 0 15,-21 0-15,20 22 0,-20-22 16,21 21-16,0 1 0,-22-1 16,22 0-16,0 1 0,0-1 0,21 0 15,0-21-15,-21 22 0,21-22 0,0 0 16,0 0-16,0 0 0,21 1 15,-21-1-15,42-21 0,-21 0 0,1 0 16,-1 0-16,21 0 0,-21 0 0,0 0 16,22-21-16,-22 21 0,0-22 15,21 1-15,-20 0 0,-1 0 0,0 0 16,0-22-16,0 22 0,0 0 16,-21-21-16,0-1 0,22 22 0,-22-21 15,21 0-15,-21-1 0,0 22 16,0 0-16,0 0 0,0 0 0,0 42 31,0 0-31,0 21 16,0-21-16,0 1 0,0 20 0,0 0 15,0-21-15,0 22 0,-21-1 0,21-21 16,0 0-16,0 22 0,0-22 16,0 0-16,0 0 0,21 0 15,0-21-15,0 0 0,0 0 0,0 0 16,22 0-16,-22 0 15,21 0-15,-21 0 0,22-21 0,-1 0 16,0 21-16,1-21 0,-1 0 0,0-22 16,-20 22-16,20 0 0,0-21 15,-21-1-15,22 1 0,-22 21 0,-21-21 16,0-1-16,0 22 0,0 0 0,0 0 16,0 0-16,-21 21 15,0 0-15,-1 21 0,1 0 16,0 0-16,21 21 0,0-20 0,0-1 15,0 21-15,0-21 0,0 22 16,0-22-16,0 21 0,0-21 0,0 0 16,0 22-16,21-22 0,0 0 0,-21 0 15,22-21-15,-22 21 0,0 1 16,21-22-16,-21 21 16,0-42 15,-21 21-31,21-22 15,-22 22-15,22-21 0,-21 0 0,0 21 16,21-21-16,-21 21 0,0 0 16,0 0-1,21 21-15,0 0 16,0 0-16,0 1 0,0-1 16,0 0-1,21-21-15,-21 21 0,21-21 16,0 0-16,0 0 0,0 0 15,22 0-15,-22 0 0,0 0 16,21 0-16,1-21 0,-22 21 0,21-21 16,1 0-16,-1-1 0,0 1 0,1 0 15,-22 0-15,21-21 0,0-1 16,1 1-16,-22 0 0,0-1 0,21 1 16,-20 0-16,-22 20 0,0-20 0,0 0 15,0 21-15,0-1 0,-22 22 31,1 22-31,21-1 0,0 0 16,0 0-16,0 21 0,0-20 16,0 20-16,0-21 0,0 21 15,0-20-15,21 20 0,1-21 0,-22 21 16,21-20-16,-21-1 0,21 0 0,-21 0 16,0 0-16,0 0 0,0 1 15,0-1-15,0 0 0,0 0 16,-21-21-1,0 0-15,-1 0 0,1 0 16,0 0-16,0 0 0,0 0 16,0 0-16,-1 0 15,22-21 1,0 0 0,0 0-16,22 21 15,-1-22-15,-21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6T02:12:49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12552 1164 0</inkml:trace>
  <inkml:trace contextRef="#ctx0" brushRef="#br0" timeOffset="466.81">12107 1164 0,'0'0'15,"-21"0"-15,-233 0 31,212 0-31,21 0 0,-22 0 0,22 0 0,0 0 16,0 0-16,42 0 47,0-21-31,21 21-16,22 0 0,-22 0 15,43 0-15,-22 0 0,22 0 0,0 0 16,-1 0-16,1 0 0,-21-21 15,20 21-15,1 0 0,0 0 0,-22 0 16,22 0-16,-1 0 0,-20 0 16,21 0-16,-22 0 0,-21 0 0,22 0 15,-22 0-15,1 0 0,-22 0 16,0 0-16,0 0 0,0 0 0,-42 0 47,0 0-47,0 0 0,0 0 15,-1 0-15,1 0 0,0 0 16,-21 0-16,21 0 0,-1 0 0</inkml:trace>
  <inkml:trace contextRef="#ctx0" brushRef="#br0" timeOffset="815.52">12636 1207 0,'0'0'16,"-21"0"-16,0 0 31,21 21-31,0 0 16,0 0-16,0 0 15,0 0-15,0 1 0,0 20 16,0-21-16,0 21 0,0 1 15,0-1-15,0 22 0,0-22 0,-21 21 16,0 1-16,21-1 0,-21-20 0,21 20 16,0-20-16,-22 20 0,22-21 15,-21-20-15,21 20 0,0-21 0,0 0 16,0 0-16,0 1 0,0-1 16,0-42 15,0-1-16</inkml:trace>
  <inkml:trace contextRef="#ctx0" brushRef="#br0" timeOffset="1527.43">12869 1609 0,'0'0'0,"21"0"0,1 0 0,-22 21 31,0 0-15,0 21-16,0-20 15,0-1-15,0 0 0,0 21 0,0-21 16,-22 22-16,22-22 0,0 21 0,0-21 16,0 22-16,0-22 0,0 21 15,0-21-15,0 1 0,0-1 0,0 0 16,0 0-16,22-21 0,20 21 15,-21-21-15,0 0 0,22 0 16,-1 0-16,0 0 0,-21 0 0,22-21 0,-1 0 16,0 21-16,-20-21 15,20 0-15,-21-1 0,21 1 0,-20-21 16,-1 21-16,0 0 0,-21-22 16,0 1-16,21 21 0,-21-22 0,0 22 15,21 0-15,-21 0 0,0 0 0,0 0 16,0-1-16,0 44 31,0-1-15,0 0-16,0 21 0,-21-21 0,21 1 15,0 20-15,-21 0 0,21-21 16,0 22-16,0-1 0,0 0 0,0 1 16,0-1-16,-21 0 0,21 22 15,0-22-15,0 22 0,0-1 16,-21 1-16,21-1 0,0 1 0,0-1 15,0 1-15,0-1 0,0 1 0,-22-1 16,22-20-16,0 20 0,-21-21 16,21 1-16,0-1 0,0 0 0,-21 1 15,0-22-15,0 0 0,21 0 0,-21-21 16,-1 21-16,1-21 0,0 0 16,0 0-16,0 0 0,-22 0 15,22-21-15,-21 0 0,0 0 0,-1 0 0,-20-22 16,20 22-16,1-21 0,0 0 15,-1 20-15,22-20 0,-21 0 16,21 21-16,0-22 0,-1 1 0,22 21 16,0 0-16,0-22 0,0 22 15,0-21-15,0 21 0,0-22 0,22 22 16,-1-21-16,21-1 0,-21 1 0,22 21 16,-22-21-16</inkml:trace>
  <inkml:trace contextRef="#ctx0" brushRef="#br0" timeOffset="1899.61">13949 1545 0,'0'0'0,"-21"0"0,-1 0 0,1 0 16,0 21-1,21 1-15,0 20 0,-21-21 0,21 21 16,0 1-16,0 20 0,-21-20 16,21 20-16,0 1 0,0-22 0,0 21 15,0 1-15,0-1 0,0 1 16,0-1-16,0 1 0,0 21 16,0-22-16,0 1 0,0-1 0,0 1 15,0-1-15,0 1 0,-21-22 0,21 21 16,-22-20-16,22-1 0,0-21 15,0 22-15,0-22 0,0 0 0,-21-21 16,21 21-16,0-42 31,0 0-31,0 0 0,0-1 0,0 1 16,0-21-16,0 21 0,0-22 0,21 1 16,-21 0-16</inkml:trace>
  <inkml:trace contextRef="#ctx0" brushRef="#br0" timeOffset="2231.91">13864 1651 0,'0'0'0,"0"-21"0,0 0 16,21 0-16,0-1 15,1 1-15,20 21 0,-21 0 0,21-21 16,1 21-16,-22 0 0,42 0 15,-20 0-15,-1 21 0,0 0 0,-20 1 16,20 20-16,-21-21 0,0 21 16,-21-20-16,0 20 0,0 0 15,0-21-15,-21 22 0,-21-22 0,-1 21 16,1-21-16,0 22 0,-1-22 16,1 0-16,0 0 0,-1-21 0,1 21 15,21 1-15,0-22 0,0 0 16,-1 21-16,1-21 0,42-21 31,1-1-15,-1 22-16,21-21 0</inkml:trace>
  <inkml:trace contextRef="#ctx0" brushRef="#br0" timeOffset="2755.97">14880 1672 0,'21'0'0,"-42"0"0,63-21 0,-20 0 15,-22 0-15,21 0 0,-21-1 16,0 1-16,0 0 15,0 0-15,-21 0 0,-1 21 16,1 0-16,0 0 0,0 0 0,-43 0 16,43 0-1,-21 21-15,21 0 0,-22 21 0,22-20 16,0 20-16,-21 0 0,21 22 16,-1-22-16,1 0 0,0 1 0,21-1 15,0 0-15,0-20 0,0 20 0,0-21 16,0 21-16,0-20 0,0-1 15,21 0-15,0 0 0,1-21 0,-1 21 16,21-21-16,-21 0 0,22 0 16,-22 0-16,21 0 0,0 0 0,22 0 15,-22-21-15,1 0 0,20 0 0,-21 21 16</inkml:trace>
  <inkml:trace contextRef="#ctx0" brushRef="#br0" timeOffset="3243.16">15684 1609 0,'0'0'16,"-21"-21"-16,21-1 0,-21 22 0,0 0 15,0 0-15,0 0 0,-1 0 0,1 0 16,-21 0-16,21 22 0,0-1 16,-1 0-16,1 0 0,-21 21 15,21-20-15,0 20 0,-1-21 0,1 21 16,21 1-16,0-22 0,-21 0 15,21 21-15,0-20 0,0-1 0,0 0 16,0 0-16,0 0 0,21 0 16,0-21-16,1 0 0,-1 0 15,21 0-15,-21 0 0,0 0 16,1-21-16,-1 21 0,21-21 16,-21 0-16,0 0 0,1 0 0,-1-1 15,0-20-15,0 0 0,0 21 16,0-22-16,1 1 0,-1 0 0,-21-1 15,0 1-15,21 21 0,-21 0 16,21-1-16,-21 1 0,0 0 0,0 42 31,0 0-31,0 1 0,-21-1 16,21 21-16,-21 0 0,0-20 0,21 20 16,0 0-16,-22 1 0,22-1 15,-21-21-15,21 21 0,0-20 0,0 20 16,0-21-16,0 0 0,0 0 0,0 1 15,21-22-15,1 0 16,-1 0-16,0 0 0,0 0 0,0 0 16,22 0-16,-22 0 0,21-22 0,-21 1 15</inkml:trace>
  <inkml:trace contextRef="#ctx0" brushRef="#br0" timeOffset="3619.28">16446 1566 0,'0'0'0,"-63"-21"32,42 21-32,0 0 0,-22 21 15,22 1-15,-21-22 0,21 21 0,-1-21 16,1 21-16,21 0 0,0 0 16,0 0-1,43 1-15,-22-1 16,0-21-16,0 21 0,21 0 15,-20 0-15,20-21 0,-21 21 0,21 1 16,-20-1-16,-1 0 0,0 0 16,0 0-16,-21 0 0,0 1 15,0-1-15,0 0 0,0 0 16,-21 0-16,0-21 0,-22 0 16,22 0-16,-21 0 0,21 0 0,-22 0 15,22 0-15,-21 0 0,21 0 16,0 0-16,-22 0 0,22 0 0,0 0 15,0 0-15,21-21 0,-21 21 16,21-21-16,0 0 16,0 0-16,0-1 0,0 1 0,0 0 15,21 21-15</inkml:trace>
  <inkml:trace contextRef="#ctx0" brushRef="#br0" timeOffset="4119.1">16870 1291 0,'0'0'0,"21"-42"31,-21 21-31,0 42 31,0 0-31,0 0 0,0 22 16,0-22-16,0 21 0,-21 0 15,0 1-15,21-1 0,-22 0 0,1 1 16,0 20-16,21-20 0,0-1 16,-21 0-16,21 1 0,0-1 0,0 0 15,0-21-15,0 1 0,21-1 16,0 0-16,0 0 0,-21 0 0,22-21 16,20 0-16,-21 0 0,0 0 0,0 0 15,1 0-15,20-21 16,-21 21-16,0-21 0,22 0 0,-22 0 15,0-1-15,0 1 0,0-21 0,0 21 16,1-22-16,-1 22 0,0 0 16,-21 0-16,0 0 0,0 0 0,0 42 31,0 0-31,0 0 16,0 0-16,0 0 0,-21 22 15,21-22-15,0 0 0,0 0 16,0 0-16,0 1 0,0-1 15,21-21 17,-21-21-32,21 21 15,0-22-15</inkml:trace>
  <inkml:trace contextRef="#ctx0" brushRef="#br0" timeOffset="4302.99">17441 1418 0,'0'0'0,"0"-21"16,-21 21-16,0 0 16,0 0-1,21 21-15,0 0 32,-21-21-17,21 22 1</inkml:trace>
  <inkml:trace contextRef="#ctx0" brushRef="#br0" timeOffset="4499.88">16722 1609 0,'-22'0'0,"44"0"0,-44 21 31,44-21 0,20 0-31,-21 0 16,0 0-16,22 0 0,-22 0 0,21 0 15,0 0-15,-20 0 0,20 0 0</inkml:trace>
  <inkml:trace contextRef="#ctx0" brushRef="#br0" timeOffset="5055.8">17611 1651 0,'-22'0'16,"1"0"-1,0 0-15,21 21 16,0 0-16,-21 1 0,21-1 15,0 0-15,-21 0 0,21 21 16,0-20-16,-21-1 0,21 21 0,0-21 16,0 0-16,0 1 0,0-1 0,0 0 15,0 0-15,0 0 0,0 0 16,0-42 31,0 0-47,0 0 15,0 0-15,0 0 0,0-1 16,0-20-16,0 21 0,21-21 0,0-1 16,0 22-16,21-21 0,-20-1 15,20 22-15,0 0 0,-21 0 0,22 0 16,-1 0-16,0 21 0,1 0 16,-1 0-16,-21 0 0,22 0 0,-22 21 15,21 0-15,-21 0 0,0 0 16,1 22-16,-1-22 0,0 21 15,-21-21-15,0 0 0,0 22 0,0-22 16,0 0-16,0 21 0,0-20 16,-21-1-16,0 0 0,-1 0 15,1 0-15,0-21 0,21 21 16,-21-21-16,42 0 31,0 0-15,0-21-16</inkml:trace>
  <inkml:trace contextRef="#ctx0" brushRef="#br0" timeOffset="5919.4">18944 1757 0,'0'0'0,"21"-21"0,-21 0 0,0-22 16,0 22-16,21 0 0,-21 0 0,0 0 15,0-1-15,0 1 0,-21 21 16,0 0-16,0-21 0,0 21 0,0 0 16,-22 0-16,22 0 0,-21 21 0,-1-21 15,1 21-15,21 1 0,-21-1 16,-1 21-16,22-21 0,-21 0 16,21 22-16,-1-22 0,1 0 15,21 21-15,0-20 0,0-1 0,0 0 16,0 0-16,0 0 0,21 0 0,1-21 15,20 22-15,-21-22 0,0 0 16,22 0-16,-1 0 0,-21 0 0,21 0 16,1 0-16,-22 0 0,0 0 15,21 0-15,-20-22 0,-1 1 0,0 0 16,0 0-16,-21 0 0,0 0 16,21-1-16,-21 1 15,21 0-15,-21 0 16,0 42-1,0 0 1,0 0-16,0 1 0,0-1 16,0 0-16,0 21 0,0-21 0,0 1 15,0 20-15,-21-21 0,21 21 0,-21-20 16,21 20-16,0-21 0,0 21 16,-21 1-16,21-1 0,0 0 0,-21 1 15,21-1-15,0 0 0,0 22 16,0-22-16,0 22 0,0-22 0,0 0 15,0 22-15,0-22 0,0 22 0,0-22 16,0 0-16,0 1 0,21 20 16,-21-20-16,21-1 0,-21 0 15,0 1-15,0-1 0,0 0 0,0-21 16,0 22-16,0-22 0,0 21 16,0-21-16,0 1 0,0-1 0,0 0 15,-21 0-15,21 0 0,-21-21 16,0 21-16,-1-21 15,22-21 1,-21 0-16,0-21 16,21 21-16,0-1 0,-21-20 15,0 0-15,0-1 0,21 1 0,-22-21 16,1 20-16,0-20 0,0-1 16,0 1-16,0-1 0,-1 22 15,22-22-15,0 1 0,0 21 0,0-22 16,0 22-16,0-22 0,0 22 15,0-22-15,0 22 0,22 0 0,-1-1 16,0 22-16,21-21 0,-21 21 16,1 0-16,20-22 0,-21 22 0,21 0 15,1 21-15,-1-21 0,-21 0 16,22 21-16,-1-22 0,0 1 0,1 21 16,-22-21-16,0 21 0,0-21 0,0 21 15,-21-21-15</inkml:trace>
  <inkml:trace contextRef="#ctx0" brushRef="#br0" timeOffset="6958.8">11134 762 0,'0'0'0,"-22"0"16,1 0-1,21 21-15,0 0 16,0 1-16,0-1 0,0 21 15,0-21-15,0 22 0,0-1 0,0 0 16,0 22-16,0-22 0,0 0 16,0 22-16,0-22 0,0 22 0,0-22 15,0 22-15,0-22 0,0 21 0,0 1 16,0-1-16,0 1 16,0-1-16,0 1 0,0-1 0,0-20 15,0 20-15,0 1 0,0-22 16,0 22-16,0-22 0,0 21 0,-21-20 15,21 20-15,-21-20 0,21 20 0,0-21 16,-21 1-16,21-1 0,0 0 16,-21 1-16,21-1 0,-22-21 0,22 22 15,-21-22-15,21 0 0,0 0 0,0 0 16,-21 0-16,21 1 0,-21-1 16,21-42 30,21-1-46,0 1 0,-21 0 16,21-21-16</inkml:trace>
  <inkml:trace contextRef="#ctx0" brushRef="#br0" timeOffset="8351.45">11176 910 0,'-21'-42'31,"0"42"-15,21-21-1,21 21 1,0 0-1,0 0-15,0 0 0,0 0 0,1 0 16,20-21-16,-21 21 0,21 0 16,-20 0-16,20 0 0,0 0 0,1 0 15,-1 0-15,21 0 0,1 0 16,-1 0-16,1 0 0,21 0 0,-1 0 16,1 0-16,0 0 15,-1 0-15,1 0 0,0 0 0,-1 0 0,1 0 16,21 0-16,0 0 0,-1 0 15,1 0-15,21 0 0,-21 0 16,0 0-16,0 0 0,0 0 16,-1 0-16,22 0 0,0 0 0,0 0 15,-21 0-15,21 0 0,0 0 16,-21 0-16,0 0 0,21 0 16,-21 0-16,21 0 0,0 21 0,0-21 15,-21 0-15,-1 0 0,1 0 16,0 0-16,-21 0 0,21 0 0,-22 21 15,1-21-15,21 0 16,-22 0-16,1 0 0,21 0 0,-21 0 0,-1 0 16,1 0-16,21 0 0,-22 0 15,22 0-15,-21 0 0,21 0 16,0 0-16,-1 0 0,1 0 16,-21 21-16,0-21 0,20 0 0,-41 0 15,21 0-15,-1 0 0,1 0 16,-22 0-16,22 0 0,-21 0 0,20 0 15,-20 0-15,-1 0 0,1 0 16,-1 0-16,1 0 0,-22 0 0,0 0 16,1 0-16,-1 0 0,0 0 15,-20 0-15,-1 0 0,21 0 16,-21 0-16,0 0 0,1 0 16,-1 0-16,0 0 0,0 0 15,0 0-15,0 0 16,1 0-16,20 0 0,-21 0 0,0 0 15,22 0-15,-22 0 0,21 0 16,-21 0-16,0 0 0,22 0 0,-22 0 16,0 0-16,0 0 0,0 0 15,1 0-15,20 0 0,-21 0 16,0 21-16,0-21 0,1 0 0,-1 0 16,0 0-16,0 0 15,0 0-15,0 0 16,-21 21-16,22-21 15,-1 0-15,0 0 32,-21 22-17,0-1 1,0 0 0,0 0-16,0 0 0,0 0 15,0 1-15,0 20 0,0-21 16,0 0-16,-21 0 0,21 22 15,0-22-15,0 21 0,-21-21 0,21 1 16,-22 20-16,22 0 0,-21-21 16,21 22-16,-21-1 0,21 22 15,0-22-15,0 0 0,0 22 0,0-22 16,0 22-16,-21-22 0,21 0 16,0 22-16,0-22 0,-21 0 0,21 1 15,0 20-15,0-20 0,0-1 16,0 21-16,-21-20 0,21 20 0,0 1 15,0-22-15,0 22 0,-22-1 16,22-21-16,0 22 0,0-22 0,0 1 16,0-1-16,0 0 0,0-21 0,0 22 15,0-22-15,0 0 16,0 21-16,0-20 0,0-1 0,0 0 31,-21-21-15,0 0-16,0 0 15,21-21-15,-21 21 0,0 0 16,-1-21-16,1 21 0,0-22 0,-21 22 16,-1 0-16</inkml:trace>
  <inkml:trace contextRef="#ctx0" brushRef="#br0" timeOffset="9731.66">11155 3217 0,'0'-21'32,"0"0"-1,-21 0 0,42 21 16,0 0-31,0 0-16,0 0 0,22 0 15,-22 0-15,21 0 0,0-21 0,1 21 16,-1 0-16,0 0 0,22 0 0,-1 0 15,1-21-15,-1 21 0,22 0 16,-21 0-16,20 0 0,1 0 16,0-22-16,-1 22 0,1 0 0,0 0 15,-1 0-15,1 0 0,0 0 16,20 0-16,1-21 0,0 21 0,0 0 16,-21 0-16,20 0 0,-20 0 15,21 0-15,-21 0 0,-1 0 0,22 0 16,-21 0-16,21 0 0,-1 0 0,1 0 15,-21-21-15,21 21 0,-22 0 16,22 0-16,-21 0 0,21 0 0,-22 0 16,22 0-16,0 0 0,-21 0 15,21 0-15,-1 0 0,-20 0 0,0-21 16,-1 21-16,1 0 0,0 0 16,-1 0-16,1 0 0,-21 0 15,20 0-15,1 0 0,0 0 0,-22 0 16,22 0-16,-1 0 0,1 0 15,-21 0-15,-1-21 0,1 21 0,-1 0 16,1 0-16,-1 0 0,1 0 0,-1 0 16,1 0-16,-1 0 0,1 0 15,-1 0-15,1 0 0,-1 0 0,1 0 16,-1 0-16,1 0 0,-22 0 16,21 0-16,-20 0 0,20 0 0,-20 0 15,-1 0-15,21 0 0,-20 0 16,20 0-16,-20 0 0,20 0 15,-21 0-15,22 0 0,-22 0 0,1 0 16,20 0-16,-21 0 0,1 0 16,20 0-16,-20 0 0,-1 0 0,0 0 15,22 0-15,-43 0 0,21 0 16,1 0-16,-1 0 0,-21 0 0,0 0 16,0 0-16,1 0 0,-1 0 0,0 0 15,0 0-15,0 0 16,0 0-16,1 0 31,-1 0-15,0 0-16,0 0 15,0 0-15,0 0 0,1 0 16,-1 0-16,0 0 0,0 0 16,0 0-1,-21-21 1,-21 21-1,0 0-15,-21 0 16,20 0-16,1 0 0,0 0 16,-21 0-16,21 0 0</inkml:trace>
  <inkml:trace contextRef="#ctx0" brushRef="#br0" timeOffset="10619.28">12340 3302 0,'21'-21'0,"-42"42"0,63-63 0,-20 42 15,-22-21-15,21-1 0,0 1 16,-42 21 15,0 21-15,-1-21-16,1 22 0,0-1 0,0 0 15,-21 21-15,-1-21 0,1 1 0,-22 20 16,22-21-16,-21 21 0,-1-20 16,-21 20-16,22-21 0,-1 21 0,1-20 15,-22 20-15,22 0 0,-22-21 16,22 22-16,-22-22 0,0 21 15,22 1-15,-22-1 0,22-21 0,-22 21 16,21 1-16,1-1 0,-1 0 16,1 1-16,-1-1 0,-20-21 0,41 22 15,-41-1-15,41-21 0,-20 0 16,-1 22-16,1-22 0,-1 0 0,22 0 16,-21 0-16,20 0 0,1 1 0,21-22 15,0 21-15,-22-21 0,22 0 16,0 21-16,0-21 15,21-21 17,0 0-17,21-1-15</inkml:trace>
  <inkml:trace contextRef="#ctx0" brushRef="#br0" timeOffset="11112">10181 4022 0,'-21'21'0,"42"-42"0,-21 0 0,0-1 15,0 44 32,0-1-47,-21 0 0,0 0 16,0 0-16,-1 0 0,1 1 15,0 20-15,0-21 0,0 0 0,-22 22 16,22-22-16,0 0 0,-21 21 0,21-21 16,-1 1-16,1-1 0,-21 0 15,21 0-15,0 0 0,-1 0 0,1-21 16,0 22-16,0-22 16,42 0 46,0 0-62,0 21 0,22-21 16,-22 0-16,21 0 0,1 21 15,20-21-15,-21 21 0,22-21 0,-22 0 16,22 21-16,-22-21 0,22 0 0,-22 0 16,0 21-16,-21-21 0,22 0 15,-22 0-15,0 0 0,0 22 0,0-22 16,1 0 31,-1-22-32</inkml:trace>
  <inkml:trace contextRef="#ctx0" brushRef="#br0" timeOffset="11946.51">16658 3239 0,'0'0'0,"0"-22"0,21 22 63,0 0-63,22 22 15,-22-1-15,0 0 16,21 0-16,-20 0 0,20 0 0,0 1 16,1 20-16,20 0 0,-21-21 15,22 22-15,-1-1 0,22-21 16,-21 22-16,20-1 0,1 0 0,0-21 16,-1 22-16,1-22 0,0 21 15,-1 1-15,-20-22 0,20 21 0,1 0 16,0-20-16,-1 20 0,1-21 15,-21 21-15,20-20 0,-20-1 0,-1 0 16,-20 0-16,-1 0 0,0 0 16,1-21-16,-22 22 0,0-22 0,0 0 15,0 0-15,0 0 0,-21-22 63,0 1-63,0 0 15</inkml:trace>
  <inkml:trace contextRef="#ctx0" brushRef="#br0" timeOffset="12323.33">18923 3916 0,'0'0'0,"-21"0"0,0 0 31,21 21-15,0 0-1,0 0-15,21 1 16,-21-1-16,21-21 0,0 21 0,0 0 16,0 0-16,1-21 0,-1 21 15,0-21-15,0 22 0,0-1 0,0 0 16,1-21-1,-22 21-15,0 0 16,0 0-16,-22 1 16,1-22-16,-21 21 0,21 0 15,0-21-15,-1 21 0,-20 0 0,21 0 16,-21-21-16,20 22 0,1-1 16,-21 0-16,21-21 0,0 21 15,-1-21-15,1 0 0,0 21 16,0-21-16,0 0 0,0 0 0,-1 0 15,1 0-15</inkml:trace>
  <inkml:trace contextRef="#ctx0" brushRef="#br0" timeOffset="13371.5">1609 4657 0,'0'0'0,"0"-21"0,-22-22 32,22 22-32,-21 21 15,0 0 1,21 21-16,0 0 0,-21 1 15,21 20-15,0 0 0,0 22 16,-21-1-16,21 1 0,0 20 0,0-20 16,0 21-16,0-1 0,-21-20 15,21 20-15,-22 1 0,22-21 16,-21-1-16,21 1 0,0-1 0,0 1 16,-21-22-16,21 0 15,0 1-15,0-1 0,0-21 0,0 0 16,0 0-16,0 1 0,21-22 31,0-22-15,-21 1-16,22 0 0,-22-21 0,0 21 15,0-22-15</inkml:trace>
  <inkml:trace contextRef="#ctx0" brushRef="#br0" timeOffset="14643.79">1587 4720 0,'0'0'16,"22"0"-16,-1 0 16,0 0-1,0 0 1,0 0-16,0 0 0,22 0 15,-22 0-15,21 0 0,1 0 0,-1 0 16,0 0-16,22 0 0,-1 0 16,1 0-16,20-21 0,-20 21 15,42 0-15,-22 0 0,22-21 16,0 21-16,0 0 0,21 0 0,0 0 16,0-21-16,21 21 0,0 0 15,0 0-15,1 0 0,-1 0 0,0-21 16,21 21-16,-21 0 0,22 0 0,-1 0 15,-21-22-15,22 22 0,-1 0 16,0 0-16,-21 0 0,22-21 0,-22 21 16,-21 0-16,21 0 0,0 0 15,-21 0-15,21-21 0,-21 21 0,0 0 16,0 0-16,-21 0 0,0 0 0,0 0 16,0-21-16,0 21 15,-1 0-15,-20 0 0,21 0 0,-21 0 16,-1 0-16,-20 0 0,-1 0 15,-20 0-15,-1 0 0,0 0 0,-21 0 16,1 0-16,-1 0 0,0 0 47,-21 21-31,0 0-16,21 0 15,-21 1 1,0-1-16,0 0 0,0 0 15,0 0-15,0 0 0,0 1 0,0-1 16,0 21-16,0 0 0,0 1 0,0-22 16,0 21-16,0 1 0,0-1 15,0 0-15,0 1 0,0-1 0,0 0 16,0 1-16,0-1 0,0 0 0,0 1 16,0-1-16,0-21 0,0 21 15,0 1-15,0-1 0,0-21 0,0 22 16,0-1-16,0-21 0,0 21 0,0-20 15,0 20-15,0-21 16,0 0-16,0 0 0,-21 1 0,21-1 16,-21 0-16,0 0 0,21 0 0,-22-21 0,22 21 15,-21 1-15,0-22 16,0 21-16,0-21 0,0 0 0,-1 21 16,1-21-16,-21 0 0,21 21 0,0-21 15,-22 0-15,1 0 0,21 0 16,-22 0-16,1 0 0,0 0 0,-1 0 15,-20 0-15,21 0 0,-1 0 0,-20 0 16,20 0-16,-20 0 0,-1 0 16,1 0-16,-22 0 0,1 0 0,-1 0 15,-21 21-15,21-21 0,-20 0 0,-1 0 16,0 0-16,0 21 16,0-21-16,-21 0 0,21 22 0,-21-1 15,22-21-15,-22 0 0,21 0 0,-21 21 16,21 0-16,-21-21 0,0 0 15,0 21-15,0-21 0,0 21 0,-21-21 16,21 0-16,0 22 0,0-22 0,-21 0 16,21 21-16,0-21 0,0 0 15,0 0-15,21 21 0,0-21 0,0 0 16,21 0-16,1 0 0,-22 0 16,21 0-16,1 0 0,-1 0 0,21 0 15,-20 0-15,-1 0 0,0 0 16,22 0-16,-1 0 0,-20 0 15,20 0-15,1-21 0,20 21 0,-20 0 16,21 0-16,-1 0 0,1 0 16,21 0-16,-22 0 0,22 0 0,-21 0 15,21 0-15,-22 0 0,22-21 16,0 21-16,-21 0 0,21 0 16,-1 0-16,-20 0 0,21 0 0,-21 0 15,20 0-15,1 0 0,0 0 16,0 0-16,42 0 47,0-22-32,22 1-15,-22 21 0,0-21 16,0 0-16,0 0 0,22 21 16</inkml:trace>
  <inkml:trace contextRef="#ctx0" brushRef="#br0" timeOffset="14979.59">2328 5080 0,'0'0'0,"-21"0"0,21-21 16,-21 21-16,0 0 15,0 21-15,21 0 0,0 0 16,0 22-16,0-1 0,0 0 16,0 1-16,0-1 0,0 0 0,0 1 15,0-1-15,0 22 0,0-22 16,0 21-16,0-20 0,0-1 0,0 0 16,0 1-16,0-1 0,0-21 15,0 0-15,0 22 0,0-22 16,21-42 15,-21 0-15,0-1-16,21 1 0</inkml:trace>
  <inkml:trace contextRef="#ctx0" brushRef="#br0" timeOffset="15331.27">2180 5249 0,'-21'-21'0,"42"42"0,-42-63 0,0 21 0,21 0 16,0 0-16,0-1 16,0 1-16,21 0 0,0 0 0,0 0 15,22 0-15,-22 21 16,21-22-16,0 1 0,1 21 0,-1 0 16,0 0-16,1 0 0,-1 0 15,0 21-15,1 1 0,-1-1 0,0 21 16,-20-21-16,-1 22 0,-21-22 15,0 21-15,0 0 0,-21-20 0,-1 20 16,1 0-16,-21-21 0,0 22 16,-1-22-16,1 21 0,0-21 0,-1 1 15,1-1-15,21 0 16,0-21-16,-1 21 0,1-21 0,0 21 16,42-21 15,0 0-16,1 0-15,-1 0 16</inkml:trace>
  <inkml:trace contextRef="#ctx0" brushRef="#br0" timeOffset="15763.72">2646 5609 0,'21'0'16,"-21"-21"0,21 21-16,-21-21 0,21 0 0,0 21 15,-21-21-15,22-1 0,-1 22 16,0 0-16,0-21 0,0 21 0,0 0 16,1 0-16,-1 0 0,0 0 15,0 21-15,0 1 0,0-1 0,1 0 16,-1 21-16,-21-21 0,0 1 15,0 20-15,0-21 0,0 21 0,0-20 16,0 20-16,0-21 16,-21 21-16,21-20 0,0-1 0,-22-21 15,22 21-15,0-42 32,0 0-17,0-1-15,0 1 0,0 0 16,0 0-16,22 0 0,-22-22 0,21 22 15,-21-21-15,0 21 0,21-22 16,0 1-16,-21 21 0,21-21 0,0 20 16,1-20-16,-22 21 0,21 0 15,0 0-15,0 21 0,0-22 0,0 22 16,1 0-16,-1 0 0</inkml:trace>
  <inkml:trace contextRef="#ctx0" brushRef="#br0" timeOffset="15975.75">3492 5503 0,'0'0'16,"0"22"-16,0-1 0,0 0 0,0 0 15,0 0-15,0 0 0,0 1 16,0-1-16,0 0 0,-21 0 0,21 0 16,-21 0-16,21 1 0,0-1 0,0 0 15,0 0 1,0-42 15,0 0-31,0 0 0,21 21 0,-21-22 16,0 1-16</inkml:trace>
  <inkml:trace contextRef="#ctx0" brushRef="#br0" timeOffset="16159.64">3492 5207 0,'0'0'0,"-21"-21"31,0 21-31,0 0 16,21 21-1,0 0 1,0 0 0,21-21-16,0 22 0,0-22 15</inkml:trace>
  <inkml:trace contextRef="#ctx0" brushRef="#br0" timeOffset="16847.64">3831 5482 0,'0'0'0,"-21"21"15,21 1-15,0-1 0,-21 0 0,21 0 16,0 0-16,0 0 0,0 1 0,-21-1 15,21 0-15,0 0 0,0 0 16,0 0-16,0 1 0,0-1 16,0 0-1,0-42 17,0 0-17,0-1-15,0 1 0,0 0 16,0 0-16,0-21 0,0 20 15,0-20-15,21 21 0,0 0 16,0-22-16,0 22 0,0 0 16,-21 0-16,22 0 0,-1 0 0,0 21 15,0 0-15,0 0 0,0 0 0,1 0 16,-1 0-16,0 21 0,0 0 16,-21 0-16,21 0 0,0 22 15,-21-22-15,0 0 0,0 0 16,0 0-16,0 22 0,0-22 0,0 0 15,0 0-15,0 0 16,0 0-16,0-42 47,0 0-47,0 0 16,0 0-16,0-22 0,0 22 15,22 0-15,-22-21 0,21 21 0,0-22 16,0 22-16,0-21 0,22 21 0,-22-1 15,21 1-15,0 0 0,1 21 16,-1 0-16,-21 0 0,22 0 0,-1 0 16,-21 0-16,21 0 0,-20 21 15,-1 0-15,0 1 0,-21-1 0,0 0 16,21 0-16,-21 0 0,0 0 0,0 1 16,0-1-16,0 0 15,-21 0-15,0 0 0,0 0 0,-1 1 16,1-1-16,0 0 15,21-42 1,0 0 0</inkml:trace>
  <inkml:trace contextRef="#ctx0" brushRef="#br0" timeOffset="17087.5">4995 5334 0,'0'21'31,"0"0"-15,0 1-16,0-1 0,0 0 15,-21 0-15,21 21 0,0-20 16,-21-1-16,21 21 0,-21-21 0,21 0 16,0 1-16,0-1 0,0 0 0,0 0 15,0 0-15,21-21 31,0-21-31,0 21 0,-21-21 16</inkml:trace>
  <inkml:trace contextRef="#ctx0" brushRef="#br0" timeOffset="17463.33">5122 4995 0,'0'0'0,"0"-21"0,-21 21 15,0 0-15,0 0 0,0 21 0,21 1 16,-22-1-16,1 0 0,21 0 0,0 21 16,0-20-16,0-1 0,0 21 15,0-21-15,0 0 0,0 1 0,0-1 16,21 0-16,1 0 0,-1-21 16,0 0-16,0 0 0,0 0 15,0 0-15,1 0 0,-1-21 0,21 0 16,-21 0-16,0-1 15,1 1-15,-22 0 0,0 0 0,0 0 16,0-22-16,0 22 0,0-21 16,0 21-16,-22-22 0,1 22 0,0 0 15,0 21-15,0 0 0,0 0 16,-1 0-16,-20 0 0,21 0 0,0 21 16,-22 0-16,22 1 0,0-1 0,21 21 15,0-21-15,-21 22 0,21-22 16,0 0-16,0 0 0,0 21 15,0-20-15,21-22 0,-21 21 0,21-21 16,0 0-16</inkml:trace>
  <inkml:trace contextRef="#ctx0" brushRef="#br0" timeOffset="17948.06">5694 4932 0,'0'0'0,"0"-21"31,0 42-31,-21 0 0,-1 0 16,1 0-16,21 1 0,-21 20 15,0 0-15,0 1 0,21-22 16,-21 21-16,-1 0 0,22 1 0,0-1 16,-21 0-16,21 1 0,-21-1 0,21-21 15,0 22-15,0-1 0,0-21 16,0 21-16,0-20 0,21-1 0,0 0 15,-21 0-15,22 0 0,-1 0 0,21-21 16,-21 0-16,0 0 0,1 0 16,20 0-16,-21 0 0,21 0 0,-20-21 15,-1 0-15,21 0 0,-21 21 16,0-42-16,1 20 0,-1 1 16,0 0-16,0 0 0,-21-21 0,21 20 15,-21 1-15,0 0 0,0 0 16,0 0-16,0 42 31,-21-21-31,21 21 0,0 0 16,-21 0-16,21 1 0,0-1 0,0 0 15,0 0-15,0 0 0,0 0 0,0 1 16,21-22 0,0 0-16,0 0 0,1 0 15,-1 0-15,0-22 0,0 22 16,-21-21-16,21 0 0,0 0 15,-21 0-15,0 0 0</inkml:trace>
  <inkml:trace contextRef="#ctx0" brushRef="#br0" timeOffset="18095.97">6117 5059 0,'-85'0'31,"64"0"-31,21 21 15,-21-21-15,21 21 16,-21-21 0</inkml:trace>
  <inkml:trace contextRef="#ctx0" brushRef="#br0" timeOffset="18276.93">5270 5355 0,'0'0'0,"0"21"0,0 1 15,22-22 17,-1 0-32,0 0 0,0 0 0,21 0 15,1-22-15,-1 22 0,0-21 16,1 21-16,-1-21 0,0 21 16,22 0-16,-22 0 0</inkml:trace>
  <inkml:trace contextRef="#ctx0" brushRef="#br0" timeOffset="18616.74">6202 5292 0,'0'0'16,"21"0"0,-21 21-16,21-21 0,-21 21 15,21 0-15,-21 0 16,21 1-16,-21-1 0,22 0 15,-22 0-15,0 0 0,0 0 16,21 1-16,-21-1 0,0 0 16,0 0-16,0 0 15,21-21 1,0 0 0,-21-21-16,21 0 0,0 0 15,1 0-15,-22-1 16,21 1-16,0-21 0,0 21 0,-21 0 15,21-22-15,0 22 0,1 0 16,-1-21-16,0 20 0,0 1 0,0 0 16,0 0-16,1 0 0,-1 21 15</inkml:trace>
  <inkml:trace contextRef="#ctx0" brushRef="#br0" timeOffset="18962.97">6731 5398 0,'0'0'15,"0"21"-15,0 0 0,0 0 0,21 0 16,0-21-16,0 0 16,1 0-16,-1 0 0,0 0 0,0 0 15,21 0-15,-20 0 0,-1-21 0,21 0 16,-21 21-16,0-21 16,22 0-16,-22-1 0,0 1 0,0 0 15,-21 0-15,0 0 0,21 0 0,-21-1 16,0-20-16,0 21 0,0 0 15,-21 0-15,0 21 0,0 0 16,0 0-16,-22 21 0,22-21 0,0 21 16,-21 21-16,21-21 0,-1 22 15,1-22-15,21 21 0,0 1 0,0-22 16,0 21-16,0-21 0,0 22 0,0-22 16,21 0-16,1 0 0,-1 0 15,21 0-15,0-21 0,1 0 16,-1 0-16,0 0 0,1 0 0,20 0 15,-20-21-15,-1 0 0,21 21 16,-20-21-16,-1-21 0</inkml:trace>
  <inkml:trace contextRef="#ctx0" brushRef="#br0" timeOffset="19815.91">15981 4784 0,'0'0'0,"-64"-85"15,64 64 1,-21 0-16,0 21 0,0 0 16,21 21-1,0 0-15,0 21 16,0 1-16,0 20 0,0 1 15,0-1-15,0 22 0,0-22 0,0 1 16,0 21-16,0-22 0,0 1 0,0-22 16,-21 21-16,21 1 0,-22-22 15,22 1-15,0-1 0,0-21 0,0 0 16,0 22-16,0-22 16,0 0-16,0-42 31,0 0-31,0-1 0,0 1 15</inkml:trace>
  <inkml:trace contextRef="#ctx0" brushRef="#br0" timeOffset="20935.3">15875 4805 0,'0'0'0,"0"-21"0,0 0 0,0-1 15,0 1-15,-21 21 0,21-21 16,21 21 31,0 0-47,21 0 0,1 0 0,-1 0 15,22 0-15,-1 0 0,22 0 16,-1 0-16,22 0 0,-21 0 0,21 0 16,0 0-16,21 0 0,0 0 15,21 0-15,0 0 0,21 0 0,1 0 16,-1 0-16,0 0 0,22-21 0,-1 21 15,1 0-15,-1 0 0,1 0 16,20 0-16,-20 0 0,-1 0 0,1 0 16,-1 0-16,1 0 0,-22 0 15,22 0-15,-1-21 0,-20 21 16,-1 0-16,0 0 0,1 0 0,-22 0 16,21 0-16,-21-21 0,0 21 15,1 0-15,-1 0 0,0-22 0,-21 22 16,0 0-16,0 0 0,-21-21 15,0 21-15,-22 0 0,1 0 0,-22 0 16,1 0-16,-22-21 0,1 21 0,-1 0 16,0 0-16,-21 0 0,1 0 15,-1 0-15,0 0 0,0 0 0,-21-21 16,21 21 0,0 0-16,1 0 15,-1 0 1,-21 21-1,0 0-15,0 0 0,0 1 0,21-1 16,-21 0-16,0 21 0,0-21 0,0 43 16,0-22-16,0 1 0,0-1 15,0 21-15,-21-20 0,21 20 0,0-20 16,0 20-16,0-21 0,0 22 16,-21-22-16,21 1 0,0-1 0,0 21 15,0-20-15,-22-1 0,22 0 0,0 1 16,0-1-16,0 0 0,0 1 15,-21-1-15,21 0 0,-21 1 16,21-22-16,-21 0 0,21 21 0,0-20 16,-21-1-16,0 0 0,-1 0 15,1-21-15,0 21 0,0 0 0,0-21 16,0 0-16,-22 0 0,22 0 0,-21 0 16,-1 0-16,1 0 0,0 0 15,-1 0-15,-20 0 0,-1 0 0,1 0 16,-1 0-16,1 0 0,-1 0 0,-20 0 15,-1 0-15,22 0 0,-22 0 16,-21-21-16,21 21 0,-20 0 0,-22-21 16,0 21-16,0-21 0,0 21 15,-22-21-15,1 21 0,-21-21 16,0 21-16,-22 0 0,22-22 0,-22 22 16,-20 0-16,20-21 0,-21 21 0,1-21 15,20 21-15,-20 0 0,-1 0 16,0 0-16,22-21 0,-1 21 0,1 0 15,20 0-15,-20 0 0,21 0 0,20 0 16,1 0-16,0 0 0,0 0 16,21 0-16,21 0 0,0 0 0,0 0 15,22 0-15,20 0 0,1 0 0,-1 0 16,22 0-16,21 0 16,0-21-16,-22 21 0,22 0 15,0-21-15,0 21 0,0 0 16,21-22-16,-22 22 15,1 0-15,0 0 16,0 0 0,0 0-1,0 0 1,-1 0 0,1 0-16,0 0 0,21-21 15,-21 21-15,21-21 16</inkml:trace>
  <inkml:trace contextRef="#ctx0" brushRef="#br0" timeOffset="21219.34">16827 5228 0,'-21'0'0,"0"0"16,0 21-16,0 1 0,21-1 16,-21 0-16,-1 21 15,22-21-15,0 22 0,-21-1 0,0 0 16,0-20-16,21 20 0,-21 0 0,21 1 16,-21-22-16,21 0 0,0 21 15,-22-21-15,22 1 0,0-1 0,0 0 16,22-21-1,-1-21 1,0 21-16</inkml:trace>
  <inkml:trace contextRef="#ctx0" brushRef="#br0" timeOffset="21623.1">16616 5122 0,'0'0'0,"42"-42"31,-21 42-31,0 21 0,22 0 16,-22 1-16,0 20 0,21-21 15,-20 21-15,-1 1 0,21-1 0,-21-21 16,0 22-16,1-1 0,-1 0 0,0 1 16,0-1-16,-21-21 0,21 21 15,-21-20-15,0 20 0,0-21 16,0 0-16,0 0 15,21-21 1,-21-21-16,0 0 16,22 0-16,-22 0 0,0 0 15,0-22-15,0 1 0,21 21 0,-21-22 16,21 1-16,-21 0 0,0-1 0,21-20 16,0 21-16,0-1 0,-21-20 15,0 20-15,22 22 0,-1-21 0,0 21 16,-21-22-16,21 22 15,0 21-15,0 21 16,1 1 0,-22-1-16,0 0 0,0 0 0,0 0 15,0 0-15,0 22 0,0-22 0</inkml:trace>
  <inkml:trace contextRef="#ctx0" brushRef="#br0" timeOffset="22335.7">17568 5376 0,'-21'22'0,"0"-22"0,0 21 0,0-21 15,-1 21-15,1 0 0,0 0 16,0 0-16,0 1 0,0-1 16,-1 0-16,22 0 0,-21 21 0,21-20 15,0-1-15,0 0 0,0 0 16,0 0-16,21-21 0,1 21 0,-1 1 15,0-22-15,21 0 0,-21 0 16,22 0-16,-1 0 0,-21 0 0,22 0 16,-22 0-16,0-22 0,0 1 0,0 0 15,0 21-15,-21-21 0,22 0 16,-22 0-16,0-1 0,0 1 0,0 0 16,0-21-16,-22 21 0,1-1 0,0-20 15,21 21-15,0 0 0,0 0 16,0-1-16,0-20 0,0 21 15,0 0-15,21 0 16,0 21-16,1 0 0,-1-22 0,21 22 16,-21 0-16,0 0 0,1 0 0,20 22 15,-21-1-15,0 0 0,0-21 16,1 21-16,-1 0 0,0 0 0,-21 22 16,0-22-16,21 0 0,-21 0 15,0 0-15,21 1 0,-21-1 0,0 0 16,0 0-16,0 0 0,0 0 0,-21 1 15,0-1 1,0-21-16,0 0 16,21-21-1,0-1-15,0 1 0,0 0 16,0 0-16,0 0 0,0 0 0,0-1 16,0-20-16,21 21 0,0-21 15,0 20-15,0-20 0,0 0 0,1 21 16,-1-1-16,0 1 0,21 0 0,-21 0 15,22 21-15,-1 0 0,-21 0 16,22 21-16,-22 0 0,21 0 0,-21 1 16,0-1-16,1 0 0,-1 21 15,0-21-15,-21 1 0,0 20 0,0-21 16,0 21-16,0-20 0,0-1 16,0 0-16,-21 0 0,0 0 15,21 0-15,-22-21 0,22 22 0,-21-1 16,0-21-16</inkml:trace>
  <inkml:trace contextRef="#ctx0" brushRef="#br0" timeOffset="22679.5">19304 4995 0,'0'0'0,"-21"0"0,0 0 15,-1 22-15,1-1 16,21 21-16,0-21 0,0 22 15,-21-1-15,21 0 0,-21 1 0,21-1 16,0 0-16,0 1 0,-21-1 0,21 0 16,-21-21-16,21 22 15,-22-1-15,22-21 0,-21 22 0,21-22 16,0 0-16,0 0 0,0 0 0,0 0 16,0-42 15</inkml:trace>
  <inkml:trace contextRef="#ctx0" brushRef="#br0" timeOffset="23003.31">19029 5186 0,'0'0'0,"-21"-42"0,21 20 16,0-105-1,0 106-15,0 0 0,0 0 16,21 0-16,0 0 0,21-1 0,-21 1 15,22 0-15,-1 21 0,0 0 16,1 0-16,20 0 0,-20 0 0,-1 21 16,21 0-16,-20 1 0,-1 20 15,0-21-15,-20 21 0,-1 1 0,-21-1 16,0 0-16,0-20 0,0 20 0,-21-21 16,-22 21-16,1-20 0,0-1 15,-22 0-15,22 0 0,-1 0 16,-20 0-16,21 1 0,-1-22 0,22 21 15,0-21-15,0 0 0,0 0 16,42 0 15,0 0-31,0 0 0,0 0 0,22 0 16</inkml:trace>
  <inkml:trace contextRef="#ctx0" brushRef="#br0" timeOffset="23426.74">19664 5461 0,'0'0'0,"0"-21"32,0 0-32,21 0 0,0-1 15,0 22-15,0-21 0,22 21 16,-22 0-16,0-21 0,21 21 15,-20 0-15,-1 0 0,21 0 0,-21 0 16,0 0-16,1 21 0,-1 0 0,-21 1 16,0-1-16,21 0 0,-21 0 15,0 0-15,0 0 0,0 1 16,-21 20-16,21-21 0,-21 0 0,-1 0 16,1 1-16,0-22 0,0 21 15,0-21-15,21 21 0,-21-21 16,-1 0-1,22-21-15,0 0 16,0-1-16,22 1 0,-1 0 16,-21 0-16,21 0 0,0 0 15,-21-22-15,21 22 0,-21 0 0,21 0 16,1 0-16,-22-1 0,21 1 16,0 0-16,-21 0 0,21 21 0,0-21 15,0 21-15,1 0 0,-1 0 16</inkml:trace>
  <inkml:trace contextRef="#ctx0" brushRef="#br0" timeOffset="23656.62">20468 5313 0,'0'21'0,"0"21"31,-21-20-31,21-1 0,0 0 0,-21 0 15,0 0-15,21 0 0,-22 1 16,22-1-16,0 0 16,0 0-16,-21-21 0,21 21 15,0 0-15,-21-21 16,21-21 0</inkml:trace>
  <inkml:trace contextRef="#ctx0" brushRef="#br0" timeOffset="23831.51">20362 5186 0,'0'0'0,"0"-21"0,-21 21 16,0 0-16,0 0 16,21 21-1,21 0 1,0-21-16,0 0 15,-21 21-15,21-21 16</inkml:trace>
  <inkml:trace contextRef="#ctx0" brushRef="#br0" timeOffset="24531.4">20722 5313 0,'-106'42'31,"106"-21"-31,0 1 0,-21-1 16,21 0-16,0 0 0,0 0 15,0 0-15,0 22 0,0-22 16,0 0-16,0 0 0,0 0 0,0 1 16,0-1-16,21 0 0,-21 0 15,0-42 16,0 0-15,0 0 0,0-1-16,0 1 0,0 0 0,0 0 0,0-21 15,0 20-15,21-20 0,1 21 16,-1-21-16,0 20 0,0 1 16,21 0-16,-20 0 0,20 0 0,-21 0 15,21-1-15,-20 22 0,20 0 16,-21 0-16,0 0 0,0 0 0,1 22 15,-1-1-15,0 0 0,-21 0 0,0 0 16,21 0-16,-21 22 0,0-22 16,0 0-16,0 0 0,0 0 0,0 1 15,0-1-15,0 0 0,-21 0 16,21 0-16,-21-21 0,21 21 16,-21-21-16,-1 0 15,22-21 1,0 0-1,0 0-15,22 0 0,-1 0 0,-21-1 16,21 1-16,0 0 0,0 0 16,0 0-16,1-22 0,20 22 0,-21 0 15,21 0-15,-20 0 0,20 21 16,-21 0-16,21 0 0,-20 0 0,20 0 16,-21 0-16,0 0 0,-21 21 0,21 0 15,-21 0-15,0 0 16,0 22-16,0-22 0,0 0 0,0 0 15,0 0-15,0 1 0,0 20 0,-21-42 16,21 21-16,-21 0 0,21 0 16,0 1-16,-21-1 15,21-42 17,21-1-32</inkml:trace>
  <inkml:trace contextRef="#ctx0" brushRef="#br0" timeOffset="24747.31">21886 5334 0,'0'21'0,"0"0"0,-21-21 16,0 22-16,21-1 0,-21 0 0,21 0 15,-21 0-15,21 0 0,0 1 16,-22-1-16,22 0 0,0 0 15,22-21 1,-1 0 0,0-21-1</inkml:trace>
  <inkml:trace contextRef="#ctx0" brushRef="#br0" timeOffset="25051.43">21907 5122 0,'-21'-21'16,"42"42"-16,-63-42 0,21 21 16,0 0-16,0 0 0,-1 0 0,22 21 15,-21-21-15,21 22 0,0-1 16,21-21 0,1 0-16,-1 0 0,0 0 15,0 0-15,0 0 16,0 0-16,-21-21 0,0-1 15,0 1 1,-21 0-16,21 0 16,-21 21-16,0 0 0,0 0 0,0 0 15,-1 0-15,1 0 0,0 0 16,0 21-16,21 0 16,0 0-16,0 1 15,21-22-15,0 0 0,0 21 16</inkml:trace>
  <inkml:trace contextRef="#ctx0" brushRef="#br0" timeOffset="25943.27">22246 4953 0,'0'0'0,"0"-21"0,-21-21 31,21 63-15,0 0-16,0 0 0,-21 21 16,21 1-16,0-1 0,-21-21 0,21 22 15,0-1-15,0 0 0,0 1 16,-22-1-16,22 0 0,-21 1 0,21-22 16,-21 21-16,21-21 0,0 22 0,0-22 15,0 0-15,0 0 16,0 0-16,0 0 0,21-21 15,0 0-15,1 0 0,-1 0 16,0 0-16,0 0 0,0-21 16,0 0-16,1 21 0,-1-21 0,0 0 15,0 0-15,0-1 0,-21 1 16,21 0-16,1-21 0,-1 21 0,0-1 16,0 1-16,-21 0 0,0 0 0,21 0 15,-21 42 16,0 0-31,0 0 0,-21 0 16,21 1-16,0-1 0,0 0 16,0 0-16,0 0 0,-21 0 0,21 1 15,0-1-15,0 0 0,0 0 16,21-21-16,-21 21 16,21-21-16,0 0 0,1 0 0,-1 0 15,0 0-15,0-21 16,0 21-16,-21-21 0,21 0 0,1 21 15,-22-21-15,21-1 0,0 1 0,-21 0 16,21 21-16,0-21 0,-21 0 16,21 0-16,-21-1 0,22 1 0,-1 21 15,-21-21-15,0 42 47,0 0-47,0 1 16,0-1-16,0 0 0,0 0 15,0 0-15,0 0 0,0 1 16,0-1-16,0 0 16,21-21-1,0 0-15,0 0 0,0 0 16,1 0-16,-1 0 16,-21-21-16,0 0 0,21 21 15,-21-22-15,21 1 0,0 0 0,-21 0 16,0 0-16,0 0 0,21-1 15,-21 1-15,22 0 0,-22 0 16,21 21 15,-21 21-15,0 0 0,0 0-16,0 1 0</inkml:trace>
  <inkml:trace contextRef="#ctx0" brushRef="#br0" timeOffset="26356.03">23241 5398 0,'21'0'47,"0"0"-47,0 0 16,1 0-16,-1 0 15,0-22-15,0 22 16,-21-21-16,21 21 0,-21-21 0,0 0 16,0 0-1,-21 21 1,0 0-1,0 0-15,0 21 0,-1 0 16,1 0-16,21 0 0,-21 22 0,0-22 16,21 0-16,-21 0 0,21 0 15,0 1-15,0-1 0,0 0 0,0 0 16,0 0-16,0 0 0,21-21 16,0 22-16,0-22 0,0 0 15,1 0-15,-1 0 0,0 0 16,0 0-16,0 0 0,0 0 0,1 0 15,-1-22-15,0 22 0,-21-21 16,21 0-16,0 0 0,-21 0 0,0 0 16,21-1-16,-21 1 0</inkml:trace>
  <inkml:trace contextRef="#ctx0" brushRef="#br0" timeOffset="26566.91">23135 5038 0,'0'0'0,"-21"0"0,0 0 0,0 0 78,-1 0-78,1 0 0</inkml:trace>
  <inkml:trace contextRef="#ctx0" brushRef="#br0" timeOffset="26775.79">22288 5122 0,'0'0'0,"0"22"0,22-1 31,-1-21-31,21 0 0,-21 0 0,22 0 16,-22 0-16,21 0 0,0 0 0,1 0 16,-22 0-16,21 0 0,-21 0 15,22 0-15,-22 0 0,-42 0 32,0 0-32</inkml:trace>
  <inkml:trace contextRef="#ctx0" brushRef="#br0" timeOffset="28111.72">4826 6795 0,'0'0'0,"21"0"16,0-22-16,-21 1 0,21 21 0,1-21 15,-1 21-15,0 0 0,-21-21 16,21 21-16,0-21 0,0 21 15,-21-21 1,22 21-16,-22 21 31,-22-21-31,1 21 0,-21 0 16,21 0-16,-22 22 0,-20-22 0,21 21 16,-43-21-16,21 22 0,-20-1 15,20 21-15,-20-20 0,-22 20 0,21 1 16,-21-1-16,0 22 0,-21-22 15,0 22-15,0-21 0,0-1 0,-21 22 16,21-1-16,-21-20 0,21 21 16,0-1-16,0-20 0,21 20 0,0-20 15,22-1-15,-1-20 0,0-1 16,43 0-16,-21 1 0,20-22 0,1 0 16,0 0-16,20 0 0,1-21 15,0 0-15,21-21 31,0 0-31,0 0 0,21 0 16,0 0-16,1-1 0,-22 1 16,21 0-16,-21 0 15</inkml:trace>
  <inkml:trace contextRef="#ctx0" brushRef="#br0" timeOffset="28546.87">2244 7959 0,'0'-21'15,"0"42"-15,0-64 0,0 22 0,0 0 0,0 0 16,0 42 31,-22 0-47,22 0 16,-21 1-16,0 20 0,21-21 15,-21 21-15,0 1 0,0-1 0,-22 0 16,22-20-16,0 20 0,-21 0 0,20 1 15,-20-22-15,21 21 0,0-21 16,0 0-16,-22 1 0,22-1 0,0-21 16,21 21-16,-21-21 15,21-21 1,21 0 0,0 21-16,0-22 0,0 22 15,1 0-15,-1 0 0,21 0 16,-21 0-16,0 0 0,22 0 15,-22 0-15,21 22 0,-21-22 16,22 21-16,-22 0 0,21-21 0,-21 21 16,22-21-16,-22 21 0,0-21 0,21 0 15,-20 21-15,-1-21 0,0 0 16,0 0-16,0 0 0,0 0 0,1 0 16,-1 0-16,0 0 15,0-21-15,0 21 0,22-21 0</inkml:trace>
  <inkml:trace contextRef="#ctx0" brushRef="#br0" timeOffset="29304.41">6858 6456 0,'0'0'0,"0"-21"0,0 0 0,0-1 16,0 1 0,21 21-1,0 0 1,0 21-16,1 22 0,-1-22 0,21 21 15,-21 1-15,22-1 0,-1 21 0,0-20 16,1 20-16,-1 1 0,0-1 16,22-20-16,-22 20 0,22 1 15,-1-1-15,1 22 0,20-22 0,-20 1 16,20-1-16,-20-20 0,21 20 16,-1 1-16,-20-22 0,-1 0 0,1 22 15,-1-22-15,1-21 0,-22 22 0,22-1 16,-22 0-16,0-21 0,1 22 15,-1-22-15,0 0 0,-21 0 0,22 0 16,-22-21-16,0 22 0,0-22 0,-21 21 16,21-21-1,-21-21 1,-21-1 0,0 1-16,0 21 15,0-21-15,0 21 0,-1-21 16,1 21-16</inkml:trace>
  <inkml:trace contextRef="#ctx0" brushRef="#br0" timeOffset="29607.23">7937 7895 0,'-21'0'0,"42"0"0,-63 0 15,63 21 1,0-21-1,1 0-15,-1 22 0,0-1 0,21-21 16,1 21-16,-22-21 0,21 21 0,0 0 16,1 0-16,-1 1 0,0-22 15,1 21-15,-1 0 0,0 0 0,1-21 16,-22 21-16,21 0 0,-21-21 0,1 22 16,-1-22-16,0 0 0,0 0 15,0 0-15,-21 21 0,21-21 16,-21-21-1,0-1 1,0 1-16,0 0 16,0 0-16,0-21 0,0 20 0</inkml:trace>
  <inkml:trace contextRef="#ctx0" brushRef="#br0" timeOffset="29835.1">8848 7514 0,'0'-21'15,"0"42"-15,0 0 16,0 1-16,0 20 0,0-21 0,0 21 16,-22-20-16,1 20 0,0 0 0,0-21 15,0 22-15,21-22 16,-21 21-16,-1-21 0,1 1 0,21 20 16,0-21-16,-21 0 0,21 0 0,-21 1 15,21-1-15,-21-42 47</inkml:trace>
  <inkml:trace contextRef="#ctx0" brushRef="#br0" timeOffset="30779.12">339 9038 0,'0'0'0,"-22"-21"0,22 0 0,-21 21 0,0-21 15,0 0-15,0 21 16,0-22-16,-1 22 0,1 0 15,0 22-15,21 20 16,-21-21-16,21 21 16,0 1-16,0-1 0,0 22 0,0-1 15,0 1-15,0-1 0,0 1 16,0-1-16,0 22 0,0-22 0,0 1 16,0-1-16,0 1 0,0-1 15,0-20-15,0 20 0,0-21 0,0 1 16,0-22-16,0 21 0,0-21 15,0 1-15,0-1 0,0 0 0,0 0 16,0-42 15,21 0-15,-21 0-16,0-1 0,0 1 0,0-21 16,0 21-16,0-22 0</inkml:trace>
  <inkml:trace contextRef="#ctx0" brushRef="#br0" timeOffset="31943.06">212 9165 0,'0'0'0,"0"-21"31,21 21 1,0 0-32,0 0 0,21 0 15,-20 0-15,20 0 0,0 0 16,1 0-16,-1-21 0,21 21 0,1-21 16,-1 21-16,22-21 0,0 21 15,-1-22-15,1 22 0,42-21 0,-21 0 16,0 21-16,21-21 0,0 0 15,-21 21-15,21-21 0,21-1 0,0 22 16,0-21-16,0 21 16,0 0-16,1-21 0,-1 21 0,0 0 15,21 0-15,-21-21 0,1 21 0,-1 0 16,-21 0-16,0-21 0,0 21 16,0 0-16,0 0 0,-21-21 0,-1 21 15,-20-22-15,21 22 0,-21 0 16,-22 0-16,22-21 0,-22 21 0,-20 0 15,20 0-15,-21 0 0,1-21 0,-1 21 16,0 0-16,-20 0 0,-1 0 16,0-21-16,0 21 0,0 0 0,0 0 15,1 21 79,-22 0-94,21 0 16,-21 1-16,0 20 0,0-21 0,0 21 15,0-20-15,0 20 0,0 0 0,0 1 16,21-1-16,-21 0 0,0 1 16,0-1-16,21 0 0,-21 22 0,0-22 15,0 22-15,0-22 0,0 21 16,21 1-16,-21-22 0,0 22 0,21-1 15,-21-20-15,0-1 0,22 21 16,-22-20-16,21-1 0,-21-21 0,0 22 16,0-1-16,0-21 0,0 0 15,0 0-15,0 1 0,0-1 0,0 0 16,0 0-16,0 0 0,0 0 16,0 1-16,-21-22 0,-1 0 15,1 21-15,0-21 0,0 0 16,0 0-16,0 0 0,-22 0 0,22 21 15,-21-21-15,21 0 0,-22 0 0,-20 0 16,20 0-16,-20 0 0,-1 0 16,1 0-16,-22 0 0,1 0 15,-22 0-15,0 21 0,0-21 0,0 0 16,-21 0-16,0 21 0,0-21 0,0 21 16,-21 1-16,21-22 0,0 21 15,0-21-15,0 21 0,0-21 16,21 21-16,-21-21 0,0 21 0,21-21 15,-21 0-15,0 21 0,22-21 0,-22 0 16,0 22-16,0-22 0,0 21 0,0-21 16,21 0-16,0 0 0,0 0 15,21 0-15,22 0 0,-1 0 16,1 0-16,21 0 0,-1 0 16,1 0-16,0 0 0,20 0 0,1 0 15,0 0-15,0 0 0,0-21 16,0 21-16,-1 0 0,1 0 15,0 0-15,0 0 0,0 0 16,0 0-16,-1 0 0,1 0 0,0 0 16,0 0-16,0 0 0,0 0 15,-1 0-15,22-22 0,-21 22 0,0 0 16,21-21-16,-21 21 16,0 0-16,21-21 15,-21 21-15,21-21 16,0 0-16,0 0 15</inkml:trace>
  <inkml:trace contextRef="#ctx0" brushRef="#br0" timeOffset="32262.96">593 9610 0,'0'0'0,"0"-21"31,0 42-31,0 0 16,0 0-16,0 0 0,0 22 16,0-1-16,0 0 0,0 1 0,0-1 15,0 0-15,0 22 0,0-22 16,0-21-16,-22 22 0,22-1 15,-21-21-15,21 21 0,0-20 0,0-1 16,0 0-16,0 0 0,-21-42 47,21 0-47</inkml:trace>
  <inkml:trace contextRef="#ctx0" brushRef="#br0" timeOffset="32671.28">339 9694 0,'0'0'0,"0"-21"0,0 0 16,0 0-16,0 0 0,0 0 15,21 21-15,0 0 0,0 0 16,0 0-16,0 0 0,22 21 0,-22 0 16,21 0-16,1 21 0,-1-20 15,0 20-15,1 0 0,-22 1 16,21-1-16,-21 0 0,0 1 0,1-1 15,-1-21-15,0 21 0,-21 1 16,21-22-16,-21 21 0,0-21 0,0 1 16,0-1-16,0 0 15,21-42 1,-21 0-16,0-1 16,21-20-16,-21 21 0,0 0 15,0-22-15,0 1 0,0 0 16,0-22-16,0 22 0,0-22 0,0 1 15,0 21-15,0-22 0,0 22 16,0-1-16,22 1 0,-22 21 16,21 0-16,-21 0 0,0-1 15,21 22-15,-21 22 16,21-1-16,-21 0 0,0 0 16,0 0-16,21 0 0,-21 22 15,21-22-15,-21 21 0,22-21 0</inkml:trace>
  <inkml:trace contextRef="#ctx0" brushRef="#br0" timeOffset="33194.89">1418 10075 0,'0'0'0,"21"0"31,-21-21-31,0 0 16,0 0-16,0 0 0,0 0 15,0-1-15,0 1 0,0 0 16,0 0-16,0 0 0,-21 0 0,21-1 16,-21 1-16,0 21 0,0 0 15,-1 0-15,1 0 0,-21 0 0,21 21 16,0-21-16,-22 43 0,22-22 16,0 0-16,0 21 0,0-20 0,21 20 15,0 0-15,0-21 16,0 22-16,0-22 0,0 0 0,0 0 15,0 0-15,21 1 0,0-1 16,0-21-16,0 0 0,0 0 0,1 0 16,-1 0-16,0 0 0,0 0 15,0 0-15,0-21 0,22 21 0,-22-22 16,0 1-16,0 0 0,-21 0 16,21 0-16,1 0 0,-22-1 0,0 1 15,0-21-15,0 21 0,0 0 16,0-1-16,0 1 0,0 0 0,-22 0 15,1 21-15,0 0 16,21 21 0,0 0-16,0 0 0,0 1 15,0-1-15,0 21 0,0-21 0,0 0 16,21 1-16,-21-1 0,21 0 16,1 0-16,-1 0 0,0 0 15,0-21-15,0 0 0,0 0 16,1 0-16,-1 0 0,0 0 15</inkml:trace>
  <inkml:trace contextRef="#ctx0" brushRef="#br0" timeOffset="33583.69">1693 9821 0,'0'-21'31,"21"21"1,1 0-32,-1 21 0,0-21 0,0 22 15,0-1-15,0 0 0,1 0 16,-1 21-16,0-20 0,0-1 0,-21 0 16,0 21-16,0-21 0,0 1 0,0-1 15,0 0-15,0 0 0,0 0 16,0 0-16,0-42 47,0 0-32,0 0-15,0 0 0,0 0 0,0-1 16,0-20-16,0 21 0,0 0 0,0 0 16,0-22-16,0 22 0,0 0 15,0 0-15,0 0 0,0-1 0,0 1 16,21 21-16,0-21 0,1 21 15,-22-21-15</inkml:trace>
  <inkml:trace contextRef="#ctx0" brushRef="#br0" timeOffset="33967.73">2095 9716 0,'0'0'0,"22"0"0,-1-22 15,0 22 1,0 0-16,0 0 16,-21 22-16,21-1 0,1 0 15,-1 0-15,0 0 0,-21 0 16,21 1-16,0-1 0,0 21 0,1-21 16,-22 0-16,0 1 0,0-1 15,0 0-15,0 0 0,0 0 0,0 0 16,0 1-16,0-1 15,-22-21-15,1 21 0,0-21 16,21-21 0,0 0-1,0-1-15,0 1 0,0 0 0,0 0 16,0 0-16,0 0 0,0-22 16,0 22-16,0 0 0,0-21 0,0 20 15,21 1-15,0 0 0,-21 0 16,22 0-16,-1 0 0,0 21 15,0-22-15,0 22 0,0-21 16,1 21-16,-1 0 0</inkml:trace>
  <inkml:trace contextRef="#ctx0" brushRef="#br0" timeOffset="34383.49">2752 9652 0,'-22'0'0,"22"21"16,-21 0-16,21 1 0,0-1 0,-21 0 16,0 0-16,21 21 0,-21-20 15,21-1-15,0 21 0,0-21 16,-21 0-16,21 1 0,0 20 0,0-21 16,0 0-16,0 0 0,0 1 15,21-22-15,0 0 16,0 0-16,0 0 0,0 0 0,1 0 15,20 0-15,-21 0 0,0-22 16,0 1-16,1 21 0,-1-21 0,0 0 16,0 0-16,0 0 0,0-1 0,-21 1 15,0 0-15,0-21 0,0 21 16,0-1-16,0-20 0,-21 21 0,0 0 16,0-22-16,0 22 15,-22 0-15,22 21 0,-21-21 0,21 21 16,0 0-16,-22 0 0,22 0 0,0 21 15,0-21-15,0 21 0,-1 0 16,22 1-16,0-1 0,0 0 0,0 0 16,0 0-16,22 0 15,-1 1-15,0-22 0,0 0 0,0 21 16,0-21-16</inkml:trace>
  <inkml:trace contextRef="#ctx0" brushRef="#br0" timeOffset="34951.55">3196 9610 0,'-21'21'0,"21"0"0,0 21 16,-21-20-16,21-1 0,0 21 15,0-21-15,0 22 0,0-22 0,0 0 16,0 21-16,0-21 0,0 1 0,0-1 15,0 0-15,0 0 0,0 0 16,21-21 0,0 0-1,0 0-15,-21-21 0,21 0 16,1 0-16,-1 0 0,-21-1 16,0 1-16,0 0 0,21 0 0,-21 0 15,21 0-15,-21-1 0,0 1 16,0 42 15,0 1-31,21-1 0,-21 0 16,0 0-16,21 0 0,-21 0 15,0 1-15,22-1 16,-1-21-16,0 21 0,0-21 16,21 0-16,-20 0 15,-1 0-15,0 0 0,0-21 16,0 21-16,22-21 0,-22-1 15,0 1-15,0 0 0,-21 0 16,0-21-16,0 20 0,0 1 16,0 0-16,0 0 0,-21-21 0,0 20 15,21 1-15,-21 0 0,-1 21 16,22-21-16,-21 21 16,21 21-1,0 0 1,0 0-16,21-21 15,-21 22-15,22-22 0</inkml:trace>
  <inkml:trace contextRef="#ctx0" brushRef="#br0" timeOffset="35171.44">3873 9652 0,'0'21'16,"0"0"-16,0 1 15,0-1-15,0 0 0,-21 0 16,21 0-16,0 0 0,0 1 0,0-1 16,0 0-16,0 0 15,0 0-15,0 0 0,21-21 47,-21-21-47,22 0 0</inkml:trace>
  <inkml:trace contextRef="#ctx0" brushRef="#br0" timeOffset="35496.57">3873 9440 0,'0'0'0,"-21"0"0,0 0 16,21 22-16,0-1 15,0 0-15,0 0 16,21-21-1,0 0-15,1 0 0,-1 0 16,0 0-16,0 0 16,-21-21-16,0 0 0,21 0 15,-21-1-15,0 1 0,0 0 16,-21 0-16,0 0 16,0 21-16,0 0 0,-1 0 15,1 0-15,0 0 16,0 0-16,0 0 0,21 21 15,-21 0-15,21 0 0,0 0 16,0 1-16,0-1 0,0 0 16,0 0-16,21 0 0,-21 0 0,21 1 15,0-22-15,0 21 0</inkml:trace>
  <inkml:trace contextRef="#ctx0" brushRef="#br0" timeOffset="35939.56">4276 9610 0,'0'0'0,"-22"21"0,22 0 15,-21 0-15,21 0 0,0 1 16,-21-1-16,21 0 16,0 0-16,0 0 0,-21 0 0,21 1 15,0-1-15,0 0 0,0 0 16,0-42 31,0 0-32,0 0-15,0-1 0,0 1 0,0 0 16,21 0-16,-21-21 0,21 20 16,0 1-16,-21-21 0,22 21 15,-1-22-15,21 22 0,-21 21 0,0-21 16,1 21-16,-1 0 0,21 0 0,-21 0 15,0 0-15,1 21 0,-22 0 16,21 1-16,-21-1 0,21 0 0,-21 0 16,0 0-16,0 22 0,0-22 0,0 0 15,0 0-15,0 0 0,-21 0 16,0 1-16,21-1 0,0 0 16,21-21 15</inkml:trace>
  <inkml:trace contextRef="#ctx0" brushRef="#br0" timeOffset="36666.04">5080 9483 0,'0'0'0,"-42"-21"31,20 21-31,1 0 0,0 0 0,0 0 15,0 21-15,0 0 0,-1 0 0,-20 0 16,42 0-16,-21 1 0,0-1 16,0 21-16,21-21 0,0 0 15,0 1-15,0-1 0,0 0 0,0 0 16,21-21 0,0 0-16,0 0 0,0 0 0,0 0 15,1 0-15,20 0 0,-21-21 0,0 0 16,0 21-16,1-21 0,-1-1 15,0 1-15,0 0 0,-21 0 0,21 0 16,-21 0-16,21-1 0,-21 1 16,0 0-16,0 42 62,0 0-62,0 1 0,0-1 0,0 21 16,0-21-16,0 22 0,0-1 0,0 0 15,0 1-15,0-1 0,0 0 16,0 22-16,22-22 0,-22 22 0,21-1 16,0 1-16,0-1 0,-21 1 0,21 20 15,0-20-15,1 20 0,-1-20 0,0 21 16,-21-1-16,21-20 0,0 20 16,-21 1-16,0 0 0,21-1 15,1-20-15,-22 21 0,0-22 0,0 1 0,0-1 16,0-21-16,0 1 0,0-1 15,0 0-15,0 1 0,-22-22 16,1 0-16,0 0 0,0 0 0,0-21 16,0 0-16,-22 0 0,22 0 0,0 0 15,-21-21-15,20 0 0,-20 0 0,21 0 16,0 0-16,-22-22 0,1 1 16,21 0-16,-21-22 0,20 1 0,-20-22 15,21 21-15,0-20 0,0-22 0,-1 21 16,22-21-16,0 22 0,0-22 15,0 0-15,0 0 0,22 22 0,-1-1 16,0 0-16,0 22 0,0-22 16,0 43-16,22-22 0,-22 22 15,21 0-15,-21-1 0,22 1 0,-22 21 16,0-22-16,0 22 0,0 0 0,1 0 16,-1 0-16,0 0 0,0-1 0,21 1 15</inkml:trace>
  <inkml:trace contextRef="#ctx0" brushRef="#br0" timeOffset="37247.44">7006 8805 0,'0'0'0,"0"-21"0,-21 21 16,0 0-1,0 0-15,21 21 16,-22 1-16,1-1 16,21 21-16,0 0 0,0 22 0,-21-22 0,21 22 15,0-1-15,0 1 0,0-22 16,-21 22-16,21-1 0,0 1 16,0-1-16,-21-21 0,21 22 0,-21-22 15,-1 1-15,22-1 0,0-21 0,0 21 16,0-20-16,0-1 0,0 0 15,0-42 17,0 0-32,22-1 0,-1-20 15,-21 21-15</inkml:trace>
  <inkml:trace contextRef="#ctx0" brushRef="#br0" timeOffset="38211.74">6858 8869 0,'-21'-42'0,"42"84"0,-42-106 0,21 43 0,-21 0 16,21 0-16,0 0 15,0 0-15,21 21 16,0-22-16,21 22 0,1 0 0,20 0 16,-21-21-16,22 21 0,-1 0 15,22 0-15,0-21 0,-1 21 0,22 0 16,0 0-16,21-21 0,0 21 15,21-21-15,-21 21 0,21 0 16,22-21-16,-22 21 0,21-22 0,1 22 16,-1-21-16,0 21 0,1-21 0,20 0 15,-21 21-15,1-21 0,-22 0 16,21 21-16,-21-22 0,22 1 0,-22 21 16,0-21-16,0 0 0,-21 21 0,0-21 15,0 21-15,0 0 0,-21-21 16,21 21-16,-21 0 0,0 0 0,0-22 15,-22 22-15,1 0 0,0 0 16,-22-21-16,-21 21 0,22 0 16,-22 0-16,-21 0 0,22 0 0,-22 0 15,21 0-15,-21 0 0,1 0 16,-1 0-16,-21 21 31,0 1-15,0-1-16,0 0 0,0 0 0,0 0 15,-21 0-15,21 1 0,0-1 0,0 21 16,-22-21-16,22 22 0,-21-1 16,0-21-16,21 21 0,0 22 0,-21-22 15,21 22-15,-21-22 0,0 22 16,21-1-16,-22 1 0,22-22 0,0 21 16,-21 1-16,21-1 0,-21 1 15,21-1-15,-21 1 0,21-1 0,0 1 16,0-22-16,0 22 0,-21-1 15,21-20-15,0-1 0,-21 0 0,21 1 16,-22-1-16,22-21 0,-21 21 0,21-20 16,-21-1-16,0-21 0,0 21 0,0 0 15,-1-21-15,1 0 0,-21 21 16,21-21-16,-22 0 0,-20 0 0,21 0 16,-22 0-16,1 0 0,20 0 0,-41 0 15,20 0-15,1 0 0,-22 0 16,-21 0-16,21 0 0,-20 0 15,-22 0-15,0 0 0,0 0 0,0 0 16,-22 0-16,1-21 0,-21 21 0,0 0 16,-1 0-16,-20 0 0,20 0 0,-20 0 15,-1 0-15,22 0 0,-21 0 16,20 0-16,22 0 0,-21 21 0,21-21 16,21 21-16,0-21 0,0 0 0,21 22 15,0-22-15,21 0 0,1 21 16,-1-21-16,0 0 0,22 0 0,-1 0 15,1 0-15,20 0 0,-20 0 0,42 0 16,-22 0-16,22 0 0,0 0 16,0 0-16,0 0 15,21-21-15,-21-1 16,21 1-16,-22 21 16,1-21-1,0 21-15,0-21 16,21 0-16,0 0 15,0-1-15,0 1 16</inkml:trace>
  <inkml:trace contextRef="#ctx0" brushRef="#br0" timeOffset="38908.33">7387 9144 0,'0'0'16,"0"-21"-16,-21 21 15,0 0-15,21 21 16,0 0-16,0 0 0,0 1 0,0 20 16,0-21-16,0 21 0,0 1 15,0-1-15,-21 0 0,21 1 0,-22-1 16,1 0-16,21 1 0,0-1 15,-21 0-15,0-20 0,21 20 16,0-21-16,0 0 0,0 0 16,0-42 15,0 0-31,0 0 0,0 0 16,21 0-16,0-22 0,0 1 0,-21 21 15,22-22-15,-1 1 0,0 0 16,0 21-16,0-22 0,0 22 0,-21 0 15,22 0-15,-1 0 0,0 21 16,0 0-16,-21 21 16,0 0-16,21 0 0,-21 0 15,0 0-15,0 1 0,0 20 0,0 0 16,0-21-16,0 22 0,0-22 16,0 21-16,21-21 0,1 1 0,-1-1 15,0-21-15,0 0 0,0 21 0,0-21 16,22 0-16,-22 0 0,21-21 15,-21 0-15,22 21 0,-22-22 0,21-20 16,-21 21-16,1 0 0,-1-22 16,0 22-16,0-21 0,-21 0 0,0-1 15,0 1-15,0 0 0,0-1 16,0 1-16,0 0 0,0-1 0,-21 1 16,0 0-16,0 20 0,-1 1 15,22 0-15,-21 21 0,0 0 0,0 0 16,0 21-16,0 0 0,-1 1 15,1-1-15,0 0 0,0 21 0,0-21 16,21 22-16,0-22 0,0 0 0,-21 21 16,21-20-16,0-1 0,0 0 15,0 0-15,0 0 0,21 0 0,0 1 16,0-1-16,0-21 0,22 0 0,-22 0 16,0 0-16,21 0 0</inkml:trace>
  <inkml:trace contextRef="#ctx0" brushRef="#br0" timeOffset="39104.23">8255 9377 0,'0'42'15,"0"-21"1,-21 1-16,21-1 16,-21 0-16,21 0 0,0 0 0,0 0 15,0 1-15,-22-1 0,22 0 16,0 0-16,0-42 47,0 0-47</inkml:trace>
  <inkml:trace contextRef="#ctx0" brushRef="#br0" timeOffset="39279.12">8191 9165 0,'0'-21'0,"0"42"0,0-63 15,-21 42 1,21 21 0,0 0-16,0 0 15,21 1 1,1-22-16,-1 21 0,0 0 16,0 0-16,0-21 0</inkml:trace>
  <inkml:trace contextRef="#ctx0" brushRef="#br0" timeOffset="39794.83">8932 9440 0,'0'-21'0,"0"42"0,0-63 0,0 21 15,-21 0-15,0 21 16,0-21-16,0-1 0,-1 22 0,1 0 15,0-21-15,0 21 0,0 0 0,0 0 16,-1 0-16,1 21 0,-21-21 16,21 22-16,0-1 0,-22 0 0,22 0 15,0 21-15,0-20 0,0-1 0,21 21 16,0-21-16,0 0 0,0 22 16,0-22-16,0 0 0,0 0 0,0 0 15,21-21-15,-21 22 0,21-22 0,0 0 16,21 0-16,-20 0 0,-1 0 15,21-22-15,-21 1 0,22 21 0,-22-21 16,21 0-16,-21 0 0,0-22 16,22 22-16,-22 0 0,0-21 15,0 21-15,0-22 0,-21 1 0,0 21 16,22-22-16,-22 1 0,0 0 0,0-1 16,0 1-16,0 21 0,0-21 15,0 20-15,0 1 0,-22 21 16,1 0-16,0 21 15,0 1-15,21-1 0,0 21 16,0-21-16,-21 22 0,21-22 0,0 21 16,0 0-16,0 1 0,0-22 0,0 21 15,0 1-15,0-22 0,0 0 16,0 21-16,0-21 0,21 1 16,0-22-16,0 21 0,0-21 0,1 0 15,-1 0-15,0 0 0,0 0 0</inkml:trace>
  <inkml:trace contextRef="#ctx0" brushRef="#br0" timeOffset="40295.51">9398 9335 0,'0'-22'0,"0"44"0,0-65 16,0 22-16,0 0 0,-21 21 16,0 0-1,-1 0-15,1 0 0,0 0 16,0 0-16,0 0 0,0 21 15,-1 0-15,1 0 0,0 1 16,0-1-16,21 0 0,-21 0 0,21 21 16,-21-20-16,21-1 0,0 21 0,0-21 15,0 0-15,0 1 0,0-1 0,21 0 16,0 0-16,0-21 0,0 0 16,0 0-16,1 0 0,-1 0 0,0 0 15,0 0-15,21 0 0,-42-21 0,43 0 16,-43 0-16,21-1 0,0 1 15,0 0-15,-21-21 0,0 21 0,21-22 16,-21 22-16,22-21 0,-1-1 16,-21-20-16,0 21 0,0-1 15,0-20-15,0 20 0,0 1 0,21 21 16,-21-21-16,0 20 0,0 1 0,0 0 16,-21 42-1,0 0-15,21 1 16,0 20-16,-22-21 0,22 21 0,-21 1 15,21-1-15,-21 0 0,21-20 16,0 20-16,0 0 0,0-21 0,0 22 16,0-22-16,0 21 0,0-21 0,0 1 15,0-1-15,0 0 0,0 0 16,21 0-16,0-21 16,1 0-16,-1 0 15,0 0-15</inkml:trace>
  <inkml:trace contextRef="#ctx0" brushRef="#br0" timeOffset="40651.31">9652 9398 0,'-21'21'16,"42"-21"-1,0 0 1,0 0-16,22 0 15,-22 0-15,0-21 0,0 21 16,0-21-16,22 0 0,-22 21 0,0-21 16,0-1-16,0 1 0,-21 0 15,0 0-15,-21 21 16,0 0 0,0 0-16,0 0 0,-1 0 15,-20 21-15,21 0 0,0 0 0,0 1 16,-1-1-16,1 0 0,0 0 0,21 0 15,-21 0-15,21 1 0,0-1 0,0 0 16,0 0-16,21 0 16,0 0-16,0-21 0,1 0 0,20 0 15,-21 0-15,0 0 0,22 0 16,-1 0-16,0-21 0,1 0 16,-1 21-16,-21-21 0</inkml:trace>
  <inkml:trace contextRef="#ctx0" brushRef="#br0" timeOffset="41104.05">10245 9271 0,'0'-21'0,"0"42"0,0-21 47,0 21-47,-22 0 0,22 1 0,0-1 16,0 0-16,0 0 0,0 0 0,0 0 15,0 1-15,-21 62 31,21-63-31,0-42 47,0 0-47,0 0 16,0 0-16,0 0 0,0-1 16,0 1-16,21 0 0,1-21 0,-1 21 15,0-1-15,0-20 0,0 21 16,0 0-16,22 0 0,-22-1 0,21 1 15,-21 21-15,22 0 0,-22 0 16,21 0-16,-21 21 0,1 1 0,-1-1 16,-21 0-16,0 0 0,0 21 0,0-20 15,0-1-15,0 0 0,0 0 16,0 21-16,-21-20 0,-1-22 0,22 21 16,-21 0-16,0 0 0,0 0 15,0-21-15,0 0 16,42-21 15,0 0-31,0 21 16,0-21-16,0 0 0</inkml:trace>
  <inkml:trace contextRef="#ctx0" brushRef="#br0" timeOffset="41319.93">10964 9165 0,'0'21'31,"0"1"-31,-21-1 0,0 0 0,21 0 0,-21 0 16,21 0-16,0 22 0,-21-22 0,21 0 15,-22 0-15,22 0 16,0 1-16,0-1 16,0 0-16,22-21 15,-1 0-15,0 0 16,0 0-16,-21-21 15,21 0-15</inkml:trace>
  <inkml:trace contextRef="#ctx0" brushRef="#br0" timeOffset="41638.76">10985 8932 0,'0'0'0,"-21"0"0,0 0 15,0 0-15,0 0 0,0 22 16,21-1-1,-22 0-15,22 0 0,0 0 0,0 0 16,0 1-16,22-22 16,-1 0-16,0 0 0,0 0 15,21 0-15,-20 0 0,-1 0 0,0 0 16,21-22-16,-21 1 0,1 0 0,-22 0 16,0 0-16,21 0 0,-21-1 15,0 1-15,0 0 0,0 0 0,-21 0 16,-1 0-16,1-1 0,-21 1 15,21 21-15,0 0 0,-22 0 0,22 0 16,0 0-16,-21 21 0,20 1 0,1-1 16,0 0-16,21 0 0,0 21 15,-21-20-15,21-1 0,0 21 16,0-21-16,0 0 0,0 1 0</inkml:trace>
  <inkml:trace contextRef="#ctx0" brushRef="#br0" timeOffset="42311.3">11409 9229 0,'0'21'32,"-21"0"-17,21 0-15,0 0 0,0 1 16,-22-22 0,22 21-16,-21-21 0,0 21 15,0-21 1,0 0-1,21-21 1,0 0-16,0-1 0,0 1 16,0 0-16,0 0 0,21 0 0,0 0 15,0-1-15,0 1 16,1 0-16,-1 0 0,0 0 0,0 0 16,21 21-16,1 0 0,-1 0 15,-21 0-15,0 0 0,1 0 16,-1 21-16,0 0 0,0 0 0,0 0 15,-21 0-15,0 1 0,0 20 0,0-21 16,0 0-16,0 0 0,0 1 16,0-1-16,0 0 0,0 0 15,-21-21-15,0 0 16,0 0 0,42-21 15,0 0-31</inkml:trace>
  <inkml:trace contextRef="#ctx0" brushRef="#br0" timeOffset="43080.86">12234 9102 0,'0'0'0,"0"-43"31,-21 43-31,0 0 15,0 0-15,-22 0 0,22 0 0,-21 22 0,21-22 16,-22 21-16,1 0 0,21 0 16,-21 0-16,-1 0 0,22 1 15,0-1-15,0 0 0,0 0 0,21 0 16,0 0-16,0 1 0,21-22 16,0 21-16,0-21 0,0 0 15,22 0-15,-22 0 0,21 0 16,0 0-16,1-21 0,-1 21 0,-21-22 15,22 22-15,-22-21 0,21 0 0,-21 21 16,0-21-16,1 0 16,-22 0-16,0-1 0,21 22 0,-21-21 15,0 0-15,0 0 0,0 42 47,0 0-47,0 0 0,0 1 16,0-1-16,0 21 0,0-21 15,0 22-15,0-22 0,0 21 0,-21 22 16,21-22-16,0 21 0,0-20 0,0 20 16,0 1-16,0-1 0,0 1 15,0-1-15,0 1 0,0-1 0,0 22 16,0-22-16,21 1 0,0 21 16,-21-22-16,21 22 0,-21-22 0,21 1 15,0 20-15,-21-20 0,0-1 16,22 1-16,-22-1 0,21-20 0,-21 20 15,0 1-15,0-22 0,0 22 0,0-22 16,0 0-16,0 1 0,-21-22 0,-1 0 16,1 0-16,0 0 0,0 0 0,0-21 15,0 0-15,-1 0 0,1 0 16,0 0-16,0 0 0,-21-21 0,20 0 16,-20 0-16,0 0 0,-1 0 0,1-22 15,-21 1-15,20 0 0,-20-22 0,20 22 16,-20-22-16,21 1 15,-1-22-15,1 22 0,0-128 16,42 106-16,0-20 0,0 20 0,0-21 16,21 21-16,0-20 0,0 20 15,21 0-15,1 1 0,-22 20 0,21 1 16,1-1-16,20 1 0,-21 20 0,1 22 16,-1-21-16,0 21 0,-20-1 0,20 1 15,-21 0-15,0 21 0,0 0 16,1 0-16,-1 0 0,-21 21 15</inkml:trace>
  <inkml:trace contextRef="#ctx0" brushRef="#br0" timeOffset="45115.03">18648 6287 0,'21'0'0,"-42"0"0,63 0 0,-42-22 15,21 22-15,0 0 0,-21-21 16,22 21-16,-22-21 0,21 21 16,-42 21 15,-1 0-31,-20 1 16,21 20-16,-21 0 0,-22 1 0,22-1 15,-22 21-15,1 1 0,-1-1 16,1-20-16,-22 20 0,22 1 15,-22-1-15,21 1 0,-20-1 0,-1-20 16,-21 20-16,22 1 0,-22-1 0,21 1 16,-21-22-16,22 21 0,-1-20 15,21 20-15,-20-20 0,20-1 0,-20 0 16,20 1-16,1-22 0,20 21 0,-20-21 16,20 0-16,1 1 0,0-1 15,21 0-15,-1-21 0,1 21 0,21-42 47,21 21-47,1-21 16,-1 0-16,-21-1 0,21 1 0,0 0 15</inkml:trace>
  <inkml:trace contextRef="#ctx0" brushRef="#br0" timeOffset="45492.11">16849 7324 0,'0'0'0,"0"21"32,0 0-17,-22 0-15,1 0 0,0 1 0,21-1 16,-21 0-16,0 0 0,0 0 16,-1 0-16,1 1 0,0-1 0,0 0 15,0 0-15,0 0 0,-1-21 16,1 21-16,0 1 15,0-22-15,21-22 32,21 22-17,0-21-15,0 21 0,1 0 16,20 0-16,-21 21 0,0-21 16,22 22-16,-1-1 0,0-21 0,1 21 15,-1 0-15,0 0 0,1-21 16,-1 21-16,0 1 0,1-22 15,-1 0-15,0 21 0,-21-21 0,1 0 16,-1 0-16,0 0 0,0 0 0,0 0 31,-21-21-31</inkml:trace>
  <inkml:trace contextRef="#ctx0" brushRef="#br0" timeOffset="46251.55">21675 6202 0,'0'0'16,"-22"0"-16,1 0 0,0-21 15,0 21 1,0-21-16,42 42 47,0 0-32,21 0-15,-20 0 0,20 22 16,0-22-16,1 42 0,-1-20 0,0 20 16,1 1-16,-1-1 0,0 1 0,1-1 15,-1 1-15,0-22 0,22 21 16,-22 1-16,22-1 0,-22 1 0,43-1 15,-22-20-15,1 20 0,20 1 16,-20-22-16,20 0 0,-20 1 0,-1-1 16,-20 0-16,20 1 0,-20-22 15,-1 21-15,0-21 0,-21 1 16,22-1-16,-22 0 0,0-21 0,0 21 16,-21-42 46,0 0-62,0 0 16,0-1-1,0 1-15</inkml:trace>
  <inkml:trace contextRef="#ctx0" brushRef="#br0" timeOffset="46671.31">23347 7345 0,'0'0'0,"-21"-21"0,-1 21 0,1 0 31,21 21-15,0 0-1,0 0-15,0 0 0,21 1 16,1-1-16,-1-21 0,-21 21 0,21 0 15,0 0-15,0 0 16,0 1-16,1-1 0,-1 0 16,0-21-16,0 21 0,0-21 0,0 0 15,1 21-15,-1-21 16,-21 21-16,0 1 16,0-1-1,-21-21-15,-1 21 0,1-21 16,-21 21-16,0-21 0,20 21 0,-20-21 15,0 21-15,-1-21 16,1 22-16,-21-22 0,20 21 0,1-21 0,0 0 16,-1 21-16,1-21 0,0 0 15,20 0-15,1 21 0,0-21 16,0 0-16,0 0 0,21 21 16,-21-21-16,-1 0 0,1 0 15,0 21-15,0-21 0</inkml:trace>
  <inkml:trace contextRef="#ctx0" brushRef="#br0" timeOffset="47521.68">14668 8403 0,'0'0'0,"0"-21"0,-21 0 16,21 0-16,0 0 15,0-1-15,0 1 0,-21 0 0,21 0 16,0 0-16,0 0 0,0-1 16,0 1-16,0 0 15,0 0-15,0 42 16,0 0-1,-21 0-15,0 1 0,0 20 16,21 0-16,-22 1 0,1 20 0,21 1 16,-21-1-16,0 1 0,21-1 15,-21 22-15,0-1 0,-1 1 0,22-21 16,-21 20-16,0-20 0,0-1 0,0 1 16,21-1-16,-21 1 0,-1-22 15,22 22-15,-21-22 0,21 0 0,0 1 16,0-22-16,0 21 0,0-21 15,0 0-15,0 1 16,0-44 0,0 1-16,0 0 0,0 0 15,0 0-15,0 0 0,21-22 16,-21 1-16,22 0 0,-1 20 0,-21-20 16</inkml:trace>
  <inkml:trace contextRef="#ctx0" brushRef="#br0" timeOffset="48519.41">14626 8361 0,'0'0'0,"21"0"16,0 0-16,1 21 0,-1-21 15,-21 21-15,42-21 0,-21 0 16,22 0-16,-1 0 0,0 0 0,43 0 16,-22 0-16,22 0 0,0 0 15,21 0-15,-1 0 0,1 0 0,0 0 16,21 0-16,0 0 0,21 0 16,0 0-16,1-21 0,-1 21 15,0 0-15,21 0 0,1 0 0,-22 0 16,21 0-16,-21 0 0,0 0 15,22 0-15,-22 0 0,-21 0 0,21 0 16,0 0-16,-21 0 0,-21 0 0,0 0 16,0 0-16,-22 0 0,1 0 15,0 0-15,-1 0 0,-20 0 0,-1 0 16,1 0-16,-1 0 0,1 0 16,-22 0-16,1 0 0,-1 0 0,0 0 15,-21 0-15,1 0 0,-1 0 16,-21-21-16,21 21 15,-21 21 48,-21 0-47,21 0-16,0 1 15,0-1-15,0 0 0,0 0 0,-21 21 16,21-20-16,0 20 0,-22 0 15,22 1-15,0 20 0,0 1 0,0-22 16,0 21-16,0 1 0,0-1 16,0 1-16,0-1 0,0 1 15,0-1-15,0-20 0,0 20 0,0 1 16,0-22-16,0 22 0,0-22 16,-21 21-16,21-20 0,-21-1 0,0 0 15,0 1-15,0-1 0,-1-21 0,1 0 16,0 22-16,0-22 0,0 0 15,0 0-15,-22-21 0,22 21 0,0 1 16,-21-22-16,20 0 0,-20 21 0,21-21 16,-21 0-16,-1 0 0,1 0 15,0 0-15,-22 0 0,22 0 0,-43 0 16,22 0-16,-22 0 0,0 0 0,-21 0 16,1 0-16,-1 0 0,0 0 15,-21 0-15,0-21 0,-21 21 16,0-22-16,-1 22 0,22 0 0,-21 0 15,0 0-15,0 0 0,0 0 0,0 0 16,-1-21-16,1 21 0,0 0 16,-21 0-16,21 0 0,-1 0 0,1 0 15,0 0-15,21 0 0,0 0 0,21 0 16,0-21-16,22 21 0,-1 0 16,22 0-16,-1 0 0,22 0 0,-1-21 15,1 21-15,21 0 0,0 0 0,0-21 16,-1 21-16,22-21 15,-21 21-15,0-22 16,21 1 0,0 0-1,0 0-15,0 0 16,0 0-16,0-1 0,0 1 16</inkml:trace>
  <inkml:trace contextRef="#ctx0" brushRef="#br0" timeOffset="48931.18">14859 9038 0,'0'0'0,"0"-21"0,0 0 16,-21 42-1,0 0-15,21 0 16,0 1-16,-22 20 0,1-21 0,21 21 16,-21-20-16,21 20 0,0-21 0,0 21 15,0-20-15,0-1 16,0 0-16,0 0 0,0 0 0,0 0 16,0 1-16,21-22 0,0 0 0,1 21 15,-1-21-15,0 0 0,21 0 16,-21 0-16,22 0 0,-22-21 0,21-1 15,-21 22-15,1-21 0,20 0 0,-21 21 16,0-21-16,0 0 0,1 0 16,-22-1-16,0 1 0,0-21 0,0 21 15,0 0-15,0-1 0,0 1 16,0 0-16,-22 0 0,22 0 16,-21 21-16,0 0 15</inkml:trace>
  <inkml:trace contextRef="#ctx0" brushRef="#br0" timeOffset="49284.97">15557 9017 0,'0'42'31,"0"1"-31,0-22 0,0 21 0,-21 1 0,21-1 15,-21 21-15,21-20 0,0 20 0,0 22 16,-21-22-16,0 1 16,21 21-16,-21-1 0,-1 1 0,1-22 15,0 22-15,-21 21 0,21-21 0,-22 20 16,1-20-16,0 21 0,-1 0 16,1-22-16,21 22 0,-22-21 0,1 21 15,0-22-15,21 1 0,-1-21 0,1-1 16,0 1-16,21-22 0,-21 0 0,21-21 15,0 1-15,0-1 0,0-42 32,0-1-32,21-20 0,0 0 0,0-1 15,1 1-15,-22-21 0,21 20 0,0-20 16,0-22-16,0 22 16,0-22-16,1 0 0,-1-21 0,0 1 15</inkml:trace>
  <inkml:trace contextRef="#ctx0" brushRef="#br0" timeOffset="49583.17">15388 9377 0,'0'0'16,"0"-64"-16,0 22 0,21 21 0,-21-21 15,21 20-15,-21-20 0,22 21 0,-22 0 16,21 0-16,0 21 0,0-22 16,-21 1-16,21 21 0,0 0 0,22-21 15,-22 21-15,0 0 0,0 0 0,0 0 16,1 21-16,-1 0 15,0 1-15,0-1 0,-21 0 0,0 0 16,0 21-16,0-20 0,0 20 0,-21-21 16,0 21-16,0-20 0,-1-1 15,-20 0-15,21 0 0,-21 0 0,20-21 16,1 21-16,-21 1 0,21-22 0,0 0 16,-1 0-1,44 0 16,-1-22-31,0 22 0,0-21 16</inkml:trace>
  <inkml:trace contextRef="#ctx0" brushRef="#br0" timeOffset="49847.04">16087 9038 0,'0'0'0,"0"-21"0,-22 21 15,1 0-15,0 0 0,0 0 0,0 0 16,0 21-16,-22-21 0,22 21 16,0 1-16,0 20 0,-22-21 15,22 21-15,0-20 0,21-1 0,0 21 16,-21-21-16,21 0 0,0 1 16,0-1-16,0 0 0,0 0 0,0 0 15,0 0-15,21-21 0,0 0 16,0 0-16,1 22 0,20-22 0,-21 0 15,21 0-15,-20 0 0,20 0 0,0-22 16,1 1-16,-22 21 0,21-21 16</inkml:trace>
  <inkml:trace contextRef="#ctx0" brushRef="#br0" timeOffset="50296.8">16552 9081 0,'0'0'0,"0"-22"0,0 1 0,0 0 16,-21 21-1,0 0-15,0 0 0,-22 21 16,1 0-16,21 1 0,0-1 16,0 0-16,-1 0 0,1 0 15,0 22-15,0-22 0,21 0 0,-21 0 16,21 0-16,-21 0 0,21 1 0,0-1 16,0 0-16,0 0 15,21-21-15,0 0 16,0 0-16,0 0 0,22 0 0,-22 0 15,0-21-15,0 0 0,21 21 16,-20-21-16,-1-1 0,0 1 0,0 0 16,-21 0-16,21 0 0,-21 0 15,21-22-15,-21 22 0,22 0 16,-22 0-16,0 0 0,0-1 16,0 44-1,0-1-15,0 0 16,-22 0-16,22 0 0,-21 0 0,21 1 15,-21-1-15,21 0 0,0 21 16,0-21-16,0 1 0,-21-1 0,21 0 16,0 0-16,0 0 0,21-21 31,0 0-15,0 0-16,1 0 0,-1-21 15,0 21-15,0-21 0,0 0 0</inkml:trace>
  <inkml:trace contextRef="#ctx0" brushRef="#br0" timeOffset="50647.6">16954 9081 0,'0'0'0,"43"-22"16,-22 1-16,0 0 0,0 0 15,0 0-15,-42 21 16,0 0 0,0 0-16,0 21 0,0-21 0,-22 21 15,22 0-15,0 0 0,0 1 0,0-22 16,-1 21-16,1 0 15,21 0-15,0 0 0,0 0 16,0 1-16,21-1 0,1-21 16,-1 21-16,0-21 0,0 21 15,21-21-15,-20 21 0,-1-21 0,0 21 16,0-21-16,0 22 0,0-22 0,-21 21 16,0 0-16,0 0 15,-21-21-15,0 0 16,0 0-16,0 0 0,0 0 0,-1 0 15,1 0-15,0 0 0,0 0 16,0 0-16,0 0 0,-1 0 16,22-21-1,0 0-15,0 0 16,0-1-16,22 1 0,-1 0 16,0 0-16</inkml:trace>
  <inkml:trace contextRef="#ctx0" brushRef="#br0" timeOffset="51971.39">17399 8700 0,'0'0'0,"0"21"16,0 21 0,-21-21-16,0 0 0,-1 22 15,1-1-15,0 0 0,0 1 0,0-1 16,0 0-16,-1 1 0,1-1 15,21 0-15,-21-20 0,21 20 0,0-21 16,0 0-16,0 0 0,0 1 0,0-1 16,21 0-16,0-21 15,1 0-15,20 0 0,-21 0 0,0 0 16,22 0-16,-1 0 0,-21 0 0,21-21 16,-20 21-16,20-21 15,-21-1-15,0 1 0,22 0 0,-22 0 0,0 0 16,0 0-16,-21-1 0,0 1 0,21 0 15,-21 0-15,0 0 16,21 0-16,-42 42 31,21 0-31,-21 0 0,21 0 16,0 0-16,-21 1 0,0-1 0,21 0 16,-21 0-16,21 0 0,0 0 0,0 1 15,0-1-15,0 0 16,21-21-16,0 0 15,0 0-15,0 0 0,0 0 0,1 0 16,-1 0-16,21-21 0,-21 0 16,0 21-16,1-22 0,-1 1 15,0 0-15,0 0 0,0 0 0,-21 0 16,0-1-16,21 1 0,-21 0 16,0 0-16,0 0 15,0 42 1,-21-21-16,0 21 15,21 0-15,-21 0 0,21 1 0,-21-22 16,21 21-16,0 0 0,-21 0 0,21 0 16,-22 0-16,22 1 15,22-44 32,-1 22-47,-21-21 0,21 0 16,0 21-16,0-21 0,0 0 0,1 0 15,-1-1-15,21 1 0,-21 0 16,0 0-16,1 0 0,-1 21 0,0 0 16,0-21-16,-21 42 15,0 0 1,0 0-16,-21 0 0,0 0 0,21 1 16,-21-1-16,21 0 0,0 0 0,0 0 15,-22-21-15,22 21 0,0 1 16,0-1-16,0 0 0,22-21 15,-1 0-15,0 21 0,0-21 16,0 0-16,22 0 0,-22 0 0,21 0 16,0 0-16,1 0 0,-22 0 15,21 0-15,1-21 0,-1 21 0,-21-21 16,21 0-16,-20 21 0,-1-22 0,0 1 16,0 0-16,-21-21 0,0 21 15,0-1-15,0 1 0,0 0 0,0 0 16,0 0-16,-21 21 0,0-21 0,0 21 15,-1 0-15,1 0 0,-21 0 16,21 0-16,0 0 0,-1 21 16,1 0-16,0 0 0,0-21 0,0 21 15,21 0-15,0 1 0,0-1 16,0 0-16,0 0 16,21-21-16,0 0 15,0 0-15,0 0 0,1 21 16,-1-21-16,0 0 0,0 0 15,-21 21-15,0 1 16,0-1-16,0 0 16,0 0-16,0 0 0,0 22 15,0-22-15,-21 21 0,21 0 0,-21 1 16,21-1-16,0 0 0,0 1 16,0-1-16,-21 22 0,21-22 15,0 0-15,0 1 0,0 20 0,0-21 16,0 1-16,0-1 0,-22 22 0,22-22 15,-21 21-15,21-20 0,0 20 16,-21-20-16,0 20 0,0-21 0,-22 1 16,22-1-16,-21 0 0,0-20 0,-1 20 15,-20-21-15,20 0 0,1 0 16,0-21-16,21 0 0,-22 0 0,1 0 16,0 0-16,-1-21 0,22 0 0,-21 0 15,-1 0-15,22-22 0,-21 1 16,21 0-16,21-1 0,0-20 15,0-1-15,0 1 0,0-43 16,0 43-16,0-22 0,0 21 0,21 1 16</inkml:trace>
  <inkml:trace contextRef="#ctx0" brushRef="#br0" timeOffset="52159.28">18034 8975 0,'0'0'0,"-21"-21"16,0 21 0,21-22-16,-22 22 0,1-21 15,21 0 17,-21 21-17</inkml:trace>
  <inkml:trace contextRef="#ctx0" brushRef="#br0" timeOffset="52335.71">17357 9017 0,'0'0'0,"-22"0"0,44 0 32,20 0-17,-21 0-15,0 0 0,22 0 0,-1 0 16,0 0-16,1 0 0,20-21 15,-21 0-15,1 21 0,20-21 0,-20 21 16,20-22-16</inkml:trace>
  <inkml:trace contextRef="#ctx0" brushRef="#br0" timeOffset="52886.93">21040 8446 0,'0'-22'0,"0"44"0,21-44 0,-21 44 31,21-1-31,-21 0 0,0 0 16,0 21-16,0 1 0,0 20 16,0-20-16,0 20 0,0 1 0,0-1 15,0 1-15,-21-1 0,0 1 16,-1-22-16,22 21 0,-21-20 0,0-1 15,21 0-15,0 1 0,-21-22 0,21 0 16,0 0-16,0 0 0,0 1 16,0-44 15,21 1-31</inkml:trace>
  <inkml:trace contextRef="#ctx0" brushRef="#br0" timeOffset="53768.43">21061 8530 0,'0'-21'0,"0"42"0,0-63 15,-21 42-15,21-21 0,0 0 16,21 21 0,21 0-16,-21 0 15,22 0-15,20 0 0,1 0 16,20 0-16,1 0 0,21 0 0,0 0 15,-1 0-15,22 0 0,0 0 0,0 0 16,22 0-16,-1 0 0,21 0 16,-21 0-16,22 21 0,-1-21 15,0 0-15,22 0 0,-22 21 0,0-21 16,1 0-16,-22 0 0,0 0 16,0 0-16,-21 0 0,0 0 0,-21 0 15,0 0-15,-21 0 0,-1 0 16,-20 0-16,-22 0 0,0 0 0,1 0 15,-22 0-15,0 0 0,0-21 0,0 21 16,1 0 0,-1 21 15,0-21-15,-21 21-16,0 0 15,21-21-15,-21 21 0,0 1 16,0-1-16,0 0 0,0 0 0,21 0 15,-21 22-15,0-1 0,0 0 0,0 1 16,0-1-16,0 21 0,0 1 16,-21-22-16,21 22 0,0-1 0,0 1 15,-21-1-15,21 1 0,-21-1 0,21 1 16,-21-1-16,21 1 0,0-22 16,0 22-16,-22-1 0,22-21 0,-21 22 15,21-22-15,-21 1 0,21-1 0,0 0 16,0-21-16,0 22 15,-21-22-15,21 21 0,0-21 0,-21 1 16,21-1-16,-21 0 0,-1 0 0,22 0 16,-21-21-16,0 21 0,-21 1 15,21-22-15,-22 0 0,1 0 0,0 0 16,-22 0-16,22 0 0,-22 0 0,-20 0 16,-1 0-16,0 0 0,1 0 0,-22-22 15,-21 1-15,0 21 0,-21-21 16,-1 0-16,1 21 0,0-21 0,-21 0 15,21 21-15,-22-22 0,22 22 0,21 0 16,-21 0-16,42-21 0,-21 21 16,21 0-16,0 0 0,1-21 15,-1 21-15,21 0 0,0 0 0,-20-21 16,20 21-16,21-21 0,-20 21 16,20 0-16,22-21 0,-22 21 0,43 0 15,-21 0-15,21-22 0,0 22 0,-1 0 16,1-21-16,21 0 15,-21 21-15,21-21 16,-21 0-16,0 0 16,21-1-1,0 1-15,0 0 0,0 0 16,0 0-16,21 0 16</inkml:trace>
  <inkml:trace contextRef="#ctx0" brushRef="#br0" timeOffset="54472.53">21802 8996 0,'0'0'0,"21"-42"32,-21 63-17,0 0-15,0 21 0,-21 1 0,-1-22 16,1 21-16,21 22 0,-21-22 0,0 0 15,0 1-15,0-1 16,-1 0-16,-20 1 0,21-1 0,-21 0 16,20 1-16,-20-22 0,21 21 0,-21-21 15,20 0-15,1 1 0,0-22 16,0 0-16,0 21 0,0-21 0,-1-21 16,22-1-1,0 1-15,0-21 0,0 21 16,0 0-16,0-22 0,0 1 0,0 0 15,22 20-15,-1-20 0,0 0 16,-21-1-16,21 1 0,0 21 0,0 0 16,-21 0-16,0-1 0,22 22 15,-1 0-15,0 0 16,-21 22-16,0-1 0,0 0 0,21 0 16,-21 21-16,0-20 0,21 20 0,-21-21 15,0 21-15,0-20 0,0 20 16,21-21-16,1 21 0,-22-20 0,21-1 15,0 0-15,0 0 0,21-21 0,-20 0 16,20 21-16,-21-21 0,21 0 16,1 0-16,-1 0 0,0-21 0,1 0 15,-22 21-15,21-21 0,1 0 16,-22-1-16,21 1 0,-21-21 0,0 21 16,-21-22-16,0 1 0,22 0 15,-22-1-15,0 1 0,0-21 16,0 20-16,-22-20 0,1-1 0,0 22 15,0-22-15,0 22 0,-22 0 0,22-1 16,-21 22-16,21 0 0,-22 0 16,1 21-16,0 0 0,-1 21 0,22 0 15,-42 43-15,42-22 16,-1 0-16,1 1 0,21 20 0,-21-20 16,21 20-16,0-21 0,0 1 0,0-1 15,21 0-15,0 1 0,1-1 16,-1-21-16,0 22 0,21-22 15,-21 0-15,22 0 0,-1 0 0,0-21 16,-20 0-16,20 0 0,-21 0 16</inkml:trace>
  <inkml:trace contextRef="#ctx0" brushRef="#br0" timeOffset="54855.31">22437 9250 0,'0'0'0,"-22"0"15,1 0-15,0 0 0,0 0 16,0 0-16,0 21 0,-1 0 0,1 0 16,0 1-16,0-1 0,0 0 0,0 0 15,-1 0-15,22 22 16,0-22-16,0 0 0,0 0 0,0 0 16,0 0-16,0 1 0,0-1 0,22 0 15,-1 0-15,0-21 0,0 0 16,21 0-16,-20 0 0,20 0 0,-21 0 15,21 0-15,1 0 0,-22-21 0,21 0 16,1 0-16,-22-1 0,0 1 16,0 0-16,-21-21 0,0 21 0,0-22 15,0 22-15,0-21 0,0 21 16,-21-22-16,0 22 0,0 0 0,-22 0 16,22 0-16,-21 21 0,21 0 15,-22 0-15,1 0 0,21 0 0,0 0 16,-1 21-16,1 0 0,0-21 15,21 21-15,0 0 0,0 0 0,0 1 16,0-1-16,21-21 16,22 0-16</inkml:trace>
  <inkml:trace contextRef="#ctx0" brushRef="#br0" timeOffset="55742.94">22881 9208 0,'-21'21'16,"0"0"-16,0-21 0,-1 21 15,22 21-15,-21-20 0,0-1 0,21 0 16,0 0-16,0 0 0,-21 0 0,21 1 16,0-1-16,0 0 0,0 0 15,0 0-15,0 0 0,21-21 16,0 0-16,0 0 0,1 0 15,-1 0-15,0 0 0,0-21 16,0 21-16,0-21 0,1 21 16,-1-21-16,0 0 0,-21 0 15,21 21-15,0-22 0,-21 1 0,0 0 16,0 0-16,0 0 0,21 0 0,-42 21 31,0 21-15,21 0-16,-21 0 0,0 0 15,21 0-15,0 1 0,0-1 16,0 0-16,0 0 0,0 0 16,0 0-16,21 1 15,0-22-15,0 0 0,0 0 16,1 0-16,-1 0 0,0 0 0,0-22 16,0 1-16,0 0 0,1 21 15,-1-21-15,0 0 0,-21 0 16,21-1-16,-21 1 0,0 0 0,0 0 15,0 0-15,0 0 0,0-1 16,0 1-16,-21 0 16,21 0-16,0 0 15,21 21 1,0 0-16,0 0 16,1 0-16,-1 0 0,0 0 15,0 21-15,-21 0 0,21-21 16,0 21-16,-21 0 0,22 1 15,-22-1-15,0 0 0,0 0 0,0 0 16,0 0-16,0 1 0,0-1 16,-22 0-16,22 0 0,-21 0 15,0 0-15,0-21 16,21 22-16,0-44 31,0 1-31,0 0 16,0 0-16,0 0 0,0 0 15,21-22-15,0 22 0,0 0 16,1 0-16,20 0 0,-21-1 16,21 1-16,-20 0 0,20 0 15,-21 21-15,21 0 0,-20 0 0,-1 0 16,0 0-16,0 0 0,-21 21 0,21 0 16,-21 0-16,0 1 0,0-1 15,0 0-15,0 21 0,0-21 0,0 1 16,-21-1-16,0 0 0,0 0 0,0-21 15,-1 21-15,1 0 0,0-21 16,21 22-16,-21-22 0,42-22 31</inkml:trace>
  <inkml:trace contextRef="#ctx0" brushRef="#br0" timeOffset="56018.76">24215 9165 0,'0'0'0,"-22"0"15,1 0-15,0 0 16,-21 0-16,21 0 0,-1 0 0,-20 21 16,0 1-16,-1-1 0,22 0 0,-21 0 15,21 0-15,-22 22 0,22-22 16,0 0-16,0 21 0,0-21 15,21 1-15,0 20 0,0-21 0,0 0 16,0 0-16,21 1 0,0-1 16,0 0-16,22 0 0,-22 0 0,21-21 15,0 0-15,1 0 0,-1 0 0,0 0 16,1 0-16,-1 0 0,-21 0 16</inkml:trace>
  <inkml:trace contextRef="#ctx0" brushRef="#br0" timeOffset="56435.21">24405 9419 0,'0'0'0,"21"0"16,-42-42 0,0 42-16,0 0 15,0 0-15,-1 0 0,1 21 16,0-21-16,0 21 0,0 0 0,0 1 16,-1-1-16,1 0 0,21 0 15,0 0-15,0 0 0,0 1 16,0-1-16,0 0 0,0 0 15,21-21-15,1 0 16,-1 0-16,0 0 0,0 0 0,0 0 16,0 0-16,1-21 0,-22 0 0,21 21 15,0-21-15,0-1 16,0 1-16,-21 0 0,21 0 0,1 0 16,-22 0-16,21-1 0,-21 1 15,-21 42 16,21 1-31,-22-22 16,22 21-16,-21 0 0,21 0 0,0 0 16,0 0-16,0 1 0,0-1 15,0 0-15,0 0 0,0 0 16,0 0-16,21-21 16,1 0-16,-1 0 15,21 0-15,-21 0 0,0 0 16,1-21-16,20 0 0,-21 0 0</inkml:trace>
  <inkml:trace contextRef="#ctx0" brushRef="#br0" timeOffset="56727.04">24871 9377 0,'-64'-21'32,"43"21"-32,0 0 0,0 21 0,21 0 15,-21-21-15,21 21 0,0 0 16,0 1-16,0-1 0,0 0 15,0 0-15,21 0 0,0 0 0,-21 1 16,0-1-16,21-21 16,-21 21-16,21 0 0,-21 0 15,0 0-15,-21-21 16,0 0 0,0 0-16,0 0 0,-1 0 0,1 0 15,-21 0-15,21 0 0,0 0 0,-1-21 16,1 21-1,21-21-15,0 0 16,0 0-16,21 21 0,1-21 0,-1-1 16,0 22-16</inkml:trace>
  <inkml:trace contextRef="#ctx0" brushRef="#br0" timeOffset="57810.89">25125 9144 0,'0'0'0,"-21"0"16,-1 21-16,22 0 0,-21 1 15,0-1-15,21 0 0,-21 0 0,0 0 16,21 22-16,-21-22 0,-1 21 16,22-21-16,0 22 0,-21-22 0,21 21 15,0-21-15,0 0 0,0 22 0,0-22 16,0 0-16,0 0 0,0 0 15,21 1-15,1-22 16,-1 0-16,0 0 0,0 0 16,0 0-16,0 0 0,1-22 15,-1 22-15,0-21 0,0 0 0,0 0 16,-21 0-16,21 0 0,1-1 0,-22-20 16,21 21-16,-21 0 15,21 21-15,-21-21 0,0 42 31,0 0-31,0 0 16,-21-21-16,21 21 0,-21 0 0,21 1 16,0-1-16,0 0 15,0 0-15,21-21 32,0 0-17,0 0-15,0 0 0,0 0 0,-21-21 16,22 0-16,-1 21 0,0-21 15,-21-1-15,21 1 0,-21 0 0,21 21 16,-21-21-16,21 0 0,-21 42 47,0 0-47,-21-21 0,21 21 0,-21 0 16,21 1-16,0-1 15,0 0-15,0 0 0,0 0 16,0 0-16,0 1 15,21-22-15,0 0 0,1 0 16,-1 0-16,0 0 0,0 0 0,21 0 16,-20 0-16,-1 0 0,0 0 0,21 0 15,-21 0-15,1-22 0,-1 1 16,0 0-16,0 0 0,-21 0 0,0 0 16,21-22-16,-21 22 0,0 0 0,0 0 15,0 0-15,0-1 0,0 1 16,-21 21-16,0 0 15,0 0-15,0 0 0,-1 0 0,1 0 16,0 0-16,0 21 0,21 1 0,-21-22 16,0 21-16,21 0 0,0 0 15,0 0-15,0 0 16,0 1-16,21-22 16,0 21-16,0-21 15,0 21 1,-21 0-16,0 0 15,0 0-15,0 1 0,21-1 16,-21 0-16,0 0 0,0 0 16,0 0-16,0 22 0,0-22 0,0 21 15,0 1-15,0-1 0,0 0 16,0 1-16,0-1 0,0 0 0,0 1 16,0-1-16,0 21 0,-21-20 0,0-1 15,21 22-15,-21-22 0,0 21 16,0-20-16,-1 20 0,1-20 0,0-1 15,-21 0-15,21 1 0,-22-22 0,22 21 16,-21-21-16,21 0 0,-22-21 0,22 22 16,-21-22-16,21 21 0,-1-21 15,-20 0-15,21 0 0,0 0 0,0-21 16,-1-1-16,22 1 16,-21 0-16,21 0 0,0-21 0,0 20 15,0 1-15,0-21 0,0 0 16,21-22-16,1 22 0,-1-22 0</inkml:trace>
  <inkml:trace contextRef="#ctx0" brushRef="#br0" timeOffset="58032.88">25612 9292 0,'0'0'0,"-22"-42"32,1 42-32</inkml:trace>
  <inkml:trace contextRef="#ctx0" brushRef="#br0" timeOffset="58230.77">24913 9271 0,'0'0'0,"-21"21"32,42 0-17,0-21-15,0 0 0,1 0 16,-1 0-16,0 0 0,0 0 0,0 0 15,0 0-15,1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6T02:23:03.7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212 11811 0,'0'0'0,"0"21"172,-22-21-156</inkml:trace>
  <inkml:trace contextRef="#ctx0" brushRef="#br0" timeOffset="855.09">233 11853 0,'-21'0'47,"-1"0"-31,1 0-1,0 22-15,0-22 0,-21 0 0,20 0 16,-20 0-16,21 0 0,21 21 15,0 0 1,0 0 0,42-21 124,22-21-140,-22 21 16,22 0-16,-1 0 0,-21-21 16,1 21-16,-1 0 0,0 0 15,1 0-15,-22 0 0,0-21 16,0 21-16,0 0 0,-21-22 31,-21 22-31,0-21 0,0 21 16,-21 0-16,20 0 0,-20-21 15,21 21-15,-21 0 0,20-21 16,-20 21-16,21 0 0,0 0 0,0-21 16,-1 21-16,1 0 0,0 0 15,0 0 1,42 0 15,0 0-15,0 0-16,22 0 0,-22 0 15,21 0-15,1 0 0,-22 0 0,21 0 16,0 0-16,-20 0 0,20 0 16,-21 0-16,0 0 0,22 0 0,-22 0 15,0 0 1,-21 21-16,0 0 0,-21 0 15,0 0-15,-1 1 0,-20-1 16,21 0-16,-21 0 0,-1 21 16,1-20-16,0-1 0,-1 21 0,22-21 15,-21 0-15,21 1 16,-22-1-16,22 0 0,21 0 16,-21 0-16,21 0 15,0 1 1,21-22-1,0 0-15,0-22 16,1 22-16</inkml:trace>
  <inkml:trace contextRef="#ctx0" brushRef="#br0" timeOffset="1239.42">889 11578 0,'-21'-21'0,"42"42"0,-42-63 0,21 21 16,0 42 15,0 0-15,0 21-16,0 1 0,0-22 0,0 21 15,0 1-15,0-1 0,0 21 16,0-20-16,0-1 0,0 0 0,0 1 16,0-1-16,0 0 0,-21-20 15,21 20-15,0-21 0,0 0 0,0 0 16,0 1-16,21-44 31,0 1-15</inkml:trace>
  <inkml:trace contextRef="#ctx0" brushRef="#br0" timeOffset="1787.88">910 11663 0,'0'-21'0,"0"42"0,0-63 15,0 20-15,0 1 0,0 0 16,0 0-16,0 0 0,0 0 16,21-1-16,0 1 0,1 21 0,-1-21 15,21 21-15,-21 0 0,22 0 16,-22 0-16,21 0 0,-21 0 0,22 21 16,-22 22-16,0-22 0,0 0 15,-21 21-15,0-21 0,0 22 16,0-22-16,-21 21 0,-21-21 15,-1 1-15,22 20 0,-21-21 0,-1 0 16,1 0-16,21 1 0,-21-1 16,20-21-16,1 0 0,21 21 0,-21-21 15,21-21 1,21 0 0,0-1-16,1 22 0,20-21 15,-21 0-15,21 21 0,1 0 16,-1 0-16,0 0 0,22 0 0,-22 0 15,1 0-15,-1 0 0,21 21 16,-20-21-16,-22 21 0,21 1 16,1-1-16,-22 21 0,0-21 0,-21 0 15,0 1-15,0 20 0,0-21 16,-21 0-16,0 22 0,-22-22 16,1 0-16,-22 0 0,22 0 0,0 0 15,-22 1-15,22-22 0,-22 21 16,22-21-16,0 21 0,-1-21 0,22 0 15,-21 0-15,21 0 0,0 0 16,-1-21-16,22 0 16,0-1-16,0 1 15,22 21-15,-1-21 16,0 0-16,0 0 0,21 0 16,-20-1-16</inkml:trace>
  <inkml:trace contextRef="#ctx0" brushRef="#br0" timeOffset="2027.74">1778 11769 0,'0'0'0,"0"21"16,0 0-16,0 0 0,0 0 16,0 1-16,0-1 0,0 0 15,0 21-15,0-21 0,-21 1 16,21-1-16,0 0 0,0 0 0,0 0 15,0 0-15,0 1 0,0-1 16,0 0-16,0-42 31,0 0-31,0-1 16,0 1-16</inkml:trace>
  <inkml:trace contextRef="#ctx0" brushRef="#br0" timeOffset="2318.58">1778 11494 0,'0'0'0,"-21"0"0,21 21 16,0 0-16,21-21 31,0 0-15,-21-21-1,0 0-15,0-1 16,-21 22 15,0 0-31,0 0 16,21 22-16,0-1 16,0 0-1,0 0-15,0 0 0,0 0 16,21 1-16</inkml:trace>
  <inkml:trace contextRef="#ctx0" brushRef="#br0" timeOffset="3079.14">2582 11853 0,'0'0'0,"21"0"0,-21-21 16,0 0-1,0 0-15,-21 0 0,0 21 0,0-21 16,0-1-16,-22 1 0,22 21 0,-21-21 16,21 21-16,0 0 0,-22 0 15,22 0-15,-21 0 0,21 0 0,-1 21 16,1-21-16,-21 21 0,21 1 16,0-1-16,-1 0 0,1 0 0,21 21 15,0-20-15,-21-1 0,21 0 16,0 0-16,0 0 0,0 0 0,0 1 15,0-1-15,21-21 16,0 0-16,1 0 16,-1 0-16,0 0 0,0 0 15,21 0-15,-20-21 0,-1-1 0,0 1 16,0 0-16,21 0 0,-42 0 16,22 0-16,-1 21 0,-21-22 0,21 1 15,-21 0-15,0 0 0,0 0 16,0 42 31,0 0-47,0 21 0,0-20 15,21 20-15,-21-21 16,0 21-16,0 1 0,21 20 0,-21-20 16,0-1-16,0 21 0,21-20 0,1 20 15,-1-20-15,-21 20 0,21-21 16,-21 22-16,21-22 0,-21 22 0,0-1 15,0 1-15,21-1 0,-21-20 16,0 20-16,21 1 0,-21-22 0,0 0 16,0 1-16,0-1 0,0 0 0,0 1 15,0-22-15,0 0 0,0 0 16,-21 0-16,0-21 0,0 0 0,0 0 16,0 0-16,-1 0 15,1 0-15,0-21 0,0-21 16,-21 21-16,-1-22 0,22-20 0,-21-1 15,-1 1-15,1-1 0,21 1 16,-21-1-16,20 1 0,1-1 0,21 22 16,0-22-16,0 22 0,0 0 15,0-1-15,0 1 0,0 21 0,21-21 16,1 20-16,-1-20 0,21 21 16,-21 0-16,22 0 0,-1-22 0,0 22 15,-21 0-15,22 0 0,-1 0 16,0-1-16,1 1 0,-1 0 0</inkml:trace>
  <inkml:trace contextRef="#ctx0" brushRef="#br0" timeOffset="3838.66">3048 11790 0,'0'0'0,"0"-21"0,0 0 0,0-1 16,0 1 0,-21 21-16,0-21 15,-1 21-15,1 0 0,0 0 16,0 0-16,0 0 16,0 0-16,-1 21 0,1 0 0,0 1 15,21-1-15,-21 0 0,0 0 16,21 0-16,-21 0 0,21 1 0,0-1 15,0 21-15,0-21 0,0 0 16,0 1-16,21-22 16,0 0-16,0 0 0,0 0 15,0 0-15,1 0 0,-1 0 0,0-22 16,0 1-16,0 0 0,0 0 16,1 0-16,-1 21 0,-21-21 15,21-1-15,-21 1 0,0 0 0,0 0 0,0 0 16,0 0-1,0-1-15,0 44 32,0-1-17,0 0-15,0 21 0,0-21 16,0 22-16,0-1 0,0 0 16,0 1-16,0-1 0,0 0 0,0 22 15,0-22-15,0 1 0,21 20 0,-21-21 16,21 1-16,-21 20 0,21-20 15,-21-1-15,0 0 0,22 22 16,-22-22-16,21 0 0,-21 1 16,0-1-16,0 0 0,0 1 0,0-1 15,0 0-15,0-20 0,0-1 0,0 21 16,0-21-16,-21 0 16,21 1-16,-22-22 0,1 0 15,0 0 1,0 0-16,21-22 0,0 1 15,-21 0-15,0-21 0,-1-1 0,1 1 16,21 0-16,-21-22 0,0 22 16,21-22-16,-21 22 0,21-21 15,0-1-15,0 22 0,0-1 0,0 1 16,0 0-16,0-1 0,21 1 16,0 21-16,-21-21 0,21 20 0,0 1 15,-21 0-15,22 0 0,-1-21 16,0 20-16,0 1 0,0 0 0,0 0 15,1-21-15,-1 20 0</inkml:trace>
  <inkml:trace contextRef="#ctx0" brushRef="#br0" timeOffset="4235.43">3450 11811 0,'-21'0'0,"21"-21"47,0 0-47,21 0 16,0-1-16,-21 1 16,21 0-16,-21 0 0,22 0 15,-22 0-15,0-1 16,-22 22-1,1 0 1,0 0-16,0 22 0,0-1 16,0 0-16,-1 0 0,1 0 0,0 0 15,0 22-15,21-22 0,-21 0 0,21 0 16,0 0-16,0 22 0,0-22 16,0 0-16,0 0 0,0 0 15,21 1-15,0-22 0,0 0 16,0 21-16,1-21 0,-1 0 0,0 0 15,21 0-15,-21 0 0,1-21 16,-1 21-16,0-22 0,0 1 0</inkml:trace>
  <inkml:trace contextRef="#ctx0" brushRef="#br0" timeOffset="4614.22">3662 11790 0,'0'0'0,"42"-42"31,-42 20-31,21 22 0,0 0 15,-21-21-15,22 21 0,-1 0 16,0-21-16,0 21 0,21 0 0,-20 0 16,-1 0-16,0 0 0,0 0 0,0 0 15,0 21-15,1 0 0,-1 1 16,0-1-16,0 0 0,-21 21 0,21-21 16,-21 22-16,0-22 0,0 21 0,0-21 15,0 22-15,0-22 16,0 0-16,-21 0 0,21 0 0,-21 1 15,0-1-15,0-21 16,-1 0-16,22-21 16,0-1-1,0 1-15,0 0 0,0-21 16,22-1-16,-1 1 0,0 0 0,0-1 16,0 1-16,0 0 0,1-1 0,-1 1 15,0 0-15,21 21 0,-21-1 16,22-20-16,-22 42 0,0-21 0,21 21 15,-20 0-15,-1 0 0,-21 21 16,0 0 0,0 0-16</inkml:trace>
  <inkml:trace contextRef="#ctx0" brushRef="#br0" timeOffset="7042.39">6202 11472 0,'0'0'0,"-21"0"0,-1 0 16,1 0-16,0 0 0,0 0 16,0 0-16,0 0 0,-1 0 15,44 0 17,-1 0-32,0 0 0,21 0 15,-21 0-15,22 22 0,-1-22 16,0 0-16,1 0 0,-1 0 0,22 0 15,-22 0-15,21 0 0,-20 0 0,20 0 16,-20 0-16,20 0 0,-21 0 16,1 0-16,-1 0 0,-21 0 0,22 0 15,-22 0-15,0 0 0,-21-22 16,0 1-16,0 0 16,0 0-1,-21 21-15,0-21 0,-1 0 16,1 21-16,0 0 0,0-22 15,0 22-15,0-21 0,-1 21 0,1 0 16,0 0-16,42 0 31,0 0-15,1 0-16,-1 0 0,21 0 16,-21 0-16,22 0 0,-22 0 0,21 0 15,-21 0-15,0 21 0,1 1 16,-22-1-16,0 21 15,0-21-15,0 0 0,0 1 0,-22-1 16,-20 21-16,21-21 0,-21 0 0,-1 22 16,1-22-16,0 0 0,-1 0 15,1 0-15,0 1 0,20-1 0,1 0 16,0-21-16,42 0 16</inkml:trace>
  <inkml:trace contextRef="#ctx0" brushRef="#br0" timeOffset="7683.03">7937 11303 0,'22'-21'32,"-1"21"-17,-21-21-15,21 0 0,0-1 0,0 22 16,0-21-16,1 0 0,-1 0 15,-21 0-15,0 0 0,21-1 0,-21 1 16,0 0-16,0 0 0,0 0 16,-21 21-16,0 0 0,-1 0 15,1 0-15,0 0 0,-21 0 0,21 0 16,-22 0-16,22 21 0,-21 0 16,21-21-16,-1 21 0,1 0 15,0 1-15,0-1 0,21 0 0,0 21 16,0-21-16,0 1 0,0-1 0,21 21 15,0-21-15,22 0 0,-22 22 16,0-22-16,0 0 0,21 21 0,-20-20 16,20-1-16,-21 21 0,0-21 0,0 0 15,1 1-15,-22-1 0,0 0 16,0 0-16,0 0 0,0 0 0,-22 1 16,1-1-16,-21 0 0,21-21 0,-22 21 15,-20-21-15,21 0 0,-1 0 16,-20 0-16,20 0 0,-20 0 0,21 0 15,-1 0-15,1-21 0,21 21 16,0-21-16,-1 0 0,1-1 16,0 1-16,21 0 0,-21 0 0,21 0 15,0 0-15,0-1 0,0 1 0,0 0 16,21 0-16,0 21 16,22-21-16,-22 21 0,21-21 0,-21 21 15,22 0-15,-1-22 0</inkml:trace>
  <inkml:trace contextRef="#ctx0" brushRef="#br0" timeOffset="8399.18">8297 11345 0,'-21'22'31,"0"-1"-31,21 0 0,0 0 15,0 0-15,0 0 0,0 1 16,0 20-16,0-21 0,0 0 0,0 0 16,0 1-16,0-1 0,0 0 0,0 0 15,0 0-15,0 0 16,0 1-16,21-22 16,-21-22 15,0 1-16,0 0-15,-21 0 0,21 0 0,0 0 16,-21-1-16,21 1 0,0-21 16,0 21-16,0-22 0,0 22 0,0 0 15,21 0-15,0 0 0,0 0 0,0 21 16,1-22-16,-1 22 0,0 0 16,0 0-16,0 0 0,0 22 15,1-1-15,-1 0 0,0 0 0,0 0 16,0 0-16,0 22 0,-21-22 15,22 0-15,-22 0 0,21 22 0,-21-22 16,0 0-16,0 0 0,0 0 16,0 0-16,-21-21 15,21 22-15,-22-22 0,1 0 32,21-22-32,0 1 15,0 0-15,0 0 0,0-21 16,0 20-16,0-20 0,21 21 0,-21-21 15,22-1-15,-1 1 0,0 0 16,21 20-16,-21-20 0,1 21 0,20 0 16,-21 0-16,21-1 0,1 22 0,-22 0 15,21 0-15,1 22 16,-22-1-16,0 0 0,0 0 0,0 21 16,0-20-16,1 20 0,-22-21 0,0 21 15,0-20-15,0-1 0,0 21 16,0-21-16,0 0 0,0 1 0,0-1 15,0 0-15,-22 0 0,1-21 16,42-21 31,1 0-47</inkml:trace>
  <inkml:trace contextRef="#ctx0" brushRef="#br0" timeOffset="8882.91">9737 11324 0,'0'-21'15,"0"42"-15,0-63 0,0 21 0,0 0 0,-22-1 16,1 1-16,0 0 0,0 0 16,0 0-16,0 21 0,-1 0 0,-20 0 15,21 0-15,0 0 0,0 0 16,-1 21-16,1 0 0,21 0 0,-21 22 15,0-22-15,0 21 0,21 0 16,-21-20-16,21 20 0,-22 0 0,22-21 16,0 22-16,0-22 0,0 21 15,0-21-15,0 1 0,0-1 0,0 0 16,22 0-16,-1-21 0,0 0 16,0 0-16,0 0 15,0 0-15,1 0 0,-1-21 0,0 21 16,0-21-16,0 0 0,0-1 0,-21 1 15,22-21-15,-1 21 0,0-22 16,-21 1-16,0 21 0,0-21 0,0-1 16,21 1-16,-21 21 0,0 0 0,0-1 15,0 44 1,0-1 0,0 0-16,-21 0 0,21 0 0,0 22 15,0-22-15,0 21 0,0-21 16,0 0-16,0 22 0,0-22 0,0 0 15,0 0-15,21 0 0,0 1 0,0-1 16,22 0-16,-22-21 16,0 0-16,0 0 0,0 0 0,22 0 15,-22 0-15</inkml:trace>
  <inkml:trace contextRef="#ctx0" brushRef="#br0" timeOffset="9159.4">10266 10986 0,'0'-22'0,"0"44"0,0-65 0,0 22 16,0 0-16,-21 21 15,-1 21 1,22 0-16,0 0 0,-21 22 0,21-22 16,-21 21-16,21 1 0,0 20 0,0-21 15,-21 1-15,21-1 0,0 0 16,0 1-16,-21-1 0,21 0 0,0-20 15,0-1-15,0 21 0,0-21 16,0 0-16,0 1 0,21-22 47,0-22-47,-21 1 0,21 0 0,0 0 16</inkml:trace>
  <inkml:trace contextRef="#ctx0" brushRef="#br0" timeOffset="9435.34">10499 10859 0,'0'21'31,"0"0"-31,-22 0 16,22 21-16,0-20 0,0 20 0,0 0 15,0 22-15,-21-22 0,21 22 0,-21-22 16,21 0-16,-21 22 0,21-22 15,0 0-15,0-20 0,-21 20 0,21-21 16,0 0-16,-21 0 0,21 1 0,0-1 16,0 0-16,21-21 31,0-21-15,0 0-16,-21-1 15,21 1-15</inkml:trace>
  <inkml:trace contextRef="#ctx0" brushRef="#br0" timeOffset="9791.2">10647 11409 0,'0'21'0,"21"-21"31,0 0-31,0 0 0,-21-21 15,21 21-15,1-21 0,-1 0 16,0 21-16,-21-22 0,21 1 16,0 0-16,-21 0 0,0 0 0,21 0 15,-21-1-15,0 1 0,0 0 16,-21 21 0,0 21-1,0-21-15,21 21 0,-21 22 16,21-22-16,-21 0 0,21 0 0,0 0 15,0 22-15,0-22 0,0 0 0,0 0 16,0 0-16,0 1 16,21-1-16,0-21 0,0 0 0,0 0 15,0 0-15,1 0 0,-1 0 0,0 0 16,21 0-16,-21 0 0,1-21 16,-1-1-16</inkml:trace>
  <inkml:trace contextRef="#ctx0" brushRef="#br0" timeOffset="10210.98">11261 11261 0,'0'0'15,"0"-21"-15,0-1 0,0 1 16,0 0-16,0 0 16,21 0-16,0 21 0,0 0 15,0 0-15,0-21 16,1 21-16,20 0 0,-21 0 15,0 21-15,0 0 0,1-21 0,-1 21 16,-21 21-16,21-20 0,-21-1 0,21 21 16,-21-21-16,0 22 0,0-22 15,0 0-15,0 21 0,0-21 0,0 1 16,0-1-16,0 0 0,0 0 0,-21-21 16,21 21-16,-21-21 0,21 21 15,-21-21 1,21-21-1,0 0 1,0 0-16,21-21 16,0 20-16,-21 1 0,21-21 0,0 0 15,0 20-15,1-20 0,-1 21 16,0-21-16,0 20 0,0 1 0,0 0 16,1 0-16,20 21 0,-21-21 0,0 21 15,0 0-15,1 0 16,-22-21-16,21 21 0</inkml:trace>
  <inkml:trace contextRef="#ctx0" brushRef="#br0" timeOffset="16995.16">3535 3683 0,'0'-21'78,"21"0"-78,0 0 15,0-1-15,0 22 16,-21-21-16,22 21 0,-1-21 0,21 21 16,-21-21-16,22 0 0,-1 21 15,0-21-15,1 21 0,-1-22 16,0 1-16,22 21 0,-22-21 0,22 0 15,-1 21-15,1-21 0,-1 21 0,1-21 16,20 21-16,1 0 16,21-22-16,-22 22 0,22 0 0,-21 0 15,21 0-15,-22 0 0,1 0 16,21 22-16,-21-22 0,20 21 0,-20 0 16,0 0-16,21 0 0,-22 0 15,1 22-15,0-22 0,-1 0 0,1 0 16,0 22-16,-1-22 0,1 0 15,21 0-15,-22 21 0,1-20 0,21-1 16,-21 0-16,-1 21 16,-20-21-16,-1 22 0,1-1 0,-1 0 0,1 1 15,-22-1-15,22 0 0,-22 22 16,0-22-16,1 22 0,-1-22 16,0 0-16,1 22 0,-1-22 0,21 1 15,-20-1-15,-1 21 0,0-20 16,1-1-16,20 0 0,-20 1 0,-22-1 15,21 0-15,-21 1 0,22-1 16,-22 0-16,0 1 0,0-22 0,-21 21 16,0-21-16,21 1 0,-21 20 15,0-21-15,0 0 0,0 0 0,0 1 16,0-1-16,0 0 0,0 0 31,0-42 0,0 0-15,21 21-16,1-21 16,-1 21-16,0-22 0,0 1 0,0 21 15,0-21-15,1 0 0,20 21 0,0-21 16,1 0-16,-1-1 0,0 22 16,22-21-16,-22 0 0,22 21 0,-1-21 15,1 21-15,-1 0 0,1-21 16,20 21-16,-20 0 0,-1 0 0,1 0 15,-22 0-15,43 0 0,-22 0 16,1 0-16,-1 21 0,1-21 16,-1 21-16,22 0 0,-22 0 0,1 1 15,-1-1-15,1 0 0,-1 0 16,-20 0-16,20 22 0,-20-22 0,-1 21 16,0-21-16,1 22 0,-1-22 15,-21 21-15,21 0 0,-20 1 0,-1-1 16,21 0-16,-21 1 0,0-1 15,1 0-15,-1 1 0,0-1 0,0 0 16,0 1-16,0-1 0,-21 0 0,0 1 16,22-1-16,-22 0 15,0-20-15,0 20 0,0-21 0,0 21 16,0 1-16,0-22 0,0 21 0,-22-21 16,1 1-16,21 20 0,-21-21 15,0 0-15,21 0 0,0 1 0,-21-1 16,0-21-1,21 21-15,21-42 47,0 0-31,0 21-16,0-22 0,0 22 16,1-21-16,20 0 0,-21 21 15,21-21-15,1 21 0,-1-21 0,0 0 16,1 21-16,-1 0 0,22-22 15,-22 22-15,0 0 0,1 0 0,-1 0 16,0 0-16,1 0 0,-1 0 16,-21 22-16,21-1 0,-20-21 0,20 21 15,-21 0-15,0 0 0,0 0 16,1 1-16,20 20 0,-21-21 0,0 0 16,0 22-16,1-22 0,-1 21 0,0 0 15,-21-20-15,21 20 0,0-21 16,0 21-16,-21 1 0,0-22 0,22 21 15,-1-21-15,-21 22 0,0-1 16,0-21-16,0 22 0,0-22 16,0 21-16,0-21 0,0 22 0,0-22 15,0 0-15,0 0 0,0 0 16,0 0-16,0 1 0,-21-1 16,-1-21-16,1 0 15,0 0 1,0 0-16,21-21 15,0-1 1,0 1-16,21 21 0,0 0 16,0-21-16,1 21 0,20 0 0,0-21 15,1 21-15,-1 0 16,0 0-16,1 0 0,-1 0 0,0 0 16,1 0-16,-22 0 0,21 0 15,0 21-15,-20 0 0,20-21 0,-21 21 16,21 1-16,1-1 0,-22 21 0,21-21 15,-21 0-15,1 22 0,-1-22 16,21 21-16,-21-21 0,0 22 0,1-1 16,-1 0-16,0 1 0,0-1 0,-21 0 15,21 1-15,0 20 16,1-20-16,-22 20 0,0-21 0,21 22 0,-21-22 16,21 1-16,-21 20 0,0-21 15,0-20-15,0 20 0,0 0 16,0 1-16,0-22 0,0 21 0,0-21 15,0 0-15,0 1 0,0-1 16,0 0-16,0 0 0,0 0 0,0 0 16,0-42 31,21 21-16,0 0-16,0 0-15,1 0 0,-1 21 0,0 1 16,0-1-16,0 0 0,0 21 16,1-21-16,-1 1 15,0 20-15,0-21 0,21 21 0,-20 1 16,-1-1-16,0 0 0,-21 1 0,21-1 16,0 0-16,-21 1 0,0 20 15,0-20-15,0 20 0,0 1 0,0-1 16,0 1-16,0-1 0,0 1 15,-21-1-15,0-21 0,0 22 0,0-1 16,-1 1-16,-20 21 0,21-22 0,-21 1 16,-1-1-16,1 22 15,0-22-15,-1 1 0,1-1 0,0-20 16,-1 20-16,1-21 0,0 1 0,-1-1 16,22 0-16,-21-20 0,21 20 15,-1-21-15,-20 0 0,42 0 0,-21 1 16,0-1-16,21 0 0,-21-21 0,42 21 78,0-21-62,-21 21-16,0 0 15,21-21-15,-21 22 0,21-1 16,-21 0-16,0 0 0,0 0 0,0 22 15,0-22-15,0 21 0,0 0 16,0-20-16,0 20 0,0 21 0,0-20 16,0-1-16,0 0 0,-21 22 0,0-1 15,0-20-15,0 20 0,-22 1 16,22-1-16,-21 1 0,-1-1 0,1 1 16,-21-1-16,20 1 0,-20-22 15,-1 0-15,1 22 0,-1-22 0,1 1 16,-1-1-16,1 0 0,-1 1 0,1-1 15,-1 0-15,22 1 0,-22-22 16,22 21-16,0-21 0,-22 0 16,22 1-16,21-1 0,-22-21 0,22 21 15,0-21-15,0 0 0,0 0 16,0 0-16,21 21 0,0 0 31,-22-21-31,22 21 16,-21-21-16,21 22 15,-21-22-15,21 21 0,-21 0 0,0-21 16,0 21-16,-1 0 0,1 0 16,0 1-16,-21-1 0,21 0 0,-22 0 15,1 0-15,0-21 0,-1 21 16,1 1-16,0-1 0,-1 0 16,1 0-16,0 0 0,-1 0 0,-20 1 15,20-22-15,1 21 0,0 0 16,-1 0-16,1-21 0,-21 0 0,20 21 15,-20-21-15,-1 0 0,1 0 0,20 0 16,1 0-16,0 0 0,-1 0 16,22 0-16,0 0 0,0 0 0,0-21 15,0 21-15,-1 0 0,1 0 16,0 0 15,0 0-15,21 21-16,0 0 0,0 1 15,-21-22-15,0 21 0,-1 0 0,22 0 16,-21 0-16,-21 22 0,21-22 16,-22 0-16,22 0 0,-21 0 0,-22 0 15,1 22-15,-1-22 0,1 0 0,-22 0 16,1 0-16,-1 1 0,0-1 16,1 0-16,-1 0 0,0 0 0,1 0 15,-1 1-15,0-22 0,-21 0 0,22 0 16,-22 0-16,21 0 0,-21 0 15,1 0-15,20-22 0,0 1 0,1 0 16,-1 0-16,0-21 0,1 20 16,-1-20-16,21 21 0,1-21 15,-22-1-15,43 22 0,-22 0 0,22-21 16,0 42-16,21-22 0,-1 1 0,1 21 16,0 0-16,0 0 15,0 0 1,0 21-16,21 1 0,-22-1 15,1 0-15,0 0 16,0 0-16,0 0 0,0 1 0,-1-1 16,1 0-16,0 0 0,0 0 0,0 0 15,-22 1-15,22-22 0,-21 21 16,0 0-16,-1-21 0,1 21 16,-22-21-16,1 0 0,-1 0 0,-20 0 15,20 0-15,-20 0 0,-1 0 16,21 0-16,-20 0 0,20-21 0,-20 21 15,20-21-15,1 0 0,-22-1 16,21 1-16,-20 0 0,20 0 16,1 0-16,-1 0 0,-42-22 0,43 22 15,21-21-15,-1 21 0,1-1 16,21 1-16,-22 21 0,22-21 16,0 21-16,0 0 0,0 0 0,0 0 15,-1 21-15,22 0 16,-21 1-16,21-1 0,-21 21 15,0-21-15,21 0 0,-21 1 16,0-1-16,-1 21 0,1-21 0,0 0 16,0 1-16,0-1 0,-22 0 15,22-21-15,-21 21 0,21-21 0,-22 0 16,1 0-16,0 0 0,-1 0 0,1 0 16,-21 0-16,-1 0 0,1 0 15,-1-21-15,-21 0 0,22 21 0,-1-21 16,1-1-16,-1 1 0,1 0 15,21 0-15,-22 0 0,22 0 16,-1-1-16,1 22 0,0-21 0,-1 21 16,1 0-16,21-21 0,-21 21 15,20 0-15,1 0 0,0 0 0,0 0 16,-21 21-16,20-21 0,1 21 16,0 1-16,0-22 0,-21 21 0,20 0 15,1 0-15,-21 0 0,21 22 16,-22-22-16,1 0 0,0 0 0,-1 21 15,1-20-15,0-1 0,-22 0 16,22 0-16,-22 21 0,1-20 16,-1-1-16,-20-21 0,20 21 0,-20 0 15,-1-21-15,0 0 0,1 0 16,-1 0-16,0 0 0,-21 0 16,22 0-16,-1-21 0,0 0 0,-20 0 15,20-1-15,-21-20 0,21 21 16,1-21-16,-22 20 0,21-20 0,43 0 15,42-1-15,0 1 0,0 0 16,0-22-16,0 22 0,0-22 0,0 22 16,0-21-16,0 20 0,0 1 15,0 0-15,0-1 0,0 1 0,0 21 16,0 0-16,0-1 0,0 1 16,0 0-16,0 0 0,0 0 0,0 0 15,0-1 32</inkml:trace>
  <inkml:trace contextRef="#ctx0" brushRef="#br0" timeOffset="18014.83">5927 13145 0,'0'-43'0,"0"22"16,0 0-16,0-43 15,0 43-15,0 0 0,0 0 16,0 42 15,0 0-31,0 0 0,0 22 0,0-22 16,0 21-16,0 1 0,0-1 15,0 0-15,0 1 0,-22-1 0,22 0 16,-21 1-16,21 20 0,0-21 16,0 1-16,-21-1 0,0-21 0,21 22 15,-21-22-15,21 21 0,0-21 16,0 0-16,0-42 31,21 0-15,0 0-16,-21 0 0,21 0 15,0-22-15,1 22 0,-1-21 0</inkml:trace>
  <inkml:trace contextRef="#ctx0" brushRef="#br0" timeOffset="18382.62">6519 13250 0,'0'0'15,"21"0"-15,1 0 0,-1 0 0,0-21 16,0 21 0,-21-21-16,0 0 15,-21 21 1,0 0-16,0 0 0,-1 0 16,1 0-16,0 0 0,0 0 0,0 0 15,21 21-15,-21-21 0,-1 21 16,22 0-16,0 1 15,0-1 1,22-21-16,-1 0 16,0 0-16,0 0 0,0 0 15,0 0-15</inkml:trace>
  <inkml:trace contextRef="#ctx0" brushRef="#br0" timeOffset="18682.45">7218 12869 0,'0'0'0,"-21"22"31,-1-1-31,1-21 0,21 21 16,-21 21-16,0-21 0,0 1 15,0 20-15,-1 0 0,22 1 0,-21-22 16,0 21-16,0 0 0,-21 1 0,20-1 15,1 0-15,0-20 16,0 20-16,0 0 0,0 1 0,-1-22 16,1 21-16,21-21 0,0 0 0,-21 1 15,21-1-15,0 0 0,0 0 16,21-21 0,0-21-16,1 21 15,20-21-15</inkml:trace>
  <inkml:trace contextRef="#ctx0" brushRef="#br0" timeOffset="19014.3">7302 13420 0,'0'0'0,"0"21"15,0 0-15,-21 0 0,21 0 16,21-21 15,-21-21-15,22 21-16,-22-21 15,21 21-15,-21-21 0,0 0 16,0 0 0,-21 21-16,-1 0 0,1 0 15,0 0-15,21 21 16,0 0-16,-21 0 0,21 0 15,0 0-15,0 1 16,0-44 15,21 1-31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6T02:14:34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1016 0,'0'-21'140</inkml:trace>
  <inkml:trace contextRef="#ctx0" brushRef="#br0" timeOffset="559.74">1058 889 0,'0'-42'31,"0"21"-31,0-1 16,0 1-16,0 0 16,0 0-16,0 0 15,0 0-15,0-1 16,0 1-1,0 42 32,0 1-47,0-1 16,0 21-16,0 0 0,21 1 0,-21-1 16,0 22-16,0-22 15,0 0-15,0 22 0,0-1 0,0-20 16,0 20-16,0 1 0,0-1 15,0 1-15,0-1 0,-21 1 16,0 20-16,21-20 0,-21-1 0,21 1 16,0-22-16,0 0 0,0 22 15,-21-43-15,21 21 0,0-20 0,0 20 16,0-21-16,0 0 16,0 0-16,-21-21 31,21-21-16,-22 21 1,22-21-16,0 0 0,-21 0 0,21-22 16,0 22-16,0 0 0</inkml:trace>
  <inkml:trace contextRef="#ctx0" brushRef="#br0" timeOffset="1080.44">783 1016 0,'0'-21'15,"0"42"-15,-21-63 0,0 42 0,0-21 0,21-1 16,-22 1-16,22 0 0,-21 21 16,21-21-16,-21 0 0,21 0 15,0-1-15,0 1 0,0 0 0,0 0 16,0 0-16,21 0 15,0-1-15,-21 1 0,22 21 0,-1-21 16,0 0-16,0 0 0,21 21 16,-20-21-16,-1-1 0,0 22 0,21 0 15,-21-21-15,22 21 16,-22 0-16,21 0 0,-21 0 0,22 0 16,-22 21-16,21 1 0,-21-1 15,1 0-15,20 0 0,-21 21 16,-21 1-16,0-1 0,21 0 0,-21 1 15,0 20-15,0-20 0,0-1 16,-21 0-16,0 1 0,0-1 0,-22 0 16,22 1-16,-21-1 0,21-21 15,0 0-15,-1 0 0,1 1 16,0-1-16,0 0 0,0 0 0,0-21 16,21 21-16,0 0 46,-22-21-46,44 0 63</inkml:trace>
  <inkml:trace contextRef="#ctx0" brushRef="#br0" timeOffset="1990.91">1333 1863 0,'0'-21'31,"0"-1"-31,0 1 16,0 0-16,0 0 0,0 0 0,0 0 16,22-22-16,-22 22 0,21-21 15,-21-1-15,21 22 0,0-21 0,-21 21 16,0-22-16,21 22 16,-21 0-16,21-21 0,-21 21 15,0-1-15,-21 22 31,0 0-31,0 22 16,0-1-16,0-21 0,21 21 16,-22 0-16,22 0 0,-21-21 0,21 21 15,0 1-15,21-22 47,1 0-47,-1 0 0,0 0 16,0-22-16,0 22 0,0-21 15,1 0-15,-1 0 0,0 21 0,21-21 16,-21 0-16,1-1 0,-1 22 16,0-21-16,-21 0 0,21 21 15,0 0 1,-21 21 0,0 0-16,0 1 15,0-1-15,0 0 0,0 0 16,-21 21-16,21-20 0,-21-1 0,21 21 15,0-21-15,0 22 0,0-1 16,0-21-16,0 21 0,0-20 16,0-1-16,0 0 0,0 0 15,0 0-15,0 0 0,0 1 0,21-22 16,0 0-16,0 0 16,1 0-16,-1 0 0,0 0 0,21-22 15,-21 1-15,1 21 0,20-21 16,-21 0-16,0 0 0,0-22 0,1 22 15,-1 0-15,0-21 0,0 21 16,0-22-16,-21 22 0,0 0 16,0-21-16,21 20 0,-21 1 15,0 0-15,0 42 47,0 0-47,0 1 0,0-1 0,0 0 16,0 21-16,0 85 31,0-106-31,0 1 0,0-1 0,0 0 16,0 0-16,0 0 0,22-21 31,-22-21-15,21 0-1,-21 0-15</inkml:trace>
  <inkml:trace contextRef="#ctx0" brushRef="#br0" timeOffset="2343.07">2244 1037 0,'-22'0'0,"44"0"0,-65 0 0,22 0 15,21 21-15,-21 1 16,21-1-16,0 0 15,21-21 17,0 0-32,0 0 0,-21-21 15,22 0-15,-1 21 0,0-22 16,-21 1-16,0 0 16,0 0-16,0 0 0,-21 0 15,0 21 1,-1 0-16,1 0 0,0 0 15,0 21-15,0 0 0,0-21 16,-1 21-16,22 0 0,-21 0 16,21 1-16,0-1 0,0 0 0,0 0 15,0 0-15,0 0 16,0 1-16,21-22 0</inkml:trace>
  <inkml:trace contextRef="#ctx0" brushRef="#br0" timeOffset="3239.56">2392 1355 0,'0'0'0,"0"-21"0,0-1 16,0 44 15,0-1-31,0 0 0,0 0 16,0 0-16,0 0 0,0 22 15,0-22-15,0 21 0,0-21 16,0 22-16,0-22 0,0 21 0,-21-21 16,21 22-16,-22-22 0,22 0 15,0 0-15,0 0 0,0 1 0,0-1 16,0-42 15,0-1-31,0 1 16,0 0-16,0 0 0,0-21 0,0 20 15,0-20-15,0 21 0,0-21 16,22-1-16,-1 1 0,0 21 0,0-22 16,0 22-16,22-21 15,-1 21-15,-21 0 0,21-1 0,1 22 16,-1 0-16,0 0 0,1 0 15,-22 0-15,21 0 0,-21 0 0,22 22 16,-22-1-16,0 0 0,0 21 16,-21-21-16,0 1 0,0 20 0,0-21 15,0 21-15,0-20 0,0 20 16,0-21-16,0 21 0,0-20 0,-21-1 16,0 0-16,21 0 0,0 0 15,-21-21-15,21-21 31,0 0-15,0-21-16,0 20 0,0 1 0,21-21 16,0 0-16,-21 20 0,21-20 15,0 0-15,1 21 0,20-22 0,-21 1 16,0 21-16,22 0 0,-22-1 16,21 1-16,0 0 0,-20 21 0,20 0 15,0 0-15,-21 21 0,1 0 16,-1-21-16,0 43 0,0-22 0,-21 0 15,0 0-15,0 22 16,0-22-16,0 21 0,0-21 0,0 22 0,-21-22 16,21 21-16,-21-21 15,0 0-15,-1 1 0,22-1 0,0 0 16,0 0-16,-21-21 0</inkml:trace>
  <inkml:trace contextRef="#ctx0" brushRef="#br0" timeOffset="3523.39">3789 1312 0,'0'-21'15,"0"42"1,0 1-1,0-1-15,0 0 0,-21 21 0,21-21 16,0 1-16,0 20 0,-22-21 16,1 21-16,21 1 0,-21-22 0,21 21 15,-21-21-15,21 1 0,0-1 16,0 0-16,0 0 0,0 0 0,0 0 16,21-42 15,0 0-31,-21 0 0,21 0 15,1 0-15</inkml:trace>
  <inkml:trace contextRef="#ctx0" brushRef="#br0" timeOffset="3888.25">3810 1037 0,'-21'21'16,"42"-42"-16,-42 64 0,21-22 0,0 0 0,0 0 15,0 0-15,21-21 0,0 0 16,0 0-16,0 0 0,1 0 16,-1 0-16,0 0 0,0 0 15,0-21-15,0 0 0,1 0 0,-22 0 16,0-1-16,0 1 0,0 0 15,0 0-15,0 0 0,-22 0 16,22-1-16,-21 1 0,0 21 16,0 0-16,-21 0 0,20 0 0,1 21 15,0 1-15,0-1 0,-21 0 16,20 0-16,1 0 0,21 0 16,0 22-16,0-22 0,0 0 15,0 0-15,0 0 0,0 1 16,21-1-16,1-21 0,20 0 0</inkml:trace>
  <inkml:trace contextRef="#ctx0" brushRef="#br0" timeOffset="5255.06">4530 1016 0,'0'0'0,"0"-21"0,0-21 15,0 20-15,0 1 0,0 0 16,0 0-16,0 0 0,0 0 0,0-1 16,0 44-1,-22-1 1,22 0-16,0 0 0,-21 21 15,0-20-15,21 20 0,-21 21 0,0-20 16,21-1-16,-21 22 0,-1-22 16,1 0-16,0 22 0,21-22 15,-21 22-15,0-22 0,21 0 16,0 1-16,0-1 0,0 0 0,0 1 16,0-1-16,0-21 0,0 0 15,0 0-15,21 1 0,0-1 0,0-21 16,0 0-16,1 0 0,20 0 15,-21 0-15,0 0 0,22-21 0,-22 21 16,21-22-16,-21 1 0,22-21 0,-22 21 16,21 0-16,-21-22 0,22 1 15,-22 21-15,0-22 0,0 1 0,0 21 16,0-21-16,1 20 0,-22-20 16,0 21-16,21 0 0,-21 0 15,0 42 16,0 0-31,-21 0 0,21 0 16,0 0-16,-22 22 0,22-22 0,-21 21 16,21-21-16,-21 22 0,21-22 0,0 0 15,0 21-15,0-20 0,0-1 16,0 0-16,0 0 0,0 0 0,21-21 16,0 0-16,1 0 15,-1 0-15,21 0 0,-21 0 0,0-21 16,1 0-16,20 0 0,-21 0 15,0-1-15,22 1 0,-22 0 16,0-21-16,0 21 0,0-22 0,0 22 16,-21 0-16,22-21 0,-1 20 15,-21 1-15,0 0 0,0 0 0,21 21 16,-21-21-16,0 42 31,0 0-31,0 0 16,0 0-16,-21 1 0,21-1 0,0 0 15,0 21-15,0-21 0,0 1 16,0 20-16,0-21 0,0 0 16,0 0-16,0 1 0,0-1 0,21-21 15,-21 21-15,21-21 0,0 21 16,0-21-16,1 0 0,-1 0 16,0 0-16,0-21 0,0 0 0,0 21 15,1-21-15,-1-1 0,0-20 16,0 21-16,0 0 0,0-22 0,1 22 15,-1-21-15,0 21 0,0 0 16,0-1-16,0 1 0,1 0 0,-22 0 16,0 0-16,21 21 0,-21 21 47,0 0-47,0 0 0,0 0 15,-21 1-15,21-1 0,0 21 0,-22-21 16,22 0-16,0 22 0,0-22 15,0 0-15,0 0 0,0 22 0,0-22 16,22-21-16,-1 21 0,0 0 0,0 0 16,0-21-16,0 0 0,1 0 15,-1 0-15,21 0 0,-21 0 0,22 0 16,-22 0-16,21-21 0,0 21 16,-20-21-16,20 0 0,-21 0 15,21-1-15,-20 1 0,-1-21 0,0 21 16,0-22-16,0 22 0,0-21 0,1 21 15,-22-22-15,0 1 0,0 21 16,0-21-16,0 20 0,0 1 16,0 0-16,-22 21 0,1 0 0,0 0 15,0 0-15,0 0 0,0 0 16,-1 21-16,1 0 0,21 1 0,0 20 16,-21-21-16,21 21 0,0-20 0,0 20 15,0 0-15,0-21 0,0 22 16,0-22-16,0 21 0,21-21 0,0 1 15,-21-1-15,22 0 0,-1 0 16,21-21-16,-21 0 0,0 0 16,1 0-16,20 0 0,-21 0 0,21 0 15,-20 0-15,20-21 0,-21 0 16,0 0-16,22-1 0,-22 1 0,0-21 16,21 21-16,-21-22 0,1 22 15,-1-21-15,0 0 0,0-1 0,-21 22 16,21-21-16</inkml:trace>
  <inkml:trace contextRef="#ctx0" brushRef="#br0" timeOffset="5507.98">5757 783 0,'0'0'16,"-21"0"-16,0 0 0,0 0 15,0 0 17,-1 0-17,1 0-15,0 0 16,0 21-16</inkml:trace>
  <inkml:trace contextRef="#ctx0" brushRef="#br0" timeOffset="5776.34">4149 1270 0,'21'21'16,"0"-21"-1,0 0-15,0 0 0,22 0 0,-22 0 16,21 0-16,-21-21 0,22 21 16,-1 0-16,-21 0 0,21-21 0,1 21 15,-22-21-15,21 21 0,-21 0 16,1 0-16,-1-21 0,0 21 0,-21-22 15,21 22-15</inkml:trace>
  <inkml:trace contextRef="#ctx0" brushRef="#br0" timeOffset="6543.8">7853 783 0,'0'0'0,"-21"0"0,-1 0 15,1 0 1,0 0 0,42 0 30,0 0-46,1 0 0,20 0 0,0 0 16,-21 0-16,43 0 0,-22 0 16,1 0-16,20 0 0,-21 0 0,1 0 15,20 0-15,-20 0 0,-1 0 16,0 0-16,1 0 0,-22 0 0,21 0 16,-21 0-16,0 0 0,1 0 15,-22-21-15,-22 21 31,1 0-31,0 0 16,-21 0-16,21 0 0,-1 0 0</inkml:trace>
  <inkml:trace contextRef="#ctx0" brushRef="#br0" timeOffset="6831.63">8297 762 0,'-21'0'0,"21"21"31,0 0-31,0 22 0,-21-22 16,21 21-16,0 1 0,-21-1 0,21 0 15,0 22-15,0-22 0,0 0 16,-21 22-16,-1-22 0,22 1 16,-21-1-16,21 0 0,-21 1 0,0-22 15,21 21-15,-21 0 0,21-20 16,-21 20-16,21-21 0,0 0 0,-22 0 15,22 1-15,0-1 0,22-21 32,-1-21-17,-21-1-15,21 1 0,21 0 16</inkml:trace>
  <inkml:trace contextRef="#ctx0" brushRef="#br0" timeOffset="7483.13">8657 1143 0,'0'0'0,"0"21"15,0 0-15,0 1 16,-21-1-16,21 0 0,-21 21 16,21-21-16,0 1 0,-21-1 0,21 0 15,-22 21-15,22-21 16,0 1-16,0-1 0,0 0 0,0 0 15,0 0-15,0 0 0,0 1 16,22-22 0,-1 0-16,0 0 0,21 0 0,-21 0 15,22-22-15,-22 22 0,21-21 16,1 0-16,-1 0 0,-21 0 0,21 0 16,-20-1-16,-1 1 0,21 0 0,-21 0 15,-21-21-15,21 20 0,1 1 16,-22-21-16,21 21 0,-21 0 0,0-1 15,0 1-15,-21 42 47,21 1-47,-22-1 0,1 0 16,21 21-16,-21-21 0,21 22 0,0-1 16,-21 0-16,21 1 0,-21 20 15,21-20-15,0 20 0,0 1 0,0-1 16,0 1-16,0-22 0,0 21 15,0 1-15,0-22 0,0 22 0,0-1 16,0-20-16,0 20 0,0-21 0,0 22 16,0-22-16,-21 1 0,21-1 15,-22 0-15,1 1 0,0-1 0,0-21 16,0 0-16,-22 0 0,22-21 16,0 22-16,-21-22 0,21 0 15,-22 0-15,1 0 0,21 0 0,-22-22 16,1 1-16,0 0 0,-1 0 0,1 0 15,0-22-15,21 22 0,-1-21 16,-20 21-16,21-22 0,0 22 0,21-21 16,0 21-16,-21-22 0,21 22 0,0 0 15,0 0-15,0 0 0,0 0 16,21-1-16,-21 1 0,21 0 0,0 0 16,0-21-16,0 20 0,22 1 0</inkml:trace>
  <inkml:trace contextRef="#ctx0" brushRef="#br0" timeOffset="7856.87">9377 1249 0,'0'0'16,"0"-21"-16,0 42 15,0 0 1,0 0-16,0 0 0,0 1 16,0 20-16,0 0 0,0 1 0,0 20 15,0-21-15,0 22 0,0-1 16,0 1-16,0 21 0,0-22 16,0 1-16,-21-1 0,-1 1 0,1-1 15,21-21-15,-21 22 0,0-1 0,0 1 16,21-22-16,-21 22 0,-1-22 15,22 0-15,0-20 0,0-1 0,-21 0 16,21 0-16,0 0 0,0-42 31,0 0-31,0 0 0,0 0 16,0-1-16,0-20 0,21 0 0,-21-1 16,0 1-16,0 0 0</inkml:trace>
  <inkml:trace contextRef="#ctx0" brushRef="#br0" timeOffset="8188.45">9250 1503 0,'0'-21'0,"0"42"0,0-63 0,-21 20 16,21-20-16,0 21 16,0 0-16,0 0 0,0-1 0,21 1 15,0 0-15,21 21 0,-21-21 16,1 0-16,20 21 0,0 0 15,1 0-15,-1 0 0,-21 0 0,21 0 0,1 0 16,-1 0-16,-21 21 16,0 0-16,1 0 0,-22 22 0,0-22 15,0 0-15,0 0 0,-22 21 16,-20-20-16,21-1 0,-21 21 0,-1-21 16,22 0-16,-21 1 0,-1-1 0,1 0 15,21 0-15,-21-21 0,20 21 16,1-21-16,0 0 0,0 21 0,42-42 47,0 0-47,0 0 0,1 21 15</inkml:trace>
  <inkml:trace contextRef="#ctx0" brushRef="#br0" timeOffset="8583.21">9885 1461 0,'0'0'0,"0"21"16,21-21-16,0 0 15,0 0 1,0 0-16,1 0 16,-1 0-16,0 0 0,0-21 15,0 21-15,0-22 0,1 1 0,20 21 16,-21-21-16,0 0 0,0 21 0,-21-21 15,0 0-15,22-1 0,-22 1 16,0 0-16,0 0 0,0 0 0,-22 0 16,1 21-16,0 0 0,0 0 15,0 0-15,-22 0 0,22 0 0,-21 0 16,21 21-16,-22 0 0,22 21 16,-21-21-16,21 22 0,0-22 0,-1 21 15,22-21-15,0 22 0,0-1 0,0-21 16,0 22-16,0-22 15,0 0-15,0 0 0,22 0 0,-1 0 16,21 1-16,-21-22 0,22 0 0,-1 0 16,-21 0-16,21 0 0,1 0 15,-1 0-15,0-22 0,1 1 0,-1 0 16,0 0-16</inkml:trace>
  <inkml:trace contextRef="#ctx0" brushRef="#br0" timeOffset="9179.25">12255 995 0,'0'0'0,"0"-21"16,0 0-16,0-1 0,0 1 16,-21 0-16,0 0 0,0 0 15,0 0-15,0-1 0,-1 1 16,-20 21-16,21-21 0,0 21 15,-22-21-15,22 21 0,-21 0 16,0 0-16,-1 21 0,1 0 0,0 0 16,-1 22-16,1-1 0,0 0 15,20 22-15,-20-22 0,21 22 0,-21-1 16,20 1-16,22-1 0,0 1 0,0-22 16,0 22-16,0-22 0,0 0 15,0 1-15,22-1 0,-1-21 0,0 21 16,21-20-16,1-1 0,-22 0 15,42-21-15,-20 0 0,-1 0 0,21 0 16,1 0-16,-22 0 0,22-21 16,-1 21-16</inkml:trace>
  <inkml:trace contextRef="#ctx0" brushRef="#br0" timeOffset="9671.96">12700 1291 0,'0'0'0,"0"-21"0,0 0 0,0 0 15,0 0-15,-21-1 0,0 1 0,-1 21 16,1 0-16,0-21 0,0 21 0,0 0 16,0 0-16,-22 21 0,22-21 15,0 21-15,-21 22 0,20-22 0,1 0 16,0 21-16,-21-20 16,21 20-16,-1-21 0,1 21 0,0 1 15,21-22-15,0 21 0,-21 1 0,21-22 16,0 0-16,0 0 0,0 0 15,0 0-15,21 1 0,0-1 0,0-21 16,1 0-16,-1 0 0,0 0 16,21 0-16,-21 0 0,1-21 15,20-1-15,-21 22 0,21-21 0,-20 0 0,20-21 16,-21 21-16,0-1 0,0-20 16,22 21-16,-22-21 0,0 20 0,-21-20 15,21 0-15,0-1 0,-21 22 16,0-21-16,0 21 0,0 0 15,0-1-15,0 44 32,-21-1-32,21 0 0,-21 21 0,0-21 15,21 22-15,-21-22 0,21 21 16,0 1-16,-21-22 0,21 21 0,0 0 16,0-20-16,0-1 0,0 21 15,0-21-15,0 0 0,0 1 0,0-1 16,21-21-16,0 0 15,0 0-15,0 0 0,0 0 16,1 0-16,20-21 0,-21-1 16</inkml:trace>
  <inkml:trace contextRef="#ctx0" brushRef="#br0" timeOffset="10067.74">13441 1291 0,'0'0'15,"21"-21"-15,0 0 0,0 0 0,-21 0 16,0-1-16,0 1 0,0 0 15,-21 21-15,0 0 16,0 0-16,-22 0 0,22 0 0,0 21 16,-21 0-16,21-21 0,-1 22 15,1-1-15,0 0 0,0 21 0,21-21 16,-21 1-16,21-1 0,0 0 0,0 0 16,0 0-16,21 0 15,0-21-15,0 22 0,0-1 0,1-21 16,20 21-16,-21-21 0,0 21 15,0 0-15,22-21 0,-22 21 0,0 1 16,-21-1-16,0 0 0,21-21 0,-21 21 16,0 0-16,0 0 0,-21 1 15,0-22-15,-21 21 0,20-21 16,-20 0-16,21 0 0,-21 0 0,20 0 16,-20 0-16,0 0 0,21 0 15,-22-21-15,22 21 0,0-22 0,0 1 16,0 0-16,21 0 0,-22 0 15,22 0-15,0-1 16,0 1-16,0 0 0,22 21 16,-1-21-16,0 21 15,0 0-15</inkml:trace>
  <inkml:trace contextRef="#ctx0" brushRef="#br0" timeOffset="10595.67">14139 783 0,'0'-21'0,"0"42"0,0-63 16,0 21-16,0 0 0,-21 21 15,0 0-15,0 0 0,21 21 0,-21 0 16,-1 21-16,1 1 0,0-1 15,0 0-15,0 22 0,0-22 0,-1 22 16,1-1-16,0 1 0,0-22 16,0 0-16,0 22 0,21-22 0,0 0 15,-22 1-15,22-22 0,0 21 0,0-21 16,0 22-16,0-22 0,0 0 16,22-21-16,-1 21 0,0 0 0,21-21 15,-21 0-15,22 0 16,-1 0-16,0 0 0,-20-21 0,20 0 15,0 0-15,1 21 0,-1-21 0,-21 0 16,21-22-16,-20 22 0,-1 0 16,0 0-16,0-22 0,0 22 0,-21 0 15,21 0-15,-21 0 0,0 0 16,0-1-16,-21 22 16,0 22-16,0-1 15,0 0-15,0 0 16,-1 0-16,1 0 0,0 1 0,21-1 0,0 0 15,-21 0-15,21 0 0,0 0 16,0 1-16,0-1 0,0 0 16,21 0-16,0-21 0,0 0 15,1 0-15,-1 0 0,21 0 16,-21 0-16,22-21 0,-1 21 0,0-21 16</inkml:trace>
  <inkml:trace contextRef="#ctx0" brushRef="#br0" timeOffset="11059.14">14901 1291 0,'-21'0'0,"0"0"0,0 21 16,0 1-16,21-1 16,0 0-16,0 0 0,-22 21 15,22-20-15,0-1 0,-21 0 0,21 0 16,0 0-16,-21 0 0,21 1 15,0-1-15,0 0 0,-21-21 16,21 21-16,-21-21 16,21-21-1,0 0 1,0 0-16,0-1 16,0 1-16,0 0 0,0 0 0,0 0 15,0-22-15,0 22 0,21 0 16,0-21-16,0 21 0,0-22 0,1 22 15,20 0-15,0 0 0,1 0 16,-1 21-16,0 0 0,1 0 0,-1 0 16,0 0-16,-21 21 0,22 0 0,-22 0 15,0 0-15,-21 22 0,0-22 16,0 0-16,0 21 0,0-21 0,0 1 16,-21 20-16,0-21 0,0 0 15,-1 0-15,1 1 0,0-1 0,0 0 16,0 0-16,0-21 0,21 21 15,-22-21-15,44 0 32,-1-21-32,0 21 0</inkml:trace>
  <inkml:trace contextRef="#ctx0" brushRef="#br0" timeOffset="11704.54">16023 1164 0,'0'0'0,"-21"0"0,0-21 15,21 0-15,-21 21 0,-1 0 0,1 0 16,0 0-16,0 0 0,-21 21 0,20 0 16,1 0-16,-21 1 0,21-1 15,-22 21-15,22-21 0,0 22 0,0-1 16,0-21-16,0 21 0,21-20 15,0-1-15,0 21 0,0-21 0,0 0 16,21 1-16,0-1 0,0 0 0,21-21 16,-20 21-16,-1-21 0,21 0 15,-21 0-15,0 0 0,22 0 0,-22 0 16,0-21-16,21 21 16,-20-21-16,-1 0 0,0 21 0,0-22 15,-21 1-15,21 0 0,-21-21 0,21 21 16,-21-1-16,0 1 0,0 0 15,0 0-15,0 0 0,0 42 32,-21 0-32,21 0 15,-21 0-15,0 1 0,21 20 0,-21 0 16,0 1-16,-1-1 0,1 0 16,21 22-16,-21-1 0,0-20 0,21 20 15,0-21-15,0 22 0,-21-1 0,21 1 16,-21-1-16,21 1 15,-22-1-15,22 1 0,0-1 0,-21 1 16,0 21-16,0-22 0,21 1 0,-21-1 16,0 1-16,-1-22 0,22 21 15,-21 1-15,0-1 0,0-20 0,0-1 16,-22 0-16,43 1 0,-42-1 0,42-21 16,-21 0-16,0 1 0,0-1 15,-1-21-15,1 0 16,0 0-16,0 0 0,21-21 15,0-1-15,0 1 0,-21 0 16,21-21-16,-21 21 0,21-22 16,-22 1-16,22 0 0,-21-1 0,0 1 15,21-22-15,-21 1 0,0-1 0,21 1 16</inkml:trace>
  <inkml:trace contextRef="#ctx0" brushRef="#br0" timeOffset="11967.79">14901 762 0,'0'0'0,"0"-21"16,-21 42 62,0-21-78</inkml:trace>
  <inkml:trace contextRef="#ctx0" brushRef="#br0" timeOffset="12175.68">13949 1037 0,'0'21'16,"0"1"-16,21-22 16,21 0-16,-21 0 0,1 0 15,-1 0-15,21 0 0,-21 0 16,22 0-16,-1 0 0,0 0 0,1 0 15,-22-22-15,21 22 0,0-21 16,1 21-16,-22 0 0,21-21 16,-21 21-16</inkml:trace>
  <inkml:trace contextRef="#ctx0" brushRef="#br0" timeOffset="13415.51">1016 2604 0,'0'0'0,"-21"0"16,21-22-16,-21 22 0,-1-21 0,1 21 16,0-21-16,0 0 15,0 21-15,0 0 32,42 0-1,0 0-31,0 0 0,0 0 0,22 0 15,-1 0-15,0 0 0,1 0 16,20 0-16,1 0 0,20 0 0,-20-21 16,20 21-16,1 0 0,21 0 15,-21 0-15,-1-21 0,22 21 0,21 0 16,-21 0-16,21-22 0,21 22 16,-21 0-16,0-21 0,21 21 0,-21 0 15,21-21-15,1 0 16,20 21-16,-21 0 0,0-21 0,22 21 15,-1 0-15,0-21 0,22 21 16,-22 0-16,22 0 0,-22-22 0,21 22 16,1 0-16,-1-21 0,1 21 0,-22 0 15,43 0-15,-22 0 0,1 0 16,21-21-16,-22 21 0,22 0 0,-22 0 16,22 0-16,-22 0 0,1 0 15,21 0-15,-22-21 0,22 21 0,-22 0 16,1 0-16,-1 0 0,1 0 0,20 0 15,-20 0-15,-1 0 16,22-21-16,-21 21 0,20 0 0,-20 0 0,20 0 16,-20 0-16,-1 0 0,1 0 0,21 0 15,-22 0-15,1-21 16,-1 21-16,1 0 0,-22 0 0,21 0 16,-20 0-16,-1 0 0,-21 0 0,0 0 15,-21 0-15,22 0 0,-22 0 16,0 0-16,-22 0 0,1 0 0,0 0 15,-21 0-15,-1 0 0,-20 0 16,-1 0-16,-20 0 0,-1 0 0,0 0 16,-20 0-16,-1 0 0,0 0 0,0 0 15,-21-22 63,0 1-78</inkml:trace>
  <inkml:trace contextRef="#ctx0" brushRef="#br0" timeOffset="17279.43">677 3366 0,'0'21'63,"21"-21"-17,1 0-30,-22-21 0,0-1-16,0 1 15,0 0-15,0 0 16,-22 21-16,22-21 0,-21 21 16,0 0-16,0 0 0,0 0 15,0 21 1,-1-21-16,22 21 0,0 0 0,0 0 15,0 1-15,0-1 0,0 0 16,0 0-16,0 0 16,22-21 15,-1 0-31,0 0 16,-21-21-16,21 0 15,-21 0-15,21 0 16,-21-1-16,0 1 15,0 0-15,-21 21 16,0 0 0,0 0-16,0 21 15,21 0-15,-22-21 0,22 22 16,-21-1-16,21 0 0,0 0 16,0 0-16,0 0 0,0 1 0,0-1 15,0 0-15,0 0 0,21 0 16,1-21-16,-1 0 15,0 0-15,0 0 0</inkml:trace>
  <inkml:trace contextRef="#ctx0" brushRef="#br0" timeOffset="17631.23">995 3366 0,'0'0'0,"0"21"63,21-21-32,0 0-31,-21-21 0,21 21 16,-21-22-16,21 1 15,-21 0-15,0 0 16,0 0-16,0 0 15,-21 21 1,0 0-16,0 0 16,0 21-16,0 0 0,21 0 15,0 0-15,-22 0 0,22 1 0,0-1 16,0 0-16,0 0 0,0 0 16,0 0-16,0 1 0,0-1 15,0 0-15,22-21 0,-1 0 16,0 0-16</inkml:trace>
  <inkml:trace contextRef="#ctx0" brushRef="#br0" timeOffset="18231.23">2582 3302 0,'0'0'0,"21"-21"0,1 21 0,-22-21 0,0 0 15,21-1-15,-21 1 16,0 0-16,0 0 0,0 0 0,0 0 15,0-1-15,-21 22 0,-1-21 16,-20 0-16,21 21 0,-21 0 0,-1-21 16,-20 21-16,20 0 0,1 0 15,-21 0-15,20 0 0,1 21 0,0 0 16,-1 0-16,22 22 0,-21-1 16,-1 0-16,22 1 0,-21 20 0,21-20 15,0 20-15,-1 1 0,22-1 16,0-21-16,0 1 0,0-1 0,0 0 15,0 1-15,22-1 0,-1 0 16,0-20-16,0-1 0,0 0 16,22 0-16,-1 0 0,-21 0 15,21-21-15,1 0 0,20 0 0,-20 0 16,-1 0-16,21 0 0,-20-21 16,-1 0-16,22 0 0,-22 0 0</inkml:trace>
  <inkml:trace contextRef="#ctx0" brushRef="#br0" timeOffset="18655.98">2984 3471 0,'0'-21'0,"0"42"0,0-63 0,-21 42 15,0 0 1,0 21-16,0 0 16,0 1-16,-1 20 0,1-21 15,0 21-15,0-20 0,21 20 0,-21-21 16,21 21-16,-21-20 0,21 20 15,0-21-15,0 0 0,0 0 0,0 1 16,21-1-16,0-21 0,0 0 16,21 0-16,-20 0 0,-1 0 15,0 0-15,21 0 0,-21-21 16,22-1-16,-22 22 0,0-21 0,0 0 16,22 0-16,-22 0 0,0-22 15,-21 22-15,0 0 0,0 0 0,0-21 16,0 20-16,0 1 15,0-21-15,-21 21 0,0 0 0,-1-1 16,1 1-16,0 21 0,-21 0 0,21 0 16,-22 0-16,22 0 0,-21 21 15,21-21-15,-1 22 0,1-1 0,0 0 16,0 0-16,21 0 0,0 0 16,0 1-16,0-1 0,0 0 0,0 0 15,0 0-15,21-21 0,0 0 16,0 21-16,1-21 0,-1 0 0,0 0 15,0 0-15,21 0 0</inkml:trace>
  <inkml:trace contextRef="#ctx0" brushRef="#br0" timeOffset="19155.91">3387 3493 0,'0'0'0,"0"-22"0,0 1 15,0 42 16,0 1-31,0-1 16,0 0-16,0 21 16,0-21-16,0 1 0,0-1 0,0 0 15,0 0-15,0 0 0,-22 0 16,22 1-16,0-1 0,0 0 0,0 0 16,0 0-1,0 0-15,-21-21 16,0 0-1,21-21 1,0 0-16,0 0 0,0 0 16,0 0-16,0-1 0,0 1 0,0-21 15,0 21-15,21-22 0,0 1 16,1 21-16,20-21 0,-21-1 0,21 22 16,1 0-16,-1 0 0,0 0 0,1-1 15,-1 22-15,0 0 0,-20 0 16,20 22-16,0-1 0,-21 0 15,1 0-15,-1 21 0,0-20 16,0-1-16,-21 21 0,0-21 0,0 22 16,0-22-16,0 0 0,0 21 0,0-21 15,0 1-15,0-1 0,-21 0 16,21 0-16,0 0 16,-21-21-1,21-21 1,0 0-1,0 0-15,0 0 0</inkml:trace>
  <inkml:trace contextRef="#ctx0" brushRef="#br0" timeOffset="19563.68">4149 3344 0,'0'0'0,"21"0"31,-21 22-15,0-1-16,0 0 0,21 0 0,0 0 16,0 22-16,-21-22 0,0 0 15,0 21-15,21-21 0,-21 22 0,22-22 16,-22 21-16,0-21 0,0 1 0,0-1 16,0 0-16,0 0 15,21 0-15,0 0 16,0-21-1,-21-21 1,21 0-16,0-21 0,-21 21 16,0-1-16,0 1 0,22-21 15,-22 21-15,21-22 0,-21 1 0,0 0 16,0 21-16,21-22 0,-21 22 16,21-21-16,-21 21 0,0-1 0,0 1 15,21 21 1,0 0-16,-21 21 15,0 1 1,22-22-16,-22 21 16,0 0-16,21 0 0</inkml:trace>
  <inkml:trace contextRef="#ctx0" brushRef="#br0" timeOffset="19923.83">4762 3704 0,'0'0'16,"22"0"0,-1 0-16,0 0 0,0 0 15,-21-21-15,21 0 0,0 21 0,1-21 16,-1 0-16,0-1 0,0 1 16,0 0-16,0 0 0,1 0 0,-22 0 15,0-1-15,21-20 0,-21 21 0,0 0 16,0 0-16,0-1 15,-21 22-15,-1 0 0,1 0 16,0 22-16,0-1 16,0 0-16,0 21 0,-1-21 0,1 22 15,0-22-15,21 21 0,0 1 16,0-22-16,0 21 0,0-21 0,0 0 16,0 1-16,0-1 0,21 0 15,-21 0-15,21 0 0,1-21 16,-1 0-16,0 0 0,0 0 0,0 0 15,0 0-15,22 0 0,-22 0 0,0 0 16,0 0-16,0-21 0,1 0 16</inkml:trace>
  <inkml:trace contextRef="#ctx0" brushRef="#br0" timeOffset="20276.62">5270 3535 0,'0'-21'15,"0"42"-15,0-63 0,0 20 0,0 1 0,0 0 16,22 21-16,-22-21 0,21 0 0,0 0 15,0 21-15,0-22 16,0 22-16,1 0 16,-1 0-16,0 0 0,21 22 0,-21-1 15,1 0-15,20 0 0,-21 21 16,0-20-16,0-1 0,1 21 0,-1-21 16,-21 22-16,0-22 0,0 21 0,0-21 15,0 0-15,0 1 0,0-1 16,-21 0-16,-1 0 0,1 0 0,0-21 15,0 21-15,0-21 16,21-21 0,0 0-16,0 0 15,0 0-15,0 0 0,21-1 16,0 1-16,0-21 0,-21 0 16,21 20-16,1-20 0,-1 0 0,0-1 15,0 22-15,21-21 0,-20 21 16,-1 0-16,0-1 0,0 1 0,0 21 15,0 0-15</inkml:trace>
  <inkml:trace contextRef="#ctx0" brushRef="#br0" timeOffset="21191.11">6223 3831 0,'0'0'0,"21"0"47,0 0-47,0-21 0,1 0 0,-1 21 15,0-21-15,0 0 0,0-1 16,0-20-16,1 21 0,-1 0 16,21-22-16,-21 1 0,0 0 15,1-22-15,-1 22 0,0-22 0,-21 22 16,0-21-16,21 20 0,-21-20 0,0 20 16,0-20-16,0 21 0,0-1 15,0 22-15,0 0 0,0 0 0,0 0 16,-21 21-16,0 0 15,0 0-15,-1 21 0,1 0 0,0 21 16,0-21-16,0 22 0,0-1 16,21 0-16,0 22 0,-22-22 0,22 22 15,-21-1-15,21-20 0,0 20 16,0-21-16,0 22 0,0-22 16,0 1-16,0-1 0,0-21 0,0 21 15,0-20-15,0-1 0,21 0 16,1 0-16,-1 0 0,0-21 0,0 0 15,0 0-15,22 0 0,-22 0 0,0 0 16,21 0-16,-21-21 0,22 0 16,-1 21-16,-21-21 0,22 0 0,-1-22 15,-21 22-15,21 0 0,-20-21 16,-1 20-16,21-20 0,-42 0 0,21 21 16,0-22-16,-21 22 0,0-21 0,0 21 15,0-1-15,0 1 16,0 42-1,0 1 1,0-1-16,0 21 0,0-21 16,0 0-16,0 22 0,-21-22 0,21 0 15,0 21-15,0-20 0,0-1 16,0 0-16,0 0 0,0 0 0,0 0 16,21 1-16,1-22 0,-22 21 0,21-21 15,0 0-15,0 0 0,0 0 16,0 0-16,1 0 0,-1 0 15,0-21-15,0 21 0,0-22 0,0 1 16,1 0-16,-1 0 0,0 0 0,0 0 16,-21-1-16,0-20 0,21 21 15,-21-21-15</inkml:trace>
  <inkml:trace contextRef="#ctx0" brushRef="#br0" timeOffset="21615.38">7429 3387 0,'0'-21'16,"0"42"-16,0-21 31,0 21-31,0 0 15,0 0-15,0 0 0,0 1 16,-21 20-16,21-21 0,0 0 0,-21 0 16,21 1-16,0-1 0,0 0 15,0 0-15,0 0 0,0 0 16,-21-21-16,21 22 16,0-44 15,0 1-31,0 0 0,0 0 15,0 0-15,0 0 0,21-1 16,-21 1-16,21-21 0,0 21 0,1-22 16,-1 1-16,0 21 0,21-21 15,1-1-15,-1 22 0,0 0 0,1 0 16,-1 21-16,0 0 0,1 0 0,-1 0 16,0 0-16,1 21 0,-1 0 15,-21 21-15,0-20 0,0 20 16,1-21-16,-22 21 0,0-20 0,0 20 15,0-21-15,0 21 0,-22-20 16,22-1-16,-21 21 0,0-21 0,0 0 16,0-21-16,21 22 0,-21-1 15,-1-21-15,22 21 0,0-42 32,22 0-17,-1 21-15</inkml:trace>
  <inkml:trace contextRef="#ctx0" brushRef="#br0" timeOffset="22391.44">8784 3344 0,'0'0'0,"0"-21"0,0 0 0,0 0 15,0 0-15,-21 0 0,0 21 16,0 0-16,-1 0 0,1 0 0,-21 0 15,21 0-15,-22 0 0,22 21 16,-21-21-16,21 42 0,-22-21 0,22 0 16,-21 22-16,21-22 0,0 21 15,-1 1-15,1-22 0,0 21 0,21-21 16,0 0-16,0 22 0,0-22 0,0 0 16,0 0-16,0 0 15,42-21-15,-20 0 16,-1 0-16,0 0 0,0 0 0,21 0 15,-20 0-15,20 0 0,-21-21 16,21 0-16,-20 0 0,-1 0 0,0 0 16,0-1-16,0 1 0,0 0 15,1 0-15,-1-21 0,-21 20 0,0 1 16,0 0-16,21 0 0,-21 0 0,21 0 16,-21-1-16,0 1 15,0 0-15,0 42 31,0 0-31,0 1 16,0-1-16,0 21 0,0-21 0,0 22 16,0-22-16,0 21 0,-21 0 0,21 1 15,0-1-15,0 0 0,0 1 16,0 20-16,0-20 0,0 20 0,0 1 16,0-1-16,0 1 0,0-1 0,0 1 15,0 20-15,0-20 0,0-1 16,0 22-16,0-22 0,0 22 0,0-21 15,0 20-15,0 1 0,0-22 0,0 1 16,0 21-16,0-22 0,0-21 16,0 22-16,0-22 0,0 1 0,0-1 15,0 0-15,0-21 0,-21 1 16,21 20-16,-21-42 0,-1 21 0,1-21 16,0 0-16,0 0 15,0 0-15,0 0 0,-1-21 0,1 0 16,0 0-16,0-1 0,0-20 0,0 0 15,21-1-15,-22 1 0,22-21 16,-21-1-16,21 1 0,0-22 0,0 0 16,0 1-16,0-1 0,0 0 0,0 1 15,0-1-15,21 0 0,1 22 16,-1-22-16,0 22 0,0-22 0,0 21 16,0 22-16,1-21 0,-1-1 15,21 22-15,-21-1 0,0-20 16,1 21-16,-1-1 0,0 1 0,21 0 15</inkml:trace>
  <inkml:trace contextRef="#ctx0" brushRef="#br0" timeOffset="22715.78">7810 2858 0,'0'-22'31,"-21"22"-16,21 22 17,-21-22-1,0 0-31,0 21 0</inkml:trace>
  <inkml:trace contextRef="#ctx0" brushRef="#br0" timeOffset="22951.64">6689 3387 0,'0'0'0,"-22"21"31,44-21-31,-1 0 16,21 0-16,-21 0 0,22 0 0,-22-21 15,21 21-15,0-21 0,1 21 16,-1 0-16,0-22 0,1 1 0,-1 21 16,0 0-16,-20-21 0,20 21 15,-21 0-15,0 0 0,0 0 0</inkml:trace>
  <inkml:trace contextRef="#ctx0" brushRef="#br0" timeOffset="24324.05">11091 3641 0,'-21'0'32,"21"21"-17,21-21 17,0 0-32,1 0 15,-1 0-15,0-21 0,21 21 16,-21-21-16,1 21 0,20-22 0,-21 1 15,0 0-15,0 21 0,22-42 0,-22 21 16,0-1-16,0-20 0,0 21 16,1-21-16,-1 20 0,0-20 0,0 0 15,-21-1-15,0 22 0,0-21 0,0 21 16,0-22-16,0 22 16,0 0-16,0 0 0,0 0 0,-21 21 15,21-21-15,-21 21 16,0 0-16,-1 0 15,22 21-15,0 0 0,-21 0 16,21 21-16,-21 1 0,21-1 16,0 22-16,-21-22 0,21 21 0,-21 1 15,0-1-15,-1 1 0,22 21 0,-21-22 16,0 1-16,21-1 0,0 22 16,-21-1-16,0 1 0,21 0 0,-21-1 15,-1 1-15,1 0 0,21-1 0,-21 1 16,0 0-16,0 21 15,0-22-15,-1 1 0,1 0 0,0-1 16,0 1-16,0-22 0,21 1 0,0-22 16,0 22-16,0-43 0,0 21 0,0-21 15,0 1-15,21-22 16,0-22-16,21 1 0,-20 0 16,20 0-16,-21-21 0,21-1 0,1 1 15,-1 0-15,0-22 0,22 1 16,-22-1-16,1 1 0,-1-22 0,0 21 15,1-20-15,-22-1 0,21 22 0,-21-22 16,0 0-16,-21 22 0,0-22 16,0 22-16,0-22 0,-21 21 15,-21 1-15,21 21 0,-22-1 0,22 1 16,-21 0-16,0 20 0,20 1 16,-20 0-16,0 0 0,21 21 0,-1 0 15,1 0-15,0-21 0,0 21 16,42 0 15,0 0-31,0 0 0,22 0 16,-22-21-16,0 21 0,0-22 15,0 1-15,1 21 0</inkml:trace>
  <inkml:trace contextRef="#ctx0" brushRef="#br0" timeOffset="24736.5">11811 3323 0,'0'0'0,"0"-21"0,-21 21 0,21-21 15,0 0-15,0 0 0,0-1 16,0 1-16,0 0 0,21 0 16,0 0-16,0 21 0,0 0 15,22-21-15,-22 21 0,21 0 0,-21 0 16,22 0-16,-1 0 0,0 21 15,-20 0-15,20 21 0,0-21 16,-21 22-16,1-1 0,-22 0 0,0-20 16,0 20-16,0 0 0,0 1 15,-22-22-15,1 21 0,0-21 0,0 0 16,0 1-16,0-1 0,-1-21 16,1 0-16,21 21 0,0-42 15,0 0 1,0-1-16,0 1 15,0 0-15,21 0 0,1-21 0,-22 20 16,21-20-16,0 21 0,0-21 16,-21 20-16,21-20 0,0 21 15,1 0-15,-1 0 0,0-1 0,0 1 16,0 0-16,0 21 0,1 0 16,-1 0-16,0 0 0,0 0 15</inkml:trace>
  <inkml:trace contextRef="#ctx0" brushRef="#br0" timeOffset="25631.71">12933 3175 0,'-21'0'32,"-1"0"-32,1 0 15,-21 21-15,21 0 0,0 1 16,-1-1-16,1 0 0,0 21 15,0-21-15,0 22 0,0-22 0,21 0 16,0 0-16,0 22 0,0-22 0,0 0 16,0 0-16,0 0 15,21-21-15,0 21 16,0-21-16,0 0 0,0 0 16,1 0-16,-1 0 0,0-21 0,0 0 15,0 21-15,-21-21 0,0 0 16,21 0-16,-21-1 0,0 1 15,0-21-15,0 21 0,22-22 0,-22 22 16,0-21-16,0 0 0,21 20 0,0 1 16,-21-21-16,21 21 0,0 0 15,0 21-15,22-22 0,-22 22 0,0 0 16,21 0-16,1 0 0,-22 0 16,21 22-16,-21-1 0,1 0 0,-1 0 15,0 0-15,0 0 0,-21 22 0,0-22 16,0 21-16,0 1 0,0-22 15,0 21-15,0-21 0,0 0 0,-21 22 16,21-22-16,0 0 0,-21 0 16,21 0-16,-21-21 15,-1 0 1,22-21 0,0 0-16,0 0 15,0 0-15,0 0 0,0-1 0,0-20 16,0 21-16,22-21 0,-22-1 15,21 1-15,0 21 0,0-22 0,21 22 16,-20-21-16,-1 21 0,21 0 0,-21-1 16,22 22-16,-22 0 0,0 0 15,21 0-15,-21 0 0,22 22 0,-22-1 16,0 0-16,0 0 0,0 21 0,1-20 16,-22 20-16,0-21 15,0 21-15,0-20 0,0 20 0,0-21 16,0 0-16,0 0 0,-22 1 15,22-1-15,0 0 0,0 0 0,-21-21 16,0 0-16,21-21 31,0 0-31,0 0 16,0-22-16,0 22 0,21 0 0,0-21 16,1-1-16,-1 1 0,0 0 15,0 20-15,21-20 0,1 0 0,-1 21 16,0-1-16,1 1 0,-1 21 15,22 0-15,-22 0 0,0 0 16,1 21-16,-22-21 0,21 43 0,-21-22 16,0 0-16,1 21 0,-22-20 15,0 20-15,0-21 0,0 21 0,0-20 16,0 20-16,-22-21 0,1 0 0,0 0 16,0 1-16,21-1 0,-21 0 15,0-21-15,-1 0 0,22 21 0</inkml:trace>
  <inkml:trace contextRef="#ctx0" brushRef="#br0" timeOffset="27043.73">16023 2752 0,'0'0'15,"0"-21"-15,0-1 0,0 1 16,0 0-16,-21 21 15,0 0-15,0 0 0,21 21 16,-22-21-16,1 21 0,0 22 16,0-1-16,0-21 0,21 22 15,-21 20-15,21-21 0,-22 1 0,1 20 16,21-20-16,0 20 0,0-21 0,0 1 16,0 20-16,0-20 0,0-1 15,0 0-15,0 1 0,0-22 0,0 0 16,21 21-16,-21-21 0,22-21 15,20 22-15,-21-22 0,0 0 0,22 0 16,-1 0-16,0 0 0,1-22 0,-1 22 16,0-21-16,1 0 0,-1 0 15,0 0-15,1-22 0,-1 22 0,0-21 16,1 0-16,-1-1 0,0 1 16,-21-22-16,1 22 0,-1 0 15,-21-22-15,0 22 0,0-22 0,0 22 16,0-21-16,-43 20 0,22-20 15,0 20-15,-21 1 0,-1 0 0,-20 21 16,21-1-16,-22 1 0,1 21 0,20 0 16,-20 0-16,20 21 0,1 22 15,0-1-15,-1 0 0,22 1 0,0-1 16,0 22-16,21-22 16,-21 21-16,21 1 0,0-1 0,0-20 0,0 20 15,21-20-15,0-1 0,21 0 16,-20 1-16,20-1 0,0-21 15,-21 21-15,43-20 0,-22-22 0,1 21 16,-1-21-16,21 0 0,-20 0 16,20 0-16,-20-21 0,-1-1 0,0 1 15,1 0-15,-1 0 0,0 0 0,1 0 16,-22-22-16,0 22 0,0-21 16,0 21-16,0-22 0,-21 1 0,22 21 15,-22 0-15,0-1 0,0 1 16,0 0-16,0 42 31,0 0-31,0 1 16,0 20-16,0-21 0,0 21 15,0-20-15,0 20 0,0-21 0,0 0 16,-22 22-16,22-22 0,-21 0 16,21 0-16,-21 0 0,21 0 0,0 1 15,0-1-15,-21-21 16,0 0-1,21-21 1,0-1-16,0 1 16,0 0-16,0 0 0,0 0 0,0 0 15,0-22-15,21 1 0,0 21 16,0-22-16,-21 22 0,21-21 0,22 21 16,-22 0-16,0-1 0,21 1 15,1 0-15,-22 0 0,21 21 16,1 0-16,-22 0 0,21 0 0,-21 21 15,22 0-15,-22 0 0,0 22 0,0-22 16,-21 21-16,0-21 0,0 22 16,0-22-16,0 21 0,0-21 0,0 22 15,-21-22-15,21 0 0,-21 21 16,0-20-16,-1-1 0,22 0 16,0 0-16,0-42 46,0 0-46,0 0 16,22-1-16</inkml:trace>
  <inkml:trace contextRef="#ctx0" brushRef="#br0" timeOffset="27507.47">17526 3302 0,'0'21'0,"21"-21"47,0 0-47,0 0 16,1 0-16,-1 0 0,0 0 16,0-21-16,0 0 0,22 21 0,-22-21 15,0 0-15,0-1 0,0 1 16,0 0-16,1 0 0,-1 0 0,0 0 15,-21-1-15,0 1 0,0 0 16,0 0-16,0 0 0,-21 21 16,0 0-16,-1 0 15,-20 21-15,21 0 0,0 0 16,0 0-16,-22 22 0,22-22 16,0 21-16,0 1 0,0-22 0,21 21 15,0 0-15,-22-20 0,22-1 16,0 0-16,0 21 0,0-21 0,22 1 15,-22-1-15,21-21 16,0 0-16,0 21 0,0-21 0,0 0 16,1 0-16,-1 0 0,0 0 15,0 0-15,0 0 0,-21-21 16,21 0-16,1-1 16,-22 1-16,0 0 15,0 0 1</inkml:trace>
  <inkml:trace contextRef="#ctx0" brushRef="#br0" timeOffset="28904.07">19579 3133 0,'0'-21'16,"0"-1"-16,21 1 15,-21 0-15,0 0 0,21 21 16,-21-21-16,0 0 16,0-1-16,0 44 31,0-1-31,0 21 0,0 0 16,0 1-16,0-1 0,0 22 0,0-1 15,0 22-15,0-22 0,-21 1 16,21 20-16,-21-20 0,0-1 0,0 22 15,0 0-15,-1-1 0,1 22 0,0-21 16,-21 0-16,21-1 0,-22 1 16,22 0-16,-21-1 0,21-20 0,-22 20 15,22-20-15,0-22 0,0 22 0,0-22 16,21-21-16,-22 0 16,22-42-1,0 0-15,22-21 0,-22 21 16,21-22-16,0-20 0,-21 20 15,21-20-15,0-1 0,0 1 0</inkml:trace>
  <inkml:trace contextRef="#ctx0" brushRef="#br0" timeOffset="29235.88">19431 3112 0,'0'0'0,"-21"-170"31,21 149-31,0-21 0,21-1 0,0 1 16,21 21-16,1-21 0,-1 20 16,0 1-16,22 21 0,-22 0 0,22 0 15,-1 0-15,1 43 0,-22-22 16,22 21-16,-22 0 0,-21 1 0,21-1 16,-20 0-16,-22 1 0,0-1 15,0 0-15,-22 1 0,-20-22 0,21 21 16,-21-21-16,-1 22 0,1-22 0,0 0 15,-1-21-15,22 21 0,-21-21 16,-1 0-16,22 0 0,0 0 0,0 0 16,0 0-16,42 0 31,0 0-31,0-21 16,0 21-16,1 0 0,20-21 15</inkml:trace>
  <inkml:trace contextRef="#ctx0" brushRef="#br0" timeOffset="29823.55">20129 3323 0,'22'0'0,"-1"0"0,-21-21 0,21 21 16,0-21-16,-21 0 15,21 0-15,0-1 0,1 1 0,-1 0 16,21 0-16,-21-21 0,0 20 0,22-20 15,-22 21-15,21-21 0,-21 20 16,1-20-16,-22 21 0,0 0 0,0 0 16,0-1-16,-22 22 15,1 0-15,0 0 16,-21 22-16,21-1 0,-1 0 16,1 0-16,21 0 0,0 0 15,0 1-15,0-1 0,0 0 0,0 0 16,0 0-16,0 0 0,21 1 15,1-1-15,-1 0 16,-21 0-16,21 0 0,0-21 16,-21 21-16,21 1 0,0-1 0,1 0 15,-1-21-15,0 0 16,0 0-16,0 0 0,0 0 16,1 0-16,-1 0 0,0 0 0,0-21 15,21 21-15,-20-21 0,-1-1 16,21 1-16,-21 0 0,0 0 0,1 0 15,-1-22-15,0 22 0,0 0 16,-21 0-16,0-21 0,21 20 16,-21 1-16,0 0 0,0 42 31,-21 0-31,21 1 16,-21-1-16,21 0 0,-21 0 0,0 0 15,21 0-15,-22 1 0,22-1 16,0 0-16,-21 0 0,21 0 0,0 0 15,0 1-15,21-44 47,1 1-47</inkml:trace>
  <inkml:trace contextRef="#ctx0" brushRef="#br0" timeOffset="29987.45">20997 2794 0,'-42'-21'32,"21"21"-17,21 21 1,0 0 0,21-21-16,-21 21 0,21 1 15</inkml:trace>
  <inkml:trace contextRef="#ctx0" brushRef="#br0" timeOffset="32047.54">21294 2942 0,'-64'21'16,"64"1"-16,-21-22 0,0 21 15,21 0-15,-21-21 0,21 21 16,0 0-16,-22 0 15,22 1-15,0-1 0,0 0 0,0 0 16,0 0-16,0 0 0,0 1 16,0-1-16,0 0 15,0 0-15,0-42 47,0 0-47,0 0 0,0-1 0,0 1 16,0 0-16,0 0 0,22 0 15,-1-22-15,0 22 0,0 0 0,0-21 16,0 21-16,1-1 0,20 1 16,-21 0-16,21 0 0,-20 21 0,20 0 15,-21 0-15,0 0 0,22 0 0,-22 0 16,0 21-16,0 0 16,-21 0-16,21 1 0,-21 20 0,21-21 15,-21 0-15,0 0 0,0 1 0,0-1 16,0 21-16,0-21 0,0 0 15,0 1-15,0-1 0,-21-21 0,21 21 16,-21-21-16,0 0 31,21-21-15,0 0-16,0-1 0,0 1 16,0 0-16,21 0 0,-21-21 0,21 20 15,0 1-15,1-21 0,20 21 16,-21 0-16,21-22 0,-20 22 15,20 0-15,-21 0 0,21 0 0,-20 21 16,20 0-16,-21 0 0,0 0 16,0 21-16,1-21 0,-1 21 0,-21 0 15,0 21-15,0-20 0,0-1 16,0 0-16,0 21 0,0-21 0,0 1 16,0 20-16,0-21 0,0 0 0,0 0 15,0 1-15,0-1 0,0 0 16,0 0-16,21-21 0,0 0 15,0 0-15,0 0 0,1 0 16,20 0-16,-21-21 16,0 21-16,0-21 0,1 0 0,-1-1 15,0 1-15,-21 0 0,21 0 16,0 0-16,0 0 0,1-22 0,-22 22 16,0 0-16,0 0 0,21 0 0,-21-1 15,0 1-15,0 0 0,0 42 31,-21 0-31,21 1 16,-22-1-16,1 21 0,21-21 16,0 0-16,0 1 0,-21-1 0,21 0 15,0 21-15,0-21 0,0 1 16,0-1-16,0 0 0,0 0 16,21-21-16,0 0 0,1 0 15,-1 0-15,21 0 0,-21 0 16,0 0-16,22 0 0,-22 0 0,21 0 15,-21-21-15,22 0 0,-22 0 16,0-1-16,21-20 0,-20 21 0,-1-21 16,0-1-16,21 1 0,-21 0 0,1-1 15,-1 1-15,0 0 0,0-1 16,0-20-16,0 20 0,1 1 0,-1 21 16,-21-21-16,21 20 0,-21-20 15,21 21-15,-21 0 16,0 42-1,-21 0-15,0 0 16,0 0-16,21 22 0,-22-1 0,1-21 16,0 22-16,0-1 0,21 0 15,-21 1-15,21-1 0,-21 0 0,21 1 16,0-22-16,0 21 0,0-21 16,0 22-16,0-22 0,0 21 0,0-21 15,0 0-15,0 1 0,21-1 0,0 0 16,0-21-16,21 0 15,-20 0-15,-1 0 0,0 0 0,0 0 16,0 0-16,22-21 16,-22 0-16,0-1 0,0 1 0,0 0 15,0 0-15,1 0 0,-22 0 0,21-1 16,0-20-16,-21 21 0,0 0 16,0 0-16,21-1 0,-21 1 15,0 42 16,-21 1-31,21-1 0,0 0 16,0 0-16,0 0 0,0 0 16,0 1-16,0-1 0,0 0 0,0 21 15,0-21-15,0 1 0,0-1 16,0 0-16,0 0 16,21 0-16,0-21 0,0 0 15,1 0-15,-1 0 0,0 0 16,0 0-16,0-21 0,0 0 15,1 0-15,-1-22 16,0 22-16,-21-21 0,21 21 0,0 0 16,0-22-16,1 22 0,-1 0 0,-21 0 15,21 0-15,0-1 16,-21 44 15,0-1-15,0 0-16,0 0 0,0 0 0,0 0 0,0 1 15,0-1-15,-21 0 16,21 0-16,0 0 0,0 0 0,0 1 16,0-1-16,0 0 0,21 0 15,0-21-15,0 0 0,1 0 16,-1 0-16,0 0 0,21 0 0,-21 0 16,1 0-16,20 0 0,-21-21 15,21 0-15,-20 0 0,-1-1 0,0 1 16,0 0-16,0 0 0,0-21 0,1 20 15,-1 1-15,-21 0 0,0 0 16,21 0-16,-21 0 16,-21 21 15,0 21-31,-1 0 0,1 0 16,21 0-16,-21 0 0,21 1 15,-21-1-15,21 21 0,0-21 0,0 0 16,0 1-16,0-1 0,0 0 15,0 0-15,21 0 0,0 0 0,-21 1 16,21-22-16,1 0 0,-1 21 0,21-21 16,-21 0-16,22 0 0,-22 0 15,21 0-15,-21 0 0,22 0 0,-22-21 16,21-1-16,-21 1 0,0 0 16,1 0-16,-1 0 0,0-22 0,0 22 15,0 0-15,0-21 0,-21 21 16,0-1-16,22-20 0,-22 21 15,0 0-15,-22 21 16,1 21 0,0 0-16,21 0 0,-21 0 15,21 1-15,0 20 0,-21-21 0,21 0 16,-21 0-16,21 1 0,0-1 16,0 0-16,0 0 0,0 0 0,0 0 15,21-21 1,0 0-16,0 0 15,0 0-15,0 0 0,1-21 0,-1 0 16,0 0-16,0 21 0,0-21 16</inkml:trace>
  <inkml:trace contextRef="#ctx0" brushRef="#br0" timeOffset="32264.41">24320 2709 0,'0'0'0,"-21"0"16,-63 0-1,62 0-15,1 0 63</inkml:trace>
  <inkml:trace contextRef="#ctx0" brushRef="#br0" timeOffset="32491.3">22945 2858 0,'0'0'0,"42"0"31,-21 0-31,0 0 0,22 0 16,-22 0-16,21 0 0,0-22 16,-20 22-16,20 0 0,0-21 0,1 21 15,-22 0-15,21 0 0,-21 0 16,0-21-16,-21 0 16,0 0-16</inkml:trace>
  <inkml:trace contextRef="#ctx0" brushRef="#br0" timeOffset="32651.87">22161 2646 0,'0'0'0,"-21"0"0</inkml:trace>
  <inkml:trace contextRef="#ctx0" brushRef="#br0" timeOffset="34047.4">1609 5398 0,'21'0'31,"0"0"-31,0 0 16,0-22-1,0 22-15,-21-21 0,22 0 16,-22 0-16,21 0 16,-21 0-16,0-1 0,0 1 15,0 0-15,-21-21 0,-1 21 16,1-1-16,-21 1 0,21 0 0,-22 0 16,1 0-16,0 0 0,-1 21 15,1 0-15,-21 0 0,20 0 16,1 0-16,0 0 0,-1 21 0,1 0 15,0 21-15,-1 1 16,1-1-16,21 0 0,0 1 0,-1-1 16,22 0-16,0 1 0,0 20 0,0-21 15,0 1-15,0-1 0,0-21 16,22 22-16,-1-22 0,0 0 16,0 0-16,21 0 0,-20 0 15,20-21-15,0 0 0,1 0 0,-1 0 16,0 0-16,1-21 0,-1 0 15,0 0-15,1-21 0,-1 20 0,0-20 16,1 0-16,-1-1 0,-21 1 16,21 0-16,1-22 0,-22 1 0,0-1 15,0 1-15,0-1 16,1-20-16,-22 20 0,0 1 0,0-1 0,0 22 16,0-1-16,0 1 0,0 21 15,0 0-15,-22 0 0,1 21 16,0 0-16,21 21 0,-21 21 15,0 0-15,0 1 0,21-1 0,0 22 16,0-1-16,0 1 0,0 20 16,0-20-16,0-22 0,0 22 0,0-1 15,0-21-15,0 1 0,0-1 16,0 0-16,21 1 0,0-1 0,-21-21 16,21 0-16,0 1 0,0-1 15,1-21-15,-1 0 16,0 0-16,21 0 0,-21 0 15,22-21-15,-22 21 0,21-22 0,1 1 16,-22 0-16,21 0 0</inkml:trace>
  <inkml:trace contextRef="#ctx0" brushRef="#br0" timeOffset="34775.39">2603 5292 0,'0'0'0,"22"-21"0,-22-22 0,0 22 15,0 0-15,0 0 0,0 0 0,0-1 16,-22 1-16,1 21 0,0-21 15,0 21-15,0 0 0,0 0 0,-22 0 16,22 0-16,0 21 0,-21 0 16,20 1-16,1-1 0,0 0 0,-21 0 15,42 21-15,-21-20 16,-1 20-16,22 0 0,-21-21 0,21 22 16,0-22-16,0 21 0,0-21 15,0 22-15,0-22 0,0 0 0,0 0 16,0 0-16,0 1 0,21-22 15,1 0-15,-1 0 0,0 0 0,0 0 16,21-22-16,-20 1 0,-1 0 16,21 0-16,-21 0 0,22 0 0,-22-1 15,0 1-15,0-21 0,0 21 16,0-22-16,1 22 0,-22-21 0,0 21 16,0-22-16,21 22 0,-21 0 0,0 0 15,0 42 1,0 0-1,0 0-15,0 22 16,0-22-16,0 0 0,0 21 0,0-20 16,0 20-16,0-21 0,0 0 15,0 0-15,0 1 0,21-1 0,-21 0 16,21 0-16,-21 0 0,21-21 16,0 0-16,1 0 0,-1 0 0,21 0 15,-21 0-15,0-21 0,22 0 16,-22 21-16,0-21 0,21-22 15,-20 22-15,20 0 0,-21-21 0,0 21 16,0-22-16,1 1 0,-1 0 16,0-1-16,-21-20 0,0 20 0,0-20 15,0-1-15,0 22 0,0-21 16,0 20-16,0 1 0,0 0 0,0 20 16,0 1-16,0 0 0,0 42 15,0 0 1,0 22-16,-21-1 0,21 0 15,0 1-15,-21-1 0,21 22 0,0-22 16,0 21-16,-22-20 0,22-1 0,0 0 16,0 1-16,0-1 15,0 0-15,0-20 0,0 20 0,0-21 16,0 0-16,0 0 0,0 1 16,0-1-16,22-21 0,-1 0 15,0 0-15,0 0 0,0 0 16,22 0-16,-22 0 0,21 0 0,-21 0 15,22 0-15,-1-21 0</inkml:trace>
  <inkml:trace contextRef="#ctx0" brushRef="#br0" timeOffset="35245.21">3789 5165 0,'0'0'0,"0"-43"16,0-41-1,-21 63-15,-1 21 0,1 0 16,0 0-16,0 0 0,-21 0 0,20 21 15,1 0-15,0 0 0,-21 21 16,21-20-16,-1 20 0,1 0 0,-21-21 16,21 22-16,0-1 0,21 0 0,-22 1 15,1-1-15,21-21 0,0 22 16,0-22-16,0 0 0,0 21 16,0-21-16,0 1 0,21-22 15,1 0-15,-1 0 16,0 0-16,0 0 0,21-22 0,-20 1 15,20 0-15,-21 0 0,21 0 16,1-22-16,-22 22 0,21-21 0,-21 0 16,1 20-16,-1-20 0,0 0 15,-21-1-15,0 22 0,21-21 0,-21 21 16,0 0-16,21 21 0,-21 21 31,0 0-31,0 21 0,0-21 16,0 1-16,0-1 0,0 21 15,0-21-15,0 0 0,0 1 0,0-1 16,0 0-16,21 0 0,-21 0 16,0 0-16,22-21 0,-1 22 15,0-22-15,0 0 0,0 0 16,0 0-16,1 0 0,-22-22 16,21 1-16,0 0 15,-21 0-15,0 0 0</inkml:trace>
  <inkml:trace contextRef="#ctx0" brushRef="#br0" timeOffset="35451.08">3048 4953 0,'-21'0'0,"42"0"0,-63 0 0,20 21 0,44-21 31,-1 0-31,0 0 0,21 0 16,-21-21-16,22 21 0,-1-21 16,22 21-16,-22-21 0,0 21 0,1 0 15,20-21-15,-21 21 0,1 0 0</inkml:trace>
  <inkml:trace contextRef="#ctx0" brushRef="#br0" timeOffset="35899.87">4974 4784 0,'-21'0'0,"42"0"0,-42-21 16,21-1-1,0 1-15,21 21 0,0 0 16,22-21-16,-1 21 0,0 0 0,1 0 16,20-21-16,-21 21 0,22 0 15,-1 0-15,22-21 0,-21 21 0,-1 0 16,1 0-16,-1 0 0,1 0 16,-1 0-16,-21 0 0,-20 0 15,20 0-15,-21 0 0,0 0 0,-42 0 31,0 0-31,-21 0 0</inkml:trace>
  <inkml:trace contextRef="#ctx0" brushRef="#br0" timeOffset="36175.71">5419 4657 0,'0'0'0,"-22"0"31,22 21-16,-21 0 1,21 21-16,0 1 0,0-1 0,0 0 16,0 22-16,0-22 0,0 22 0,0-22 15,0 22-15,0-22 0,-21 21 16,21-20-16,-21-22 0,21 21 0,0 1 16,0-22-16,0 0 0,0 0 15,0 0-15,0 0 0,21-21 31,0 0-31,0-21 0,1 21 16,-1-21-16,0 0 0,21-21 0,-21 20 16</inkml:trace>
  <inkml:trace contextRef="#ctx0" brushRef="#br0" timeOffset="36804.35">5842 5017 0,'0'0'0,"0"-22"15,21 1 1,-21 42-1,0 1-15,0-1 0,-21 0 16,21 0-16,-21 21 0,21-20 0,0-1 16,-21 21-16,21-21 0,0 22 15,0-22-15,0 0 0,0 0 0,0 0 16,0 0-16,0 1 0,0-1 0,0 0 16,21-21-16,0 0 0,0 0 15,0 0-15,0 0 0,22 0 16,-22 0-16,0 0 0,0 0 0,22-21 15,-22 0-15,0-1 0,0 1 16,0 21-16,0-21 0,1-21 0,-1 21 16,-21-1-16,0 1 0,21 0 0,-21-21 15,0 21-15,21-1 0,-21 1 16,0 0-16,0 0 0,0 42 47,0 0-47,0 0 0,0 22 15,0-22-15,0 21 0,0 1 0,0-22 16,0 42-16,0-20 0,0-1 16,0 21-16,0 1 0,0-22 0,0 22 15,0-1-15,0 1 0,0-1 0,0 1 16,0-1-16,0 1 0,0-1 16,0-20-16,0 20 0,0-21 0,0 22 15,0-22-15,0 1 0,0-1 0,-21 0 16,0 1-16,0-1 0,-1-21 15,1 0-15,0 0 0,0 1 0,-21-22 16,20 0-16,-20 0 0,21 0 16,-21 0-16,-1-22 0,1 1 15,-22 0-15,22 0 0,0-21 0,-1-1 16,-20 22-16,21-21 0,20-1 0,-20 1 16,0 0-16,21 21 0,-1-22 15,1 1-15,21 21 0,0 0 0,0-22 16,0 22-16,0 0 0,0 0 0,21 0 15,1-1-15,-1-20 0,21 21 16,0 0-16,-20 0 0,20-22 0,21 22 16,-20 0-16</inkml:trace>
  <inkml:trace contextRef="#ctx0" brushRef="#br0" timeOffset="37159.14">6604 5101 0,'0'0'0,"-64"-42"31,43 21-31,0 21 0,21 21 16,-21 0-16,21 0 16,-21 0-16,21 22 0,0-1 0,0 0 15,0 1-15,0 20 0,0 1 16,0-1-16,0 1 0,0-1 15,0 1-15,0 20 0,0-20 0,0-1 16,-21 1-16,21-22 0,-22 22 16,22-22-16,0 22 0,-21-22 0,0 21 15,21-20-15,-21-1 0,21-21 0,0 22 16,0-22-16,-21 0 0,21 0 16,0-42 15,0 0-31,0 0 0,0-22 0,0 22 15,0-21-15,0-1 0,21 1 16</inkml:trace>
  <inkml:trace contextRef="#ctx0" brushRef="#br0" timeOffset="37460.97">6456 5419 0,'0'-43'0,"0"86"0,0-107 0,0 22 15,0 0-15,0 20 0,0 1 16,0-21-16,21 21 0,0-22 0,0 22 15,22 0-15,-22 0 0,21 0 16,0 21-16,1 0 0,-1 0 0,0 0 16,1 0-16,-1 21 0,-21 0 15,22 0-15,-22 22 0,-21-1 0,0-21 16,0 21-16,0 1 0,0-22 0,-21 21 16,-22 1-16,22-22 0,-21 0 15,-1 21-15,1-21 0,0 1 16,21-1-16,-22 0 0,1-21 0,21 21 15,0-21-15,-1 0 0,1 0 0,0 0 16,21-21 0,21 21-16,0-21 15,1 0-15,-1-1 0,0 1 16,21 21-16</inkml:trace>
  <inkml:trace contextRef="#ctx0" brushRef="#br0" timeOffset="37824.36">6985 5376 0,'21'0'16,"0"0"-1,0 0 1,1-21-16,-1 0 0,0 21 16,0-21-16,0 0 0,0 21 0,1-21 15,-1-1-15,0 1 0,0 0 16,-21 0-16,0 0 0,21 0 0,-21-1 15,0 1-15,0 0 0,-21 21 16,0 0 0,0 0-16,0 0 0,-1 21 15,1 0-15,0 22 0,0-22 16,0 0-16,21 0 0,0 22 0,0-22 16,0 0-16,0 0 0,0 0 0,0 0 15,0 1-15,0-1 0,0 0 16,21-21-16,0 21 0,0-21 0,0 0 15,1 0-15,-1 0 0,0 0 0,21 0 16,-21 0-16,1 0 0,-1 0 16,0 0-16,0-21 0,0 21 0,0-21 15,1 0-15,-1 21 0</inkml:trace>
  <inkml:trace contextRef="#ctx0" brushRef="#br0" timeOffset="39499.76">8975 5419 0,'0'-21'235,"0"42"46,21-21-203,0 0-78,0 0 16,0 0-16,22-21 0,-22-1 15,0 22-15,0-21 0,0 0 16,0-21-16,22 21 0,-22-22 15,0 22-15,0-21 0,0-1 0,-21 1 16,22-21-16,-1 20 0,-21-20 0,0 20 16,21-20-16,-21 21 0,0-1 15,0 1-15,21 0 0,-21 20 0,0-20 16,0 21-16,0 0 0,0 0 16,0 42-1,0 0-15,-21 0 16,21 0-16,-21 22 0,21-1 0,-21 21 15,-1 1-15,22-1 0,-21 1 16,0-1-16,21 1 0,0-1 0,-21-20 16,21 20-16,-21-20 0,21-1 15,0 0-15,0 1 0,0-22 0,0 21 16,0-21-16,21 0 0,-21 1 0,21-22 16,0 0-16,0 0 0,1 0 15,-1 0-15,0 0 0,0 0 0,21-22 16,-20 1-16,20 0 0,-21 0 0,21 0 15,1 0-15,-1-22 0,-21 22 16,22-21-16,-22-1 0,21 22 16,-21-21-16,0 0 0,1 20 0,-1 1 15,0 0-15,-21 0 0,21 0 16,-42 42 0,0 0-1,0 21-15,21-20 0,-22-1 16,22 21-16,-21-21 0,21 22 0,0-22 15,0 0-15,0 0 0,0 21 0,0-20 16,21-1-16,1 0 16,-1-21-16,21 0 0,-21 0 0,0 0 15,22 0-15,-22 0 0,21 0 0,1 0 16,-22-21-16,21 0 0,-21-1 16,0 1-16,22 0 0,-22 0 15,0 0-15,-21-22 0,0 22 0,0-21 16,0 0-16,0-1 0,0 22 15,0-21-15,0 21 0,-21-22 0,0 22 16,0 21-16,-1-21 0,1 21 0,-21 0 16,21 0-16,-22 0 0,22 0 15,-21 0-15,0 21 0,20-21 0,-20 21 16,21-21-16,-21 0 0,20 21 16,1-21-16,0 0 0,0 0 0,0 0 15,0 0-15</inkml:trace>
  <inkml:trace contextRef="#ctx0" brushRef="#br0" timeOffset="39719.64">9292 4932 0,'0'0'0,"-21"0"0,21-21 16,0 0-1,21 21 1,0-22-16,0 22 0,22-21 15,-22 21-15,21-21 0,1 21 0,-1-21 16,0 21-16,22-21 0,-1 21 16,-20-21-16,20 21 0,1 0 0,-22 0 15,0 0-15,1 0 0,-1 0 16,-21 0-16,0 0 0,0 0 0,1 0 16</inkml:trace>
  <inkml:trace contextRef="#ctx0" brushRef="#br0" timeOffset="40431.94">12044 5292 0,'21'0'15,"0"-21"-15,0-1 0,0 22 16,1-21-16,-22 0 0,21 0 0,0 0 15,0 0-15,-21-1 0,0 1 0,0-21 16,0 21-16,0-22 0,0 22 16,0-21-16,0 0 0,-21-1 0,0 22 15,0-21-15,-22 21 0,22-1 16,-21 1-16,-1 21 0,1 0 0,21 0 16,-21 0-16,-1 0 0,1 0 0,0 21 15,20 1-15,-20 20 0,21-21 16,0 21-16,-22 1 0,43-1 0,-21 0 15,21 1-15,-21 20 0,21-20 16,0-22-16,0 21 0,0 0 16,0-20-16,21-1 0,0 0 0,1 0 15,-1 0-15,0-21 0,21 0 16,-21 0-16,22 0 0,-1 0 0,0 0 16,1-21-16,-1 21 0,0-21 0,1 0 15,-1-22-15,-21 22 0,22 0 16,-1-21-16,-21 21 0,21-22 0,-20 22 15,-1-21-15,-21-1 0,0 1 0,21 21 16,-21-21-16,0 20 0,0 1 16,0 0-16,0 42 15,0 0 1,0 1-16,-21-1 0,21 21 0,0-21 16,0 22-16,0-22 0,0 21 15,0 0-15,0-20 0,0-1 0,0 0 16,0 21-16,0-21 0,0 1 15,21-1-15,0-21 0,0 0 16,0 0-16,1 0 0,-1 0 16,0 0-16,0-21 0</inkml:trace>
  <inkml:trace contextRef="#ctx0" brushRef="#br0" timeOffset="40903.68">12658 4805 0,'0'0'0,"0"21"16,0 0-16,-22 0 16,22 1-16,0-1 0,0 21 15,0-21-15,0 0 0,-21 22 0,21-22 16,0 21-16,0-21 0,0 1 0,0-1 16,0 0-16,0 0 0,0 0 15,0 0-15,-21-21 16,0 0 15,21-21-31,0 0 16,0 0-16,0 0 0,0 0 0,0-22 15,0 22-15,0-21 16,21-1-16,0 1 0,0 0 0,1 21 16,-1-22-16,0 1 0,21 21 0,1 0 15,-1-1-15,0 22 0,1 0 16,-1 0-16,0 0 0,1 0 0,-1 22 15,0-1-15,1 21 0,-1-21 16,-21 22-16,0-1 0,-21-21 0,0 21 16,0 1-16,0-1 0,0-21 0,-21 22 15,0-22-15,0 0 0,0 21 16,-1-21-16,1 1 0,0-22 0,0 21 16,0 0-16,0-21 0,42-21 46,0 0-46,0 21 0,0-22 0</inkml:trace>
  <inkml:trace contextRef="#ctx0" brushRef="#br0" timeOffset="41327.43">13801 4784 0,'0'0'0,"-64"0"31,43 0-31,0 21 0,21 0 16,-21 0-16,-1 0 0,1 1 0,21 20 15,-21-21-15,0 21 0,0-20 0,21 20 16,0 0-16,-21-21 0,-1 22 16,22-22-16,0 0 0,0 0 0,0 0 15,0 1-15,0-1 0,22-21 16,-1 0-16,0 0 0,0 0 15,0 0-15,0 0 0,1 0 0,20 0 16,-21-21-16,0-1 0,0 22 0,22-21 16,-22 0-16,0 0 0,0-21 15,0 20-15,-21 1 0,0-21 16,0 21-16,0-22 0,0 1 0,0 0 16,0 21-16,0-22 0,-21 22 15,21 0-15,-21 0 0,0 0 0,0 21 16,0 0-16,-1 0 0,1 0 0,0 0 15,0 0-15,0 21 0,21 0 16,-21 0-16,21 0 0,0 0 16,-22 1-16,22-1 0,0 0 15,0 0-15</inkml:trace>
  <inkml:trace contextRef="#ctx0" brushRef="#br0" timeOffset="41643.25">14436 4445 0,'0'0'16,"-22"0"0,1 21-16,21 0 0,-21 1 15,21-1-15,-21 0 0,0 21 16,21 1-16,-21-1 0,21 0 15,-22 1-15,1-1 0,21 21 0,-21-20 16,0-1-16,21 0 0,-21 1 16,0-1-16,21-21 0,-22 22 0,22-22 15,0 0-15,0 0 0,0 0 0,0 0 16,-21-21-16,42 0 31,1 0-31,-1 0 0,0-21 0,0 0 16,0 0-16,0-21 0,22 20 15</inkml:trace>
  <inkml:trace contextRef="#ctx0" brushRef="#br0" timeOffset="42103.62">14647 4551 0,'0'0'0,"21"-42"16,-21 20-16,0 1 0,0 0 16,0 42-1,0 0-15,0 1 16,0 20-16,-21-21 0,21 21 0,-21 1 15,21-1-15,0 0 0,-21 1 16,21 20-16,-21-20 0,0-1 0,21 0 16,-22 1-16,1-1 0,21 0 15,-21-21-15,21 22 0,0-22 0,-21 0 16,21 0-16,-21 0 0,21-42 47,21 0-47,-21 0 0,21 0 15,-21-22-15,0 22 0,21-21 16,0 0-16,1-1 0,-1 1 0,-21 0 16,21-1-16,0 22 0,21-21 0,-20 21 15,-1-1-15,0 1 0,0 0 16,0 21-16,0 0 0,1 0 0,-1 21 16,0 0-16,0 22 0,0-22 0,-21 0 15,0 21-15,0 1 16,0-22-16,0 21 0,0 1 0,0-22 0,0 21 15,0-21-15,0 22 0,0-22 16,0 0-16,-21 0 0,0 0 16,0 0-16,0-21 15,-1 0 1,22-21 0,0 0-16</inkml:trace>
  <inkml:trace contextRef="#ctx0" brushRef="#br0" timeOffset="42331.5">14097 4805 0,'0'0'0,"-21"0"16,42 0 15,0 0-31,0 0 0,22 0 0,-1-21 16,0 21-16,1 0 0,-1 0 15,0 0-15,1 0 0,-1-21 0,0 21 16,1 0-16,-1 0 0,-21 0 0,0 0 16,0-22-16,1 22 0,-1 0 15,0 0-15,0 0 16</inkml:trace>
  <inkml:trace contextRef="#ctx0" brushRef="#br0" timeOffset="42724.04">15007 5017 0,'0'21'0,"0"-42"0,0 63 0,0-21 16,21-21-16,0 0 0,1 21 16,-1-21-16,0 0 15,0 0-15,21-21 0,-20 21 16,-1-21-16,0 21 0,21-21 15,-21 0-15,1 21 0,-1-22 16,0 1-16,0 0 0,0 21 0,-21-21 16,0 0-16,0 0 15,-21 21 1,0 0-16,-21 0 0,20 0 0,1 0 16,-21 21-16,21 0 0,0 0 15,-22 0-15,22 0 0,0 22 0,0-22 16,21 0-16,0 21 0,0-20 15,0-1-15,0 21 0,0-21 0,0 0 16,0 1-16,0-1 0,21-21 0,0 21 16,0 0-16,22-21 15,-1 0-15,-21 21 0,21-21 16,-20 0-16,20 0 0,-21 0 0,21-21 16,1 21-16</inkml:trace>
  <inkml:trace contextRef="#ctx0" brushRef="#br0" timeOffset="43042.86">15706 4974 0,'0'0'0,"21"-21"0,-21 0 16,0 0-16,21 0 0,0-1 0,-21 1 15,21 21-15,0-21 0,1 21 0,-1-21 16,0 21-16,0 0 0,21 0 16,-20 0-16,-1 21 0,0 0 15,0 0-15,0 22 0,-21-22 0,21 21 16,-21-21-16,0 22 0,0-1 15,0-21-15,0 22 0,-21-22 0,0 21 16,0-21-16,21 0 0,-21 1 0,0-1 16,-1 0-16,1 0 0,0-21 15,21-21 17,0 0-32,21 0 15,0-22-15,1 22 0,20 0 0,-21-21 16,0-1-16,22 1 0,-22 0 15,21 20-15,-21-20 0,22 0 16,-1-1-16,-21 22 0,0-21 0</inkml:trace>
  <inkml:trace contextRef="#ctx0" brushRef="#br0" timeOffset="43595.63">17843 4657 0,'43'0'31,"-43"21"-31,0 42 0,0-20 15,0-1-15,0 22 0,0-1 16,0 1-16,0-1 0,-21 1 0,21-1 16,-22 22-16,1-1 0,0 1 15,0 0-15,0-1 0,0 22 0,-1-21 16,-20 0-16,21 20 0,-21 1 0,20-21 16,-20 21-16,0 0 0,-1-22 0,1 1 15,21-22-15,-21 1 0,20-22 16,22 1-16,0-1 0,-21-21 0,21 0 15,0-42 1,0 0-16,0 0 0,21-22 16,1 1-16,-1 0 0,0-1 15,-21-20-15,21-1 0,0-20 0,0 20 16,1-20-16,-1-1 0,-21 0 0,21 1 16</inkml:trace>
  <inkml:trace contextRef="#ctx0" brushRef="#br0" timeOffset="43875.47">17674 5080 0,'0'0'15,"21"-85"-15,0 22 0,-21-1 16,22 1-16,-1-1 0,0 22 0,0 0 16,0-1-16,0 1 0,22 21 0,-1 0 15,0 0-15,1-1 0,-1 1 16,22 21-16,-22 0 0,21 0 0,-20 21 16,20 1-16,-42-1 0,22 21 15,-22-21-15,0 22 0,-21-1 0,0 0 16,0 1-16,-21 20 0,-21-21 15,-1 1-15,1-1 0,0-21 0,-1 22 16,1-22-16,0 0 0,20 0 0,-20 0 16,21 0-16,0-21 0,0 0 15,-1 0-15,22-21 32,22 21-32,-1-21 15,0 21-15,0 0 0,0-21 16</inkml:trace>
  <inkml:trace contextRef="#ctx0" brushRef="#br0" timeOffset="44455.61">18457 5101 0,'21'0'0,"22"-21"31,-22 0-31,0 21 0,0-21 16,0-22-16,1 22 0,-1 0 0,0-21 15,21-1-15,-21 22 0,22-21 16,-22 0-16,0-1 0,0 22 0,0-21 16,-21 21-16,0-1 0,0 1 0,-21 21 31,0 0-31,0 0 0,0 0 0,-22 21 16,22 1-16,0-22 0,0 21 15,21 0-15,0 0 0,0 0 0,0 0 16,0 1-16,0-1 0,0 0 0,0 0 15,21 0-15,0 0 16,0 1-16,-21-1 0,22 0 16,-1 0-16,-21 0 0,21 0 0,-21 1 15,21-1-15,-21 0 0,21 0 16,0-21-16,1 0 16,-1 0-16,0 0 15,0 0-15,0 0 0,0-21 0,1 0 16,20 21-16,-21-21 0,21-1 0,-20 1 15,20-21-15,-21 21 0,0-22 16,22 22-16,-43-21 0,21 21 0,0 0 16,-21-1-16,21 1 0,-21 0 0,0 0 15,-21 42 1,0 0 0,0-21-16,21 21 0,0 22 0,-22-22 15,1 0-15,21 0 0,0 0 16,0 1-16,0-1 0,0 0 0,0 0 15,0 0-15,0 0 16,21-21 15,-21-21-31,22 0 0,-1 21 16</inkml:trace>
  <inkml:trace contextRef="#ctx0" brushRef="#br0" timeOffset="44595.45">19283 4614 0,'-21'-21'0,"42"42"0,-64-42 0,22 21 32,42 21-1</inkml:trace>
  <inkml:trace contextRef="#ctx0" brushRef="#br0" timeOffset="46678.16">19579 4678 0,'-21'0'0,"21"21"31,-21-21-31,21 21 0,0 0 0,0 1 16,-21-1-16,21 0 0,0 0 0,0 0 15,0 22-15,0-22 0,0 0 16,0 0-16,0 0 0,0 0 0,0 1 16,0-1-16,-22-21 0,22 21 0,-21-21 31,21-21-15,0 0-16,0-1 15,0 1-15,0-21 0,0 21 16,0 0-16,21-22 0,1 22 0,-1-21 15,0 21-15,0-1 0,21 1 16,-20 0-16,-1 0 0,21 0 0,-21 21 16,22 0-16,-22 0 0,0 0 0,21 0 15,-21 0-15,1 21 0,-1 0 16,0 0-16,0 0 0,-21 1 0,0 20 16,21-21-16,-21 0 0,0 0 0,0 22 15,0-22-15,0 0 0,0 0 16,0 0-16,0 1 0,0-1 15,-21 0-15,0-21 16,0 0 0,21-21-16,0 0 15,0-1-15,0 1 16,0 0-16,21 0 0,0 0 0,0-22 16,0 22-16,1-21 0,-1 21 0,0-22 15,21 22-15,-21 0 0,1 0 16,20 0-16,0 0 0,-21 21 0,22 0 15,-1 0-15,-21 0 0,0 0 0,1 21 16,-1 0-16,-21 0 0,0 0 16,0 0-16,0 1 0,0 20 15,0-21-15,0 21 0,0-20 0,0-1 16,0 21-16,0-21 0,0 0 16,0 1-16,0-1 0,21 0 0,0-21 15,0 21-15,0-21 0,1 0 16,20 0-16,-21 0 0,0 0 0,22 0 15,-22 0-15,21 0 0,-21 0 0,0-21 16,1 0-16,-1 21 0,0-21 16,0-1-16,0-20 0,0 21 0,1 0 15,-22-22-15,0 1 0,21 21 0,-21 0 16,21-22-16,-21 22 0,0 0 16,0 0-16,0 42 31,0 0-31,-21 0 15,21 1-15,-21-1 0,21 0 0,0 21 16,0-21-16,0 22 0,0-22 0,0 0 16,0 21-16,0-20 0,0-1 15,0 0-15,0 0 0,21 0 16,0-21-16,0 0 0,21 0 16,-20 0-16,-1 0 0,0 0 15,0-21-15,0 21 0,0-21 0,1 0 16,-1 0-16,0-22 0,0 22 15,0-21-15,0-1 0,1 1 16,-1-21-16,0 20 0,21 1 0,-21-22 16,1 1-16,-1 21 0,0-22 15,0 22-15,-21-22 0,0 22 0,21 0 16,-21-1-16,0 22 0,0 0 0,0 0 16,0 0-16,-21 21 15,0 21-15,0 0 0,0 0 16,21 21-16,-22 1 0,1-22 15,21 21-15,0 1 0,-21-1 0,21 21 16,-21-20-16,21-1 0,0 0 0,0 1 16,0-1-16,0 0 15,0 1-15,0-1 0,0 0 0,0-20 16,0 20-16,21-21 0,0 0 0,-21 0 16,21 1-16,1-1 0,-1-21 15,0 0-15,0 0 0,0 0 0,0 0 16,1 0-16,-1-21 0,0 21 0,0-22 15,0 1-15,0 0 0,1 0 16,-1-21-16,0 20 0,0 1 0,0-21 16,-21 21-16,21 0 0,-21-22 15,22 22-15,-1 0 0,-21 0 16,0 42 15,0 0-31,0 0 0,-21 0 16,21 1-16,0-1 0,0 0 0,-22 0 15,22 21-15,0-20 0,0-1 16,0 0-16,0 0 0,0 0 0,0 0 16,22 1-16,-1-22 0,-21 21 0,21-21 15,-21 21-15,21-21 0,0 0 16,0 0-16,1 0 0,-1 0 16,0-21-16,0 0 0,0-1 15,0 1-15,1 0 0,-22 0 16,21-21-16,0 20 0,0-20 0,0 21 15,0-21-15,1 20 0,-22 1 16,0 0-16,21 0 0,0 0 16,-21 42 15,0 0-31,0 0 0,0 0 0,0 22 16,0-22-16,0 0 0,0 0 0,0 22 15,0-22-15,0 0 0,0 0 16,0 0-16,0 0 0,0 1 0,0-1 15,21-21 1,0 0-16,0 0 16,1 0-16,-1 0 0,0-21 15,0-1-15,0 1 0,0 0 16,1 0-16,-1 0 0,0 0 0,-21-1 16,21-20-16,0 21 0,0 0 0,-21 0 15,0-22-15,0 22 0,22 21 16,-22-21-16,21 0 0,-21 42 31,0 0-15,0 0-16,0 0 0,-21 22 15,21-22-15,0 0 0,0 21 16,0-20-16,0-1 0,0 0 16,0 0-16,0 0 0,0 0 0,21 1 15,0-1-15,0 0 0,0-21 16,22 21-16,-22-21 0,21 0 0,0 0 15,1 0-15,-1 0 0,0 0 0,1 0 16,-1 0-16,0-21 0,1 0 16,-22 0-16,21-1 0,-21 1 0,22-21 15,-22 0-15,0 20 0,0-20 0,0 0 16,1-1-16,-22 22 0,0-21 16,0 21-16,0 0 0,0-1 0,-22 22 31,1 0-31,0 0 0,0 22 15,0-1-15,0 0 0,-1 0 0,1 21 16,21-20-16,-21 20 0,21-21 16,0 21-16,0-20 0,0-1 0,21 21 15,0-21-15,1 0 0,-1 1 0,0-22 16,0 21-16,0 0 0,0-21 16,22 0-16,-22 0 0,21 0 0,1 0 15,-22 0-15,21 0 0,0 0 0,1-21 16,-1 0-16,0 21 0,-20-22 15,20 1-15,0 0 0,1 0 0,-22-21 16,21 20-16,-21-20 0,0 21 16</inkml:trace>
  <inkml:trace contextRef="#ctx0" brushRef="#br0" timeOffset="46911.03">22923 4255 0,'0'0'0,"-42"0"0,21-22 0,0 22 0,-22-21 16,22 21-16,0 0 16,0 0 15,21 21-16,-21-21-15,0 0 0,-1 0 0,1 0 16,0 22-16</inkml:trace>
  <inkml:trace contextRef="#ctx0" brushRef="#br0" timeOffset="47147.57">21336 4445 0,'0'0'0,"21"0"16,0 0-1,22 0-15,-22-21 0,21 21 0,0 0 16,1 0-16,-1-21 0,0 21 16,1 0-16,-1 0 0,0 0 0,-20-21 15,20 21-15,-21 0 0,0 0 16,0 0-16,1 0 0,-1 0 0,-21-22 15</inkml:trace>
  <inkml:trace contextRef="#ctx0" brushRef="#br0" timeOffset="47367.42">20807 4318 0,'-21'0'47,"-1"0"-47,22-21 15,-21 21-15</inkml:trace>
  <inkml:trace contextRef="#ctx0" brushRef="#br0" timeOffset="52387.36">24384 4001 0,'0'21'16,"-21"-21"-16,0 21 15,-1-21 17,1 0-17,0-21 16,21 0-31,0-1 16,0 1-16,0 0 16,0 0-16,21 0 15,0 21 1,1 0-16,-1 0 16,-21 21-1,0 0-15,0 0 16,0 0-16,0 1 0,-21-1 15,21 0-15,-22 0 0,1 0 0,21 0 16,-21-21-16,21 22 0,-21-22 16,21-22 15,0 1-15,0 0-16,0 0 0,0 0 15,21 21-15,0-21 0,-21-1 16,21 1-16,1 0 0,-1 0 0,0 21 15,0-21-15,0 21 0,0 0 16,1 0-16,-22 21 16,0 21-1,0-21-15,0 1 0,0 20 16,0-21-16,-22 21 0,1-20 16,0 20-16,0-21 0,-21 0 0,20 0 15,1 1-15,0-1 0,0 0 16</inkml:trace>
  <inkml:trace contextRef="#ctx0" brushRef="#br0" timeOffset="52984.19">24850 3937 0,'0'0'0,"-22"0"15,22-21 1,-21 21-16,21-21 15,0 0 1,21 21 0,1-22-16,-1 22 0,0 0 15,0 0-15,0 0 16,0 0 0,-21 22-1,0-1-15,0 0 0,0 0 16,0 0-16,0 0 15,0-42 32,0 0-47,0 0 0,22 0 16,-22 0-16,21 21 16,-21-22-16,0 1 15,21 21-15,0 0 0,0 0 31,0 0-31,-21 21 16,0 1-16,22-22 0,-22 21 0,0 21 16,0-21-16,0 0 0,0 1 15,0-1-15,-22 21 0,1-21 0,0 0 16,0 1-16,0-1 0,0 0 0,-1 0 16,-20 0-16,21 0 0</inkml:trace>
  <inkml:trace contextRef="#ctx0" brushRef="#br0" timeOffset="81119.66">2688 7705 0,'-21'0'16,"21"-21"-1,0-1-15,0 1 16,-21 0-16,21 0 0,0 0 16,0 0-1,0-1-15,0 1 0,0 0 16,-21 21 31,21 21-47,0 0 0,0 1 15,-22-1-15,22 21 0,0-21 16,0 22-16,0-1 0,0 0 0,0 1 16,0-1-16,-21 21 0,21-20 15,0 20-15,-21 1 0,21-22 0,-21 22 16,0-22-16,21 0 0,-21 1 0,21-1 15,-22-21-15,22 21 16,-21-20-16,21-1 0,0 0 0,0 0 16,0 0-16,0 0 0,0 1 15,0-44 17,21 1-32,1 21 15,-1-21-15,-21 0 0</inkml:trace>
  <inkml:trace contextRef="#ctx0" brushRef="#br0" timeOffset="81959.72">3090 8213 0,'21'0'16,"-21"-21"124,0-1-140,0 1 16,0 0-16,0 0 16,0 0-16,0 42 46,0 0-46,-21 0 16,21 0-16,0 1 0,-21-1 16,21 0-16,0 0 15,0 0-15,0 0 16,0 1 0,21-22-16,0 0 15,1 0 1,-1 0-16,-21-22 0,21 1 15,-21 0 1,0 0-16,0 0 0,0 0 16,0-1-16,0 1 15,-21 21 1,21 21 0,-21 1-16,-1-1 15,22 0-15,0 0 16,0 0-1,22-21 17,-1 0-17,0 0-15,-21-21 0,21 0 16</inkml:trace>
  <inkml:trace contextRef="#ctx0" brushRef="#br0" timeOffset="84089.78">4487 7789 0,'0'-21'0,"0"0"16,21 21-16,-21-21 15,0 0-15,0 0 0,0-1 16,0 1-16,0 42 47,0 1-47,-21 20 0,0 0 15,0 1-15,21-1 0,-21 21 0,0 1 16,-1-1-16,1 1 0,0-1 16,0 1-16,0-22 0,0 1 0,21-1 15,0 0-15,-22 1 0,22-22 16,0 0-16,0 0 0,0 0 0,0 0 16,22-21 15,-1 0-31,0-21 15,-21 0-15,21 0 0,0-21 0,22 20 16,-22-20-16,0 0 0,21-1 0,-21-20 16,22 21-16,-22-22 0,21 22 15,-21-22-15,22 22 0,-22 0 0,0 20 16,0-20-16,0 21 0,1 0 16,-1 21-16,-21 21 15,0 21-15,0-21 16,0 22-16,0-1 15,0 0-15,0 1 0,0-1 0,0 0 16,0-20-16,0 20 0,0 0 0,21-21 16,0 22-16,-21-22 0,21 0 15,0 0-15,1 0 0,-1 1 0,0-22 16,0 21-16,0-21 0,0 0 0,1 0 16,20 0-16,-21 0 0,0 0 15,0 0-15,22-21 0,-22-1 0,21 1 16,-21 0-16,1 0 0,20-21 0,-21-1 15,21 1-15,-20-22 0,-1 1 16,21-1-16,-21 22 0,0-21 0,22-1 16,-22 1-16,0 20 0,0-20 15,0 20-15,1 1 0,-22 0 16,0-1-16,0 22 0,0 0 0,0 0 16,0 0-16,0 0 0,0 42 15,0 0 1,-22 0-16,1 21 0,21-20 0,-21 41 15,0-21-15,0 1 0,21 20 16,-21-20-16,-1 20 0,1 1 0,0-1 16,21-21-16,0 22 0,0-22 0,0 1 15,0-1-15,0 0 0,0-21 16,0 22-16,21-22 0,-21 0 0,21 0 16,1 0-16,-1-21 0,0 0 15,21 0-15,-21 0 0,22 0 16,-22 0-16,21 0 0,1-21 0,-22 21 15,21-21-15,0-21 0,-20 21 0,20-1 16,-21-20-16,0 0 0,0 21 16,1-22-16,-1 1 0,0 21 0,-21 0 15,21-1-15,-21 1 0,0 42 32,0 1-32,-21-1 0,0 0 0,21 0 15,0 21-15,-21-20 0,-1-1 16,22 0-16,-21 0 0,21 0 0,0 0 15,0 1-15,0-1 16,0 0 0,21-42-1,1 0 1,-22-1-16,0 1 0</inkml:trace>
  <inkml:trace contextRef="#ctx0" brushRef="#br0" timeOffset="84260.68">6202 7684 0,'0'-22'0,"0"44"0,-21-44 31,-1 44-15,22-1-16,0 0 16,-21-21-16,21 21 0,0 0 0,0 0 15,0 1 1,21-1-16,1 0 0</inkml:trace>
  <inkml:trace contextRef="#ctx0" brushRef="#br0" timeOffset="87283.93">6985 8255 0,'21'0'0,"-42"0"0,63 0 16,-42-21-16,21 0 0,-21 0 15,0-1-15,0 1 0,0 0 16,0-21-16,0 21 0,0-22 0,0 22 16,-21-21-16,0 21 0,0-22 15,0 22-15,0 0 0,-1 21 0,-20-21 16,21 21-16,-21 0 0,-1 0 0,1 0 16,21 21-16,-22-21 0,1 21 15,0 21-15,-1-20 0,1 20 0,21 0 16,-21 1-16,20-1 0,1 0 0,0 1 15,0-22-15,21 21 16,0 0-16,0-20 0,0-1 0,0 21 16,0-21-16,0 0 0,21-21 0,0 22 15,0-22-15,1 0 0,20 0 16,0 0-16,1 0 0,-22 0 0,21 0 16,22 0-16,-22-22 0,0 1 0,1 0 15,-22 0-15,21 0 0,0-22 16,1 1-16,-22 0 0,21-1 0,-21-20 15,1-1-15,-1 22 0,0-21 0,0 20 16,0-20-16,0 20 0,-21 1 16,0 0-16,0-1 0,0 22 15,0-21-15,0 21 0,0 0 0,-21 42 32,0 0-32,0 0 0,21 0 15,-21 22-15,21-1 0,-21 0 0,-1 1 16,22-1-16,0 0 0,0 22 15,0-22-15,0 0 0,0 22 0,0-22 16,0 1-16,0-22 0,22 21 0,-1 0 16,0-20-16,-21-1 15,21 0-15,0 0 0,22 0 0,-22-21 0,0 0 16,21 21-16,-21-21 0,22 0 16,-1 0-16,0 0 0,1-21 15,-1 21-15,0-21 0,1 0 0,-1 0 16,0-22-16,1 22 0,-22-21 0,21 0 15,-21-1-15,1 1 0,-1 0 16,0-1-16,-21 1 0,0 21 0,0-22 16,0 22-16,0 0 0,-21 0 0,0 21 15,-1 0-15,1 0 0,-21 0 16,21 0-16,0 0 0,-22 21 0,22 0 16,-21 0-16,21 1 0,-22 20 0,22-21 15,0 21-15,0 1 0,0-1 16,-1-21-16,22 22 0,-21-1 0,21-21 15,0 0-15,0 22 0,0-22 16,0 0-16,21 0 16,1 0-16,-1-21 0,0 0 0,0 0 15,0 0-15,0 0 0,22 0 0,-22 0 16,0-21-16,21 0 0,-20 0 16,-1 0-16,21-22 0,-21 22 0,0-42 15,1 20-15,-1 1 0,0-22 0,0 1 16,0-1-16,0 22 0,1-21 15,-1-1-15,-21 22 0,0-22 0,21 22 16,-21 0-16,0-1 0,0 22 16,0-21-16,0 21 0,0-1 15,-21 44 1,21-1-16,-21 0 16,-1 21-16,22 1 0,-21-1 0,0 0 15,21 22-15,-21-22 0,21 0 0,0 22 16,-21-22-16,0 22 0,21-22 15,0 22-15,0-22 0,0 0 0,0 1 16,0-22-16,0 21 0,0-21 0,21 0 16,0 1-16,0-1 0,0-21 15,22 21-15,-22-21 0,21 0 16,-21 0-16,22 0 0,-1 0 0,-21 0 16,21-21-16,1 0 0,-22-1 15,21 1-15,-21-21 0,22 21 0,-22-22 16,0 1-16,21 0 0,-20 21 15,-22-22-15,0 1 0,21 21 0,-21 0 16,0-1-16,0 1 0,0 0 0,-21 21 16,-1 0-1,1 0-15,0 21 0,0 0 0,0 1 16,21 20-16,-21-21 0,-1 21 0,1-20 16,21 20-16,0-21 0,0 21 15,0-20-15,0 20 0,0-21 0,0 0 16,0 0-16,21 1 0,1-1 0,-1-21 15,0 21-15,0-21 16,0 0-16,0 0 0,22 0 0,-22 0 16,21 0-16,-21 0 0,22 0 0,-22 0 15,0-21-15,21 0 0,-20-1 16,-1 1-16,0-21 0,0 21 0,0-22 16,0 1-16,-21 0 0,0-1 0,22 22 15,-22-21-15,0 21 0,21 0 16,-21-1-16,0 1 0,0 42 31,-21 1-31,21-1 16,-22 0-16,1 0 0,21 21 0,0-20 0,-21 20 15,21-21-15,-21 21 0,21-20 16,0-1-16,0 21 0,0-21 16,0 0-16,0 1 0,0-1 15,0 0 1,0-42-1,0 0-15,0-1 16,0-20-16,21 21 16,0 0-16,0-22 0,1 1 0,20 21 15,-21-21-15,21-1 0,-20 22 16,20-21-16,-21 21 0,0-1 16,22 22-16,-22-21 0,0 21 0,0 0 15,0 0-15,0 0 0,1 21 0,-22 1 16,0 20-16,21-21 15,-21 0-15,0 22 0,0-22 0,0 0 16,0 21-16,0-21 0,0 1 0,0-1 16,0 21-16,0-21 15,0 0-15,0 1 0,21-22 0,0 21 16,0-21-16,0 0 0,1 0 16,-1 0-16,0 0 0,0 0 15,0 0-15,0-21 0,1-1 0,-1 1 16,-21 0-16,21 0 0,0 0 15,0-22-15,0 22 0,1-21 16,-22 0-16,21-1 0,-21 22 0,21-21 16,-21 21-16,0-22 0,0 22 0,0 0 15,0 42 17,0 0-32,-21 0 0,0 22 15,21-22-15,0 0 0,0 21 16,0-20-16,0 20 0,0-21 0,0 21 15,0-20-15,0-1 0,0 0 0,21 0 16,0 0-16,0 0 0,0 1 16,0-22-16,22 0 0,-22 21 15,0-21-15,21 0 0,1 0 0,-22 0 16,21 0-16,-21 0 0,1-21 16,-1-1-16,21 1 0,-21 0 0,0 0 15,-21-21-15,22-1 0,-1 1 0,0 0 16,0 20-16,-21-20 0,0 0 15,21 21-15,-21-22 0,0 22 0,0 0 16,0 42 0,-21-21-1,21 21-15,-21 0 0,0 22 0,21-22 16,0 21-16,-21-21 0,-1 22 0,22-22 16,-21 21-16,21-21 15,-21 1-15,21-1 0,0 0 0,0 0 16,0 0-16,0 0 15,0-42 17,21 0-32,0 0 15,1-21-15,-1 20 0,0 1 16,21-21-16,-21 21 0,22-22 0,-1 1 16,0 21-16,-20-21 0,20 20 0,-21 1 15,21 0-15,-20 21 16,-1 0-16,-21-21 0,21 21 0,0 0 0,0 0 15,0 21-15,-21 0 16,22 22-16,-22-22 0,21 0 16,-21 21-16,0 1 0,21-22 0,0 21 15,0-21-15,0 22 0,1-22 0,-22 0 16,21 0-16,21 0 0,-21 0 0,0 1 16,22-1-16,-22 0 0,21-21 15,1 0-15,-1 21 0,-21-21 0,21 0 16,-20 0-16,20 0 0,-21 0 0,21-21 15,-20 0-15,20 21 0,0-21 16,-21-1-16,22-20 0,-1 21 0,-21-21 16,22-1-16,-22 1 0,0 0 0,0-1 15,0 1-15,-21 0 16,0-1-16,0 1 0,0 21 0,0 0 16,0-22-16,-21 22 0,0 21 15,0 0-15,0 0 0,-22 0 16,1 0-16,0 21 0,-1 0 0,22 1 15,-21-1-15,-1 21 0,22-21 16,-21 22-16,21-22 0,0 21 16,21-21-16,0 22 0,0-22 0,0 0 0,0 0 15,0 0-15,0 0 0,42 22 16,0-43-16,-21 21 0,1-21 16,-1 0-16,21 0 0,-21 0 15,22 0-15,-22 0 0,0 0 0,21-21 16,-21 0-16,1-1 0,-1 1 15,0 0-15,0-21 0,0 21 0,-21-22 16,21 1-16,1 21 0,-22-22 0,21 22 16,-21 0-16,0 0 0,21 0 15,-21 42 17,0 0-32,0 0 15,0 0-15,-21 22 0,21-22 16,-21 21-16,21 1 0,0-1 0,-22 0 0,1 1 15,21-1-15,-21 0 16,21 1-16,0 20 0,0-21 0,-21 1 16,21-1-16,-21 0 0,21 22 0,0-22 15,0 22-15,0-22 0,0 22 0,0-22 16,0 21-16,0-20 0,0 20 16,0-20-16,0-1 0,0 21 0,0-20 15,0-1-15,0 0 0,0 1 0,0-1 16,0-21-16,0 22 0,0-1 0,-21-21 15,21 0-15,-22 0 0,1 1 16,0-1-16,0 0 0,0-21 0,-22 0 16,22 0-16,-21 0 0,0 0 15,-1 0-15,-20 0 0,20-21 0,1 0 16,0 21-16,-1-22 0,1 1 16,0 21-16,21-21 0,-22 0 0,22 21 15,0-21-15,-21 0 0,20-1 0,22 1 16,-21 21-16,21-21 0,-21-21 15,21 21-15,0-1 0,0-20 0,0 0 16</inkml:trace>
  <inkml:trace contextRef="#ctx0" brushRef="#br0" timeOffset="87563.85">9758 7154 0,'0'-21'31,"-21"21"-31,-1 0 16,1 0-16,0 0 15,21 21-15,-21-21 16,21 22-16,0-1 16,0 0-1</inkml:trace>
  <inkml:trace contextRef="#ctx0" brushRef="#br0" timeOffset="88579.31">1947 9821 0,'0'22'32,"0"-44"-17,0 1 1,0 0-16,0 0 0,0 0 15,0 0-15,0-1 0,0 1 16,21-21-16,1 21 0,-22 0 0,21-1 16,0 22-16,0-21 0,0 0 15,0 21-15,1 0 0,-1 0 16,0 0-16,0 0 0,0 42 16,0-20-16,22-1 0,-22 21 0,0 0 15,-21 1-15,0 20 0,0-20 0,0-1 16,0 21-16,0-20 0,-21-1 15,0 0-15,-22 1 0,1-1 0,0 0 16,-1 1-16,1-1 0,0 0 16,-1 1-16,1-22 0,0 21 0,-1-21 15,1 1-15,0-22 0,-1 21 16,1-21-16,21 0 0,-21 0 16,20 0-16,1-21 0,0-1 15,21 1-15,0 0 0,-21 0 0,21-21 16,0 20-16,0-20 0,0 21 0,0-21 15,0 20-15,0 1 0,0 0 16,21 0-16,-21 0 0,21 0 0,0 21 16,1 0-16,-1 0 0,0 0 15,0 21-15,21 0 0,-20-21 0,-1 21 16,0 0-16,0 0 0,0 1 16,0-1-16,1 21 0,-1-21 0,0 0 15,-21 22-15,21-22 0,-21 0 16,21 0-16,-21 0 0,0 1 15,21-22-15,-21 21 0,22-21 0,-22 21 16,21-21-16,0 0 31,0-21-31,0 0 16</inkml:trace>
  <inkml:trace contextRef="#ctx0" brushRef="#br0" timeOffset="88747.22">2561 10224 0,'0'0'0,"0"-22"78,21 22-78,0 0 0,1-21 0</inkml:trace>
  <inkml:trace contextRef="#ctx0" brushRef="#br0" timeOffset="89183.42">4297 9694 0,'0'0'0,"0"-21"0,-21-21 0,21 21 0,-22 0 16,22-1-16,0-20 0,-21 21 15,21 0-15,-21 21 0,0 0 16,21 21 0,-21 21-16,21 1 0,-21-1 0,21 0 15,-22 22-15,22-22 0,0 22 16,0-1-16,-21 1 0,0-1 0,21-21 16,-21 22-16,0-22 0,0 1 15,-1 20-15,22-21 0,-21-20 0,21 20 16,-21-21-16,21 0 0,0 0 0,0 1 15,0-1-15,-21-21 16,0-21 0,21-1-16</inkml:trace>
  <inkml:trace contextRef="#ctx0" brushRef="#br0" timeOffset="89644.27">3683 9927 0,'0'0'0,"0"-42"0,0 21 0,0-22 16,0 1-16,0 21 0,0-21 0,21-1 16,21 22-16,-20-21 0,-1 21 15,21-1-15,0 1 0,1 0 0,-22 21 16,21 0-16,1 0 0,-1 0 16,21 0-16,-20 0 0,-1 42 15,22-20-15,-22 20 0,21 0 0,-20 1 16,-1 20-16,22-21 0,-43 22 0,21-1 15,-21-20-15,0 20 0,1-20 16,-22-1-16,0 0 0,0 1 0,0-1 16,0 0-16,-22 1 0,22-22 0,0 0 15,-21 0-15,21 0 0,-21-21 16,0 0-16,21-21 16,0 0-1,0-21-15,0 20 0,0-20 16,21 21-16,0-21 0,0-22 15,1 22-15,-1-1 0,0-20 16,0-1-16,0 1 0,22-1 0,-22-20 16,0 41-16,21-20 0,-21 21 0,22-22 15,-22 43-15,0-21 0,0 20 16,0 1-16,1 21 0,-1 0 16,0 0-16,-21 21 15,0 22-15,0-22 0,0 21 16,0-21-16,0 22 0,0-1 0,0 0 15</inkml:trace>
  <inkml:trace contextRef="#ctx0" brushRef="#br0" timeOffset="93143.93">5313 10287 0,'21'0'0,"0"-63"15,0 41-15,-21 1 16,21 0-16,-21 0 0,0 0 0,22-22 16,-22 22-16,21-21 0,-21 21 15,0-22-15,21 1 0,-21 21 0,0-21 16,0 20-16,0 1 0,0 0 16,-21 21-16,0 0 15,-1 0-15,1 21 0,-21 0 0,21 1 16,0 20-16,-22 0 0,22-21 0,-21 22 15,21-1-15,-22 0 0,22 1 16,0-22-16,0 21 0,0 1 0,21-22 16,-22 21-16,22-21 0,0 0 0,0 22 15,0-22-15,22 0 16,-1 0-16,0-21 0,0 0 0,0 0 16,22 0-16,-22 0 0,0-21 0,0 0 15,21 0-15,-20 0 0,20-1 16,-21 1-16,0 0 0,22 0 15,-22-21-15,0-1 0,0 22 0,0-21 16,0-1-16,1 1 0,-1 21 0,-21-21 16,21 20-16,-21 1 0,0 0 15,0 0-15,0 42 16,0 0 0,-21 0-16,0 1 0,-1-1 15,22 21-15,-21-21 0,21 0 0,-21 22 16,21-22-16,-21 21 0,21-21 0,0 22 15,0-22-15,0 21 0,0-21 16,0 1-16,0-1 0,0 21 0,21-42 16,0 21-16,-21 0 0,21-21 15,22 0-15,-22 0 0,0 0 16,21 0-16,-20 0 0,20 0 0,0 0 16,1-21-16,-1 0 0,-21 0 0,21 0 15,1 0-15,-1-1 0,-21-20 16,22 21-16,-22-21 0,21 20 0,-21-20 15,0 21-15,-21 0 0,0-22 0,0 22 16,0 0-16,0 0 0,-21 21 16,0 0-16,0 0 15,0 0-15,0 0 0,-1 0 0,1 0 16,0 0-16,21 21 0,0 0 16,0 0-16,0 1 15,0-1-15,0 0 0,0 21 16,21-21-16,0 1 0,-21-1 0,22 0 15,-22 21-15,0-21 0,0 1 16,0-1-16,0 0 0,0 0 0,21 0 16,-21 0-16,0 1 0,21-1 0,-21 0 15,21-21-15,0 0 16,0 0-16,1 0 16,-1 0-16,0-21 0,64-43 15,-64 43 1,0 0-16,21-21 0,-21 20 0,1-20 15,-1 21-15,0-21 0,0 20 16,0-20-16,0 21 0,1 0 0,-22-22 16,0 22-16,0 0 0,0 0 15,0 0-15,-22 21 0,1 0 16,0 0-16,0 0 0,-21 0 0,20 0 16,1 0-16,21 21 0,-21-21 15,21 21-15,0 0 0,0 0 0,0 1 16,0-1-16,0 0 15,21 0-15,0 0 0,-21 0 16,22 1-16,-1-1 0,0-21 16,-21 21-16,0 0 0,0 0 0,21 0 15,-21 1-15,0-1 0,21 0 16,-21 0-16,0 0 16,0 0-16,21-21 0,-21 22 15,22-22-15,-1 0 0,0 0 16,0 0-16,0 0 0,22 0 15,-22-22-15,21 1 0,-21 21 0,22-21 16,-22 0-16,21 0 0,0 0 0,-20-1 16,20 1-16,-21-21 0,0 21 15,22 0-15,-22-22 0,0 22 16,0 0-16,0-21 0,0 20 0,-21 1 16,0 0-16,22 21 0,-22 21 31,0 0-31,-22 1 0,22-1 15,-21 0-15,21 0 0,-21 0 0,0 0 16,21 22-16,-21-22 0,21 0 0,0 21 16,0-20-16,0-1 0,0 0 15,0 0-15,0 0 0,21 0 0,0 1 16,0-1-16,0-21 0,1 0 0,-1 21 16,0-21-16,0 0 0,0 0 15,0 0-15,1-21 0,-1 21 0,21-21 16,-21-1-16,0 1 0,1 0 15,-1 0-15,0-21 0,-21 20 0,0-20 16,21 0-16,-21-1 0,0 22 16,0-21-16,0 0 0,0-1 0,0 1 15,-21 21-15,21-22 0,-21 22 0,0 0 16,-1 0-16,-20 0 0,21 21 16,0 0-16,0 0 0,-22 0 0,22 21 15,0 0-15,-21 0 0,20 0 0,1 1 16,0 20-16,0-21 0,0 21 15,21-20-15,0 20 0,0 0 0,0-21 16,0 22-16,0-22 0,0 21 0,21-21 16,0 22-16,0-22 0,0 0 15,1 0-15,-1 0 0,21 1 16,-21-22-16,22 21 0,-22-21 0,21 0 16,0 0-16,1 0 0,-1 0 0,0 0 15,1-21-15,-1-1 0,0 1 16,1 0-16,-1 0 0,0-21 0,1 20 15,-1 1-15,-21-21 0,22 0 0,-22 20 16,21 1-16,-21-21 0,0 21 16,-21 0-16,0-1 0,22 22 0,-44 22 31,1-1-15,0 0-16,0 0 0,21 0 15,-21 0-15,0 22 0,21-22 0,-22 21 16,22-21-16,0 1 0,0 20 0,0-21 15,0 0-15,0 0 0,0 1 16,22-22-16,-1 21 0,0-21 0,21 0 16,-21 0-16,1 0 0,20 0 0,-21 0 15,0 0-15,22 0 0,-22-21 16,0-1-16,21 1 0,-21 0 0,1 0 16,-1-21-16,21 20 0,-21-20 15,0 0-15,1 21 0,-1-22 0,0 22 16,0 0-16,-21 0 0,0 0 0,0-1 15,0 1-15,21 21 0,-42 21 32,21 1-32,0-1 15,-21 0-15,0 0 0,21 0 0,-21 22 16,21-22-16,0 0 0,0 21 0,0-21 16,0 1-16,0-1 0,0 21 15,0-21-15,0 0 0,0 1 0,21-22 16,0 21-16,0-21 0,0 0 0,0 0 15,1 0-15,-1 0 0,21 0 0,-21 0 16,0 0-16,1-21 0,20 21 16,-21-22-16,0-20 0,0 21 0,1-21 15,20 20-15,-42-20 0,42 0 16,-42 21-16,21-22 0,1 22 16,-1-21-16,-21 21 0,0-1 0,0 1 15,0 0-15,0 42 31,0 0-31,-21 1 0,-1-1 16,22 21-16,-21-21 0,21 0 0,0 22 16,0-22-16,0 0 0,0 21 0,0-20 15,0-1-15,0 0 16,0 0-16,0 0 0,21 0 0,1 1 16,-1-1-16,0-21 0,0 0 0,0 21 0,22-21 15,-22 0-15,21 0 16,-21 0-16,22 0 0,-22-21 0,0 0 15,0-1-15,21 1 0,-20-21 0,-1 21 16,0 0-16,0-22 0,21 1 0,-20 21 16,-1-22-16,0 22 0,0 0 15,0 0-15,-21 0 0,0 42 32,0 0-17,-21 0-15,21 0 0,-21 1 0,21-1 16,-21 0-16,21 0 0,0 0 15,0 0-15,0 1 0,0-1 0,0 0 16,0 0-16,21 0 16,0 0-16,0-21 0,0 0 0,1 0 15,-1 0-15,0 0 0,21 0 0,-21 0 16,22 0-16,-1 0 0,-21 0 16,22-21-16,-1 21 0,0-42 0,-21 21 15,1 0-15,-1-1 0,0-20 0,0 21 16,0 0-16,0-22 0,-21 22 15,0 0-15,0 0 0,22 21 0,-22-21 16,-22 42 0,1 0-1,0 0 1,0 0-16,21 1 0,-21-1 0,21 0 16,-21 0-16,21 0 0,0 0 0,-22 1 15,22-1-15,-21 0 0,21 0 16,0 0-16,0 0 0,0 1 15,0-44 17,0 1-32,0 0 15,21 0-15,1 0 0,-1 0 0,0-1 16,0-20-16,21 21 0,-20 0 16,20-22-16,0 22 0,1 0 15,-22-21-15,21 21 0,-21 21 0,0-22 16,22 22-16,-22-21 0,0 21 15,0 21-15,-21 1 16,0-1-16,0 0 0,0 0 16,0 0-16,0 0 0,0 22 0,0-22 15,0 0-15,0 0 0,21 22 16,1-22-16,-22 0 0,21 0 0,0 0 16,0 0-16,21 1 0,-20-22 0,20 21 15,-21 0-15,21-21 0,1 0 16,-1 0-16,-21 0 0,43 0 15,-22 0-15,0 0 0,1-21 0,-1 21 16,0-21-16,1-1 0,-1-20 0,0 21 16,1-21-16,-22 20 0,21-20 15,-21 0-15,1-1 0,-1 1 0,0 0 16,-21-1-16,0 1 0,0 21 0,0-21 16,0 20-16,-21 1 0,0 0 15,-1 0-15,-20 21 0,0 0 0,-1 0 16,1 21-16,0 0 0,-1 0 0,-20 1 15,21-1-15,-1 0 0,22 21 0,-21-21 16,21 1-16,21 20 16,0-21-16,0 0 0,0 0 0,21 1 15,0-1-15,0 0 0,21 0 0,1 0 16,-1-21-16,0 0 0,1 21 16,-1-21-16,0 0 0,1 0 0,-1 0 15,0 0-15,1-21 0,-22 21 0,0-21 16,21 0-16,-20 0 0,-1 0 15,-21-1-15,0 1 0,21 0 16,-21 0-16,-21 21 31,0 0-31,-1 0 16,22 21 0,-21-21-16,0 21 0,21 0 0,-21 1 15,21-1-15,-21 0 0,0 21 16,21-21-16,-22 22 0,1-1 0,21-21 15,-21 22-15,0 20 0,21-21 0,0 1 16,0-1-16,-21 22 0,21-22 0,0 21 16,-21-20-16,21 20 0,0 1 15,-22-1-15,22 1 0,0-1 0,0 1 16,0-1-16,0-20 0,0 20 0,-21 1 16,21-1-16,0-21 0,-21 22 0,21-22 15,0 1-15,0 20 0,-21-21 16,0 1-16,0-1 0,21 0 15,-22 1-15,1-1 0,0-21 0,0 22 16,0-22-16,-22 0 0,1 0 16,21 0-16,0-21 0,0 0 15,-1 0-15,1 0 0,0 0 0,0 0 16,0 0 0,21-21-16,-21 0 0,21 0 0,0 0 15,0-1-15,0 1 0,0 0 16,-22 0-16,22-21 0,0-1 0,-21 1 15</inkml:trace>
  <inkml:trace contextRef="#ctx0" brushRef="#br0" timeOffset="93491.68">9483 9737 0,'0'-21'16,"0"-1"-1,21 44 64,0-22-64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6T02:16:12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1037 0,'0'-21'16,"0"0"-16,0 0 0,0 0 0,0-1 15,0 1-15,0 0 16,0 0 0,0 42 15,0 0-31,-21 22 15,21-22-15,0 21 0,-21 0 0,21 22 16,0-22-16,-21 22 16,0-1-16,-1-20 0,1 20 0,-21 1 15,21-1-15,-22 22 0,22-22 16,-21-20-16,21 20 0,0-21 16,-1 1-16,1-1 0,21-21 0,0 0 15,0 1-15,21-44 16,1 1-16,-1 0 15,0-21-15,21-1 0,-21 22 16,22-42-16,-22 20 0,21 1 16,1 0-16,-22-1 0,21 1 0,-21 0 15,0-1-15,1 1 0,20 21 16,-21 0-16,0 0 0,-21-1 16,21 22-16,1 0 15,-1 0-15,-21 22 0,0-1 16,0 0-16,0 21 0,0-21 15,0 22-15,0-1 0,0 0 0,0 1 16,0-1-16,0 0 0,0 1 16,0-1-16,21-21 0,0 22 15,0-22-15,-21 0 0,21 0 0,1 0 16,-1-21-16,21 0 0,-21 0 16,22 0-16,-22 0 0,21 0 0,0-21 15,-20 0-15,20 0 0,-21-22 16,21 22-16,-20-21 0,-1 0 15,0-22-15,0 22 0,0-1 16,0-20-16,1 21 0,-22-22 16,21 1-16,-21-1 0,21 22 0,-21-22 15,21 1-15,-21 20 0,0 1 16,0 0-16,0 21 0,0-22 0,0 22 16,-21 21-1,21 21-15,-21 0 0,21 22 16,-21-1-16,21 0 0,-22 22 0,22-22 15,0 1-15,0 20 0,-21-21 16,21 22-16,0-22 0,0 22 16,0-22-16,0 0 0,0 1 15,0-1-15,0 0 0,0 1 16,21-22-16,1 0 0,-1 0 0,0 0 16,0-21-16,0 0 0,22 0 15,-22 0-15,0 0 0,21-21 0,-21 0 16,1 0-16,20 0 0,-21 0 15,0-1-15,0-20 0,1 21 0,-1-21 16,-21 20-16,0-20 0,21 21 16,-21 0-16,0 0 0,0-1 0,0 1 15,0 42 1,0 1 0,-21-1-16,21 0 0,-21 0 15,21 21-15,0-20 0,-22-1 16,22 21-16,-21-21 0,21 0 0,0 1 15,0-1-15,0 0 0,0 0 16,21-42 15,1 0-31,-1 0 0,-21-1 0</inkml:trace>
  <inkml:trace contextRef="#ctx0" brushRef="#br0" timeOffset="179.89">2032 1185 0,'0'0'0,"0"-21"16,-21 21 31,21 21-47,0 1 16,0-1-16,0 0 31,21-21-31</inkml:trace>
  <inkml:trace contextRef="#ctx0" brushRef="#br0" timeOffset="791.54">2688 1630 0,'0'0'0,"21"0"31,0 0-31,-21-21 0,22 0 16,-22-1-16,0 1 0,0 0 16,0 0-16,0 0 0,0 0 15,-22-1-15,1 1 0,0 0 0,-21 21 16,21-21-16,-1 0 16,-20 0-16,21 21 0,-21 0 0,20 0 0,-20 0 15,21 0-15,-21 21 16,20 0-16,-20 0 0,21 21 0,0-20 15,0 20-15,-1 0 0,1 1 16,0-1-16,21 0 0,0 1 0,0-1 16,0-21-16,0 21 0,0-20 15,0-1-15,21 0 0,0 0 0,22 0 16,-22-21-16,0 0 0,0 0 16,22 0-16,-22 0 0,21 0 0,0-21 15,-20 0-15,20 0 0,-21-22 16,21 22-16,-20-21 0,20 0 0,-21-1 15,0 1-15,22 0 16,-22-22-16,0 22 0,0-22 0,-21 22 16,21-22-16,-21 1 0,21-1 15,-21 22-15,0-21 0,0 20 0,0 1 16,0 21-16,0 0 0,0-1 16,-21 22-1,0 43-15,21-22 0,-21 21 0,21 1 16,0-1-16,0 21 0,-21-20 15,21 20-15,0-20 0,0-1 0,0 0 16,0 1-16,0 20 0,0-42 16,0 22-16,21-1 0,-21 0 0,0-21 15,21 1-15,0-1 16,-21 0-16,21 0 0,1-21 0,-1 0 16,0 0-16,0 0 0,0 0 15,0 0-15,1 0 0</inkml:trace>
  <inkml:trace contextRef="#ctx0" brushRef="#br0" timeOffset="1351.22">3683 1566 0,'0'0'0,"21"-21"0,21-42 32,-42 42-32,0-1 0,0 1 15,0 0-15,0 0 0,0 0 0,0 0 16,-21-1-16,0 1 0,0 21 15,0 0-15,0 0 0,-22 0 16,22 0-16,0 21 0,-21 1 16,20 20-16,1-21 0,-21 21 0,21 1 15,-22-1-15,22 0 0,0-20 16,0 20-16,0 0 0,21 1 0,-21-22 16,21 21-16,0-21 0,0 0 15,0 1-15,21-1 0,0-21 16,0 0-16,21 0 15,-20 0-15,-1 0 0,21-21 0,-21-1 16,22 1-16,-1 0 0,-21 0 16,21-21-16,-20 20 0,-1-20 0,21 0 15,-21-1-15,0-20 0,22 21 16,-22-22-16,0 1 0,0 20 0,0-20 16,-21-1-16,22 1 0,-22 20 15,21 1-15,-21 0 0,0-1 0,0 22 16,0 42-1,-21 22-15,-1-22 16,22 21-16,0 1 16,-21 20-16,21-21 0,-21 1 0,21 20 15,0-20-15,0-1 0,0 0 16,0 1-16,0-1 0,0 0 0,0 1 16,0-22-16,0 21 0,0-21 15,0 0-15,0 1 0,0-1 0,0 0 16,21-21-16,0 0 15,1 0-15,-1 0 0,0 0 16,0-21-16,0 0 16,0-1-16</inkml:trace>
  <inkml:trace contextRef="#ctx0" brushRef="#br0" timeOffset="2185.73">4106 1588 0,'0'21'16,"21"-21"15,1 0-31,-1 0 0,21-21 16,-21 21-16,0-22 15,1 22-15,-1-21 0,21 21 0,-21-21 16,0 0-16,-21 0 0,22 0 16,-22-1-16,0 1 0,0 0 15,0 0-15,-22 21 16,1 0-16,0 0 15,0 0-15,-21 0 0,20 21 16,1 0-16,0 0 0,0 1 0,0-1 16,0 21-16,-1-21 0,22 0 15,0 22-15,0-22 0,0 0 0,0 21 16,0-20-16,0-1 0,22 0 16,-1 0-16,0 0 0,21-21 0,-21 21 15,1-21-15,20 0 0,0 0 0,1 0 16,-1 0-16,0 0 0,22 0 15,-22-21-15,0 0 0,1 21 0,-1-21 16,-21 0-16,22 0 0,-22-1 16,0-20-16,0 21 0,0-21 15,-21 20-15,21-20 0,-21 21 16,22-21-16,-22 20 0,0 1 0,0 0 16,0 0-16,0 42 31,0 0-31,0 0 0,-22 1 15,22-1-15,-21 21 0,21-21 16,0 0-16,0 1 0,-21 20 0,21-21 16,0 0-16,-21 0 0,21 1 15,0-1-15,0 0 0,0 0 16,-21-21 15,21-21-15,0 0-16,0 0 15,0-1-15,0 1 0,0-21 16,0 21-16,0-22 0,0 22 0,0-21 16,21 0-16,0 20 0,0 1 0,0-21 15,1 21-15,20 0 0,-21-1 16,21 22-16,-20 0 0,20 0 0,0 0 16,-21 0-16,22 0 0,-22 22 15,21-1-15,-21 0 0,1 0 0,-1 0 16,-21 22-16,0-22 0,0 0 15,0 21-15,0-21 0,0 22 16,0-22-16,0 0 0,0 0 16,0 22-16,0-22 0,0 0 0,-21-21 15,-1 21-15,1 0 0,0-21 16,21 21-16,-21-21 16,21-21-1,0 0 1,21 0-16,0 0 0</inkml:trace>
  <inkml:trace contextRef="#ctx0" brushRef="#br0" timeOffset="2435.6">5673 1376 0,'0'42'16,"0"-21"-16,0 1 0,0-1 15,-22 0-15,22 0 0,-21 21 16,21-20-16,-21-1 0,21 0 0,0 0 16,0 0-16,0 0 0,0 1 15,0-1-15,21-21 47,0-21-47,1-1 0,-1 1 16,-21 0-16,21-21 0</inkml:trace>
  <inkml:trace contextRef="#ctx0" brushRef="#br0" timeOffset="2771.41">5842 995 0,'0'0'0,"0"-21"0,0 0 0,-21 21 16,0 0-16,-1 0 0,1 0 15,0 21-15,0 0 0,0 21 0,21-21 16,0 1-16,-21 20 15,21-21-15,0 0 0,0 0 0,0 1 16,21-1-16,0 0 0,0-21 16,0 0-16,0 0 0,1 0 15,-1 0-15,21 0 0,-21 0 0,0-21 16,1 21-16,-1-21 0,0-1 16,-21 1-16,0 0 0,0 0 0,0 0 15,0-22-15,0 22 0,0-21 16,0 21-16,-21 0 0,21-1 0,-21 22 15,-22 0-15,22 0 0,0 0 16,-21 22-16,20-22 0,1 21 16,-21 0-16,21 21 0,0-21 15,-1 1-15,22-1 0,0 21 0,0-21 16,0 0-16,0 1 0,0-1 16</inkml:trace>
  <inkml:trace contextRef="#ctx0" brushRef="#br0" timeOffset="3380.06">6202 1312 0,'0'0'16,"0"22"15,0-1-15,0 0-16,0 0 0,0 0 0,0 0 16,0 1-16,0-1 0,-21 0 0,21 21 15,0-21-15,-22 1 0,22-1 16,0 21-16,0-21 0,0 0 15,0 1-15,0-1 16,0-42 15,0-1-15,0 1-16,0 0 0,0 0 16,0 0-16,0-22 0,22 22 0,-1-21 15,-21 21-15,21 0 0,0-22 0,0 22 16,0-21-16,22 21 0,-22-1 15,21 1-15,-21 0 0,22 21 0,-1 0 16,0 0-16,22 0 0,-22 0 16,1 21-16,-1 0 0,-21 1 15,21-1-15,-20 0 0,-1 0 16,-21 21-16,0-20 0,0 20 0,0 0 16,0-21-16,0 22 0,0-22 15,0 21-15,-21-21 0,21 1 0,0 20 16,-22-42-16,22 21 0,-21 0 0,42-21 47,1-21-32,-1 0-15,0 0 0,21 0 0,-21 21 16</inkml:trace>
  <inkml:trace contextRef="#ctx0" brushRef="#br0" timeOffset="4163.6">7514 1482 0,'0'0'16,"0"-21"-16,21 21 0,-21-22 0,21 1 0,-21 0 15,0 0-15,0 0 0,0 0 16,0-1-16,0 1 0,0 0 16,-21 21-16,0 0 0,0 0 15,0 0-15,0 0 16,-1 0-16,1 21 0,0 0 0,-21 1 15,21-1-15,-1 0 16,1 0-16,0 0 0,0 0 0,0 1 16,0 20-16,21-21 0,0 0 15,0 0-15,0 22 0,0-22 0,0 0 16,0 0-16,21-21 0,0 21 16,0-21-16,0 0 0,0 0 15,1 0-15,-1 0 0,0 0 16,0 0-16,0 0 0,0-21 0,1 0 15,-1 0-15,0 0 0,-21 0 0,21-1 16,-21 1-16,21 0 0,-21 0 16,0 0-16,0 0 0,0-1 0,21 22 15,-21-21-15,-21 42 47,21 1-47,-21-1 0,21 0 16,-21 0-16,0 21 0,21 1 0,0-22 15,-21 21-15,-1 1 0,22-1 16,0 0-16,0 1 0,0-1 0,-21 0 16,21 1-16,-21-1 0,21 0 15,-21 1-15,21-1 0,0 0 0,0 1 16,0-1-16,0 0 0,0 22 16,0-22-16,0 0 0,0 1 0,0-1 15,0 22-15,0-22 0,0 0 16,0 1-16,0-22 0,0 21 15,0 0-15,-21-20 0,21-1 0,-21 21 16,21-21-16,-22 0 0,1 1 0,21-1 16,-21 0-16,0-21 0,21 21 15,-21-21-15,0 0 0,-1 0 16,22-21-16,0 0 16,0 0-16,0-1 15,0-20-15,0 0 0,0-1 0,0 1 16,22-21-16,-22-1 0,21 1 15,0-1-15,0 1 0,0-22 16,0 21-16,1 1 0,-1-1 0,0 22 16,0-21-16,0 20 0,0 1 15,1 0-15,-1-1 0,-21 1 0,21 21 16,0-22-16,0 22 0,0 0 16,22 0-16,-22 0 0,0 0 0,0-1 15,0 22-15</inkml:trace>
  <inkml:trace contextRef="#ctx0" brushRef="#br0" timeOffset="4967.22">1079 2223 0,'43'0'0,"-86"0"0,1 0 0,0-22 0,21 22 15,-22 0-15,1 0 0,0 0 16,-1 0-16,1 0 0,0 0 15,-1 0-15,1 0 0,0 0 16,-1 0-16,22 0 0,0 0 16,0 0-16,0 0 0,21 22 31,21-22-31,21 0 16,0 0-16,1 0 0,20 0 15,1 0-15,20 0 0,-20 0 16,42 0-16,0 0 0,-1 0 0,22 0 15,22 0-15,-22 0 0,21-22 16,0 22-16,21 0 0,22 0 16,-22 0-16,22 0 0,-1 0 0,1 0 15,-1 0-15,22 0 0,-22 0 16,22 0-16,-22 0 0,22 0 0,0 0 16,-22 0-16,1 0 0,-1 0 15,1 0-15,-22 0 0,0 0 0,-20 0 16,20 0-16,-42 0 0,21 0 15,-21 0-15,0 0 0,-21 0 0,21 0 16,-21 0-16,-22 0 0,22 0 0,-42 0 16,20 0-16,-20-21 0,-22 21 15,1 0-15,-1 0 0,-21 0 0,0-21 16,0 21-16,1 0 16,-1 0 15,-21 21-16,0 0 1</inkml:trace>
  <inkml:trace contextRef="#ctx0" brushRef="#br0" timeOffset="5885.14">1016 3323 0,'0'0'0,"0"-21"0,21 21 16,0-21-16,-21 0 0,0 0 15,0-1-15,0 1 0,21 0 16,-21 0-16,0 0 0,0 0 16,0-1-16,0 1 0,-21 0 15,0 21-15,0 0 16,0 0-16,0 0 0,-1 0 15,-20 0-15,21 21 0,-21 0 16,-1 22-16,1-1 0,0 0 0,-1 22 16,-20-22-16,20 22 15,1-1-15,0 1 0,-1-1 0,1-20 16,21 20-16,-21-21 0,42 22 16,0-22-16,0 1 0,0-1 0,21-21 15,0 21-15,21-20 0,1 20 16,-1-21-16,0 0 0,1 0 15,-1-21-15,0 22 0,1-22 0,-1 0 16,0 0-16,1 0 0,-1 0 16,0-22-16,1 1 0,20 21 0,-21-42 15,1 21-15,20 0 0,1-22 16,-1 22-16</inkml:trace>
  <inkml:trace contextRef="#ctx0" brushRef="#br0" timeOffset="6299.91">1778 3471 0,'0'0'0,"0"-21"0,-42-21 32,20 42-32,1 0 0,0 21 0,0 0 15,-21 0-15,20 1 0,1 20 16,0-21-16,0 21 0,0 1 0,0-1 16,-1-21-16,22 22 0,0-22 15,0 21-15,0-21 0,0 22 16,0-22-16,0 0 0,22 0 15,-1 0-15,0 0 0,21 1 16,-21-22-16,22 0 0,-22 0 0,21 0 16,1 0-16,-22 0 0,21-22 15,0 1-15,-20 21 0,20-21 0,-21 0 16,0 0-16,0 0 0,-21-22 16,0 22-16,0 0 0,0-21 0,0 20 15,0-20-15,0 21 0,-21-21 16,0-1-16,0 22 0,0 0 0,0 0 15,-22 21-15,22 0 0,-21 0 16,21 0-16,-22 0 0,22 0 0,-21 21 16,21 0-16,-1-21 15,1 21-15,21 0 0,0 1 0,0-1 16,0 0-16,0 0 0,21 0 16,22-21-16,-22 0 0,21 0 15,1 0-15,-1 0 0,0 0 16</inkml:trace>
  <inkml:trace contextRef="#ctx0" brushRef="#br0" timeOffset="6783.64">2349 3535 0,'0'21'32,"0"0"-17,0 0-15,-21 1 0,21-1 0,-21 0 16,0 0-16,0 21 0,0-20 15,21-1-15,-22 21 0,22-21 0,-21 0 16,21 1-16,-21 20 0,21-21 16,0 0-16,0 0 0,0 1 15,0-1-15,0-42 47,0-1-47,0 1 0,0-21 16,0 21-16,0 0 0,0-1 15,0-20-15,0 21 0,21-21 16,-21-1-16,21 1 0,22 21 16,-22-22-16,21 1 0,1 21 0,-1 0 15,0 0-15,1-1 0,-1 22 16,21 0-16,-20 0 0,-1 22 0,0-1 16,1 0-16,-22 0 0,21 21 15,-21 1-15,1-22 0,-22 21 0,0-21 16,0 22-16,0-22 0,0 21 15,0-21-15,0 1 0,-22 20 0,1-21 16,0 0-16,21 0 16,-21 1-16,21-44 47,0 1-47,21 0 0</inkml:trace>
  <inkml:trace contextRef="#ctx0" brushRef="#br0" timeOffset="7167.82">3133 3556 0,'0'0'0,"21"0"0,-21 21 32,0 0-17,0 1-15,21-1 0,-21 0 0,0 21 16,21-21-16,-21 1 0,0-1 15,0 21-15,0-21 0,0 22 0,0-22 16,0 0-16,0 0 0,21 0 16,-21 0-16,0 1 0,0-1 0,21-21 15,-21-21 1,22 21 0,-22-22-16,21 1 0,0 0 0,-21 0 15,21 0-15,0 0 0,-21-22 16,21 22-16,1-21 0,-22 21 0,21-22 15,0 1-15,-21 21 16,21-22-16,-21 22 0,21 0 0,0 0 16,-21 0-16,22 21 15,-22 21 1,21 0-16,-21 0 16,0 0-1,0 1-15</inkml:trace>
  <inkml:trace contextRef="#ctx0" brushRef="#br0" timeOffset="7535.05">3662 3852 0,'0'0'0,"0"22"0,21-22 31,0 0-31,0 0 0,0 0 16,1-22-16,-1 22 0,0-21 0,0 0 15,0 21-15,22-21 0,-22 0 16,0 21-16,0-21 0,0-1 0,-21 1 16,0 0-16,0 0 0,0 0 15,0 0-15,0-1 16,-21 22-16,0 0 0,0 0 0,0 22 16,-22-22-16,22 21 15,0 0-15,-21 21 0,20-21 0,1 1 16,0 20-16,21-21 0,0 0 15,0 22-15,0-22 0,0 0 0,21 21 16,-21-21-16,21 1 0,22-1 0,-22 0 16,21-21-16,-21 21 0,22-21 15,-22 0-15,21 0 0,-21 0 0,22 0 16,-22 0-16,21 0 0,-21-21 16,1 0-16,-1 21 0,0-21 0,-21-1 15</inkml:trace>
  <inkml:trace contextRef="#ctx0" brushRef="#br0" timeOffset="7875.86">4254 3704 0,'0'0'0,"22"-21"0,-22-85 16,21 85-1,0 0-15,0 21 16,0 0-16,0 0 0,1 0 16,-1 0-16,21 0 0,-21 21 0,0 0 15,22 0-15,-1 1 0,-21-1 16,22 0-16,-22 0 0,0 21 0,0-20 15,-21-1-15,0 21 0,0-21 16,0 0-16,0 1 0,0-1 0,-21 0 16,0 0-16,21 0 0,-21 0 15,-1-21-15,1 0 0,0 0 16,0 0-16,21-21 16,0 0-16,0 0 15,0 0-15,0 0 16,0-1-16,21-20 0,0 21 0,0-21 15,1 20-15,-1-20 0,0 0 16,0 21-16,0-22 0,0 22 0,22-21 16,-22 21-16,0-1 0,0-20 0,0 21 15,-21 0-15</inkml:trace>
  <inkml:trace contextRef="#ctx0" brushRef="#br0" timeOffset="9224.15">5059 3852 0,'-21'0'0,"42"0"0,-64 22 0,22-1 16,42-21 15,1 0-31,-1 0 16,0 0-16,0-21 0,21 21 15,-20-22-15,-1 1 0,0 0 0,0 0 16,0 0-16,22-22 0,-22 22 16,0-21-16,21 0 0,-21-1 0,22-20 15,-22 20-15,21-20 16,-21-1-16,1 22 0,-1-21 0,0 20 16,-21 1-16,21 21 0,-21 0 0,0-1 15,0 1-15,0 0 0,-21 21 16,0 0-16,0 0 0,-1 21 15,1 0-15,0 22 0,0-1 16,0 0-16,0 1 0,-1-1 0,1 22 16,21-22-16,-21 0 0,0 22 0,0-22 15,21 0-15,0 1 16,0-1-16,0 0 0,0-20 0,0 20 0,0-21 16,0 0-16,0 0 0,21 1 15,0-1-15,0-21 0,0 0 16,22 0-16,-22 0 0,21 0 0,1 0 15,-1 0-15,0 0 0,1 0 16,-1-21-16,-21-1 0,21 1 0,1 0 16,-22 0-16,21 0 0,-21 0 0,1-1 15,-1-20-15,0 21 0,0 0 16,-21 0-16,21-1 0,-21 1 0,0 0 16,0 0-16,-21 42 31,0 0-31,0 0 0,21 1 0,-21-1 15,-1 0-15,22 0 0,-21 0 16,21 22-16,0-22 0,0 0 16,0 0-16,0 0 0,0 0 15,21 1-15,1-22 0,-1 0 16,21 21-16,-21-21 0,0 0 0,22 0 16,-22 0-16,21 0 0,-21 0 15,22-21-15,-22 21 0,21-22 0,-21 22 16,1-21-16,20 0 0,-21 0 0,-21 0 15,21 0-15,-21-1 0,21 1 16,-21-21-16,0 21 0,0 0 16,0-1-16,0 1 0,0 0 0,0 42 47,-21 0-47,21 1 0,-21-1 15,21 0-15,0 0 0,0 0 0,0 0 16,0 1-16,0-1 0,0 0 15,0 0-15,0 0 0,0 0 16,0-42 31,0 0-31,0 0-16,0 0 15,0 0-15,0-1 0,0 1 0,0 0 16,21 0-16,0 0 0,-21 0 15,22-22-15,-22 22 0,0 0 0,21 0 16,0 0-16,-21-22 0,21 22 0,0 21 16,-21-21-16,21 21 15,1 0-15,-1 0 16,-21 21-16,0 0 0,0 0 16,21 1-16,-21-1 0,0 0 0,21 0 15,-21 0-15,0 0 0,0 22 0,0-22 16,0 0-16,0 0 15,0 0-15,0 1 0,0-1 0,0 0 16,0 0-16,0 0 0,-21-21 16,21 21-16,0-42 62,0 0-62,0 0 16,0 0-16,21 21 15,0-21-15,0-1 0,1 1 16,-1 0-16,0 0 0,0 21 0,21-21 16</inkml:trace>
  <inkml:trace contextRef="#ctx0" brushRef="#br0" timeOffset="9915.75">7345 3514 0,'-21'-43'16,"-1"43"-16,22-21 16,-21 21-16,0 0 0,0-21 0,0 21 15,0 0-15,-1 0 0,1 0 16,0 0-16,0 0 0,0 21 0,0-21 16,-22 21-16,22 1 0,0 20 15,-21-21-15,20 0 0,1 22 16,0-22-16,21 21 0,0-21 0,-21 22 15,21-22-15,0 0 0,0 0 0,0 0 16,21-21-16,0 21 0,0 1 16,22-22-16,-22 0 0,21 0 0,-21 0 15,22 0-15,-22 0 0,21 0 16,1 0-16,-22-22 0,0 22 0,21-21 16,-21 0-16,1 21 0,-1-21 0,0 0 15,-21 0-15,21-1 0,-21-20 16,21 21-16,0 0 0,-21 0 0,0-1 15,0 1-15,0 0 0,0 0 16,0 42 15,0 0-31,-21 43 16,21-43-16,0 0 16,-21 21-16,0-20 0,21 20 0,0 0 15,0 1-15,-21-1 0,21 0 0,0 22 16,-21-22-16,21 22 0,-22-1 0,22-21 15,0 22-15,-21-1 0,21-20 0,-21 20 16,0 1-16,21-1 0,-21 1 16,21-1-16,0 1 0,-21-1 0,-1 22 15,1-22-15,21 1 0,0-1 16,-21 1-16,21-1 0,-21-20 16,21-1-16,0 0 0,0 1 0,0-1 15,0 0-15,0-20 0,0-1 0,0 0 16,0 0-16,-21-42 31,21 0-31,0 0 0,0-1 16,-21 1-16,21-21 0,0 0 0,0 20 15,-22-20-15,1 0 0,21-1 16,-21-20-16,21 21 0,0-1 0,-21 1 16,21-22-16,-21 22 0,21 0 0,0-22 15,0 22-15</inkml:trace>
  <inkml:trace contextRef="#ctx0" brushRef="#br0" timeOffset="10159.61">6773 3239 0,'0'0'0,"-21"-22"0,21 1 16,0 0 0,-21 21-1,0 0 1,0 0 0,-1 0-16,1 0 0,0 0 0,0 0 15</inkml:trace>
  <inkml:trace contextRef="#ctx0" brushRef="#br0" timeOffset="10395.48">5270 3429 0,'0'0'0,"-21"21"31,42-21-31,1 21 0,-1-21 15,0 0-15,21 0 0,-21 0 0,22 0 16,20 0-16,-20 0 0,-1 0 16,21 0-16,-20 0 0,-1-21 0,0 21 15,1 0-15,-1 0 0,-21-21 0,22 0 16,-22 21-16,0 0 16,0-21-16</inkml:trace>
  <inkml:trace contextRef="#ctx0" brushRef="#br0" timeOffset="11387.2">9271 3852 0,'-21'0'0,"42"0"0,-63 0 0,20 0 15,1 0-15,0 0 0,0 0 16,42 0 15,0 0-31,0-21 0,22 21 0,-22-21 16,21 0-16,1 21 0,-1-21 0,0 0 15,1-1-15,-1 1 0,21 0 16,-20 0-16,-1-21 0,0 20 0,1-20 16,-1 0-16,-21-1 0,22 1 15,-22 0-15,0-1 0,-21 1 0,0 0 16,0-1-16,0 1 0,0 0 16,0 21-16,-21-22 0,0 22 15,-1 0-15,1 21 0,0-21 0,0 21 16,0 0-16,0 0 0,-1 0 15,1 0-15,0 21 0,0 0 0,0 21 16,0 1-16,-1-1 0,1 0 0,0 22 16,0-1-16,0 1 0,0-1 15,-1 1-15,22-1 0,-21 22 0,0-21 16,0 20-16,0-20 0,21 20 0,-21 1 16,21-21-16,-22 20 0,22 1 15,-21 0-15,0-22 0,21 22 0,-21-1 16,0 1-16,0 21 0,-1-21 0,1-1 15,0 1-15,0 0 16,0-22-16,21 1 0,0-1 0,0 1 16,0-22-16,0 0 0,0 1 0,0-22 15,0 21-15,21-21 16,0-21-16,0 0 0,0 0 0,22-21 16,-22 0-16,0 0 0,21 0 0,1-1 15,-22 1-15,21-21 0,22 0 0,-22 20 16,0-41-16,22 21 0,-22-22 15,1 22-15,-1-43 0,0 22 0,1-1 16,-1-21-16,-21 22 0,0-1 16,-21-20-16,0 20 0,0 1 15,-21 20-15,0-20 0,-21 21 0,-1-1 16,1 1-16,0 0 0,-22 20 0,22 1 16,-1 0-16,1 0 0,0 0 15,21 21-15,-22-21 0,22 21 0,21-22 16,0 1 15,21 21-31,0 0 0,22 0 16,-22 0-16,21 0 0,-21 0 15,22-21-15,-22 21 0,21-21 0,1 21 16,-1-21-16,-21 21 0</inkml:trace>
  <inkml:trace contextRef="#ctx0" brushRef="#br0" timeOffset="11818.96">10160 3852 0,'-21'-21'16,"42"42"-16,-63-42 0,20 0 0,1 0 15,21 0-15,0 0 0,0-1 16,0 1-16,0 0 16,21 0-16,1 0 0,-1 0 0,21 21 15,-21-22-15,22 1 0,-1 21 0,0 0 16,22-21-16,-22 21 15,0 0-15,1 0 0,-1 0 0,0 21 16,-20 0-16,20 1 0,-21-1 0,0 0 16,0 0-16,-21 0 0,0 22 15,0-22-15,0 0 0,-21 21 0,0-21 16,0 1-16,0-1 0,0 0 16,-1 0-16,1-21 0,0 21 0,0-21 15,21-21 16,0 0-31,0 0 0,0 0 16,21-1-16,-21 1 0,21 0 0,0 0 16,1 0-16,-22 0 15,21-1-15,0-20 0,0 21 0,-21 0 16,21 0-16,0 21 0,-21-22 0,22 1 16,-1 21-16,0 0 15,0 0-15,0 0 0,0 0 16,1 0-16,-1 0 0,0 0 15</inkml:trace>
  <inkml:trace contextRef="#ctx0" brushRef="#br0" timeOffset="12688.36">11303 3577 0,'-21'0'31,"0"21"-31,-1-21 0,1 22 0,-21-22 16,21 21-16,0 0 0,-22 0 0,22 0 15,0 0-15,0 22 0,0-22 16,21 0-16,0 0 0,-22 0 0,22 1 16,0-1-16,0 0 15,22-21-15,-1 21 0,0-21 16,0 0-16,21 0 0,-20 0 0,-1 0 16,0 0-16,0 0 0,0-21 15,0 21-15,1-21 0,-22 0 0,0-1 16,0 1-16,0 0 0,0 0 15,0-21-15,0 20 16,0 1-16,0 0 0,0 0 0,0-21 16,0 20-16,0 1 0,0 0 15,21 21-15,0 0 16,0 0-16,0 0 0,0 0 0,22 0 16,-22 0-16,0 21 0,0 0 15,0 1-15,1-1 0,-1 0 0,0 0 16,-21 0-16,0 0 0,21 1 0,-21-1 15,0 0-15,0 0 0,0 0 16,0 0-16,0 1 0,0-1 16,0 0-16,-21-21 15,0 0 1,0 0-16,21-21 16,0 0-1,0-1-15,0 1 16,0 0-16,0 0 0,0 0 0,21 0 15,0-1-15,0 1 0,-21-21 0,21 21 16,0 0-16,1-1 0,20 1 16,-21 21-16,0 0 0,0-21 0,22 21 15,-22 0-15,0 0 0,0 21 16,22-21-16,-22 21 0,0 1 0,-21-1 16,21 0-16,-21 0 0,0 0 15,0 0-15,0 1 0,0-1 16,0 0-16,0 0 0,0 0 0,-21 0 15,21 1-15,-21-22 0,0 21 16,-1-21-16,1 0 16,21-21-1,0-1-15,0 1 16,0 0-16,21 0 0,1 0 16,-1 0-16,21-1 0,-21 1 0,22-21 15,-1 21-15,21-22 0,-20 22 16,-1-21-16,22 21 0,-22 0 15,0 21-15,1 0 0,-1 0 0,0 0 0,-21 0 16,22 0-16,-43 21 0,21 0 16,-21 0-16,0 0 0,0 0 15,0 22-15,0-22 0,0 0 0,0 0 16,-21 0-16,21 1 0,-21-1 16,-1 0-16,1-21 0,21 21 0,0 0 15,-21-21-15,0 21 0,0-21 16</inkml:trace>
  <inkml:trace contextRef="#ctx0" brushRef="#br0" timeOffset="14283.72">13737 3916 0,'0'-21'0,"0"0"16,0-1-16,21 1 15,-21 0-15,21-21 0,1 21 16,-1-22-16,0 22 0,21-21 0,1-1 16,-1-20-16,0-1 0,1 22 0,20-21 15,-21-1-15,22 1 0,-1-1 16,-20 1-16,-1-1 0,0 1 0,-20 20 15,-1 1-15,-21 0 0,0-1 16,0 22-16,0 0 0,-21 0 16,-1 21-16,-20 0 0,0 0 0,-1 0 15,-20 21-15,21 0 0,-22 0 16,22 22-16,-1-22 0,22 21 0,-21 0 16,21 1-16,21-1 0,0 22 15,0-22-15,0 21 0,0-20 0,21 20 16,21-20-16,-21 20 0,22-21 0,-1 1 15,0-1-15,-20 0 0,20 1 16,0-1-16,-21-21 0,22 0 0,-43 1 16,0-1-16,0 0 0,0 0 15,0 0-15,-21-21 0,-1 0 16,-20 0-16,21 0 0,-21 0 16,-1 0-16,1 0 0,0 0 15,-1-21-15,1 0 0,0 0 0,-1 0 16,22-1-16,0 1 0,0-21 0,0 0 15,-1 20-15,22-20 0,0 21 16,0-21-16,0 20 0,0 1 0,0 42 31,0 1-31,22-1 0,-22 0 0,21 21 16,-21-21-16,21 22 0,-21-22 0,0 21 16,0-21-16,21 22 0,0-22 15,-21 0-15,21 0 0,1 0 0,-1 1 16,0-1-16,0 0 0,21-21 15,-20 0-15,20 0 0,-21 0 16,21 0-16,1 0 0,-1 0 0,22-21 16,-22 0-16,0 21 0,1-22 0,-1 1 15,-21 0-15,21-21 0,1 21 16,-22-1-16,21-20 0,-21 0 0,1-1 16,-1 1-16,0 0 0,0-1 15,-21 22-15,0-21 0,0 21 0,0 0 16,0-1-16,0 1 0,-21 21 15,0 21-15,0 1 16,-1-1-16,22 21 0,-21-21 0,0 22 16,21-22-16,0 0 15,-21 21-15,21-21 0,-21 22 0,21-22 16,0 0-16,0 0 0,0 0 0,0 1 16,0-1-16,0 0 0,0 0 15,0-42 16,21 21-31,-21-21 16,0 0-16,0-1 0,0 1 0,21 0 16,0-21-16,-21 21 0,21-22 15,1 22-15,-22-21 0,21-1 0,0 22 16,0-21-16,-21 21 0,21 0 0,0-1 16,1 22-16,20 0 15,-21 0-15,0 0 0,0 0 0,22 22 16,-22-1-16,0 0 0,0 0 0,0 0 15,1 22-15,-22-22 0,21 21 16,-21-21-16,0 0 0,0 22 0,0-22 16,-21 0-16,-1 0 0,1 0 15,21 1-15,-21-1 0,0 0 16,21-42 15,0 0-31,0-1 16,21 1-16,0 0 0,0-21 15,1 21-15,-1-1 16,0-20-16,21 0 0,-21 21 0,22-22 16,-22 1-16,21 21 0,1-22 15,-1 22-15,0 0 0,1 0 0,-1 21 16,0 0-16,-21 0 0,22 0 0,-22 21 16,0 0-16,0 22 0,-21-22 15,0 21-15,0-21 0,0 22 0,0-22 16,0 0-16,0 21 0,0-21 15,-21 1-15,21-1 0,-21 0 0,0 0 16,21 0-16,0 0 0,-21-21 0,-1 22 16,1-22-16,21 21 15,0-42 32</inkml:trace>
  <inkml:trace contextRef="#ctx0" brushRef="#br0" timeOffset="14788.6">16319 3471 0,'0'-21'0,"0"42"0,0-63 16,0 21-16,0 0 0,0 0 15,0-1-15,0 1 0,-21 0 16,0 0-16,0 0 0,0 0 0,0-1 15,-1 1-15,1 21 0,-21 0 0,21 0 16,-22 21-16,22 1 0,-21-1 16,0 21-16,-1 0 0,22 1 0,-21-1 15,-1 0-15,22 1 0,-21-1 16,21 0-16,0-20 0,21 20 0,0-21 16,0 0-16,0 0 0,0 1 0,0-1 15,21-21-15,0 0 0,0 0 16,0 0-16,22 0 0,-22 0 0,0 0 15,21 0-15,-21 0 0,22-21 16,-22-1-16,21 1 0,-21 0 16,1 0-16,20 0 0,-21 0 0,0-22 15,0 1-15,1 21 0,-1-22 16,0 1-16,0 0 0,0-1 0,0 1 16,1 21-16,-22 0 0,0 0 15,0 42 1,0 0-16,0 0 0,-22 21 0,1-20 15,0 20-15,0 0 0,0-21 16,21 22-16,0-1 0,-21-21 0,21 0 16,0 22-16,0-22 0,0 0 15,21 0-15,0-21 16,0 0-16,0 0 0,22 0 16,-22 0-16,0 0 0,21 0 15,-21 0-15</inkml:trace>
  <inkml:trace contextRef="#ctx0" brushRef="#br0" timeOffset="15067.69">16933 2963 0,'0'-21'0,"0"42"0,0-63 16,-21 42-1,0 21 1,0 22-16,0-22 0,-1 21 0,22 0 15,-21 1-15,0 20 0,0-20 0,0 20 16,0-21-16,-1 1 0,22 20 16,-21-20-16,21-1 0,-21-21 0,21 21 15,0-20-15,0 20 0,0-21 16,0 0-16,0 0 0,21-21 47,0 0-47,1-21 0,-1 0 0,0 0 0,21 21 15</inkml:trace>
  <inkml:trace contextRef="#ctx0" brushRef="#br0" timeOffset="15335.45">17293 2963 0,'0'0'0,"21"-21"0,-21 0 0,0 0 0,0 42 31,0 0-31,-21 0 0,0 22 15,0-1-15,0 0 0,-1 1 16,22-1-16,-21 0 0,0 22 0,0-22 16,0 1-16,0-1 0,-1 0 15,1 1-15,21-1 0,0 0 0,-21-21 16,0 1-16,21-1 0,0 0 16,0 0-16,0 0 0,0 0 15,21-21 16,0-21-31,0 0 16,1 21-16</inkml:trace>
  <inkml:trace contextRef="#ctx0" brushRef="#br0" timeOffset="15719.23">17335 3598 0,'0'0'0,"-21"0"0,21 22 16,-21-22-1,42 0 17,0 0-32,1 0 0,-1 0 15,0 0-15,0 0 0,21 0 0,-20-22 16,-1 1-16,0 21 0,0-21 0,0 0 16,0 0-16,1 0 0,-22-1 15,21 1-15,-21 0 0,0 0 16,0 0-16,-43 21 15,22 0-15,0 0 16,0 0-16,0 21 0,0 0 0,-1 0 16,-20 0-16,21 1 0,0 20 15,0-21-15,21 0 0,-22 0 0,22 1 16,-21-1-16,21 0 0,0 0 16,0 0-16,0 0 0,21 1 15,1-22-15,-1 0 0,0 0 0,0 0 16,0 0-16,0 0 0,1 0 15,-1 0-15,21 0 0,-21 0 0,0 0 16,1 0-16,20-22 0,-21 22 0</inkml:trace>
  <inkml:trace contextRef="#ctx0" brushRef="#br0" timeOffset="16106.94">17907 3471 0,'0'0'0,"0"-21"0,0 0 16,0 0-16,0 0 15,0 0-15,21 21 0,-21-22 16,21 22-16,0 0 0,1-21 0,-1 21 16,0 0-16,0 0 0,0 0 15,22 21-15,-22 1 0,0-1 0,0 0 16,0 0-16,0 0 0,1 22 16,-22-22-16,0 0 0,0 21 15,0-21-15,0 1 0,0 20 0,0-21 16,-22 0-16,1 0 0,0 1 15,0-1-15,0 0 0,0-21 16,-1 0-16,22-21 31,0 0-15,0-1-16,0 1 16,22 0-16,-1 0 0,0 0 0,0-22 15,0 22-15,0 0 0,1-21 16,-1 21-16,0-1 0,-21 1 0,21 0 15,0 21-15,0-21 0,1 0 0,-1 0 32,0 21-32</inkml:trace>
  <inkml:trace contextRef="#ctx0" brushRef="#br0" timeOffset="16677.74">19621 3387 0,'0'0'15,"0"-21"-15,22-1 0,-1 22 0,0-21 16,-21 0-16,0 0 0,0 0 15,0 42 17,-21 21-32,0-21 0,21 22 15,-22-1-15,22 22 0,0-22 0,0 21 16,0 1-16,0-1 0,0 1 0,0 21 16,-21-1-16,0 1 0,21 21 15,-21-22-15,-21 1 0,20 21 16,-20-21-16,21-1 0,-21 1 0,-1 21 0,-20-43 15,20 22-15,22 0 0,-21-43 16,0 21-16,20-20 0,1-1 16,0-21-16,0 0 0,21 1 0,0-44 31,0 1-31,21-21 16,0 21-16,0-22 0,-21 22 0,22-42 15,-1 20-15,0-20 0,0 21 0,0-22 16</inkml:trace>
  <inkml:trace contextRef="#ctx0" brushRef="#br0" timeOffset="17019.52">19452 3641 0,'0'0'0,"-63"-254"32,63 211-32,0-20 0,0 21 15,0 20-15,21-20 0,0 0 0,21 21 16,-21-22-16,22 22 0,-1 0 0,22 0 15,-22 21-15,0 0 0,22 0 16,-22 0-16,0 21 0,1 0 0,-1 21 16,0 1-16,-20-1 0,-1 0 15,0 1-15,0-1 0,-21 0 0,0 1 16,0-1-16,0-21 0,-21 22 16,0-22-16,-22 0 0,22 0 15,0-21-15,-21 21 0,21-21 0,-22 0 16,22 0-16,-21 0 0,21 0 15,-22 0-15,22 0 0,0 0 0,21-21 32,0 0-32,21 0 15,21 0-15,-20 21 0,-1-22 16,21 22-16,-21-21 0</inkml:trace>
  <inkml:trace contextRef="#ctx0" brushRef="#br0" timeOffset="17399.29">20066 3323 0,'0'0'0,"0"-21"0,0 0 0,0 0 16,0 0-16,0-1 16,21 1-16,-21 0 0,21 0 15,0 0-15,1 21 0,-1-21 16,0-1-16,21 1 0,-21 21 0,22 0 16,-22 0-16,21 0 0,-21 0 0,22 0 15,-22 21-15,21 1 0,-21-1 16,1 21-16,-1-21 0,0 22 0,0-1 15,-21 0-15,0 1 0,0-1 16,0 0-16,0-21 0,0 22 16,0-22-16,0 0 0,-21 0 0,21 0 15,-21-21-15,0 0 32,21-21-32,0 0 0,0 0 15,0-21-15,0 20 0,0 1 16,0 0-16,0-21 0,21 21 15,-21-22-15,21 1 0,0 21 0,0-22 16,-21 22-16,21-21 0,1 21 0,-1 21 16,-21-21-16,21-1 0,0 22 15,0 0-15,0 0 0,1 0 0,-1 0 16,0 0-16,0 0 0,0 0 16</inkml:trace>
  <inkml:trace contextRef="#ctx0" brushRef="#br0" timeOffset="17603.68">21103 3133 0,'21'0'16,"-21"21"-1,0 0-15,0 0 0,0 0 16,0 1-16,-21-1 0,0 21 16,21-21-16,0 0 0,-21 22 0,21-22 15,-21 0-15,21 0 0,0 0 16,0 1-16,21-22 47</inkml:trace>
  <inkml:trace contextRef="#ctx0" brushRef="#br0" timeOffset="17772.83">21124 3048 0,'0'0'0,"0"-21"0,0 0 0,-21 0 15,21-1-15,-21 1 0,0 21 16,0 0 0,21 21-1,0 1-15,0-1 16,0 0-16,21-21 16,0 21-16</inkml:trace>
  <inkml:trace contextRef="#ctx0" brushRef="#br0" timeOffset="19595.39">21505 3133 0,'-42'42'31,"42"-21"-31,-21 0 16,21 1-16,0-1 0,0 0 15,0 0-15,0 0 0,0 0 16,0 1-16,0-1 0,0 0 0,0 0 15,0 0 1,-21-21 15,21-21-15,0 0-16,0 0 0,0 0 16,0-1-16,0-20 15,21 21-15,0 0 0,0 0 0,0-22 16,0 22-16,22 0 0,-22 0 15,21 0-15,-21-1 0,22 22 16,-22 0-16,0 0 0,0 0 0,0 0 16,1 0-16,-1 22 0,0-1 15,-21 0-15,0 21 0,0-21 0,0 22 16,0-22-16,0 21 0,0-21 16,0 22-16,0-22 0,0 0 0,0 0 15,0 0-15,0 1 0,-21-1 0,0-21 16,21 21-16,-22-21 15,22-21 1,0 0 0,0-1-16,0 1 0,22 0 15,-1-21-15,0 21 0,21-1 16,-21-20-16,1 21 0,20-21 16,-21 20-16,21-20 0,-20 21 0,20 0 15,-21 21-15,21-21 0,-20 21 16,20 0-16,-21 0 0,0 0 0,0 21 15,-21 0-15,22 0 0,-22 0 16,0 0-16,0 22 0,0-22 0,0 0 16,0 21-16,0-20 0,0-1 0,0 0 15,0 0-15,0 0 0,0 0 16,0 1-16,0-1 0,21-21 31,0 0-31,0 0 16,0 0-16,0 0 0,-21-21 0,22 21 15,-1-22-15,0 1 0,-21 0 16,21 0-16,0 0 0,0 0 0,1-22 16,-1 22-16,0-21 0,0 21 15,0-22-15,0 22 0,1 0 0,-22 0 16,0 42 15,-22 0-31,1 0 0,0 0 0,0 1 16,0-1-16,21 21 15,0-21-15,-21 0 0,21 1 0,0-1 16,0 21-16,0-21 0,21 0 16,0 1-16,0-1 0,0-21 15,0 0-15,1 0 0,-1 21 0,0-21 16,21 0-16,-21 0 0,1 0 16,-1-21-16,0 0 0,0 21 0,0-22 15,0 1-15,-21 0 0,22-21 16,-1 21-16,0-22 0,0 1 0,-21 0 15,21-1-15,0 1 0,1-22 0,-22 22 16,21-21-16,0 20 0,0-20 16,-21 20-16,0 1 0,21 0 15,-21-1-15,0 1 0,0 21 16,0 0-16,-21 21 0,0 21 16,0 0-16,0 21 15,-1-20-15,22 20 0,0 0 0,0 1 16,0-1-16,0 0 0,0 22 15,0-22-15,0 0 0,0 1 0,0-1 16,0 0-16,0 1 0,0-1 0,0 0 16,0-20-16,0 20 0,0-21 15,22 0-15,-22 0 0,21 1 0,0-1 16,0-21-16,0 0 16,0 0-16,1 0 15,-1 0-15,0-21 0,0-1 16,0 1-16,-21 0 15,21-21-15,1 21 0,-1-22 0,0 22 16,0-21-16,0 21 0,-21-22 16,21 22-16,1 0 0,-22 0 15,0 42 1,0 0-16,0 0 16,0 0-16,-22 1 0,1 20 0,21-21 15,-21 0-15,21 0 0,0 22 16,0-22-16,0 0 0,-21 0 0,21 0 15,0 1-15,0-1 16,0 0-16,21-21 16,0 0-1,0-21-15,-21 0 16,22 21-16,-1-22 0,0 1 0,0 0 16,0 0-16,0-21 0,1 20 15,20-20-15,-21 21 0,21 0 0,-20 0 16,20-1-16,-21 1 0,0 21 15,0 0-15,1 0 0,-22 21 16,0 1 0,0-1-16,0 0 0,-22 0 15,1 0-15,21 0 0,0 1 0,-21-1 16,21 0-16,0 0 0,-21 0 16,21 0-16,0 1 0,0-1 15,21-21 1,0 0-16,0 21 0,1-21 0,-1 0 15,21 0-15,-21 0 0,22 0 0,-22 0 16,21-21-16,-21 0 0,22-1 16,-22 1-16,21 0 0,-21 0 0,0 0 15,22-22-15,-22 22 0,0 0 16,0-21-16,0 21 0,-21-1 0,0 1 16,-21 21-1,0 0-15,0 0 16,0 21-16,-22-21 0,22 43 0,0-22 15,0 0-15,21 0 0,0 22 16,-21-22-16,21 0 0,0 0 0,0 21 16,0-20-16,0-1 0,21-21 15,-21 21-15,21 0 0,0-21 0,0 21 16,1-21-16,20 0 0,-21 0 0,0 0 16,0 0-16,1 0 0,20 0 15,-21 0-15,0 0 0,0-21 16,1 0-16,-1 0 15,0 0-15,0-22 0,-21 22 0,0 0 16,0-21-16,21 20 0,-21-20 0,0 0 16</inkml:trace>
  <inkml:trace contextRef="#ctx0" brushRef="#br0" timeOffset="19779.28">24215 2879 0,'0'0'15,"-22"0"-15,1 0 0,0 0 0,0 0 0,0 0 16,0 0 0,-1 0-16,22 21 15</inkml:trace>
  <inkml:trace contextRef="#ctx0" brushRef="#br0" timeOffset="19983.57">23029 2858 0,'-42'21'0,"84"-42"0,-126 42 16,62-21-16,22 21 0,22-21 16,-1 21-1,21-21-15,-21 0 0,22 0 0,-1 0 16,0 21-16,1-21 0,-1 0 15,0 0-15,1 0 0,-1 0 0,0 0 16,1 0-16,-1 0 0,-21 0 16,0 0-16,0 0 0,1-21 0</inkml:trace>
  <inkml:trace contextRef="#ctx0" brushRef="#br0" timeOffset="20156.47">22267 2625 0,'0'0'16,"-42"0"-16,21 0 0,0 0 0,-1 0 15,22 21 17,0 0-32,-21 0 0</inkml:trace>
  <inkml:trace contextRef="#ctx0" brushRef="#br0" timeOffset="21640.07">1122 5503 0,'0'0'0,"0"22"32,21-22-17,0 0-15,-21-22 16,0 1-16,21 0 16,0 0-16,-21 0 0,0 0 15,0-22-15,0 22 0,0 0 16,0-21-16,0 20 0,-21-20 15,0 21-15,-21-21 0,21 20 0,-1-20 16,-20 21-16,21 0 0,-21 21 16,20 0-16,-20 0 0,0 21 0,-1 0 15,1 0-15,0 22 16,-1-1-16,1 0 0,0 1 0,-1 20 16,1-21-16,0 22 0,21-22 15,-1 1-15,22-1 0,0 0 0,0 1 16,0-22-16,43 21 0,-22-21 15,0-21-15,21 21 0,1-21 16,-1 0-16,0 0 0,22-21 0,-22 0 16,22 0-16,-22 0 0,22 0 15,-22-22-15,21 22 0,-20-21 0,20-1 16,-20 1-16,-1 0 0,0-22 16,1 22-16,-22-22 0,21 1 0,-21-22 15,0 22-15,1-22 16,-1 22-16,-21-1 0,0 1 0,0-1 15,0 22-15,0-1 0,0 22 16,0 0-16,-21 21 0,-1 0 16,1 21-16,-21 0 0,21 22 15,0-1-15,-22 22 0,22-1 0,-21 22 16,21-1-16,-1-20 0,1 21 16,0-22-16,0 1 0,21-1 15,0 1-15,0-22 0,0 0 0,0 1 16,21-1-16,21-21 15,-20 0-15,20 0 0,-21 1 0,21-22 16,1 0-16,-1 0 0,0 0 16,-20 0-16,20 0 0,0 0 0,1-22 15,-1 1-15,-21 0 0,21 0 16,-20 0-16,-1 0 0,21-1 0</inkml:trace>
  <inkml:trace contextRef="#ctx0" brushRef="#br0" timeOffset="22347.87">1926 5207 0,'0'0'0,"0"-21"0,0 0 0,-21 21 16,0 0 0,0 0-16,-1 0 0,-20 21 15,21 0-15,-21 0 0,-1 0 0,22 1 16,0 20-16,-21-21 0,20 0 16,1 22-16,0-22 0,0 21 15,0-21-15,21 22 0,0-22 0,0 0 16,0 0-16,0 0 0,0 0 15,21-21-15,0 0 0,0 0 0,0 0 16,22 0-16,-22 0 0,21 0 16,-21-21-16,22 0 0,-22 0 0,21 0 15,-21 0-15,1-1 0,20 1 16,-21-21-16,0 21 0,0-22 0,-21 22 16,0-21-16,22 0 15,-22 20-15,0-20 0,0 21 0,0 0 16,0 0-16,0-1 0,0 44 31,0-1-31,-22 0 0,22 0 0,-21 21 16,21-20-16,0 20 0,-21 0 15,21 1-15,0-22 0,0 21 0,0-21 16,0 22-16,0-22 0,0 0 16,0 0-16,21 0 0,-21 0 0,21-21 15,1 0-15,-1 0 0,0 0 16,0 0-16,21 0 0,-20-21 15,20 0-15,0 21 0,1-21 16,-22-21-16,21 20 0,0 1 0,1-21 16,-22 21-16,21-22 0,1 1 15,-22 0-15,0-22 0,0 22 0,0-22 16,22 1-16,-43-1 0,21 1 16,0-1-16,-21 22 0,21 0 0,-21-1 15,0 22-15,0 0 0,0 0 16,-21 21-1,0 42-15,0-21 0,21 22 16,-22-1-16,1 0 0,21 22 0,0-22 16,-21 22-16,21-22 0,-21 22 15,21-22-15,0 0 0,0 1 16,0-1-16,0 0 0,0 1 0,0-22 16,0 0-16,0 21 0,0-21 15,21-21-15,0 22 0,0-1 0,1-21 16,-1 0-16,0 21 0,0-21 15,0 0-15,22 0 0,-22 0 0,0 0 16,0-21-16,0 21 0,22-21 16</inkml:trace>
  <inkml:trace contextRef="#ctx0" brushRef="#br0" timeOffset="22839.61">3175 5207 0,'0'0'0,"21"-21"0,-21 0 15,0 0-15,0-1 0,0 1 16,-21 21 0,0 0-16,0 0 15,-1 21-15,1 1 16,21-1-16,-21 0 0,0 0 0,0 21 16,0-20-16,21-1 0,-22 21 0,22-21 15,-21 22-15,0-22 0,21 0 16,0 0-16,0 0 0,0 0 0,0 1 15,0-1-15,0 0 16,0 0-16,21-21 16,0 0-16,1 0 15,-1 0-15,-21-21 0,21 0 0,0 21 16,0-21-16,0-1 0,1 1 0,-22 0 16,21-21-16,0 21 0,0-1 15,-21-20-15,0 21 0,21-21 0,0 20 16,-21 1-16,0 0 0,0 42 31,0 0-31,0 1 16,0-1-16,-21 0 0,21 0 0,-21 0 15,21 0-15,0 1 0,0 20 16,0-21-16,0 0 16,0 0-16,0 1 0,21-1 15,0-21-15,1 0 16,-1 0-16,0 0 0,0 0 0,0 0 15,0-21-15,1 21 0,-1-22 0,0 1 16,0 0-16</inkml:trace>
  <inkml:trace contextRef="#ctx0" brushRef="#br0" timeOffset="23075.41">2434 4953 0,'0'0'16,"-21"0"-16,0 21 0,0-21 0,42 0 31,0 0-31,21 0 0,-21 0 16,22 0-16,-1 0 0,0 0 0,22 0 15,-22 0-15,1-21 16,-1 21-16,0 0 0,1-21 0,-1 21 0,0 0 15,-21 0-15,22 0 0</inkml:trace>
  <inkml:trace contextRef="#ctx0" brushRef="#br0" timeOffset="23521.11">3810 4953 0,'0'0'0,"-21"-21"0,0 21 15,-1 0-15,44 0 32,-1 0-32,0 0 15,0 0-15,21 0 0,1 0 0,-1 0 16,0 0-16,1 0 0,-1 0 15,0 0-15,22 0 0,-22-21 0,1 21 16,-1 0-16,0 0 0,1 0 16,-22 0-16,0 0 0,0 0 0,-42 0 31,0 0-31,0 0 0,-22 0 16</inkml:trace>
  <inkml:trace contextRef="#ctx0" brushRef="#br0" timeOffset="23755.98">4191 4911 0,'-21'0'32,"21"21"-32,0 0 15,-21 0-15,21 22 16,0-22-16,0 21 0,-22 0 0,1 1 16,21-1-16,-21 0 0,21 22 15,-21-22-15,21 1 0,-21-22 0,0 21 16,21 0-16,0-20 0,0 20 0,0-21 15,0 0-15,0 0 16,0 1-16,0-1 0,21-42 31,0 21-31,0-22 16,0 1-16</inkml:trace>
  <inkml:trace contextRef="#ctx0" brushRef="#br0" timeOffset="24375.76">4445 5271 0,'0'0'0,"21"-43"32,-21 64-17,-21 1-15,21-1 0,-21 0 16,21 0-16,-21 0 0,21 0 0,-22 22 16,22-22-16,0 0 15,0 0-15,0 22 0,0-22 0,0 0 16,0 0-16,0 0 0,0 0 0,22 1 15,-1-1-15,0-21 0,0 0 16,0 0-16,0 0 0,22 0 0,-22 0 16,0 0-16,21 0 0,-20-21 15,20-1-15,0 1 0,-21 21 0,22-21 16,-22 0-16,21 0 0,-21 0 0,1-1 16,-1-20-16,-21 21 0,21 0 15,-21 0-15,21-1 0,-21 1 0,0 0 16,0 0-16,0 42 31,-21 0-15,0 0-16,21 1 0,-21 20 0,21 0 15,0-21-15,-22 43 0,1-22 16,0 1-16,21 20 0,-21-21 0,21 22 16,-21-22-16,0 22 0,21-1 15,0-20-15,0 20 0,-22 1 0,22-22 16,-21 21-16,0 1 0,21-22 0,-21 22 15,21-22-15,-21 22 0,0-22 16,-1 0-16,1 1 0,0-1 16,0-21-16,0 0 0,0 0 0,-1 1 0,1-22 15,0 0-15,0 0 0,0 0 16,0-22-16,-1 1 0,1 0 16,0 0-16,-21 0 0,21 0 0,-1-22 15,-20 1-15,21 0 0,-21-1 0,20 1 16,1 0-16,0-1 0,0 22 15,21-21-15,0-1 0,0 22 0,0 0 16,0 0-16,0-21 0,21 20 16,0 1-16,22 0 0,-22 0 15,42 0-15,-20 0 0,-1-22 16</inkml:trace>
  <inkml:trace contextRef="#ctx0" brushRef="#br0" timeOffset="24711.63">5567 5271 0,'-21'0'0,"42"0"0,-64 0 0,22 0 0,0 0 16,0 0-16,0 21 16,0 0-16,-1 0 0,1 0 0,0 22 15,0-1-15,0 0 0,0 22 0,-1-1 16,1 1-16,0-1 0,0 1 15,0 20-15,0-20 0,-1-1 0,1 1 16,0-1-16,0 1 0,0-22 16,0 22-16,-1-1 0,22 1 15,-21-1-15,0-20 0,0-1 0,0 0 16,21 1-16,-21-1 0,21-21 0,0 0 16,0 0-16,21-42 31,0 21-31,0-21 0,-21 0 0,21-21 15,0 20-15,1-20 0,-22 21 0,21-21 16</inkml:trace>
  <inkml:trace contextRef="#ctx0" brushRef="#br0" timeOffset="25004.9">5334 5715 0,'21'-63'0,"-42"126"0,63-169 0,-21 64 15,-21-22-15,0 43 0,22-21 0,-1 21 16,-21-22-16,21 22 0,-21 0 15,21 0-15,0 21 0,0-21 0,1 21 16,-1 0-16,0 0 0,21 0 16,-21 0-16,22 21 0,-22 0 0,21-21 15,-21 21-15,1 0 0,-22 1 0,0-1 16,0 0-16,0 0 0,0 0 16,-22 0-16,-20 1 0,21-1 15,-21 0-15,20 0 0,-20 0 0,0-21 16,-1 21-16,1 1 0,21-22 15,0 0-15,-22 21 0,22-21 16,42 0 15,1-21-31,20 21 0,-21-22 16</inkml:trace>
  <inkml:trace contextRef="#ctx0" brushRef="#br0" timeOffset="25353.69">5948 5525 0,'0'0'0,"21"0"0,0 0 0,0 0 16,0-22-16,1 22 15,-1-21-15,0 21 16,0-21-16,0 0 0,0 21 0,1-21 16,-1 0-16,0-1 0,0 22 15,-21-21-15,21 0 0,-21 0 0,21 0 16,-21 0-16,0-1 0,-21 22 31,0 0-31,0 0 0,0 22 16,-22-22-16,22 21 0,0 0 0,0 0 0,0 0 15,0 22-15,-1-22 16,22 0-16,0 0 0,0 0 16,0 0-16,0 1 0,0-1 15,22-21-15,-1 21 0,0-21 16,0 0-16,0 0 0,0 0 0,1 0 15,-1 0-15,0 0 0,21-21 0,-21 0 16,1-1-16,20 22 0,-21-21 16,21 0-16</inkml:trace>
  <inkml:trace contextRef="#ctx0" brushRef="#br0" timeOffset="26244.19">7768 5567 0,'0'21'16,"0"-42"-16,0 63 0,-21-21 0,21 1 15,0-1-15,0-42 32,21-1-17,0 1-15,0 0 16,1 0-16,-1 0 0,21 0 0,0-22 16,-20 22-16,20-21 0,0 21 0,-21-22 15,22 1-15,-1 0 0,-21-1 16,22 1-16,-22 0 0,0-22 0,0 1 15,0 20-15,0-20 0,-21 20 0,22 1 16,-22 0-16,0 21 16,0-22-16,0 22 0,-22 21 15,1 0-15,0 0 0,21 21 0,-21 0 16,0 22-16,0-1 16,-1 0-16,1 22 0,21-22 0,-21 22 15,21-1-15,-21 1 0,21-22 0,0 22 16,0-22-16,0 21 0,0-20 15,0-1-15,0 0 0,0-20 0,0 20 16,0-21-16,21 0 0,0 0 16,0 1-16,1-1 0,-1-21 0,21 0 15,-21 0-15,22 0 0,-22 0 0,21 0 16,0-21-16,-20-1 16,20 1-16,0 0 0,1 0 0,-22 0 15,21 0-15,0-1 0,-20-20 0,-1 21 16,21-21-16,-21 20 0,0-20 15,1 21-15,-22 0 0,0 0 0,0-1 16,21 22-16,-42 0 16,-1 22-1,1-1-15,21 0 0,-21 0 0,0 21 16,0-20-16,21-1 0,-21 0 0,21 21 16,-22-21-16,22 1 0,0-1 15,0 0-15,0 0 0,0 0 0,0 0 16,22-21-16,-1 22 15,0-22-15,0 0 0,0 0 16,22 0-16,-22 0 0,21-22 0,0 22 16,-20-21-16,20 0 0,0 0 0,-21 0 15,1 0-15,-1-22 0,0 22 16,0-21-16,-21 21 0,0-22 0,0 1 16,0 21-16,0-22 0,0 22 0,-21 0 15,0 0-15,0 0 0,-1 0 16,1 21-16,-21 0 0,21 0 0,0 0 15,-22 0-15,22 0 0,0 0 16,0 0-16,0 0 0,-1 21 0,1-21 16,0 21-1</inkml:trace>
  <inkml:trace contextRef="#ctx0" brushRef="#br0" timeOffset="26452.07">8213 5144 0,'0'0'16,"-22"0"-16,44 0 31,-1 0-31,0 0 16,0 0-16,21 0 0,-20 0 15,20 0-15,0 0 0,1-22 16,-1 22-16,0 0 0,1 0 0,-1-21 15,0 21-15,1-21 0,-22 21 0</inkml:trace>
  <inkml:trace contextRef="#ctx0" brushRef="#br0" timeOffset="27179.19">11155 5630 0,'0'0'0,"-21"22"0,-1-22 16,1 0-1,0 0-15,21-22 32,0 1-32,21 0 15,0 0-15,-21 0 0,22 0 16,-1-22-16,-21 22 0,21 0 0,-21-21 16,0 20-16,0-20 0,0 0 15,0-1-15,0 1 0,0 0 0,-21-1 16,-22 22-16,22-21 0,-21 21 0,21-22 15,-22 43-15,1-21 0,0 21 16,-1 0-16,1 0 0,0 21 0,-1 1 16,1-1-16,0 21 0,21-21 15,-1 22-15,1 20 0,0-21 0,21 1 16,-21-1-16,21 0 0,0 1 16,0 20-16,0-42 0,0 22 15,21-1-15,0-21 0,0 0 0,1 1 16,-1-1-16,21 0 0,-21-21 0,22 0 15,-1 0-15,0 0 0,-21 0 16,22-21-16,-1 0 0,0-1 0,1 1 16,-1 0-16,-21 0 0,22-21 0,-22 20 15,0 1-15,21-21 0,-21 0 16,-21 20-16,22-20 0,-22 0 0,21 21 16,-21-22-16,0 22 0,0 0 0,0 0 15,0 42 16,-21 0-31,-1 0 0,22 0 16,-21 22-16,21-22 0,0 21 16,-21-21-16,0 22 0,21-22 0,0 21 15,0-21-15,0 1 0,0 20 0,0-21 16,0 0-16,0 0 0,21-21 16,0 22-16,0-22 0,1 0 0,-1 0 15,0 0-15,21 0 0,-21-22 0,22 22 16</inkml:trace>
  <inkml:trace contextRef="#ctx0" brushRef="#br0" timeOffset="28251.91">11790 5207 0,'0'0'0,"21"-21"0,-21 0 0,0 0 16,-21 21 0,0 0-16,-1 0 0,1 21 15,0 0-15,0 0 0,0 0 0,21 0 16,-21 22-16,-1-22 0,22 21 15,0-21-15,0 22 0,-21-22 0,21 21 16,0-21-16,-21 1 0,21-1 0,0 0 16,0 0-16,0 0 0,0 0 15,0-42 17,21 0-32,0 0 15,1 0-15,-22 0 0,21-22 16,0 22-16,0 0 0,0-21 0,0 20 15,1-20-15,-1 0 0,0 21 16,0-22-16,0 22 0,0 0 0,1 0 16,-1 21-16,-21 21 15,0 0 1,0 21-16,0-20 0,0 20 0,0-21 16,0 21-16,0-20 0,0 20 15,0 0-15,0-21 0,21 22 0,-21-22 16,0 0-16,21 0 0,0 0 0,0 1 15,1-22-15,-1 0 16,21 21-16,-21-21 0,0 0 0,22 0 16,-22 0-16,0 0 0,21-21 0,-20-1 15,-1 1-15,0 0 0,0 0 16,21 0-16,-20 0 0,-1-1 0,-21-20 16,21 21-16,0-21 0,0-1 0,0 22 15,1-21-15,-22 21 0,21-1 16,0 1-16,-21 0 0,0 42 31,0 0-31,0 1 0,0-1 0,0 0 16,0 0-16,-21 0 0,21 0 15,-21 1-15,21-1 0,0 0 0,0 0 16,0 0-16,0 0 0,21-21 16,0 0-16,0 0 15,0 0-15,22 0 0,-22 0 0,21 0 16,-21 0-16,22 0 0,-1-21 0,-21 21 15,0-21-15,22 0 0,-22 21 16,0-21-16,0 0 0,0-1 0,0 1 16,1 0-16,-22-21 0,21 21 0,-21-1 15,21 1-15,-21 0 0,0 0 16,0 0-16,0 0 0,21 21 16,-21 21-1,0 21 1,0-21-16,0 22 0,-21-1 0,0 0 15,0 1-15,21-1 0,-22 21 0,1 1 16,0-1-16,21-20 0,-21 20 16,21 1-16,0-1 0,0 1 0,0-22 15,0 22-15,0-1 0,0 1 0,0-1 16,0 1-16,0-1 0,0 22 16,0-22-16,0 22 0,0-22 0,0 1 15,-21 21-15,21-22 0,-21 1 0,-1-1 16,1-21-16,21 22 0,-21-22 0,0 1 15,0-1-15,0-21 16,-1 0-16,1 0 0,0-21 0,0 0 16,0-21-16,0 0 15,21-21-15,-22 21 0,1-22 0,21 1 16,-21 0-16,0-22 0,0 1 16,21-1-16,0 1 0,0-22 0,0 0 15,0 1-15,0-22 0,0 21 0,21 0 16,0 1-16,21 20 0,-20-20 15,20 20-15,0 1 0,1-1 16,20 22-16,-21-1 0,1 1 0,-1 0 0,0 21 16,1-22-16,-22 22 0,21 0 15,-21 0-15,22-22 0,-22 22 16</inkml:trace>
  <inkml:trace contextRef="#ctx0" brushRef="#br0" timeOffset="29095.36">14880 5228 0,'0'-21'0,"0"0"16,0 0-16,0 0 0,0-1 15,-21 22-15,0 0 16,0 0 0,-1 22-16,1-1 0,21 21 0,-21-21 15,0 22-15,21-1 0,0-21 16,-21 21-16,21 1 0,-21-1 0,21-21 15,0 22-15,0-22 0,0 0 0,0 0 16,0 0-16,21 0 0,0-21 16,0 0-16,21 0 0,-20 0 15,20 0-15,0 0 0,-21 0 0,22 0 16,-1 0-16,0-21 0,1 0 16,-1 0-16,0 0 0,-20 0 0,20-1 15,-21 1-15,0-21 0,0 21 0,1-22 16,-22 22-16,0-21 0,0 0 15,0-1-15,-22 1 0,1 0 0,-21-1 16,21 1-16,-22 21 0,1-22 16,0 22-16,-1 21 0,1 0 15,0 0-15,-1 0 0,22 0 0,-21 0 16,21 21-16,21 1 0,0-1 16,0 0-16,0 0 0,0 0 15,21 0-15,21-21 0,-21 0 0,22 22 16,-1-22-16,22 0 0,-1 0 15,-21 0-15,22 0 0,-1 0 0,1 0 16,-1-22-16,1 22 0,-22-21 0,22 0 16,-22 0-16,0 0 0,1 0 15,-22-1-15,0 1 0,0 0 0,0 0 16,-21-21-16,0 20 0,0-20 16,0 21-16,0 0 0,0 0 0,0-1 15,0 1-15,-21 21 16,0 0-1,0 21-15,21 22 0,-21-1 0,0 0 16,-1 1-16,22 20 0,-21 1 0,0-1 16,0 1-16,0-1 0,0 1 15,-1-1-15,1 1 0,0 20 0,0-20 16,21-1-16,0 1 0,-21 21 0,21-22 16,0 1-16,0-1 0,0 1 15,0-1-15,0-21 0,0 22 0,0-1 16,0 1-16,0-1 0,0 1 15,0-1-15,0 1 0,0-22 16,0 1-16,0-1 0,0 0 0,0 1 16</inkml:trace>
  <inkml:trace contextRef="#ctx0" brushRef="#br0" timeOffset="29256.6">15452 6900 0,'-22'0'0,"1"0"16,-21-21-16,21 0 0,-22 0 0,1 0 15,0 0-15,-22-1 0,22-20 0,0 0 16,-22-1-16,22 1 0,-1 0 15,1-1-15,0 1 0,21-21 0,-22 20 16,43 1-16,0 0 0,0 20 16,0-20-16,0 21 0,0 0 0,21-22 0,22 22 15,-22 0-15,21-21 16,1 21-16</inkml:trace>
  <inkml:trace contextRef="#ctx0" brushRef="#br0" timeOffset="29550.44">16933 5059 0,'0'-21'0,"0"42"31,0 0-31,0 0 0,0 0 15,0 22-15,0-22 0,0 21 16,0-21-16,-21 22 0,0-22 0,21 0 16,-21 21-16,21-20 0,0-1 15,0 0-15,-21-21 0,21 21 16,0-42 15,0 0-15</inkml:trace>
  <inkml:trace contextRef="#ctx0" brushRef="#br0" timeOffset="29915.55">17018 4741 0,'0'0'0,"-21"0"0,0 0 15,-1 22-15,1-1 0,0 0 16,0 21-16,0-21 0,21 1 0,0-1 15,0 0-15,0 0 0,0 0 16,0 0-16,21-21 0,0 0 16,21 0-16,-20 0 0,-1 0 0,21 0 15,-21 0-15,22 0 0,-22-21 16,0 21-16,21-21 0,-21 0 0,1 0 16,-22 0-16,0-1 0,0 1 15,0-21-15,0 21 0,0-22 0,0 22 16,-22 0-16,1 0 0,0 0 0,0 0 15,0 21-15,0 0 0,-22 0 16,22 0-16,-21 0 0,21 0 0,-1 21 16,1-21-16,0 21 0,0 0 15,21 0-15,-21 0 0,21 1 0,0-1 16,0 0-16,0 0 0,0 0 16,21-21-16,0 0 0,21 21 15,-20-21-15,-1 0 0</inkml:trace>
  <inkml:trace contextRef="#ctx0" brushRef="#br0" timeOffset="30192.35">17568 4657 0,'0'0'0,"21"-21"0,1-22 0,-1 22 0,0 0 16,0 0-16,0 0 0,-21 42 31,-21 0-31,0 0 16,0 21-16,-22 1 0,22-1 0,-21 0 15,0 1-15,20 20 0,-20-20 16,21 20-16,-21-21 0,20 22 16,1-22-16,21 1 0,0-22 0,0 21 15,0 0-15,0-20 0,0-1 0,0 0 16,0 0-16,21 0 0,1-21 16,-1 21-16,0-21 0,0 0 15,0 0-15,22 0 0,-22 0 0,21 0 16,-21-21-16,22 0 0,-22 21 15</inkml:trace>
  <inkml:trace contextRef="#ctx0" brushRef="#br0" timeOffset="30511.26">17928 5144 0,'42'-22'0,"-84"44"0,106-86 15,-43 43-15,0 0 0,0 21 0,-21-21 16,0-1-16,-21 22 16,0 0-16,0 0 15,-1 0-15,-20 22 0,21-1 16,0-21-16,-22 21 0,22 0 0,0-21 15,21 21-15,0 0 0,0 1 16,0-1-16,0 0 16,21-21-16,0 21 0,1-21 15,-1 0-15,0 0 0,0 21 16,0 0-16,0-21 0,1 22 0,-1-22 16,0 21-16,-21 0 15,0 0 1,-21-21-16,0 21 15,-1-21-15,1 0 0,0 0 0,0 0 16,-21 0-16,20 0 0,1 0 16,0 0-16,0 0 0,0-21 15,21 0-15,0 0 16,0 0-16</inkml:trace>
  <inkml:trace contextRef="#ctx0" brushRef="#br0" timeOffset="30719.21">17547 4636 0,'0'0'0,"21"0"16,0 0-16,1 0 16,20 0-16,-21 0 0,21 0 0,1 0 15,-22 0-15,21 0 0,1 0 0,-1 0 16,0 0-16,1 0 0,-1-22 15,0 22-15,-21-21 0,22 21 0,-22-21 16,0 21-16,0-21 0,0 0 0</inkml:trace>
  <inkml:trace contextRef="#ctx0" brushRef="#br0" timeOffset="31543.41">20045 4466 0,'0'0'0,"0"-21"0,0-21 0,0 21 16,0-1-16,0 1 0,0 0 16,0 0-16,0 42 15,0 0 1,0 22-16,0-1 0,0-21 16,-21 21-16,21 1 0,-22 20 0,22-20 15,0 20-15,-21-21 0,21 22 16,-21-22-16,0 22 0,21-22 0,0 0 15,0 1-15,0-1 0,-21 0 0,21-20 16,0-1-16,-21 21 16,21-21-16,0 0 0,-22-21 15,1 0-15,0 0 16,0 0 0,21-21-16,0 0 15,0 0-15,0 0 0,0-22 16,0 22-16,21-21 0,0 21 0,0-22 15,1 1-15,-1 21 0,0-21 16,21 20-16,-21 1 0,1 0 0,20 0 16,0 0-16,-21 21 0,22 0 0,-1 0 15,0 21-15,1 0 0,-22 0 16,21 0-16,-21 22 0,22-22 16,-22 21-16,-21 1 0,0-22 0,0 21 15,0-21-15,0 0 0,-21 1 16,0 20-16,-22-42 0,22 21 0,-21 0 15,-1 0-15,1-21 0,21 0 16,-21 22-16,-1-22 0,1 0 0,0 0 16,20 0-16,1 0 0,0 0 0,0 0 15,0 0-15,0 0 16,21-22-16,0 1 16,0 0-16,21 0 15,0 21-15,0-21 0</inkml:trace>
  <inkml:trace contextRef="#ctx0" brushRef="#br0" timeOffset="31799.27">20701 4847 0,'0'0'16,"21"0"-16,-21 21 31,0 1-31,0-1 0,0 0 0,0 0 15,-21 21-15,21-20 0,-21-1 16,21 0-16,0 0 0,0 0 16,-21 0-16,21 1 15,0-1-15,21-21 47,0-21-47,0-1 16</inkml:trace>
  <inkml:trace contextRef="#ctx0" brushRef="#br0" timeOffset="31983.16">20849 4657 0,'0'0'0,"-85"-85"32,64 85-32,0 0 15,21 21 16,21-21-31,0 0 16,1 21-16,-1-21 0,0 0 16,0 0-16,21 22 0,-20-1 0</inkml:trace>
  <inkml:trace contextRef="#ctx0" brushRef="#br0" timeOffset="32699.81">21442 4911 0,'0'0'0,"21"0"0,64-21 32,-64-1-17,0 1-15,-21 0 0,0 0 16,0 0-16,0 0 0,-21-1 16,0 1-16,-1 21 0,1 0 15,-21 0-15,21 0 0,-22 0 0,22 0 16,-21 0-16,0 0 0,-1 21 15,22 1-15,-21-1 0,21 21 0,-22-21 16,22 0-16,0 22 0,0-22 0,21 0 16,0 0-16,0 0 15,0 1-15,0-1 0,0 0 0,21 0 16,0-21-16,0 21 0,0-21 16,1 0-16,20 0 0,-21 0 0,21 0 15,1 0-15,-22 0 0,21 0 0,-21 0 16,1 0-16,-1-21 0,0 0 15,0 21-15,0-21 0,0 0 0,-21-1 16,22 1-16,-22 0 0,21 0 16,-21 0-16,0 0 0,0 42 31,0 0-31,0 0 16,-21 21-16,21-20 0,-22 20 15,1 0-15,0 1 0,0-1 0,0 0 16,0 1-16,21-1 0,-22 0 15,1 1-15,0-1 0,21 0 0,0 1 16,0-1-16,-21 21 0,21-20 16,0-1-16,-21 22 0,21-22 0,0 21 15,-21-20-15,21-1 0,0 0 0,-22 1 16,22-1-16,-21 0 0,21-20 0,-21 20 16,0-21-16,21 0 0,0 0 15,-21-21-15,0 22 0,-1-22 0,1 0 16,0 0-16,0 0 0,0 0 0,0 0 15,-1-22-15,-20 1 16,21 0-16,-21 0 0,20 0 0,1 0 16,-21-1-16,21-20 0,0 0 0,21 21 15,0-22-15,0 1 0,0-22 16,0 22-16,0 0 0,0-22 0,21 22 16,21 0-16,-21-22 0,0 43 15,22-21-15,-22-1 0,21 22 0,1 0 16,-1 0-16,-21 0 0,21-1 0,1 1 15,-1 0-15,22 0 0</inkml:trace>
  <inkml:trace contextRef="#ctx0" brushRef="#br0" timeOffset="33372.06">22267 4995 0,'0'0'0,"21"-21"0,1 0 0,-1 0 16,-21 0-16,0 0 0,0-1 15,0 1-15,0 0 0,-21 0 16,-1 21-16,1 0 0,-21 0 16,21 0-16,-22 0 0,22 0 0,-21 21 15,0 0-15,20 0 0,1-21 0,-21 22 16,21-1-16,0 0 0,-1 0 16,22 0-16,0 0 0,0 1 15,0-1-15,0 0 0,0 0 16,22 0-16,-1-21 15,21 21-15,-21-21 0,0 0 0,1 0 16,-1 0-16,21 0 0,-21 0 16,0 0-16,1 0 0,20 0 0,-21-21 15,0 0-15,-21 0 0,21 0 16,1 0-16,-1-1 0,0 1 0,-21 0 16,0 0-16,21 0 15,-21 42 1,-21 0-16,0 0 0,0 0 15,-1 22-15,1-22 16,0 21-16,0 1 0,0-1 0,0 0 16,-1 22-16,1-22 0,0 22 0,0-1 15,21 1-15,0-1 0,-21 1 16,21-1-16,0 1 0,-21-22 0,21 21 16,0 1-16,0-22 0,0 22 0,0-22 15,0 22-15,-22-22 0,22 0 16,-21 1-16,21-1 0,-21-21 0,21 21 15,-21-20-15,0 20 0,21-21 0,-21-21 16,-1 21-16,1 0 16,0-21-16,0 0 0,0 0 15,0 0-15,-1-21 0,1 21 0,0-21 16,0 0-16,0-21 0,0 20 16,-1-20-16,1 21 0,0-21 0,21-1 15,0 1-15,0-22 0,0 22 0,0-21 16,21-1-16,22 1 0,-22-1 15,0-21-15,21 22 0,1 21 0,-22-22 16,21 22-16,0-1 0,1 1 16,-22 21-16,21-21 0,1 20 0,-22 1 15,21 0-15,0 21 0</inkml:trace>
  <inkml:trace contextRef="#ctx0" brushRef="#br0" timeOffset="33752.19">22500 5207 0,'0'-21'32,"0"0"-17,0 0-15,21 21 0,0-22 16,1 22-16,-22-21 0,21 21 16,21-21-16,-21 21 0,0-21 0,1 0 15,20 0-15,-21-1 0,0 1 16,0 0-16,1 0 0,-1 0 15,-21 0-15,-43 21 32,22 21-32,-21 0 0,21 0 0,-22 0 15,22 0-15,-21 22 0,21-22 16,0 0-16,-1 0 0,1 22 0,21-22 16,0 0-16,0 0 0,0 0 0,0 0 15,21 1-15,1-1 16,-1-21-16,0 21 0,0-21 0,21 0 15,-20 0-15,20 0 0,-21 0 16,21 0-16,-20 0 0,20 0 0,-21 0 16,0 0-16,0 0 0,1 0 15,-1-21-15,0 0 0,-21-1 16</inkml:trace>
  <inkml:trace contextRef="#ctx0" brushRef="#br0" timeOffset="34143.96">23008 5228 0,'0'-42'16,"0"-22"-16,0 43 0,0 148 0,0-296 0,21 148 15,-21 0-15,0-22 0,21 22 16,-21 0-16,0 0 0,22 21 0,-1-21 15,0 21-15,0 0 16,0-22-16,0 22 0,22 0 0,-22 0 16,0 0-16,0 22 0,22-1 15,-22-21-15,0 21 0,0 0 0,0 21 16,0-20-16,-21-1 0,22 0 16,-22 21-16,0-21 0,0 1 15,0 20-15,-22-21 0,1 0 0,21 0 16,-21 1-16,0-1 0,0-21 15,0 21-15,-1-21 0,1 0 16,0 0-16,0 0 16,0-21-16,21 0 15,0-1-15,0 1 0,0 0 16,0 0-16,21 0 0,0 0 16,0-22-16,0 22 0,1-21 0,-1-1 15,0 1-15,0 21 0,21-21 0,-20-1 16,20 22-16,0-21 0,-21 21 15,1 21-15,-1-22 0,0 22 16,0 0-16,0 0 0,-21 22 16,0-1-1,0 0-15,-21 21 0,0-21 0,-21 1 16,20-1-16,-20 0 0,-21 21 16</inkml:trace>
  <inkml:trace contextRef="#ctx0" brushRef="#br0" timeOffset="34963.61">4191 6985 0,'0'-21'15,"21"21"-15,-21-21 16,21 21-16,-21-21 16,0 42-1,0 0-15,0 21 16,0 1-16,0-1 0,0 43 0,0-22 15,0 22-15,0-22 0,0 22 16,-21 0-16,0-1 0,0 1 0,21 0 16,-21 20-16,-1-20 0,1-21 0,0 20 15,0 1-15,0-22 0,0 1 16,21-1-16,-22 1 0,22-22 0,-21 1 16,21-22-16,0 0 0,-21 0 0,21 0 15,0-42 1,0 0-1,0 0-15,21 0 0,-21-1 0,21-20 16,-21 0-16,0-1 0</inkml:trace>
  <inkml:trace contextRef="#ctx0" brushRef="#br0" timeOffset="35288.42">4149 7366 0,'0'0'0,"0"-63"0,0-86 16,0 107-16,0 0 0,0 21 15,0-22-15,0 22 0,0 0 0,0 0 16,0 0-16,0-1 16,0 1-16,21 0 0,0 0 15,21 21-15,-21 0 0,22-21 0,-1 21 16,0 0-16,1 0 0,-1 0 16,0 21-16,1 0 0,-1 0 0,-21 22 15,0-22-15,-21 21 0,0 0 16,0-20-16,0 20 0,-21 0 0,0 1 15,0-22-15,0 21 0,0 0 0,-22-20 16,22-1-16,0 0 16,-21 0-16,20 0 0,1 0 0,0-21 15,0 0-15,21 22 0,-21-22 16,42 0 15</inkml:trace>
  <inkml:trace contextRef="#ctx0" brushRef="#br0" timeOffset="35888.23">4762 7366 0,'0'0'0,"22"0"0,-22-21 16,21 21-16,0-21 0,0 0 0,-21-1 15,21 1-15,0 0 0,1 0 16,-1 0-16,0-22 0,0 22 0,0-21 15,0 21-15,1-22 0,-22 22 0,21 0 16,-21-21-16,21 21 0,-21-22 16,0 22-16,0-21 0,0 21 0,0-1 15,0 1-15,-21 21 0,0 0 16,-1 0-16,1 0 16,0 21-16,21 1 0,-21 20 15,21-21-15,0 0 0,0 0 16,0 1-16,0 20 0,0-21 15,0 0-15,21 0 0,0 1 0,-21 20 16,21-21-16,1 0 0,-22 0 0,0 22 16,21-22-16,-21 0 0,21 0 15,-21 0-15,0 1 0,0-1 0,21 0 16,0 0-16,0-21 16,1 0-16,-1 0 15,0 0-15,0-21 0,-21 0 16,21 0-16,0-1 0,22 1 0,-22 0 15,0 0-15,0 0 0,0-22 16,1 22-16,-1 0 0,0-21 16,0 21-16,0-1 0,0-20 0,-21 21 15,0 0-15,22 0 0,-1 21 16,-21 21 0,0 0-1,0 0-15,-21 0 0,21 0 16,-22 1-16,22 20 0,0-21 0,-21 0 15,21 0-15,-21 1 0,21-1 16,-21-21-16,21 21 16,21-42-1,0 0 1,0 21-16</inkml:trace>
  <inkml:trace contextRef="#ctx0" brushRef="#br0" timeOffset="36063.12">5630 6773 0,'0'0'0,"0"-21"0,0 0 0,0 42 47,0 0-31,0 1-1,0-1 1,21-21-16</inkml:trace>
  <inkml:trace contextRef="#ctx0" brushRef="#br0" timeOffset="37903.79">5948 6900 0,'0'0'16,"0"22"-16,0-1 0,0 0 15,0 0-15,-21 0 16,21 0-16,-22 1 0,22-1 15,0 0-15,-21 0 0,0 0 0,21 0 16,-21 22-16,21-22 0,0 0 0,0 0 16,0 0-16,-21 1 15,21-1-15,0 0 0,-21 0 16,21-42 15,0 0-15,0 0-16,0-1 0,0-20 0,0 21 15,0-21-15,0-1 0,21 22 16,-21-21-16,21-1 0,0 22 0,0-21 16,22 21-16,-22 0 0,21-1 0,-21 1 15,22 21-15,-1 0 0,-21 0 16,21 0-16,1 0 0,-22 21 0,0-21 16,21 22-16,-20-1 0,-1 0 15,0 0-15,-21 21 0,0-20 16,0-1-16,21 21 0,-21-21 0,0 22 15,0-22-15,0 21 0,0-21 0,0 0 16,-21 1-16,21-1 0,0 0 16,0 0-16,0-42 31,0 0-31,0 0 16,0-1-16,0-20 0,0 21 15,21 0-15,-21-22 0,21 22 0,0-21 16,1 21-16,-1-22 15,0 1-15,0 21 0,0-21 0,22 20 16,-22 1-16,21 0 0,0 0 0,-20 21 16,20 0-16,-21 0 0,0 0 15,0 21-15,1 0 0,-22 0 0,0 1 16,0-1-16,0 0 0,0 21 0,0-21 16,0 22-16,0-22 0,0 21 15,0-21-15,0 1 0,0 20 0,0-21 16,0 0-16,0 0 0,0 1 0,0-1 15,21-21-15,0 0 16,0 0-16,0 0 0,0 0 16,22 0-16,-22 0 0,0 0 0,21-21 15,-20-1-15,-1 22 0,21-21 0,-21 0 16,0 0-16,1 0 0,-1-22 16,0 22-16,0 0 0,-21 0 0,0-21 15,0 20-15,0-20 0,21 21 0,-21 0 16,0 0-16,0-1 0,-21 22 31,0 22-31,21 20 16,0-21-16,-21 0 0,0 22 15,21-22-15,0 21 0,0-21 0,0 22 16,0-22-16,0 21 0,0-21 0,0 0 16,0 1-16,21-1 15,0 0-15,0-21 0,21 0 16,-20 0-16,-1 0 0,0 0 0,0 0 15,21 0-15,-20-21 0,-1 0 16,21 21-16,-21-22 0,0 1 0,1 0 16,-1-21-16,0 21 0,-21-22 0,21 22 15,-21-21-15,21-1 0,-21 1 0,0 0 16,21-1-16,-21 1 0,22-21 16,-22 20-16,0 1 0,0 0 0,0-1 15,21 1-15,-21 0 0,21 20 16,-21 1-16,0 0 0,0 0 15,0 42 1,0 0-16,0 22 0,-21-22 16,21 21-16,-21 0 0,21 1 0,0-1 15,-22 0-15,22-20 0,-21 20 0,21 0 16,0 1-16,0-1 0,0 0 16,-21-21-16,21 22 0,0-1 0,0-21 15,0 22-15,0-22 0,0 0 0,0 0 16,0 0-16,21 0 0,0-21 15,1 0-15,-1 0 0,0 0 16,0 0-16,0 0 0,22 0 0,-22-21 16,0 0-16,0 0 15,0 0-15,0 0 0,22-22 0,-22 22 16,0 0-16,-21 0 0,21-22 0,-21 22 16,21 0-16,-21 0 0,22 0 15,-22 0-15,0-1 0,0 44 31,0-1-31,-22 0 16,22 0-16,0 0 0,0 0 16,0 1-16,-21-1 0,21 0 0,0 0 15,0 0-15,0 0 0,0 1 0,0-1 16,0 0-16,21-21 16,1 0-16,-1 0 15,0 0-15,0 0 0,0 0 16,0 0-16,1-21 15,-22 0-15,21-1 0,0 1 0,0 0 16,-21 0-16,21 0 0,0 0 0,-21-1 16,0-20-16,22 21 0,-22 0 15,21 0-15,-21-1 0,0 1 0,0 42 47,0 1-47,0-1 0,0 0 16,0 0-16,0 0 0,0 0 0,0 1 15,0-1-15,0 0 0,0 0 16,0 0-16,0 0 0,0 1 16,0-1-16,21 0 0,0 0 0,-21 0 15,21-21-15,0 21 0,1 1 0,-1-22 16,21 0-16,-21 0 0,0 0 16,22 0-16,-22 0 0,21 0 0,-21 0 15,1-22-15,20 1 0,-21 21 0,0-21 16,0 0-16,1-21 0,-1 20 15,0 1-15,0-21 0,-21 21 16,0 0-16,21-22 0,-21 22 0,0 0 0,0 0 16,0 0-16,-21 21 15,0 0 1,0 0-16,0 21 0,-1 0 0,1 21 16,21-21-16,-21 1 0,21-1 15,0 0-15,0 0 0,0 0 16,0 0-16,0 1 0,0-1 0,0 0 15,21 0-15,0 0 0,1-21 0,-1 21 16,0-21-16,0 0 16,0 0-16,0 0 0,1 0 0,20 0 15,-21 0-15,-21-21 0,21 21 0,0-21 16,1 0-16,-1 0 0,-21 0 0,21-22 16</inkml:trace>
  <inkml:trace contextRef="#ctx0" brushRef="#br0" timeOffset="38123.06">8742 6689 0,'0'0'0,"-21"0"0,-1 0 0,1 0 16,0 0-1,0 0 48,0 0-48,0 0-15,-1-21 0</inkml:trace>
  <inkml:trace contextRef="#ctx0" brushRef="#br0" timeOffset="38323.87">7620 6752 0,'0'0'0,"-64"21"16,64 1-16,0-1 15,22-21-15,-1 0 16,0 0-16,0 0 0,21 0 16,-20 0-16,20 0 0,0 0 0,-21 0 15,22 0-15,-1 0 0,-21 0 0,22 0 16,-22 0-16,-21-21 0,0-1 15</inkml:trace>
  <inkml:trace contextRef="#ctx0" brushRef="#br0" timeOffset="38500.89">7027 6625 0,'-21'0'0,"42"0"0,-63 0 15,21 0-15,0 0 16,-1 0-16,22 21 0,22-21 31</inkml:trace>
  <inkml:trace contextRef="#ctx0" brushRef="#br0" timeOffset="39307.51">10689 7366 0,'0'-42'15,"21"42"-15,0-21 0,-21-1 16,22 1-16,-22 0 0,0 0 16,0 0-16,21 0 0,-21-22 0,0 22 15,0 0-15,0 0 0,0-22 0,0 22 16,0 0-16,-21-21 0,21 21 16,-22-22-16,1 22 0,0-21 0,0 21 15,0-1-15,0 22 0,-1 0 16,-20 0-16,21 0 0,-21 0 0,-1 22 15,1-1-15,0 0 0,-1 21 16,1 1-16,0-1 0,20 0 0,-20 1 16,0-1-16,21 0 0,-1 1 0,22-1 15,0 0-15,0 1 0,0-22 16,0 0-16,22 0 0,-1 0 0,21 0 16,-21-21-16,22 0 0,-1 0 0,-21 0 15,21 0-15,1 0 0,-1-21 16,22 0-16,-22 0 0,0-21 0,1 20 15,-1 1-15,0-21 0,22 0 0,-43-1 16,21 1-16,1 0 0,-1-1 16,-21-20-16,0 20 0,22-20 15,-22 21-15,-21-22 0,0 22 0,21-1 16,-21 1-16,0 0 0,0 21 0,0-1 16,-21 22-16,0 0 15,21 22-15,-22-1 0,1 0 0,0 21 16,0 1-16,0-1 0,0 0 15,21 1-15,-22 20 0,1-21 0,0 1 16,0 20-16,21-20 0,0-1 16,0 0-16,0 1 0,0-1 0,0-21 0,0 21 15,21-20-15,0-1 16,0 0-16,1 0 0,20-21 0,0 0 16,1 21-16,-1-21 0,0 0 0,22 0 15,-22 0-15,0 0 0,1-21 16,-1 0-16,0 21 0</inkml:trace>
  <inkml:trace contextRef="#ctx0" brushRef="#br0" timeOffset="39988.37">11684 7112 0,'0'0'0,"0"-42"0,0-64 31,-21 106-15,0 0-16,-1 0 0,1 0 15,0 0-15,0 0 0,0 0 16,0 21-16,-22 0 0,22 0 0,0 1 15,-21-1-15,20 21 0,1-21 16,0 22-16,0-22 0,0 0 0,0 21 16,21-21-16,-22 1 0,22-1 0,0 0 15,0 0-15,22 0 16,-1-21-16,0 0 0,0 0 16,21 0-16,-20 0 0,-1-21 0,21 0 15,-21 21-15,0-21 0,22 0 0,-22-1 16,0 1-16,0-21 15,0 21-15,1 0 0,-1-22 0,-21 1 16,0 21-16,0 0 0,0-22 0,0 22 16,21 21-16,-21-21 0,-21 42 31,0 0-31,21 0 0,-22 1 0,22-1 16,-21 21-16,21-21 0,0 22 15,0-22-15,0 21 0,0-21 0,0 0 16,0 1-16,0-1 0,21 0 0,1 0 15,-1-21-15,0 0 0,0 21 16,0-21-16,0 0 0,22 0 16,-22 0-16,0 0 0,21-21 0,-20 0 0,-1 21 15,21-21-15,-21 0 0,22-22 16,-22 22-16,0-21 0,0 21 16,0-22-16,0 1 0,1 0 0,-1-22 15,0 22-15,0-22 0,-21 22 0,21-22 16,0 1-16,-21 21 0,0-1 15,0 1-15,0 0 0,0 20 0,0 1 16,0 0-16,0 42 16,0 0-16,-21 22 0,0-1 15,21-21-15,-21 22 0,21 20 0,0-21 16,-21 1-16,21-1 0,-21 0 16,21 1-16,0-1 0,0 0 15,0 1-15,0-1 0,0 0 0,0-20 16,21 20-16,-21-21 0,21 21 0,0-20 15,0-22-15,0 21 0,1 0 16,-1-21-16,0 0 0,0 0 0,0 0 16,0 0-16,1 0 0,-1-21 0,-21 0 15</inkml:trace>
  <inkml:trace contextRef="#ctx0" brushRef="#br0" timeOffset="40179.28">12107 6879 0,'0'0'0,"-21"0"0,-21 0 31,63 0-15,21 0-16,-21 0 0,22 0 16,-1 0-16,0 0 0,1 0 15,20 0-15,-20 0 0,20 0 0,-21 0 16,22 0-16</inkml:trace>
  <inkml:trace contextRef="#ctx0" brushRef="#br0" timeOffset="40724.16">12954 7218 0,'-21'0'0,"42"0"0,-42 21 0,0-21 15,21 21 1,0-42-1,21 21-15,0-21 0,0 0 16,0 0-16,0 21 0,1-22 16,-22 1-16,21-21 0,-21 21 0,0 0 15,0-22-15,0 22 0,0 0 0,0-21 16,0 20-16,0 1 0,-21 0 16,-1 21-16,1 0 0,-21 0 15,21 0-15,0 0 0,-22 21 16,22 0-16,0 1 0,-21 20 0,20-21 15,1 0-15,0 22 0,0-1 16,21-21-16,0 21 0,-21-20 0,21 20 16,0-21-16,0 0 0,0 0 0,0 1 15,0-1-15,21 0 0,0-21 16,0 0-16,22 0 0,-22 0 16,0 0-16,0 0 0,21 0 0,-20-21 15,-1 0-15,0 21 0,21-22 16,-21 1-16,1 0 0,-22-21 15,21 21-15,0-1 0,0-20 0,-21 21 16,0 0-16,0 0 0,21-1 16,-21 1-16,0 42 15,0 1-15,-21 20 16,21-21-16,0 0 16,0 0-16,0 1 0,0-1 0,0 21 15,0-21-15,0 0 0,21 1 16,0-1-16,1-21 0,-1 0 15,0 0-15,0 0 0,21 0 0,1 0 16,-22 0-16,21 0 0,-21-21 0,22 21 16</inkml:trace>
  <inkml:trace contextRef="#ctx0" brushRef="#br0" timeOffset="41011.19">13610 6541 0,'0'0'0,"-21"-22"0,-85 1 32,85 21-32,42 0 31,0 21-31,22-21 0,-1 0 0,0 22 16,1-22-16,-1 0 15,21 0-15,-20 0 0,20 0 0,1 0 16,-1 21-16,1-21 0,-1 0 0,-20 0 15,-1 0-15,-21 0 0,0 0 16,0 0-16,-42 0 16,0 0-16,0 0 15,0 0-15,-22 0 0,22 0 16,-21 0-16,21 0 0</inkml:trace>
  <inkml:trace contextRef="#ctx0" brushRef="#br0" timeOffset="41267.19">13864 6625 0,'-21'43'31,"21"-22"-31,-21 0 0,21 0 16,-21 0-16,-1 22 0,22-22 0,0 21 16,-21 0-16,0 1 0,21-1 0,0 0 15,-21-20-15,0 20 0,0 0 16,-1 1-16,22-22 0,0 21 0,-21-21 15,21 22-15,-21-22 0,21 0 16,0 0-16,21-21 31,0 0-31,1 0 16,-1 0-16,0-21 0,21 0 0,-21 0 16</inkml:trace>
  <inkml:trace contextRef="#ctx0" brushRef="#br0" timeOffset="41835.9">14182 7006 0,'21'0'16,"-42"0"-16,63 0 0,-42-21 0,-21 42 31,0 0-31,21 1 0,-22-22 16,1 21-16,0 0 0,21 0 0,-21 21 16,21-20-16,-21-1 0,21 0 15,-21 0-15,21 0 0,0 0 16,0 1-16,21-1 15,0-21-15,0 0 0,0 0 16,0 0-16,1 0 0,-1 0 16,21 0-16,-21-21 0,22 21 0,-22-22 15,0 1-15,21 21 0,-21-21 0,1-21 16,-1 21-16,0-1 0,0 1 16,0-21-16,0 21 0,-21 0 0,0-1 15,22 1-15,-22 0 16,0 42-1,-22 0 1,22 1-16,-21-1 0,0 21 16,21-21-16,-21 0 0,0 22 0,-22 41 15,22-41-15,0-1 16,21 0-16,-21 22 0,21-22 0,-21 22 16,21-22-16,0 0 0,0 22 0,-21-22 15,21 1-15,-22 20 0,22-21 16,0 1-16,0 20 0,-21-20 0,21-1 15,-21 0-15,0 1 0,21-22 0,-21 21 16,0-21-16,21 0 0,-22-21 0,1 22 16,0-22-16,-21 0 15,21 0-15,-1 0 0,-20 0 0,21 0 16,-21 0-16,20-22 0,-20 22 0,21-21 16,-21 0-16,20 0 0,-20 0 0,21-22 15,0 22-15,21 0 0,0 0 16,0 0-16,0-22 0,0 22 0,0 0 15,0-21-15,21 21 0,0-1 0,0-20 16,22 21-16</inkml:trace>
  <inkml:trace contextRef="#ctx0" brushRef="#br0" timeOffset="42163.49">14880 6985 0,'0'0'0,"0"-42"32,-21 63-32,21 0 15,-21 21-15,21-20 0,0 20 16,-21 21-16,-1-20 0,1 20 0,21 1 16,-21-1-16,21 1 0,-21-1 0,0 1 15,0-1-15,21-20 16,-22 20-16,1 1 0,0-22 0,0 0 0,0 22 15,0-22-15,-1 0 0,1-20 16,0 20-16,21-21 0,-21 21 0,21-20 16,-21-1-16,21 0 15,0 0-15,21-21 32,0-21-32,0 0 0,0 0 15,-21-1-15</inkml:trace>
  <inkml:trace contextRef="#ctx0" brushRef="#br0" timeOffset="42482.31">14795 7197 0,'0'0'0,"0"-43"0,0 1 0,0 21 0,0-21 16,0 20-16,0 1 0,22 21 15,-1-21-15,-21 0 0,21 21 0,0 0 16,0 0-16,22 0 0,-22 0 0,21 0 15,-21 0-15,22 21 0,-22-21 16,0 21-16,21 0 0,-42 1 0,0 20 16,0-21-16,0 21 0,0-20 0,-21 20 15,0-21-15,0 0 0,0 22 16,-22-22-16,22 0 0,-21-21 16,21 21-16,-22-21 0,22 0 0,0 21 15,0-21-15,0 0 0,-1 0 16,22-21 15,22 21-31,-1-21 0,0 0 16,0 21-16,0-21 0</inkml:trace>
  <inkml:trace contextRef="#ctx0" brushRef="#br0" timeOffset="42871.09">15198 7154 0,'21'0'31,"0"0"-31,0 0 0,0 0 16,22 0-16,-22 0 0,21 0 15,-21 0-15,22-21 0,-22 21 16,21-21-16,-21 21 0,22-21 0,-22 0 16,0 0-16,0-1 0,0 22 0,-21-21 15,0 0-15,0 0 0,0 0 16,0 0-16,-21-1 0,0 22 0,0 0 15,-22 0-15,22 0 0,0 0 0,-21 0 16,21 0-16,-1 22 16,-20-1-16,21 0 0,21 0 0,-21 0 15,21 0-15,-21 1 0,21-1 0,0 21 16,0-21-16,0 0 0,0 1 16,21-1-16,0 0 0,0 0 0,0 0 15,0 0-15,1 1 0,-1-22 0,0 21 16,21-21-16,-21 0 0,1 21 15,-1-21-15,0 0 0,0 0 0,0 0 16,0 0-16,1 0 0,-1 0 16,0-21-16,0 0 15,0-1-15,0 22 0</inkml:trace>
  <inkml:trace contextRef="#ctx0" brushRef="#br0" timeOffset="43083.96">16552 7366 0,'0'0'0,"0"21"0,-21-21 47</inkml:trace>
  <inkml:trace contextRef="#ctx0" brushRef="#br0" timeOffset="51763.34">698 10922 0,'0'0'0,"22"0"16,-22-21-16,21 0 15,-21 0-15,21 21 16,-21-22-16,0 1 0,0 0 15,0 0-15,0 0 0,0 0 0,0-1 16,0-20-16,0 21 0,0-21 16,0 20-16,0-20 0,21 21 0,-21-21 15,0 20-15,0 1 16,0 0-16,0 42 31,0 0-31,0 22 0,-21-1 16,21 0-16,0 1 0,0-1 15,-21 22-15,21-22 0,0 21 0,0 1 16,0-22-16,-21 22 0,21-1 16,0 1-16,-22-1 0,22 1 0,0-22 15,0 22-15,-21-22 0,21 0 16,-21 1-16,21-1 0,0 0 0,0-21 16,0 1-16,0-1 15,0 0-15,-21-21 0,21 21 16,0-42-1,0 0-15,0 0 16,0-1-16,0 1 16,0-21-16,21 21 0,-21-22 0,21 22 15,0-21-15,-21 0 0,22-1 16,-1 1-16,0 0 0,-21-1 0,21 1 16,0 21-16,22 0 0,-22-1 15,0 1-15,0 0 0,0 21 0,22 0 16,-22 0-16,0 0 15,0 0-15,21 21 0,-20 0 0,-1 1 16,0-1-16,0 21 0,0 0 16,0-20-16,-21 20 0,0 0 0,0 1 15,0-22-15,-21 21 0,-21 0 16,21 1-16,-22-22 0,1 21 0,0-21 16,21 1-16,-22-1 0,1 0 15,0 0-15,20 0 0,-20-21 0,21 0 16,0 21-16,0-21 0,-1 0 15,1 0-15,21-21 47,0 0-47,21 0 0,1 0 16,-1 21-16,0-21 0</inkml:trace>
  <inkml:trace contextRef="#ctx0" brushRef="#br0" timeOffset="52539.9">1460 11155 0,'0'0'15,"0"-21"-15,0 42 32,0 0-17,0 0-15,0 0 0,0 1 0,-21 20 16,21-21-16,-21 21 0,21-20 15,-21 20-15,21-21 0,0 21 0,0-20 16,-21-1-16,21 0 0,0 0 0,0 0 16,0 0-16,21 1 15,0-22-15,0 0 0,0 0 16,22 0-16,-22-22 0,21 22 16,1-21-16,-1 0 0,0 0 0,-21 0 15,22 0-15,-1-1 0,-21-20 16,0 21-16,1-21 0,-1 20 15,0-20-15,0 21 0,-21 0 16,0-22-16,0 22 0,0 0 0,0 0 16,0 0-16,0 42 47,0 0-47,0 0 0,-21 0 15,21 22-15,-21-22 0,21 21 0,-21-21 16,21 22-16,-22-1 0,22 0 15,0 1-15,0-1 0,0 0 0,0 1 16,0 20-16,0-20 0,0 20 16,0-21-16,0 22 0,0-1 15,0 1-15,0 21 0,0-22 0,0 1 16,0-1-16,0 22 0,0-22 16,0 1-16,0 20 0,0-20 0,0 21 15,22-22-15,-22 22 0,21-22 16,-21 1-16,0-1 0,0 1 0,0-22 15,0 22-15,0-22 0,0 0 0,0-21 16,0 22-16,-21-22 0,-1 0 16,1 0-16,0-21 0,-21 0 0,21 0 15,-1 0-15,-20 0 0,0 0 16,-1 0-16,1-21 0,0-21 0,-22 21 16,22-1-16,-22-20 15,22 0-15,0-22 0,-1 22 0,1-22 16,21 1-16,0-22 0,0 22 15,-1-1-15,22-20 0,0 20 0,0-21 16,0 22-16,22-22 0,-1 22 16,21-1-16,0 1 0,-20-22 0,20 22 15,0-1-15,22 1 0,-22 20 16,22-20-16,-22 20 0,21-20 0,-20 21 16,-1-22-16,0 22 0,1-1 15,-1 1-15</inkml:trace>
  <inkml:trace contextRef="#ctx0" brushRef="#br0" timeOffset="52915.68">2455 10605 0,'0'0'0,"0"-170"32,0 149-32,0 42 31,0 0-31,0 22 0,0-1 16,0 0-16,0 1 0,0 20 15,-21 1-15,21-22 0,-21 22 0,0-1 16,0 1-16,-1-1 0,1 1 15,0-22-15,0 21 0,0-20 0,21-1 16,-21 0-16,21 1 0,-22-22 0,22 0 16,0 0-16,0 0 0,22-21 31,-1 0-31,0-21 16,0 0-16,0 0 0,0 0 15,1-22-15,-1 22 0</inkml:trace>
  <inkml:trace contextRef="#ctx0" brushRef="#br0" timeOffset="53343.44">2625 11091 0,'0'0'0,"0"22"0,0-1 16,-22 0-16,22 0 0,0 0 15,22-21 1,-1 0-16,0 0 0,0 0 15,0 0-15,0 0 0,1-21 16,20 21-16,-21-21 0,0 0 16,0 21-16,1-21 0,-1-1 0,0 1 15,0 0-15,-21 0 0,0 0 0,0 0 16,0-1-16,0 1 0,0 0 16,0 0-16,0 0 0,-21 21 15,0 0-15,0 0 0,-1 0 16,1 0-16,0 0 0,-21 21 0,21 0 15,-1 0-15,1 22 0,0-22 0,0 21 16,0-21-16,0 22 16,-1-1-16,1 0 0,21-21 0,0 22 15,0-22-15,0 0 0,0 0 0,0 0 16,0 1-16,21-1 0,22-21 16,-22 0-16,0 21 0,0-21 0,22 0 15,-22 0-15,21 0 0,-21 0 16,22 0-16,-22-21 0,0 21 0,21-21 15,-21-1-15,1 1 0,-1 0 0,0 0 16,0 0-16,0-22 0</inkml:trace>
  <inkml:trace contextRef="#ctx0" brushRef="#br0" timeOffset="53575.31">2582 10668 0,'0'0'0,"-42"0"0,21 0 0,0 0 0,-1 21 16,22 0-1,22-21-15,-1 0 16,0 0-16,21 0 0,-21 0 16,22 0-16,-1 0 0,0 0 0,1 0 15,-1 0-15,0 0 0,1 0 0,-1 0 16,-21 0-16,22 0 15,-22-21-15,0 21 0,0 0 0</inkml:trace>
  <inkml:trace contextRef="#ctx0" brushRef="#br0" timeOffset="54463.58">5567 11091 0,'0'0'16,"-21"0"-16,21-21 31,0 0-15,21 0-16,0 0 0,0 21 0,0-21 16,22-1-16,-22-20 0,21 21 0,-21 0 15,22 0-15,-1-22 0,0 22 16,1-21-16,-22-1 0,21 22 0,-21-21 15,0 21-15,-21 0 0,0-22 16,0 22-16,-21 0 0,0 21 16,-21 0-16,-1 0 0,1 0 0,0 0 15,-22 21-15,22 0 16,-22 0-16,22 1 0,0-1 0,21 21 16,-1-21-16,1 22 0,21-22 0,0 21 15,21 0-15,1-20 0,-1 20 16,0-21-16,21 21 0,-21 1 0,22-22 15,-1 21-15,-21-21 0,22 1 0,-22 20 16,-21-21-16,0 0 0,0 0 16,0 1-16,0-1 0,0 0 0,-21 0 15,-22-21-15,1 0 0,21 21 0,-43-21 16,22 0-16,0 0 0,-1 0 16,1-21-16,0 21 0,20-21 0,1 0 15,0 0-15,21-1 0,0-20 16,0 21-16,0-21 0,0-1 15,21 1-15,-21 0 0,43-1 0,-22-20 16,21 20-16,0-20 0</inkml:trace>
  <inkml:trace contextRef="#ctx0" brushRef="#br0" timeOffset="54968.3">6350 10075 0,'0'0'0,"21"-21"0,-42 21 16,0 0-16,0 21 15,-1-21-15,-20 43 0,21-22 16,0 21-16,0 1 0,-1-1 16,1 21-16,0 1 0,0-22 0,0 22 15,0-1-15,21 22 0,-22-43 16,22 22-16,-21-1 0,21 1 0,-21-22 16,21 22-16,0-22 0,0 0 0,0 1 15,-21-1-15,21 0 0,0-21 16,0 1-16,0-1 0,0 0 0,0 0 15,0 0-15,-21-21 16,21-21 0,0 0-16,0-21 15,0 20-15,0 1 0,0-21 0,0 21 16,0-22-16,0 1 16,21 0-16,0-1 0,0 1 0,0 0 15,1 21-15,20-22 0,0 1 0,-21 21 16,22 0-16,-1-1 0,0 22 15,1 0-15,-1 0 0,-21 0 0,22 0 16,-1 22-16,-21-1 0,0 0 0,0 0 16,1 21-16,-22-20 0,0-1 15,0 21-15,0-21 0,-22 0 0,1 22 16,0-22-16,0 0 0,0 0 16,0 22-16,-1-22 0,1-21 15,0 21-15,21 0 0,-21-21 16,21 21-16,21-42 31,0 21-31,0-21 0,1 0 0</inkml:trace>
  <inkml:trace contextRef="#ctx0" brushRef="#br0" timeOffset="55400.05">7027 10732 0,'0'-22'15,"-21"22"1,0 22-16,0-1 16,0-21-16,-1 21 0,1 0 0,0 21 15,0-20-15,0-1 0,0 21 16,-1-21-16,1 22 0,0-22 0,0 21 16,0 0-16,21-20 0,0-1 0,0 21 15,0-21-15,0 0 0,0 1 16,0-1-16,21 0 0,0-21 15,0 0-15,0 0 0,22 0 0,-22 0 16,21 0-16,-21-21 0,22 0 16,-1 21-16,-21-22 0,22 1 15,-22 0-15,0-21 0,0 21 0,0-1 16,0-20-16,-21 21 0,22-21 16,-22 20-16,0-20 0,0 21 0,0-21 15,0-1-15,-22 22 0,1 0 0,0 0 16,-21 0-16,21 21 0,-1 0 15,1 0-15,-21 0 0,21 0 0,-22 0 16,22 0-16,0 0 0,0 21 0,0 0 16,21 0-16,0 0 15,0 0-15,21 1 0,0-1 16,0-21-16,0 0 0,1 0 0,20 0 16,-21 0-16</inkml:trace>
  <inkml:trace contextRef="#ctx0" brushRef="#br0" timeOffset="55727.86">7345 10774 0,'0'0'0,"0"-21"0,0 0 15,0-1-15,0 1 16,21 21-16,0 0 16,0 0-16,0 0 15,1 0-15,-22 21 0,0 1 16,21-1-16,-21 0 0,21 0 0,-21 21 15,0-20-15,0-1 16,0 21-16,0-21 0,0 0 0,0 1 16,-21-1-16,0 21 0,-1-21 15,1 0-15,21 1 0,-21-22 16,0 0 0,21-22-1,0 1-15,0 0 16,0 0-16,0 0 0,21 0 0,0-1 15,-21-20-15,21 0 0,1 21 0,-1-22 16,0 1-16,0-22 0,0 22 16,22 0-16</inkml:trace>
  <inkml:trace contextRef="#ctx0" brushRef="#br0" timeOffset="55979.71">8149 10075 0,'0'0'16,"-21"22"-1,21-1-15,-21 0 16,0 0-16,-1 0 0,1 22 0,0-1 16,0 0-16,0 1 0,0-1 15,-1 21-15,1-20 0,0 20 0,0-20 16,0 20-16,0-21 0,-1 1 0,22-1 16,-21-21-16,0 22 0,21-22 15,-21 21-15,21-21 0,0 0 16,0 1-16,0-1 0,21-21 31,0 0-31,0 0 0,1 0 16,-1 0-16,-21-21 0</inkml:trace>
  <inkml:trace contextRef="#ctx0" brushRef="#br0" timeOffset="56171.6">7662 10647 0,'0'0'16,"-21"0"-16,0 0 0,42 0 31,0 0-31,0 0 0,1 0 16,-1 0-16,21 0 0,0 0 0,-20 0 16,20 0-16,0 0 0,-21-21 0,22 21 15,-22-21-15,21 21 0</inkml:trace>
  <inkml:trace contextRef="#ctx0" brushRef="#br0" timeOffset="56643.41">9842 10626 0,'0'-21'0,"0"42"0,0-21 31,0 21-31,-21 21 16,21-21-16,-21 1 0,0 20 15,21-21-15,-21 21 0,0 1 16,-1-22-16,1 21 0,0-21 0,21 1 15,-21-1-15,21 0 0,-21 0 16,21 0-16,0 0 0,0 1 16,21-22-1,0-22 1,0 1-16,0 0 0,1 21 0,-1-21 16</inkml:trace>
  <inkml:trace contextRef="#ctx0" brushRef="#br0" timeOffset="57035.57">10118 10118 0,'0'0'0,"-22"0"0,1 0 0,0 0 0,0 0 16,0 0-16,-22 21 0,22-21 15,0 21-15,-21 0 0,21 0 0,-1 1 16,1-1-16,0 0 0,21 0 0,0 0 15,0 0-15,0 1 16,21-22-16,0 0 0,22 0 0,-22 0 16,0 0-16,21 0 0,-20 0 0,20 0 15,0 0-15,-21 0 0,1-22 16,20 1-16,-21 0 0,0 21 16,0-21-16,-21 0 0,0 0 0,0-1 15,0 1-15,0 0 0,0-21 16,0 21-16,-21-1 0,0 1 0,0 21 15,-21-21-15,20 21 0,-20 0 0,21 0 16,-21 0-16,-1 21 0,22 0 16,0 1-16,-21-1 0,20 0 0,1 21 15,21 1-15,0-22 0,0 21 0,0 0 16,0-20-16,0 20 0,0 0 16,0-21-16,21 1 0,1-1 0,-1 0 15</inkml:trace>
  <inkml:trace contextRef="#ctx0" brushRef="#br0" timeOffset="57523.29">10477 10626 0,'-21'21'0,"0"-21"15,21 21-15,0 0 0,-21 0 0,0 1 16,0 20-16,-1-21 0,22 0 15,0 0-15,-21 1 0,21-1 0,-21 0 16,21 0-16,0 0 16,0 0-16,-21 1 0,21-1 15,-21-21-15,0 0 32,21-21-17,0-1 1,0 1-16,0 0 0,0 0 0,21 0 15,-21 0-15,21-22 0,0 22 16,0-21-16,0 21 0,22-22 0,-22 1 16,21 21-16,1-22 0,-1 22 15,0 0-15,1 0 0,20 21 0,-21 0 16,1 0-16,-1 0 0,0 21 16,1 0-16,-22 22 0,0-22 0,0 21 15,-21 0-15,0-20 0,0 20 16,0-21-16,-21 21 0,0-20 0,0-1 15,0 21-15,-22-21 0,22 0 0,0-21 16,-21 22-16,20-1 0,1-21 16,21 21-16,-21-21 0,21-21 31,21 21-15,0-21-16</inkml:trace>
  <inkml:trace contextRef="#ctx0" brushRef="#br0" timeOffset="57816.42">11557 10224 0,'0'0'0,"21"-22"0,0-20 32,-42 63-17,0-21-15,21 43 16,-21-22-16,0 21 0,-1-21 15,1 22-15,0 20 0,-21-21 0,21 1 16,-1 20-16,1-20 0,0-1 0,0 0 16,0 1-16,0-1 15,-1-21-15,22 21 0,0-20 0,0-1 16,0 0-16,0 0 0,0 0 16,22-21-16,-1 0 0,0 0 0,0 0 15,21 0-15,-20 0 0,-1 0 16,0-21-16,0 0 0,0 21 0,0-21 15</inkml:trace>
  <inkml:trace contextRef="#ctx0" brushRef="#br0" timeOffset="57999.34">11388 10414 0,'0'0'0,"-22"0"0,1 0 16,21 21-16,0 0 0,0 1 15,21-1-15,1-21 16,-1 0-16,-21 21 0,21-21 0,0 0 16,0 0-16,0 0 0,22 0 0,-22-21 15,0 0-15,0 21 0</inkml:trace>
  <inkml:trace contextRef="#ctx0" brushRef="#br0" timeOffset="58619.86">13547 10922 0,'0'0'0,"-22"0"31,22-21-15,22 21-1,-1-21-15,0 0 0,0 21 0,0-22 16,0-20-16,22 21 0,-22-21 0,0 20 16,0-41-16,22 21 15,-22-22-15,0 22 0,21-22 0,-21 1 16,1-1-16,-1 1 0,0-1 0,0 22 15,-21 0-15,0-1 0,0 1 16,0 21-16,0 0 0,-21-1 0,0 22 16,0 0-16,-1 0 15,1 22-15,0 20 0,0-21 0,0 21 16,0 22-16,-1-22 0,22 22 0,-21-1 16,0 1-16,21-22 0,0 22 15,0-1-15,-21-21 0,21 22 0,-21-22 16,21-21-16,0 22 0,0-1 15,0-21-15,0 0 0,0 1 0,21-1 16,0 0-16,0-21 16,0 0-16,1 0 0,-1 0 0,21 0 15,-21-21-15,22 21 0</inkml:trace>
  <inkml:trace contextRef="#ctx0" brushRef="#br0" timeOffset="58999.64">14541 10499 0,'0'0'0,"0"-21"0,0-1 15,0 1-15,-21 21 16,0 0 0,0 21-16,0-21 0,0 43 0,-1-22 15,-20 0-15,21 21 16,0-20-16,0 20 0,-1 0 0,1-21 16,21 22-16,0-22 0,-21 0 0,21 0 15,0 22-15,0-22 16,0 0-16,21-21 0,0 21 15,1-21-15,-1 0 0,0 0 0,21 0 16,-21 0-16,1 0 0,20-21 16,-21 21-16,0-21 0,0 0 0,1-1 15,-1 1-15,-21-21 0,0 21 0,21 0 16,-21-22-16,0 22 0,0-21 16,0 21-16,0-22 0,0 22 0,0 0 15,-21 0-15,0 21 0,-1-21 16,1 21-16,0 0 0,0 0 15,0 0-15,0 0 0,-1 0 0,1 21 16,0 0-16,21 0 16,0 0-16,42-21 15,-20 0-15,-1 21 0</inkml:trace>
  <inkml:trace contextRef="#ctx0" brushRef="#br0" timeOffset="59475.37">14986 10541 0,'0'21'31,"-21"0"-15,21 1-16,-21-1 0,-1 0 16,22 0-16,-21 0 0,21 0 0,0 1 15,-21 20-15,0-21 0,21 0 0,0 0 16,-21 1-16,0-1 0,-1 0 15,22 0-15,-21-21 0,21 21 16,-21-21 0,21-21-1,0 0 1,0 0-16,0 0 0,0-22 16,21 22-16,0 0 0,1 0 15,-1-22-15,0 22 0,0-21 0,21 0 16,1 20-16,-1-20 0,0 21 0,1 0 15,-1 0-15,0 21 0,1 0 16,-1 0-16,0 0 0,1 0 0,-22 0 16,21 21-16,-21 0 0,1 0 0,-1 21 15,-21-20-15,21 20 0,-21-21 16,0 21-16,0-20 0,-21-1 16,0 21-16,-1-21 0,1 0 0,0 1 0,0-1 15,0 0-15,0-21 16,21 21-16,0 0 0,-22-21 0,44 0 47,-1 0-47</inkml:trace>
  <inkml:trace contextRef="#ctx0" brushRef="#br0" timeOffset="60178.97">16298 10626 0,'0'0'0,"21"-21"0,-21-64 31,-21 85-31,0 0 0,0-21 16,0 21-16,-22 0 0,22 0 0,-21 0 16,0 21-16,-1 0 0,1 0 15,0 0-15,-1 1 0,22-1 0,-21 0 16,21 21-16,-1-21 0,1 1 15,0-1-15,21 21 0,0-21 0,0 0 16,0 1-16,0-1 0,0 0 16,21-21-16,0 0 0,1 21 15,-1-21-15,0 0 0,0 0 16,0 0-16,22 0 0,-22 0 0,0-21 16,21 0-16,-21 21 0,1-21 0,20-1 15,-21 1-15,0 0 0,0 0 16,1 0-16,-1 0 0,0-1 0,-21 1 15,0 0-15,21 0 0,-21 0 0,-21 21 32,21 21-17,-21 0-15,0 0 0,-1 0 16,1 1-16,0 20 0,0-21 0,0 21 16,0-20-16,-1 20 0,1 0 15,0 1-15,21-1 0,0 0 0,-21 22 16,21-1-16,0-20 0,0 20 15,0 1-15,0-1 0,0 1 0,0-1 16,0 1-16,21-1 0,0 22 0,-21-22 16,0 1-16,21 20 0,-21-20 15,22-1-15,-22 1 0,0-1 0,21-20 16,-21 20-16,0-20 0,0-1 0,0-21 16,0 21-16,-21-20 0,-1-1 0,1-21 15,0 21-15,0-21 0,0 0 16,-22 0-16,22 0 0,0-21 15,-21 0-15,-1-1 0,22 1 0,-21 0 16,0-21-16,-1-1 0,1 1 16,21 0-16,-22-1 0,1-20 0,21 21 15,0-1-15,0 22 0,-1-21 0,22-1 16,-21 22-16,21-21 0,0 21 0,0-22 16,0 22-16,0-21 0,21 21 15,1-22-15,-1 22 0,0-21 0,0 0 16,21-1-16</inkml:trace>
  <inkml:trace contextRef="#ctx0" brushRef="#br0" timeOffset="61039.47">18415 10562 0,'0'0'15,"42"0"-15,-21 0 0,1 0 0,20 0 0,-21 0 16,21 0-16,1 0 0,-1-21 0,-21 0 16,22 21-16,-1-21 0,0 0 15,-21-22-15,22 22 0,-22 0 0,21-21 16,-21 20-16,1-20 0,-1 0 16,-21 21-16,0-22 0,0 1 0,0 0 15,0 20-15,0-20 0,0 0 0,0-1 16,0 22-16,0 0 0,-21-21 15,-1 21-15,1-1 0,0 22 16,0 0-16,0 0 0,0 0 0,-1 22 16,1-1-16,0 21 0,0 0 15,0 1-15,0 20 0,-1 1 0,-20-1 16,21 22-16,0 0 0,0-1 16,-1 1-16,-20 0 0,21-1 0,0 1 15,0 0-15,-1-1 0,1 1 0,0-22 16,0 22-16,0 0 0,21-1 0,-21 1 15,-1-21-15,1 20 0,0-20 16,0 20-16,0-20 0,0 21 0,-22-22 16,22 22-16,0-22 0,0 1 0,21-1 15,0-20-15,-21 20 16,21-21-16,0-20 0,0 20 0,0-21 16,21 0-16,0-21 0,0 0 0,21 0 15,1 0-15,-1-21 0,22 0 0,-1 0 16,1-22-16,-1 1 0,1 0 15,-1-1-15,1-20 0,-1-1 0,-21 1 16,22 21-16,-22-43 0,1 21 0,-1 1 16,-21-22-16,0 22 0,-21-22 15,0 0-15,0 22 0,-42-22 16,21 22-16,-22-22 0,1 43 0,0-22 0,-1 22 16,1 0-16,-21-1 0,20 22 15,1 0-15,0 0 0,-1 0 16,22-1-16,-21 1 0,42 0 15,0 0-15,21 0 16,0 21-16,21-21 16,1 21-16,-22-22 0,21 22 0,22-21 15,-22 0-15,0 0 0,1 21 16,-1-21-16,0 0 0,1-1 0,-1-20 16,0 21-16,1 0 0,-1-22 0,0 22 15</inkml:trace>
  <inkml:trace contextRef="#ctx0" brushRef="#br0" timeOffset="61672.39">19621 10075 0,'22'-42'0,"-44"84"0,44-105 0,-22 42 16,0 0-16,0-1 0,-22 22 15,1 0-15,0 0 16,0 0-16,0 22 0,0-1 0,-1 0 16,1 0-16,0 21 0,0 1 0,0-1 15,0 0-15,-1 22 0,1-22 16,0 22-16,0-1 0,0-20 0,0 20 15,-1-21-15,1 1 0,0-1 16,21 0-16,-21-20 0,21-1 16,0 0-16,0 0 0,0 0 0,0 0 15,21-21-15,0 0 16,22 0-16,-22 0 0,21 0 16,0 0-16,1-21 0,-1 0 0,0 0 15,1 0-15,-1 0 0,0-1 16,1-20-16,-22 21 0,21-21 0,-21 20 15,1-20-15,-1 21 0,0-21 0,-21 20 16,21 1-16,-21 0 0,0 0 16,-21 21-1,0 0-15,0 0 0,-1 0 0,1 21 16,0 0-16,0 22 16,0-22-16,0 0 0,21 21 0,-22-21 15,22 22-15,-21-22 0,21 0 0,0 21 16,0-20-16,0-1 0,0 0 15,21-21-15,1 21 0,-1 0 0,0-21 16,0 0-16,0 0 0,22 0 0,-22 0 16,21 0-16,-21 0 0,22 0 15,-22-21-15,21 21 0,-21-21 0,0 0 16,1-22-16,-1 22 0,0-21 16,0 21-16,-21-22 0,0 1 0,0 0 15,0-1-15,0 1 0,0 21 16,-21 0-16,0-22 0,-22 43 15,22-21-15,0 21 0,-21 0 0,21 0 0,-22 0 16,1 0-16,21 21 0,-22 1 16,22-1-16,0 0 0,0 21 15,0-21-15,21 1 0,0-1 0,0 21 16,0-21-16,21 0 0,0 1 0,21-1 16,-20-21-16,20 21 0,0-21 15,1 0-15,-22 0 0,42 0 0</inkml:trace>
  <inkml:trace contextRef="#ctx0" brushRef="#br0" timeOffset="62333.02">20574 10583 0,'0'0'0,"21"-21"0,21 0 0,-20 0 15,-1 0-15,-21 0 0,0-22 16,0 22-16,0 0 0,0 0 16,-21 21-16,-1 0 15,1 0-15,-21 0 0,21 21 0,-22 0 16,22 0-16,-21 0 0,21 1 0,-22-1 15,22 21-15,-21-21 0,21 0 16,0 22-16,21-22 0,-22 0 0,22 0 16,0 0-16,0 1 0,0-1 0,0 0 15,22-21 1,-1 0-16,0 0 16,0 0-16,0 0 0,0 0 0,1 0 15,20-21-15,-21 21 0,0-21 16,22-1-16,-22 1 0,0-21 0,0 21 15,0 0-15,0-22 0,1 1 0,-1 21 16,0-22-16,0 22 0,0 0 16,-21 42-1,0 0-15,-21 1 16,0-1-16,0 21 0,0-21 0,-1 0 16,22 22-16,0-22 0,0 0 0,0 0 15,0 0-15,0 1 0,0-1 16,22 0-16,-1-21 0,0 0 15,0 21-15,0-21 0,22 0 0,-22 0 16,21 0-16,-21 0 0,0-21 16,22 0-16,-22 0 0,0-1 0,0 1 15,22 0-15,-22-21 0,0-1 0,0-20 16,0 21-16,22-22 0,-22 1 16,0 20-16,0-20 0,0-1 0,0 22 15,-21 0-15,0-1 0,22 1 0,-22 21 16,0 0-16,-22 42 15,1 0 1,0 0-16,0 21 0,21-20 16,-21 20-16,0 0 0,-1 1 15,22-1-15,0 21 0,0-20 0,-21-1 16,21 22-16,0-22 0,0 0 16,0 1-16,0-22 0,0 0 0,0 21 15,0-21-15,0 1 0,0-1 16,21-21-16,1 0 15,-1 0-15,0-21 16</inkml:trace>
  <inkml:trace contextRef="#ctx0" brushRef="#br0" timeOffset="62504.11">20955 10329 0,'0'0'0,"21"22"47,21-1-47,-20-21 0,-1 0 16,21 0-16,-21 0 0,22 0 0,-1-21 15,0 21-15,22-22 0,-1 1 16</inkml:trace>
  <inkml:trace contextRef="#ctx0" brushRef="#br0" timeOffset="63276.11">23029 10753 0,'0'0'0,"85"-21"31,-85-1-31,0 1 0,21 0 0,0 0 16,-21 0-16,0 0 0,21-22 16,-21 1-16,22 21 0,-22-43 0,0 22 15,0 0-15,0-1 0,0-20 0,0 20 16,0 1-16,-22 0 16,1 21-16,-21-22 0,21 22 0,-22 21 0,1 0 15,0 0-15,-1 0 0,1 0 16,-21 0-16,20 21 0,1 22 15,-22-22-15,22 21 0,0-21 0,-1 22 16,1-1-16,21 0 0,0 1 0,0-22 16,-1 21-16,22 0 0,0-20 15,0-1-15,0 21 0,0-21 0,22-21 16,-1 21-16,21 1 0,-21-22 16,22 0-16,-1 0 0,0 0 0,22-22 15,-22 1-15,22 21 0,-22-21 0,0-21 16,22 21-16,-22-22 15,0 1-15,1 21 0,-1-43 0,0 22 16,1 0-16,-1-1 0,0-20 0,-20 20 16,20-20-16,-21 21 0,0-22 15,0 22-15,-21-1 0,0 1 0,0 21 16,0 0-16,0 0 0,-21 21 0,0 0 16,0 21-16,0 21 0,0 0 15,-1 1-15,1-1 0,0 0 0,0 22 16,0-1-16,0-20 0,-1 20 15,1-20-15,21-1 0,-21 21 0,21-20 16,0-1-16,0 0 0,0-20 0,0 20 16,0-21-16,21 21 0,0-20 15,1-22-15,-1 21 0,0 0 16,0-21-16,21 0 0,-20 0 0,20 0 16,0 0-16,1 0 0</inkml:trace>
  <inkml:trace contextRef="#ctx0" brushRef="#br0" timeOffset="64061.19">23897 10308 0,'0'0'0,"0"-21"0,-42-21 16,21 42-1,-1 0-15,-20 0 0,0 0 16,21 21-16,-22 0 0,1 0 0,21 0 16,0 1-16,-22-1 0,43 0 15,-21 21-15,21-21 0,-21 1 16,21-1-16,0 21 0,0-21 0,0 0 15,0 1-15,21-22 0,0 21 0,0 0 16,1-21-16,20 0 0,-21 21 16,21-21-16,-20 0 0,20 0 0,0 0 15,1 0-15,-1 0 0,0-21 0,1 21 16,-1-21-16,-21 0 0,21-22 16,-20 22-16,-1 0 0,0-21 0,0-1 15,-21 1-15,21 21 0,-21-22 0,0 1 16,0 21-16,-21-21 0,0 20 15,0 1-15,-22 21 0,22 0 16,-21 0-16,0 0 0,-1 0 0,1 0 16,0 21-16,20 1 0,-20-1 15,21 21-15,-21-21 0,42 22 0,-22-22 16,22 0-16,0 21 0,0-21 0,0 1 16,0-1-16,22 0 0,-1 0 15,0 0-15,0-21 0,21 0 0,-20 0 16,20 0-16,0 0 0,-21 0 0,22 0 15,-1 0-15,0 0 0,1-21 16,-22 0-16,21 0 0,1 0 16,-22-1-16,21-20 0,-21 21 0,22-21 0,-22 20 15,0-20-15,0 21 16,0 0-16,-21 0 0,0 42 31,-21 0-31,0 0 16,0 0-16,0 22 0,-1-22 0,22 21 15,-21-21-15,21 0 0,-21 1 0,21 20 16,0-21-16,0 0 0,0 0 16,0 1-16,21-22 15,0 0-15,1 0 0,20 0 16,-21 0-16,0 0 16,22 0-16,-22-22 0,21 22 0,-21-21 15,22 0-15,-22 0 0,0-21 0,21 20 16,-21 1-16,1-21 0,-22 21 15,21-22-15,-21 22 0,21 0 0,-42 21 32,0 0-32,-1 21 15,1 0-15,0 22 0,0-22 0,21 0 16,-21 21-16,0-20 0,21-1 0,0 21 16,0-21-16,0 0 0,0 1 15,0-1-15,21-21 16,0 0-16,0 0 0</inkml:trace>
  <inkml:trace contextRef="#ctx0" brushRef="#br0" timeOffset="64544.05">25273 9991 0,'0'0'0,"0"-21"0,0-1 0,-21 22 16,0 22-1,-1-1-15,1 0 0,0 0 16,0 0-16,0 22 0,0-1 0,-1-21 16,1 21-16,0 1 0,0-1 15,21 0-15,-21 1 0,21-1 16,-21 0-16,-1-20 0,22-1 0,0 21 16,-21-21-16,0 0 0,21 1 15,-21-22 1,21-22-1,0 1-15,21 0 16,-21 0-16,21 0 0,0 0 16,22-1-16,-22-20 0,21 21 0,-21 0 15,22-22-15,-1 22 0,0 21 0,-20-21 16,20 21-16,0 0 0,-21 0 16,1 0-16,-1 0 0,0 21 15,-21 0-15,0 1 0,0-1 0,0 0 16,0 21-16,0-21 0,-21 1 15,0 20-15,-1-21 0,1 0 0,-21 0 16,21 1-16,-22-1 0,1-21 0,0 21 16,-1-21-16,22 0 0,-21 0 15,21 21-15,-22-21 0,22 0 0,0 0 16,21-21 0,21 0-16,0 0 15,22-1-15,-22 1 0</inkml:trace>
  <inkml:trace contextRef="#ctx0" brushRef="#br0" timeOffset="64795.38">25908 9927 0,'0'0'0,"-21"0"16,0 21-16,-1 1 15,1-1-15,0 0 0,0 21 0,0-21 16,0 22-16,-22-1 0,22 0 15,0 1-15,0-1 0,0 0 0,-1 22 16,1-22-16,-21 1 0,42-22 16,-21 21-16,0 0 0,-1-20 15,22-1-15,0 0 0,0 0 0,0 0 16,0 0-16,22-21 16,-1 0-16,0 0 0,21 0 15,-21 0-15,22 0 0,-22 0 0</inkml:trace>
  <inkml:trace contextRef="#ctx0" brushRef="#br0" timeOffset="65156.18">25844 10562 0,'0'0'0,"-21"0"0,0 21 16,21 1-16,0-1 16,21-21-1,0 0-15,1 0 0,-1 21 0,21-21 16,-21 0-16,22 0 0,-22 0 15,21 0-15,0 0 0,1 0 0,-1-21 16,0 21-16,-20-21 0,-1-1 0,0 1 16,0 0-16,-21-21 0,0 21 15,0-1-15,0 1 0,0 0 0,-42 21 16,21 0 0,-22 0-16,22 0 0,-21 42 0,-22-20 15,22-1-15,0 21 0,-1-21 0,22 22 16,-21-22-16,21 21 15,-1-21-15,22 0 0,0 22 0,0-22 16,0 0-16,0 0 0,22 0 0,-1 1 16,0-22-16,21 21 0,1 0 15,-1 0-15,21-21 0,-20 21 0,20 0 16,1-21-16,-1 22 0,-20-22 0,20 0 16,-21 0-16,1 0 0,-22 0 0</inkml:trace>
  <inkml:trace contextRef="#ctx0" brushRef="#br0" timeOffset="66739.72">1524 9737 0,'0'0'0,"-21"0"0,0 0 0,-1 21 15,1-21-15,0 0 16,21 21 15,21-21-31,0 0 0,1 0 16,-1 0-16,0 0 0,0 0 0,0 0 16,0 0-16,1 0 0,20 0 15,-21 0-15,21 0 0,1 21 16,-1-21-16,0 0 0,1 0 0,20 0 15,-20 0-15,20 0 0,1 0 0,20 0 16,-20 0-16,20 0 0,1 0 16,21 0-16,-21 0 0,20 0 15,-20 0-15,21 0 0,0 0 0,0 0 16,21 0-16,-22 0 0,22 0 0,0 0 16,0 0-16,0-21 0,22 21 15,-22 0-15,21 0 0,0-21 0,21 21 16,-21 0-16,1 0 0,20-21 0,0 21 15,1 0-15,-1-21 0,21 21 16,-20-22-16,-1 22 0,22 0 0,-1-21 16,-21 21-16,22-21 0,-22 21 15,22 0-15,-1-21 0,22 0 16,-22 21-16,1-21 0,-1 21 0,22 0 16,-21-22-16,20 22 0,-20-21 0,20 21 15,1-21-15,0 21 0,-22-21 16,22 21-16,0 0 0,20-21 0,-20 21 15,21-21-15,-21 21 0,-1-22 0,1 22 16,0 0-16,20-21 0,-20 0 16,21 21-16,0 0 0,0 0 0,-1 0 15,1-21-15,0 21 0,0 0 0,0 0 16,-22 0-16,22 0 0,0-21 16,0 21-16,0 0 0,-22 0 0,43 0 15,-21-21-15,-21 21 0,21 0 16,0 0-16,-1-22 0,-20 22 15,21 0-15,-21 0 0,20-21 0,-20 21 16,21 0-16,-21 0 0,-1 0 16,1 0-16,21-21 0,-22 21 0,1 0 15,21 0-15,-21 0 0,-1 0 0,22 0 16,-21 0-16,-1 0 0,1 0 16,-21-21-16,20 21 0,1 0 0,-22-21 15,22 21-15,-21-21 0,-1 21 16,22-22-16,-43 22 0,22-21 0,-22 21 15,0 0-15,1-21 0,-1 21 16,-21 0-16,0-21 0,-21 21 16,0-21-16,-21 21 0,0 0 0,-21-21 15,-1 21-15,1 0 0,0 0 16,-22-22-16,-21 22 0,22 0 0,-22 0 16,1-21-16,-22 21 0,0 0 15,0-21-15,-21 0 16,0 0-16,-21 21 15,0 0 1,-22 0-16,1 0 0,0-21 0,-1 21 16,-20 0-16,-1 0 0,1 0 15</inkml:trace>
  <inkml:trace contextRef="#ctx0" brushRef="#br0" timeOffset="68718.99">1778 13102 0,'0'0'0,"-21"-21"0,0 0 0,-1 0 15,1 0-15,0-1 16,0-20-16,21 21 0,-21 0 0,0 0 16,-1-1-16,1 1 0,0 0 15,21 0-15,-21 0 0,21 0 0,-21-1 16,21 1-16,0 0 0,0 0 16,0 0-16,0 0 15,0-1-15,0 1 0,0 0 16,0 0-1,21 21-15,0 0 16,0 0-16,0 0 0,1 0 16,-1 0-16,0 0 0,0 0 15,21 0-15,1 21 0,-22-21 0,42 0 16,-20 21-16,-1-21 0,22 0 16,-1 0-16,22 21 0,-1-21 0,1 0 15,0 22-15,21-22 0,-1 21 0,1-21 16,0 21-16,21-21 0,0 21 15,0-21-15,0 21 0,21-21 0,0 21 16,1-21-16,-1 22 0,21-1 0,0-21 16,1 21-16,-1 0 0,22-21 15,-22 21-15,21 0 0,22 1 16,-21-1-16,20 0 0,-20-21 0,20 21 16,22 0-16,-21 0 0,21 1 0,0-1 15,-1 0-15,1 0 0,0 0 0,0 0 16,21 1-16,0-1 0,-21 0 15,21 0-15,21 0 0,-21 0 0,0 1 16,21-1-16,0 21 0,-21-21 0,21 0 16,1 1-16,20 20 0,-21-21 0,0 0 15,22 22-15,-22-22 0,21 21 16,-21 0-16,22-20 0,-22 20 0,21-21 16,276 64-16,-297-64 15,21 21-15,-21 1 0,22-22 16,-22 21-16,0-21 0,0 0 0,21 22 15,-42-22-15,22 0 0,-1 0 0,-21 0 16,21 1-16,-21 20 0,0-21 0,0 0 16,0 0-16,-21 1 0,0-1 15,-1 0-15,1 0 0,-21 0 0,0 0 16,-22 1-16,22-1 0,-43 0 0,22 0 16,-22 0-16,0 0 0,1 1 15,-22-22-15,0 21 0,-21 0 0,0-21 16,0 0-16,0 21 0,-21-21 0,0 0 15,-22 21-15,1-21 16,0 0-16,-22 0 0,1 0 0,-1 0 16,1 0-16,-22 0 0,-21 0 0,21 0 15,-20 0-15,-1 0 0,0 0 16,0 0-16,0 0 0,-21-21 16,0 0-1,0 0 1,0 0-16,0-1 15,0 1 1,-21 21-16</inkml:trace>
  <inkml:trace contextRef="#ctx0" brushRef="#br0" timeOffset="68842.91">23453 14542 0,'0'21'0,"0"21"31,-22-42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6T02:20:49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1185 0,'0'0'16,"0"-21"-16,0 0 0,0 0 15,0 0-15,-21 21 16,-1 0 0,22 21-16,-21 0 15,21 21-15,-21 1 16,21-1-16,-21 0 0,21 1 0,-21-1 16,21 22-16,0-1 0,0 1 15,-21-1-15,-1 1 0,22-1 16,-21 1-16,21-1 0,0-21 0,0 1 15,0-1-15,0 0 0,0-20 16,0-1-16,0 21 0,0-21 16,0 0-16,0-42 31,0 0-31</inkml:trace>
  <inkml:trace contextRef="#ctx0" brushRef="#br0" timeOffset="491.71">571 1482 0,'-21'-21'15,"42"42"-15,-63-64 0,42 1 0,0 21 16,0 0-16,0-22 0,0 22 0,0 0 16,21-21-16,0 21 0,22-1 15,-22 1-15,21 0 0,1 21 16,20-21-16,-21 21 0,22 0 0,-22 0 15,22 21-15,-1 0 0,1 22 16,20-1-16,-41 0 0,20 1 16,-20-1-16,20 21 0,-42 1 15,22-1-15,-22 1 0,0 21 16,-21-22-16,0 1 0,0-1 0,0-21 16,0 1-16,0-1 0,0 0 15,-21-20-15,21-1 0,0 0 0,-21-21 16,21-21-1,0 0 1,0-1-16,0-20 0,-22 0 0,22-22 16,0 1-16,0-1 0,0 1 15,0-22-15,0 22 0,0-22 16,22 0-16,-1 22 0,-21-22 16,21 0-16,0 22 0,0-22 15,0 22-15,-21-1 0,22 22 0,-22 21 16,21-22-16,-21 22 0,21 21 15,-21 21 1,21 1-16,-21-1 0,21 21 0,-21 0 16,0 1-16,0-1 0,0 0 15,0 22-15,0-22 0,21 1 16</inkml:trace>
  <inkml:trace contextRef="#ctx0" brushRef="#br0" timeOffset="4031.7">2095 1990 0,'0'0'0,"22"-21"0,-1-1 16,-21-20-16,0 21 0,0-21 15,21-1-15,-21 1 0,0 0 16,0-1-16,0 1 0,0 0 15,0-1-15,0 1 0,-21 21 16,0 0-16,-1-1 0,1 1 0,0 21 16,0 0-16,0 0 0,-22 0 15,22 21-15,0 1 0,-21-1 16,21 21-16,-22 0 0,22 22 0,0-22 16,0 22-16,0-1 0,-1-20 15,22-1-15,0 21 0,0-20 16,0-22-16,0 21 0,0-21 0,22 1 15,-1-1-15,0 0 0,21-21 16,-21 0-16,1 0 0,20 0 0,-21 0 16,0 0-16,0-21 15,22 0-15,-22-1 0,0 1 0,0-21 16,0 0-16,1-1 0,-1 1 16,0 0-16,-21-1 0,0-20 15,0 20-15,0 1 0,0 0 0,0-1 16,0 1-16,0 21 0,0 0 15,0 0-15,-21 42 32,21 0-32,0 0 0,0 21 15,0-20-15,0 20 0,0 0 0,0 1 16,0-1-16,0 0 0,0 1 16,0-22-16,0 21 0,0-21 15,0 0-15,21 1 0,-21-1 16,21 0-16,0 0 0,0-21 15,1 0-15,-1 0 0,21 0 0,-21 0 16,22 0-16,-22 0 0,21-21 16,0 0-16,-20 0 0,20-1 0,0-20 15,-21 0-15,22-1 0,-22 1 16,21 0-16,-21-22 0,1 22 0,-22 21 16,0-22-16,0 22 0,0-21 15,0 21-15,-43 0 16,22 21-16,0 0 0,0 0 0,-22 0 15,22 0-15,0 0 16,0 21-16,21 0 0,0 0 16,0 0-16,0 0 15,21 1-15,0-22 0,0 21 0,1 0 16,-1 0-16,0 0 0,-21 0 16,21 1-16,0-22 0,0 21 15,1 0-15,-1 21 0,-21-21 0,0 1 16,21-1-16,0 0 0,-21 0 15,0 0-15,0 0 0,21-21 0,-21 22 16,21-1-16,1-21 0,-22 21 16,21-21-16,0 21 0,0-21 15,0 0-15,0 0 16,1 0-16,-1 0 0,0-21 0,0 0 16,0 0-16,0-1 0,22 1 15,-22 0-15,-21-21 0,21-1 0,0 1 16,0 0-16,-21-1 0,0 1 15,22 0-15,-22-1 0,0 22 0,0-21 16,0 21-16,0 0 0,0-1 16,-22 22-16,1 0 15,0 0-15,0 22 16,21-1-16,-21 0 16,21 0-16,0 0 0,0 0 0,0 1 15,0-1 1,21 0-16,0 0 0,0-21 0,0 21 15,1-21-15,-1 21 0,0-21 16,0 0-16,0 22 0,0-1 0,1 0 16,-1-21-16,-21 21 15,0 0-15,0 0 0,21-21 16,-21 22-16,0-1 0,0 0 16,0 0-16,0 0 15,21-21-15,-21 21 16,21-21-16,0 0 0,1 0 15,-1 0-15,0 0 16,21 0-16,-21-21 0,1 21 16,20-21-16,-21 0 0,21 0 15,-20-22-15,-1 22 0,21-21 0,-21 21 16,0-22-16,1 1 0,-1 0 16,0 21-16,0-22 0,0 22 0,-21-21 15,0 21-15,0-1 0,0 1 16,0 42 15,-21 1-31,0-1 0,21 21 16,0-21-16,-21 22 0,0-22 15,21 21-15,-22 0 0,22-20 16,0 20-16,0-21 0,0 0 16,0 22-16,0-22 0,0 0 0,22-21 15,-1 21-15,0 0 0,0-21 16,0 0-16,0 0 0,1 0 0,20 0 15,-21 0-15,0-21 0,22 0 16,-22 21-16,21-21 0,-21 0 16,22-1-16,-22-20 0,0 21 0,0-21 15,0-1-15,-21 1 0,0 0 16,0-1-16,0 1 0,0 0 16,0 20-16,0-20 0,-21 0 15,0 21-15,0-1 0,0 1 0,-1 0 16,-20 21-16,21 0 0,-21 0 15,20 0-15,-20 0 0,0 21 0,21 0 16,-22 1-16,22 20 0,0 0 16,0-21-16,0 22 0,-1-1 0,22 0 15,0 22-15,0-22 0,0-21 16,0 22-16,22-1 0,-1-21 0,0 0 16,0 1-16,21-1 0,-20 0 15,20-21-15,0 0 0,1 0 0,-1 0 16,0 0-16,22 0 15,-22 0-15,22-21 0,-1 0 0,-21-1 16,22-20-16,-22 21 0,1-21 16,-1 20-16,0-20 0,-21 21 0,1-21 15,-1-1-15,0 22 0,-21 0 16,0 0-16,0 0 0,0-1 0,0 44 31,-21-1-31,0 0 16,21 0-16,0 21 0,0-20 15,-22 20-15,22 0 0,0-21 0,0 22 16,0-22-16,0 0 0,0 21 16,0-20-16,22-1 15,-22 0-15,21-21 0,0 0 16,0 0-16,0 0 0,0 0 0,1 0 16,-1-21-16,0 21 0,0-21 15,0-1-15,0 1 0,1-21 0,20 21 16,-21-22-16,0 1 0,0 21 15,-21-21-15,22 20 0,-22-20 0,21 21 16,-21 0-16,0 0 0,0 42 47,0 0-47,0 21 0,-21-21 0,21 22 16,0-22-16,-22 21 15,22-21-15,0 22 0,0-22 0,0 0 16,0 0-16,0 22 0,0-22 15,22 0-15,-1-21 0,0 0 16,0 0-16,0 0 16,0 0-16,1 0 0,-1-21 0,0 0 15,21-1-15,-21 1 0,1 0 16,-1-21-16,0 21 0,0-22 0,0 1 16,-21 0-16,21-1 0,-21 22 15,22-21-15,-22-1 0,0 22 0,0 0 16,0 0-16,0 42 31,-22 0-15,22 0-16,-21 22 0,21-22 15,0 21-15,0-21 0,0 22 0,0-1 16,0-21-16,0 22 0,0-22 16,0 0-16,0 0 0,21 0 0,1 0 15,-1 1-15,21-1 0,-21-21 16,0 0-16,22 0 0,-1 0 0,-21 0 15,22 0-15,-1 0 0,-21-21 16,21 21-16,-20-22 0,20 1 0,-21-21 16,0 21-16,0-22 0,-21 1 15,0 21-15,22-21 0,-22-1 16,0 22-16,0 0 0,0 0 16,0 0-16,0-1 0,0 44 31,0-1-31,0 0 0,0 21 15,0-21-15,0 1 0,0 20 0,0 0 16,0-21-16,0 1 0,0 20 16,0-21-16,21 0 0,-21 0 0,42 1 15,-21-1-15,0-21 16,22 0-16,-22 0 0,0 0 0,21 0 0,-20 0 16,-1 0-16,21 0 15,-21-21-15,0-1 0,1 1 0,-1-21 16,-21 21-16,21-22 0,-21 1 15,21 0-15,-21 21 0,0-22 0,0 1 16,0 21-16,0 0 0,0-1 16,0 1-16,-21 21 15,21 21 1,-21 1-16,21-1 0,-21 21 0,21-21 16,0 22-16,-22-22 0,22 21 15,-21-21-15,0 22 0,21-22 0,0 21 16,0-21-16,0 0 0,-21 1 0,21-1 15,0 0-15,0-42 47,0 0-47,21-1 0,-21 1 0,21 0 16,0-21-16,-21 21 0,22-22 16,-1 1-16,0 21 0,0-22 0,0 22 15,0-21-15,1 21 0,-1 0 16,0 21-16,0-22 0,0 22 15,0 0-15,1 0 0,-22 22 16,0-1-16,21 0 0,0 0 0,-21 0 16,0 22-16,0-22 0,21 0 15,-21 21-15,21-21 0,0 22 0,1-22 16,-1 0-16,0 0 0,0 0 16,21 1-16,1-1 0,-1 0 15,0-21-15,1 0 0,-1 0 0,0 0 16,1 0-16,-1 0 0,-21 0 15,22-21-15,-1 21 0,0-43 0,1 22 16,-1 0-16,0-21 0,-21-1 16,1 1-16,20 0 0,-42-1 0,0-20 15,21 21-15,-21-1 0,0 1 16,0 21-16,0-22 0,-21 22 16,0 0-16,0 21 0,-1 0 0,1 0 15,0 0-15,-21 0 0,21 21 16,-22 0-16,22 22 0,-21-22 15,21 21-15,-1-21 0,-20 22 0,21-1 16,21 0-16,-21-20 0,21 20 16,0-21-16,0 21 0,0-20 0,0-1 15,0 0-15,0 0 0,21-21 16,0 0-16,0 0 0,0 0 0,1 0 16,20 0-16,-21 0 0,0 0 0,22-21 15,-22 0-15,0 0 0,0-1 16,0 1-16,0-21 0,1 21 15,-1-22-15,-21 1 0,0 21 16,21 0-16,-21-22 0,21 22 0,-21 0 16,0 0-16,0 42 31,-21 0-31,0 0 16,21 1-16,-21-1 0,-1 21 0,22 0 15,-21 1-15,21-1 0,0 0 16,0 22-16,0-22 0,0 22 0,0-22 15,21 22-15,-21-1 0,22-21 0,-1 22 16,0-1-16,-21 1 0,21-1 16,0 1-16,-21-1 0,0 1 15,21-1-15,-21 1 0,22-1 16,-22 1-16,0-1 0,0 1 0,0-1 16,-22 1-16,1-1 0,0-20 0,0 20 15,0 1-15,0-22 0,-1 0 16,22 1-16,-21-22 0,0 0 0,0 0 15,0 0-15,21 1 0,-21-22 16,-1 0 0,1-22-16,21 1 0,0 0 15,0 0-15,0 0 0,0 0 0,0-22 16,0 22-16,0-21 16,21 21-16,-21-22 0,0 1 0,22 0 15,-22-1-15,0 1 0,0-22 0</inkml:trace>
  <inkml:trace contextRef="#ctx0" brushRef="#br0" timeOffset="4275.56">6456 1058 0,'0'0'0,"0"-21"32,-21 21-32,-1 0 15,22 21 17,0 1-17</inkml:trace>
  <inkml:trace contextRef="#ctx0" brushRef="#br0" timeOffset="5071.38">1185 2815 0,'-127'0'15,"254"0"-15,-296 0 0,105 0 0,22 0 0,0 0 16,-1 0-16,1 0 0,21 0 16,-21 0-16,20 0 0,1 0 0,0 0 15,0 0-15,42 0 31,0 0-15,0 0-16,22 0 0,-1 0 0,0 0 16,22 0-16,-1 0 0,1 0 15,21 0-15,-1 0 0,22 0 16,0-21-16,0 21 0,21-21 0,0 21 16,0 0-16,0-21 0,42 21 15,-21 0-15,0-21 0,22 21 0,-22 0 16,21 0-16,1-22 0,-1 22 15,21 0-15,-20 0 0,-1 0 0,22 0 16,-22 0-16,21 0 0,1 0 16,-1-21-16,-20 21 0,20 0 15,-20 0-15,-1 0 0,-21 0 0,0-21 16,0 21-16,1 0 0,-22 0 16,-22-21-16,22 0 0,0 21 0,-21-21 15,0 21-15,0-22 0,-21 22 16,-1-21-16,1 21 0,-22 0 0,-20-21 15,20 21-15,-20-21 0,-22 21 16,21 0-16,-21 0 0,0 0 0,-21-21 16,22 21-16,-1 0 31,-42 0 31,-1 0-62,1 0 0,0 0 16,0 21-16</inkml:trace>
  <inkml:trace contextRef="#ctx0" brushRef="#br0" timeOffset="5963.31">1270 4657 0,'21'0'0,"-42"0"0,42-21 16,0 21-16,0-22 0,-21 1 16,22 0-16,-1 21 0,-21-21 15,0 0-15,0 0 0,0-1 16,0 1-16,0 0 0,-21 21 16,-1-21-16,-20 21 0,21 0 15,0 0-15,-22 0 0,1 0 0,0 0 16,21 0-16,-22 0 0,1 21 15,0 21-15,-1-20 0,22-1 0,-21 21 16,-1 0-16,1 1 0,21 20 16,-21-20-16,20 20 15,1 1-15,0-1 0,0 1 0,0-1 16,21 1-16,0-22 0,0 0 16,0 1-16,21-1 0,0 0 0,21-21 15,-20 1-15,20-1 0,0 0 16,1-21-16,20 0 0,-21 0 15,1 0-15,-1 0 0,0 0 0,22 0 16,-22-21-16,1 0 0,-22-1 16,21 1-16</inkml:trace>
  <inkml:trace contextRef="#ctx0" brushRef="#br0" timeOffset="6819.83">1714 4847 0,'0'0'0,"0"-21"0,-21 21 31,0 0-31,21 21 0,-21 0 0,-21 1 16,20 20-16,1-21 0,0 21 15,0 1-15,0-1 0,0 0 0,-1 1 16,22-1-16,0 0 0,-21 1 16,21-22-16,0 21 0,0-21 0,0 1 15,21-1-15,1 0 0,-1 0 16,21-21-16,-21 0 0,22 0 15,-1 0-15,0 0 0,-21 0 16,22-21-16,-1 0 0,0 21 0,1-21 16,-22-1-16,21-20 0,-21 21 15,1 0-15,-1-22 0,-21 22 16,0-21-16,0 0 0,0 20 0,-21-20 16,-1 0-16,1-1 0,0 22 15,0-21-15,-21 21 0,20 0 0,-20 21 16,21-22-16,0 22 0,0 0 15,-1 0-15,1 0 0,0-21 16,21 0 0,21 0-1,0 21-15,22-21 0,-22 21 16,21-21-16,-21 21 0,22 0 16,-1-22-16,-21 22 0,22 0 0,-1 0 15,0 0-15,1 0 0,-1 0 16,0 0-16,1 0 0,-1 22 0,-21-1 15,21 21-15,-20-21 0,-1 0 16,0 22-16,0-1 0,-21 0 0,0 1 16,0-22-16,0 21 15,0 1-15,0-1 0,0-21 0,0 21 0,0-20 16,0-1-16,-21 0 16,21 0-16,-21-21 0,21 21 0,-21-21 31,21-21-16,0 0-15,0 0 16,0-22-16,0 22 0,0 0 0,0-21 16,0-1-16,0 1 0,0 0 15,0-1-15,0 1 0,21 0 0,0-1 16,0 1-16,21 21 0,-20 0 16,20 0-16,0-1 0,1 1 0,-1 21 15,0 0-15,1 0 0,-1 0 16,0 21-16,1 1 0,-22-1 0,21 21 15,-21-21-15,22 22 0,-22-1 16,0-21-16,-21 21 0,0 1 16,0-1-16,0-21 0,0 22 0,0-22 15,0 0-15,0 0 0,0 0 16,0 0-16,0 1 0,0-1 16,0-42 15,0-1-16,0 1-15,0 0 0,21-21 0,-21 21 16</inkml:trace>
  <inkml:trace contextRef="#ctx0" brushRef="#br0" timeOffset="7236.09">3281 4678 0,'0'0'0,"0"-21"0,21 21 16,-21-21-16,21 21 15,0 0-15,0 0 16,1 0-16,-1 21 16,0 0-16,0 0 0,0 0 0,0 0 15,1 22-15,-1-1 0,0 0 16,-21 1-16,21-1 0,-21 0 16,21 1-16,-21-1 0,0-21 0,0 22 15,0-22-15,0 0 0,0 0 16,0 0-16,0 0 0,21-21 15,1 0 1,-22-21-16,21 21 16,0-42-16,0 21 0,-21 0 15,21-22-15,0 1 0,1 0 0,-22-1 16,21-20-16,0 20 0,0 1 16,-21 0-16,21-1 0,0 1 0,1 0 15,-22 21-15,0-1 0,21 1 16,0 21-16,-21-21 0,21 21 15,0 0 1,0 0-16,-21 21 16,22-21-16,-22 21 0,21-21 15,-21 22-15,21-22 0</inkml:trace>
  <inkml:trace contextRef="#ctx0" brushRef="#br0" timeOffset="7595.89">4191 4953 0,'-21'-21'0,"42"42"0,0-21 16,0 0 0,0 0-1,1 0-15,-1-21 16,-21 0-16,21 21 0,0-21 0,0-1 16,0-20-16,-21 21 0,22 0 15,-1 0-15,-21-1 0,0 1 0,0 0 16,0 0-16,0 0 0,0 0 15,-21 21-15,-1 0 16,1 0-16,0 0 0,0 21 0,0 0 16,0 0-16,21 0 0,-22 22 15,1-22-15,21 21 0,0 0 0,0 1 16,0-1-16,0 0 0,0-20 16,0 20-16,0-21 0,0 0 0,21 0 15,1 1-15,-1-1 16,0-21-16,0 0 0,0 0 0,0 0 15,22 0-15,-22 0 0,21 0 0,-21 0 16,1-21-16,20-1 0,-21 1 16,0 0-16,0 0 0,1-21 0</inkml:trace>
  <inkml:trace contextRef="#ctx0" brushRef="#br0" timeOffset="7923.7">4847 4678 0,'0'0'0,"0"-21"0,21 0 15,-21-1-15,21 1 0,1 0 16,-1 21-16,0 0 15,0 21-15,0-21 16,-21 21-16,21 1 0,1-1 16,-22 21-16,0-21 0,21 22 0,0-1 15,-21-21-15,0 21 0,0 1 16,0-22-16,0 21 0,0 1 0,0-22 16,0 0-16,0 0 0,0 0 15,0 0-15,0 1 16,0-44-1,0 1-15,0 0 16,0 0-16,0 0 0,0 0 16,0-22-16,0 1 0,0 21 0,21-22 15,0 1-15,-21 0 0,21-1 0,-21 1 16,22 21-16,-1-21 0,-21 20 16,21 1-16,0 0 0,-21 0 15,21 21-15,0-21 0,-21 0 0,22 21 16,-1-22-16</inkml:trace>
  <inkml:trace contextRef="#ctx0" brushRef="#br0" timeOffset="8973.1">5630 4170 0,'0'0'0,"0"-64"31,0 86-15,0-1 0,0 0-16,0 21 0,0-21 0,0 22 15,0-1-15,0 0 0,0 22 0,-21-22 16,0 85-1,0-63-15,21-22 0,0 22 16,0-22-16,0 0 0,0 1 16,0-22-16,0 21 0,21-21 0,21 0 15,-21 1-15,1-22 0,20 0 0,0 0 16,-21 0-16,22 0 0,-1 0 16,0-22-16,1 1 0,-22 0 0,21 0 15,-21 0-15,1-22 0,-1 22 16,0-21-16,0 21 0,0-22 0,-21 1 15,0 21-15,0 0 0,0 0 0,0-1 16,0 1-16,0 0 0,0 42 31,0 0-31,0 1 16,-21-1-16,21 0 0,0 0 0,0 21 16,0-20-16,0 20 0,0-21 0,0 0 15,0 0-15,21 22 0,0-22 16,1 0-16,-1-21 0,0 0 15,0 0-15,0 0 0,0 0 16,22 0-16,-22 0 0,0 0 0,0-21 16,0 0-16,22 0 0,-22-1 15,0 1-15,-21-21 0,21 21 0,0-22 16,-21 22-16,22 0 0,-22-21 0,0 21 16,0-1-16,0 1 0,0 0 15,0 0-15,0 0 0,0 0 16,0-1-16,0 1 0,0 0 15,0 0-15,0 0 16,0 42 15,0 0-31,0 0 0,-22 0 0,22 1 16,-21-1-16,21 0 0,-21 21 0,21-21 16,0 1-16,0 20 0,-21-21 15,21 21-15,0-20 0,0-1 0,-21 21 16,21-21-16,0 0 0,0 1 15,0-1-15,0 0 16,0-42 15,0 0-31,0-1 0,0 1 16,0-21-16,0 21 0,21-22 16,0 22-16,-21-21 0,21 0 0,0 20 15,1-20-15,-1 0 0,0 21 0,0-22 16,0 22-16,22 0 0,-22 0 15,21 0-15,-21 21 0,0 0 0,1 0 16,-1 0-16,0 21 0,0 0 16,0 0-16,0 0 0,-21 22 15,0-1-15,22-21 0,-1 21 0,-21 1 16,0-1-16,0 0 0,0-20 16,0 20-16,0 0 0,0-21 0,0 1 15,0-1-15,0 0 0,0 0 0,0 0 16,21-21-1,0 0-15,0-21 16,0 0-16,1 21 0,-1-21 16,0-22-16,0 22 0,21 0 0</inkml:trace>
  <inkml:trace contextRef="#ctx0" brushRef="#br0" timeOffset="9643.7">7705 4403 0,'0'-21'16,"0"42"-16,0-85 0,-22 43 0,1 0 16,0 21-16,0 0 0,0 0 15,0 0-15,-22 0 0,22 21 0,-21 0 16,21 0-16,-22 22 0,22-22 16,-21 21-16,21 1 0,-1-22 0,1 21 15,0-21-15,0 22 0,21-22 0,-21 0 16,21 21-16,0-21 0,0 1 15,0-1-15,21 0 0,0-21 0,0 21 16,0-21-16,1 0 0,-1 0 16,0 0-16,21 0 0,-21-21 15,22 0-15,-22 0 0,0-1 0,0 1 16,22 0-16,-22 0 0,0 0 16,0 0-16,-21-1 0,0-20 0,21 21 15,-21 0-15,0 0 0,0-1 16,0 1-16,0 0 15,0 42 17,-21 0-32,21 1 15,0-1-15,0 21 0,-21-21 0,21 0 0,-21 22 16,21-1-16,-21 0 16,21 1-16,0-1 0,0 0 0,-22 22 15,22-22-15,0 22 0,0-22 0,0 22 16,0-22-16,0 21 0,0-20 15,0 20-15,0 1 0,22-22 0,-22 22 16,0-1-16,21 1 0,-21-1 0,21 1 16,-21-22-16,0 21 0,0 1 15,21-1-15,-21-20 0,0 20 0,21 1 16,-21-22-16,0 0 0,0 22 0,0-22 16,0 1-16,0-1 0,0 0 15,0-21-15,0 1 0,0-1 0,0 0 16,0-42-1,0 0 1,0-1-16,0 1 16,0 0-16,0 0 0,0 0 0,0-22 15,0 22-15,0 0 0,0-21 0,0 21 16,0-22-16,0 1 0,0 0 16,0-1-16,0 1 0,0-22 0</inkml:trace>
  <inkml:trace contextRef="#ctx0" brushRef="#br0" timeOffset="9887.57">6710 4106 0,'-21'-21'0,"42"42"0,-64-42 31,43 0-15,-21 21-1,21-21 1,-21 21 0,0 0-16,0 0 0</inkml:trace>
  <inkml:trace contextRef="#ctx0" brushRef="#br0" timeOffset="10087.45">5419 4255 0,'-22'0'0,"44"0"0,-44 21 0,1-21 16,42 0-1,1 0-15,20 0 16,-21 0-16,21 0 0,22 0 15,-22 0-15,1 0 0,20 0 0,1-21 16,-22-1-16,21 22 0,-20-21 0,-1 21 16</inkml:trace>
  <inkml:trace contextRef="#ctx0" brushRef="#br0" timeOffset="11048.27">8911 4445 0,'0'0'0,"-21"21"31,42-21-15,0 0-1,22 0-15,-22 0 0,0 0 0,21 0 16,1-21-16,-22 21 0,21-21 16,0 0-16,1 21 0,-22-21 0,21-1 15,1 1-15,-1-21 0,0 21 16,1 0-16,-22-22 0,21 1 16,0 0-16,1-1 0,-22 1 15,21 0-15,-21 20 0,1-20 0,-22 0 16,0-1-16,0 1 0,0 21 0,0 0 15,-22-22-15,1 22 0,0 0 16,0 21-16,0 0 0,0 0 16,-1 0-16,1 0 0,0 21 15,0 22-15,0-22 0,0 21 0,-1 0 16,22 22-16,-21-1 0,0 1 16,0-1-16,0 1 0,0 21 0,21-22 15,-22 22-15,1-22 0,21 22 0,-21 0 16,21-1-16,0 22 15,-21-21-15,21-1 0,-21 1 0,21 21 16,0-21-16,0-1 0,0 1 0,0 0 16,-21 20-16,21-41 0,0 21 15,0-1-15,0-20 0,0-1 0,0-20 16,0 20-16,21-21 0,0 1 0,0-22 16,-21 21-16,21-21 0,0 1 0,1-1 15,-1-21-15,0 0 0,0 0 16,0 0-16,0 0 0,1 0 15,20-21-15,-21-1 0,0 1 0,22-21 16,-1 21-16,0-22 0,1 1 16,-1-21-16,0-1 0,1 1 15,-1-1-15,0 1 0,-21-22 0,22 0 16,-22 22-16,0-22 0,-21 22 16,0-22-16,0 0 0,-21 22 0,0-22 15,-22 22-15,1-1 0,0 1 0,-22 20 16,22 1-16,-22 0 0,22 20 15,0-20-15,-1 21 0,1 0 0,0 21 16,21-21-16,-1-1 0,1 22 16,0 0-16,21-21 15,21 21 17,0 0-32,1 0 15,-1 0-15,0 0 0,21 0 16,-21 0-16,1 0 0,20 0 0</inkml:trace>
  <inkml:trace contextRef="#ctx0" brushRef="#br0" timeOffset="11468.08">10012 4403 0,'0'0'0,"-21"0"0,-1-21 0,22-1 15,0 1-15,-21 0 0,21 0 16,0 0-16,0 0 15,0-1-15,21 1 16,1 21-16,-1 0 0,0-21 0,0 21 16,0 0-16,22 0 0,-1 0 15,-21 21-15,21 0 0,1 1 0,-22-1 16,21 21-16,-21-21 0,1 0 16,-1 22-16,0-1 0,-21-21 0,0 0 15,0 22-15,0-22 0,0 0 0,0 0 16,0 0-16,0 1 0,-21-22 15,0 21-15,-1-21 0,1 0 16,0 0 0,21-21-16,0-1 15,0 1-15,0 0 0,0 0 16,0 0-16,0 0 0,21-1 16,-21-20-16,21 21 0,1-21 0,-22-1 15,21 22-15,-21 0 0,21-21 0,0 20 16,-21 1-16,21 0 0,0 0 15,1 21-15,-1-21 0,0 21 16,0 0-16,0 0 0,0 0 16,1 0-16,-1 0 0</inkml:trace>
  <inkml:trace contextRef="#ctx0" brushRef="#br0" timeOffset="12364.47">11007 4149 0,'-22'21'16,"1"-21"0,0 21-16,21 0 0,-21 0 0,0 22 15,0-22-15,21 0 0,-22 21 0,1-20 16,0 20-16,21-21 0,0 21 16,-21-20-16,21-1 0,0 0 0,0 0 15,0 0-15,0 0 0,21-21 16,-21 22-16,21-22 0,0 0 15,1 0-15,-1 0 0,0 0 0,0-22 16,0 22-16,-21-21 16,21 0-16,1 0 0,-22 0 0,21 0 15,-21-1-15,0 1 0,0-21 16,21 0-16,-21 20 0,21-20 0,-21 0 16,21-1-16,-21 1 0,21 0 0,1 21 15,-1-1-15,0 1 0,0 0 16,0 0-16,0 21 0,1 0 0,-1 0 15,0 0-15,0 21 0,0 0 16,-21 0-16,0 1 0,21 20 0,-21-21 16,0 21-16,0 1 0,0-22 15,0 21-15,0 1 0,0-22 0,0 0 16,0 21-16,0-21 0,0 1 16,0-1-16,-21 0 0,21 0 15,-21-21-15,0 0 31,21-21-31,0 0 16,0 0-16,0-1 0,0 1 0,0 0 16,0 0-16,21-21 0,0-1 15,-21 22-15,21-21 0,1-1 0,-1 1 16,21 0-16,-21 21 0,0-1 16,1-20-16,-1 42 0,0-21 0,0 21 15,0 0-15,0 0 0,1 21 16,-1-21-16,-21 42 0,21-20 15,-21-1-15,21 21 0,-21-21 0,0 22 16,21-22-16,-21 21 0,0-21 16,0 22-16,0-22 0,0 21 0,21-21 15,-21 0-15,0 1 0,0-1 16,0 0-16,0-42 31,0 0-31,0-1 16,0 1-16,0 0 15,0-21-15,0 21 0,0-22 0,22 1 16,-1 0-16,0-1 0,0-20 16,21 20-16,-20 1 0,20 0 0,0-1 15,1 22-15,20 0 0,-21 0 16,1 0-16,-1 21 0,0 0 0,1 0 16,-22 21-16,21 0 0,1 43 15,-22-22-15,-21 0 0,0 1 16,0-1-16,0 0 0,0 1 0,-21-1 15,-1 0-15,22 1 0,-21-22 16,0 21-16,0-21 0,21 0 0,0 1 16,-21-22-16</inkml:trace>
  <inkml:trace contextRef="#ctx0" brushRef="#br0" timeOffset="13527.92">14182 3577 0,'0'0'0,"0"-21"0,0 0 15,0-43 1,0 43-16,0 0 0,0 0 0,21 42 31,-21 0-31,0 0 16,0 22-16,0-1 0,0 22 15,0-22-15,0 21 0,0 1 0,0-1 16,0 1-16,-21-1 0,-1 1 0,22-1 16,-21 1-16,0-1 0,0-20 15,21-1-15,-21 0 0,0 1 16,21-1-16,-22-21 0,22 0 16,0 1-16,-21-22 0,21 21 15,-21-21-15,21-21 16,0-1-16,0 1 15,0 0-15,0-21 0,0 21 0,21-22 16,0 1-16,1 0 0,-1-1 16,0-20-16,21 20 0,1-20 0,-1 21 15,0 20-15,1-20 0,20 21 16,-21 0-16,1 0 0,20 21 0,-20 0 16,-1 0-16,0 0 0,1 21 15,-1 0-15,0 0 0,-21 21 16,1 1-16,-1-1 0,-21 0 0,0-20 15,0 20-15,0 0 0,0 1 16,-21-1-16,21-21 0,-43 21 0,22-20 16,0-1-16,-21 0 0,-1 0 0,22-21 15,-21 21-15,-1-21 0,1 0 16,21 0-16,-21 0 0,20 0 0,-20 0 16,21 0-16,0 0 0,0-21 15,-1 0-15,1 21 0,21-21 0,-21 0 16,21-1-16,0 1 0,0 0 15,21 21 17,0 0-32,1 0 15,-1 0-15,-21 21 0,21-21 0,0 21 16,0-21-16,0 0 0,1 22 16,-1-22-16,21 0 0,-21 21 0,22-21 15,-1 0-15,0 0 0,1 0 0,-1 0 16,0-21-16,22 21 0,-22-22 15,22 1-15,-1 21 0,-21-21 0,22 0 16,-22 0-16,1-22 0,-22 22 16,21-21-16,-21 21 0,0-22 15,1 22-15,-1-21 0,-21 21 0,0-22 16,0 22-16,0 0 0,0 42 31,-21 0-31,21 1 16,-22 20-16,22 0 0,-21-21 0,0 22 15,21-1-15,0-21 0,-21 0 16,21 22-16,-21-22 0,21 0 0,0 0 16,0 0-16,0 1 0,21-22 31,0 0-31,0-22 16,0 1-16,-21 0 0,22 0 15,-22 0-15</inkml:trace>
  <inkml:trace contextRef="#ctx0" brushRef="#br0" timeOffset="13707.98">15494 3704 0,'0'0'0,"0"-21"0,-21 21 16,0 0-16,-1 0 16,1 0-16,0 0 0,0 0 15,21 21-15,0 0 16,0 1-1,21-22-15,0 21 16,-21 0-16,21-21 0,1 21 16</inkml:trace>
  <inkml:trace contextRef="#ctx0" brushRef="#br0" timeOffset="14467.55">16087 4149 0,'0'0'0,"42"0"0,-21 0 0,0 0 16,0-21-16,1 21 0,-1-22 16,0 1-16,0 0 0,0 0 0,-21 0 15,0 0-15,0-1 0,0 1 16,0 0-16,0 0 0,0 0 16,-21 0-16,0 21 0,0-22 0,0 22 15,-22 0-15,1 0 0,0 0 16,-1 0-16,22 22 0,-21-1 0,-1 0 15,1 0-15,21 21 0,-21-20 16,20 20-16,1 0 0,0-21 0,0 22 16,21-22-16,0 21 0,0-21 15,0 1-15,0-1 0,0 0 0,21 0 16,0-21-16,0 0 0,1 0 0,20 0 16,-21 0-16,21 0 0,-20 0 15,20 0-15,0-21 0,-21 21 0,1-21 16,20 0-16,-21-1 15,0 1-15,0 0 0,1 0 0,-1 0 16,0 0-16,-21-1 0,0-20 16,0 21-16,0 0 0,0 0 0,0-1 15,0 44 1,0-1 0,0 0-16,-21 21 0,0-21 0,21 22 15,0 20-15,-22-20 0,1-1 16,21 21-16,-21-20 0,21 20 0,0-20 15,0 20-15,0 1 0,0-1 16,0 1-16,0-1 0,0 1 16,0 20-16,0-20 0,21-1 0,-21 1 15,0-1-15,21 1 0,-21-1 16,0 1-16,0-1 0,0-20 0,0 20 16,0-21-16,0 1 0,0-22 0,0 21 15,-21-21-15,0 1 0,0-1 16,0-21-16,0 0 0,-1 0 15,1 0-15,0 0 0,21-21 0,-21-1 16,0 1-16,21-21 0,-21 0 16,-1-1-16,1 1 0,21-22 0,-21 1 15,0-1-15,21 1 0,0-22 16,0 1-16,0 20 0,0-21 16,0 1-16,0 20 0,0 1 0,21-1 15,0 22-15,0-22 0,1 22 16,-1 0-16,0 21 0,21-22 0,-21 22 15,22 0-15,-22 0 0,21 0 0,1-1 16,-22 1-16,21 21 0,0-21 16,-20 21-16,20-21 0</inkml:trace>
  <inkml:trace contextRef="#ctx0" brushRef="#br0" timeOffset="15188.23">17060 4022 0,'0'0'0,"0"-21"0,0-1 0,0 1 16,0 0-16,-21 0 0,0 21 15,0-21-15,0 21 0,-1 0 16,1 0-16,-21 0 0,21 0 0,-22 0 16,22 0-16,-21 0 0,21 21 15,0 21-15,-22-21 0,22 22 0,0-22 16,0 21-16,0 1 0,21-22 15,-22 21-15,22-21 0,0 0 16,0 1-16,0-1 0,22 0 0,-1 0 16,0-21-16,21 0 0,-21 0 15,22 0-15,-22 0 0,21 0 0,-21 0 16,22 0-16,-22 0 0,21-21 16,-21 0-16,1 21 0,20-21 0,-21-1 15,-21 1-15,21 0 0,-21 0 16,21-21-16,-21 20 0,22 1 0,-22-21 15,0 21-15,0 0 16,0-1-16,0 44 16,0-1-1,0 21-15,-22-21 0,22 22 16,-21-1-16,0 21 0,21-20 0,0 20 16,0-20-16,0 20 0,0 1 15,0-1-15,0 1 0,0-1 0,0 1 16,0 20-16,0-20 0,21-1 0,0 22 15,-21-22-15,22 1 0,-22-1 16,0 1-16,0-1 0,0-20 0,0 20 16,0 1-16,0-22 0,0 0 15,0 1-15,-22-1 0,1 0 0,0-20 16,21-1-16,-21 0 0,21 0 0,-21-21 16,0 0-16,-1 0 15,1-21 1,0 0-16,21-22 0,-21 22 0,0-21 15,21 0-15,0-1 0,0-20 16,0-1-16,0 1 0,0-1 0,0 1 16,0-22-16,0 0 0,0 1 15,21 20-15,0-20 0,0 20 0,0 1 16,1 20-16,-1 1 0,0 0 0,0-1 16,0 1-16,0 21 0,1-22 15,-1 22-15,0 0 0,0-21 0,0 21 16,-21-1-16,21 1 0,1-21 15,-1 21-15,0 0 0</inkml:trace>
  <inkml:trace contextRef="#ctx0" brushRef="#br0" timeOffset="15879.96">17335 4128 0,'22'0'31,"-1"0"-31,0 0 0,0-22 16,0 1-16,0 0 0,1 21 0,-1-21 16,0 0-16,0 0 0,0-1 15,0 1-15,-21 0 0,0 0 16,0 0-16,0 0 0,0-1 0,0 1 16,-21 21-1,0 0-15,0 0 0,0 0 0,0 0 16,-1 21-16,-20 1 0,21 20 15,0-21-15,0 21 0,-1 1 0,22-1 16,0 0-16,0 1 0,0-1 16,0 0-16,0-20 0,22 20 0,-1-21 15,0 0-15,0 0 0,0 1 16,0-22-16,22 21 0,-22-21 16,21 0-16,-21 0 0,22 0 0,-22 0 15,21 0-15,-21-21 0,22 21 16,-22-22-16,0 1 0,0 0 0,0-21 15,1 21-15,-22-22 0,21 22 16,0-21-16,-21-1 0,21 1 0,0 0 16,-21 21-16,0-1 0,21 1 15,1 0-15,-1 21 0,0-21 0,0 21 16,0 0-16,0 0 0,1 0 16,-1 0-16,0 21 0,21-21 0,-42 21 15,21 0-15,1 22 0,-22-22 16,21 21-16,-21 1 0,0-22 0,0 21 15,0 0-15,0-20 0,0-1 16,0 21-16,0-21 0,0 0 16,-21 1-16,-1-1 0,22 0 15,-21-21-15,0 0 16,0 0-16,21-21 16,0 0-16,0-1 15,0 1-15,0-21 0,0 21 0,21-22 16,0 22-16,0-21 0,1 0 15,-1-1-15,0 1 0,0 0 0,21 20 16,-20-20-16,-1 21 0,0 0 0,0 21 16,0-21-16,0-1 0,1 22 15,-1 0-15,0 0 0,-21-21 16,21 21-16</inkml:trace>
  <inkml:trace contextRef="#ctx0" brushRef="#br0" timeOffset="16412.03">20087 3852 0,'0'0'0,"0"-21"0,0 0 0,0 0 0,21 0 16,-21 0-16,21-22 0,-21 22 15,0 0-15,0 0 0,0 42 31,0 0-15,0 21-16,0 1 0,0-1 16,0 43-16,0-22 0,0 22 0,0 0 15,0-1-15,0 1 0,0 0 0,0-1 16,0 1-16,-21 0 0,0-1 16,0 22-16,0-21 0,-22 21 0,22-22 15,-21 1-15,0 21 0,20-22 0,-20 1 16,0 21-16,21-43 0,-22 22 15,22-21-15,0-1 0,21 1 0,0-22 16,0 0-16,0-21 0,0 22 0,0-22 16,21-21-1,0 0-15,0-21 16,1 0-16,-1-1 0,0-20 0,0 0 16,-21-1-16,21-20 0,0-1 15,1 1-15,-1-1 0,21-20 0,-21-1 16</inkml:trace>
  <inkml:trace contextRef="#ctx0" brushRef="#br0" timeOffset="16731.84">20087 4339 0,'-21'-84'0,"42"168"0,-63-232 15,21 85-15,21 20 0,0-20 0,-22 20 16,22 1-16,0 21 0,0-21 0,0 20 16,0-20-16,22 21 0,-1 0 15,0 21-15,0-21 0,21-1 16,1 22-16,20 0 0,-20 0 15,20 0-15,1 22 0,-1-1 0,-21-21 16,22 42-16,-22-21 0,1 0 16,-22 22-16,0-22 0,-21 21 0,0 1 15,0-1-15,-21 0 0,-22-21 16,22 22-16,-21-22 0,-22 0 0,22 0 16,0 0-16,-22-21 0,22 22 15,0-22-15,-1 0 0,22 0 0,-21 0 16,21 0-16,-1 0 0,1 0 0,42-22 47,1 22-47,20-21 0,-21 21 15,21-21-15,22 21 0</inkml:trace>
  <inkml:trace contextRef="#ctx0" brushRef="#br0" timeOffset="17145.61">20891 3852 0,'0'0'0,"0"-21"0,0 0 0,0 0 16,0 0-16,0 0 15,0-1-15,22 22 0,-1 0 16,-21-21-16,42 21 0,-21 0 16,0 0-16,1 0 0,20 0 15,-21 0-15,21 21 0,-20 1 0,20-1 16,0 0-16,-21 0 0,1 21 15,-1-20-15,0 20 0,0-21 0,-21 21 16,0 1-16,0-1 0,0-21 16,0 0-16,-21 22 0,0-22 0,0-21 15,-1 21-15,1-21 0,0 0 0,0 0 16,0 0-16,0-21 16,21 0-16,0 0 0,0-1 15,0 1-15,0 0 0,0-21 16,0-1-16,21 22 0,-21-21 15,21 21-15,0-22 0,0 22 16,0-21-16,1 21 0,-1 0 0,0-1 16,0 1-16,0 0 0,0 21 15,1 0-15,-1-21 0,0 21 0,0 0 16,0 0-16,0 0 0,1 0 16,-1 0-16,0 0 0,0 0 0</inkml:trace>
  <inkml:trace contextRef="#ctx0" brushRef="#br0" timeOffset="17344.96">21780 3662 0,'22'0'0,"-22"63"32,0-41-32,0-1 0,0 0 15,-22 0-15,22 0 0,-21 0 16,21 1-16,0-1 0,-21 0 0,21 0 16,-21 0-16,21 0 0,0 1 15,-21-1-15,21 0 16,0-42 15,0 0-31,0-1 16,0 1-16,21 0 0</inkml:trace>
  <inkml:trace contextRef="#ctx0" brushRef="#br0" timeOffset="17515.62">21738 3429 0,'0'0'0,"-63"-21"31,41 21-31,1 0 16,0 0-16,21 21 0,0 0 15,0 0 1,0 1 0,21-22-16,0 0 0</inkml:trace>
  <inkml:trace contextRef="#ctx0" brushRef="#br0" timeOffset="18208.41">22077 3704 0,'0'21'0,"0"149"31,0-149-31,-21 21 0,21-21 0,0 1 16,0-1-16,0 21 0,0-21 15,-22-21-15,22 21 0,0 1 16,0-44 15,-21 22-31,21-21 16,0 0-16,0 0 0,0-21 16,0 20-16,0 1 0,0-21 0,0 21 15,21-22-15,-21 1 0,22 21 16,-1-21-16,0 20 0,0 1 0,0 0 15,0 0-15,1 0 0,-1 21 16,21 0-16,-21 0 0,0 0 0,22 0 16,-22 0-16,0 21 0,0 0 15,0 0-15,1 0 0,-1 1 16,-21-1-16,0 0 0,0 21 0,0-21 16,0 1-16,0-1 0,0 0 15,0 0-15,0 0 0,0 0 0,0 1 16,0-1-16,-21-21 15,21 21-15,-22-21 0,1 0 16,21-21 0,0 0-16,0-1 0,0-20 15,0 21-15,0 0 0,21 0 16,1-1-16,-1-20 0,21 21 0,-21-21 16,22 20-16,-1-20 0,0 21 15,-21 0-15,22 0 0,-1 21 16,0-22-16,1 22 0,-1 0 0,0 0 15,-20 0-15,-1 22 0,0-1 16,0 0-16,-21 0 0,0 0 0,0 22 16,0-22-16,-21 0 0,0 21 15,0-21-15,-1 1 0,22-1 0,-21 0 16,21 0-16,-21 0 0,21 0 16,-21-21-16,21 22 0,0-44 46,21 22-30,-21-21-16,42 21 0,-20-21 16</inkml:trace>
  <inkml:trace contextRef="#ctx0" brushRef="#br0" timeOffset="18436.63">23283 3725 0,'0'0'0,"0"22"16,-21-1-1,0 0-15,21 0 0,0 0 0,-21 0 16,21 1-16,-21-1 0,21 0 16,-22 0-16,22 0 0,0 0 0,0 1 15,0-1-15,0 0 16,0-42 31,0 0-47,22 21 0,-1-22 0,-21 1 15,21 0-15</inkml:trace>
  <inkml:trace contextRef="#ctx0" brushRef="#br0" timeOffset="18711.72">23241 3429 0,'0'0'0,"21"0"16,0 0-16,0-21 16,1 21-16,-1-21 0,-21 0 15,21-1-15,-21 1 0,0 0 16,0 0-16,0 0 16,-21 21-16,0 0 15,-1 0-15,1 0 16,0 0-16,0 21 15,21 0 1</inkml:trace>
  <inkml:trace contextRef="#ctx0" brushRef="#br0" timeOffset="19732.13">23897 3112 0,'0'0'0,"21"-22"0,-21 1 0,0 0 16,-21 21 15,0 21-31,0 0 0,21 22 16,-21-22-16,21 42 0,-22-20 0,1-1 16,21 22-16,-21-1 0,0 1 15,0-22-15,21 21 0,-21 1 0,21-22 16,-22 1-16,22 20 0,0-21 0,0 1 15,0-1-15,0 0 0,22 1 16,-22-22-16,21 21 0,0-21 0,0 1 16,0-1-16,0 0 0,1-21 15,20 0-15,-21 0 0,0 0 0,0 0 16,1 0-16,20-21 0,-21 0 16,0-1-16,0-20 0,22 21 15,-22-21-15,0-1 0,0 22 16,0-21-16,22-1 0,-22 1 0,-21 0 15,21 21-15,0-22 0,-21 22 16,21 0-16,-21 42 31,0 0-31,-21 0 0,0 1 16,0-1-16,0 21 0,21-21 0,0 22 16,0-22-16,-21 21 0,21-21 15,0 22-15,0-22 0,0 0 0,0 0 16,0 0-16,0 0 0,0 1 15,21-22-15,0 0 0,0 21 16,0-21-16,0 0 0,1 0 16,-1 0-16,0-21 0,0-1 15,0 1-15,0 0 0,1 0 16,-1-21-16,0 20 0,0-20 0,0 21 16,0-21-16,1 20 0,-1 1 0,0 0 15,0 0-15,0 0 0,0 21 16,-21 21 15,0 0-31,0 0 0,0 0 16,-21 22-16,0-22 15,21 0-15,0 21 0,0-20 0,0-1 16,0 0-16,0 21 0,0-21 0,0 1 16,0-1-16,0 0 15,21-21-15,0 0 0,1 0 16,-1 0-16,0 0 0,21 0 15,-21 0-15,22 0 0,-1-21 0,0 0 16,1-1-16,-1 22 0,-21-42 16,22 21-16,-1 0 0,-21-22 0,21 22 15,-20 0-15,-1-21 0,0 21 16,0-22-16,0 22 0,-21 0 0,21-21 16,-21 20-16,0 1 15,0 0-15,0 0 16,-21 21-16,0 0 0,0 0 15,0 21-15,0 0 0,-1 0 0,1 1 16,0-1-16,21 0 0,-21 21 0,21-21 16,-21 1-16,21-1 0,0 21 15,0-21-15,0 0 0,0 1 0,0 20 16,21-21-16,0-21 0,0 21 16,0 0-16,1-21 0,-1 0 0,21 22 15,-21-22-15,0 0 0,22 0 16,-22 0-16,0 0 0,21-22 0,-20 22 15,-1-21-15,0 0 16,0 0-16,0 0 0,0 0 0,-21-1 16,0-20-16,22 21 0,-22 0 0,0 0 15,0-1-15</inkml:trace>
  <inkml:trace contextRef="#ctx0" brushRef="#br0" timeOffset="19928.22">25167 3344 0,'0'0'0,"-21"0"15,0 0 48,-22 0-48</inkml:trace>
  <inkml:trace contextRef="#ctx0" brushRef="#br0" timeOffset="20115.58">23812 3471 0,'-42'0'0,"84"0"0,-126 22 15,63-22-15,-1 0 0,22 21 16,22-21-1,-1 0-15,0 21 0,21-21 16,1 0-16,-22 0 0,21 0 0,0 0 16,1-21-16,-1 21 0,0-21 15,1-1-15,-1 1 0,0 0 0,1 0 16</inkml:trace>
  <inkml:trace contextRef="#ctx0" brushRef="#br0" timeOffset="20976.43">27368 3852 0,'0'0'0,"22"0"0,-1 0 16,0 0 0,-21-21-16,0 0 15,21 0-15,-21 0 16,21 0-16,-21-1 0,0-20 16,0 21-16,0-21 0,0 20 15,0-20-15,0 0 0,0-1 16,0 1-16,-42 21 0,21 0 0,0 0 15,-22-1-15,22 22 0,-21 0 16,-1 0-16,1 22 0,0-1 0,-1 21 16,1 0-16,0 1 0,-1-1 15,22 22-15,0-22 0,0 0 0,21 1 16,0-1-16,0 0 0,0 1 16,21-1-16,0-21 0,22 0 0,-22 22 15,21-22-15,0-21 0,1 21 16,-1-21-16,0 0 0,1 0 0,-1 0 15,0 0-15,1-21 16,-1 0-16,-21-1 0,22 1 0,-22 0 16,0-21-16,21 21 0,-21-22 0,1 1 15,-22 0-15,21-22 0,0 1 16,-21-1-16,0-21 0,21 1 0,0 20 16,-21 1-16,0-1 0,0 1 15,0 20-15,21 1 0,-21 21 0,0 0 16,0 0-16,0 42 15,-21 21-15,0-21 16,0 43-16,21-22 0,-21 22 16,0-1-16,21 22 0,-22-22 15,22 1-15,0-1 0,-21-20 16,21 20-16,0-21 0,-21 1 0,21-1 16,0-21-16,0 22 0,0-22 15,0 0-15,21 21 0,0-42 0,1 21 16,-1 1-16,0-22 0,0 0 15,21 0-15,-20 0 0,20 0 0,-21 0 16,21 0-16,1-22 0,-1 1 16,0 0-16,1 0 0,-1 0 0,0 0 15</inkml:trace>
  <inkml:trace contextRef="#ctx0" brushRef="#br0" timeOffset="22068.47">28363 3535 0,'0'0'0,"0"-21"0,0 0 0,0-1 16,-21 1-16,0 21 0,0 0 15,0-21-15,-1 21 0,-20 0 0,21 0 16,-21 21-16,20-21 0,1 43 16,-21-22-16,21 0 0,0 21 0,-1-21 15,1 22-15,0-22 0,0 21 16,21-21-16,-21 22 0,21-22 0,0 0 16,0 21-16,0-20 0,0-1 15,0 0-15,21-21 0,0 0 16,0 0-16,0 0 0,1 0 0,-1 0 15,0 0-15,0 0 0,0-21 16,22 0-16,-22-1 0,0 1 16,21 0-16,-21-21 0,1 21 15,20-22-15,-21 1 0,0 0 0,0-1 16,1 1-16,-1 0 0,0 20 16,-21 1-16,0 42 15,0 1-15,0-1 16,-21 21-16,21-21 0,-21 22 0,21-1 15,-22-21-15,22 21 0,0-20 16,0 20-16,0-21 0,0 0 16,0 22-16,22-22 0,20 0 0,-21 0 15,0-21-15,22 21 0,-22-21 0,21 21 16,-21-21-16,22 0 16,-1 0-16,-21 0 0,21-21 0,-20 0 15,20 0-15,-21 0 0,0 0 0,22-1 16,-22-20-16,-21 0 0,21-1 15,0 1-15,0-21 0,-21-1 0,21 1 16,-21-1-16,22 1 0,-22-1 16,21 1-16,-21-1 0,21 22 15,-21-1-15,0 22 0,0 0 0,0 0 16,-21 21-16,0 0 0,-1 21 16,1-21-16,0 42 0,-21 1 0,21-1 15,-1 0-15,1 22 0,21-1 16,-21 1-16,21-22 0,-21 22 15,21-1-15,0-20 0,0 20 0,0-21 16,0 1-16,0-1 0,0-21 16,21 22-16,0-22 0,-21 21 0,21-21 15,1 0-15,20 1 0,-21-22 16,0 21-16,22-21 0,-22 0 0,21 0 16,0 0-16,1 0 0,-1-21 15,0-1-15,1 1 0,-1 0 0,0 0 16,-20 0-16,20-22 0,-21 22 15,21-21-15,-20 0 0,-1-1 16,0 22-16,-21-21 0,0-1 0,0 22 16,0 0-16,0 0 0,-21 21 15,0 0-15,-1 0 16,1 21-16,-21-21 0,21 42 0,-22-20 16,22-1-16,-21 0 0,21 21 15,0-21-15,-1 1 0,1-1 0,0 0 16,21 0-16,0 0 0,0 0 15,0 1-15,0-1 16,21-21-16,0 0 0,1 0 16,20 0-16,-21 0 15,0-21-15,0 21 0,1-22 16,-1 1-16,21 0 0,-21 0 0,0 0 16,1 0-16,-1-22 0,0 22 15,0 0-15,0 0 0,0 0 0,-21 42 31,0 0-31,-21 0 16,0 0-16,21 0 0,-21 1 16,21 20-16,0-21 0,0 0 0,0 0 15,0 1-15,0-1 0,0 0 16,21 0-16,0 0 0,0 0 0,1-21 16,-1 0-16,0 22 15,21-22-15,-21 0 0,1 0 0,20 0 16,-21 0-16,0-22 0,0 1 15,22 0-15,-22 0 0,-21 0 0,21 0 16</inkml:trace>
  <inkml:trace contextRef="#ctx0" brushRef="#br0" timeOffset="22328.01">28596 3323 0,'0'0'16,"21"0"15,0 0-31,1 0 16,20 0-16,0 0 0,1 0 0,-1 0 15,0 0-15,1 0 0,-1 0 16,0 0-16,22 0 0,-22 0 0,0 0 15,22-21-15,-22 0 0,1 21 16,20 0-16,-21-21 0</inkml:trace>
  <inkml:trace contextRef="#ctx0" brushRef="#br0" timeOffset="22639.83">29951 3006 0,'0'0'15,"21"0"-15,0-21 16,0 21-16,22 0 0,-1 0 16,0 0-16,22 0 0,-22 0 0,22 0 15,-1 0-15,-21 0 16,22 0-16,-1 0 0,-20 0 0,-1 0 15,0 0-15,1 0 0,-1 0 16,-21 21-16,0-21 0,1 0 16,-1 0-16,-21 21 15,-21-21-15,-1 0 16,1 0-16,-21 0 0,21 0 0,-22-21 16,1 21-16</inkml:trace>
  <inkml:trace contextRef="#ctx0" brushRef="#br0" timeOffset="22879.7">30353 2985 0,'0'21'16,"0"0"-16,0 0 0,0 21 15,0-20-15,0 20 0,0 0 16,0 1-16,0-1 0,0 21 16,0-20-16,0-1 0,-21 22 0,21-22 15,-21 0-15,21 1 0,-22-1 16,22 0-16,0-21 0,0 22 0,0-22 15,-21 0-15,21 0 0,0 0 16,0 1-16,0-1 16,21-21-1,1 0 1,20-21-16,-21 21 0,21-22 16</inkml:trace>
  <inkml:trace contextRef="#ctx0" brushRef="#br0" timeOffset="23451.39">30861 3577 0,'0'0'0,"-21"21"31,21 1-31,-21-1 0,21 0 16,-22 0 0,22 0-16,-21 0 0,21 1 0,0-1 15,-21 0-15,21 0 0,0 0 0,0 0 16,21 1-16,0-22 15,1 21-15,-1-21 0,21 0 16,-21 0-16,22 0 0,-22 0 0,21 0 16,-21 0-16,22 0 0,-22 0 15,0-21-15,21-1 0,-21 1 0,1-21 16,-1 21-16,-21-22 0,21 22 16,0-21-16,0 21 0,-21 0 0,0-1 15,0 1-15,0 0 0,0 42 31,0 0-31,0 1 16,-21-1-16,21 0 0,-21 21 16,0-21-16,0 22 0,-1-22 0,1 21 15,0 1-15,0-1 0,0 21 16,21-20-16,0 20 0,0 1 0,0-22 16,0 22-16,0-1 0,-21-21 15,21 22-15,-22-22 0,1 1 0,0 20 16,0-21-16,21 1 0,-21-1 15,0 22-15,-1-22 0,1-21 0,0 21 16,0-20-16,0-1 0,0 0 16,-1 0-16,1-21 0,0 0 15,0 0-15,0 0 0,0 0 16,-1-21-16,-20 21 0,21-21 0,0 0 16,0-1-16,-1 22 0,1-21 15,0 0-15,21 0 0,-21 0 0,21 0 16,0-1-16,0 1 15,21 0-15,0 21 0,0-21 0,1 0 16,20 0-16,-21-22 0</inkml:trace>
  <inkml:trace contextRef="#ctx0" brushRef="#br0" timeOffset="23792.2">31559 3683 0,'0'0'0,"0"-21"0,0 0 0,0 0 0,-21 21 32,21 21-32,-21 0 0,21 0 0,0 21 15,-21 1-15,21-1 0,-21 22 16,21-1-16,0 1 0,-21-1 16,-1 1-16,1 20 0,0-20 0,0-1 15,0 22-15,0-43 0,-22 22 16,22-1-16,0 1 0,-21-1 0,20-20 15,1-1-15,0 21 16,0-41-16,0 20 0,0-21 0,-1 21 16,22-20-16,-21-1 0,21-42 31,21-1-15,1 1-16,-1 0 0,-21-21 15,21-1-15,0 1 0,-21 0 16,21-1-16</inkml:trace>
  <inkml:trace contextRef="#ctx0" brushRef="#br0" timeOffset="24068.01">31263 4022 0,'0'0'0,"42"-212"31,-42 170-31,22 21 0,-1-1 16,21 22-16,0-21 0,-20 21 0,41 0 15,-21 0-15,1 0 0,-1 0 16,0 0-16,1 21 0,-1 1 0,-21-22 15,0 21-15,1 0 0,-22 0 16,0 21-16,0-20 0,0-1 16,-22 0-16,-20 0 0,21 0 0,-21 0 15,-1 1-15,1-22 0,-22 21 16,22 0-16,0-21 0,-1 0 16,22 21-16,0-21 0,0 0 0,0 0 15,21 21-15,21-21 16,0 0-1,21 0-15,-20 0 0,20 0 16</inkml:trace>
  <inkml:trace contextRef="#ctx0" brushRef="#br0" timeOffset="24407.68">31792 4022 0,'0'0'0,"21"0"0,1 0 16,-1-21-16,0 21 0,0 0 15,21 0-15,-20 0 0,20-22 0,-21 22 16,21 0-16,1-21 0,-1 0 15,0 21-15,1-21 0,-22 0 16,21 0-16,-21 21 0,1-22 16,-22 1-16,0 0 15,-22 0-15,-20 21 0,21 0 16,-21 0-16,-1 0 0,1 0 16,0 0-16,-1 21 0,1-21 0,21 21 15,0 0-15,-1 1 0,1-1 16,21 0-16,0 0 0,0 21 15,0-20-15,21-1 0,1 0 16,-1 0-16,21-21 16,-21 21-16,22-21 0,-22 0 0,21 0 0,0 0 15,1 21-15,-1-21 16,-21 0-16,22 0 0,-22 0 16,0 0-16,0 0 0,0 0 0,-21-21 15,0 0-15</inkml:trace>
  <inkml:trace contextRef="#ctx0" brushRef="#br0" timeOffset="25535.75">1397 6879 0,'21'0'0,"-42"0"0,42-21 0,-21 0 16,21 0-16,-21-22 0,21 22 15,-21-21-15,0 21 0,0-22 0,0 22 16,0-21-16,0 21 0,0 0 16,0-1-16,0 1 15,0 0-15,22 42 16,-22 22 0,0-22-16,0 21 0,0 0 0,0 22 15,0-22-15,0 22 0,0-22 16,0 22-16,0-22 0,0 21 0,-22-20 15,22 20-15,-21-20 0,21-1 16,-21 0-16,21 1 0,0-22 0,0 21 16,0-21-16,0 0 15,21-21-15,0 0 16,1 0-16,-1 0 0,0 0 16,0-21-16,0 0 0,0 0 15,-21-21-15,22 20 0,-1-20 0</inkml:trace>
  <inkml:trace contextRef="#ctx0" brushRef="#br0" timeOffset="25871.56">1926 6816 0,'21'0'16,"-21"21"0,0 0-16,0 0 0,0 0 15,-21 22-15,21-22 0,0 0 0,0 21 16,0-20-16,0 20 15,0 0-15,0-21 0,0 22 0,0-22 16,0 0-16,0 0 0,0 0 16,21 1-16,0-22 0,1 0 15,-1 0-15,0 0 0,0-22 16,0 1-16,0 21 0,-21-21 0,22-21 16,-1 21-16,0-1 0,-21 1 15,0-21-15,0 21 0,0-22 0,0 22 16,0-21-16,0 21 0,-21 0 15,0-1-15,-1-20 0,1 42 0,0-21 16,0 0-16,0 21 0,0-21 16,-1 21-16,1 0 15,0 0-15,21-22 0,-21 22 16,0 0-16,0 0 0</inkml:trace>
  <inkml:trace contextRef="#ctx0" brushRef="#br0" timeOffset="26119.46">1333 6710 0,'0'0'0,"-21"0"0,0 0 0,21-21 16,21 21-1,22 0-15,-22-21 0,21-1 16,0 22-16,22 0 0,-22-21 16,22 21-16,-22-21 0,22 0 15,-1 21-15,-21-21 0,1 0 16,-1 21-16,0-22 0,1 22 15,-22 0-15,0-21 0,0 21 0,0 0 16,1 0-16</inkml:trace>
  <inkml:trace contextRef="#ctx0" brushRef="#br0" timeOffset="27880.56">4403 7006 0,'21'-21'31,"-21"0"-31,0 0 0,0 0 0,21-1 16,-21 1-16,0 0 0,0-21 16,0 21-16,0-22 0,0 1 0,0 0 15,0-1-15,0-20 0,-21 20 16,0 1-16,-1-21 0,1 20 0,0 22 15,0-21-15,0 21 0,0-1 16,-22 1-16,22 21 0,0 0 0,0 0 16,-22 0-16,22 21 0,-21 22 0,21-22 15,-22 42-15,22-20 0,0 20 16,-21 1-16,21-1 0,-1 1 0,1-1 16,21-20-16,0 20 15,0-21-15,0 1 0,0-1 0,0-21 0,0 22 16,0-22-16,21 0 15,1-21-15,20 0 0,-21 0 0,0 0 16,22 0-16,-22 0 0,0 0 0,21 0 16,-21-21-16,22 0 0,-1-1 15,-21 1-15,22 0 0,-22 0 0,21 0 16,-21-22-16,0 22 0,1-21 16,-22 0-16,0-1 0,0 1 0,0 0 15,0-1-15,0 22 0,0 0 16,0-21-16,0 20 15,-22 22-15,1 22 16,21-1-16,-21 0 0,21 21 16,0 1-16,0-22 0,0 21 0,0-21 15,0 22-15,0-22 0,0 21 16,0-21-16,21 0 0,0 1 0,1-1 16,-1 0-16,0-21 0,0 0 0,0 0 15,0 0-15,22 0 0,-22 0 16,21 0-16,-21 0 0,22-21 0,-22 21 15,21-21-15,-21-1 16,22 1-16,-22 0 0,0 0 0,0 0 0,-21-22 16,0 22-16,0-21 0,0 21 15,0-22-15,0 22 0,0 0 16,0 0-16,0 42 16,0 0-1,0 0-15,0 22 0,0-22 0,0 21 16,0 1-16,0-22 0,-21 21 15,21-21-15,0 22 0,-21-22 0,21 0 16,-21 0-16,21 0 0,0 0 0,0 1 16,0-44 15,0 1-31,21 0 0,0 0 16,0 0-16,-21 0 0,21-1 15,1-20-15,-1 0 0,-21 21 16,21-22-16,0 1 0,0 0 15,0-1-15,1 1 0,-1 0 0,0 20 16,-21 1-16,21 21 0,0 0 0,0 21 16,-21 1-16,0-1 15,0 0-15,0 21 0,0-21 0,0 22 16,0-1-16,0-21 0,0 22 16,0-22-16,0 0 0,0 21 0,0-21 15,0 1-15,0-1 0,22 0 16,-1-21-16,0 0 0,0 0 15,0 0-15,0 0 0,22 0 0,-1-21 16,-21 21-16,22-21 0,-1-1 16,0 1-16,1 0 0,-1 0 15,0-21-15,1 20 0,-1-20 0,-21 21 16,0 0-16,0 0 0,1-1 16,-22 1-16,21 0 0,-21 42 15,-21 0 1,-1 1-16,1-1 0,21 0 15,-21 0-15,0 21 0,21-20 0,0-1 16,-21 0-16,21 0 16,0 0-16,0 0 0,0 1 0,0-1 0,0 0 15,21-21-15,0 0 16,0 0-16,0 0 16,22 0-16,-1 0 0,-21 0 0,22 0 15,-1-21-15,0 0 0,1-1 0,-1 1 16,-21 0-16,21 0 0,-20 0 15,20-22-15,-21 22 0,0 0 0,0-21 16,-21 21-16,22-1 0,-22 1 16,21 0-16,-21 0 0,0 0 0,0 42 31,0 0-15,0 0-16,0 0 0,0 1 0,0 20 15,0 0-15,0 1 0,0-1 16,0 0-16,0 1 0,0 20 15,0-21-15,0 22 0,0-1 0,0 1 16,0-1-16,0 1 0,0-1 16,21 1-16,0-1 0,0 22 0,-21-21 15,21-1-15,1 1 0,-1-1 0,0 22 16,0-22-16,-21 22 0,21-22 0,-21 22 16,21-21-16,-21-1 0,0 1 15,0-1-15,0 1 0,0-1 0,0 1 16,0-1-16,0-21 0,0 22 0,-21-22 15,21-21-15,-21 22 16,-21-22-16,21-21 0,-1 0 0,1 0 16,0 0-16,-21 0 0,21-42 0,-22 20 15,1-20-15,21 0 0,-22-22 0,1 22 16,0-43-16,-1 22 0,22-22 16,0 0-16,-21-20 0,42 20 0,0-21 15,0 0-15,0 22 0,0-22 0,0 21 16,0 0-16,21 1 0,0 20 15,0 1-15,0-1 0,22 1 16,-22-1-16,0 22 0,21 0 0,-20-1 16,-1 1-16,21 21 0,-21-22 15,22 22-15,-22-21 0,21 21 0,0-22 16,1 22-16,-1 0 0,0-21 16</inkml:trace>
  <inkml:trace contextRef="#ctx0" brushRef="#br0" timeOffset="28927.32">9165 6456 0,'0'0'0,"0"-21"0,-21 0 15,0-1-15,0 1 0,21 0 0,-22 21 16,1-21-16,0 0 0,0 21 16,0 0-16,0 0 0,-1 0 15,1 0-15,0 21 0,0 0 0,21 21 16,-21-20-16,0 20 0,-1 0 15,22 22-15,0-22 0,-21 0 16,21 1-16,-21-1 0,21 0 16,0 1-16,0-22 0,0 0 0,0 21 15,0-20-15,21-1 0,0-21 16,22 0-16,-22 0 0,21 0 16,-21 0-16,22 0 0,-1 0 0,0-21 15,1-1-15,-22 1 0,21 0 0,1 0 16,-22 0-16,0-22 0,0 22 15,0-21-15,-21 0 0,0-1 0,0 1 16,0 0-16,0-22 0,-21 22 16,0-1-16,0 22 0,-22-21 0,1 21 15,0 0-15,-1-1 0,1 22 16,0 0-16,-1 0 0,1 0 16,0 22-16,21-1 0,-22 0 0,22 0 15,0 0-15,21 0 0,0 22 0,0-22 16,0 0-16,21 0 0,0-21 15,22 21-15,-1-21 0,0 0 0,1 0 16,-1 0-16,21 0 0,-20-21 16,20 0-16,1 0 0,-1 0 0,1 0 15,-1-22-15,1 22 0,-1 0 0,1-21 16,-22 20-16,22 1 0,-22 0 16,0 0-16,-21 0 0,1 0 15,-1-1-15,-21 1 0,0 0 16,0 0-16,0 0 15,-21 21-15,-1 0 0,1 0 16,0 21-16,21 0 0,-21 21 16,0-20-16,0 41 0,21-21 0,0 22 15,-22-1-15,22 22 0,-21-21 0,21 20 16,0-20-16,0 20 0,0 1 16,0 0-16,0-1 0,0 1 0,21 0 15,1-1-15,-22 1 0,21 0 0,0-1 16,0 1-16,-21 0 0,0 21 15,0-22-15,0 1 0,0 0 16,0 20-16,0-20 0,0 0 0,0-22 16,0 22-16,0-22 0,0 1 0,0-1 15,0-20-15,0-1 0,0 0 16,0-20-16,-21-1 0,0-21 16,0 0-16,-1 0 0,1-21 15,0-1-15,0-20 0,-21 21 16,20-21-16,-20-1 0,21 1 0,-21-22 15,20 1-15,-20-1 0,21-20 0,-21-1 16,20 0-16,1-20 0,0 20 16,21 0-16,0-21 0,0 1 15,0 20-15,0-21 0,21 21 0,22 1 16,-22-1-16,21 22 0,-21-1 0,22 1 16,20 20-16,-21 1 0,22-22 15,-1 22-15,1 0 0,-1-1 0,22 1 16,-21 0-16,20-22 0,-20 22 15</inkml:trace>
  <inkml:trace contextRef="#ctx0" brushRef="#br0" timeOffset="29268.23">12086 6138 0,'0'0'0,"-21"0"0,21-21 0,-21 21 16,0 0 0,-1 0-16,22 21 15,-21 1-15,21-1 0,0 21 16,-21-21-16,0 22 0,0-1 0,21-21 15,0 21-15,-21-20 0,-1 20 16,22-21-16,-21 0 0,21 0 16,0 1-16,0-1 0,0-42 47,21-1-47,1 1 0,-1-21 0</inkml:trace>
  <inkml:trace contextRef="#ctx0" brushRef="#br0" timeOffset="29656.06">11896 5842 0,'0'0'0,"-43"0"0,22 21 16,0 0-16,-21 1 0,20-1 15,1 0-15,21 0 0,0 0 16,0 0-16,0 1 0,0-1 0,0 0 15,21-21-15,1 0 16,20 0-16,-21 0 0,0 0 16,0 0-16,22 0 0,-22-21 15,21 21-15,-21-21 0,1-1 0,-1 22 16,0-21-16,-21 0 0,0 0 16,0 0-16,0-22 0,0 22 0,0 0 15,-21-21-15,0 21 0,-1-1 16,-20 1-16,21 0 0,0 21 15,0 0-15,-1 0 0,1 0 0,0 0 16,0 21-16,0 0 0,0 22 16,-1-22-16,22 0 0,-21 21 0,21-20 15,0 20-15,0-21 0,0 21 16,0-20-16,0-1 0,21 0 0,1-21 16,-1 21-16,0-21 0,21 0 0,1 0 15,-1 0-15</inkml:trace>
  <inkml:trace contextRef="#ctx0" brushRef="#br0" timeOffset="29931.9">12785 5503 0,'0'0'16,"0"-21"-16,0 42 15,-22 1 1,1-1-16,0 21 0,21 0 15,-21 1-15,0-1 0,21 22 0,-21-22 16,21 21-16,-22-20 0,22-1 16,0 0-16,-21 1 0,21-1 0,-21 0 15,21 1-15,-21-1 0,21-21 16,0 0-16,0 22 0,0-22 16,0 0-16,0 0 0,0 0 0,21-21 15,0 0 1,0-21-16,22 0 0,-22 21 15,21-42-15</inkml:trace>
  <inkml:trace contextRef="#ctx0" brushRef="#br0" timeOffset="30271.71">13187 5969 0,'21'0'16,"-42"0"-16,42-21 0,-21 0 0,-21 21 31,0 0-15,-1 0-16,-20 0 0,21 21 15,-21-21-15,-1 21 0,22 0 0,-21-21 16,21 21-16,-1 1 0,1-22 16,0 21-16,21 0 0,0 0 15,0 0-15,21-21 0,0 0 16,1 21-16,20-21 0,-21 22 16,21-22-16,-20 21 0,20-21 0,-21 21 15,21 0-15,-20-21 0,20 21 0,-21 0 16,0-21-16,0 22 0,1-1 15,-22 0-15,0 0 0,0 0 16,-22 0 0,1-21-16,0 0 0,-21 22 0,21-22 15,-22 0-15,22 0 0,0 0 0,0 0 16,-22 0-16,22-22 0,0 1 16,21 0-16,-21 0 0,21 0 0,-21 0 15</inkml:trace>
  <inkml:trace contextRef="#ctx0" brushRef="#br0" timeOffset="30491.58">12636 5630 0,'22'0'31,"-1"0"-31,0 0 0,21 0 15,-21-21-15,1 21 0,20 0 16,0-21-16,-21 21 0,22 0 0,-1 0 16,0-21-16,1 21 0,-22 0 15,21 0-15,-21-21 0,22 21 0,-22 0 16</inkml:trace>
  <inkml:trace contextRef="#ctx0" brushRef="#br0" timeOffset="31900.45">15303 6371 0,'0'0'0,"-21"0"0,0 0 15,21-21-15,0 0 16,0 0-16,0 0 0,0-1 15,0 1-15,0 0 0,21 0 16,0 0-16,1-22 0,-1 22 0,21-21 16,-21 0-16,22 20 0,-22-41 0,21 21 15,-21-1-15,22 1 0,-22 0 16,0-22-16,0 22 0,-21 21 16,0-22-16,0 22 0,0 0 15,0 0-15,-42 21 16,21 21-16,-1 0 0,-20 0 15,21 0-15,-21 22 0,20-1 0,1 0 16,0 1-16,21-22 0,0 21 0,0 1 16,0-1-16,21 0 0,0-21 15,1 22-15,-1-22 0,0 0 0,0 21 16,0-20-16,0-1 0,1 0 16,-1-21-16,0 21 0,0 0 15,-21 0-15,-42-21 31,-1-21-15,22 21-16,0-21 0,0 21 0,0-21 16,-22 0-16,22 21 0,0-21 15,0 21-15,0 0 0,0 0 0,21 21 47,21 0-47,0-21 0,0 21 16,0-21-16,0 0 0,1 0 15,20 0-15,-21 21 0,21-21 0,1 0 16,-22 0-16,21 0 0,1 0 16,-1 0-16,0-21 0,1 0 15,20 21-15,-21-21 0,1 0 0,-1-1 16,-21 1-16,22 0 0,-22 0 16,0 0-16,0 0 0,-21-22 0,0 22 15,0-21-15,0 21 0,0-22 0,0 22 16,0 0-16,-21 21 15,21 21 1,-21 0-16,21 0 0,0 1 16,0-1-16,-21 21 0,21-21 15,0 0-15,0 22 0,-22-22 0,22 0 16,0 21-16,0-20 0,0-1 16,0 0-16,0 0 0,0-42 46,22 0-30,-22 0-16,21-1 0,-21 1 16,0-21-16,21 21 0,0-22 0,-21 22 15,21-21-15,0 21 0,1-22 0,-1 1 16,0 21-16,0 0 0,0 0 16,22-1-16,-22 22 0,0 0 15,0 0-15,0 0 0,0 0 16,1 22-16,-1 20 0,0-21 0,0 0 15,0 0-15,-21 22 0,0-22 0,0 0 16,21 21-16,-21-20 0,22-1 16,-22 0-16,0 0 0,21 0 0,0 0 15,-21 1-15,21-1 16,-42-42 15,21-1-15,-21 1-16,21 0 0,0 0 15,0 0-15,0 0 0,0-1 0,0-20 16,21 0-16,0 21 0,0-22 16,0 1-16,1 0 0,-1 20 0,0-20 15,21 21-15,-21 0 0,22 0 16,-1 21-16,-21 0 0,22 0 0,-1 0 16,-21 21-16,21 0 0,-20 0 15,-1 21-15,0 1 0,-21-22 0,0 21 16,0 1-16,0-1 0,0-21 15,0 21-15,0-20 0,0 20 0,0-21 16,-21 0-16,0-21 0,-1 21 0,22 1 16,-21-22-16,0 0 15,42-22 17,0 1-32,1 21 15,20-21-15</inkml:trace>
  <inkml:trace contextRef="#ctx0" brushRef="#br0" timeOffset="32387.17">17970 5757 0,'0'-21'0,"0"42"16,22-63-16,-22 21 0,0 0 16,0 0-16,0-1 0,0 1 15,-22 21-15,1-21 0,21 0 0,-21 21 16,0 0-16,-21 0 0,20 0 15,1 0-15,0 21 0,-21 0 0,21 0 16,-22 22-16,22-1 0,0 0 16,0 1-16,0-1 0,-1 22 0,1-22 15,0-21-15,21 21 0,0 1 0,0-22 16,0 0-16,0 0 0,0 0 16,21 1-16,0-22 0,1 0 0,-1 0 15,21 0-15,-21 0 0,0 0 16,1 0-16,20 0 0,-21-22 0,0 1 15,22 0-15,-22 0 0,0 0 16,0 0-16,0-1 0,-21-20 16,21 0-16,-21-1 0,22 1 0,-22 0 15,0-1-15,0 22 0,0-21 16,0 21-16,0 42 16,0 0-1,0 0-15,-22 22 0,1-22 0,0 21 16,21-21-16,0 22 0,0-22 0,0 21 15,0-21-15,0 0 0,0 1 16,0-1-16,21 0 0,0 0 16,1-21-16,20 0 0,-21 0 0,0 0 15,22 0-15,-22 0 16,21 0-16,0-21 0,-20 0 0,20 0 16,0-1-16,-21 1 0</inkml:trace>
  <inkml:trace contextRef="#ctx0" brushRef="#br0" timeOffset="32631.03">18584 5334 0,'0'0'0,"0"-42"0,21-1 0,-21 22 16,0 0-16,0 0 0,0 42 15,0 0-15,0 0 16,-21 1-16,0 20 0,21 0 16,-21 1-16,0-1 0,0 21 0,21-20 15,0 20-15,-22-20 0,22 20 16,0-21-16,-21 1 0,21-1 15,0-21-15,0 22 0,0-22 0,0 0 16,0 0-16,0 0 0,0 0 16,21-21-16,1 0 15,-1 0-15,0 0 0,0-21 16,0 0-16,0 0 0</inkml:trace>
  <inkml:trace contextRef="#ctx0" brushRef="#br0" timeOffset="32887.97">18902 5313 0,'0'0'0,"0"-85"32,0 106-17,0 1-15,0 20 0,-21-21 16,21 21-16,-22 1 0,1 20 0,21-20 16,0-1-16,-21 21 0,21-20 15,-21-1-15,21 22 0,0-43 0,0 21 16,0 0-16,0-20 0,0-1 0,0 0 15,0 0-15,0 0 0,21-21 16,-21 21-16,21-21 16,0 0-16,1 0 0,-1 0 15,-21-21-15,21 21 0,0-21 16,0 0-16,0 0 0,1 0 0,-1-1 16</inkml:trace>
  <inkml:trace contextRef="#ctx0" brushRef="#br0" timeOffset="33451.66">19050 5863 0,'0'-21'16,"0"42"-16,21-42 31,-21 0-31,21 21 16,0 0-16,1-21 0,-22 0 15,21 21-15,0-22 0,0 1 0,0 0 16,0 0-16,1 0 0,-1 0 16,-21-1-16,0 1 0,0 0 0,-21 21 31,-22 0-31,22 21 15,0 0-15,0 22 0,0-22 0,-1 21 16,1-21-16,0 22 0,0-1 16,0-21-16,21 22 0,0-22 0,0 0 15,0 0-15,0 0 0,0 0 16,21 1-16,0-1 0,0-21 0,0 0 16,22 21-16,-22-21 0,21 0 0,-21 0 15,22 0-15,-22 0 0,21-21 16,-21 0-16,22-1 0,-22 1 0,0 0 15,0 0-15,22-21 0,-22 20 16,0-20-16,0 0 0,21 21 16,-20-22-16,-1 22 0,0 0 0,21 21 15,-21 0-15,1 0 0,-1 0 16,0 0-16,0 21 0,-21 0 0,21 0 16,0 1-16,1 20 0,-22-21 15,0 21-15,0-20 0,0 20 0,0-21 16,0 0-16,0 22 0,0-22 0,0 0 15,0 0-15,-22-21 16,1 0 0,21-21-1,0 0-15,0 0 16,0-1-16,0 1 0,0 0 16,0 0-16,21 0 0,1-22 15,-1 22-15,0-21 0,0 21 0,-21-22 16,21 22-16,0 0 0,-21 0 0,0 0 15,22 0-15,-22-1 0,21 1 16,-21 0-16,0 0 0</inkml:trace>
  <inkml:trace contextRef="#ctx0" brushRef="#br0" timeOffset="33908.43">21569 5482 0,'0'0'0,"-21"-21"0,-1 0 0,1 21 0,0-21 0,0 21 16,21 21 15,0 21-31,0-21 0,0 43 0,0-22 16,0 22-16,0-1 0,0 1 15,0 20-15,0 1 0,0-21 0,0 41 16,0-20-16,0 0 0,0 21 0,-21-22 16,0 22-16,-1-21 0,1 21 15,-21-22-15,21 1 0,-22 21 0,1-22 16,21 1-16,-21 0 0,-1-22 0,22 1 15,-21-1-15,21 1 0,-22-22 0,22 0 16,0 1-16,0-22 0,21 0 16,0 0-16,0-42 15,0 0 1,21 0-16,0 0 0,0-22 0,0 1 16,22-22-16,-22 1 0,21-1 15,1-20-15,-22-1 0,21 0 0</inkml:trace>
  <inkml:trace contextRef="#ctx0" brushRef="#br0" timeOffset="34211.25">21526 5863 0,'0'0'0,"0"-63"0,0-1 15,0 1-15,0 20 0,0 1 0,0 0 16,22-1-16,-22 22 0,21 0 16,0 0-16,0 0 0,0 21 15,22 0-15,-22 0 0,21 0 16,0 0-16,-20 21 0,20 0 0,-21 21 15,21-20-15,-20 20 0,-1 0 0,-21 1 16,0-1-16,0 0 0,0 1 16,0-1-16,0 0 0,-43-21 0,22 22 15,-21-22-15,0 0 0,-1 0 16,1-21-16,21 21 0,-22-21 0,1 0 16,0 0-16,21 0 0,-1 0 0,1 0 15,21-21 1,21 21-1,1-21-15,20 0 16,-21 21-16,21-21 0,-20 0 0,20-1 16,-21 1-16</inkml:trace>
  <inkml:trace contextRef="#ctx0" brushRef="#br0" timeOffset="34628.01">22056 5715 0,'0'0'0,"0"-21"0,0 0 15,0 0-15,0-1 0,0 1 16,0 0-16,0 0 0,0 0 16,21 21-16,0-21 0,0 21 15,21 0-15,-20-22 0,20 22 16,-21 0-16,21 0 0,1 0 16,-22 22-16,0-1 0,21 0 0,-20 0 15,-1 21-15,0-20 0,-21 20 0,0 0 16,0 1-16,0-22 0,0 21 15,0-21-15,0 22 0,-21-22 0,21 0 16,-21 0-16,-1 0 0,22 0 16,-21-21-16,0 0 15,21-21 1,0 0-16,0 0 0,0 0 16,0 0-16,0-1 0,0-20 0,21 21 15,0-21-15,1-1 16,-1 1-16,0 0 0,21-1 0,-21 22 15,1 0-15,20-21 0,-21 20 0,0 22 16,0-21-16,22 0 0,-22 21 16,0 0-16,0 0 0,0 0 0,1 0 15,-1 0-15,0 0 0,0 0 16,21 0-16,-20 0 0,-1 0 0</inkml:trace>
  <inkml:trace contextRef="#ctx0" brushRef="#br0" timeOffset="34815.91">23072 5440 0,'0'63'31,"0"-20"-31,0-1 16,-22-21-16,22 22 0,-21-1 16,21 0-16,0 1 0,0-1 0,0-21 15,0 21-15,0-20 0,0-1 16,0 0-16,0 0 0,0 0 0,21-21 31,1 0-31,-1 0 16,-21-21-16,21 21 0,-21-21 0,21 0 15,-21 0-15,21-22 0</inkml:trace>
  <inkml:trace contextRef="#ctx0" brushRef="#br0" timeOffset="34987.81">23114 5419 0,'0'0'0,"0"-21"0,-21-22 0,0 22 16,21 0-16,21 21 62,-21 21-62,21-21 0,0 21 16,0-21-16,0 0 0,1 0 15,-1 21-15,21-21 0,-21 0 0</inkml:trace>
  <inkml:trace contextRef="#ctx0" brushRef="#br0" timeOffset="36743.67">23580 5461 0,'0'0'0,"0"85"15,0-64-15,0 0 0,0 0 16,-22 22-16,22-22 0,0 0 16,-21 21-16,21-21 0,-21 22 0,21-22 15,0 0-15,0 0 0,0 0 0,0 1 16,0-1-16,0 0 16,0-42 15,0 0-31,0-1 0,0 1 15,0 0-15,0-21 0,0 21 16,0-22-16,0 1 0,0 21 0,0-22 16,21 1-16,0 0 0,1-1 15,-1 22-15,0-21 0,21 21 16,-21 0-16,1-1 0,20 1 0,-21 21 16,21 0-16,1 0 0,-22 0 0,0 0 15,21 21-15,-20 1 0,-1-1 16,0 0-16,-21 21 0,21 1 0,-21-1 15,21 0-15,-21 1 0,0-1 16,0 0-16,0 1 0,0-1 0,0-21 16,0 0-16,0 0 0,0 1 0,0-1 31,0-42-15,0-1-16,0 1 15,0 0-15,0 0 0,0 0 0,0 0 16,0-22-16,0 1 0,21 21 0,-21-22 15,43 1-15,-22 0 0,0-1 16,21 1-16,-20 0 0,20 21 0,0-1 16,1 1-16,-22 0 0,21 21 15,0 0-15,-20 0 0,20 0 0,-21 0 16,0 21-16,0 0 0,1 1 16,-22-1-16,0 0 0,0 0 15,0 21-15,0-20 0,0 20 0,0-21 16,0 21-16,0-20 0,0 20 15,0-21-15,21 0 0,0 0 0,-21 1 16,21-1-16,0 0 0,0-21 16,1 0-16,-1 21 0,0-21 0,0 0 15,0 0-15,0 0 0,1-21 16,-1 0-16,0 0 0,0-1 16,-21 1-16,21-21 0,0 21 0,-21-22 15,22 1-15,-1 0 0,0 21 16,-21-22-16,0 22 0,21 0 0,-21 0 15,0 0-15,21 21 0,-42 21 32,0 0-32,0 0 0,21 0 15,-21 0-15,-1 1 0,1-1 16,21 21-16,0-21 0,-21 0 0,21 22 16,0-22-16,0 0 0,0 0 15,0 0-15,0 1 0,21-1 0,0-21 16,1 21-16,-1 0 0,21-21 0,0 0 15,-20 0-15,20 0 0,-21 0 16,21 0-16,-20 0 0,-1-21 0,21 0 16,-21 0-16,0-1 15,1-20-15,-1 0 0,0-1 0,-21 1 16,21 0-16,-21-1 0,21-20 0,-21 21 16,0-1-16,21-20 0,1 20 15,-22-20-15,0 21 0,0-1 0,21 1 16,-21 0-16,0 20 0,0 1 15,0 0-15,0 42 16,0 22-16,-21-22 16,21 21-16,-22 0 0,22 1 0,0-1 15,-21-21-15,21 22 0,-21-1 0,21 0 16,-21 1-16,21-1 0,0 21 16,0-20-16,0-1 0,0 0 0,0 1 15,0-1-15,0-21 16,0 22-16,0-1 0,0-21 0,21 0 15,0 0-15,-21 1 0,21-1 0,1-21 16,-1 0-16,21 0 0,-21 0 16,0 0-16,1 0 0,-1 0 0,21 0 15,-21 0-15,22-21 0,-22-1 16,21 1-16,-21-21 0,0 0 0,1-1 16,20 1-16,-21 0 0,0-1 15,-21 22-15,21-21 0,-21 21 0,22-22 16,-22 22-16,0 42 31,-22 0-31,1 1 0,21 20 16,-21-21-16,21 21 0,0-20 15,0 20-15,0-21 0,0 21 0,0-20 16,0 20-16,0-21 0,0 0 0,21 0 16,-21 1-16,21-22 0,1 21 15,-1-21-15,0 0 0,0 0 16,0 0-16,0 0 0,1 0 15,-1-21-15,0-1 0,0 22 0,21-42 16,-20 21-16,-1 0 0,0-22 16,0 1-16,0 0 0,0 21 15,1-22-15,-1 22 0,0 0 0,-21 0 16,0 42 15,0 0-31,0 0 0,0 22 16,0-22-16,0 0 0,-21 0 0,21 21 15,0-20-15,0-1 0,0 0 16,0 0-16,0 0 0,0 0 16,21 1-16,0-22 15,0 0-15,-21 21 0,21-21 0,1 0 16,-1 0-16,0 0 0,21 0 0,-21-21 16,1-1-16,20 1 0,-21 0 15,0 0-15,22-21 0,-22-1 16,0 1-16,0 0 0,0-1 15,0 22-15,1-21 0,-22 21 0,0-22 16,0 22-16,-22 21 16,1 0-1,0 21-15,0 0 0,0 1 0,0-1 16,21 0-16,-22 21 0,22-21 16,0 22-16,0-22 0,0 21 0,0-21 15,0 1-15,0-1 0,0 0 16,0 0-16,22-21 0,-1 21 0,0-21 15,0 0-15,0 0 0,22 0 16,-22 0-16,21 0 0,-21 0 16,0 0-16,22 0 0,-22-21 0,0 0 15,0 0-15,0-22 0,1 22 16,-1-21-16</inkml:trace>
  <inkml:trace contextRef="#ctx0" brushRef="#br0" timeOffset="37168.57">25125 5292 0,'-21'21'0,"42"-42"0,-64 63 16,43-21-16,22-21 16,20 21-16,-21-21 15,21 0-15,1 0 0,-1 0 16,0 0-16,1 0 0,-1 0 0,0 0 16,1 0-16,-1-21 0,0 21 0,1-21 15,-22 0-15,21 21 0,-21-21 16,-21 0-16</inkml:trace>
  <inkml:trace contextRef="#ctx0" brushRef="#br0" timeOffset="37352.47">24744 5101 0,'0'0'0,"-43"0"0,22 0 0,0 0 16,0 0-16,-21 0 0,20-21 15,1 21-15,0-21 0,0 0 16,21 0-16,0-1 16,0 1-16,0 0 15,21-21-15</inkml:trace>
  <inkml:trace contextRef="#ctx0" brushRef="#br0" timeOffset="39199.73">27982 5694 0,'0'21'0,"0"21"31,21-42-31,1 0 0,-1 0 15,0 0-15,21 0 16,-21 0-16,22 0 0,-1 0 0,-21 0 16,22-21-16,-1 21 0,-21-21 15,21 0-15,-20 21 0,-22-21 0,21-22 16,-21 22-16,0 0 0,0 0 0,0-21 16,0 20-16,0-20 0,-21 21 15,21-21-15,-22 20 0,1 1 0,-21 0 16,21 21-16,-22 0 0,1 0 15,0 0-15,-1 21 0,1 0 0,0 1 16,-1 20-16,1 0 16,0 1-16,-1-1 0,22 0 0,-21 1 0,21 20 15,21-42-15,0 22 0,0-1 16,0-21-16,0 21 0,21-20 16,0-1-16,21-21 0,1 0 0,-1 0 15,0 0-15,1 0 0,-1 0 16,0 0-16,1-21 0,-22-1 0,21 1 15,1 0-15,-22 0 0,0-21 16,0-1-16,21 1 0,-42 0 0,22-1 16,-1 1-16,0-22 0,-21 1 0,0 21 15,21-22-15,0 1 0,-21-22 16,21 21-16,-21 22 0,0 0 0,0-1 16,0 22-16,0 0 15,0 42-15,0 0 0,-21 1 16,21 20-16,-21 21 15,0-20-15,21-1 0,0 22 0,-21-22 16,21 0-16,0 22 0,0-1 16,0-20-16,0-1 0,0 21 0,0-20 15,21-22-15,0 21 0,21 1 16,-20-22-16,-1 0 0,21 0 0,0 0 16,1-21-16,-1 0 0,0 0 0,1 0 15,-1 0-15,22 0 0,-22 0 16,0-21-16,1 0 0,-1 0 15,0 0-15,-21-22 0,22 1 16,-22 0-16,0-1 0,0 1 0,-21 0 16,0 20-16,0-20 0,0 21 15,0-21-15,0 20 0,-21 22 16,0 0-16,-21 0 0,20 0 16,-20 22-16,21-22 0,0 21 0,-22 0 15,22 21-15,0-21 0,0 1 0,0 20 16,21-21-16,0 0 0,0 22 15,0-22-15,0 0 0,0 0 0,0 0 16,21 0 0,0-21-16,0 0 15,22 0-15,-22-21 0,0 0 16,0 21-16,0-21 0,0 0 0,1-22 16,20 22-16,-21-21 0,0 21 15,0-22-15,1 1 0,-1 21 0,0-21 16,0 20-16,0 1 0,-21 0 0,0 0 15,0 42 1,0 0-16,0 0 0,-21 1 16,0-1-16,21 21 0,-21-21 15,21 22-15,0-1 0,0-21 0,0 0 16,0 22-16,21-22 16,0 0-16,0 0 0,0 0 0,22 0 15,-22-21-15,0 0 0,21 22 16,-20-22-16,20 0 0,-21 0 0,0 0 15,22-22-15,-22 22 0,0-21 0,-21 0 16,21-21-16,0 21 0,-21-22 16,21 1-16,-21 0 0,0-1 0,0 1 15,22-22-15,-22 22 0,21-21 16,-21-1-16,0 1 0,0 20 0,21 1 16,-21 0-16,0-1 0,0 22 15,0 63 1,0-20-16,0 20 15,-21-21-15,21 21 0,-21 1 0,21-1 16,0 22-16,-22-22 16,22 0-16,0 1 0,0-1 0,0 0 15,0 1-15,0-1 0,0-21 16,22 21-16,-1 1 0,-21-22 0,42 0 16,-21 0-16,0 0 0,1 1 0,-1-22 15,21 0-15,-21 0 0,22 0 16,-1 0-16,0 0 0,1 0 0,-1-22 15,-21 1-15,21 0 0,1 0 16,-22-21-16,21 20 0,-21-20 16,1 0-16,-1-1 0,0 22 0,-21 0 15,0-21-15,0 21 16,-21 21-16,0 0 16,-22 21-16,22-21 0,0 21 0,0 21 15,-22-21-15,22 1 0,0 20 16,0-21-16,0 21 0,21-20 0,0-1 15,0 0-15,0 0 0,0 0 16,0 0-16,0 1 0,21-22 31,0 0-31,0 0 0,0 0 0,1-22 16,-1 1-16,21 0 16,-21 0-16,0 0 0,1 0 0,-1-22 15,0 22-15,21-21 0,-21 21 16,-21-1-16,22 22 0,-22-21 15,21 21-15,-21 21 16,0 1-16,0-1 16,0 0-16,0 0 0,0 21 15,0-20-15,0-1 0,0 0 16,0 0-16,0 0 16,21-21-1,0 0-15,0 0 16,0-21-1,1 0-15,-22 0 0,0 0 0,0-1 16,21 1-16</inkml:trace>
  <inkml:trace contextRef="#ctx0" brushRef="#br0" timeOffset="39399.62">29697 5228 0,'-43'21'0,"86"-42"0,-128 42 0,64-21 16,0 0-16,21 22 0,0-1 0,21-21 16,21 0-1,-21 0-15,1 0 0,20 0 0,0 0 16,1 0-16,-1 0 0,21 0 16,-20 0-16,20-21 0,-20-1 0,20 22 15,1-21-15</inkml:trace>
  <inkml:trace contextRef="#ctx0" brushRef="#br0" timeOffset="39688.06">30988 4974 0,'-21'0'15,"42"0"1,0 0-16,21 0 15,-20 0-15,20 0 0,0 0 0,1 0 16,-1 0-16,21 0 0,-20 0 16,20 0-16,-20 0 0,-1 0 15,0 0-15,1 0 0,-1 0 0,-21 0 16,0 0-16,0 0 0,-42 0 31,0 0-31,0-21 16,-21 21-16,-1 0 0,22-21 0,-21 21 15,-1-21-15</inkml:trace>
  <inkml:trace contextRef="#ctx0" brushRef="#br0" timeOffset="39907.94">31369 4911 0,'-21'0'0,"21"21"0,-21 0 15,-1 0-15,22 0 16,0 1-16,0 20 0,0-21 0,0 0 16,-21 22-16,21-22 0,-21 21 15,21-21-15,0 22 0,-21-22 0,21 21 16,-21-21-16,21 22 0,0-22 15,-21 0-15,21 21 0,-22-21 0,22 1 16,-21-1-16,21 0 0,0 0 16,0 0-16,0 0 0,21-21 31,1 0-15,-1 0-16,0-21 0,0 0 15,21 21-15,-20-21 0,20 0 0</inkml:trace>
  <inkml:trace contextRef="#ctx0" brushRef="#br0" timeOffset="40455.94">31686 5355 0,'-21'21'31,"0"1"-31,0-22 0,21 21 16,-21 0-16,0 0 0,-1 0 0,22 0 15,0 1-15,0-1 0,0 0 16,0 0-16,0 0 0,0 0 15,0 1-15,22-22 0,-1 21 0,0-21 16,0 0-16,0 0 0,22 0 16,-22 0-16,0 0 0,0 0 15,0-21-15,22-1 0,-22 1 0,0 0 16,0 0-16,0 0 0,0 0 16,1-1-16,-22 1 0,21 0 0,0 0 15,-21 0-15,21 0 0,-42 42 47,0 0-31,0 0-16,-1 0 0,1 0 15,21 1-15,-21 20 0,0 0 0,0-21 16,21 22-16,0-1 0,-21 0 16,21 22-16,-22-22 0,1 1 0,21-1 15,0 21-15,-21-20 0,21-1 16,-21 22-16,0-22 0,0 0 0,21 22 15,-22-22-15,1 0 0,0 1 16,0-1-16,0-21 0,0 0 16,-22 1-16,22-1 0,-21 0 0,21 0 15,-22-21-15,22 0 0,-21 0 16,-1 0-16,22 0 0,-21-21 0,0 21 16,20-21-16,1 0 0,0 21 15,0-22-15,21 1 0,-21 0 0,21 0 16,0 0-16,0 0 15,21-1-15,21 22 0,-21-42 0,1 21 16,20 0-16,0 0 0</inkml:trace>
  <inkml:trace contextRef="#ctx0" brushRef="#br0" timeOffset="40803.76">32046 5440 0,'0'0'0,"0"-21"0,0 0 16,0 42 15,0 0-15,0 21-16,0 1 0,0-1 0,0 0 16,0 22-16,0-1 0,0 1 15,0 20-15,0-20 0,-21-1 0,21-20 16,-21 20-16,21 1 15,0-22-15,0 22 0,0-22 0,-21 0 0,21 1 16,-21-22-16,21 21 16,0-21-16,0 0 0,-22 1 0,22-1 15,-21 0-15,21-42 32,0 0-17,0-1-15,0 1 0,0-21 0,0 21 16,0-22-16,0 1 0,0 0 15</inkml:trace>
  <inkml:trace contextRef="#ctx0" brushRef="#br0" timeOffset="41111.58">32025 5525 0,'0'0'0,"0"-22"0,0 1 16,-21 0-16,21 0 0,0 0 0,0 0 15,21 21-15,0 0 16,22-22-16,-22 22 0,21 0 15,-21 0-15,22 0 0,-1 0 16,0 0-16,1 0 0,-22 22 16,21-22-16,-42 21 0,0 0 0,0 0 15,0 0-15,0 0 16,-21 1-16,0-1 0,0 0 0,-22 0 16,22 0-16,0-21 0,-21 21 15,20 1-15,1-22 0,-21 21 16,21-21-16,0 21 15,42-21 17,0 0-32,0 0 0,0 0 0,0 0 15,22 0-15,-22 0 0</inkml:trace>
  <inkml:trace contextRef="#ctx0" brushRef="#br0" timeOffset="41463.39">32575 5630 0,'0'0'0,"22"0"0,-1-21 15,0 0-15,0 21 16,-21-21-16,21 21 0,0-21 0,1 0 16,-1 21-16,0-22 0,21 1 15,-21 21-15,1-21 0,-1 0 16,0 21-16,0-21 0,0 21 0,0 0 16,1-21-16,-1 21 15,-42 0 1,-1 0-16,1 0 15,0 0-15,0 0 0,0 21 0,0 0 16,-1-21-16,22 21 0,0 0 16,-21 0-16,21 1 15,0-1-15,0 0 0,0 0 16,0 0-16,0 0 0,0 1 16,0-1-16,21-21 0,1 0 15,-22 21-15,21-21 16,0 0-16,0 0 0,0 0 15,0 0-15,1 0 0,-1 0 16,0 0-16,0 0 16</inkml:trace>
  <inkml:trace contextRef="#ctx0" brushRef="#br0" timeOffset="41655.9">33105 5990 0,'-22'0'0,"44"0"0,-65 21 16,22-21-16,0 0 0,21 22 15,-21-22-15,0 0 16,21 21-16,-22-21 0,1 0 0,21 21 16,-21 0-16,0-21 15,0 0-15,0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6T02:24:01.37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1736 0,'0'0'15,"-106"21"1,85-21-16,-1 0 0,1 0 16,0 0-16,21 21 0,21-21 46,0 21-46,1-21 0,20 0 16,0 0-16,1 0 0,20 0 16,-21 0-16,22 0 0,-22 0 15,22 0-15,-1 0 0,-20 0 0,-1 0 16,21-21-16,-20 0 0,-1 21 16,0-21-16,1 21 0,-1-21 0,0-1 15,1 22-15,-22-21 0,21 21 16,-21 0-16,1-21 0,-1 21 15,0 0-15,-21-21 16,-21 21 0,0-21-1,-1 21-15,1 0 16,0-21-16,0 21 0</inkml:trace>
  <inkml:trace contextRef="#ctx0" brushRef="#br0" timeOffset="432.5">2011 1461 0,'21'21'31,"0"0"-16,0-21-15,0 0 0,22 21 16,-22-21-16,21 0 0,-21 0 0,22 21 16,-1-21-16,0 0 0,-20 0 15,20 0-15,0 0 0,-21 0 0,1 0 16,-1 0-16,0 0 0,0 0 16,0 0-16,-42 21 31,0-21-31,0 22 0,0-1 15,-22 0-15,1 0 0,21 0 16,-22 22-16,1-22 0,21 21 16,-21-21-16,-1 22 0,22-22 0,0 21 15,0-21-15,0 0 0,-1 22 16,22-22-16,-21 0 0,21 0 16,0 0-16,0 1 15</inkml:trace>
  <inkml:trace contextRef="#ctx0" brushRef="#br0" timeOffset="1801.5">4297 1080 0,'21'0'15,"-42"0"-15,63-22 0,-21 1 0,0 0 16,1 0-16,-22 0 15,0 0-15,0-1 16,0 1-16,0 0 16,0 0-16,-22 21 15,1 0-15,0-21 0,0 21 16,0 0-16,0 0 0,-1 0 16,-20 0-16,21 21 0,0 0 15,-22 0-15,22 0 0,-21 22 0,21-1 16,0 0-16,-22 22 0,22-22 15,0 22-15,0-22 0,21 0 0,-21 22 16,21-22-16,0 22 0,0-22 16,0 0-16,0 1 0,0-1 0,21 0 15,0-20-15,0 20 0,0-21 16,0 0-16,22 0 0,-22-21 0,21 22 16,-21-22-16,22 0 0,-1 0 15,0 0-15,1 0 0,-1-22 16,0 1-16,1 21 0,-1-21 15,0 0-15</inkml:trace>
  <inkml:trace contextRef="#ctx0" brushRef="#br0" timeOffset="2276.23">4847 1249 0,'0'0'0,"0"-21"0,0 0 0,-21 21 15,0-22-15,0 22 0,-1 0 0,1 0 16,0 0-16,0 0 0,0 22 15,0-1-15,-1 0 0,1 21 16,0-21-16,21 22 16,0-22-16,-21 21 0,21 1 0,0-22 15,0 21-15,0 0 0,0-20 16,0 20-16,0-21 0,0 21 0,21-20 16,-21-1-16,21 0 0,0 0 15,1-21-15,-1 0 0,0 0 0,0 0 16,0 0-16,22 0 0,-22-21 15,0 21-15,0-21 0,21-22 0,-20 22 16,-1-21-16,0 21 0,-21-22 16,21 22-16,-21-21 0,0 21 0,0-22 15,0 1-15,0 21 0,0 0 16,0-22-16,0 22 0,0 0 16,-21 21-1,21 21 1,0 0-16,0 1 0,0 20 15,0-21-15,0 0 0,0 22 0,0-22 16,0 0-16,0 21 0,21-21 0,0 22 16,-21-22-16,21 0 0,-21 0 15,22 0-15,-1-21 0,-21 22 0,21-22 16,0 0-16,0 0 0,0 0 16,1-22-16,-1 1 0,0 0 0,0 0 15,0 0-15</inkml:trace>
  <inkml:trace contextRef="#ctx0" brushRef="#br0" timeOffset="2704">5397 1291 0,'0'21'32,"0"1"-32,0-1 0,0 0 0,0 0 15,0 0-15,0 0 0,0 1 16,0-1-16,0 0 0,0 0 0,0 0 15,0 0-15,0 1 0,0-1 16,0 0-16,-21-21 31,0 0-31,21-21 16,-21 0 0,21-1-16,-21 1 0,21 0 0,0 0 15,0 0-15,0 0 0,0-22 16,0 22-16,0-21 0,21 21 0,21-1 15,-21-20-15,22 21 0,-1 0 16,22 0-16,-22 21 0,21 0 0,-20 0 16,20 0-16,-20 21 15,-1-21-15,0 21 0,1 21 0,-1-21 0,-21 1 16,0 20-16,0 0 16,-21-21-16,0 22 0,0-22 0,0 21 15,0-21-15,0 22 0,0-22 16,0 0-16,-21 0 0,21 0 0,0-42 47</inkml:trace>
  <inkml:trace contextRef="#ctx0" brushRef="#br0" timeOffset="3618.59">7154 1376 0,'0'0'0,"-21"0"0,0 0 15,0 0-15,0-21 16,21 0-16,0-1 0,0 1 16,0 0-16,0 0 0,0 0 15,0 0-15,0-1 0,21 1 0,0 0 16,0 21-16,0-21 0,0 21 15,1 0-15,-1 0 0,0 0 0,0 21 16,0 0-16,0 0 16,-21 1-16,0-1 0,0 21 15,0-21-15,22 0 0,-22 22 16,0-22-16,0 0 0,0 21 0,0-20 0,21-22 16,-21 21-16,0 0 15,21-21-15,0 0 16,0 0-16,0 0 15,1 0-15,-1 0 0,0-21 0,0 0 16,0-1-16,0 1 0,22 0 16,-22 0-16,0-21 0,0 20 0,-21 1 15,21-21-15,-21 21 0,22-22 16,-22 22-16,0 0 0,0 0 0,0 0 16,0 0-1,0 42 1,0 21-1,0-21-15,0 0 0,21 22 0,-21-22 16,0 21-16,21 1 0,-21-1 0,0 0 16,21 22-16,0-22 0,-21 22 15,21-1-15,1-21 0,-1 22 0,0-1 16,-21 1-16,21-1 0,0 1 16,0-22-16,1 22 0,-22-1 0,0-20 15,21 20-15,-21-21 0,0 22 16,0-22-16,0 1 0,0 20 0,0-21 15,0 1-15,0-22 0,-21 21 16,21-21-16,-22 1 0,1-1 16,0 0-16,0 0 0,-21-21 0,20 0 15,-20 0-15,0 0 0,-1-21 16,1 0-16,0 0 0,-1-22 0,1 22 16,0-21-16,-1-22 0,1 22 0,0-22 15,21 22-15,-1-21 0,1 20 16,0-20-16,21 20 0,-21-20 0,21 21 15,0-1-15,0-20 0,0 20 16,21 1-16,0 0 0,0-1 0,1 22 16,20-21-16,-21 0 0,21-1 15,22 22-15,-22-21 0,1 21 16,-1-1-16,21 1 0</inkml:trace>
  <inkml:trace contextRef="#ctx0" brushRef="#br0" timeOffset="4544.1">8234 1164 0,'-21'-21'31,"-1"21"-31,1 0 0,0 0 16,0 0-16,0 21 0,21 0 0,-21 22 15,-1-22-15,22 0 16,-21 21-16,21-20 0,0 20 0,0 0 15,0-21-15,0 22 0,0-22 16,0 21-16,0-21 0,0 22 0,21-22 16,1 0-16,-22 0 0,21 0 15,0-21-15,0 22 0,0-22 0,0 0 16,22 0-16,-22 0 0,0 0 16,0 0-16,0-22 0,1 1 0,-1 0 15,0 0-15,0 0 0,0 0 16,0-1-16,1-20 0,-22 21 0,0 0 15,0-22-15,0 1 0,0 21 16,0-21-16,0 20 0,-22-20 16,1 0-16,0 21 0,0-1 0,0-20 15,0 21-15,-1 21 0,-20-21 16,21 21-16,0 0 0,0 0 0,-22 0 16,22 21-16,0 0 0,0 0 15,0 0-15,-1 1 0,22 20 0,-21-21 16,21 21-16,0 1 0,0-22 15,0 21-15,0 1 0,0-22 0,21 21 16,1-21-16,-1 22 0,0-22 16,0 0-16,0 0 0,0 0 15,22 0-15,-22 1 0,0-22 16,21 0-16,-20 0 0,20 0 0,-21 0 16,21 0-16,1-22 0,-22 1 15,21 0-15,-21 0 0,22 0 0,-22-22 16,0 22-16,0 0 0,0-21 0,1 21 15,-22-1-15,21-20 0,-21 21 16,0 0-16,0 0 0,0-1 0,0 1 16,0 0-16,0 42 31,0 0-31,0 1 16,0-1-16,0 0 0,0 0 0,0 0 15,0 0-15,0 22 16,0-22-16,0 0 0,0 0 0,0 0 15,0 1-15,21-1 0,-21 0 16,21-21-16,0 21 0,0-21 0,1 0 16,-1 0-16,0 0 0,0 0 15,0-21-15,22 0 0,-22 0 16,0-1-16,0 1 0,0-21 0,-21 21 16,21 0-16,1-22 0,-1 1 15,0 21-15,-21-22 0,0 1 0,21 21 16,-21 0-16,0-22 0,0 22 15,0 42 17,0 1-32,0-1 0,-21 21 0,21-21 15,0 22-15,0-1 0,0-21 0,0 21 16,0-20-16,0 20 0,0-21 16,0 21-16,0-20 0,0-1 0,21 0 15,0 0-15,0-21 0,1 0 16,-1 0-16,0 0 0</inkml:trace>
  <inkml:trace contextRef="#ctx0" brushRef="#br0" timeOffset="7504.06">10901 783 0,'21'-21'0,"-42"42"0,42-63 0,-21 21 16,0 0-1,-21 21-15,0 0 0,-1 0 0,1 0 16,0 21-16,0 0 0,-21 0 16,20 0-16,-20 22 0,21-1 15,0 21-15,-22 1 0,22-22 0,0 22 16,21-1-16,0 1 0,-21-1 16,21 1-16,0-22 0,0 22 0,0-22 15,0 0-15,0 1 0,0-1 16,21 0-16,0-21 0,22 1 0,-22-1 15,21 0-15,0-21 0,1 0 16,-22 0-16,21 0 0,1 0 0,-1 0 16,0-21-16,1 0 0,-1-22 15,0 22-15,1 0 0,-1-21 0,-21-1 16,21 22-16,-20-21 0,-1-1 16,0 1-16,0 0 0,-21-22 15,0 22-15,0-22 0,0 22 0,0-21 16,-21-1-16,0 1 0,0 20 15,-22-20-15,1 20 0,0 1 0,-1 21 16,1-21-16,0 20 0,-1 22 16,1 0-16,0 0 0,-1 0 0,1 0 15,21 22-15,-22-1 0,1 0 16,21 21-16,0 22 0,0-22 0,-1 43 16,22-22-16,0 1 0,0-1 15,0 1-15,0-1 0,0 1 16,0-22-16,22 22 0,20-22 15,-21 0-15,0 1 0,22-1 0,-1-21 16,0 0-16,1 0 0,-1 1 0,0-1 16,1-21-16,-1 0 0,0 0 15,1 0-15,-1-21 0,0-1 0,1 1 16,-22 0-16,21 0 0,-21 0 16,22-22-16,-22 22 0,0-21 0,0 21 15,0-22-15,0 22 0,-21-21 16,22 21-16,-22-22 0,21 22 0,-21 0 15,0 0-15,0 42 32,21 0-32,-21 0 15,0 1-15,0-1 0,0 0 16,0 0-16,0 21 0,21-20 0,-21-1 16,0 0-16,0 21 0,0-21 15,0 1-15,21-1 0,-21 0 0,21 0 16,1 0-16,-1-21 15,0 0-15,0 0 0,0 0 16,0-21-16,1 0 0,-1 21 16,0-21-16,0 0 0,0-1 0,0-20 15,1 21-15,-1 0 0,0-22 16,-21 22-16,21-21 0,0 0 16,-21 20-16,0 1 0,21-21 0,-21 21 15,22 0-15,-22-1 16,0 1-16,0 42 31,0 1-31,0-1 16,0 21-16,0-21 0,0 0 0,0 1 15,0 20-15,0-21 0,0 0 16,0 22-16,0-22 0,0 0 0,0 0 16,0 21-16,0-20 0,21-22 15,0 21-15,0 0 0,0 0 0,0-21 16,1 0-16,-1 0 0,21 0 15,-21 0-15,0 0 0,1 0 16,20 0-16,-21 0 0,21-21 0,-20 0 16,-1 0-16,0-1 0,0 1 15,0-21-15,0 21 0,1 0 0,-22-22 16,21 22-16,-21 0 0,0-21 16,0 20-16,0 1 0,0 0 0,0 0 15,0 0-15,-21 21 16,-1 0-16,1 0 15,21 21-15,-21 0 16,21 0-16,0 0 0,-21 1 16,21 20-16,0-21 0,-21 0 15,21 0-15,0 22 0,0-22 16,0 0-16,0 0 0,0 0 0,0 22 16,0-22-16,0 0 0,0 0 15,21 0-15,0-21 0,0 0 16,0 0-16,1 0 0,-1 0 0,0 0 15,0 0-15,0-21 0,22 21 16,-22-21-16,0 0 0,21-21 0,1 20 16,-22 1-16,21-21 0,0 21 15,-20-22-15,20 22 0,-21-21 16,0 21-16,0-22 0,-21 22 0,0 0 16,0 0-16,0 0 15,-21 21-15,0 0 0,0 0 16,0 0-1,21 21-15,0 0 0,0 0 16,0 0-16,21 1 16,0-1-16,-21 0 0,21 0 15,-21 0-15,21 0 0,1 1 0,-22-1 16,0 0-16,0 0 16,21 0-16,-21 0 0,0 1 15,21-1-15,-21 0 0,21 0 16,0-21-16,0 21 15,1-21-15,-1 0 0,0 0 16,0 0-16,0 0 0,0 0 16,1-21-16,-1 21 0,21-21 0,-21 0 15,0 0-15,1-1 0,-1 1 16,0 0-16,0-21 0,-21 21 0,21-1 16,0-20-16,-21 21 0,22 0 0,-22 0 15,0-1-15,0 1 0,0 0 16,0 42 15,0 0-31,0 1 0,0-1 16,0 0-16,0 0 0,0 0 0,0 22 15,0-22-15,0 0 0,0 0 16,0 21-16,0-20 0,0-1 0,0 0 16,0 0-16,0 0 0,21 0 15,0-21-15,0 22 0,0-22 16,0 0-16,22 0 0,-22 0 0,0-22 15,21 22-15,-20-21 0,20 0 16,-21 0-16,0 0 0,22 0 0,-22-1 16,21 1-16,-21-21 0,22 21 15,-22 0-15,0-1 0,21 1 16,-21 0-16,1 0 0,-1 0 0,0 0 16,-21-1-1,0 44 1,0-1-1,0 0-15,0 0 0,0 0 16,0 0-16,0 1 0,0-1 0,0 0 16,0 0-16,0 0 0,21 0 15,0 1-15,22-1 0,-22 0 0,21 0 16,0-21-16,1 21 0,-22-21 16,21 0-16,1 0 0,-1 0 0,0 0 15,1 0-15,-1 0 0,0 0 16,1 0-16,-1-21 0,-21 0 15,21 21-15,-20-21 0,-1 0 0,0-22 16,0 22-16,-21 0 0,0-21 16,0 20-16,0 1 0,0-21 0,0 21 15,-21 0-15,0-22 0,0 22 0,-1 0 16,1 21-16,0-21 0,-21 21 16,21 0-16,-1 0 0,-20 0 0,21 0 15,0 0-15,-22 21 0,22 0 16,0 0-16,0 0 0,0 22 0,0-22 15,-1 21-15,22-21 0,0 22 16,-21-22-16,21 21 0,0-21 16,0 1-16,0-1 0,0 21 0,0-21 15,21-21-15,1 21 0,-22 1 16,21-22-16,0 0 0,0 0 0,0 0 16,0 0-16,1 0 0,-1-22 0,21 1 15,-21 0-15,0 0 0,1 0 16,-1-22-16,21 22 0,-21-21 0,0 0 15,1-1-15,-1 1 0,0 0 16,0-22-16,0 22 0,0-22 0,1 22 16,-22 0-16,0-22 0,0 43 15,0-21-15,0 20 0,0 1 0,0 0 16,-22 42 0,1 22-1,21-22-15,-21 21 0,0 0 0,21 1 16,0 20-16,-21-20 0,21-1 15,0 21-15,0-20 0,0-1 0,0 0 16,0 1-16,0-22 0,0 21 16,21 1-16,0-22 0,0 0 0,0 0 15,1 0-15,-1 0 0,21 1 0,-21-22 16,22 0-16,-22 0 0,21 0 16,-21 0-16,22-22 0,-1 22 0,-21-21 15,21 0-15,1 0 0,-22 0 16,0-22-16,21 22 0,-20 0 15,-1-21-15,0 21 0,0-1 0,0 1 16,-21 0-16,0 0 0,0 0 16,0 0-16,-21 42 31,0 0-31,0 0 0,21 0 16,0 0-16,-21 1 0,21-1 0,0 0 0,0 0 15,0 0-15,0 0 0,0 1 16,0-1-16,21-21 0,0 21 0,0-21 15,0 0-15,0 0 0,1 0 0,-1 0 16,0 0-16,21 0 0,-21-21 16,1 0-16,-1 21 0,0-22 15,0 1-15,0 0 0,0 0 16,1 0-16,-1-22 0,-21 22 0,21 0 16,-21-21-16</inkml:trace>
  <inkml:trace contextRef="#ctx0" brushRef="#br0" timeOffset="7704.64">14499 1037 0,'-21'0'0,"0"21"31</inkml:trace>
  <inkml:trace contextRef="#ctx0" brushRef="#br0" timeOffset="8808.12">16997 1334 0,'0'0'0,"0"-22"15,0 1 1,0 0-16,0 0 15,0 0-15,0 0 16,21 21-16,-21-22 0,21 1 16,0 21-16,0-21 0,1 21 15,-1 0-15,0 0 16,0 0-16,0 21 0,0 0 0,1 1 16,-22 20-16,21-21 0,0 21 0,-21-20 15,0 20-15,0-21 16,0 21-16,0-20 0,0 20 0,0-21 15,0 21-15,0-20 0,0-1 16,0 0-16,0 0 0,0 0 16,-21-21-16,21-21 31,0 0-31,0 0 0,0 0 16,0-22-16,0 22 0,21 0 15,-21-21-15,21 20 0,0-20 0,0 0 16,1-1-16,-1 22 0,0-21 15,21 21-15,-21 0 0,22-1 0,-22 1 16,0 21-16,0 0 16,0 0-16,1 21 0,-1 1 0,0-1 15,0 0-15,-21 0 0,0 0 16,21 22-16,-21-22 0,21 21 0,-21 0 16,0-20-16,0 20 0,0-21 0,0 0 15,0 22-15,0-22 0,0 0 16,0 0-16,0 0 0,0-42 47,0 0-47,0 0 15,22 0-15,-22-1 0,0 1 0,21-21 16,0 21-16,-21-22 0,21 22 16,0-21-16,0 0 0,1-1 15,-1 1-15,0 21 0,0 0 0,0-22 16,22 43-16,-22 0 0,0 0 15,21 0-15,-21 0 0,1 21 0,-1 22 16,0-22-16,0 21 0,0-21 16,-21 22-16,21-22 0,-21 21 0,0 1 15,0-22-15,0 21 0,0-21 16,0 0-16,0 22 0,0-22 0,0 0 16,0 0-16,0 0 15,22-21 1,-1 0-1,0 0-15,0-21 0</inkml:trace>
  <inkml:trace contextRef="#ctx0" brushRef="#br0" timeOffset="9491.78">18881 1376 0,'21'0'15,"-42"0"-15,63-21 0,-42 0 0,21-1 0,-21 1 16,0 0-16,0 0 0,-21 0 15,0 0-15,21-1 0,-43 22 16,22 0-16,0 0 0,0 0 16,-21 0-16,20 0 0,-20 0 15,21 22-15,-21-1 0,-1 0 16,22 21-16,-21-21 0,21 22 0,-1-1 16,1-21-16,0 22 0,0-1 15,21 0-15,0 1 0,0-1 0,0-21 16,0 21-16,0-20 0,21-1 0,0 0 15,0-21-15,1 21 0,-1-21 16,21 0-16,-21 0 0,22 0 0,-22-21 16,21 21-16,0-21 0,-20 0 15,-1-1-15,21 1 0,-21 0 16,0-21-16,22 21 0,-22-22 16,0 22-16,-21-21 0,21-1 0,-21 22 15,21-21-15,-21 21 0,0 0 0,0-1 16,0 1-16,0 42 31,-21 1-31,21-1 0,-21 0 16,21 0-16,0 21 0,0-20 0,0 20 15,0-21-15,0 0 0,0 22 16,0-22-16,0 0 0,21 0 0,0 0 16,1-21-16,-22 21 0,21-21 15,0 22-15,21-22 0,-21 0 16,1 0-16,20 0 0,-21-22 0,21 1 15,-20 21-15,20-21 0,-21 0 16,0 0-16,22 0 0,-22-22 0,0 22 16,0 0-16,0 0 0,0-22 15,-21 22-15,0 0 0,22 21 0,-22-21 16,0 42 0,0 0-1,0 0-15,-22 1 0,22-1 0,0 0 16,0 0-16,0 0 0,0 0 15,0 1-15,0-1 16,0 0-16,22-21 16,-1 0-1,0 0-15,0-21 16,-21 0-16</inkml:trace>
  <inkml:trace contextRef="#ctx0" brushRef="#br0" timeOffset="9819.59">19516 931 0,'0'0'0,"0"-21"0,-64 21 15,64 21 1,-21-21-16,21 22 0,0-1 16,0 0-16,0 0 0,21 0 15,0 0-15,0-21 0,1 0 16,-1 0-16,0 0 0,0 0 15,0 0-15,0 0 0,1 0 0,-1-21 16,-21 0-16,0 0 16,0 0-16,0 0 0,0-1 15,-21 22-15,-22-21 0,22 21 16,0 0-16,0 0 0,0 0 0,-1 0 16,1 0-16,0 0 15,0 21-15,0 22 0,21-22 0,-21 0 16,21 0-16,0 22 0,0-22 0,0 0 15,0 21-15,0-21 0,0 1 16,21-1-16,0-21 0</inkml:trace>
  <inkml:trace contextRef="#ctx0" brushRef="#br0" timeOffset="10308.02">20129 1249 0,'-42'0'32,"21"0"-32,0 21 0,21 0 15,0 0-15,0 1 0,0-1 16,0 0-16,0 0 0,0 0 0,0 0 16,0 1-16,0-1 0,0 21 15,0-21-15,0 0 0,0 1 0,0-1 16,0 0-16,21 0 15,-21-42 17,0 0-17,0 0-15,0-1 0,0 1 16,0-21-16,0 21 0,21-22 16,0 1-16,-21 0 0,21-1 0,22 1 15,-22 21-15,21-21 0,1-1 16,-1 22-16,0 0 0,1 0 0,-1 21 15,0 0-15,1 0 0,-1 21 16,0 0-16,1 0 0,-22 0 0,0 22 16,0-22-16,0 21 0,-21-21 15,0 22-15,0-22 0,0 21 0,0-21 16,0 1-16,0 20 0,-21-21 0,0 0 16,0 0-16,0 1 0,-1-1 15,22 0-15,-21-21 0,42 0 31</inkml:trace>
  <inkml:trace contextRef="#ctx0" brushRef="#br0" timeOffset="10584.44">21569 931 0,'-85'22'32,"64"20"-32,-21-21 0,20 21 0,1 1 15,0-1-15,0 0 0,0 1 16,0-1-16,-1 0 0,22 1 0,-21-22 16,21 21-16,0 1 0,0-22 15,0 21-15,0-21 0,0 0 0,21 1 16,1-1-16,-1 0 0,0 0 15,0-21-15,0 0 0,22 0 0,-1 0 16,-21 0-16,21 0 0,-20 0 0,20-21 16</inkml:trace>
  <inkml:trace contextRef="#ctx0" brushRef="#br0" timeOffset="10884.29">22098 868 0,'0'0'0,"0"-21"0,21 21 16,0-21-16,0-1 0,1 22 16,-1 0-16,0 0 0,21 0 0,-21 0 15,22 22-15,-1-1 0,0 0 16,1 21-16,-1 1 0,-21-1 0,22 0 16,-22 22-16,0-22 0,-21 22 15,0-22-15,0 0 0,0 1 16,0-1-16,0 0 0,-21 1 0,0-22 15,-1 21-15,1-21 0,-21 0 16,21 1-16,0-22 0,-22 21 0,22-21 16,0 0-16,21 21 0,-21-21 15,21-21 17,21 0-32</inkml:trace>
  <inkml:trace contextRef="#ctx0" brushRef="#br0" timeOffset="11411.99">23368 1101 0,'0'-21'15,"0"-1"-15,-21 1 16,21 0-16,0 0 16,0 0-16,0-22 0,0 22 0,0-21 15,21 21-15,0 0 0,0-1 16,0 1-16,1 0 0,20 0 0,0 0 16,-21 21-16,22 0 0,-1 0 15,-21 0-15,22 0 0,-22 21 0,0 0 16,0 0-16,-21 22 15,0-22-15,0 21 0,0 0 0,0 1 16,-21-1-16,0 0 0,-22 1 0,22-1 16,-21 0-16,21 1 0,0-22 15,-22 0-15,22 21 0,0-20 0,0-1 16,0 0-16,-1 0 0,1-21 16,21 21-16,0 0 0,-21-21 15,21 22-15,0-1 16</inkml:trace>
  <inkml:trace contextRef="#ctx0" brushRef="#br0" timeOffset="11695.85">23326 2096 0,'0'0'0,"0"84"31,21-84-16,0 0-15,0 0 0,0 0 16,0-21-16,1 21 0,-22-21 16,0 0-16,21 0 15,-21-1-15,0 1 16,0 0-16,-21 21 31,-1 21-31,1-21 16,21 21-16,-21-21 15,21 22-15,0-1 0</inkml:trace>
  <inkml:trace contextRef="#ctx0" brushRef="#br0" timeOffset="21743.48">995 6265 0,'0'0'16,"-21"0"-16,-1 0 0,1 0 15,0 0-15,0 0 0,-21 0 0,20 0 16,1 0-16,0 0 0,0 0 15,0 0-15,0 0 16,42 0 0,0 0-1,0 0-15,21 0 0,1 0 0,20 0 16,1 0-16,20 0 0,1 0 16,21 0-16,-21 0 0,20 22 15,1-22-15,-21 0 0,0 0 0,-1 0 16,1 0-16,0 0 0,-22 0 15,22 0-15,-22 0 0,1 0 16,-22 0-16,0 0 0,1 0 16,-1 0-16,-21 0 0,0 0 0,-63-22 31,21 22-15,0-21-16,-22 21 0,22-21 15,-21 21-15,21-21 0,0 21 0,-22 0 16,22-21-16,0 21 0,0 0 15,21-21-15,-21 21 16,21-22 0,21 22-1,0 0-15,0 0 16,0 0-16,0 0 0,1 0 0,-1 22 16,0-22-16,0 21 0,0 0 15,-21 0-15,0 0 0,0 0 16,0 1-16,-21 20 0,0-21 15,0 0-15,0 22 0,-22-22 0,22 0 16,-21 0-16,21 21 0,-1-20 16,-20-22-16,42 21 0,0 0 0,-21-21 15</inkml:trace>
  <inkml:trace contextRef="#ctx0" brushRef="#br0" timeOffset="22376.11">4445 6075 0,'0'0'0,"21"0"16,-21-21-16,0 0 0,21 21 16,0-22-16,-21 1 0,0 0 0,0 0 15,0 0-15,0 0 16,0-1-16,0 1 0,0 0 0,-21 0 15,0 0-15,0 0 0,0 21 16,-22-22-16,22 1 0,-21 21 0,21 0 16,-22 0-16,1 0 0,21 21 15,-21 1-15,-1-1 0,1 0 0,0 21 16,20 1-16,-20-1 0,0 0 16,21 1-16,-1-1 0,1 0 0,0 1 15,21 20-15,-21-21 0,21 1 0,0-1 16,0 0-16,0 1 15,0-1-15,21 0 0,0-20 0,0 20 16,1-21-16,-1 0 0,21 0 16,-21 1-16,0-1 0,22 0 0,-22-21 15,21 0-15,1 0 0,-1 0 16,0 0-16,1 0 0,-1-21 0,21 0 16</inkml:trace>
  <inkml:trace contextRef="#ctx0" brushRef="#br0" timeOffset="22867.83">4911 6287 0,'0'0'0,"0"-43"0,-22-63 31,1 106-31,0-21 0,21 0 16,-21 21-16,0 0 0,0 0 0,-22 0 16,22 0-16,0 0 0,0 21 0,0 0 15,-22 1-15,22-1 0,0 21 16,0-21-16,0 22 0,-1-1 0,1 0 15,0-21-15,21 22 0,-21-1 16,21 0-16,0-20 0,0 20 0,0-21 16,0 0-16,0 0 0,21 1 15,0-1-15,0-21 0,1 0 16,20 0-16,-21 0 0,21 0 0,-20 0 16,20 0-16,-21-21 15,21-1-15,1 1 0,-22-21 0,21 21 16,-21-22-16,22 1 0,-22 21 0,0-21 15,0-1-15,0 1 0,-21 21 16,0-22-16,0 22 0,0 0 0,22 0 16,-22 0-16,0 0 0,0 42 31,-22-21-31,22 21 0,0 0 0,-21 0 16,21 22-16,-21-22 0,21 21 15,0-21-15,0 22 0,0-1 0,0-21 16,0 0-16,0 22 15,0-22-15,0 0 0,21 0 0,0-21 16,1 21-16,-1-21 0,0 21 0,0-21 16,0 0-16,0 0 0,1 0 15,-1-21-15,0 0 0,21 0 0,-21 0 16,1 0-16,20-1 0</inkml:trace>
  <inkml:trace contextRef="#ctx0" brushRef="#br0" timeOffset="23288.59">5503 6202 0,'-42'42'16,"21"-21"-1,0 1-15,21-1 0,0 0 0,0 0 16,-22 0-16,22 0 0,-21 22 0,21-22 16,0 0-16,0 0 0,0 0 15,0 1-15,0-1 0,-21 0 16,21 0-1,-21-21-15,21-21 32,0 0-32,0 0 15,0-1-15,0-20 0,0 21 16,0-21-16,21 20 0,0-20 16,22 0-16,-22 21 0,21-22 0,0 22 15,1 0-15,-1-21 0,22 20 0,-22 22 16,21-21-16,-20 21 0,-1 0 15,0 0-15,1 0 0,-1 21 0,-21 1 16,22-1-16,-22 0 0,-21 0 16,0 0-16,21 0 0,-21 22 0,0-22 15,0 21-15,0-21 0,0 22 0,0-22 16,-21 0-16,21 0 0,0 0 16,-21 1-16,-1-1 0,22 0 15</inkml:trace>
  <inkml:trace contextRef="#ctx0" brushRef="#br0" timeOffset="24231.95">7429 6202 0,'0'0'0,"-21"0"0,21-21 0,0 0 16,-21 21-16,21-22 0,0 1 15,0 0-15,0 0 0,0 0 16,0 0-16,0-1 0,0 1 16,21 0-16,0-21 0,1 21 0,-1-1 15,0 1-15,0 0 0,21 21 16,-20-21-16,20 21 0,-21 0 0,21 0 15,-20 0-15,-1 21 0,0 0 16,21 22-16,-42-22 0,21 21 0,-21-21 16,0 22-16,0-1 0,0 0 15,0-21-15,0 22 0,-21-1 0,21-21 16,0 22-16,-21-22 0,21 21 0,0-21 16,0 0-16,0 1 0,0-1 15,21-21-15,0 0 16,1 0-16,-1 0 0,21-21 15,-21-1-15,22 22 0,-22-21 16,21-21-16,-21 21 0,0 0 0,22-1 16,-22-20-16,0 21 0,0-21 15,0 20-15,1 1 0,-22-21 0,0 21 16,21 0-16,-21-1 0,0 1 0,0 0 16,21 21-16,-21-21 0,0 42 31,0 0-16,0 0-15,0 1 0,0-1 16,0 21-16,0-21 0,0 22 0,0-1 16,0 0-16,0 1 0,0-1 0,0 21 15,21 1-15,-21-22 0,0 22 16,0-1-16,0 1 0,21-1 0,-21 22 16,0-22-16,0 1 0,0 21 0,0-22 15,0 22-15,21-1 0,-21 1 16,0-21-16,0 20 0,0 1 0,0-22 15,0 22-15,0-21 0,0-1 0,0 1 16,-21-1-16,0 1 0,0-22 0,0-21 16,0 21-16,-1-20 0,1-1 15,-21-21-15,21 0 0,0 0 0,-22 0 16,22 0-16,-21-21 0,21-22 16,-22 1-16,22 0 0,-21-1 0,21 1 15,-22-22-15,22 22 0,-21-21 16,21 20-16,-1-20 0,1-1 0,0 1 15,21-1-15,0 1 0,0-1 0,0 1 16,0 20-16,0-20 0,0 21 16,21-22-16,0 22 0,1-22 0,-1 22 15,21-22-15,0 1 0,1 21 0</inkml:trace>
  <inkml:trace contextRef="#ctx0" brushRef="#br0" timeOffset="25139.31">8784 6011 0,'0'0'0,"-21"0"0,0-21 16,0 21-16,-1 0 0,1 0 16,0 0-16,0 0 0,0 21 15,0 1-15,21-1 0,-22 0 0,22 0 16,-21 0-16,21 22 0,0-22 15,0 21-15,0 0 0,0 1 0,0-1 16,0-21-16,0 22 0,0-22 16,21 21-16,1-21 0,-1-21 15,21 21-15,-21-21 0,22 0 0,-22 0 16,21 0-16,0-21 0,1 0 0,-22 21 16,21-21-16,1-21 0,-22 20 15,21 1-15,-21 0 0,0-21 0,1 21 16,-1-1-16,-21-20 0,0 21 0,0-21 15,0 20-15,0-20 0,0 0 16,0 21-16,0-22 0,-21 22 0,-1 0 16,-20 0-16,21 21 0,0 0 15,-22 0-15,22 0 0,-21 0 0,21 21 16,-22 0-16,22 0 0,0 0 16,0 22-16,21-1 0,-21-21 0,21 22 15,-21-22-15,21 21 0,0 0 16,0-20-16,0 20 0,0-21 0,0 21 15,0-20-15,21 20 0,0-21 16,0 0-16,0-21 0,22 21 0,-22-21 16,0 22-16,21-22 0,-21 0 0,22 0 15,-1 0-15,-21-22 0,22 1 16,-22 0-16,21 0 0,-21 0 0,22 0 16,-22-1-16,0-20 0,0 21 0,0 0 15,0-22-15,-21 22 0,0 0 16,22 0-16,-22 0 0,0 0 15,0-1-15,0 1 0,-22 42 32,22 1-17,0-1-15,0 0 0,-21 0 16,21 0-16,0 0 0,0 1 0,0 20 16,0-21-16,0 0 0,0 0 15,0 1-15,0-1 0,21-21 0,-21 21 16,22-21-16,-1 0 0,0 0 15,0 0-15,0 0 16,0 0-16,1-21 0,-1 0 0,0 21 16,0-22-16,21 1 0,-20-21 0,-1 21 15,0 0-15,0-1 0,0-20 16,0 21-16,1-21 0,-1 20 0,-21 1 16,0 0-16,0 0 0,0 0 0,-21 42 31,-1 0-31,1 0 0,0 22 15,0-22-15,21 0 0,-21 21 0,21-21 16,-21 22-16,21-22 0,0 21 16,0-21-16,0 22 0,0-22 0,0 0 15,0 0-15,0 0 0,21 1 0,0-1 16,0-21-16,0 0 0,22 0 16,-22 0-16,21 0 0,0 0 15</inkml:trace>
  <inkml:trace contextRef="#ctx0" brushRef="#br0" timeOffset="25899.87">11980 5821 0,'0'0'0,"-21"-21"16,-42-43-1,63 43-15,0 0 16,0 0-16,0-22 0,0 22 15,0 0-15,0 0 0,0-21 16,0 20-16,21 1 0,0 0 0,-21 0 16,0 0-16,0 0 0,0-1 15,-21 22 1,0 0-16,-1 0 0,1 22 16,0 20-16,0-21 0,-21 21 15,20 1-15,1 20 0,-21-20 0,21 20 16,0 1-16,-1-1 0,1 1 15,0-1-15,21-21 0,0 22 0,-21-22 16,21 1-16,0 20 0,0-21 0,0 1 16,0-22-16,21 21 0,0-21 15,0 22-15,1-22 0,20 0 0,-21-21 16,21 0-16,-20 21 0,20-21 16,0 0-16,1 0 0,-1-21 15,21 0-15,-20 0 0,-1 0 0,0-22 16,1 22-16,-1 0 0,0-21 0,1-1 15,-1 22-15,-21-21 0,0-1 16,1-20-16,-1 21 0,-21-1 0,0-20 16,0 20-16,0-20 0,-21-1 0,-1 22 15,-20-21-15,21 20 0,-21 1 16,-1 21-16,1 0 0,0-1 0,-22 1 16,22 21-16,-1 0 0,-20 0 15,21 21-15,-1 22 0,1-22 0,0 42 16,20-20-16,-20-1 0,42 22 15,0-1-15,-21-21 0,21 1 16,0 20-16,0-20 0,21-1 0,-21 0 16,21-21-16,0 22 0,22-22 0,-22 21 15,21-21-15,-21 1 0,22-1 16,-1 0-16,0-21 0,1 21 0,-1-21 16,0 0-16,22 0 0,-22 0 15,1 0-15,-1 0 0</inkml:trace>
  <inkml:trace contextRef="#ctx0" brushRef="#br0" timeOffset="26299.8">12509 6138 0,'0'0'0,"0"-21"0,0 0 15,0 0-15,0 0 0,0 0 16,0-1-16,0 1 0,0 0 0,0 0 16,22 0-16,-1 0 0,0-1 15,0 22-15,0 0 0,22 0 16,-22 0-16,0 0 0,0 22 15,21-1-15,-20 0 0,-1 0 0,0 0 16,0 0-16,0 22 0,-21-22 0,0 0 16,0 21-16,0-20 15,0 20-15,0-21 0,0 0 0,0 22 0,0-22 16,-21 0-16,0 0 0,0 0 16,21 0-16,0 1 15,-21-22-15,21-22 16,0 1-16,0 0 15,21 21-15,-21-21 0,21-21 16,0 20-16,0 1 0,0 0 0,1 0 16,-1-21-16,0 20 0,0-20 0,21 0 15,-20-1-15,-1 22 16,0 0-16,0 0 0,0 21 0,0-21 16,1 21-16,-22-21 0,21 21 15,0 0 1,-21 21-1</inkml:trace>
  <inkml:trace contextRef="#ctx0" brushRef="#br0" timeOffset="26975.9">13208 6244 0,'21'0'0,"-42"0"0,63 0 15,-21 0-15,1 0 16,-1 0-16,0 0 15,0-21-15,0 0 0,0 21 16,1-21-16,-1 0 0,-21-1 16,21 1-16,-21 0 0,0 0 15,0 0-15,0 0 16,0-1-16,-21 22 0,0 0 0,-1 0 16,1 0-16,0 0 0,21 22 15,-21-1-15,0 0 0,0-21 0,-1 42 16,22-21-16,-21 1 0,21-1 0,0 0 15,0 0-15,0 0 0,0 0 16,0 1-16,0-1 0,21 0 0,1 0 16,-1-21-16,0 21 0,0-21 0,0 0 15,22 0-15,-22 0 0,0 0 16,0 0-16,21 0 0,-20 0 16,-1 0-16,0 0 0,0-21 0,0 0 15,-21 0-15,0 0 16,0-1-16,21 1 0,-21 0 0,0 0 15,0 0-15,0 0 0,0-1 0,22 1 16,-22 0-16,21 0 0,0 0 16,0 0-16,-21-1 0,21 1 0,22 0 15,-22 21-15,0 0 0,0 0 0,0 0 16,22 0-16,-22 0 0,0 0 16,21 21-16,-21 0 0,1 1 0,-1 20 15,0-21-15,-21 0 0,0 0 0,0 22 16,0-22-16,0 0 15,0 0-15,0 0 0,0 1 0,0-1 16,-21 0-16,0 0 0,-1 0 0,1-21 16,0 0-16,0 0 15,21-21 1,0 0-16,0 0 16,0 0-16,0-1 0,21 1 15,0-21-15,0 21 0,-21 0 0,22-22 16,-1 22-16,0 0 0,0-21 15,0 20-15,22 1 0,-22 0 0,0 0 16,0 21-16,0-21 0,22 21 16,-22 0-16,0 0 0,0 0 0,0 0 15,0 0-15,1 0 0</inkml:trace>
  <inkml:trace contextRef="#ctx0" brushRef="#br0" timeOffset="28811.62">14499 6350 0,'0'-21'15,"0"0"1,21 21-16,0-21 16,1-1-16,-1 1 0,0 0 0,0 0 15,21 0-15,-20-22 0,-1 22 0,0-21 16,0 21-16,0-22 0,-21 1 15,21 0-15,-21-1 0,0 1 0,0 21 16,0-21-16,0 20 0,0 1 0,0 0 16,0 0-16,-21 21 15,0 0-15,0 21 0,0 0 16,0 0-16,-1 1 0,22 20 0,-21 0 16,0-21-16,0 22 15,21-1-15,0 0 0,-21 1 0,21-22 16,-21 21-16,21-21 0,0 22 0,0-22 15,0 21-15,0-21 0,0 1 16,0 20-16,21-21 0,0 0 0,0 0 16,0 1-16,22-22 0,-22 21 15,0-21-15,0 0 0,21 0 16,-20 0-16,-1-21 0,21-1 0,-21 1 16,0 0-16,22 0 0,-22 0 0,0 0 15,0-1-15,0 1 0,1-21 16,-1 21-16,0 0 0,-21-22 0,21 22 15,-21 0-15,0 0 0,21 0 16,-42 21 0,0 0-1,0 21-15,0 0 0,-1 0 16,22 21-16,0-20 0,-21-1 16,21 0-16,-21 0 0,21 0 0,0 22 15,0-22-15,0 0 0,0 0 0,0 0 16,0 0-16,21 1 0,0-1 15,1 0-15,20-21 0,-21 0 0,0 0 16,22 0-16,-22 0 0,21 0 0,-21 0 16,22 0-16,-22-21 0,21 0 15,-21-1-15,0 1 0,1 0 16,-1 0-16,0-21 0,0 20 0,-21-20 16,0 21-16,0-21 0,0 20 15,0-20-15,0 21 0,0-21 0,0 20 16,-21 1-16,0 0 0,0 0 0,-1 21 15,1 0-15,-21 0 0,21 0 16,-22 0-16,22 0 0,-21 0 0,21 21 16,0 0-16,-1 0 0,1 1 0,0 20 15,0-21-15,21 0 0,-21 0 16,21 22-16,0-22 0,0 0 0,0 0 16,0 22-16,0-22 0,21 0 0,21 0 15,-21 21-15,22-20 16,-22-1-16,21 0 0,1-21 0,20 21 15,-21 0-15,1-21 0,20 0 0,-20 0 16,20 0-16,-21 0 0,1 0 16,20 0-16,-20-21 0,-1 0 0,0 21 15,1-21-15,-1-22 0,0 22 0,-21 0 16,1-21-16,20 21 0,-21-22 16,-21 22-16,21-21 0,-21 21 0,0-22 15,0 22-15,0 0 0,0 0 0,-21 0 16,0-1-16,0 1 0,0 21 15,-22 0-15,22 0 0,0 0 0,-21 0 16,20 0-16,-20 21 0,21-21 16,0 22-16,0-1 0,-1 21 15,1-21-15,0 0 0,0 1 0,21-1 16,0 21-16,0-21 0,0 0 0,0 1 16,0-1-16,0 21 0,0-21 15,21 0-15,0 1 0,0-22 16,1 0-16,-1 0 0,0 0 0,0 0 15,0 0-15,0 0 0,1 0 16,-1 0-16,0-22 0,0 1 0,0 0 16,-21 0-16,21-21 0,1 20 0,-1 1 15,0-21-15,-21 21 16,21 0-16,0-1 0,-21 1 0,21 0 16,-21 0-16,0 0 0,0 42 31,0 0-16,0 0-15,0 0 0,0 1 0,-21-1 16,21 0-16,0 0 0,0 0 16,0 0-16,0 1 0,0-1 0,0 21 15,21-42-15,1 21 0,-1 0 0,0 1 16,21-1-16,-21-21 0,22 0 16,-1 0-16,-21 0 0,22 0 0,-1 0 15,0 0-15,1-21 0,-22 21 0,21-22 16,0 1-16,1 0 15,-1 0-15,-21 0 0,22 0 0,-22-22 16,0 22-16,21-21 0,-21 21 0,-21-22 16,22 22-16,-22 0 0,0-21 15,0 20-15,0 1 0,0 0 0,0 0 16,-22 0-16,1 21 0,0 0 0,0 0 16,-21 0-16,20 0 0,-20 0 15,21 0-15,-21 21 0,-1 0 0,22 0 16,0 0-16,-21 1 0,20 20 15,1-21-15,21 0 0,0 0 0,-21 1 16,21 20-16,0-21 0,0 0 0,0 0 16,0 1-16,0-1 0,21-21 15,0 21-15,1 0 0,-1-21 16,0 0-16,0 0 0,0 0 0,0 0 16,22 0-16,-22 0 0,0 0 15,0-21-15,0 0 0,1 0 0,-1-1 16,0 1-16,0 0 0,0-21 0,-21-1 15,21 22-15,1-42 0,-1 20 16,0 1-16,-21-21 0,0-1 0,21 22 16,0-22-16,-21 1 0,0 20 15,0 1-15,0 0 0,0-1 16,0 22-16,0 0 0,0 0 0,-21 21 31,21 21-31,-21 21 0,21-20 16,-21 20-16,0 0 0,21 1 0,0 20 15,0-21-15,0 22 0,-22-22 16,22 1-16,0 20 0,0-21 0,0 1 16,0-1-16,0 0 0,0-20 0,0 20 15,22-21-15,-22 0 0,21 0 16,0 1-16,0-1 0,0 0 0,0-21 16,1 0-16,-1 0 15,0 0-15,0 0 0,0 0 16,22 0-16,-22 0 0,0-21 0,0 0 15,0-1-15,0 1 0,1 0 0,-1 21 16</inkml:trace>
  <inkml:trace contextRef="#ctx0" brushRef="#br0" timeOffset="28992.52">17420 6202 0,'-21'0'0,"42"0"0,-42 21 16,0-21-16,42 0 78,0-21-78</inkml:trace>
  <inkml:trace contextRef="#ctx0" brushRef="#br0" timeOffset="35652.51">18902 5863 0,'-64'43'15,"43"-43"1,0 0-16,0 0 15,21-22 17,0 1-32,21 0 15,0 0-15,0 0 0,0 21 0,1-21 16,-1-1-16,0 1 0,0 0 16,0 0-16,22 0 0,-22 0 0,0 21 15,21 0-15,-21-22 0,1 22 16,20 0-16,-21 0 0,0 0 0,0 22 15,1-1-15,20 0 0,-42 0 16,21 21-16,0-20 0,-21 20 0,0-21 16,0 21-16,0 1 0,0-22 0,0 0 15,0 21-15,0-20 16,-21-1-16,21 0 0,-21 0 0,21 0 16,-21 0-16,21 1 15,0-44 16,0 1-31,0 0 16,0 0-16,0 0 0,0 0 16,0-1-16,0 1 0,0 0 0,21-21 15,-21 21-15,21-22 0,0 1 16,0 21-16,22-22 0,-22 22 0,0 0 16,21 0-16,-20 0 0,20 21 15,-21 0-15,21 0 0,-20 0 16,-1 21-16,0 0 0,0 0 15,0 0-15,0 1 0,1 20 0,-1-21 16,-21 21-16,0-20 0,21-1 0,-21 0 16,0 21-16,0-21 0,0 1 15,0-1-15,0 0 0,-21 0 16,0-21 0,-1 0-1,1 0-15,21-21 16,0 0-16,0 0 15,0-1-15,0 1 0,0 0 16,21-21-16,-21 21 0,22-22 0,-1 1 16,0 21-16,0-22 0,21 1 15,-20 0-15,20-1 0,0 22 0,-21 0 16,22 0-16,-1 21 0,-21 0 16,22 0-16,-22 21 0,21 21 0,-21-20 15,0 20-15,1 0 0,-22 1 16,0-1-16,0 0 0,0 1 0,0-22 15,0 21-15,0-21 0,0 22 0,-22-22 16,22 0-16,-21 21 0,0-21 16,0-21-16,0 22 0,21-1 0,-21-21 15,-1 21-15,44-42 32,20 21-17,-21-21-15,21-1 0,-20 1 0</inkml:trace>
  <inkml:trace contextRef="#ctx0" brushRef="#br0" timeOffset="36352.12">20976 5842 0,'21'-21'16,"-42"42"-16,42-63 0,-21 21 0,21-1 0,-21 1 16,0 0-16,0 0 0,0 0 0,0 0 15,-21-1-15,0 1 16,0 0-16,0 21 0,0 0 0,-1 0 15,1 0-15,-21 21 0,21 0 0,-22 22 16,22-1-16,-21 0 0,0 1 16,20-1-16,-20 0 0,21 1 0,0-1 15,0 0-15,-1 1 0,22-1 16,0-21-16,0 22 0,0-22 0,0 0 16,0 0-16,22-21 0,-22 21 0,21-21 15,0 0-15,0 0 0,21 0 16,-20 0-16,-1 0 0,0 0 0,0 0 15,21-21-15,-20 0 0,-1 0 0,21 0 16,-21-1-16,0 1 16,22-21-16,-22 21 0,0-22 0,0 1 15,0 0-15,1-1 0,-1 1 16,0 0-16,-21-1 0,0 22 0,21 0 16,-21 42-1,0 0 1,0 1-16,-21 20 0,21-21 0,-21 21 15,21-20-15,0 20 0,0-21 16,0 0-16,0 22 0,0-22 0,0 0 16,0 0-16,0 0 0,21 0 15,0 1-15,0-22 0,0 0 16,1 0-16,-1 0 0,0 0 16,0 0-16,0 0 0,22 0 0,-22 0 15,0-22-15,0 1 0,0 0 16,22 0-16,-22 0 0,0 0 0,0-1 15,0-20-15,0 21 0,1-21 16,-22 20-16,21-20 0,0 42 0,-21-21 16,0 42-1,0 0-15,0 0 16,0 22-16,-21-22 0,21 0 0,-21 0 16,21 22-16,0-22 0,0 0 15,0 0-15,0 0 0,0 0 16,0 1-16,21-22 15,0 0 1,0 0-16,0 0 0,0 0 0,1 0 16,-1-22-16,0 1 0,0 0 0,-21 0 15,21 0-15</inkml:trace>
  <inkml:trace contextRef="#ctx0" brushRef="#br0" timeOffset="36703.92">21632 5355 0,'-21'0'0,"42"0"0,-84 0 16,42 0-16,-1 0 0,1 21 15,21 1-15,0-1 0,0 0 16,0 0-16,0 0 0,21-21 16,1 21-16,20-21 15,-21 0-15,0 0 0,22 0 16,-22 0-16,0 0 0,0 0 0,0-21 15,0 21-15,1-21 0,-22 0 0,0 0 16,0 0-16,0-1 16,-22 22-16,1-21 0,0 0 0,0 21 15,0 0-15,-22 0 0,22 0 16,0 0-16,-21 0 0,21 0 0,-1 21 16,1 0-16,0 1 0,0-1 15,21 0-15,0 21 0,0-21 16,0 22-16,0-22 0,0 0 0,0 21 15,21-20-15,0-1 0,0 0 16,22 0-16,-22 0 0,21 0 0,1-21 16</inkml:trace>
  <inkml:trace contextRef="#ctx0" brushRef="#br0" timeOffset="37175.66">22225 5715 0,'0'0'0,"0"-21"0,0 42 31,0 0-31,0 0 0,-21 1 16,21-1-16,0 0 0,0 0 0,0 0 15,0 0-15,0 1 0,-21-1 16,21 0-16,0 0 0,0 0 0,0 0 16,0 1-16,0-1 15,-22-21 1,22-21 15,0-1-31,0 1 0,0 0 16,0 0-16,0-21 0,0 20 0,0-20 15,22 0-15,-1-1 0,0 1 16,21 0-16,1-1 0,-1 1 0,21 0 16,-20 21-16,20-1 0,1 1 15,-22 0-15,22 21 0,-22 0 0,0 0 16,1 21-16,-1 0 0,-21 1 15,0 20-15,-21 0 0,0 1 0,0-1 16,0 0-16,0 1 0,0-1 0,-21 0 16,0-21-16,0 22 0,0-22 15,-1 0-15,1 0 0,0 0 16,21 1-16,-21-1 0,0-21 16,21 21-16,21-42 31,0 21-16,0-21-15</inkml:trace>
  <inkml:trace contextRef="#ctx0" brushRef="#br0" timeOffset="37452.26">23643 5376 0,'-21'-21'15,"0"21"-15,0 0 0,-1 0 16,1 0-16,0 21 0,0-21 0,0 22 16,0 20-16,21-21 0,-22 21 15,1 1-15,0-1 0,0 0 0,21 1 16,0-1-16,-21 0 0,21-20 16,-21 20-16,21 0 0,0-21 0,0 1 15,0 20-15,0-21 0,21 0 16,0 0-16,0-21 0,0 0 15,0 0-15,22 0 0,-22 0 0,0 0 16,21 0-16,-20-21 0,20 0 16</inkml:trace>
  <inkml:trace contextRef="#ctx0" brushRef="#br0" timeOffset="37779.76">24215 5292 0,'0'0'0,"21"-21"32,0-1-32,0 22 0,0 0 0,0 0 15,1 0-15,20 0 0,0 22 16,1-22-16,-1 21 0,-21 0 16,21 21-16,-20-21 0,20 22 0,-21-1 15,-21 0-15,0 1 0,0 20 16,0-20-16,0 20 0,0-21 0,-42 1 15,21-1-15,-1 0 0,1 1 16,-21-22-16,21 21 0,0-21 0,-22 1 16,22-22-16,0 21 0,0-21 0,0 0 15,-1 21-15,1-21 0,0 0 16,21-21 0,21 0-1,22-1-15,-22 1 16</inkml:trace>
  <inkml:trace contextRef="#ctx0" brushRef="#br0" timeOffset="38407.41">25463 5419 0,'-21'0'31,"0"0"63,0 0-78,0 0 15,0 0 0,21-21-31,0-1 16,0 1-1,0 0-15,0 0 0,0 0 16,21 0-16,0-1 0,0 1 0,0 0 16,22 0-16,-22 0 0,21 21 15,0-21-15,1 21 0,-1-22 0,22 22 16,-22 0-16,0 0 0,1 22 16,-1-1-16,-21 0 0,0 21 0,-21-21 15,0 1-15,0 20 0,0 0 16,-21 1-16,-21-22 0,21 21 15,-22 0-15,1 1 0,0-1 0,-1 0 16,1 1-16,21-22 0,-22 21 16,1-21-16,21 22 0,-21-22 0,20 0 15,1 0-15,0 0 0,0-21 16,0 22-16,21-1 0,0 0 16,0 0-1</inkml:trace>
  <inkml:trace contextRef="#ctx0" brushRef="#br0" timeOffset="38896.26">25400 6519 0,'-21'22'0,"42"-44"0,-63 44 16,42-1-16,-22-21 15,22 21-15,22-21 32,-1 0-32,0 0 0,0 0 15,0 0-15,0-21 16,1 21-16,-22-21 0,0-1 16,0 1-16,0 0 0,0 0 15,0 0-15,0 0 0,-22 21 16,1 0-16,0 0 15,0 0-15,21 21 0,-21 0 0,0 0 16,-1 0-16,22 0 16,0 1-16,0-1 0,0 0 0,0 0 15,22 0-15,-1-21 0,0 0 16,0 0-16,-21 21 0,21-21 16,0 0-16,1 0 0,-1-21 15,0 0 1,-21 0-16,0 0 15,0 0-15,0-1 16,-21 22-16,0 0 16,-1 0-1,1 0 1,0 0-16,0 0 0,21 22 16,-21-22-16,0 0 0,-1 21 15,1-21-15</inkml:trace>
  <inkml:trace contextRef="#ctx0" brushRef="#br1" timeOffset="48219.45">2984 2879 0,'0'-21'0,"0"-64"15,0 64 1,0 0-16,0-1 0,0 1 0,0 0 16,0 0-16,0 42 46,0 0-46,-21 0 0,21 22 0,0-1 16,0 0-16,0 1 0,0-1 16,0 0-16,0 22 0,0-22 0,0 22 15,0-22-15,0 22 16,0-22-16,0 0 0,0 1 0,0-1 16,0 0-16,0-21 0,21 22 15,-21-22-15,0 0 0,0 0 0,0 0 16,0 1-16,0-1 0,0-42 47,0-1-47,0 1 0</inkml:trace>
  <inkml:trace contextRef="#ctx0" brushRef="#br1" timeOffset="48616.23">2879 2731 0,'0'0'0,"0"-22"0,0 1 16,0 0-16,21 0 15,0 21-15,0 0 0,0 0 16,0 0-16,1 0 0,20 21 15,-21 0-15,21 22 0,-20-22 0,20 21 16,-21 0-16,21 1 16,1 20-16,-22-20 0,21-1 0,-21 21 15,22-20-15,-22-1 0,0 22 0,21-22 16,-20 0-16,-22 1 0,21-1 16,-21-21-16,21 21 0,-21-20 0,0-1 15,0 0-15,0 0 0,0 0 16,0 0-16,0 1 15,0-44 1,0 1 0,0 0-16,0 0 0,0 0 15,0 0-15,0-1 0,0-20 0,0 0 16,21-1-16</inkml:trace>
  <inkml:trace contextRef="#ctx0" brushRef="#br1" timeOffset="48932.04">3831 2455 0,'0'0'0,"0"22"0,0-1 0,0 0 0,-21 42 15,0-20-15,21-1 16,0 22-16,-21-22 0,21 21 15,0-20-15,0 20 0,0-20 0,-22 20 16,22-21-16,-21 22 0,21-22 16,0 22-16,0-22 0,-21 0 0,21-20 15,0 20-15,0-21 0,-21 0 16,21 22-16,0-22 0,0 0 16,0-42 15,21 0-16,-21-1-15</inkml:trace>
  <inkml:trace contextRef="#ctx0" brushRef="#br1" timeOffset="49711.6">4191 2921 0,'0'0'0,"-21"0"16,0 21-1,-1 0 1,22 1-16,-21-1 0,21 0 16,0 21-16,0-21 0,0 22 15,-21-22-15,21 21 0,0-21 0,0 22 16,0-1-16,0-21 0,0 22 15,0-22-15,0 0 0,0 0 0,0 0 16,0 0-16,21 1 0,0-22 16,-21 21-16,22-21 0,-1 0 0,0 0 15,0 0-15,0 0 0,0 0 16,1 0-16,20 0 0,-21-21 0,0-1 16,0 22-16,22-21 0,-22 0 0,0 0 15,0-21-15,-21 20 0,21-20 16,1 0-16,-1 21 0,0-22 15,-21 1-15,0 0 0,21-1 16,-21 1-16,0 21 0,0-22 0,0 22 16,-21-21-16,0 21 0,0 0 0,-1 21 15,1-22-15,-21 22 0,0-21 16,20 21-16,-20 0 0,21 0 0,-21 0 16,20 21-16,1 1 0,-21-1 15,21 0-15,0 0 0,21 0 0,-22 0 16,22 22-16,-21-22 0,0 21 15,21-21-15,0 22 0,0-1 16,0 0-16,0-20 0,0 20 0,0-21 16,0 21-16,21-20 0,-21-1 15,21 0-15,1-21 0,-1 21 0,0-21 16,21 21-16,-21-21 0,1 0 16,-1 0-16,21 0 0,-21 0 0,0-21 15,22 0-15,-22 0 0,0 0 16,0-1-16,0 1 0,1 0 0,-1 0 15,-21-21-15,21-1 0,-21 22 16,0-21-16,0-1 0,0 22 0,0-21 16,-42 0-16,20 20 0,1-20 0,0 21 15,0-21-15,-21 20 16,20 22-16,1-21 0,-21 21 0,21-21 16,-22 21-16,22 0 0,0 0 0,0 21 15,0 0-15,0 1 0,-1-1 16,1 0-16,21 0 0,-21 0 0,21 0 15,-21 22-15,21-22 0,0 0 16,0 0-16,0 0 0,0 1 0,0-1 16,0 0-16</inkml:trace>
  <inkml:trace contextRef="#ctx0" brushRef="#br1" timeOffset="51560.03">6181 3090 0,'0'-21'31,"0"0"-31,0 0 15,21 21-15,-21-21 0,21 21 0,-21-21 16,21 21-16,-21-22 0,21 22 16,0-21-16,1 21 15,-1-21-15,0 21 0,0 0 0,0 0 16,0 0-16,1 0 16,-1 21-16,0 0 0,0 1 0,0 20 15,-21-21-15,21 21 0,-21 1 16,22-1-16,-22 22 0,0-22 0,0 0 15,0-21-15,0 22 0,0-1 0,0-21 16,0 0-16,0 1 0,0-1 16,0-42 15,0-1-31,0 1 16,0 0-16,0 0 0,0 0 0,0 0 15,0-22-15,0 22 0,0-21 16,21 21-16,-21-22 0,21 22 0,0-21 15,0 21-15,0-22 0,1 22 16,-1 0-16,21 0 0,-21 0 0,22 21 16,-22 0-16,21 0 0,-21 0 15,22 0-15,-22 0 0,0 21 0,21 0 16,-21 0-16,1 0 0,-1 22 0,-21-22 16,0 21-16,21-21 0,-21 22 15,0-1-15,0-21 0,0 21 0,0-20 16,0-1-16,0 0 0,0 0 15,0 0-15,0 0 16,-21-21 0,0 0-16,21-21 15,0 0-15,0 0 0,0 0 16,0 0-16,0-1 0,0-20 0,21 21 16,0-21-16,0-1 0,0 22 15,22-21-15,-22-1 0,0 22 0,21 0 16,-21-21-16,22 21 0,-1 21 15,-21 0-15,22 0 0,-1 0 0,0 0 16,-21 0-16,22 21 0,-22 0 0,0 21 16,0-21-16,0 1 15,-21 20-15,22 0 0,-22-21 0,0 22 16,0-22-16,0 21 0,0-21 16,-22 1-16,1 20 0,21-21 0,-21-21 15,21 21-15,0 0 0,21-21 31</inkml:trace>
  <inkml:trace contextRef="#ctx0" brushRef="#br1" timeOffset="52243.64">8297 3027 0,'0'0'16,"21"-21"-16,-21 0 0,0-1 0,0 1 0,0 0 15,0 0-15,0 0 16,-21 21-16,0 0 0,0 0 0,-21 0 16,20 0-16,-20 0 0,21 0 15,-21 21-15,20 0 0,-20 21 0,0-20 16,21 20-16,-1 0 0,-20 1 0,21-1 16,0 0-16,21 1 0,0-22 15,0 21-15,0 0 0,0-20 0,0-1 16,0 0-16,21 0 15,0 0-15,0-21 0,0 0 0,1 0 16,20 0-16,-21 0 0,0 0 0,22-21 16,-22 21-16,0-21 0,21 0 15,-21 0-15,1-1 0,-1-20 0,0 21 16,0 0-16,0-22 0,-21 22 16,0-21-16,21 21 0,-21-22 0,22 22 15,-22-21-15,0 21 0,0 0 0,0 42 31,0 0-15,0 0-16,0 0 0,0 22 16,0-22-16,0 21 0,0 0 15,0-20-15,0 20 0,0-21 0,0 0 16,0 22-16,0-22 0,0 0 0,21-21 16,-21 21-16,21-21 0,0 0 15,0 0-15,0 0 0,1 0 0,-1 0 16,0-21-16,0 21 0,21-21 15,-20 0-15,-1-1 0,0 1 0,0-21 16,0 21-16,0 0 0,-21-22 0,22 22 16,-22-21-16,21 21 15,-21-1-15,0 1 0,0 42 32,0 1-32,0-1 15,-21 0-15,21 0 0,-22 0 0,22 0 16,-21 1-16,21-1 0,0 0 15,0 0-15,0 0 0,0 0 0,0 1 16,0-1-16,21-21 31,1-21-15,-22-1-16,21 1 0</inkml:trace>
  <inkml:trace contextRef="#ctx0" brushRef="#br1" timeOffset="52408.48">8784 3006 0,'0'0'0,"-63"-64"32,41 64-32,1 0 0,0 0 31,21 21-31,0 1 16,0-1-16,0 0 15,21-21-15,0 21 0,1-21 16</inkml:trace>
  <inkml:trace contextRef="#ctx0" brushRef="#br1" timeOffset="52872.22">9123 3090 0,'0'-21'16,"0"42"-16,0-63 16,0 21-1,-21 21-15,-1 0 16,22 21-16,0 0 15,0 0-15,0 1 0,0-1 16,0 21-16,0-21 0,0 0 0,0 1 16,0-1-16,-21 0 0,21 21 15,-21-21-15,21 1 0,-21-1 16,21 0-16,-21-21 31,0-21-15,21 0-1,0-1-15,0-20 0,0 21 0,0 0 16,0-22-16,0 22 0,21-21 0,0 0 16,0 20-16,21-20 0,-20 21 15,20 0-15,-21 0 0,21-1 16,1 1-16,-1 21 0,22 0 0,-22 0 0,0 0 16,1 21-16,-22 1 0,21-1 15,-21 0-15,0 0 0,1 0 16,-22 22-16,0-22 0,0 21 0,0-21 15,0 0-15,-22 22 0,1-22 16,0 0-16,0 0 0,0 0 0,21 1 16,-21-1-16,-1 0 0,22-42 31</inkml:trace>
  <inkml:trace contextRef="#ctx0" brushRef="#br1" timeOffset="53895.75">10604 3493 0,'0'0'0,"22"0"16,-1 0-16,-21-22 0,21 1 15,0 21-15,0-42 0,0 21 0,1 0 16,-1-22-16,21 1 0,-21 21 16,22-22-16,-22 1 0,21-21 15,0 20-15,1 1 0,-22 0 0,21-22 16,-21 22-16,1-1 0,-1 1 15,-21 21-15,0-21 0,0 20 0,0 1 16,-21 21-16,-1 0 16,1 0-16,-21 21 0,21 1 15,0-1-15,-1 0 0,1 21 0,0-21 16,21 22-16,0-22 0,0 21 16,0-21-16,0 22 0,21-1 0,0-21 15,1 22-15,-1-1 0,0-21 0,0 21 16,0-20-16,0 20 0,-21-21 15,22 0-15,-22 0 0,0 1 16,0-1-16,0 0 0,-22-21 31,1 0-31,0 0 0,0 0 0,-21 0 16,20-21-16,-20 21 0,21-21 0,0-1 16,0 1-16,-1 0 0,1 21 15,0-21-15,21 0 0,-21 21 0,21 21 31,0 0-31,21 0 0,0 0 16,0 1-16,-21-1 0,22 0 0,-1 0 16,0-21-16,21 21 0,-21 0 15,1-21-15,20 0 0,-21 0 16,21 0-16,1 0 0,-22 0 0,21 0 16,1 0-16,-1-21 0,0 0 15,-21 21-15,22-21 0,-22-21 0,21 20 16,-21-20-16,22 21 0,-22-21 15,0-1-15,0 1 0,0 0 0,1-1 16,-1-20-16,0 20 0,0 1 0,-21 0 16,0-22-16,0 22 0,0 21 15,0-22-15,0 22 0,0 0 0,-21 42 32,0 0-32,0 1 15,21 20-15,-22 0 0,22 1 0,-21-1 16,0 0-16,21 1 0,0 20 15,0-21-15,-21 1 0,21-1 0,-21-21 16,21 22-16,0-1 0,0-21 0,0 0 16,0 0-16,0 1 0,0-1 15,21-21-15,0 0 0,0 0 16,0 0-16,1-21 16,-1-1-1,-21 1-15</inkml:trace>
  <inkml:trace contextRef="#ctx0" brushRef="#br1" timeOffset="54072.65">11493 3048 0,'0'0'0,"-21"0"16,42-21 0,1 21-1,-1 0-15,0 0 0,21-21 0,-21 21 16,22 0-16,-1 0 0,0-21 15,1 21-15,20-22 0,-20 22 0,-1 0 16,0 0-16,1 0 0</inkml:trace>
  <inkml:trace contextRef="#ctx0" brushRef="#br1" timeOffset="55556.32">12404 3239 0,'0'21'16,"0"-42"0,21 21-1,-21-22-15,21 1 0,0 21 0,-21-21 16,21 0-16,0 0 0,-21 0 0,0-1 16,0 1-16,22 0 0,-22 0 15,0 0-15,0-22 0,0 22 0,0 0 16,-22 0-16,22 0 0,-21 21 15,0-21-15,-21 21 0,21 0 16,-1 0-16,-20 0 0,21 21 0,-21 0 16,-1 0-16,22 0 0,-21 0 0,21 22 15,-22-1-15,22-21 0,0 22 16,0-1-16,0 0 0,21-21 0,-22 22 16,22-1-16,0-21 0,0 0 0,0 1 15,22-1-15,-1 0 0,0-21 16,21 0-16,-21 0 0,1 0 15,20 0-15,0 0 0,-21 0 0,22-21 16,-22 0-16,0-1 0,21-20 0,-20 21 16,-1 0-16,0-22 0,0 1 15,0 21-15,0-21 0,-21-1 16,0 22-16,22-21 0,-22 21 0,21-1 16,-21 1-16,0 0 0,0 42 31,0 0-31,-21 1 15,-1-1-15,22 21 0,0-21 0,-21 0 16,21 22-16,0-22 0,-21 21 16,21-21-16,0 1 0,0 20 0,0-21 15,0 0-15,21-21 0,0 21 16,-21 1-16,22-22 0,-1 0 16,0 0-16,0 0 0,21 0 0,-20 0 15,-1 0-15,21 0 0,-21-22 16,22 1-16,-22 0 0,0 0 0,0-21 15,21-1-15,-20 22 0,-1-21 0,0-1 16,0 1-16,0 0 0,0-22 16,-21 22-16,22-22 0,-1 22 0,0-21 15,-21 20-15,0-20 0,0 20 16,0 1-16,0 21 0,0 0 0,0 0 16,0-1-16,0 44 15,0-1-15,-21 21 16,0-21-16,21 22 0,-22-1 0,22 21 15,-21-20-15,21-1 0,0 22 0,0-22 16,0 0-16,0 1 0,0-1 16,0 0-16,0 1 0,0-1 0,0-21 15,0 21-15,21-20 0,1-1 16,-1 0-16,0 0 0,-21 0 0,21 0 16,0-21-16,0 0 0,1 0 0,-1 0 15,0 0-15,0 0 0,0-21 16,0 21-16,1-21 0,-1 0 0,0-21 15,-21 20-15,21 1 0,0-21 16,0 0-16,1 20 0,-22 1 16,21-21-16,-21 21 0,21 0 0,-21 42 47,0 0-47,0 0 0,0 0 0,0 0 15,0 1-15,0-1 0,0 0 0,0 0 16,0 0-16,21 0 0,0 1 15,-21-1-15,21-21 0,1 21 0,-1-21 16,0 21-16,0-21 16,0 0-16,0 0 0,1 0 15,-1 0-15,0-21 0,0 21 16,-21-21-16,21 0 0,0-1 16,1 1-16,-22-21 0,21 21 0,0 0 15,0-22-15,0 1 0,-21 21 0,21-22 16,1 22-16,-1 0 0,0 0 15,0 0-15,0 0 0,-21-1 0,21 22 16,1 0-16,-1 22 31,-21-1-31,21-21 16,0 0 31,-21-21-47,0-1 15,0 1-15,0 0 16,-21 21 0,0 0-16,0 0 0,-1 0 15,1 0-15,0 21 0,0-21 16,0 21-16,21 1 0,-21-1 16,-1 0-16,1 21 0,21-21 0,0 22 15,-21-22-15,21 21 0,-21-21 16,21 1-16,0 20 0,0-21 0,0 0 15,0 22-15,21-22 0,0 0 0,22 0 16,-22-21-16,21 21 16,-21-21-16,22 0 0,-1 0 0,0 0 15,1 0-15,-1 0 0,-21-21 0,21 0 16,1 0-16,-1 0 0,-21-1 16,0 1-16,22 0 0,-22-21 0,0 21 15,0-22-15,0 22 0,1-21 0,-22 21 16,0-22-16,0 22 0,0-21 15,0 21-15,0-1 0</inkml:trace>
  <inkml:trace contextRef="#ctx0" brushRef="#br1" timeOffset="55876.14">14012 2455 0,'0'0'0,"-21"22"0,0-22 0,-21 21 16,20-21-16,22 21 0,-21-21 16,21 21-1,21-21 1,1 0-16,-1 0 0,0 0 0,0-21 16,0 0-16,-21 0 15,0-1 1,-21 22-16,0 0 15,0-21-15,0 21 16,-1 0 0,22 21-16,-21-21 0,21 22 15,0-1-15,0 0 16,-21 0-16,0 0 16</inkml:trace>
  <inkml:trace contextRef="#ctx0" brushRef="#br1" timeOffset="56116.52">12954 2709 0,'0'0'0,"-21"22"0,42-22 31,0 0-31,21 0 0,-20 0 16,20 0-16,0 0 0,1-22 0,-1 22 15,0 0-15,1 0 0,-1 0 16,-21-21-16,21 21 0,-20 0 0,-1 0 16,0 0-16,0 0 0,0 0 15,0 0 1</inkml:trace>
  <inkml:trace contextRef="#ctx0" brushRef="#br1" timeOffset="56384.77">15092 3323 0</inkml:trace>
  <inkml:trace contextRef="#ctx0" brushRef="#br1" timeOffset="65475.97">5292 3387 0,'0'-21'141,"0"-1"-126,0 1-15,0 0 16,21 0-16,0 21 16,-21-21-16,21 21 15,0 0-15,0 0 16,-21 21-1,0 0 1,0 0-16,0 0 16,0 1-16,-21-22 0,0 21 0,0-21 15,21 21-15,-21-21 16,0 0 0,21-21-16,0 0 15,0-1 1,0 1-16,0 0 0,0 0 15,21 0 1,0 21 0,-21 21 15,0 0-31,0 0 16,0 0-16,0 1 15,-21-22-15,0 0 16,-1 0-1,1 0 1,0-22-16,21 1 16,0 0-16,0 0 15,21 0-15,0 0 0,22-1 0,-22 1 16,0 21-16,21-21 0,-20 21 16,20 0-16,-21 0 0,21 0 0,-20 0 15,20 0-15,-21 21 0,0 22 16,0-22-16,1 21 0,-22 0 0,0 22 15,-22-22-15,1 22 0,-21-1 16,-22-20-16,1 20 0,21 1 0,-22-22 16,1 0-16,-1 1 15,22-1-15,-22 0 0</inkml:trace>
  <inkml:trace contextRef="#ctx0" brushRef="#br1" timeOffset="72851.89">4445 8192 0,'-42'0'16,"42"-22"-16,-22 22 0,22-21 15,0 0-15,0 0 0,-21 21 16,21-21-16,0 0 0,0-1 0,0 1 15,0 0-15,21 0 0,1 0 16,-1 0-16,0 21 0,0-22 0,21 22 16,-20 0-16,-1-21 0,0 21 15,21 0-15,-21 0 0,1 21 0,-1-21 16,0 43-16,-21-22 0,0 21 0,0 1 16,0-1-16,0 21 0,0-20 15,0 20-15,0-20 0,0-1 0,0 0 16,-21 1-16,21-22 0,0 21 0,0-21 15,0 0-15,21 1 0,0-1 16,0-21-16,22 0 16,-22 0-16,0 0 0,21 0 0,-21-21 15,22 21-15,-22-22 0,21 1 16,-21-21-16,22 21 0,-22-22 0,21 22 16,-21-21-16,22-22 0,-22 22 15,0 0-15,0-1 0,0-20 0,1 21 16,-1-1-16,-21 1 0,0 21 0,0 0 15,0-1-15,21 1 0,-21 42 32,0 22-32,0-22 0,-21 21 15,21 22-15,-21-22 16,21 0-16,0 22 0,0-1 0,-22 1 16,22-22-16,-21 22 0,21-1 0,0 1 15,0-1-15,0 1 0,0-1 16,0 1-16,0-1 0,0 1 0,0-1 15,0-20-15,0 20 0,0-21 0,0 1 16,0-1-16,0 0 0,-21-20 16,0 20-16,21-21 0,-21 0 0,0 0 15,-1 1-15,1-22 0,0 0 0,-21 0 16,21 0-16,-22 0 0,1 0 16,0 0-16,-1 0 0,22-22 15,-21 1-15,-1 0 0,1 0 0,0 0 16,21-22-16,-1 22 0,1 0 15,0-21-15,21 21 0,0-1 0,0-20 16,0 21-16,0-21 0,21 20 0,0-20 16,22 21-16,-22-21 0,21 20 15,1-20-15,-1 0 0</inkml:trace>
  <inkml:trace contextRef="#ctx0" brushRef="#br1" timeOffset="73523.5">5651 8636 0,'22'-21'32,"-22"0"-32,21 0 0,0-1 15,0 1-15,0 0 0,-21 0 16,0 0-16,0-22 0,21 22 0,-21 0 15,0 0-15,0 0 0,0 0 16,-21 21-16,0 0 16,0 0-16,0 0 15,0 0-15,-1 21 0,1 0 16,0 0-16,0 21 0,0-20 0,0-1 16,21 21-16,0-21 0,0 22 0,0-22 15,0 0-15,0 21 0,0-21 16,0 1-16,0 20 0,0-21 0,0 0 15,21 0-15,0 1 0,0-22 16,0 0-16,0 0 0,1 0 16,20 0-16,-21 0 0,0 0 0,22 0 15,-22-22-15,21 1 0,0 0 16,-20 0-16,20 0 0,0-22 0,-21 22 16,22-21-16,-22 21 0,21-22 15,-21 1-15,1 0 0,-1-1 0,0 22 16,0-21-16,0 0 0,-21 20 15,0-20-15,0 21 0,0 0 16,-21 21 0,0 21-16,0 0 0,21 0 0,-21 0 15,-1 1-15,1 20 0,21-21 0,-21 21 16,21-20-16,0 20 0,0-21 16,0 0-16,0 0 0,21 1 0,0-1 15,-21 0-15,22 0 0,-1 0 0,-21 0 16,21 1-16,-21-1 15,0 0-15,0 0 16,0 0-16,-21-21 0,0 0 16,-1 21-16,1-21 0,0 22 15,0-22-15,0 0 0,0 21 0,-1-21 16,22 21-16,-21-21 16</inkml:trace>
  <inkml:trace contextRef="#ctx0" brushRef="#br1" timeOffset="75436.3">1820 11938 0,'0'-21'0,"-21"21"31,0 0-15,0 0-16,0 0 0,-1 0 15,1 0-15,0 0 0,0 0 0,0 0 16,0 0-16,-22 0 0,22 0 16,-21 0-16,-1 21 0,22-21 0,-21 0 15,0 0-15,-1 0 0,1 0 16,21 0-16,-22 0 0,22 0 0,0 0 16,0 0-16,0 0 0,0 0 15,-1 0-15,1 0 16,0 0-16,42 0 47,0 0-47,1 0 15,20 0-15,-21 0 0,21 0 0,22 0 16,-22 0-16,22 0 0,-1 0 16,22 0-16,-22 0 0,22 0 0,-21 0 15,-1-21-15,22 21 0,-22 0 16,1 0-16,-1 0 0,1 0 0,-1-21 15,1 21-15,-1 0 0,1 0 0,-22-21 16,0 21-16,1 0 16,-1 0-16,0-22 0,-20 22 0,20 0 15,-21 0-15,-21-21 16,0 0-16,-21 21 16,0-21-16,0 21 15,-22 0-15,1 0 0,0-21 16,-1 21-16,1 0 0,21-21 0,-22-1 15,1 22-15,0-21 0,-1 21 16,22-21-16,-21 21 0,21-21 0,0 21 16,-1 0-16,22-21 0,-21 21 15,0 0-15,21-21 16,0 42 31,21-21-47,0 0 0,1 21 15,-1-21-15,21 0 0,-21 0 0,22 21 16,-1-21-16,0 0 0,1 0 16,-1 21-16,0-21 0,-21 0 0,22 21 15,-1-21-15,-21 0 0,0 0 0,22 0 16,-22 22-16,0-22 16,0 0-16,-21 21 0,0 0 15,0 0-15,0 0 0,0 0 16,0 1-16,-21-1 0,0 21 15,0-21-15,-22 22 0,1-1 0,21-21 16,-21 21-16,-1 1 0,1-22 16,0 21-16,-1-21 0,22 1 0,-21-1 15,21 0-15,-1 0 0,1 0 16,0 0-16,0-21 0,21 22 0,0-1 16,0 0-16,-21-21 15,21 21-15,21-21 31,0 0-31,0 0 0</inkml:trace>
  <inkml:trace contextRef="#ctx0" brushRef="#br1" timeOffset="76043.95">4720 11684 0,'0'0'0,"21"0"0,0-21 0,-21 0 0,0 0 15,0-1-15,0 1 0,0 0 16,0 0-16,0 0 0,-21 0 16,0-1-16,-21 1 0,21 21 0,-22-21 15,1 21-15,0 0 0,-1 0 16,1 0-16,0 0 0,-1 21 0,-20-21 16,20 21-16,1 1 0,0 20 15,-1-21-15,22 21 0,-21 1 0,0-1 16,20 0-16,-20 22 0,21-22 0,0 22 15,0-1-15,21 1 0,0-22 16,0 22-16,0-22 0,0 0 0,21 1 16,0-22-16,21 21 0,-21-21 15,22 0-15,-22 1 0,21-1 16,1-21-16,-1 0 0,0 0 0,1 0 16,-1 0-16,21 0 0,-20-21 15,20 21-15,1-22 0,-22 1 0,22 0 16,-22 0-16,21-21 0,1 20 0</inkml:trace>
  <inkml:trace contextRef="#ctx0" brushRef="#br1" timeOffset="76911.98">5207 11832 0,'0'0'0,"0"-21"0,0 0 16,0 0-16,0 0 0,-21-1 16,0 22-16,-1 0 0,1 0 15,0 0-15,-21 0 0,21 0 16,-1 0-16,1 22 0,-21-1 0,21 0 15,0 0-15,-1 21 0,1-20 0,0 20 16,0 0-16,0 1 0,0-22 16,21 21-16,0 0 0,0 1 0,0-22 15,0 0-15,0 21 0,0-20 0,0-1 16,21-21-16,-21 21 0,21-21 16,0 0-16,0 0 0,0 0 0,22 0 15,-22 0-15,0 0 0,0-21 16,22 0-16,-22-1 0,0 1 15,0-21-15,0 21 0,0-22 0,1 22 16,-1-21-16,0 0 0,0-1 16,-21 22-16,0-21 0,0 21 0,21-1 15,-21 1-15,0 42 32,0 1-32,0 20 15,0-21-15,-21 0 0,21 22 0,0-22 16,0 21-16,0-21 0,0 0 15,0 22-15,0-22 0,0 0 0,21 0 16,0-21-16,1 21 0,-1-21 16,0 0-16,0 0 0,0 0 15,22 0-15,-22 0 0,0 0 0,21-21 16,1 0-16,-22 0 0,21 0 0,-21 0 16,0-1-16,22-20 0,-22 21 15,0-21-15,0 20 0,-21-20 0,0 21 16,21-21-16,-21 20 0,0 1 0,22 21 15,-22-21-15,0 42 32,0 0-32,0 1 0,-22-1 15,22 0-15,0 0 0,-21 0 16,21 22-16,-21-22 0,21 0 16,0 21-16,0-21 0,-21 1 0,21-1 15,0 0-15,0 0 0,0 0 16,0 0-16,0 1 15,0-44 17,0 1-32,0 0 0,0 0 0,0-21 15,0 20-15,21-20 0,-21 0 0,21-1 16,0 1-16,1 0 16,-1 21-16,0-22 0,21 1 0,-21 21 0,22 0 15,-22-1-15,21 1 0,1 21 0,-22 0 16,21 0-16,0 0 15,-20 21-15,-1 1 0,0-1 0,0 0 16,0 0-16,0 21 0,-21-20 0,0 20 16,0 0-16,0-21 0,0 22 15,0-1-15,0-21 0,-21 22 0,0-22 16,21 0-16,0 0 0,-21 0 0,21 0 16,21-42 15,0 21-31</inkml:trace>
  <inkml:trace contextRef="#ctx0" brushRef="#br1" timeOffset="77391.74">7387 11748 0,'0'0'15,"21"0"-15,-21-22 0,21 22 0,1-21 16,-22 0-16,21 0 0,0 0 0,0 0 16,0-1-16,0 1 0,1-21 15,-1 21-15,21-22 0,-21 22 0,0-21 16,1 21-16,-22 0 0,0-1 16,21 1-16,-21 0 0,-21 21 31,-1 21-31,22 0 0,-21 22 0,0-22 15,21 21-15,0 1 0,0-1 16,-21-21-16,21 21 0,0 1 0,0-1 16,0 0-16,0 1 0,0-22 0,-21 21 15,21 1-15,0-1 0,0 0 16,0 1-16,0-22 0,0 21 0,0-21 16,-21 0-16,21 22 0,-22-22 15,22 0-15,-21-21 0,21 21 0,-21-21 16,0 0-16,0 0 15,0 0-15,-1 0 0,1 0 0,0 0 16,-21 0-16,21 0 0,-1-21 0,1 21 16,0 0-16,21-21 0,-21 21 15,21-21-15,-21 21 0,21-21 0,0-1 16,0 1-16,0 0 16,21 21-16,0-21 0,21 0 15</inkml:trace>
  <inkml:trace contextRef="#ctx0" brushRef="#br1" timeOffset="79905.42">9292 11621 0,'0'0'0,"-21"0"0,21-22 31,21 1-31,0 0 0,22 0 16,-22 0-16,0 0 0,21-1 0,1 1 16,-22 0-16,21-21 0,0-1 15,1 22-15,-1-21 0,-21 0 0,22-1 16,-22 22-16,0-21 0,0-1 0,0 22 16,-21 0-16,0 0 0,0 0 15,-21 21 1,0 0-16,21 21 15,-21 21-15,0 1 0,21-1 16,0 21-16,-22 1 0,1-1 0,21 1 16,-21-1-16,21 1 0,-21-1 0,21 1 15,0-1-15,0-20 0,0 20 16,-21-20-16,21-1 0,0 0 0,-21 1 16,21-22-16,0 21 0,0-21 0,0 0 15,-22-21-15,1 0 0,0 0 16,0 0-16,0 0 0,0 0 0,-1 0 15,-20-21-15,21 0 0,-21-21 0,-1 21 16,22-1-16,-21-20 16,21 21-16,-22 0 0,22-22 0,0 22 15,0 0-15,0 21 0,-1-21 0,1 21 16,21 21 0,0 0-16,0 0 15,21 1-15,1 20 0,-1-21 0,0 0 16,21 22-16,-21-22 0,22 0 15,-22 0-15,21 0 0,1 0 0,-1 1 16,0-22-16,22 0 0,-22 0 0,22 0 16,-1 0-16,1 0 0,-22 0 15,21-22-15,-20 1 0,20 0 16,-20 0-16,-1 0 0,0-22 0,1 22 16,-22-21-16,0 21 0,0-22 15,0 1-15,0 21 0,-21-21 0,0-1 16,0 22-16,22 0 0,-22 0 0,0 0 15,0-1-15,0 44 16,0-1-16,0 0 16,0 0-16,0 0 0,0 22 0,0-22 15,-22 0-15,22 21 0,0-21 16,0 22-16,-21-22 0,21 0 0,0 0 16,-21 0-16,21 1 0,0-1 0,0 0 31,0-42-16,0 0-15,21-1 16,0-20-16,-21 21 0,22 0 16,-1 0-16,-21-22 0,21 22 0,0-21 15,-21 21-15,21-22 0,0 22 0,1-21 16,-1 42-16,0-21 0,0-1 16,0 22-16,0 0 0,1 22 15,-1-1-15,-21 0 0,0 0 16,0 21-16,0-20 0,0-1 0,0 21 15,0-21-15,0 22 16,0-22-16,0 0 0,0 21 0,21-21 16,-21 1-16,21-1 0,-21 0 0,21 0 15,0-21-15,1 21 16,-1-21-16,0 0 0,0 0 0,0 0 16,22-21-16,-22 0 0,0 0 0,21 0 15,-21-1-15,22-20 0,-22 21 16,21-21-16,-21-1 0,1 1 0,-1 0 15,0-1-15,0 1 0,0-22 0,0 22 16,1-21-16,-1 20 0,-21-20 16,0 20-16,21 1 0,-21 21 0,0 0 15,0 0-15,0 42 16,-21 0 0,21 0-16,-21 21 0,-1 1 0,22-1 15,-21 0-15,21 1 0,-21-1 0,21 0 16,-21 1-16,21-1 0,0 0 15,0 1-15,-21-1 0,21-21 0,-21 22 16,21-1-16,0-21 0,0 0 0,0 0 16,-22 1-16,22-1 0,0-42 31,22-1-15,-22 1-16,21 0 0,0-21 15,0 21-15,-21-1 0,21-20 16,0 21-16,1-21 0,-1 20 0,0-20 15,21 21-15,-21 0 0,1 0 16,-1-1-16,0 22 0,0 0 16,0 0-16,-21 22 15,0-1-15,0 0 0,0 0 16,0 0-16,0 0 0,0 1 0,0-1 16,0 0-16,0 0 0,0 21 0,0-20 15,0-1-15,21 0 0,1 0 0,-22 0 16,21 0-16,0 1 0,0-22 15,21 21-15,-20-21 0,-1 0 0,21 0 16,-21 0-16,22 0 0,-1 0 16,-21 0-16,21-21 0,1-1 15,-1 1-15,-21 0 0,22 0 0,-22 0 16,21-22-16,-21 22 0,0-21 0,1 21 16,-22 0-16,0-22 0,0 22 15,0 0-15,0 0 0,0 0 0,0-1 16,-22 22-16,1 0 15,0 0-15,0 22 16,0-22-16,0 21 0,21 0 0,0 0 16,-22 0-16,22 0 0,-21 1 0,21-1 15,0 21-15,0-21 0,0 0 0,0 1 16,0-1-16,0 0 16,0 0-16,21 0 0,1 0 0,-1 1 15,0-22-15,21 21 0,-21-21 16,1 0-16,-1 0 0,21 0 15,-21 0-15,22-21 0,-22-1 0,21 1 16,-21 0-16,22 0 0,-22 0 0,21 0 16,0-22-16,-20 22 0,-1-21 15,21 21-15,-42-1 0,21 1 0,0 0 16,-21 0-16,0 0 16,-21 21-16,0 0 15,0 21-15,0-21 16,21 21-16,0 0 0,0 0 0,0 1 15,0-1-15,0 0 0,0 0 16,0 0-16,0 0 0,0 1 16,0-1-16,0 0 0,0 0 0,21 0 15,0 0-15,-21 1 0,21-22 0,-21 21 16,21 0-16,1-21 0,-1 0 0,0 0 16,0 0-16,0 0 15,0 0-15,1 0 0,-1-21 16,0 0-16,0-1 0,0 1 0,-21 0 15,21 0-15,1-21 0,-1 20 16,-21 1-16,0 0 0,21 0 16,0 0-16,-21 0 0,0-1 15,0 44 17,-21-1-32,21 0 0,-21 0 15,21 0-15,0 0 0,0 1 0,0-1 16,0 0-16,0 21 0,0-21 15,0 1-15,21-1 0,0 0 0,0-21 16,0 21-16,1 0 0,-1-21 0,21 0 16,-21 0-16,0 0 0,22 0 15,-22 0-15,21 0 0,-21 0 16,22-21-16,-22 0 0,0 0 0,21 0 16,-20-1-16,-1-20 0,21 0 15,-21-1-15,0 1 0,22 0 0,-22-1 16,0-20-16,21-1 0,-20 1 0,-1-1 15,0 22-15,0-21 0,0 20 16,0 1-16,1 0 0,-22-1 0,0 22 16,0 0-16,-22 21 15,1 21-15,0 21 0,-21-20 16,21 20-16,-1 21 16,1-20-16,0-1 0,0 22 0,0-22 0,0 21 15,21-20-15,-22-1 0,22 0 16,0 1-16,0-1 0,0 0 15,0 1-15,0-1 0,0-21 0,22 43 16,-1-43-16,0 0 0,0 0 16,0-21-16,0 0 0,1 0 15,-1 0-15,0 0 0,0 0 0,21 0 16,-20-21-16,-1 0 0,0 0 0,21 0 16,-21-1-16,1 1 0,-1-21 15,0 21-15,0-22 0,0 22 0</inkml:trace>
  <inkml:trace contextRef="#ctx0" brushRef="#br1" timeOffset="80100.32">13547 11536 0,'0'0'0,"0"21"16,21-21-1,0 21-15,21-21 0,-21 0 16,1 0-16,20 0 0,-21 0 0,21 0 15,-20 0-15,20 0 0,0 0 16,-21 0-16,1 0 0,20-21 0,-21 0 16,-21 0-16,0 0 15,0-1-15</inkml:trace>
  <inkml:trace contextRef="#ctx0" brushRef="#br1" timeOffset="80275.22">12890 11409 0,'0'0'0,"-42"0"0,21 0 0,0 0 0,0 0 16,21 21-16,0 0 31,21-21 0</inkml:trace>
  <inkml:trace contextRef="#ctx0" brushRef="#br1" timeOffset="81272.28">15028 11494 0,'0'0'0,"0"21"62,21-21-62,1 0 0,-1 21 16,0-21-16,0 0 0,0 0 0,22 0 16,-22 0-16,21 0 0,0-21 15,1 0-15,-1 21 0,0-22 0,1 1 16,-1-21-16,0 21 0,1-22 16,-22 22-16,21-21 0,-21 0 15,1-22-15,-1 22 0,0-1 0,-21 1 16,21 0-16,-21-1 0,0 1 0,0 0 15,0-1-15,0 1 0,0 21 16,-21 0-16,0 0 0,0-1 0,-1 22 16,1 0-16,0 0 0,0 22 0,0-1 15,0 0-15,-1 21 0,1 1 16,0 20-16,0 1 0,0-1 0,0 1 16,-1 20-16,-20 1 0,21 0 0,0-1 15,0 1-15,-1 0 0,1-1 16,0 22-16,0-21 0,0 21 15,0-22-15,-1 22 0,1-21 0,0-1 16,0 1-16,0-21 0,21 20 0,0-20 16,0-1-16,0-20 0,0-1 15,0 0-15,0-21 0,21 22 0,0-43 16,0 0-16,22 0 0,-1 0 0,0-21 16,1-1-16,-1-20 0,0 0 15,22 21-15,-22-43 0,0 22 0,1-1 16,-1-20-16,0-1 0,-20 1 0,20-1 15,-21 1-15,0-1 0,-21 1 16,0-1-16,0 1 0,0-1 16,-21 1-16,-21 21 0,21-22 0,-22 22 15,1-1-15,0 22 0,-1-21 0,-20 21 16,20 0-16,1-1 0,0 1 16,-1 0-16,22 0 0,-21 21 0,42-21 15,-21 21-15,21-21 16,0-1-16,21 22 15,0-21-15,21 21 0,1-21 0,-1 0 16,0 0-16,1 0 0,-1-1 0,0 1 16,22-21-16,-22 21 0,1-22 15,-1 22-15,-21 0 0,21-21 16,-20 21-16,-1 21 0,0-22 0,0 1 16,-21 42-1,0 1-15,0-1 16,-21 0-16,0 0 0,21 21 0,-21-20 15,21 20-15,-22-21 0,22 0 16,0 0-16,0 1 0,0-1 0,0 0 16,-21 0-16,21 0 15,0-42 17,0 0-32,21 0 0,-21 0 0,22-1 15,-22 1-15</inkml:trace>
  <inkml:trace contextRef="#ctx0" brushRef="#br1" timeOffset="81456.13">16044 10943 0,'-21'0'16,"0"0"-16,0 0 16,0 0-16,-1 0 15,22 21-15,0 1 31,22-22-31,-1 21 16,0-21-16,0 0 16,0 0-16</inkml:trace>
  <inkml:trace contextRef="#ctx0" brushRef="#br1" timeOffset="81864.05">16277 11155 0,'0'0'0,"-21"42"0,21-21 0,-21 1 0,0-1 15,-1 21-15,22-21 0,-21 0 0,0 1 16,0-1-16,21 0 16,0 0-1,-21-21-15,21-21 16,0 0 0,0 0-16,0-1 0,0 1 15,0 0-15,0 0 0,21-21 0,-21 20 16,21-20-16,0 21 0,0-21 15,1 20-15,20 1 0,-21-21 0,21 21 16,-20 21-16,20-21 0,-21 21 0,21 0 16,-20 0-16,-1 21 0,21-21 15,-21 21-15,-21 21 0,21-21 0,-21 22 16,0-22-16,0 21 0,0 1 0,0-22 16,0 21-16,0-21 0,0 22 15,0-22-15,0 0 0,0 0 16,0 0-16,22 0 0,-22 1 15,21-22-15,0 0 0,0 0 16,0 0-16,0 0 0,22 0 16,-22 0-16,0-22 0,21 1 0,-20 21 15,20-21-15,-21 0 0,21-21 0,1 20 16</inkml:trace>
  <inkml:trace contextRef="#ctx0" brushRef="#br1" timeOffset="82535.92">17293 11007 0,'0'0'0,"0"-21"15,0-1-15,-21 1 0,-21 21 16,20 0-16,1 0 0,0 0 0,-21 0 16,21 0-16,-22 21 15,22 1-15,-21-1 0,21 0 0,-1 21 16,1-21-16,-21 22 0,21-1 0,21-21 16,-21 22-16,21-1 0,-22-21 15,22 21-15,0-20 0,0 20 0,0-21 16,0 0-16,0 0 0,22-21 0,-1 22 15,0-22-15,0 0 16,0 0-16,22 0 0,-22 0 0,0 0 16,0-22-16,0 1 0,22 0 0,-22 0 15,0 0-15,0-22 0,0 22 16,0-21-16,1 0 0,-1-1 16,0 1-16,0 0 0,-21 20 0,0-20 15,21 21-15,-21 0 0,0 42 31,-21 0-31,21 0 16,-21 0-16,21 1 0,-21 20 16,0 0-16,21-21 0,0 22 0,0-22 15,0 21-15,0-21 0,0 1 0,0 20 16,0-21-16,21 0 0,0 0 16,0-21-16,0 22 0,22-22 15,-22 0-15,21 0 0,-21 0 0,22 0 0,-22 0 16,21 0-16,0 0 0,-20-22 15,20 1-15,0 0 0,-21-21 16,22 21-16,-22-22 0,21 1 0,-21 0 16,1-1-16,-1-20 0,0 20 0,-21 1 15,21-21-15,0 20 0,0 1 16,-21 0-16,0-1 0,22 1 0,-22 21 16,0 0-16,21-1 0,-21 44 15,0-1 1,-21 0-16,-1 21 0,1 1 0,21-1 15,-21 0-15,21 1 0,0-1 0,-21 0 16,21 1-16,-21 20 0,21-21 16,0 1-16,0-1 0,0 0 15,0-20-15,0 20 0,0-21 0,0 0 16,0 0-16,0 1 0,0-1 16,21-21-16,0 0 0,0 0 0,0 0 15,1 0-15,-1-21 0,21 21 0,-21-22 16,22 1-16</inkml:trace>
  <inkml:trace contextRef="#ctx0" brushRef="#br1" timeOffset="83035.78">19833 10964 0,'0'0'0,"21"-21"0,0 0 0,1 21 16,-1-21-16,-21 0 0,21 0 0,-21-1 15,0 1-15,0 0 0,0 0 16,0 0-16,0 0 0,0-1 0,0 1 16,-21 21-16,0 0 0,-1 0 0,1 0 15,0 0-15,-21 21 0,21 1 16,-1 20-16,1-21 0,0 21 0,0 1 15,0-1-15,0 0 0,-1 1 0,1-1 16,0 0-16,21 1 16,-21-1-16,21 0 0,0 1 0,0-1 15,21-21-15,0 22 0,0-22 0,1 0 16,20 0-16,0 0 0,-21-21 16,22 0-16,-1 0 0,22 0 0,-22 0 15,0 0-15,1-21 0,20 0 0,1 0 16,-22 0-16</inkml:trace>
  <inkml:trace contextRef="#ctx0" brushRef="#br1" timeOffset="83300.63">20849 10562 0,'0'0'0,"0"-42"0,0-106 16,-21 148-1,0 0-15,0 0 0,-1 21 16,1 0-16,0 21 0,0 1 0,0-1 15,0 0-15,-1 1 0,1 20 0,0-20 16,0-1-16,21 21 0,-21-20 16,0-1-16,21 22 0,-22-22 0,22 0 15,0 1-15,-21-1 0,21 0 0,-21-21 16,21 22-16,0-22 0,0 21 16,0-21-16,21 1 15,0-22-15,1 0 0,20 0 0,-21 0 16,21 0-16,1 0 0,-1-22 15,0 1-15</inkml:trace>
  <inkml:trace contextRef="#ctx0" brushRef="#br1" timeOffset="84455.97">21399 10986 0,'0'0'0,"22"-22"0,-22 1 16,0 0-16,0 0 0,0 0 15,0 0-15,-22 21 0,1-22 16,0 22-16,0 0 0,0 0 0,-22 0 15,22 22-15,-21-22 16,21 21-16,-22 0 0,1 0 0,21 0 16,-21 0-16,20 22 0,1-22 0,-21 21 15,21-21-15,21 22 0,-21-1 16,21-21-16,0 22 0,0-22 0,0 21 16,0-21-16,0 0 0,0 1 0,21-1 15,0 0-15,0-21 16,0 0-16,0 0 0,1 0 0,-1 0 15,0 0-15,0 0 0,21-21 0,-20 0 16,-1-1-16,0 1 0,21 0 16,-21 0-16,1-21 0,-1-1 0,0 22 15,0-21-15,0 21 0,0-1 16,1 1-16,-22 0 0,0 0 16,0 0-16,0 42 31,0 0-31,-22-21 0,22 21 0,-21 22 15,21-22-15,0 0 0,0 0 16,0 0-16,0 0 0,0 1 0,0-1 16,0 0-16,21 0 0,1 0 0,-1 0 15,0-21-15,0 0 0,21 0 16,-20 0-16,20 0 0,-21 0 0,21 0 16,1 0-16,-1 0 0,22-21 0,-22 0 15,0 0-15,1 0 16,-1 0-16,0-22 0,1 22 0,-22-21 15,21-1-15,-21 22 0,0-21 0,-21 21 16,0 0-16,22-1 0,-22 1 16,-22 21-1,1 0-15,0 0 0,0 21 16,0 1-16,0-1 0,-1 0 16,22 0-16,0 0 0,-21 0 0,21 22 15,0-22-15,0 0 0,0 0 0,0 22 16,0-22-16,0 0 0,21 0 15,-21 0-15,22 0 0,-1 1 16,-21-1 0,0-42 15,0-1-31,0 1 0,0 0 16,0 0-16,-21 0 15,-1 21-15,1-21 0,0-1 16,0 22-16,0 0 15,21 22-15,0-1 16,0 0-16,0 0 16,0 0-16,21-21 0,0 21 0,0-21 15,0 22-15,1-22 0,-1 0 16,0 0-16,0 0 0,21 0 16,1 0-16,-22 0 0,21 0 0,1 0 15,-1 0-15,0 0 0,1 0 16,20 0-16,-21-22 0,1 1 0,20-21 15,-20 21-15,-1-22 0,0 22 0,1-21 16,-1 0-16,0 20 0,-21-20 16,1 21-16,-1 0 0,-21 0 0,0-1 15,0 1-15,-21 21 0,-1 0 16,1 0-16,-21 0 0,21 0 16,-22 21-16,22 1 0,0-1 0,21 0 15,0 0-15,-21 0 0,21 22 0,0-22 16,0 0-16,0 21 15,0-21-15,0 1 0,0 20 0,21-21 16,-21 0-16,0 0 0,21 1 0,-21-1 16,21 0-16,-21 0 15,0 0-15,-21-21 16,0 21-16,0-21 0,0 0 16,0 0-16,-1 0 0,1 0 15,0 0-15,0 0 16,0 0-16,21-21 15,0 0 1,21 21 0</inkml:trace>
  <inkml:trace contextRef="#ctx0" brushRef="#br1" timeOffset="84663.93">22796 11494 0,'-21'0'47,"21"21"-16,-21-21-31,0 21 16,0-21-16,0 21 0</inkml:trace>
  <inkml:trace contextRef="#ctx0" brushRef="#br1" timeOffset="87980.22">5249 12996 0,'0'0'0,"0"-21"0,0 0 0,-21 0 15,21 0-15,0 0 0,0-1 0,-21 1 16,0 0-16,0 21 15,21 21 1,-22 0-16,22 1 0,0 20 16,0 0-16,0 1 0,-21 20 0,21-21 15,-21 22-15,21-22 0,-21 22 0,21-22 16,0 22-16,0-22 0,-21 21 16,21-20-16,0-1 0,-21 22 0,21-43 15,0 21-15,0 0 0,0-20 0,0-1 16,0 0-16,0 0 0,0 0 15,21-21 1,-21-21 0,0 0-16,0 0 15,0 0-15,0-1 0,21 1 0</inkml:trace>
  <inkml:trace contextRef="#ctx0" brushRef="#br1" timeOffset="88499.93">4995 13229 0,'0'0'0,"-21"-21"0,0-21 0,0 21 16,0-1-16,-1 1 0,1 21 16,21-21-16,0 0 0,0 0 0,0 0 15,0-1-15,0 1 0,0 0 16,21 0-16,1 0 16,20 21-16,-21 0 0,21-21 0,1 21 15,-1 0-15,0 0 0,22 21 16,-22 0-16,1 21 0,-1-21 0,0 22 15,1-22-15,-1 21 0,0 1 0,1-1 16,-22 0-16,0 1 0,21-1 16,-21 0-16,-21 1 0,22-1 0,-1 0 15,-21-21-15,0 22 0,0-1 0,0-21 16,0 22-16,0-22 0,0 0 16,0 0-16,0 0 0,0-42 31,0 0-16,0-21-15,0 20 0,21 1 16,-21-21-16,0 0 0,21 20 0,-21-20 16,0 0-16,0-1 0,21-20 15,0 21-15,-21-1 0,22 1 0,-1-22 16,-21 22-16,21 0 0,0-1 0,-21 22 16,0-21-16,21 21 0,-21 0 15,21-1-15,-21 1 0,22 21 31,-22 21-15,0 1-16,0-1 16,0 0-16,0 0 0,0 0 15,0 0-15,0 1 0,0-1 16,0 0-16,0 0 0,21 0 0</inkml:trace>
  <inkml:trace contextRef="#ctx0" brushRef="#br1" timeOffset="89268.26">6350 13250 0,'-42'0'16,"20"0"-16,1 0 15,0 22-15,0-22 16,21 21-16,-21 0 0,21 0 15,-21-21-15,21 21 0,0 0 0,0 1 16,0-1-16,0 0 0,0 0 16,0 21-16,0-20 0,0-1 15,21 0-15,0 0 0,0-21 0,0 21 0,0 0 16,1-21-16,-1 0 0,21 22 16,-21-22-16,22 0 0,-22 0 15,21 0-15,-21 0 0,22-22 0,-22 22 16,0-21-16,21 0 0,-21 0 15,1 21-15,-1-42 0,-21 20 0,0 1 16,0 0-16,0 0 0,0-21 0,0 20 16,0-20-16,0 21 0,-21 0 15,-1-22-15,1 22 0,0 0 0,0 0 16,0 0-16,-22 21 0,22 0 0,0-21 16,-21 21-16,21 0 0,-1 0 15,-20 0-15,21 21 0,0 0 0,0 0 16,-1 0-16,1 0 0,0 1 0,0-1 15,21 0-15,0 0 16,0 21-16,0-20 0,0-1 0,0 0 16,0 21-16,0-21 0,21 1 0,0-1 15,0 0-15,-21 0 0,22-21 16,-1 21-16,0-21 0,0 0 0,0 0 16,22 0-16,-22 0 0,0 0 0,0 0 15,0 0-15,0 0 16,1-21-16,-1 0 0,0 0 0,0 0 15,-21-1-15,0 1 0,21 0 0,-21 0 16,0 0-16,0-22 0,0 22 16,0-21-16,0 21 0,0-22 0,-21 22 15,21-21-15,-21 21 0,0 0 16,0-1-16,-1 22 0,1 0 0,0 0 16,0 0-16,0 0 0,0 0 15,-1 0-15,-20 22 0,21-1 0,0-21 16,21 21-16,-21 21 0,-1-21 15,22 1-15,-21-1 0,21 0 0,0 0 16,0 0-16,0 0 0,0 1 0,0-1 16,0 0-16,0 0 15,0 0-15,0 0 0,0 1 16,0-1 0</inkml:trace>
  <inkml:trace contextRef="#ctx0" brushRef="#br1" timeOffset="90223.79">1439 15240 0,'-21'0'0,"42"0"0,-63 0 16,21 21-16,0-21 0,-1 0 15,1 0-15,0 0 0,0 0 16,42 0 0,21 0-1,1 0-15,-1 0 0,22-21 0,-1 21 16,1 0-16,20 0 0,-20-21 15,20 21-15,1-21 0,0 21 16,-1 0-16,1 0 0,0 0 0,-22 0 16,22-21-16,-22 21 0,1 0 15,-22 0-15,1 0 0,-1 0 0,-21 0 16,0 0-16,0 0 0,-21-22 16,-21 22-1,-21-21-15,21 21 16,0-21-16,-22 21 0,22-21 0,-21 21 15,21-21-15,-1 0 0,1 21 16,0-22-16,21 1 16,0 0-1,21 21-15,0 0 0,22 0 0,-1 0 16,-21 0-16,22 21 0,-1 0 16,-21 1-16,21-1 0,-20 0 15,-1 0-15,0 21 0,-21-20 0,0 20 16,0 0-16,0-21 0,0 22 15,-21-22-15,-22 21 0,22-21 0,-21 22 16,0-22-16,20 0 0,-20 0 16,0 0-16,-1 1 0,22-1 0,-21 0 15,21-21-15</inkml:trace>
  <inkml:trace contextRef="#ctx0" brushRef="#br1" timeOffset="91520.83">4911 14986 0,'0'0'0,"21"-21"0,-21 0 16,0 0-16,0-1 15,0 1-15,-21 21 0,-1 0 16,1 0-16,0 0 0,0 0 0,-21 0 15,20 21-15,-20 1 0,0-1 16,21 0-16,-22 0 0,1 21 0,0 1 16,20-1-16,1 22 0,-21-22 15,21 0-15,21 22 0,-21-22 16,21 0-16,0 1 0,0-1 0,0 0 16,21 1-16,0-22 0,0 21 15,0-21-15,22 1 0,-1-1 0,0-21 16,1 21-16,-1-21 0,0 0 0,1 0 15,20 0-15,-21 0 0,1 0 16,-1 0-16,22 0 0,-22-21 0,-21 21 16,21-21-16,1-1 0,-1 1 15,-21 0-15,22 0 0,-22 0 0,0-22 16,0 22-16,0-21 0,-21 21 0,0-22 16,0 22-16,0-21 0,0 0 15,0-1-15,0 22 0,0-21 16,0 21-16,-21-1 0,0 1 0,0 21 15,0 0-15,-1 0 16,22 21-16,-21 1 0,0-1 0,0 0 16,21 21-16,0 1 0,-21-1 15,21 0-15,-21-21 0,21 22 0,0-1 16,0-21-16,0 22 0,0-22 0,0 0 16,21 0-16,0 0 15,0-21-15,0 0 0,0 0 0,22 0 16,-22 0-16,21 0 0,-21 0 15,22-21-15,-22 0 0,21 0 0,1 0 16,-22-1-16,0 1 0,21 0 16,-21 0-16,1-21 0,-1 20 15,0-20-15,-21 21 0,0-21 0,0 20 16,0-20-16,21 21 0,-21 0 16,0 42-1,0 0-15,0 0 0,0 0 16,0 1-16,0 20 0,0-21 15,0 0-15,0 22 0,21-22 0,-21 0 16,21 21-16,1-21 0,-1 1 0,0-22 16,0 21-16,0 0 0,0-21 15,1 0-15,20 0 0,-21 0 0,0 0 16,0 0-16,1 0 0,-1 0 16,0-21-16,-21 0 15,21-1-15,-21 1 0,0 0 0,0 0 16,0 0-16,0-22 0,0 22 0,0 0 15,0-21-15,0 21 0,0-1 16,0 1-16,0 42 16,0 1-1,0-1-15,0 0 0,0 0 16,0 0-16,0 0 0,-21 1 0,21-1 16,-21 0-16,21 0 0,0 0 15,-21-21-15,21 21 16,-22-21-16,22 22 15,0-44 1,0 1-16,0 0 16,0 0-16,0 0 0,0-22 15,0 22-15,0-21 0,22 0 16,20-1-16,-21 1 0,0 0 0,22 20 16,-1-20-16,0 21 0,1 0 0,20 21 15,-21 0-15,1 0 0,-1 0 16,0 21-16,1 21 0,-22-21 15,0 1-15,0 20 0,-21 0 0,0 1 0,0-22 16,0 21-16,0 0 0,-21-20 16,0 20-16,0-21 0,0 0 15,-1 0-15,1 1 0,21-1 0,0 0 16,0 0-16,21-21 31,1 0-31</inkml:trace>
  <inkml:trace contextRef="#ctx0" brushRef="#br1" timeOffset="92148.99">8721 15261 0,'0'-21'0,"0"0"0,0 0 15,0 0-15,0-22 0,21 22 16,-21 0-16,21-21 0,0 20 0,0-20 16,-21 21-16,21-21 0,1 20 0,-22 1 15,21 0-15,-21 0 0,21 0 16,-21 42 15,0 0-31,0 21 0,0-20 16,21 20-16,-21 0 0,0 1 0,0 20 15,0-21-15,0 22 16,0-22-16,0 22 0,0-22 0,0 0 16,21 22-16,-21-22 0,0 1 0,0-1 15,0-21-15,0 21 0,0-20 16,0-1-16,0 21 0,0-21 0,0 0 16,-21-21-16,0 22 0,-21-22 0,20 0 15,1 0-15,-21 0 0,0 0 16,-1 0-16,1 0 0,0 0 0,-1-22 15,22 22-15,-21-21 0,-1 21 0,22-21 16,0 0-16,-21 21 0,21-21 16,-1 0-16,22-1 0,0 1 15,0 0 1,22 21-16,-1 0 16,0-21-16,0 21 0,21-21 0,1 0 15,20 21-15,-20-22 0</inkml:trace>
  <inkml:trace contextRef="#ctx0" brushRef="#br1" timeOffset="95012.5">11303 15028 0,'0'0'0,"21"-21"0,0-21 0,-21 21 16,0 0-16,0-1 0,0 1 0,0-21 15,0 21-15,0 0 0,0-1 16,0-20-16,-21 21 0,0 0 0,0 21 15,0-21-15,-1 21 0,1 0 16,0 0-16,0 0 0,0 0 0,0 21 16,-22 0-16,22 21 0,0 1 0,-21-1 15,20 0-15,1 1 16,-21 20-16,21 1 0,0 20 0,-1-20 16,1-1-16,21 1 0,0-1 0,0 1 15,0-22-15,0 0 0,0 1 16,21-1-16,1 0 0,-1-20 0,0-1 15,21 0-15,-21 0 0,22 0 0,-1-21 16,0 0-16,1 0 0,-1 0 16,0 0-16,1-21 0,-1 0 0,0 0 15,1 0-15,-1-22 0,0 22 0,-20-21 16,20-1-16,-21 1 0,21 0 16,-20-22-16,-1 1 0,-21-1 15,0 22-15,0-22 0,0 1 0,0-1 16,0 1-16,-21 21 0,-1-1 15,-20 1-15,21 0 0,-21-1 0,20 22 16,-20 0-16,0 21 0,-1 0 16,1 0-16,0 0 0,-1 21 0,1 0 15,21 0-15,-21 1 0,-1 20 0,22 0 16,0 1-16,0-1 0,0 0 16,21 22-16,0-1 0,0-20 0,0 20 15,0-21-15,21 22 0,0-22 0,0 1 16,21-22-16,-20 21 0,20-21 15,0 0-15,1 1 0,-1-1 16,0 0-16,1-21 0,-1 0 0,0 0 16,1 0-16,20 0 0,-21-21 15,1 0-15,-1-1 0,0 1 0,1 0 16,-1 0-16,-21 0 0,22-22 0,-22 22 16,0-21-16,21 21 0,-42-22 15,21 22-15,1-21 0,-1 21 0,-21 0 16,0-1-16,0 44 31,0-1-31,0 0 0,0 0 16,0 21-16,0-20 0,0-1 15,0 0-15,0 21 0,0-21 16,0 1-16,0-1 0,0 0 0,0 0 16,0 0-16,21 0 0,0-21 15,0 22-15,0-22 0,1 0 16,-1 0-16,0 0 0,0 0 0,21 0 15,-20 0-15,-1-22 0,0 1 16,0 0-16,0 0 0,0 0 0,1 0 16,-1-1-16,0-20 0,0 21 0,-21-21 15,0 20-15,21-20 0,-21 21 16,21-21-16,-21 20 0,0 1 0,0 0 16,0 0-16,0 42 31,0 0-16,0 0-15,0 1 0,0 20 0,0-21 16,0 21-16,0-20 0,0-1 16,-21 21-16,21-21 0,0 0 0,0 22 15,0-22-15,0 0 0,0 0 0,0 0 16,0 1-16,21-22 0,1 21 16,-1-21-16,0 0 0,0 0 0,0 0 15,22 0-15,-22 0 0,0 0 0,21 0 16,-21-21-16,22 21 0,-1-22 15,-21 1-15,22 0 0,-22 0 0,21 0 16,-21-22-16,0 22 0,1-21 16,-1 0-16,0 20 0,-21-20 15,21 0-15,-21 21 0,0-22 0,0 22 16,0 0-16,0 0 0,0 0 0,-21 21 16,0 0-16,0 0 15,-1 0-15,1 21 0,0 0 0,21 0 16,-21 0-16,0 22 0,21-22 0,-21 21 15,21-21-15,0 22 0,0-22 16,0 0-16,0 21 0,0-21 0,0 1 16,0-1-16,0 0 0,21 0 0,0 0 15,0 0-15,0-21 0,0 0 16,1 22-16,20-22 0,0 0 16,-21 0-16,22 0 0,-1 0 0,-21 0 15,22-22-15,-1 22 0,-21-21 16,21 0-16,-20 0 0,-1 0 0,0 0 15,0-22-15,0 22 0,-21-21 0,0-1 16,0 22-16,0-21 0,0 21 16,0-22-16,0 22 0,0 0 0,0 0 15,0 0-15,-21 21 16,21 21 0,0 0-16,0 0 15,0 0-15,0 1 0,0 20 0,21-21 16,-21 0-16,0 0 0,0 22 15,0-22-15,21 0 0,-21 0 0,0 0 16,22 1-16,-22-1 0,21 0 0,-21 0 16,21 0-16,0-21 0,0 21 15,0-21-15,1 0 0,-1 0 0,21 0 16,-21 0-16,0 0 0,1 0 16,-1 0-16,0-21 0,0 0 15,21 21-15,-20-21 0,-1 0 0,0 0 16,-21-1-16,21 1 0,-21-21 0,21 21 15,-21 0-15,0-1 16,0 1-16,0 0 0,0 0 16,0 42-1,0 0 1,0 0-16,-21 1 0,21-1 16,-21 0-16,21 0 0,0 0 0,0 0 15,0 1-15,0-1 0,0 0 16,0 0-16,0 0 0,21 0 15,0-21-15,0 22 0,22-22 16,-22 0-16,0 0 0,0 0 16,0 0-16,22 0 0,-22 0 0,0 0 15,21-22-15,-20 22 0,-1-21 16,21 0-16,-21 0 0,0 0 16,1 0-16,20-1 0,-21 1 0,0 0 15,0-21-15,1 21 0,-1-1 0,-21 1 16,21 0-16,0 21 15,-21 21 1,0 0 0,0 1-16,0-1 0,0 0 15,0 0-15,0 0 0,0 0 16,0 1-16,0-1 0,0 0 0,0 0 16,21 0-16,0-21 15,1 21-15,-1 1 0,0-22 0,0 0 16,21 0-16,-20 0 0,-1 0 0,21 0 15,0 0-15,-20 0 0,20 0 16,-21 0-16,21 0 0,1-22 0,-22 1 16,0 21-16,21-21 0,-20 0 0,-1-21 15,-21 20-15,21-20 0,-21 21 16,21-21-16,-21-1 0,0 1 0,0 21 16,0-22-16,0 22 0,0-21 0,0 21 15,-21 21-15,0-21 0,0 21 16,-22 0-16,22 0 0,0 0 0,0 21 15,-22 0-15,22 0 0,0 21 16,0-20-16,0 20 0,0-21 16,-1 21-16,1-20 0,21 20 0,0-21 15,0 21-15,0-20 0,0-1 0,0 0 16,0 0-16,21 0 16,-21 0-16,22-21 0,-1 0 0,0 0 15,0 0-15,0 0 0,0 0 0,1 0 16,-1-21-16,0 0 0,0 0 15,0 0-15,0 0 0,1-1 0,-1-20 16,0 0-16,0-1 0,0 1 0,0-21 16,1 20-16,-1 1 0,-21-22 15,21 22-15,0 0 0,0-1 16,-21 22-16,0-21 0,21 21 0,-21 0 16,0 42-1,-21 0-15,0 0 16,0 21-16,0-20 0,0 20 0,21 0 15,-22 1-15,1-1 0,21 0 16,0 22-16,0-22 0,0 0 0,0 1 16,0-22-16,0 21 0,0 1 0,21-22 15,1 0-15,-1 0 0,0 0 16,0 0-16,0-21 0,22 0 0,-22 22 16,0-22-16,21 0 0,-21 0 15,1 0-15,20-22 0,-21 22 16,0-21-16,0 0 0,1 0 0,-1 0 15,0 0-15,0-1 0,0-20 0,-21 21 16,21-21-16,-21 20 0,0-20 16,0 21-16,0 0 0,0 0 0,0-1 15,-21 22-15,0 0 0,0 0 0,0 0 16,0 22-16,21-1 0,-22 0 16,22 0-16,-21 21 0,21-20 0,0-1 15,0 0-15,0 0 0,0 0 16,0 0-16,0 1 0,21-1 0,1 0 15,-1 0-15,0-21 0,0 0 16,0 21-16,0-21 0,1 0 0,-1 0 16,0 0-16,0 0 0,0 0 15,0 0-15,1-21 0,-1 0 0,0 21 16,0-21-16,0 0 0,-21-1 0,0 1 16,21 0-16,-21-21 0</inkml:trace>
  <inkml:trace contextRef="#ctx0" brushRef="#br1" timeOffset="95239.37">14647 14944 0,'-21'0'16,"42"0"-16,-63 0 0,21 0 0,42 0 62,0 0-46</inkml:trace>
  <inkml:trace contextRef="#ctx0" brushRef="#br1" timeOffset="97308.27">17526 15261 0,'-21'0'0,"42"0"0,-63 21 0,42 1 16,21-44 15,0 1-31,0 21 0,0-21 16,0 0-16,1 0 0,-1-22 0,21 22 15,-42 0-15,21-21 16,0 21-16,1-22 0,-22 1 0,0 0 0,21-1 16,-21 1-16,21 0 0,-21-1 15,0 1-15,0 0 0,0-1 16,0 1-16,0 0 0,0 20 0,0 1 15,0 42 1,-21 22-16,0-22 16,-1 21-16,1 22 0,0-22 0,0 22 15,0-22-15,0 21 0,-22 22 16,22-21-16,-21-1 0,21 22 0,-1-1 16,1 1-16,-21 0 0,21-22 15,0 22-15,-1 0 0,1-1 0,0 22 16,0-21-16,-21-1 0,20 1 15,1-21-15,21 20 0,-21-20 0,21-1 16,-21 1-16,21-22 0,0 0 0,0 1 16,0-1-16,0-21 0,0 0 15,0 1-15,21-22 0,0 0 0,0 0 16,22-22-16,-22 1 0,21 0 0,1 0 16,-1-21-16,0-1 0,1 1 15,-1-22-15,0 22 0,1-21 0,-1-1 16,0-21-16,-21 22 0,1-22 0,-1 22 15,-21-22-15,0 22 0,0-1 16,-21 1-16,-1-1 0,1 1 16,-21 20-16,0 1 0,-1 0 0,1 20 15,0-20-15,-1 42 0,1-21 16,21 0-16,0 21 0,-1 0 0,1 0 16,42 0-1,1 0-15,20 0 16,0 0-16,-21-21 0,43 21 0,-22 0 15,1-22-15,20 22 0,-21-21 0,1 0 16,-1 21-16,0-21 0,1 0 16,-1 0-16,0-1 0,-20 1 0,20 0 15,-21 0-15,-21 0 0,0 0 16,21 21-16,-21-22 0,0 1 16,0 0-16,-21 21 15,0 21 1,21 0-16,-21 1 15,21-1-15,-21 0 0,21 0 0,0 0 16,0 0-16,0 1 0,0-1 16,21 0-16,0 0 0,0-21 15,0 21-15,0-21 0,1 0 16,-1 0-16,21 0 0,-21 0 16,0 0-16,22-21 0,-22 0 0,21 21 15,-21-21-15,1 0 0,20-1 16,-21 1-16,0 0 0,0 0 15,-21 0-15,0 0 0,22-1 0,-22 1 16,0 0-16,0 42 31,-22-21-31,1 21 0,21 1 0,0-1 16,0 21-16,-21-21 0,21 0 0,-21 1 16,21-1-16,0 0 0,0 0 15,0 0-15,21-42 47,0 21-47,-21-21 16,21 0-16,1 21 0,-1-21 0,0-1 15,0 1-15,-21 0 0,21 0 16,0 0-16,1 21 0,-1-21 0,0 21 16,0 0-16,0 0 15,-21 21-15,21 0 16,-21 21-16,0-21 0,0 1 0,0-1 15,0 0-15,22 21 0,-22-21 16,21 1-16,0-1 0,0 0 0,0-21 16,0 21-16,1-21 0,-1 0 0,0 21 15,21-21-15,-21 0 0,22 0 16,-1 0-16,-21 0 0,22 0 16,-1-21-16,-21 21 0,21-21 0,1 0 15,-22 0-15,21-1 0,-21 1 16,1 0-16,-22 0 0,0-21 0,0 20 15,0-20-15,0 21 0,0-21 0,0 20 16,0 1-16,-22 0 0,1 0 16,0 21-16,0 0 0,0 0 0,0 0 15,-1 0-15,1 0 0,0 0 0,0 21 16,0 0-16,0 0 16,-1 1-16,1-1 0,0 21 0,0-21 15,21 22-15,-21-22 0,21 0 16,0 0-16,0 0 0,0 0 0,0 1 15,0-1-15,0 0 0,21-21 16,0 0-16,0 0 0,0 0 0,1 0 16,-1 0-16,0 0 0,21-21 15,-21 21-15,1-21 0,-1-1 0,0 1 16,21 0-16,-21 0 0,1 0 16,-1-22-16,-21 22 0,21 0 0,-21 0 15,21 0-15,-21 0 0,-21 42 31,0 0-31,21 0 16,-21 0-16,21 0 0,0 22 0,0-22 16,0 0-16,0 0 15,0 0-15,0 1 0,0-1 0,0 0 16,0 0-16,21-21 0,0 0 0,0 0 16,0 0-16,0 0 0,1 0 15,-1 0-15,0 0 0,21-21 0,-21 21 16,1-21-16,-1 0 0,0-1 0,0 1 15,21-21-15,-20 21 0,-1-22 16,-21 1-16,21 0 0,0-1 0,0 1 16,0 0-16,-21-1 0,22 1 0,-1-21 15,-21 20-15,21 1 0,0 0 16,-21-1-16,21 1 0,-21 21 16,0 0-16,0-1 0,0 44 15,0-1 1,-21 0-16,0 21 0,0 1 0,0-1 15,-1 0-15,1 1 0,0-1 16,0 21-16,0-20 0,0-1 0,21 22 16,0-22-16,0 0 0,0 1 0,0-1 15,21 0-15,0 1 0,0-22 16,0 21-16,22-21 0,-22 0 16,0 1-16,21-22 0,-21 0 0,22 21 0,-22-21 15,0 0-15,21 0 16,-20 0-16,20-21 0,-21-1 0,0 1 15,22 0-15,-22 0 0,0-21 0</inkml:trace>
  <inkml:trace contextRef="#ctx0" brushRef="#br1" timeOffset="97531.67">18965 14711 0,'0'0'0,"-169"63"31,148-63-31,42 0 47,0 0-31</inkml:trace>
  <inkml:trace contextRef="#ctx0" brushRef="#br1" timeOffset="100203.53">21569 14774 0,'0'0'0,"0"-21"15,0 0-15,21 0 0,0 0 16,0 0-16,0-1 0,1 1 16,-1 0-16,0 21 0,0-21 0,0 21 15,0 0-15,1 0 0,-1 0 0,-21 21 16,21 0-16,-21 0 16,0 22-16,0-22 0,0 21 0,0-21 15,0 22-15,0-22 0,0 21 16,0-21-16,0 22 0,0-22 0,-21 0 15,21 21-15,-21-20 0,21-1 0,0 0 16,-22 0 0,1-21-1,21-21 1,0 0-16,0 0 16,21-1-16,-21 1 0,22 0 0,-1 0 15,0 0-15,-21-22 0,21 22 16,0-21-16,0 0 0,1-1 0,-1 22 15,0-21-15,0-1 0,0 22 0,0 0 16,1 21-16,-1 0 0,0 0 16,0 0-16,-21 21 0,0 0 15,0 1-15,0-1 0,0 21 16,0 0-16,0-20 0,0 20 16,0 0-16,0-21 0,0 22 0,0-1 15,0-21-15,0 0 0,0 1 16,0-1-16,0 0 0,0 0 0,0 0 15,21-21 1,0 0-16,-21-21 16,22 21-16,-1-21 0,0 0 0,-21 0 15,21-1-15,0 1 0,22 0 0,-22 0 16,0-21-16,21 20 0,-21-20 16,22 21-16,-22-21 0,21 20 15,-21-20-15,22 21 0,-22 0 0,0 0 16,0-1-16,0 22 0,1 0 15,-22 22-15,0-1 16,0 0-16,0 0 0,0 0 16,0 0-16,0 1 0,-22 20 0,22-21 15,0 0-15,0 0 0,0 1 0,0-1 16,0 0-16,0 0 0,22 0 16,-22 0-16,21 1 0,21-22 0,-21 21 15,22-21-15,-1 0 0,-21 0 16,21 0-16,1 0 0,-1 0 0,0 0 15,-20 0-15,20-21 0,-21 21 16,21-22-16,-20 1 0,-1 0 0,0 0 16,0 0-16,0 0 0,0-22 15,-21 22-15,0-21 0,22 21 0,-22-22 16,21 22-16,-21-21 0,0 21 16,0-1-16,0 1 0,-21 21 15,-1 0-15,1 21 0,0 1 16,-21-1-16,21 0 0,-1 0 15,1 21-15,21-20 0,0 20 0,-21-21 16,21 21-16,0-20 0,0 20 0,0-21 16,0 0-16,21 22 0,-21-22 15,21 0-15,1 0 0,-1 0 16,0-21-16,0 21 0,0-21 0,0 0 16,22 0-16,-22 0 0,0 0 15,21 0-15,-20-21 0,20 21 0,-21-21 16,21 0-16,-20 0 0,-1 0 15,0-1-15,21-20 0,-21 21 0,1-21 16,-1-1-16,0 1 0,21 0 0,-21-22 16,1 1-16,-1 20 0,0-20 15,0 20-15,0-20 0,-21 21 0,0 20 16,0-20-16,0 21 16,-21 42-16,0 0 15,0 22-15,0-22 0,-1 21 16,1 0-16,0 1 0,0-1 15,21 0-15,0 1 0,0-1 0,0 0 16,0 1-16,0-1 0,0-21 0,0 22 16,21-22-16,0 0 0,0 21 15,1-21-15,-1 1 0,0-22 0,0 21 16,21-21-16,-20 0 0,-1 0 0,21 0 16,-21 0-16,0 0 0,22 0 15,-22-21-15,0-1 0,0 1 0,0 0 16,1 0-16,-1 0 0,0-22 15,0 22-15,0-21 0,-21 0 0,21-22 16,1 22-16,-22-22 0,0 1 16,21 20-16,-21 1 0,21 0 15,-21-1-15,0 22 0,0 0 0,-21 42 16,21 0 0,-21 1-16,-1 20 0,1 0 15,0 1-15,0-1 0,0 0 0,21 1 16,-21-1-16,-1 0 0,1 1 15,0-22-15,21 21 0,0 0 0,-21-20 16,21-1-16,-21 21 0,21-21 16,0 0-16,0 1 0,0-1 15,21-21 1,0 0 0,-21-21-16,21 21 0,0-22 15,1 1-15,-1 0 0,0 21 0,0-21 16,0-21-16,22 20 0,-22 1 0,0 0 15,0 0-15,0 21 0,0-21 16,1 21-16,-22 21 16,0 0-1,0 0-15,0 0 0,0 1 16,0-1-16,0 0 0,0 0 0,0 0 16,0 0-16,0 1 0,0-1 15,0 0-15,21-21 0,0 21 16,-21 0-16,21-21 0,0 0 0,-21 21 15,21-21-15,1 0 0,-1 0 16,0 0-16,21 0 0,-21 0 0,1-21 16,20 0-16,-21 0 0,0 21 0,22-21 15,-22 0-15,0-1 0,0-20 16,0 21-16,0 0 0,1 0 0,-1-1 16,-21 1-16,0 42 31,0 1-31,-21-1 15,21 0-15,-22 0 0,22 0 16,0 0-16,0 1 16,0-1-1,22-21 1,-1 0 0,0 0-16,0 0 15,-21-21-15,0-1 16,0 1-16,0 0 0,0 0 15,0 0-15,0 0 0,0-1 16,0 1-16,-21 0 0,21 0 16,-21 21-16,0-21 15,-1 21-15,44 0 32,-1 21-17,21-21-15,-21 0 0,22 0 0,-1 0 16,0 21-16,1-21 0,-1 0 15,21 0-15,-20 0 0,-1 0 0,0 0 16,1 0-16,-1 0 0,0 0 0,-20 0 16,20 0-16,-21 0 0,0 0 15,-42 0 17,0 0-32,0 0 0,0 0 15,-22 0-15,22 0 0,-21 0 0,21 0 16,-22 21-16,22 0 0,0 1 15,-21-22-15,20 21 0,1 0 0,21 0 16,0 0-16,-21 22 0,21-22 0,0 0 16,0 0-16,0 0 0,0 0 15,0 1-15,0-1 0,0 0 0,21 0 16,-21 0-16,21-21 0,1 0 0,-22 21 16,21-21-16,0 0 0,0 0 15,0 0-15,0 0 0,1 0 0,-1-21 16,0 0-16,0 21 0,0-21 0,-21-21 15,43 20-15,-22-20 16,0 21-16,0-21 0,0-1 0,0 1 16,1 0-16,20-22 0,-21 22 0,0-22 15,0 22-15,1-22 0,-1 22 16,0 0-16,0-1 0,-21 1 16,0 21-16,0 0 0,-21 21 15,0 21-15,0 0 16,-1 0-16,1 0 0,0 22 0,0-1 15,0 0-15,0 1 16,21-1-16,-22 0 0,1 1 0,21-1 0,-21 0 16,21 22-16,0-22 0,0 1 15,0-1-15,0 0 0,0 1 16,0-1-16,0-21 0,21 21 0,-21-20 16,21-1-16,-21 0 0,22 0 15,-1 0-15,0-21 0,0 21 16,0-21-16,0 0 0,1 0 15,-1 0-15,0-21 16,0 0-16,-21 0 0,21 0 0,-21 0 16</inkml:trace>
  <inkml:trace contextRef="#ctx0" brushRef="#br1" timeOffset="100636.01">23707 14796 0,'0'0'0,"0"-22"0,-22 1 31,44 21-31,-1 0 0,0-21 16,21 21-16,-21-21 0,22 21 15,-1 0-15,0 0 0,1-21 0,-1 21 16,0 0-16,-20 0 0,20 0 0,0 0 15,-21 0-15,1 0 0,-1 0 16,0 0-16,-42 0 31,0 0-31,-1 0 0,1 21 16,0-21-16,0 21 0,-21-21 16,20 21-16,-20-21 0,21 21 0</inkml:trace>
  <inkml:trace contextRef="#ctx0" brushRef="#br1" timeOffset="104505.37">6985 16023 0,'-21'0'0,"21"-21"15,-21 0 1,21 0-16,-22 21 0,22-21 0,0-1 16,-21 1-1,21 0-15,-21 0 0,21 0 0,0 0 16,0-1-16,0 1 15,-21 21-15,0 0 16,0 0-16,21 43 16,-22-22-16,22 21 15,-21 0-15,21 22 0,-21-22 16,21 22-16,0-1 0,-21-20 0,0-1 16,0 21-16,21-20 0,0-1 0,-22 0 15,22 1-15,-21-22 0,21 21 16,0-21-16,0 1 0,0-1 0,0 0 15,0 0-15,0 0 0,0-42 47,0 0-31,0 0-16,0 0 0,0-1 0,0 1 16,0 0-16</inkml:trace>
  <inkml:trace contextRef="#ctx0" brushRef="#br1" timeOffset="104832.65">6604 15896 0,'0'-21'0,"0"42"0,0-63 15,21 63 17,0 0-32,22 0 15,-22 22-15,21-1 0,0 0 0,1 1 16,-1-1-16,0 22 0,1-22 15,-1 0-15,-21 1 0,22-1 0,-22 0 16,0 1-16,0-1 0,0 0 0,0-21 16,-21 22-16,22-22 0,-22 21 15,0-21-15,0 1 0,0-1 0,0 0 16,21-21 0,0-21-1,-21 0-15,0-1 16,0 1-16,0 0 0,0 0 15,0 0-15,21-22 0,-21 22 0,0-21 16,21 0-16,-21 20 0,0-41 0,0 21 16,0-1-16</inkml:trace>
  <inkml:trace contextRef="#ctx0" brushRef="#br1" timeOffset="105031.53">7324 15981 0,'0'-21'0,"-22"232"0,44-443 0,-22 274 0,0-127 0,0 106 31,-22 1-31,1 20 0,21 0 16,-21 1-16,21 20 0,-21-21 15,21 1-15,-21 20 0,0-20 16,21-1-16,-22 0 0,22 1 0,0-1 16,-21 0-16,21 1 0,-21-22 15,21 21-15,0-21 0,0 22 0,0-22 16,0 0-16,0 0 0,0 0 0,21-21 31,0 0-31,1 0 0,-1 0 0,0-21 16</inkml:trace>
  <inkml:trace contextRef="#ctx0" brushRef="#br1" timeOffset="105655.69">7578 16362 0,'0'0'32,"-22"0"-17,22 21-15,0 0 0,-21 0 16,21 1-16,-21-1 0,21 0 0,-21 0 15,21 0-15,0 0 0,0 1 0,0 20 16,0-21-16,0 0 16,21 0-16,0-21 0,0 0 0,1 0 15,-1 0-15,21 0 0,-21 0 0,22 0 16,-22 0-16,21-21 0,-21 0 16,22 0-16,-22 0 0,0 0 0,0-1 15,0 1-15,0 0 0,-21 0 16,0 0-16,0-22 0,0 22 15,0-21-15,-21 21 0,0-22 0,0 1 16,-21 21-16,20-21 0,-20 20 0,21 1 16,0 0-16,-22 0 0,22 21 15,0 0-15,-21 0 0,21 21 0,-1 0 16,1 0-16,21 22 0,-21-1 16,21-21-16,-21 22 0,21-1 0,0 0 15,0 1-15,0-1 0,0-21 0,0 21 16,21-20-16,0 20 0,0-21 15,1 0-15,20-21 0,-21 21 0,21-21 16,1 0-16,-1 0 0,-21 0 16,22 0-16,-1-21 0,0 21 15,-21-21-15,22 0 0,-22 0 0,0 0 16,0-1-16,0 1 0,-21 0 0,0 0 16,0 0-16,0-22 0,0 22 15,0-21-15,-21 21 0,-21-22 0,21 1 16,0 21-16,-22-21 0,22 20 0,-21 1 15,21 0-15,-1 0 0,-20 21 16,21 0-16,0 0 0,0 21 16,21 0-16,-22 0 0,22 1 0,-21 20 0,21-21 15,0 21-15,0-20 0,0 20 16,0-21-16,0 0 0,0 22 16,0-22-16,21 0 0,1 0 0,-22 0 15,21-21-15,0 21 0,0-21 16</inkml:trace>
  <inkml:trace contextRef="#ctx0" brushRef="#br1" timeOffset="105904.55">8699 16552 0,'-21'0'63,"0"0"-32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6T01:39:48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2180 0,'0'-21'0</inkml:trace>
  <inkml:trace contextRef="#ctx0" brushRef="#br0" timeOffset="719.62">2434 2201 0,'0'-21'0,"-21"21"16</inkml:trace>
  <inkml:trace contextRef="#ctx0" brushRef="#br0" timeOffset="1599.12">2921 2286 0,'0'0'0,"42"0"16,-42-21-1,21 21-15,-21-21 0,22 21 0,-22-21 0,0-1 16,0 1 0,0 0-16,0 0 15,-22 21 1,1 0-16,0-21 0,-21 21 0,21 0 16,-22 0-16,1 0 0,0 21 15,-1 0-15,1-21 0,-22 21 0,22 0 16,0 1-16,-1 20 0,1-21 15,21 0-15,-21 0 0,20 22 0,1-22 16,21 0-16,0 0 0,0 0 16,0 1-16,21-1 0,22 0 15,-22-21-15,21 21 0,1 0 0,-1 0 16,0-21-16,1 22 16,20-1-16,-21 0 0,1 0 0,20 0 15,-20 0-15,-1 1 0,-21 20 16,21-21-16,-20 0 0,-1 0 0,0 1 15,-21 20-15,0-21 0,0 0 0,0 0 16,0 1-16,-21 20 0,-22-21 16,22 0-16,-21 0 0,0 1 0,-22-1 15,22 0-15,-1-21 0,-20 21 16,21-21-16,-1 0 0,-20 0 0,20 0 16,22 0-16,-21-21 0,0 21 15,20-21-15,-20 0 0,21-1 16,0 1-16,0 0 0,-1 0 15,1 0-15,21-22 0,0 22 16,0 0-16,0 0 0,0 0 0,21 0 16,1-1-16,20 1 0,0 0 15,1 0-15,-1 0 0</inkml:trace>
  <inkml:trace contextRef="#ctx0" brushRef="#br0" timeOffset="1903.95">3492 2265 0,'0'-21'16,"0"42"0,0 0-1,0 21-15,0-20 0,0 20 0,0 0 16,0 22-16,-21-22 0,21 22 15,-21-22-15,21 21 0,-21-20 0,21-1 16,0 0-16,-21 1 0,21-1 16,0 0-16,0-20 0,0-1 0,0 0 15,0 0-15,0 0 0,0 0 16,21 1-16,0-22 16,0 0-1,-21-22-15,21 22 0,-21-21 16</inkml:trace>
  <inkml:trace contextRef="#ctx0" brushRef="#br0" timeOffset="2107.85">3175 2815 0,'0'21'0,"0"-42"0,42 42 31,-21-21-31,1 0 16,20 0-16,-21 0 0,21-21 16,1 21-16,-1-21 0,0 0 0,1 21 15,-22-21-15,21 21 0,1-21 16</inkml:trace>
  <inkml:trace contextRef="#ctx0" brushRef="#br0" timeOffset="2679.53">4043 2815 0,'63'-21'32,"-63"0"-32,0 0 0,21 0 15,-21-1-15,0 1 0,0 0 16,0 0-16,0 0 0,0-22 15,0 22-15,0 0 0,0 0 0,-21 0 16,0 21-16,0-21 0,0 21 16,0 0-16,-1 0 0,1 0 0,0 21 15,0 0-15,0 21 0,0 1 16,-1-1-16,-20 0 0,21 1 16,0-1-16,0 0 0,21 22 0,0-22 15,-22-21-15,22 22 0,0-22 16,0 21-16,0-21 0,0 0 0,0 1 15,22-22-15,-1 0 0,0 21 16,0-21-16,0 0 0,0 0 0,1-21 16,20 21-16,-21-22 0,0 1 15,0 0-15,1 0 0,-1-21 0,0 20 16,0 1-16,0-21 0,0 0 0,-21-1 16,0 1-16,22 0 0,-1-1 15,-21 22-15,0-21 0,0 21 0,0-1 16,0 44 15,0-1-31,0 21 0,0-21 16,0 22-16,-21-22 0,21 21 0,0 0 15,0-20-15,0 20 0,0-21 0,0 0 16,0 0-16,0 1 0,0-1 16,0 0-16,0 0 0,0 0 0,21-21 15,0 0-15,0 0 16,0 0-16,0 0 0,1 0 0,-22-21 15,21 21-15,21-21 0</inkml:trace>
  <inkml:trace contextRef="#ctx0" brushRef="#br0" timeOffset="2983.35">4741 2223 0,'0'0'0,"0"-43"16,-21 64-1,0 1 1,21-1-16,-21 21 0,21 0 0,0 1 16,0-1-16,-21 0 0,21 1 15,-22 20-15,22-20 0,0-1 0,0 0 16,-21 1-16,21-1 0,-21 0 16,21 1-16,0-22 0,0 0 15,0 0-15,0 0 0,0 0 0,0 1 16,0-1-16,21-21 31,0 0-31,-21-21 16,22-1-16,-1 22 0,0-21 15,-21-21-15,21 21 0,0 0 0,0-1 16</inkml:trace>
  <inkml:trace contextRef="#ctx0" brushRef="#br0" timeOffset="3436.09">4889 2625 0,'22'-21'0,"-44"42"0,44-64 0,-1 22 16,0 0-16,-21 0 15,21 21 1,-21 21 0,0 0-16,0 0 0,0 1 15,0 20-15,0-21 0,0 0 16,0 22-16,0-22 0,0 21 0,0-21 16,0 22-16,-21-22 0,21 0 0,0 0 15,0 0-15,0 0 0,0 1 16,0-1-16,21 0 0,0-21 15,0 0-15,1 0 16,-1 0-16,0 0 0,0 0 16,21-21-16,-20 0 0,-1-1 0,21 1 15,-21 0-15,0 0 0,22-21 16,-22 20-16,0-20 0,-21 21 0,21 0 16,-21-22-16,21 22 0,-21 0 15,22 21-15,-22-21 0,0 42 31,0 0-31,0 0 16,-22 1-16,22-1 0,-21 0 0,21 0 16,-21 0-16,21 0 0,0 1 15,0-1-15,0 0 0,-21 0 0,21 0 16,0 0-16,0 1 16,0-1-16,21-21 15,0 0 1,0 0-16,1 0 0,-1 0 15,0-21-15,21-1 0,-21 22 0,1-21 16</inkml:trace>
  <inkml:trace contextRef="#ctx0" brushRef="#br0" timeOffset="3847.86">5948 2646 0,'21'-21'16,"-42"42"-16,42-63 0,0 20 0,-21 1 0,21 0 15,-21 0-15,0 0 16,-21 21-1,0 0 1,0 0-16,21 21 0,-21 0 0,-1-21 16,1 21-16,0 22 0,0-22 0,0 0 15,0 0-15,21 0 0,0 0 16,0 1-16,0-1 0,0 0 16,0 0-16,21 0 15,0-21-15,0 21 0,0 1 16,0-22-16,1 0 0,-1 0 0,0 21 15,0 0-15,-21 0 16,21-21-16,0 21 0,-21 0 16,0 1-1,0-1-15,-21-21 16,0 0-16,0 0 0,0 21 0,0 0 16,-22-21-16,22 0 0,0 0 15,-21 21-15,20-21 0,1 0 0,0 0 16,0 0-16,0 0 0,0 0 0,-1 0 15,1 0-15,0 0 16,21-21-16,-21 21 0,21-21 16,0 0-16,0 0 15,0-1-15</inkml:trace>
  <inkml:trace contextRef="#ctx0" brushRef="#br0" timeOffset="4195.68">4551 2392 0,'0'-21'0,"0"42"0,21-42 16,0 0-16,21 21 0,-20 0 15,20-22-15,21 22 0,-20-21 16,20 21-16,1 0 0,-22 0 16,22-21-16,-1 21 0,-21 0 0,22 0 15,-22-21-15,22 21 0,-22 0 16,0 0-16,-20 0 0,20 0 0,-21 0 16,-21-21-16,21 21 15,-42 0 16,0 0-31,0 0 0,0 21 0,-1-21 16,1 21-16,0-21 0</inkml:trace>
  <inkml:trace contextRef="#ctx0" brushRef="#br0" timeOffset="4851.74">2349 3514 0,'0'0'15,"-42"0"-15,21 0 0,0 21 0,0-21 0,-1 0 16,1 0-16,0 0 16,21 21 15,21-21-31,0 0 15,1 0-15,20 0 16,0 0-16,1 0 0,20 0 0,1 0 16,20 0-16,1 0 0,21 0 15,0 0-15,-1-21 0,1 21 0,21 0 16,0-21-16,0 21 0,21-21 0,-21 21 16,0-22-16,22 22 0,-22 0 15,21-21-15,0 21 0,-21 0 0,21 0 16,-21-21-16,0 21 0,0-21 15,0 21-15,0-21 0,-21 21 0,21-21 16,-21 21-16,0-22 0,-22 22 16,1-21-16,0 21 0,-22 0 0,1 0 15,-22-21-15,0 21 0,1 0 16,-1 0-16,-21 0 0,21 0 0,-20 0 16,-1 0-1</inkml:trace>
  <inkml:trace contextRef="#ctx0" brushRef="#br0" timeOffset="4997.66">6456 3302 0,'0'21'0,"-21"0"78</inkml:trace>
  <inkml:trace contextRef="#ctx0" brushRef="#br0" timeOffset="8511.68">2476 4593 0,'0'0'16,"0"-21"-16,0 0 15,0 0-15,0 0 0,0-1 16,0 1-16,22 21 0,-22-21 15,21 0-15,21 21 0,-21 0 16,0-21-16,1 21 0,20 0 16,-21 0-16,21 21 0,-20 0 0,20 0 15,-21 22-15,0-22 0,0 21 16,1 0-16,-22 22 0,21-22 0,-21 22 16,0-22-16,0 0 0,0 22 15,0-22-15,0 1 0,0-22 0,0 21 16,0-21-16,0 0 0,0 1 0,-21-22 31,21-22-15,0 1-16,0 0 15,0 0-15,0-21 0,0-1 0,0 1 16,21 0-16,-21-1 0,0 1 16,21 0-16,0-1 0,-21 1 0,21 0 15,0-1-15,1 22 0,-1-21 16,0 21-16,0-1 0,-21 1 0,21 21 15,0 0-15,1 0 0,-1 0 0,0 0 16,21 21-16,-21-21 0,1 22 16,-1 20-16,0-21 0,-21 0 0,21 0 15,-21 22-15,21-22 0,-21 0 16,0 21-16,0-20 0,0 20 16,0-21-16,0 0 0,0 0 15,0 1-15,0-1 0,0 0 0,0 0 16,-21-21-1,0-21 1,21 0-16,0 0 16,0-1-16,0-20 0,0 21 15,0-21-15,0-1 0,0 22 0,21-21 16,0-1-16,0 1 0,1 21 16,-1-21-16,21 20 0,-21-20 0,22 21 15,-22 21-15,21-21 0,0 21 16,1 0-16,-1 0 0,-21 0 15,22 0-15,-22 21 0,0 0 0,0 0 16,0 22-16,0-22 0,-21 0 16,22 21-16,-22 1 0,0-22 0,0 21 15,0 0-15,0 1 0,0-1 16,-22-21-16,22 22 0,0-22 0,-21 21 16,21-21-16,0 0 0,0 1 0,21-22 15,1 0-15,-1 0 16,0 0-16,0 0 0,0 0 0,22-22 15,-22 22-15,0-21 0,0 0 16,21-21-16,-20 21 0,-1-22 0,21 22 16,-21-21-16,0 21 0,1-22 15,-1 1-15,-21 21 0,0-22 16,21 22-16,-21 0 0,0 0 0,0 0 16,0 0-16,-21 21 15,0 0 1,-1 21-1,1 0-15,21 0 0,-21 0 0,21 22 16,0-22-16,0 21 0,-21-21 0,21 22 16,0-1-16,0 0 0,0-21 15,0 22-15,0-22 0,0 0 0,0 0 16,0 0-16,21-21 0,0 0 16,0 0-16,22 0 15,-22 0-15,0 0 0,21-21 0,1 0 16,-1 0-16,-21 0 0,22 0 15,-1-22-15,-21 22 0,21-21 0,-20 21 16,20-22-16,-21 22 0,0-21 16,0 21-16,1-1 0,-22 1 0,0 0 15,0 0-15,0 42 32,-22 0-32,22 0 15,0 1-15,0-1 0,0 0 0,0 0 16,0 21-16,0-20 0,0-1 15,0 0-15,0 21 0,0-21 16,0 1-16,0-1 0,0 0 16,0 0-16,0 0 0,0 0 15,0-42 17,-21 0-17,0 0-15,21 0 16,0-22-16,0 22 0,0 0 0,-21 21 15,21-21-15,0 0 0,-21 21 16,0 21 0,21 0-1,-22 0 1,22 0-16,0 1 0,0-1 0,0 0 16,0 0-16,22 0 0,-1 0 15,0-21-15,0 22 16,0-22-16,0 0 0,1 0 0,-1 0 15,0 0-15,21 0 0,-21-22 0,22 1 16,-1 0-16,-21 0 0,22 0 16,-1 0-16,-21-22 0,21 22 0,-20-21 15,20-1-15,-21 22 0,0-21 16,0 21-16,1-22 0,-1 22 0,-21 0 16,0 0-16,-21 21 31,21 21-31,-22-21 0,1 21 15,21 0-15,-21 1 0,21-1 16,0 21-16,0-21 0,0 0 0,0 1 16,0-1-16,0 0 0,0 0 0,0 0 15,0 0-15,0 1 0,0-1 16,21-21-16,-21 21 0,21 0 0,-21 0 16,-21-42 46,0 0-46,21 0-16,-21 21 0,0-21 15,0 21-15,21-22 16,-22 22-16,1 0 16,0 0-1,21 22-15,0-1 0,0 0 16,0 0-16,0 0 0,0 0 15,21 1-15,0-1 0,1 0 16,-1 0-16,0-21 16,0 21-16,0-21 0,0 0 0,22 0 15,-1 0-15,0 0 0,22 0 0,-22 0 16,22 0-16,-22 0 0,22-21 16,-22 0-16,21 0 0,-20 0 15,-1-1-15,0 1 0,1-21 0,-1 21 16,0-22-16,-20 1 0,20 21 0,-21-21 15,0-1-15,-21 22 0,0 0 16,0-21-16,0 20 0,0 1 16,0 0-16,-21 21 0,0 0 0,0 0 15,0 0-15,-1 0 0,-20 0 16,0 0-16,21 21 0,-22 0 16,22 1-16,-21 20 0,21-21 0,-1 0 15,1 22-15,21-1 0,0-21 16,0 21-16,0 1 0,0-22 0,0 0 15,0 21-15,0-20 0,21-1 16,1 0-16,-1-21 0,0 0 16,0 0-16,0 0 0,22 0 0,-22 0 15,0-21-15,0 0 0,0 21 16,0-22-16,-21 1 0,22 0 0,-22 0 16,21 0-16,-21 0 0,0-1 0,0 1 15,0 0-15,0 0 0,0 0 16,0 0-16,0-1 15,0 44 17,0-1-32,0 0 0,0 0 15,0 0-15,0 22 0,0-22 0,0 0 16,0 0-16,0 0 0,0 0 16,0 1-16,21-1 0,0 0 0,0 0 15,0-21-15,22 21 0,-1-21 0,-21 0 16,22 0-16,-1 0 0,0 0 15,22 0-15,-22 0 0,22 0 0,-22-21 16,0 21-16,22-21 0,-22 0 0,0 0 16,-20-1-16,20-20 15,-21 21-15,0 0 0,0-22 0,-21 22 16,0-21-16,0 21 0,0 0 0,0-1 16,0 1-16,-21 21 15,0-21-15,0 21 0,0 0 0,-22 0 16,22 21-16,-21-21 0,0 21 15,20 1-15,-20 20 0,21-21 0,-21 0 16,20 22-16,1-22 0,0 0 0,21 0 16,0 21-16,0-20 0,0-1 15,0 0-15,0 0 0,21-21 16,0 0-16,22 0 0,-22 0 16,0 0-16,21 0 15,-20-21-15,-1 21 0,21-21 0,-21 0 16,0-1-16,1 1 0,-1 0 15,0 0-15,-21 0 0,21 0 16,-21-1-16,0 1 0,21 0 0,-21 0 16,21 0-16,-21 0 15,0 42 32,0 0-47,0 0 0,0 0 16,0 0-16,0 1 0,0 20 15,0 0-15,0-21 0,-21 22 16,21-1-16,0 0 0,0 1 0,0-1 16,0 0-16,0 1 0,0-1 0,-21 0 15,21 1-15,0 20 0,-21 1 16,21-22-16,-21 22 0,21 20 0,-21-20 16,-1-1-16,1 1 0,0-1 0,0 22 15,0-22-15,0 1 0,-1 21 16,1-22-16,0 1 0,0 20 0,0-20 15,0-1-15,21 1 0,0-1 0,0-20 16,0-1-16,-22 0 0,22 1 0,0-1 16,0 0-16,0-21 15,0 1-15,0-1 0,0 0 0,0 0 16,-21-21 0,0-21-16,0 0 0,0 0 15,21-1-15,-21 1 0,-1-21 16,1 0-16,0-1 0,-21 1 0,21 0 15,-1-22-15,1 22 0,0-22 16,0 1-16,-21-1 0,20 1 0,1 20 16,0-20-16,0-1 0,0 22 0,0-21 15,21-1-15,0 1 0,0-1 0,0 1 16,0-1-16,0 1 0,0-1 16,21 1-16,0-1 0,0 1 15,0 20-15,0-20 0,1 20 0,-1 1 16,0 0-16,21-1 0,-21 22 15,1 0-15,-1 0 0,0 0 0,0 0 16,0-1-16,0 1 0,1 21 16,-1 0-16,-21-21 0,21 21 0,0-21 15,0 21 1,0-21-16,1 21 0,-1 0 16,0 0-16</inkml:trace>
  <inkml:trace contextRef="#ctx0" brushRef="#br0" timeOffset="8903.45">6837 5017 0,'21'0'16,"0"-22"0,0 1-16,0 21 15,1-21-15,-1 0 0,0 21 0,0-21 16,0 0-16,0-1 0,1 1 15,-1 0-15,0 0 0,0 0 0,0 0 16,-21-1-16,0 1 0,0 0 0,0 0 16,0 0-16,0 0 15,0-1 1,-21 22-16,0 0 0,0 0 16,0 0-16,-1 22 0,-20-1 0,21 0 15,0 0-15,0 0 0,-1 22 0,22-22 16,0 21-16,-21-21 0,21 22 15,0-22-15,0 21 0,0-21 0,0 0 16,21 1-16,1-1 0,-1 0 0,0 0 16,0-21-16,0 0 0,0 21 15,1-21-15,20 0 0,-21 0 0,0 0 16,0 0-16,1 0 0,-1-21 16,0 0-16,0 21 0,0-21 0,-21 0 15,21-1-15,1 1 0,-22 0 16</inkml:trace>
  <inkml:trace contextRef="#ctx0" brushRef="#br0" timeOffset="9083.35">7387 4932 0,'0'21'15,"0"21"1,21-20-16,-21-1 0,0 0 31,-21-21 16,0 0-31,0 0-16</inkml:trace>
  <inkml:trace contextRef="#ctx0" brushRef="#br0" timeOffset="24043.44">14880 2159 0,'21'0'0,"-21"21"15,21-21 1,-21 21 0,22-21-1,-1 0 16,0-21-15,0 21-16,-21-21 16,21 0-16,0 21 0,-21-21 15,0 0-15,0-1 16,0 1-16,0 0 16,0 0-1,-21 21-15,0 0 0,-21 0 16,21 0-16,-22 0 0,22 0 15,-21 21-15,-1 0 0,1 0 0,0 22 16,-1-22-16,1 0 0,0 21 16,-1-20-16,1-1 0,21 21 15,0-21-15,-22 22 0,43-22 0,0 0 16,-21 0-16,21 0 0,0 0 16,0 1-16,0-1 0,21 0 0,1-21 15,-1 21-15,21 0 0,-21-21 16,0 21-16,22-21 0,-22 22 0,21-22 15,-21 21-15,22-21 0,-1 21 0,-21-21 16,22 21-16,-1 0 0,-21-21 16,21 21-16,-20-21 0,-1 22 0,0-1 15,0-21-15,0 21 0,0 0 16,-21 0-16,0 0 0,0 1 16,-21-1-16,0 0 15,0-21-15,-21 0 16,20 21-16,-20-21 0,21 0 0,-21 0 15,20 0-15,-20 21 0,21-21 0,0 0 16,0 0-16,-22 0 0,22 0 16,0-21-16,0 21 0,21-21 0,-21 0 15,-1 21-15,22-21 0,0-1 16,0 1-16,-21 0 0,21 0 16,0 0-16,0 0 0,0-1 0,0 1 15,0 0-15,21 0 16,1 0-16,-1 0 0,0-1 0,0 1 0</inkml:trace>
  <inkml:trace contextRef="#ctx0" brushRef="#br0" timeOffset="24363.26">15579 2053 0,'0'0'16,"0"-21"-16,21 21 0,-21-21 15,0 42 17,0 0-32,0 0 0,0 22 15,-21-22-15,-1 21 0,22-21 0,-21 22 16,21-1-16,0 22 0,-21-22 16,0 0-16,21 22 0,0-22 0,0 0 15,-21 1-15,21-1 0,0 0 16,0-20-16,0-1 0,0 21 0,0-21 15,0 0-15,0 1 16,21-22-16,0 0 16,-21-22-1,0 1-15,0 0 16</inkml:trace>
  <inkml:trace contextRef="#ctx0" brushRef="#br0" timeOffset="24560.1">15176 2498 0,'0'0'0,"-21"0"0,42 0 47,1 0-47,20-21 16,0 21-16,-21 0 0,22 0 0,-1 0 15,0 0-15,1 0 0,-22 0 16,21 0-16,-21-22 0,22 22 15,-22 0-15,0 0 0,21 0 16</inkml:trace>
  <inkml:trace contextRef="#ctx0" brushRef="#br0" timeOffset="25187.5">16298 2265 0,'0'0'0,"-127"-21"31,106 21-31,0 0 0,0 0 16,-22 21-16,22 0 0,0-21 15,0 42-15,-21-20 0,20 20 0,1-21 16,0 21-16,0 1 0,0-1 16,0 0-16,21 1 0,0-22 0,0 21 15,0 1-15,0-22 0,0 0 16,0 21-16,0-21 0,0 1 16,0-1-16,0 0 0,0 0 0,21-21 15,0 0 1,0 0-16,0 0 0,0 0 15,1 0-15,-1-21 0,21 0 16,-21 0-16,0-1 0,1 1 0,-1-21 16,0 21-16,0-22 0,0 1 0,0 0 15,-21 21-15,0-22 0,22 1 16,-22 21-16,0 0 0,0-1 0,0 1 16,0 0-16,0 42 31,-22 0-31,22 22 15,0-22-15,0 21 0,0-21 16,0 22-16,0-22 0,0 21 16,0-21-16,0 1 0,0 20 0,0-21 15,0 0-15,0 0 0,0 1 16,22-1-16,-1-21 0,0 21 16,0-21-16,0 0 0,0 0 15,1 0-15,-1 0 16,0 0-16,0-21 0,0 0 15,0-1-15,1 1 0,-1 0 16</inkml:trace>
  <inkml:trace contextRef="#ctx0" brushRef="#br0" timeOffset="26235.98">16785 2032 0,'0'0'16,"21"-21"-16,-21 0 0,0 42 31,0 0-31,0 21 16,0-20-16,0-1 0,-21 21 15,21-21-15,-21 22 0,21-1 0,-21 0 16,21 1-16,0-1 0,-21 21 16,21-20-16,-22-1 0,22 0 15,0 1-15,-21-1 0,21-21 0,0 22 16,0-22-16,0 0 0,0 0 15,0 0-15,0 0 0,21 1 16,1-22 0,-1 0-16,0 0 0,0 0 15,0-22-15,0 1 0,1 0 0,-1 0 16,0 0-16,0 0 0,0-22 16,0 22-16,1-21 0,-1-1 0,0 22 15,0-21-15,0 0 0,0 20 16,1 1-16,-22 0 0,21 0 15,-21 42 1,0 0 0,0 0-16,0 22 0,0-22 0,-21 0 15,21 21-15,0-20 0,-22 20 16,22-21-16,-21 0 0,21 22 0,0-22 16,0 0-16,0 0 0,0 0 15,0 0-15,0 1 16,21-22-16,1 0 0,-1 0 15,0 0-15,0 0 16,0 0-16,0 0 0,1-22 16,-1 22-16,0-21 0,0 0 15,0 0-15,0-21 0,1 20 0,-1 1 16,0-21-16,-21 21 0,21 0 0,0-22 16,-21 22-16,21 0 0,-21 0 15,0 42 16,0 0-15,0 0-16,0 0 0,0 1 16,0-1-16,0 0 0,0 0 0,0 0 15,0 0-15,0 1 0,0-1 16,0 0-16,22 0 16,-1-21-16,0 21 0,0-21 15,0 0-15,0 0 0,1 0 16,-1 0-16,0 0 0,21 0 0,-21-21 15,1 0-15,-1 0 0,21 0 16,-21-1-16,0-20 0,22 21 0,-22 0 16,0-22-16,21 1 0,-20 21 15,-1-21-15,0 20 0,-21-20 0,0 21 16,0 0-16,0 0 0,0-1 16,-21 22-1,0 22 1,21-1-16,-22 0 15,22 0-15,0 21 0,0-20 0,0-1 16,0 21-16,0-21 0,0 22 16,0-22-16,0 0 0,0 0 0,0 0 15,0 0-15,0 1 0,0-1 0,0 0 16,0 0-16,0 0 16,0 0-16,-21-21 15,21 22-15,-21-22 16,0 0-1,0 0-15,0 0 16,-1 0 0,1 0-16,0 0 15,21-22-15,-21 1 16,0 0-16</inkml:trace>
  <inkml:trace contextRef="#ctx0" brushRef="#br0" timeOffset="26516.16">16849 2244 0,'0'0'0,"0"-21"31,21 21-31,0 0 15,0 0-15,0 0 0,22 0 0,-22 0 16,0 0-16,21 0 0,-21 0 0,22 0 16,-22 0-16,21 0 0,-21 0 15,22 0-15,-22 0 0,0 0 16,-42 21 0,0-21-1</inkml:trace>
  <inkml:trace contextRef="#ctx0" brushRef="#br0" timeOffset="27076">14118 3344 0,'0'0'0,"-21"0"0,0 0 15,0 0-15,42 0 47,0 0-47,21 0 0,1 0 16,20 0-16,1 0 0,-1 0 16,22 0-16,-1 0 0,22 0 0,0 0 15,21 0-15,21 0 0,0 0 16,22 0-16,-22 0 0,21 0 0,22 0 15,-1 0-15,-20 0 0,20 0 16,-21 0-16,1 0 0,-22 0 0,0 0 16,0 0-16,-21 0 0,-21 0 0,-21-21 15,-1 21-15,1 0 0,-21 0 16,-1 0-16,-21 0 0,1 0 0,-1 0 16,-21 0-16,0 0 0,1 0 15,-1 0-15,0 0 16,-42 0 15,0 0-31,-1 0 16</inkml:trace>
  <inkml:trace contextRef="#ctx0" brushRef="#br0" timeOffset="28135.4">12658 4487 0,'0'0'0,"-22"0"0,22-21 0,-21 0 16,21 0-16,0 0 16,0 0-16,0-1 0,0 1 15,0 0-15,0 0 0,0 0 16,21 21 0,1 0-1,-1 0-15,-21 21 0,21 0 16,0 0-16,0 22 0,0-22 0,-21 0 15,22 21-15,-1-21 0,0 22 16,-21-22-16,0 21 0,21-21 16,-21 1-16,21 20 0,-21-21 0,0 0 15,0 0-15,0 1 0,0-1 16,0-42 31,0-1-47,-21 1 0,21 0 15,0 0-15,0 0 0,0-22 0,0 22 16,0-21-16,0 21 0,21-22 16,-21 22-16,21-21 0,1 0 0,-1 20 15,21 1-15,-21 0 0,22 0 16,-22 0-16,21 21 0,-21 0 16,22 0-16,-1 0 0,0 0 0,-21 0 15,22 21-15,-22 0 0,0 0 16,0 0-16,0 1 0,1-1 0,-1 21 15,-21-21-15,21 0 0,-21 1 0,0-1 16,0 0-16,0 0 0,0 0 16,0 0-16,-21 1 0,0-22 15,-1 0-15,1 0 16,0 0 0,21-22-1,0 1-15,0 0 0,0 0 16,0 0-16,21-22 15,0 22-15,1 0 0,-1-21 0,0 21 16,0-1-16,21-20 0,-20 21 16,20 0-16,-21 0 0,21-1 0,1 22 15,-1 0-15,-21 0 0,22 0 0,-22 0 16,21 22-16,-21-1 0,0 21 16,1-21-16,-22 0 0,0 22 0,0-22 15,0 21-15,0-21 0,0 22 0,0-22 16,-22 21-16,1-21 0,0 22 15,0-22-15,21 0 0,-21 0 0,21 0 16,-21 1-16,21-1 16,0 0-16,21-42 31,0 0-15,0 21-16,-21-22 0,21 1 0</inkml:trace>
  <inkml:trace contextRef="#ctx0" brushRef="#br0" timeOffset="28820.16">14097 4530 0,'42'0'31,"-21"0"-31,1 0 0,-1 0 16,0 0-16,0-21 0,0 21 15,0 0-15,1-22 0,20 1 0,-21 21 16,0-21-16,-21 0 0,21 21 15,1-21-15,-22 0 0,21-1 0,-21 1 16,-21 21 0,-1 0-1,1 0-15,-21 0 0,21 43 0,0-22 16,-1 0-16,1 0 16,0 21-16,0-20 0,0-1 0,21 0 15,-21 21-15,21-21 0,0 1 0,0-1 16,0 0-16,0 0 15,21 0-15,0-21 0,0 0 0,21 21 16,-20-21-16,-1 0 0,21 0 0,-21 0 16,22 0-16,-22 0 0,21-21 15,0 0-15,-20 21 0,20-21 0,-21 0 16,21 21-16,-20-21 0,-1-22 0,21 22 16,-21 0-16,0 0 0,1 0 15,-1-1-15,-21 1 0,0 0 0,21 0 16,-21 0-16,-21 21 31,0 0-31,21 21 16,0 0-16,-22 0 0,1 0 15,21 1-15,0-1 0,0 0 16,0 0-16,0 0 16,0 0-16,21 1 15,1-22-15,-1 21 0,0-21 16,0 21-16,-21 0 15,0 0 17,-21-21-32,0 0 0,0 0 15,-1 0-15,1 0 0,0 0 16,0 0-16,0 0 0,0 0 0,-1 0 16,1 0-1,21-21 1,21 21-1,1-21-15,-1 21 16,0 0-16,0-21 0</inkml:trace>
  <inkml:trace contextRef="#ctx0" brushRef="#br0" timeOffset="29192.01">15367 4466 0,'0'0'0,"21"-21"16,0 21-16,0-21 0,1 21 0,-22-21 15,0 0 1,-22 21 0,1 0-16,0 0 0,0 0 0,0 0 15,0 0-15,-1 21 0,1-21 0,21 21 16,0 0-16,0 0 16,0 0-16,0 1 0,0-1 15,0 0-15,21-21 0,1 21 16,-22 0-16,21-21 0,0 21 15,-21 1-15,0-1 0,21 0 16,-21 0-16,0 0 16,-21-21-1,0 0-15,0 0 0,-1 0 0,-20 0 16,21 0-16,-21 0 0,20 0 16,-20 0-16,21 0 0,-21 0 0,20 0 15,1 0-15,0 0 0,42-21 31,0 21-31,22 0 16,-22 0-16</inkml:trace>
  <inkml:trace contextRef="#ctx0" brushRef="#br0" timeOffset="30311.57">16023 4466 0,'0'0'0,"0"-21"0,0 0 16,0 0-16,0 0 16,-21 21-1,0 0-15,0 0 0,-1 0 16,1 21-16,0 0 0,0 0 16,0 0-16,0 0 0,-1 1 15,1 20-15,0-21 0,0 0 0,0 0 16,0 1-16,21-1 0,-22-21 15,22 21-15,0 0 0,0 0 16,22-21-16,-1 0 16,0 0-16,0 0 15,0 0-15,0-21 0,1 0 0,-1 21 16,0-21-16,0 0 0,21-1 0,-20 1 16,-1-21-16,0 21 0,0 0 15,0-1-15,-21-20 0,21 21 0,-21 0 16,22 0-16,-22 42 31,-22 0-31,1 0 0,0 0 16,21 0-16,0 22 0,-21-22 15,0 0-15,21 0 0,0 0 0,0 1 16,0-1-16,0 0 0,0 0 16,21-21-16,0 0 0,0 21 15,0-21-15,1 0 0,20 0 0,0 0 16,1 0-16,-1 0 0,0 0 0,1-21 15,-1 0-15,0 21 0,1-21 16,-1 0-16,0-1 0,1 1 0,-1 0 16,0-21-16,1 21 0,-22-22 0,0 22 15,0 0-15,0-21 16,-21 20-16,0 1 0,0 0 0,-21 21 16,0 0-16,0 0 15,0 0-15,-22 0 0,22 21 0,-21-21 16,-1 21-16,22 1 0,0 20 0,-21-21 15,21 0-15,-1 0 0,22 1 16,0-1-16,0 0 0,0 0 16,0 0-16,22-21 15,-1 0-15,0 0 0,0 0 16,21 0-16,-20 0 0,-1 0 0,21 0 16,-21-21-16,0 0 0,1 21 15,-1-21-15,0 0 0,0-1 16,0 22-16,0-21 0,-21 0 0,0 0 15,0 0-15,22 21 16,-22-21-16,0 42 16,0 0-16,-22 0 15,22 0-15,-21 0 0,0 1 16,21-1-16,-21 0 0,21 21 0,-21-21 16,0 22-16,-1-1 0,22 0 0,0 1 15,-21 20-15,21-20 0,-21 20 16,21-21-16,0 22 0,0-22 0,0 22 15,0-22-15,0 22 0,0-22 16,-21 0-16,21 1 0,-21 20 16,21-21-16,0 1 0,-21-1 0,-1 0 15,1 1-15,21-1 0,-21 0 0,0-20 16,0 20-16,0-21 0,-22 0 16,22 0-16,0 1 0,-21-1 0,20 0 15,-20 0-15,21-21 0,0 0 0,-22 0 16,22 0-16,0 0 0,0 0 15,0-21-15,0 0 0,21 0 0,-22-22 16,1 22-16,21-21 0,-21-1 16,21 1-16,0 0 0,0-1 0,0 1 15,0 0-15,0-1 0,0 22 16,0-21-16,0 21 0,0 0 0,0-1 16,0 1-16,0 0 0,0 0 15,0 0-15,21 0 0,-21-22 0,21 22 16,1 0-16,-1 0 0,21-22 0,-21 22 15,22-21-15,-1 0 0,0 20 16</inkml:trace>
  <inkml:trace contextRef="#ctx0" brushRef="#br0" timeOffset="30752.58">17124 4509 0,'21'0'47,"0"-22"-47,0 22 16,0 0-16,1-21 0,-1 21 0,0-21 15,21 0-15,-21 21 0,1-21 0,-1 0 16,0-1-16,-21 1 0,0 0 15,21 0-15,-21 0 16,0 0-16,-21 21 16,0-22-16,0 22 0,-22 0 0,22 0 15,0 0-15,-21 22 0,20-1 0,-20 0 16,21 0-16,0 0 0,0 0 16,-1 22-16,1-22 0,21 21 0,-21-21 15,21 22-15,0-22 0,0 0 16,0 0-16,21 0 0,0 1 0,1-1 15,-1 0-15,0 0 0,21-21 0,-21 0 16,22 21-16,-22-21 0,21 0 16,-21 0-16,22 0 0,-1 0 0,-21 0 15,22-21-15,-22 0 0,21 21 16,0-21-16,-20 0 0,20-1 16,0 1-16</inkml:trace>
  <inkml:trace contextRef="#ctx0" brushRef="#br0" timeOffset="31079.65">18267 4001 0,'0'0'0,"21"0"0,-21-22 0,0 1 15,-21 42 16,0 1-31,21-1 16,-22 21-16,1 0 0,0-20 0,0 20 16,21 0-16,0 1 0,-21-1 0,0 0 15,21 1-15,0-1 0,0-21 16,-22 21-16,22 1 0,0-22 0,-21 0 16,21 0-16,0 0 0,0 1 0,0-1 15,0 0-15,0 0 16,21-21-1,1 0 1,-22-21-16,21 21 0,0-21 16,-21 0-16</inkml:trace>
  <inkml:trace contextRef="#ctx0" brushRef="#br0" timeOffset="31359.82">18076 4318 0,'0'0'15,"-42"0"-15,21 0 0,0 0 0,-1 0 16,22-21 15,22 21-31,20 0 0,-21 0 0,21 0 16,-20 0-16,20 0 0,0 0 16,-21 0-16,22 0 0,-1 0 0,-21 0 15,22 0-15,-22 0 0,0 0 16,0 0-16,0 0 0,0 0 0,-21-21 62,-21 21-62,21-21 16</inkml:trace>
  <inkml:trace contextRef="#ctx0" brushRef="#br0" timeOffset="31959.51">19008 4064 0,'0'-21'16,"0"-64"0,0 106 15,-22 1-31,1 20 0,21 0 0,0 1 16,-21-1-16,0 0 0,21 22 15,-21-22-15,21 22 0,0-22 0,-21 21 16,-1 1-16,22-1 0,-21 1 0,0-1 15,21 22-15,-21-21 0,0 20 16,0-20-16,-1 20 0,-20 1 0,21-21 16,-21 20-16,20-20 0,-20 20 0,21-20 15,-21-1-15,20 22 16,-20-43-16,21 22 0,-21-1 0,20-20 0,-20-1 16,21 0-16,0-20 0,0 20 0,21-21 15,0 0-15,-22-21 16,44-21-1,-1 0 1,0 0-16,-21-22 0,21 1 0,0 0 16,22-1-16,-22 1 0</inkml:trace>
  <inkml:trace contextRef="#ctx0" brushRef="#br0" timeOffset="32331.79">18711 4339 0,'0'0'0,"0"-42"16,0-127-1,21 147-15,1-20 16,-1 21-16,0 0 0,0-22 0,0 43 16,0-21-16,1 0 0,20 21 15,-21 0-15,21 0 0,1 0 0,-22 0 16,21 0-16,1 0 0,-22 21 0,21 0 15,-21 22-15,0-22 0,1 21 16,-22 1-16,0-1 0,0 0 0,0 1 16,0-1-16,-22-21 15,1 21-15,0-20 0,-21-1 0,21 0 16,-1 0-16,-20 0 0,21-21 0,0 21 16,0-21-16,-1 0 0,1 0 15,0 0-15,0 0 16,21-21-1,21 0 1,0 0-16,0 0 0,22 0 16,-22-1-16</inkml:trace>
  <inkml:trace contextRef="#ctx0" brushRef="#br0" timeOffset="32859.29">19833 3683 0,'0'-21'0,"0"42"0,0-21 16,0 21-16,-21 0 15,0 1-15,0-1 0,-1 0 0,1 21 16,0 1-16,21-1 0,-21 0 0,0 1 16,0-1-16,-1 0 0,22 1 15,0-22-15,-21 21 0,0 0 0,21-20 16,0 20-16,0-21 0,0 0 15,-21 22-15,21-22 0,-21 0 16,21 0-16,0-42 47,0 0-47,0 0 16,0-1-16,0 1 0,0 0 15,21-21-15,0 21 0,0-22 0,0 22 16,1-21-16,-1 21 0,0-22 15,0 22-15,21 0 0,-20 0 0,-1 21 16,0 0-16,0 0 0,0 0 16,0 0-16,-21 21 15,22 21-15,-22-21 0,0 1 0,21 20 16,-21-21-16,0 21 0,0-20 16,0-1-16,0 0 0,-21 21 0,-1-21 15,22 1-15,-21-22 0,21 21 0,-21 0 16,0-21-16,21 21 0,-21-21 15,42 0 32,0-21-47,0 21 0,0-21 0,1 21 16</inkml:trace>
  <inkml:trace contextRef="#ctx0" brushRef="#br0" timeOffset="33271.05">20256 4128 0,'0'0'0,"0"-22"0,0 1 16,-21 21-1,0 0-15,21 21 16,-21 1-16,0-22 0,0 21 0,-1 21 16,1-21-16,21 0 0,-21 1 15,21-1-15,-21 21 0,0-21 0,21 0 16,0 1-16,0-1 15,0 0-15,0 0 0,0 0 16,21-21-16,0 21 0,0-21 16,0 0-16,1 0 0,-1 0 15,0 0-15,0 0 0,0 0 0,0-21 16,1 21-16,20-21 0,-21 0 0,0 0 16,0 0-16,1-1 0,-1-20 15,0 21-15,-21-21 0,0 20 0,0-20 16,0 0-16,0-1 0,0 22 15,0 0-15,-21 0 0,0 0 0,-1 0 16,1 21-16,-21 0 0,21 0 0,0 0 16,-1 0-16,1 0 15,0 0-15,21 21 0,-21-21 16,21 21-16,0 0 0,0 0 0,0 0 16,21 1-1,0-22-15</inkml:trace>
  <inkml:trace contextRef="#ctx0" brushRef="#br0" timeOffset="33619.86">21124 3662 0,'0'-21'0,"0"42"0,0-63 16,-21 42 15,0 21-31,0 0 0,0 0 16,21 0-16,-22 0 0,1 22 0,0-22 15,21 21-15,-21 1 0,0-1 0,0 0 16,21 1-16,-22-1 0,1 0 16,21 1-16,-21-1 0,0 0 0,21-21 15,0 22-15,-21-22 0,21 0 16,-21 0-16,21 0 0,0 1 0,-22-22 15,22 21-15,0 0 16,22-21 15,-1 0-31,0-21 0,-21 0 0,21-1 16,0 1-16,0 21 0</inkml:trace>
  <inkml:trace contextRef="#ctx0" brushRef="#br0" timeOffset="34019.72">21167 4022 0,'0'21'32,"0"0"-32,0 0 15,-22 0-15,22 1 16,-21-1-16,21 0 0,0 0 0,-21 0 16,21 0-16,-21 22 0,21-22 15,-21 0-15,21 0 0,0 0 16,0 1-16,21-1 15,0-21-15,0 0 0,0 0 16,1 0-16,20 0 16,-21 0-16,0 0 0,0-21 0,1 21 15,20-22-15,-21 1 0,0 0 16,0 0-16,1 0 0,-1-22 0,-21 22 16,0-21-16,21 21 0,-21-22 15,0 22-15,0 0 0,0 0 16,0 0-16,-21 21 0,0 0 0,-1-21 15,1 21-15,0 0 0,0 0 16,0 0-16,0 0 0,-1 21 0,1-21 16,21 21-16,-21 0 0,0 0 15,0-21-15,21 21 16,0-42 15</inkml:trace>
  <inkml:trace contextRef="#ctx0" brushRef="#br0" timeOffset="34287.58">20955 3747 0,'21'0'16,"0"0"-16,0 0 0,1 0 0,-1 0 15,0 0-15,0 0 0,21 0 16,-20 0-16,-1 0 0,21 0 0,-21 0 16,0 0-16,1 0 0,-1 0 15,0 0-15,-21-22 32</inkml:trace>
  <inkml:trace contextRef="#ctx0" brushRef="#br0" timeOffset="34671.73">22183 3810 0,'0'0'0,"21"-21"31,-21 42-15,0 0-16,0 0 15,0 1-15,-21-1 0,21 0 0,-22 21 16,1-21-16,0 22 0,21-1 0,-21 0 15,0-20-15,0 20 16,21-21-16,-22 21 0,22-20 0,-21-1 16,21 21-16,-21-21 0,21 0 0,0 1 15,0-1-15,0-42 63,21-1-63,0 1 0,-21 0 15</inkml:trace>
  <inkml:trace contextRef="#ctx0" brushRef="#br0" timeOffset="34967.56">22013 4022 0,'21'0'32,"1"0"-32,-1 0 0,0 0 15,0 0-15,0 0 0,0 0 0,1 0 16,-1 0-16,0 0 16,0 0-16,-21-21 15,21 21-15</inkml:trace>
  <inkml:trace contextRef="#ctx0" brushRef="#br0" timeOffset="35471.01">23093 3662 0,'0'0'0,"21"0"0,-21 21 31,0 0-15,0 0-16,0 22 0,0-1 0,-21-21 15,21 43-15,-21-22 0,21 0 16,-22 22-16,22-22 0,0 1 16,0-1-16,0 0 0,0 1 0,0-1 15,0-21-15,0 0 0,0 0 16,0 1-16,0-1 0,0 0 0,0 0 15,22-21 1,-1 0 0,0 0-16,-21-21 0,21 0 0,0 0 15,0 21-15</inkml:trace>
  <inkml:trace contextRef="#ctx0" brushRef="#br0" timeOffset="35731.06">23707 3725 0,'21'0'0,"-42"0"0,42-21 0,-42 21 31,-1 21-31,1-21 0,-21 22 0,21 20 16,0-21-16,-22 0 0,1 22 0,21-1 16,-22-21-16,1 21 0,0 1 15,21-1-15,-22 0 0,22-20 0,-21 20 16,21-21-16,-1 21 0,1-20 0,0-1 15,0 0-15,21 0 16,0 0-16,-21-21 0,21 21 16,21-21-1,0 0-15,0-21 16</inkml:trace>
  <inkml:trace contextRef="#ctx0" brushRef="#br0" timeOffset="35975.41">23622 4043 0,'0'21'31,"0"0"-31,-21 0 0,0 1 16,21-1-16,0 0 0,-22 0 0,1 0 16,21 0-16,-21 1 15,0-1-15,21 0 0,0 0 16,-21 0-16,21 0 0,-21-21 15,21-21 32,21 0-47,0 0 0</inkml:trace>
  <inkml:trace contextRef="#ctx0" brushRef="#br0" timeOffset="36152.31">23728 3874 0,'0'0'0,"-21"0"32,-1 0-17,1 0-15,21 21 32,21 0-17</inkml:trace>
  <inkml:trace contextRef="#ctx0" brushRef="#br0" timeOffset="36779.24">24193 4085 0,'-21'-63'32,"0"42"-17,0 21-15,0 0 0,0 0 16,-1 0-16,1 21 0,0 0 16,0 0-16,-21 0 0,20 0 15,1 22-15,-21-22 0,21 21 0,0-21 16,-1 1-16,1 20 0,21-21 0,0 0 15,0 0-15,0 1 0,0-1 16,0 0-16,21-21 16,1 21-16,-1-21 0,0 0 15,0 0-15,0 0 0,22 0 16,-22 0-16,0-21 0,0 21 0,0-21 16,0 0-16,1 21 0,-1-43 15,0 22-15,21 0 0,-21-21 0,1 20 16,-1-20-16,0 0 0,0-1 15,0-20-15,-21 21 0,21-1 16,1 1-16,-1 21 0,-21-22 0,0 1 16,21 21-16,-21 0 0,0 0 0,0-1 15,0 1-15,-21 21 16,0 21 0,-1 1-16,22-1 0,-21 21 15,0-21-15,21 0 0,-21 22 16,21-1-16,0-21 0,-21 22 0,21-1 15,-21 0-15,21-21 0,0 22 0,0-22 16,0 0-16,0 21 0,0-20 16,0-1-16,0 0 0,0 0 15,0 0 1,21-21-16,0 0 0,0 0 16,0 0-16,0 0 0,1 0 15,-1-21-15,0 21 0,0-21 0,0 21 16</inkml:trace>
  <inkml:trace contextRef="#ctx0" brushRef="#br0" timeOffset="37171.08">24596 4191 0,'21'0'31,"0"0"-16,0 0-15,0 0 0,0-21 16,1 0-16,-1 21 16,0-21-16,0-1 0,0 1 15,-21 0-15,0 0 16,0 0-16,-21 21 16,0 0-1,-21 0-15,20 21 16,1 0-16,0 0 0,0 0 15,-21 1-15,20-1 0,1 0 0,21 0 16,-21 0-16,21 0 0,-21 1 16,21-1-16,-21 0 0,21 0 0,0 0 15,0 0-15,0 1 0,21-22 16,0 0 0,0 0-16,0 0 0,1 0 15,20 0-15,-21 0 0,0 0 0,22 0 16,-22 0-16,21-22 0,0 22 15</inkml:trace>
  <inkml:trace contextRef="#ctx0" brushRef="#br0" timeOffset="37628.33">25167 4064 0,'-21'0'16,"0"0"-1,21 21-15,-21 0 0,21 1 16,-22-1-16,1 0 0,21 0 0,-21 0 16,0 0-16,21 1 0,-21-1 15,21 0-15,0 0 0,0 0 16,0 0-16,0 1 16,21-1-1,0-21-15,0 0 0,0 0 16,1 0-16,-1 0 0,21 0 0,-21 0 15,0 0-15,1 0 0,20-21 0,-21-1 16,0 1-16,0 0 0,22 0 16,-22 0-16,0 0 0,0-22 0,-21 22 15,0 0-15,21-21 0,-21 20 0,0 1 16,0 0-16,0 0 0,0 0 16,-21 0-16,0 21 15,0 0-15,0 0 0,0 0 0,-1 0 16,1 0-16,0 21 0,0-21 15,0 21-15,0-21 0,-1 21 0,22 0 16,-21-21-16,21 21 16,-21-21-16,21 22 0,-21-22 0,21 21 15,0 0-15,0 0 32</inkml:trace>
  <inkml:trace contextRef="#ctx0" brushRef="#br0" timeOffset="37911.16">25823 4530 0,'-21'21'0,"0"-21"16,0 0-1</inkml:trace>
  <inkml:trace contextRef="#ctx0" brushRef="#br0" timeOffset="99789.34">3154 3683 0,'-21'0'16,"-1"0"-1,1 0 1,0 0-16,0 0 15,0 0-15,0 0 16,-1 0-16,1 0 0,0 0 0,0 0 16,-21 0-16,20 0 0,-20 0 15,0 0-15,21 0 0,-22 0 16,1 0-16,-22 0 0,22 0 0,0 0 16,-1 0-16,1 0 0,0 0 15,-22 0-15,22-21 0,0 21 0,-1-21 16,1 0-16,21-1 0,-22 1 15,1 21-15,0-21 0,-1-21 16,1 21-16,0-1 0,-22 1 16,22 0-16,0-21 0,-1 21 0,1-22 15,0 22-15,20-21 0,-20 21 16,21-22-16,-21 22 0,20-21 16,1 21-16,21-22 0,0 22 0,-21-21 15,21-1-15,0 1 0,0 0 16,0-1-16,0 1 0,0-21 15,21 20-15,0-20 0,1-1 0,-1 22 16,0-22-16,21 1 0,-21 21 16,22-22-16,-1 1 0,0 20 0,-20-20 15,20 20-15,0-20 16,1-1-16,-1 22 0,0-21 0,22-1 16,-22 22-16,22-22 0,-1 22 15,22 0-15,-22-1 0,22 1 16,-22 0-16,22 20 0,0-20 0,21 21 15,-22 0-15,1 0 0,21-22 16,0 22-16,-1 21 0,22-21 0,-21 0 16,21 21-16,0 0 0,0 0 15,-21 0-15,21 0 0,0 0 16,21 0-16,-21 0 0,0 0 0,0 0 16,0 21-16,-21 0 0,21 0 15,-21-21-15,21 21 0,-21 1 16,21-1-16,-21 21 0,-1-21 15,1 0-15,-21 1 0,0 20 0,-1-21 16,1 21-16,0 1 0,-22-1 16,22-21-16,-1 22 0,-20-1 0,21 0 15,-22 1-15,1-1 0,-1 0 16,-21 1-16,1-1 0,-1-21 0,0 21 16,1 1-16,-22-1 0,0 0 15,0 1-15,-21-1 0,0 0 16,0 1-16,0 20 0,0 1 0,-21-22 15,0 22-15,0-22 0,0 21 0,-22-20 16,1-1-16,0 0 0,-1 1 16,1-1-16,0 0 0,-22 1 15,22-1-15,-22 0 0,1-20 0,-1 20 16,1 0-16,-1 1 0,1-1 16,-1-21-16,1 21 0,20-20 0,-20 20 15,-1-21-15,22 0 0,-21 0 16,20 1-16,-20-22 0,42 21 0,-22-21 15,1 0-15,21 0 0,-22 21 0,22-21 16,0 0-16,0 0 16,0 0-16,0 0 0,-1 0 15,1 0 1,0 0 0,21 21 15,0 0-31</inkml:trace>
  <inkml:trace contextRef="#ctx0" brushRef="#br0" timeOffset="100695.44">2963 5884 0,'0'0'15,"-21"0"1,42 0 15,0 0-31,1 0 0,-1 0 16,21 0-16,22 0 0,-1 0 16,22 0-16,21 0 0,-1-21 0,22 21 15,0-21-15,22 0 0,-1 21 16,21-21-16,0 21 0,22-21 0,-22-1 15,1 22-15,-1-21 0,-21 21 0,21-21 16,-20 0-16,-1 21 16,-21-21-16,0 21 0,-21-21 0,-22 21 15,22-22-15,-21 22 0,-22 0 0,22-21 16,-22 21-16,1 0 0,-1 0 16,-20 0-16,-1-21 0,0 21 0,1 0 15,-1 0-15,-21 0 0,0 0 16,1 0-16,-1 0 0,-42 0 31,-1 0-31</inkml:trace>
  <inkml:trace contextRef="#ctx0" brushRef="#br0" timeOffset="117215.25">14986 3344 0,'-21'0'62,"0"0"-46,-1 0-16,1 22 0,0-22 16,0 0-16,-21 0 0,20 0 15,-20 21-15,21-21 0,-21 0 0,-22 0 16,22 0-16,-1 0 0,-20 0 15,-1 0-15,1-21 0,-1 21 0,1-22 16,-1 1-16,1 0 0,21 21 16,-1-21-16,-20 0 0,20 0 15,22-1-15,-21 1 0,0-21 0,20 21 16,1 0-16,0-1 0,0 1 16,0-21-16,-22 21 0,22 0 0,0-22 15,0 22-15,0-21 0,0 21 16,-1-22-16,1 22 0,0-21 0,0 21 15,0-22-15,0 22 0,-1-21 16,1-1-16,0 1 0,0 21 0,0-21 16,21-1-16,-21 1 0,21 21 15,-22-22-15,22 1 0,0 21 0,0-21 16,0 20-16,0-20 0,0 0 16,0-1-16,0 1 0,22 0 15,-1-1-15,0 1 0,0 0 16,21-22-16,-20 22 0,-1 0 0,21-22 15,0 22-15,-20-1 0,20 22 16,0-21-16,1 0 0,20-1 0,-21 1 16,22 0-16,21 20 0,-1-20 15,1 0-15,0 21 0,-1-22 16,1 1-16,0 0 0,-1 20 0,-20-20 16,20 21-16,1-21 0,-21 20 15,20 1-15,1 0 0,21 0 0,-22 0 16,22 0-16,0 21 0,0-22 15,0 22-15,0 0 0,-1-21 16,1 21-16,21-21 0,0 21 16,0 0-16,0 0 0,0 0 15,0 0-15,-21 0 0,21 0 0,0 0 16,0 0-16,0 21 0,-21 0 16,21 1-16,-21-1 0,-22 0 15,1 21-15,0-21 0,-1 22 0,-20-22 16,21 21-16,-1 1 0,-20-1 15,20-21-15,1 21 0,0 1 0,-22-1 16,22-21-16,0 22 0,-22-1 16,1 0-16,-1-21 0,-21 22 0,1-1 15,-1 0-15,0 1 16,-20-1-16,20 22 0,-21-22 0,0 0 16,0 1-16,1-1 0,-1 0 15,-21 1-15,21-1 0,-21 0 16,21-21-16,-21 22 0,0-1 0,21 0 15,0-20-15,-21 20 0,0 0 0,0 1 16,0-1-16,0 0 0,0 1 16,0-1-16,0 0 0,0-21 15,-21 22-15,0-1 0,0 0 16,0-20-16,0 20 0,-22-21 0,22 0 16,0 0-16,-21 22 0,-1-22 0,1 0 15,0 0-15,-1 0 16,1 1-16,-22-1 0,1-21 0,-1 21 15,22 0-15,-43 0 0,22 0 0,-1-21 16,1 22-16,-22-22 0,22 0 16,-1 21-16,-20-21 0,20 0 0,-21 0 15,-20 0-15,-1 21 0,21-21 16,-21 0-16,0 0 0,1 0 0,-1 0 16,21 21-16,0-21 0,1 0 15,-1 0-15,22 0 0,-1 0 16,-21 0-16,22 0 0,-1 0 15,1 0-15,-1 0 0,22 0 0,-21 0 0,20 0 16,1 0-16,-22 0 16,22 0-16,0 0 0,-22 0 0,22 0 15,0-21-15,20 21 0,-20 0 16,21 0-16,-21 0 0,20 0 0,1 0 16,0 0-1,21-21-15,-21 21 16,0 0-16,0 0 15,-1 0-15,1 0 0,0 0 16,0 0-16,0 0 0,0 0 16,-1 0-16</inkml:trace>
  <inkml:trace contextRef="#ctx0" brushRef="#br0" timeOffset="118587.37">11388 4572 0,'0'0'0,"-22"0"16,-20 0-16,21 0 0,-21 0 16,20 0-16,-20 0 0,21 0 0,0 0 15,0 0-15,-1 0 0,44 0 32,-1 0-17,0 0-15,21 0 0,1 0 16,-1 0-16,0 0 0,22 0 15,-22-21-15,22 21 0,-1 0 0,1 0 16,-1 0-16,1-21 0,-1 21 16,1 0-16,-1 0 0,-21 0 0,1 0 15,-1 0-15,-21 0 0,0 0 16,1 0-16,-1 0 0,-42 0 31,-1 0-31,1 0 0,0 0 16,0 0-16,0 21 0,0-21 15,-22 0-15,22 0 0,-21 21 0,-1-21 16,1 0-16,0 0 0,-22 21 16,22-21-16,0 0 0</inkml:trace>
  <inkml:trace contextRef="#ctx0" brushRef="#br0" timeOffset="118872.03">11028 4699 0,'0'0'0,"21"0"47,0 0-47,0 0 15,22 0-15,-22 0 0,21-21 16,0 21-16,1 0 0,-1 0 0,0 0 16,1 0-16,-1 0 0,0 0 15,1 0-15,-1 0 0,0 0 0,1 0 16,-1 0-16,0 0 0,1 0 15,-1 0-15,-21-21 0,22 21 0,-22 0 16,0 0-16,0 0 16,-21-21-1,0-1 1</inkml:trace>
  <inkml:trace contextRef="#ctx0" brushRef="#br0" timeOffset="119367.74">11853 4212 0,'-21'0'0,"-21"0"31,42 21-31,0 1 16,0-1-16,0 0 16,0 0-16,21 0 0,0 0 15,0 1-15,22-1 0,-22 0 0,21-21 16,0 21-16,-20 0 0,20-21 16,0 21-16,1-21 0,-1 0 0,0 22 15,-21-22-15,22 0 0,-22 21 16,0 0-16,0-21 0,-21 21 15,0 0 1,-21 0-16,0 1 0,0-22 16,-22 21-16,1 0 0,0 0 15,-1 0-15,1 0 0,-21 22 16,20-22-16,1 0 0,0 0 0,-1 0 16,22 22-16,-21-22 0,21 0 15,-1 0-15,1 0 0,0-21 0,0 22 16,21-1-16,-21-21 0,21 21 15,-21 0-15,-1 0 16,22 0 0,-21-21-1,0 0-15,0-21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6T01:45:06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1270 0,'0'-21'31,"0"0"-15,-22 21-1,22-21 1,0 42 15,0 0-15,0 21-16,0-21 0,0 1 15,0 20-15,0 0 0,0 1 16,0-1-16,0 21 0,0 1 16,22-1-16,-22 1 0,0-22 0,0 22 15,0-1-15,0-20 0,0 20 16,0-21-16,0 1 0,0-1 0,0-21 15,0 22-15,0-22 0,0 0 16,0 0-16,0 0 0,0 0 16,0-42 31,0 0-32,0 0-15,0 0 16,0 0-16</inkml:trace>
  <inkml:trace contextRef="#ctx0" brushRef="#br0" timeOffset="623.64">3281 1905 0,'0'21'15,"0"0"1,0 1-16,-21-1 15,21 0-15,0 0 16,0 0 0,21-21-1,0 0 1,0 0-16,-21-21 0,21 21 16,-21-21-16,21 21 0,-21-21 15,0 0-15,0-1 16,0 1-16,0 0 15,0 0-15,-21 21 16,0 0 0,0 0-16,0 21 15,21 0 1,-21-21-16,21 21 0,0 1 16,0-1-1,0-42 63,0-1-31</inkml:trace>
  <inkml:trace contextRef="#ctx0" brushRef="#br0" timeOffset="6779.78">4572 1207 0,'-21'0'47,"0"0"-47,-1 21 16,22 0-1,0 0-15,0 0 0,0 0 16,0 1-16,0-1 16,0 0-16,22 0 0,-1-21 0,0 21 15,0-21-15,0 0 0,0 21 16,1-21-16,20 0 0,-21 0 0,21 0 16,1 0-16,-22 0 0,21-21 15,-21 0-15,22 21 0,-22-21 0,21 0 16,-21 0-16,22-1 0,-22 1 15,0-21-15,-21 21 0,21 0 0,-21-1 16,21-20-16,-21 21 0,0-21 16,0 20-16,0 1 0,0 0 15,0 0-15,0 0 0,0 0 0,-21 21 32,21 21-32,-21 21 0,21-21 0,0 22 15,0-22-15,-21 21 0,21 0 16,0 22-16,-21-22 0,21 1 0,0 20 15,0 1-15,0-22 0,0 21 16,0 1-16,0-1 0,0 1 0,0-22 16,0 1-16,0-1 0,0 0 15,0 1-15,0-1 0,0-21 16,0 0-16,0 0 0,0 1 0,0-1 16,0 0-16,0 0 15,-21-21 1,-1 0-16,-20 0 0,21-21 15,0 0-15,-22 21 0,22-21 16,-21-1-16,21 1 0,-22 0 0,22 0 16,-21-21-16,21 42 0,-22-22 15,22 1-15,0 0 0,0 21 16,0 0-16,21 21 16,0 0-1,0 1-15,0-1 0,0 0 0,21 21 16,0-21-16,0 1 0,0-1 15,1 0-15,-1 0 0,0-21 0,0 21 16,21 0-16,-20-21 0,20 0 0,-21 0 16,21 0-16,1 0 0,-22 0 15,21 0-15,1 0 0,-22 0 0,21-21 16,0 21-16,-20-21 0,20 0 16,-21 0-16,21 0 0,-20-1 0,-1 1 15,0-21-15,0 21 0,0-22 16,-21 1-16,0 21 0,0-21 0,0-1 15,0 1-15,0 0 0,0 20 16,0-20-16,0 21 0,0 0 16,0 0-16,0 42 31,0 0-31,0 0 0,0 21 0,0-20 16,0 20-16,0-21 0,0 21 15,0-20-15,0 20 0,0-21 0,0 21 16,0-20-16,0 20 0,-21-21 0,21 0 15,0 0-15,0 1 0,0-1 16,-21 0-16,21-42 47,0 0-47,0-1 16,0 1-16,0-21 0,0 21 15,0-22-15,21 1 0,0 0 0,0-1 16,1-20-16,-1 21 0,0-1 15,0 1-15,0 21 0,0-22 0,1 22 16,20 0-16,-21 21 0,0-21 16,0 21-16,1 0 0,-1 0 15,0 21-15,0 0 0,-21 22 0,0-22 16,0 21-16,0-21 0,0 22 16,0-1-16,0 0 0,0 1 0,0-1 15,0 0-15,0-21 16,0 22-16,21-22 0,0 0 0,-21 0 15,22 0-15,-1-21 0,0 0 0,0 22 16,0-22-16,0 0 0,1 0 16,20 0-16,-21-22 0,0 1 0,22 21 15,-22-21-15,0 0 0,0-21 16,0 20-16,0-20 0,1 0 0,-1-1 16,-21 1-16,0-21 0,21 20 0,-21-20 15,21 20-15,-21-20 0,0 21 16,0-22-16,0 22 0,0-1 0,0 1 15,0 21-15,0 0 0,0 0 16,0-1-16,0 44 16,0-1-1,0 0-15,0 0 0,0 21 0,0-20 16,0 20-16,0 0 0,-21 22 0,21-22 16,0 22-16,-21-22 0,21 21 15,-21 1-15,21-22 0,0 1 0,0 20 16,0-42-16,0 22 0,-22-1 15,22-21-15,0 0 0,0 0 0,0 1 16,0-1-16,0-42 31,0-1-15,22 1-16,-1 0 0,-21-21 16,21 21-16,0-22 0,-21 1 15,21 0-15,0-22 0,1 22 0,-1-1 16,0 1-16,21 21 0,-21-21 15,1 20-15,20 22 0,-21-21 0,0 21 16,0 0-16,1 0 0,-1 21 0,0 1 16,-21-1-16,0 0 0,0 0 15,0 21-15,0 1 0,0-22 0,0 21 16,0 1-16,0-22 0,0 21 16,0-21-16,0 22 0,0-22 0,0 0 15,0 0-15,21 0 0,0 0 0,0 1 16,1-22-16,20 0 15,-21 0-15,21 0 0,-20 0 0,20 0 16,0 0-16,1 0 0,-22-22 0,21 22 16,0-21-16,-20 0 0,20 0 15,-21 0-15,0-22 0,0 22 0,1-21 16,-1 21-16,0-22 0,0 1 16,-21 0-16,0-1 0,0 22 0,0-21 15,0 21-15,0 0 0,0-1 0,-21 22 31,0 22-31,0-1 16,21 0-16,-22 0 16,1 0-16,21 22 0,0-22 0,0 21 15,-21 0-15,21-20 0,0 20 0,0-21 16,0 0-16,0 0 0,0 1 16,0-1-16,0 0 0,0 0 0,21 0 15,0-21-15,1 0 16,-1 0-16,0 0 0,0 0 0,0 0 15,0 0-15,1 0 0,-1-21 0,21 0 16,-21 0-16,0 0 0,1-1 16,-1 1-16,0 0 0,0-21 15,0 21-15,0-22 0,-21 22 0,0-21 16,0 21-16,0-22 0,0 22 16,0 0-16,0 42 31,0 0-16,0 0-15,0 1 0,0-1 0,0 0 16,0 0-16,0 0 0,0 0 16,0 1-16,22-22 0,-22 21 0,21 0 15,-21 0-15,21-21 0,-21 21 16,0 0-16,21 1 0,0-22 16,0 0-16,-21 21 0,22-21 15,-1 0-15,0 0 0,0 0 16,0 0-16,0 0 0,1 0 15,-1 0-15,0 0 0,0 0 0,0-21 16,0-1-16,1 22 0,-22-21 16,21-21-16,0 21 0,0 0 0,-21-22 15,21 1-15,0 0 0,-21 20 16,22-20-16,-22 21 0,21 0 0,0 0 16,-21-1-16,0 1 0,21 21 31,-21 21-31,0 1 0,0-1 15,0 0-15,0 0 0,0 0 16,-21 22-16,21-22 0,-21 21 16,21-21-16,0 0 0,0 22 0,0-22 15,0 0-15,0 0 0,0 0 16,0 1-16,0-1 0,42 0 16,-21-21-16,0 0 0,1 0 0,20 0 15,-21 0-15,21 0 0,1 0 16,-22 0-16,21-21 0,-21 0 0,22 21 15,-1-22-15,-21-20 0,22 21 0,-22 0 16,21-22-16,-21-20 0,0 21 16,1-22-16,-1 22 0,0-22 15,0 1-15,-21-22 0,0 22 16,21-1-16,-21 1 0,0-1 0,0 22 16,0-1-16,0 1 0,0 0 0,0 21 15,0-1-15,-21 22 0,0 0 16,0 22-1,0 20-15,21-21 0,-22 21 16,22 1-16,0 20 0,-21-20 0,21-1 16,0 21-16,0-20 0,-21-1 0,21 22 15,0-22-15,0 0 0,0 22 16,0-22-16,0 0 0,0 1 0,0-1 16,21-21-16,0 22 15,1-22-15,-1 21 0,21-21 0,-21 0 16,22-21-16,-1 22 0,0-22 0,1 0 15,-1 0-15,0 0 0,1 0 16,-1 0-16,0 0 0,22 0 0,-22-22 16,-21 1-16,22 0 0,-1-21 0,-21 21 15,21-22-15,-20 1 0,-1 0 16,0-1-16,-21 1 0,0 0 0,0-1 16,0 1-16,0 21 0,0-22 15,0 1-15,0 21 0,0 0 0,-21 0 16,0-1-16,-1 22 0,1 0 0,0 0 15,0 0 1,0 0-16,0 22 0,-1-1 0,1 21 16,0-21-16,0 22 0,0-22 0,0 21 15,-1 0-15,22 1 0,0-1 16,-21 0-16,21 1 0,0-22 0,0 21 16,0-21-16,0 1 0,0-1 15,21 0-15,-21 0 0,22-21 0,-1 0 16,0 0-16,0 0 0,0 0 0,0 0 15,1 0-15,-1-21 0,0 21 16,0-21-16,0-22 0,0 22 0,1 0 16,-1-21-16,0-1 0,0 1 15,0 0-15,-21 21 0,0-22 16,0 22-16,21 0 0,-21 0 0,0 0 16,0 42 15,-21 0-31,21 0 0,0 0 15,0 22-15,0-22 0,0 0 16,0 21-16,0-21 0,0 1 0,0-1 16,0 0-16,0 0 0,0 0 0,21 0 15,1-21-15,-1 0 0,0 0 16,0 0-16,21 0 0,-20 0 0,20 0 16,-21 0-16,21 0 0,1-21 15,-22 0-15,21 0 0,1 0 16,-22-22-16,21 22 0,-21-21 15,0 21-15,1-22 0,-1 1 0,0 21 16,-21 0-16,0-22 0,0 22 16,-21 42-1,0 1 1,-1-1-16,22 0 0,-21 21 0,0-21 16,21 22-16,0-22 0,-21 0 0,21 21 15,0-20-15,0-1 0,0 0 16,0 0-16,0 0 0,21-21 31,0-21-15,0 0-16,1 21 15,-22-21-15,21-22 0,0 22 0,0 0 16,0-21-16,0 21 0,-21-1 16,22-20-16,-1 21 0,0 0 0,-21 0 15,21-1-15,0 22 16,0 22-16,-21-1 15,0 0-15,0 0 0,0 0 0,0 0 16,0 22-16,0-22 0,0 0 16,0 0-16,22 0 0,-1 1 15,-21-1-15,21 0 0,0 0 0,21-21 16,-20 21-16,-1-21 16,0 0-16,0 0 0,21 0 0,-20 0 15,-1-21-15,0 21 0,0-21 0,0 0 16,0 0-16,22-1 0,-22-20 15,0 21-15,0-21 0,0 20 0,22-20 16,-22 0-16,0 21 0,0-22 0,-21 22 16,21 0-16,-21 0 0,22 21 15,-22 21 17,0 0-32,0 0 15,0 0 1,21-21-1,0 0-15,0-21 16,-21 0 0,0 0-1,0 0-15,0 0 16,0-1-16,-21 22 16,0 0-1,0 0-15,-1 0 0,1 22 16,21-1-16,-21 0 0,0 0 15,0 0-15,0 0 0,21 1 16,-22 20-16,22-21 0,-21 21 0,21-20 16,0-1-16,0 21 0,0-21 15,0 0-15,0 22 0,0-22 0,0 0 16,21 0-16,1 0 0,-1 1 0,21-22 16,-21 21-16,22 0 0,-1-21 15,-21 0-15,21 0 0,1 0 0,-22 0 16,21 0-16,1 0 0,-22 0 0,21-21 15,-21 0-15,0-1 0,1 1 16,-1 0-16,0 0 0,0-21 16,0-1-16,0 22 0,-21-21 0,0-1 15,22 22-15,-22-21 0,21 21 16,-21 0-16,0-1 0,0 44 31,-21-1-15,21 0-16,-22 21 0,1-21 15,21 1-15,0-1 0,0 0 0,-21 21 16,21-21-16,0 1 0,0-1 16,0 0-16,0 0 0,0 0 0,0 0 15,0 1-15,21-1 0,0-21 16,1 0-16,-1 0 0,0 0 16,0 0-16,0 0 0,0 0 0,22 0 15,-22 0-15,0 0 0,0-21 16,0-22-16,1 22 0,-1 0 15,0-21-15,-21-1 0,21 1 0,0 0 16,0 20-16,-21-20 0,0 21 0,0 0 16,0 0-16,0-1 0,0 1 15,0 42 1,0 1 0,-21-1-16,21 0 15,0 0-15,-21 0 0,21 22 0,0-22 16,0 0-16,0 0 0,0 21 0,0-20 15,0-1-15,0 21 0,0-21 16,0 0-16,21 1 0,-21-1 16,0 0-16,0 0 0,0 0 0,0 0 15,0 1-15,0-1 16,-21-21-16,0 21 0,0-21 16,0 21-16,-1-21 0,1 0 0,0 0 15,0 0-15,0 0 16,0 0-16,-1-21 15,22 0-15,0 0 0,-21-1 16,0 1-16,0 0 0</inkml:trace>
  <inkml:trace contextRef="#ctx0" brushRef="#br0" timeOffset="7176.56">8382 1397 0,'0'0'0,"21"0"16,0 0-16,0 0 16,22 0-16,-22 0 0,21 0 15,22 0-15,-22-21 0,22 21 0,-1 0 16,1 0-16,-1 0 0,1 0 0,20 0 16,-41 0-16,20 0 0,1-21 15,-22 21-15,0 0 0,1 0 0,-22 0 16,0 0-16,0-21 0,0 21 15,-21-22 1,-42 22 0,21-21-16,-22 21 0,1 0 15</inkml:trace>
  <inkml:trace contextRef="#ctx0" brushRef="#br0" timeOffset="7563.34">7895 1122 0,'0'0'15,"-21"0"-15,0 0 0,21 21 16,-21-21-1,21-21 48,0 0-47,0 0-1,-22 21 48,1 0-48</inkml:trace>
  <inkml:trace contextRef="#ctx0" brushRef="#br0" timeOffset="104331">3196 4297 0,'0'-21'0,"-21"21"125,0 0-125,0 0 15,-1 0-15,1 0 16</inkml:trace>
  <inkml:trace contextRef="#ctx0" brushRef="#br0" timeOffset="105019.6">3260 4170 0,'0'0'0,"-64"-42"31,43 20-31,0 22 0,21-21 16,-21 0-16,-1 21 0,22-21 15,-21 0-15,21 0 0,0-1 0,-21 22 16,21-21-16,0 0 0,0 0 16,0 0-16,0 0 0,0-1 0,0 1 15,21 0-15,0 21 16,-21-21-16,22 21 0,-1 0 0,0 0 16,0-21-16,0 21 0,0 0 15,22 0-15,-22 0 0,0 0 0,0 21 16,0 0-16,1 0 0,-1 0 15,0 22-15,0-1 0,0 0 0,0 1 16,1 20-16,-22 1 16,0-1-16,0 1 0,0-22 0,0 22 15,-22-1-15,1-21 0,0 22 16,0-22-16,-21 1 0,20-1 0,-20 21 16,0-20-16,-1-1 0,1-21 15,0 22-15,21-1 0,-22-21 0,1 0 16,0 0-16,20 1 0,-20-22 0,21 0 15,-21 0-15,20 0 0,1 0 16,-21 0-16,21-22 0,0 1 0,-1-21 16,22 21-16,-21-22 0,21 1 15,-21-21-15,21 20 0,0 1 16,0 0-16,0-1 0,0 22 16,0-21-16,21 21 0,0-1 0,1 1 15,-1 0-15,21 21 16,-21 0-16,0 0 0,22 0 0,-22 21 15,0 0-15,21-21 0,-20 43 16,-1-22-16,0 0 0,0 21 0,0-20 16,0-1-16,1 21 0,-1-21 15,0 22-15,0-22 0,0 0 0,0 0 16,1 0-16,-1 0 0,0 1 16,-21-1-16,21-21 0,0 0 0,0 0 15,1 0-15,-1 0 0,0 0 16,0 0-16,0-21 15,0-1-15,-21 1 0,22 0 16</inkml:trace>
  <inkml:trace contextRef="#ctx0" brushRef="#br0" timeOffset="105351.41">4000 4572 0,'0'0'0,"0"21"16,0 22 0,22-43-16,-1 0 15,0 0-15,0-22 16,0 1-16,0 0 16,-21 0-16,0 0 0,22 21 15,-22-21-15,0-1 0,0 1 16,0 0-16,0 0 0,0 0 15,-22 21 1,1 0-16,0 0 16,21 21-16,0 0 15,-21-21-15,21 21 0,-21-21 0,21 21 16,0 1 0,21-22-1</inkml:trace>
  <inkml:trace contextRef="#ctx0" brushRef="#br0" timeOffset="106732.72">4974 4297 0,'0'0'0,"-21"0"15,21-21 1,0 0-16,0-1 16,0 1-16,0 0 0,0 0 15,0 0-15,21 21 0,-21-21 0,21-1 16,0 1-16,1 0 0,-1 0 0,0 21 15,0-21-15,0 21 16,0 0-16,1 0 0,-1 0 0,0 0 16,0 21-16,0 0 0,0 21 15,1-20-15,-22 20 0,0 0 0,21 1 16,-21-1-16,0 0 0,0 1 0,0-1 16,0 0-16,0-21 0,0 22 15,0-22-15,0 0 0,0 0 0,0 0 16,0 1-16,0-44 47,0 1-47,0 0 0,0-21 15,0 21-15,0-22 0,0 22 16,0-21-16,21-22 0,-21 22 16,21-22-16,0 22 0,0-21 0,1 20 15,-1 1-15,0 21 0,21-22 16,-21 22-16,1 21 0,-1 0 0,0 0 15,0 0-15,21 21 0,-20 1 0,-1 20 16,0 0-16,-21 1 0,21-1 16,-21 0-16,21 1 0,-21-1 0,0 0 15,0 1-15,0-1 16,0-21-16,0 21 0,0-20 0,0-1 0,0 0 16,0 0-16,0 0 15,21-42 16,1 0-31,-22 0 0,21 0 16,-21-22-16,21 22 0,0-21 16,0-1-16,-21 1 0,21 0 0,1-1 15,-1 1-15,0 0 0,0-1 16,0 1-16,0 21 0,1 0 0,-1 0 16,0 21-16,0 0 0,0 0 0,0 21 15,-21 0-15,22 0 16,-22 21-16,21-20 0,-21 20 0,0-21 15,0 21-15,0 1 0,0-22 0,0 21 16,0-21-16,0 22 16,0-22-16,0 0 0,0 0 0,0 0 15,0 1-15,0-1 0,0 0 16,0 0-16,21-42 31,0 21-31</inkml:trace>
  <inkml:trace contextRef="#ctx0" brushRef="#br0" timeOffset="107136.58">6562 4360 0,'0'0'16,"21"0"-16,0 0 0,0 0 0,21 0 15,-20-21-15,-1 0 0,0 21 16,0-21-16,0 0 0,0 0 0,1-1 16,-22-20-16,21 21 0,-21-21 15,21-1-15,-21 22 0,0-21 0,0-1 16,0 22-16,0 0 0,0-21 16,-21 21-16,21-1 0,-21 22 0,-1 0 15,1 0-15,0 0 0,0 0 0,0 22 16,0-1-16,-1 21 15,22 0-15,-21 1 0,21-1 16,0 0-16,-21 1 0,21-1 0,0 22 16,-21-43-16,21 21 0,0 0 15,0 1-15,0-22 0,0 0 0,0 21 16,0-20-16,21-1 0,0 0 16,0-21-16,1 0 15,20 0-15,-21 0 0,0 0 0,22 0 16,-1-21-16,-21 0 0,21-1 0,1 1 15,-22 0-15</inkml:trace>
  <inkml:trace contextRef="#ctx0" brushRef="#br0" timeOffset="107399.42">7408 3620 0,'-21'-22'0,"42"44"0,-63-44 15,21 22-15,0 0 16,-1 22-16,1-1 15,21 21-15,-21-21 0,21 22 0,0-1 16,0 0-16,0 1 0,-21 20 16,21-21-16,0 22 0,0-1 15,-21-20-15,21-1 0,0 22 0,0-43 0,0 21 16,0 0-16,0-20 16,0-1-16,0 0 0,0 0 0,0 0 15,21-21 1,0 0-16,0 0 15,0-21-15,1 0 0,-1-21 16,0 20-16</inkml:trace>
  <inkml:trace contextRef="#ctx0" brushRef="#br0" timeOffset="107856.85">7683 3535 0,'0'-21'0,"0"42"0,0-21 31,0 21-31,0 21 0,-21 1 0,21-1 16,-21 0-16,21 1 0,0-1 0,0 22 16,-21-1-16,21 1 0,-21-22 15,21 21-15,-21-20 0,21 20 0,0-20 16,0-22-16,0 21 0,0-21 16,0 22-16,0-22 0,-22 0 15,22-42 32,22 0-47,-22-1 0,21-20 0,0 0 16,-21 21-16,21-22 0,0-20 15,0 20-15,1 1 0,-1 0 0,0 21 16,21-22-16,-21 22 0,1 0 0,20 21 16,-21 0-16,0 0 0,0 0 15,1 21-15,-1 0 0,0 22 0,0-22 16,-21 21-16,0 0 0,0-20 15,0 20-15,0-21 0,0 21 0,0-20 16,0 20-16,0-21 0,0 0 0,-21 0 16,21 1-16,0-1 0,-21 0 15,0-21 1,-1 0 0,22-21-1,-21 0-15</inkml:trace>
  <inkml:trace contextRef="#ctx0" brushRef="#br0" timeOffset="108039.75">7239 3852 0,'0'0'16,"0"-21"-1,21 21 1,0 0-16,0 0 0,22 0 0,-22 0 15,21-21-15,-21 21 0,22-21 0,-1 21 16,0 0-16,1 0 0,-1-21 16,0 21-16</inkml:trace>
  <inkml:trace contextRef="#ctx0" brushRef="#br0" timeOffset="108475.5">8530 3916 0,'-21'0'15,"0"0"-15,0 0 16,-1 0-16,1 0 0,0 21 16,-21 0-16,21 0 0,-1 1 0,-20 20 15,21 0-15,0-21 0,0 22 16,-1-1-16,1 0 0,21-20 0,0 20 15,0-21-15,0 0 0,0 0 0,21 1 16,1-1-16,-1 0 0,0-21 16,0 0-16,21 0 0,-20 0 0,20 0 15,-21 0-15,21 0 0,1 0 0,-1 0 16,-21-21-16,22 0 16,-1-1-16,-21 1 0,0 0 0,0 0 15,1-21-15,-22 20 0,0-20 0,0 0 16,0-1-16,0 22 0,0-21 15,-22 0-15,1 20 0,0 1 0,-21 0 16,21 0-16,-1 21 0,-20 0 0,21 0 16,0 0-16,0 0 0,-1 0 15,1 21-15,0 0 0,21 0 0,-21 1 16,21-1-16,0 0 0,0 0 16,0 0-16,21 0 15</inkml:trace>
  <inkml:trace contextRef="#ctx0" brushRef="#br0" timeOffset="108975.21">9334 3937 0,'0'0'0,"-63"-85"31,42 85-31,0 0 0,-22 0 16,22 0-16,0 0 0,-21 22 15,20-22-15,1 21 0,-21 21 0,21-21 16,0 22-16,-1-22 0,1 21 0,21 0 16,-21 1-16,21-1 15,0 0-15,0-20 0,0 20 0,0-21 16,0 21-16,0-20 0,21-1 0,0 0 16,1-21-16,-1 21 0,21-21 15,-21 0-15,22 0 0,-22 0 0,21 0 16,0-21-16,-20 21 0,20-21 0,-21 0 15,21-1-15,-20-20 0,20 21 16,-21-21-16,0-1 0,22 1 0,-22-22 16,0 1-16,21 21 0,-21-22 15,1 1-15,-1-1 0,0 1 16,0-1-16,-21 1 0,0-1 0,0 22 16,0-1-16,0 22 0,0 0 0,-21 21 31,0 42-31,0-20 0,-1 20 0,1 21 15,21-20-15,-21-1 0,21 22 16,-21-1-16,21-21 0,0 22 0,0-1 16,0-20-16,0 20 0,0-20 0,0-1 15,0-21-15,0 21 0,0-20 16,0-1-16,0 0 0,0 0 0,21-21 16,0 0-16,0 0 15,1 0-15</inkml:trace>
  <inkml:trace contextRef="#ctx0" brushRef="#br0" timeOffset="109619.31">11345 4212 0,'0'0'0,"-42"21"16,21 1-16,-22-1 0,22-21 16,0 21-16,0 0 0,0 0 0,0-21 15,-1 21-15,1-21 0,0 0 16,21-21-1,0 0 1,21 0-16,22-21 0,-22 20 0,0-20 16,21 21-16,-21-43 0,22 22 15,-1 0-15,0-22 0,1 22 16,-22-22-16,21 1 0,-21 21 0,22-22 16,-22 1-16,0 20 0,-21 1 15,0 21-15,0-22 0,0 22 0,-21 21 16,0 0-16,-22 0 15,22 0-15,-21 21 0,21 1 0,0-1 16,-22 21-16,22-21 0,21 22 0,0-1 16,0 0-16,0 1 0,0-22 15,21 21-15,0 0 0,1 1 0,-1-1 16,0 0-16,21 1 0,-21-1 0,1 0 16,-1-20-16,0 20 15,0-21-15,0 0 0,-21 0 0,0 1 16,0-1-16,0 0 0,0 0 15,-21-21-15,0 0 0,0 0 16,-22 0-16,22 0 0,0 0 0,0 0 16,0 0-16,0-21 0,-1 0 0,22 0 15,-21 21-15,21-22 0,-21 1 16,21 0-16,0 0 0,0 0 0,0 0 16,0-1-16,21 1 0,0 0 15,1 0-15,-1 0 0,21 0 16,-21-22-16</inkml:trace>
  <inkml:trace contextRef="#ctx0" brushRef="#br0" timeOffset="111549.53">12044 3344 0,'0'0'16,"0"-42"-16,0-43 16,-21 85-16,-1 0 0,1 0 15,0 22-15,21-1 0,-21 21 0,0 0 16,0 1-16,21-1 0,-22 22 0,22-22 15,-21 21-15,21 1 0,0-22 16,-21 22-16,21-22 0,-21 22 0,21-1 16,0-21-16,-21 1 0,21-1 0,0 0 15,0-20-15,0 20 0,0-21 16,0 0-16,0 0 16,21-21-16,0 0 15,-21-21-15,21 0 16,-21-21-16,21 21 0,1-1 15,-1-20-15,-21 0 0,21-1 16,0 22-16,0-21 0,-21 0 0,21 20 16,1 1-16,-1 0 0,-21 0 0,21 21 15,0 0-15,0 0 0,-21 21 16,21 0-16,-21 0 0,22 22 0,-22-22 16,0 21-16,0 1 0,0-22 15,0 21-15,21 0 0,-21-20 0,0 20 16,0-21-16,21 0 0,0 0 15,0 1-15,0-22 0,-21 21 0,22-21 16,20 0-16,-21 0 0,0 0 16,22 0-16,-22-21 0,21 21 0,-21-22 15,22 1-15,-1 0 0,-21-21 0,21 21 16,1-22-16,-22 22 0,21-21 16,-21-1-16,1 1 0,-1 21 0,0-21 15,0 20-15,-21 1 0,0 0 16,0 0-16,0 42 15,-21 0 1,0 0-16,0 1 0,-1 20 16,1-21-16,21 21 0,-21-20 0,0 20 15,21-21-15,-21 21 0,21-20 0,0-1 16,0 21-16,0-21 0,0 0 16,21 1-16,0-1 0,21-21 15,-20 0-15,20 0 0,-21 0 0,21 0 16,1 0-16,20-21 0,-20 21 15,-1-22-15,0 1 0,1 0 0,-1-21 16,0 21-16,1-1 0,-1-20 0,-21 0 16,0-1-16,0 1 15,-21 0-15,0-1 0,0 1 0,0 0 16,0 21-16,-21-22 0,0 22 0,-21 21 16,-1-21-16,1 21 0,0 0 15,-1 0-15,1 21 0,-21 0 0,41 0 16,-20 22-16,0-22 0,21 21 0,-1-21 15,1 22-15,21-1 0,0 0 16,0 1-16,0-22 0,0 21 0,21-21 16,1 22-16,-1-22 0,0 0 15,0 0-15,21 0 0,-20-21 0,20 0 16,0 0-16,1 0 0,-1 0 0,0 0 16,1 0-16,-1 0 15,0-21-15,1 0 0,-1 0 0,0 0 16,1-22-16,-22 22 0,21-21 0,-21 21 15,0-22-15,22 22 0,-43-21 16,21 21-16,-21 0 0,21-1 0,-21 1 16,0 42 15,0 1-31,0-1 0,0 0 0,0 0 16,-21 21-16,21-20 0,-21-1 0,21 21 15,0-21-15,0 0 0,0 1 16,0-1-16,0 0 0,0 0 0,0 0 15,21-21-15,0 0 0,0 0 16,0 0-16,1 0 0,20 0 16,-21 0-16,21 0 0,-20-21 0,20 0 15,0 0-15,-21 21 0,22-21 0,-22-22 16,21 22-16,-21 0 0,1-21 16,-1 20-16,0-20 0,-21 21 0,0 0 15,21 0-15,-21-1 0,0 44 31,-21-1-31,21 0 0,-21 21 16,21-21-16,-21 22 0,21-22 16,0 21-16,0-21 0,0 22 0,0-22 15,0 0-15,0 0 0,0 0 16,21 1-16,0-22 0,0 0 0,0 21 16,0-21-16,1 0 0,-1 0 15,21 0-15,-21-21 0,22 21 0,-22-22 16,21 1-16,-21 0 0,0-21 15,22 21-15,-22-22 0,21 1 0,-21 0 16,1-1-16,-1 1 0,0 0 0,0-1 16,0-20-16,-21 20 0,0 1 15,0 0-15,0 21 0,0-1 0,0 1 16,-21 42 0,0 1-16,0-1 0,21 0 15,-21 21-15,-1 1 0,22-22 16,-21 21-16,21 0 0,-21 1 0,21-1 15,0-21-15,0 22 0,0-1 16,0-21-16,0 21 0,0-20 0,0-1 16,0 21-16,21-42 0,0 21 0,1 0 15,-1 1-15,0-22 0,0 0 16,21 0-16,-20 0 0,20 0 0,0 0 16,1 0-16,-1 0 0,0 0 0,1-22 15,-1 1-15,0 0 0,22 21 16,-43-21-16,21-21 0,1 20 0,-22 1 15,0-21-15,0 21 0,-21-22 0,0 22 16,0-21-16,0 21 16,0 0-16,-21-1 0,0 1 0,0 0 15,-1 21-15,1 0 0,-21 0 0,21 0 16,-22 21-16,22 0 0,0 1 16,-21 20-16,21-21 0,-1 0 0,1 22 15,0-1-15,21-21 0,0 21 0,0 1 16,0-22-16,0 0 0,0 21 15,0-20-15,21-22 0,0 21 0,1 0 16,-1-21-16,0 0 0,0 0 0,0 0 16,0 0-16,22 0 0,-22-21 15,0 0-15,0-1 0,22 1 0,-22 0 16,21-21-16,-21-1 0,0 1 16,22 0-16,-22-1 0,0-20 15,0 21-15,0-22 0,1 22 0,-1-22 16,-21 22-16,0-22 0,0 22 0,0 21 15,0 0-15,0-22 0,-21 65 32,-1-1-32,22 0 0,-21 21 15,0-21-15,21 22 0,-21-1 0,21 0 16,-21 1-16,21-1 0,-21 0 0,21 1 16,-22 20-16,22-20 0,0-1 15,0 0-15,-21-21 0,21 22 16,0-22-16,0 0 0,0 0 0,0 0 15,0 1-15,21-22 16,1 0 0,-1-22-16,0 22 0</inkml:trace>
  <inkml:trace contextRef="#ctx0" brushRef="#br0" timeOffset="112236.14">16806 3979 0,'-21'0'0,"42"0"0,-63 0 31,21 0-31,0 0 16,21-21-16,-22 0 0,22 0 15,-21 0-15,21 0 0,0-1 16,0 1-16,0 0 16,0 0-16,21 0 0,1 0 0,-1-1 15,0 22-15,0-21 0,0 21 0,0 0 16,22 0-16,-22 0 0,21 0 15,-21 0-15,1 21 0,20 1 0,-21-1 16,0 0-16,-21 21 0,21-21 16,-21 22-16,0-1 0,0 0 0,0-20 15,0 20-15,0 0 0,0-21 0,0 22 16,0-22-16,-21 0 0,21 0 16,0 0-16,-21-21 0,0 0 15,21 22-15,-21-22 0,0 0 16,21-22-16,0 1 15,0 0-15,0 0 0,0-21 16,21 20-16,-21-20 0,21 0 0,0-1 16,21 1-16,-20 0 0,20-1 15,-21 1-15,21 0 0,1-1 0,-1 22 16,0 0-16,1 0 0,-1 21 16,-21 0-16,22 0 0,-22 21 0,0-21 15,0 42-15,-21-20 0,0-1 0,0 21 16,0 0-16,0 1 0,0-1 15,0 0-15,0 1 0,0-1 16,0 0-16,-21 1 0,21-22 0,-21 21 16,21-21-16,0 1 0,0-1 15,0 0-15,0 0 16,21-21 0,0-21-16,0 21 0,0-21 15,22 0-15,-22-1 0,0-20 0</inkml:trace>
  <inkml:trace contextRef="#ctx0" brushRef="#br0" timeOffset="112859.78">18034 3789 0,'0'0'0,"-42"21"31,42 0-31,-22 0 0,1 1 16,0 20-16,0-21 0,0 21 15,0-20-15,21 20 0,0-21 0,0 21 16,0-20-16,0-1 0,0 0 0,0 0 15,0 0-15,0 0 0,21 1 16,0-22-16,0 0 16,0 0-16,0 0 15,1-22-15,-22 1 0,0 0 0,21 0 16,-21 0-16,21 0 0,0-22 0,-21 1 16,0 0-16,21-1 15,-21 22-15,21-21 0,1-1 0,-22 22 16,21 0-16,0 0 0,0 0 0,21 0 15,-20-1-15,-1 22 0,21 0 16,-21 0-16,22 0 0,-22 22 0,21-1 16,-21-21-16,0 21 0,1 21 0,-1-21 15,0 1-15,-21 20 0,0-21 16,0 21-16,0-20 0,0 20 0,0 0 16,0-21-16,0 22 0,0-22 15,0 0-15,0 21 0,-21-42 0,0 22 16,21-1-16,-22-21 0,1 0 15,21-21 1,-21 21-16,21-22 16,0-20-16,0 21 0,21-21 0,0 20 15,1-20-15,20 0 0,-21-22 16,21 22-16,1 0 0,-1 20 0,0-20 16,1 21-16,-1-21 0,0 42 15,1-22-15,-1 22 0,-21 0 0,0 22 16,22-1-16,-22-21 0,-21 42 0,0-21 15,21 0-15,-21 22 0,0-1 16,0 0-16,0-20 0,0 20 0,-21 0 16,21-21-16,0 22 0,0-22 0,-21 0 15,21 0-15,-21 0 0,21 1 16,-22-22-16</inkml:trace>
  <inkml:trace contextRef="#ctx0" brushRef="#br0" timeOffset="113763.26">19918 4382 0,'0'0'16,"-21"0"-16,21-22 15,0 1-15,0 0 16,0-21-16,21 21 15,-21-1-15,21-20 0,0 0 0,21-1 16,-20 1-16,-1 0 0,21-1 16,-21-20-16,22 21 0,-1-1 15,-21 1-15,0 0 0,0-1 0,1 1 16,-22 21-16,0 0 0,0-1 0,-22 22 16,1 0-1,0 22-15,0-1 0,0 0 0,-22 0 16,22 21-16,21 1 0,0-22 15,0 21-15,0 1 0,0-1 0,0 0 16,0 1-16,21-1 0,1 0 0,20 1 16,-21-1-16,0 0 15,0-21-15,22 22 0,-22-22 0,0 0 0,0 0 16,-21 0-16,0 1 16,-21-22-1,0 0-15,0 0 0,0 0 16,-1-22-16,-20 22 0,21-21 0,0 21 15,0-21-15,-1 0 0,1 21 16,0 0 0,21 21-1,0 0-15,0 0 16,21-21 0,0 22-16,1-22 0,-1 0 15,0 21-15,21-21 0,-21 0 0,22 0 0,-1 0 16,0-21-16,1-1 0,-1 22 15,0-21-15,1 0 0,-1-21 16,22 21-16,-22-22 0,0 1 0,1-22 16,-22 22-16,21-21 0,0-1 15,1 1-15,-22-1 0,0 1 0,21 20 16,-42-20-16,22-1 0,-22 22 0,0 21 16,0-22-16,0 22 0,-22 42 15,1 22 1,21-22-16,-21 21 15,0 22-15,21-22 0,0 0 0,-21 22 0,0-1 16,21 1-16,-22-1 0,22 1 16,0-22-16,0 22 0,0-22 15,0 0-15,0 1 0,0-22 0,0 0 16,0 0-16,0 0 0,0 1 0,0-1 16,22-21-16,-1 0 0,0 0 15,0 0-15,0-21 16,0-1-16,1 1 0,-22 0 15,0 0-15,0 0 0</inkml:trace>
  <inkml:trace contextRef="#ctx0" brushRef="#br0" timeOffset="113923.17">20722 3874 0,'0'0'0,"21"0"31,22 0-15,-22 0-16,21 0 0,0 0 0,1 0 15,-1 0-15,0 0 0,1 0 16,20 0-16,-20 0 0,-1 0 0,21 0 16,-20 0-16,20 0 0,-20 0 0</inkml:trace>
  <inkml:trace contextRef="#ctx0" brushRef="#br0" timeOffset="114471.86">21865 4149 0,'0'0'0,"85"-64"16,-64 43 0,-21 0-16,21 0 0,0-22 15,-21 22-15,0 0 0,0-21 0,0 21 16,0-22-16,0 22 0,-21-21 0,0 21 15,-21-1-15,20 22 16,-20 0-16,0 0 0,-1 0 0,1 0 16,0 0-16,-1 43 0,1-22 15,0 21-15,-1 1 0,1-1 0,21 0 16,-21 22-16,20-22 0,1 0 0,21 1 16,0-1-16,0 0 0,0 1 15,0-22-15,21 0 0,1 0 0,20 0 16,-21-21-16,21 0 0,-20 22 0,20-22 15,-21 0-15,21 0 0,1 0 16,-1-22-16,-21 1 0,22 0 0,-1 0 16,-21 0-16,21 0 0,-20-22 15,20 1-15,-21 0 0,0-1 16,0 1-16,1 0 0,-22-1 0,0 22 16,0 0-16,0 0 0,0 0 15,-22 42 1,1 0-16,0 0 0,0 21 15,0 1-15,0-22 0,-1 21 0,22 1 16,0-1-16,0-21 0,0 21 0,0-20 16,0-1-16,0 0 0,0 0 15,0 0-15,22 0 0,-1-21 0,0 0 16,0 0-16,0 0 0,22 0 0,-22-21 16,21 0-16,-21 0 0</inkml:trace>
  <inkml:trace contextRef="#ctx0" brushRef="#br0" timeOffset="115336.68">22691 3366 0,'-127'148'31,"105"-106"-31,22 0 0,-21 1 0,0-1 16,0 22-16,21-22 0,-21 0 0,0 1 15,-1 20-15,22-21 0,0 1 0,0-1 16,-21 0-16,21 1 16,0-22-16,0 21 0,0-21 0,0 1 15,0-1-15,21-21 0,1 21 16,-1-21-16,0 0 0,0 0 16,0-21-16,22 0 0,-22-1 15,0 1-15,0 0 0,21-21 16,-20 21-16,-1-22 0,0 1 0,0 21 15,0 0-15,0-1 0,-21 44 32,0-1-32,0 0 0,-21 0 15,0 21-15,0-20 0,21 20 16,0-21-16,0 0 0,0 0 16,0 1-16,0-1 0,0 0 0,21 0 15,0-21-15,0 21 0,22-21 16,-22 21-16,21-21 0,1 0 0,-22 0 15,21 0-15,0 0 0,-20 0 0,20-21 16,-21 0-16,21 0 0,-20 0 16,-1 0-16,0-22 0,0 1 0,0 0 15,0-1-15,22 1 0,-22 0 16,0-1-16,0 1 0,0 0 0,1 20 16,-1 1-16,0 21 15,0 0-15,-21 21 31,0 1-31,0-1 0,0 0 16,21-21 31,0 0-47,-21-21 16,0 0-16,0-1 0,22 1 15,-22 0-15,0 0 16,0 0-16,0 0 15,-22 21-15,1 0 0,0 0 16,0 21-16,0 0 16,0 0-16,-1 0 0,-20 22 0,21-22 15,0 21-15,0 0 0,-1-20 0,1 20 16,21 0-16,0 1 0,0-22 16,0 21-16,0-21 0,0 0 0,0 1 15,21-1-15,1 0 0,-1-21 16,21 21-16,-21-21 0,22 0 0,-22 0 15,21 0-15,0 0 0,1 0 0,-22-21 16,21 0-16,1 0 0,-1-1 16,-21 1-16,0 0 0,22-21 0,-22-1 15,0 1-15,21 0 0,-21-1 0,1 1 16,-1 0-16,0-1 16,0 1-16</inkml:trace>
  <inkml:trace contextRef="#ctx0" brushRef="#br0" timeOffset="115515.78">23770 3514 0,'-21'0'0,"42"0"0,-63 0 16,21 0-16,-1 0 16,1 0-16,0 0 31,0 0-31,0 0 15,0 0-15</inkml:trace>
  <inkml:trace contextRef="#ctx0" brushRef="#br0" timeOffset="115751.86">22437 3577 0,'0'0'0,"-85"21"31,106 1-31,21-22 0,1 0 15,-1 0-15,0 0 16,22 0-16,-1 0 0,22 0 0,-21 0 16,-1 0-16,22 0 0,-22 0 15,1 0-15,-1 0 0,-20 0 0,20 0 16,-21 0-16,-20 0 0,20 0 0,-21 0 16,0-22-16,0 22 0,-42 0 31,0 0-31,-21 0 0</inkml:trace>
  <inkml:trace contextRef="#ctx0" brushRef="#br0" timeOffset="116992.15">3217 6371 0,'0'0'0,"-21"0"0,0 0 0,21-21 15,0 0-15,-21 21 16,0-21-16,-1 21 0,22-21 15,0-1-15,0 1 16,0 0-16,0 0 16,22 21-16,-1-21 0,0 21 15,21 0-15,-21-21 0,22 21 16,-1 0-16,0 0 0,1 0 0,-22 0 16,21 0-16,-21 21 0,22 0 0,-22 0 15,-21 0-15,0 0 0,0 22 16,0-1-16,-21-21 0,-22 22 0,1-1 15,0 0-15,-1 1 0,1-1 16,0 0-16,-1-21 0,22 1 16,-21-1-16,21 0 0,0 0 0,-1-21 15,1 0-15,0 0 16,21-21 0,0 0-16,21 21 0,0-21 15,1-1-15,-1 1 0,21 21 16,-21-21-16,22 0 0,-1 21 15,0 0-15,1 0 0,-1 0 0,0 0 16,1 0-16,-1 21 0,0 0 0,1 0 16,-22 1-16,21-1 0,-21 21 15,-21-21-15,0 22 0,0-22 16,0 21-16,-42 0 0,21 1 0,-22-22 16,1 21-16,0 1 0,-22-22 0,22 0 15,-22 21-15,22-21 0,0 1 16,-22-22-16,22 0 0,21 0 0,-22 0 15,22 0-15,0 0 0,0 0 16,0-22-16,0 22 0,-1-21 0,1 0 16,0 0-16,21 0 0,-21 0 15,21-1-15,0 1 0,0 0 16,0 0-16,0 0 16,21 0-16,0 21 15,0 0-15,1-22 0,-1 22 0,0-21 16,21 21-16</inkml:trace>
  <inkml:trace contextRef="#ctx0" brushRef="#br0" timeOffset="117171.88">4022 6731 0,'0'0'0,"21"0"0,21 0 31,-42 21-16,21-21 17,0 0-32</inkml:trace>
  <inkml:trace contextRef="#ctx0" brushRef="#br0" timeOffset="118713.78">5059 7133 0,'-21'0'0,"42"0"0,-64 0 0,22 0 0,0-21 16,0 0-16,21 0 0,0 0 15,0-1-15,0 1 0,0-21 16,21 0-16,0-1 0,0 1 0,1 0 16,-1-22-16,21 1 0,-21-1 0,22 1 15,-1-22-15,-21 21 0,21 1 16,1-1-16,-1 1 0,-21 21 0,0-1 16,1 22-16,-22 0 15,0 0-15,-22 21 16,1 0-16,0 21 0,-21 0 0,21 21 15,-22-20-15,22 20 0,0 0 16,0 22-16,0-22 0,21 0 0,0 1 16,0-1-16,0 22 0,0-22 0,0 0 15,21-21-15,0 22 0,0-1 16,0-21-16,0 22 0,22-22 0,-22 21 16,0-21-16,0 0 0,0 1 0,1-1 15,-1 0-15,-21 0 16,-21-21-1,-1 0 1,1 0-16,0-21 16,0 0-16,-21 21 0,20-21 0,1-1 15,0 1-15,0 0 0,0 0 0,0 0 16,-1 0-16,1-1 0,0 22 16,21 22-1,0-1 1,0 0-16,0 0 0,0 0 15,0 0-15,0 1 0,21-1 0,-21 0 16,21-21-16,1 21 0,-1 0 16,21-21-16,-21 21 0,22-21 0,-22 0 15,21 0-15,0 0 0,1 0 0,-1 0 16,0 0-16,22 0 0,-22-21 16,1 0-16,-22 21 0,21-21 15,0 0-15,1 0 0,-22-22 0,21 22 16,-21 0-16,1-21 0,-1-1 0,0 22 15,0-21-15,-21-1 0,0 1 16,21 0-16,-21 21 0,0-22 0,21 22 16,-21 63 15,-21-20-31,0-1 0,0 21 0,21 0 16,0-20-16,-21 20 0,21 0 15,-21 1-15,21-22 0,0 21 0,0-21 16,0 22-16,0-22 0,0 0 15,21-21-15,0 21 0,0 0 0,0-21 16,0 0-16,22 0 0,-22 0 16,0 0-16,21 0 0,-20-21 0,20 0 15,0 21-15,-21-21 0,22 0 0,-1-22 16,0 22-16,-20 0 0,20-21 16,-21 20-16,0-20 0,0 0 0,1-1 15,-1 1-15,-21 0 0,0 21 0,0-22 16,0 22-16,0 0 15,-21 21 1,-1 21-16,1 0 0,0 0 0,21 22 16,-21-1-16,0-21 0,0 22 15,-1-1-15,1 0 0,21 1 0,0-1 16,0-21-16,0 21 0,0-20 0,0-1 16,0 0-16,21 0 0,1 0 15,20 0-15,-21-21 0,21 0 0,1 0 16,-22 0-16,42 0 0,-20-21 0,-1 0 15,0 21-15,1-21 0,-1-21 16,0 20-16,1 1 0,-1-21 0,0 0 16,-20-1-16,20 1 0,-21-22 0,0 1 15,0-1-15,-21 22 16,22-21-16,-22-1 0,21 22 0,-21-22 16,0 22-16,0 0 0,0 20 0,0 1 15,0 0-15,-21 21 0,-1 0 16,1 0-16,21 21 0,0 0 0,0 22 15,-21-22-15,0 21 0,0 1 0,21 20 16,0-21-16,-21 22 0,21-22 16,0 1-16,0-1 0,0 21 0,0-41 15,0 20-15,0 0 0,0-21 0,0 22 16,0-22-16,0 0 16,0 0-16,21-21 0,-21-21 31,21 21-31,0-21 15,-21 0-15,21 0 0,0-1 0,1-20 16,-22 21-16,21-21 0,21 20 0,-21 1 16,0-21-16,22 21 0,-22 0 15,0 21-15,21 0 0,1 0 0,-22 0 16,21 0-16,-21 0 0,22 21 0,-22 0 16,0 0-16,0 0 0,-21 0 15,0 1-15,0 20 0,0-21 0,0 0 16,-21 0-16,0 22 0,0-22 0,-22 0 15,22 0-15,-21 0 0,0 1 16,-1-1-16,22 0 0,-21 0 16,-1-21-16,1 21 0,21-21 0,-21 21 15,20-21-15,-20 0 0,21 0 0,0 0 16,21-21 0</inkml:trace>
  <inkml:trace contextRef="#ctx0" brushRef="#br0" timeOffset="119479.34">8340 6519 0,'21'-21'0,"-42"42"0,63-63 16,-42 21-16,21 0 0,0 0 0,-21-1 15,21 1-15,-21 0 0,0 0 16,0 0-16,0 0 16,0-1-16,0 1 15,-21 21-15,0 0 0,0 0 16,0 0-16,0 21 16,-1 1-16,22-1 0,-21 21 0,0-21 15,21 22-15,-21-1 0,21 0 0,-21 1 16,0 20-16,21 85 15,0-127 1,0 22-16,0-22 0,21 0 0,0-21 16,0 21-16,0-21 0,0 0 15,22 0-15,-1 0 0,-21 0 0,22 0 16,-1-21-16,0 0 0,1 0 0,20 0 16,-21-1-16,1-20 0,-1 21 0,0-21 15,1-1-15,-22-20 0,21 20 16,-21-20-16,22 21 0,-22-22 0,0 22 15,0-22-15,0 1 0,-21 20 0,0 1 16,22 0-16,-22-1 0,0 1 16,0 21-16,0 0 0,-22 42 15,1 0-15,0 21 16,0-20-16,21 20 16,-21 0-16,0 22 0,-1-22 0,1 22 15,21-1-15,-21-21 0,21 22 0,-21-1 16,21-20-16,0-1 0,0 0 15,0 1-15,0-1 0,0-21 0,0 0 16,0 1-16,0-1 0,0 0 0,21-21 16,0 0-16,0 0 0,1 0 15,20 0-15,-21 0 0,21 0 0,1 0 16,-22-21-16,21 0 0,1-1 0,-1 1 16,-21 0-16,21-21 0,1 21 0,-22-1 15</inkml:trace>
  <inkml:trace contextRef="#ctx0" brushRef="#br0" timeOffset="120479.46">9504 6541 0,'42'-22'0,"-148"107"0,170-148 0,20-1 0,-62 43 15,-1-21-15,0 20 0,0 1 16,-21 0-16,0 0 0,0 0 0,0 0 16,0-1-16,-21 22 0,0 0 0,0-21 15,-1 21-15,-20 0 0,21 0 0,-21 21 16,20-21-16,-20 22 0,21-1 16,-21 21-16,20-21 0,-20 22 0,21-1 15,0 0-15,0 1 0,-1-1 0,1 0 16,21-21-16,0 22 0,0-22 0,0 21 15,0-21-15,0 1 16,0-1-16,21 0 0,1-21 16,-1 0-16,0 0 0,0 0 0,0 0 15,0 0-15,22-21 0,-22 0 16,0 21-16,21-22 0,-20-20 0,20 21 16,-21 0-16,0-22 0,0 1 0,1 0 15,-1-1-15,0 1 0,0 0 0,-21 21 16,0-22-16,0 22 0,0 0 15,0 42 1,0 0-16,-21 0 16,0 1-16,21-1 0,0 21 15,-21 0-15,21-20 0,0 20 16,0-21-16,0 0 0,0 22 0,0-22 16,0 0-16,0 0 0,21 0 15,0 0-15,0-21 0,0 22 0,22-22 16,-1 0-16,-21 0 0,21 0 0,22 0 15,-22 0-15,1-22 0,-1 1 0,0 21 16,1-21-16,-1 0 0,0-21 16,-21 20-16,22 1 0,-22-21 0,0 0 15,0 20-15,-21-20 0,21 0 0,-21 21 16,0-1-16,0 1 0,0 0 16,0 0-16,-21 21 0,0 0 15,0 0-15,0 21 0,21 0 16,0 0-16,-21 1 0,-1 20 0,1-21 15,21 0-15,0 22 0,0-22 0,0 0 16,0 21-16,0-21 0,21 1 0,1-1 16,-1 0-16,0-21 0,0 21 15,0 0-15,0-21 0,1 21 16,-1-21-16,-42 0 31,-1 0-15,1 0-16,0-21 0,0 21 15,0 0-15,0 0 16,21 21 0,0 1-1,21-22 1,0 0-16,0 0 0,0 0 16,0 0-16,1 0 0,20 0 0,-21 0 15,21-22-15,1 22 0,-1-21 0,0 0 16,1 0-16,20 0 0,-20 0 0,20-1 15,-21 1-15,22 0 0,-22-21 16,1 21-16,-1-22 0,-21 22 0,21-21 16,-20-1-16,-1 22 0,0-21 15,-21 21-15,0 0 0,0-1 0,0 1 16,-42 21-16,20 0 0,1 0 16,0 0-16,-21 0 0,-1 21 0,1 1 15,21-1-15,-21 21 0,20-21 0,1 0 16,21 22-16,0-22 0,0 21 15,0-21-15,0 22 0,0-22 0,0 0 16,0 0-16,21 0 0,1 1 0,-22-1 16,0 0-16,21 0 0,-21 0 0,21-21 15,-21 21-15,0 1 16,-21-22 0,0 0-16,-1 0 15</inkml:trace>
  <inkml:trace contextRef="#ctx0" brushRef="#br0" timeOffset="122323.79">11747 6392 0,'-84'-42'31,"63"21"-31,21 0 0,0 0 16,0-1-16,0 1 0,0 0 15,0 0-15,21 0 0,0 0 16,21-1-16,-21 22 0,1-21 0,20 21 15,0 0-15,1 0 0,-22 0 0,21 0 16,0 21-16,-20 1 0,20-1 16,-21 0-16,0 21 0,0-21 0,1 22 15,-22-1-15,0 0 0,0 1 16,0-1-16,0-21 0,-22 22 16,1-22-16,0 21 0,0-21 0,21 0 15,-21 1-15,0-22 0,21 21 0,-22-21 16,22-21-1,0-1-15,0 1 16,22 0-16,20-21 0,-21-1 0,0 1 16,22 0-16,-1-1 0,0 1 0,1 0 15,-22-1-15,21 1 0,0 21 16,-20 0-16,20 0 0,-21-1 0,0 1 16,0 21-16,1 0 0,-1 0 0,-21 21 15,0 1-15,0-1 16,0 0-16,0 21 0,0-21 0,0 22 15,0-1-15,0 0 0,0 1 0,-21-22 16,21 21-16,0 1 0,0-22 0,0 21 16,0-21-16,21 0 0,0 1 15,21-22-15,-21 21 0,22-21 0,-1 0 16,0 0-16,1 0 0,20 0 0,-20-21 16,20 21-16,-21-22 0,22 1 15,-22 0-15,22 0 0,-22 0 0,0-22 16,1 22-16,-1-21 0,-21 21 0,0-22 15,-21 1-15,0 21 0,0-21 16,0-1-16,0 22 0,0-21 16,-21 21-16,0-1 0,0 22 0,-21 0 15,20 0-15,-20 0 0,21 0 0,-21 0 16,-1 0-16,22 22 0,0-1 16,-21 0-16,20 21 0,1-21 0,0 22 15,0-1-15,0 0 0,21 1 0,-21-22 16,21 21-16,0 1 0,0-22 15,0 0-15,0 21 0,21-42 0,0 21 16,0 1-16,21-22 0,-20 0 0,-1 0 16,21 0-16,-21 0 0,22 0 15,-22 0-15,21-22 0,-21 1 0,22 0 16,-22 21-16,0-42 0,21 21 16,-21-1-16,-21-20 0,22 21 15,-1-21-15,-21 20 0,0-20 0,21 0 16,-21 21-16,0-1 0,0 1 0,0 0 15,0 0-15,-21 21 16,21 21-16,-21 0 16,21 0-16,-22 1 0,22-1 0,-21 21 15,21-21-15,0 22 0,0-22 0,0 0 16,0 21-16,0-21 16,0 1-16,0-1 0,21-21 0,1 21 0,-1-21 15,0 0-15,21 0 0,-21 0 16,22 0-16,-22 0 0,21-21 0,1 21 15,-22-21-15,21-1 0,0 1 16,1 0-16,-1-21 0,-21 21 0,0-22 16,1 22-16,-1-21 0,0-1 0,-21 22 15,0-21-15,0 21 0,0 0 16,0-1-16,0 1 0,-21 21 16,0 21-16,-1 1 15,1-1-15,21 0 16,-21 21-16,0-21 0,21 22 0,0-22 15,-21 21-15,21-21 0,-21 22 16,21-22-16,0 0 0,0 0 0,0 0 16,0 1-16,0-1 0,21-21 31,-21-21-15,0-1-16,0 1 0,21 0 15,0 0-15,-21 0 0,21-22 0,-21 22 16,21-21-16,1 21 0,-22-22 0,21 22 15,0-21-15,0 21 0,0-22 16,0 22-16,1 0 0,-1 21 16,0 0-16,-21 21 15,0 0-15,21 1 0,0 20 16,-21-21-16,0 0 16,0 0-16,0 1 0,0-1 0,21 0 15,-21 0-15,22 0 0,-22 0 0,21 1 16,-21-1-16,21-21 15,0 0-15,0 0 0,0 0 0,1 0 16,-1 0-16,0 0 0,0-21 0,0-1 16,0 22-16,22-21 0,-22 0 15,0 0-15,0 0 0,0-22 0,22 22 16,-22 0-16,0-21 0,0 21 0,22-22 16,-22 22-16,0 0 0,-21 0 15,21 0-15,-21-1 0,21 22 16,-21 22-16,0-1 15,0 0-15,0 0 0,-21 0 0,0 0 16,21 22-16,0-22 0,-21 21 16,21-21-16,0 22 0,0-22 0,0 0 15,0 21-15,0-20 0,0-1 0,21 0 16,0 0-16,0-21 0,22 21 16,-22-21-16,21 0 0,-21 0 0,22 0 15,-1 0-15,0 0 0,-21 0 0,22-21 16,-1 0-16,0 21 0,-20-21 0,20 0 15,0-1-15,1-20 0,-22 21 16,0 0-16,0-22 0,0 22 16,0-21-16,-21 21 0,0 0 0,0-1 15,0 1-15,0 0 0,-21 21 16,0 0-16,-21 0 0,21 21 16,-1-21-16,1 21 0,-21 1 0,42-1 15,-21 0-15,0 21 0,21-21 0,0 1 16,-22 20-16,22-21 0,0 0 15,0 0-15,0 1 0,22-1 0,-1 0 16,0-21-16,-21 21 0,21-21 0,0 0 16,22 0-16,-22 0 0,0 0 15,0 0-15,0-21 0,0 21 0,1-21 16,-1 0-16</inkml:trace>
  <inkml:trace contextRef="#ctx0" brushRef="#br0" timeOffset="122927.44">16891 6519 0,'0'0'0,"-21"22"0,0-1 0,-1 0 0,1-21 15,0 0-15,21-21 32,0 0-32,0-1 0,21 1 0,0-21 15,1 21-15,-1-22 0,21 1 0,0-21 16,-20 20-16,20 1 0,0-22 15,22 1-15,-22-1 0,0 1 0,1-1 16,-1 1-16,-21 21 0,22-22 16,-43 43-16,0-21 0,0 20 15,-22 22-15,1 0 16,-21 22-16,0 20 0,-1-21 16,1 21-16,0 1 0,20 20 0,1-20 15,0-1-15,21 0 0,0 1 0,0-1 16,0 0-16,0 1 0,21-22 15,0 21-15,1-21 0,20 22 0,-21-22 16,0 21-16,22-21 0,-22 0 0,0 1 16,0-1-16,0 0 0,-21 0 15,0 0 1,-21-21-16,-21 0 0,21 0 16,-22 0-16,22-21 0,-21 0 15,-1 0-15,1 0 0,21-1 0,-21 1 16,20 0-16,1-21 0,0 21 0,21-22 15,0 22-15,0 0 0,0-21 16,0 20-16,21 1 0,0-21 0,22 21 16,-1-22-16,0 22 0,1-21 0,20 21 15</inkml:trace>
  <inkml:trace contextRef="#ctx0" brushRef="#br0" timeOffset="124351.31">17780 5503 0,'21'-21'0,"-42"42"0,42-63 16,-21 63-1,-21 0-15,21 22 0,-21-1 16,0 0-16,-1 22 0,1-22 16,0 22-16,0-1 0,0-20 0,0 20 15,-1-21-15,1 1 0,0-1 0,0 0 16,21 1-16,0-1 0,0-21 16,0 0-16,0 22 0,0-22 0,0 0 15,0 0-15,21-21 16,0 0-16,0 0 0,1-21 15,-1 0-15,0 0 0,0 0 16,0-1-16,0-20 0,1 21 16,-1-21-16,0 20 0,0-20 15,0 21-15,0-21 0,-21 20 0,22 1 16,-1 21-16,-21 21 16,0 1-16,0-1 15,0 0-15,0 0 0,0 21 0,0-20 16,0-1-16,0 21 0,0-21 0,0 0 15,0 1-15,0 20 0,0-21 16,0 0-16,21-21 0,0 21 0,0 1 16,0-22-16,1 0 0,-1 0 0,21 0 15,-21 0-15,22 0 16,-22 0-16,21-22 0,0 1 0,1 0 16,-1 0-16,0 0 0,1 0 0,-1-1 15,-21 1-15,22-21 0,-22 21 16,21-22-16,-21 22 0,0-21 0,-21 21 15,0 0-15,22-1 0,-44 22 32,1 0-32,0 22 0,21-1 15,-21 0-15,0 21 0,0-21 0,-1 1 16,1 20-16,21-21 0,0 0 16,0 0-16,0 1 0,0-1 0,21 0 15,1 0-15,-1 0 0,21 0 16,-21-21-16,22 0 0,-1 0 15,0 0-15,1 0 0,20 0 0,-21 0 16,1-21-16,-1 21 0,0-21 0,-20 0 16,20 0-16,-21 0 0,21-1 15,-20 1-15,-22 0 0,0-21 0,0 21 16,0-22-16,0 1 0,-22 0 0,1-1 16,0 22-16,-21-21 0,21 21 15,-22-1-15,1 22 0,0 0 0,-1 0 16,1 0-16,-22 0 0,22 22 0,0-1 15,21 0-15,-22 21 0,22-21 16,0 22-16,21-1 0,0-21 16,0 22-16,0-22 0,21 21 0,0-21 15,22 0-15,-22 1 0,21-1 16,0 0-16,1-21 0,-1 21 0,0-21 16,1 0-16,20 0 0,-20 0 0,20 0 15,-21 0-15,22-21 0,-22 21 16,22-21-16,-22 0 0,0-1 0,1 1 15,-1 0-15,0 0 0,-20 0 16,-1-22-16,0 22 0,-21 0 0,0-21 16,21 21-16,-21-1 0,-21 22 31,0 22-31,0-1 16,-1 0-16,1 0 0,21 0 0,-21 0 15,0 1-15,21-1 0,0 0 0,0 0 16,0 0-16,0 0 0,0 1 0,0-1 15,21-21 1,0 0-16,0 0 0,1 0 0,-1 0 16,0 0-16,0 0 0,21 0 0,-20-21 15,20-1-15,-21 1 0,21 21 16,-20-21-16,-1 0 0,0-21 16,0 20-16,0 1 0,-21-21 0,0 21 15,21 0-15,-21-1 0,0 44 31,0-1-31,0 0 16,-21 0-16,21 0 0,-21 0 16,21 22-16,0-22 0,0 0 0,0 0 15,0 0-15,0 1 0,21-22 32,0 0-32,1 0 0,-1 0 0,21 0 15,-21 0-15,22 0 0,-1-22 0,0 1 16,1 21-16,-22-21 0,21 0 15,-21 0-15,0-22 0,1 22 16,-1-21-16,0 21 0,-21-43 0,0 22 0,21 0 16,-21-22-16,0 22 0,0-1 15,0 1-15,0 0 0,0 21 16,0-1-16,-21 22 16,21 22-16,-21-1 0,0 21 15,-1 0-15,22 1 0,0-1 0,-21 0 16,21 1-16,-21-1 0,21 0 0,0 1 15,0-22-15,0 21 0,0-21 0,0 22 16,0-22-16,0 0 0,0 0 16,0 0-16,0 1 0,21-1 15,0-21-15,1 0 16,-1 0-16,0 0 0,21 0 16,-21 0-16,22 0 0,-1 0 0,0 0 15,22 0-15</inkml:trace>
  <inkml:trace contextRef="#ctx0" brushRef="#br0" timeOffset="124838.69">21103 6117 0,'0'0'0,"21"-21"0,-21 0 15,0 0-15,0-22 0,0 22 16,0 0-16,0 0 0,-21 0 0,21 0 16,-21 21-16,0 0 15,0 0-15,-1 0 0,1 0 16,-21 21-16,21 0 0,0 0 0,-1 0 15,-20 0-15,21 1 0,0 20 0,0-21 16,-1 0-16,1 0 0,0 22 16,21-22-16,0 0 0,0 0 0,0 0 15,0 1-15,0-1 0,0 0 16,21 0-16,0-21 0,1 0 16,-1 0-16,0 0 0,0 0 0,0 0 15,22 0-15,-22-21 0,0 0 0,0 0 16,21-1-16,-20 1 0,-1 0 15,0 0-15,0-21 0,21-1 0,-20 1 16,-1 0-16,0-1 0,0-20 16,0-1-16,0 1 0,1 20 15,-22-20-15,21 21 0,-21-1 0,21 22 16,-21 0-16,0 0 0,0 42 16,-21 0-1,0 0-15,-1 22 0,1-1 0,21 0 16,-21 1-16,21-1 0,-21 0 0,21 1 15,0 20-15,0-21 0,0-20 16,-21 20-16,21 0 0,0-21 0,0 1 16,0 20-16,0-21 0,0 0 15,0 0-15</inkml:trace>
  <inkml:trace contextRef="#ctx0" brushRef="#br0" timeOffset="126019.61">22796 6054 0,'0'0'16,"22"-21"-16,-1-1 0,0-20 0,0 21 0,0-21 15,0-22-15,1 22 0,-22-22 16,21 22-16,0 0 0,0-1 16,-21 1-16,0 0 0,0 20 0,0 65 31,0-22-31,0 42 0,0-20 15,0 20-15,0-20 0,-21 20 0,0 1 16,0-1-16,21-21 0,-22 22 0,1-22 16,21 1-16,-21-1 0,0 0 15,21 1-15,-21-22 0,21 21 0,-21-21 16,-1 0-16,22 1 0,0-1 16,0-42-1,0-1 1,0 1-16,0-21 0,22 21 15,-1 0-15,0-22 0,21 1 16,-21 21-16,22-22 0,-1 1 0,0 0 16,1 21-16,20-1 0,-20 1 0,-1 0 15,0 21-15,1 0 0,-1 0 16,0 21-16,1 0 0,-22 22 0,0-22 16,0 0-16,0 21 0,-21-20 0,0 20 15,0-21-15,0 21 0,-21-20 16,0-1-16,0 21 0,0-21 0,-1 0 15,-20 1-15,21-22 0,-21 21 0,-1 0 16,22-21-16,-21 0 16,21 0-16,-1 0 0,-20 0 0,21 0 15,0 0-15,0-21 0,21 0 16,0-1-16,0 1 16,0 0-16,21 21 15,0 0-15,0 0 16,0 0-16,0 21 0,1 0 15,-1-21-15,21 22 0,-21-22 0,22 0 16,-22 0-16,21 0 0,0 0 0,1 0 16,-1 0-16,22 0 0,-22 0 15,21 0-15,1-22 0,-22 22 0,22-21 16,-1 0-16,-20 0 0,-1 0 16,0 0-16,1-1 0,-1 1 15,0 0-15,-21-21 0,1 21 0,-1-22 16,0 22-16,-21-21 0,0 21 0,0-22 15,0 22-15,-21 21 16,0 0-16,-1 21 0,1 0 16,-21 22-16,21-22 0,0 21 0,-1 1 15,-20-22-15,42 21 0,-21 0 16,21-20-16,0-1 0,0 21 0,0-21 16,0 0-16,0 1 0,21-22 0,0 21 15,0-21-15,22 0 0,-1 0 16,0 0-16,1 0 0,-1 0 15,22 0-15,-1-21 0,1 21 0,-1-22 16</inkml:trace>
  <inkml:trace contextRef="#ctx0" brushRef="#br0" timeOffset="126531.32">25739 6498 0,'-22'21'0,"44"-42"0,-65 64 0,22-43 16,0 0-16,0 21 0,0-21 0,21-21 31,0-1-31,0 1 0,21 0 16,0 0-16,0 0 0,0 0 0,22-22 15,-1 1-15,0 21 0,1-22 16,20 1-16,-21-21 0,22 20 0,-22-20 15,22-1-15,-22-20 0,0 20 0,1-21 16,-1 22-16,-21-1 0,0 22 16,-21-21-16,0 41 0,0-20 0,0 21 15,-21 21-15,0 0 0,0 0 16,-21 21-16,-1 0 0,1 0 16,21 22-16,-22 20 0,22-20 0,0 20 15,0-21-15,21 22 0,0-1 16,0-20-16,0-1 0,21 22 0,-21-22 15,21 0-15,0 1 0,1-1 0,-1 0 16,0-21-16,0 22 0,-21-22 16,0 21-16,0-21 0,0 1 0,0-1 15,-42-21-15,21 0 0,-1 0 16,-20 0-16,0 0 0,21 0 16,-22 0-16,22-21 0,0 21 15,0-22-15,21 1 0,0 0 16,21 0-1,0 21-15,0 0 0,22 0 0,-22-21 16,21 21-16,0-21 0,1 21 0</inkml:trace>
  <inkml:trace contextRef="#ctx0" brushRef="#br0" timeOffset="127739.18">26628 6181 0,'0'0'0,"42"-21"0,21-1 0,1 1 16,-22 0-16,1-21 0,-1 21 15,-21-22-15,0 22 0,-21-21 0,0 21 16,0-22-16,-21 22 0,0 21 0,-21 0 15,-1 0-15,1 0 16,-22 0-16,22 21 0,-21 22 0,20-22 16,-20 21-16,20 0 0,1 1 0,0-1 15,-1 0-15,1 1 0,21-1 16,0-21-16,0 22 0,21-22 0,0 21 16,0-21-16,0 0 0,21-21 15,0 22-15,0-22 0,0 21 0,22-21 16,-1 0-16,0 0 0,1 0 0,-1-21 15,0-1-15,1 22 0,-1-21 16,0 0-16,-21 0 0,22 0 0,-22 0 16,0-22-16,0 22 0,0-21 0,-21-1 15,0 22-15,0-21 16,0 21-16,0 0 0,-21 21 16,0 0-1,0 21-15,0 21 0,0-21 16,-1 0-16,22 22 0,0-22 0,0 0 15,0 21-15,0-20 0,0-1 0,0 0 16,22 0-16,-1 0 0,0 0 16,21-21-16,-21 0 0,22 22 0,-1-22 15,0 0-15,1 0 0,20 0 0,-20 0 16,-1-22-16,0 1 0,1 0 16,-22 21-16,21-21 0,-21 0 0,0-22 15,1 22-15,-1 0 0,-21-21 16,21-1-16,-21 1 0,21 21 15,-21-21-15,0 20 0,0 1 0,0 42 32,-21-21-32,0 43 0,0-22 15,-1 0-15,1 21 0,0-20 0,21-1 16,-21 21-16,21-21 0,-21 0 16,21 1-16,-21-1 0,21 0 0,0 0 15,0 0-15,0 0 16,0-42-1,0 0 1,21 0-16,-21 0 0,21 0 16,0-1-16,0-20 15,-21 21-15,21-21 0,22 20 0,-22-20 16,0 0-16,21 21 0,-20-1 0,-1-20 16,21 42-16,-21-21 0,0 21 15,1 21-15,-22 0 16,0 0-16,0 1 0,0 20 15,0-21-15,0 21 0,0-20 0,0 20 16,0-21-16,0 0 0,0 22 0,0-22 16,0 0-16,21 0 0,-21 0 15,0 0-15,21-21 0,-21 22 16,21-22-16,0 0 0,0 0 16,1 0-16,-1 0 0,0-22 15,0 1-15,0 0 0,22 0 0,-1 0 16,0 21-16,-21-43 0,22 22 0,-1 0 15,0 0-15,1-21 0,-22 20 16,21-20-16,-21 21 0,1 0 0,-1 21 16,-21 21-1,-21-21 1,-1 21-16,1 0 0,0 0 0,0 22 16,0-22-16,21 0 0,0 0 15,0 0-15,0 1 0,0-1 16,0 0-16,0 0 0,0 0 0,42-21 15,-21 21-15,22-21 0,-22 0 0,21 0 16,0 0-16,1 0 0,20 0 16,-20 0-16,-1 0 0,0 0 0,1 0 15,-1-21-15,0 0 0,1 0 0,-22 0 16,0-22-16,21 22 0,-42-21 16,21 21-16,-21-22 0,0 1 0,0 21 15,0-21-15,0 20 0,0 1 16,-21 21-16,0 0 0,0 0 0,0 21 15,0 1-15,-22-1 0,22 0 16,0 0-16,0 0 0,0 0 16,-1 22-16,1-22 0,21 0 0,0 0 15,0 22-15,0-22 0,0 0 0,0 0 16,0 0-16,21 0 16,1 1-16,-1-22 0,0 0 0,0 21 15,21-21-15,22 0 0,-1 0 0,1 0 16</inkml:trace>
  <inkml:trace contextRef="#ctx0" brushRef="#br0" timeOffset="128463.3">30184 5927 0,'0'0'0,"0"-21"16,0-1-16,-22-41 15,-20 63-15,21 0 16,-21 0-16,-1 0 0,1 21 0,0 0 15,-1 0-15,1 1 0,0 20 16,-1-21-16,1 21 0,0 1 0,-1-1 16,22-21-16,-21 22 0,21-22 15,21 21-15,0-21 0,0 22 0,0-22 16,0 0-16,0 0 0,21 0 0,-21 0 16,21-21-16,0 0 15,0 0-15,22 0 0,-22 0 0,0 0 16,0 0-16,21-21 0,-20 21 0,-1-21 15,21 0-15,-21 0 0,0 0 16,1-22-16,-1 22 0,0-21 0,21-1 16,-21 1-16,1 0 0,-1-1 15,-21 22-15,21 0 0,-21 0 0,0 0 16,-21 42 0,0 0-16,-1 0 0,1 0 15,0 22-15,-21-1 0,21-21 0,-1 22 16,1-1-16,21 0 0,0-21 15,0 22-15,0-1 0,0-21 0,0 22 16,0-22-16,21 0 0,1 0 0,-1 0 16,21 0-16,-21-21 15,22 0-15,-22 0 0,21 0 0,0 0 16,1 0-16,-22 0 0,21-21 0,1 0 16,-22 0-16,21 0 0,0 0 15,-20-22-15,20 22 0,0-21 0,-21-1 16,22 1-16,-1-21 0,-21 20 15,22 1-15,-22 0 0,0-1 0,-21 1 16,21 21-16,-21 0 0,0-1 0,-21 22 31,-21 22-31,20-1 0,1 21 0,0-21 16,0 22-16,0-22 0,21 21 16,0 0-16,0-20 0,0 20 0,0 0 15,21-21-15,-21 1 0,21 20 0,0-21 16,-21 0-16,21 0 0,1 1 15,-44-22 17,1 0-32,-21 0 15,21 0-15,-22 0 0,1 0 16,-21 0-16,-1 0 0,1 0 0,-22 0 16,0 0-16</inkml:trace>
  <inkml:trace contextRef="#ctx0" brushRef="#br0" timeOffset="128803.43">12340 7324 0,'0'0'0,"-21"-21"0,0-64 32</inkml:trace>
  <inkml:trace contextRef="#ctx0" brushRef="#br0" timeOffset="129883.77">12340 7430 0,'21'42'0,"-42"-84"0,63 147 31,-20-105-31,-1 0 16,0 0-16,0-21 0,0 21 16,-21-21-16,21-21 0,1 21 15,-1-1-15,-21-20 0,21 21 0,0-21 16,-21-1-16,0 22 0,0-21 0,0-1 16,0 22-16,-21 0 0,0 0 0,0 21 15,-22 0-15,22 0 16,-21 0-16,-1 0 0,-20 21 0,21 0 15,-1 22-15,1-1 0,0 0 0,20 1 16,-20 20-16,21-21 0,21 1 16,0 20-16,0-20 0,21-1 0,0 0 15,0 1-15,22-1 0,-1-21 0,0 21 16,1 1-16,-1-22 0,-21 21 16,22-21-16,-1 22 0,-21-22 0,0 21 15,0-21-15,-21 1 0,0 20 0,0-21 16,-21 0-16,0 0 0,-21 1 0,-1-1 15,1 0-15,-21-21 16,-1 21-16,22-21 0,-22 0 0,1 0 16,-1 0-16,22-21 0,0 21 0,-1-21 15,1 0-15,0-22 0,20 22 16,1-21-16,0-1 0,21 1 0,0 0 16,0-1-16,0 1 0,21 0 0,0-1 15,1 1-15,20 0 0,0 21 16,1-22-16,20 22 0,-21 21 0,22-21 15,-1 21-15,1 0 0,-22 0 0,22 0 16,-1 0-16,-20 21 0,-1-21 0,0 21 16,-21 0-16,1-21 0,-1 22 15,-21-1-15,21 0 0,-21 0 16,0 21-16,0-20 0,0-1 0,0 0 16,0 21-16,-21-21 0,21 1 15,0 20-15,0-21 0,0 0 0,0 0 16,0 1-16,0-1 0,21-21 31,0 0-31,0 0 0,0 0 16,1-21-16,-1-1 0,21 1 0,-21 0 15,22-21-15,-1 21 0,-21-1 0,21 1 16,-20-21-16,20 21 0,-21-22 16,0 22-16,0 0 0,-21 0 0,0 0 15,-21 21 1,0 21-1,0 0-15,0 21 0,0-20 16,21 20-16,-22-21 0,1 21 0,21 1 16,-21-1-16,21-21 0,0 22 0,0-22 15,0 0-15,21 0 0,0 0 16,1 0-16,20-21 0,-21 0 0,21 0 16,1 0-16,20 0 0,-20-21 0,20 0 15,-21 0-15,22 0 0,-22-22 16,1 22-16,-1 0 0,0-21 0,1 21 15,-22-22-15,0 22 0,0-21 0,0 21 16,-21-22-16,0 22 0,0-21 16,0 21-16,0-1 0,0 1 15,0 0-15,-21 21 0,0 0 16,21 21-16,-21 0 0,21 1 0,-21-1 16,-1 21-16,22 0 0,0 1 15,0-1-15,0 0 0,-21 22 0,21-1 16,0 1-16,0-1 0,-21 1 0,21-1 15,0 22-15,0-21 0,0 20 0,-21 1 16,21 0-16,0-1 0,-21 1 16,0 0-16,-1-1 0,22 1 0,-21-22 15,0 1-15,0-1 0,21-20 16,0-1-16,0-21 0,0 0 0,0 1 16,0-44-16,0 1 15,21 0-15,0-21 0,0 21 16,1-22-16,-1-20 0,-21-1 0,21 1 15,0-1-15</inkml:trace>
  <inkml:trace contextRef="#ctx0" brushRef="#br0" timeOffset="130135.63">13525 8170 0,'0'-84'0,"0"168"0,0-232 0,0 64 0,0 20 16,0 1-16,0 20 0,0 1 0,22 21 16,-1 0-16,0-1 0,0 1 15,0 21-15,0 0 0,1 0 16,-1 21-16,21 1 0,-21-1 0,0 0 15,1 0-15,-1 0 0,0 22 0,0-22 16,-21 21-16,0-21 0,0 22 16,0-22-16,-21 21 0,0 0 0,0-20 15,-22-1-15,22 21 0,-21-21 0,-1 0 16,22 1-16,0-1 0,-21-21 0,21 0 16,21-21 15,0-1-31,21 1 15,21 0-15,-21 0 0</inkml:trace>
  <inkml:trace contextRef="#ctx0" brushRef="#br0" timeOffset="130397.48">14012 7895 0,'0'0'0,"21"-21"16,1 0-16,20 0 0,-21 0 0,0-1 16,-21 1-16,0 0 0,0 0 15,0 0-15,0 0 0,0-1 0,-21 22 16,0 0-1,0 0-15,-22 0 0,22 22 16,0-1-16,0 0 0,0 21 0,0-21 16,21 1-16,0 20 0,-22-21 15,22 21-15,0-20 0,0-1 0,0 21 16,0-21-16,22 0 0,-1-21 16,0 22-16,0-1 0,0-21 0,0 0 15,1 0-15,20 0 0,0 0 0,-21 0 16,22-21-16,-1-1 0,-21 1 15,22 21-15,-22-21 0,0-21 0,0 21 16</inkml:trace>
  <inkml:trace contextRef="#ctx0" brushRef="#br0" timeOffset="130684.31">14436 7811 0,'0'0'0,"0"-22"0,21 1 0,-21 0 15,0 0-15,0 0 0,21 0 16,0-1-16,-21 1 0,21 21 16,0 0-16,1 0 0,-1 0 15,0 21-15,0-21 16,0 22-16,0-1 0,-21 0 0,22 21 15,-1-21-15,0 1 0,-21 20 0,0-21 16,0 21-16,0-20 0,0-1 0,0 0 16,0 0-16,0 0 0,0 0 15,-21-21-15,0 0 16,21-21 0,0 0-16,0 0 0,0 0 0,0 0 15,0-1-15,0 1 0,0 0 16,0-21-16,0 21 0,0-22 15,0 22-15,0 0 0,21 0 0,0 0 16,0-1-16,0 1 0,0 21 16,1-21-16,20 21 0,-21 0 0,21-21 15,1 21-15,20 0 0</inkml:trace>
  <inkml:trace contextRef="#ctx0" brushRef="#br0" timeOffset="131163.7">15938 7514 0,'0'0'16,"0"-21"-16,-21 21 16,0 0-16,0 0 0,0 0 15,0 0-15,-1 21 0,-20 0 16,21 22-16,0-22 0,-22 21 0,22-21 16,0 22-16,0-22 0,21 21 0,0 1 15,0-22-15,0 0 0,0 21 0,0-21 16,0 1-16,0-1 0,21 0 15,0-21-15,22 0 0,-22 0 0,21 0 16,0 0-16,1 0 0,-1 0 0,22-21 16,-22 21-16,21-21 0,-20-1 15,20 1-15,-20 0 0,20 0 0,-21 0 16,1-22-16,-22 22 0,21-21 0,-21 0 16,22-1-16,-43 1 0,21-22 0,-21 1 15,21-1-15,-21 1 16,0-1-16,0 22 0,0 0 0,0-1 15,0 22-15,-21 0 0,0 0 0,0 21 16,-1 21-16,1 0 16,0 0-16,0 22 0,0-1 0,0 22 15,-1-22-15,1 0 0,0 22 0,0-1 16,0-20-16,21-1 0,0 0 0,0 1 16,0-1-16,0 0 0,0-21 15,0 22-15,21-22 0,0 0 0,0 0 16,0 0-16,22-21 0,-1 0 15,-21 0-15,22 0 0,-1 0 0,0 0 16,1-21-16,-1 0 0,0 0 16,1 0-16</inkml:trace>
  <inkml:trace contextRef="#ctx0" brushRef="#br0" timeOffset="132102.91">17081 7557 0,'0'0'0,"0"-22"0,0 1 0,-21 21 15,0 0-15,-21 0 16,21 21-16,-22-21 0,22 43 0,-21-22 15,-1 0-15,1 0 0,21 22 16,-21-22-16,20 0 0,1 21 0,0-21 16,0 1-16,0-1 0,21 0 0,0 0 15,0 0-15,0 0 0,21-21 16,0 22-16,0-22 16,22 0-16,-22 0 0,0 0 15,0-22-15,21 22 0,-20-21 0,-1 0 16,0 0-16,0 0 0,0 0 15,0-1-15,1 1 0,-22 0 0,0-21 16,0 21-16,0-1 0,0-20 0,0 21 16,0 0-16,0 42 15,-22 0 1,1 0-16,21 22 0,0-22 16,0 0-16,-21 0 0,21 0 15,0 22-15,0-22 0,0 0 16,0 0-16,21 0 0,0-21 15,1 0-15,-1 0 0,0 0 16,21 0-16,-21 0 0,1 0 0,20 0 16,-21-21-16,21 21 0,-20-21 15,20 0-15,-21 21 0,21-21 0,1-1 16,-22 1-16,21 0 0,1-21 0,-22 21 16,21-1-16,0 1 0,-20 0 15,20 0-15,-21 0 0,0 21 0,0 0 16,-21 21-1,0 0-15,0 0 0,0 0 0,-21 1 16,0-22-16,0 21 16,0 0-16,0 0 0,-1 0 0,22 0 15,-21-21-15,0 22 0,0-1 16,0-21-16,0 0 16,42 0 46,0 0-62,0 0 16,0 0-16,0 0 0,1 0 0,-1 0 15,21 0-15,0 0 0,-20 0 16,20 0-16,0 0 0,1-21 0,20 21 16,-21-22-16,1 22 0,-1-21 15,0 0-15,1 21 0,-1-21 0,0 0 16,-20 0-16,20-1 0,-21 1 0,0 0 15,-21 0-15,0 0 0,0-22 0,0 22 16,0 0-16,0-21 0,0 21 16,-21 21-16,0-22 0,0 22 15,0 0-15,-1 0 0,1 22 0,21-1 16,0 0-16,-21 0 0,21 21 16,0-20-16,0 20 0,0-21 0,0 0 15,0 0-15,21 22 0,0-22 16,1 0-16,-1 0 0,-21 0 15,21-21-15,-21 22 0,21-22 16,-42 0 15,0 0-31,0 0 16,-1 0-16,1 0 16,0 0-16,0-22 0,0 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6T01:58:12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2244 1566 0</inkml:trace>
  <inkml:trace contextRef="#ctx0" brushRef="#br0" timeOffset="1243.81">1545 593 0,'0'-21'0,"0"-1"16,0 1-1,0 42 32,0 1-31,0 20-16,0-21 0,21 21 15,-21 22-15,0-22 0,0 22 16,0-1-16,0 1 0,0-1 0,0 1 16,0-1-16,0 1 0,0-22 15,-21 22-15,21-22 0,0 0 16,0 1-16,0-22 0,0 21 0,0-21 15,0 0-15,0 1 0,0-1 16,0-42 15,0-1-31,-21 1 16,21 0-16</inkml:trace>
  <inkml:trace contextRef="#ctx0" brushRef="#br0" timeOffset="1600.16">1630 635 0,'0'0'0,"-21"0"15,21-21 1,-22 21-16,44 0 31,-1 0-31,0 0 16,0 0-16,21 0 0,1 0 0,-1 0 15,0-21-15,1 21 0,-1 0 16,22 0-16,-1-21 0,-21 21 16,22 0-16,-1 0 0,-20 0 0,-1 0 15,22 0-15,-43 0 0,21 0 16,-21 0-16,0 0 0,-21 21 31,-21-21-31,0 0 16,0 21-16,-21-21 0,20 21 15</inkml:trace>
  <inkml:trace contextRef="#ctx0" brushRef="#br0" timeOffset="1874">1757 1122 0,'0'0'0,"0"21"0,-21-21 15,21 21-15,21-21 47,0 0-47,0 0 16,0 0-16,0 0 0,1 0 0,-22-21 15,21 21-15,0 0 0,0 0 16,0-21-16,0 21 0,1 0 16,-1 0-1,0 0 1</inkml:trace>
  <inkml:trace contextRef="#ctx0" brushRef="#br0" timeOffset="2183.84">2201 1291 0,'0'21'31,"0"1"-16,0-1-15,0 0 16,0 0-16,0 0 0,0 0 16,0 1-16,0-1 0,0 21 0,0-21 15,0 0-15,0 1 0,0-1 16,0 0-16,0 0 0,0 0 0,0 0 16,21-21-1,-21-21 1,0 0-1,0-21-15</inkml:trace>
  <inkml:trace contextRef="#ctx0" brushRef="#br0" timeOffset="2592.61">2349 995 0,'-21'0'16,"42"0"-16,-42 21 0,0 0 0,21 0 16,0 1-16,0-1 0,0 0 15,0 0-15,0 0 16,21-21 0,0 0-16,1 0 15,-1 0-15,0 0 0,0-21 16,0 21-16,0-21 0,1 0 15,-1 0-15,0 21 0,-21-22 0,0 1 16,0 0-16,0 0 0,0 0 16,-21 0-16,0-1 0,-1 1 15,1 0-15,-21 21 0,21 0 0,0 0 16,-1 0-16,1 0 0,0 21 16,0 0-16,0 1 0,21-1 15,-21 0-15,21 0 0,0 0 0,0 22 16,0-22-16,0 0 15,21 0-15,0 0 0,0 0 0,0 1 16,0-1-16,1 0 16,-1-21-16,0 0 0</inkml:trace>
  <inkml:trace contextRef="#ctx0" brushRef="#br0" timeOffset="3152.75">2857 1228 0,'0'0'0,"0"21"31,0 0-15,0 0-16,0 0 0,0 1 16,0-1-16,0 0 15,0 0-15,0 0 0,0 0 16,0 1-16,0-1 0,0 0 0,0 0 15,0 0-15,0 0 0,0 1 16,0-1-16,0 0 0,0 0 0,0 0 16,0 0-16,0 1 15,-21-22 17,21-22-32,0 1 0,0 0 15,0 0-15,0 0 0,0 0 16,0-22-16,0 22 0,0-21 0,0 21 15,0-22-15,0 22 0,0-21 16,21 21-16,-21-22 0,22 22 0,-1 0 16,0 0-16,21 0 0,-21-1 15,22 1-15,-22 21 0,21 0 16,-21 0-16,22 0 0,-1 0 0,0 21 16,1 1-16,-22-1 0,21 0 15,1 0-15,-22 21 0,21-20 0,-21 20 16,0-21-16,-21 21 15,0-20-15,0-1 0,0 21 0,0-21 16,0 0-16,-21 22 0,21-22 16,-21 0-16,0 0 0,0 0 15,21 1-15,0-44 32,0 1-17,21 0-15</inkml:trace>
  <inkml:trace contextRef="#ctx0" brushRef="#br0" timeOffset="3743.89">4254 1249 0,'0'0'15,"0"-21"-15,0 0 0,-21 21 0,0-22 16,0 22-16,0 0 16,0 0-16,-22 0 0,22 0 0,0 0 15,-21 22-15,20-1 0,-20 21 16,21-21-16,0 0 0,-22 22 0,22-22 16,0 21-16,0 1 0,0-22 15,21 21-15,0 0 0,0 1 16,0-22-16,0 21 0,0-21 0,0 1 15,0-1-15,21 0 0,0 0 16,0-21-16,0 0 0,1 21 0,-1-21 16,0 0-16,0 0 0,0 0 15,22-21-15,-22 0 0,0 0 0,0 0 16,21-1-16,-20 1 0,-1 0 16,0-21-16,0 21 0,-21-22 0,21 1 15,0 21-15,-21-22 16,0 1-16,0 0 0,22 21 0,-22-22 15,0 22-15,0 0 0,0 0 0,0 0 16,-22 42 15,22 0-31,-21 0 0,21 0 16,0 0-16,0 1 0,-21 20 0,21-21 16,0 21-16,-21-20 0,21-1 15,0 21-15,0-21 0,0 0 0,0 1 16,0-1-16,0 0 0,21 0 15,0 0-15,0-21 0,1 0 16,-1 0-16,0 0 16,0 0-16,0 0 0,22-21 0,-22 21 15,21-21-15,-21 0 0,22-22 16,-1 22-16</inkml:trace>
  <inkml:trace contextRef="#ctx0" brushRef="#br0" timeOffset="4056.71">4974 826 0,'0'-43'0,"0"86"0,0-107 0,0 43 0,0 0 16,-21 0-16,21-1 0,-21 22 15,0 0 1,-1 0-16,1 22 16,21 20-16,0-21 0,0 21 15,0 1-15,-21-1 0,21 22 16,0-22-16,0 21 0,0-20 0,0 20 15,-21 1-15,21-22 0,0 0 16,0 22-16,0-22 0,-21 1 0,21 20 16,0-21-16,0-20 0,0 20 15,0 0-15,0-21 0,0 1 0,21-1 16,-21 0-16,21 0 0,0-21 16,0 0-16,1 0 0,-1 0 0,0 0 15,0 0-15,21 0 0,-20-21 16,-1 0-16,0-22 0,0 22 15,0-21-15</inkml:trace>
  <inkml:trace contextRef="#ctx0" brushRef="#br0" timeOffset="4791.77">6900 487 0,'0'-21'0,"0"0"0,21 21 32,-21 21-32,0 21 0,0-21 15,0 22-15,0-1 0,0 0 16,0 22-16,0-1 0,0-20 15,0 20-15,-21 1 0,0-1 0,0 1 16,21-1-16,0-21 0,-21 1 16,0-1-16,21 0 0,-22 1 15,22-22-15,0 0 0,0 0 0,0 0 16,0 1-16,0-1 16,0-42-1,0-1 1,22 1-16</inkml:trace>
  <inkml:trace contextRef="#ctx0" brushRef="#br0" timeOffset="5232.52">7408 572 0,'0'0'0,"0"21"15,-42 0-15,21 0 0,0 0 0,-22 0 16,22 22-16,-21-22 0,-1 0 16,1 0-16,0 22 0,-22-22 15,22 0-15,0 0 0,-1 0 0,1 0 16,0 1-16,20-22 0,1 0 16,0 0-16,0 0 0,0 0 15,42 0 16,0 0-31,0 21 16,0-21-16,1 21 0,-1 0 16,0 0-16,0 0 0,0 1 15,0 20-15,1-21 0,-1 0 0,0 22 16,-21-22-16,21 0 0,0 0 16,0 0-16,-21 0 0,22 1 0,-1-1 15,0 0-15,-21 0 0,21-21 16,0 21-16,0-21 0,1 0 0,-1 0 15,0 0-15,0 0 16,0 0-16,0 0 0,1 0 16,-1 0-16,-21-21 15,21 0-15</inkml:trace>
  <inkml:trace contextRef="#ctx0" brushRef="#br0" timeOffset="5632.29">7429 1270 0,'0'21'0,"22"-21"31,-1 0-31,0 0 16,0 0-16,0 0 16,0-21-16,1 0 0,-1 21 15,21-21-15,-42 0 0,21-1 16,0 22-16,-21-21 0,22 0 0,-22 0 15,0 0-15,0 0 0,0-1 16,-22 22-16,1 0 0,0 0 16,0 0-16,0 0 0,0 22 15,-1-22-15,1 42 0,21-21 0,-21 0 16,0 22-16,21-22 0,-21 21 16,21-21-16,0 22 0,0-22 0,0 21 15,0-21-15,0 0 0,0 1 16,0-1-16,21 0 0,0-21 0,0 21 15,0-21-15,1 21 0,20-21 16,-21 0-16,21 0 0,-20 0 16,20 0-16,0 0 0,1-21 0,-22 0 15,21 21-15,0-21 0,1 0 16,-22-1-16,21 1 0,-21 0 0,22-21 16</inkml:trace>
  <inkml:trace contextRef="#ctx0" brushRef="#br0" timeOffset="6287.83">8234 1122 0,'0'0'0,"0"21"32,0 0-32,0 0 0,0 1 0,-21-1 15,21 0-15,0 0 16,0 0-16,0 0 0,0 1 0,-22-1 16,22 0-16,0 0 0,0 0 15,0 0-15,0 1 0,22-22 16,-1 21-16,0-21 0,0 0 15,21 0-15,-20 0 16,-1 0-16,0-21 0,21 21 0,-21-22 16,22 1-16,-22 21 0,0-21 15,21 0-15,-20 0 0,-1 0 0,-21-22 16,21 22-16,-21 0 0,21 0 16,-21 0-16,0-1 0,0 1 0,0 0 15,0 0 1,0 42 15,0 0-31,0 0 0,-21 1 0,21-1 16,-21 21-16,21-21 0,-21 22 15,21-1-15,0 0 0,0 1 0,0 20 16,-22 1-16,22-1 0,-21 1 0,21-1 16,-21 1-16,21-1 0,-21 1 15,0-1-15,21 22 0,-21-22 0,-1 1 16,1-1-16,21 1 15,-21-1-15,0 22 0,21-22 0,-21-20 16,21 20-16,-21 1 0,-1-22 0,22 0 16,-21 1-16,0-1 0,0 0 15,0-20-15,0 20 0,-1-21 0,1 0 16,0 0-16,0-21 0,-21 22 0,20-22 16,1 0-16,-21 0 0,21 0 15,-22 0-15,1-22 0,21 1 0,-21 0 16,-1-21-16,1-1 0,0 1 0,20 0 15,1-22-15,0 1 0,0 20 16,21-20-16,-21-1 0,21 1 16,0-1-16,0 22 0,0 0 15,21-22-15,-21 22 0,21 21 0,0-22 0,0 1 16,1 0-16,-1 21 0,21-22 16,-21 1-16,22 21 0,-22-22 15,21 1-15,0 0 0,1-1 0,-1 22 16</inkml:trace>
  <inkml:trace contextRef="#ctx0" brushRef="#br0" timeOffset="6951.45">8805 1249 0,'-21'21'31,"21"0"-31,-21 0 16,0 1-16,21-1 0,-21 0 15,21 0-15,0 21 0,-22-20 16,22-1-16,-21 0 0,21 0 0,-21-21 16,21 21-16,0 0 0,0 1 15,21-22 16,0 0-15,1-22-16,-22 1 0,21 0 0,0 0 16,0 0-16,-21 0 0,21-1 15,0 1-15,1 0 0,-1 0 0,-21 0 16,21 0-16,0-1 0,0 22 16,0 0-1,-21 22 1,0-1-16,0 0 0,0 0 15,0 0-15,0 0 0,0 1 16,0-1-16,0 0 0,0 0 0,22 0 16,-22 0-16,21 1 15,0-1-15,0-21 0,0 0 16,0 0-16,1 0 0,20 0 16,-21 0-16,0 0 0,0 0 15,22-21-15,-22-1 0,0 1 0,0 21 16,0-21-16,1-21 0,-1 21 15,-21-1-15,0-20 0,0 21 0,0-21 16,0 20-16,0-20 0,0 21 16,0 0-16,0-22 0,-21 22 15,-1 0-15,1 21 0,0 0 16,0 0-16,0 0 16,0 0-1,21 21-15,-22 0 0,22 1 16,0-1-16,0 0 15,0 0-15,0 0 16</inkml:trace>
  <inkml:trace contextRef="#ctx0" brushRef="#br0" timeOffset="7408.19">9673 1101 0,'0'0'0,"-21"0"16,0 0-16,21 21 0,-21 0 15,-1 0-15,22 0 16,-21 1-16,0-1 0,21 21 0,-21-21 16,21 0-16,0 1 0,0 20 15,-21-21-15,21 0 0,0 0 0,0 1 16,0-1-16,0 0 15,0 0-15,21-21 0,-21 21 16,21-21-16,0 0 0,0 0 16,1 0-16,-1 0 0,0 0 0,21 0 15,-21-21-15,1 0 0,-1 21 16,21-21-16,-21 0 0,0-1 16,1 1-16,-1-21 0,0 21 0,-21 0 15,0-22-15,0 22 0,0-21 16,0 21-16,0-1 0,-21 1 0,0 0 15,-1 21-15,1-21 0,0 21 16,0 0-16,0 0 0,0 0 0,-1 0 16,1 0-16,0 0 0,0 21 15,21 0-15,-21 0 0,21 1 16,0-1-16,0 0 16,0 0-16,21-21 15,0 0-15</inkml:trace>
  <inkml:trace contextRef="#ctx0" brushRef="#br0" timeOffset="7855.94">10054 1207 0,'0'-22'0,"0"-20"31,0 21-31,21 21 0,-21-21 15,21 21-15,1-21 0,-1 21 16,0 0-16,21 0 0,-21 0 16,1 0-16,-1 0 0,0 21 15,0-21-15,0 21 0,0 0 0,1 0 16,-1 22-16,0-22 0,0 0 16,-21 0-16,0 21 0,0-20 0,0-1 15,0 0-15,0 0 0,0 0 0,0 0 16,0 1-16,0-1 0,0 0 15,-21-21-15,0 0 16,21-21 31,0 0-47,0-1 0,0 1 0,0 0 16,21 0-16,-21 0 0,21 0 0,-21-1 15,21-20-15,0 21 0,-21 0 16,22 0-16,-1-1 0,-21 1 0,21 21 15,0-21-15,0 0 0,0 21 16,1 0-16,-1 0 0,0 0 16,0 0-16,0 0 15</inkml:trace>
  <inkml:trace contextRef="#ctx0" brushRef="#br0" timeOffset="8508.93">11388 1228 0,'0'0'15,"0"-43"1,0 22-16,0 0 0,-22 21 15,1 0-15,21-21 0,-21 21 0,0 0 16,0 0-16,0 0 0,-1 0 16,-20 21-16,21-21 0,0 21 0,-22 0 15,22 1-15,0-1 0,-21 0 16,21 0-16,-1 0 0,1 0 0,0 1 16,0-1-16,21 0 0,0 0 15,0 0-15,0 0 0,0 1 0,0-1 16,0 0-16,21 0 15,0-21 1,0 0-16,1 0 0,-1 0 0,0 0 16,0 0-16,21 0 0,-20-21 15,-1 0-15,21 21 0,-21-21 16,0-1-16,1 1 0,20-21 16,-21 21-16,0-22 0,0 22 0,1-21 15,-1 0-15,0-22 0,0 22 16,0-1-16,-21 1 0,0-21 0,21 20 15,-21 1-15,0 0 0,0-1 16,0 22-16,0 0 0,0 0 0,0 0 16,0 42 15,-21 0-31,0 21 0,21-21 16,0 22-16,0-1 0,-21 0 15,21 1-15,-21-1 0,21 22 0,0-22 16,0 0-16,0-21 0,0 22 15,0-1-15,0-21 0,0 22 0,0-22 16,0 0-16,21 0 0,0 0 16,0 0-16,0-21 0,1 0 15,-1 0-15,0 0 16,0 0-16,0 0 0,0 0 0,1 0 16</inkml:trace>
  <inkml:trace contextRef="#ctx0" brushRef="#br0" timeOffset="8683.83">11938 1376 0,'0'21'31,"-21"-21"-15,0 0-1,-1 0 1,1 0-16,0 0 0,0 0 15</inkml:trace>
  <inkml:trace contextRef="#ctx0" brushRef="#br0" timeOffset="9915.75">1566 2074 0,'-21'0'0,"42"0"0,-84 0 0,42 0 16,-1 0-16,1 22 15,0-22-15,0 0 0,0 0 16,0 0 0,21 21-1,21-21 1,0 0-16,21 0 15,-21 0-15,1 0 0,20 0 0,0 0 16,1 0-16,-1 0 0,0 0 16,1 0-16,-1 0 0,0 0 0,22 0 15,-22-21-15,0 21 0,22 0 16,-22 0-16,22 0 0,-1 0 16,1 0-16,-1 0 0,1 0 15,20 0-15,1 0 0,-21 0 0,20 0 16,1 0-16,0 0 0,-1 0 15,1-22-15,21 22 0,0 0 0,-1 0 16,1 0-16,0 0 0,21 0 16,-21 0-16,21 0 0,-21-21 0,21 21 15,0 0-15,0 0 0,0 0 16,0 0-16,0 0 0,0 0 0,0 0 16,0 0-16,0 0 0,0 0 15,-21 0-15,21 0 0,0 0 0,0 0 16,-22 0-16,22 0 0,-21 0 15,21 0-15,-21 0 0,21 0 16,0 0-16,0 0 0,-21 0 0,21 0 16,-21 0-16,21 0 0,-21 0 15,21 0-15,0 0 0,-22 0 0,22 0 16,-21 0-16,21 0 0,-21 0 16,21 0-16,0 0 0,-21 0 0,21 0 15,0 0-15,-21 0 0,21 0 0,-21 0 16,-1 0-16,22 0 0,-21 0 15,0 0-15,21 0 0,-21 0 0,0 0 16,0 0-16,-22 0 0,1 0 16,0 0-16,-1 0 0,-20 0 15,20 0-15,-41 0 0,20 0 0,1 0 16,-22 0-16,0 0 0,1 0 16,-1 0-16,-21 0 0,22 0 0,-22 0 15,0 0-15,0 0 0,0 0 16,-21-21-16,21 21 0,1 0 15,-22-21 48,0 0-32,-22 21-15</inkml:trace>
  <inkml:trace contextRef="#ctx0" brushRef="#br0" timeOffset="10059.83">11091 2011 0,'0'21'16,"-21"-21"15,0 0 0</inkml:trace>
  <inkml:trace contextRef="#ctx0" brushRef="#br0" timeOffset="55492.75">1736 3895 0,'0'0'0,"21"0"94</inkml:trace>
  <inkml:trace contextRef="#ctx0" brushRef="#br0" timeOffset="56023.72">1799 3979 0,'-21'0'16,"0"0"-16,21-21 78,0 0-63,0 0 1,0 0-16,0 0 16,0-1-1,0 1-15,0 0 16,0 0-1,0 42 17,0 0-17,0 0-15,0 22 0,0-22 16,0 21-16,0 22 0,0-22 0,0 170 31,0-170-31,0 0 0,0 1 16,0-1-16,0 0 0,0 1 15,0-22-15,0 0 0,0 0 0,0 0 16,0 1-16,21-22 47,-21-22-47,21 1 16,-21 0-16,0 0 0,21 0 15</inkml:trace>
  <inkml:trace contextRef="#ctx0" brushRef="#br0" timeOffset="56371.77">2095 4360 0,'43'64'31,"-43"-43"-31,21-21 15,0 0 1,0 0-16,0 0 16,-21-21-1,0 0 1,0 0-16,0-1 16,-21 22-16,0-21 15,0 21-15,0 0 16,21 21-16,0 1 15,-21-22-15,21 21 0,0 0 16,-22-21-16,22 21 16,22-21-1,-1 0 1,0 0-16</inkml:trace>
  <inkml:trace contextRef="#ctx0" brushRef="#br0" timeOffset="56812.71">2921 3810 0,'0'-21'0,"0"42"0,0-63 15,0 21 1,0-1-16,0 44 47,21-1-47,0 0 0,0 0 0,-21 21 16,22-20-16,-1 20 0,-21 0 15,21 1-15,0 20 0,0-21 0,-21 22 16,0-22-16,21 22 0,1-22 15,-22 22-15,0-22 0,0 0 0,21 1 16,-21-22-16,21 21 16,-21-21-16,0 0 0,0 1 0,0-1 15,0 0-15,0 0 16,21-21-16,-21-21 31,0 0-31,0-22 16,0 22-16,0 0 0,0-21 15,21-1-15,-21 1 0</inkml:trace>
  <inkml:trace contextRef="#ctx0" brushRef="#br0" timeOffset="57125.82">3746 3683 0,'0'0'0,"0"-21"0,22 21 16,-22-21-16,0 0 15,-22 21 1,1 0-16,0 21 16,0 0-16,0 0 0,0 21 0,-22-20 15,22 20-15,0 0 0,-21 1 16,20-1-16,1 21 0,-21 1 0,21-1 16,-22 1-16,22-22 0,-21 22 15,21-1-15,0-20 0,-1-1 16,22 0-16,-21 1 0,21-22 0,-21 21 15,21-21-15,0 0 0,0 1 16,0-1-16,21-21 31,0 0-31,-21-21 16,22-1-16</inkml:trace>
  <inkml:trace contextRef="#ctx0" brushRef="#br0" timeOffset="59047.63">4149 4487 0,'-43'0'15,"22"-21"1,21 0-16,0 0 16,0 0-16,0 0 15,0-22-15,0 22 0,0 0 0,0-21 16,0 20-16,0-20 16,0 21-16,0 0 0,0 0 0,0-1 15,-21 1-15,0 0 0,0 21 0,-1 0 16,1 0-16,0 0 0,0 0 15,0 0-15,0 0 0,-1 0 0,1 21 16,0 0-16,-21 1 0,21-1 16,-1 0-16,1 0 0,0 21 0,21-20 15,-21 20-15,21 0 0,-21-21 16,21 22-16,0-22 0,0 21 0,0-21 16,0 1-16,0 20 0,0-21 15,21 0-15,0 0 0,0-21 16,-21 22-16,21-22 0,1 0 15,-1 0-15,0 0 16,0 0-16,0 0 0,0 0 0,1 0 16,-22-22-16,21 1 0,0 0 15,0 0-15,0 0 0,-21 0 0,21-1 16,-21-20-16,22 0 0,-22 21 0,0-22 16,0 1-16,0 21 0,21-22 15,-21 22-15,0-21 0,0 21 0,0 0 16,0-1-16,0 1 15,0 42 1,0 1 0,0-1-16,21 0 0,-21 0 0,0 0 15,0 22-15,0-22 0,0 21 16,0 0-16,0-20 0,0 20 16,0 0-16,0-21 0,0 22 0,0-22 15,0 0-15,0 0 0,0 0 16,0 1-16,21-1 0,-21 0 0,0 0 15,21 0-15,0-21 0,1 0 16,-1 0-16,0 0 16,0 0-16,0 0 0,0-21 0,22 0 15,-22 0-15,0 0 0,21-1 16,-20 1-16,-1 0 0,0-21 16,0-1-16,0 1 0,-21 21 15,0-21-15,21-1 0,-21 1 0,0 21 16,0 0-16,0-1 0,0 1 0,0 0 15,0 0-15,-21 21 0,0 0 16,0 0-16,0 21 16,0 0-16,21 0 15,-22 1-15,22-1 0,-21 0 0,21 0 16,0 0-16,0 0 0,0 1 16,0-1-16,21-21 15,1 0-15,-1 0 16,0 0-16,0 0 15,0 0-15,0-21 0,22 21 16,-22-22-16,0 1 0,0 0 0,0 0 16,1 0-16,-1 0 0,0-1 0,-21 1 15,21 0-15,-21 0 0,21 21 16,-21-21-16,0 0 16,0 42-1,0 0 1,0 0-16,0 0 0,0 0 0,0 22 15,0-22-15,0 21 0,0-21 16,0 22-16,0-22 0,0 21 16,0-21-16,0 22 0,0-22 0,0 0 15,0 21-15,21-20 0,1-1 16,-1 0-16,0 0 0,0-21 0,0 21 16,22-21-16,-22 0 0,21 0 15,0 0-15,1 0 0,-1 0 0,0 0 16,-20 0-16,20-21 0,0 21 15,1-21-15,-1 0 0,0 0 0,1-1 16,-22 1-16,21 0 0,-21 0 0,0-21 16,1 20-16,-22-20 0,0 21 15,0-21-15,0-1 0,0 22 0,0-21 16,0 21-16,0-1 0,0 1 16,-22 0-16,-20 0 0,21 21 0,0 0 15,-22-21-15,22 21 0,-21 0 16,21 0-16,-22 0 0,22 21 15,0 0-15,0 0 0,0 0 0,0 1 16,-1-1-16,1 21 0,0-21 16,21 22-16,0-22 0,-21 21 0,21-21 15,0 22-15,0-22 0,0 0 0,0 0 16,0 0-16,0 0 0,21 1 16,0-1-16,0 0 0,1-21 0,-1 0 15,0 0-15,0 0 0,0 0 16,0 0-16,22 0 0,-22-21 0,0 21 15,21-21-15,-20-1 0,-1 1 16,21 0-16,-21 0 0,-21-21 16,21 20-16,-21-20 0,22 0 0,-22 21 15,0-22-15,0 22 0,0 0 0,0 0 16,0 0-16,0-1 0,0 44 31,0-1-15,0 0-16,0 0 0,0 0 0,0 0 15,0 22-15,0-22 0,0 0 0,0 21 16,0-20-16,0-1 16,0 0-16,0 0 0,0 0 0,21 0 15,-21 1-15,21-22 0,0 21 16,0-21-16,0 21 0,22-21 0,-22 0 16,0 0-16,0 0 0,22 0 0,-22 0 15,21 0-15,-21-21 0,22 0 16,-22-1-16,0 1 0,21 21 0,-21-42 15,1 21-15,-1 0 0,0-1 16,0-20-16,0 21 0,-21-21 0,0-1 16,21 22-16,-21 0 0,22 0 0,-22 0 15,0-1-15,0 44 32,0-1-17,0 0-15,0 0 0,0 0 16,0 22-16,0-22 0,-22 0 0,22 0 15,0 21-15,0-20 0,0-1 0,0 0 16,0 0-16,0 0 16,0 0-16,22-21 0,-1 0 15,0 0 1,0 0-16,0 0 0,0 0 16,-21-21-16,22 21 0,-1-21 0,0 0 15,-21 0-15,0 0 16,0-1-16,0 1 0</inkml:trace>
  <inkml:trace contextRef="#ctx0" brushRef="#br0" timeOffset="59455.63">6159 3704 0,'0'0'16,"-21"0"-16,0 21 0,21 1 0,-21-1 0,0 0 15,21 0-15,0 0 0,-21 0 16,21 1-16,-22 20 0,22-21 16,0 0-16,0 0 0,0 1 0,0-1 15,22 0-15,-1-21 0,-21 21 16,21-21-16,0 0 0,0 0 0,0 0 16,1 0-16,20 0 0,-21 0 0,0-21 15,0 0-15,1 0 16,-1-1-16,-21 1 0,21 0 0,-21-21 15,0 21-15,0-1 0,0 1 16,0-21-16,-21 21 0,0 21 0,-1-21 16,1 21-16,0 0 0,-21 0 15,21 0-15,-1 21 0,1-21 16,0 21-16,0 0 0,21 0 16,-21 0-16,21 1 0,-21-1 15,21 0-15,0 0 0,0 0 0,0 0 16,0 1-16,0-1 0,0 0 0,0 0 15,21-21-15,0 0 16,0 0-16,0 0 0</inkml:trace>
  <inkml:trace contextRef="#ctx0" brushRef="#br0" timeOffset="60148.47">6773 3556 0,'0'0'16,"-21"0"-16,0 0 0,21-21 15,0 42 1,0 0-16,0 0 16,0 1-16,0 20 15,0-21-15,0 21 0,0-20 0,0 20 16,0 0-16,-21 1 0,21-1 15,0 0-15,0 1 0,-21 20 0,21-21 16,-22 1-16,1 20 0,21-20 16,0-1-16,0 0 0,-21 1 15,21-22-15,-21 21 0,21-21 0,0 22 16,0-22-16,0 0 0,0 0 16,0 0-16,0-42 46,0 0-46,0 0 0,0 0 0,0-1 16,0 1-16,0-21 0,0 21 0,0-22 16,21 1-16,0 0 0,0 21 15,1-22-15,-1 22 0,0-21 0,21 21 16,-21-1-16,22 1 0,-22 0 16,21 21-16,1 0 0,-22 0 15,21 0-15,0 0 0,-20 0 0,20 21 16,0-21-16,-21 21 0,1 1 0,-1 20 15,0-21-15,0 0 0,0 22 16,-21-22-16,0 0 0,0 21 0,0-21 16,0 1-16,0 20 0,-21-21 15,0 0-15,0 0 0,0 1 0,-22-1 16,22 0-16,-21 0 0,21-21 0,-22 21 16,1 0-16,0-21 0,20 22 15,-20-22-15,21 0 0,-21 0 0,20 21 16,1-21-16,0 0 0,0 0 15,0 0-15,0 0 0,-1 0 16,22-21 15,0-1-15,22 1-16,-1 21 0,0-21 0,0-21 16,0 21-16,0-1 0,1-20 0,20 0 15</inkml:trace>
  <inkml:trace contextRef="#ctx0" brushRef="#br0" timeOffset="60519.67">7874 3344 0,'0'0'0,"0"-21"0,0 0 16,0 42 15,0 0-31,0 1 0,-21 20 0,21-21 16,0 21-16,0 1 0,-21 20 0,21-20 15,0 20-15,-22-21 0,22 22 16,0-1-16,0 1 0,0-1 0,0-20 16,-21 20-16,21 1 0,0-22 15,0 22-15,-21-22 0,21 0 16,0 1-16,0-22 0,0 21 0,0-21 15,0 0-15,0 1 16,21-22 15,0-22-15,1 1-16,-22 0 0,0 0 16,21-21-16,-21 20 0,21 1 0</inkml:trace>
  <inkml:trace contextRef="#ctx0" brushRef="#br0" timeOffset="60967.91">8043 4233 0,'64'22'32,"-43"-22"-32,0 0 15,0 0-15,0 0 0,1 0 16,-1 0-16,0-22 0,0 22 0,0 0 15,0-21-15,1 0 0,-1 21 16,0-21-16,0 0 0,-21 0 0,21 21 16,-21-22-16,0 1 0,0 0 15,0 0-15,0 0 16,0 0-16,0-1 0,-21 22 0,0 0 16,0-21-16,0 21 0,-1 0 0,1 0 15,0 0-15,0 0 0,0 0 16,0 21-16,-1 1 0,1-1 0,-21 0 15,21 0-15,0 21 0,-1-20 0,1 20 16,0-21-16,21 21 0,0-20 16,-21 20-16,21-21 0,0 0 0,0 0 15,0 22-15,21-22 0,0 0 16,0 0-16,22 0 16,-22-21-16,0 22 0,0-22 0,22 0 15,-22 0-15,0 0 0,0 0 0,21 0 16,-20 0-16,-1 0 0,0 0 15,0 0-15,0 0 0,0-22 0,1 1 16,-1 0-16,0 0 0,-21 0 0,21 0 16,0-1-16,0-20 0</inkml:trace>
  <inkml:trace contextRef="#ctx0" brushRef="#br0" timeOffset="62344.56">9631 4233 0,'-21'0'0,"42"0"0,-64 0 0,22 0 16,0 0-16,0 0 0,0 0 0,0 0 15,-1 0-15,1 0 0,0 0 16,0 0-16,0 0 16,21-21-16,-21 21 15,-1 0 1,44 0 62,-1 0-62,0 0-16,21 0 0,-21 0 15,22 0-15,-1 0 0,22 0 16,-22 0-16,43 0 0,-22 0 0,1 0 15,20 0-15,1 0 0,0 0 0,-1 0 16,1 0-16,0 0 16,-1 0-16,1 0 0,-22 0 0,22 0 15,-21 0-15,-1 0 0,1 0 0,-1 0 16,-21 0-16,1-21 0,-22 21 16,21 0-16,-21 0 0,1 0 0,-1 0 15,0 0-15,0 0 0,-21-21 0,21 21 16,-21-21-16,0 0 15,0-1-15,0 1 16,-21 0-16,0 0 0,0 21 16,0-21-16,-1 0 0,-20-1 15,21 22-15,-21-21 0,20 21 0,-20-21 16,21 0-16,-21 21 0,-1 0 16,22-21-16,-21 21 0,21 0 15,-22-21-15,22 21 0,0 0 0,0 0 16,0 0-16,-1 0 15,1 0 1,42 0 15,1 0-31,-1 21 16,0 0-16,0-21 0,21 0 0,-20 21 16,-1-21-16,21 21 0,0-21 15,1 0-15,-1 21 0,0-21 0,1 0 16,20 22-16,-20-22 0,-22 0 15,21 0-15,0 0 0,-20 0 16,20 0-16,-21 0 0,0 0 0,0 0 16,1 0-16,-1 0 15,-42 0 17,-1 0-32,1 0 15,0 21-15,-21 0 0,21 0 16,-1 0-16,-20 0 0,0 22 0,21-22 15,-22 21-15,1-21 0,21 22 0,-22-22 16,22 21-16,-21-21 0,21 1 16,0-1-16,-1 0 0,1 0 15,21 0-15,-21 0 0,0 1 16,0-22-16,21 21 16,-21-21 15,-1 0-31,1-21 31,0 21-31,21-22 0,-21 22 0,21-21 16,0 0-16,0 0 0</inkml:trace>
  <inkml:trace contextRef="#ctx0" brushRef="#br0" timeOffset="66078.13">12785 3768 0,'0'0'0,"0"-21"0,0-1 15,0 1-15,0 0 16,0 0-16,0 0 15,-22 21 79,22-21-47,0-1-16,0 1-15,0 0 0,0 0-1,0 0 16,-21 21-15,0 0 0,0 0-16,0 0 0,0 0 15,-1 0-15,1 0 16,0 0-16,0 21 0,0 0 16,0-21-16,-1 0 0,1 21 15,0 0-15,0-21 0,21 22 0,-21-22 16,0 21-16,21 0 0,0 0 15,-22 0-15,22 0 16,0 1-16,0-1 0,0 0 16,0 0-16,0 0 31,0-42 47,22 21-47,-22-21-31,0 0 16,21 21 0,-21-21 30</inkml:trace>
  <inkml:trace contextRef="#ctx0" brushRef="#br0" timeOffset="66924.7">12467 3747 0,'0'-22'31,"0"1"-15,0 0-16,21 0 15,-21 0-15,21 21 0,1-21 16,-1-1-16,-21 1 0,21 0 0,0 21 16,0-21-16,0 21 0,1 0 15,-1-21-15,0 21 0,0 0 0,0 21 16,0-21-16,-21 21 0,0 21 16,0-20-16,0-1 15,0 21-15,0-21 0,0 22 0,0-1 16,0-21-16,0 21 0,0-20 15,-21 20-15,21-21 0,0 0 0,0 0 16,0 1-16,0-1 0,0 0 16,0 0-16,21-21 0,1 0 0,-1 0 15,0 0-15,21 0 0,-21 0 0,1-21 16,20 0-16,0 0 0,-21-1 16,22 1-16,-1 0 0,-21 0 0,22 0 15,-22 0-15,21-22 0,-21 22 16,0 0-16,-21 0 0,22-22 0,-22 22 15,21 0-15,-21 0 0,0 0 16,0 0-16,0 42 31,0 0-15,0 0-16,0 0 0,0 0 16,0 1-16,0 20 0,0-21 0,0 21 15,0 1-15,0-1 0,-21 22 16,21-22-16,-22 21 0,22 1 0,-21-1 15,21 1-15,0-1 0,-21 1 0,21-1 16,-21 1-16,0 21 16,21-22-16,0 1 0,-21 20 0,21-20 15,-22-1-15,22 1 0,0-1 0,0 1 16,0-22-16,-21 0 0,21 1 16,-21-1-16,0-21 0,21 0 0,-21 1 15,0-1-15,-1-21 0,1 0 0,0 0 16,-21 0-16,21 0 0,-22 0 15,1 0-15,21-21 0,-22-1 0,1 1 16,0-21-16,-1 21 0,22-22 0,-21 22 16,21-21-16,0 0 0,-1-1 0,1 1 15,0 21-15,21-22 0,0 1 16,0 0-16,0 21 0,0-22 16,0 22-16,21-21 0,0 21 0,1-22 15,-1 22-15,21-21 0,0 21 16,1-22-16,-1 1 0,22 21 0</inkml:trace>
  <inkml:trace contextRef="#ctx0" brushRef="#br0" timeOffset="67867.63">13716 3768 0,'0'0'0,"21"-106"31,-42 106 0,21 21-31,-21-21 0,21 21 16,-21 22-16,21-22 0,-22 0 0,1 21 15,21-21-15,-21 22 0,21-1 16,-21-21-16,21 22 0,-21-1 0,21 0 16,0-21-16,0 22 0,0-22 15,0 0-15,0 0 0,0 0 0,0 1 16,21-1-16,0-21 0,0 0 0,0 0 15,1 0-15,20 0 0,-21-21 16,21-1-16,1 1 0,-1 0 16,-21-21-16,22 21 0,-1-22 0,0 1 15,1 21-15,-22-22 0,0 1 0,0 0 16,0 21-16,-21-22 0,0 1 16,0 21-16,0-22 0,0 22 15,-21 0-15,0 0 0,-21 21 0,20-21 16,1 21-16,0 0 0,-21 0 0,21 0 15,-22 0-15,22 21 0,-21 0 16,21 0-16,-1 0 0,1 22 0,0-22 16,0 21-16,0 1 0,21-22 15,-21 21-15,21 0 0,0 1 0,0-22 16,0 21-16,0-21 0,0 22 0,21-22 16,0 0-16,0 0 15,0-21-15,22 21 0,-22-21 0,21 0 16,0 0-16,1 0 0,-1 0 0,0-21 15,1 0-15,-1 21 0,0-21 16,1-21-16,-1 20 0,0 1 0,-20 0 16,20-21-16,-21 21 0,21-22 15,-20 22-15,-22 0 0,21 0 0,0 0 16,-21-1-16,0 1 0,0 0 16,0 42 15,0 0-16,0 1-15,0-1 16,-21 0-16,21 21 0,0-21 0,0 1 16,0 20-16,0-21 0,0 0 0,0 0 15,0 1-15,21-1 16,0-21-16,0 0 0,0 0 16,1 0-16,-1 0 0,21-21 0,-21 21 15,0-22-15,1 1 0,-1 0 16,0 0-16,0 0 0,0 0 0,0-22 15,1 22-15,-22 0 0,21-21 16,-21 20-16,21 1 0,-21 0 0,0 0 16,0 0-16,0 0 0,0 42 31,0 0-31,0 0 16,0 0-16,-21 0 0,21 1 0,0 20 15,0-21-15,0 0 0,0 22 16,0-22-16,0 0 0,0 0 0,21 21 15,0-42-15,0 22 0,0-1 16,1 0-16,-1-21 0,0 0 0,21 0 16,-21 0-16,22 0 0,-1 0 0,-21-21 15,22 0-15,20 21 0,-21-22 16</inkml:trace>
  <inkml:trace contextRef="#ctx0" brushRef="#br0" timeOffset="69951.81">16679 3556 0,'0'0'0,"0"-21"0,0 0 16,0 0-16,0-22 0,0 22 15,0 0-15,0 0 0,0 0 0,0-1 16,-21 1-16,0 0 0,0 21 15,0 0-15,-1 0 16,-20 0-16,21 21 0,0 0 0,-22 1 16,22-1-16,-21 21 0,21 0 15,-22 1-15,22-1 0,-21 0 0,0 1 16,20-1-16,1 0 0,0 1 0,0-1 16,21 0-16,-21 1 0,21-1 15,0 0-15,0 1 0,0-22 0,21 21 16,21-21-16,-21 22 0,1-22 0,20 0 15,0 0-15,1-21 0,-1 21 16,0-21-16,22 0 0,-22 0 0,22 0 16,-1 0-16,-21 0 0,22-21 15,-22 21-15,22-21 0,-22 0 0,22 0 16,-22-22-16,0 22 0,1 0 16,-1 0-16,0-21 0,-21 20 15,1 1-15,-1-21 0,0 21 0,-21 0 16,0-22-16,0 22 0,0 0 0,0 0 15,0 0-15,-21-1 0,0 1 16,-1 0-16,1 0 0,0 21 0,0 0 16,0 0-16,0 0 0,-1 0 0,1 0 15,-21 21-15,21-21 0,0 21 16,-1 0-16,1 22 0,0-22 16,0 0-16,0 21 0,0-20 15,-1 20-15,22-21 0,0 21 0,0-20 16,0 20-16,0-21 0,0 0 0,0 0 15,0 1-15,0-1 0,22 0 16,-1-21-16,0 0 0,0 0 0,21 0 16,-20 0-16,-1 0 0,21 0 0,-21-21 15,22 21-15,-22-21 0,21-1 16,-21-20-16,0 21 0,22-21 0,-22 20 16,0-20-16,0 21 0,0-21 15,-21 20-15,0 1 0,22 0 0,-22 0 16,0 0-16,-22 42 31,1 0-15,21 0-16,0 0 0,0 1 0,-21-1 15,21 21-15,0-21 0,0 0 16,0 1-16,0 20 0,0-21 0,0 0 16,21 0-16,0-21 0,1 22 15,-1-22-15,0 0 0,0 0 0,0 0 16,22 0-16,-22 0 0,21 0 0,-21-22 15,22 1-15,-22 0 0,21 0 16,-21 0-16,0 0 0,1-1 16,-1-20-16,-21 21 0,21 0 0,-21-22 0,0 22 15,21 0-15,-21 0 16,0 0-16,0 42 31,-21 0-31,21 0 0,-21 0 16,21 1-16,-21-1 0,21 0 0,0 0 15,-22 21-15,22-20 0,-21-1 0,21 0 16,-21 0-16,21 0 0,0 0 16,0 1-16,0-1 0,-21-21 0,21 21 15,0-42 17,0 0-17,0-1-15,0 1 0,0 0 16,0 0-16,21-21 0,0 20 0,-21-20 15,21 21-15,1 0 0,-1-22 0,21 22 16,-21 0-16,0 0 0,1 0 16,-1 0-16,0 21 0,0 0 0,0 0 15,0 0-15,1 0 16,-22 21-16,0 0 0,21 0 16,-21 0-16,0 0 0,0 1 0,0-1 15,0 21-15,0-21 0,0 0 16,0 22-16,0-22 0,0 0 0,0 0 15,0 0-15,0 1 0,21-1 16,21 0 0,-21-21-16,1 0 0,-1 0 0,21 0 15,-21 0-15,22-21 0,-22 0 0,21 21 16,-21-22-16,22 1 0,-22 0 16,0-21-16,0 21 0,0-1 0,0-20 15,-21 0-15,0 21 0,22-22 0,-22 22 16,0 0-16,21 0 0,-21 0 15,0-1-15,0 44 32,-21-1-32,-1 0 15,22 0-15,0 0 0,-21 0 16,0 22-16,21-22 0,-21 0 16,21 0-16,0 22 0,0-22 0,-21 0 15,21 0-15,0 0 0,-21-21 0,21 21 16,0-42 31,0 0-47,0 0 0,0-21 15,0 20-15,0 1 0,21 0 0,0-21 16,0 21-16,0-1 0,0-20 16,22 21-16,-22 0 0,0 0 0,21-1 15,-20 1-15,20 21 0,-21-21 16,0 21-16,0 0 0,22 0 15,-22 0-15,0 21 0,0-21 16,-21 21-16,21 1 0,-21-1 0,0 0 16,0 0-16,0 0 0,0 0 15,0 1-15,0-1 0,0 21 0,0-21 16,0 0-16,0 1 0,0-1 16,0 0-16,22 0 0,-1-21 15,0 0-15,0 0 16,0 0-16,0 0 0,1 0 15,-1 0-15,0-21 0,0 0 0,0 21 16,0-21-16,1-22 0,-1 22 16,0 0-16,0 0 0,0-22 15,0 22-15,1-21 0,-22 21 0,0 0 16,0-1-16,0 1 0,-22 21 31,1 0-31,21 21 0,-21 1 16,0-1-16,21 0 0,0 0 15,-21 21-15,21-20 0,-21-1 0,21 0 16,0 0-16,0 0 0,0 0 16,0 1-16,21-22 0,-21 21 0,21 0 15,0-21-15,0 0 0,0 0 0,1 0 16,-1 0-16,0 0 0,21 0 16,-21-21-16,1 21 0,-1-21 15,0-1-15,21 1 0,-42 0 0,21 0 16,1 0-16,-22 0 0,21-22 0,-21 22 15,0 0-15,0-21 0,0 20 16,0 1-16,-21 0 0,-22 0 0,22 0 16,0 21-16,0 0 0,0 0 0,-1 0 15,1 0-15,-21 0 0,21 0 16,0 21-16,-1 0 0,1 0 0,0 0 16,0 1-16,0-1 15,21 0-15,0 0 0,0 0 16,0 0-16,21-21 15,0 0-15,21 0 16,-20 0-16,-1 0 0</inkml:trace>
  <inkml:trace contextRef="#ctx0" brushRef="#br0" timeOffset="70263.64">19833 3323 0,'21'-42'0,"-21"-64"31,-21 106 1,0 21-32,0 0 0,0 22 0,-1-22 15,22 21-15,-21 1 0,0-1 0,0 0 16,0 1-16,21-1 0,-21 0 16,21 1-16,0-1 0,0 0 0,0-21 15,0 1-15,0 20 0,0-21 0,0 0 16,0 0-16,21 1 15,0-22-15,0 21 0,0-21 16,0 0-16,1 0 0,-1 0 16,0-21-1,0 21-15,-21-22 0,21 1 0,0 0 16,-21 0-16,0 0 0,0 0 16,0-1-16</inkml:trace>
  <inkml:trace contextRef="#ctx0" brushRef="#br0" timeOffset="70451.53">19579 3493 0,'0'0'16,"-21"0"-16,42 0 31,0 0-15,0 0-16,22 0 15,-1 0-15,-21 0 16,0 0-16,1 0 0,-1 0 0,0 0 15,0 0-15,0 0 16,0-22-16,1 22 0</inkml:trace>
  <inkml:trace contextRef="#ctx0" brushRef="#br0" timeOffset="71880.06">21251 3471 0,'0'0'0,"-21"0"0,0 0 15,0 0-15,21-21 16,-21 21-16,21-21 0,0 0 0,0 0 16,0 0-16,0-1 15,0 1-15,0 0 0,21 0 0,0 0 16,0 0-16,0-1 0,22 1 15,-22 21-15,21-21 0,0 21 16,1 0-16,-1 0 0,0 0 0,22 0 16,-22 21-16,1-21 0,-1 21 15,-21 22-15,21-22 0,-20 21 0,-1 1 16,0-1-16,-21-21 0,21 21 16,-21 1-16,0-1 0,0-21 0,0 22 15,-21-22-15,0 0 0,21 0 16,-21 0-16,-1-21 0,22 21 0,-21-21 15,0 0-15,0 0 32,21-21-32,0 0 0,0 0 0,0 0 15,0 0-15,0-1 0,21 1 16,0-21-16,-21 21 0,21-22 16,1 22-16,-1-21 0,-21 21 0,21-22 15,0 22-15,-21-21 0,21 21 16,0 0-16,1 21 0,-1-22 0,0 1 15,0 21-15,0 0 16,0 0 0,1 0-1,-22 21-15,0 1 16,0-1-16</inkml:trace>
  <inkml:trace contextRef="#ctx0" brushRef="#br0" timeOffset="72284.32">22098 3514 0,'0'0'0,"21"0"0,0 0 16,0 0-16,1 0 15,-1 0-15,0-21 16,0 21-16,21-22 0,-20 22 0,-1-21 15,0 0-15,21 21 16,-21-21-16,1 0 0,-1 21 0,-21-21 16,0-1-16,0 1 0,0 0 15,-21 21-15,21-21 16,-22 21-16,1 0 0,-21 0 0,21 0 16,0 0-16,-1 21 0,-20 0 15,21 0-15,0 1 0,0 20 0,-1-21 16,1 21-16,0-20 0,21 20 15,-21-21-15,21 0 0,0 0 0,0 22 16,0-22-16,0 0 0,21 0 16,0 0-16,0-21 0,1 0 15,-1 22-15,0-22 0,21 0 16,-21 0-16,22 0 0,-22 0 0,21 0 16,1-22-16,-1 1 0,0 21 15,1-21-15,-1 0 0,0 0 0</inkml:trace>
  <inkml:trace contextRef="#ctx0" brushRef="#br0" timeOffset="72520.19">23050 3281 0,'0'0'0,"0"42"32,-21-21-32,0 1 15,0-1-15,21 0 0,-21 21 0,21-21 16,-21 22-16,-1-22 0,22 21 15,0-21-15,0 1 0,-21-1 0,21 0 16,0 0-16,0 0 0,-21 0 0,21 1 16,0-1-1,21-42 17,0-1-32,1 1 0</inkml:trace>
  <inkml:trace contextRef="#ctx0" brushRef="#br0" timeOffset="72867.33">23093 3069 0,'-21'0'0,"42"0"0,-64 0 0,22 0 16,0 0-16,0 0 0,0 0 0,0 21 16,-1 1-16,22-1 15,0 0-15,0 0 0,0 0 16,0 0-16,22-21 0,-1 0 15,0 0-15,0 0 0,0 0 0,0 0 16,22 0-16,-22-21 16,0 21-16,0-21 0,-21 0 0,0 0 15,0 0-15,0-1 16,0 1-16,0 0 0,0 0 16,0 0-16,-21 21 0,0-21 0,0 21 15,0-22-15,-1 22 0,1 0 16,0 0-16,0 0 0,0 22 0,21-1 15,-21 0-15,-1 0 0,22 0 0,-21 0 16,21 1-16,0 20 0,0-21 16,0 0-16,0 22 0,0-22 0,21 0 15,1 0-15,-1 0 0,0 0 16</inkml:trace>
  <inkml:trace contextRef="#ctx0" brushRef="#br0" timeOffset="73359.25">23516 3302 0,'0'0'0,"-21"0"15,21 21-15,-21 0 16,0 1-16,-1-1 0,22 0 0,-21 0 16,0 21-16,21-20 0,0 20 0,-21-21 15,21 0-15,-21 22 0,21-22 16,0 0-16,-21 0 0,21 0 0,0 0 15,0 1-15,0-1 16,0-42 31,0-1-47,0 1 16,0 0-16,0-21 0,0 21 15,21-22-15,0 1 0,0 0 0,0-1 16,22 1-16,-1 0 0,0 20 0,1-20 15,-1 0-15,0 21 0,1-1 16,-1 22-16,21 0 0,-20 0 0,-22 22 16,21-22-16,-21 42 0,1-21 15,-1 21-15,0 1 0,-21-22 16,21 21-16,-21 1 0,0-1 0,0 0 16,0 1-16,-21-22 0,0 21 15,0-21-15,-1 0 0,1 1 0,0-1 16,0 0-16,0-21 0,21 21 15,-21-21-15,-1 21 0,44-21 32,-1-21-32,0 21 15,0-21-15,0 0 0</inkml:trace>
  <inkml:trace contextRef="#ctx0" brushRef="#br0" timeOffset="73596.14">24426 3387 0,'-21'0'16,"0"21"-16,0 0 0,0 21 15,-1-20-15,1-1 0,21 0 16,0 0-16,0 21 0,-21-20 16,21-1-16,-21 0 0,21 0 0,0 0 15,-21 0-15,21 1 16,21-22 15,0 0-31,0-22 16,0 1-16,-21 0 0</inkml:trace>
  <inkml:trace contextRef="#ctx0" brushRef="#br0" timeOffset="73931.96">24511 3090 0,'0'0'0,"0"-42"0,-21 21 0,0 21 15,-1-21-15,1 21 0,0 0 0,0 0 16,0 0-16,0 0 16,-1 21-16,22 0 0,0 0 15,0 0-15,0 1 16,22-22-16,-1 0 16,0 21-16,0-21 0,0 0 0,0 0 15,1 0-15,-1 0 0,0 0 16,0 0-16,0-21 0,0 21 0,1-22 15,-22 1-15,0 0 0,0 0 16,0 0-16,0 0 16,0-1-16,-22 1 0,1 21 15,0 0 1,0 0-16,0 0 0,0 0 0,-1 0 0,1 21 16,0 1-16,0-1 15,21 0-15,0 0 0,0 0 16,0 0-16,0 1 15,21-22-15</inkml:trace>
  <inkml:trace contextRef="#ctx0" brushRef="#br0" timeOffset="74220.11">25146 2985 0,'0'0'0,"-21"0"15,21 21 1,-21-21-16,-1 21 0,1 0 0,0 21 16,21-20-16,-21 20 0,0 0 15,0 1-15,-1-1 0,1 0 0,21 1 16,-21 20-16,0-21 0,0-20 0,21 20 16,0 0-16,0-21 0,0 22 15,0-22-15,0 0 0,0 0 0,0 0 16,21-21-1,0 0 1,0 0-16,0 0 0,1 0 16,-1-21-16</inkml:trace>
  <inkml:trace contextRef="#ctx0" brushRef="#br0" timeOffset="74396.25">24744 3408 0,'-21'0'15,"-22"0"17,64 0-32,22 0 15,-22 0-15,0 0 0,21 0 16,1 0-16,-1 0 0,0 0 0,-20 0 16,20-21-16,0 21 0,1 0 15</inkml:trace>
  <inkml:trace contextRef="#ctx0" brushRef="#br0" timeOffset="75396.12">25696 3514 0,'21'0'0,"-21"-21"31,22 21-31,-22-22 0,0 1 15,0 0-15,0 0 0,0 0 16,0 0-16,0-22 16,0 22-16,0 0 0,0 0 0,-22 0 15,1-1-15,0 22 16,0 0-16,-21 0 0,20 0 16,1 22-16,-21-1 0,21 0 0,-22 21 15,22 1-15,-21-1 0,0-21 16,20 21-16,-20 1 0,21-1 0,0 0 15,0-20-15,21 20 0,0-21 16,0 0-16,0 0 0,0 1 0,21-1 16,0-21-16,21 0 15,-21 0-15,1 0 16,20 0-16,-21 0 0,21 0 0,-20-21 16,20-1-16,0 22 0,-21-21 0,22 0 15,-22-21-15,21 21 0,-21-22 16,1 22-16,-1-21 0,21-1 0,-42 22 15,21-21-15,0 21 0,-21 0 16,0 42 0,0 0-16,-21 0 15,0 0-15,21 22 0,0-22 0,0 0 16,-21 21-16,21-21 0,0 22 16,0-22-16,0 0 0,0 0 15,0 0-15,0 1 0,21-1 0,0 0 16,0-21-16,1 21 0,-1-21 0,21 0 15,-21 0-15,22 0 0,-22 0 16,21 0-16,0 0 0,-20 0 0,20-21 16,-21 0-16,0 0 0,22-1 0,-22 1 15,0-21-15,0 21 0,0-22 16,0-20-16,1 21 0,-1-22 0,-21 1 16,21-1-16,0 22 0,-21-22 15,0 43-15,0-21 0,0 21 0,0-1 16,0 1-16,-21 42 15,21 1 1,-21-1-16,0 21 0,-1-21 16,22 22-16,-21 20 0,0-21 15,21 1-15,-21-1 0,21 0 0,0 22 16,0-43-16,0 21 0,0 1 0,0-22 16,0 21-16,0-21 0,0 1 15,0-1-15,21-21 0,-21 21 16,21-21-16,0 21 0,1-21 0,-1 0 15,0 0-15,0 0 0,0-21 16,-21 0-16,21 21 0,1-21 16,-1-1-16,0 1 0,-21 0 0,21 0 15,0 0-15,-21 0 0,21-1 16,-21 1-16,0 42 31,0 1-31,-21-1 0,21 0 0,-21 0 16,0-21-16,21 21 0,0 0 0,-21 1 15,21-1-15,-21-21 0,21 21 16,0 0-16,0 0 16,0-42 15,21 21-15,0-21-16,0 0 0</inkml:trace>
  <inkml:trace contextRef="#ctx0" brushRef="#br0" timeOffset="75572">26733 3408 0,'0'0'0,"0"-21"0,-21 21 0,21-21 16,21 21 46,1 0-46</inkml:trace>
  <inkml:trace contextRef="#ctx0" brushRef="#br0" timeOffset="76201">27030 3429 0,'21'0'15,"0"0"1,0 0-16,0 0 0,1 0 16,-1 0-16,0 0 0,21 0 15,-21 0-15,1 0 0,-1 0 16,0 21-16,0-21 0,-21 21 0,0 1 16,0-1-16,0 0 0,0 0 15,-21 21-15,0-20 0,0-1 0,-1 21 16,-20-21-16,0 0 0,-1 1 15,22-1-15,-21 21 0,0-21 0,-1 0 16,22-21-16,-21 22 0,21-1 0,-1-21 16,22 21-16,-21-21 15,42 0 1,1 0 0,-1 0-16,0 0 0,0-21 15,0 21-15,0 0 0,22 0 0,-22 0 16,0 0-16,0 0 0,0 0 0,1 21 15,-1 0-15,0-21 16,0 21-16,0 0 0,-21 22 0,0-22 16,21 21-16,-21-21 0,22 22 0,-22-1 15,0 0-15,0 1 0,0-1 16,0 0-16,0 1 0,0-1 0,0 0 16,0 1-16,0-1 0,0-21 0,0 22 15,-43-1-15,22-21 0,0 0 16,0 22-16,-22-22 0,22-21 15,-21 21-15,0-21 0,-1 0 0,1 0 16,0 0-16,-1 0 0,1 0 16,0 0-16,20-21 0,-20 0 0,0 21 15,21-22-15,-1 22 0,1-21 0,0 21 16,0-21-16,21 0 16,0 0-16,0 0 0,0-1 15,0 1-15,21 0 0,0 0 16,0 0-16,1 0 0,20-1 15,0 1-15,1-21 0,-1 21 0,0-22 16,1 1-16</inkml:trace>
  <inkml:trace contextRef="#ctx0" brushRef="#br0" timeOffset="76556.25">27559 3704 0,'0'-42'31,"21"21"-15,0 0-16,0 21 0,1-22 0,-1 22 15,0-21-15,21 0 0,-21 0 0,22 21 16,-22-21-16,0 0 0,0-1 16,0 1-16,1 0 0,-22 0 15,-22 21 1,-20 0-16,21 0 15,-21 21-15,20 0 0,-20 0 0,0 1 16,21-1-16,-22 0 0,22 21 16,0-21-16,0 1 0,21 20 0,-21 0 15,21-21-15,0 1 16,0-1-16,0 0 0,0 0 0,21-21 16,0 21-16,0-21 0,0 0 15,0 0-15,1 0 0,-1 0 16,-21-21-16,21 0 0,0 0 0,0 21 15</inkml:trace>
  <inkml:trace contextRef="#ctx0" brushRef="#br0" timeOffset="77036.3">28977 3112 0,'21'-22'0,"-42"44"0,63-86 0,-20 43 16,-22 0-16,0 0 0,0-1 15,21 1-15,-21 0 0,0 0 16,0 42 0,0 21-1,0-20-15,-21 20 0,-1-21 16,22 43-16,-21-22 0,0 0 15,0 22-15,0-22 0,0 22 0,-1-22 16,1 0-16,21 1 0,-21-22 16,21 21-16,-21-21 0,0 0 0,21 1 15,0-1-15,0 0 0,21-21 32,0-21-17,21 0-15,-20-1 0</inkml:trace>
  <inkml:trace contextRef="#ctx0" brushRef="#br0" timeOffset="77748.31">29443 2985 0,'0'0'0,"21"-22"0,-21 1 0,0 42 32,0 1-32,0-1 15,0 0-15,-21 21 0,0 1 0,-1-1 16,1 0-16,0 22 0,0-22 15,0 22-15,0-22 0,-1 0 0,22 1 16,-21-1-16,0-21 0,0 21 16,21-20-16,0-1 0,0 0 0,-21 0 15,21 0-15,-21-21 16,21 21-16,0-42 31,21 0-15,0 0-16,0 0 0,0 0 0,0-22 15,1 22-15,20-21 0,-21-1 0,0 1 16,22 21-16,-22-21 0,21 20 16,-21 1-16,0 0 0,1 0 0,-1 21 15,0 0-15,-21 21 16,0 21-16,0-20 0,0-1 0,0 21 16,0 0-16,0-20 0,0 20 15,21-21-15,-21 21 0,0-20 16,21 20-16,-21-21 0,0 0 15,21 0-15,1 1 0,-22-1 0,21-21 16,0 21-16,0-21 0,21 0 0,-20 21 16,20-21-16,0 0 0,1 0 15,20 0-15,-21 0 0,1 0 0,20-21 16,-20 0-16,-1 21 0,0-43 16,-21 22-16,22-21 0,-22 21 0,21-22 15,-21 1-15,1 0 0,-22-1 16,0 1-16,0 21 0,0 0 0,0 0 15,0-1-15,-22 22 16,1 0-16,-21 22 0,21-1 16,-22 0-16,22 0 0,-21 21 0,21-20 15,0 20-15,-1-21 0,22 21 16,0-20-16,0-1 0,0 21 0,0-21 16,0 0-16,22 1 0,-1-1 15,21-21-15,-21 21 0,0-21 0,1 0 16,20 0-16,-21 0 0,21 0 15,1 0-15,-22 0 0,21 0 0,-21 0 16,1-21-16,20 0 0,-21 21 16,0-22-16,0 1 0,-21 0 0,0-21 15,22 21-15,-22-1 0,0-20 16,0 21-16</inkml:trace>
  <inkml:trace contextRef="#ctx0" brushRef="#br0" timeOffset="78020.16">28596 3387 0,'0'0'0,"-21"0"0,0 0 31,42 0-31,0 0 0,21 0 0,1 0 16,20-21-16,-20 21 0,41 0 0,-20-22 15,-1 22-15,22 0 0,0 0 16,-22 0-16,1 0 0,-1 0 0,-21 0 16,22 0-16,-43 0 0,21 0 15,-20 0-15,-1 0 0,0 0 0,-21 22 16,-21-22-16,0 21 16,-22 0-16,1-21 0</inkml:trace>
  <inkml:trace contextRef="#ctx0" brushRef="#br0" timeOffset="78732.02">18521 5038 0,'0'0'0,"21"-21"0,0-22 15,0 1-15,0 21 0,1-22 16,-1 1-16,0 21 0,0 0 0,0 0 15,0-1-15,1 22 0,-1 0 16,0 0-16,0 22 0,0-1 0,0 21 16,-21 0-16,22 22 0,-1-1 0,-21 1 15,21-1-15,-21-20 0,0 20 16,0 1-16,0-1 0,0-20 0,0-1 16,0 21-16,0-20 0,0-22 0,0 21 15,0-21-15,0 1 0,0-1 16,0 0-16,0-42 31,0 0-31,0-1 0,0 1 16,0-21-16,21 21 0,-21-22 0,0 1 15,21 0-15,0-1 0,-21 1 0,22-21 16,-1-1-16,0 22 0,0-43 16,0 22-16,0-1 0,1 22 0,20-22 15,-21 22-15,0 21 0,-21-22 0,21 22 16,1 21-16,-22 21 15,0 1 1,0 20-16,0-21 0,0 21 0,0-20 16,0 20-16,0-21 15,-22 21-15,22 1 0</inkml:trace>
  <inkml:trace contextRef="#ctx0" brushRef="#br0" timeOffset="80231.39">19791 5461 0,'0'0'0,"21"0"0,0-21 0,-21 0 0,21 0 15,-21-1-15,0 1 0,0 0 0,0 0 16,0 0-16,0-22 16,0 22-16,0-21 0,0 0 0,0-1 0,0 22 15,0-21-15,0-1 0,0 22 16,0 0-16,0 0 0,-21 21 15,0 0-15,0 0 0,0 21 16,-1 0-16,-20 22 0,21-1 0,0-21 16,-22 43-16,1-22 0,21 0 15,-21 1-15,20-1 0,-20 0 0,21 1 16,0-1-16,0 0 0,21 1 0,0-22 16,0 21-16,0-21 0,0 0 15,0 1-15,21-1 0,0-21 16,0 0-16,0 0 0,22 0 15,-22 0-15,0-21 0,0 21 16,21-22-16,-20 1 0,20 0 0,-21 0 16,0-21-16,0 20 0,1 1 0,-1-21 15,0 21-15,0-22 0,-21 1 16,0 0-16,21 21 0,-21-22 0,21 22 16,-21-21-16,0 21 0,0-1 15,0 44 1,0-1-1,0 0-15,0 21 0,0-21 0,0 1 16,-21 20-16,21-21 0,0 21 16,0-20-16,-21-1 0,21 21 15,0-21-15,0 0 0,0 1 0,0-1 16,0 0-16,21 0 0,0-21 0,1 21 16,-1-21-16,0 0 0,0 0 15,0 0-15,0 0 0,1 0 0,-1-21 16,21 0-16,-21 21 0,22-21 0,-22 0 15,21-1-15,-21 1 0,22 0 16,-22-21-16,0 21 0,21-22 0,-21 22 16,1-21-16,-1-1 0,-21 1 0,0 0 15,0 21-15,0-22 0,0 22 16,0 0-16,-21 21 0,-1 0 16,1 0-16,0 0 0,0 0 0,0 0 15,0 0-15,21 21 0,0 0 16,0 0-16,0 1 0,0-1 0,0 0 15,0 21-15,21-21 0,-21 1 0,21 20 16,0-21-16,0 0 0,0 0 16,-21 1-16,22-1 0,-1 21 0,0-21 15,-21 0-15,21 1 0,-21-1 0,21 0 16,-21 0-16,21 0 0,1 0 16,-1 1-16,-21-1 0,21-21 15,0 21-15,0-21 0,22 0 0,-22 0 16,0 0-16,21 0 15,1 0-15,-22 0 0,21 0 0,0 0 16,1-21-16,-22 21 0,21-21 0,1-1 16,-1 1-16,-21 0 0,21 0 15,-20 0-15,20 0 0,-21-1 0,0-20 16,0 21-16,-21-21 0,0 20 0,0-20 16,0 21-16,0-21 0,0 20 0,0 1 15,-21 0-15,0 0 0,0 0 16,0 21-16,0 0 0,-22 0 0,22 0 15,0 0-15,0 21 0,0 0 0,-1 0 16,1 22-16,0-22 0,0 0 16,0 21-16,0-21 0,-1 1 15,22 20-15,0-21 0,0 0 0,0 0 16,0 1-16,0 20 0,0-21 16,0 0-16,22 0 0,-1-21 15,0 0-15,0 0 0,0 0 16,0 0-16,1 0 0,-1-21 15,0 21-15,0-21 0,21 0 0,-20 0 16,-1 0-16,0-1 0,0 1 0,0 0 16,0-21-16,1 21 0,-22-22 15,21 22-15,-21 0 0,21-21 0,-21 20 16,0 1-16,0 0 0,0 42 31,0 0-15,0 1-16,-21-1 0,21 0 0,0 0 15,0 0-15,0 22 0,0-22 0,0 0 16,0 0-16,0 0 0,0 0 16,0 1-16,0-1 0,21 0 0,0 0 15,0-21-15,0 0 0,1 0 16,-1 0-16,0 0 0,0 0 16,21 0-16,-20-21 0,20 21 0,-21-21 15,21 0-15,-20-1 0,20 1 0,-21 0 16,0 0-16,0 0 15,1-22-15,-1 22 0,0 0 0,-21-21 16,0 21-16,0-1 0,0 1 0,0 42 47,0 1-47,0-1 0,-21 21 0,21-21 16,-21 0-16,21 1 0,0-1 0,0 0 15,0 0-15,0 0 16,0 0-16,0 1 15,21-22 1,0 0 0,-21-22-16,0 1 15,21 0-15,-21 0 0</inkml:trace>
  <inkml:trace contextRef="#ctx0" brushRef="#br0" timeOffset="80588.19">21971 4826 0,'-85'21'16,"64"0"-16,21 1 0,0-1 15,-21 0-15,21 0 0,0 0 16,0 0-16,0 1 0,0-1 0,0 0 16,21-21-16,0 0 15,0 0-15,1 0 16,-1 0-16,0 0 0,0-21 0,0 0 15,0 21-15,-21-22 0,22 1 0,-22 0 16,21 0-16,-21 0 0,0-22 16,0 22-16,0 0 0,0 0 0,0 0 15,0 0-15,-21-1 0,-1 1 0,1 21 16,0 0-16,0 0 16,0 21-16,0 1 0,-1-1 0,1 0 15,0 0-15,21 21 0,0-20 0,0 20 16,0-21-16,0 21 0,0-20 15,0-1-15,0 0 0,0 0 16,21 0-16,0-21 0,1 0 16,-1 0-16</inkml:trace>
  <inkml:trace contextRef="#ctx0" brushRef="#br0" timeOffset="81131.88">22606 4763 0,'0'0'0,"0"-22"0,0 1 15,0 0-15,-21 21 16,0 0-16,-1 21 16,22 0-16,-21 1 0,0 20 0,21-21 15,0 21-15,0 1 0,-21-1 16,21 22-16,0-22 0,0 0 16,0 1-16,-21-1 0,21-21 0,0 21 15,0 1-15,0-22 0,0 21 0,-21-21 16,21 1-16,0-1 0,-22 0 0,22 0 15,0 0-15,0 0 16,0-42 15,0 0-31,0 0 16,0 0-16,0 0 0,22-1 16,-1-20-16,0 21 0,0 0 15,0 0-15,0-1 0,22 1 0,-22 0 16,21 0-16,1 0 0,-1 21 15,0 0-15,1 0 0,-1 0 0,0 0 16,-21 0-16,22 21 0,-22 0 0,0 0 16,0 0-16,-21 1 0,21-1 15,-21 0-15,0 21 0,0-21 0,-21 1 16,0-1-16,0 0 0,0 0 0,-22 0 16,1 0-16,21 1 0,-21-1 15,-1 0-15,1 0 0,0-21 0,-1 21 16,1-21-16,0 0 0,-1 0 15,22 0-15,0 0 0,0 0 0,0 0 16,-1 0-16,1 0 16,21-21-1,0 0-15,21 21 0,1-21 0,-1 21 16,0-21-16,21-1 0,-21 1 16</inkml:trace>
  <inkml:trace contextRef="#ctx0" brushRef="#br0" timeOffset="81471.31">23431 4720 0,'0'0'16,"0"-21"-16,0 0 0,0 0 0,0 42 47,0 0-47,0 0 0,0 0 15,0 22-15,0-1 0,-21 0 0,0 22 16,21-22-16,-21 1 0,21 20 0,-21-21 16,0 1-16,21-1 0,0 0 15,-22 1-15,1-1 0,21-21 16,0 22-16,0-22 0,0 0 0,0 0 0,-21 0 16,21 0-16,0 1 15,21-44 32,-21 1-47,21 0 16,1 0-16,-1 0 0,-21 0 0</inkml:trace>
  <inkml:trace contextRef="#ctx0" brushRef="#br0" timeOffset="81852.24">23537 5313 0,'21'0'15,"1"0"1,-1 0-16,0 0 16,0 0-16,0 0 0,0 0 0,1 0 15,-1 0-15,0-21 0,21 21 0,-21 0 16,22-21-16,-22-1 0,0 22 16,0-21-16,-21 0 0,0 0 15,0 0-15,0 0 16,-21 21-16,0 0 15,0 0-15,-22 21 0,22-21 0,-21 21 16,21 0-16,-22 0 0,22 22 0,0-22 16,0 0-16,0 0 0,0 0 15,21 22-15,0-22 0,0 0 16,0 0-16,0 0 0,0 0 16,0 1-16,0-1 0,21-21 0,0 0 15,0 21-15,0-21 0,0 0 16,1 0-16,20 0 0,-21 0 0,21 0 15,-20-21-15,-1 21 0,0-21 0,0-1 16,0 22-16,0-21 0,1 21 0,-22-21 16,21 0-16,-21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6T02:02:25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1376 0,'0'0'0,"0"-21"0,0 0 15,0-1 1,0 1-16,0 42 31,0 1-31,0-1 0,0 21 0,0 0 16,0 1-16,0-1 0,0 22 16,0-1-16,0 1 0,0-1 15,0-21-15,0 22 0,0-1 16,0-20-16,0-1 0,0 0 0,-21 1 15,21-22-15,-21 21 0,21-21 16,0 1-16,0-1 0,-21-21 0,21 21 16,-21-21-16,0 0 15,-1 0-15,1-21 16,0 0-16,0-1 16,21-20-16,-21 21 0</inkml:trace>
  <inkml:trace contextRef="#ctx0" brushRef="#br0" timeOffset="565">1609 1693 0,'0'0'0,"-22"-21"16,-20 0-16,21 0 0,21 0 0,-21 0 15,0 21-15,21-22 0,0 1 16,0 0-16,0-21 0,0 21 0,21-1 16,21 1-16,-21 0 0,22 0 15,-22 0-15,21 0 0,0-1 16,1 22-16,-1 0 0,0 0 0,1 0 15,-1 0-15,0 0 16,1 22-16,-1-1 0,22 0 0,-22 21 0,0 1 16,1 20-16,-1-21 0,-21 22 15,21-1-15,-20 1 0,-22-1 16,0 1-16,0-1 0,0-20 16,0 20-16,0-20 0,0-22 0,0 21 15,0-21-15,0 0 0,0 1 16,0-1-16,-22-21 15,22-21 1,0-1-16,0 1 0,0 0 0,0-21 16,22 21-16,-22-22 0,21-20 15,0-1-15,0 22 0,21-43 16,-20 43-16,20-22 0,0 1 0,1 21 16,-1-1-16,0 1 0,1 21 15,-1 0-15,0-1 0,1 22 16,-1 0-16,-21 22 0,21-22 15,-20 42-15,-1-21 0,-21 21 0,0 22 16,0-22-16,0 22 0,0-1 16,0 1-16,0 20 0,0-20 0,0-22 15,0 22-15,0-22 0,-21 22 16,21-22-16,-22 0 0,22-21 0,0 22 16,0-22-16,0 0 0,0 0 0,0 0 15,0-42 16,0 0-15,0 0-16,22 0 0,-22-22 0</inkml:trace>
  <inkml:trace contextRef="#ctx0" brushRef="#br0" timeOffset="940.79">3260 2159 0,'0'0'0,"21"-21"32,0 0-17,0 0-15,0-1 16,0 1-16,22 0 0,-22 0 16,0 0-16,0 0 0,0-22 0,1 22 15,-1-21-15,-21 21 0,0-1 16,0 1-16,0 0 0,-21 21 15,-1 21 1,1 0-16,0 1 0,-21 20 0,21-21 16,-1 21-16,-20 1 0,21-1 15,0 0-15,21 1 0,0-1 0,-21-21 16,21 22-16,0-22 0,0 0 16,0 0-16,21 0 0,0-21 0,0 21 15,0-21-15,22 0 0,-22 0 16,21 0-16,0 0 0,-20 0 15,20-21-15,0 0 0,-21 21 0,22-21 16,-1 0-16,-21-22 0</inkml:trace>
  <inkml:trace contextRef="#ctx0" brushRef="#br0" timeOffset="1212.63">4064 1461 0,'0'-43'16,"0"86"-16,0-107 0,0 43 0,-21 21 15,0 0 1,-1 0-16,22 21 0,-21 21 16,21-20-16,0 20 0,-21 0 15,21 1-15,-21 20 0,21-21 0,-21 22 16,21-22-16,0 22 0,0-22 16,0 0-16,0 22 0,0-22 0,-21-21 15,21 22-15,0-22 0,0 21 16,0-21-16,0 1 0,0-1 0,0 0 15,21-21-15,0 0 16,0-21 0,0 0-16,0-1 15,-21 1-15</inkml:trace>
  <inkml:trace contextRef="#ctx0" brushRef="#br0" timeOffset="1676.37">4403 1312 0,'0'22'32,"0"-1"-32,-22 0 0,22 21 15,0 1-15,-21-1 0,0 0 0,0 22 16,21-1-16,-21 1 0,0-1 16,21 1-16,-22-1 0,1-20 0,21 20 15,0-21-15,-21 1 16,21-22-16,-21 21 0,21-21 0,0 1 15,-21-1-15,21 0 16,0-42 15,0 0-31,0-1 0,0 1 0,21 0 16,0-21-16,0-1 0,0 22 16,1-21-16,-1 0 0,0-1 0,21 1 15,-21 0-15,22-1 0,-22 1 16,21 21-16,-21 0 0,1-1 0,20 22 15,-21 0-15,0 22 0,0-1 16,1 0-16,-1 21 0,0-21 16,-21 22-16,0-1 0,0 0 0,0-20 15,0 20-15,0 0 0,0-21 16,0 22-16,0-22 0,0 0 0,0 0 16,0 0-16,0 1 0,0-1 15,-21 0 1,0-21-16,-1 0 0,1 0 15,0-21-15</inkml:trace>
  <inkml:trace contextRef="#ctx0" brushRef="#br0" timeOffset="1877.25">3895 1820 0,'21'0'16,"0"0"-16,0 0 0,0 0 16,0 0-16,22-21 15,-22 21-15,0-21 0,0 21 0,0 0 16,22 0-16,-22-21 0,0 21 16,0 0-16,0 0 0</inkml:trace>
  <inkml:trace contextRef="#ctx0" brushRef="#br0" timeOffset="2383.96">5186 1778 0,'0'0'0,"0"-21"0,-21 21 31,-1 0-31,1 0 0,21 21 0,-21 0 16,0 0-16,0 1 0,0 20 16,21-21-16,-22 21 0,1 1 0,0-22 15,0 21-15,21-21 0,0 22 0,0-22 16,0 0-16,0 0 0,0 0 15,21 1-15,0-22 0,0 0 0,1 21 16,-1-21-16,0 0 0,21 0 16,-21 0-16,22 0 0,-22-21 15,21 21-15,-21-22 0,22 1 0,-22 0 16,0 0-16,0 0 0,-21 0 16,0-22-16,0 22 0,0-21 0,0-1 15,0 22-15,0-21 0,0 0 16,-21 20-16,0 1 0,0 0 0,-22 0 15,22 0-15,0 21 0,0 0 16,0 0-16,0 0 0,-1 21 0,-20 0 16,21 0-16,0 22 15,21-22-15,-21 0 0,21 0 0,0 21 16,0-20-16,0-1 0,0 0 16,0 0-16,21-21 0,0 21 15,0 0-15</inkml:trace>
  <inkml:trace contextRef="#ctx0" brushRef="#br0" timeOffset="2972.62">6159 1778 0,'0'0'0,"0"-21"0,0 0 0,0 0 16,-21 21-16,0-22 0,0 22 15,0 0-15,0 0 0,-1 0 16,1 0-16,0 0 0,0 0 0,0 0 16,0 22-16,-1-1 0,1 0 15,0 0-15,0 21 0,0-20 0,21 20 16,-21 0-16,-1-21 0,22 22 16,-21-22-16,21 21 0,0-21 0,0 22 15,0-22-15,0 0 0,0 0 16,21 0-16,1 1 0,-1-1 0,0-21 15,0 0-15,0 21 0,0-21 0,22 0 16,-22 0-16,0 0 0,0 0 16,22-21-16,-22 0 0,0 21 0,0-22 15,0 1-15,22-21 0,-22 21 16,0-22-16,0 1 0,-21 0 16,21-1-16,0-20 0,1-1 0,-1 1 15,-21-1-15,21 1 0,-21-1 16,21 22-16,-21-21 0,0-1 0,0 22 15,0-1-15,0 22 0,0 0 16,0 0-16,0 42 16,-21 0-16,21 0 0,-21 22 15,0-1-15,21 0 0,0 22 0,-22-1 16,1 1-16,21-1 0,0 1 16,-21-22-16,21 22 0,0-1 0,0-20 15,0-1-15,0 0 0,0 1 16,0-22-16,0 21 0,21-21 15,0 0-15,1 1 0,-1-22 16,0 0-16,0 0 16,0 0-16,0 0 0,1 0 15,-1-22-15,0 22 0,21-21 0</inkml:trace>
  <inkml:trace contextRef="#ctx0" brushRef="#br0" timeOffset="3692.47">7620 1905 0,'-21'0'0,"42"0"0,-85 0 15,43 0-15,0 0 0,0 0 16,0 0-16,0 0 0,42 0 31,0 0-31,21 0 16,1 0-16,-1 0 0,21 0 0,-20 0 15,20 0-15,22 0 0,-22 0 16,22 0-16,-21 0 0,20 0 0,-20 0 16,20 0-16,-20 0 0,21 0 15,-22-21-15,22 21 0,-22 0 16,-20 0-16,-1-21 0,0 21 0,1 0 15,-22 0-15,-21-21 16,0-1-16,0 1 0,-21 0 16,-1 21-16,1-21 15,0 21-15,-21 0 0,21-21 0,-22 21 16,22 0-16,-21 0 0,21-21 16,-1 21-16,1 0 0,0 0 0,21-22 15,21 22 16,0 0-31,1 0 16,-1 0-16,21 0 16,-21 0-16,0 0 0,1 0 0,-1 0 15,0 22-15,-21-1 0,0 0 16,21 0-16,-21 0 0,0 0 0,0 22 16,-21-22-16,0 21 0,0-21 0,-1 22 15,-20-22-15,0 0 0,21 0 16,-22 0-16,22 1 0,0-1 0,0-21 15</inkml:trace>
  <inkml:trace contextRef="#ctx0" brushRef="#br0" timeOffset="4744.95">10287 2117 0,'0'0'0,"-21"0"15,21-21 16,21-1-31,0 22 0,0-21 16,0-21-16,1 21 0,-1 0 16,0-22-16,21 1 0,-21 21 0,1-43 15,-1 22-15,0 0 0,0-1 0,0 1 16,-21 0-16,0-1 0,0 1 16,0 0-16,0 20 0,0-20 0,0 21 15,0 0-15,0 0 0,-21 42 31,21 21-15,0-21-16,-21 43 0,21-22 0,0 22 16,0-1-16,0 1 15,0-1-15,0 22 0,-21-22 0,21 1 16,-21 20-16,21-20 0,0 21 0,0-22 16,-22 22-16,1-1 0,0 1 15,21 21-15,-21-21 0,0-1 0,0 1 16,-1 0-16,22-1 0,-21 1 0,0 0 15,0-1-15,0-20 0,0 20 16,21-20-16,0-22 0,0 22 0,0-22 16,0 0-16,0-20 0,0-1 0,0 0 15,21 0-15,0-21 16,21 0-16,-21-21 0,1 21 0,20-21 16,0-22-16,-21 1 0,22 0 15,-1-1-15,0 1 0,1-21 16,-1-1-16,0 1 0,1-22 0,-22 21 15,0 1-15,0-22 0,-21 22 0,0-22 16,0 0-16,-42 22 0,21-22 16,-22 22-16,1-22 0,0 43 0,-22-22 15,22 22-15,0 0 0,-1 20 16,1 1-16,0 0 0,20 0 0,1 0 16,0 21-16,0 0 0,21-21 0,21-1 31,0 22-31,0 0 0,1-21 0,20 0 15,0 21-15,1-21 16,-1 0-16,21 0 0,-20-1 0,-1 1 16,22 0-16,-22 0 0,21 0 0,-20 0 15,-1-1-15,0 1 0,-20 0 16,-1 21-16,0 0 0,-21 21 31,0 0-31,-21 1 0,0-1 0,-1 21 16,1-21-16,21 0 0,-21 1 15,21-1-15,-21 0 0,21 0 0,-21 0 16,21 0-16,0 1 16,0-44 15,0 1-15</inkml:trace>
  <inkml:trace contextRef="#ctx0" brushRef="#br0" timeOffset="5080.71">11070 1630 0,'-21'21'16,"21"0"-16,-21 0 0,21 1 16,0-1-16,0 0 15,21-21-15,0 0 16,0 0-16,0 0 15,1-21-15,-1 21 0,0-21 0,0-1 16,-21 1-16,0 0 16,0 0-16,0 0 0,0 0 0,0-1 15,-21 1-15,0 21 0,0-21 0,-1 21 16,1 0-16,0 0 0,0 0 16,0 0-16,0 21 0,-1 0 0,22 1 15,-21-1-15,21 21 0,-21-21 16,21 22-16,0-22 0,0 21 0,0-21 15,0 0-15,0 1 16,21-1-16,0 0 0,1 0 0,-1 0 16,0-21-16,0 0 0,21 21 0</inkml:trace>
  <inkml:trace contextRef="#ctx0" brushRef="#br0" timeOffset="5532.03">11557 1884 0,'0'21'16,"0"0"-16,-21 0 16,21 1-16,-21-1 0,21 0 15,0 0-15,-22 0 0,22 0 16,-21 1-16,21-1 0,-21 0 0,21 0 16,0 0-16,0 0 15,-21-21 1,0 0-1,21-21 1,0 0-16,0 0 0,0 0 16,0 0-16,0-22 0,0 22 0,0-21 15,0-1-15,21 22 0,0-21 16,0 0-16,0-1 0,22 1 0,-1 21 16,0 0-16,1-1 15,-1 1-15,22 21 0,-22 0 0,0 21 16,1 1-16,-1-1 0,-21 21 0,21-21 15,-20 22-15,-22-1 0,0 0 16,0 1-16,0-1 0,0-21 0,-22 21 16,1 1-16,0-22 0,-21 0 15,21 0-15,-1 0 0,1 1 0,0-1 16,0 0-16,42-21 31,0-21-31,22 0 16,-22-1-16</inkml:trace>
  <inkml:trace contextRef="#ctx0" brushRef="#br0" timeOffset="6332.26">12658 1820 0,'0'0'0,"0"-21"0,0 0 16,0 0-16,-22 21 0,22-21 0,-21 0 15,0-1-15,0 22 0,0-21 16,0 21-16,-1 0 0,1 0 0,0 0 16,0 0-16,0 21 0,0-21 15,-22 22-15,22 20 0,0-21 16,0 21-16,0 1 0,-1-1 0,1 0 16,0 1-16,21-1 0,0-21 15,0 22-15,0-22 0,0 0 0,0 21 16,0-21-16,21-21 0,-21 22 15,21-1-15,22-21 0,-22 0 0,0 0 16,0 0-16,0 0 0,22 0 0,-22 0 16,0 0-16,21-21 0,-20-1 15,-1 22-15,0-21 0,0 0 0,0-21 16,-21 21-16,21-1 0,1-20 16,-22 0-16,0-1 0,0 1 0,21 21 15,-21-21-15,0-1 0,0 22 16,0 0-16,0 0 0,0 63 31,0-21-15,-21 0-16,21 22 0,0-22 0,0 21 15,0-21-15,0 22 0,0-22 16,0 21-16,0-21 0,0 1 0,0-1 16,0 0-16,0 0 0,21 0 0,0 0 15,0-21-15,0 0 0,0 22 16,1-22-16,-1 0 0,21 0 0,-21 0 15,22 0-15,-1-22 0,0 1 16,1 0-16,-1 21 0,-21-42 16,21 21-16,-20-1 0,-1-20 0,21 0 15,-21-1-15,0-20 0,1-1 16,-1 1-16,0-1 0,-21 1 0,21 21 16,0-22-16,-21 1 0,0 20 0,0 1 15,0 0-15,0 20 0,0 1 16,0 0-16,0 42 15,-21 0-15,21 1 16,-21 20-16,0 0 0,0 1 0,21 20 16,-22-21-16,22 22 0,-21-1 15,21 1-15,-21-22 0,21 22 16,0-22-16,0 0 0,0 1 0,0-22 16,0 21-16,0-21 0,21 1 15,0-1-15,-21 0 0,22 0 16,-1-21-16,0 0 0,0 0 15,0 0-15,0 0 16,1 0-16,-1 0 0,-21-21 16,0 0-16,21 21 0</inkml:trace>
  <inkml:trace contextRef="#ctx0" brushRef="#br0" timeOffset="6492.96">13483 2096 0,'-21'0'94,"0"0"-94,0 0 0,-1 0 16</inkml:trace>
  <inkml:trace contextRef="#ctx0" brushRef="#br0" timeOffset="7518.16">6096 4276 0,'0'-21'16,"-21"-43"-1,21 43 1,0-21-16,0 20 0,0 1 0,0 0 15,21-21-15,-21 21 0,21-1 0,0-20 16,0 21-16,1 0 0,-1 0 16,0-1-16,0 22 0,0 0 15,0 0-15,1 0 0,-22 22 16,21-1-16,-21 21 0,21 0 16,-21 1-16,0-1 0,0 0 15,0 1-15,0-1 0,0 0 0,0 1 16,0-22-16,0 21 0,0-21 15,0 1-15,0-1 0,21 0 16,0-21-16,0 0 16,1 0-16,-1-21 0,0 0 15,0 21-15,21-43 0,-20 22 0,-1 0 16,21 0-16,0-22 0,-20 1 16,20 21-16,-21-21 0,0-1 0,22 1 15,-22 0-15,0 20 0,0-20 0,0 21 16,-21 0-16,21 0 15,-21 42 1,0 0-16,0 0 16,0 21-16,0-20 0,0 20 15,-21 0-15,21 22 0,-21-22 0,21 22 16,-21-22-16,21 21 0,0 1 16,0-1-16,-21 22 0,21-21 0,0 20 15,-21 1-15,21 21 0,0-22 0,0 22 16,0-21-16,0 21 0,0-22 15,0 22-15,0 0 0,0-21 0,0-1 16,0 1-16,0 0 0,0-22 0,0 1 16,0-1-16,0-20 0,0-1 15,0 0-15,0 1 0,-22-22 0,1 0 16,0 0-16,0 0 0,0 0 0,-22-21 16,22 0-16,-21 0 15,0 0-15,-1 0 0,1-21 0,0 0 16,-22-21-16,22-1 0,-1 1 0,-20 0 15,21-22-15,-22 1 0,22-1 16,-1 1-16,1-22 0,21 22 0,-21-22 16,20 0-16,1 22 0,21-22 15,0 22-15,0-1 0,0 1 0,0-1 16,43-21-16,-22 22 0,0-1 0,21 1 16,1-1-16,-1 1 0,0-1 15,22 22-15,-22-21 0</inkml:trace>
  <inkml:trace contextRef="#ctx0" brushRef="#br0" timeOffset="8429.12">7281 3874 0,'0'-22'16,"0"44"-16,-21-44 0,0 22 15,0 22-15,0-1 0,-1 0 0,1 0 16,0 21-16,21 1 0,-21-1 15,0 0-15,0 1 0,-1-1 0,22 0 16,0-20-16,0 20 0,0 0 16,0-21-16,0 22 0,0-22 15,0 0-15,0 0 0,22 0 0,-1-21 0,0 0 16,0 22-16,0-22 16,0 0-16,1 0 0,20 0 0,-21-22 15,0 22-15,22-21 0,-22 0 16,21 0-16,-21 0 0,0-22 0,1 22 15,-1-21-15,-21 21 0,0-22 0,0 1 16,0 0-16,0-1 0,0 1 16,0 0-16,0-1 0,-21 1 0,-1 21 15,1 0-15,0 0 0,0-1 16,0 22-16,0 0 0,-1 0 0,1 0 16,0 0-16,0 0 0,0 43 0,0-22 15,-1 21-15,22-21 0,0 22 16,-21 20-16,21-20 0,0-1 15,0 0-15,0 1 0,0-1 16,0-21-16,0 21 0,21-20 0,1 20 16,-1-21-16,0 0 0,0-21 0,0 21 15,0-21-15,22 0 0,-22 0 16,21 0-16,1 0 0,-22 0 0,21 0 16,0 0-16,1-21 0,-22 0 15,21 0-15,1 0 0,-1-22 0,0 22 16,-21-21-16,22 21 0,-22-22 15,21 1-15,-21 0 0,1-1 16,-22 1-16,21 21 0,-21-21 0,21 20 16,-21 1-16,0 0 0,0 0 15,-21 42 1,21 0-16,-21 22 16,21-22-16,0 21 0,0 0 15,-22-20-15,22 20 0,0 0 0,0-21 16,0 22-16,0-22 0,0 0 0,0 0 15,22 0-15,-22 1 0,21-22 16,0 0-16,-21 21 0,21-21 0,0 0 16,0 0-16,1 0 15,-1-21-15,0 21 0,0-22 0,21 1 16,-20 0-16,-1 0 0,0-21 0,0 20 16,-21-20-16,21 0 0,0 21 15,1-22-15,-22 1 0,21 0 0,0-1 16,-21 22-16,21 0 0,-21 0 15,0 0-15,0 42 16,0 0-16,0 0 16,0 21-16,0 1 0,0-1 15,0 0-15,0 1 0,-21-22 0,21 21 16,0 1-16,0-22 0,0 21 0,0-21 16,0 0-16,0 1 15,21-1-15,-21 0 0,21-21 0,0 0 16,1 21-16,-1-21 0,21 0 15,-21 0-15,22 0 0,20 0 0,-21-21 16</inkml:trace>
  <inkml:trace contextRef="#ctx0" brushRef="#br0" timeOffset="10992.72">11642 3556 0,'0'0'0,"63"-190"32,-63 168-32,0 1 15,0 0-15,0 0 0,-21 0 16,0 0-16,0 21 0,-1 0 0,-20 0 15,0 0-15,21 21 0,-22 0 16,-20 0-16,20 21 0,1 1 0,-21-1 16,20 22-16,1-22 0,0 21 0,-22-20 15,22 20-15,-1 1 0,22-22 16,-21 22-16,21-22 0,0 0 16,21 22-16,0-22 0,0 0 0,0 1 15,21-22-15,0 21 0,0 1 0,0-22 16,22 0-16,-1 0 0,0 0 15,1 0-15,-1-21 0,0 0 16,22 0-16,-22 0 0,0 0 0,1 0 16,20 0-16,-20-21 0,-1 0 0,21 0 15,-20 0-15,-1 0 0,22-1 16,-22-20-16,0 21 0,1-21 0,-1-1 16,0 1-16,-21 21 0,22-22 15,-22 1-15,-21 0 0,0 21 0,0-22 16,0 22-16,0-21 0,0 21 15,-21-1-15,0 22 0,-1 0 16,1 0-16,-21 0 0,21 0 0,-22 0 16,22 0-16,-21 22 0,21-1 0,0 21 15,-22-21-15,22 22 0,0-22 16,0 21-16,0 0 0,21-20 0,0 20 16,-22 0-16,22-21 0,0 1 15,0 20-15,0-21 0,0 0 0,0 0 16,22-21-16,-22 22 0,21-22 0,0 0 15,0 0-15,0 0 0,22 0 16,-22-22-16,0 22 0,21-21 0,-21 0 16,22 0-16,-22 0 0,0-22 15,0 22-15,0 0 0,1-21 16,-1 21-16,-21-22 0,0 22 0,0 0 16,0-21-16,0 20 0,0 1 15,0 0-15,0 0 16,-21 42-1,21 0-15,-22 0 0,22 1 16,0-1-16,0 0 0,0 0 0,0 21 16,0-20-16,0 20 0,0-21 15,0 0-15,22 0 0,-1 1 0,0-1 16,-21 0-16,21 0 0,0-21 16,0 0-16,1 21 0,20-21 0,-21 0 15,0 0-15,22 0 0,-22-21 16,21 21-16,-21-21 0,22 0 0,-22 0 15,21-1-15,-21 1 0,0 0 16,1 0-16,-1-21 0,0 20 0,-21-20 16,0 21-16,21 0 0,-21-22 15,0 22-15,21 0 0,-21 0 16,0 42 0,0 0-16,-21 0 15,21 1-15,-21-1 0,21 21 0,0-21 16,0 0-16,0 22 0,-21-22 15,21 0-15,0 21 0,-21-20 0,21-1 16,0 0-16,0 0 16,0-42 15,0 0-31,0 0 16,0-1-16,0 1 0,0 0 15,0 0-15,0-21 0,21 20 0,0 1 16,0-21-16,-21 21 0,21-22 0,0 22 15,1 0-15,-1 0 0,0 0 16,0 0-16,0 21 0,0 0 0,1 0 16,-1 0-16,0 0 15,-21 21-15,21 0 0,0 0 0,-21 0 16,0 0-16,21 1 0,-21 20 0,22-21 16,-1 21-16,-21-20 0,21 20 15,0-21-15,-21 0 0,21 0 0,0 1 16,1-1-16,-1 0 0,0-21 0,21 0 15,-21 21-15,22-21 0,-1 0 16,-21 0-16,22 0 0,-1-21 0,-21 21 16,0-21-16,0 0 0,1 21 15,-1-22-15,0-20 0,-21 21 0,21 0 16,-21-22-16,0 22 0,0-21 0,0 21 16,0-22-16,0 22 15,0-21-15,0 21 0,0 0 0,0-1 16,0 44-1,-21-1 1,21 0-16,-21 0 0,21 0 0,-21 22 16,21-22-16,0 21 0,0-21 0,0 22 15,-22-22-15,22 21 0,0-21 16,-21 0-16,21 1 0,0-1 0,0 0 16,0 0-16,0-42 46,0 0-46,0 0 16,0-1-16,0 1 0,0 0 0,21-21 16,1 21-16,-1-22 0,-21 22 0,21-21 15,0 21-15,21-22 0,-20 22 16,-1 0-16,0 0 0,0 21 0,0 0 16,0 0-16,1 0 0,-1 0 0,0 0 15,0 0-15,-21 21 0,0 0 16,21 21-16,-21-20 0,21-1 0,-21 21 15,0-21-15,22 22 0,-22-22 16,0 21-16,0-21 0,0 0 0,0 22 16,0-22-16,0 0 0,21-21 15,-21 21-15,21 0 0,0-21 16,0 0-16,22 0 0,-22 0 16,0 0-16,0 0 0,21-21 0,-20 21 15,20-21-15,-21 0 0,21 0 16,-20 0-16,-1-1 0,0-20 0,0 21 15,-21-21-15,21 20 0,-21-20 0,21 21 16,-21-21-16,0-1 0,0 22 16,0 0-16,0 0 0,0 0 0,0-1 15,0 44 1,-21-1 0,21 0-16,-21 21 0,0-21 15,21 22-15,0-22 0,-21 21 16,21-21-16,-21 22 0,21-22 0,0 21 15,0-21-15,0 1 0,0-1 0,0 0 16,0 0-16,21 0 0,0-21 16,0 0-16,0 21 0,0-21 0,22 0 15,-22 0-15,21 0 0,-21 0 0,22-21 16,-22 21-16,21-21 0,-21 0 16,1 0-16,20 0 0,-21-1 0,0 1 15,0-21-15,-21 21 0,0-22 0,0 1 16,0 0-16,0 21 0,0-22 15,0 1-15,0 0 0,0 20 16,-21-20-16,0 21 0,0 0 16,0 21-16,-22-21 0,22 21 0,0 0 15,-21 0-15,21 21 0,-22 0 0,22 0 16,-21 0-16,21 0 0,-1 22 16,1-1-16,0-21 0,21 22 0,0-1 15,0 0-15,0 1 0,0-22 0,0 21 16,21-21-16,0 22 0,1-22 15,-1 0-15,0 0 0,0 0 0,21-21 16,-20 21-16,20-21 0,-21 0 16,21 0-16,1 0 0,-1 0 0,-21-21 15,22 0-15,-1 21 0,0-21 16,-21-21-16,22 20 0,-1-20 16,-21 21-16,0-21 0,22-1 0,-22 1 15,0 0-15,0-22 0,0 22 0,1-1 16,-22-20-16,21 21 0,-21-22 15,21 22-15,-21 21 0,21-22 0,-21 22 16,0 0-16,0 0 0,0 42 16,-21 0-1,0 0-15,0 22 0,-1-1 0,1 0 16,21 1-16,-21-1 0,21 0 16,-21 1-16,21-1 0,0 0 0,0 1 15,0-1-15,0 0 0,0 1 16,0-1-16,0-21 0,0 0 15,0 22-15,21-22 0,-21 0 0,21-21 16,-21 21-16,21-21 0,1 0 16,-1 0-16,0 0 0,0 0 15,-21-21-15,21 0 0,0 0 0,1-1 16,-22 1-16,0 0 0,21 0 0,-21-21 16</inkml:trace>
  <inkml:trace contextRef="#ctx0" brushRef="#br0" timeOffset="11172.62">14901 3789 0,'0'0'0,"-21"0"16,0 0-1,42 0 1,0 0-16,0 0 16,1 0-16,20 0 0,-21 0 15,21 0-15,1 0 0,-22-21 0,21 21 16,-21-21-16,22-1 0,-22 22 15,0-21-15,0 0 0</inkml:trace>
  <inkml:trace contextRef="#ctx0" brushRef="#br0" timeOffset="14240.76">17822 3281 0,'0'0'0,"0"-42"0,0-1 0,0 1 0,0 0 15,0-1-15,0 22 0,0 0 0,-21-21 16,21 20-16,-21 1 16,0 0-16,0 21 0,-1 0 0,-20 0 15,21 0-15,0 0 0,-22 0 16,22 21-16,-21 0 0,0 22 0,20-22 16,-20 42-16,0-20 0,-1 20 0,22 1 15,-21-1-15,21 1 0,-22-1 16,22 22-16,0-43 0,0 22 0,0-1 15,21 1-15,0-22 0,0 22 16,0-22-16,21 21 0,0-20 16,0-1-16,22 0 0,-22-20 0,21-1 15,22 0-15,-22 0 0,0 0 0,22-21 16,-22 0-16,22 0 0,-22 0 16,21-21-16,-20 0 0,20 0 15,-20-22-15,20 22 0,-21-21 0,22 0 16,-22 20-16,1-20 0,-1 0 0,0-1 15,-21 1-15,22 0 0,-22-1 16,-21-20-16,0 21 0,0-22 0,0 1 16,0 20-16,-21-20 0,0-1 15,-22 22-15,1 0 0,0-1 0,-1 22 16,1-21-16,0 42 16,-1-21-16,1 21 0,0 0 0,-22 0 0,22 21 15,-22 0-15,1 21 0,20 1 16,-20-1-16,21 0 0,-1 22 15,1-22-15,0 22 0,20-22 0,1 21 16,21-20-16,0-1 0,0 0 16,0 1-16,0-1 0,21-21 0,1 22 15,20-22-15,-21 0 0,21 0 16,1 0-16,-22 0 0,21-21 0,1 0 16,-1 0-16,0 0 0,1 0 0,20 0 15,-21-21-15,1 0 0,-1 21 16,0-21-16,1 0 0,-1 0 15,0-1-15,1 1 0,-1-21 16,0 21-16,-20 0 0,20-1 0,-21-20 16,21 21-16,-20 0 0,-1 0 15,-21 42 1,0 0 0,0 0-16,0 21 0,0-20 15,0-1-15,-21 0 0,21 0 0,0 0 16,0 0-16,0 1 0,0-1 0,0 0 15,0 0-15,0 0 0,0 0 16,21-21-16,0 0 0,0 0 0,0 0 16,0 0-16,1 0 15,-1 0-15,0 0 0,0-21 0,0 21 16,22-21-16,-22 0 0,0 0 0,0 0 16,0-1-16,0 1 0,1 0 15,-1-21-15,-21 21 0,0-1 0,21-20 16,-21 21-16,21 0 0,-21 0 15,0-1-15,0 1 0,0 42 32,0 1-17,0-1-15,0 0 0,0 0 0,0 0 16,0 22-16,0-22 0,0 0 16,0 0-16,0 0 0,0 0 15,0 1-15,0 20 0,0-21 0,0 0 16,21 0-16,0-21 0,1 22 15,-1-1-15,0-21 0,0 0 0,0 0 16,0 0-16,22 0 0,-22 0 16,21 0-16,1-21 0,-1 21 0,0-22 15,1 1-15,-1 0 0,0 0 0,1 0 16,-1 0-16,-21-1 0,21 1 16,-20-21-16,-1 21 0,0 0 0,0-22 15,-21 22-15,0 0 0,0 0 16,0 0-16,0-1 0,-21 22 15,0 0 1,0 0-16,-1 0 16,1 22-16,0-1 0,21 0 0,-21 0 15,0 0-15,21 0 0,-21 1 16,21-1-16,0 0 0,0 0 0,0 0 16,0 0-16,0 1 0,0-1 15,0 0-15,0 0 0,21-21 16,0 0-16,0 0 0,0 0 0,0 0 15,22 0-15,-22 0 0,21 0 16,-21 0-16,22 0 0,-1 0 0,0-21 16,1 0-16,-22 0 0,21-1 15,1 22-15,-22-42 0,21 21 16,-21 0-16,0 0 0,-21-1 0,0-20 16,0 21-16,0 0 0,0 0 15,0-1-15,0 1 0,-21 21 16,0 0-16,0 0 0,0 0 0,0 0 15,-1 0 1,22 21-16,0 1 0,0-1 16,0 0-16,22-21 0,-22 21 15,21 0-15,0 0 0,-21 1 0,21-1 16,-21 0-16,21 0 0,-21 0 16,21 0-16,-21 1 0,22-22 15,-22 21-15,0 0 0,0 0 16,21 0-16,-21 0 15,21-21-15,0 0 16,-21 22-16,21-22 0,0 0 0,1 0 16,-1 0-16,0 0 0,21 0 15,-21 0-15,22-22 0,-22 1 0,0 0 16,21 21-16,-20-21 0,-1 0 16,0 0-16,0-22 0,0 22 0,-21 0 15,0-21-15,21 20 0,-21-20 0,0 21 16,0-21-16,0 20 0,0 1 15,0 0-15,-21 21 0,0 0 16,0 0 0,0 21-16,21 0 0,-21 1 15,21-1-15,0 0 0,0 0 0,0 0 16,0 22-16,0-22 0,0 0 16,0 0-16,0 0 0,0 0 0,21-21 15,0 22-15,-21-1 0,21-21 0,0 0 16,0 21-16,1-21 0,-1 0 15,0 0-15,0 0 0,0 0 0,22 0 16,-22 0-16,0 0 0,0-21 16,21 0-16,-20 21 0,-1-22 15,0 1-15,0 0 0,21 0 0,-42 0 16,43 0-16,-43-1 0,21 1 16,0 0-16,0 0 0,0 21 0,-21-21 15,22 21-15,-1 0 16,-21 21-16,0 0 15,0 0-15,0 0 0,0 1 16,0 20-16,0-21 0,0 0 16,0 0-16,0 1 0,0 20 0,0-21 15,0 0-15,21 0 0,0 1 16,0-1-16,0 0 0,22-21 16,-22 0-16,0 0 0,21 0 15,1 0-15,-22 0 0,21 0 16,1-21-16,-1 21 0,0-21 0,1-1 15,-1 1-15,-21 0 0,21 0 0,-20 0 16,-1 0-16,0-1 0,0-20 16,-21 21-16,0-21 0,21-1 0,-21 22 15,0-21-15,0 21 0,0-22 16,0 22-16,0 0 0,-21 0 16,0 21-16,0 0 0,0 0 0,-1 0 15,1 0-15,0 0 0,0 0 0,-21 21 16,20 0-16,1 0 0,0 22 15,0-22-15,-21 0 0,20 21 16,1-21-16,21 22 0,-21-22 0,21 0 16,0 43-16,0-43 0,0 0 15,0 0-15,0 0 16,21 0-16,0-21 0,1 0 16,-1 0-16,0 0 0,21 0 15,-21 0-15,1-21 0,-1 21 0,21-21 16,-21 21-16,0-21 0,1 0 0,20 0 15,-21-22-15,0 22 0,0-21 16,1 21-16,-1-22 0,0 1 16,0-22-16,0 22 0,0-21 15,1 20-15,-22-20 0,21-1 0,0 22 16,-21 0-16,21-1 0,-21 1 0,0 21 16,0-22-16,0 22 15,0 0-15,0 42 31,0 0-31,-21 1 0,21 20 0,-21 0 16,21 1-16,0-1 0,-21 21 0,-1-20 16,22-1-16,-21 22 0,21-22 15,0 21-15,0-20 0,0-1 0,0 0 16,0 1-16,0-1 0,0-21 16,0 22-16,21-22 0,1 0 15,-1 21-15,-21-21 0,21 1 0,0-22 16,0 21-16,0 0 0,22-21 15,-22 0-15,0 0 0,21 0 0,-20 0 16,20 0-16,0 0 0,1 0 16,-1 0-16,0 0 0,1-21 0,-1 0 15,0-1-15,1 1 0,-1-21 0,-21 21 16,0 0-16,22-22 0,-22 22 16,0-21-16,0 21 0,-21-1 0,0-20 15,0 21-15,0 0 16,0 0-16,-21 42 15,0 0 1,0 0-16,-1 0 0,-20 22 16,21-22-16,0 0 0,21 21 0,-21-21 15,21 22-15,0-22 0,0 0 0,0 21 16,0-20-16,0-1 0,0 0 16,21 0-16,0 0 0,0-21 0,0 21 15,22-21-15,-22 0 0,21 0 16,0 0-16,1 0 0,-1 0 0,0 0 15,1 0-15,-1 0 0,-21-21 0,22 0 16,-1 0-16,-21 0 0,21-22 16,-20 22-16,20-21 0,-21 21 15,0-22-15,0 22 0,1-21 0,-22 0 16,0 20-16,0-20 0,0 21 16</inkml:trace>
  <inkml:trace contextRef="#ctx0" brushRef="#br0" timeOffset="14684.48">21188 3048 0,'0'0'0,"-21"0"0,-1 0 16,1 21-16,0 0 0,0-21 16,0 22-16,0-1 0,21 0 0,0 0 15,0 0-15,0 0 0,0 1 16,0-1-16,21 0 0,0 0 16,0-21-16,0 0 0,0 0 0,22 0 15,-22 0-15,21 0 0,-21 0 16,22-21-16,-22 0 0,0 21 0,0-21 15,0-1-15,-21 1 0,0 0 16,0 0-16,0 0 0,0 0 16,0-1-16,-21 22 0,0-21 0,0 21 15,0 0-15,0 0 16,-1 0-16,1 0 0,0 0 16,0 21-16,21 1 15,-21-1-15,21 0 0,0 0 0,0 0 16,0 0-16,0 1 0,0-1 15,0 0-15,21 0 0,0 0 0,0 0 16,0 1-16</inkml:trace>
  <inkml:trace contextRef="#ctx0" brushRef="#br0" timeOffset="14957.69">23601 4233 0,'0'0'0,"-21"0"0,-1 0 0,1 0 16,0 0-1,21-21 17,-21 21-32,0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6T02:05:46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1820 0,'0'-21'31,"-21"21"-15</inkml:trace>
  <inkml:trace contextRef="#ctx0" brushRef="#br0" timeOffset="971.47">2265 826 0,'0'0'0,"0"-64"31,0 43-31,0 0 0,0 0 16,0-1-16,-21 22 0,-1 0 16,1-21-16,0 21 15,0 0-15,0 0 0,0 0 0,-1 21 16,1 1 0,0-1-16,21 0 0,-21 21 0,0 1 15,0-1-15,21 21 0,-22-20 0,1 20 16,0 1-16,0-22 15,0 22-15,21-1 0,0-21 0,0 1 16,0-1-16,0 0 0,0 1 16,0-1-16,0 0 0,21-20 0,0-1 15,0 21-15,0-21 0,1-21 16,20 21-16,0-21 0,1 0 16,-1 0-16,0 0 0,1 0 0,-1 0 15,0-21-15,1 0 0,-1 0 16,0 0-16,1 0 0,-1-22 0,0 22 15,1-21-15,-22 21 16,21-22-16,0-20 0,-20 20 0,-1-20 16,21 21-16,-21-22 0,0-21 15,1 22-15,-1-1 0,0 1 0,0-1 16,0 22-16,-21 0 0,0-1 16,21 22-16,-21-21 0,0 21 15,0 0-15,-21 21 16,0 0-16,21 21 15,0 0-15,-21 21 0,0 1 0,21-1 16,-21 0-16,21 1 0,0 20 16,-22 1-16,22-1 0,-21-21 15,21 22-15,0-1 0,0-20 16,0-1-16,0 0 0,0 1 0,0-1 16,0 0-16,0-20 0,0 20 15,0-21-15,21 0 0,1 0 0,-1 1 16,0-1-16,0 0 0,0-21 15,22 0-15,-22 0 0,0 0 0,21 0 16,-21 0-16,1 0 0,-1-21 16,21 0-16</inkml:trace>
  <inkml:trace contextRef="#ctx0" brushRef="#br0" timeOffset="1496.16">3768 1143 0,'21'-21'0,"-42"42"0,42-63 0,-21 21 16,0-1-16,0 1 0,-21 0 0,-1 0 16,1 0-16,0 21 0,0 0 15,0-21-15,-22 21 0,22 0 0,-21 0 16,21 0-16,-22 21 0,22 0 16,0 0-16,0 0 0,-21 22 15,20-22-15,22 21 0,-21 0 0,21 1 16,-21-22-16,21 21 0,-21 1 15,21-1-15,0-21 0,0 21 16,0 1-16,0-22 0,0 0 16,0 21-16,21-20 0,0-1 0,0-21 15,1 21-15,-1-21 0,21 0 16,-21 0-16,22 0 0,-22 0 0,21-21 16,-21 0-16,22-1 0,-22 1 15,21 0-15,-21 0 0,22-21 0,-22 20 16,0-20-16,0 0 0,0 21 15,-21-22-15,0 1 0,0 21 0,0-22 16,0 22-16,0 0 0,0 0 16,-21 42 15,21 21-31,0-20 0,-21-1 0,21 21 16,-21 0-16,21-20 0,0 20 0,0 0 15,0-21-15,0 22 0,0-22 16,0 21-16,0-21 0,0 22 0,0-22 15,0 0-15,0 0 0,21 0 16,0-21-16,0 0 0,0 0 16,1 0-16,20 0 0,-21 0 15,0-21-15,0 0 0,22 0 0</inkml:trace>
  <inkml:trace contextRef="#ctx0" brushRef="#br0" timeOffset="1955.9">4699 1080 0,'0'0'16,"0"-22"-16,0 1 0,0 0 0,-21 0 15,0 21 1,-1 0-16,1 0 0,0 0 0,0 0 16,-21 21-16,20 0 0,1 0 15,-21 22-15,21-22 0,0 0 0,-1 21 16,1 1-16,0-22 0,0 0 15,21 21-15,0-20 0,0-1 0,0 0 16,0 0-16,21 0 16,0-21-16,0 0 0,22 21 15,-1-21-15,0 0 0,1 0 16,-1 0-16,0 0 0,1 0 0,-1 22 16,0-22-16,1 0 0,-1 0 15,-21 21-15,0-21 0,1 0 0,-22 21 16,0 0-16,-22 0 0,1 0 15,-21-21-15,0 22 0,-1-1 16,-20 0-16,20-21 0,-20 21 0,-1 0 16,22-21-16,-21 21 15,20-21-15,1 0 0,0 0 0,20 0 0,-20 0 16,21 0-16,0 0 16,0 0-16,-1 0 0,22-21 31,0 0-31,0 0 0,22 0 15,-1 21-15,0-21 16,21-1-16</inkml:trace>
  <inkml:trace contextRef="#ctx0" brushRef="#br0" timeOffset="2557.56">5694 1207 0,'21'-22'0,"-42"44"0,42-65 0,-21 22 0,0 0 15,0 0-15,0 0 0,0-1 16,-21 1-16,0 0 0,-1 21 0,1-21 16,0 21-16,0-21 0,0 21 15,0 0-15,-1 0 0,-20 0 0,21 0 16,0 21-16,0 0 0,-1-21 15,1 21-15,-21 0 0,42 1 0,-21-1 16,0 0-16,-1 0 16,1 0-16,21 0 0,0 1 15,0-1-15,0 0 0,0 0 16,0 0-16,0 0 0,21 1 16,-21-1-16,22 0 0,-1-21 0,21 21 15,-21-21-15,0 21 0,1-21 16,-1 0-16,0 21 0,21-21 0,-21 0 15,1 22-15,-1-22 0,0 0 16,-21 21-16,21-21 0,0 21 16,-21 0-1,0 0-15,-21 0 16,0-21-16,0 22 0,0-22 16,-22 21-16,22-21 0,-21 0 15,-1 21-15,22-21 0,-21 0 0,21 0 16,-22 0-16,22 0 0,0 0 15,0 0-15,0 0 0,0 0 0,-1 0 16,1 0-16,0 0 0,0 0 16,21-21-16,-21 21 15,42 0 32,0 0-31</inkml:trace>
  <inkml:trace contextRef="#ctx0" brushRef="#br0" timeOffset="3611.97">3408 3535 0,'0'0'0,"21"0"15,0 0 1,-21-21-16,21 0 0,0-1 16,-21 1-16,0 0 15,0 0-15,0 0 0,0 0 0,0-1 16,0 1-16,0 0 0,-21 0 15,0 0-15,0 21 0,0-21 0,-22-1 16,22 22-16,-21 0 16,21 0-16,-22 0 0,22 0 0,0 0 15,-21 22-15,21-1 0,-1 0 16,1 21-16,0-21 0,21 22 0,-21-1 16,21 0-16,-21 1 0,21-1 15,-21 0-15,21 1 0,0-22 0,0 21 16,0-21-16,0 1 0,21-1 15,0 0-15,0-21 0,0 0 0,0 0 16,1 0-16,-1 0 0,21 0 16,-21 0-16,22 0 0,-22-21 0,21 0 15,0-1-15,1-20 16,-1 21-16,0-21 0,1-1 0,-22 1 16,21 0-16,-21-1 0,22-20 15,-22-1-15,0 22 0,0 0 0,-21-22 16,0 22-16,0-1 0,0 1 15,0 21-15,0 0 0,0 0 0,0-1 16,-21 22 0,0 22-16,21-1 0,-21 0 15,21 21-15,0 1 0,0 20 16,0 1-16,0-1 0,0-21 0,0 22 16,0-1-16,0-20 0,0-1 15,0 0-15,0 1 0,0-22 16,21 21-16,0-21 0,-21 1 0,21-1 15,0-21-15,1 21 0,-1-21 16,0 0-16,0 0 0,0 0 16,0-21-16,1 0 15,-1-1-15</inkml:trace>
  <inkml:trace contextRef="#ctx0" brushRef="#br0" timeOffset="3975.26">4064 3556 0,'0'0'0,"0"21"16,21-21 15,0-21-31,-21 0 0,21 0 16,1 21-16,-1-21 0,0-1 15,0 1-15,0 0 0,-21 0 16,0 0-16,0 0 0,0-1 15,0 1-15,-21 21 16,0 0-16,0 0 0,0 21 16,-1 1-16,1-1 0,0 0 0,0 0 15,21 21-15,0-20 0,-21 20 16,21-21-16,0 21 0,0-20 16,0 20-16,0-21 0,0 0 0,0 0 15,0 1-15,21-1 0,-21 0 16,21-21-16,0 0 0,0 0 0,1 0 15,-1 0-15,0 0 0,0 0 16,21 0-16,-20-21 0,20 21 0,-21-21 16,21-1-16,-20 1 0</inkml:trace>
  <inkml:trace contextRef="#ctx0" brushRef="#br0" timeOffset="4483.97">4720 3366 0,'0'-22'16,"0"44"-16,0-65 0,-21 43 15,0 0-15,0 0 16,-1 0-16,1 0 0,0 0 0,21 21 16,-21 22-16,0-22 0,0 0 15,21 21-15,0-20 0,-22 20 0,22-21 16,0 21-16,0-20 0,0 20 16,0-21-16,0 0 0,0 0 0,0 1 15,22-1-15,-1-21 0,0 21 16,0-21-16,0 0 0,22 0 0,-1 0 15,0 0-15,1 0 0,-1-21 0,0 0 16,1-1-16,-1 1 16,0 0-16,1 0 0,-22-21 0,21-1 15,0 1-15,-20 0 0,-1-1 16,0-20-16,0-1 0,0 1 0,0-1 16,-21 22-16,0-22 0,0 22 0,0 0 15,0-1-15,0 1 0,0 21 16,0 0-16,0 0 0,-21 42 31,21 0-31,-21 0 0,0 21 0,21 1 16,0-1-16,-21 0 0,0 22 15,21-1-15,-22 1 0,22-1 0,0-20 16,0 20-16,0-20 16,0 20-16,0-21 0,0-20 0,0 20 15,0-21-15,0 21 0,22-20 0,-1-1 16,0-21-16,-21 21 0,21-21 15,0 0-15,0 0 0,1 0 0,20 0 16,-21 0-16,0-21 0,22 21 16,-22-21-16,21-1 0,-21 1 0,22 0 15</inkml:trace>
  <inkml:trace contextRef="#ctx0" brushRef="#br0" timeOffset="4947.71">5969 3366 0,'0'0'0,"21"-22"0,-21 1 0,0 0 15,0 0-15,0 0 16,0 0-16,-21-1 16,0 1-16,0 21 0,-1 0 0,1 0 15,0 0-15,0 0 0,0 0 16,0 21-16,-1-21 0,1 43 0,0-22 16,0 0-16,0 21 0,21 1 0,-21-1 15,-1 0-15,22 1 0,-21-22 16,21 21-16,0 1 0,0-22 0,0 0 15,0 0-15,0 0 0,0 0 16,21-21-16,1 0 0,-1 0 16,0 0-16,0 0 0,0 0 15,0 0-15,1 0 0,-1-21 16,0 0-16,21 0 0,-21 0 0,1 0 16,-1-22-16,-21 22 0,21-21 15,0 21-15,-21-22 0,21 1 0,-21 21 16,0 0-16,0-1 0,0 1 0,21 21 15,-21 21 1,0 1-16,0-1 16,0 21-16,0-21 0,0 0 15,0 22-15,0-22 0,0 0 0,0 21 16,0-20-16,22-1 0,-22 0 16,21 0-16,0 0 15,0-21-15,0 0 0,0 0 16,1 0-16,-1 0 0,0-21 15,0 21-15,0-21 0</inkml:trace>
  <inkml:trace contextRef="#ctx0" brushRef="#br0" timeOffset="5303.45">6350 3429 0,'21'-42'16,"-42"84"-16,42-105 0,0 20 0,0 22 0,1 0 16,-1-21-16,0 20 0,0 1 15,0 21-15,0-21 0,1 21 0,-1 0 16,0 0-16,0 0 0,0 0 15,0 0-15,1 21 0,-1 0 0,0 1 16,0-1-16,0 0 0,0 21 16,-21-21-16,22 22 0,-22-22 0,0 21 15,0-21-15,0 22 0,0-22 0,0 0 16,0 0-16,0 0 0,-22 1 16,22-1-16,-21-21 0,21-21 46,0-1-46,0 1 16,21 0-16,1 0 0,-22-21 16,21 20-16,0-20 0,-21 21 0,21-21 15,0 20-15,0 1 0,1-42 16,-1 42-16,0 21 0,0-22 16,0 1-16,0 21 0,1 0 15,-1 0 1,0 0-16</inkml:trace>
  <inkml:trace contextRef="#ctx0" brushRef="#br0" timeOffset="5651.25">7154 3535 0,'0'0'0,"21"0"15,1 0 1,-1 0-16,0 0 15,0-21-15,0 0 0,0-1 0,22 22 16,-22-21-16,0 0 0,0 0 0,-21 0 16,21 0-16,-21-1 0,22 1 15,-22 0-15,0 0 0,0 0 0,0 0 16,0-1-16,-22 22 0,1 0 16,0 0-16,0 0 0,0 22 15,0-1-15,-1 0 0,22 0 16,-21 0-16,0 22 0,0-22 15,21 0-15,0 21 0,0-21 0,-21 22 16,21-22-16,0 0 0,0 0 16,0 0-16,21 1 0,0-1 15,21-21-15,-20 0 0,20 0 0,-21 0 16,21 0-16,22 0 0,-22 0 16,1-21-16,-1 21 0,21-22 0</inkml:trace>
  <inkml:trace contextRef="#ctx0" brushRef="#br0" timeOffset="6111.99">8191 3302 0,'0'0'0,"22"-21"16,-22-21-16,21 20 0,-21 1 0,0 0 15,0 0-15,0 0 0,0 0 0,-21-1 16,-1 22-16,1 0 16,0 0-16,0 0 0,0 0 0,-22 22 15,22-22-15,0 21 0,0 21 0,0-21 16,0 0-16,-1 22 0,1-22 15,21 21-15,0 1 0,0-22 0,0 0 16,0 21-16,0-21 0,0 1 16,0-1-16,0 0 0,0 0 0,21 0 15,1-21-15,-1 0 0,0 0 16,0 0-16,0 0 0,0 0 16,22 0-16,-22 0 0,0-21 0,0 0 15,0 0-15,1 0 0,-1-22 0,0 1 16,-21 0-16,21-1 0,-21 1 15,21-22-15,-21 22 0,0-21 0,21 20 16,-21-20-16,0 20 0,22 1 16,-22 0-16,0-1 0,0 22 0,0 0 15,0 42 1,0 0-16,-22 22 16,1-22-16,0 21 0,21 1 0,0-1 15,0 21-15,-21-20 16,21 20-16,0-20 0,0-1 0,0 0 15,0 1-15,0-1 0,0 0 0,0-21 16,0 22-16,0-22 0,21 0 16,-21 0-16,21-21 0,0 0 0,1 0 15</inkml:trace>
  <inkml:trace contextRef="#ctx0" brushRef="#br0" timeOffset="7228.39">9906 3006 0,'0'0'0,"0"-43"0,21 22 0,-21-21 16,0 21-16,0 0 0,0-1 0,0 1 15,0 0-15,0 0 0,-21 21 16,0 0-16,0 21 16,21 0-16,-22 0 0,22 1 0,-21 20 15,0 0-15,21 1 0,-21-1 16,21-21-16,0 21 0,-21 1 0,21-1 15,-21 0-15,21-20 0,0 20 16,0-21-16,0 0 0,0 0 16,0-42 15,21 0-31,0 0 16,0 0-16,0 0 0,0-22 15,22 22-15,-22-21 0,0 21 0,0-22 16,0 22-16,1 0 0,-1 0 15,0 21-15,0 0 0,0 0 0,0 0 16,-21 21-16,22 0 16,-22 0-16,0 22 0,0-22 15,0 21-15,0-21 0,0 22 0,0-22 16,0 21-16,0-21 0,0 0 16,0 22-16,21-22 0,0 0 15,-21 0-15,21-21 0,0 0 0,0 0 16,1 0-16,-1 0 0,0 0 15,21-21-15,-21 0 0,1 21 0,20-42 16,-21 20-16,0 1 0,0 0 16,1-21-16,-1-1 0,0 22 15,0-21-15,0 0 0,-21-1 0,21 22 16,-21-21-16,0 21 0,0-1 16,0 1-16,-21 21 15,0 43 1,0-22-16,21 0 0,0 21 15,-21 1-15,21-1 0,-21-21 16,21 21-16,0 1 0,0-22 0,0 21 16,0-21-16,0 1 0,21-1 0,-21 0 15,21-21-15,0 21 0,0-21 16,0 0-16,22 0 0,-22 0 0,21 0 16,-21-21-16,22 21 0,-22-21 15,21 0-15,1-1 0,-22 1 16,21-21-16,-21 21 0,22 0 0,-22-22 15,0 1-15,0 21 0,0-22 16,0 22-16,-21 0 0,0 0 0,0 0 16,0 0-16,0 42 15,0 0 1,0 0-16,-21 0 0,0 22 0,21-22 16,0 0-16,-21 21 0,0-21 15,21 1-15,-21-1 0,21 0 0,-22 0 16,22 0-16,0 0 0,0 1 15,22-44 17,-1 22-32,0-21 0,-21 0 0</inkml:trace>
  <inkml:trace contextRef="#ctx0" brushRef="#br0" timeOffset="7595.93">11197 2561 0,'0'0'15,"0"-21"-15,0 0 0,-21 21 0,0 0 16,0 0-16,-1 21 0,1 0 16,0 0-16,21 1 0,0 20 15,0-21-15,0 0 0,0 0 16,0 1-16,0-1 0,0 0 16,0 0-16,21 0 0,0-21 0,1 0 15,-1 0-15,0 0 0,0 0 0,0 0 16,22-21-16,-22 21 0,0-21 15,0 0-15,-21 0 0,21-1 0,-21 1 16,21 0-16,-21-21 0,0-1 16,0 22-16,0-21 0,-21 21 0,0-22 15,-21 43-15,21-21 0,-1 21 16,-20 0-16,21 0 0,-21 21 0,20 1 16,1-1-16,0 21 0,0 0 0,0 1 15,0-1-15,21 0 0,0-20 16,0 20-16,0 0 0,0-21 15,0 22-15,21-22 0,0 0 16,0 0-16,0-21 0,22 21 0,-1-21 16,-21 0-16</inkml:trace>
  <inkml:trace contextRef="#ctx0" brushRef="#br0" timeOffset="7851.78">12001 2519 0,'0'0'0,"0"-42"0,0 20 0,0 1 0,0 0 0,-21 21 16,0 0 0,21 21-16,-21 22 0,0-22 0,0 21 15,-1 22-15,1-22 0,0 21 16,0-20-16,-21 20 0,20 1 0,1-22 16,21 22-16,-21-22 0,0 0 0,21 22 15,-21-22-15,21-21 0,0 22 16,0-22-16,0 21 0,0-21 0,0 0 15,21-21-15,0 0 16,0 0-16,0 0 0,1-21 0,-1 0 16,21 0-16,-21 0 0</inkml:trace>
  <inkml:trace contextRef="#ctx0" brushRef="#br0" timeOffset="8271.54">12340 2519 0,'0'0'0,"0"-42"0,21 20 0,-21 1 15,0 42 1,0 1-16,-21 20 0,0-21 16,21 21-16,-21 22 0,0-22 15,-1 1-15,1 20 0,0 1 0,0-22 16,21 0-16,0 1 0,-21 20 0,21-21 16,-21-20-16,21 20 0,0-21 15,-22 21-15,22-20 0,0-1 16,0-42 15,0-1-31,0 1 0,0 0 0,0 0 16,22-21-16,-1 20 0,0-20 15,0 0-15,21-1 0,1 1 0,-1 0 16,-21 21-16,22-22 0,-1 22 16,0 21-16,1 0 0,-22 0 0,21 0 15,-21 0-15,0 21 0,1 22 0,-22-22 16,0 21-16,0-21 15,0 22-15,0-1 0,0-21 0,0 21 16,0-20-16,0 20 0,-22-21 16,1 21-16,21-20 0,-21-1 0,0 0 15,0-21-15,21 21 0,-21-21 0,-1 0 16,1 0-16,0 0 0,0 0 16,0 0-16,0-21 0</inkml:trace>
  <inkml:trace contextRef="#ctx0" brushRef="#br0" timeOffset="8448.44">11599 2858 0,'43'0'32,"-22"0"-32,0 0 0,0 21 15,0-21-15,22 0 0,-1 0 0,0 0 16,1 0-16,20 0 0,-21 0 0,22 0 15,-1 0-15,-20-21 0</inkml:trace>
  <inkml:trace contextRef="#ctx0" brushRef="#br0" timeOffset="9448.7">13906 3217 0,'0'0'16,"-21"22"-16,0-22 0,0 21 0,21 0 15,21-21 17,0 0-32,22-21 15,-1 21-15,0-21 0,1-1 0,20 1 16,-21 0-16,22 0 0,-22-21 16,1 20-16,-1 1 0,-21-21 0,21 0 15,-42 20-15,22-20 0,-22 0 16,0-22-16,0 22 0,0 0 0,0-22 15,-22 22-15,22-22 0,-21 22 16,0 0-16,0 20 0,0-20 0,0 21 16,-1 21-16,1 0 0,0 0 0,0 0 15,0 21-15,0 21 0,-1 1 16,1 20-16,0 1 0,0 20 16,0-20-16,0 21 0,-1-1 15,1 1-15,21 0 0,-21-1 0,0 1 16,0 21-16,0-22 0,21 1 0,-22 21 15,1-21-15,0 20 0,21-20 16,-21 21-16,0 0 0,21 0 0,-21-22 16,-1 22-16,22-21 0,-21 21 0,21-22 15,0 1-15,-21-22 0,21 22 16,0-43-16,0 22 0,0-22 0,0-21 16,21 22-16,0-43 0,1 0 0,-1 0 15,21 0-15,-21 0 0,22-21 16,-1-22-16,21 22 0,-20-42 15,20 20-15,-20-20 0,20 20 0,1-20 16,-22-22-16,0 22 0,1-22 16,-1 22-16,0-22 0,-21 0 0,1 1 15,-22-1-15,0 0 0,0 1 0,0 20 16,-22 1-16,1-1 0,-21 1 16,0-1-16,-1 22 0,1 21 0,-22-22 15,22 22-15,0 0 0,-1 0 16,1 21-16,0 0 0,21-21 0,-1 21 15,1 0-15,42-22 32,1 22-32,-1 0 0,21 0 0,0-21 15,1 0-15,-1 21 0,0-21 16,1 0-16,-1 21 0,0-21 0,1-1 16,20 1-16,-20-21 0,-1 21 0,0 0 15,-21-22-15,22 22 0,-22-21 16,21 21-16,-21-1 0,-21-20 0,0 21 15,0 0-15,0 42 32,-21 0-32,21 0 0,-21 0 15,0 1-15,21-1 0,0 0 16,0 0-16,0 0 0,-21 0 16,21 1-16,0-1 15,0-42 16,0-1-31</inkml:trace>
  <inkml:trace contextRef="#ctx0" brushRef="#br0" timeOffset="9624.12">14880 2794 0,'0'-42'15,"0"84"-15,0-105 0,0 84 31,0 0-15,0 0-16,0 0 16,21 0-16,0-21 15,1 22-15,-1-22 0,0 0 0,0 21 16</inkml:trace>
  <inkml:trace contextRef="#ctx0" brushRef="#br0" timeOffset="10035.31">15409 2900 0,'-21'85'32,"0"-64"-32,21 0 15,0 0-15,-21 0 0,0 0 0,21 1 16,-22-1-16,22 0 0,0 0 0,-21 0 16,21 0-16,-21 1 0,21-1 15,0 0-15,-21-21 31,21-21-31,-21 21 16,21-21-16,0-1 0,0 1 0,0-21 16,0 21-16,21 0 0,0-22 15,0 22-15,0-21 0,22-1 16,-22 22-16,21-21 0,-21 21 16,22-22-16,-1 22 0,0 0 0,1 21 15,-1 0-15,0 0 0,1 0 16,-1 0-16,-21 21 0,0 0 0,1 22 15,-1-22-15,-21 21 0,21-21 0,-21 22 16,0-22-16,0 21 0,0 1 16,-21-22-16,0 21 0,-1-21 0,1 0 15,0 1-15,0-1 0,21 0 16,-21-21-16,42-21 31,0 0-31</inkml:trace>
  <inkml:trace contextRef="#ctx0" brushRef="#br0" timeOffset="10807.38">16616 2815 0,'0'0'0,"0"-21"0,0-21 31,0 21-31,-21 21 0,-1-22 0,1 22 16,0 0-16,0 0 15,0 0-15,0 22 0,-22-1 16,1 0-16,21 0 0,-22 21 16,1-20-16,0 20 0,21 0 0,-22 1 15,22-1-15,0-21 0,0 21 0,0-20 16,21 20-16,0-21 0,0 0 16,0 0-16,0 1 0,21-1 0,0-21 15,0 0-15,0 0 0,22 0 16,-22 0-16,21-21 0,-21 21 0,22-22 15,-22 1-15,21 0 0,-21 0 16,22 0-16,-22-22 0,0 22 0,0-21 16,0 0-16,0 20 0,1-20 15,-1 0-15,0 21 0,-21-1 16,0 1-16,0 0 0,0 42 16,0 0-1,0 1-15,-21-1 0,0 0 0,-1 21 16,1-21-16,21 22 0,-21-1 0,21-21 15,-21 22-15,21-22 0,0 21 16,0-21-16,0 0 0,0 1 0,21-1 16,21 0-16,-20 0 0,-1-21 15,0 0-15,0 0 0,21 0 0,1 0 16,-22-21-16,21 0 0,1 21 16,-1-43-16,0 22 0,1 0 15,-22-21-15,21-1 0,0 1 0,-20 0 16,20-22-16,0 22 0,-21-22 15,22 1-15,-22-22 0,21 22 0,-21-1 16,1 1-16,-1-1 0,0 22 16,0 0-16,-21 20 0,0 1 0,0 0 15,0 42-15,-21 0 16,-21 1-16,20 20 0,1 21 16,-21-20-16,0 20 0,20 1 0,1-1 15,0 1-15,0-1 0,21-20 16,0 20-16,0-21 0,0 1 0,21-1 15,0-21-15,22 22 0,-22-22 16,21 0-16,0 0 0,22 0 16,-22-21-16,22 0 0,-22 0 0,22 0 15,-1 0-15,-21 0 0,1-21 16,20 0-16,-20 0 0,-1 0 0,21-1 16,-20-20-16,-22 21 0,21-21 15,-21-1-15,22 22 0,-22-21 0,-21-1 16,0 1-16,0 21 0,0 0 0</inkml:trace>
  <inkml:trace contextRef="#ctx0" brushRef="#br0" timeOffset="11976.24">3090 5080 0,'0'0'0,"0"-21"31,0 0-15,0 0-16,0-1 0,0 1 0,0 0 16,0-21-16,21 21 0,1-1 15,-1-20-15,21 21 0,-21 0 0,0 0 16,22-1-16,-22 1 0,21 21 15,-21 0-15,22 0 0,-22 21 0,0 1 16,-21-1-16,21 0 0,-21 21 16,0-21-16,0 22 0,0-1 0,0-21 15,0 22-15,0-1 0,0-21 16,-21 21-16,21-20 0,0-1 0,0 0 16,21-21 15,0 0-31,1-21 0,-1 0 0,0-1 15,21 1-15,-21 0 0,1-21 16,20 21-16,-21-22 0,21 1 0,-20 21 16,-1-22-16,0 22 0,0-21 15,-21 21-15,21 0 0,-21-1 0,21 1 16,-21 42 0,0 1-1,0-1-15,0 21 0,0 0 16,0 1-16,0-1 0,0 0 0,0 22 15,0-1-15,0 1 0,0-1 16,0 1-16,0-1 0,0 1 16,0 21-16,0-1 0,0 1 0,0 0 15,0-1-15,22 22 0,-1-21 16,-21-1-16,21 22 0,-21-21 0,0 0 16,0 20-16,0-20 0,0 0 0,0-22 15,0 22-15,0-22 0,-21 1 16,0-1-16,-22-20 0,22 20 0,0-20 15,-21-1-15,-1 0 0,1-21 0,0 1 16,-1-1-16,-20-21 0,20 0 16,-20 0-16,-1 0 0,1-43 0,-1 22 15,1-21-15,-1 0 0,1-1 16,-1-20-16,22-1 0,-21 1 16,20-22-16,22 22 0,-21-22 0,21-21 15,21 21-15,0 22 0,0-22 16,0 22-16,42-22 0,-21 22 0,0-1 15,22 1-15,-1-1 0,21 1 16,-20-1-16,20 1 0,1-1 0,-1 22 16,22-22-16,-22 22 0</inkml:trace>
  <inkml:trace contextRef="#ctx0" brushRef="#br0" timeOffset="12819.88">4276 4953 0,'0'0'0,"0"-42"0,0 21 15,0-1-15,-22 1 0,1 0 16,0 21-16,0 0 0,0 0 16,0 0-16,-1 0 15,22 21-15,-21 0 0,0 22 0,0-22 16,21 21-16,0 1 0,0-1 16,-21 0-16,21 1 0,0-1 0,0 0 15,0 1-15,0-1 0,0-21 16,0 21-16,0-20 0,21-1 0,-21 0 15,21 0-15,0-21 0,0 0 0,22 21 16,-22-21-16,0 0 16,21 0-16,-20 0 0,20-21 0,-21 0 15,21 21-15,-20-21 0,20 0 16,-21-1-16,0 1 0,0-21 0,1 21 16,-1 0-16,-21-22 0,0 1 0,0 21 15,0-22-15,0 1 0,-21 0 16,-1 21-16,1-22 0,0 22 0,0 0 15,0 0-15,0 21 0,-22 0 16,22 0-16,0 0 0,0 21 0,-22 0 16,22 0-16,21 0 0,-21 22 15,0-22-15,21 21 0,-21 1 0,21-1 16,0 0-16,0 1 16,0-1-16,0-21 0,0 0 0,0 22 15,0-22-15,21 0 0,0-21 0,0 21 16,0-21-16,22 21 0,-22-21 15,21 0-15,-21 0 0,22 0 0,-1-21 16,0 0-16,1 0 0,-1 21 16,0-21-16,-20-1 0,20-20 0,0 21 15,-21 0-15,22-22 0,-22 22 0,0-21 16,-21 0-16,0-1 0,21 1 16,-21 21-16,0-22 0,0 22 15,21 0-15,-21 0 0,0 42 31,0 0-31,0 22 0,0-22 16,0 21-16,0 0 0,0 1 0,0-1 16,0-21-16,0 22 0,0-1 0,22-21 15,-22 0-15,21 0 0,-21 1 16,0-1-16,21-21 0,0 0 0,0 0 16,0 0-16,1 0 0,-1 0 15,0 0-15,0-21 0,0-1 16,0 22-16,1-21 0,-1-21 0,0 21 15,21 0-15,-21-22 0,1 1 16,-1 0-16,0-1 0,-21 1 16,21 0-16,-21-1 0,21 22 15,-21-21-15,0 21 0,0 42 16,0 0-16,0 0 16,-21 21-16,0 1 0,21-1 15,0 0-15,-21 1 0,21-1 0,0 0 16,0-20-16,0-1 0,0 21 15,21-42-15,0 21 0</inkml:trace>
  <inkml:trace contextRef="#ctx0" brushRef="#br0" timeOffset="13464.34">8149 4720 0,'0'0'0,"0"-21"0,21 0 0,-21 0 16,21 0-16,-21-22 0,0 22 0,0 0 15,0 0-15,0 0 0,0-1 16,0-20-16,-21 21 0,0 21 0,-21-21 16,21 0-16,-43 21 0,22 0 15,-22 0-15,1 0 0,-1 0 0,1 21 16,-1 0-16,-20 21 0,20 1 15,22-1-15,-22 0 0,1 22 0,20-1 16,1 1-16,21-1 0,-21 22 0,20-22 16,22 1-16,0-1 0,0 1 15,0-1-15,0-20 0,43-1 16,-22 0-16,0 1 0,21-1 16,-20-21-16,20 22 0,0-22 0,22 0 15,-1-21-15,1 21 0,-1-21 0,1 0 16,-1 0-16,22 0 0,-22 0 15,22-21-15,-21 0 0,-1 0 0,1-1 16,-1 1-16,-21 0 0,22 0 0</inkml:trace>
  <inkml:trace contextRef="#ctx0" brushRef="#br0" timeOffset="15552.33">8721 5080 0,'0'0'16,"0"-42"-16,0-1 0,0 22 0,0-21 0,-22 21 15,1 0-15,-21 21 0,21 0 16,-22 0-16,1 0 0,21 0 15,-21 21-15,-1 0 0,22 0 0,-21 21 16,21 1-16,-22-22 0,22 21 16,0 1-16,0-1 0,0 0 0,-1 1 15,22-22-15,0 21 0,0-21 16,0 22-16,0-22 0,0 0 0,0 0 16,22 0-16,-1-21 0,0 0 15,0 0-15,0 0 0,22 0 16,-22 0-16,21 0 0,-21 0 15,22-21-15,-22 0 0,21 0 0,-21 0 16,22-1-16,-22 1 0,21 0 0,-21-21 16,0 21-16,1-22 0,-22 22 15,0-21-15,0-1 0,0 22 0,0-21 16,0 21-16,0 0 0,0-1 16,-22 22-1,22 22-15,-21-1 16,21 0-16,0 21 0,-21-21 0,21 22 15,0-22-15,0 21 0,0-21 0,0 22 16,21-22-16,0 0 0,-21 0 16,22 0-16,-1 1 0,0-22 15,0 21-15,0-21 0,0 0 0,22 0 16,-22 0-16,21 0 0,-21 0 16,22 0-16,-1 0 0,-21-21 0,22-1 15,-1 1-15,-21 0 0,21 0 0,-20 0 16,-1 0-16,21-22 0,-42 22 15,21-21-15,-21 21 0,0-22 0,21 1 16,-21 21-16,0 0 0,0-1 16,0 1-16,0 42 15,-21 1-15,21 20 16,-21-21-16,21 21 0,-21-20 16,21 20-16,0-21 0,0 21 15,-21-20-15,21 20 0,-21-21 0,21 0 16,0 0-16,0 1 0,0-1 15,0-42 32,0-1-47,0 1 16,0-21-16,0 21 0,21 0 0,0-22 16,-21 1-16,21 21 0,0-22 15,0 1-15,1 0 0,-1 21 0,0-1 16,0 1-16,0 0 0,0 0 15,22 21-15,-22 0 0,21 0 16,-21 21-16,1 0 0,-1 0 0,0 22 16,0-22-16,0 21 0,0-21 15,-21 1-15,0 20 0,0-21 0,0 0 16,0 22-16,0-22 0,0 0 0,22 0 16,-22 0-16,21 0 0,0-21 15,-21 22-15,21-22 0,0 0 0,22 0 16,-22 21-16,0-21 0,21 0 0,1 0 15,-22 0-15,21-21 0,-21 21 16,22-22-16,-1 1 0,-21 0 0,21 0 16,-20 0-16,-1 0 0,0-1 0,0 1 15,0-21-15,0 0 16,-21 20-16,0-20 0,0 0 0,0 21 16,0-22-16,0 22 0,0 0 0,-21 21 31,0 21-31,0 21 15,21-20-15,0 20 0,-21-21 16,0 21-16,-1 1 0,22-1 0,-21-21 16,21 22-16,-21-22 0,21 21 0,0-21 15,-21 0-15,21 1 0,-21-1 16,21 0-16,0-42 47,0 0-47,0-1 15,0 1-15,0 0 0,21-21 0,0 21 16,0-22-16,0 1 0,1 0 16,-1-1-16,0 1 0,21 0 0,-21-1 15,22 1-15,-1 21 0,0 0 0,-20 21 16,20 0-16,0 0 0,-21 0 16,1 21-16,-1 0 0,0 0 0,-21 21 15,0-20-15,0 20 0,0 0 16,0-21-16,0 22 0,0-1 0,0-21 15,0 0-15,0 22 0,0-22 16,0 0-16,0 0 0,0 0 16,0 1-16,21-22 0,0 0 15,0 0-15,1 0 0,20 0 0,-21 0 16,0 0-16,22 0 0,-1 0 16,-21-22-16,21 22 0,-20-21 0,20 0 15,0 0-15,-21 0 0,22 0 0,-22-22 16,0 22-16,0-21 0,0-1 15,1 22-15,-1-21 0,-21 0 0,21 20 16,-21 1-16,0 0 0,0 0 0,0 42 31,0 0-15,-21 0-16,0 22 0,-1-22 0,22 21 16,0-21-16,-21 22 0,21-22 15,-21 21-15,21-21 0,0 1 0,0 20 16,0-21-16,0 0 0,0 0 15,21 1-15,0-22 0,1 21 16,-1-21-16,0 0 0,0 0 0,0 0 16,0 0-16,1 0 0,-1 0 0,0-21 15,0 21-15,0-22 0,0 22 16,1-21-16,-1 0 0,0 0 0,0-21 16,-21 20-16,21 1 0,-21-21 0,21 0 15,-21-1-15,0 1 16,0-22-16,0 22 0,0 0 0,0-1 15,-21 1-15,0 21 0,21-21 0,-21 20 16,0 22-16,0 0 0,-1 0 16,1 0-16,0 0 0,0 0 0,0 22 15,-22-1-15,22 21 0,0-21 16,0 22-16,0-1 0,0 0 0,-1 1 16,1-1-16,21 0 0,0 1 0,0-22 15,0 21-15,0-21 0,0 0 16,0 1-16,21-1 0,1 0 0,-1 0 15,0-21-15,0 0 0,21 21 0,-20-21 16,-1 0-16,21 0 16,-21 0-16,22 0 0,-22-21 0,21 21 15,-21-21-15,22 0 0,-22 0 0,21-22 16,0 22-16,-20-21 0,20-1 16,-21 1-16,0 0 0,22-1 0,-22-20 15,0-1-15,0 22 0,0-21 0,-21 20 16,0 1-16,21 0 0,-21-1 15,0 22-15,0 0 0,0 0 0,0 0 16,0 42 15,-21 0-31,0 0 0,21 21 16,0-20-16,-21 20 0,21 0 16,0 22-16,0-22 0,0 22 0,0-22 15,0 0-15,0 1 0,0 20 0,0-21 16,0-20-16,0 20 0,21 0 15,0-21-15,0 1 0,-21-1 0,22 0 16,-1 0-16,-21 0 0,21-21 0,-21 21 16,21-21-16,0 0 0,0 0 15,1 0-15,-1 0 16,0-21-16,0 0 16,0 0-16,-21 0 15,21 0-15,-21-1 0,0-20 16,0 21-16,0-21 0</inkml:trace>
  <inkml:trace contextRef="#ctx0" brushRef="#br0" timeOffset="15823.26">11832 4720 0,'0'0'0,"0"21"0,-21-21 15,42 0 1,0 0-16,0 0 15,22 0-15,-22 0 0,21 0 16,22 0-16,-22 0 0,22 0 16,-22 0-16,21-21 0,-20 21 0,-1 0 15,0 0-15,1-21 0,-1 21 0,-21 0 16,0 0-16,1 0 0,-1 0 31,-21-21-31,21 21 16,-21-21-1,21 21-15</inkml:trace>
  <inkml:trace contextRef="#ctx0" brushRef="#br0" timeOffset="19175.52">15282 4509 0,'0'0'0,"-21"0"0,0 0 15,0 21-15,0-21 16,-1 21-16,22 0 0,0 0 15,0 0 1,22-21 0,-1 0-16,0 0 0,0 0 0,21 0 15,1 0-15,-1-21 0,0 21 16,1-21-16,20 0 0,-20 0 0,-1 0 16,0-1-16,1 1 0,-1 0 15,-21-21-15,21 21 0,-20-22 0,-1 22 16,-21-21-16,0 21 0,0-22 15,0 22-15,0 0 0,0 0 0,0 0 16,-21 21-16,-1 0 16,1 0-16,21 21 0,-21 0 15,21 0-15,-21 21 0,0 1 16,21-1-16,-21 0 0,21 22 0,0-22 16,-22 22-16,22-1 0,-21 1 0,21-1 15,-21 1-15,21-1 0,0 1 16,0 20-16,0-41 0,0 20 0,-21-20 15,21 20-15,0-21 0,-21-20 16,21 20-16,0-21 0,0 0 0,0 0 16,-21 1-16,-1-22 0,1 0 15,0 0-15,0 0 0,0 0 16,-22 0-16,22-22 0,0 22 0,-21-42 16,21 21-16,-22 0 15,22 0-15,-21-22 0,21 22 0,-1-21 16,-20-1-16,21 1 0,0 21 0,0-21 15,-1 20-15,22 1 0,-21 21 16,21 21 0,0 1-16,0-1 15,0 0-15,21 21 0,-21-21 0,22 22 16,20-22-16,-21 21 0,21-21 16,-20 22-16,20-22 0,0 0 0,22 0 15,-22 0-15,0-21 0,1 22 0,20-22 16,-20 0-16,-1 0 0,0 0 15,1 0-15,20 0 0,-21-22 16,1 1-16,-1 0 0,0 0 16,1 0-16,-1 0 0,0-1 0,-20-20 15,20 0-15,-21 21 0,0-22 0,-21-20 16,0 20-16,21 1 0,-21 0 16,0-1-16,0 22 0,0 0 0,0 0 15,0 0-15,0 42 16,0 0-16,0 0 15,0 22-15,-21-1 0,21 0 16,-21 1-16,21-1 0,0-21 0,-21 21 16,21 1-16,-21-22 0,0 21 15,21-21-15,0 1 0,0-1 0,0 0 16,0 0 0,0-42-1,0 0 1,21 0-16,0-1 0,-21 1 0,21 0 15,0-21-15,0 21 0,1-22 16,-22 1-16,42 0 0,-21-1 0,0-20 16,0 20-16,22 1 0,-22 21 15,21 0-15,-21 0 0,1-1 0,-1 22 16,0 0-16,-21 22 16,0-1-16,21 21 0,-21-21 15,0 22-15,0-1 0,0 0 0,0 1 16,0-22-16,0 21 0,0 0 15,0-20-15,21 20 0,-21-21 0,21 0 16,1 0-16,-22 1 0,21-1 16,0-21-16,0 0 0,0 0 0,22 0 15,-22 0-15,0 0 0,0 0 0,0 0 16,22-21-16,-22-1 0,0 22 16,0-42-16,21 21 0,-20 0 0,-1-22 15,0 1-15,0 0 0,0-1 16,0-20-16,-21-1 0,0 1 0,22 21 15,-22-22-15,21 1 0,-21-1 16,0 22-16,0-1 0,0 1 16,21 0-16,-21 21 0,0-1 0,0 1 15,0 42 1,0 1-16,-21-1 0,0 0 0,21 21 16,0 1-16,-22-1 0,22 0 15,-21 1-15,21 20 0,-21-21 0,21 22 16,-21-1-16,0-20 0,21 20 15,0-20-15,-21-1 0,-1 0 0,22 1 16,0-1-16,0-21 0,0 0 16,-21 0-16,21 1 0,0-1 15,0-42 17,21-1-32,-21 1 15,22 0-15,-1-21 0,0 21 16,-21-22-16,42 1 0,-21 0 0,1-1 15,-1 1-15,21 0 0,-21-1 0,22 22 16,-22 0-16,21 0 0,-21 0 16,22 21-16,-22 0 0,0 0 0,0 0 15,0 0-15,0 21 0,-21 0 16,22 0-16,-22 21 0,21-20 0,-21 20 16,0-21-16,0 21 0,0-20 15,0 20-15,0-21 0,21 21 16,-21-20-16,21-1 0,-21 0 0,0 0 15,21 0-15,0 0 0,1-21 16,-1 22-16,0-22 0,0 0 16,0 0-16,0 0 0,1 0 15,-1 0-15,21-22 0,-21 22 0,0-21 16,1 0-16,-1 0 0,0 0 0,0 0 16,0-22-16,0 22 0,1-21 15,-1-1-15,-21 1 0,0 0 0,0 21 16,0-22-16,0 22 0,0 0 15,0 0-15,0 0 0,-21 21 16,-1 21 0,1 0-16,21 0 15,0 21-15,-21-20 0,21 20 0,-21-21 16,21 21-16,-21-20 0,21 20 16,0-21-16,0 21 0,0-20 0,0-1 15,0 0-15,0 0 0,0 0 16,0 0-16,21 1 0,0-22 15,0 0-15,0 0 0,1 21 0,-1-21 16,21 0-16,-21 0 0,22 0 16,-1 0-16,0-21 0,1-1 15,-1 22-15,0-21 0,1 0 0,-1 0 16,-21 0-16,21 0 0,1-22 16,-22 22-16,0-21 0,-21-1 0,0 22 15,0-21-15,0 21 0,0 0 16,0-1-16,0 1 0,-21 21 15,0 0-15,0 0 0,-1 0 16,22 21-16,0 1 16,0-1-16,0 0 0,0 0 15,0 21-15,0-20 0,22-1 0,-22 0 16,21 21-16,0-21 0,0 1 0,-21-1 16,21 0-16,-21 0 0,21-21 15,-21 21-15,0 0 0,22-21 16,-1 0-1,0 0 1,0 0-16,0 0 0,0 0 16,1-21-16,-1 21 15,0-21-15,0 0 0,0 0 0,0 0 16,1-1-16,-1-20 0,21 21 0,-21 0 16,0-22-16,1 22 0,-1-21 15,0 21-15,-21 0 0,0-1 16,0 44-1,0-1 1,-21 21-16,21-21 16,-21 0-16,21 22 0,-22-22 15,22 0-15,0 21 0,0-20 0,0-1 16,0 0-16,0 0 0,0 0 16,0 0-16,22 1 0,-1-22 0,0 21 15,0-21-15,0 0 0,0 0 16,1 0-16,20 0 0,-21 0 0,0 0 15,22 0-15,-22 0 0,21 0 0,-21-21 16,22-1-16,-22 1 0,0 0 16,0 0-16,0-21 0,0-1 15,1 1-15,-1 0 0,0-22 0,0 1 16,0-1-16,-21 22 0,21-22 0,1 1 16,-22 20-16,0-20 0,0 21 15,0-1-15,0 22 0,0 0 16,0 0-16,0 0 0,0-1 0,-22 22 15,22 22 1,-21-1-16,0 0 0,21 0 0,0 0 16,-21 22-16,0-1 0,0 0 15,21 1-15,0-1 0,0 0 0,-22 1 16,22 20-16,0-21 0,0 1 0,0-1 16,0 0-16,0 1 15,0-22-15,0 21 0,0-21 0,0 1 16,0-1-16,22 0 0,-22 0 15,21-21-15,0 0 0,0 21 0,0-21 16,0 0-16,1 0 0,-1 0 0,0 0 16,0 0-16,21 0 0,-20-21 15,-1 0-15,21 21 0,-21-21 0,0 0 16,1-1-16,-1 1 0,0 0 16,0 21-16,0-21 0,-21 0 0,0 0 15,21-1-15,-21 1 0,0 0 0,0 0 16,0 0-16</inkml:trace>
  <inkml:trace contextRef="#ctx0" brushRef="#br0" timeOffset="19423.37">19579 4784 0,'0'0'0,"0"-21"15,0-1 1,21 22-16,0 0 0,1-21 0,-1 21 16,0-21-16,0 21 0,21 0 0,-20 0 15,-1 0-15,0-21 16,0 21-16,0 0 0,0 0 0,1 0 16,-1 0-16,-21-21 0,0 0 31</inkml:trace>
  <inkml:trace contextRef="#ctx0" brushRef="#br0" timeOffset="19796.16">18965 4403 0,'0'0'0,"-21"21"0,21 0 16,0 0-16,0 0 16,21-21-16,0 0 15,1 0-15,-1 0 16,0 0-16,0 0 0,0 0 0,0-21 16,1 0-16,-22 0 15,0 0-15,0 0 0,-22 21 16,1-22-16,0 1 0,0 21 15,0 0-15,0-21 0,-1 21 0,1 0 16,0 0-16,0 0 16,0 21-16,21 0 0,-21 1 15,-1-1-15,22 0 0,0 0 16,0 0-16,-21 0 0,21 1 16,0-1-16,0 0 0,0 0 15,21-21 1</inkml:trace>
  <inkml:trace contextRef="#ctx0" brushRef="#br0" timeOffset="20519.74">21780 4551 0,'0'-64'16,"0"43"-16,0 0 0,0 0 15,22 0-15,-22 0 0,0-1 16,0 1-16,0 0 0,0 42 31,0 0-31,0 1 16,-22 20-16,1 0 0,0 22 16,21-22-16,-21 22 0,0-1 15,0-21-15,-1 22 0,1-1 0,0 1 16,0-1-16,0-20 0,0-1 15,-1 0-15,22 1 0,0-22 0,0 0 16,0 21-16,-21-20 0,21-1 16,0 0-16,-21-21 15,21-21 1,0 0 0</inkml:trace>
  <inkml:trace contextRef="#ctx0" brushRef="#br0" timeOffset="21167.37">21103 4953 0,'0'0'0,"-21"0"16,0-21-16,0 21 0,-1 0 0,44 0 31,-1 0-31,0 0 16,0 0-16,21 0 0,1 0 0,20 0 15,-20 0-15,20-21 0,1 21 16,20-21-16,-20-1 0,20 22 0,1-21 15,-21 0-15,-1 0 0,1-21 16,-1 20-16,-21 1 0,1 0 16,-1-21-16,0 21 0,-20-22 15,-22 1-15,0 21 0,0-22 0,0 1 16,0 0-16,0-1 0,0 22 16,0-21-16,0 21 0,-22 0 0,1-1 15,0 22-15,21 22 0,-21-1 16,21 0-16,-21 21 0,21 1 15,0-1-15,-21 0 0,21 22 0,-22-22 16,22 22-16,0-1 0,0 1 16,0-22-16,0 21 0,-21 1 15,21-22-15,0 22 0,-21-22 16,21 0-16,-21-20 0,21 20 0,0-21 16,0 0-16,0 0 0,-21 1 0,0-1 15,21-42 16,0-1-31,0 1 16,0-21-16,0 21 0,0-22 16,21 22-16,21-21 0,-21 0 0,0-1 15,22 1-15,-22 0 0,21 20 16,1-20-16,-1 21 0,0 21 0,1 0 16,-1 0-16,0 0 15,-21 0-15,22 21 0,-22 0 0,0 0 16,-21 22-16,0-1 0,0-21 15,0 22-15,0-22 0,0 21 0,0-21 16,-21 22-16,21-22 0,-21 0 0,21 0 16,-21 0-16,21 0 0,0 1 15,-22-22-15,22 21 0,-21-21 0,21-21 47,21-1-47</inkml:trace>
  <inkml:trace contextRef="#ctx0" brushRef="#br0" timeOffset="21532.16">22691 4995 0,'0'0'16,"21"0"-16,0 0 15,0 0-15,0 0 0,0 0 16,1 0-16,-1 0 0,0-21 0,21 21 15,1-21-15,-22 0 0,21 21 0,0-21 16,-20 0-16,20-1 0,-21 22 16,0-21-16,-21-21 0,0 21 0,0 0 15,0-1-15,-21 1 16,0 21-16,-21 0 0,20 0 16,1 0-16,-21 0 0,21 0 15,-22 43-15,22-22 0,-21 21 0,21 0 16,0 1-16,-1-1 0,1 0 0,0-20 15,21 20-15,0 0 0,0-21 16,0 22-16,0-22 0,0 0 0,21 21 16,0-42-16,1 22 0,-1-1 15,0-21-15,0 0 0,21 0 16,-20 0-16,20 0 0,0 0 0,1 0 0,-1 0 16,0 0-16,1-21 0,20 21 15</inkml:trace>
  <inkml:trace contextRef="#ctx0" brushRef="#br0" timeOffset="23287.3">24977 4445 0,'0'0'16,"0"-21"-16,-149-21 15,128 42 1,-21 21-16,21 0 0,-22 0 16,1 0-16,21 22 0,-21-22 0,20 21 15,-20 0-15,21 22 0,21-22 16,0 22-16,-21-1 0,21-20 0,0 20 16,0-21-16,0 22 0,21-22 15,0 1-15,0-22 0,0 21 0,1-21 16,20 0-16,0 1 0,-21-1 15,22 0-15,-1-21 0,0 0 0,1 0 16,-1 0-16,0 0 0,22-21 16,-22 0-16,1-1 0,-1 1 0,0 0 15,1-21-15,-1-22 0,0 22 0,-21-22 16,22 1-16,-1-1 16,0 1-16,1-22 0,-1 22 0,0-1 15,-20 1-15,20-1 0,-21 1 16,21-1-16,-20 22 0,-1-22 0,0 43 15,-21-21-15,0 21 0,0 0 16,0-1-16,-21 22 16,-22 22-16,22-1 0,0 21 15,0 0-15,-21 1 0,20-1 0,-20 0 16,21 22-16,0-22 0,0 22 0,-1-22 16,1 22-16,21-1 0,-21 1 15,21-1-15,0-21 0,0 22 0,21-22 16,0 1-16,1-1 15,-1 0-15,0-21 0,21 22 0,1-22 16,-1 0-16,0 0 0,1-21 0,20 0 16,-21 21-16,22-21 0,-22 0 15,22 0-15,-22 0 0,0-21 0,22 0 16,-22 0-16,-21 0 0,22-22 16,-22 1-16,21 0 0,-21-1 0,1-20 15,-1 21-15,0-1 0,-21-20 16,0 20-16,0 22 0,0-21 0,0 21 15,-21 0-15,0 21 0,-1 0 0,1 0 16,-21 0-16,21 0 0,-22 21 16,22 0-16,-21 0 0,0 21 15,-1 1-15,22-1 0,-21-21 16,21 43-16,-1-43 0,1 21 0,0 1 16,21-1-16,0-21 0,0 21 15,0-20-15,0-1 0,21 0 0,0 0 16,1-21-16,-1 21 0,0-21 0,0 0 15,0 0-15,0 0 0,22 0 16,-22 0-16,0-21 0,0 21 0,22-21 16,-22 0-16,0 0 0,0-22 15,0 1-15,0 21 0,1-22 0,-1-20 16,0 42-16,0-22 0,0 1 16,-21 21-16,0 0 0,0 0 15,0 42 1,-21 0-16,21 0 15,-21 0-15,0 22 0,21-22 0,0 21 16,-21 0-16,21-20 0,0 20 16,0-21-16,0 0 0,0 22 0,0-22 15,0 0-15,0 0 0,0 0 16,21-21-16,0 21 0,0-21 0,21 0 16,-20 0-16,20 0 0,-21 0 15,21 0-15,1 0 0,-1 0 16,0 0-16,1-21 0,-1 0 0,0 0 15,1 0-15,-1-22 0,0 1 16,1 0-16,-1-1 0,0 1 0,1 0 16,-22-1-16,0 1 0,0 0 0,0 21 15,-21-1-15,0 1 0,0 0 16,-21 21 0,0 21-16,0 0 0,0 1 15,0-1-15,-1 0 0,1 0 0,0 21 16,21-20-16,0 20 0,0-21 15,0 0-15,0 22 0,0-22 16,0 0-16,0 0 0,0 0 0,21 0 16,0 1-16,-21-1 0,22 0 15,-1 0-15,0-21 32,-21-21-17,0 0 1,0 0-16,-21 21 31,0 0-15,-1 0-16,1 0 15,21 21-15,0 0 16,21-21 0,1 0-1,20 0-15,-21 0 0,0 0 16,22 0-16,-22 0 0,21 0 0,-21 0 15,22 0-15,-1 0 0,0-21 16,1 0-16,-1 21 0,0-22 0,22 1 16,-22-21-16,0 21 0,22-22 15,-22 1-15,1 0 0,-1-1 0,-21 1 16,0 0-16,22 21 0,-43-22 16,0 22-16,0 0 0,-22 21 15,1 0 1,-21 0-16,21 0 0,-22 21 15,22 0-15,-21 0 0,21 22 0,0-22 16,21 21-16,0-21 0,0 22 16,0-22-16,0 21 0,0-21 0,0 1 15,21 20-15,0-21 0,0 0 16,0 0-16,0-21 0,1 22 0,-1-1 16,-21 0-16,21 0 0,-21 0 31,-21-21-31,0 0 15,-1 0-15,1 0 16,0 0-16,0 0 0,0 0 0,0 0 16,-1 0-16,1 0 15,0 0 1,0 0 0,0-21-16,0 21 15,-1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6T02:07:42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2138 0,'0'0'0,"0"-21"15,0 0 1,-21 21-1,21-22 1,-22 22-16,1 0 16,42-21 31,22 21-47</inkml:trace>
  <inkml:trace contextRef="#ctx0" brushRef="#br0" timeOffset="839.55">2709 1291 0,'0'0'0,"0"-21"0,-21 21 0,0-21 15,21 0-15,-21 0 0,0-1 16,21 1-16,0-21 0,-22 21 0,22 0 16,-21-1-16,21-20 0,-21 21 15,21 0-15,0 0 0,0-1 0,0 1 16,0 0-16,-21 0 0,21 0 16,-21 0-1,21 42 1,0 0-1,0 21-15,0-21 0,0 22 0,0-1 16,0 0-16,0 1 0,0 20 16,0-20-16,0-1 0,0 21 0,0-20 15,0-1-15,0 0 0,0 1 16,0 20-16,-21-20 0,-1-1 0,22 0 16,0 1-16,-21-22 0,0 21 15,21-21-15,-21 0 0,21 1 0,0-1 16,0-42 15,0-1-15,0 1-16,21-21 0,0 0 0,0-1 15,1 1-15</inkml:trace>
  <inkml:trace contextRef="#ctx0" brushRef="#br0" timeOffset="1080.41">2688 910 0,'0'0'0,"0"-21"0,0 0 0,-21 21 0,21-21 16,-21 0-16,21-1 16,21 1-1,21 21 1,-21 0-16,1-21 0,20 21 16,0 0-16,-21 0 0,22-21 15,-1 21-15,-21 0 0,22 0 16,-22 0-16,0 0 0,0 0 0,0 0 15,-21 21 1,0 0-16,-21 0 16,0 1-16,0-1 0</inkml:trace>
  <inkml:trace contextRef="#ctx0" brushRef="#br0" timeOffset="1277.3">2498 1291 0,'0'0'0,"0"21"16,21-21 15,0 0-31,0 0 0,0 0 16,0 0-16,1 0 0,-1 0 0,21 0 16,-21 0-16,0 0 0,22 0 15,-22 0-15,0 0 0,0 0 0,0 0 16,1 0-16</inkml:trace>
  <inkml:trace contextRef="#ctx0" brushRef="#br0" timeOffset="1532.15">3133 1397 0,'0'85'16,"0"-64"-16,-22 0 15,22 0-15,0 22 0,0-22 16,-21 0-16,21 21 0,-21-21 0,21 1 16,0-1-16,0 0 0,0 0 15,0 0-15,0 0 0,21-42 47,0 0-31,-21 0-16,22 0 0</inkml:trace>
  <inkml:trace contextRef="#ctx0" brushRef="#br0" timeOffset="1868.37">3387 1122 0,'-22'0'0,"44"0"15,-65 0-15,22 0 0,0 0 16,0 21-16,0 0 0,-1-21 0,1 21 15,0 1-15,21-1 0,-21 0 16,21 0-16,21 0 16,0-21-16,0 0 15,1 0-15,20 0 0,0 0 0,-21-21 16,22 21-16,-1-21 0,0 0 16,1 0-16,-1-1 0,-21 1 0,0 0 15,-21 0-15,0 0 0,0 0 16,0-1-16,-21 1 0,0 21 0,0-21 15,0 21-15,-22 0 0,1 0 16,21 0-16,-21 21 0,20-21 16,1 21-16,0 1 0,0-1 15,21 21-15,0-21 0,0 22 16,0-22-16,0 0 0,0 21 0,21-21 16,0 1-16</inkml:trace>
  <inkml:trace contextRef="#ctx0" brushRef="#br0" timeOffset="2396.06">3852 1376 0,'-21'0'0,"42"0"0,-63 0 0,21 0 15,0 21 16,21 0-31,0 0 16,0 1-16,-22-1 0,22 0 0,0 0 16,0 0-16,0 0 0,0 1 15,0 20-15,0-21 0,0 0 0,0 0 16,0 1-16,0-1 16,0 0-16,-21-21 0,0 0 46,21-21-46,0 0 0,0-1 0,0 1 16,0-21-16,0 21 0,0-22 16,0 22-16,0-21 0,0 21 0,21 0 15,0-22-15,22 22 0,-22 0 16,0 0-16,21 0 0,1-1 0,-1 22 16,0 0-16,-20 0 0,20 0 15,0 0-15,1 0 0,-1 22 0,0-1 16,1 0-16,-22 0 15,0 0-15,0 0 0,0 1 0,-21-1 16,0 0-16,0 21 0,0-21 16,0 1-16,-21-1 0,0 0 0,0 0 15,0 0-15,-1 0 0,1 1 16,0-1-16,0-21 0,21 21 0,21-21 47</inkml:trace>
  <inkml:trace contextRef="#ctx0" brushRef="#br0" timeOffset="3170.62">4953 1418 0,'0'0'0,"0"-21"0,0 0 0,0 0 16,0 0-16,0-1 15,-21 1-15,0 21 0,-1 0 16,22-21-16,-21 21 0,0 0 16,0 0-16,0 0 0,0 0 0,-1 21 15,1 0-15,0 1 0,0-1 16,-21 21-16,20-21 0,1 22 0,0-22 16,0 21-16,0 0 15,21-20-15,0 20 0,0-21 0,0 21 16,0-20-16,0-1 0,21 0 15,-21 0-15,21-21 0,21 0 16,-20 0-16,-1 0 0,0 0 0,21 0 16,-21-21-16,1 0 0,20 0 15,-21-1-15,0 1 0,0 0 0,1-21 16,-1 21-16,0-22 0,0 1 16,0 21-16,-21-22 0,0 1 0,21 21 15,-21 0-15,0 0 0,22-1 16,-22 1-16,0 42 15,0 1 1,-22-22-16,1 42 0,21-21 16,0 0-16,0 22 0,-21-22 0,21 21 15,0-21-15,0 22 0,0-22 16,0 21-16,0-21 0,0 0 0,0 1 16,21-1-16,0 0 0,1-21 15,-1 0-15,0 21 0,0-21 0,0 0 16,0 0-16,1 0 0,20-21 15,-21 0-15,0 0 0,22-1 0,-22 1 16,0 0-16,21-21 0,-21-1 0,1 22 16,-1-21-16,21 0 0,-21-22 15,0 22-15,1-22 0,-22 22 16,21-22-16,0 1 0,-21 21 16,0-1-16,0 1 0,0 0 0,0 20 15,0 1-15,-21 21 16,0 21-16,-1 22 15,22-22-15,-21 21 0,0 1 16,21 20-16,-21-21 0,21 1 0,0 20 16,-21-20-16,21-1 0,0 0 15,0 1-15,0-1 0,0 0 0,0 1 16,0-22-16,0 21 0,0-21 16,0 0-16,21 1 0,-21-1 0,21-21 15,0 0-15,0 0 0,1 0 16,-1 0-16,0 0 15,0 0-15,-21-21 0</inkml:trace>
  <inkml:trace contextRef="#ctx0" brushRef="#br0" timeOffset="3964.18">7324 783 0,'0'-42'0,"0"84"0,0-105 0,0 42 0,-22-1 0,1 22 31,0 0-31,21 22 16,-21 20-16,21 0 0,0 1 15,-21 20-15,0 1 0,-1-1 0,22 1 16,-21-1-16,0 1 0,0-1 15,0 1-15,0-1 0,-22 1 0,22-22 16,0 0-16,0 22 0,0-43 16,21 21-16,0-21 0,-22 22 0,1-22 15,21 0-15,0-42 32,0 0-32,0 0 15,0-1-15,21-20 0,1 21 16,-1-21-16,0-1 0,0 1 15,0 0-15,0-1 0,1 22 16,-1-21-16,21 21 0,-21-1 0,0 1 16,1 0-16,20 21 0,-21 0 15,0 0-15,0 0 0,1 0 0,-1 0 16,0 0-16,-21 21 16,0 0-1,-21 1-15,0-22 0,-1 21 0,1-21 16,-21 21-16,0-21 15,20 0-15,-20 21 0,0-21 0,21 0 0,-22 0 16,22 0-16,0 0 0,0 0 16,21 21-1,0 0-15,0 1 16,0-1-16,0 0 16,21 0-16,-21 0 0,21 0 0,0 1 15,-21-1-15,21 0 0,1 0 16,-1 0-16,-21 0 0,21 1 0,0-1 15,0-21-15,0 21 0,1-21 16,-1 0-16,0 0 0,0 0 16,0 0-16,0 0 0,1 0 15,-1-21-15</inkml:trace>
  <inkml:trace contextRef="#ctx0" brushRef="#br0" timeOffset="4948.54">7493 1545 0,'21'0'47,"0"-21"-31,0 21-16,22 0 0,-22-21 0,21 0 16,1 21-16,-22-21 0,21 21 15,-21-22-15,0 22 0,-21-21 0,0 0 16,0 0-1,0 0-15,-21 21 0,0 0 16,-21 0-16,21 0 0,-22 0 0,1 0 16,0 0-16,20 21 0,-20 0 15,21 0-15,-21 0 0,20 1 0,22 20 16,-21-21-16,21 0 0,0 22 16,0-22-16,0 0 0,0 21 0,0-21 15,21 1-15,1-1 0,-1-21 16,0 21-16,0 0 0,21-21 0,-20 0 15,20 0-15,0 0 0,1 0 16,-1 0-16,0 0 0,1-21 16,20 0-16,-21 0 0,1 21 0,-1-22 15,0-20-15,1 21 0,-1 0 16,-21-22-16,22 22 0,-22-21 0,0 21 16,0 0-16,0-1 0,-21 1 15,21 0-15,-21 0 0,-21 21 31,0 0-31,0 21 16,0 0-16,21 0 0,-21 1 0,21-1 16,-22 0-16,22 0 0,0 0 15,0 0-15,0 22 0,0-22 16,0 0-16,0 0 0,0 0 16,22 1-16,-1-22 0,0 0 15,0 0-15,0 0 0,0 0 0,22 0 16,-1 0-16,-21 0 0,22-22 15,-1 1-15,-21 0 0,21 0 0,1 0 16,-22 0-16,0-1 0,0 1 16,0 0-16,1-21 0,-22 21 0,0-1 15,0 1-15,0 0 0,0 0 16,0 0-16,-22 21 47,22 21-47,-21 0 0,0 0 0,21 0 15,-21 1-15,0-1 0,21 21 16,0 0-16,-21 1 0,-1-1 0,22 22 16,0-1-16,0-21 0,0 22 0,0-1 15,0 1-15,0-1 0,0 1 16,0-1-16,0 22 0,0-21 0,0 20 16,0 1-16,0-22 0,0 22 15,0-21-15,0-1 0,0 1 0,0-1 16,0 1-16,-21-1 0,0-21 0,0 1 15,0-1-15,-22 0 16,22-20-16,-21-1 0,21 0 0,-22 0 16,1-21-16,0 0 0,-22 0 0,22 0 15,-22-21-15,22 0 0,-21-22 16,20 22-16,-20-21 0,20 21 0,1-22 16,0 1-16,21 0 0,-1-22 0,1 22 15,21 0-15,0-22 0,0 1 16,0 20-16,0-20 0,21-1 0,1 1 15,-1 20-15,21-20 0,-21 21 16,22-22-16,20 22 0,-21-22 0,1 22 16,20-22-16</inkml:trace>
  <inkml:trace contextRef="#ctx0" brushRef="#br0" timeOffset="5594.16">9017 1291 0,'0'21'15,"-21"1"-15,0-1 16,-1 0-16,1 0 0,0 0 0,0 22 16,21-22-16,-21 0 0,0 0 0,-1 0 15,22 0-15,0 1 0,0-1 16,0 0-16,-21 0 15,42-21 1,1 0 0,-1-21-16,0 0 15,0 21-15,0-21 0,0-1 0,1 1 16,-22 0-16,21 0 0,0 0 0,0 0 16,0-1-16,0 22 0,-21-21 15,0 42 16,0 1-31,0 20 0,0-21 0,0 0 16,0 22-16,0-22 16,0 21-16,0-21 0,0 22 0,0-22 15,0 0-15,0 0 0,0 0 0,0 0 16,22 1-16,-1-22 0,0 0 16,0 0-16,21 0 0,-20 0 0,20 0 15,-21-22-15,21 22 0,-20-21 16,20 0-16,0-21 0,-21 21 0,22-22 15,-22 1-15,0 0 0,0-1 16,0 1-16,1 0 0,-22-1 0,0 1 16,0 0-16,0 20 0,0 1 0,-22 0 15,1 0-15,0 21 0,0 0 16,0 0-16,0 0 0,-1 0 16,-20 21-16,21 0 0,0 0 15,0 1-15,-1-1 0,1 21 0,0-21 16,21 0-16,0 1 0,0-1 15,0 0-15,0 0 0,0 0 0,0 0 16,0 1-16,21-22 0,0 21 16,1-21-16,-1 0 0,21 0 0,-21 0 15,0 0-15,22 0 0</inkml:trace>
  <inkml:trace contextRef="#ctx0" brushRef="#br0" timeOffset="5994.93">9906 1397 0,'0'0'0,"21"-63"31,-42 63-15,0 0-1,0 21-15,21 0 0,-22 0 16,1 0-16,0 0 0,0 1 0,0 20 16,21-21-16,-21 0 0,21 22 15,0-22-15,0 21 0,0-21 0,0 0 16,0 1-16,42-1 0,-21 0 0,0 0 15,0-21-15,22 0 16,-1 21-16,-21-21 0,22 0 0,-1 0 0,-21 0 16,21-21-16,-20 21 15,20-21-15,-21 0 0,0 0 0,0-22 16,-21 22-16,0-21 0,22-1 0,-22 1 16,0 21-16,0-21 0,0-1 15,-22 22-15,1 0 0,0 0 0,0 0 16,0-1-16,-22 22 0,1 0 15,21 0-15,-21 0 0,-1 22 0,22-22 16,-21 21-16,21 0 0,-1 0 16,1 0-16,21 0 0,-21 1 0,21-1 15,0 0-15,21 0 16,22-21-16,-22 21 0,21-21 16,-21 21-16</inkml:trace>
  <inkml:trace contextRef="#ctx0" brushRef="#br0" timeOffset="6416.69">10372 1503 0,'0'0'0,"0"-64"31,0 43-31,0 0 0,0 0 0,0 0 16,21 21-16,-21-21 0,21 21 15,0 0-15,21 0 0,-20 0 16,-1-22-16,21 22 0,0 0 0,1 0 15,-22 22-15,21-22 0,1 21 16,-1 0-16,-21 0 0,0 0 0,22 22 16,-43-22-16,0 0 0,0 21 0,0-21 15,0 22-15,0-22 0,0 21 16,-22-21-16,1 1 0,0-1 0,0-21 16,0 21-16,0 0 0,-1-21 15,1 0-15,21-21 16,0 0-16,0 0 15,0-1 1,0-20-16,21 21 0,1-21 0,-1 20 16,0-20-16,0 21 0,0-21 15,0-1-15,1 22 0,-1-21 0,0 21 16,21-1-16,-21 1 0,1 21 16,-1 0-16,0-21 0,0 21 15,0 0-15,0 0 0,-21 21 0,22 0 16,-22 1-16,0-1 15,21-21-15</inkml:trace>
  <inkml:trace contextRef="#ctx0" brushRef="#br0" timeOffset="7000.31">11769 1439 0,'0'0'16,"0"-21"-16,0-42 15,0 42-15,0-1 0,0 1 16,-22 21-16,1 0 0,0 0 16,0 0-16,0 0 0,0 0 0,-1 0 15,-20 21-15,21 1 0,0-22 0,-22 42 16,22-21-16,0 0 0,0 0 16,0 1-16,0 20 0,-1-21 0,22 0 15,-21 22-15,21-22 16,0 0-16,0 21 0,0-21 0,0 1 15,21-1-15,1-21 0,-1 21 0,0-21 16,0 0-16,0 0 0,0 0 16,1 0-16,-1 0 0,0 0 15,0-21-15,0 0 0,0-22 16,1 22-16,20-21 0,-21-1 0,0 1 16,0 0-16,1-22 0,20 22 0,-21-22 15,21 1-15,-20-1 0,20 1 16,-21-1-16,0 22 0,-21 0 0,0-1 15,0 22-15,0 0 0,0 0 16,-21 42 0,0-21-16,0 42 15,0-20-15,-1 20 0,1 0 0,0 1 16,0-1-16,21 0 0,0 1 16,0-1-16,0 0 0,0 1 0,21-1 15,0 0-15,0 1 0,1-22 16,20 21-16,-21 0 0,21-20 0,1-1 15,-1 0-15,0 0 0,1 0 0,20-21 16,-20 0-16,-1 21 0,0-21 16,1 0-16,-22 0 0,21 0 0,-21-21 15,0 0-15,22 21 0,-43-21 16,21 0-16,-21 0 0,0-1 16,0 1-16,0 0 0,0 0 0</inkml:trace>
  <inkml:trace contextRef="#ctx0" brushRef="#br0" timeOffset="8000.39">2646 2392 0,'0'0'16,"-43"0"-16,1 0 0,0 0 0,-1 0 15,1 0-15,0 0 0,-1 0 16,1 0-16,0 0 0,-1 0 16,22 0-16,0 0 0,0 0 0,0 0 15,0 0-15,21 21 31,21-21-15,21 0-16,-21 0 0,22 0 16,-1 0-16,21 0 0,1 0 15,-1 0-15,1 0 0,21 0 16,-1 0-16,1 0 0,0 0 0,-1 0 16,1 0-16,21-21 0,-22 21 0,22 0 15,0 0-15,21 0 16,-21 0-16,0 0 0,0 0 0,21 0 15,0-21-15,0 21 0,21 0 16,0 0-16,0 0 0,0 0 0,22 0 16,-22 0-16,21 0 0,0-21 15,1 21-15,-1 0 0,0 0 0,1 0 16,20 0-16,-20 0 0,20-22 0,1 22 16,-22 0-16,21 0 0,1-21 15,-1 21-15,1 0 0,-1 0 0,1 0 16,-1 0-16,1 0 0,-1 0 0,-20 0 15,20 0-15,-20 0 0,-1 0 16,21 0-16,-20 0 0,-22 0 16,0 0-16,0 0 0,0 0 15,-21 0-15,0-21 0,0 21 0,-21 0 16,0 0-16,0 0 0,-43 0 0,22 0 16,-21-21-16,-22 21 0,0 0 15,1 0-15,-22 0 0,0 0 0,0 0 16,0 0-16,-42 0 62,0 0-62,0 0 16,0 0-16,-1 0 16,1 0-16,0 21 0,0-21 0</inkml:trace>
  <inkml:trace contextRef="#ctx0" brushRef="#br0" timeOffset="9243.58">741 3725 0,'-21'0'0,"21"-21"15,0 0-15,0 0 16,0 0 0,0 0-16,0-1 0,0 1 15,0 0-15,0 0 0,0 0 16,0 0-16,0 42 47,0 0-47,0 0 15,0 21-15,0-20 0,0 20 16,0-21-16,0 21 0,0 1 0,0-1 16,0 0-16,0 22 0,-22-22 15,22 1-15,-21-1 0,21 0 16,-21 1-16,0-1 0,21-21 15,0 0-15,0 22 0,0-22 16,0 0-16,21-21 31,-21-21-31,21 0 16,-21-1-16,21 1 0,-21 0 0,0 0 16</inkml:trace>
  <inkml:trace contextRef="#ctx0" brushRef="#br0" timeOffset="9623.86">1037 3895 0,'0'0'0,"0"21"0,0 0 15,0 0-15,0 0 16,21-21-1,0 0-15,1 0 16,-1 0-16,0 0 16,-21-21-16,21 21 0,-21-21 15,0 0 1,0 0-16,0 0 0,0-1 16,-21 22-1,0 0-15,0 0 0,-1 0 16,1 0-16,21 22 15,0-1-15,0 0 0,-21-21 16,21 21-16,0 0 0,0 0 16,0 1-16,0-1 15,21-21-15,0 0 16,1 0-16,-1 0 16,0-21-16</inkml:trace>
  <inkml:trace contextRef="#ctx0" brushRef="#br0" timeOffset="10948.49">2709 3620 0,'21'0'16,"1"0"31,-1 0-32,-21-22-15,21 1 16,0 0 0,-21 0-1,0 0-15,0 0 0,0-1 16,-21 1 0,0 21-16,0 0 0,-1 0 15,1 0-15,0 0 0,0 0 16,0 21-16,-22 1 0,22-1 0,0 0 15,-21 21-15,21-21 0,-1 22 16,1-1-16,0-21 0,0 22 16,21-1-16,0 0 0,0-21 0,0 22 15,0-1-15,0-21 0,0 22 16,21-22-16,-21 0 0,21 0 0,0 0 16,106 43-1,-84-64-15,-1 0 0,-21 0 16,22 0-16,-1 0 0,-21 0 15,21 0-15,-20-21 0,20-1 0,-21 1 16,0 0-16,22 0 0,-22 0 16,0 0-16</inkml:trace>
  <inkml:trace contextRef="#ctx0" brushRef="#br0" timeOffset="11228.33">3344 3429 0,'0'0'0,"43"-148"31,-43 127-31,0 0 0,0-1 16,0 44 15,0 20-31,0-21 0,0 21 0,0 1 16,0-1-16,0 0 0,0 22 16,0-22-16,-22 1 0,22-1 0,-21 21 15,21-20-15,-21-1 0,21-21 0,-21 22 16,21-1-16,0-21 15,0 21-15,0-20 0,0-1 0,0 0 16,0 0-16,0 0 16,21-21-16,0 0 15,0-21-15,1 0 0,-1 0 16</inkml:trace>
  <inkml:trace contextRef="#ctx0" brushRef="#br0" timeOffset="12416.65">3979 3747 0,'43'-43'15,"-43"22"-15,21 21 0,-21-21 0,0 0 16,0 0-16,0-1 0,0 1 16,0 0-16,0 0 0,0 0 0,-21 0 15,21-1-15,-22 1 0,1 21 0,0-21 16,0 21-16,0 0 15,0 0-15,-1 0 0,1 21 0,0 0 16,0 1-16,0-1 0,21 0 16,-21 21-16,-1 1 0,1-1 15,0-21-15,21 21 0,0 1 0,-21-22 16,21 21-16,0-21 0,0 22 16,0-22-16,0 0 0,0 0 0,0 0 15,21 1-15,-21-1 0,21-21 16,0 0-16,1 0 0,-1 0 0,0 0 15,0 0-15,0 0 0,0-21 16,1 21-16,-1-22 0,0 1 0,0 0 16,-21 0-16,21 0 0,0-22 0,-21 22 15,22-21-15,-22 21 0,21-22 16,0 22-16,-21-21 0,0 21 0,0-22 16,21 22-16,-21 0 0,0 0 15,0 42 16,0 0-31,0 0 0,0 22 16,0-22-16,-21 0 0,21 21 0,-21-20 16,21-1-16,0 21 0,0-21 0,0 0 15,0 1-15,0 20 0,0-21 16,0 0-16,0 0 0,0 1 16,21-22-16,0 0 0,0 0 15,0 0-15,22 0 0,-22 0 0,21-22 16,1 22-16,-22-21 0,21 0 0,0 0 15,1 0-15,-22 0 16,21-1-16,1-20 0,-22 21 0,0-21 0,0 20 16,0-20-16,-21 21 0,21 0 15,-21 0-15,-21 21 16,0 0-16,0 0 16,0 21-16,21 0 15,-21 0-15,21 0 0,0 0 0,0 1 16,0-1-16,0 21 0,0-21 0,21 0 15,-21 1-15,21-1 0,0 0 16,0 0-16,0 0 0,1 0 16,-1 1-16,-42-22 47,-22 0-47,22 0 0,0 0 15,0-22-15,0 22 0,-1-21 0,1 0 16,0 21-16,0-21 0,0 21 0,0 0 15,21 21 17,0 0-17,0 0-15,21-21 0,-21 22 0,21-22 16,0 21-16,0-21 0,0 0 0,1 0 16,-1 0-16,0 0 0,21 0 15,-21 0-15,22 0 0,-22 0 16,21 0-16,1-21 0,-1-1 0,0 22 15,1-21-15,20 0 0,-21 0 16,1 0-16,-1-22 0,-21 22 0,22 0 16,-22-21-16,0-1 0,0 22 15,-21-21-15,0 21 0,0-22 0,0 22 16,0 0-16,-21 21 0,0 0 16,0 0-16,-1 0 0,1 0 15,21 21-15,-21 0 0,21 1 16,0-1-16,0 21 0,0-21 0,0 0 15,21 1-15,-21-1 16,21 21-16,1-21 0,-22 0 0,21 1 16,0-1-16,-21 0 0,0 0 0,0 0 15,0 0-15,0 1 0,0-1 16,0 0-16,0 0 0,-21-21 16,0 0-1,-1 0-15,1 0 0,21-21 16,0 0-16,0 0 15,0-1-15</inkml:trace>
  <inkml:trace contextRef="#ctx0" brushRef="#br0" timeOffset="12948.34">6244 3852 0,'0'0'0,"-21"0"32,42 0-32,0 0 0,0 0 15,1 0-15,20 0 0,0 0 16,1 0-16,20 0 0,-21 0 15,22 0-15,-1 0 0,-20 0 0,20 0 16,-20 0-16,20 0 0,-21-21 0,-20 21 16,20 0-16,-21-21 0,0 21 15,0 0-15,-21-21 0,0 0 16,-21 21-16,-21-21 0,21 21 16,-22 0-16,1-22 0,21 22 15,-21 0-15,-1 0 0,22-21 0,0 21 16,0 0-16,0 0 0,42-21 31,0 21-31,0 0 0,21 0 16,1 0-16,-22 0 0,21 0 0,1 0 15,-1 0-15,-21 21 0,21 0 16,-20-21-16,-1 22 0,0-1 0,-21 0 16,0 0-16,0 0 0,0 0 15,-21 1-15,0-1 0,-22 21 0,22-21 16,-21 0-16,-22 1 0,22-1 0,0-21 15,-1 21-15,1 0 0,0 0 16,20-21-16,-20 0 0,21 0 0</inkml:trace>
  <inkml:trace contextRef="#ctx0" brushRef="#br0" timeOffset="15712.76">8572 3450 0,'0'0'0,"-21"0"47,21 21-47,0 1 0,0-1 15,21-21 1,1 0-16,-1 0 16,0 0-16,21 0 0,-21 0 15,22 0-15,-1 0 0,0-21 16,1-1-16,-1 1 0,0 21 0,1-21 15,-1 0-15,-21-21 0,22 20 16,-22 1-16,0-21 0,0 21 0,-21-22 16,0 22-16,0 0 0,0 0 0,0 0 15,0 0-15,0-1 0,-21 22 16,0 22 0,0 20-16,-1 0 15,22 1-15,-21-1 0,0 0 16,21 22-16,-21-1 0,21-20 0,0 20 15,-21-21-15,21 22 0,-21-22 16,21 1-16,0 20 0,-22-42 0,22 22 16,0-1-16,0 0 0,0-21 0,0 1 15,0-1-15,-21 0 0,21 0 16,-21-21-16,0 0 0,21 21 0,-21-21 16,0 0-16,-1 0 0,1 0 0,0-21 15,0 0-15,0 0 0,0 0 16,-1-1-16,1 1 0,0 0 0,21-21 15,-21 21-15,0-1 0,21-20 16,0 21-16,-21 0 0,-1 21 16,22 21-1,0 0 1,0 0-16,0 22 0,0-22 16,22 0-16,-1 0 0,-21 0 0,21 22 15,0-22-15,21 0 0,-20-21 0,-1 21 16,21 0-16,-21-21 0,22 0 15,-1 0-15,-21 0 0,21 0 0,1 0 16,-1 0-16,0-21 0,1 0 16,-1 0-16,-21 0 0,22-1 0,-22 1 15,21-21-15,-21 21 0,0-22 16,-21 22-16,22-21 0,-22 0 0,21 20 16,-21-20-16,0 21 0,0 0 15,0 0-15,0 42 31,0 0-31,0 0 0,0 21 0,-21-20 16,21-1-16,-22 21 0,22-21 0,0 0 16,0 1-16,0-1 0,0 0 15,0 0-15,0 0 0,0 0 0,0 1 16,0-44 15,22 22-31,-22-21 16,0 0-16,21 0 0,0 0 0,-21 0 15,21-22-15,0 22 0,-21 0 16,21-21-16,1-1 0,-1 22 0,0 0 16,0 0-16,0 0 0,0-1 0,1 22 15,-1 0 1,-21 22-16,0-1 0,0 0 0,0 0 16,0 21-16,0-20 0,0-1 0,0 21 15,0-21-15,0 0 0,0 1 16,0-1-16,0 0 0,0 0 0,0 0 15,0 0-15,21-21 0,0 0 16,0 22-16,0-22 0,1 0 16,-1 0-16,21 0 0,-21 0 0,22-22 15,-22 1-15,21 0 0,-21 0 0,22 0 16,-22 0-16,21-1 0,-21-20 16,0 21-16,1-21 0,-1-22 0,0 22 15,0-22-15,0 22 0,0-22 16,1 1-16,-1 21 0,-21-22 0,0 43 15,0-21-15,0 20 0,0 1 0,-21 42 32,21 22-32,-22-22 0,1 21 15,0 1-15,0-1 0,21 0 0,-21 1 16,0 20-16,21-21 16,-22 1-16,22-1 0,0 0 0,0-20 15,0 20-15,-21-21 0,21 0 0,0 22 16,0-22-16,0 0 15,21-42 17,-21 0-17,22-1-15,-1 1 0,-21 0 0,21 0 16,0 0-16,0 0 0,0-22 0,1 22 16,-1 0-16,0 0 0,0 21 15,-21-21-15,21 21 0,0 0 0,1 21 31,-22 0-31,21-21 0,-21 21 16,0 0-16,0 0 0,0 1 0,0-1 16,21 0-16,-21 0 0,21 0 0,-21 0 15,0 1-15,21-22 0,0 21 16,-21 0-16,22-21 0,-1 0 0,0 21 16,0-21-16,0 0 0,22 0 15,-22 0-15,0 0 0,0 0 16,21-21-16,-20 0 0,20 21 0,0-21 15,-21-1-15,1 1 0,20-21 16,-21 21-16,-21-22 0,21 22 0,-21-21 16,21 21-16,-21-22 0,0 22 15,0 0-15,0 0 0,0 0 0,-21 21 16,0 0 0,0 21-16,0 0 15,0 0-15,21 0 0,0 1 0,0 20 16,-22-21-16,22 0 0,0 0 15,-21 1-15,21-1 0,0 0 0,0 0 16,0 0-16,0 0 0,0 1 0,21-1 16,1-21-16,-1 0 15,0 0-15,0 0 0,0 0 16,0 0-16,1 0 0,-1 0 0,21-21 16,-21 21-16,22-22 15,-22 1-15,21 0 0,-21 0 0,22 0 16,-22-22-16,0 22 0,0-21 0,-21 21 15,0 0-15,0-1 0,0 1 16,0 0-16,0 42 31,0 0-31,0 1 16,0-1-16,0 0 0,0 0 0,0 0 16,0 0-16,0 22 0,0-22 0,0 0 15,0 0-15,0 0 16,0 1-16,21-1 0,0-21 15,1 21-15,-1-21 0,0 0 16,0 0-16,21 0 16,-20 0-16,-1-21 0,0 0 15,0 21-15,21-22 0,-20 1 0,-1 0 16,21 0-16,-21-21 0,0 20 16,22-20-16,-22 21 0,0-21 0,0 20 15,-21 1-15,21 0 0,-21 42 31,0 0-15,-21 1-16,21-1 0,0 0 16,0 21-16,-21-21 0,21 1 0,0-1 15,0 0-15,0 0 0,0 0 16,21 0-16,0 1 0,1-1 16,-1-21-16,0 0 0,0 21 0,0-21 15,22 0-15,-22 0 0,0 0 16,21 0-16,-21 0 0,22 0 0,-22-21 15,0 0-15,21 21 0,-20-22 0,-1-20 16,0 21-16,0-21 0,0-1 16,0 1-16,-21 0 0,22-22 0,-1 1 15,0-1-15,0 1 0,0-1 16,0 22-16,-21-22 0,0 43 16,22-21-16,-22 21 0,0-1 15,-22 44 1,1-1-16,21 0 0,-21 0 15,0 21-15,0 1 0,0-1 0,21 0 16,-22 22-16,22-22 0,-21 1 16,21-1-16,0 0 0,0 1 0,0-1 15,0-21-15,0 21 0,0-20 0,0-1 16,0 21-16,0-21 0,0 0 16,21 1-16,1-22 15,-1 0-15,0 0 0,0 0 16,0 0-16,0 0 0,22 0 15,-22 0-15,0 0 0,0-22 0,0 1 16,22 0-16,-22 21 0,0-21 0,-21 0 16,21 0-16,0-22 0,-21 22 15,0 0-15</inkml:trace>
  <inkml:trace contextRef="#ctx0" brushRef="#br0" timeOffset="15928.63">12340 3387 0,'42'42'32,"-20"-42"-32,-1 0 15,21 0-15,-21 0 0,22 0 16,-22 0-16,21 0 0,0 0 0,1 0 16,-22 0-16,21 0 0,1 0 15,-22 0-15,0-21 0,0 21 0,-21-21 16,0 0-16,0-1 15,-21 22-15,0-21 0,0 0 16</inkml:trace>
  <inkml:trace contextRef="#ctx0" brushRef="#br0" timeOffset="16225.46">11917 3133 0,'0'0'0,"-21"0"15,-128 106 1,149-85-16,0 0 15,0 0-15,0 0 0,0 0 0,22 1 16,-1-22-16,0 0 0,0 0 0,21 0 16,1 0-16,-22 0 0,21 0 15,1 0-15,-22 0 0,0-22 0,0 1 16,-21 0-16,0 0 0,0 0 16,0 0-16,-21-1 0,0 1 0,0 0 15,-1 0-15,-20 21 0,21 0 16,0-21-16,0 21 0,-22 0 15,22 0-15,0 0 0,0 21 0,21 0 16,0 0-16,0 0 0,0 1 0,0-1 16,21 0-16,0 0 0,21 0 15,1 0-15,-1 1 0,22-1 0,20-21 16</inkml:trace>
  <inkml:trace contextRef="#ctx0" brushRef="#br0" timeOffset="16556.27">14076 3154 0,'0'0'0,"0"-21"0,0 0 16,0 42-1,21-21-15,-21 21 16,21 21-16,0-21 0,0 22 15,1-1-15,20 0 0,-21 1 0,21-1 16,1 22-16,-1-22 0,0 0 0,1 1 16,-22-1-16,21 0 0,1-21 15,-22 22-15,21-22 0,-21 21 0,0-21 16,1 1-16,-1-1 0,-21 0 16,21-21-16,-21-21 46,0 0-46,0-1 0,0 1 16,0 0-16</inkml:trace>
  <inkml:trace contextRef="#ctx0" brushRef="#br0" timeOffset="16816.12">14944 3069 0,'-106'21'31,"85"22"-31,-22-22 0,1 21 16,-22 1-16,22 20 0,-21-21 0,-1 22 16,1-22-16,-1 1 0,1 20 15,-1-21-15,1 1 0,20-1 0,1 0 16,0-20-16,-1 20 0,1-21 0,21 0 16,0 22-16,-1-43 0,1 21 15,0 0-15,21 0 16,-21-21 15,0 0-31,0 0 16</inkml:trace>
  <inkml:trace contextRef="#ctx0" brushRef="#br0" timeOffset="17792.64">847 5249 0,'-22'-21'16,"1"0"-1,21 0-15,0 0 16,0 0-16,0-1 0,0 1 15,0 0-15,0 0 0,21 0 16,-21 0-16,22-1 0,-1 1 0,0 0 16,0 21-16,0 0 0,0 0 15,22 0-15,-22 0 0,0 42 16,0-20-16,0 20 0,1 0 16,-22 22-16,0-22 0,0 22 0,0-22 15,0 21-15,0-20 0,-22 20 16,-20-20-16,21 20 0,-21-21 0,-1 1 15,1-1-15,0 0 0,-22-20 16,22 20-16,21-21 0,-22-21 0,22 21 16,0-21-16,0 0 0,0 0 15,-1 0-15,22-21 0,0 0 16,0 0-16,0-22 0,0 22 16,0-21-16,0 21 0,0-22 0,0 1 15,0 0-15,22-1 16,-1 22-16,0 0 0,0 0 0,0 0 15,0 21-15,1 0 0,-1 0 16,0 0-16,0 21 0,0 0 0,0 0 16,1 0-16,-1 1 0,0-1 15,-21 21-15,0-21 0,0 22 16,0-22-16,0 21 0,0-21 0,0 0 16,0 1-16,0-1 0,0 0 15,21 0-15,0-21 16,0 0-1,1 0-15</inkml:trace>
  <inkml:trace contextRef="#ctx0" brushRef="#br0" timeOffset="17960.54">1333 5525 0,'22'0'16,"-44"0"-16,22 21 46,0 0-46,22-21 32,-1 0-32,0 0 0,0 0 0,0 0 15</inkml:trace>
  <inkml:trace contextRef="#ctx0" brushRef="#br0" timeOffset="18792.06">2392 5355 0,'0'0'0,"-21"-21"0,-1 0 15,1 0-15,21 0 0,-21-1 16,0 1-16,0 21 16,21 21-1,0 22 1,0-22-16,0 21 0,0-21 16,0 22-16,0-1 0,0 0 15,0 1-15,0-1 0,-21 0 0,21 1 16,-22-22-16,1 21 0,21 1 0,-21-22 15,21 0-15,-21 0 0,21 0 16,-21-21-16,21 21 16,-21-21-1,21-21-15,0 0 0,0 0 16,0 0-16,0-22 0,0 22 16,0-21-16,0 0 0,21-1 0,0 1 15,-21 0-15,21-1 0,0 1 16,0 0-16,1-1 0,20 1 0,-21 0 15,21 20-15,-20 1 0,20 21 16,0 0-16,1 0 0,-22 0 0,21 0 16,-21 21-16,0 1 0,22-1 0,-22 21 15,-21-21-15,21 22 0,-21-1 16,21-21-16,-21 21 0,0 1 16,0-1-16,0 0 0,0-20 15,0 20-15,0-21 0,0 0 0,-21 0 16,0 1-16,21-1 0,0 0 0,-21-21 15,0 0-15,21-21 16,0 0-16,0-1 16,0 1-16,0 0 0,0-21 15,0 21-15,21-22 0,0 1 0,0 0 16,21-1-16,-20 1 0,20 21 16,-21-22-16,21 1 0,1 21 0,-22-21 15,21 20-15,1 22 0,-22 0 0,21 0 16,-21 0-16,0 0 15,1 22-15,-1-1 0,0 0 0,-21 21 16,0-21-16,0 1 0,0 20 16,0 0-16,0-21 0,0 1 0,0 20 15,0-21-15,-21 21 0,21-20 0,0-1 16,0 0-16,0 0 0,-21-21 16,21 21-16,0 0 0,0-42 31,21 21-16,0-21-15</inkml:trace>
  <inkml:trace contextRef="#ctx0" brushRef="#br0" timeOffset="19136.87">3387 5503 0,'21'0'15,"0"0"-15,0 0 16,0 0-16,0 0 0,1 0 15,-1-21-15,0 0 0,21 21 0,-21-21 16,1 0-16,-1 21 0,0-21 16,0-1-16,0 22 0,-21-21 0,0 0 15,0 0-15,0 0 0,-21 21 16,0 0-16,-21 0 16,20 0-16,-20 21 0,21 0 15,-21-21-15,20 21 0,1 22 0,0-22 16,0 0-16,0 21 0,21-21 15,-21 22-15,21-22 0,0 21 0,0-21 16,0 22-16,0-22 0,0 0 16,21 0-16,0 0 0,0-21 0,0 22 15,0-22-15,1 0 0,20 0 0,-21 0 16,21 0-16,1 0 0,-1-22 16,0 1-16,22 0 0,-22 0 15,1 0-15,20 0 0</inkml:trace>
  <inkml:trace contextRef="#ctx0" brushRef="#br0" timeOffset="19380.73">4424 4953 0,'0'0'0,"0"-21"0,0 0 16,-21 21-16,-1 0 0,1 0 0,21 21 16,-21 0-16,0 21 0,0-20 15,0 20-15,21 0 0,0 1 0,-22 20 16,1-21-16,21 1 0,0-1 15,-21 0-15,21 1 0,0-1 16,0 0-16,0 1 0,0-1 0,0-21 16,0 22-16,0-22 0,0 0 15,0 0-15,0 0 0,21-21 16,0 0-16,1-21 16,-1 21-16,0-21 0,0 0 15</inkml:trace>
  <inkml:trace contextRef="#ctx0" brushRef="#br0" timeOffset="20188.25">4699 5080 0,'21'-42'0,"0"-22"0,0-42 31,-21 128-31,-21-1 16,0 0-16,21 21 0,-21 1 0,21-1 15,-21 0-15,0 1 0,21-1 16,-22 21-16,22-20 0,-21-1 0,0 0 15,21 1-15,0-1 0,0 0 0,-21 1 16,21-1-16,0-21 0,0 0 16,0 22-16,0-22 0,0 0 15,21-42 17,0 0-32,-21 0 0,21-1 15,1 1-15,-1-21 0,0 21 16,0-22-16,0 1 0,0 0 15,128-106 1,-128 148-16,0 0 16,0 0-16,0 0 0,-21 21 15,0 0-15,0 0 0,0 21 0,0-20 16,0-1-16,0 21 0,0-21 16,0 22-16,0-22 0,0 21 0,0-21 15,0 0-15,0 1 0,0-1 0,0 0 16,21-21-16,1 0 15,-1 0-15,0 0 0,0 0 16,0 0-16,0 0 0,22-21 16,-22 0-16,0-1 0,0 1 15,0 0-15,1 0 0,-1 0 0,0 0 16,0-22-16,-21 22 0,0 0 0,21 0 16,-21 0-16,0-1 0,0 1 15,0 0-15,-21 21 31,21 21-31,0 0 0,-21 1 16,21-1-16,0 0 0,0 0 0,0 21 16,0-20-16,0-1 0,0 0 0,0 0 15,0 0-15,21 0 0,0-21 16,0 22-16,1-22 0,20 0 16,-21 21-16,0-21 0,22 0 0,-1 0 15,-21 0-15,21 0 0,-20-21 0,20 21 16,-21-22-16,0 1 0,22 0 15,-22 0-15,-21-21 0,21 20 0,-21-20 16,0 21-16,0-21 0,0-1 0,0 22 16,-21-21-16,0 21 0,-1-22 15,1 22-15,0 21 0,-21-21 0,21 21 16,-22 0-16,22 0 0,-21 0 16,21 21-16,-1-21 0,-20 21 0,21 0 15,0 1-15,21-1 0,0 0 0,0 0 16,0 0-16,0 0 0,0 1 15,42-1-15,-21 0 16,22-21-16,-1 0 0,0 0 0</inkml:trace>
  <inkml:trace contextRef="#ctx0" brushRef="#br0" timeOffset="20942.83">6519 5271 0,'0'0'0,"0"-22"0,0 1 15,-21 0-15,0 0 0,0 21 16,0 0-16,-1-21 0,-20 21 0,21 0 16,0 0-16,-22 0 0,1 21 15,21 0-15,-21 0 0,20 0 16,1 1-16,-21-1 0,21 21 0,0-21 16,-1 22-16,22-22 0,0 0 0,0 21 15,0-21-15,0 1 0,0 20 16,0-21-16,22 0 0,-1 0 0,0-21 15,0 22-15,0-22 0,0 0 0,22 0 16,-22 0-16,0 0 0,0 0 16,22 0-16,-22 0 0,0-22 0,0 22 15,0-21-15,0 0 0,1-21 0,-1 21 16,-21-22-16,21 22 0,0-21 16,0-1-16,0-20 0,1 21 15,-22-22-15,21 1 0,0-1 0,0 1 16,-21-1-16,0 22 0,0-1 0,21 1 15,-21 21-15,0 0 0,0 0 16,0-1-16,0 44 16,-21-1-16,0 21 0,21-21 15,-21 22-15,21-1 0,-21 0 16,-1 1-16,22-1 0,0 0 0,0 1 16,0-1-16,-21 0 0,21 1 0,0-1 15,0 0-15,0 1 0,0-22 16,0 21-16,21-21 0,1 0 15,-1 1-15,0-1 0,0 0 0,0 0 16,22 0-16,-22-21 0,21 0 16,-21 0-16,22 0 0,-1 0 0,-21 0 15,21-21-15,1 0 0,-1 0 0,-21 0 16,22-1-16,-22 1 0,21 0 16,-21-21-16,0 21 0,1-22 0,-22 22 15,0-21-15,0 21 0,0-1 0,0 1 16,0 0-16,-22 21 15,1 0-15,0 0 0,0 21 16,0 0-16,0 1 0,-1-1 0,22 0 16,0 0-16,0 21 0,0-20 0,0-1 15,0 0-15,0 0 0,0 0 16,0 0-16,22 1 0,-22-1 0,0 0 16,0 0-16,0 0 0,-22-21 46,1-21-46,0 21 0,-21-21 16,21 0-16,-22 0 0</inkml:trace>
  <inkml:trace contextRef="#ctx0" brushRef="#br0" timeOffset="21144.72">4297 5144 0,'0'0'0,"-43"21"0,1-21 0,21 0 16,21 21-16,21-21 15,0 0-15,22 0 0,-1 0 16,0 0-16,22 0 0,-22 0 0,22 0 16,-1 0-16,-21 0 0,22-21 15,-1 0-15,-20 21 0,-1-22 16</inkml:trace>
  <inkml:trace contextRef="#ctx0" brushRef="#br0" timeOffset="21780.35">7959 5419 0,'0'0'0,"-22"0"0,1 0 0,0 0 0,0 0 0,42 0 31,0 0-15,22 0-16,-1 0 0,0 0 0,1 0 15,20 0-15,-21 0 0,22 0 0,-22 0 16,22 0-16,-1 0 0,-20 0 15,20 0-15,-21 0 0,1 0 0,-1-21 16,-21 21-16,0 0 0,1 0 0,-22-22 31,-22 22-31,1 0 0,0-21 16,-21 21-16,21 0 0,21-21 0,-22 21 16,22-21-16,-21 21 0,21-21 15,0 0 1,21 21-16,1 0 0,-1 0 15,0 0-15,0 0 0,0 0 16,0 21-16,1 0 0,-1 0 16,-21 0-16,0 0 0,0 1 15,0-1-15,0 0 0,0 0 16,-21 0-16,-1 0 0,1-21 16,-21 22-16,21-1 0,0-21 0,-1 21 15,1-21-15,0 0 0,0 21 0,0-21 16</inkml:trace>
  <inkml:trace contextRef="#ctx0" brushRef="#br0" timeOffset="24417.47">10668 4890 0,'0'0'0,"0"-22"0,0 1 15,-21 0-15,21 0 0,0 0 0,0 0 16,0-22-16,0 22 0,0 0 15,0 0-15,0 0 0,-21-1 0,21 1 16,0 0-16,-22 21 0,1 0 16,0 0-16,0 0 15,0 21-15,0 0 0,-1 1 16,1 20-16,0 0 0,0 1 0,0 20 16,0-21-16,-1 22 0,1-1 15,0 1-15,0-22 0,0 22 16,0-22-16,-1 22 0,22-22 0,0 0 15,0 1-15,0-1 0,0-21 16,0 21-16,22-20 0,-1-1 0,0 0 16,0 0-16,21-21 0,-20 0 0,-1 0 15,21 0-15,-21 0 0,22 0 16,-1 0-16,-21-21 0,21 0 0,1 0 16,-22-1-16,21 1 0,-21 0 0,22 0 15,-22-21-15,0-1 0,0 22 16,-21-21-16,0-22 0,0 22 0,0-22 15,0 22-15,0-21 0,0-1 0,-21 1 16,0-1-16,0 22 16,0-22-16,-1 22 0,1 21 0,-21-22 15,21 43-15,0-21 0,-1 21 0,-20 0 16,21 0-16,0 21 0,-22 1 16,22-1-16,0 21 0,0 0 0,0 1 15,21-1-15,0 22 0,-21-1 0,21-21 16,0 22-16,0-1 0,0-20 15,0-1-15,0 22 0,21-43 0,0 21 16,0 0-16,0-20 0,0-1 0,1 0 16,-1 0-16,0 0 0,0-21 0,0 0 15,22 0-15,-22 0 16,0 0-16,21 0 0,-21 0 0,22 0 16,-22-21-16,21 0 0,-21 0 0,1 0 15,20-1-15,-21 1 0,0 0 16,0-21-16,1 21 0,-1-22 0,0 22 15,-21-21-15,21 21 0,-21-1 0,21 1 16,-21 0-16,21 0 0,-21 42 31,0 0-31,0 0 16,0 1-16,0 20 0,0-21 16,-21 0-16,21 0 0,0 1 0,0-1 15,0 0-15,0 0 0,0 0 16,0 0-16,0 1 15,21-22-15,-21 21 0,22-21 16,-1 0-16,0 0 0,0 0 0,0 0 16,0-21-16,1 21 0,-1-22 15,0 22-15,0-21 0,0 0 16,0 0-16,1-21 0,-1 20 0,0 1 16,-21-21-16,21 21 0,0-22 0,-21 22 15,21 0-15,-21 0 0,0 0 16,0 0-16,22 21 0,-22 21 31,0 0-31,0 0 16,0 0-16,0 0 0,0 1 0,0-1 15,0 0-15,0 21 0,0-21 0,0 1 16,0-1-16,0 0 0,0 0 16,0 0-16,0 0 0,0 1 0,21-1 15,0-21-15,0 21 16,0-21-16,0 0 0,1 0 15,-1 0-15,0 0 0,0 0 0,21 0 16,-20-21-16,-1 21 0,21-21 0,-21-1 16,22 1-16,-22 0 0,0 0 15,21 0-15,-21-22 0,1 22 0,-22-21 16,0 21-16,21-22 0,-21 1 16,0 21-16,0 0 0,0 0 0,0-1 15,0 1-15,-21 21 0,21-21 16,-22 21-16,1 0 0,0 0 0,0 21 15,0 0-15,0 1 0,21 20 0,-22-21 16,22 21-16,-21-20 0,21-1 16,0 21-16,0-21 0,0 0 0,0 22 15,0-22-15,0 0 0,0 0 0,0 0 16,21 1-16,1-22 0,-1 21 16,0-21-16,0 0 0,21 0 15,-20 0-15,20 0 0,-21 0 0,21 0 16,1 0-16,-1 0 15,0 0-15,1-21 0,-1-1 0,-21 1 16,22 0-16,-1 0 0,-21 0 0,0-22 16,0 22-16,1-21 0,-22 0 15,21 20-15,-21-20 0,0 21 0,0-21 16,0 20-16,-21 22 16,-1 0-16,1 0 15,0 22-15,21-1 0,0 0 16,0 0-16,0 0 0,0 0 15,0 1-15,0-1 0,0 0 0,21 0 16,-21 0-16,0 0 0,21 1 0,1-1 16,-1 0-16,-21 0 0,0 0 15,21-21-15,-21 21 0,21 1 0,-21-1 16,21 0 0,0 0-16,1-21 15,-1 0-15,0 0 0,0 0 16,0 0-16,22 0 0,-22 0 15,21 0-15,-21 0 0,22-21 0,-1 0 16,0 21-16,1-21 0,-22-1 0,21 1 16,-21 0-16,22-21 0,-22 21 15,0-22-15,0 22 0,0-21 0,0 21 16,1-22-16,-1 22 0,-21 0 16,21 0-16,-21 42 31,0 0-31,0 0 0,-21 0 15,0 1-15,21-1 0,0 0 0,-22 21 16,22-21-16,0 1 0,0-1 16,0 0-16,0 0 0,0 0 0,0 0 15,0 1-15,22-22 0,-1 21 16,0-21-16,0 0 16,0 0-16,22 0 0,-22 0 15,0 0-15,21 0 0,1 0 0,-22 0 16,21-21-16,0 21 0,1-22 15,-1 1-15,0 21 0,1-21 0,-1 0 16,-21 0-16,22 0 0,-22-1 0,0 1 16,0 0-16,0 0 0,0-21 15,-21 20-15,0 1 0,0 0 0,0-21 16,0 21-16,0-1 0,0 1 0,-21 0 16,0 0-16,0 0 0,0 21 15,-22 0-15,22 0 0,0 21 0,0 0 16,0 0-16,0 0 0,-1 22 15,1-22-15,0 21 0,0-21 0,21 22 16,-21-22-16,21 21 0,0-21 16,0 1-16,0-1 0,0 0 0,0 0 15,0 0-15,21 0 0,0-21 0,0 22 16,0-22-16,1 0 0,-1 0 16,0 0-16,0 0 0,0 0 0,0 0 15,1 0-15,-1-22 0,0 1 0,0 21 16,0-21-16,0 0 0,1-21 15,-1 20-15,-21-20 0,21 0 0,0-22 16,0 22-16,-21-22 0,21 1 0,1-1 16,-22 22-16,21-21 0,0 20 15,0 1-15,0 0 0,0 20 16,-21-20-16,0 21 0,22 21 0,-22-21 16,0 42-1,-22 0 1,1 0-16,0 0 0,0 22 0,21-1 15,-21 0-15,0 1 0,-1 20 16,22-20-16,-21 20 0,21-21 0,0 1 16,0-1-16,0 0 0,0 1 15,0-1-15,21 0 0,22-20 0,-22-1 16,0 0-16,0 0 0,22 0 0,-1 0 16,-21 1-16,21-22 0,1 0 0,-22 0 15,21 0-15,1 0 16,-1 0-16,0 0 0,1 0 0,-1-22 15,-21 1-15,21 0 0,1 0 0,-22 0 16,21-22-16,-21 22 0,1-21 16,-1 0-16,0-1 0,0 1 0,-21 0 15,0 20-15,0-20 0,0 21 0,0 0 16,-21 21-16,0 0 16,0 0-16,-1 21 0,1 0 0,-21 0 15,21 0-15,0 22 0,-1-22 16,22 21-16,0 1 0,0-22 0,0 21 15,0-21-15,0 0 0,0 1 0,0 20 16,22-21-16,-1-21 0,0 21 16,0 0-16,0-21 0,22 0 15,-22 22-15,21-22 0,-21 0 0,64 0 16,-64 0-16,21-22 0,-20 22 16,-1-21-16,0 0 0,0 0 0,0 0 15,0-22-15,1 22 0,-22-21 16,0 21-16,0-22 0,0 22 0,0-21 15,-43 21-15</inkml:trace>
  <inkml:trace contextRef="#ctx0" brushRef="#br0" timeOffset="24624.35">13568 4636 0,'0'0'0,"-43"0"0,22 0 0,0 21 15,0-21-15,21 21 16,-21-21-16,21 21 16,0 0-1,21-21-15,0 0 16,0 0-16,22 0 0,-22 0 0,21 0 16,0 0-16,22 0 0</inkml:trace>
  <inkml:trace contextRef="#ctx0" brushRef="#br0" timeOffset="24964.76">16404 4614 0,'21'-21'32,"0"42"-32,1 1 15,-1 20-15,0-21 0,0 21 0,21 22 16,-20-22-16,20 22 0,-21-1 0,21 1 16,1-22-16,-1 22 0,0-1 15,1-21-15,-22 1 0,21-1 0,-21 0 16,1-20-16,-1-1 0,0 0 0,0 0 15,0 0-15,0-21 16,1 0 0,-22-21-16,0 0 15,0 0-15</inkml:trace>
  <inkml:trace contextRef="#ctx0" brushRef="#br0" timeOffset="25180.64">17357 4763 0,'0'0'0,"0"-22"0,-22 22 16,1 0-16,0 0 0,-21 22 16,-1 20-16,1-21 0,0 21 15,-1 1-15,-20 20 0,21-20 0,-1-1 16,-20 0-16,20 1 0,1-1 0,0 0 16,-1 1-16,1-22 0,21 0 15,0 0-15,0 0 0,-1 0 16,1 1-16,21-1 0,-21-21 0,21 21 15,-21-21-15,0 0 16,0 21-16</inkml:trace>
  <inkml:trace contextRef="#ctx0" brushRef="#br0" timeOffset="26448.51">783 6922 0,'0'0'0,"-21"0"0,0 0 0,0 0 0,-1 0 15,22-22 1,0 1-16,0 0 16,0 0-16,22 21 15,-1-21-15,0 21 0,0 0 0,0-21 16,0 21-16,1 0 0,20 0 15,-21 0-15,0 0 0,0 0 0,22 0 16,-22 21-16,0-21 0,0 21 16,0 0-16,-21 0 0,0 0 0,0 1 15,0-1-15,0 21 0,0-21 16,-21 0-16,0 1 0,-21-1 0,21 0 16,-22-21-16,22 21 0,-21 0 15,21 0-15,-1-21 0,-20 0 16,21 0-16,0 0 15,21-21 1,21 0 0,0 21-16,0-21 0,22 21 0,-22 0 15,21 0-15,-21-21 0,22 21 16,-22 0-16,21 0 0,0 0 0,-20 0 16,20 21-16,0 0 0,-21-21 15,22 21-15,-22 22 0,0-22 0,0 0 16,-21 0-16,0 21 0,0-20 15,0 20-15,-21-21 0,-21 0 0,-1 0 16,1 22-16,0-22 16,-1 0-16,1-21 0,0 21 0,-1 0 15,1-21-15,0 0 0,-1 0 16,22 0-16,-21 0 0,21 0 0,0 0 16,-1 0-16,1-21 0,0 0 0,0 21 15,21-21-15,0 0 0,0 0 16,0-1-16,0 1 0,0 0 0,0 0 15,21 0-15,0 0 16,0-1-16,22 1 0,-22 0 0,21 0 16</inkml:trace>
  <inkml:trace contextRef="#ctx0" brushRef="#br0" timeOffset="26628.41">1630 7070 0,'0'0'0,"21"0"0</inkml:trace>
  <inkml:trace contextRef="#ctx0" brushRef="#br0" timeOffset="27196.41">2371 6922 0,'-43'-22'0,"86"44"0,-107-65 16,43 22-16,0 0 0,0 0 0,21 0 15,0-1-15,0 1 0,0 0 16,0 0-16,21 21 0,21-21 15,-21 21-15,22 0 0,-1 0 16,0 21-16,22 0 0,-22 21 0,22-20 16,-22 20-16,0 0 0,22 22 15,-22-22-15,-21 22 0,22-1 0,-22-21 16,-21 22-16,0-22 0,0 1 16,0-1-16,0 0 0,0-21 15,0 1-15,0-1 0,-21 0 0,21 0 16,-22-21-16,1 0 0,21-21 15,0 0-15,-21 0 16,21-22-16,0 22 0,0 0 0,0-21 16,0-1-16,0 1 0,0 0 0,0-1 15,21-20-15,0 20 0,-21-20 16,22 21-16,-1-22 0,0 22 0,0-22 16,0 1-16,22 20 0,-22 1 15,0 21-15,-21 0 0,21 0 16,0 21-16,0 0 0,1 21 0,-22 0 15,21 0-15,0 21 0,-21-20 16,21 20-16,-21 0 0,21 1 0,-21-1 16,21 0-16</inkml:trace>
  <inkml:trace contextRef="#ctx0" brushRef="#br0" timeOffset="28607.92">3704 7281 0,'0'0'15,"85"-105"1,-64 62 0,-21 22-16,0 0 0,0 0 15,0-22-15,0 22 0,0-21 0,-21 21 16,0-22-16,-1 22 0,-20 0 0,21 0 16,-21 0-16,-1 21 0,22 0 15,-21 0-15,-1 0 0,22 21 0,-21 0 16,21 0-16,-22 22 0,22-22 15,0 21-15,0 0 0,21 1 0,-21-1 16,21 22-16,0-22 0,0 0 0,0 1 16,0-1-16,0-21 0,0 0 15,21 22-15,0-43 0,0 21 16,0 0-16,1-21 0,20 0 0,-21 0 16,21 0-16,-20 0 0,20-21 15,-21 0-15,0-1 0,22 1 0,-22 0 16,0 0-16,0 0 0,0 0 0,0-22 15,1 1-15,-22 21 0,0-22 16,0 1-16,0 21 0,0-21 0,0 20 16,0-20-16,0 21 0,0 0 0,0 0 15,0 42 1,0 0 0,0 0-16,0 0 0,0 0 0,0 22 15,-22-22-15,22 21 16,0 1-16,0-1 0,0-21 0,0 21 15,0-20-15,0 20 0,22-21 0,-22 0 16,21 0-16,0 1 0,0-22 16,0 21-16,0-21 0,1 0 0,-1 0 15,21 0-15,-21 0 0,0 0 0,1-21 16,20-1-16,-21 1 0,0 21 16,0-42-16,1 21 0,-1 0 0,21-22 15,-21 22-15,0-21 0,1-1 0,-1 1 16,0 21-16,-21-21 0,0-1 15,0 22-15,0 0 0,0 0 0,0 0 16,0-1-16,-21 22 16,0 0-16,21 22 15,-22-22-15,22 21 0,-21 0 0,21 0 16,0 0-16,0 0 0,0 22 0,0-22 16,0 0-16,0 0 0,21 22 15,1-22-15,-1 0 0,-21 0 0,21 21 16,0-20-16,21-1 0,-20 0 0,-1 0 15,21-21-15,0 21 0,-20 0 16,20-21-16,0 0 0,1 22 0,-1-22 16,0 0-16,1 0 0,-1 0 0,0 0 15,1-22-15,-1 22 0,0-21 0,1 0 16,-1 0-16,0 0 16,-21 0-16,1-22 0,-1 22 0,0-21 15,-21-1-15,0 1 0,0 21 0,0-21 16,0-1-16,0 1 0,0 21 15,-21 0-15,0-1 0,-1 1 0,1 21 16,-21 0-16,21 0 0,0 0 0,-1 0 16,-20 21-16,21 1 0,0-1 15,0 21-15,-1-21 0,1 22 0,0-1 16,0 0-16,21 1 0,0-22 0,0 21 16,0 0-16,0-20 0,0 20 15,0-21-15,0 0 0,0 0 0,21-21 16,0 22-16,0-22 0,1 0 15,-1 0-15,0 0 0,0 0 0,0 0 16,0-22-16,1 22 0,-1-21 16,0 0-16,0 0 0,0 0 0,0 0 15,1-1-15,-1-20 0,0 0 0,0 21 16,-21-22-16,0 22 0,0-21 16,0 21-16,21-22 0,-21 22 0,0 0 15,0 0-15,0 42 31,-21 0-31,21 0 0,0 0 0,0 1 16,0 20-16,0-21 0,0 21 0,0-20 16,0 20-16,0-21 0,0 0 15,0 0-15,21 1 0,0-1 16,1 0-16,-1-21 0,0 0 0,21 0 16,-21 0-16,1 0 0,20 0 0,-21 0 15,21-21-15,1 21 0,-1-21 16,0-1-16,-20 1 0,20-21 0,0 21 15,1 0-15,-22-22 0,0 22 0,21-21 16,-21 21-16,1-1 0,-22 1 0,0 0 16,0 0-16,0 42 15,0 0-15,-22 0 16,1 22-16,0-22 0,0 21 16,0 1-16,0-1 0,-1-21 15,22 21-15,0-20 0,0-1 0,0 21 16,0-21-16,0 0 0,0 1 15,22-22-15,-1 0 16,0 0-16,0-22 16,-21 1-16,21 21 0,-21-21 15,0 0-15,21 0 0,-21-22 0,22 22 16,-22 0-16,0-21 0</inkml:trace>
  <inkml:trace contextRef="#ctx0" brushRef="#br0" timeOffset="28759.71">5927 6816 0,'0'0'0,"0"-21"0,0-22 0,0 22 15,-22 0-15,1 21 0,0 0 16,0 0-16,0 0 16,0 21-16,-1 0 15,22 0 1,0 1-16,22-1 16,-1-21-16,0 0 0,0 0 15,0 0-15</inkml:trace>
  <inkml:trace contextRef="#ctx0" brushRef="#br0" timeOffset="29280.41">6350 6583 0,'0'-21'0,"0"42"0,0-63 0,0 20 16,0 1-16,-21 21 16,0 21-16,-1-21 15,22 22-15,0 20 0,-21-21 0,21 21 16,0 1-16,-21-1 0,21 0 0,0 1 15,0-1-15,0 0 0,0 1 16,0-1-16,0-21 0,0 22 0,0-1 16,21-21-16,-21 21 0,0-20 0,0-1 15,0 0-15,0 0 0,0 0 16,0 0-16,0-42 31,0 0-15,0 0-16,0 0 0,0 0 15,0-1-15,0-20 0,0 21 0,0 0 16,21-22-16,1 22 0,-1-21 0,0 21 16,0 0-16,21-1 0,1 1 0,-22 0 15,21 21-15,22 0 0,-22 0 16,0 0-16,1 0 0,20 0 0,-42 21 16,22 0-16,-1 22 0,-21-22 0,-21 0 15,0 0-15,0 22 16,0-22-16,0 0 0,-21 21 0,0-21 15,-21 1-15,-1-1 0,22 0 0,-21 0 16,-1 0-16,1 0 0,0-21 0,-1 22 16,1-22-16,21 0 0,-21 0 15,20 0-15,1 21 0,0-21 16,21-21 0,21 21-1,0-22-15,-21 1 0,22 0 16,20 0-16,-21 0 0</inkml:trace>
  <inkml:trace contextRef="#ctx0" brushRef="#br0" timeOffset="29540.26">7260 6456 0,'0'-21'0,"0"42"0,21-42 15,-21 42-15,0 0 16,0 0-16,0 0 0,0 22 15,-21-22-15,21 21 0,0 1 0,-21-1 16,0 0-16,21 1 0,-21-1 0,21 0 16,0 1-16,0-1 0,0-21 15,0 0-15,0 22 0,0-22 0,0 0 16,0 0-16,0 0 0,0 0 16,21-21 15,-21-21-31,21 21 0,0-21 15,-21 0-15</inkml:trace>
  <inkml:trace contextRef="#ctx0" brushRef="#br0" timeOffset="30135.92">7451 6964 0,'21'0'0,"0"0"15,0 0 1,0 0-16,0-21 15,1 21-15,-1-21 16,0-1-16,0 22 0,0-21 16,-21 0-16,21 21 0,1-21 0,-22 0 15,0 0-15,0-1 0,-22 22 32,1 0-32,0 0 15,0 22-15,0-1 0,0 0 0,-1 0 16,1 0-16,0 0 0,0 22 0,0-22 15,21 0-15,-21 0 0,21 0 16,0 1-16,0-1 0,0 0 0,0 0 16,0 0-16,21 0 0,0 1 15,0-22-15,0 0 0,0 0 16,1 0-16,20 0 0,-21 0 0,21 0 16,1 0-16,-22-22 0,21 22 0,1-21 15,-1 0-15,0 0 0,-21 0 0,22 0 16,-1-1-16,-21-20 0,22 21 15,-22-21-15,0 20 0,0-20 0,0 21 16,-21 0-16,21 0 0,-21-1 0,-21 22 31,0 0-31,0 0 0,0 22 16,0-1-16,21 0 0,0 0 0,0 0 16,0 0-16,0 1 0,0-1 15,0 0-15,0 0 0,0 0 16,21 0-16,0 1 0,-21-1 0,0 0 15,0 0-15,21 0 0,-21 0 0,0 1 16,0-1 0,-21-21-16,0 0 15,0 0-15,-1 0 0,1 0 16,0 0-16,0-21 16,21-1-16,-21 22 15,21-21-15,0 0 0</inkml:trace>
  <inkml:trace contextRef="#ctx0" brushRef="#br0" timeOffset="30892.49">9144 6985 0,'-42'0'0,"84"0"0,-106-21 0,22 21 0,21 0 16,0 0-16,0 0 0,-1 0 0,1 0 16,42 0-1,22 0-15,-22 0 16,21 0-16,22 0 0,-1 0 0,-20 0 15,41 0-15,-20 0 0,20 0 0,-20 0 16,21 0-16,-1 0 0,1 0 16,21 0-16,-22 0 0,1 0 0,-21 0 15,20 0-15,-20 0 0,-22-21 0,0 21 16,1 0-16,-22 0 0,0-21 16,-21-1-16,0 1 0,0 0 15,-21 0-15,-21 21 16,20-21-16,1 0 0,-21 21 0,21-22 15,-22 22-15,1 0 0,21-21 16,0 21-16,-22 0 0,22 0 16,0 0-16,42 0 31,0 0-31,1 0 0,20 0 16,0 0-16,1 21 0,-22-21 0,21 22 15,0-22-15,1 21 0,-1-21 16,-21 21-16,0 0 0,1-21 0,-1 21 15,-21 0-15,0 1 0,0 20 0,0-21 16,-21 0-16,-1 0 0,1 1 16,-21-1-16,-22 0 0,22 0 15,-21 0-15,20 0 0,-20 1 0,-1-1 16,22 0-16,0-21 0,20 21 0,1-21 16,42 0-1,22-21-15</inkml:trace>
  <inkml:trace contextRef="#ctx0" brushRef="#br0" timeOffset="32063.62">11515 6752 0,'0'0'0,"-22"0"15,22-21-15,-21 21 0,0 0 16,21-21-16,-21 0 0,0 0 16,21-1-16,0 1 0,0 0 15,0 0-15,42 0 16,-21 21-16,0 0 0,1-21 15,20 21-15,0 0 0,1 0 16,-1 0-16,0 21 0,1 0 0,-1 0 16,0 0-16,1 22 0,-1-1 15,-21 0-15,21-21 0,-20 22 0,-1-1 16,0 0-16,-21 1 0,0-22 0,0 21 16,0-21-16,-21 1 0,0-1 15,-22 0-15,22 0 0,0 0 0,0 0 16,0-21-16,-1 0 0,1 0 0,0 0 15,0 0-15,21-21 0,0 0 16,0 0-16,0 0 16,0 0-16,0-1 0,21 1 0,0-21 15,0 21-15,-21-22 0,22 22 16,-1-21-16,0 0 0,21 20 16,-21-20-16,1 21 0,-1-21 0,21 20 15,-21 1-15,0 0 0,22 0 0,-22 21 16,0 0-16,0 0 0,0 0 15,1 0-15,-22 21 16,0 0-16,21 0 0</inkml:trace>
  <inkml:trace contextRef="#ctx0" brushRef="#br0" timeOffset="32400.42">12298 6943 0,'0'0'15,"21"21"1,0-21-1,0 0-15,0 0 0,1-21 16,-1 0-16,0 21 0,0-22 0,21 1 16,-20 0-16,-1 21 0,0-21 0,0 0 15,0-22-15,0 22 0,1 0 16,-22 0-16,21 0 0,-21 0 0,0-1 16,-21 22-16,-1 0 15,1 0-15,0 0 0,0 22 16,-21-1-16,20 0 0,1 0 0,0 21 15,0-20-15,0-1 0,0 21 0,21-21 16,0 0-16,0 22 0,0-22 16,0 0-16,0 0 0,0 0 15,21-21-15,0 22 0,-21-1 0,21-21 16,0 0-16,0 0 0,1 0 0,-1 0 16,21 0-16,-21 0 0,0 0 0,1 0 15,20 0-15,-21-21 0,21 21 16,-20-22-16</inkml:trace>
  <inkml:trace contextRef="#ctx0" brushRef="#br0" timeOffset="32596.31">13208 6837 0,'0'0'0,"-21"0"0,21 21 31,21-21-16,0 0-15,0 0 16,0 0-16,1 0 0,-1 0 16,0 0-16,0 0 0,0 0 0,0 0 15,1 0-15,-1 0 0</inkml:trace>
  <inkml:trace contextRef="#ctx0" brushRef="#br0" timeOffset="32835.79">13928 6689 0,'0'0'0,"-22"21"31,22 0-31,-21 0 16,0 0-16,21 1 0,-21-1 0,21 0 16,0 21-16,0-21 0,-21 1 15,21-1-15,0 0 0,0 0 0,0 0 16,-21 0-16,21 1 15,21-22 17,0 0-32,0-22 0,0 1 15</inkml:trace>
  <inkml:trace contextRef="#ctx0" brushRef="#br0" timeOffset="33196.58">14097 6414 0,'0'0'0,"-21"-22"0,21 1 0,-21 0 0,-1 21 16,1 0-16,0 0 0,0 0 16,0 0-16,0 0 0,21 21 15,0 0-15,0 1 16,0-1-16,0 0 0,0 0 16,21 0-16,0-21 0,0 0 15,0 21-15,0-21 0,22 0 0,-22 0 16,0 0-16,0 0 0,22 0 0,-22-21 15,0 0-15,-21 0 0,21 0 16,-21 0-16,0-1 0,0 1 16,0 0-16,-21 0 0,0 0 0,0 0 15,-1-1-15,1 22 0,0 0 16,0-21-16,-21 21 0,20 0 0,1 0 16,0 21-16,0 1 0,21-1 0,-21 0 15,0 21-15,21-21 16,-22 22-16,22-1 0,0 0 0,0 1 15,0-22-15,0 21 0,0 1 0,0-22 16,22 0-16,-1 0 0,0 0 16,0 0-16</inkml:trace>
  <inkml:trace contextRef="#ctx0" brushRef="#br0" timeOffset="33664.32">14584 6689 0,'0'0'0,"-21"-43"31,-1 43-31,1 0 16,21 22-16,-21-1 0,0 0 0,21 0 15,-21 0-15,21 0 0,0 1 0,0 20 16,0-21-16,0 0 0,-21 0 16,21 1-16,0 20 0,0-21 15,0 0-15,0 0 0,0 1 16,0-44 31,0 1-47,0 0 0,0 0 15,0 0-15,0 0 0,0-22 16,0 22-16,21-21 0,0 21 16,0-22-16,21 22 0,-20-21 0,20-1 15,-21 22-15,21 0 0,1 0 0,-1 0 16,0 21-16,-20 0 0,20 0 15,0 0-15,-21 0 0,1 42 0,-1-21 16,-21 0-16,0 22 0,0-22 0,0 21 16,0-21-16,0 22 0,0-22 15,0 21-15,0-21 0,-21 1 0,21-1 16,-22 0-16,22 0 0,-21-21 0,21 21 16</inkml:trace>
  <inkml:trace contextRef="#ctx0" brushRef="#br0" timeOffset="33884.19">15198 6689 0,'0'0'0,"21"-43"0,0 22 31,-21 42-15,0 1-16,-21-1 0,0 0 15,21 0-15,-22 0 0,22 22 16,0-22-16,-21 0 0,21 0 0,-21 0 16,21 0-16,0 1 0,0-1 15,0 0 1,0-42 15</inkml:trace>
  <inkml:trace contextRef="#ctx0" brushRef="#br0" timeOffset="34191.86">15261 6371 0,'0'0'0,"-21"0"0,0 0 0,0 0 16,-1 21-1,22 1-15,22-22 16,-1 0-1,0 0-15,0 0 0,0 0 16,0 0-16,1 0 0,-1 0 0,-21-22 16,0 1-16,0 0 0,0 0 15,0 0-15,0 0 16,-21-1-16,-1 22 0,1 0 0,0-21 16,0 21-16,0 0 15,0 0-15,-1 21 0,22 1 16,0-1-16,0 0 15,0 0-15,0 21 0,0-20 16,22-1-16,-1 0 0,0-21 0,0 21 16</inkml:trace>
  <inkml:trace contextRef="#ctx0" brushRef="#br0" timeOffset="34452.22">16129 6308 0,'0'0'15,"21"-21"-15,-21-1 16,-21 22 0,0 22-16,0-1 0,21 21 15,-22 0-15,1 1 0,0-1 0,0 0 16,-21 22-16,20-22 0,1 1 16,0-1-16,0 0 0,21 1 0,-21-1 15,21-21-15,-21 21 0,21-20 0,-22-1 16,22 0-16,0 0 15,22-21 1,-1 0 0,0-21-16</inkml:trace>
  <inkml:trace contextRef="#ctx0" brushRef="#br0" timeOffset="34608.12">15811 6710 0,'0'0'0,"22"0"31,-1 0-31,0 0 16,0 0-16,0 0 0,0 0 15,1 0-15,20 0 0,-21 0 0,0-21 16,22 21-16,-1 0 0</inkml:trace>
  <inkml:trace contextRef="#ctx0" brushRef="#br0" timeOffset="35711.5">16997 6943 0,'0'-85'31,"0"64"-31,0 0 0,0 0 0,0-1 16,0 1-16,0 0 0,0-21 0,0 21 15,0-1-15,-21-20 0,-1 21 0,1 0 16,0 0-16,0-1 0,0 22 16,0 0-16,-22 0 0,22 0 15,-21 22-15,21-1 0,-22 0 0,22 0 16,-21 21-16,-1-20 0,22 20 0,-21 0 16,21 1-16,-22-1 0,22-21 15,0 21-15,0-20 0,0 20 0,21-21 16,0 0-16,0 0 0,0 1 0,21-1 15,0-21-15,0 0 16,0 0-16,1 0 0,-1 0 0,21 0 16,-21 0-16,22 0 0,-22 0 0,21-21 15,0-1-15,1 1 0,-22 0 0,21 0 16,-21 0-16,22 0 0,-22-22 16,21 22-16,-21-21 0,1-1 15,-1 1-15,0 0 0,0-1 0,-21 22 16,0 0-16,21 0 0,-21 0 15,0 42 1,0 0-16,-21 0 0,0 0 0,21 22 16,0 41-16,-21-62 15,21 20-15,0-21 0,0 21 0,0-20 16,0-1-16,0 0 0,0 0 0,21 0 16,0 0-16,0-21 0,0 0 0,1 22 15,-1-22-15,0 0 0,21 0 16,1 0-16,-1 0 0,-21-22 0,21 22 15,1-21-15,-22 0 0,21 0 16,-21 0-16,22 0 0,-22-22 0,0 1 16,0 0-16,0-1 0,1 1 15,-1-22-15,-21 1 0,21 21 0,0-22 16,-21 22-16,21-1 0,-21 1 16,0 21-16,0 0 0,0 0 0,-21 42 31,0 21-31,0-21 0,21 22 15,-21-1-15,-1 0 0,1 1 0,0-1 16,0 21-16,21-20 0,0-1 0,-21 0 16,21-20-16,0 20 0,0-21 0,0 21 15,0-20-15,0-1 16,0 0-16,0 0 0,21 0 0,0-21 16,0 21-16,0-21 0,1 0 15,-1 0-15,0 0 0,0 0 16,0 0-16,0-21 0,1 0 0,-1 21 15,0-21-15,0 0 0,0 0 0,0-1 16,1-20-16,-1 21 0,0-21 16,0 20-16,0 1 0,0 0 0,-21 0 15,0 0-15,0 0 0,0 42 32,0 0-32,0 0 0,-21 0 0,0 0 15,21 22-15,-21-22 0,0 0 16,21 0-16,0 0 0,0 1 0,-21-22 15,21 21-15,0 0 0,0 0 16,21-21 0,0-21-1</inkml:trace>
  <inkml:trace contextRef="#ctx0" brushRef="#br0" timeOffset="35907.83">18097 6583 0,'0'0'0,"-21"0"0,21-21 16,-21 21-16,0 0 0,0 0 16,0 0-16,-1 21 31,22 0-15,22-21-1,-1 21-15,0-21 16,0 0-16</inkml:trace>
  <inkml:trace contextRef="#ctx0" brushRef="#br0" timeOffset="36399.86">18288 6731 0,'21'0'0,"0"0"16,0 0-1,1 0-15,-1 0 0,0 0 16,0 0-16,0 21 15,-21 0-15,0 1 16,0-1-16,0 21 0,0-21 16,-21 0-16,0 1 0,0-1 0,0 0 15,-22 0-15,22 0 0,-21 0 16,21-21-16,-22 22 0,1-1 0,21-21 16,0 0-16,-1 21 0,1-21 0,42 0 46,1 0-46,-1 0 0,21 0 16,-21 0-16,0 21 0,22-21 0,-22 21 16,21 0-16,-21 1 0,22-1 0,-1 21 15,0 0-15,-20-20 0,20 20 16,-21 0-16,21 1 0,-20-22 0,-22 21 16,0 0-16,0 1 0,0-22 0,-22 21 15,1 1-15,-21-22 0,0 0 16,-1 21-16,1-21 0,-22 1 0,22-22 15,-21 21-15,20 0 0,-20-21 16,20 0-16,1 0 0,-21 0 0,41 0 16,-20 0-16,0 0 0,21 0 0,-22 0 15,22-21-15,0 0 16,21-1-16,0 1 0,0 0 0,0 0 16,0 0-16,21-22 0,0 22 0,0-21 15,1 0-15,20-1 0,0-20 16,1 20-16</inkml:trace>
  <inkml:trace contextRef="#ctx0" brushRef="#br0" timeOffset="36756.16">18923 6795 0,'21'0'15,"0"0"1,0-22-16,1 22 15,-1-21-15,0 0 0,0 0 16,0 0-16,0 0 0,1-1 0,-1 1 16,0 0-16,0 0 0,-21-21 15,0 20-15,0 1 0,0 0 0,0 0 16,-21 21-16,0 0 16,0 0-16,-1 21 0,-20 0 15,21 0-15,0 22 0,0-22 16,-1 21-16,1 1 0,0-1 0,21 0 15,0-21-15,0 22 0,0-22 16,0 21-16,0-21 0,0 1 0,0-1 16,21 0-16,0-21 0,1 21 0,20-21 15,-21 21-15,21-21 0,-20 0 0,20 0 16,0 0-16,1 0 0,-1-21 16,0 21-16,1-21 0,-1 0 0,0 0 15</inkml:trace>
  <inkml:trace contextRef="#ctx0" brushRef="#br0" timeOffset="37043.99">20256 6181 0,'-42'0'31,"42"21"-31,0 0 0,0 0 16,21 0-16,22 1 0,-22 20 15,21-21-15,0 21 0,22 1 0,-22-1 16,22 0-16,-22 1 0,0 20 16,1-20-16,-1-22 0,-21 21 0,0 0 15,-21-20-15,0-1 0,0 0 0,0 0 16,0 0-16,0 0 0,0-42 47,0 0-47,0 0 15,0 0-15,0 0 0</inkml:trace>
  <inkml:trace contextRef="#ctx0" brushRef="#br0" timeOffset="37289.85">21124 6202 0,'21'-21'0,"-42"42"0,42-63 0,-42 42 31,-21 0-31,21 21 0,-22 0 15,1 0-15,0 0 0,-1 0 0,1 22 16,-21-22-16,20 21 0,-20 1 0,20-22 16,1 21-16,0-21 0,-1 22 15,22-22-15,-21 21 0,21-21 0,-22 0 16,22 22-16,0-22 0,0 0 0,0 0 16,0 0-16,-1 1 0,-20-1 15,21 0-15,0-21 0,0 21 16,-22-21-16,22 0 0,-21 21 0,21-21 0,-22 0 15</inkml:trace>
  <inkml:trace contextRef="#ctx0" brushRef="#br0" timeOffset="-188735.39">16827 10732 0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6T02:11:50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5673 1376 0,'21'0'0</inkml:trace>
  <inkml:trace contextRef="#ctx0" brushRef="#br0" timeOffset="5315.85">931 868 0,'0'-21'31,"0"0"1</inkml:trace>
  <inkml:trace contextRef="#ctx0" brushRef="#br0" timeOffset="6003.98">995 762 0,'0'0'0,"0"-63"31,0 41-31,-21 1 16,-1 0-16,22 0 15,0 0 1,-21 21 0,21 21-1,0 0 1,0 0-16,0 0 15,0 1-15,0 20 0,-21 0 16,21-21-16,0 22 0,0-1 0,0 22 16,0-22-16,0 0 0,0 1 15,0-1-15,0 0 0,21 1 16,-21-1-16,21 0 0,-21 1 16,0-22-16,22 21 0,-1-21 15,0 0-15,0 22 0,-21-22 0,21 0 16,0 21-16,1-20 0,-1-1 15,0 0-15,0-21 0,0 21 16,22-21-16,-22 21 0,0-21 0,0 0 16,21 0-16,-20-21 0,20 0 15,-21 0-15,0 0 0,22-1 16,-22 1-16,21 0 0,-21-21 0,0 21 16,1-22-16,-1 1 0,0 0 15,0-1-15,-21 1 0,0-22 16,21 22-16,-21-21 0,0 20 15,0-20-15,0 20 0,0 1 16,0 0-16,0-1 0,0 22 0,0-21 16,0 21-16,0 0 0,0-1 15,0 1-15,-21 0 16,21 0-16,-21 21 0,0 0 16,21-21-16,0 42 78,0 0-63,21-21-15,0 21 16</inkml:trace>
  <inkml:trace contextRef="#ctx0" brushRef="#br0" timeOffset="6539.18">2074 1164 0,'0'-21'46,"-21"0"-46,0 0 16,21 42 31,0 0-47,0 0 0,0 0 16,0 22-16,0-22 0,0 21 15,0 1-15,0-1 0,21-21 0,-21 21 16,0 22-16,21-22 0,0 22 15,1-1-15,-1-20 0,-21 20 16,21 22-16,0-22 0,-21 1 16,21-1-16,0 1 0,-21-22 0,0 22 15,22-1-15,-22 1 0,0-1 16,21 1-16,-21-1 0,0 1 0,0-1 16,0 1-16,0-22 0,0 21 15,0-20-15,0-1 0,0 0 0,0-20 16,0 20-16,0-21 15,0 0-15,0 0 0,0-42 47,0 0-47,0 0 0,0 0 16,0-22-16,0 1 0,0 0 0,0-1 16,0 1-16,0-21 0,0-1 15,21 1-15</inkml:trace>
  <inkml:trace contextRef="#ctx0" brushRef="#br0" timeOffset="6959.63">2159 1503 0,'0'0'0,"-42"-21"0,20 0 15,1-1-15,0 1 0,21 0 16,-21 0-16,21 0 15,-21 0-15,21-1 0,0 1 16,0 0-16,0 0 16,21 0-16,0 21 0,0-21 0,0 21 15,1-22-15,-1 22 0,21 0 16,0 0-16,-20 0 0,20 0 16,0 0-16,1 0 0,-22 22 0,21-1 15,-21-21-15,0 21 16,1 21-16,-22-21 0,0 1 0,0-1 15,0 0-15,-22 21 0,1-21 16,0 1-16,-21-1 0,-1 21 0,22-21 16,-21 0-16,0 1 0,20-22 15,-20 21-15,21 0 0,0-21 16,0 0-16,21 21 0,-22-21 16,22-21 15,22 0-31,-1 0 0,0 21 15,0-22-15,0 1 0,22 0 16</inkml:trace>
  <inkml:trace contextRef="#ctx0" brushRef="#br0" timeOffset="7335.59">3492 826 0,'0'-22'16,"0"44"-16,0-65 0,0 22 0,0 0 0,0 0 15,-21 0-15,0-1 0,0 1 16,0 21-16,0-21 0,-1 21 16,-20 0-16,21 0 0,0 0 15,-22 0-15,22 0 0,-21 21 0,21 0 16,-22 1-16,22 20 0,-21 0 15,21 1-15,-22 20 0,22-21 16,0 1-16,0 20 0,0-20 0,0 20 16,21-21-16,0 1 0,0-1 15,0 0-15,0-20 0,0 20 0,0-21 16,21 21-16,0-20 0,-21-1 16,21 0-16,0 0 0,22 0 0,-22 0 15,0 1-15,21-22 16,-21 0-16,22 0 0,-1 0 0,0 0 15,1 0-15,-22-22 0,21 22 16,1-21-16</inkml:trace>
  <inkml:trace contextRef="#ctx0" brushRef="#br0" timeOffset="7855.7">3958 1080 0,'0'0'0,"0"-22"0,0 1 0,0 0 15,0 0-15,-21 21 0,0 0 16,0-21-16,-1 21 0,1 0 16,-21 0-16,21 0 0,-22 21 15,22 0-15,-21 0 0,21 0 16,0 1-16,-22-1 0,22 21 0,-21 0 16,21-20-16,-1 20 0,22-21 15,-21 21-15,21-20 0,0 20 0,-21-21 16,21 0-16,0 0 0,0 1 15,0-1-15,0 0 0,21 0 0,0-21 16,1 0-16,-1 21 0,0-21 16,0 0-16,21 0 0,-20 0 0,-1 0 15,21-21-15,-21 0 16,22 0-16,-22 0 0,0-1 0,21 1 16,-21 0-16,1-21 0,-1 21 15,0-22-15,-21 1 0,21 0 0,-21-1 16,21 22-16,-21-21 0,0 21 15,0-1-15,0 1 0,0 0 0,0 42 32,0 0-32,0 1 15,0 20-15,0-21 0,0 21 16,-21 1-16,21-22 0,0 21 0,-21-21 16,21 1-16,0 20 0,0-21 15,0 0-15,0 0 0,0 1 16,0-1-16,0 0 15,0 0-15,21-21 16,0 0-16,0 0 16,1 0-16,-1 0 0</inkml:trace>
  <inkml:trace contextRef="#ctx0" brushRef="#br0" timeOffset="8360.24">4699 1080 0,'0'-22'16,"-21"1"-1,0 21-15,-1 0 16,1 0-16,0 0 0,-21 0 16,21 0-16,-22 0 0,22 21 0,0 1 15,0-22-15,0 21 0,-1 0 16,1 0-16,0 0 0,21 0 0,-21-21 15,21 22-15,0-1 0,0 0 16,0 0-16,0 0 0,21-21 16,0 21-16,22-21 15,-22 0-15,0 0 0,21 0 0,-21 22 16,22-22-16,-1 0 16,-21 0-16,22 0 0,-22 21 0,21-21 15,-21 0-15,0 21 0,1-21 16,-1 21-16,-21 0 0,0 0 15,0 1 1,-21-1-16,-1-21 0,1 21 0,0 0 16,-21 0-16,-1-21 0,22 21 15,-21-21-15,0 0 0,-1 22 0,1-22 16,21 0-16,-22 0 0,22 0 16,-21 0-16,21 0 0,0-22 0,-1 22 15,1-21-15,0 21 0,21-21 16,-21 0-16,21 0 15,-21 21-15,21-21 0,0-1 16,0 1-16,21 0 16,0 0-16,21 0 0,-20 0 0</inkml:trace>
  <inkml:trace contextRef="#ctx0" brushRef="#br0" timeOffset="9075.82">5016 635 0,'0'0'16,"0"21"15,0 0-31,-21 1 16,21-1-16,0 0 0,0 21 15,-21 1-15,21-1 0,0 0 0,0 1 16,0-1-16,0 0 0,0 1 16,-21-1-16,21 0 0,0 1 0,0-1 15,0-21-15,0 21 0,0-20 16,0 20-16,0-21 0,0 0 0,21 0 16,0-21-16,-21 22 0,21-1 15,1-21-15,-1 0 0,-21 21 16,21-21-16,0 0 0,0 0 0,0 0 15,1 0-15,-1 0 0,-21-21 16,21 21-16,0-21 0,0-1 16,-21 1-16,21 0 0,1 0 0,-22 0 15,0 0-15,21-22 0,-21 22 16,21-21-16,-21 21 0,0-1 0,21 1 16,-21 0-16,0 0 0,0 0 15,0 42 1,0 0-1,0 0-15,0 0 0,0 1 0,0-1 16,0 0-16,-21 0 0,21 0 16,0 0-16,0 1 0,0-1 15,0 0-15,0 0 16,21-21 0,0 0-1,0 0-15,1 0 0,-1 0 16,0-21-16,0 21 0,0-21 15,-21 0-15,21 21 0</inkml:trace>
  <inkml:trace contextRef="#ctx0" brushRef="#br0" timeOffset="9427.7">5609 699 0,'-21'0'0,"42"0"0,-63 0 0,21 0 0,-1 21 16,1 0 0,21 0-1,0 0 1,21-21-16,1 0 16,-1 0-16,0 0 15,0-21-15,-21 0 16,0 0-16,0 0 15,-21 21 1,0-22-16,0 22 0,-1 0 16,1 0-16,0 0 15,0 0-15,0 0 0,0 0 0,-1 0 16,22 22 0,-21-1-16,21 0 15,0 0-15</inkml:trace>
  <inkml:trace contextRef="#ctx0" brushRef="#br0" timeOffset="9676.57">4932 974 0,'0'0'0,"0"21"15,21-21 1,0 0-16,0 0 16,0 0-16,1 0 0,-1 0 15,0 0-15,0 0 0,21 0 16,-20-21-16,-1 21 0,0 0 16,0 0-16,0 0 15,0 0-15</inkml:trace>
  <inkml:trace contextRef="#ctx0" brushRef="#br0" timeOffset="10535.97">5778 1143 0,'0'0'0,"22"0"0,-22-21 16,21 21-16,-21-21 0,0 42 62,0 0-62,0 0 0,0 0 0,0 1 16,-21-1-16,21 0 0,0 0 16,0 0-16,-22 0 0,22 1 15,0-1-15,0 0 0,0 0 0,0 0 16,0 0-16,0 1 15,0-1 1,-21-21 15,0-21-15,0-1-16,21 1 16,0 0-16,0 0 15,0 0-15,0 0 0,0-1 0,0 1 16,0-21-16,0 21 15,0 0-15,21-22 0,0 22 0,22 0 16,-22-21-16,21 20 0,0 1 16,-20 0-16,20 0 0,0 0 0,1 0 15,-1 21-15,0 0 0,-21 0 16,22 21-16,-22 0 0,0-21 16,0 42-16,0-21 0,1 1 0,-22 20 15,0-21-15,0 21 0,0 1 16,0-22-16,0 21 0,0-21 0,0 1 15,-22-1-15,22 0 0,-21 0 0,21 0 16,0 0-16,0 1 16,0-44 31,21 22-32</inkml:trace>
  <inkml:trace contextRef="#ctx0" brushRef="#br0" timeOffset="11660.83">7218 1058 0,'0'0'0,"0"-21"0,0 0 15,0 0-15,0 0 0,-21 0 16,-1 21-16,1-22 0,0 1 0,0 0 16,0 21-16,-22 0 0,22 0 15,0 0-15,0 0 0,-21 0 16,20 0-16,1 21 0,-21 0 0,21 1 16,0-1-16,-22 21 0,22-21 15,0 22-15,0-22 0,0 21 0,-1 0 16,1-20-16,0 20 0,21-21 15,0 0-15,0 0 0,0 1 16,0-1-16,0 0 0,0 0 0,21-21 16,0 0-16,1 21 0,20-21 15,-21 0-15,21 0 0,-20 0 0,20 0 16,0 0-16,1 0 0,-22-21 16,21 0-16,0 0 0,-20 0 0,20-1 15,-21 1-15,0 0 0,0 0 16,1-21-16,-22 20 0,0 1 0,21-21 15,-21 21-15,21 0 16,-21-1-16,0 1 0,0 0 16,0 42 31,0 0-47,0 1 0,0-1 0,0 0 15,0 0-15,0 0 0,0 0 16,0 1-16,0 20 0,0-21 0,0 21 15,0-20-15,0 20 0,0-21 16,0 21-16,0 1 0,0-1 0,0 0 16,0 1-16,0-1 0,0 0 15,0 22-15,0-22 0,0 1 16,0 20-16,0-21 0,0 22 16,0-22-16,0 1 0,0 20 0,0-21 15,0 22-15,0-22 0,0 22 0,0-22 16,0 22-16,0-22 0,0 21 15,0-20-15,0-1 0,0 0 0,0 1 16,0-1-16,0 0 0,0 1 16,0-22-16,0 21 0,0-21 0,0 22 15,0-22-15,0 0 0,0 0 0,0 0 16,-21 1-16,21-1 0,-21 0 16,21 0-16,-22-21 15,1 0 1,0 0-16,0 0 0,0 0 15,0 0-15,-1-21 0,1 0 0,0 0 16,-21-1-16,21-20 0,-22 21 16,22 0-16,-21-22 0,-1 1 0,1 0 15,21-1-15,-21 1 0,-1 0 16,1-1-16,0 1 0,20 0 0,-20-1 16,21 1-16,0 0 0,-22-1 15,22 1-15,0 0 0,0-1 0,21 1 16,0 21-16,0-21 0,0-1 15,0 1-15,0 0 0,0 20 0,0-20 16,21 0-16,0 21 0,0-22 16,22 1-16,-1 21 0,0-22 15,1 22-15,20-21 0,-20 21 0,20 0 16,-21-22-16,22 22 0,-22 0 16,1 0-16,20 0 0,-21-1 0,-20 1 15,20 21-15,-21-21 0,21 0 16,-20 21-16,-1 0 0,0 0 15,-42 0 48,21 21-47,-21-21-16,21 21 15</inkml:trace>
  <inkml:trace contextRef="#ctx0" brushRef="#br0" timeOffset="12808.12">1037 2244 0,'-21'-21'0,"42"42"0,-63-42 0,21-1 0,-1 1 16,1 0 0,0 21-16,21-21 0,-21 21 0,21-21 15,-21 21-15,0 0 16,21-21-16,0-1 0,-22 22 15,44 0 32,-1 0-31,21 0-16,-21 0 0,0 0 16,22 0-16,-1 0 0,0 0 15,1 0-15,-1 0 0,22 0 16,-1 0-16,-21 0 0,22 0 15,-1 0-15,1 0 0,-1 0 16,1 0-16,-1 0 0,1 0 0,-1 0 16,1 0-16,-1 0 0,1 0 15,21 0-15,-1 0 0,22 0 0,0 0 16,0 0-16,21 0 0,-21 0 16,21 0-16,-22 0 0,22 0 0,0 0 15,0 0-15,0 0 0,0 0 16,0 0-16,0 0 0,0 0 0,22-21 15,-22 21-15,21 0 0,-21 0 16,21 0-16,-21 0 0,0 0 16,0 0-16,0 0 0,21 0 15,-21 0-15,0-21 0,-21 21 0,21 0 16,-21 0-16,21 0 0,-21 0 0,-1 0 16,1 0-16,0 0 0,-21 0 15,21 0-15,-22 0 0,1 0 0,0 0 16,-22 0-16,1 0 0,-22 0 15,21 0-15,-41 0 0,20 0 0,-21 0 16,0 0-16,0 0 0,-21-21 63</inkml:trace>
  <inkml:trace contextRef="#ctx0" brushRef="#br0" timeOffset="13005">7302 2053 0,'0'21'32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6T02:12:06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508 0,'0'0'0,"-21"0"0,0 0 0,0 0 15,0 0-15,-1 0 16,1 21-16,42-21 31,1 0-31,20 0 16,0 0-16,22 0 0,-1 0 0,1 0 16,20-21-16,1 21 0,0-21 15,-1 21-15,1 0 0,0-21 16,-1 21-16,-20 0 0,21-21 0,-22 21 15,1 0-15,-1 0 16,-21 0-16,1 0 0,-22 0 0,0 0 0,-42 0 31,0 0-15,0 0-16,-22 0 0,1 0 16,0 0-16</inkml:trace>
  <inkml:trace contextRef="#ctx0" brushRef="#br0" timeOffset="282.85">1714 572 0,'0'21'15,"-21"-21"-15,21 21 16,0 0-16,-21-21 16,21 21-16,0 0 0,0 1 0,0 20 15,0-21-15,0 21 0,0 22 16,0-22-16,0 1 0,0 20 15,0 1-15,0-22 0,0 21 0,0 1 16,0-22-16,0 22 0,0-22 16,0 22-16,0-22 0,0 0 0,0 1 15,0-1-15,0-21 0,0 21 16,0-20-16,0-1 0,21-21 16,0 0-16,1 0 15,-1 0-15,-21-21 16,21-1-16,0-20 0</inkml:trace>
  <inkml:trace contextRef="#ctx0" brushRef="#br0" timeOffset="990.92">2222 1058 0,'0'22'16,"0"-1"-16,0 0 15,0 0-15,0 0 0,0 22 0,0-22 16,-21 0-16,21 21 0,0-21 16,-21 1-16,21 20 0,0-21 15,0 0-15,0 0 0,0 1 16,0-1-16,21 0 0,0-21 16,1 0-16,-1 0 0,21 0 15,-21 0-15,22 0 0,-1-21 16,0 0-16,1-1 0,-1 1 0,0 0 15,1 0-15,-1 0 0,0 0 16,-21-22-16,22 22 0,-22 0 0,0-21 16,-21 20-16,21 1 0,-21 0 15,0 0-15,0 0 0,0 42 32,0 0-17,0 0-15,0 0 0,-21 22 16,21-22-16,0 21 0,0 1 0,0-22 15,0 21-15,-21 0 0,21 22 16,0-22-16,0 22 0,0-1 0,-21 1 16,21-1-16,0 22 0,0-22 15,0 1-15,0-1 0,0 22 0,0-21 16,0 20-16,0-20 0,0 20 16,0-20-16,0-1 0,0 1 0,0-1 15,0-20-15,0-1 0,0 0 16,0-20-16,0 20 0,0-21 0,0 0 15,-21 0-15,-1-21 0,1 0 16,0 22-16,-21-22 0,21 0 16,-22 0-16,1-22 0,-22 1 0,22-21 15,0 21-15,-1-22 0,1-20 16,0-1-16,-1 1 0,1-1 0,21-20 16,0 20-16,0 1 0,-1-1 15,22-20-15,0 20 0,0 22 16,0-22-16,0 22 0,22-22 0,-1 22 15,0 0-15,21-1 0,-21 1 16,22 0-16,-22 21 0,21-22 0,1 22 16,-1-21-16,0 21 15,22-1-15,-22 1 0,0 0 0,1 21 16,-1-21-16,-21 21 0</inkml:trace>
  <inkml:trace contextRef="#ctx0" brushRef="#br0" timeOffset="1354.33">3260 1058 0,'0'0'0,"0"-21"32,0 42-32,0 1 15,-22-1-15,22 0 0,0 21 16,-21 1-16,0-1 0,21 0 15,-21 22-15,21-1 0,0 1 0,0 20 16,0-20-16,0 21 0,0-1 16,-21 1-16,21 0 0,0-1 0,0 1 15,0 0-15,0-1 0,0 1 0,0 0 16,-21-1-16,21 1 0,0-22 16,0 22-16,0-43 0,-22 22 0,22-22 15,0 22-15,-21-22 16,21-21-16,0 0 0,0 22 0,0-22 15,0-42 1,0 0-16,21-1 16,1 1-16,-22-21 0,0 0 0,21-22 15,-21 1-15,21-1 0,-21-21 16</inkml:trace>
  <inkml:trace contextRef="#ctx0" brushRef="#br0" timeOffset="1695.13">3217 1524 0,'0'0'0,"-21"-42"16,0-1-16,0 22 0,21-21 0,0 21 16,-21-22-16,21 22 0,0 0 15,0-21-15,0 21 0,0-1 0,0 1 16,21 0-16,0 0 0,0 0 16,0 0-16,22-1 0,-1 1 15,0 21-15,1 0 0,-1 0 0,0 0 16,1 0-16,-1 0 0,0 21 15,-21 1-15,1 20 0,-1-21 0,-21 21 16,0 1-16,0-22 0,-21 21 16,-1 1-16,1-22 0,-21 21 0,0-21 15,-1 22-15,1-22 0,0 0 16,-1 0-16,22 0 0,-21 0 0,21-21 16,-1 22-16,1-22 15,0 0-15,0 0 0,21-22 31,0 1-15,21 0-16</inkml:trace>
  <inkml:trace contextRef="#ctx0" brushRef="#br0" timeOffset="2226.83">4403 1058 0,'21'-21'0,"-42"42"0,63-63 0,-42 21 15,0 0-15,0 0 0,0-1 0,0 1 16,-21 0-16,0 0 15,-1 21-15,-20 0 0,21 0 0,-21 0 16,-1 0-16,22 0 0,-21 21 16,-1 0-16,22 0 0,-21 22 15,0-22-15,20 21 0,1 1 16,0-1-16,0 0 0,0 1 0,21-1 16,-21 0-16,21 1 0,0-22 15,0 21-15,0-21 0,0 0 0,0 1 16,21-1-16,0 0 0,0-21 15,21 21-15,-20-21 0,20 21 0,-21-21 16,21 0-16,1 0 0,-1 0 16,22 0-16,-22-21 0,21 0 0,-20 0 15,20 21-15,-20-21 0</inkml:trace>
  <inkml:trace contextRef="#ctx0" brushRef="#br0" timeOffset="2703.56">5059 953 0,'0'0'0,"0"-22"0,0 1 16,-21 0-16,-1 0 0,-20 21 16,21 0-16,0 0 0,-22 0 0,22 0 15,-21 21-15,21 0 0,-22 22 16,22-22-16,-21 21 0,21 0 16,0 1-16,-1-1 0,1-21 0,21 22 15,0-1-15,0-21 0,0 21 16,0-20-16,0-1 0,0 0 0,0 0 15,21 0-15,-21 0 0,22-21 0,20 0 16,-21 0-16,0 0 16,0 0-16,22 0 0,-22 0 0,0-21 15,21 0-15,-20 0 0,-1 21 16,21-21-16,-21 0 0,0-22 0,1 22 16,-22-21-16,21 21 0,-21-22 15,0 1-15,21 21 0,-21-22 0,0 1 16,0 21-16,0 0 0,0 0 15,0 42 1,0 0-16,-21 0 16,21 21-16,-21 1 0,21-22 0,-22 21 15,22 1-15,0-1 0,0-21 16,0 21-16,-21-20 0,21-1 16,0 21-16,0-21 0,0 0 15,0 1-15,0-1 0,21-21 16,1 0-16,-1 0 15,0 0-15,21 0 0,-21 0 0,1-21 16,20-1-16,-21 1 0,21 0 16,-20 0-16</inkml:trace>
  <inkml:trace contextRef="#ctx0" brushRef="#br0" timeOffset="3710.46">5715 931 0,'0'0'0,"0"-21"0,0 0 16,-21 21-1,0 0-15,-22 0 0,22 0 16,-21 21-16,21 0 0,-22-21 16,22 22-16,-21-1 0,21 0 0,-1 0 15,1-21-15,0 21 0,21 0 16,0 1-16,0-1 0,0 0 16,0 0-16,0 0 15,21-21-15,22 21 0,-22-21 16,0 0-16,21 22 0,-21-22 15,22 0-15,-22 21 0,21 0 0,-21-21 16,22 21-16,-22-21 0,0 0 16,0 21-16,0 0 0,1-21 15,-22 22-15,0-1 0,0 0 16,0 0-16,-22 0 16,1 0-16,0-21 0,-21 22 15,21-22-15,-22 0 0,22 0 16,-21 0-16,21 0 0,-22 0 0,22 0 15,-21 0-15,21 0 0,-1 0 16,1 0-16,0 0 0,0-22 0,0 22 16,21-21-1,0 42 17,21 1-32,0-22 15,-21 21-15,21 0 0,0 0 16,1-21-16,-1 0 0,0 0 15,0 21-15,0-21 0,0 0 0,22 0 16,-22 0-16,21 0 0,1 0 16,20-21-16,-21 0 0,1 21 0,20-21 15,-20 0-15,-1-1 0,0 1 16,1-21-16,-1 21 0,0-22 0,-21 1 16,22 0-16,-22-1 0,0 1 15,0-21-15,0-1 0,1 22 0,-1-22 16,-21 1-16,0 20 15,0-20-15,0 21 0,0 20 0,0-20 16,0 21-16,0 0 0,0 42 31,0 0-31,-21 0 16,-1 0-16,22 22 0,-21-1 0,21 0 16,-21 1-16,21-1 0,0 0 15,0 1-15,0 20 0,0-20 0,0-1 16,0 0-16,0 1 0,0-22 15,0 21-15,0 0 0,0-20 0,0-1 16,0 0-16,0 0 0,21 0 16,-21 0-16,21-21 15,1 22-15,-1-22 16,0 0-16,0 0 0,0-22 16,0 22-16,1-21 0,-1 0 0,0 0 15,21 0-15,-21 0 0,1-1 16,-1-20-16,0 21 0,0 0 0,0-22 15,0 22-15,-21 0 0,0 0 16,0 42 0,0 0-1,0 0-15,0 1 0,0-1 16,0 0-16,0 0 0,0 0 0,-21 0 16,21 1-16,0-1 0,0 0 15,0 0-15,0 0 0,0 0 16,21-21-16,1 0 15,-1 0-15,0 0 16,-21-21-16,21 0 0,0 21 16,-21-21-16,21 0 0,1 0 0</inkml:trace>
  <inkml:trace contextRef="#ctx0" brushRef="#br0" timeOffset="3895.36">6858 699 0,'0'0'0,"-21"-22"0,0 22 0,-1 0 16,1 0-16,0 0 16,0 0-16</inkml:trace>
  <inkml:trace contextRef="#ctx0" brushRef="#br0" timeOffset="4094.79">6159 910 0,'0'0'0,"-21"21"0,-21 1 31,42-1-31,21-21 15,0 0-15,0 0 16,22 0-16,-22 0 0,21 0 0,1-21 16,-1 21-16,-21-22 0,21 22 15,1 0-15</inkml:trace>
  <inkml:trace contextRef="#ctx0" brushRef="#br0" timeOffset="4726.58">7175 1037 0,'0'-21'0,"0"42"0,-21-42 16,0 21-16,0 0 31,21 21-31,-21 0 0,21 1 16,0-1-16,-21 0 0,21 0 0,0 0 16,0 0-16,0 22 0,0-22 15,0 0-15,-22 0 0,22 0 0,0 1 16,-21-22-16,21 21 0,0 0 15,0 0-15,-21-21 32,21-21-17,-21 0 1,21 0-16,0-1 0,0 1 16,0 0-16,0 0 0,21-21 15,0 20-15,0-20 0,1 0 0,20-1 16,-21 22-16,21-21 0,1 0 15,-1 20-15,0 1 0,22 0 0,-22 21 16,1 0-16,-1 0 0,0 21 16,1-21-16,-1 21 0,-21 22 0,0-22 15,0 0-15,-21 21 0,0-20 16,0 20-16,0-21 0,0 0 16,0 0-16,0 22 0,-21-22 15,0 0-15,0 0 0,0 0 16,21 1-16,-21-22 0,-1 0 15,44-22 32,-1 22-47,0-21 0</inkml:trace>
  <inkml:trace contextRef="#ctx0" brushRef="#br0" timeOffset="5619.48">8361 995 0,'21'-21'0,"-42"42"0,42-63 15,-21 20-15,0 1 16,0 0-16,-21 21 0,0-21 0,-1 21 16,1 0-16,0 0 0,0 0 15,0 0-15,-22 21 0,22 0 0,0 0 16,-21 1-16,-1-1 0,22 21 15,-21 0-15,0-20 0,20 20 0,-20 0 16,21-21-16,0 22 16,0-22-16,21 21 0,-22-21 0,22 1 15,0-1-15,22 0 16,-1-21-16,21 0 0,-21 0 0,22 21 16,-22-21-16,21 0 0,0 0 0,1 0 15,-22-21-15,21 21 0,-21-21 16,22 21-16,-22-21 0,0-1 0,0 1 15,0 0-15,1 0 0,-1 0 16,-21 0-16,0-1 0,0 1 0,21 0 16,-21 0-16,0 0 0,0 0 15,0 42 17,0 0-17,0 0-15,-21 21 0,21-20 16,0-1-16,0 21 0,-21-21 0,21 22 15,-22-1-15,22-21 0,0 21 16,-21 1-16,0-1 0,0 22 0,0-22 16,21 21-16,-21-20 0,21 20 0,-22 1 15,22-1-15,0-20 0,-21 20 16,21 1-16,-21-1 0,21 1 0,-21-1 16,21 1-16,0-1 0,0 22 15,-21-22-15,21 1 0,-21-1 16,21 1-16,0-1 0,0-20 0,0 20 15,0-21-15,0 1 0,0-1 16,21 0-16,-21 1 0,21-1 0,0 0 16,-21-20-16,0 20 0,21-21 0,0 0 15,-21 0-15,0 1 0,0-1 16,-21-21 0,0 0-16,0 0 0,0 0 15,0-21-15,-22-1 0,22-20 16,-21 21-16,-1-21 0,22 20 0,-21-20 15,21 0-15,-22-1 0,22-20 0,-21 21 16,21-22-16,0 1 16,-22-1-16,22-21 0,21 22 0,0-1 15,-21-20-15,21 20 0,0 1 16,0-1-16,21 22 0,0-22 0,0 22 16,1-21-16,20 20 0,0 1 15,-21 0-15,22-1 0,-1 22 0,22-21 16,-22 21-16,0-22 0,1 22 0,-1-21 15,0 21-15,1-1 0,-22 1 16,21 0-16,-21 21 0,0-21 0,1 0 16,-1 21-16,-42 0 15,-22 0 1,22 0-16,-21 0 16</inkml:trace>
  <inkml:trace contextRef="#ctx0" brushRef="#br0" timeOffset="6491.8">2138 2159 0,'0'0'0,"-233"-42"31,212 42-31,-22 0 16,22 0-16,-21 0 0,21 0 0,0-21 15,-1 21-15,1 0 16,21-22 15,21 22 1,1 0-17,-1-21-15,0 21 0,21 0 0,1 0 16,-1 0-16,21-21 0,-20 21 15,20 0-15,22 0 0,0 0 0,-1 0 16,22-21-16,-21 21 0,21 0 16,-1-21-16,1 21 0,0 0 0,21 0 15,-21 0-15,21 0 0,0 0 16,21 0-16,-21-21 0,21 21 0,-21 0 16,21 0-16,1 0 0,20 0 15,-21 0-15,21-22 0,-20 22 16,20 0-16,-21 0 0,21 0 0,1-21 15,-22 21-15,0 0 0,0 0 16,0 0-16,1-21 0,-1 21 0,0 0 16,0 0-16,-21 0 0,0-21 15,-21 21-15,0 0 0,0 0 0,-22 0 16,1 0-16,0 0 0,-22-21 16,1 21-16,-22 0 0,0 0 0,-21 0 15,22 0-15,-22 0 0,0 0 16,-42 0 31,0 0-47,0 0 0,-1 0 15,1-21-15,-21 21 0,21 0 16,0 0-16,-22 0 0,22 0 0</inkml:trace>
  <inkml:trace contextRef="#ctx0" brushRef="#br0" timeOffset="6618.72">7514 1842 0,'21'0'32,"-21"21"-17,0 0-15,0 0 0,-21 0 16,0 0-16,0 1 16</inkml:trace>
  <inkml:trace contextRef="#ctx0" brushRef="#br0" timeOffset="10682.53">974 3979 0,'0'0'0,"-22"-21"0,-20 21 16,0 0-16,-1 0 0,1 0 16,0-21-16,21 21 0,-22 0 0,22 0 15,0 0-15,0 0 16,42 0-1,0 0 1,0 0-16,22 0 0,-1 0 16,0 0-16,1 0 0,20 0 0,-21 0 15,22 0-15,-1 0 0,22-21 16,-21 21-16,20 0 0,-20 0 0,-1 0 16,1-21-16,-1 21 0,-20-21 15,20 21-15,-21 0 0,-20 0 16,20 0-16,-21 0 0,0-22 0,-42 22 47,0 0-47,0-21 0,0 21 15,-1 0-15,1 0 0,0 0 0,0-21 16,0 21-16,0 0 0,-1-21 16,1 21-16,0 0 0,0-21 15,42 21 16,0 0-31,0 0 0,1 0 16,20 0-16,-21 21 0,21-21 16,-20 21-16,-1-21 0,0 21 0,0-21 15,-21 21-15,0 1 0,0-1 16,0 0-16,0 21 16,0-21-16,-21 1 0,0 20 15,-22-21-15,22 0 0,-21 22 0,21-22 16,0 0-16,-1 0 0,1-21 15,0 21-15</inkml:trace>
  <inkml:trace contextRef="#ctx0" brushRef="#br0" timeOffset="11203.24">2942 3556 0,'0'-21'0,"0"42"0,0-63 16,0 21-16,-21-1 0,0 22 15,0 0-15,-1 0 0,1 0 16,0 0-16,-21 0 0,-1 22 15,22-1-15,-21 0 0,0 21 0,-1 1 16,-20-1-16,20 0 0,1 1 16,21-1-16,-21 21 0,20-20 0,-20 20 15,42-20-15,0-1 0,0 21 16,0-20-16,0-1 0,0-21 0,21 22 16,0-22-16,1 0 15,20 0-15,0 0 0,1-21 0,-1 0 16,0 0-16,22 0 0,-22 0 15,22-21-15,-22 0 0,0 0 0,22 0 16,-22-1-16,0 1 0,1-21 16,-22 21-16</inkml:trace>
  <inkml:trace contextRef="#ctx0" brushRef="#br0" timeOffset="11599.01">3281 3810 0,'0'0'0,"0"-21"0,0 0 15,-21 21 1,-1 0-1,1 0-15,0 21 0,0 0 16,21 0-16,-21 22 0,0-22 16,21 21-16,-22-21 0,22 22 0,0-22 15,0 21-15,0-21 0,0 22 16,0-22-16,0 0 0,0 0 0,22 0 16,-1 0-16,0-21 0,0 0 15,21 0-15,-20 0 0,20 0 0,-21 0 16,21 0-16,-20 0 0,20-21 15,0 0-15,-21 0 0,22 0 0,-22 0 16,0-22-16,0 22 0,0-21 16,1-1-16,-22 22 0,0-21 15,0 21-15,0-22 0,0 22 0,-22 0 16,1 0-16,0 0 0,-21 21 16,-1 0-16,22 0 0,-21 0 0,0 0 15,-1 0-15,1 0 0,21 0 16,-22 21-16,22-21 0,0 21 0,21 0 15,0 0-15,21 1 16,22-22 0,-22 0-16,21 0 0,0 0 15,1 0-15,-1 0 0</inkml:trace>
  <inkml:trace contextRef="#ctx0" brushRef="#br0" timeOffset="12070.97">3958 3725 0,'0'22'32,"0"-1"-32,-21 0 15,21 0-15,-21 0 0,21 0 16,0 1-16,0-1 0,0 0 0,0 21 16,0-21-16,0 1 0,0 20 15,0-21-15,0 0 0,0 0 16,0 1-16,0-1 0,0 0 0,0 0 15,0 0-15,0-42 47,0 0-31,0-21-16,0 20 0,0-20 16,0 21-16,0-21 0,21-1 0,0 22 15,0-21-15,0-1 0,1 22 0,-1-21 16,21 21-16,-21 0 0,22-1 15,-22 22-15,21 0 0,0 0 16,1 0-16,-1 0 0,-21 22 16,22-1-16,-1 0 0,-21 0 0,0 0 15,0 22-15,1-22 0,-1 0 16,-21 21-16,0-21 0,0 22 0,0-22 16,0 0-16,0 21 0,0-20 15,0-1-15,0 0 0,-21 0 16,21-42 15,0 0-31</inkml:trace>
  <inkml:trace contextRef="#ctx0" brushRef="#br0" timeOffset="12470.74">4720 3725 0,'0'0'0,"21"-21"15,0 21 1,-21 21-16,0 1 0,22-22 16,-1 21-16,0 0 0,-21 21 15,21-21-15,-21 1 0,0-1 0,21 21 16,-21-21-16,0 22 0,0-22 16,0 0-16,0 21 0,0-21 0,0 1 15,0-1-15,0 0 0,0 0 16,0-42 15,0 0-15,0 0-16,0-1 0,0-20 0,21 21 15,1-21-15,-22 20 0,0-20 16,21 21-16,0-21 0,0 20 0,-21-20 16,21 21-16,0-21 0,1 20 0,-22 1 15,21 21-15,-21-21 0,21 21 16,0 0-16,-21 21 15,0 0 1,0 1 0,0-1-16,0 0 0,0 0 15</inkml:trace>
  <inkml:trace contextRef="#ctx0" brushRef="#br0" timeOffset="13119.4">5186 4001 0,'0'0'0,"21"0"0,0 0 15,0 0-15,0 0 16,1-22-16,-22 1 0,21 21 16,0-21-16,0 0 0,-21 0 15,21 0-15,-21-1 0,21 1 0,1 0 16,-22 0 0,0 0-16,0 0 0,-22 21 15,1 0 1,0 0-16,0 21 0,0-21 15,0 21-15,-43 85 16,64-85-16,0 21 16,0-21-16,0 1 0,0-1 0,0 0 15,0 0-15,0 0 0,0 0 0,0 1 16,21-22-16,0 0 0,1 21 16,-1-21-16,0 0 0,0 0 0,21 0 15,-20 0-15,-1 0 16,21-21-16,-21-1 0,0 22 0,1-21 15,-1 0-15,0 0 0,-21 0 0,21 0 16,-21-1-16,21 1 0,0 0 16,-21-21-16,0 21 0,22-1 0,-1-20 15,0 21-15,-21 0 0,21 0 16,0-1-16,-21 1 0,21 21 0,1-21 16,-1 0-16,0 21 0,0 0 15,21 0-15,-20 0 0,-1 0 0,0 21 16,0 0-16,0 0 0,0 1 0,1-1 15,-1 0-15,-21 21 0,0-21 16,21 22-16,-21-22 0,0 21 16,0-21-16,0 1 0,0-1 15,0 21-15,0-21 0,0 0 16,-21-21-16,0 0 16,-1 0-1,22-21-15,0 0 16,0 0-16,0 0 0,0 0 15,0-1-15,0 1 0,22 0 0,-22 0 16,21-21-16,-21 20 0,21 1 0,0 0 16,-21-21-16,21 21 0,0-1 15,1 1-15,-1-21 0,0 21 0,0 0 16,-21-1-16,42 22 16</inkml:trace>
  <inkml:trace contextRef="#ctx0" brushRef="#br0" timeOffset="13583.13">6625 3302 0,'0'0'0,"0"21"15,-21 0 1,0 1-16,21-1 0,-21 0 16,21 21-16,0-21 0,-22 22 0,22-1 15,0-21-15,0 22 0,-21-1 16,21 0-16,0-21 0,-21 22 15,21-22-15,0 21 0,0-21 0,0 1 16,0-1-16,0 0 0,0 0 16,0 0-16,0 0 0,21 1 0,0-22 15,1 0-15,-1 0 0,0 0 16,0 0-16,21 0 0,-20 0 0,20 0 16,-21-22-16,0 1 0,22 21 0,-22-21 15,0 0-15,0 0 0,0 0 16,0-1-16,1 1 0,-1 0 0,-21 0 15,0 0-15,21 0 0,-21-1 16,0 44 15,0-1-31,0 0 16,0 0-16,0 0 0,0 0 0,0 1 16,0-1-16,0 0 0,0 0 0,0 0 15,0 0-15,0 1 16,21-22-16,0 0 0,0 0 0,1 0 15,-1 0-15,0 0 0,0 0 16,0-22-16,0 1 0,-21 0 16,22 0-16</inkml:trace>
  <inkml:trace contextRef="#ctx0" brushRef="#br0" timeOffset="13751.03">7133 3429 0,'0'0'0,"-21"0"32,0 0-32,21 21 15,-21 0 17</inkml:trace>
  <inkml:trace contextRef="#ctx0" brushRef="#br0" timeOffset="13926.94">6392 3620 0,'0'0'0,"-21"0"16,21 21-16,21-21 16,0 0-1,1 0-15,20 0 0,-21 0 16,21 0-16,1 0 0,-1-21 0,0 21 15,1-22-15,-1 22 0</inkml:trace>
  <inkml:trace contextRef="#ctx0" brushRef="#br0" timeOffset="14546.89">7408 3704 0,'0'0'0,"0"-21"15,-21 21-15,0 0 16,0 21-1,21 0-15,-21 1 16,21-1-16,0 0 16,0 0-16,0 0 0,0 0 0,0 1 15,0-1-15,-22 0 0,22 0 0,0 0 16,0 0-16,-21 1 16,21-1-1,0-42 1,0-1-1,21 1-15,-21 0 16,0 0-16,0 0 0,22 0 16,-1-1-16,0 1 0,0 0 0,-21-21 15,21 21-15,0-1 0,22-20 16,-22 21-16,21 0 0,-21 0 0,22-1 16,-22 22-16,21 0 0,1 0 0,-22 0 15,21 0-15,-21 0 0,22 0 16,-22 22-16,0-1 0,-21 0 0,21 21 15,-21-21-15,0 1 16,0-1-16,0 21 0,0-21 0,0 0 0,0 1 16,0-1-16,0 0 0,-21 0 15,21 0-15,0 0 0,-21 1 16,21-1-16,-21-21 0,21 21 0,-22-21 16,44 0 15,-1-21-31,0 0 0,0 21 0,21-22 15</inkml:trace>
  <inkml:trace contextRef="#ctx0" brushRef="#br0" timeOffset="15231.54">8403 3662 0,'0'0'0,"0"-21"0,0 0 15,0-1 1,0 1-16,-21 21 15,0 0-15,0 0 16,-1 0-16,1 21 0,0 1 0,-21-1 16,21 0-16,-1 0 0,1 0 15,0 22-15,0-22 0,0 0 0,0 0 16,21 0-16,0 0 0,0 1 0,0-1 16,0 0-16,0 0 0,0 0 15,21 0-15,0-21 0,0 0 16,0 0-16,22 0 0,-22 0 0,21 0 15,-21-21-15,0 21 0,22-21 16,-22 21-16,0-21 0,0 0 0,0 0 16,1-1-16,-1 1 0,-21 0 15,0 0-15,21 0 0,-21 0 16,0-1-16,0 44 47,0-1-47,0 0 0,-21 0 15,21 21-15,0-20 0,0 20 0,0 0 16,0 1-16,0-1 0,-21 0 16,21 1-16,0 20 0,0-21 15,0 22-15,0-22 0,0 22 0,0-22 16,21 22-16,-21-22 0,0 21 0,0 1 16,21-1-16,-21 1 0,21-22 15,-21 22-15,0-1 0,0 1 0,0-1 16,0-20-16,0-1 0,0 21 0,0-20 15,0-1-15,0-21 0,0 22 16,0-22-16,0 0 0,-21 0 0,0 0 16,0-21-16,-1 0 0,1 0 15,0 0-15,-21-21 0,21 0 16,-1 0-16,-20-22 0,21 22 16,-21-21-16,20 0 0,1-1 0,0 1 15,21-22-15,0 1 0,0-1 16,0 1-16,0-1 0,0 1 0,0-1 15,0 1-15,21-1 0,0 22 0,1-21 16,-1 20-16,0 1 0,0 0 16,0-1-16,0 1 0,22 0 0,-1-1 15,-21 1-15,22 0 0,-1-1 16</inkml:trace>
  <inkml:trace contextRef="#ctx0" brushRef="#br0" timeOffset="16047.53">9292 3810 0,'0'21'31,"21"-21"-15,0 0-16,1 0 0,-1 0 0,21-21 15,-21 21-15,22-21 0,-1 0 16,0 0-16,1-1 0,-1 1 0,0 0 15,22 0-15,-43 0 0,21-22 0,1 22 16,-22-21-16,0 0 0,0-1 16,-21 1-16,0 0 0,0-1 0,0 1 15,-21 21-15,0-22 0,0 1 16,-1 21-16,1 0 0,-21 21 0,21-21 16,0 21-16,-22 0 0,22 0 15,0 21-15,-21 0 0,20 0 16,1 21-16,21 1 0,-21-1 0,0 22 15,21-1-15,-21 1 0,21 20 16,0-20-16,-21-1 0,21 22 0,-22 0 16,22-1-16,0 1 0,-21 0 0,21-1 15,0 1-15,0 0 0,0-1 16,0 1-16,0 0 0,0-1 0,-21 22 16,21-21-16,-21-1 0,21 1 0,-21 0 15,21-22-15,0 1 16,0-1-16,0-20 0,0 20 0,0-42 15,0 22-15,21-22 0,0 0 0,0-21 16,0 0-16,22 0 0,-22 0 16,21-21-16,1 0 0,-1-1 0,0-20 15,22 21-15,-22-21 0,0-1 0,1 1 16,-1-22-16,0 1 0,1-1 0,-1 1 16,-21-1-16,0-20 0,1-1 15,-22 22-15,0-22 0,-22 21 0,1-20 16,-21 20-16,0 1 0,-1-1 15,-20 1-15,-1 20 0,1 1 0,-1 0 16,1 21-16,20-1 0,-20 1 16,21 0-16,-1 0 0,22 21 15,0 0-15,0 0 0,0 0 0,21-21 16,21 0 0,0 21-1,0 0-15,0 0 0,0-22 0,22 1 16,-1 21-16,-21-21 0,22 21 15,-1-21-15</inkml:trace>
  <inkml:trace contextRef="#ctx0" brushRef="#br0" timeOffset="16443.31">9821 3747 0,'0'0'0,"0"-43"31,0 22-31,0 0 0,21 0 15,1 21-15,-1-21 0,21-1 16,-21 22-16,22-21 0,-22 0 0,21 21 16,0 0-16,1 0 0,-22 0 0,21 0 15,1 0-15,-22 0 0,0 21 16,0 0-16,0 1 0,0-1 0,-21 0 16,0 21-16,0-21 0,0 1 15,0-1-15,0 0 0,0 0 0,-21 0 16,0-21-16,0 21 0,0 1 15,0-22-15,-1 0 16,1 0-16,21-22 16,0 1-16,0 0 15,0 0-15,0 0 0,0 0 16,0-1-16,21-20 0,1 21 0,-22 0 16,21-22-16,0 22 0,0 0 15,0 0-15,0 0 0,-21 0 0,22 21 16,-1-22-16,0 22 0,0-21 0,0 21 15,0 0-15,1 0 0,-1 0 16,0 0-16,0 0 0</inkml:trace>
  <inkml:trace contextRef="#ctx0" brushRef="#br0" timeOffset="17314.97">10985 3493 0,'0'0'0,"-21"0"31,0 0-31,0 0 0,0 0 0,0 21 16,-1 0-16,1-21 0,0 21 0,0 0 16,0 0-16,21 1 0,0-1 15,-21 0-15,21 0 0,0 0 0,0 0 16,0 1-16,0-1 0,0 0 16,21 0-16,0-21 15,0 0-15,0 21 0,0-21 0,1 0 16,-1 0-16,0 0 0,0 0 0,0 0 15,0 0-15,1 0 0,-22-21 16,21 0-16,0 0 0,-21 0 16,21-1-16,-21 1 0,0 0 15,0 0-15,0 0 0,0 0 0,0-22 16,21 22-16,0 0 0,-21 0 0,22-22 16,-1 22-16,0 21 0,21-21 15,-21 21-15,1 0 0,20 0 0,-21 0 16,21 0-16,-20 0 0,20 21 15,-21 0-15,0 1 0,0-1 16,1 0-16,-1 21 0,-21-21 0,0 1 16,0-1-16,0 0 0,0 0 15,0 0-15,0 0 0,0 1 0,0-1 16,0 0-16,-21-21 16,-1 0-1,22-21 1,0 0-1,0-1-15,0 1 16,0-21-16,0 21 0,0 0 0,22-22 16,-1 22-16,0-21 15,0 21-15,21-1 0,-20-20 0,20 42 16,0-21-16,-21 21 0,22 0 0,-1 0 16,-21 0-16,22 0 0,-1 21 15,-21 0-15,0 0 0,0 1 0,1-1 16,-1 21-16,-21-21 0,21 0 15,-21 1-15,0-1 0,0 21 0,0-21 16,0 0-16,0 1 0,-21-22 16,21 21-16,-21-21 15,-1 0-15,1 0 0,0-21 16,21-1 0,0 1-16,0 0 15,0 0-15,21-21 0,0 20 16,22 1-16,-22-21 0,21 21 15,1-22-15,-1 1 0,0 21 0,1 0 16,-1-22-16,0 43 0,1-21 0,-1 21 16,-21 0-16,21 0 0,-20 21 15,-1 1-15,0-1 0,-21 0 0,0 0 16,0 21-16,0 1 0,0-22 16,0 21-16,-21 1 0,0-22 0,-1 21 15,1-21-15,0 22 0,21-22 0,-21 0 16,0-21-16,21 21 15,0 0-15,-21-21 0</inkml:trace>
  <inkml:trace contextRef="#ctx0" brushRef="#br0" timeOffset="18695.47">13906 3175 0,'22'-21'0,"-44"42"0,65-63 0,-43 21 16,21-1-16,-21-20 0,21 21 16,-21 0-16,0-22 0,0 22 0,0 0 15,0 0-15,-21 21 0,0-21 16,0 21-16,-1 0 0,1 0 0,0 0 16,0 21-16,-21 0 0,20 0 0,1 22 15,0-1-15,-21 0 0,42 22 16,-21-1-16,-1 1 0,1-1 0,0 1 15,21-1-15,0 1 0,0-22 16,0 22-16,0-22 0,0 0 16,0-21-16,0 22 0,21-22 0,0 0 15,22 0-15,-22 0 0,21-21 16,1 0-16,-1 0 0,0 0 0,1 0 16,-1 0-16,21 0 0,-20-21 0,20 0 15,-20 0-15,20 0 0,-21 0 16,1-1-16,-1-20 0,0 0 0,1-1 15,-22 1-15,0 0 0,-21-22 16,0 1-16,0 20 0,0-20 0,0-1 16,-21 22-16,0-21 0,-22 20 15,1 1-15,0 21 0,-1-22 0,1 22 16,-21 0-16,20 21 0,-20 0 16,-1 0-16,22 0 0,0 21 15,-22 0-15,22 22 0,-1-1 0,22 0 16,-21 1-16,21-1 0,0 22 15,-1-1-15,22-21 0,0 22 0,0-22 16,0 1-16,0-1 0,22 0 0,-1 1 16,21-22-16,-21 21 0,22-21 15,-1 0-15,0 1 0,22-1 0,-22-21 16,22 0-16,-1 0 0,1 0 16,-1 0-16,1 0 0,-1 0 0,1-21 15,-22 21-15,0-22 0,1 1 0,-1 0 16,0 0-16,-21 0 0,22-22 15,-43 22-15,21-21 0,-21 21 16,0-22-16,0 22 0,0 0 0,0 0 16,0 0-16,-21 21 15,21 21 1,0 0-16,-21 0 0,21 0 16,0 1-16,0 20 0,0-21 0,0 0 15,0 0-15,-22 22 0,22-22 16,0 0-16,0 0 0,0 0 15,0 1-15,0-1 16,0-42 15,0-1-15,0 1-16,0 0 0,0 0 16,0 0-16,0 0 0,22-1 0,-22-20 15,21 0-15,0 21 0,0-22 16,0 22-16,0-21 0,22 21 0,-22-1 15,21 22-15,-21 0 0,22 0 0,-22 0 16,21 0-16,-21 0 0,1 22 16,20-1-16,-21 21 0,0-21 0,-21 0 15,0 22-15,21-22 0,-21 0 16,0 21-16,0-20 0,0-1 16,-21 0-16,21 0 0,-21 0 0,21 0 15,-21-21-15,21 22 0,-21-22 16,42 0-1,0-22 1,0 1-16</inkml:trace>
  <inkml:trace contextRef="#ctx0" brushRef="#br0" timeOffset="19039.27">15346 3535 0,'21'0'31,"-21"21"-31,21-21 0,0 0 0,0 0 16,1 0-16,-1 0 16,21 0-16,-21-21 0,0 21 0,22-21 15,-22 21-15,0-21 0,0-1 16,0 22-16,-21-21 0,0 0 0,0 0 16,0 0-16,0 0 0,0-1 0,-21 1 15,21 0-15,-21 0 0,-21 21 16,21 0-16,-1 0 0,-20 0 0,21 21 15,-21 0-15,-1 0 16,22 1-16,-21 20 0,21-21 0,-1 21 0,1 1 16,21-22-16,0 21 0,0-21 15,0 1-15,0 20 0,0-21 16,21-21-16,22 21 0,-22 0 0,21-21 16,1 0-16,-22 0 0,42 0 15,-20 0-15,-1 0 0,0 0 0,1 0 16,-1-21-16,21 0 0,-20 0 0</inkml:trace>
  <inkml:trace contextRef="#ctx0" brushRef="#br0" timeOffset="19492.27">17018 3048 0,'0'0'0,"21"-21"15,-21 0-15,0 0 16,0-1-16,21 1 0,-21 0 15,0 0-15,0 0 0,0 0 0,0-1 16,0 1-16,0 42 31,-21 1-31,0-1 0,0 21 0,0-21 16,-1 22-16,1-1 0,0 21 16,0-20-16,0 20 0,-22-20 0,22 20 15,-21-21-15,21 22 0,0-22 16,21-21-16,0 22 0,0-1 15,0-21-15,0 0 0,21 1 0,0-1 0,0-21 16,21 0-16,-20 0 0,20 0 16,0 0-16,-21 0 0,22 0 15,-1 0-15,0 0 0,-20-21 16,20-1-16,-21 1 0,0 0 0</inkml:trace>
  <inkml:trace contextRef="#ctx0" brushRef="#br0" timeOffset="20163.75">16764 3239 0,'-21'0'16,"42"0"-16,-63 0 0,42 21 15,21-21 1,0 0-16,21 0 0,-21 0 0,22 0 16,20 0-16,-20 0 0,20 0 15,-21 0-15,43 0 0,-21-21 16,-1 21-16,1-22 0,-1 22 0,-21 0 15,1-21-15,-1 21 0,-21 0 16,0-21-16,-42 21 16,0 0-1,0 0-15,0 21 0,-22-21 0,22 21 16,-21 1-16,21-1 0,0 0 16,-1 0-16,1 0 0,0 0 0,21 1 15,0-1-15,0 0 0,0 0 16,0 0-16,0 0 0,21-21 15,0 0-15,22 0 0,-22 0 16,21 0-16,1 0 0,-1 0 16,0 0-16,1 0 0,-1-21 0,0 0 15,1 21-15,-1-21 0,0 0 16,-21 0-16,22-1 0,-22 1 0,0 0 16,0 0-16,-21 0 15,0 0-15,-21 42 31,21 0-15,-21 0-16,0 0 0,21 22 0,-21-22 16,-1 21-16,22 0 0,0 1 15,0 20-15,0-20 0,-21-1 0,21 21 16,0-20-16,0-1 0,0 22 0,0-1 16,0-21-16,0 22 0,0-22 15,0 22-15,0-22 0,-21 0 0,21 1 16,0-22-16,0 21 0,0-21 15,-21 1-15,0-1 0,0-21 0,-1 0 16,1 0-16,-21 0 0,21 0 0,-22 0 16,1 0-16,-21 0 0,20 0 15,1-21-15,-22-1 0,22-20 16,0 21-16,21 0 0,-22-22 0,22 1 16,0 21-16,21-21 0,0-1 15,0 1-15,0 21 0,21-22 0,0 1 16,22 21-16,-1-21 0</inkml:trace>
  <inkml:trace contextRef="#ctx0" brushRef="#br0" timeOffset="20467.37">18415 3239 0,'0'0'0,"0"-22"0,-21 22 0,0 0 16,-1 0-16,1 22 15,0 20-15,21-21 0,0 21 0,-21 1 16,21-1-16,-21 0 0,21 22 16,-21-22-16,21 22 0,0-22 0,0 0 15,0 22-15,0-22 0,-22 22 16,22-22-16,-21 22 0,21-22 0,0 21 16,0-20-16,0-22 0,0 21 0,0-21 15,0 22-15,0-22 0,0 0 16,0-42 15,0 0-31,0 0 0,21-1 16,-21-20-16,0 0 0,0-1 15,0 22-15</inkml:trace>
  <inkml:trace contextRef="#ctx0" brushRef="#br0" timeOffset="20710.68">18309 3535 0,'0'0'0,"0"-42"0,21-1 16,0 1-16,1 21 0,-22 0 0,21-1 15,0 1-15,0 0 0,0 0 16,22 21-16,-22 0 0,0 0 0,0 0 16,0 21-16,0 0 0,1 0 15,-22 1-15,0 20 0,0-21 16,0 0-16,0 0 16,0 1-16,-22-1 0,1 0 0,0 0 15,-21-21-15,21 21 0,-22 0 16,1-21-16,21 0 0,-22 22 0,22-22 15,0 0-15,42 0 32,22-22-32,-22 22 0</inkml:trace>
  <inkml:trace contextRef="#ctx0" brushRef="#br0" timeOffset="20999.4">18817 3493 0,'21'0'0,"-42"0"0,63 0 0,-20 0 0,-1-22 15,0 22-15,21-21 0,-21 0 16,1 21-16,-1-21 0,0 0 0,0 21 16,0-21-16,0-1 0,-21 1 15,0 0-15,0 0 0,0 0 0,0 0 16,0-1-16,-21 1 0,0 21 16,-21 0-16,21 0 0,-1 0 0,-20 21 15,21 1-15,-21-1 0,20 0 16,1 21-16,0-21 0,0 22 0,0-22 15,21 21-15,0-21 0,0 22 16,0-22-16,0 0 0,0 0 0,21 0 16,0 1-16,21-22 0,-20 21 15,20-21-15,0 0 0,1 0 16,20 0-16,-21 0 0,22-21 0,-1 21 16,1-22-16</inkml:trace>
  <inkml:trace contextRef="#ctx0" brushRef="#br0" timeOffset="21399.65">20214 2921 0,'0'0'16,"21"-21"-16,22-106 16,-22 106-16,-21-22 15,21 22-15,-21 0 0,0 0 16,0 0-16,0 42 16,0 0-1,-21 0-15,21 22 0,-21-1 0,-1 0 16,22 1-16,-21-1 0,21 21 15,-21-20-15,0 20 0,21-20 16,-21 20-16,21-21 0,-21 1 0,21-1 16,0 0-16,0 1 0,0-22 15,0 21-15,0-21 0,0 1 0,0-1 16,0 0-16,21-21 16,0 0-16,0 0 0,0 0 15,0 0-15,22-21 0,-22 0 0</inkml:trace>
  <inkml:trace contextRef="#ctx0" brushRef="#br0" timeOffset="21746.88">20743 3069 0,'0'0'0,"0"-21"0,-21 42 32,0-21-32,0 21 0,0 1 15,-1 20-15,1-21 0,0 21 0,21-20 16,-21 20-16,21-21 0,-21 0 15,21 22-15,0-22 0,0 0 0,0 0 16,21-21-16,0 21 0,0-21 16,0 0-16,1 0 0,-1 0 0,21 0 15,0 0-15,-20 0 0,20 0 16,0 0-16,-21-21 0,22 0 0,-22 0 16,0 0-16,0-1 0,0-20 0,-21 21 15,22-21-15,-22-1 16,0 22-16,0-21 0,0 21 0,-22-1 15,1 1-15,0 0 0,0 0 16,0 21-16,-22 0 0,22-21 0,-21 21 16,21 0-16,0 0 0,-1 0 15,1 0-15,0 0 0,0 0 16</inkml:trace>
  <inkml:trace contextRef="#ctx0" brushRef="#br0" timeOffset="21995.74">20172 2858 0,'0'0'0,"-21"0"0,-1 0 16,44 0 0,20-22-16,-21 22 15,21 0-15,22 0 0,-1-21 16,1 21-16,-1 0 0,1 0 0,21 0 15,-22-21-15,22 21 0,-22 0 0,1 0 16,-1 0-16,1 0 16,-22 0-16,0 0 0,-20 0 0,20 0 15,-63 0 1,-22 0 0</inkml:trace>
  <inkml:trace contextRef="#ctx0" brushRef="#br0" timeOffset="22951.63">5757 5588 0,'0'-21'31,"0"0"-31,21 21 0,1-21 16,-1-1-16,0 1 0,0-21 0,-21 21 15,0 0-15,21-1 0,-21 1 16,0-21-16,0 21 0,0 0 0,-21-22 16,0 22-16,0-21 0,-22 21 0,22-1 15,-42 1-15,20 0 0,1 0 16,-21 21-16,-1 0 0,22 0 16,-1 21-16,-20 0 0,21 0 15,-1 1-15,1 20 0,0-21 0,20 21 16,-20 1-16,21-1 0,21 0 15,0 1-15,0-1 0,0 0 0,0 1 16,0-22-16,21 21 0,0-21 0,0 1 16,1-1-16,-1 0 0,21-21 15,-21 0-15,22 0 0,-1 0 0,0 0 16,1 0-16,-1-21 0,0 0 16,1-1-16,-22 1 0,21-21 0,0 21 15,1 0-15,-22-22 0,21 22 16,-21-21-16,1 21 0,-22-22 15,0 22-15,0-21 0,0 21 0,0-1 16,0-20-16,0 21 16,-22 21-16,22 21 15,0 0-15,-21 0 0,21 1 16,-21 20-16,21-21 0,-21 21 0,21-20 16,0 20-16,0-21 0,0 21 0,0-20 15,0 20-15,21-21 0,0 0 16,0 0-16,1 1 0,20-22 0,-21 0 15,0 0-15,22 0 0,-22 0 16,21 0-16,0-22 0,-20 1 16,20 0-16</inkml:trace>
  <inkml:trace contextRef="#ctx0" brushRef="#br0" timeOffset="23379.96">6265 5207 0,'0'0'0,"0"-21"16,-21 21-1,21 21-15,-21 0 0,21 0 0,0 1 16,0-1-16,0 0 0,0 0 16,0 0-16,0 22 0,-21-22 0,21 0 15,0 21-15,-21-21 0,21 1 16,0-1-16,0 0 0,0 0 0,0 0 16,0-42 15,0 0-16,21 0-15,0 0 0,-21-1 16,21 1-16,-21-21 0,21 21 16,0-22-16,1 22 0,-1-21 0,-21 0 15,42 20-15,-21-20 0,0 21 16,22 0-16,-22 21 0,21 0 0,-21 0 16,22 0-16,-22 0 0,21 0 15,-21 21-15,1 21 0,-1-21 0,0 1 16,0 20-16,-21-21 0,0 21 0,0-20 15,0 20-15,0-21 16,0 0-16,-21 22 0,0-22 0,21 0 16,0 0-16,0 0 0,0-42 31,21 21-31,0-21 16,0 0-16,0 0 0</inkml:trace>
  <inkml:trace contextRef="#ctx0" brushRef="#br0" timeOffset="23786.93">7239 5122 0,'0'-21'0,"0"42"0,-21-42 31,0 42-31,-1-21 16,1 22-16,0-1 0,0 0 0,0 21 15,0-21-15,-1 22 0,1-22 16,0 21-16,21-21 0,-21 22 0,21-1 15,-21-21-15,21 22 0,0-22 0,0 0 16,0 0-16,21 0 0,0 0 16,21 1-16,-20-22 0,20 0 0,-21 0 15,21 0-15,1 0 16,-22-22-16,21 1 0,1 0 0,-22 21 16,21-21-16,-21-21 0,22 20 0,-22 1 0,-21 0 15,0 0-15,21-21 16,-21 20-16,0-20 0,0 21 0,-21-21 15,0-1-15,-1 22 0,1-21 0,0 21 16,0-1-16,-21 1 0,20 21 16,1 0-16,0 0 0,-21 0 0,21 0 15,-1 0-15,1 21 0,0 1 16,0-1-16,21 0 0,0 0 0,0 0 16,0 0-16,0 1 0,0-1 15,0 0-15,42-21 16,-21 0-16,1 0 0,20 0 0</inkml:trace>
  <inkml:trace contextRef="#ctx0" brushRef="#br0" timeOffset="24058.78">8107 4763 0,'0'0'0,"0"-22"0,-21 22 16,-1 0-16,1 0 0,0 0 0,0 22 15,0-1-15,0 0 0,-1 21 16,1 1-16,0-1 0,0 0 16,0 22-16,0-22 0,-1 0 0,1 22 15,21-22-15,-21 1 0,0-1 16,21 0-16,-21-21 0,21 22 0,0-22 16,0 0-16,0 0 0,21-21 0,0 0 15,0 0-15,0 0 0,22 0 16,-22 0-16,21 0 0,1-21 0,-1 0 15,-21 0-15,21 0 0,-20-1 16</inkml:trace>
  <inkml:trace contextRef="#ctx0" brushRef="#br0" timeOffset="24495.53">8297 4805 0,'0'0'0,"0"-21"16,0-64-1,0 106 1,0 0-16,0 1 0,0 20 15,0 0-15,0 1 0,-21-1 16,21 0-16,0 1 0,0 20 0,0-21 16,-21 1-16,21-1 0,0 0 0,0 1 15,0-22-15,0 21 0,0-21 16,0 1-16,0-1 0,0 0 0,-21-21 16,21 21-16,0-42 31,0 0-31,0 0 15,21-1-15,0 1 0,-21-21 16,21 21-16,0-22 0,-21 22 16,22-21-16,-1 0 0,21 20 0,-21-20 15,0 21-15,1 0 0,20 21 16,-21 0-16,0 0 0,22 0 0,-22 21 16,0 0-16,0 0 0,0 0 0,-21 1 15,0 20-15,21-21 0,-21 0 16,0 22-16,0-22 0,0 0 0,0 0 15,0 0-15,-21 0 0,0 1 0,21-1 16,-21 0-16,0-21 16,21 21-16,-21-21 0,-1 0 15,1 0 1,0 0-16,0-21 16</inkml:trace>
  <inkml:trace contextRef="#ctx0" brushRef="#br0" timeOffset="24683.55">7726 5080 0,'0'0'0,"21"0"31,0 0-15,21 0-16,-20 0 0,20-21 15,0 21-15,22 0 0,-22 0 0,0-21 16,22 21-16,-22 0 0,1-21 15,-1 21-15,0-22 0,1 22 0,-1-21 16</inkml:trace>
  <inkml:trace contextRef="#ctx0" brushRef="#br0" timeOffset="25095.32">8996 5228 0,'0'0'0,"-21"0"0,21 21 0,-22-21 16,44 0-1,-1 0 1,0 0-16,0-21 0,21 0 0,64-21 31,-85 21-31,1-1 0,-1 1 0,-21 0 16,0 0-16,0 0 15,0 0-15,-21 21 16,-1 0-16,1 0 0,0 0 16,0 21-16,-21 0 15,20 0-15,1 0 0,0 22 0,0-22 16,0 21-16,21 0 0,-21-20 0,21 20 16,0-21-16,0 0 0,0 0 15,0 1-15,21-1 0,0 0 0,0 0 16,0-21-16,22 0 0,-22 0 0,21 0 15,-21 0-15,22 0 0,-1 0 16,-21 0-16,21 0 0,1-21 0,-22 0 16,21 21-16,-21-21 0,1-1 15,-1 1-15</inkml:trace>
  <inkml:trace contextRef="#ctx0" brushRef="#br0" timeOffset="25414.73">9546 5144 0,'0'0'0,"0"-22"0,0 1 0,0 0 0,0 0 16,0 0-16,21 21 0,0-21 0,-21-1 15,22 22-15,-1 0 0,0 0 16,21 0-16,-21 0 0,22 0 0,-22 0 16,21 22-16,-21-1 0,22 0 0,-1 0 15,-21 0-15,0 0 0,1 22 16,-1-22-16,0 21 0,-21-21 0,0 22 16,0-22-16,0 21 0,0-21 15,0 1-15,-21-1 0,0 0 16,-1 0-16,1 0 0,0-21 0,0 0 15,0 21-15,0-21 0,-1 0 16,22-21 0,0 0-16,0 0 0,0 0 15,22 0-15,-22-1 0,21 1 0,0 0 16,21-21-16,-21 21 0,1-22 16,20 1-16,-21 21 0,21-22 0,-20 1 15,20 21-15,-21 0 0,21-22 16,1 22-16,-22 0 0,0 0 0</inkml:trace>
  <inkml:trace contextRef="#ctx0" brushRef="#br0" timeOffset="26051.07">11578 4678 0,'-21'21'31,"0"0"-31,0 0 0,21 1 16,-22 20-16,1 0 0,0 1 0,21 20 0,0-21 16,-21 22-16,21-22 15,-21 1-15,21-1 0,0 0 0,0 1 16,0-1-16,0-21 0,0 21 0,0-20 16,21-1-16,0 0 0,0 0 15,0-21-15,1 0 0,-1 0 16,0 0-16,0 0 15,-21-21-15</inkml:trace>
  <inkml:trace contextRef="#ctx0" brushRef="#br0" timeOffset="26742.68">11112 5207 0,'22'0'31,"-1"0"-31,0 0 0,21 0 0,1 0 16,-1 0-16,0 0 0,1-21 0,-1 0 16,21 21-16,1-21 0,-22-1 15,22 1-15,-1 0 0,1 21 0,-22-21 16,0 0-16,1 21 0,-22-21 16,21 21-16,-42 21 31,-21 0-31,0 0 15,0 0-15,0 22 0,21-22 16,-22 0-16,1 0 0,21 0 16,-21 22-16,21-22 0,0 0 15,0 0-15,21 0 0,0-21 16,1 0-16,-1 0 0,21 0 16,-21 0-16,22 0 0,-1 0 0,0 0 15,22-21-15,-22 21 0,0-21 0,1 0 16,-1 0-16,0-1 0,1 1 15,-22 0-15,0 0 0,21 0 0,-42-22 16,22 22-16,-1 0 16,-21 0-16,0 0 0,0 0 15,-21 42 1,-1 0 0,22 0-16,0 0 0,-21 0 0,21 22 15,-21-22-15,21 21 0,0 1 0,0-1 16,0 0-16,0 22 0,0-22 15,0 22-15,0-22 0,0 21 0,0 1 16,0-22-16,0 22 0,21-1 0,-21-20 16,0 20-16,0-21 0,0 22 15,0-22-15,0 1 0,0-1 16,-21-21-16,0 21 0,0-20 0,0 20 16,-1-21-16,1-21 0,0 21 15,0-21-15,-21 0 0,-1 0 0,22 0 16,-42 0-16,20-21 0,1 0 0,0 0 15,-1 0-15,22-1 0,-21 1 0,21-21 16,-22 21-16,22-22 0,0 22 16,21-21-16,0 0 0,0-1 0,0 1 15,0 21-15,21-22 0,0 1 16,22 0-16,-22-1 0,21 1 0</inkml:trace>
  <inkml:trace contextRef="#ctx0" brushRef="#br0" timeOffset="27046.88">13017 4805 0,'-21'0'0,"42"0"0,-63 0 16,21 0-16,0 21 0,21 0 15,-21 0-15,21 22 0,0-1 16,0 0-16,0 22 0,0-22 15,-22 22-15,22-22 0,0 22 0,0-1 16,0 1-16,-21-22 0,21 21 16,0 1-16,0-1 0,-21 1 0,0-1 15,21 1-15,0-1 0,-21 1 0,0-22 16,-1 1-16,22-1 0,-21 0 16,21 1-16,0-22 0,0 0 0,0 0 15,0-42 1,21 21-1,-21-21-15</inkml:trace>
  <inkml:trace contextRef="#ctx0" brushRef="#br0" timeOffset="27334.71">12869 5101 0,'0'0'0,"21"-21"0,1-21 16,-22 21-16,21-1 0,0 1 15,0 0-15,0 0 0,0 0 0,1 21 16,-1 0-16,21 0 0,-21 0 16,22 21-16,-22 0 0,21 0 0,-21 0 15,0 1-15,-21 20 0,0-21 0,0 0 16,0 22-16,-21-22 0,0 0 16,0 21-16,-21-21 0,-1 1 0,1-22 15,0 21-15,-1 0 16,1 0-16,21-21 0,0 0 0,-1 0 15,1 0-15,42 0 16,1 0 0,20-21-16,-21 21 0,0-21 0</inkml:trace>
  <inkml:trace contextRef="#ctx0" brushRef="#br0" timeOffset="27706.5">13504 5165 0,'21'0'32,"1"0"-32,-1 0 0,0 0 15,0 0-15,0 0 16,0 0-16,1-21 0,-1 21 0,21-22 16,-21 1-16,22 0 0,-22 0 15,0 0-15,0 0 0,0-1 0,0 1 16,-21-21-16,0 21 0,0 0 0,0-1 15,0 1-15,-21 0 0,0 0 16,0 21-16,0 0 0,0 0 0,-1 21 16,-20 0-16,21 0 0,0 1 15,0 20-15,-1-21 0,22 21 0,0 1 16,0-1-16,0-21 0,0 22 16,0-22-16,0 21 0,0-21 15,22 0-15,-1 1 0,0-22 0,0 21 16,0 0-16,22-21 0,-22 0 0,0 0 15,21 0-15,1 0 0,-22 0 16,21 0-16,-21-21 0,22 21 0,-22-21 16,0-1-16,0 1 0</inkml:trace>
  <inkml:trace contextRef="#ctx0" brushRef="#br0" timeOffset="27915.38">15007 5207 0,'0'21'15,"-21"-21"1,21-21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46C1-FA07-432A-948B-E331773C3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AEF3A-0D77-41F7-B80D-CA6519C05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403D-B3F7-494A-A4B9-0BFF4D41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2629-846C-42EF-B202-162642D17FF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49D8-9D98-4094-834D-FBFAEBB3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7D36-52E7-4FEE-B315-D43F9A11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28E6-17C8-4C91-8BCF-4FE1918D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22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A87A-7200-4DE3-B297-E8AB5687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BAAAF-36A3-4E41-84AD-C6591B657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B9E5-3EE9-410F-AEBD-151514D5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2629-846C-42EF-B202-162642D17FF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A876A-9504-4BEA-9B62-53CBB298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CE63F-C43F-4884-898B-423066DD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28E6-17C8-4C91-8BCF-4FE1918D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2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011A6-6CF3-47DE-AEE2-8BFA4F28C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EEB6D-D2A2-4C5E-AC21-830033DE6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A775-EB79-4687-A030-DDAAED24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2629-846C-42EF-B202-162642D17FF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7670C-84CF-4F9C-AC25-A728E49A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0ACB4-957C-4F82-85EF-13BE80A1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28E6-17C8-4C91-8BCF-4FE1918D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27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9EA8-86A0-4A71-9411-A60C185C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D732-3283-401F-8054-9E1B7AD6E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5F850-9693-44E5-8154-B722750A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2629-846C-42EF-B202-162642D17FF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0098F-329B-4A90-83AC-895837A2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BB34-4941-42F4-A98C-3981B029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28E6-17C8-4C91-8BCF-4FE1918D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8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A46C-1D08-468F-AE38-5EEB3D86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2866B-2607-43FB-971A-81C923368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F318D-B7BF-4D95-81C0-703D4F00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2629-846C-42EF-B202-162642D17FF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9EC7-957B-41F6-8656-BE622B7D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43A7-7DAC-4516-BC08-64721796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28E6-17C8-4C91-8BCF-4FE1918D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70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48BF-DA53-4B13-BA12-B5B03F99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F5BC-F776-4384-BE44-159B66CD8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A8520-DC4F-4E03-9F2F-C087239CF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0E909-5E18-4EA9-86AC-990270A6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2629-846C-42EF-B202-162642D17FF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7545B-0544-47B3-81FF-732EAA0D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98AD9-FB41-4C17-AEB7-9A187FBB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28E6-17C8-4C91-8BCF-4FE1918D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17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881B-2E56-4DEB-B7F6-351AB2D7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04878-8C24-4DF9-8560-DC595EEB1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01640-E35E-4AF5-97FF-E52001BF8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EA445-A659-41DA-B557-ECF9E4085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78EB9-6737-428C-9F6C-46E23F9B5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D4897-4715-4F47-80FE-6CE46807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2629-846C-42EF-B202-162642D17FF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CE2D0-8098-49E2-A456-BDA4A09C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6A118-455B-4432-8C55-0B157D8D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28E6-17C8-4C91-8BCF-4FE1918D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4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441B-17C0-4B0F-A934-D5DF58A1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877D8-4A97-426C-A1F1-ED81122A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2629-846C-42EF-B202-162642D17FF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4830A-82A9-40A1-B861-6E48B7D7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14631-17D4-4C09-8C9C-D45139AE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28E6-17C8-4C91-8BCF-4FE1918D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34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DB06C-835F-4059-895B-A088FEDF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2629-846C-42EF-B202-162642D17FF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90528-E774-40E3-BCD0-48379F8D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1325E-9E3D-457C-961E-BFAA0E30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28E6-17C8-4C91-8BCF-4FE1918D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06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8F88-ABB3-4C01-9FFD-EDA8C3A3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0AF5-B19A-4EE5-BF26-84F0DA8D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97275-A98E-4ED3-85E5-BEBFA4F01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2983-754C-4209-BEEF-538DAABA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2629-846C-42EF-B202-162642D17FF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899D5-77E7-4EBF-A4AB-3EDA9147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82798-573B-4379-88D9-A3FBC9AD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28E6-17C8-4C91-8BCF-4FE1918D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4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AFB7-249A-4194-9F70-9DD186DF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CBC93-C7E4-49D3-8C2C-3E1B8842E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ECD13-508C-431A-A7CE-07C6A7156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08885-7C6C-43BD-A14C-3FE996B7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2629-846C-42EF-B202-162642D17FF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0CD35-6E9A-4D79-98E6-5B875E2F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B31AA-8A62-46DF-ABAA-D1CF2702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28E6-17C8-4C91-8BCF-4FE1918D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3EF8A-46AD-4810-8C7B-4D47C873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5FD46-2DA7-4225-97B6-FB5A3233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7EBBF-E1D6-4CEE-A8D5-4855CCC3E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2629-846C-42EF-B202-162642D17FF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0C452-40A2-491D-903E-72A3011B4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62486-7980-4659-9DCC-96F902F8D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28E6-17C8-4C91-8BCF-4FE1918DB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2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3B37-299D-44C8-A907-C6CF42F50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B1E80-2C06-452D-84F0-0721CC89A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40C5A4-13E7-4836-BE2E-CF9D960442EF}"/>
                  </a:ext>
                </a:extLst>
              </p14:cNvPr>
              <p14:cNvContentPartPr/>
              <p14:nvPr/>
            </p14:nvContentPartPr>
            <p14:xfrm>
              <a:off x="518040" y="152280"/>
              <a:ext cx="11651400" cy="375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40C5A4-13E7-4836-BE2E-CF9D960442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142920"/>
                <a:ext cx="11670120" cy="37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3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3B37-299D-44C8-A907-C6CF42F50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B1E80-2C06-452D-84F0-0721CC89A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AB96DB-7A84-4DA5-951D-56AC38F249DE}"/>
                  </a:ext>
                </a:extLst>
              </p14:cNvPr>
              <p14:cNvContentPartPr/>
              <p14:nvPr/>
            </p14:nvContentPartPr>
            <p14:xfrm>
              <a:off x="45720" y="274320"/>
              <a:ext cx="9250920" cy="399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AB96DB-7A84-4DA5-951D-56AC38F249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264960"/>
                <a:ext cx="9269640" cy="40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35052B-0667-49BD-86BE-11D25474B028}"/>
                  </a:ext>
                </a:extLst>
              </p14:cNvPr>
              <p14:cNvContentPartPr/>
              <p14:nvPr/>
            </p14:nvContentPartPr>
            <p14:xfrm>
              <a:off x="0" y="1203840"/>
              <a:ext cx="4861800" cy="396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35052B-0667-49BD-86BE-11D25474B0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194480"/>
                <a:ext cx="488052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07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3B37-299D-44C8-A907-C6CF42F50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B1E80-2C06-452D-84F0-0721CC89A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6EEFE4-00CD-4F0C-81E5-D0D432F2D5E7}"/>
                  </a:ext>
                </a:extLst>
              </p14:cNvPr>
              <p14:cNvContentPartPr/>
              <p14:nvPr/>
            </p14:nvContentPartPr>
            <p14:xfrm>
              <a:off x="198000" y="190440"/>
              <a:ext cx="8839800" cy="420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6EEFE4-00CD-4F0C-81E5-D0D432F2D5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81080"/>
                <a:ext cx="8858520" cy="42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95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3B37-299D-44C8-A907-C6CF42F50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B1E80-2C06-452D-84F0-0721CC89A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E604A8-1B55-404A-A9CE-55F3E2091151}"/>
                  </a:ext>
                </a:extLst>
              </p14:cNvPr>
              <p14:cNvContentPartPr/>
              <p14:nvPr/>
            </p14:nvContentPartPr>
            <p14:xfrm>
              <a:off x="106560" y="312480"/>
              <a:ext cx="9449280" cy="495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E604A8-1B55-404A-A9CE-55F3E20911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303120"/>
                <a:ext cx="9468000" cy="49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58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3B37-299D-44C8-A907-C6CF42F50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B1E80-2C06-452D-84F0-0721CC89A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C593EF-528F-4B38-9C57-056E45C79A0B}"/>
                  </a:ext>
                </a:extLst>
              </p14:cNvPr>
              <p14:cNvContentPartPr/>
              <p14:nvPr/>
            </p14:nvContentPartPr>
            <p14:xfrm>
              <a:off x="190440" y="281880"/>
              <a:ext cx="11727720" cy="295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C593EF-528F-4B38-9C57-056E45C79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272520"/>
                <a:ext cx="11746440" cy="29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213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3B37-299D-44C8-A907-C6CF42F50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B1E80-2C06-452D-84F0-0721CC89A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50FF69-4DEE-4242-9D94-784C295DCBBF}"/>
                  </a:ext>
                </a:extLst>
              </p14:cNvPr>
              <p14:cNvContentPartPr/>
              <p14:nvPr/>
            </p14:nvContentPartPr>
            <p14:xfrm>
              <a:off x="259200" y="243720"/>
              <a:ext cx="9083160" cy="57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50FF69-4DEE-4242-9D94-784C295DC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34360"/>
                <a:ext cx="910188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79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3B37-299D-44C8-A907-C6CF42F50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B1E80-2C06-452D-84F0-0721CC89A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3F8DDE-8497-41A7-8A47-A29A20E7ACA6}"/>
                  </a:ext>
                </a:extLst>
              </p14:cNvPr>
              <p14:cNvContentPartPr/>
              <p14:nvPr/>
            </p14:nvContentPartPr>
            <p14:xfrm>
              <a:off x="510480" y="274320"/>
              <a:ext cx="8786160" cy="228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3F8DDE-8497-41A7-8A47-A29A20E7AC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264960"/>
                <a:ext cx="8804880" cy="23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28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3B37-299D-44C8-A907-C6CF42F50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B1E80-2C06-452D-84F0-0721CC89A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F2E50A-9B31-47CD-8098-C4D9CEE7B465}"/>
                  </a:ext>
                </a:extLst>
              </p14:cNvPr>
              <p14:cNvContentPartPr/>
              <p14:nvPr/>
            </p14:nvContentPartPr>
            <p14:xfrm>
              <a:off x="967680" y="335160"/>
              <a:ext cx="10104480" cy="307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F2E50A-9B31-47CD-8098-C4D9CEE7B4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325800"/>
                <a:ext cx="10123200" cy="30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56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3B37-299D-44C8-A907-C6CF42F50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B1E80-2C06-452D-84F0-0721CC89A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6F92B1-CBC2-4057-86EB-B4D56BE41A37}"/>
                  </a:ext>
                </a:extLst>
              </p14:cNvPr>
              <p14:cNvContentPartPr/>
              <p14:nvPr/>
            </p14:nvContentPartPr>
            <p14:xfrm>
              <a:off x="487800" y="160200"/>
              <a:ext cx="10561680" cy="1890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6F92B1-CBC2-4057-86EB-B4D56BE41A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50840"/>
                <a:ext cx="10580400" cy="19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28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3B37-299D-44C8-A907-C6CF42F50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B1E80-2C06-452D-84F0-0721CC89A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C4A8D3-E1E1-44A4-B63D-C1B4316E46F6}"/>
                  </a:ext>
                </a:extLst>
              </p14:cNvPr>
              <p14:cNvContentPartPr/>
              <p14:nvPr/>
            </p14:nvContentPartPr>
            <p14:xfrm>
              <a:off x="533520" y="449640"/>
              <a:ext cx="7963200" cy="185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C4A8D3-E1E1-44A4-B63D-C1B4316E46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440280"/>
                <a:ext cx="7981920" cy="18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84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3B37-299D-44C8-A907-C6CF42F50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B1E80-2C06-452D-84F0-0721CC89A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D7B616-5A39-444A-B561-2220DDE5564A}"/>
                  </a:ext>
                </a:extLst>
              </p14:cNvPr>
              <p14:cNvContentPartPr/>
              <p14:nvPr/>
            </p14:nvContentPartPr>
            <p14:xfrm>
              <a:off x="586800" y="205920"/>
              <a:ext cx="9502560" cy="243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D7B616-5A39-444A-B561-2220DDE556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196560"/>
                <a:ext cx="9521280" cy="24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86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3B37-299D-44C8-A907-C6CF42F50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B1E80-2C06-452D-84F0-0721CC89A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EBE2E2-F037-493E-9727-4233C342ED64}"/>
                  </a:ext>
                </a:extLst>
              </p14:cNvPr>
              <p14:cNvContentPartPr/>
              <p14:nvPr/>
            </p14:nvContentPartPr>
            <p14:xfrm>
              <a:off x="205560" y="243720"/>
              <a:ext cx="7407000" cy="362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EBE2E2-F037-493E-9727-4233C342ED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34360"/>
                <a:ext cx="7425720" cy="36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14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3B37-299D-44C8-A907-C6CF42F50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B1E80-2C06-452D-84F0-0721CC89A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FD51E0-A076-4F3C-A0F7-2AD9B1D917EE}"/>
                  </a:ext>
                </a:extLst>
              </p14:cNvPr>
              <p14:cNvContentPartPr/>
              <p14:nvPr/>
            </p14:nvContentPartPr>
            <p14:xfrm>
              <a:off x="297000" y="213480"/>
              <a:ext cx="2332080" cy="92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FD51E0-A076-4F3C-A0F7-2AD9B1D91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204120"/>
                <a:ext cx="2350800" cy="9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04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3B37-299D-44C8-A907-C6CF42F50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B1E80-2C06-452D-84F0-0721CC89A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4B3F2D-5E1D-456A-96A9-C83EEF58DF8A}"/>
                  </a:ext>
                </a:extLst>
              </p14:cNvPr>
              <p14:cNvContentPartPr/>
              <p14:nvPr/>
            </p14:nvContentPartPr>
            <p14:xfrm>
              <a:off x="221040" y="160200"/>
              <a:ext cx="7414560" cy="213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4B3F2D-5E1D-456A-96A9-C83EEF58DF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50840"/>
                <a:ext cx="7433280" cy="21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23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2021-10-06T02:26:36Z</dcterms:created>
  <dcterms:modified xsi:type="dcterms:W3CDTF">2021-10-06T02:27:17Z</dcterms:modified>
</cp:coreProperties>
</file>