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35:00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1355 0,'0'0'0,"0"-21"0,0-1 16,0 1-16,0 0 0,0 0 16,0 0-16,-22 0 0,22-1 15,0 1-15,-21 21 0,21-21 16,0 42 15,0 0-31,0 1 16,0-1-16,0 21 0,0-21 0,0 0 15,0 22-15,0-1 0,0-21 16,0 22-16,0 20 0,0-21 0,-21 22 16,21-22-16,-21 22 0,21-1 15,-21-20-15,21 20 0,0 1 16,0-22-16,-21 0 0,21 1 0,-22-1 15,22 0-15,0 1 0,0-1 0,0 0 16,0-21-16,0 1 0,0 20 16,0-21-16,0 0 0,0 0 15,0-42 17,0 0-32,0 0 15,0 0-15,0 0 0,0-1 16,0-20-16</inkml:trace>
  <inkml:trace contextRef="#ctx0" brushRef="#br0" timeOffset="1595.08">11409 1270 0,'-21'-21'32,"-1"21"-32,44 0 78,-1 0-78,0 0 15,0 0-15,0 0 0,85 0 16,-85 0 0,22 0-16,-1 0 0,0 0 15,22 0-15,-1 0 0,1 0 16,401-21-1,-380 21 1,0 0-16,21-21 0,-1 21 0,1 0 16,0 0-16,21 0 0,-21-22 15,0 22-15,21 0 0,-21 0 0,21 0 16,0 0-16,21 0 0,-21 0 16,0-21-16,21 21 0,-21 0 0,21 0 15,-21 0-15,21 0 0,22 0 16,-43 0-16,21 0 0,-21 0 15,0 0-15,0 0 0,0 0 0,-21 0 0,21 0 16,-22 0-16,213 0 16,-212 0-16,-22 0 15,1 0-15,0 0 0,-1 0 16,1 0-16,-21 0 0,20 0 0,-20 0 16,-1 0-16,1 0 0,-22 0 15,0 0-15,1 0 0,-1 0 0,-21 0 16,22-21-1,-22 21-15,0 0 32,-21 21 30,0 0-46,0 1-16,0-1 0,0 0 0,0 0 15,0 0-15,0 0 0,21 1 16,-21 20-16,0-21 0,21 21 0,-21-20 16,0 20-16,0-21 0,0 21 15,0 1-15,21-1 0,-21 0 0,0 1 16,22-1-16,-22 22 0,0-22 0,0 0 16,0 1-16,0-1 15,0 21-15,0-20 0,0-1 0,0 0 16,0 1-16,0-1 0,0 0 15,0 1-15,0 20 0,0-20 0,21-1 16,0 0-16,-21-21 0,21 22 0,-21-1 16,0-21-16,21 0 0,-21 22 15,0-22-15,21 0 0,-21 0 16,0 0-16,0 1 16,-21-22-16,0 0 15,0 0-15,0 0 16,0 21-16,-1-21 15,1 0-15,0 0 0,0 0 0,0 0 16,0 0-16,-1 0 0,-20 0 16,21 0-16,-21 0 0,-1 0 15,1 0-15,0 0 0,-1 0 0,-20 0 16,-1 0-16,22 0 0,-22 0 16,22 0-16,-21 0 0,-1 0 0,1 0 15,-1 0-15,-21 0 0,22 0 0,-22 0 16,1 0-16,-1 0 0,0 0 15,-423 0 1,402 0-16,-21 0 16,0 0-16,0 21 0,0-21 15,22 0-15,-22 0 0,0 21 0,0-21 16,0 0-16,0 0 0,0 0 0,0 21 16,0-21-16,-22 0 0,22 0 15,0 0-15,-21 0 0,0 0 0,0 0 16,21 0-16,0 0 0,0 0 15,0 0-15,0 0 0,21 0 0,-21 0 16,21 0-16,0 0 0,22 0 0,-22-21 16,21 21-16,22 0 0,-22 0 15,22-21-15,-1 21 0,22 0 0,-22-21 16,22 21-16,0 0 0,-1-21 16,22 21-16,-21 0 0,21 0 15,21-22-15,-22 22 0,1-21 16,0 21 62,0 0-47,0 0-15,0 0-16,-1 0 15,1 0-15,0 0 16,0 0-16,0 0 16,0 0-16,21-21 15,0 0 1,0 0-16,42 0 0,-21-1 16,21 1-16</inkml:trace>
  <inkml:trace contextRef="#ctx0" brushRef="#br0" timeOffset="2027.84">12107 1545 0,'0'0'0,"-42"-21"31,63 21 0,0 0-31,22 0 0,-1 0 16,0 0-16,22-21 0,-22 21 0,22 0 16,-1 0-16,-21-21 0,22 21 15,-1 0-15,1 0 0,-1 0 0,1 0 16,-22 0-16,22-21 0,-22 21 0,0 0 16,1 0-16,-22 0 0,0 0 15,-42 0 1,0 21-16,0-21 15,-22 0-15,1 0 0,0 21 0,-1-21 16</inkml:trace>
  <inkml:trace contextRef="#ctx0" brushRef="#br0" timeOffset="2311.67">12488 1588 0,'0'21'31,"0"0"-31,0 0 0,0 0 0,0 0 16,0 1-16,0 20 0,0-21 16,0 21-16,0 1 0,0-1 0,0 0 15,0 1-15,0-1 0,-21 0 0,21 1 16,-21-1-16,0 0 16,21 1-16,-21-1 0,21 0 0,-22-20 15,22 20-15,-21-21 0,21 21 0,0-20 16,0-1-16,0 0 15,21-21 1,1 0 0,-1 0-16,-21-21 0,21 0 0,0-1 15,0 1-15</inkml:trace>
  <inkml:trace contextRef="#ctx0" brushRef="#br0" timeOffset="2955.3">12827 2053 0,'0'0'0,"0"21"32,-21 1-17,0-1-15,21 0 0,-22 0 0,1 0 16,0 22-16,21-22 0,0 0 16,-21 21-16,21-21 0,0 22 0,0-22 15,0 0-15,0 0 0,0 0 0,0 1 16,21-1-16,0-21 0,0 0 15,1 0-15,-1 0 0,0 0 0,0 0 16,21 0-16,-20-21 0,-1 21 16,21-22-16,-21 1 0,0 0 15,22 0-15,-22 0 0,0-22 0,0 22 16,0 0-16,1-21 0,-22 21 16,21-1-16,0-20 0,0 21 0,-21 0 15,0 0-15,21 21 0,-21-22 0,0 1 16,0 42 15,0 1-31,0-1 0,0 0 16,0 0-16,-21 21 0,21 1 15,-21-22-15,21 42 0,0-20 0,-21-1 0,21 22 16,0-1-16,-21 1 16,21-1-16,0 1 0,0-1 0,0 1 15,0 20-15,0-20 0,0 20 0,0-20 16,0 21-16,0-22 0,0 22 15,0-22-15,0 22 0,0-22 0,0 1 16,0-1-16,0 22 0,0-21 0,0-1 16,0 1-16,-22-1 0,1-21 15,0 1-15,-21 20 0,21-42 0,-22 22 16,22-22-16,-21 0 0,-1 0 0,1 0 16,0-21-16,-1 0 0,1 0 15,0-21-15,-22 0 0,22 0 0,0 0 16,-1-22-16,1 1 0,21 0 15,-22-1-15,22-20 0,-21 21 0,21-22 16,21 1-16,-21-1 0,21 1 16,0-1-16,0 1 0,0-1 0,21 1 15,0 20-15,0-20 0,0-1 0,0 22 16,22 0-16</inkml:trace>
  <inkml:trace contextRef="#ctx0" brushRef="#br0" timeOffset="3348.08">13674 1990 0,'0'0'0,"-22"0"0,1 0 16,21 21-16,-21 0 0,0 0 15,21 22-15,0-1 0,0 0 0,-21 22 16,21-1-16,0 1 0,-21 20 0,21-20 16,0 21-16,0-1 15,-22 1-15,22-22 0,-21 22 0,21 0 16,-21-1-16,21 1 0,0 0 0,0-1 16,-21-20-16,21 21 0,-21-22 15,21 1-15,-21-1 0,21 1 0,0-1 16,0-21-16,-22 1 0,22-1 0,-21 0 15,21 1-15,0-22 0,0 0 0,0 0 16,0-42 15,0 0-31,21 0 0,-21-22 0,22 22 16,-22-21-16,0 0 0,21-1 16,0-20-16,-21 20 0</inkml:trace>
  <inkml:trace contextRef="#ctx0" brushRef="#br0" timeOffset="3683.89">13525 2138 0,'0'0'16,"0"-21"-16,-21 0 0,21-1 0,0 1 16,0 0-16,0 0 15,0 0-15,21 21 16,1-21-16,-1 21 0,0 0 15,0 0-15,21 0 0,-20 0 16,-1 0-16,21 21 0,-21-21 16,0 21-16,1 0 0,-1 0 0,0 22 15,0-22-15,-21 0 0,0 0 16,0 21-16,0-20 0,0-1 0,-21 0 16,0 21-16,0-21 0,-1 1 0,1-1 15,0 0-15,0-21 0,0 21 16,0-21-16,-1 0 0,22 21 0,-21-21 15,21-21 17,0 0-17</inkml:trace>
  <inkml:trace contextRef="#ctx0" brushRef="#br0" timeOffset="4047.68">14012 2159 0,'21'-21'16,"1"21"-16,-1 0 16,0-21-16,0 0 0,0 21 15,-21-22-15,21 22 16,-21-21-16,22 21 0,-22-21 15,-22 21 1,1 0 0,0 0-16,0 0 0,-21 21 0,20 0 15,1-21-15,0 22 0,21-1 16,-21 0-16,0 0 0,21 21 0,-21-20 16,21-1-16,0 0 0,0 0 0,0 0 15,0 0-15,0 1 16,0-1-16,21-21 0,0 0 0,0 21 15,0-21-15,0 0 0,1 0 16,-1 0-16,0 0 0,21-21 16,-21 0-16,22 21 0</inkml:trace>
  <inkml:trace contextRef="#ctx0" brushRef="#br0" timeOffset="4327.51">14647 1990 0,'0'0'0,"-21"-21"16,0 21-16,0 0 16,0 0-16,-1 0 0,1 0 15,0 21-15,0-21 0,0 21 16,0 0-16,-1 0 0,1 0 16,0 22-16,21-22 0,0 0 0,-21 21 15,21-20-15,0-1 0,0 0 16,0 21-16,0-21 0,0 1 0,0-1 15,0 0-15,0 0 0,21 0 16,0-21-16,0 21 0,1-21 0,-1 0 16,0 0-16,0 0 0,0 0 0,22 0 15,-22 0-15,21-21 0,-21 21 16,22-21-16</inkml:trace>
  <inkml:trace contextRef="#ctx0" brushRef="#br0" timeOffset="4789.25">15219 2011 0,'0'-21'16,"0"42"-16,-21-42 0,-1 0 0,1 21 0,0 0 15,0 0-15,0 0 0,-22 0 16,22 0-16,0 0 0,0 0 0,-21 21 16,20 0-16,1 0 0,0 0 0,-21 0 15,42 1-15,-21 20 0,-1-21 16,1 21-16,21-20 0,-21-1 15,21 0-15,0 21 0,0-21 0,0 1 0,0-1 16,0 0-16,0 0 16,0 0-16,21-21 0,0 0 15,1 0-15,-1 0 0,0 0 16,0 0-16,0 0 0,0-21 0,1 21 16,20-21-16,-21 0 0,0 0 0,0-1 15,1 1-15,-1 0 0,0-21 16,0 21-16,0-1 0,0-20 0,1 21 15,-22 0-15,0 0 0,21 21 0,-21-22 16,0 44 0,-21-1-1,21 0-15,-22 21 0,1-21 16,21 1-16,-21-1 0,21 0 16,0 21-16,-21-21 0,21 1 0,0-1 15,0 0-15,0 0 0,0 0 16,0 0-16,21-21 15,0 0-15,85-42 16</inkml:trace>
  <inkml:trace contextRef="#ctx0" brushRef="#br0" timeOffset="5173.03">15748 1990 0,'0'-21'0,"-85"21"31,64 0-31,0 0 0,0 0 16,0 0-16,-1 0 0,1 0 0,0 21 15,21 0-15,-21-21 16,21 21-16,0 0 0,0 0 16,106 43 15,-85-43-31,0-21 0,0 21 0,0-21 0,22 21 15,-22 1-15,0-1 16,0 0-16,-21 0 16,0 0-16,-21 0 15,0-21-15,0 22 0,-22-22 16,22 0-16,0 0 0,-21 21 16,-106-21-1,126 0 1,1 0-16,21-43 15,64-20 17</inkml:trace>
  <inkml:trace contextRef="#ctx0" brushRef="#br0" timeOffset="5695.73">16235 1397 0,'0'0'0,"-21"0"15,-1 0 1,22 21-16,-21-21 16,21 21-16,-21 1 0,0 20 15,21 0-15,0 1 0,0-1 16,-21 0-16,0 1 0,21 20 15,0 1-15,-22-22 0,22 0 0,-21 22 16,0-22-16,21 0 0,-21 1 0,21-1 16,0-21-16,0 22 0,0-22 15,0 21-15,0-21 0,0 0 0,0 1 16,21-1-16,0-21 16,0 0-16,1 0 0,-1 0 15,0 0-15,21 0 0,-21-21 16,1 21-16,-1-22 0,21 1 0,-21 0 15,0 0-15,1 0 0,-1 0 0,0-1 16,0 1-16,0 0 16,-21 0-16,0 0 0,0 0 0,0 42 47,0 0-47,-21 0 0,0-21 0,21 21 15,-21 0-15,21 1 0,0-1 16,0 0-16,0 0 15,21-21 17,0 0-32,-21-21 15,21 0-15,-21 0 0</inkml:trace>
  <inkml:trace contextRef="#ctx0" brushRef="#br0" timeOffset="5867.63">16510 1842 0,'0'0'0,"-42"-22"32,20 22-32,1 0 15,21 22 17</inkml:trace>
  <inkml:trace contextRef="#ctx0" brushRef="#br0" timeOffset="6057.52">15854 1926 0,'-21'0'0,"42"0"0,-64 21 0,22-21 16,0 0-16,42 0 46,0 0-46,1 0 0,147 0 32,-127 0-32,1 0 0,-1 0 15</inkml:trace>
  <inkml:trace contextRef="#ctx0" brushRef="#br0" timeOffset="6567.23">16637 2032 0,'0'0'0,"-64"42"16,43-20 0,21-1-16,-21 0 15,0 0-15,21 0 0,0 0 16,-21 1-16,21-1 15,0 0-15,0 0 16,0 0 0,0-42 15,0 0-15,0 0-16,0 0 15,0-1-15,21 1 0,0 0 0,0 0 16,-21 0-16,21 0 15,1-1-15,-1 1 0,21 0 0,-21 0 16,0 0-16,22 21 0,-22-21 0,21 21 16,-21 0-16,1 0 0,-1 0 15,0 0-15,0 0 0,0 21 0,0 0 16,-21 0-16,0 0 16,0 0-16,0 85 15,-21-85-15,0 1 16,0-22-16,-21 42 15,42-21 1,-22-21-16,44 0 31</inkml:trace>
  <inkml:trace contextRef="#ctx0" brushRef="#br0" timeOffset="7647.61">17441 2032 0,'-84'-42'32,"62"21"-32,1 21 15,0 0-15,0 0 0,0 0 16,0 0-16,-1 0 0,1 21 15,0 0-15,0 0 0,21 0 0,-21 0 16,0 1-16,-1-1 0,1 0 16,0 0-16,21 21 0,0-20 0,0-1 15,0 0-15,0 0 0,0 0 0,0 0 16,0 1-16,21-22 16,0 0-16,1 21 0,-1-21 15,0 0-15,0 0 0,21 0 0,-20 0 16,-1 0-16,0 0 0,0-21 15,0-1-15,0 22 0,1-21 0,-1 0 16,-21 0-16,21 0 0,-21 0 16,21 21-16,0-22 0,-21 1 0,0 0 15,0 0-15,21 0 0,-21 0 32,0 42-1,0 0-31,-21 0 0,21 0 15,0 0-15,-21 1 0,21-1 16,0 0-16,0 21 0,0-21 16,-21 22-16,21-1 0,0 0 0,0 22 15,-21-22-15,21 22 0,0-22 0,0 22 16,0-1-16,-21 1 0,21-1 16,-22 1-16,1 20 0,21-20 0,0 20 15,-21-20-15,21 21 0,-21-22 16,21 22-16,0-1 0,0-20 0,-21 21 15,21-22-15,0 22 0,-21-1 0,21 1 16,0 0-16,0-1 0,-22 1 16,22-21-16,0 20 0,0-20 0,0 20 15,0-20-15,0-1 0,-21 22 16,21-21-16,0-22 0,0 21 0,-21 1 16,21-22-16,0 1 0,0-1 15,0-21-15,0 21 0,0-20 0,-21-1 16,21 0-16,0 0 0,-21-21 0,0 0 15,-85-42 17,85 21-32,-22-1 0,22 1 0,-21-21 15,21 0-15,-22-1 0,1 1 16,0 0-16,-1-22 0,1 22 0,0-22 16,20 1-16,-20 20 0,0-20 15,-1-1-15,22 22 0,-21-21 16,21-1-16,-22-21 0,22 22 0,0-1 15,0-20-15,0 20 0,0 1 16,-1-1-16,22 1 0,0-1 0,0 1 16,0-1-16,0 1 0,0-1 15,0 1-15,0 20 0,22-20 0,-1-1 16,0 22-16,0 0 0,21-1 0,-20 1 16,20 0-16,0-1 0,1 22 15,-1-21-15,0 0 0,1 20 0,-1 1 16,0-21-16,1 21 0,-1 0 15,-21-1-15,21 1 0,1 0 0,-22 21 16,0-21-16,0 0 0,0 21 16,1 0-16,-1-21 0,-21 42 93</inkml:trace>
  <inkml:trace contextRef="#ctx0" brushRef="#br0" timeOffset="9327.65">9334 4043 0,'0'0'0,"0"-21"0,0 0 0,0-1 16,0 1-1,0 42 63,0 1-78,0-44 78,-21 22-46,0 0-1</inkml:trace>
  <inkml:trace contextRef="#ctx0" brushRef="#br0" timeOffset="20527.53">12086 3196 0,'0'0'0,"21"0"0,0 0 0,22-42 16,-22 42-16,0-21 0,0 21 16,0-21-16,1 21 0,-1-22 0,0 22 15,0-21-15,0 21 0,0 0 16,-21-21-16,-21 21 47,-21 21-47,21 0 0,-22 1 0,-20-1 15,-1 0-15,1 21 0,-22 1 0,22-1 16,-22 21-16,0-20 0,1 20 16,-1-20-16,0 20 0,-20-21 0,-1 22 15,-21-1-15,0 1 0,21-1 16,-21 1-16,-21-1 0,21 22 15,-21-21-15,-1 20 0,1-20 0,0-1 16,21 22-16,0-22 0,0 1 16,0-1-16,21 1 0,-21 21 0,21-22 15,1 1-15,-1-1 0,0 1 0,21-22 16,1 21-16,-1-20 0,0-1 16,1 0-16,20-20 0,1 20 0,20-21 15,-20 0-15,20-21 0,1 0 16,21 0-16,21-21 15,21 0-15,21 0 0,-20-22 16</inkml:trace>
  <inkml:trace contextRef="#ctx0" brushRef="#br0" timeOffset="21371.05">15727 2858 0,'21'21'31,"0"0"-31,0-21 0,0 21 0,1 0 16,-1 0-16,21 1 0,0-22 0,1 42 15,-1-21-15,0 0 0,22 0 16,-1 22-16,1-1 0,21-21 0,-1 22 15,1-1-15,21 0 0,-22 1 16,43-1-16,-21 0 0,21 1 0,0-1 16,21 0-16,-21 22 0,22-22 15,-1 0-15,0 1 0,0-1 16,0 22-16,22-22 0,-22 21 0,21 1 16,0-1-16,-20 1 0,20-1 15,0 1-15,-21-1 0,1-20 0,-22 20 16,21-20-16,-21-1 0,-21 0 0,21 22 15,-22-43-15,1 21 0,-21 1 16,21-1-16,-43-21 0,1 21 0,-1-20 16,-20-1-16,-1 0 0,0-21 15,-21 21-15,1-21 0,-22 21 0,0-42 47,-22 0-47,1 21 0,0-21 16,-21 21-16</inkml:trace>
  <inkml:trace contextRef="#ctx0" brushRef="#br0" timeOffset="22324.21">1778 5313 0,'0'0'0,"0"-21"15,0 42 1,0 0-16,0 21 16,0-20-16,21 20 0,-21 21 15,0-20-15,0 20 0,0 22 0,0-22 16,0 22-16,0 0 0,0-1 0,0 1 16,-21 0-16,21-1 15,-21 1-15,0 0 0,-1-1 0,22-20 16,0 21-16,-21-22 0,21 1 15,0-1-15,0 1 0,0-22 0,0 0 16,0-21-16,0 22 0,0-22 16,0 0-16,21-21 15</inkml:trace>
  <inkml:trace contextRef="#ctx0" brushRef="#br0" timeOffset="23585.2">1736 5419 0,'0'0'0,"42"-43"31,-21 43-31,0 0 16,0 0-16,1 0 0,-1 0 15,21 0-15,-21 0 16,0 0-16,22 0 0,-1 0 0,22 0 16,-1 0-16,1-21 0,-1 21 15,22 0-15,21 0 0,-22-21 0,1 21 16,21-21-16,-22 21 0,22 0 15,0-21-15,0 21 0,21 0 0,-21 0 16,21-21-16,0 21 0,0 0 16,0-22-16,0 1 0,0 21 0,21 0 15,0-21-15,21 21 0,-20 0 16,-1-21-16,21 21 0,-21-21 16,22 21-16,-1-21 0,0 21 0,1-22 15,-22 22-15,21-21 0,0 21 16,-20 0-16,-1-21 0,0 21 0,-21 0 15,21-21-15,-21 21 0,-21 0 0,21 0 16,-21 0-16,0 0 0,-1 0 16,1 0-16,-21 0 0,0 0 0,-22 0 15,22 0-15,-43 0 0,22 0 0,-1 0 16,-21 0-16,1 0 0,-1 0 16,-21 0-16,0 0 0,1 0 0,-1 0 15,-42 0 48,-1 0-48,1 21-15,21 0 16,0 0-16,0 1 16,0-1-16,-21 0 0,21 21 0,0-21 15,0 22-15,0-22 0,0 21 0,0 1 16,0-1-16,0 21 0,0-20 15,0 20-15,0-20 0,0 20 0,0 1 16,0-22-16,-21 21 0,21-20 0,0 20 16,0-20-16,0-1 15,-21 21-15,21-20 0,0 20 0,-21-20 16,21-1-16,0 21 0,0-20 0,-22-1 16,22 22-16,-21-22 0,21 0 15,-21-21-15,21 22 0,0-22 0,0 0 16,-21 0-16,21 0 0,-21 1 0,0-22 15,-1 21-15,1-21 0,0 0 16,0 21-16,0-21 0,0 0 16,-22 0-16,22 0 0,-21 0 0,21 0 15,-22 0-15,1 0 0,0 0 0,-1 0 16,-20 0-16,20 0 0,-20 0 16,-1 0-16,22 0 0,-21 0 15,-1-21-15,-21 21 0,22 0 0,-22 0 16,1 0-16,-22-21 0,21 21 0,-21 0 15,-21 0-15,21 0 0,-21 0 16,22 0-16,-1 0 0,0 0 0,0 0 16,0 21-16,0-21 0,1 21 0,-1-21 15,0 21-15,0-21 0,0 21 16,0-21-16,-21 21 0,22-21 0,-22 22 16,-22-22-16,22 0 0,0 21 15,0-21-15,0 0 0,22 0 16,-22 21-16,0-21 0,21 0 0,0 0 15,0 0-15,0 21 0,0-21 0,22 0 16,-1 0-16,-21 0 0,22 0 16,-1 0-16,-21 0 0,21 0 0,-20 0 15,20 0-15,0 0 0,-21 0 0,22 0 16,20 0-16,-20 0 0,20 21 16,1-21-16,-1 0 0,1 0 0,20 0 15,1 0-15,21 0 0,-22 0 16,22 0-16,0 0 0,0 0 0,42-21 62,0 21-62,0 0 16,1-21-16,20 0 0,0 21 0</inkml:trace>
  <inkml:trace contextRef="#ctx0" brushRef="#br0" timeOffset="24552.11">8488 4487 0,'0'0'16,"21"0"-16,-21-21 0,21 21 0,-21-21 15,21 21-15,-21-21 16,0 42 15,0 0-31,0 0 16,0 1-16,0-1 0,0 21 0,0-21 15,0 22-15,0-1 0,-21 0 16,0 1-16,0-1 0,0 0 0,-1 1 16,1-1-16,0 0 0,0 1 0,0-1 15,0-21-15,-1 21 0,1-20 16,0-1-16,0 0 0,0 0 0,0-21 16,21 21-16,21-21 46,0 0-46,0 0 0,21 0 16,-20-21-16,20 21 0,21-21 16,-20 21-16,20-21 0,1 21 0,-1-21 15,22 21-15,-22 0 0,1-22 16,-1 22-16,22 0 0,-43-21 0,22 21 16,-22-21-16,22 21 0,-22 0 0,-21 0 15,22 0-15,-22 0 0,0 0 16,0 0-16</inkml:trace>
  <inkml:trace contextRef="#ctx0" brushRef="#br0" timeOffset="25346.91">20680 5101 0,'-21'-21'0,"-1"21"16,22-21-16,-21 21 16,0 0-1,21 42 1,0-21-1,0 22-15,0-1 0,0 0 16,0 1-16,0-1 0,0 0 0,0 22 16,0-1-16,0 1 0,-21-1 0,21 1 15,-21-1-15,0 1 16,21-1-16,-22 1 0,1-1 0,21-20 16,-21 20-16,0-20 0,0 20 0,0-21 15,21 1-15,-22 20 0,1-42 16,0 22-16,21-1 0,-21-21 0,21 0 15,-21 1-15,21-1 0,-21 0 0,21-42 32,0 0-32,21-1 15,0 1-15,0 0 0,0-21 0,22-1 16,-22 1-16,0 0 0,0-1 16,0-20-16,22-1 0</inkml:trace>
  <inkml:trace contextRef="#ctx0" brushRef="#br0" timeOffset="26386.9">20807 5038 0,'0'0'15,"0"-43"-15,0 22 0,0-21 0,0 21 0,0 0 16,-21-1-16,21 1 16,21 21-1,0 0-15,0 0 16,21 0-16,1 0 0,-22 0 15,42 0-15,276-21 32,-233 21-32,0-21 0,0 21 0,-1 0 15,22-21-15,0 0 0,22 21 16,-1 0-16,21-22 0,-21 22 0,551-21 16,-530 21-1,0 0-15,22-21 0,-22 21 16,22-21-16,-1 21 0,1 0 0,-22-21 15,22 21-15,-22 0 0,0-21 16,1 21-16,-1 0 0,-21-22 0,0 22 16,-21 0-16,0 0 0,-21 0 15,0-21-15,-21 21 0,-1 0 16,1 0-16,0 0 0,-22-21 0,-21 21 16,22 0-16,-22 0 0,22 0 15,-22 0-15,-21 0 0,22 0 0,-1-21 16,-21 21-16,0 0 0,0 0 15,1 0-15,-1 0 0,0 0 0,0 0 16,-21 21 0,0 0-1,0 0-15,0 22 0,-21-22 16,21 21-16,-21 1 0,21-1 16,0 21-16,0-20 0,0 20 0,0 1 15,-21-1-15,21 1 16,-22-22-16,22 22 0,-21-1 0,21 1 15,-21-22-15,21 21 0,-21 1 0,0-1 16,21 1-16,0-22 0,-21 22 16,-1-1-16,22-20 0,-21-1 0,0 0 15,21 1-15,-21-1 0,0 0 16,0 1-16,21-1 0,-22-21 0,1 21 16,0-20-16,0-1 0,0 21 0,0-21 15,-1 0-15,1 1 0,0-1 16,0-21-16,0 21 0,-22 0 0,22-21 15,-21 0-15,21 21 16,-22-21-16,1 0 0,0 0 0,-22 0 16,22 21-16,-22-21 0,1 0 0,-1 0 15,-20 0-15,20 0 0,-20 0 16,-1 0-16,-21 0 0,21-21 0,-20 21 16,-1-21-16,-21 21 0,0-21 0,-21 0 15,-1 21-15,1-21 0,-21-1 16,0 22-16,-1 0 0,1-21 0,0 21 15,-1 0-15,1 0 0,21 0 16,-22 0-16,1 0 0,0 0 0,21 0 16,-1 0-16,-20 0 0,21 0 0,0 0 15,0 0-15,-22 0 16,22 0-16,0 0 0,21 0 0,-21 0 16,42 0-16,-21 0 0,42 0 0,1 0 15,-1-21-15,21 21 0,22 0 16,0 0-16,-1 0 0,22 0 0,-21-21 15,21 21-15,0 0 0,-1 0 0,1 0 16,0 0-16,0 0 0,0 0 16,0 0-16,-1 0 0,22-21 47,0 0-47,22 21 0,-1-22 0,21 1 15,-21 0-15,22 0 0,-1 0 16,-21 0-16,21-22 0,22 1 15</inkml:trace>
  <inkml:trace contextRef="#ctx0" brushRef="#br0" timeOffset="26927.87">20997 4403 0,'0'0'0,"-21"0"16,21 21-1,0 0 1,0 0-16,0 0 16,0 1-16,21-1 0,0 0 0,-21 0 15,22 0-15,-1-21 0,0 21 0,-21 1 16,42 20-16,-21-21 15,1-21-15,-1 21 0,-21 0 0,21-21 16,-21 22-16,21-22 0,-21 21 16,0 0-16,-21-21 31,0 0-31,-22 21 0,22-21 0,-21 0 16,21 21-16,-22-21 0,22 21 0,-21-21 15,0 22-15,-1-1 16,22-21-16,-21 21 0,-1 0 0,22 0 15,-21-21-15,21 21 0,0-21 0,-1 0 16,22 22-16,-21-22 0</inkml:trace>
  <inkml:trace contextRef="#ctx0" brushRef="#br0" timeOffset="27903.85">2307 5757 0,'0'0'0,"-21"-21"0,0 0 16,0 21-16,21-21 0,0 42 31,-22 0-31,22 0 0,0 1 15,0 20-15,0-21 0,0 21 0,0 1 16,0-1-16,0 0 0,0 1 16,0-1-16,0 0 0,0 22 0,0-22 15,-21 1-15,0-1 0,21 0 16,0 1-16,-21-1 0,21-21 0,0 0 16,0 0-16,0 1 31,0-44-16,0 1-15,0 0 0,0 0 16,0 0-16</inkml:trace>
  <inkml:trace contextRef="#ctx0" brushRef="#br0" timeOffset="28230.85">2011 5884 0,'0'0'0,"21"-105"31,0 83-31,0 1 0,0 21 16,1-21-16,-1 0 0,21 21 16,0 0-16,-20 0 0,20 0 15,0 0-15,1 0 0,-1 21 0,-21-21 16,21 21-16,-20 22 0,-22-22 16,0 0-16,0 21 0,0-21 15,-22 22-15,1-1 0,-21-21 0,0 22 16,-1-22-16,1 0 0,0 21 15,-1-21-15,1 1 0,21-1 0,-22 0 16,22-21-16,0 21 0,0 0 16,21 0-1,21-21 17,0 0-32,0 0 0,1 0 15,-1 0-15</inkml:trace>
  <inkml:trace contextRef="#ctx0" brushRef="#br0" timeOffset="28662.76">2434 6287 0,'-21'0'0,"21"-22"15,-21 1-15,21 0 16,0 0-16,0 0 15,21 21-15,0-21 16,0 21-16,0 0 0,1 0 0,-1 0 16,0 0-16,21 0 0,-21 0 15,1 0-15,-1 0 0,0 0 0,0 21 16,0 0-16,0 0 0,1 21 16,-22-20-16,0-1 0,0 0 15,0 21-15,-22-21 0,1 1 16,0 20-16,0-21 0,21 0 15,-21 0-15,0 1 0,-1-22 16,22-22 15,0 1-31,0 0 16,0 0-16,0 0 0,22-22 16,-22 22-16,21 0 0,-21 0 0,21-21 15,-21 20-15,21 1 0,0 0 16,-21 0-16,21 0 0,1 0 0,-1 21 15,0-22-15,0 22 16,0-21-16,0 21 0</inkml:trace>
  <inkml:trace contextRef="#ctx0" brushRef="#br0" timeOffset="28859.84">3006 6160 0,'0'0'0,"0"21"0,0 85 31,0-85-31,0 0 0,0 0 16,0 0-16,0 0 0,0 1 0,0-1 16,0 0-16,0-42 47,0 0-32,0-1-15</inkml:trace>
  <inkml:trace contextRef="#ctx0" brushRef="#br0" timeOffset="29026.79">3006 6033 0,'0'0'0,"0"-22"0,0 1 0,0 42 63,0 1-48,21-22-15,0 21 16</inkml:trace>
  <inkml:trace contextRef="#ctx0" brushRef="#br0" timeOffset="29710.76">3238 6244 0,'0'0'0,"0"21"0,0 1 16,0-1-16,0 0 0,-21 0 0,21 0 16,0 0-16,0 1 0,0-1 15,0 0-15,0 0 16,0 0 0,-21-21 15,21-21-16,0 0-15,0 0 16,0 0-16,0-1 0,0 1 0,0 0 16,0-21-16,0 21 0,0-1 15,0 1-15,21 0 0,0 0 0,1 0 16,-1 0-16,0 21 0,21-22 16,-21 22-16,22 0 0,-22 0 0,0 0 15,21 0-15,-20 0 0,20 22 16,-21-22-16,0 21 0,22 0 15,-22-21-15,0 21 0,-21 0 0,21 0 16,-21 1-16,0-1 0,0 0 16,0 0-16,0 0 0,0 0 0,-21 1 15,21-1-15,-21 0 16,0-21 0,21-21-1,0 0-15,0-1 16,0 1-16,0 0 15,0 0-15,0 0 0,0-22 0,0 22 16,21 0-16,0 0 0,0 0 16,0 0-16,0-1 0,1 1 15,-1 0-15,0 0 0,21 21 0,-21 0 16,1 0-16,-1 0 0,0 0 16,0 0-16,0 21 0,0-21 0,1 21 15,-1 0-15,-21 1 0,0-1 16,21-21-16,-21 21 0,0 0 0,0 0 15,0 0-15,0 1 0,0-1 0,0 0 16,-21-21-16,21 21 0,0 0 16,-21 0-16,-1-21 0,22 22 15,0-44 17</inkml:trace>
  <inkml:trace contextRef="#ctx0" brushRef="#br0" timeOffset="29958.78">4254 6054 0,'0'21'31,"0"0"-15,0 0-16,0 0 0,0 1 15,0-1-15,0 0 0,0 0 16,0 0-16,0 0 0,0 1 15,0-1-15,0 0 0,0 0 0,0 0 16,0 0-16,0-42 47,0 0-47</inkml:trace>
  <inkml:trace contextRef="#ctx0" brushRef="#br0" timeOffset="30347.83">4276 5800 0,'0'0'0,"-22"-21"0,1 21 15,0 0 1,0 21-16,21 0 0,-21 0 16,21 0-16,0 0 0,0 1 15,0-1-15,0 0 0,0 0 0,0 0 16,0 0-16,0 1 0,21-22 15,0 0-15,-21 21 0,21-21 0,0 0 16,1 0-16,-1 0 0,0 0 16,0-21-16,0-1 0,0 22 0,1-21 15,-1 0-15,-21 0 0,0 0 16,0 0-16,0-1 0,0 1 16,0 0-16,-21 0 0,21 0 0,-22 0 15,-20-1-15,21 1 0,0 21 16,0 0-16,-1 0 0,1 0 0,0 0 15,0 0-15,0 21 0,0 1 16,-1-1-16,22 0 0,-21 0 0,21 0 16,0 0-16,0 1 0,0-1 15,0 0-15,0 0 0,0 0 0,21-21 16,1 21-16,-1-21 0,0 0 0,0 0 16,0 0-16</inkml:trace>
  <inkml:trace contextRef="#ctx0" brushRef="#br0" timeOffset="30843.14">4741 5652 0,'0'0'16,"0"-22"-16,0 1 0,0 42 31,0 1-15,0-1-16,-21 21 0,21-21 0,-21 22 15,21-1-15,0 0 0,0 1 0,0-1 16,0 0-16,0 1 16,0-1-16,-21 0 0,21-21 0,0 22 15,0-1-15,0-21 0,0 0 16,0 22-16,21-22 0,-21 0 0,21 0 16,0 0-16,0-21 0,1 22 15,-1-22-15,0 0 0,0 0 16,0-22-16,0 22 0,1-21 0,-1 0 15,0 0-15,0 0 0,0 0 16,0-1-16,1 1 0,-1-21 0,0 21 16,-21 0-16,0-22 0,21 22 15,-21 0-15,21 0 0,-21 0 16,0-1-16,0 44 16,-21-1-1,21 0-15,-21 0 0,21 0 16,0 0-16,0 1 0,0-1 15,0 0-15,0 0 16,21-21 0,0 0-16,0 0 15,1 0-15,-1-21 0,0 0 16,-21 0-16,21-1 16</inkml:trace>
  <inkml:trace contextRef="#ctx0" brushRef="#br0" timeOffset="31019.04">5186 5652 0,'-43'0'31,"22"21"-31,21 0 16,0 0-1,-21-21 1,21 21-1</inkml:trace>
  <inkml:trace contextRef="#ctx0" brushRef="#br0" timeOffset="31191.02">4297 6011 0,'0'0'15,"-21"22"-15,-1-1 0,22 0 16,22-21-1,-1 0-15,0 0 16,21 0-16,1 0 0,-1 0 0,21-21 16,-20 21-16,20-21 0,-20-1 15,20 22-15,1-21 0</inkml:trace>
  <inkml:trace contextRef="#ctx0" brushRef="#br0" timeOffset="31567.01">5313 5927 0,'-21'0'15,"-1"0"-15,22 21 0,0 0 16,0 0-16,0 0 16,0 1-16,0-1 0,0 0 0,0 0 15,0 0-15,0 0 0,0 1 16,0 20-16,22-21 0,-22 0 15,21 0-15,-21 1 0,0-1 16,21 0-16,0-21 31,-21-21-15,0 0-16,0-1 0,21 1 16,-21 0-16,21 0 0,1 0 0,-22-22 15,21 22-15,-21-21 0,21 21 16,0-22-16,0 22 0,0-21 0,1 21 15,-1 0-15,0-1 0,21 1 16,-21 0-16,1 21 0,-1 0 16,0 0-16,0 0 0,0 0 0,0 0 15,1 0-15</inkml:trace>
  <inkml:trace contextRef="#ctx0" brushRef="#br0" timeOffset="31895.04">5821 6033 0,'0'0'0,"0"21"0,0 0 16,0 0-16,0 0 0,0 0 0,0 1 15,21-22 1,0 0-16,0 0 16,0 0-16,1 0 0,-1-22 15,0 1-15,21 0 0,-21 21 16,1-21-16,-1 0 0,0 0 0,0-22 16,0 22-16,0 0 0,-21 0 15,0-22-15,0 22 0,0 0 0,0 0 16,0 0-16,-21 21 0,0 0 15,0 0-15,0 0 0,-22 21 16,22 0-16,0 0 0,-21 0 0,21 22 16,-1-1-16,1-21 0,0 22 15,21-1-15,0 0 0,0 1 0,0-22 16,0 21-16,0-21 0,21 0 0,0 1 16,1-1-16,20-21 15,-21 0-15,21 0 0,22 0 0,-22 0 16,1 0-16,20-21 0,-21-1 15,22 1-15,-22-21 0,22 21 0</inkml:trace>
  <inkml:trace contextRef="#ctx0" brushRef="#br0" timeOffset="32751.93">21188 5313 0,'-21'0'15,"21"21"16,0 0-31,0 22 0,-22-1 0,22 0 16,0 1-16,-21-1 0,21 21 16,0-20-16,0-1 0,0 22 0,-21-22 15,21-21-15,0 21 0,-21 1 16,21-22-16,0 0 0,0 0 16,0 0-16,0 1 0,0-1 0,-21-21 31</inkml:trace>
  <inkml:trace contextRef="#ctx0" brushRef="#br0" timeOffset="33175.31">20891 5652 0,'0'0'0,"-21"-43"0,0-84 31,21 85-31,0 21 0,0 0 0,0-1 0,0 1 16,21 0-16,-21 0 15,21 0-15,1 0 0,-1 21 0,21-22 16,-21 22-16,0 0 0,22 0 16,-1 0-16,-21 22 0,22-1 0,20 21 15,-21-21-15,1 22 0,-1-1 16,0 21-16,-20-20 0,20 20 0,-21-20 16,0 20-16,0-21 0,-21 1 15,0-1-15,0 0 0,0 1 0,0-22 16,0 0-16,0 0 0,0 0 0,0-42 31,0 0-15,0 0-16,0-21 15,0 20-15,0-20 0,0 0 0,0-1 16,22-20-16,-1 21 0,0-22 16,0 1-16,0 20 0,0-20 0,1-1 15,-1 22-15,0 0 0,0-1 0,21 1 16,-20 21-16,-1 0 0,-21-1 15,21 1-15,0 21 0,0 21 16,0 1-16,-21-1 16,0 21-16,22-21 0</inkml:trace>
  <inkml:trace contextRef="#ctx0" brushRef="#br0" timeOffset="33903.18">22056 5609 0,'0'0'0,"-22"0"16,1 0-16,0 0 0,0 0 0,0 0 15,0 21-15,-1 1 0,1-1 16,0 0-16,21 0 0,-21 0 0,21 0 16,-21 22-16,21-22 15,0 0-15,0 0 0,0 0 0,0 1 16,21-1-16,0 0 0,0-21 15,0 21-15,1 0 0,-1-21 0,0 0 16,0 0-16,0 0 0,0 0 16,1 0-16,-1-21 15,-21 0-15,0 0 0,0 0 16,0-1-16,0 1 0,0 0 16,0 0-16,0-21 0,0 20 0,0-20 15,0 0-15,0 21 0,0-22 16,0 22-16,0-21 0,0 21 0,21-1 15,0 1-15,0 0 0,22 21 16,-22 0-16,0-21 0,21 21 16,-21 0-16,1 0 0,20 21 0,-21 0 15,0 0-15,0 1 0,1-1 16,-1 21-16,0-21 0,-21 22 0,21-1 16,-21-21-16,0 21 0,0-20 15,0 20-15,0-21 0,0 0 0,0 0 16,-21 1-16,0-1 0,0 0 0,-1-21 15,1 0 1,0 0 0,21-21-1,0 0-15,0-1 0,0 1 0,0-21 16,0 21-16,0-22 0,21 1 0,0 0 16,1-1-16,-1 1 0,21 0 15,-21-1-15,22 1 0,-1 21 0,0 0 16,1 0-16,20-1 0,-21 22 15,1 0-15,-1 0 0,0 0 0,1 22 16,-22-1-16,21 0 0,-21 21 16,1-21-16,-1 22 0,-21-1 0,0 0 15,0 1-15,0-1 0,0 0 16,0-20-16,0 20 0,0-21 0,0 21 16,-21-20-16,-1-1 0,1 0 15,21 0-15,0-42 31,21 0-15</inkml:trace>
  <inkml:trace contextRef="#ctx0" brushRef="#br0" timeOffset="34163.14">23643 5207 0,'0'0'0,"0"-21"0,0 42 31,0 0-15,0 0-16,0 1 0,0 20 0,-21 0 15,21 1-15,-21-1 0,21 0 16,0 1-16,-21-1 0,-1 21 0,22-20 16,-21-1-16,21 0 0,-21 1 0,21-22 15,0 0-15,0 21 0,0-20 16,0-1-16,0 0 0,0 0 15,21-21 1</inkml:trace>
  <inkml:trace contextRef="#ctx0" brushRef="#br0" timeOffset="34459.14">23347 5419 0,'0'-43'16,"0"86"-16,0-128 0,0 43 0,0-1 0,0 1 15,0 21-15,21-21 0,0 20 16,0 1-16,22 0 0,-1 0 0,-21 0 16,21 21-16,22 0 0,-22 0 15,1 0-15,-1 21 0,21 0 0,-20 0 16,-22 0-16,21 1 0,-21 20 0,-21-21 16,0 21-16,0-20 15,0 20-15,-21-21 0,0 21 0,-21-20 16,-1-1-16,-20 0 0,21 21 15,-1-42-15,-20 21 0,20 1 0,1-1 16,0 0-16,21-21 0,-1 21 16,1-21-16,0 0 0,21 21 0,21-21 31,0 0-31,1 0 0</inkml:trace>
  <inkml:trace contextRef="#ctx0" brushRef="#br0" timeOffset="34903.08">23812 5694 0,'0'0'0,"-21"-21"31,21 0-31,0-1 0,0 1 16,0 0-16,0 0 0,21 21 15,1-21-15,-1 0 0,0 21 0,0 0 16,0 0-16,0 0 0,1 0 0,-1 0 16,0 0-16,0 21 0,0 0 15,0 0-15,1 21 0,-22-20 16,0 20-16,0 0 0,0-21 16,0 22-16,0-22 0,0 21 0,0-21 15,0 22-15,-22-22 0,22 0 0,-21-21 16,0 21-16,0 0 0,0-21 15,0 0 1,21-21 0,0 0-16,0 0 15,21-21-15,-21 20 0,21 1 0,0-21 16,0 0-16,-21 20 0,21-20 16,1 0-16,-1-1 0,-21 22 15,21-21-15,0 21 0,0 0 16,0-1-16,1 1 0,-1 0 15,0 21-15,0 0 16</inkml:trace>
  <inkml:trace contextRef="#ctx0" brushRef="#br0" timeOffset="35087.04">24342 5609 0,'0'0'0,"0"64"15,0-43-15,0 0 16,0 0-16,-22 0 15,22 1-15,0-1 16,0 0-16,0 0 31,0-42-15,0 0 0</inkml:trace>
  <inkml:trace contextRef="#ctx0" brushRef="#br0" timeOffset="35263.98">24320 5398 0,'0'0'0,"0"-22"0,-21 1 16,21 0-16,-21 21 31,0 0-15,21 21-1,0 0-15,21-21 16,-21 22-16,21-22 15,-21 21-15</inkml:trace>
  <inkml:trace contextRef="#ctx0" brushRef="#br0" timeOffset="35954.9">24553 5588 0,'0'21'0,"0"-42"0,0 63 15,0-20-15,0-1 0,-21 0 16,21 0-16,0 0 0,-21 0 0,21 1 16,0-1-16,0 0 15,0 0-15,0 0 16,-21-21 0,0 0 15,21-21-31,0 0 0,0 0 15,0 0-15,0-1 0,0 1 16,0 0-16,0-21 0,0 21 16,21-22-16,0 22 0,-21-21 0,21 21 15,0-1-15,22 1 0,-22 0 16,0 0-16,21 0 0,-21 21 0,22 0 16,-22 0-16,21 0 0,-21 0 15,1 0-15,-1 21 0,0 0 0,-21 0 16,21 0-16,-21 22 0,21-22 15,-21 0-15,0 21 0,0-20 0,0 20 16,0-21-16,0 0 0,0 0 0,0 1 16,-21-1-16,0-21 0,21 21 15,-21-21-15,0 0 32,21-21-17,42-149 16,-21 149-31,0-21 0,0 21 0,1 0 16,41-22-16,-42 22 16,0 0-16,22 21 0,-1 0 0,-21 0 15,22 0-15,-22 0 0,0 21 16,0 0-16,0 0 0,0 1 0,-21-1 16,0 21-16,0-21 0,0 22 15,0-22-15,0 0 0,0 21 16,0-21-16,-21 1 0,0-1 0,0 0 15,21 0-15,-21 0 16,0-21-16,21 21 0,0-42 47,0 0-47,21 21 0</inkml:trace>
  <inkml:trace contextRef="#ctx0" brushRef="#br0" timeOffset="36167.91">25612 5482 0,'0'21'0,"0"1"15,-22-1-15,22 0 16,0 0-16,-21 0 0,21 0 0,-21 22 16,21-22-16,-21 0 0,21 0 0,0 0 15,0 1-15,0-1 16,0-42 15,0-1-15</inkml:trace>
  <inkml:trace contextRef="#ctx0" brushRef="#br0" timeOffset="36343.1">25675 5249 0,'-21'-21'0,"42"42"0,-63-42 0,21 21 15,-1 0-15,1 0 16,0 0 0,21 21-16,0 1 15,21-22 17,0 0-32</inkml:trace>
  <inkml:trace contextRef="#ctx0" brushRef="#br0" timeOffset="36819.87">25929 5101 0,'0'-21'0,"0"42"0,21-42 0,-21 42 31,0 0-15,0 1-16,-21 20 0,0-21 15,0 21-15,21-20 0,-21 20 0,-1-21 16,1 21-16,21 1 0,-21-1 15,21 0-15,-21-20 0,21 20 16,-21 0-16,21 1 0,-21-22 0,21 0 16,0 21-16,0-21 0,0 1 15,0-1-15,0 0 0,21-21 32,0 0-32,0 0 0,0 0 15,0-21-15,1 21 0,-1-21 16,21-1-16,-21 1 0,0 0 0,1-21 15,20 21-15,-21-1 0,0-20 16,-21 21-16,21 0 0,-21 0 0,22 21 16,-22-22-16,0 44 31,0-1-31,0 0 0,-22 0 16,22 0-16,-21 0 0,21 1 15,0-1-15,0 0 0,0 0 0,0 0 16,0 0-16,0 1 0,0-1 15,0 0 1,21-21 0,1 0-16,-1 0 15,0-21-15,0 21 0</inkml:trace>
  <inkml:trace contextRef="#ctx0" brushRef="#br0" timeOffset="37186.97">26310 5482 0,'21'-21'16,"-21"42"-1,0 0 1,0 1-16,0-1 16,0 0-16,0 0 0,0 0 0,0 22 15,0-22-15,0 0 0,0 0 16,0 0-16,0 0 0,0 1 15,21-22-15,1 0 16,-1 0 0,0-22-1,-21 1-15,21-21 16,-21 21-16,0-22 0,21 22 16,-21 0-16,21-21 0,-21 21 15,22-1-15,-22 1 0,0 0 0,0 0 16,21 21-16,-21-21 15,0 42 17,21 0-17</inkml:trace>
  <inkml:trace contextRef="#ctx0" brushRef="#br0" timeOffset="37563.9">26670 5567 0,'21'0'47,"0"0"-31,0 0-16,1-21 16,-1 0-16,0 21 0,-21-22 0,21 1 15,0 21-15,0-21 16,-21 0-16,0 0 0,0 0 15,0-1-15,-21 22 32,0 22-32,0-22 0,0 21 15,0 0-15,-1 0 0,1 21 16,0-20-16,0-1 0,21 21 0,0-21 16,-21 0-16,21 22 0,0-22 15,0 0-15,0 0 0,0 0 0,0 1 16,21-22-16,0 0 0,0 0 15,0 0-15,1 0 16,-1 0-16,21 0 0,-21-22 0,0 22 16,1-21-16,-1 0 0,0 0 15,0-21-15,0 20 0</inkml:trace>
  <inkml:trace contextRef="#ctx0" brushRef="#br0" timeOffset="37798.94">26712 5165 0,'0'0'0,"-21"0"0,0 0 16,0 0-16,0 0 0,-1 0 16,1 0-1,0 0 48,0 0-63</inkml:trace>
  <inkml:trace contextRef="#ctx0" brushRef="#br0" timeOffset="37994.94">25908 5292 0,'0'0'0,"-21"0"0,0 0 15,21 21 1,21-21-16,0 0 16,0 0-16,21 0 0,-20 0 15,20 0-15,0 0 0,-21 0 0,22 0 16,-22 0-16,21 0 0,-21 0 0,1 0 16,-22-21-1</inkml:trace>
  <inkml:trace contextRef="#ctx0" brushRef="#br0" timeOffset="39579.16">4339 7112 0,'0'-21'0,"0"42"0,21-42 16,0 21-16,1-21 0,-1 21 16,0-21-16,0 21 0,0-22 15,0 22 1,-42 0 15,0 22-31,-21-1 0,21 0 16,-22 0-16,1 21 0,-22 1 15,1-1-15,-1 0 0,1 22 16,-22-22-16,1 22 0,-22-1 0,0 1 16,0-1-16,-21 22 0,0-22 15,21 43-15,-42-21 0,21 0 0,-21-1 16,21 22-16,-21-21 0,21-1 16,0 1-16,0 21 0,0-21 0,0-1 15,0 1-15,0 0 0,21-22 16,0 22-16,0-43 0,22 22 0,-1-22 15,43 0-15,-22-21 16,22 1-16,21-1 0,-1-21 0,44-21 31,20-22-31,-21 22 0,21-21 16,1-1-16</inkml:trace>
  <inkml:trace contextRef="#ctx0" brushRef="#br0" timeOffset="40322.93">6519 6922 0,'0'0'15,"0"-22"1,0 1 0,21 21 15,22 21-15,-22 1-16,21-1 0,1 0 15,-1 0-15,0 0 0,22 22 0,-1-22 16,1 21-16,20 0 0,-20 1 15,21 20-15,-1-20 0,1 20 0,21-21 16,0 22-16,-1-22 0,22 22 0,-21-22 16,21 22-16,0-1 0,0-21 15,0 22-15,0-1 0,21 1 16,-21-1-16,0-20 0,0 20 0,0-20 16,0 20-16,0-21 0,0 1 15,0-1-15,-21 0 0,0 1 0,-21-22 16,-1 21-16,1-21 0,-43 1 15,22-1-15,-43 0 0,0 0 0,-21 0 16,0 0-16,-21-21 0,0 0 16,0 0-16,0 0 0,-1 0 15,-20 0-15,0 0 0,21 0 0,-22 0 16</inkml:trace>
  <inkml:trace contextRef="#ctx0" brushRef="#br0" timeOffset="41279.43">275 9440 0,'-21'0'15,"0"0"-15,0 0 16,21 22-16,0-1 16,0 0-16,0 21 0,0 1 0,0 20 15,0 1-15,0-22 0,0 43 16,0-22-16,0 1 0,0-1 15,21 22-15,-21-1 0,0 1 0,0 21 16,0-21-16,0-1 0,0 1 16,0 0-16,0-22 0,-21 22 0,21-1 15,-22-20-15,22-1 0,-21 1 16,21-1-16,0-20 0,0-1 16,0 0-16,0-20 0,0-1 15,0-64 1,0 22-1,0-21-15,0 0 0,0-22 16,0 22-16</inkml:trace>
  <inkml:trace contextRef="#ctx0" brushRef="#br0" timeOffset="42195.76">169 9800 0,'0'-21'0,"0"42"0,0-84 16,0 42-16,-21-1 0,21 1 0,0 0 16,0 0-16,0 0 0,0 0 15,0-1-15,0 1 16,21 21-16,0 0 16,22 0-16,-1-21 0,-21 21 15,43 0-15,-22 0 0,22 0 0,-1 0 16,1-21-16,-1 21 0,22-21 15,-1 21-15,1-21 0,21 21 0,0-22 16,21 22-16,0-21 0,0 21 16,-21-21-16,21 21 0,0-21 15,21 0-15,0 21 0,-21-21 16,21 21-16,0-22 0,-21 22 0,0-21 16,21 21-16,-21-21 0,0 0 15,-21 21-15,21 0 0,-21-21 0,-21 21 16,-1-21-16,1 21 0,-21 0 15,-1-22-15,-21 22 0,22 0 0,-43 0 16,21-21-16,1 21 0,-22 0 16,0 0-16,0 0 0,0 0 15,-21 21 32,0 1-31,0-1-16,0 0 0,0 0 0,-21 0 15,21 0-15,0 1 0,0 20 16,0 0-16,0 1 0,0-1 0,0 21 16,0-20-16,0 20 0,0 1 0,0-1 15,0 1-15,0-1 0,0-20 16,0 20-16,0 1 0,21-22 0,-21 21 16,0 1-16,22-22 0,-22 22 15,0-1-15,0-20 0,0 20 0,0-21 16,0 22-16,0-22 0,0 1 15,0-22-15,0 21 0,0 0 16,0-20-16,0-1 0,0 21 0,0-21 16,0 0-16,0 1 0,-22-1 15,1-21-15,21 21 0,-21-21 16,0 0-16,0 0 0,0 0 16,-1 0-16,1 0 0,0 0 0,0 0 15,-21 0-15,-1 0 0,1 0 16,-22 0-16,-20 21 0,-1-21 0,0 0 15,-20 21-15,-1-21 0,-21 21 16,0 1-16,-21-1 0,-1 0 0,-20 0 16,21 0-16,-21 22 0,-22-22 15,22 21-15,-22-21 0,-20 22 16,41-1-16,-20-21 0,-1 21 0,1-20 16,20-1-16,1 0 0,0 0 15,21 0-15,21 0 0,42-21 0,85 22 16,0-44 15,0 1-15,0 0-16,0 0 0,0 0 0,0 0 15,0-22-15,21 22 0,85-21 16</inkml:trace>
  <inkml:trace contextRef="#ctx0" brushRef="#br0" timeOffset="42862.9">6921 9144 0,'43'-21'32,"-43"42"-32,21 0 15,-21 22-15,0-22 0,0 21 16,21 0-16,-21 22 0,0-1 0,0 22 16,0-21-16,0 20 0,0 1 15,0-22-15,-21 22 0,0 0 0,0-22 16,21 22-16,-22-22 0,1 22 0,0-21 15,0-1-15,21 1 0,0-22 16,-21 0-16,21 1 0,-21-1 0,21-21 16,0 0-16,0 0 0,0 1 15,0-44 1,21 1-16,-21 0 0,0 0 16,21-21-16,0-1 0,-21 1 15,21 0-15,-21-1 0</inkml:trace>
  <inkml:trace contextRef="#ctx0" brushRef="#br0" timeOffset="43767.38">7048 9271 0,'0'-21'16,"0"42"-16,0-63 0,0 21 0,22-1 15,-1 22-15,-21-21 0,21 21 16,0 0-16,0 0 15,0 0-15,1 0 0,20 0 0,-21 0 16,21 0-16,22 0 0,-1 0 16,1-21-16,21 21 0,-1-21 15,22 21-15,0-21 0,0 21 0,21-21 16,-21-1-16,21 1 0,21 0 16,-21 0-16,21 0 0,0 0 0,0-1 15,22 1-15,-1 0 0,0 0 16,1 0-16,-1 0 0,0-1 0,22 1 15,-22 0-15,0 0 0,22 0 0,-22 0 16,-21-1-16,1 22 0,-1-21 16,-21 0-16,0 21 0,-21-21 0,21 21 15,-43-21-15,22 21 0,-21 0 16,-22-21-16,1 21 0,-1 0 16,-20 0-16,-1 0 0,0 0 0,-21-22 15,1 22-15,-1 0 16,-21 22 15,-21-1-15,21 0-16,0 0 0,-22 21 15,1-20-15,21 20 0,-21 0 16,0 1-16,21 20 0,-21-21 0,21 22 16,-21-1-16,-1-20 0,22 20 15,0 1-15,-21-1 0,0-20 0,21 20 16,0 1-16,0-22 0,0 21 15,0 1-15,0-22 0,-21 22 16,21-1-16,-21-20 0,21-1 0,0 0 16,-21 1-16,-1-1 0,1 0 0,0 1 15,0-1-15,0 0 0,0-21 16,-1 22-16,1-22 0,-21 21 0,21-21 16,0 1-16,-22 20 0,1-42 0,0 21 15,20 0-15,-20 0 0,0-21 16,-1 0-16,-20 22 0,21-22 0,-22 0 15,1 0-15,-1 0 0,-21 0 0,-20 0 16,20 0-16,-21 0 16,0 0-16,-21 0 0,21 0 0,-21 0 15,0 21-15,-21-21 0,0 21 0,0-21 16,21 21-16,-21-21 0,-22 21 16,22 0-16,0 1 0,-21-22 0,-1 21 15,1 0-15,0 0 0,-1 0 0,1 0 16,0 1-16,21-1 0,-1-21 15,1 21-15,21 0 0,0 0 0,21-21 16,1 21-16,20-21 0,0 0 0,1 0 16,-1 0-16,21 0 0,1 0 15,-1 0-15,22 0 0,-21 0 0,41 0 16,-20 0-16,21 0 0,0 0 16,0 0-16,21-21 15,0 0 1,0 0-16,21 0 0,21 0 0,0-1 15,1-20-15</inkml:trace>
  <inkml:trace contextRef="#ctx0" brushRef="#br0" timeOffset="44454.98">9461 8594 0,'0'0'0,"22"21"0,-1 0 16,0-21-16,21 21 0,-21 0 16,22 1-16,-1-1 0,0 0 15,1-21-15,-1 21 0,0 0 0,1-21 16,-1 21-16,0-21 0,1 0 15,-1 22-15,0-22 0,-20 0 0,20 0 16,-21 0-16,0 0 0,0 0 16,1 0-1,-22-22-15,0 1 0,0 0 16,0 0-16</inkml:trace>
  <inkml:trace contextRef="#ctx0" brushRef="#br0" timeOffset="44650.87">10393 8128 0,'-43'106'16,"43"-64"0,-21-21-16,0 22 0,0-1 15,0-21-15,21 22 0,-21-22 0,-1 21 16,1-21-16,0 0 0,0 22 0,-21-22 15,20 0-15,-20 0 0,0 22 16</inkml:trace>
  <inkml:trace contextRef="#ctx0" brushRef="#br0" timeOffset="45855.71">868 8636 0,'0'0'15,"0"-21"-15,-21 21 0,21 21 32,0 0-32,0 22 0,0-22 0,21 21 15,-21 0-15,0 1 0,0-1 16,0 0-16,0 1 0,0-22 0,0 21 16,0 1-16,0-22 0,0 0 15,0 21-15,0-21 0,0 1 16,0-1-1,0 0 1,0-42 15,0 0-31,0-1 16,0 1-16,21 21 16,0-21-16,0 21 0,0-21 15,1 21-15,-1 0 0,0-21 16,21 21-16,1 0 0,-22 0 0,21 0 15,0 0-15,1 0 0,20 0 16,-20 0-16,-1 0 0,21 0 0,-20 0 16,-1 0-16,0 0 0,1 0 15,-22 0-15,21 0 0,-21 0 16,1 0-16,-1 0 0,0 0 16,-42 0 30,0 0-46,-1 0 16,1 0 0,0 0-16,0 0 15,21 21-15</inkml:trace>
  <inkml:trace contextRef="#ctx0" brushRef="#br0" timeOffset="46087.56">1778 8996 0,'0'0'0,"-21"0"31,0 0-15,-1 0-16,1 0 0,0 0 0,0 21 15,-21 0-15,-1 0 0,-20 1 16,20 20-16,-20-21 0,-1 0 16,1 0-16,-1 22 0,22-22 15,0 0-15,-1 0 0,1 0 0,21 1 16,0-22-16,21 21 16</inkml:trace>
  <inkml:trace contextRef="#ctx0" brushRef="#br0" timeOffset="48688.07">847 9885 0,'0'0'0,"-22"0"16,1 21-1,0 0-15,0 22 16,0-1-16,0 0 0,-1 1 0,1 20 16,0 1-16,0-1 0,0 1 15,0-1-15,-1 1 0,1-1 0,0-21 16,0 22-16,0-22 0,21-21 15,0 22-15,0-22 0,0 0 16,0 0-16,21-21 16,0-21-1,-21 0-15</inkml:trace>
  <inkml:trace contextRef="#ctx0" brushRef="#br0" timeOffset="49127.82">360 10202 0,'0'0'0,"-21"-21"16,21-21-16,-22 0 0,22 20 0,0 1 16,0-21-16,0 21 0,0 0 15,22 21-15,-1-22 0,0 22 0,21 0 16,1 0-16,-22 22 0,42-1 16,-20 0-16,-1 0 0,21 21 0,-20-20 15,20 20-15,-20 0 16,-1 22-16,0-22 0,1 22 0,-22-22 15,21 21-15,-21-20 0,0-1 16,1 0-16,-22 1 0,0-1 16,0-21-16,0 0 0,0 1 0,0-1 15,-22-21 1,22-21-16,0-1 16,0 1-16,-21 0 0,21-21 15,0-1-15,0 1 0,0-21 0,0 20 16,-21-20-16,21 20 0,0-20 15,0 21-15,0-22 0,0 22 16,0-1-16,0 1 0,0 0 16,21-1-16,0 22 0,-21 0 15,22 21-15,-1 0 16,0 0-16,0 21 16,0 0-16,-21 22 0,21-22 0,-21 21 15,0-21-15,22 22 0,-1-22 16,0 21-16,-21 1 0</inkml:trace>
  <inkml:trace contextRef="#ctx0" brushRef="#br0" timeOffset="50268.03">1587 10541 0,'22'-21'0,"-44"42"0,65-63 15,-43 21-15,0-1 0,0-20 0,0 21 16,0 0-16,0-22 0,0 22 15,0 0-15,-21-21 0,-1 21 0,1-1 16,0 22-16,0-21 0,0 21 16,0-21-16,-1 21 0,1 0 0,0 21 15,0 0-15,0 1 16,0 20-16,-1-21 0,22 21 0,-21 1 16,21-1-16,0 0 0,0 1 15,0-22-15,0 21 0,0-21 16,0 22-16,21-22 0,1 0 15,-1-21-15,-21 21 0,21-21 0,0 0 16,0 0-16,0 0 0,1 0 16,-1 0-16,0 0 0,-21-21 0,21 0 15,0 0-15,0-22 0,1 22 16,-22-21-16,21 0 0,-21-1 16,21 1-16,-21 0 0,21-1 0,-21 22 15,0-21-15,0 21 0,0-1 16,0 1-16,0 0 0,0 0 0,0 42 31,0 0-31,0 0 0,0 1 16,0-1-16,0 21 15,0 0-15,0-20 0,0 20 0,0 0 16,0-21-16,0 22 0,0-22 16,21 0-16,0 0 0,1 0 0,-1-21 15,0 0-15,0 0 0,0 0 16,0 0-16,1 0 0,-1 0 0,0-21 15,0 0-15,0 0 0,0 0 16,1 0-16,-1-22 0,0 22 0,0-21 16,-21 21-16,0-22 0,0 22 15,0-21-15,0 21 0,0-22 16,0 22-16,0 0 0,-21 0 16,0 21-16,0 0 15,-1 0-15,1 0 0,0 21 0,0 0 16,21 0-16,0 0 15,0 1-15,0-1 0,0 0 0,0 0 16,21 0-16,0 0 0,0 1 16,1-1-16,-1 0 0,0 0 0,0 0 15,0 0-15,0 1 0,1-1 16,-1 0-16,0 0 0,0 0 0,-21 0 16,0 1-16,21-22 15,-21 21-15,21 0 0,1 0 0,-22 0 16,21-21-1,0 0-15,0 0 16,-21-21-16,21 0 0,0 0 16,1 0-16,-1-1 0,0 1 0,-21-21 15,21 0-15,0-1 0,0 1 16,1 21-16,-22-22 0,21 1 0,-21 0 16,21 21-16,-21-22 0,0 22 0,0 0 15,0 0-15,-21 21 16,0 0-16,-1 0 0,1 0 15,0 0-15,0 0 16,21 21-16,0 0 0,0 0 16,0 0-1,21-21-15,0 0 0,0 0 16,1 22-16,-1-22 0,0 0 16,0 21-16,0-21 0,0 21 0,1-21 15,-1 21-15,-21 0 0,0 0 16,0 1-16,0-1 0,0 0 0,0 0 15,0 0-15,0 0 0,0 1 16,0-1-16,0 0 0,0 0 16,21-21-16,0 0 15,0 0 1,0 0-16,1 0 0,-22-21 0,21 0 16,21 21-16,-21-43 0,0 22 15,1 0-15,-1 0 0,0-21 0,-21 20 16,21-20-16,0 21 0,-21 0 0,21 0 15,-21-1-15</inkml:trace>
  <inkml:trace contextRef="#ctx0" brushRef="#br0" timeOffset="50611.83">2984 10160 0,'0'0'16,"-21"21"-1,21 0 1,0 1-16,0-1 0,-21 21 16,21-21-16,0 0 0,0 22 0,0-22 15,0 21-15,0-21 0,0 1 16,0-1-16,0 0 0,0 0 15,21-21-15,0 0 0,1 0 16,-1 0-16,21 0 0,-21 0 16,0 0-16,1-21 0,-1 0 0,0 0 15,21-1-15,-21 1 0,1 0 16,-1-21-16,-21 21 0,0-1 0,0-20 16,0 21-16,0 0 0,0-22 0,-21 22 15,-1 0-15,1 0 0,0 0 16,-21 0-16,21 21 0,-1 0 0,1 0 15,-21 0-15,21 0 16,0 0-16,-1 0 0,1 21 0,0 0 16,0 0-16,0 0 0,21 0 0,-21 1 15,21-1-15,0 0 0,0 0 16,0 0-16,0 0 0,0 1 0,21-1 16,0-21-16,0 0 0,0 0 15,0 0-15,1 0 0</inkml:trace>
  <inkml:trace contextRef="#ctx0" brushRef="#br0" timeOffset="51943.1">3429 10139 0,'0'21'16,"-21"0"-1,21 0-15,0 1 0,-21-1 16,21 0-16,0 0 0,-22 0 15,22 0-15,0 1 0,0-1 0,0 0 16,0 0-16,0 0 0,0 0 0,0 1 16,22-22-1,-1 0 1,-21-22-16,21 1 16,0 0-16,-21 0 0,21 0 15,-21 0-15,21-1 0,-21 1 16,0 0-16,22 21 0,-1-21 15,0 21-15,-21-21 0,21 21 32,0 21-32,-21 0 15,0 0-15,0 0 16,0 1-16,0-1 0,21-21 16,-21 21-16,22-21 0,-22 21 0,21-21 15,0 0-15,0 0 16,0 0-16,0-21 15,1 21-15,-22-21 16,0 0-16,21 21 0,-21-22 16,21 1-16,-21 0 0,0 0 0,0 0 15,0 0-15,21-1 0,-21 1 16,21 0-16,-21 0 0,0 42 47,0 0-47,0 0 15,0 1-15,0-1 16,0 0-16,0 0 0,0 0 16,21-21-16,-21 21 0,22-21 31,-1 0-15,-21-21-16,21 0 15,-21 0-15,0 0 0,21 21 16,-21-21-16,0-1 0,21 22 0,-21-21 15,0 0-15,0 42 47,0 0-47,0 1 0,0-1 16,0 0-16,0 0 16,0 0-16,21-21 15,-21 21-15,22-21 16,-1 0-1,0 0-15,0-21 16,0 21-16,-21-21 0,21 21 16,-21-21-16,0 0 15,22 21-15,-22-21 0,21 21 16,-21 21 15,21 0-15,0-21-1,-21 21-15,21-21 0,0 0 0,1 21 16,-1-21-16,0 0 16,0 0-16,21 0 0,-20 0 15,-1 0-15,21-21 0,-21 21 0,0-21 16,1 0-16,-1 21 0,0-21 0,0-1 16,0 22-16,-21-21 0,0 0 15,0 0-15,0 0 0,0 0 0,0-1 16,-21 22-16,0-21 0,0 0 0,0 21 15,-1 0-15,1 0 0,-21 0 16,21 0-16,0 0 0,-1 0 0,1 0 16,0 21-16,21 0 15,-21 1-15,21-1 16,0 0-16,0 0 0,0 0 16,0 0-16,21 1 15,-21-1-15,21-21 0,0 21 0,1 0 16,-22 0-16,21 0 0,0 22 15,0-22-15,0 21 0,22-21 0,-22 22 16,0-1-16,0 0 0,0 1 0,0-1 16,1 0-16,-1 1 0,-21 20 15,0-20-15,0-1 0,0 0 0,0 1 16,0-1-16,0 0 0,-21 1 16,-1-22-16,-20 0 0,21 21 15,0-21-15,0-21 0,-22 22 0,22-1 16,-21-21-16,21 0 0,-22 0 0,22 0 15,-21 0-15,21 0 0,-1-21 16,1-1-16,0 1 0,0 0 0,0 0 16,0 0-16,21-22 0,-22 22 0,1-21 15,21 0-15,-21-1 0</inkml:trace>
  <inkml:trace contextRef="#ctx0" brushRef="#br0" timeOffset="52111.51">4043 9737 0,'0'0'0,"0"-21"15,0 42 17</inkml:trace>
  <inkml:trace contextRef="#ctx0" brushRef="#br0" timeOffset="53107.94">7556 9440 0,'0'-21'15,"0"42"-15,-21-63 0,21 21 0,-21 21 0,0-21 16,0 21-16,0 21 16,-1 21-1,22-21-15,-21 22 0,21 20 16,0-20-16,0 20 0,0 1 0,0-22 15,0 21-15,-21-20 0,21 20 0,0-20 16,-21-22-16,21 21 0,0-21 16,0 0-16,0 1 0,0-1 15,21-42 17,0-1-32,-21 1 15,21 0-15,1 0 0,-22-21 16,21 20-16,0-20 0,0 21 0,-21-21 15,21 20-15,0 1 0,-21 0 0,22 0 16,-1 21-16,0 0 16,-21 21-16,0 0 0,21 0 0,-21 1 15,21 20-15,-21-21 0,0 21 16,21 1-16,1-22 0,-22 21 0,21-21 16,0 22-16,0-22 0,0 0 15,0 0-15,1-21 0,-1 21 16,21-21-16,-21 0 0,22 0 0,-22 0 15,0 0-15,21 0 0,-21-21 0,22 21 16,-22-21-16,21 0 0,-21-21 16,1 20-16,-1-20 0,0 21 0,0-21 15,-21-22-15,0 22 0,0-22 0,0 1 16,0-1-16,0 22 0,0-22 16,0 22-16,-42 0 0,21-1 0,-1 1 15,1 21-15,-21 21 0,0 0 16,20 0-16,-20 0 0,0 21 15,21 0-15,-22 0 0,22 22 0,0-22 16,21 42-16,0-20 0,0-1 16,0 0-16,0 22 0,0-22 0,0 1 15,0-1-15,21-21 0,0 21 16,0-20-16,1-1 0,-1 0 0,21 0 16,-21-21-16,0 0 0,22 0 0,-22 0 15,21 0-15</inkml:trace>
  <inkml:trace contextRef="#ctx0" brushRef="#br0" timeOffset="53302.83">8572 9758 0,'22'0'0,"-22"42"32,0-21-32,-22 1 0,22-1 0,-21 0 15,21 0-15,0 0 0,0 0 16,-21 1-16,21-1 15,0-42 17</inkml:trace>
  <inkml:trace contextRef="#ctx0" brushRef="#br0" timeOffset="53479.73">8572 9483 0,'0'0'0,"0"21"32,-21-21-32,21 21 15,0 0-15,0 0 0,0 1 16,21-22 0,-21 21-16,22-21 0,-1 0 0,0 21 15</inkml:trace>
  <inkml:trace contextRef="#ctx0" brushRef="#br0" timeOffset="54008.43">9356 9821 0,'0'0'0,"0"-84"15,0 63 1,-22-1-16,1 1 0,21 0 0,-21 0 15,0 0-15,0 21 0,0-21 16,-22-1-16,22 22 0,0 0 0,0 0 16,0 0-16,-22 22 0,22-1 15,0 0-15,-21 0 0,20 21 16,1-20-16,0 20 0,21 0 0,0-21 16,0 22-16,0-1 0,0-21 15,0 22-15,0-22 0,0 0 0,0 0 16,21 0-16,0-21 0,1 0 0,-1 0 15,21 0-15,-21 0 0,0 0 16,22 0-16,-22 0 0,0-21 0,21 0 16,-20 0-16,-1 0 0,0-1 0,0 1 15,0-21-15,0 21 0,-21-22 16,22 1-16,-1 0 0,-21-1 16,21-20-16,-21 21 0,0-1 0,0 1 15,0 0-15,0-1 0,0 1 0,0 21 16,0-22-16,0 22 15,-21 42 1,0 22-16,21-22 16,-22 0-16,22 21 0,0 1 0,0-1 15,0 0-15,0 1 0,0-1 16,0 0-16,0 1 0,0-1 0,0-21 16,0 22-16,0-22 0,22 0 15,-1 0-15,-21 0 0,21 0 0,0-21 16,0 0-16,0 0 0,1 0 15</inkml:trace>
  <inkml:trace contextRef="#ctx0" brushRef="#br0" timeOffset="54507.14">10139 9567 0,'0'0'0,"0"-42"0,-21 21 0,-1 0 0,1 0 16,0 21-16,0-22 0,0 22 15,0 0-15,-22 0 0,22 0 0,-21 0 16,21 22-16,-1-1 0,-20 0 0,21 21 16,0-21-16,0 22 15,-1-1-15,22 0 0,0-20 0,0 20 0,0 0 16,0-21-16,0 1 0,0-1 16,0 0-16,0 0 0,22 0 15,-22 0-15,21-21 0,0 0 0,0 0 16,21 0-16,-20 0 0,-1 0 15,0 0-15,21-21 0,-21 0 0,1 0 16,-1 0-16,0 0 0,0-22 0,0 22 16,0-21-16,1-1 0,-1 1 15,-21 0-15,21-22 0,0 22 0,-21 0 16,21-22-16,-21 22 0,0-1 0,0 1 16,0 0-16,0 21 15,21-1-15,-21 1 0,0 0 0,0 42 16,0 0-1,0 1-15,-21-1 0,21 21 16,-21 0-16,21 1 0,0-1 0,0 0 16,-21 1-16,21 20 0,-21-20 15,21-1-15,0 0 0,0 1 0,0-1 16,0 0-16,0-21 0,0 1 0,0-1 16,0 0-16,21-21 0,0 0 15,0 0-15,0 0 0,1 0 16,-1 0-16,0-21 0</inkml:trace>
  <inkml:trace contextRef="#ctx0" brushRef="#br0" timeOffset="54887.92">10414 9652 0,'0'21'0,"21"-21"31,0 0-31,0 0 0,1 0 16,-1-21-16,0 0 0,0 21 16,0-21-16,0 0 0,1-1 0,-1 22 15,0-21-15,-21 0 0,0 0 16,0 0-16,0 0 16,0-1-16,-21 22 0,0 0 15,-1 0-15,1 0 0,0 0 16,0 0-16,0 0 0,0 22 0,-1-1 15,1 0-15,0 0 0,0 21 0,21-20 16,0 20-16,0-21 0,0 21 16,0-20-16,0 20 0,0-21 0,0 0 15,0 0-15,0 1 0,21-1 0,0-21 16,0 0-16,1 21 0,-1-21 16,0 0-16,21 0 0,1 0 0,-22 0 15,21-21-15,0 21 0,1-21 16,-1-1-16,-21 1 0,22 0 15,-1 0-15</inkml:trace>
  <inkml:trace contextRef="#ctx0" brushRef="#br0" timeOffset="55995.29">11070 9440 0,'0'-21'16,"-21"21"0,0 21-16,21 1 0,-21-1 15,21 0-15,-22 0 0,22 0 0,0 22 16,0-22-16,-21 21 0,21-21 15,0 0-15,0 22 0,-21-22 16,21 0-16,0 0 0,0 0 0,0 1 16,0-44 31,0 1-47,21 0 0,-21-21 15,21 21-15,-21-1 0,22-20 0,-22 21 16,21 0-16,-21-22 0,21 22 15,-21 0-15,21 0 0,0 0 0,0 21 16,1 0 0,-22 21-16,0 0 15,21 0-15,-21 0 0,0 1 0,0-1 16,0 21-16,0-21 0,0 0 16,21 1-16,-21-1 0,21 0 15,0 0-15,-21 0 0,21-21 0,1 0 16,-1 21-16,0-21 0,0 0 15,0 0-15,0-21 0,1 21 16,-1-21-16,0 0 0,0 0 0,0 0 16,0-1-16,1 1 0,-1-21 0,0 21 15,0 0-15,-21-22 0,0 22 16,0 0-16,21 0 0,-21 0 16,0 42 15,0 0-31,0 0 0,0 0 15,0 0-15,-21 1 0,21-1 16,0 0-16,0 0 0,0 0 16,0 0-16,0 1 0,21-22 31,0 0-31,1 0 0,-1 0 16,0 0-16,0-22 0,-21 1 15,21 0-15,0 0 0,-21 0 16,0 0-16,22-1 0,-1 1 0,-21 0 15,0 42 32,0 0-47,0 1 16,0-1-16,0 0 16,0 0-16,0 0 0,21-21 15,0 21-15,0-21 0,0 0 16,1 0-16,20 0 0,-21 0 15,21 0-15,-20 0 0,20-21 0,0 0 16,-21 21-16,22-21 0,-22 0 0,21 0 16,-21-1-16,1 1 15,-22 0-15,0 0 0,0 0 0,0 0 16,0-1-16,0 1 0,-43 21 0,22-21 16,0 21-16,0 0 0,-22 0 15,22 0-15,-21 0 0,21 0 0,-22 0 16,22 0-16,0 21 0,-21-21 0,21 21 15,21 1-15,-22-1 0,22 0 16,0 0-16,0 0 0,0 0 0,0 1 16,0-1-16,0 0 0,22 21 0,-1-21 15,0 22-15,0-22 0,0 21 16,22-21-16,-22 22 0,0-1 16,21 0-16,-21 1 0,1-1 0,-1 0 15,0 22-15,0-22 0,-21 1 16,21 20-16,-21-21 0,0 22 0,0-22 15,0 22-15,-21-22 0,0 0 0,-21-20 16,20 20-16,1-21 0,-21 0 16,0 0-16,20 1 0,-20-22 0,0 0 15,21 0-15,-22 0 0,1 0 0,21 0 16,-22-22-16,1 22 0,21-21 16,0 0-16,0 0 0,-1 0 0,1-22 15,0 22-15,21-21 0,0 0 0,-21-1 16</inkml:trace>
  <inkml:trace contextRef="#ctx0" brushRef="#br0" timeOffset="56179.7">11536 9165 0,'-21'0'31</inkml:trace>
  <inkml:trace contextRef="#ctx0" brushRef="#br0" timeOffset="56975.76">22415 6371 0,'22'-21'15,"-44"42"-15,65-42 0,-43 0 16,-21 21 0,-1 0-16,1 21 0,-21 0 15,0 22-15,-1-22 0,-20 21 16,-1 0-16,1 22 0,-43-22 0,21 22 16,-21-1-16,-21 1 0,0 20 15,0-20-15,-21 21 0,-21-1 16,0 1-16,-1 21 0,1-22 0,-22 1 15,22-21-15,-21 20 0,20 1 16,1 0-16,0-22 0,20 22 0,1-22 16,0 1-16,42-22 0,-21 22 0,21-22 15,43-21-15,-22 0 0,43 0 16,21 1-16,42-22 16,21-22-16,1 1 0,-1-21 0</inkml:trace>
  <inkml:trace contextRef="#ctx0" brushRef="#br0" timeOffset="57598.91">23855 6308 0,'0'-21'16,"0"42"-16,0-64 0,0 22 16,0 0-1,-21 21 1,42 21-1,21-21 1,0 21-16,1 1 0,20-1 0,22 0 16,0 21-16,20 1 0,22-22 15,22 21-15,-1 0 0,21 1 0,0-1 16,22 22-16,-1-22 0,22 0 16,0 1-16,-1-1 0,1 0 0,0 1 15,-22-22-15,1 21 0,-1 0 16,1-20-16,-22-1 0,0 21 0,1-21 15,-22 0-15,-21 1 16,-21-22-16,0 21 0,-22-21 0,-20 0 16,-22 0-16,-21 0 0,0 0 15,-63-21 1,21 21 0,-21 0-16,-1-22 0,-20 22 0</inkml:trace>
  <inkml:trace contextRef="#ctx0" brushRef="#br0" timeOffset="57939.51">15896 8975 0,'0'0'0,"-212"-64"31,170 43-31,21 0 0,0 0 0,0 0 16,-1 21-16,22-22 0,0 1 16,0 0-16,0 0 0,0 0 15,0 0-15</inkml:trace>
  <inkml:trace contextRef="#ctx0" brushRef="#br0" timeOffset="58243.33">15515 8488 0,'0'-21'0,"0"42"0,0-63 0,0 20 16,0 65 15,0-22-31,0 21 0,0 22 0,0-1 16,0 1-16,0 20 0,0 22 15,0-21-15,0 0 0,-21 20 0,21-20 16,0 0-16,-21 21 0,21-22 15,0 1-15,0 0 0,-21-1 0,21 1 16,-22-22-16,22 1 0,-21-1 0,21 1 16,0-22-16,0 1 0,0-1 15,0-21-15,0 0 0,0 0 0,0 1 16,0-44 0,0 1-16,21 0 15,-21-21-15,0 21 0,0-22 0,22 1 16</inkml:trace>
  <inkml:trace contextRef="#ctx0" brushRef="#br0" timeOffset="59119.83">15642 8636 0,'0'0'0,"0"-21"15,0 0-15,0 0 0,0-1 0,0 1 16,21 21 15,0 0-31,1 0 16,-1 0-16,21 0 0,0 0 0,22 0 15,21 0-15,-1 0 0,1 0 0,21 0 16,21 0-16,0 0 0,0 0 16,0 0-16,42 0 0,-21 0 0,22-21 15,20 21-15,-21 0 0,43 0 16,-21-21-16,20 21 0,1 0 0,-22 0 15,22 0-15,21-21 16,-43 21-16,22 0 0,-21 0 0,20-21 16,-20 21-16,-1 0 0,-20 0 0,-1-22 15,-42 22-15,21 0 0,-42 0 16,0-21-16,-22 21 0,-20 0 0,-1 0 16,-20 0-16,-1 0 0,-21 0 15,0-21-15,1 21 0,-1 0 16,0 0-1,-21 21 17,0 0-32,0 1 0,0-1 15,0 0-15,0 21 0,0-21 16,0 22-16,0 20 0,0-20 16,0 20-16,0 1 0,0-1 0,-21 1 15,0-1-15,-1 22 0,22-22 0,0 1 16,-21-1-16,0 1 0,21-1 15,-21 1-15,21-1 0,0 1 0,0-1 16,0 1-16,-21-1 0,21 1 0,-21-22 16,21 0-16,0 22 0,0-43 15,-22 21-15,1 1 0,0-22 0,21 0 16,-21 0-16,0 0 0,21 1 0,-21-1 16,-1-21-16,1 0 0,0 21 15,0-21-15,0 0 0,-22 0 16,1 0-16,0 0 0,-22 0 0,1 0 15,-1 0-15,-20 0 0,-1 0 16,-21 0-16,0 0 0,0 0 0,1-21 16,-44 21-16,22 0 0,-21 0 0,-21 0 15,0 0-15,-22 0 0,1 0 16,-22 0-16,0 0 0,-21 0 0,-21 0 16,0 0-16,0 0 0,0 0 0,0 21 15,22-21-15,-1 0 0,21 21 16,22-21-16,-1 0 0,22 21 0,21-21 15,-1 0-15,22 0 0,22 0 16,-1 0-16,21 0 0,0 0 16,22 0-16,-1 0 0,22 0 0,21 0 15,0 0-15,0 0 0,21-21 16,21 0 0,0 21-16,0-21 0,0 0 15,22-1-15,-1 22 0,0-21 16</inkml:trace>
  <inkml:trace contextRef="#ctx0" brushRef="#br0" timeOffset="59811.44">16002 9059 0,'0'0'0,"42"-42"31,-42 63-15,0 0-16,0 1 15,0 20-15,0-21 0,-21 21 0,0 1 16,21 20-16,-21-20 16,0-1-16,21 21 0,-22-20 0,22 20 15,-21-20-15,21-1 0,0 0 16,0 1-16,0-1 0,0-21 0,0 21 16,0-20-16,21-22 0,1 21 0,-1-21 15,21 0-15,-21 0 0,22 0 16,-1-21-16,0-1 0,1 1 0,-1 0 15,0-21-15,22 21 0,-22-22 16,0 1-16,1 0 0,-1-22 0,0 22 16,-20-1-16,-1 1 0,0-21 15,-21 20-15,21-20 0,-21 20 0,0-20 16,0 21-16,0-22 0,0 22 16,-21-1-16,0 1 0,0 21 15,21-21-15,-22 20 0,1 22 16,0 0-16,0 0 0,21 22 15,0-1-15,0 0 0,0 21 16,0-21-16,0 22 0,0-22 0,0 21 16,0-21-16,0 22 0,21-22 15,-21 0-15</inkml:trace>
  <inkml:trace contextRef="#ctx0" brushRef="#br0" timeOffset="60159.43">17039 9229 0,'0'0'0,"-21"0"0,0 0 15,0 21-15,-1 0 16,1 0-16,21 0 0,-21 22 0,21-22 16,-21 21-16,0 22 0,21-22 15,0 22-15,0-1 0,0 1 0,-21 20 16,21-20-16,0 20 0,0 1 15,0 0-15,0-1 0,-22 1 0,22 0 16,0 21-16,-21-22 0,0 1 0,0 0 16,0 20-16,0-20 0,-1 0 15,1-22-15,0 22 0,0-22 0,0 1 16,0-1-16,-1-20 0,1-1 16,21 0-16,-21-20 0,21-1 0,0-42 31,0-1-31,0 1 0,0-21 15,21 0-15,0-1 0,-21-20 0,22-1 16,-1 1-16,-21-1 0</inkml:trace>
  <inkml:trace contextRef="#ctx0" brushRef="#br0" timeOffset="60443.68">16827 9525 0,'22'-63'0,"-44"126"0,44-190 0,-1 85 16,-21-1-16,0 1 0,21 21 15,0 0-15,0 0 0,0-1 0,1 22 16,-1 0-16,21 0 0,-21 0 0,22 0 16,-22 22-16,21-1 0,-21 0 15,0 0-15,1 0 0,-1 22 0,-21-22 16,0 0-16,0 21 0,-21-21 16,-1 1-16,1 20 0,-21-21 0,0 0 15,-1 0-15,22 1 0,-21-1 16,-1 0-16,22 0 0,0-21 15,0 21-15,0-21 0,0 0 16,21-21 0,21 0-1,0 21-15,0-21 0,0 0 0</inkml:trace>
  <inkml:trace contextRef="#ctx0" brushRef="#br0" timeOffset="60708.29">17716 9186 0,'0'0'0,"22"-21"0,-22 0 16,0 0-16,-22 21 0,1 0 15,0 0-15,-21 0 0,21 0 16,-1 21-16,-20 0 0,0 0 0,21 1 16,-22 20-16,22-21 0,0 21 0,-21-20 15,20 20-15,22 0 0,-21-21 16,21 22-16,0-1 0,0-21 0,0 0 15,0 22-15,0-22 0,21 0 16,1-21-16,-1 21 0,0-21 0,21 0 16,-21 0-16,22 0 0,-1 0 0,0-21 15,1 21-15,20-21 16,-20 0-16,-1 0 0,21-22 0</inkml:trace>
  <inkml:trace contextRef="#ctx0" brushRef="#br0" timeOffset="61120.06">18224 9250 0,'0'-21'15,"0"42"-15,0-63 0,0 20 0,-21 22 16,0 0-16,0 0 0,0 0 16,0 0-16,-22 0 0,22 0 0,-21 0 15,21 22-15,-1-1 0,-20 21 16,21-21-16,0 0 0,21 22 0,-21-22 16,-1 21-16,22-21 0,0 1 15,-21 20-15,21-21 0,0 0 16,0 0-16,0 1 0,0-1 0,21 0 15,1-21-15,-1 0 0,0 0 0,0 0 16,0 0-16,0 0 0,22 0 16,-22-21-16,0 0 0,21-1 0,-20 1 15,-1 0-15,0 0 0,0 0 0,0 0 16,0-22-16,1 22 0,-22 0 16,0-21-16,21 20 0,-21 1 0,0 0 15,21 21-15,-21-21 0,-21 42 31,0 0-31,-1 0 16,1 1-16,21-1 0,-21 0 0,0 21 16,21-21-16,0 1 0,0-1 15,0 0-15,0 0 0,0 0 0,0 0 16,0 1-16,21-1 16,0-21-16,0 0 0,1 0 15,-1 0-15,0-21 0,21 21 0,-21-22 16</inkml:trace>
  <inkml:trace contextRef="#ctx0" brushRef="#br0" timeOffset="61466.89">18859 9123 0,'0'0'0,"-105"21"31,83 0-31,-20-21 0,21 21 0,0 1 16,-22-1-16,43 0 0,-21-21 0,0 21 15,21 0-15,0 0 0,0 1 16,0-1-16,0 0 0,21-21 16,0 21-16,1 0 0,-1-21 0,21 21 15,-21-21-15,0 22 0,1-1 16,-1-21-16,0 21 0,0-21 0,0 21 16,-21 0-16,0 0 15,0 1 1,-21-22-16,0 0 0,0 0 0,-22 0 15,1 21-15,21-21 0,-21 0 0,-1 0 16,1 0-16,21 0 0,-22 0 16,22 0-16,0 0 0,21-21 15,0-1-15,0 1 0,0 0 16,21 0-16,22 0 16,-22 0-16</inkml:trace>
  <inkml:trace contextRef="#ctx0" brushRef="#br0" timeOffset="61927.22">19367 8827 0,'-21'0'0,"42"0"0,-63 0 0,21 21 15,-21 0-15,20 0 0,1 21 0,-21 1 16,21-1-16,-22 0 0,22 1 0,0-1 15,0 0-15,0 1 0,0-1 16,-1 0-16,1 1 0,21-1 0,0-21 16,0 22-16,0-22 0,0 21 0,0-21 15,0 0-15,21 1 16,1-1-16,-1-21 0,21 0 0,-21 0 0,22 0 16,-1 0-16,0 0 0,-21-21 15,22 21-15,-1-22 0,0 1 16,1 0-16,-22 0 0,21 0 0,-21 0 15,1-1-15,-1 1 0,0 0 0,0 0 16,-21 0-16,21 0 0,-21-1 16,-21 22-1,0 0 1,21 22-16,-21-22 0,21 21 0,-21 0 16,21 0-16,-22 0 0,22 0 15,0 1-15,0-1 0,0 0 16,0 0-16,0 0 0,22-21 15,-1 21-15,0-21 0,0 0 16,0 0-16,0 0 0,1-21 16,-1 21-16,21-21 0,-21 0 0</inkml:trace>
  <inkml:trace contextRef="#ctx0" brushRef="#br0" timeOffset="62092.13">19981 9186 0,'0'0'15,"-63"0"1,42 0-16,-1 0 16,22 22-16,-21-22 0,0 0 15,21 21-15</inkml:trace>
  <inkml:trace contextRef="#ctx0" brushRef="#br0" timeOffset="62331.51">19537 9038 0,'-21'0'0,"42"0"0,-85 0 15,43 0-15,0 0 0,0 0 0,0 0 16,42 0 15,0 0-15,0 0-16,0 0 0,22 0 15,-22 0-15,0-21 0,21 21 0,-21-21 16,22 21-16,-22 0 0</inkml:trace>
  <inkml:trace contextRef="#ctx0" brushRef="#br0" timeOffset="62843.83">20278 9271 0,'0'0'15,"-22"0"-15,1 21 0,0-21 16,0 0-16,0 0 0,0 21 0,-1-21 0,22 22 15,0-1-15,-21-21 16,21 21-16,0 0 0,0 0 16,0 0-16,0 1 0,0-1 15,0 0-15,-21 0 0,21 0 0,0 0 16,0 1 0,-21-22-1,0-22 1,21 1-16,0 0 15,0 0-15,0 0 0,0 0 16,21-1-16,0-20 0,0 21 16,0 0-16,1-22 0,20 22 0,0-21 15,1 21-15,-1 0 0,0-1 16,1 1-16,-1 0 0,0 21 16,1 0-16,-1 0 0,0 0 0,-21 21 15,1 0-15,-1 1 0,0-1 0,-21 0 16,21 21-16,-21-21 0,0 1 15,0-1-15,0 0 0,-21 0 0,0 0 16,0 0-16,-1-21 0,1 22 0,0-1 16,0-21-16,21 21 0,21-21 31,0 0-15</inkml:trace>
  <inkml:trace contextRef="#ctx0" brushRef="#br0" timeOffset="63419.67">21124 9186 0,'-42'0'16,"21"0"-16,0 0 16,-22 0-16,22 22 0,0-22 0,0 21 15,-22 0-15,1 21 0,21-21 16,0 1-16,0-1 0,21 0 15,0 0-15,0 0 0,0 0 0,0 1 16,0-1-16,21-21 16,0 0-16,0 0 15,0 0-15,22 0 0,-22 0 0,0 0 16,0-21-16,0 21 0,0-22 0,1 22 16,-1-21-16,-21 0 0,21 0 15,-21 0-15,0 0 16,-21 42 15,21 0-15,0 21-16,-21-21 0,-1 1 15,1 20-15,0 0 0,21 1 16,0 20-16,-21-21 0,21 22 0,0-1 16,0-20-16,0 20 0,0 1 0,0-1 15,0 1-15,0-1 0,21 1 16,-21 20-16,21-20 0,-21 21 0,0-22 15,21 22-15,-21-1 0,0-20 0,0-1 16,0 22-16,0-21 0,0-1 16,0 1-16,0-1 0,-21 1 0,0-22 15,-21 0-15,21 1 0,-22-22 0,1 0 16,0 0-16,-22-21 0,1 0 0,-1 0 16,1 0-16,-1-21 0,1-21 15,-22 20-15,21-20 0,1 0 16,21-1-16,-1 1 0,1 0 0,0-22 15,20 22-15,22-22 0,0 22 16,0-21-16,0-22 0,43 21 0,-22-20 16,21-1-16</inkml:trace>
  <inkml:trace contextRef="#ctx0" brushRef="#br0" timeOffset="63964.36">26458 7811 0,'-42'169'31,"42"-106"-31,0 1 16,0 21-16,0-1 0,0 1 16,0-22-16,-21 22 0,0 0 15,-1-22-15,1 22 0,0 0 0,0-22 16,0 1-16,-22-1 0,22-21 0,0 22 15,0-22-15,0 1 0,0-22 16,21 0-16,-22 0 0,22 0 0,22-21 31,-1-21-31,0 0 0,0 0 16,0-22-16,0 22 0,1-21 0,-1-22 16</inkml:trace>
  <inkml:trace contextRef="#ctx0" brushRef="#br0" timeOffset="64763.43">26479 8022 0,'0'0'0,"0"-42"0,0 0 0,0 20 0,0-20 15,0 21-15,0 0 16,0 0-16,22 21 16,-1 0-16,21 0 0,0 0 0,22 0 15,-1-22-15,22 22 0,21 0 16,-21 0-16,42 0 0,-22 0 0,44 0 15,-1 0-15,21 0 0,0-21 16,1 21-16,-1-21 0,22 21 0,-1-21 16,1 21-16,-1-21 0,1 21 15,20-21-15,1 21 0,0 0 16,-1-22-16,1 22 0,0 0 0,-1-21 16,-20 21-16,-1 0 0,1 0 15,-22 0-15,0 0 0,-20 0 16,-22 0-16,0-21 0,-22 21 0,-20 0 15,0 0-15,-22 0 0,1-21 16,-22 21-16,-21 0 0,22 0 0,-22 0 16,0 0-16,0 0 15,0 0-15,-21 21 32,0 0-32,21 0 15,-21 22-15,0-22 0,0 21 0,0-21 16,0 43-16,0-22 0,0 22 15,-21-1-15,0 1 0,21 20 0,-21-20 16,0 21-16,0-22 0,21 22 16,-22-1-16,1 1 0,21 0 0,-21-1 15,0 1-15,0 0 0,21-1 16,-21-20-16,-1 21 0,1-22 0,0 1 16,0 20-16,-21-20 0,20-1 15,1 1-15,-21-22 0,21 22 0,-22-22 16,22 0-16,-21 1 15,0-1-15,20-21 0,-20 0 0,0 22 16,-22-43-16,22 21 0,-22 0 16,-20-21-16,-1 0 0,0 0 0,1 0 15,-22 0-15,0 0 0,-21 0 16,0 0-16,-21-21 0,-21 0 0,-1-1 16,1 1-16,-43 0 0,22-21 0,-43 21 15,0-22-15,0 22 0,-21-21 16,0 21-16,0-1 0,-21-20 0,21 21 15,0 0-15,0 0 0,0-1 16,21 1-16,0 0 0,22 21 0,20 0 16,22-21-16,42 21 0,21 0 0,21 0 15,22 0-15,21 0 0,-1-21 16,43 0 0,43-1-16,-22 22 0,21-21 15,0 21-15,1-21 0,20 0 0,-20 0 16,20 0-16,1-22 0,-1 22 15,22-21-15</inkml:trace>
  <inkml:trace contextRef="#ctx0" brushRef="#br0" timeOffset="65520">27284 8192 0,'21'-22'15,"-42"44"-15,42-65 0,-21 22 16,0 42 0,0 0-16,0 1 0,-21 20 0,0 0 15,-1 1-15,22-1 0,-21 21 16,0 1-16,0-22 0,0 22 0,0-1 16,-1 1-16,-20-1 0,21-20 15,-21 20-15,-1-21 0,1 1 0,0-1 16,20 0-16,-20-20 0,0-1 15,-1 0-15,22 0 0,0-21 16,0 0-16,0 0 0,0 0 0,21-21 16,0 0-16,0 0 15,0-22-15,0 22 0,0-21 16,0-1-16,0 1 0,21 0 0,0-1 16,0 1-16,0 0 0,0-1 15,1 22-15,-1-21 0,0 21 0,0 21 16,0-21-16,0 21 15,-21 21-15,22 0 0,-22 0 16,21 21-16,-21 1 0,0-22 0,0 21 16,21 1-16,0-1 0,-21 0 15,21 1-15,0-22 0,-21 21 16,22-21-16,-1 22 0,0-22 0,0-21 16,0 21-16,0 0 0,22-21 15,-22 0-15,21 0 0,-21 0 0,22 0 16,-1 0-16,0 0 0,1-21 0,-1 0 15,0 0-15,1-1 0,-1 1 16,0-21-16,-20 0 0,20-1 0,-21 1 16,-21-22-16,0 22 0,0-21 15,0-1-15,0 22 0,0-22 0,-21 1 16,21-1-16,-21 1 0,-22 20 0,22-20 16,0 21-16,-21 20 15,21 1-15,-22 0 0,1 21 0,0 0 16,-1 21-16,22 22 0,-21-1 15,-1 0-15,22 1 0,0-1 0,0 21 16,0-20-16,21 20 0,0-20 0,0 20 16,0-21-16,0 1 0,0-1 15,0 0-15,21 1 0,0-1 0,0-21 16,0 0-16,1 1 0,-1-1 16,21 0-16,-21-21 0,22 0 0,-1 0 15,-21 0-15,21 0 0,1 0 0,-1 0 16,0-21-16,1 0 0,-1-1 15,0 1-15,1 0 0</inkml:trace>
  <inkml:trace contextRef="#ctx0" brushRef="#br0" timeOffset="65891.78">28003 8700 0,'0'-22'0,"-84"128"0,168-190 15,-62 41-15,-22 22 0,-22 21 32,1 21-32,0-21 0,0 21 0,0 1 15,0 20-15,-1-21 0,1 0 16,0 22-16,0-22 0,21 21 0,0-21 15,0 22-15,0-22 0,0 0 0,0 0 16,0 0-16,0 0 0,21 1 16,0-1-16,0-21 0,1 0 0,-1 0 15,21 0-15,-21 0 0,22 0 16,-22 0-16,21 0 0,-21 0 16,22-21-16,-22-1 0,21 22 0,-21-42 15,0 21-15,1 0 0,-1 0 0,-21-22 16,0 1-16,0 21 0,0-22 15,0 22-15,0-21 0,-21 21 0,-1 0 16,1-1-16,-21 22 0,21 0 16,-22-21-16,1 21 0,0 0 0,21 0 15,-22 0-15,22 0 0,0 21 0,0 1 16,0-22-16,-1 21 0,22 0 16,0 0-16,0 0 0,22 0 15,-1-21-15,0 0 16,0 22-16,21-22 0,1 0 0,-22 0 15,21 0-15,1 0 0</inkml:trace>
  <inkml:trace contextRef="#ctx0" brushRef="#br0" timeOffset="66791.27">28554 8636 0,'21'0'16,"-42"0"-16,42-21 0,-21 42 31,-21 0-31,0 0 0,21 22 0,-22-22 15,1 21-15,21 1 0,-21-22 0,21 21 16,0-21-16,0 22 16,0-22-16,0 0 0,0 0 0,0 0 15,0 0-15,21 1 0,0-22 16,1 0-16,-1 0 16,0 0-16,0 0 0,0 0 0,0 0 15,1-22-15,-1 22 0,0-21 0,0 0 16,0 0-16,-21 0 0,21 0 15,1-1-15,-22-20 0,0 21 0,21 0 16,0-22-16,-21 22 0,0 0 16,0 42-1,0 0-15,0 1 16,0-1-16,0 0 16,0 0-16,0 0 0,0 0 0,0 1 15,0-1-15,0 0 0,0 0 0,0 0 16,21-21-16,0 0 0,0 21 15,1-21-15,-1 0 0,0 0 0,0 0 16,0 0-16,0 0 0,1 0 16,-22-21-16,0 0 0,0 0 15,0 0-15,0 0 0,0-22 0,0 22 16,0 0-16,0-21 16,-22-1-16,1 22 0,0 0 0,21-21 15,0 20-15,0 1 0,0 0 0,0 0 16,0 0-1,21 21-15,0 0 0,22 0 16,-22 0-16,0 0 0,0 0 16,0 21-16,1 0 0,-1-21 0,0 21 15,0 0-15,0 22 0,-21-22 0,0 0 16,21 21-16,-21-20 0,22-1 16,-22 0-16,0 21 0,0-21 0,0 1 15,0-1-15,0 0 16,0 0-16,0-42 47,0 0-32,0 0-15,0-1 0,0 1 16,0 0-16,21-21 0,0 21 0,21-22 16,-21 1-16,1 0 0,20 20 0,-21-20 15,21 21-15,-20-21 0,20 42 16,0-22-16,1 22 0,-22 0 0,21 0 15,-21 0-15,0 22 0,-21 20 16,0-21-16,0 21 0,0-20 0,0 20 16,0 0-16,0 1 0,-21-22 15,21 21-15,-21-21 0,0 0 0,21 22 16,0-22-16,-21 0 0,0 0 16,21 0-1,-22-21-15,44 0 31,-1-21-15,0 21-16,0-21 0,21 0 0,-20 21 16</inkml:trace>
  <inkml:trace contextRef="#ctx0" brushRef="#br0" timeOffset="67060.12">30438 8657 0,'0'0'0,"0"-21"0,0 0 0,0 0 0,0 0 15,-22-1 1,1 1-16,0 21 0,0 0 0,0 0 16,0 0-16,-1 0 0,-20 21 15,21 1-15,-21-1 0,20 0 0,1 21 16,0-21-16,0 22 0,0-1 0,0-21 16,21 22-16,-22-22 0,22 21 15,0-21-15,0 0 0,0 1 0,0-1 16,0 0-16,22 0 0,-1-21 15,21 0-15,-21 21 0,22-21 16,-22 0-16,21 0 0,0 0 0,1 0 16,-1-21-16,0 21 0,1-21 15,-1 0-15</inkml:trace>
  <inkml:trace contextRef="#ctx0" brushRef="#br0" timeOffset="67778.71">30797 8678 0,'0'-21'0,"0"42"0,22-63 0,-22 21 16,0 0-16,0 0 0,-22 21 15,1 0-15,0 0 0,0 0 0,0 0 16,-22 0-16,22 21 0,0 0 16,-21 0-16,21 0 0,-1 0 0,1 22 15,0-22-15,0 21 16,0-21-16,21 22 0,-21-22 0,21 0 16,0 21-16,0-20 0,0-1 15,0 0-15,21 0 0,0-21 16,0 0-16,0 0 0,0 0 0,1 0 15,-1 0-15,0 0 0,0 0 16,0 0-16,0-21 0,1 0 0,-1 0 16,0-1-16,0 1 0,0 0 15,-21-21-15,21 21 0,1-22 0,-22 22 16,0 0-16,0 0 0,0 0 16,21-1-16,-42 22 31,-1 22-31,22-1 0,-21 0 15,0 0-15,21 0 0,0 0 0,0 22 16,-21-22-16,21 0 0,0 0 16,0 0-16,0 1 0,0-1 15,0 0-15,21-21 16,0 0-16,0 0 0,1 0 16,-1 0-16,0 0 0,0 0 0,0 0 15,0-21-15,22 0 0,-22-1 16,0 1-16,21 0 0,-20 0 0,-1-21 15,0 20-15,0-20 0,0 21 16,-21-21-16,0 20 0,0 1 16,0 0-16,-21 21 15,0 0 1,0 0-16,21 21 0,-21 0 0,21 22 16,-22-22-16,22 0 15,0 0-15,0 0 0,0 1 0,0-1 16,0 0-16,22-21 0,-1 21 15,-21 0-15,21 0 0,-21 1 16,0-1 0,-21-21-16,0 0 15,-1 0-15,1 0 0,0 0 16,0 0-16,0 0 16,0 0-16,-1 0 0,22-21 46,22 21-46,-1-22 16,21 1-16</inkml:trace>
  <inkml:trace contextRef="#ctx0" brushRef="#br0" timeOffset="68793.12">31686 8319 0,'0'-43'0,"0"86"0,0-107 0,-21 85 31,0 0-31,0 1 16,0 20-16,0 0 0,-1 1 15,1-1-15,0 0 0,0 1 0,0-1 16,0 21-16,-1-20 0,1-1 16,0 0-16,21 1 0,-21-1 0,21 0 15,0-20-15,0-1 0,0 21 16,0-21-16,0 0 0,21 1 15,0-22-15,0 0 0,1 0 16,-1 0-16,0 0 0,0 0 16,0 0-16,0-22 0,1 1 15,20 0-15,-21 0 0,0 0 0,0-22 16,1 22-16,-1 0 0,0-21 16,0 21-16,0-1 0,-21 1 0,21 21 15,-21-21-15,0 42 16,0 0-1,-21 1-15,0-1 0,21 0 0,0 21 16,-21-21-16,0 1 0,21-1 16,-21 0-16,21 0 0,0 0 0,0 0 15,0 1-15,21-22 16,0 0 0,0 0-16,0 0 0,0 0 15,1-22-15,-1 1 0,0 0 16,21-21-16,-21 21 0,1-1 15,-1 1-15,0 0 0,0 0 0,-21 0 16,21 21-16,0 0 16,-21 21-1,0 0-15,0 0 16,-21 0-16,21 1 0,0-1 0,0 0 16,0 0-1,0 0-15,0 0 0,21-21 16,1 0-1,-1 0-15,21 0 0,-21 0 0,0 0 16,22 0-16,-22-21 0,0 21 16,21-21-16,-20 0 0,-1 21 0,0-42 15,0 20-15,-21 1 0,21 0 16,-21-21-16,0 21 0,0-1 0,0 1 16,0 0-16,-21 0 15,0 21-15,0 0 0,-22 0 0,22 0 16,-21 0-16,21 0 0,-22 21 15,22-21-15,-21 21 0,21 0 0,0 1 16,-1-1-16,22 0 16,0 0-16,0 0 0,0 0 0,0 1 15,0-1-15,0 0 16,0 0-16,22 0 0,-1 0 0,0 1 16,0-1-16,0 21 0,0-21 15,1 22-15,-1-1 0,0 0 0,-21 1 16,0-1-16,0 21 0,0-20 15,-21 20-15,0 1 0,-1-1 0,-20 1 16,21-22-16,-21 22 0,20-1 16,-20-21-16,0 1 0,21 20 15,-22-42-15,1 22 0,21-22 0,-22 21 16,22-21-16,-21-21 0,0 22 16,20-22-16,1 0 0,-21 0 0,21 0 15,0 0-15,-1 0 0,22-22 16,0 1-16,0 0 15,0 0-15,0-21 0,22 20 16,-1-20-16,0 0 0,0-1 0,0-20 16</inkml:trace>
  <inkml:trace contextRef="#ctx0" brushRef="#br0" timeOffset="69020">32216 8488 0,'-22'-21'0,"44"42"0,-65-42 16,22 0-16,0 21 0,0 0 16,-22 0-16,22 0 15,21 21 1,-21-21-16,21 21 16,0 0-1,-21-21 16,0 0-31,0 0 0</inkml:trace>
  <inkml:trace contextRef="#ctx0" brushRef="#br0" timeOffset="69195.89">31305 8488 0,'-21'0'0,"42"0"0,-42 21 0,21 0 31,21-21-31,1 0 0,-1 0 0,21 21 15,0-21-15,-20 0 0,20 0 16,0 0-16,1 0 0,-22 0 0,21 0 16,-21 0-16,0 0 0,1 0 15</inkml:trace>
  <inkml:trace contextRef="#ctx0" brushRef="#br0" timeOffset="70760">18627 7620 0,'0'0'0,"21"0"0,-21-21 16,0 42-1,0 0 1,0 0-16,0 22 0,0-22 0,0 21 15,0-21-15,0 22 0,0-1 16,0-21-16,0 22 0,0-1 0,0 0 16,0-21-16,0 22 0,0-22 0,0 21 15,0-21-15,0 1 16,-21-1-16,21 0 0,0 0 0,0 0 16,-22-21-16,44 0 31,-1 0-31,0-21 0,0 21 15</inkml:trace>
  <inkml:trace contextRef="#ctx0" brushRef="#br0" timeOffset="70991.86">19452 8065 0,'0'0'0,"0"21"16,-21-21-16,0 21 15,0-21-15,-22 21 0,22 0 0,-21 0 16,-1 1-16,1-22 0,0 21 0,-1 0 16,-20 0-16,21 0 0,-1 0 15,22 1-15,-21-1 0,-1 0 0,1 0 16,21-21-16,0 21 0,0-21 0,-1 0 16,44-21-1,-1 0-15,0 0 0</inkml:trace>
  <inkml:trace contextRef="#ctx0" brushRef="#br0" timeOffset="72124.22">28554 6795 0,'0'-22'0,"0"44"0,0-65 0,-21 43 16,-1-21-16,1 21 0,0-21 16,0 21-1,21 21 1,0 0 0,0 0-16,0 1 0,21 20 0,0-21 15,-21 21-15,21-20 0,1 20 16,-22-21-16,21 21 0,0 1 15,-21-1-15,21-21 0,0 22 0,-21-1 16,0-21-16,21 21 0,-21-20 16,22-1-16,-22 0 0,21 0 0,-21 0 15,0 0-15,21-21 16,-42 0 31,0 0-47</inkml:trace>
  <inkml:trace contextRef="#ctx0" brushRef="#br0" timeOffset="72416.05">28152 7451 0,'-43'21'0,"86"-42"0,-128 42 0,64 0 0,-22-21 16,22 0-16,0 21 0,21 0 15,21-21 1,0 0-16,22 0 15,-22 0-15,42 0 0,-20 0 0,-1 0 16,22 0-16,-22 0 0,21 0 16,-20 0-16,-1 0 0,22 0 0,-22-21 15,0 21-15,1-21 0,-22 21 0,21 0 16,-21-21-16,22 21 0,-22 0 16,0-21-16,0 21 0,0-21 15,0 21-15,-21-22 16,-21 22 15,0 0-31,0 0 0,-21 0 0,20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01:1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868 0,'21'0'32,"1"0"-17,-22 21 1,21-21-16,0 21 0,0-21 0,-21 21 15</inkml:trace>
  <inkml:trace contextRef="#ctx0" brushRef="#br0" timeOffset="1164.33">2074 826 0,'0'0'16,"0"-22"-16,0 1 0,0-21 0,0 21 15,0 0-15,0-1 0,0 1 16,0 0-16,0 0 15,-21 21-15,0 21 16,0 0-16,21 22 16,0-1-16,-21 21 0,21-20 0,-22 41 15,1-20-15,21 21 16,-21-22-16,0 22 0,0-1 0,0 1 16,-1 0-16,1-1 0,0-20 15,-21 21-15,21-22 0,-1 1 0,1-22 16,0 0-16,21-21 0,0 22 15,0-64 1,0-1 0,0-20-16,0 0 0,0-1 15,0 1-15,0-21 0,0 20 0,21 1 16,-21-22-16,0 22 0,21-21 16,-21 20-16,0 1 0,0 21 15,22-22-15,-1 43 16,0 0-16,0 0 15,0 22-15,-21-1 0,21 21 0,1 0 16,-22-20-16,21 20 0,0 21 16,-21-20-16,21-1 0,-21 0 15,21 22-15,0-22 0,1 1 0,-1-1 16,0-21-16,0 0 0,21 0 16,-20 1-16,20-22 0,0 0 0,1 0 15,20 0-15,-21-22 0,22 1 16,-22 0-16,22 0 0,-22-21 0,0-1 15,1-20-15,-1 20 0,0-20 16,-20 21-16,-1-22 0,0 1 16,-21-1-16,0-21 0,0 22 15,0-22-15,0 22 0,-21-22 0,0 22 16,-22-22-16,22 21 0,-21 22 16,-1-21-16,1 20 0,-21 22 15,20 0-15,-20 0 0,-1 21 0,1 0 16,20 0-16,-20 0 0,-1 21 15,22 21-15,-21 1 0,20-1 16,22 21-16,-21 1 0,21-1 0,-1 22 16,22-21-16,0-1 0,0 1 15,22-1-15,-1-21 0,0 22 0,0-22 16,21 1-16,-20-22 16,20 21-16,0-21 0,1 0 15,-1 1-15,21-1 0,-20-21 0,-1 0 16,22 0-16,-22 0 0,0 0 15,1 0-15,-1-21 0,0-1 0,-21 22 16,22-21-16,-22 0 0,0 0 16,0 0-16,0 0 0</inkml:trace>
  <inkml:trace contextRef="#ctx0" brushRef="#br0" timeOffset="1583.23">3027 1185 0,'0'0'16,"21"-21"-16,-21 42 31,0 1-31,-21-1 0,21 0 16,-21 0-16,-1 0 0,1 22 0,21-1 15,-21-21-15,0 21 0,21 1 16,-21-1-16,21 0 0,0 1 16,0-1-16,0-21 0,0 22 0,0-22 15,0 0-15,21 0 0,0 0 16,0-21-16,0 0 0,1 0 0,-1 0 15,21 0-15,-21 0 0,0-21 16,22 0-16,-22 0 0,0-22 0,0 22 16,0-21-16,1 21 15,-1-22-15,-21 1 0,0 0 0,0 21 16,0-22-16,0 1 0,-21 0 16,-1 20-16,1-20 0,0 21 0,0 0 15,0 21-15,-22 0 0,22 0 16,0 0-16,0 0 0,-21 21 0,20 0 15,1 0-15,0 0 0,0 1 16,21-1-16,0 21 0,-21-21 0,21 0 16,0 22-16,0-22 0,0 0 15,0 0-15,21 0 0,0-21 16,0 0-16,0 0 0,1 0 16,20 0-16,-21 0 0</inkml:trace>
  <inkml:trace contextRef="#ctx0" brushRef="#br0" timeOffset="2488.17">3619 1207 0,'0'0'15,"0"-22"-15,-21 44 16,21-1 0,-21 0-16,0 0 0,21 21 15,-21-20-15,21 20 0,0-21 16,-21 21-16,21 1 0,-22-1 0,22-21 15,0 22-15,0-1 0,0-21 16,0 21-16,0-20 0,22-1 16,-1 0-16,0-21 0,0 0 15,0 0-15,0 0 0,1-21 16,20 0-16,-21-1 0,21 1 0,-20 0 16,-1 0-16,21-21 0,-21 20 15,0-20-15,1 21 0,-1-21 0,0 20 16,0-20-16,-21 21 0,0 0 15,0 42 17,0 0-32,0 0 0,0 0 15,0 1-15,0 20 0,0-21 16,0 0-16,0 0 0,0 1 0,0-1 16,0 0-16,0 0 0,0 0 15,21-21-15,0 0 0,1 0 0,-1 0 16,0 0-16,0 0 0,0-21 15,0 21-15,1-21 0,-1 0 0,0 0 16,0-1-16,0 1 0,-21 0 16,0 0-16,0 0 0,0 0 0,0-22 15,0 22-15,0-21 0,0 21 16,-21-1-16,21 1 0,-21 0 16,0 0-16,0 0 0,21 0 15,0-1-15,0 1 16,21 0-1,0 21-15,0 0 16,21 0-16,1 0 0,-22 0 16,21 0-16,22 0 0,-22 21 0,0 22 15,1-22-15,-1 0 0,0 21 16,-20-21-16,20 22 0,-42-22 0,0 0 16,0 21-16,0-20 0,0-1 15,0 0-15,0 0 0,0 0 0,0 0 16,0 1-16,-21-22 15,0 0-15,-1 0 16,22-22 0,0 1-16,0 0 15,0 0-15,0 0 0,0-22 16,22 22-16,-1-21 0,0 0 0,0-1 16,0 22-16,0-21 0,22 21 15,-22-1-15,0 1 0,21 0 0,-20 21 16,20 0-16,-21 0 0,0 21 15,22 0-15,-22 1 0,0-1 0,0 21 16,0-21-16,-21 22 0,0-22 16,0 0-16,0 21 0,0-21 15,0 1-15,0 20 0,0-21 0,-21 0 16,21 0-16,-21 1 0,21-1 16,-21 0-16,42-21 31</inkml:trace>
  <inkml:trace contextRef="#ctx0" brushRef="#br0" timeOffset="2808.02">5884 1101 0,'-21'-21'0,"42"42"0,-63-42 15,21-1-15,0 22 0,-1 0 0,1-21 16,0 21-16,-21 0 0,21 0 16,-22 0-16,22 21 0,-21 1 0,-1-1 15,22 0-15,-21 21 0,0-21 16,20 22-16,-20-1 0,21 0 0,0-20 16,0 20-16,-1 43 15,22-43-15,0-21 0,0 21 0,0-20 16,0 20-16,22-21 0,-1 0 15,21 0-15,0 1 0,1-22 16,-1 0-16,0 0 0,22 0 0,-1 0 16,1 0-16,-22 0 0,22-22 15,-1 1-15,-20 0 0,20 0 0</inkml:trace>
  <inkml:trace contextRef="#ctx0" brushRef="#br0" timeOffset="3267.75">6350 1355 0,'0'-21'16,"0"42"-16,0-85 0,0 43 0,0-21 0,0 21 15,0-1-15,0-20 0,-21 42 16,0-21-16,-1 0 0,1 21 0,0 0 16,0 0-16,0 0 15,-22 0-15,22 21 0,0 0 0,0 0 16,-21 0-16,20 22 0,1-1 16,0-21-16,21 22 0,0-1 0,-21-21 15,21 21-15,0-20 0,0 20 16,0-21-16,0 0 0,0 0 0,21 1 15,0-1-15,0 0 0,1-21 16,-1 0-16,0 0 0,0 0 0,21 0 16,-20 0-16,-1-21 0,21 0 0,-21-1 15,0 1-15,1 0 0,-1 0 16,0 0-16,0 0 0,0-22 0,-21 22 16,0-21-16,0 21 15,0-22-15,0 1 0,0 21 0,0 0 16,0-1-16,0 1 0,0 0 15,0 42 1,0 0-16,0 1 0,0 20 16,0-21-16,0 21 0,0-20 0,0 20 15,-21-21-15,21 0 0,0 22 16,0-22-16,0 0 0,0 0 0,0 0 16,0 0-16,21 1 15,0-22-15,1 0 16,-1 0-16,0 0 0,21 0 0,-21-22 0,22 1 15,-22 0-15,21 0 16,1 0-16</inkml:trace>
  <inkml:trace contextRef="#ctx0" brushRef="#br0" timeOffset="3611.52">7027 1164 0,'0'0'0,"0"-21"0,0-21 0,0 21 16,0-1-16,0 1 0,0 0 0,-21 21 15,0 0-15,-21 0 16,20 21-16,1 0 0,-21 1 0,21-1 15,-22 0-15,22 0 0,0 0 16,0 0-16,0 1 0,21-1 16,0 0-16,0 0 0,0 0 15,0 0-15,21-21 0,0 22 0,0-22 16,22 21-16,-1-21 0,-21 21 0,21-21 16,1 21-16,-1-21 0,-21 21 15,0-21-15,1 21 0,-1-21 0,0 22 16,-21-1-1,-21-21-15,0 21 0,-22-21 16,22 21-16,-21-21 0,-1 0 16,1 0-16,-21 0 0,20 21 0,1-21 15,0 0-15,-1 0 0,22 0 16,0 0-16,0 0 0,21-21 31,21 0-31,21 0 0,-21 21 16,22-21-16</inkml:trace>
  <inkml:trace contextRef="#ctx0" brushRef="#br0" timeOffset="4143.72">7514 529 0,'-21'-21'0,"42"42"0,-63-63 15,42 21-15,-21 21 0,-1 0 16,22-21-16,-21 21 0,0 0 16,21 21-16,-21 0 0,0 0 15,21 21-15,0 1 0,0-1 0,0 0 16,-21 22-16,21-1 0,0 1 16,-22-1-16,22 1 0,0 21 0,0-22 15,0 1-15,0-22 0,-21 21 16,21 1-16,0-22 0,0 1 0,0-1 15,0 0-15,0-21 0,21 1 16,1-1-16,-1 0 0,0 0 16,0-21-16,0 0 0,0 0 0,22 0 15,-22-21-15,21 0 0,-21 0 16,22-1-16,-22 1 0,21 0 0,-21-21 16,1 21-16,20-22 0,-21 22 15,-21-21-15,21-1 0,0 22 0,-21-21 16,0 21-16,0 0 0,0-1 15,0 44 1,-21-1 0,21 21-16,-21-21 0,21 0 0,0 22 15,0-22-15,0 0 0,0 0 16,0 0-16,0 1 0,0-1 0,0 0 16,0 0-16,21-21 15,0 0-15,1 0 16,-1 0-16,0 0 0,0-21 0,0 21 15,0-21-15,1 0 0,-22-1 16,21 1-16</inkml:trace>
  <inkml:trace contextRef="#ctx0" brushRef="#br0" timeOffset="4319.63">7937 826 0,'0'0'15,"-21"-22"-15,0 22 0,21-21 0,-21 21 16,0 0-16,0 0 15,21 21 1,0 1 0,0-1 15</inkml:trace>
  <inkml:trace contextRef="#ctx0" brushRef="#br0" timeOffset="4512.52">7048 1058 0,'0'0'0,"-21"0"0,21 22 0,-21-22 16,21 21-16,21-21 31,0 0-31,1 0 0,20 0 16,0 0-16,1 0 0,-1-21 0,0-1 15,1 22-15,20-21 0</inkml:trace>
  <inkml:trace contextRef="#ctx0" brushRef="#br0" timeOffset="5080.18">8234 1164 0,'0'0'0,"-21"-21"0,-1 21 16,1 0-1,21 21 1,0 0-16,0 1 0,0-1 15,0 0-15,0 0 0,-21 0 16,21 22-16,0-22 0,0 0 0,-21 0 16,21 0-16,0 0 0,0 1 15,0-1-15,-21-21 0,21 21 16,-21-21 0,-1-21-1,22 0-15,0-1 16,0 1-16,0 0 0,0 0 0,0 0 15,0 0-15,22-22 0,-1 22 16,0-21-16,0-1 0,0 1 16,22 21-16,-22-21 0,21 20 0,-21 1 15,22 0-15,-1 21 0,-21 0 16,21 0-16,-20 21 0,20 0 0,-21 1 16,0-1-16,0 21 0,1-21 15,-1 22-15,-21-1 0,0-21 0,0 21 16,0-20-16,0 20 0,0-21 15,-21 0-15,-1 0 0,22 1 0,-21-1 16,0 0-16,21 0 0,-21 0 16,42-21 15,-21-21-31,21 21 16,22-21-16</inkml:trace>
  <inkml:trace contextRef="#ctx0" brushRef="#br0" timeOffset="5971.68">9313 1185 0,'0'0'0,"-21"-105"32,0 83-32,0 1 0,0 21 15,-1-21-15,1 21 0,0 0 0,0 0 16,-21 0-16,20 0 0,1 0 15,-21 21-15,21 0 0,0 1 16,-22 20-16,22-21 0,0 21 0,-21 1 16,20-22-16,1 64 0,0-43 15,21-21-15,-21 21 0,21-20 16,0-1-16,0 0 0,0 0 0,21 0 16,0 0-16,0 1 0,1-22 15,-1 0-15,21 0 0,0 0 0,1 0 16,-22 0-16,21-22 0,1 22 15,-1-21-15,0 0 0,-21 0 0,1 0 16,20 0-16,-21-22 0,0 22 16,0 0-16,-21-21 0,22 20 15,-22-20-15,21 21 0,-21-21 0,0 20 16,0 1-16,0 0 0,0 0 16,21 21-16,-21 21 31,0 0-31,0 0 0,0 1 15,-21-1-15,21 21 0,-21-21 16,21 22-16,-22-1 0,22 0 0,0 1 16,-21-1-16,21 21 0,0-20 15,-21 20-15,21 1 0,0-1 0,0 1 16,0-1-16,0 1 0,0-1 16,21 1-16,-21 20 0,21-20 15,1-1-15,-22 1 0,0 21 0,21-22 16,0 1-16,-21-1 0,0 1 0,0-1 15,21-21-15,-21 22 0,0-22 16,0 1-16,0 20 0,0-21 0,-21-20 16,21 20-16,-21-21 0,0 0 0,-22 22 15,22-22-15,0-21 0,0 21 16,0-21-16,-22 0 0,22 0 0,0 0 16,0-21-16,0 0 0,-1-1 15,1 1-15,0-21 0,0 0 0,21-1 16,-21-20-16,0-1 0,21-20 0,0 20 15,0-21-15,0 1 0,0-22 16,0 21-16,0 1 0,0-1 16,21-21-16,0 21 0,0 1 0,0 20 15,0-20-15,22 20 0,-22 1 16,0-1-16,0 22 0,0 21 0,1-22 16,-1 22-16,0 0 0,0 0 15,0 21-15,0 0 16,-21 21 31,-21-21-47,21 21 15,-21-21-15,0 0 0,21 21 16,-21-21 0</inkml:trace>
  <inkml:trace contextRef="#ctx0" brushRef="#br0" timeOffset="7195.34">10837 1228 0,'0'0'0,"21"-21"0,-21-1 0,0 1 0,0 0 0,22-21 16,-22 21-16,0-22 0,21 22 15,-21-21-15,0 21 0,0-22 16,0 22-16,0 0 0,0 0 16,-21 42-1,21 0-15,-22 21 16,22 1-16,-21-1 0,21 22 0,0-22 16,0 21-16,-21-20 0,21-1 0,-21 0 15,21 1-15,0-1 0,0 0 16,0 1-16,-21-1 0,21-21 0,-21 22 15,21-22-15,0 0 0,0 0 16,0 0-16,-22 0 0,22 1 16,-21-22-16,21-22 31,0 1-31,0 0 0,0-21 16,0 21-16,0-1 0,0-20 15,0 0-15,0-1 0,21 1 0,1 0 16,-22-1-16,21-20 0,0-1 15,0 22-15,0-21 0,0-1 0,1 1 16,20 20-16,-21 1 0,0 0 16,22 20-16,-22 22 0,21 0 0,-21 0 15,22 22-15,-22-1 0,0 21 16,21 22-16,-21-1 0,1-21 16,-22 22-16,21-1 0,-21 1 0,21-1 15,-21 1-15,0-22 0,0 1 16,0-1-16,0 0 0,0 1 0,0-1 15,0-21-15,0 0 0,0 0 16,0 1-16,0-1 0,-21-21 16,0 0-1,-1 0-15,1 0 0,0-21 0,0 21 16,0-22-16,-22 1 0</inkml:trace>
  <inkml:trace contextRef="#ctx0" brushRef="#br0" timeOffset="7379.75">10626 1503 0,'63'21'31,"-42"-21"-31,0 0 0,22 0 0,-1 0 16,-21 0-16,22 0 0,-1 0 0,21 0 16,-20-21-16,-1 21 0,0-21 15,1 21-15,20-21 0,-42-1 16,22 22-16,-1-21 0,-21 0 0,22 0 15,-22 0-15</inkml:trace>
  <inkml:trace contextRef="#ctx0" brushRef="#br0" timeOffset="7759.53">11642 1207 0,'0'0'0,"0"-22"0,21 22 16,-21-21-16,0 0 16,0 0-1,-21 21 1,-1 0-16,1 0 0,21 21 0,-21 0 15,0 0-15,0 1 0,0-1 16,-1 0-16,1 21 0,0-21 0,21 1 16,0-1-16,0 0 0,0 0 0,0 0 15,0 0-15,21-21 16,0 22-16,1-22 16,-1 0-16,21 21 0,-21-21 15,0 0-15,22 21 0,-22-21 0,21 0 16,-21 21-16,1-21 0,-1 0 0,0 21 15,-21 0-15,0 1 16,-21-1 0,-22-21-16,22 0 0,0 0 15,-21 0-15,21 0 0,-22 21 0,22-21 16,-21 0-16,21 0 16,-1 0-16,22-21 15,0 0 1,22 21-16,-1-22 0,0 1 15,0 21-15,21-21 0,1 0 0</inkml:trace>
  <inkml:trace contextRef="#ctx0" brushRef="#br0" timeOffset="8151.3">12255 1334 0,'43'0'0,"-86"0"0,107-22 16,-43 1-16,0 21 0,-21-21 0,0 0 15,0 0-15,0 0 16,0-1-16,-21 22 0,0 0 15,0 0-15,0 0 0,-22 0 16,22 0-16,-21 0 0,21 0 16,-22 0-16,22 22 0,0-1 0,0 0 15,0 0-15,21 0 0,0 0 16,0 1-16,0-1 0,21 0 16,0 0-16,0-21 0,21 21 15,-20-21-15,20 21 0,-21-21 0,21 22 16,1-22-16,-22 21 0,21-21 15,-21 21-15,1-21 0,-1 21 0,-21 0 16,0 0-16,-21-21 16,-1 0-16,1 22 0,-21-22 15,0 0-15,-1 0 0,1 0 0,0 0 16,-1 0-16,22 0 16,-21 0-16,21 0 0,-1 0 0,1 0 15,21-22 1,0 1-16,21 21 15,1-21-15,20 21 0,-21-21 0,21 0 16,-20 0-16,20-1 0</inkml:trace>
  <inkml:trace contextRef="#ctx0" brushRef="#br0" timeOffset="8360.18">12763 1291 0,'0'0'0,"22"0"0,-22 21 16,0 1-16,0-1 15,0 0-15,-22 0 0,1 0 16,0 0-16,21 1 0,0-1 0,-21 21 16,21-21-16,-21 0 0,21 1 0,0-1 15,0 0-15,0 0 16,21-21 15,0-21-31,-21 0 16</inkml:trace>
  <inkml:trace contextRef="#ctx0" brushRef="#br0" timeOffset="8535.6">12785 1185 0,'-22'-42'0,"44"84"0,-44-105 0,1 42 16,21 0-16,-21-1 0,21 1 0,-21 21 16,21 21 15,0 1-16,21-22-15,0 21 0,22 0 0,-22 0 16,0-21-16,0 21 0,0 0 16,0 1-16</inkml:trace>
  <inkml:trace contextRef="#ctx0" brushRef="#br0" timeOffset="9212.2">13568 1355 0,'0'-21'31,"0"-1"-31,0 1 16,-21 21-16,-1-21 0,1 21 0,0-21 15,0 21-15,0 0 0,0 0 16,-1 0-16,1 0 0,0 0 0,0 21 16,0-21-16,0 21 0,-1 0 15,1 1-15,0-1 0,0 0 16,0 0-16,0 0 0,21 0 0,-22 1 15,22-1-15,0 0 16,22-21-16,-1 0 0,0 0 16,0 0-16,21 0 0,-20 0 15,20 0-15,-21 0 0,21-21 0,-20 21 16,20-21-16,-21-1 0,0 22 0,0-21 16,1 0-16,-1 0 0,-21 0 15,0 0-15,0-1 0,21 1 16,-21 42 31,0 1-47,0-1 0,-21 0 0,21 0 15,0 21-15,0 1 0,0-1 0,0 22 16,0-22-16,0 21 0,0 22 16,0-21-16,0-1 0,0 22 0,21-22 15,0 1-15,0 20 0,0 1 16,1 0-16,-1-22 0,0 22 0,0 0 15,0-1-15,0 1 0,1-22 0,-22 1 16,0-1-16,0 1 0,0-1 16,0 1-16,0-22 0,-22 1 0,1-22 15,0 21-15,-21-21 0,-1-21 0,1 21 16,0-21-16,-1 0 0,-20 0 16,21-21-16,-22 0 0,1-21 15,20 21-15,-20-22 0,20 1 0,1-22 16,0 22-16,21-21 0,-1-1 0,1 1 15,21-1-15,0-21 0,0 22 16,0-1-16,0-20 0,21 20 0,1 1 16,20-1-16,-21 1 0,21-1 15,1 22-15,20-22 0,-20 1 0,20 21 16,-21-22-16,22 1 0,-22 20 0,22 1 16,-22 0-16</inkml:trace>
  <inkml:trace contextRef="#ctx0" brushRef="#br0" timeOffset="11185.08">13885 1503 0,'-21'0'32,"21"-21"-32,-21 21 31,21 21-16,0 0-15,0 0 16,0 0-16,0 1 0,0-1 16,0 0-16,0 0 0,0 0 15,-21 0-15,21 1 16,0-1-16,-21-21 16,21-21 15,0-1-31,0 1 15,0 0-15,0 0 0,0-21 0,0 20 16,0 1-16,0-21 0,0 21 0,21-22 16,-21 22-16,21-21 0,0 21 15,-21 0-15,21-1 0,-21 1 0,21 0 16,1 21-16,-22 21 16,21 0-1,-21 1-15,0 20 0,0-21 0,21 0 16,-21 22-16,0-22 0,0 21 15,0-21-15,0 22 0,21-22 0,0 0 16,0 0-16,1 0 0,-1 0 16,0 1-16,0-22 0,21 0 0,1 0 15,-22 0-15,21 0 0,1 0 16,-1-22-16,0 22 0,1-21 0,-1 0 16,0 0-16,-21-21 0,22 20 15,-22 1-15,0-21 0,0 21 0,-21-22 16,21 22-16,-21-21 0,0 21 0,0 0 15,0-1-15,-21 22 16,0 0-16,0 0 16,0 0-16,0 22 0,-1-22 15,22 42-15,-21-21 0,0 0 0,21 0 16,0 22-16,-21-22 0,21 21 0,-21-21 16,21 1-16,0 20 0,0-21 15,0 0-15,0 0 0,0 1 0,0-1 16,0-42 31,0-1-47,21 1 0,-21 0 0,0 0 15,0 0-15,21-22 0,0 22 16,0-21-16,-21 21 0,22-22 16,-1 22-16,-21 0 0,21-21 0,0 21 15,-21-1-15,21 22 16,0 0-16,1 22 15,-1-1-15,-21 0 16,21 0-16,-21 21 0,0-20 0,0-1 16,0 0-16,0 21 0,21-21 15,-21 1-15,0-1 0,0 0 0,0 0 16,0 0-16,21-21 0,-21 21 16,21-21-16,1 0 15,-22-21-15,21 21 16,0-21-16,0 0 0,-21 0 15,21 0-15,0-1 0,1 1 0,20-21 16,-21 21-16,0-22 0,22 22 16,-22 0-16,0 0 0,0-21 0,0 42 15,0-22-15,1 22 0,-22 22 32,0-1-32,0 0 0,0 0 0,0 0 15,0 22-15,0-22 0,0 21 16,0-21-16,0 22 0,0-22 15,0 21-15,0-21 0,0 0 16,0 1-16,21-1 0,0 0 0,0-21 16,21 0-16,-20 21 0,20-21 0,-21 0 15,21 0-15,1 0 0,-1-21 16,0 0-16,1 21 0,-1-21 0,-21-1 16,22 1-16,-1 0 0,-21-21 15,0 21-15,0-22 0,1 22 0,-1-21 16,-21 21-16,0-22 0,0 22 15,0 0-15,0 0 0,0 0 0,-21 21 16,-1 0 0,1 0-16,0 21 0,0 0 15,0 0-15,0 0 0,21 0 0,0 22 16,0-22-16,0 0 0,0 21 16,0-20-16,0-1 0,0 21 0,0-21 15,21 0-15,0-21 0,0 22 16,-21-1-16,21-21 0,0 0 0,22 0 15,-22 0-15,0 0 0,0 0 0,0-21 16,1 21-16,20-22 0,-21 1 16,0 0-16,22 0 0,-22 0 0,0-22 15,0 22-15,0 0 0,-21-21 16,21 21-16,-21-1 0,22 1 16,-22 0-16,0 42 31,-22 0-31,1 1 0,0-1 15,21 0-15,-21 0 0,21 0 16,0 0-16,-21 1 0,21-1 0,0 0 16,-21 0-16,21 0 0,0-42 47,0 0-47,0 0 0,0 0 15,21-1-15,0-20 0,0 21 0,-21-21 16,21 20-16,0-20 15,1 0-15,-1 21 0,-21-1 0,21 1 16,-21 0-16,21 0 0,-21 42 31,0 0-31,0 0 0,0 1 16,0 20-16,0-21 0,0 0 0,0 0 16,21 1-16,-21 20 0,21-21 0,-21 0 15,22 0-15,-1-21 0,0 22 16,0-1-16,21-21 0,-20 0 0,20 0 15,-21 0-15,21 0 0,1 0 16,-22 0-16,21-21 0,-21-1 16,1 22-16,-1-21 0,0 0 15,0-21-15,0 21 0,-21-22 0,21 1 16,-21 0-16,22-1 0,-22 1 16,0-22-16,21 1 0,-21 21 0,21-22 15,-21 22-15,0-1 0,0 22 16,0 0-16,0 0 0,0 0 0,-21 21 15,0 21 1,21 0-16,-22 21 0,22 1 0,-21-1 16,21 0-16,-21 1 0,21-1 15,0 0-15,0 1 0,0-1 0,0 0 16,0-20-16,0 20 16,0-21-16,0 21 0,0-20 0,0-1 15,0 0-15,0 0 16,0 0-16,21-21 0,0 0 0,1 0 15,-1 0-15,0 0 16,0-21-16,0 0 0,0 0 16,1 0-16,-22-1 0,21-20 15,-21 21-15,21-21 0</inkml:trace>
  <inkml:trace contextRef="#ctx0" brushRef="#br0" timeOffset="11383.97">16573 1016 0,'-21'0'0,"42"0"0,-63 0 16,21 21-16,21 0 16,21-21-1,0 0-15,0 0 0,1 0 16,20 0-16,0 0 0,-21 0 0,22 0 16,-22 0-16,0 0 0,-42 0 31,-21 0-31,-1 0 15,-20 0-15,-22 0 0</inkml:trace>
  <inkml:trace contextRef="#ctx0" brushRef="#br0" timeOffset="12516.32">1884 2498 0,'0'0'16,"-43"0"-16,22-21 0,-21 21 0,0 0 15,-1 0-15,22 0 0,0-22 0,-21 22 16,20 0-16,44-21 31,-1 21-15,21 0-16,0 0 0,1 0 15,-1 0-15,22-21 0,-1 21 16,1-21-16,-1 21 0,22 0 16,-1 0-16,22-21 0,0 21 0,0 0 15,21 0-15,-21-21 0,21 21 16,0 0-16,21-22 0,0 22 0,0 0 15,22-21-15,-1 21 0,0 0 16,1-21-16,20 21 0,1-21 0,-1 21 16,1 0-16,20 0 0,-20-21 0,-1 21 15,1 0-15,-1 0 0,1 0 16,20-21-16,-20 21 0,-1 0 16,1 0-16,-1-22 0,22 22 15,-21 0-15,-1 0 0,1-21 0,-1 21 16,1 0-16,-1 0 0,1 0 15,-1 0-15,1-21 0,-1 21 0,-21 0 16,22 0-16,-1 0 0,1 0 0,-22 0 16,1-21-16,20 21 0,-21 0 15,1 0-15,-1 0 0,0-21 0,-20 21 16,20 0-16,-21 0 0,21-21 16,-20 21-16,20-22 0,-21 22 0,0 0 15,-21-21-15,21 21 16,-21 0-16,22-21 0,-22 21 0,0 0 15,0-21-15,-22 21 0,1-21 16,0 21-16,0 0 0,0-21 0,0 21 16,-1 0-16,1 0 0,-21-22 0,21 22 15,-22 0-15,1-21 0,0 21 16,-22 0-16,22-21 0,-22 21 0,1 0 16,-1 0-16,1-21 0,-1 21 15,1 0-15,-1 0 0,-20 0 0,20-21 16,1 21-16,-22 0 0,22 0 15,-22 0-15,0 0 0,1 0 0,-1 0 16,0 0-16,1 0 16,-22 0-16,21 0 0,-21 0 0,0 0 15,22 0-15,-22 0 0,0 0 0,0 0 16,0 0-16,1 0 16,-22-21 15,-22 21-31,1 0 0,-21 0 15,0 0-15,-1 0 0,-20 0 16</inkml:trace>
  <inkml:trace contextRef="#ctx0" brushRef="#br0" timeOffset="13515.75">783 3683 0,'0'0'0,"21"-21"16,-21 0-16,0 0 0,0-1 0,21 1 15,-21 0-15,0 0 16,0 42 0,0 0-1,0 0-15,0 22 0,0-1 0,0 22 16,0-1-16,0 1 0,0 20 16,0 1-16,0 21 0,0-22 15,0 1-15,0 21 0,0 0 0,0 0 16,0 21-16,-21-22 0,0 1 15,0 0-15,21-21 0,-21 21 0,0-22 16,21 1-16,-22 0 0,22-22 16,0 1-16,0-1 0,0-21 15,0 1-15,0-1 0,0-21 16,0 22-16,0-22 16,0-42-1,22-1-15,-22 1 0,0 0 16,21-21-16,-21-1 0,0 1 0,0-21 15,0-1-15,0 1 0,0-1 16</inkml:trace>
  <inkml:trace contextRef="#ctx0" brushRef="#br0" timeOffset="14536.16">889 3768 0,'0'0'0,"0"-21"0,-21-1 0,21 1 0,0 0 16,21 21 31,0 0-31,21 0-16,-20 0 0,20 0 0,0 21 15,22-21-15,-1 0 16,22 0-16,0 21 0,20-21 0,1 0 15,0 0-15,21 0 0,0 0 16,21 0-16,0 0 0,1 0 0,20 0 16,-21 0-16,0 0 0,22 0 15,-1 0-15,-21 0 0,0 0 0,0 0 16,1-21-16,-22 21 0,0-21 16,-22 21-16,1 0 0,0 0 0,0-21 15,-21 21-15,-1 0 0,1 0 16,-22 0-16,1 0 0,-1-21 0,-20 21 15,-1 0-15,0 0 0,1 0 16,-22 0-16,21 0 0,-21 0 16,1 0-16,-1 0 0,0 0 15,0 0-15,0 0 16,0 0 0,-21 21-1,0 0-15,0 0 16,0 0-16,-21-21 0,21 22 15,0 20-15,0-21 0,0 0 0,0 22 16,0-1-16,0 0 0,0 22 16,0-1-16,0 1 0,0-1 0,0-20 15,0 20-15,0 1 0,21-1 16,-21 22-16,0-22 0,0 1 16,0 20-16,22 1 0,-22 0 15,0-22-15,21 22 0,-21-22 0,0 22 16,21-21-16,-21-1 0,0 1 0,0-1 15,21 1-15,-21-1 0,0-21 16,0 22-16,0-22 0,0 1 0,0-1 16,0 0-16,0 1 0,0-22 15,0 0-15,0 0 0,0 0 0,-21 0 16,0-21-16,0 0 0,-1 0 16,-20 0-16,21 0 0,0 0 15,-22 0-15,22 0 0,-21 0 0,0 0 16,-1-21-16,-20 21 0,20 0 15,-20-21-15,-1 21 0,-20-21 16,20 21-16,-20 0 0,-1-21 0,-21 21 16,0 0-16,0-21 0,-42 21 15,0 0-15,0 0 0,-21 0 0,-1 0 16,-20 0-16,-1 0 0,22 0 16,-22 0-16,43 0 0,-21 0 0,21 21 15,21 0-15,-21-21 0,42 21 16,-21-21-16,0 21 0,21-21 0,0 0 15,21 21-15,1-21 0,-1 0 16,22 0-16,-1 0 0,1 0 0,20 0 16,22 0-16,-21 0 15,21 0-15,-1 0 16,22-21 0,0 0 15,0 0-16,0 0 1,22 0-16,-22-1 16,21 1-16</inkml:trace>
  <inkml:trace contextRef="#ctx0" brushRef="#br0" timeOffset="15279.74">1799 4805 0,'0'0'16,"21"0"-16,0 0 16,1 0-16,-1 0 15,-21-21-15,21 21 0,0-21 16,0-1-16,0 1 0,1 0 15,-1 0-15,0 0 0,-21 0 16,21 21-16,-21-22 0,21 1 0,-21 0 16,0 0-16,0 0 15,0 0-15,0-1 0,-21 22 0,0-21 16,0 21-16,-22 0 0,22 0 16,-42 0-16,20 21 0,-20-21 0,-1 22 15,1-1-15,-1 0 0,1 0 16,21 0-16,-1 22 0,1-22 15,21 0-15,0 21 0,21-21 0,0 22 16,21-22-16,0 21 0,0-21 16,21 22-16,1-22 0,-1 21 0,22-21 15,-22 22-15,21-22 0,-20 21 16,20-21-16,-20 22 0,-1-22 0,-21 0 16,21 0-16,-20 22 15,-1-22-15,-21 0 0,0 0 0,0 0 16,-21 0-16,-22 1 0,22-1 15,-42 0-15,20 0 0,-20 0 0,-1-21 16,1 21-16,-1-21 0,1 0 16,-1 0-16,1 0 0,20 0 15,-20 0-15,21-21 0,-1 0 0,22 0 16,0 0-16,-21 0 0,42-1 16,0 1-16,0-21 0,0 21 0,0-22 15,0 22-15,21 0 0,0 0 16,0-21-16,21 20 0,1 22 15,20-21-15,-20 0 0,20 21 16,-21 0-16,22 0 0,-22 0 16</inkml:trace>
  <inkml:trace contextRef="#ctx0" brushRef="#br0" timeOffset="15791.44">2328 5271 0,'0'0'0,"21"-22"16,1 1-16,-1 0 0,-21 0 0,0 0 16,0 0-16,0-22 0,0 22 15,0 0-15,-21 0 0,-22 0 16,22-1-16,-21 1 0,-1 0 16,1 21-16,21 0 0,-21 0 0,-1 0 15,22 21-15,-21 0 0,21 1 16,-22 20-16,22-21 0,0 21 0,0 1 15,0-1-15,21 0 0,0 1 16,0-1-16,0-21 0,0 22 0,0-22 16,21 0-16,0 0 0,0 0 15,0 0-15,0-21 0,1 0 0,-1 0 16,0 0-16,21 0 16,-21-21-16,1 21 0,20-21 0,-21 0 15,21 0-15,1 0 0,-22-1 16,0 1-16,21-21 0,-20 21 0,-22 0 15,21-22-15,-21 22 0,0-21 16,0 21-16,0-1 0,0 1 0,0 0 16,-21 21-1,-1 21-15,22 0 16,0 1-16,0 20 0,0-21 16,0 0-16,0 22 0,0-22 0,0 0 15,0 0-15,0 0 16,0 0-16,0 1 0,22-1 0,-1-21 15,0 0-15,0 21 0,0-21 16,0 0-16,1 0 0,20 0 0,-21-21 16,21 0-16,-20 21 0,-1-22 0</inkml:trace>
  <inkml:trace contextRef="#ctx0" brushRef="#br0" timeOffset="16400.09">2752 5101 0,'0'0'0,"0"-42"0,0 21 0,0 0 16,-22 21-1,1 0-15,21 21 0,0 0 16,0 0-16,0 0 16,0 0-16,0 1 0,0 20 0,-21-21 15,21 0-15,0 0 0,0 1 16,0-1-16,0 0 0,0 0 0,0 0 16,0 0-16,-21-21 31,21-21-16,0 0-15,0 0 16,0 0-16,0 0 0,0-1 16,0-20-16,0 21 0,0-21 0,0 20 15,0-20-15,21 21 0,0-21 16,0 20-16,1 22 0,-1-21 16,0 21-16,0 0 0,0 0 0,0 0 15,1 21-15,-1 1 0,0-1 16,0 0-16,-21 0 0,0 0 0,21 0 15,-21 1-15,21-1 0,-21 21 16,0-21-16,0 0 0,0 1 16,0-1-16,0 0 15,0-42 17,0 0-32,0-1 0,0-20 15,22 21-15,-22 0 0,21 0 16,0-22-16,-21 22 0,0-21 15,21 21-15,0-22 0,0 22 0,-21 0 16,22 21-16,-1 0 16,0 21-16,-21 0 0,21 0 15,-21 1-15,0-1 0,0 21 16,0-21-16,0 0 0,0 22 0,0-22 16,0 0-16,0 0 0,0 0 15,0 1-15,21-1 0,0-21 31,1 0-31,-1 0 16,0 0-16,0-21 0</inkml:trace>
  <inkml:trace contextRef="#ctx0" brushRef="#br0" timeOffset="16655.95">3556 4890 0,'0'0'0,"0"-22"0,0 1 0,-21 21 16,0 43-1,21-22 1,0 0-16,0 21 0,0 1 16,0-1-16,0 0 0,0 1 0,0-1 15,0 0-15,0 1 0,0-1 16,0 0-16,0-21 0,0 22 0,0-1 16,0 0-16,0-20 15,0 20-15,0-21 0,0 0 0,0 0 16,21-21-16,0 0 15,-21-21 1,21 0-16,-21 0 0,21 0 0,-21 0 16</inkml:trace>
  <inkml:trace contextRef="#ctx0" brushRef="#br0" timeOffset="16899.81">3577 5165 0,'0'0'16,"0"-43"-16,0 1 0,0-21 0,0 20 15,0 1-15,0 0 0,0-1 0,0 22 16,21 0-16,-21 0 0,21 0 15,1 21-15,-1 0 0,0 0 16,0 0-16,0 21 16,0 0-16,1 0 0,-22 0 0,0 0 15,0 22-15,0-22 0,0 21 16,0-21-16,0 22 0,0-22 0,-22 0 16,1 21-16,0-20 0,0-1 0,0-21 15,0 21-15,-1 0 0,1-21 16,21-21 15,0 0-31,21 0 0</inkml:trace>
  <inkml:trace contextRef="#ctx0" brushRef="#br0" timeOffset="17139.66">4170 4445 0,'0'21'15,"0"0"1,0 22-16,0-22 0,0 21 0,0 1 16,-21-1-16,21 0 0,-22 1 0,22 20 15,0-21-15,0 1 16,-21-1-16,21 0 0,0 1 0,0-1 0,0-21 16,0 0-16,0 1 0,0-1 15,21-21 1,1 0-16,-1 0 0,0 0 15,-21-21-15,21-1 0,0 22 16</inkml:trace>
  <inkml:trace contextRef="#ctx0" brushRef="#br0" timeOffset="17483.47">4297 5038 0,'0'21'15,"21"-21"1,0 0-16,0 0 0,0 0 15,1 0-15,-1-21 16,0 21-16,0-21 0,0-1 0,0 22 16,1-21-16,-1 0 0,0 21 15,-21-21-15,0 0 0,0 0 0,0-1 16,0 1-16,-21 21 16,0 0-16,-1 0 0,1 0 0,0 0 15,-21 21-15,21 1 0,-1-1 0,1 0 16,0 21-16,0-21 0,21 22 15,0-22-15,-21 21 0,21-21 0,0 22 16,0-22-16,0 0 16,0 0-16,21 0 0,0-21 0,0 22 15,0-22-15,1 0 0,20 0 0,-21 0 16,21 0-16,1 0 0,-22 0 16,21-22-16,1 22 0,-22-21 0,0 0 15,0 21-15,0-21 0,0 0 16</inkml:trace>
  <inkml:trace contextRef="#ctx0" brushRef="#br0" timeOffset="18088.13">1016 7811 0,'0'-22'16,"0"44"-16,-21-65 0,21 22 0,-21 0 15,21 0-15,0 0 0,0 42 16,0 0 0,0 0-16,0 21 0,0 22 15,0-22-15,21 43 0,0-22 16,-21 22-16,21 0 0,0-1 0,-21 22 16,0-21-16,21 0 0,-21-1 15,0 1-15,0 0 0,0-1 0,0 1 16,0 0-16,0-22 0,0 22 15,-21-43-15,21 22 0,-21-22 16,21 0-16,0 1 0,0-22 0,0 0 16,0-42-1,21 0-15,0-1 16,1-20-16,-22 0 0,21-1 16,0-20-16,0-1 0</inkml:trace>
  <inkml:trace contextRef="#ctx0" brushRef="#br0" timeOffset="18827.7">1122 7832 0,'0'0'15,"0"-43"-15,-21 1 0,21 21 0,-22 0 0,22 0 16,0-1-16,0 1 0,22 21 16,-1-21-16,21 21 0,0 0 0,22 0 15,-1 0-15,22 0 0,21-21 16,0 21-16,0 0 0,21 0 15,21 0-15,0-21 0,0 0 16,21 21-16,1 0 0,-22 0 0,21-22 16,1 22-16,-1 0 0,0 0 15,1-21-15,-22 21 0,0 0 0,0 0 16,0 0-16,0 0 0,1 0 0,-22-21 16,21 21-16,-42 0 0,-1 0 15,1-21-15,-21 21 0,-22 0 0,1-21 16,-1 21-16,-20-21 0,-1 21 15,0 0-15,-20 0 0,-1 0 0,-21 21 47,0 0-47,0 0 0,0 0 16,0 0-16,0 1 0,0 20 0,0-21 16,0 21-16,0-20 0,0 20 15,0 0-15,-21 22 0,21-22 0,0 22 16,-22-1-16,22 1 0,0-1 0,0 1 15,-21-1-15,21 1 0,-21-1 16,21 1-16,-21-1 0,21 1 0,0-1 16,0 1-16,0-1 0,-21 1 0,21-1 15,-21-21-15,21 22 0,-22-22 16,22 1-16,-21-1 0,0 0 0,0-21 16,21 22-16,-21-22 0,0 0 15,-22-21-15,22 21 0,0 0 16,-21-21-16,-1 0 0,1 0 0,0 0 15,-1 0-15,-20 0 0,20 0 0,-41 0 16,20-21-16,-20 21 0,-1-21 16,0 21-16,-21-21 0,-21 21 0,0-21 15,0 21-15,-42 0 0,21 0 0,-43 0 16,1 0-16,-1 0 0,-20 0 16,-22 0-16,21 0 0,-42 21 0,21 0 15,22 0-15,-22 0 0,42 1 16,1-22-16,21 21 0,-1 0 15,43-21-15,0 0 0,21 21 16,43-21-16,-1 0 0,1 0 0,42 0 16,0 0-16,21-21 0,0 0 15,0 0-15,42-1 0,-21 1 0,21 0 16,22-21-16,-22 21 0,22-22 16</inkml:trace>
  <inkml:trace contextRef="#ctx0" brushRef="#br0" timeOffset="19115.54">1312 8234 0,'-21'-21'15,"42"42"-15,-42-63 16,42 42-16,0-22 15,22 22-15,-1 0 0,22-21 16,-22 21-16,21 0 0,1-21 16,-22 21-16,22 0 0,-1-21 0,-20 21 15,-1 0-15,0-21 0,1 21 16,-1 0-16,-21 0 0,0 0 16,-63 0-1,21 0 1,0 0-16,-22 21 0</inkml:trace>
  <inkml:trace contextRef="#ctx0" brushRef="#br0" timeOffset="19339.41">1587 8170 0,'0'0'0,"0"22"0,0 62 16,0-41-16,0-22 0,0 21 15,0 0-15,0 1 16,0-1-16,0 0 0,0 1 0,0-1 15,0 0-15,0 1 0,0-1 16,0 0-16,0-20 0,0 20 0,0-21 16,0 0-16,0 0 0,0 1 15,0-1-15,22-21 16,-1 0-16,0 0 0,0 0 16,0-21-16,0-1 0,1 1 0</inkml:trace>
  <inkml:trace contextRef="#ctx0" brushRef="#br0" timeOffset="19912.08">2011 8700 0,'0'21'32,"21"-21"-32,0 0 15,0 0-15,-21-21 16,21-1-16,1 22 0,-1-21 0,0 0 15,-21 0-15,21 0 0,0 0 16,-21-1-16,0 1 0,0 0 16,0 0-16,0 0 0,-21 21 15,0 0 1,0 0-16,0 0 16,-1 21-16,1 0 0,-21 21 0,21-20 15,0 20-15,-1-21 0,22 21 16,0 1-16,-21-22 0,21 21 0,0-21 15,0 1-15,0 20 0,0-21 16,21-21-16,1 21 0,-1-21 0,0 0 16,21 0-16,1 0 0,-1 0 15,0-21-15,1 21 0,-1-21 0,0 0 16,1 0-16,-1-1 0,0 1 16,1 0-16,-22-21 0,0 21 15,0-1-15,-21 1 0,0 0 0,0 0 0,0 0 16,0 0-1,-21 21-15,0 0 16,21 21 0,0 0-16,0 0 15,0 0-15,0 0 0,0 1 16,21-1-16,-21 0 0,21 0 0,-21 0 16,0 0-16,0 1 0,0-1 0,0 0 15,0 0-15,0 0 16,-21-21-16,0 0 0,0 21 15,-1-21-15,1 0 0,0 0 16,21-21-16,0 0 0,0 0 16,0 0-16</inkml:trace>
  <inkml:trace contextRef="#ctx0" brushRef="#br0" timeOffset="20172.93">2900 8065 0,'0'-22'15,"0"44"-15,0-65 0,0 22 0,21 0 16,-21 42 0,0 0-16,0 22 0,0-1 0,-21 0 15,21 1-15,0-1 0,-21 21 16,-1-20-16,1 20 0,21-20 0,-21-1 16,21 0-16,0 1 15,-21-1-15,21 0 0,0-21 0,0 1 16,0-1-16,0 0 0,0 0 15,21-21 1,-21-21-16,21 0 0,-21 0 16,0-1-16,0 1 15</inkml:trace>
  <inkml:trace contextRef="#ctx0" brushRef="#br0" timeOffset="20347.83">2646 8446 0,'0'0'0,"-21"0"16,42 0 15,0 0-31,0 0 16,21 0-16,-20 0 0,20 0 0,0 0 15,1 0-15,-22 0 0,21 0 16,0 0-16,-20-22 0,20 22 0,-21 0 16,0 0-16,0 0 0,1-21 0</inkml:trace>
  <inkml:trace contextRef="#ctx0" brushRef="#br0" timeOffset="21004.45">3111 8530 0,'0'21'31,"22"-21"-31,-1 0 16,0 0-16,0 0 0,0 0 15,0 0-15,1 0 0,-1-21 16,0 0-16,0 0 0,0 21 15,0-21-15,-21 0 0,0-1 16,0 1-16,0 0 16,-21 21-16,0 0 15,0 0-15,0 21 16,0 0-16,-1 1 0,1-1 0,0 0 16,0 21-16,21-21 15,0 1-15,0 20 0,-21-21 0,21 0 16,0 0-16,0 1 0,0-1 15,0 0-15,21 0 0,0-21 16,0 0-16,22 0 0,-1 0 0,-21 0 16,21 0-16,1-21 0,-1 21 15,0-21-15,1 0 0,-22 21 0,21-22 16,-21 1-16,1 0 0,-1 21 16,-21-21-16,0 0 0,0 0 0,0-1 15,0 1-15,0-21 0,0 21 16,0 0-16,0-1 0,0-20 0,21 21 15,0 0-15,0 21 0,-21-21 16,21 21-16,1 0 0,-1 0 0,0 0 16,0 0-16,0 0 0,0 0 15,1 21-15,20 0 0,-21 21 0,-21-21 16,21 1-16,0-1 0,1 21 16,-22-21-16,0 0 0,0 22 0,0-22 15,0 0-15,0 0 0,0 0 0,-22 1 16,1-1-16,0-21 15,0 0-15,0 0 0,0 0 16,21-21 0,0-1-16,0 1 15,0 0-15,0 0 0,0 0 0,0-22 16,21 22-16,0-21 0,-21 21 16,21-22-16,0 1 0,0 21 0,1-21 15,-22-1-15,21 1 0,0 21 0,-21-22 16,21 1-16,-21 0 0,0-1 15,0 1-15</inkml:trace>
  <inkml:trace contextRef="#ctx0" brushRef="#br0" timeOffset="21524.16">2794 6160 0,'0'-22'0,"0"44"0,-21-65 16,0 22-16,-1 0 0,1 21 16,0 0-1,0 21-15,21 0 0,0 0 0,0 22 16,0 20-16,0-20 0,0 41 15,0-20-15,0 20 0,0 1 0,0 0 16,0-1-16,0-20 0,0 21 16,0-1-16,-21 1 0,0-22 15,-1 1-15,1-1 0,21 1 0,-21-1 16,21-20-16,-21-22 0,21 21 16,0-21-16,0 1 0,21-44 31,0-20-31,-21 21 15,21-21-15,-21-1 0,0-20 16,0 20-16,0-20 0</inkml:trace>
  <inkml:trace contextRef="#ctx0" brushRef="#br0" timeOffset="22035.86">2603 6033 0,'-21'0'16,"42"0"-16,-63 0 0,21 21 16,0-21-16,0 21 0,-1 0 0,1 21 15,0-20-15,0 20 16,0-21-16,0 21 0,-1 1 0,1-22 15,0 21-15,0 1 0,0-22 16,0 0-16,21 0 0,-22 0 0,22 0 16,0-42-1,0 0 1,22 0-16,-1 0 0,0 0 16,21-22-16,-21 22 0,1-21 0,-1-1 15,0 1-15,0 0 0,0-1 16,22 1-16,-22-21 0,0 20 0,0 1 15,21 0-15,-20 20 16,-1 1-16,21 0 0,-21 0 0,0 21 16,1 0-16,20 21 0,-21 0 15,0 0-15,0 22 0,1-22 0,-1 21 16,0 1-16,0-1 0,0 0 16,0 1-16,1-1 0,-22-21 0,21 21 15,0 1-15,-21-22 0,21 21 16,0-21-16,0 1 0,-21-1 0,22 0 15,-1-21-15,0 0 0,0 0 16,0 0-16,0 0 0,1-21 0,-1 0 16,21-1-16</inkml:trace>
  <inkml:trace contextRef="#ctx0" brushRef="#br0" timeOffset="22812.42">5249 4868 0,'0'-21'0,"0"42"0,0-63 16,0 21-1,0 0-15,0 0 16,0-1-16,21 1 15,1 0 1,20 21-16,-21 0 0,21-21 0,22 21 16,-22 0-16,43-21 0,-22 21 15,22-21-15,21 21 0,-21 0 16,20 0-16,-20 0 0,21 0 0,0 0 16,0 0-16,-1 0 0,1 21 0,0 0 15,-21 0-15,21 0 0,-22 22 16,-20-1-16,20 0 0,-20 1 0,-1-1 15,1 21-15,-1 1 0,22-22 16,-21 22-16,-1-1 0,1 1 0,-22 20 16,21-20-16,-20 21 0,-1-1 15,0 1-15,-20 0 0,-1-1 16,0 1-16,-21-22 0,0 43 0,0-21 16,0 0-16,-21-1 0,0 22 15,-22-21-15,1 21 0,0-22 0,-22 1 16,1 21-16,-1-22 0,-21 22 0,1-21 15,-22 21-15,0-22 0,0 22 16,0-21-16,-21 0 0,22-1 0,-1 1 16,0 0-16,0-1 0,21 1 0,-20-22 15,20 1-15,21-1 0,-20 1 16,20-22-16,22 1 0,-22-22 0,43 0 16,-21 0-16,21 0 0,0-21 0,-1 0 15,1 0 1,21-21-1,0 0-15,0 0 0,0 0 16,0-1-16,0 1 0,0 0 16,0 0-16,0 0 0,0 0 0,0-22 15,0 22-15,21 0 0,-21-21 0,0 20 16</inkml:trace>
  <inkml:trace contextRef="#ctx0" brushRef="#br0" timeOffset="23276.15">5821 7811 0,'0'0'0,"0"-22"0,21 1 16,0 0-16,0 21 31,-21 21-15,0 0-16,21 1 0,-21-1 0,0 0 16,0 21-16,0 1 0,0-22 15,0 21-15,-21 0 0,0 1 0,0-1 16,0 0-16,0 1 0,-22-1 0,22 0 15,-21-20-15,21 20 0,-22-21 16,22 21-16,-21-20 0,21-1 0,-22 0 16,22-21-16,0 21 0,0-21 15,21-21 17,0 0-32,21 21 0,0-21 15,-21-1-15,21 22 0,22-21 16,-22 21-16,0 0 0,21 0 0,1 0 15,-22 0-15,21 0 0,0 0 0,1 0 16,-1 21-16,22 1 0,-22-22 16,0 21-16,1 0 0,-1 0 0,0-21 15,-21 21-15,22 0 0,-1 1 0,-21-1 16,0-21-16,22 21 0,-22 0 16,0-21-16,0 21 0,0-21 15,1 21-15,-1-21 31,-21-21-31,21 21 16,-21-21-16,21-21 0,0 21 0</inkml:trace>
  <inkml:trace contextRef="#ctx0" brushRef="#br0" timeOffset="23999.74">10880 3302 0,'0'0'0,"0"-21"0,0 0 16,0 42 15,0 0-31,0 21 0,0 1 16,21-1-16,0 0 0,0 22 0,0-1 16,0 1-16,1 21 0,-1-22 15,0 43-15,-21-21 0,0-1 0,21 1 16,-21 0-16,0-1 0,0 1 0,0 0 15,0-1-15,-21 1 0,0 21 16,21-43-16,-21 22 0,-1 0 16,1-1-16,21-20 0,-21-1 0,0 1 15,21-22-15,0 22 0,0-22 16,-21-21-16,21 21 0,0-20 0,0-1 16,0-42-1,0-1-15,0-20 16,21 0-16,-21 21 0,21-43 0,0 22 15</inkml:trace>
  <inkml:trace contextRef="#ctx0" brushRef="#br0" timeOffset="24924.21">11197 3514 0,'0'0'0,"-42"-21"0,21-1 15,-1 1-15,1 0 0,0 21 0,0 0 16,21-21-16,-21 21 0,63 0 31,-21 0-31,22 0 16,-22 0-16,42 0 0,-20 0 16,20 0-16,22 0 0,-22 0 0,43 0 15,0 0-15,21 0 16,0 0-16,0 0 0,21 0 0,21-21 15,-20 21-15,20-21 0,21 21 16,-20-22-16,20 22 0,-20-21 0,20 21 16,1-21-16,-1 21 0,1-21 15,-1 21-15,1 0 0,-1 0 0,1-21 16,-22 21-16,21 0 0,-20 0 16,-22 0-16,0 0 0,0 0 0,0 0 15,-21 0-15,0 0 0,-21 0 0,-21 0 16,-22-21-16,1 21 0,-22 0 15,-21 0-15,1 0 0,-1 0 0,0 0 16,-21 21 0,0 0-1,-21 0-15,21 0 16,0 0-16,-21 1 0,21 20 0,-22-21 16,22 21-16,0 1 0,0-1 15,0 0-15,0-20 0,0 20 0,0 0 16,0 1-16,0 20 0,0-21 15,0 1-15,0 20 0,22 1 0,-22-1 16,0 1-16,0-1 0,0-20 0,0 20 16,0 1-16,0-1 0,0-21 15,0 22-15,-22-22 0,1 22 0,21-22 16,-21 22-16,21-22 16,-21 21-16,0-20 0,0-1 0,21 0 15,-22 1-15,1-1 0,0-21 0,0 22 16,0-22-16,0 0 0,-1 0 15,1 0-15,0-21 0,-21 21 0,21-21 16,-22 0-16,1 22 0,21-22 0,-22 21 16,1-21-16,0 0 0,-1 0 15,22 0-15,-21 21 0,-22-21 0,22 0 16,-21 0-16,-1 0 0,1 0 0,-22 0 16,-21 0-16,0 0 0,0 0 15,1 0-15,-22 0 0,-22 0 0,1 0 16,0 0-16,-21 0 0,-1 0 15,-20 0-15,-1 0 0,1 0 16,-1 0-16,-20 21 0,-1-21 0,0 0 16,1 21-16,-1-21 0,0 21 0,1 1 15,20-22-15,22 21 0,0 0 16,42-21-16,0 21 0,21 0 0,42-21 16,1 0-16,20 0 0,1 0 0,21 0 15,0 0-15,0 0 0,42 0 31,0-21-15,0 21-16,0-21 0,22 0 16,-22 21-16,21-21 0,0-1 15,1 1-15</inkml:trace>
  <inkml:trace contextRef="#ctx0" brushRef="#br0" timeOffset="25220.04">12277 4191 0,'0'0'0,"0"-21"0,0-21 0,0 20 0,-22 1 16,22 0-16,-21 21 16,0 0-16,21 21 15,0 22-15,0-22 0,-21 21 16,21 0-16,0 22 0,-21-22 0,21 22 15,-21-22-15,21 22 0,0-22 0,0 21 16,-22-20-16,22-1 0,-21 22 16,21-22-16,-21 0 0,21 1 0,0-22 15,0 21-15,0-21 0,0 0 16,0 1-16,21-22 16,0-22-16,1 22 15</inkml:trace>
  <inkml:trace contextRef="#ctx0" brushRef="#br0" timeOffset="25748.73">12107 4636 0,'-21'-43'0,"42"86"0,-63-128 16,42 43-16,-21-1 0,0-20 0,21 20 15,-22 1-15,22 0 0,0-1 16,0 1-16,22 0 0,-1-1 0,0 22 16,0-21-16,21 21 0,1 0 0,-1 21 15,0 0-15,1 0 0,-1 0 16,0 0-16,1 0 0,-1 21 0,0 0 15,1 21-15,-22-21 16,21 22-16,-21-22 0,-21 21 0,0 1 16,0-22-16,0 21 0,-21-21 15,0 22-15,-21-22 0,-1 0 0,1 0 16,0 21-16,-1-42 0,1 22 0,0-1 16,21-21-16,-22 0 0,22 0 15,0 0-15,21-21 16,21-1-1,0 22-15,0-21 16,22 21-16,-22-21 0,21 21 0,-21 0 16,22 0-16,-1 0 0,0 0 15,1 21-15,-1 0 0,0-21 0,1 22 16,-1-1-16,-21 21 0,22-21 0,-22 0 16,0 1-16,0 20 15,0-21-15,-21 21 0,0-20 0,0 20 16,-21-21-16,0 0 0,-21 22 0,-1-22 15,-20 0-15,20 21 0,-20-21 16,-1 1-16,1-22 0,-1 21 0,22-21 16,-21 0-16,-1 0 0,22 0 0,-1 0 15,1 0-15,0 0 0,21 0 16,-1-21-16,22-1 0,0 1 16,0 0-16,0 0 15,22 0-15,-1-22 0,0 22 0,0 0 16,21 0-16,-20-21 0,20 20 15</inkml:trace>
  <inkml:trace contextRef="#ctx0" brushRef="#br0" timeOffset="26460.33">13208 4339 0,'-21'21'0,"42"-42"0,-63 64 0,20-1 0,1-21 15,-21 21-15,21-20 0,0 20 16,-22 0-16,22-21 0,0 22 16,0-1-16,0-21 0,21 22 0,0-22 15,0 0-15,0 21 0,0-21 16,21 1-16,0-1 0,0-21 16,21 0-16,1 0 0,-1 0 15,0 0-15,1 0 0,-1-21 0,0-1 16,1 22-16,-1-21 0,-21 0 0,22 0 15,-22 0-15,0 0 0,0-1 16,-21 1-16,0 0 0,0 0 0,0-21 16,-21 20-16,0 1 0,0 0 15,-1 0-15,1-21 0,0 20 16,0 1-16,0 21 0,0-21 0,21 0 16,0 0-16,0 0 15,21 21-15,0 0 0,0-22 0,21 22 16,-20 0-16,20 0 0,0 0 0,1 0 15,-1 0-15,-21 0 0,21 22 16,-20-1-16,20 0 0,-21-21 0,0 21 16,-21 0-16,0 0 0,0 22 15,0-22-15,0 0 0,0 0 0,0 0 16,0 1-16,0-1 0,-21 0 0,21 0 16,-21 0-16,21 0 0,0 1 15,0-1-15,0 0 16,21-21-16,0 0 0,0 0 15,1 0-15,20 0 0,-21 0 16,0 0-16,22-21 0,-1 21 0,-21-21 16,21-1-16,-20 1 0,20 21 15,-21-21-15,0 0 0,0-21 0,1 20 16,-22 1-16,0-21 0,0 21 0,0-22 16,0 1-16,-22 21 0,-20 0 15,21-22-15,0 22 0,-22 0 0,22 21 16,-21-21-16,0 21 0,-1 0 0,22 0 15,-21 0-15,-1 0 0,22 21 16,0 0-16,0-21 0,0 21 16,21 1-16,0-1 0,0 0 15,0 0-15,0 0 16,21-21-16,0 0 0,0 0 0,0 0 16,1 0-16</inkml:trace>
  <inkml:trace contextRef="#ctx0" brushRef="#br0" timeOffset="27105.17">14520 4022 0,'21'-43'0,"-42"86"0,42-128 0,-21 43 15,0 21-15,22-22 0,-22 22 0,0 0 16,0 42 15,0 0-31,0 22 0,-22-1 0,22 0 16,0 22-16,0-22 0,0 22 15,-21-1-15,21 1 0,-21-22 0,21 21 16,-21-20-16,21-1 0,0 0 0,0 1 16,0-22-16,-21 21 0,21-21 15,0 1-15,0-1 0,-21 0 16,21-42 15,0 0-31,0-1 16,0 1-16,0 0 0,21 0 0,0 0 15,0-22-15,0 22 0,22-21 16,-22 0-16,0 20 0,21 1 0,-21-21 16,1 21-16,20 0 0,-21 21 15,0 0-15,0 0 0,1 0 0,-1 0 16,-21 21-16,21 0 16,-21 0-16,0 0 0,0 0 15,-21 1-15,0-1 0,-1 0 16,1-21-16,-21 21 15,21 0-15,-22-21 0,22 0 0,0 21 0,-21-21 16,21 0-16,-22 0 0,22 0 16,0 0-16,0 0 0,0 0 15,-1 0-15,22 22 16,0-1-16,0 0 16,0 0-16,0 0 0,22 0 15,-1 1-15,0-1 0,0 0 0,0 21 16,0-21-16,1 1 0,-1-1 15,21 0-15,-21 0 0,0 0 0,1-21 16,-1 21-16,0 1 0,0-22 0,0 0 16,0 0-16,1 0 0,-1 0 15,0 0-15,0-22 0,0 22 16,-21-21-16,21 21 0,-21-21 16,22 0-16,-22 0 0,0 0 15,0-1-15,0 1 0</inkml:trace>
  <inkml:trace contextRef="#ctx0" brushRef="#br0" timeOffset="27708.24">11218 7726 0,'0'0'0,"-42"-42"0,21-1 16,0 22-16,-1 0 0,1-21 15,0 20-15,0 1 0,0-21 16,21 63-1,0 21 1,0-20-16,21 20 0,0 21 0,0 1 16,0 21-16,22-1 0,-22 1 0,21 21 15,-21-22-15,1 1 0,-1 21 16,-21-21-16,0-1 0,0 22 16,0-21-16,0-1 0,-21-20 0,-1 21 15,1-22-15,-21 1 0,21-1 16,0-21-16,-1 1 0,22-22 0,0 21 15,0-21-15,0-42 32,22 0-32,-22-21 0,21 21 15,0-22-15,0 1 0,-21 0 0,21-22 16,-21 22-16,21-22 0,-21 1 16,0-22-16</inkml:trace>
  <inkml:trace contextRef="#ctx0" brushRef="#br0" timeOffset="28452.33">11218 7874 0,'0'0'0,"-21"-42"16,21-22-16,-21 22 0,21 0 0,-21 20 16,21 1-16,0-21 0,0 21 15,42 21-15,-21 0 0,22 0 16,20 0-16,-21 0 0,43 0 0,-21 0 16,20 21-16,22-21 0,0 21 15,21-21-15,0 21 0,0-21 0,21 0 16,0 0-16,22 0 0,-1 0 15,0 0-15,22 0 0,-1 0 0,1 0 16,20 0-16,-20-21 0,21 0 0,-1 21 16,-20-21-16,20 21 15,1 0-15,-21 0 0,-1-21 0,-21 21 16,1 0-16,-22 0 0,0 0 16,-42-22-16,0 22 0,0 0 0,-43 0 15,1-21-15,-22 21 0,0 0 0,-21 0 16,1 0-16,-1 0 0,-21 21 31,-21 1-15,-1-1-16,22 0 0,0 0 0,0 21 15,-21-20-15,21 20 0,-21-21 16,21 21-16,-21 1 0,21-1 0,-21 22 16,21-22-16,0 21 0,-21 1 15,-1-1-15,1 1 0,21-1 16,-21 1-16,0-1 0,21 22 0,0-21 15,0 20-15,0-20 0,0 20 0,0-20 16,0 21-16,0-22 0,0 1 16,0-1-16,0 1 0,0-1 0,0-21 15,0 22-15,0-22 0,0 1 0,0-1 16,0-21-16,0 21 0,-21-20 16,0-1-16,-22-21 0,22 21 0,0-21 15,-21 0-15,-1 0 0,-20 0 0,-1 0 16,1-21-16,-22 21 0,0-21 15,-20-1-15,-22 1 0,0 0 16,0 0-16,-22 0 0,-20 0 0,0-1 16,-1 1-16,-20 21 0,-1-21 15,-20 0-15,-1 21 0,-21 0 0,0 0 16,22 0-16,-22 0 0,0 0 0,0 0 16,0 0-16,1 21 0,-1 0 0,0-21 15,21 21-15,22-21 0,-1 0 16,43 22-16,0-22 0,42 0 0,0 0 15,43 0-15,-1 0 0,43 0 16,0-22-16,21 1 0,21 0 16,0 0-16,0 21 15,22-21-15,-1 0 0,0-1 0,1 1 16,-1 0-16,22 0 0,-1 0 16</inkml:trace>
  <inkml:trace contextRef="#ctx0" brushRef="#br0" timeOffset="28752.15">11959 8128 0,'0'0'16,"-21"21"-16,21 0 15,0 1-15,0 20 0,0 0 0,0 1 16,0-1-16,0 0 0,0 1 16,0 20-16,0-21 0,0 22 0,0-22 15,0 22-15,-21-22 0,21 0 0,0 22 16,0-43-16,-21 21 0,21 1 16,0-22-16,0 0 0,0 0 0,21-21 31,-21-21-16</inkml:trace>
  <inkml:trace contextRef="#ctx0" brushRef="#br0" timeOffset="29012">11896 8615 0,'0'0'16,"0"-42"-16,0-1 0,0-63 0,0 43 16,0 21-16,0-1 0,0-20 0,0 20 15,21 22-15,21-21 0,-21 21 16,22 0-16,-22-1 0,21 22 15,22 0-15,-22 0 0,0 22 0,1-1 16,-1 21-16,0-21 0,-21 22 0,1-1 16,-22 0-16,0 22 0,0-22 15,-22 0-15,1 1 0,-21-1 16,0-21-16,-1 22 0,1-22 0,0 21 16,-22-21-16,22 0 0,21 1 0,-22-1 15,22 0-15,0 0 0,0-21 16,42 0-1</inkml:trace>
  <inkml:trace contextRef="#ctx0" brushRef="#br0" timeOffset="29367.8">12446 8869 0,'148'0'31,"-127"0"-31,0-21 0,1 0 0,-1-1 16,21 1-16,-21 21 0,0-21 16,1 0-16,-1 0 0,0 0 0,-21-1 15,0 1-15,0 0 0,0-21 0,0 21 16,-21-1-16,0 1 16,-1 21-16,1 0 0,0 0 0,0 0 15,-21 0-15,20 21 0,1 1 0,0-1 16,0 21-16,0-21 0,0 22 15,21-22-15,0 21 0,0 0 16,0-20-16,0 20 0,0-21 0,0 21 16,21-20-16,0-1 0,0 0 15,0 0-15,22-21 0,-22 0 0,21 0 16,0 0-16,64 0 0,-63 0 16,20 0-16,1-21 0,-1 0 15,1 0-15,-22-22 0,21 22 0,-41 0 16,20-21-16,-21 20 0</inkml:trace>
  <inkml:trace contextRef="#ctx0" brushRef="#br0" timeOffset="29745.58">13420 8636 0,'0'0'0,"0"-42"0,0 21 0,0-22 16,0 22-16,0 0 0,0 42 31,0 0-31,0 0 0,0 1 16,0-1-16,0 0 0,0 21 0,0-21 15,0 1-15,0 20 0,0-21 16,0 21-16,0-20 0,0-1 0,0 0 15,0 0-15,0 0 0,-22-21 0,22 21 16,0 1-16,-21-22 16,0 0-1,0 0-15,21-22 16,0 1-16,0 0 0,0 0 0,0-21 16,0 20-16,0-20 0,0 0 15,21-1-15,21 1 0,-20 0 0,20-1 16,0 1-16,1 0 0,-1-1 15,0 22-15,22-21 0,-22 42 0,0 0 16,1 0-16,-1 0 0,0 0 16,1 21-16,-22 21 0,21-20 0,-21 20 15,1-21-15,-1 21 0,0 1 0,-21-1 16,0 0-16,0 1 0,0-1 16,0 0-16,0 1 0,-21-1 0,0-21 15,-1 22-15,1-22 0,0 0 16,0 0-16,0 0 0,21 0 0</inkml:trace>
  <inkml:trace contextRef="#ctx0" brushRef="#br0" timeOffset="30309.26">11070 11811 0,'-21'-21'0,"42"42"0,-63-42 15,21 21-15,21 21 16,0 0 0,0 22-16,0 20 0,0 1 0,0-1 15,0 22-15,0-1 0,0 22 0,0-21 16,0 21-16,0 0 0,0-22 16,0 22-16,0-21 0,0-1 0,0 1 15,0 0-15,-22-22 0,1 22 16,21-22-16,0 1 0,0-22 15,-21 22-15,21-22 0,0-21 0,0 0 16,0 1-16,0-1 0,0-42 16,0-1-16,0 1 15,21-21-15,0 21 0,1-22 0</inkml:trace>
  <inkml:trace contextRef="#ctx0" brushRef="#br0" timeOffset="31048.82">11070 12552 0,'0'-64'0,"0"128"0,0-170 0,0 43 0,0-1 16,21 22-16,-21-1 0,21 1 16,1 0-16,-1 21 0,0-1 0,21 1 15,1 0-15,20 0 0,-21 0 16,43 0-16,0 21 0,21-22 0,21 1 16,0 21-16,21-21 0,0 0 15,0 21-15,21-21 0,1 21 0,-1-21 16,22 21-16,-22-22 0,21 22 0,1 0 15,-1-21-15,1 0 0,-1 21 16,1 0-16,-1 0 0,1-21 0,-1 21 16,-20 0-16,-1 0 0,0 0 15,-20 0-15,-22 0 0,0 0 0,0-21 16,-22 21-16,-20 0 0,0 0 0,-22 0 16,-20-21-16,-1 21 15,0 0-15,-21 0 0,1 0 16,-22 21 15,0 0-31,-22 0 16,22 21-16,-21 1 0,21-1 15,-21 0-15,21 22 0,-21-22 0,21 22 16,0-1-16,0 1 0,0-1 0,0 1 16,0 20-16,0-20 0,21-1 15,0 22-15,0 0 0,-21-22 0,22 22 16,-1 0-16,0-22 0,0 22 15,0-22-15,0 1 0,1 20 16,-1-20-16,-21-1 0,0 1 0,0-1 16,0 1-16,0-1 0,0-20 15,0-1-15,-21 0 0,-22 1 0,1-1 16,-22-21-16,1 0 0,-1 1 0,-20-1 16,-1-21-16,-21 21 0,-21-21 15,0 0-15,0 21 0,-21-21 0,-21 0 16,21 0-16,-43 0 0,1 0 0,-1 0 15,-21 0-15,1 21 0,-22-21 16,0 21-16,0-21 0,0 22 0,1-22 16,-22 21-16,0 0 0,21 0 15,-21 0-15,21 0 0,-21 1 16,21-1-16,21 21 0,22-21 0,21 0 16,-1 1-16,43-22 0,21 21 0,22-21 15,20 0-15,22 0 0,21 0 16,21-21-16,0-1 0,0 1 0,21 0 15,0 0-15,21 0 0,1 0 16,-1-1-16,0 1 0,1 0 0,20-21 16,-20 21-16,20-1 0,1-20 0,-1 21 15</inkml:trace>
  <inkml:trace contextRef="#ctx0" brushRef="#br0" timeOffset="31335.66">11536 12848 0,'0'-42'0,"0"84"0,0-105 0,-21 20 0,21 22 16,0 0-16,-22 21 16,22 21-16,0 0 0,-21 1 15,21 20-15,0 0 0,0 22 0,0-22 16,0 22-16,0-1 0,0 1 15,0-1-15,0 1 0,0-1 16,0 1-16,0-1 0,0 1 0,0-1 16,0-21-16,0 1 0,0-1 15,0 0-15,0-20 0,0-1 0,0 0 16,0 0-16</inkml:trace>
  <inkml:trace contextRef="#ctx0" brushRef="#br0" timeOffset="31631.49">11388 13250 0,'-22'-63'0,"44"126"0,-44-168 15,1 41-15,21 1 0,-21-1 0,21 1 16,0 20-16,0-20 0,0 20 16,0-20-16,21 21 0,0 20 0,1-20 15,20 21-15,0 0 0,-21 0 16,22 21-16,-1 0 0,22 0 0,-22 21 15,21 0-15,-20 21 0,-1 1 0,-21-1 16,22 21-16,-43-20 0,0 20 16,0 1-16,-22-22 0,1 22 0,-21-22 15,-22 21-15,22-20 0,-21-22 16,20 21-16,-20 1 0,20-22 16,-20 0-16,42 0 0,-22 0 0,22 0 15,0-21-15,42 0 31,0 0-31</inkml:trace>
  <inkml:trace contextRef="#ctx0" brushRef="#br0" timeOffset="32396.97">11853 13526 0,'85'21'31,"-64"-42"-31,0-1 0,0 22 0,1-21 16,-1 0-16,0 0 0,0 0 16,21 0-16,-20-22 0,-1 22 0,0 0 15,-21 0-15,0-22 0,0 22 16,0 0-16,0 0 0,-21 21 16,0 0-16,-22 0 0,22 21 15,0 0-15,0 0 0,0 22 16,-1-22-16,1 21 0,0 1 0,0-1 15,21-21-15,0 21 0,0 1 0,0-1 16,0-21-16,0 0 16,21 1-16,0-1 0,0 0 0,1 0 15,20 0-15,-21-21 0,21 0 0,1 0 16,-1 0-16,22 0 0,-22 0 16,0-21-16,22 0 0,-22 0 0,0 0 15,1-1-15,-1-20 0,0 21 16,-20-21-16,-1 20 0,0-20 0,-21 21 15,0-21-15,0-1 0,0 22 0,0-21 16,0 21-16,0-22 0,0 22 16,0 0-16,0 0 0,0 42 15,0 0 1,0 0-16,0 0 16,0 1-16,0 20 0,0-21 0,0 21 15,0-20-15,0 20 0,0-21 0,0 21 16,0-20-16,0-1 0,0 21 15,0-21-15,0 0 0,0 1 0,0-1 16,-21-21 15,21-21-31,0-1 0,0 1 16,0 0-16,0 0 0,0 0 16,0-22-16,21 22 0,0-21 0,-21 21 15,21-22-15,0 1 0,1 21 0,-1-21 16,21 20-16,-21 1 15,0 0-15,22 0 0,-22 21 0,21 0 16,-21 0-16,1 21 0,-1 0 0,0 0 16,21 1-16,-42-1 0,21 0 15,-21 21-15,0-21 0,0 22 0,0-22 16,0 21-16,0-21 0,-21 1 0,21 20 16,-21-21-16,0 0 0,0 0 15,0 1-15,-1-22 0,22 21 0,22-21 31,-1-21-31,0 21 0,0-22 16,0 1-16</inkml:trace>
  <inkml:trace contextRef="#ctx0" brushRef="#br0" timeOffset="32848.23">13758 13102 0,'0'0'0,"0"-42"15,0 21-15,0 0 0,0-1 16,0 1-16,-21 21 0,0 0 15,0 21-15,0 1 0,-1-1 0,1 0 16,0 21-16,0-21 0,0 22 16,0-1-16,-1 0 0,1 1 0,21-22 15,-21 21-15,21 1 0,0-22 16,0 21-16,0-21 0,0 0 0,21 1 16,22-1-16,-22 0 0,21 0 15,-21-21-15,22 0 0,-1 0 16,0 0-16,1 0 0,-1 0 0,0 0 15,1-21-15,-1 0 0,0 0 16,-21-1-16,22 1 0,-1 0 0,-21 0 16,0-21-16,22 20 0,-22-20 15,0 21-15,-21-21 0,21 20 0,-21 1 0,21 0 16,-21 0-16,0 0 0,0 42 31,0 0-31,0 0 0,-21 0 16,0 1-16,21-1 0,-21 21 0,21-21 15,0 0-15,0 1 0,0-1 16,0 0-16,0 0 0,0 0 16,0 0-16,21-21 15,0 0-15,0 0 16,-21-21-16,22 0 0,-1 21 16,0-21-16,0 0 0,0 0 0,0-1 15,1 1-15</inkml:trace>
  <inkml:trace contextRef="#ctx0" brushRef="#br0" timeOffset="33188.04">14520 12827 0,'-21'-21'0,"42"42"0,-42-63 15,0 21-15,0 21 0,0 0 0,-1 0 16,22 21-16,-21-21 0,21 21 16,-21 0-16,21 0 0,0 0 15,0 1-15,0-1 0,0 0 0,21-21 16,0 21-16,1-21 0,-1 0 15,0 0-15,0 0 0,0 0 16,0-21-16,-21 0 0,22 0 16,-22-1-16,0 1 0,0 0 15,0 0-15,0 0 0,0 0 0,0-1 16,-22 1-16,1 0 0,0 0 0,21 0 16,-21 21-16,0 0 15,0 0-15,-1 0 0,1 0 0,0 0 16,21 21-16,-21 0 0,21 0 0,0 0 15,0 1-15,0-1 0,0 21 16,0-21-16,0 0 0,0 1 0,21-1 16,0 0-16,0 0 0,1 0 15,20-21-15,-21 0 0,21 0 0,-20 0 16</inkml:trace>
  <inkml:trace contextRef="#ctx0" brushRef="#br0" timeOffset="33487.98">15028 12679 0,'0'0'0,"21"-21"0,-21-22 16,0 1-16,0 21 0,0 0 0,0 0 16,0-1-16,-21 22 15,0 0 1,21 22-16,-21-1 0,21 21 0,0-21 16,0 22-16,0-1 0,-21 0 0,21 22 15,-21-22-15,21 22 0,0-1 16,0-21-16,0 22 0,0-22 0,0 1 15,0-1-15,0 0 0,0 1 0,0-1 16,0-21-16,0 0 0,21 0 16,0 1-16,0-1 0,0 0 15,22-21-15,-22 0 0,0 0 0,0 0 16,0 0-16,22-21 0,-22 0 16,21-1-16,-21 1 0,0 0 0,22 0 15,-22 0-15,21-22 0,-21 22 0,1-21 16,20 0-16</inkml:trace>
  <inkml:trace contextRef="#ctx0" brushRef="#br0" timeOffset="34772.33">13949 5927 0,'0'0'0,"-21"-21"0,-1-22 16,1 1-16,0 21 0,0 0 0,0-22 15,0 22-15,-1 0 16,1 21-16,21 21 16,-21 0-16,21 0 15,0 22-15,0-1 0,0 0 0,0 22 16,0-22-16,0 22 0,0-1 0,0 1 15,0-1-15,0 22 0,0 0 16,0 20-16,0-20 0,21 0 0,-21 21 16,0-22-16,0 22 0,0-21 15,0 21-15,-21-22 0,21 1 0,-21 0 16,0-22-16,0 22 0,21-43 0,0 22 16,-22-22-16,22-21 0,0 21 0,0-63 46,0-21-46,0 21 0,0-22 0,0-20 16,0 21-16,0-22 0</inkml:trace>
  <inkml:trace contextRef="#ctx0" brushRef="#br0" timeOffset="35223.07">13737 5842 0,'0'-42'0,"0"84"0,-21-105 0,0 20 15,0 43-15,-1 0 0,1 0 16,0 21-16,0 22 16,0-22-16,-22 21 0,22 1 0,0-1 15,0 0-15,0 1 0,0-1 16,-1 0-16,1 1 0,0-1 0,0 0 16,0 1-16,0-22 0,-1 21 0,1-21 15,0 0-15,21 1 0,0-1 16,-21 0-16,21-42 31,0 0-31,21-1 0,0 1 0,0-21 16,1 21-16,-1-22 0,0 1 0,0 0 15,21-1-15,-20-20 0,-1 21 16,21-22-16,-21 1 0,0 20 16,22-20-16,-22 20 0,21 1 15,1 0-15,-22 21 0,21-1 0,0 22 16,1 22-16,-1-1 0,0 21 0,-20 0 15,20 1-15,0 20 0,-21-20 16,22 20-16,-22 1 0,0-22 0,21 0 16,-20 22-16,-1-22 0,0 22 15,-21-1-15,21-21 0,0 1 16,22 20-16,-22-20 0,0-1 0,0 0 0,0 1 16,0-1-16,1 0 0,-1 1 15,0-22-15</inkml:trace>
  <inkml:trace contextRef="#ctx0" brushRef="#br0" timeOffset="35764.26">13758 9758 0,'0'-21'15,"0"42"-15,-21-63 0,0-1 0,21 22 0,0 0 16,0-21-16,0 20 0,-21 1 0,21-21 16,0 21-16,0 0 0,0-1 15,0 1-15,-21 21 0,21 21 32,0 1-32,0 20 0,0 0 15,21 22-15,-21-1 0,21 22 0,0-22 16,-21 22-16,0 0 0,0-1 0,21 22 15,-21 0-15,0-21 0,0 21 16,0-1-16,0-20 0,0 21 0,0-21 16,0-1-16,0 1 0,0 0 0,0-1 15,-21 1-15,21-22 0,-21 1 0,21-1 16,0-20-16,0-1 0,-21 0 16,21-20-16,0-1 0,-21 0 0,21-42 31,0 0-31,-22-22 0,22 22 15,0-21-15,0-22 0,0 22 16</inkml:trace>
  <inkml:trace contextRef="#ctx0" brushRef="#br0" timeOffset="36239.51">13462 9610 0,'-21'-43'16,"42"86"-16,-63-107 0,42 43 0,-22 21 15,1 0-15,0 21 0,21 0 0,-21 22 16,0-1-16,0 0 0,-1 1 16,1 20-16,0 1 0,0-1 15,0-20-15,0 20 0,-1 1 0,1-22 16,0 21-16,0 1 0,0-22 0,0 22 16,-1-22-16,1 0 0,0 1 15,21-1-15,0-21 0,0 0 0,0 1 16,21-22-1,0-22-15,1-20 16,-1 21-16,0-21 0,0-1 0,0 1 16,22 0-16,-22-22 0,0 1 0,21-1 15,-21 1-15,1-1 0,-1 1 16,0-1-16,0 1 0,-21-1 0,21 22 16,0-1-16,1 1 0,-1 0 15,-21 21-15,21 21 0,0 0 16,0 0-16,0 0 0,1 0 0,-1 42 15,21-21-15,-21 0 0,22 22 0,-1-1 16,-21 0-16,21 1 0,1-1 16,-1 0-16,-21 1 0,22-1 0,-22 0 15,21-21-15,-21 22 0,-21-1 0,21-21 16,-21 0-16,0 1 0,0-1 16,0 0-16,22 0 0,-1-42 31,0 0-31,0 0 0</inkml:trace>
  <inkml:trace contextRef="#ctx0" brushRef="#br0" timeOffset="37399">16679 4530 0,'0'-21'31,"0"-1"-15,21 1-16,1 21 15,-1-21-15,0 0 16,0 21-16,21 0 0,-20-21 0,20 21 16,0-21-16,22 21 15,-1 0-15,22 0 0,0 0 0,20 0 16,1 0-16,-21 0 0,21 0 16,0 0-16,-1 0 0,-20 21 0,21 0 15,0 0-15,21 0 0,-21 0 16,-1 1-16,-20 20 0,21 0 0,-21 1 15,-1-1-15,1 21 0,-22-20 0,22 20 16,-21 22-16,-22-22 0,21 22 16,-20-21-16,-1 20 0,0-20 0,1 20 15,-22 1-15,21 0 0,-21-1 16,1 1-16,-22-21 0,0 20 0,21 1 16,-21 0-16,0-22 0,0 22 15,0-1-15,-21 1 0,-1 21 16,1-21-16,-21-1 0,0 1 0,-1 0 15,1-1-15,0 1 0,-22 0 0,1-1 16,-1 1-16,1 0 0,-22-1 16,0 1-16,1-22 0,-22 1 0,21 21 15,0-22-15,-20 1 0,20 20 0,0-20 16,1-1-16,-1 1 0,0-22 16,1 22-16,-1-22 0,21 0 0,-20 1 15,20-1-15,1-21 0,20 21 16,-41-20-16,63-1 0,-1-21 15,1 0-15,0 0 0,0 0 16,0 0-16,21-21 0,-21-1 0,-1 22 16,22-21-16,-21 0 0,21 0 15,0 0-15,-21 0 0,21-1 16,0 1-16,0 0 16,0 0-16,0 0 15,0 0-15,0-1 16,0 1-16,0 0 15,0 0 1,0 0-16</inkml:trace>
  <inkml:trace contextRef="#ctx0" brushRef="#br0" timeOffset="37855.94">17314 7747 0,'0'21'47,"0"0"-32,0 1-15,-21-1 0,0 0 0,0 21 16,0 1-16,-1-22 0,1 21 0,0 0 16,-21 1-16,21-1 0,-22 0 15,22 1-15,-21-1 0,-1 0 16,22 1-16,-21-22 0,21 21 0,-22-21 15,22 1-15,0-1 0,0 0 0,0 0 16,0-21-16,21 21 16,-22-21-16,44 0 31,-1 0-31,0 0 16,21 0-16,-21 0 0,1 0 0,20 0 15,0 0-15,1 0 0,-1 0 0,0 0 16,22 0-16,-22 0 0,22 0 0,-1 0 15,-21 0-15,22 0 16,-1 0-16,-20 0 0,20 0 0,-20 21 16,-1-21-16,0 0 0,-21 0 0,1 0 15,-1 0-15,0 0 0,-21-21 32,0 0-32,0 0 0,21 0 15,-21 0-15,21-22 0,-21 22 0</inkml:trace>
  <inkml:trace contextRef="#ctx0" brushRef="#br0" timeOffset="39131.61">16531 3895 0,'0'0'0,"0"-21"15,0-1 1,0 1-16,21 0 16,0 21-16,1-21 15,20 21-15,-21 0 0,21-21 16,-20 21-16,20 0 0,21-21 0,-20-1 16,41 22-16,-20 0 0,42-21 15,0 21-15,-1 0 0,1 0 0,21-21 16,-21 21-16,21 0 0,0 0 15,0 0-15,21 0 0,-21 0 16,21 0-16,1 0 0,-22 0 0,21 21 16,0-21-16,0 21 0,21 1 15,-20-1-15,-1 0 0,-21 0 16,21 0-16,-21 22 0,0-1 0,21 0 16,-21 1-16,-21-1 0,21 21 15,-21-20-15,-22 20 0,1 1 0,0-22 16,-1 22-16,-20-1 0,21 1 15,-22-1-15,1 1 0,20-1 0,-20 22 16,-1-1-16,1 1 0,-1 0 0,-20-1 16,20 1-16,-21 0 0,1-1 15,-1 1-15,-21 21 0,0-21 0,1-1 16,-1 22-16,-21-21 16,0-1-16,0 22 0,0 0 0,0-21 15,0 21-15,-21-1 0,-1 1 0,1 0 16,-21 0-16,21 0 0,-22 21 15,22-21-15,-21-1 0,0 22 0,-1-21 16,1 0-16,0 21 0,-22 0 16,22-21-16,-1 21 0,-20-21 0,21 21 15,-22-21-15,1 21 0,20-22 0,-20 22 16,-22-21-16,22 21 0,-22-21 16,0 0-16,1 0 0,-1 0 0,0-1 15,1 1-15,-1 0 0,-21-21 0,21 21 16,1-22-16,-22 1 15,21 0-15,-21-1 0,1 1 0,-1-22 16,0 22-16,21-21 0,-21-1 0,22 1 16,-1-22-16,0 0 0,1 22 15,-1-22-15,0 0 0,1-20 0,-1 20 16,0 0-16,22-21 0,-22 22 16,22-1-16,-1-21 0,1 22 0,20-22 0,-20 21 15,21-21-15,-22 22 0,22-1 16,-22-21-16,22 21 0,-22 1 0,22-22 15,0 21-15,-1-21 0,-20 1 16,21 20-16,-1-21 0,1 0 16,-22 0-16,22 1 0,0-1 0,-1 0 15,1 21-15,0-21 0,-22 1 0,22-1 16,0 21-16,-1-21 0,1 0 0,0 1 16,20-1-16,-20 0 0,0 21 15,21-21-15,-1-21 0,-20 22 0,21-1 16,0 0-16,0 0 0,-1-21 15,1 21 1,21-42 62,0 0-62,0 0-16,0 0 15,0-1-15,0 1 0</inkml:trace>
  <inkml:trace contextRef="#ctx0" brushRef="#br0" timeOffset="39632.06">16891 11155 0,'0'0'0,"0"-21"15,0 42 1,0 0 0,0 0-16,0 0 0,0 1 0,0 20 15,0-21-15,0 21 0,-21 1 16,0-1-16,-1 0 0,22 1 0,-21-1 16,0 0-16,0 1 0,0-1 0,0 0 15,-1-20-15,1 20 0,0 0 0,0 1 16,0-22-16,0 21 0,-1-21 15,1 22-15,0-22 0,0 0 16,0-21-16,21 21 0,0 0 0,0-42 47,21 21-47,0 0 16,0 0-16,0 0 0,1 0 0,-1 0 15,21 0-15,-21 0 0,22 0 0,-1 0 16,-21 0-16,21 0 0,22 21 15,-22-21-15,1 21 0,-1-21 0,21 22 16,-20-22-16,-1 21 0,0-21 0,1 0 16,-22 21-16,21-21 0,-21 21 0,1-21 15,-22 21-15,21-21 16,-21 21-16,21-21 47,-21-21-47,0 0 15,21 0-15</inkml:trace>
  <inkml:trace contextRef="#ctx0" brushRef="#br0" timeOffset="40638.22">24342 2752 0,'0'0'0,"0"-21"0,0-1 16,0 1-16,-22 0 0,22 0 15,-21 21 1,21 21 0,0 0-16,0 22 0,0-22 15,0 42-15,0-20 0,0 20 16,0 1-16,0-1 0,0 22 0,0-1 15,0 22-15,-21 0 0,21-21 16,-21 21-16,0-1 0,0 1 0,-1 0 16,22 0-16,-21-21 0,0 20 15,21-20-15,-21 0 0,21-22 0,0 1 16,-21-1-16,21 1 0,-21-22 16,21 0-16,0-20 0,0-1 0,0 0 15,0-42 1,0 0-16,-22-1 0,22 1 15,0-21-15,0 0 0,0-1 0</inkml:trace>
  <inkml:trace contextRef="#ctx0" brushRef="#br0" timeOffset="41579.6">24215 2985 0,'0'0'0,"-22"-43"16,22 22-16,-21 0 0,21 0 16,0 0-16,0-1 0,0 1 0,0 0 15,0 0 1,0 0-16,21 21 31,1 0-31,-1 0 0,21 0 16,0 0-16,22 0 0,-1 0 15,1 0-15,21 0 0,-1 0 0,22 0 16,-21 0-16,42 0 0,-21-21 16,21 21-16,0 0 0,21 0 15,0-22-15,0 22 0,0 0 16,-21 0-16,21 0 0,-21-21 0,22 21 16,-22 0-16,0 0 0,-22 0 15,22 0-15,-21 0 0,-21 0 0,0-21 16,-1 21-16,1 0 0,-22 0 15,1 0-15,-1-21 0,1 21 0,-1 0 16,-20 0-16,-1 0 0,22-21 16,-43 21-16,21 0 0,0 0 0,-20 0 15,-1 0-15,0 0 16,-21 21-16,0 0 16,0 0-16,0 0 0,0 1 15,0-1-15,0 0 0,-21 0 16,21 21-16,0-20 0,0 20 0,-21 0 15,21 1-15,-22-1 0,22 0 16,-21 22-16,21-1 0,0 1 0,0-1 16,0 1-16,-21-1 0,21 1 15,0-1-15,-21 1 0,21-1 0,0 1 16,-21-1-16,21 1 0,-21-22 16,-1 22-16,1-1 0,0-21 15,21 22-15,-21-22 0,0 22 0,0-22 0,-22 43 16,22-64-1,21 21-15,-21-21 0,0 1 0,0-1 16,21 0-16,-22 0 0,1 0 0,0-21 16,21 21-16,-21-21 0,0 0 15,0 22-15,-22-22 0,22 0 0,0 0 16,0 21-16,0-21 0,-1 0 0,1 0 16,-21 0-16,0 0 0,-1 0 15,1 0-15,0 0 0,-22 0 0,1 0 16,-1 0-16,-21 0 0,1 0 0,-1 0 15,-21 0-15,0 0 16,-21 0-16,-21 0 0,0 0 0,21 0 16,-21 0-16,0 0 0,21 0 0,0 0 0,21 0 15,0 21-15,0-21 16,22 0-16,-1 0 0,21 0 0,1 0 16,-1 0-16,22 0 0,0 0 0,21 0 15,-22 0-15,22 0 0,0 0 16,0 0-16,0 0 31,-1 0-15,22-21-1,0 0 1,0-1-16,0 1 16</inkml:trace>
  <inkml:trace contextRef="#ctx0" brushRef="#br0" timeOffset="42363.15">24257 4699 0,'0'0'0,"-21"0"16,21 21-16,-21-21 0,-1 0 16,1 0-1,0 0-15,42 0 63,0 0-63,22 0 0,-22 0 0,0 0 15,21 0-15,1 0 0,-1 0 16,0 0-16,1 0 0,-1 0 16,0 0-16,1 0 0,-1 0 0,-21 0 15,22 0-15,-22 0 0,0 0 16,0 0-16,-42 0 31,0 0-31,0 0 16,-22 0-16,22 21 0,-21-21 0,-1 0 15,1 0-15,0 0 0,-1 0 0,1 0 16,0 0-16,-1 0 0,22 0 16,-21 0-16,21 0 0,0 0 0,-1 0 15,1 0-15,21 22 0,21-22 63,1 0-63,-1 0 0,0 0 15,0 0-15,0 0 0,0 0 16,1 0-16,-1 0 0,0 0 0,0-22 16,0 22-16,0 0 0,1 0 15,-1-21-15,0 0 0</inkml:trace>
  <inkml:trace contextRef="#ctx0" brushRef="#br0" timeOffset="43427.54">24278 4657 0,'21'0'16,"0"0"-16,1 0 16,-1 0-16,21 0 0,0 0 15,1-21-15,-1 21 0</inkml:trace>
  <inkml:trace contextRef="#ctx0" brushRef="#br0" timeOffset="44111.15">24786 3493 0,'0'-22'0,"21"-41"31,-21 42-31,-21 42 63,21 0-63,0 0 15,0 0-15,-21 22 0,21-22 16,0 0-16,0 21 0,-21-20 15,21 20-15,0 0 0,0 1 0,0-22 16,-21 21-16,21 0 0,-22 1 0,22-1 16,-21 0-16,21-20 0,0 20 15,-21-21-15,21 21 0,0-20 0,0-1 16,0 0-16,0-42 47</inkml:trace>
  <inkml:trace contextRef="#ctx0" brushRef="#br0" timeOffset="44423.97">24617 3514 0,'-21'-21'16,"42"42"-16,-42-85 0,-1 43 0,22 0 0,-21 0 15,21 0-15,0-1 0,0 1 16,0 0-16,0 0 0,21 0 15,1 21-15,-1-21 0,21 21 0,0 0 16,1 0-16,-1 0 0,22 0 16,-22 21-16,0 0 0,1 0 0,-22 21 15,21 1-15,-42-1 0,0 0 16,0 1-16,0-1 0,0-21 0,-21 22 16,-21-1-16,20-21 0,-20 0 15,0 0-15,-1 1 0,22-1 0,-21 0 16,21 0-16,0-21 0,-1 0 0,65 0 31,-22 0-15,0-21-16,0 0 15,0 0-15</inkml:trace>
  <inkml:trace contextRef="#ctx0" brushRef="#br0" timeOffset="44839.73">25188 3366 0,'0'0'0,"21"-43"0,1 22 16,-1 0-16,-21 0 0,0 0 15,0 42 1,0 0-16,0 0 0,21 21 16,-21-20-16,0 20 0,0 0 0,0 22 15,0-22-15,0 0 0,0 1 0,0-1 16,0 0-16,0-20 0,0 20 16,0-21-16,0 21 0,0-20 15,0-1-15,-21 0 0,21 0 16,0 0-16,0-42 47,0 0-47,0 0 0,0 0 0,0-1 15,0 1-15,0 0 0,21-21 16,0 21-16,-21-1 0,21-20 0,0 21 16,1 0-16,-1 21 0,0-21 0,0 21 15,0 0-15,0 0 0,1 0 16,-1 21-16,0 0 0,0 0 0,0 0 15,-21 0-15,21 1 0,-21-1 16,22 0-16,-22 0 0,0 0 16,0 0-16,0 1 0,0-1 0,0 0 15,-22-21-15,22 21 0,-21-21 16,21 21-16</inkml:trace>
  <inkml:trace contextRef="#ctx0" brushRef="#br0" timeOffset="45507.34">26056 3620 0,'0'-22'0,"0"44"0,0-65 0,-21 43 16,0 0-16,0 0 16,-1 0-16,-20 21 0,42 1 15,-42-1-15,42 0 0,-21 0 16,-1 0-16,22 0 0,-21 1 0,21-1 15,0 0-15,0 0 0,0 0 0,0 0 16,0 1-16,21-22 0,1 21 16,-1 0-16,0-21 0,0 0 0,0 0 15,0 0-15,1 0 0,-1 0 0,0 0 16,0 0 0,-21-21-16,0 0 0,0-1 15,0 1-15,0 0 0,0 0 16,0 0-16,-21 0 0,21-22 15,0 22-15,0 0 0,0-21 0,0 20 16,0 1-16,0 0 0,21 0 16,0 0-16,0 21 0,1 0 0,20 0 15,-21 0-15,0 0 0,22 0 16,-22 0-16,21 21 0,-21 0 0,0 0 16,1 0-16,-1 1 0,0 20 0,0-21 15,-21 0-15,21 22 16,-21-22-16,0 0 0,0 0 0,0 0 15,0 0-15,-21 1 0,0-1 0,0-21 16,21 21-16,-21-21 0,-1 0 16,1 0-1,21-21 1,0 0-16,21-1 16,1 1-16,-1 0 0,0 0 0,0-21 15,0 20-15,0-20 0,22 21 16,-22-21-16,0 20 0,21 1 0,-20 0 15,-1 21-15,21 0 0,-21 0 16,0 0-16,1 0 0,-22 21 16,21 0-16,-21 1 0,21-1 0,-21 0 15,0 0-15,0 21 0,0-20 16,0-1-16,0 0 0,0 0 0,-21 0 16,0 0-16,21 1 0,-22-22 0,22 21 15,-21-21-15,21 21 16</inkml:trace>
  <inkml:trace contextRef="#ctx0" brushRef="#br0" timeOffset="45856.15">27030 3725 0,'0'22'16,"21"-22"-1,0 0-15,0 0 16,0 0-16,1 0 16,-1 0-16,0-22 15,0 22-15,-21-21 0,21 0 16,-21 0-16,0 0 16,0 0-16,0-1 0,-21 22 15,0 0-15,0 0 0,0 0 0,-1 0 16,1 22-16,0-1 15,0 0-15,-21 21 0,20-21 0,1 22 16,0-1-16,0-21 0,0 22 0,21-22 16,0 0-16,0 21 0,0-21 15,0 1-15,0-1 0,21 0 0,0-21 16,21 21-16,-20-21 0,20 0 16,0 0-16,1 0 0,-1 0 0,0 0 15,-21 0-15,1 0 0,-1 0 0</inkml:trace>
  <inkml:trace contextRef="#ctx0" brushRef="#br0" timeOffset="46447.81">24066 6033 0,'0'-22'0,"0"44"0,0-65 0,0 22 16,22 42 0,-1 0-16,0 1 15,-21 20-15,21 0 0,0 1 16,-21 20-16,0 1 0,21-1 0,-21 1 16,22-1-16,-22 22 0,0-22 0,0 1 15,0-1-15,0 1 0,0-1 16,0 1-16,0-1 0,0-20 0,0 20 15,-22 1-15,22-22 0,-21 0 0,21 1 16,0-22-16,0 0 16,0 0-16,0 0 0,0-42 15,0 0-15,0 0 0,0 0 16,0-22-16,0 1 0</inkml:trace>
  <inkml:trace contextRef="#ctx0" brushRef="#br0" timeOffset="47204.37">24257 6181 0,'0'0'0,"0"-21"0,0-22 0,0 22 0,-21 0 15,21 0-15,-21 21 0,21-21 16,21 21 0,21 0-16,-21-22 15,22 22-15,20 0 0,1 0 16,20 0-16,1-21 0,21 21 15,21-21-15,0 21 0,0-21 0,21 21 16,21-21-16,1 21 0,20-21 16,-21 21-16,22-22 0,21 22 0,-22 0 15,1-21-15,-1 21 0,1 0 16,-1 0-16,22 0 0,-22 0 16,1 0-16,-22 0 0,-21 0 0,22 0 15,-43 0-15,0 0 0,0 0 16,-43 0-16,1 0 0,-22 0 0,-20 0 15,-1 0-15,-21 0 0,0 0 16,-21 21 0,0 1-16,0-1 15,0 0-15,0 0 0,0 21 16,0-20-16,-21-1 0,21 21 16,-21-21-16,21 22 0,0-1 0,-21 0 15,0 1-15,21-1 0,-21 0 0,21 22 16,-22-22-16,22 22 0,-21-1 15,0-21-15,21 1 0,0 20 16,0-20-16,-21-1 0,21 0 0,-21 1 16,21-1-16,-21 0 0,21 1 15,0-1-15,0-21 0,-22 21 0,1-20 16,21-1-16,-21 21 0,0-21 16,0 0-16,0 1 0,-1-22 0,-20 21 15,21 0-15,-21-21 0,20 21 0,-20-21 16,0 0-16,-1 0 0,-20 21 15,-1-21-15,-20 0 0,-1 0 0,0 0 16,-20 0-16,-1 0 0,-21 0 0,0 0 16,0 0-16,-21 0 0,-22 0 15,22 0-15,-21 0 0,-1 0 0,1 0 16,0 0-16,-1 0 0,22 0 16,-21 0-16,21 0 0,21 21 15,0-21-15,21 0 0,-21 22 0,21-22 16,21 0-16,-20 0 0,20 21 0,0-21 15,22 21-15,-1-21 0,-20 0 16,41 0-16,-20 0 0,-1 21 0,22-21 16,0 0-16,-1 0 0,22 0 0,-21 0 15,21 0-15,21-21 16,0 0-16,0 0 0,0-1 16</inkml:trace>
  <inkml:trace contextRef="#ctx0" brushRef="#br0" timeOffset="47520.19">25061 6625 0,'21'-21'16,"-42"42"-16,42-84 0,-21 42 0,0-22 15,-21 22-15,0 0 0,-21 0 0,21 0 16,-22-1-16,1 1 0,0 21 15,-1 0-15,22 0 0,-21 0 0,-1 21 16,22 1-16,-21 20 0,21-21 16,0 21-16,-1 1 0,22-1 15,-21 22-15,21-22 0,0 0 0,0 1 16,0-1-16,0 0 0,21 1 0,1-1 16,-1-21-16,0 0 0,0 22 15,21-22-15,-20 0 0,20-21 0,0 21 16,1-21-16,-1 0 0,0 0 15,1 0-15,-1-21 0,21 0 0,-20 0 16,-1-1-16</inkml:trace>
  <inkml:trace contextRef="#ctx0" brushRef="#br0" timeOffset="47959.94">25463 6329 0,'0'-42'0,"0"84"0,0-106 0,0 43 16,0 42-1,0 1-15,-21-1 0,21 0 16,0 21-16,0 1 0,0-1 0,0 0 16,0 1-16,-21-1 0,21 0 15,0 1-15,0-1 0,0 0 0,-21-21 16,21 22-16,0-22 0,0 0 0,0 0 16,0 0-16,0 1 15,-21-22-15,21-22 31,0 1-31,21 21 16,-21-21-16,21 0 0,0-21 0,-21 20 16,21 1-16,1-21 0,20 21 0,-21-22 15,0 22-15,22 0 0,-1 0 16,-21 0-16,21 21 0,1 0 0,-22 0 16,21 21-16,-21 0 0,1 0 15,-1 0-15,0 1 0,-21-1 0,0 0 16,0 21-16,0-21 0,0 1 0,0-1 15,-21 0-15,0 0 0,-1 0 16,1 0-16,0 1 0,0-22 0,21 21 16,-21-21-16,42 0 31,0 0-31,0-21 16,0 21-16,22-22 0</inkml:trace>
  <inkml:trace contextRef="#ctx0" brushRef="#br0" timeOffset="48668.54">26543 6604 0,'0'-21'0,"-64"-85"32,43 106-32,0 0 0,0 0 15,0 0-15,0 0 0,-22 0 0,22 21 16,0 0-16,0 22 0,0-22 15,-1 21-15,1-21 0,0 22 0,0-1 16,21 0-16,0-20 0,-21 20 0,21-21 16,0 0-16,0 0 0,0 1 15,0-1-15,21-21 0,0 0 16,0 0-16,0 0 0,1 0 0,20 0 16,-21 0-16,0 0 0,0-21 15,22 21-15,-22-22 0,0 1 16,0 0-16,0 0 0,1 0 0,-1 0 0,0-22 15,0 22-15,-21-21 16,0 21-16,21-1 0,-21-20 0,0 21 16,21 21-16,-21-21 0,0 42 31,0 0-31,0 0 0,-21 0 0,0 1 16,21-1-16,-21 21 0,21-21 15,0 0-15,0 1 0,0-1 0,0 0 16,0 0-16,0 0 0,0 0 0,0 1 15,21-22-15,0 0 16,22 0-16,-22 0 16,0 0-16,0 0 0,21 0 0,-20-22 15,20 22-15,-21-21 0,21 0 16,-20 0-16,20 0 0,-21 0 0,21-1 16,-20-20-16,-1 21 0,-21-21 0,0 20 15,0 1-15,0-21 0,0 21 16,0 0-16,-21 21 0,-1 0 15,1 0-15,0 21 0,0 0 16,0 0-16,21 0 16,0 0-16,0 1 0,0-1 0,0 0 15,0 0-15,0 0 16,0 0-16,21 1 0,0-22 0,-21 21 16,0 0-16,21-21 0,0 21 0,-21 0 15,22-21 1,-1 0-16,0 21 0,0-21 0,0 0 15,0 0-15,1 0 0,-1 0 0,21 0 16,-21 0-16,22 0 0,-22-21 16,21 21-16,0-21 0,-20 21 0</inkml:trace>
  <inkml:trace contextRef="#ctx0" brushRef="#br0" timeOffset="49305.17">27728 6646 0,'0'0'0,"21"-21"0,-21 0 0,0 0 0,0 0 16,0 0-16,0-1 0,-21 22 15,0 0-15,0 0 0,0 0 0,0 0 16,-1 0-16,-20 22 16,21-1-16,-21 0 0,20 0 0,1 0 15,0 0-15,0 1 0,0-1 0,0 21 16,21-21-16,-22 0 0,22 1 16,0-1-16,0 0 0,22-21 15,-1 0 1,0 0-16,0 0 15,0 0-15,22 0 0,-22 0 0,0-21 16,0 0-16,0 21 0,-21-22 16,21 1-16,1 0 0,-1 0 15,-21 0-15,0 0 0,21-1 0,-21 1 16,21 0-16,-21 0 16,0 42-1,0 0 1,0 0-16,0 1 15,-21-1-15,21 0 0,-21 0 0,21 0 16,0 22-16,-21-22 0,21 0 0,0 21 16,0-21-16,0 22 0,0-1 15,0 0-15,0 1 0,0-1 0,0 0 16,0 22-16,0-1 0,0-20 16,0 20-16,0 1 0,0-1 15,0 1-15,-22-1 0,1 1 0,0-1 16,0 1-16,0-1 0,0 1 15,-1-1-15,1-20 0,0-1 0,0 0 0,0 1 16,21-22-16,-21 0 16,-1 0-16,1 0 0,0-21 15,0-21-15,21 0 0,-21 0 16,0 0-16,21-1 0,-22-20 0,1 21 16,0-21-16,21-1 0,0 1 15,0 0-15,0 20 0,0-20 0,0 0 16,0-1-16,0 22 0,0-21 15,0 0-15,21 20 0,0-20 16,1 0-16,-1-1 0,0 22 0,0-21 16,0 0-16,0-1 0,1-20 0,20 20 15,-21 1-15,0-21 0</inkml:trace>
  <inkml:trace contextRef="#ctx0" brushRef="#br0" timeOffset="49675.96">27940 6795 0,'0'0'0,"-21"0"0,21 21 0,21-21 31,0 0-15,0-21-16,0 21 0,1-22 0,-1 22 15,21-21-15,-21 0 0,0 21 16,1-21-16,-1 0 0,0 0 0,0 21 15,-21-22-15,0 1 0,0 0 16,-21 21 0,0 0-16,0 0 0,-1 21 15,1-21-15,0 21 0,0 1 16,0 20-16,0-21 0,-1 0 16,22 0-16,-21 1 0,21-1 0,0 21 15,0-21-15,0 0 16,0 1-16,0-1 0,21 0 15,1-21-15,-1 0 0,0 0 16,0 0-16,0 0 0,0 0 16,1 0-16,-1 0 0,21 0 0,-21-21 15,0 21-15</inkml:trace>
  <inkml:trace contextRef="#ctx0" brushRef="#br0" timeOffset="50055.74">28448 6604 0,'0'-21'0,"0"42"0,0-63 0,0 21 16,0-1-16,0 1 16,21 21-16,-21-21 0,21 21 15,0 0-15,1 0 0,-1 0 16,0 0-16,0 21 16,0-21-16,-21 21 0,21 1 0,1 20 15,-22-21-15,0 21 0,0-20 16,0 20-16,0-21 0,0 0 0,0 22 15,0-22-15,0 0 0,0 0 0,0 0 16,-22 0-16,1 1 0,0-1 16,0-21-16,0 0 15,21-21 17,0-1-32,21 1 15,-21-21-15,21 21 0,0-22 16,0 22-16,1-21 0,-1 0 15,0-22-15,0 22 0,21-1 0,-20 1 16,-1 21-16,0-21 0,0 20 16,0 1-16,0 21 15</inkml:trace>
  <inkml:trace contextRef="#ctx0" brushRef="#br0" timeOffset="50691.37">24088 9504 0,'0'-21'15,"0"42"-15,0-63 0,0 63 31,0 21-15,0 0-16,0 1 0,0 20 16,21 1-16,-21-1 0,21 22 0,-21-22 15,0 22-15,21-21 0,-21 20 0,21 1 16,-21-22-16,0 22 16,0 0-16,0-22 0,0 22 0,0-22 15,0-20-15,0 20 0,0 1 0,0-22 16,0 22-16,0-22 0,0 0 0,0 1 15,-21-22-15,21 0 0,0 0 16,0 0-16,0 0 0,0-42 16,0 0-16,21 0 15,-21-21-15,0 20 0,21-20 16,1 0-16</inkml:trace>
  <inkml:trace contextRef="#ctx0" brushRef="#br0" timeOffset="51516.9">24257 9927 0,'0'-42'0,"0"84"0,-21-105 0,21 20 16,0 22-16,0 0 0,0 0 0,0 0 15,0 0 1,21 21-16,0-22 16,21 22-16,1 0 0,-1 0 15,22-21-15,-22 21 0,21 0 0,22 0 16,0-21-16,-1 21 0,1 0 0,0-21 15,21 21-15,-1-21 0,1 21 16,21-21-16,0 21 0,21-22 16,1 22-16,-1-21 0,0 21 0,0 0 15,21-21-15,1 21 0,-1-21 16,0 21-16,1 0 0,-1 0 0,0-21 16,1 21-16,-22 0 0,21 0 15,-21-21-15,-21 21 0,0 0 0,-21 0 16,0 0-16,-21-22 0,-1 22 0,-20 0 15,-22 0-15,1 0 0,-22 0 16,0 0-16,0 0 0,-21-21 16,-21 21-1,0 0 1,21 21-16,-21 1 16,21-1-16,-22 0 0,22 0 15,0 21-15,0-20 0,0 41 0,0-21 16,0 1-16,0-1 0,0 0 0,0 22 15,0-22-15,0 1 0,0 20 16,0-21-16,0 1 0,0-1 0,0 22 16,0-22-16,0 21 0,0-20 0,0 20 15,-21-20-15,21 20 0,-21-21 16,21 1-16,-21-1 0,21 22 0,-21-22 16,0-21-16,-1 21 0,1 1 0,0-1 15,-21-21-15,21 22 16,-1-22-16,-20 0 0,0 0 0,-1 21 15,22-20-15,-21-22 0,0 21 0,-1 0 16,1-21-16,0 21 0,-1-21 16,1 0-16,0 0 0,-22 0 0,22 0 15,-22 0-15,1 0 0,-1 0 0,-20 0 16,-1 0-16,0 0 0,-42-21 16,0 21-16,0-21 0,-21 0 0,0 21 15,0-22-15,0 22 0,-22-21 0,1 0 16,21 21-16,-22-21 0,22 21 15,21 0-15,-21-21 0,21 21 0,0 0 16,0 0-16,0-21 0,21 21 16,-21 0-16,21 0 0,22 0 0,-1 0 15,22 0-15,-1 0 0,1 0 16,20 0-16,22 0 0,-21 0 0,21 0 16,21-22 15,21 22-16,-21-21-15,21 0 0,0 21 0,0-21 16</inkml:trace>
  <inkml:trace contextRef="#ctx0" brushRef="#br0" timeOffset="52171.53">24913 10287 0,'21'-21'0,"-42"42"0,42-63 16,-21 21-16,0-1 0,0 44 31,0 20-15,0-21-16,0 21 0,0 1 0,0-1 16,0 0-16,-21 1 0,21-1 0,0 0 15,0 1-15,-21-1 16,21 0-16,-21-20 0,21-1 0,0 0 15,0 0-15,0 0 0,0 0 0,21-21 32,0-21-17,-21 0-15,21 0 0,0 0 0,1 0 16,-1-22-16,0 22 0,0-21 16,0-1-16,0 22 0,-21-21 0,22 0 15,-1-1-15,0 1 0,0 0 0,0 20 16,0 1-16,1 0 0,-1 21 15,-21 21 1,21 0-16,-21 22 0,0-22 0,0 21 16,21 1-16,-21-1 0,0 0 15,0-21-15,0 22 0,21-1 16,0-21-16,1 0 0,-22 1 0,21-1 16,0 0-16,0-21 0,21 0 0,-20 0 15,20 0-15,-21 0 0,21 0 16,-20 0-16,20-21 0,0 0 0,1-1 15,-22-20-15,21 21 0,0-21 0,-20-1 16,-1-20-16,21 20 0,-21-20 16,-21 21-16,0-22 0,0 1 0,0-1 15,-21 22-15,0-22 0,0 22 0,-22 0 16,22 20-16,-21 1 0,0 0 16,-1 21-16,1 0 0,21 0 15,-22 21-15,22 0 0,0 1 0,0-1 16,0 21-16,21-21 0,-21 22 15,21-22-15,0 21 0,0 0 0,0-20 16,21 20-16,0 0 0,0-21 0,0 22 16,22-22-16,-22 21 0,21-21 15</inkml:trace>
  <inkml:trace contextRef="#ctx0" brushRef="#br0" timeOffset="52600.28">26458 10351 0,'0'0'0,"0"-22"0,0 1 0,0 0 16,0 0-16,0 0 0,0 0 0,0-1 16,-21 1-16,0 21 0,0 0 15,0 0-15,-1 0 0,1 21 0,0 1 16,0-1-16,0 0 0,0 21 0,-1 1 16,22-22-16,-21 21 0,21 0 15,-21 1-15,21-22 0,0 21 0,0-21 16,0 1-16,0-1 0,21 0 0,0-21 15,1 0-15,-1 21 0,0-21 16,0 0-16,0 0 0,0 0 16,1-21-16,20 21 0,-21-21 0,0 0 15,0-1-15,1 1 0,-1-21 16,0 21-16,0-22 0,-21 22 0,0-21 16,21 0-16,-21-1 0,0 22 0,21-21 15,-21 21-15,0-1 16,0 44-16,0-1 15,0 0-15,0 0 0,-21 21 0,21-20 16,-21 20-16,21 0 0,0-21 16,0 22-16,0-1 0,0-21 0,0 0 15,0 1-15,0-1 0,0 0 0,0 0 16,21-21 0,0 0-16,1 0 15,-1 0-15,-21-21 0</inkml:trace>
  <inkml:trace contextRef="#ctx0" brushRef="#br0" timeOffset="52840.14">27051 10097 0,'21'-64'0,"-42"128"0,63-170 15,-42 42-15,0 22 0,21 21 16,-21-22-16,0 22 0,0 42 16,0 1-16,-21-1 15,21 21-15,-21 0 0,0 1 16,21-1-16,0 0 0,-21 22 15,21-22-15,-21 1 0,21-1 0,0 0 16,-22 1-16,22-1 0,0-21 0,0 21 16,0-20-16,0-1 0,0 0 15,22-21 1,-1 0-16,0 0 0,0-21 16,-21 0-16</inkml:trace>
  <inkml:trace contextRef="#ctx0" brushRef="#br0" timeOffset="53179.95">27241 10329 0,'22'0'15,"-44"0"-15,65 0 16,-22 0-16,0 0 0,0 0 16,0 0-16,1 0 0,-1 0 0,0-21 15,0 21-15,0-21 0,0 21 0,1-21 16,-1 0-16,-21 0 15,21 21-15,-21-22 0,0 1 0,0 0 16,-21 21 0,0 0-16,-1 0 0,1 0 15,0 0-15,0 0 0,0 21 0,0 22 16,-1-22-16,1 0 0,21 21 16,-21 1-16,21-22 0,-21 21 0,21-21 15,0 0-15,0 22 0,0-22 16,0 0-16,21 0 0,0-21 15,0 0-15,22 0 0,-22 0 16,0 0-16,0 0 0,0 0 16,22 0-16,-22-21 0,0 0 0,0 21 15,0-21-15,1 0 0</inkml:trace>
  <inkml:trace contextRef="#ctx0" brushRef="#br0" timeOffset="53491.77">27813 10181 0,'21'-21'16,"-42"42"-16,63-63 0,-42 21 15,21 21-15,1 0 0,-1 0 16,0 0-16,0 21 16,0 0-16,0 21 15,-21-20-15,22-1 0,-1 0 0,-21 21 16,0-21-16,0 22 0,0-22 0,0 21 16,0-21-16,0 1 0,0-1 15,0 0-15,-21 0 0,21 0 0,-22-21 16,1 0-16,0 21 0,0-21 15,0 0-15,21-21 16,0 0-16,0 0 16,0 0-16,0 0 0,0-22 15,21 22-15,0-21 0,0 21 16,0-22-16,1 1 0,-1 21 16,21-22-16,-21 22 0,0-21 0,22 21 15,-22 0-15,0-1 0,0 1 0,0 0 16,1 0-16</inkml:trace>
  <inkml:trace contextRef="#ctx0" brushRef="#br0" timeOffset="53778.6">26585 9948 0,'0'0'16,"-42"0"-16,21 0 0,42-21 16,0 21-16,21 0 15,1-21-15,-1 21 0,22 0 0,-22 0 16,21-21-16,1 21 0,-1 0 16,1-21-16,-1 21 0,1 0 0,-1 0 15,-20 0-15,-1 0 0,0 0 16,1 0-16,-22 0 0,21 0 15,-21 0-15,1 0 0,-1 0 0,-21 21 16</inkml:trace>
  <inkml:trace contextRef="#ctx0" brushRef="#br0" timeOffset="54332.29">24215 13229 0,'-22'-42'0,"44"84"0,-65-126 0,22 41 15,21 1-15,0 0 0,-21 20 0,21-20 16,0 21-16,0 0 0,-21 0 0,21 42 31,0 0-31,0 21 0,0 1 0,0 20 16,0 1-16,0-1 0,0 22 16,0-1-16,0 1 0,0 21 0,0-21 15,0-1-15,0 22 0,0-21 0,0-1 16,0 1-16,0 0 15,-21-1-15,21 1 0,0-21 0,0 20 16,0-20-16,0-22 0,0 0 0,0 1 16,0-1-16,0-21 0,0 0 15,21 1-15,-21-1 0,21-21 16,0-21-16,-21-1 0,0 1 0,0 0 16,21-21-16</inkml:trace>
  <inkml:trace contextRef="#ctx0" brushRef="#br0" timeOffset="55127.83">24193 13483 0,'0'0'0,"-21"-42"0,21-22 15,-21 22-15,0 21 0,21-21 16,0 20-16,-21 1 0,21 0 0,0 0 16,21 21-1,0 0-15,0 0 16,0 0-16,22 0 0,-1 0 0,22 0 15,-1 0-15,1 0 0,41-21 16,1 21-16,0 0 0,21-21 0,21-1 16,0 22-16,22-21 0,20 0 15,-20 21-15,20-21 0,22 0 0,-1 0 16,1-1-16,0 1 0,-1 0 16,1 0-16,-21 0 0,20 0 15,-20 21-15,-22-22 0,0 22 0,-20 0 16,-22-21-16,0 21 0,-22 0 15,1 0-15,-21 0 0,0 0 0,-22-21 16,1 21-16,-1 0 0,-21 0 16,-20 0-16,20 0 0,-21 0 0,0 0 15,-21 21-15,0 0 16,0 22-16,0-22 0,-21 0 16,0 21-16,0 1 0,-22-22 0,22 21 15,0 1-15,21 20 16,-21-21-16,21 1 0,0 20 0,0 1 15,0 20-15,0-20 0,0 21 16,0-22-16,21 22 0,-21-22 0,0 1 16,21 20-16,-21-20 0,0-1 0,0 1 15,0-1-15,0 1 0,0-1 16,0 1-16,-21-1 0,0-20 0,0-1 16,0 0-16,-22 1 0,22-1 15,0-21-15,-21 0 0,20 1 0,-20-1 16,21 0-16,-21-21 0,20 0 0,-20 21 15,0-21-15,-22 0 16,22 0-16,-22 0 0,-20 0 0,-1 0 0,0 0 16,1 0-16,-22 0 0,-21 0 15,21 0-15,-21 0 0,0 0 16,0 0-16,-21 0 0,0 0 0,0 0 16,-22 0-16,22 0 0,-21 0 0,-1 0 15,-20 0-15,21 0 0,-22 21 16,1-21-16,20 21 0,1-21 0,0 0 15,20 0-15,22 22 0,22-22 0,20 0 16,21 0-16,1 0 0,21 0 16,-1 0-16,22 0 0,0 0 0,0 0 15,0 0-15,21-22 16,0 1 0,0 0-16,0 0 15,0 0-15,0 0 0,0-1 16,0 1-16,21 0 0,0 0 15,0-21-15</inkml:trace>
  <inkml:trace contextRef="#ctx0" brushRef="#br0" timeOffset="55835.43">25358 13885 0,'0'0'0,"21"-42"0,0 0 16,0-1-16,-21 1 0,21 0 15,-21-1-15,0 22 0,0-21 0,0 0 16,0 20-16,-21 1 0,0 0 0,0 21 16,-22 0-16,22 0 0,-21 0 15,21 0-15,-22 0 0,1 21 0,21 22 16,-21-22-16,20 42 0,1-20 16,0-1-16,21 21 0,0-20 0,0 20 15,-21-20-15,21 20 0,0-21 0,0 1 16,0-1-16,0 0 0,0 1 15,0-1-15,21 0 0,0-20 16,0-1-16,1 0 0,20 0 0,-21 0 16,21-21-16,1 0 0,-1 0 0,0 0 15,22 0-15,-22-21 0,22 21 16,-1-42-16,1 21 0,-1-1 16,1 1-16,-1-21 0,1 21 0,-22-22 15,0 22-15,1-21 0,-22 0 0,-21-1 16,0 22-16,0-21 0,0-1 15,-21 22-15,0 0 0,-1 0 0,-20 21 16,0 0-16,-1 0 0,22 0 16,-21 21-16,0 0 0,20 0 0,-20 22 15,21-22-15,0 21 0,0 1 16,21-22-16,0 21 0,0-21 16,0 22-16,0-22 0,0 21 0,0-21 15,0 0-15,0 1 0,21-1 16,0-21-16,0 0 0,0 0 15,0 0-15,1 0 0,20-21 0,-21-1 16,0 1-16,0 21 0,1-21 16,-1 0-16,0 0 0,0-22 0,0 22 15,-21 0-15,0 0 0,21-21 0,1 20 16,-22 1-16,0 0 0,21 21 31,-21 21-31,0 0 16,0 1-16,0 20 0,0-21 15,21 0-15,-21 0 0,0 22 0,0-22 16,21 0-16,-21 0 0,21 0 0,0 1 16,1-22-16,-1 21 0,0-21 15,0 0-15,0 0 0,22 0 0,-22 0 16,21 0-16,-21-21 0,0-1 16,22 1-16,-22 21 0</inkml:trace>
  <inkml:trace contextRef="#ctx0" brushRef="#br0" timeOffset="56324.15">26543 13483 0,'-21'191'16,"21"-128"-1,0-20-15,0 20 0,0-21 0,0 1 16,0 20-16,-21-20 0,21-1 0,-22-21 15,22 21-15,0 1 0,0-22 16,-21 0-16,21 0 0,-21 0 0,21 1 16,0-44 15,0 1-15,0 0-16,0 0 15,0-21-15,0 20 0,21 1 0,0 0 16,1-21-16,-1 21 0,0-1 0,21 1 15,-21 0-15,22 0 0,-1 21 16,0 0-16,1 0 0,-1 0 0,0 0 16,1 21-16,-1 0 0,0 0 15,-20 1-15,-1-1 0,21 0 0,-42 21 16,0-21-16,0 1 0,0-1 16,0 0-16,-21 21 0,0-21 0,0 1 15,-22-1-15,1 0 0,0 0 0,-1 0 16,1 0-16,0 1 0,-1-22 15,22 21-15,-21-21 0,21 0 16,-1 0-16,1 0 0,0 0 0,0 0 16,21-21-16,0-1 15,0 1-15,0 0 0,21 0 16,0-21-16,0 20 0,1-20 0</inkml:trace>
  <inkml:trace contextRef="#ctx0" brushRef="#br0" timeOffset="56589">27241 13377 0,'22'-42'0,"-44"84"0,65-105 0,-22 63 16,-21 21-1,0 0-15,0 0 16,0 22-16,0 20 0,0 1 0,0-22 16,0 22-16,0-1 0,0 1 15,-21-1-15,0 1 0,21-22 0,-22 21 16,22-20-16,-21-1 0,0-21 15,21 22-15,-21-22 0,21 0 0,0 0 16,0 0-16,0 0 0,0 1 0,21-22 31,0 0-31,0-22 0,1 22 16,-1-21-16,0 0 0,21 0 0,-21-21 16,1 20-16</inkml:trace>
  <inkml:trace contextRef="#ctx0" brushRef="#br0" timeOffset="56995.76">27665 13949 0,'0'0'0,"0"21"0,0 0 0,0 0 15,0 1 1,21-22-16,0 0 0,0 0 0,0 0 16,1 0-16,-1 0 0,0 0 15,0-22-15,0 22 0,0-21 16,1 0-16,-1 0 0,21 0 0,-21 0 15,0-1-15,1 1 0,-1 0 16,-21-21-16,0 21 0,0-22 16,0 22-16,0-21 0,0 21 0,0-1 15,-21 22-15,-1 0 0,1 0 16,-21 0-16,21 22 0,-22-1 0,22 0 16,-21 21-16,21-21 0,-22 22 0,22-1 15,0 0-15,0 1 0,21-1 16,0-21-16,0 22 0,0-22 0,0 21 15,0-21-15,0 0 0,0 1 16,21-1-16,0 0 0,0-21 16,1 21-16,-1-21 0,0 0 0,0 0 0,0 0 15,0 0-15,1 0 0,-1 0 16,0-21-16,21 21 0,-21-21 16,-21 0-16,22 21 0,-1-22 0,0 1 15,0 21-15,-21-21 0,0 0 0,0 0 16</inkml:trace>
  <inkml:trace contextRef="#ctx0" brushRef="#br0" timeOffset="57163.66">28152 14118 0,'0'0'0,"0"21"32,0-42 14,0 0-46,0 0 16,0 0-16,0 0 16,0-1-16</inkml:trace>
  <inkml:trace contextRef="#ctx0" brushRef="#br0" timeOffset="59193.5">26098 5017 0,'0'0'0,"0"-22"0,0 1 0,0 0 15,0 0-15,0 0 0,0-22 16,0 22-16,0 0 0,0 0 15,-21 21 1,21 21 0,0 21-16,0 22 0,0-1 15,0 1-15,0-1 0,0 22 16,0-21-16,0 20 0,0 1 0,0 21 16,21-22-16,-21-20 0,0 21 15,0-22-15,0 22 0,0-43 0,0 22 16,0-22-16,0 0 0,0 1 15,-21-22-15,21 0 0,0 0 0,0 0 16,-21-21-16,21-21 16,0 0-1,0 0-15,0 0 0,0-22 0,0 22 16,0-21-16</inkml:trace>
  <inkml:trace contextRef="#ctx0" brushRef="#br0" timeOffset="59707.21">26077 4678 0,'0'0'0,"-63"-21"31,42 21-31,-1 21 0,1 0 0,0 21 16,-21 1-16,21-1 0,-22 0 15,1 22-15,0-22 0,-1 22 0,22-22 16,-21 0-16,-1 22 16,1-22-16,21-21 0,-21 22 0,20-22 15,1 0-15,0 0 0,21 0 0,0 1 16,21-44 15,0 1-31,1 0 0,-1 21 16,0-21-16,0-21 0,0 20 0,22-20 15,-22 21-15,21-21 0,0-1 16,-20-20-16,20 20 0,0-20 0,1 21 16,20-22-16,-21 22 0,1-1 15,-1 22-15,-21 0 0,22 0 0,-22 0 16,0 21-16,0 0 0,0 21 16,0 0-16,-21 21 0,22 1 15,-22-1-15,0 22 0,21-22 0,0 21 16,-21-20-16,21-1 0,0 22 15,-21-22-15,21 0 0,1-21 0,-1 22 16,0-22-16,-21 0 0,21 21 16,0-20-16,0-1 0,1-21 0,-1 21 15,-21 0-15,21-21 0,0 21 0,0 0 16,0-21 0,-21 22-16</inkml:trace>
  <inkml:trace contextRef="#ctx0" brushRef="#br0" timeOffset="60200.93">26331 7430 0,'0'0'0,"0"-43"0,0 1 0,0 21 15,0 0-15,0-1 0,0 1 16,-21 42 0,21 1-16,0 20 0,0 0 15,0 1-15,0 20 0,0 1 0,0-1 16,0 1-16,0 20 0,0-20 0,0 20 16,0 1-16,0 0 15,-21-1-15,0 1 0,21 0 0,0-22 16,-21 22-16,21-22 0,-22 1 0,22-1 15,0 1-15,-21-1 0,21 1 16,0-22-16,0 1 0,0-1 0,-21-21 16,21 0-16,-21 0 0,21 1 0,0-44 15,0 1 1,0-21-16,0 21 0</inkml:trace>
  <inkml:trace contextRef="#ctx0" brushRef="#br0" timeOffset="60649.67">26268 7747 0,'0'0'0,"0"-42"0,0-22 0,0 22 15,-43-22-15,22 43 16,21 0-16,-21 0 0,0 21 0,0 21 16,0 0-16,-1 22 0,1-22 15,0 21-15,0 0 0,21 1 16,-21 20-16,0-20 0,-1 20 0,1-21 15,0 1-15,0 20 0,0-20 16,0-22-16,-1 21 0,22 0 0,0-20 16,-21-1-16,21 0 0,0-42 31,21 0-15,1-1-16,-22-20 0,21 21 0,21-21 15,-21-1-15,0-20 0,1 20 16,-1 1-16,0-21 0,0 20 0,0-20 15,0-1-15,1 22 0,-1 0 16,21-1-16,-21 1 0,0 21 0,1 0 16,-1 21-16,0 0 0,21 21 0,-21 21 15,1 0-15,-1 1 0,0-1 16,0 0-16,0 1 0,0-1 16,1 22-16,-1-22 0,-21 0 0,21 22 15,0-22-15,0 0 0,-21 1 16,21-22-16,-21 21 0,22 1 0,-22-22 15,0 0-15,21 0 0,-21 21 16,21-42-16,0 22 0</inkml:trace>
  <inkml:trace contextRef="#ctx0" brushRef="#br0" timeOffset="61248.32">26352 11451 0,'0'0'0,"0"-42"0,22 0 0,-22 20 16,0-20-16,0 21 0,0-21 0,0 20 15,0 65 17,0-22-32,0 21 0,0 22 15,0-1-15,0 1 0,0-1 0,0 22 16,0 0-16,21-1 0,-21 1 0,21 0 15,-21-1-15,21 1 0,-21 0 16,0-22-16,0 22 0,0-22 0,0 1 16,0-1-16,0 1 0,0-22 0,0 22 15,0-22-15,0 0 0,0-21 16,0 22-16,0-22 0,0 0 16,0-42-1,0 0-15,0 0 0,0-22 16,0 1-16,21 0 0,-21-1 15</inkml:trace>
  <inkml:trace contextRef="#ctx0" brushRef="#br0" timeOffset="61704.06">26501 11621 0,'0'-64'16,"0"128"-16,-22-170 0,1 85 0,21-1 0,-21 1 15,0 21-15,0 0 0,0 0 0,-1 21 16,1 1-16,0 20 0,-21-21 15,21 21-15,-22 1 0,22-1 0,-21 22 16,21-22-16,-1 0 0,-20 22 16,21-22-16,0 0 0,0 1 15,-1-22-15,1 21 0,21-21 0,0 1 16,-21-1-16,21 0 0,21-42 31,0-22-15,1 22-16,-1-21 0,0 21 15,0-22-15,0 1 0,0 0 0,22-22 16,-22 22-16,0 0 0,21-1 0,-20-20 16,20 20-16,0 1 0,1 21 15,-1-21-15,0 20 0,1 22 0,-1 0 16,21 22-16,1-1 16,-22 0-16,1 21 0,20 1 0,-21-1 15,1 0-15,-1 22 0,-21-22 0,0 22 16,22-22-16,-43 0 0,21 1 15,0-1-15,0 0 0,-21-21 0,0 22 16,0-22-16,21 0 0,-21 0 16,22-21-16,-22-21 15,0 0 1,0 0-16,0-22 0,0 22 16</inkml:trace>
  <inkml:trace contextRef="#ctx0" brushRef="#br0" timeOffset="63219.19">27813 3725 0,'0'-21'31,"21"21"-15,0 0-16,0-21 15,1 0-15,-1 21 0,0 0 16,0-21-16,0 21 16,0 0-16,1-21 0,-1 21 0,0 0 0,0-22 15,0 22-15,22-21 16,-22 21-16,0 0 0,21-21 0,-21 21 15,22-21-15,-1 21 0,0-21 16,1 21-16,-1-21 0,0 21 0,22-22 16,-1 22-16,1-21 0,-1 21 15,1 0-15,-1-21 0,1 21 0,21-21 16,-22 21-16,1 0 0,-1 0 16,-21 0-16,22 0 0,-22 0 0,22 21 15,-22 0-15,22-21 16,-22 21-16,21 1 0,1-1 0,-1-21 15,1 21-15,21 0 0,-22 0 16,1 0-16,20 1 0,-20 20 0,-1-21 16,1 0-16,-1 22 0,-20-22 15,-1 21-15,0 0 0,1-20 0,-1 20 16,0 21-16,-21-20 0,1-1 16,-1 0-16,0 1 0,0 20 0,0-20 15,0-1-15,-21 0 0,22 1 16,-1-1-16,-21 0 0,0 1 0,21-1 15,-21 0-15,21 1 0,-21-1 16,0 0-16,0 22 0,0-22 16,0 0-16,0 1 0,0-1 0,0 0 15,0 1-15,0-1 0,-21 0 16,0 1-16,21-1 0,-21 0 0,-1 1 16,1-1-16,0-21 0,0 22 15,0-1-15,0 0 0,-1 1 0,1-1 16,-21-21-16,0 21 0,20 1 15,-20-1-15,0 0 0,-1-20 0,1 20 16,0-21-16,-1 21 0,-20-20 16,21 20-16,-1-21 0,1 21 0,-22-20 15,22-1-15,0 21 0,-22-21 0,22 0 16,0 22-16,-1-22 16,1 0-16,0 21 0,-1-20 0,22-1 15,-21 21-15,21-21 0,-1 0 0,1 1 16,0-1-16,0-21 0,0 21 15,0 0-15,-1-21 0,1 21 0,0-21 16,0 0-16,0 21 0,0-21 16,-1 0-16,1 0 15,21-21 17,0 0-32,0 0 0,0 0 15</inkml:trace>
  <inkml:trace contextRef="#ctx0" brushRef="#br0" timeOffset="63827.85">29464 5948 0,'0'21'31,"0"0"-31,0 0 16,0 1-16,-21-1 0,21 0 15,0 0-15,0 0 0,-21 0 16,21 1-16,-22-1 0,22 21 0,-21-21 16,21 0-16,-21 1 0,0-1 15,0 0-15,21 0 0,-21 21 0,-1-20 16,1-1-16,0 0 0,0 0 15,0 0-15,0-21 0,-1 21 16,1-21-16,21 22 0,-21-22 16,0 0-16,21 21 15,21-21 32,0 0-31,0 0-16,1 0 0,-1 0 15,0 0-15,21 0 0,-21 0 0,1 0 16,20 0-16,-21 0 0,21 0 16,-20 0-16,20 0 0,-21 0 0,21 21 15,-20-21-15,20 0 0,-21 0 16,21 0-16,-20 0 0,-1 21 0,21-21 16,-21 21-16,0-21 0,1 0 0,-1 0 15,0 21-15,0-21 0,0 0 16,-21 22-16,21-22 15,1 0-15,-1 0 32,-21-22-17,0 1 1,0 0-16</inkml:trace>
  <inkml:trace contextRef="#ctx0" brushRef="#br0" timeOffset="66099.88">28003 3154 0,'0'0'0,"0"-21"16,22 21-1,-1 0-15,-21-21 16,21 21-16,0-22 0,0 22 0,0 0 16,22-21-16,-22 21 0,21 0 15,-21-21-15,22 21 0,-1-21 0,0 21 16,22-21-16,-22 21 0,22-21 15,-1 21-15,1 0 0,20-22 0,-20 22 16,21 0-16,-1 0 16,-20 0-16,20-21 0,1 21 0,-21 0 15,-1 0-15,22 0 0,-22 0 16,22 0-16,0 0 0,-1 0 0,22 0 16,-21 21-16,21-21 0,-1 0 15,-20 22-15,21-1 0,-21-21 0,-1 21 16,1 0-16,0-21 0,-1 21 15,1 0-15,0 1 0,-1-1 0,1 21 16,0-21-16,-1 22 0,-20-1 16,-1 0-16,22 1 0,-22-1 15,-20 0-15,20 1 0,1-1 0,-22 0 16,22 1-16,-22-1 16,21 0-16,-20 1 0,20-1 0,-20 0 15,20 1-15,-21 20 0,1-21 16,-1 22-16,0-22 0,1 22 15,-22-1-15,21 1 0,-21-22 0,22 22 16,-22-1-16,0-21 0,0 22 16,0-1-16,1 1 0,-1 21 0,0-22 15,-21 1-15,0 20 0,21-20 16,-21-1-16,21 1 0,-21-1 16,0 1-16,0-1 0,0 1 0,0-1 15,0 22-15,0-22 0,0 22 16,0-21-16,0 20 0,0-20 15,0-1-15,-21 1 0,0 20 16,21-20-16,-21-1 0,0 22 0,-1-21 16,22 20-16,-21 1 0,0-22 15,0 1-15,0 21 0,0-22 0,-1 1 16,1-1-16,-21 1 0,21-1 16,0 22-16,-22-22 0,22 1 0,-21-1 15,-1-20-15,22 20 0,-21-21 16,-22 22-16,22-22 0,0 1 0,-1-1 15,1 0-15,-21 1 0,20-1 16,1 0-16,0 1 0,-22-1 0,22 0 16,-22 1-16,22-1 0,-22-21 15,22 21-15,-21 1 0,-1-1 16,1 0-16,-1-20 0,1 20 0,20 0 16,-20-21-16,-1 22 0,1-1 15,20-21-15,-20 22 0,-1-22 0,22 21 16,-21-21-16,20 22 0,-20-1 0,-1 0 15,22-21-15,-22 22 0,22-1 16,-21-21-16,20 22 0,1-1 16,-22 0-16,22-21 0,0 22 0,-1-22 0,1 21 15,0-21-15,-1 22 0,1-22 16,0 21-16,-1-21 0,22 1 16,-21-1-16,21 0 0,0 0 0,-1 0 15,1 0-15,0 1 0,0-1 16,0 0-16,0-21 0,-1 21 0,1 0 15,0 0-15,0 1 0,0-22 16,21 21-16,-21-21 16,-1 21-16,1-21 15,0 0-15,0 0 78,0 0-46,21 21 15,0 0-32,-21 0-15,-1 1 16,22-1-1,-21-21-15,0 21 16,21 0-16,-21-21 0,21 21 0,-21 0 16,0 1-1,-1-22-15,22 21 0,-21 0 16,0-21-16,0 21 0,0 0 16,21 0-16,-21-21 0,21 22 15,-22-22-15,22 21 0,-21-21 16,21 21-1,-21-21 1,21-21 0,-21 21-1,21-21-15,0-1 16,0 1-16,0 0 0,0 0 16,0 0-16,0 0 15,0-1-15,0 1 0</inkml:trace>
  <inkml:trace contextRef="#ctx0" brushRef="#br0" timeOffset="66759.97">28935 9123 0,'0'-21'0,"0"42"0,0-63 0,0 20 16,0 1-1,0 42 17,0 1-17,-21-1-15,21 0 0,0 0 0,0 0 16,0 0-16,0 1 0,-22 20 0,22-21 16,0 0-16,0 22 0,0-22 0,-21 21 15,21-21-15,-21 22 0,21-22 16,0 21-16,-21-21 0,0 22 15,21-22-15,-21 21 0,-1-21 0,22 0 0,0 1 16,-21 20-16,21-21 0,-21 0 16,21 0-16,-21-21 0,21 22 15,0-1-15,-21 0 0,21 0 16,0 0 0,-21-21-16,21 21 15,21-21 32,0 0-47,0 0 0,0 0 16,0 0-16,1 0 0,-1 0 15,0 0-15,0 0 0,0 0 16,0 0-16,1 0 0,20 0 0,-21 0 16,21 0-16,1 0 0,-1 0 15,0 0-15,1 22 0,-1-22 0,-21 0 16,22 0-16,-1 0 0,0 0 15,-21 0-15,1 21 0,20-21 0,-21 0 16,0 0-16,0 0 0,1 21 0,-1-21 16,0 0-1,-21-21 48,0 0-63,0-1 15,0 1-15</inkml:trace>
  <inkml:trace contextRef="#ctx0" brushRef="#br0" timeOffset="68956.28">28871 7049 0,'21'0'47,"1"0"-31,-1 0-16,0 0 15,0 0-15,0 0 0,0 0 16,1 0-16,20 0 0,-21 0 15,0 0-15,0 0 0,1 0 0,20 0 16,-21 0-16,0 0 0,22 0 16,-22 0-16,0 0 0,21 0 0,-21 0 15,1 0-15,20 0 0,-21 0 16,0 0-16,22 0 0,-22 0 16,21 0-16,0 0 0,-20 0 15,20 0-15,21 21 0,-20-21 0,20 0 16,-20 21-16,20 0 0,1-21 0,-1 21 15,1-21-15,-1 21 0,1 1 16,-1-1-16,1-21 0,-22 21 0,0 0 16,1 0-16,-1 0 0,0-21 15,1 22-15,-1-1 0,0 21 0,1-21 16,-1 0-16,0 1 16,-21-1-16,22 0 0,-1 21 0,0-21 15,1 1-15,-22 20 0,21-21 0,-21 0 16,22 22-16,-22-22 0,0 21 15,0-21-15,0 22 0,1-22 16,-1 21-16,0 0 0,-21 1 0,21-1 16,0 0-16,-21 1 0,0-1 15,21 0-15,-21 1 0,22-1 0,-22 0 16,0 1-16,0-1 0,0 0 16,0 1-16,0-1 0,0-21 0,0 22 15,0-1-15,0 0 0,0 1 0,0-1 16,0 0-16,0 1 0,0-1 15,-22-21-15,22 21 0,0 1 0,-21-1 16,0 0-16,0 1 0,21-22 16,-21 21-16,0-21 0,-1 22 0,1-22 15,0 21-15,0-21 0,-21 1 16,20-1-16,1 0 0,-21 0 16,21 0-16,0 0 0,-22 1 0,22-22 15,-21 21-15,21 0 0,-22 0 16,22 0-16,-21 0 0,21-21 0,-22 22 15,22-1-15,-21 0 0,21 0 0,-22 0 16,1 0-16,0 1 0,20-1 16,-20 0-16,0 0 0,-1 0 0,1 0 15,0 1-15,-1-1 0,22 0 16,-21 0-16,0 0 0,-1-21 16,1 21-16,0 1 0,-1-1 0,22 0 15,-21 0-15,-1-21 0,1 21 0,0 0 16,-1 1-16,1-1 0,0 0 15,-1-21-15,22 21 0,-21 0 0,21 0 16,-22-21-16,22 22 0,0-1 0,-21 0 16,21-21-16,-1 21 0,-20-21 0,21 21 15,-21 0-15,20-21 0,-20 22 16,0-1-16,21-21 0,-22 21 0,1 0 16,21 0-16,-22-21 0,22 21 0,0 1 15,0-22-15,0 21 16,0 0-16,-1-21 0,1 21 0,0 0 15,0-21-15,21 21 0,-21 1 16,0-22-16,-1 21 0,22 0 16,-21-21-1,21-21 32,0 0-31,0-1-1,21 1-15,-21 0 16,22 0 0,-1 0-16,0 0 15,-21-1-15,21 1 0,0 21 0,-21-21 16,21 0-16,-21 0 0,22 0 0,-1-1 16,0 1-16,-21 0 15,21 0-15,0 21 0,-21-21 16,21 21-16,-21 21 62,0 0-46,0 0-16,0 0 16,-21 1-16,21-1 15,0 0-15,-21 0 0,21 0 16,-21 0-16,0-21 0,21 22 0,-21-1 15,21 0-15,-22 0 0,1-21 0,0 21 16,21 0-16,-21 1 0,0-22 16,21 21-16,-21 0 0,-1-21 0,22 21 15,-21 0-15,0-21 16,21 21-16,0 1 16,-21-22-16,42 0 46,0 0-30,0 0-16,1 0 0,-1 0 16,0 0-16,21 0 0,-21 0 0,22 0 15,-1 0-15,0 0 0,1 0 0,-1 0 16,0 0-16,22 0 0,-22 0 16,1 0-16,-1-22 0,0 22 0,1 0 15,-1 0-15,-21 0 0,21 0 0,-20 0 16,-1 0-16,0 0 0,0 0 0,0 0 31,0-21 16,-21 0-47,0 0 0,0 0 16,0 0-16</inkml:trace>
  <inkml:trace contextRef="#ctx0" brushRef="#br0" timeOffset="71175.52">29316 6625 0,'0'0'0,"-64"64"31,43-64-31,0 21 0,0-21 0,21 21 16,-21 0-16,-1-21 0,22 21 16,0 1-1,22-22 17,-1 0-32,21 0 0,-21 21 15,0-21-15,22 0 0,-22 0 0,21 0 16,1 0-16,-22 21 0,21-21 15,0 0-15,1 0 0,-1 0 0,0 21 16,22-21-16,-1 0 0,1 21 16,-1-21-16,1 21 0,-1-21 0,22 22 15,-21-22-15,20 21 0,-20-21 16,20 21-16,-20-21 0,-1 21 0,1-21 16,21 21-16,-22 0 0,-21-21 0,22 22 15,-1-1-15,1-21 0,-22 21 16,22 0-16,-22 0 0,0 0 0,1 1 15,-1-1-15,0 0 16,1 21-16,-1-21 0,0 22 0,1-22 16,-1 21-16,-21 1 0,22-22 15,-1 21-15,-21 0 0,0 1 0,22-1 16,-22 0-16,0 1 0,21-22 16,-21 21-16,1 1 0,-1-1 0,21 0 15,-21 1-15,0 20 0,1-21 0,-1 1 16,0-1-16,0 22 0,0-22 15,0 0-15,1 1 0,-1 20 16,-21-21-16,21 1 0,0-1 16,-21 0-16,0 22 0,21-22 0,-21 22 15,21-22-15,-21 22 0,0-1 16,0-21-16,0 22 0,0-1 0,22-20 16,-22 20-16,0 1 0,0-22 15,0 22-15,0-22 0,0 21 0,0 1 16,0-1-16,0 1 0,0-1 15,0 1-15,-22-22 0,22 22 0,-21-1 16,21 1-16,-21-1 0,0-20 16,21 20-16,-21 1 0,0-1 0,-1 1 15,1-22-15,0 21 0,0 1 0,0-1 16,0 1-16,-1-1 16,1 1-16,0-22 0,0 22 0,0-1 15,-22 1-15,22-1 0,0 1 16,0-1-16,-21 1 0,20-1 0,-20 1 15,21-1-15,-21 1 0,20-1 0,-20-20 16,21 20-16,-21 1 0,-1-1 16,1 1-16,21-22 0,-22 21 0,1 1 15,21-1-15,-21 1 0,-1-1 16,22-20-16,-21 20 0,21-20 0,-22 20 16,1-21-16,21 1 0,-22 20 15,1-20-15,21 20 0,-21-21 0,-1 1 16,1 20-16,0-20 0,-1 20 15,1-21-15,0 1 0,-22-1 0,22 22 16,-1-22-16,1 0 0,-21 1 16,20-1-16,1 0 0,0 1 0,-1-1 15,1 21-15,0-20 0,-1-1 0,1 0 16,0 22-16,-1-22 0,1 1 16,21-1-16,-22 0 0,1 1 0,21-22 15,-21 21-15,20 0 0,-20-20 16,0 41-16,-1-42 15,22 22-15,0-22 0,0 0 0,0 0 16,0 0-16,-1 0 0,1 1 0,0-1 16,0 0-16,21 0 15,-21 0-15,0-21 0,21 21 16,-22-21 15,22-21-15,-21 21-1,21-21-15,0 0 16,0 0 15,0 0-15,0-1 0,0 1-16,0 0 15,0 0-15,0 0 16,21 0-16,1-1 0,-1 1 15,-21 0-15,21 0 0,0-21 0,0 20 16,0-20-16,1 0 0,-1 21 0,0-22 16,0 22-16,0-21 0,-21 21 15,0-1-15,21 1 0,-21 0 16,22 21-16,-22 21 47,0 0-47,0 1 15,-22-22-15,22 21 0,-21 0 0,21 0 16,-21 0-16,21 0 0,0 1 0,0-1 16,-21 21-16,0-21 0,21 0 15,-21 1-15,-1-1 0,22 21 0,-21-21 16,0 0-16,-42 64 16,41-64-16,1 22 15,0-22-15,0 0 0,0 0 0,0 21 16,-1-20-16,22-1 0,-21 0 0,0-21 15,0 21-15,21 0 0,0 0 16,0 1 0,21-22 15,0 0-15,0 0-16,1 0 0,20 0 15,-21 0-15,21 0 0,-20 0 0,20 0 16,0-22-16,1 22 0,-1 0 0,0 0 15,22-21-15,-22 21 0,22 0 16,-22 0-16,21 0 0,1 0 0,-22 0 16,22 0-16,-22 0 0,0 0 0,-20 0 15,20 0-15,-21 0 0,0 0 16,0 0-16,1 0 62,-22-21-46,-22 0 0,1 21-1,0-21-15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05:0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1482 0,'21'0'16,"1"0"-1,-1 0-15,0 0 16,0 0 0,-21 21-1</inkml:trace>
  <inkml:trace contextRef="#ctx0" brushRef="#br0" timeOffset="2267.96">1863 720 0,'0'-21'0,"0"-1"0,0 1 16,0 0-16,0 0 0,0 0 15,-22 21-15,22-21 0,0-1 16,0 1-16,-21 21 16,21 21 15,0 1-16,0 20-15,0-21 0,0 21 16,0 1-16,0-1 0,0 0 16,0 22-16,0-22 0,0 22 0,0-1 15,0 1-15,0-1 0,0-20 16,0 20-16,0-21 0,0 22 16,0-22-16,0 1 0,0-1 0,0 0 15,0 1-15,0-1 0,0-21 16,0 21-16,0-20 0,0-1 0,0 0 15,0 0-15,0 0 16,0-42 0,0 0-1,0 0-15,0-22 16,0 22-16,0-21 0,0 0 0</inkml:trace>
  <inkml:trace contextRef="#ctx0" brushRef="#br0" timeOffset="2703.72">1714 614 0,'-21'0'0,"42"0"0,-42-21 16,0 21-16,0-21 0,21-1 15,-21 22-15,21-21 16,0 0-16,0 0 16,21 21-16,0-21 0,21 21 0,1-21 15,-1-1-15,0 22 0,22 0 16,-1 0-16,1 0 0,-1 0 16,1 0-16,-1 22 0,-20-1 0,-1 0 15,0 21-15,1 1 16,-22-22-16,-21 21 0,0 0 0,0 22 0,-42-22 15,-1 22-15,1-22 16,0 22-16,-22-22 0,22 0 16,-22 1-16,22-1 0,0 0 0,-1-21 15,1 1-15,0-1 0,-1 0 16,22 0-16,0 0 0,0-21 0,0 0 16,21 21-16,-22-21 0,44 0 46,-1-21-46,0 0 0</inkml:trace>
  <inkml:trace contextRef="#ctx0" brushRef="#br0" timeOffset="3404.32">2476 1058 0,'0'-21'0,"0"42"0,0-63 16,0 21-16,0 42 47,-21 0-47,21 22 0,-21-22 16,21 21-16,-21-21 0,0 22 15,21-22-15,-21 21 0,21 0 0,0 1 16,-22-22-16,22 21 15,-21 1-15,21-22 0,0 21 0,0 0 16,0-20-16,0 20 0,0-21 16,0 0-16,21 0 0,1 1 0,-1-1 15,0-21-15,0 0 0,0 0 16,0 0-16,22 0 0,-22 0 16,21 0-16,-21-21 0,22-1 0,-22 1 15,21 0-15,-21-21 0,1 21 16,20-1-16,-21-20 0,0 21 0,0-21 15,-21 20-15,0-20 0,22 21 16,-22-21-16,0-1 0,0 1 0,0 0 16,0-1-16,-22 1 15,22 21-15,-21-22 0,0 22 0,0 0 16,-21 0-16,20 21 0,1 0 16,0 0-16,-21 0 0,21 0 15,-22 0-15,22 21 0,-21 0 0,21 0 16,-1 22-16,1-22 0,0 21 15,0-21-15,21 22 0,0-22 0,0 21 16,-21-21-16,21 22 0,0-22 16,0 0-16,0 0 0,0 0 0,21 1 15,-21-1-15,21-21 0,0 0 16,0 21-16,1-21 0,20 0 0,-21 0 16</inkml:trace>
  <inkml:trace contextRef="#ctx0" brushRef="#br0" timeOffset="4003.97">3133 1630 0,'-22'0'0,"44"0"0,-44 21 16,22-42 31,0 0-31,22 0-16,-1-1 0,0 1 15,0 0-15,-21-21 0,21 21 16,0-22-16,-21 22 0,22-21 15,-1-1-15,0-20 0,-21 21 0,0-22 16,21 1-16,0 20 0,-21-20 16,0-1-16,0 22 0,0 0 15,0-1-15,0 1 0,0 0 16,0 20-16,0 1 0,0 0 16,0 0-16,-21 21 15,21 21 1,-21 0-16,21 0 0,0 22 0,-21-1 15,21 0-15,0 1 0,0 20 16,0 1-16,0-22 0,0 22 16,0-22-16,-21 21 0,21-20 0,0-1 15,0 0-15,0 1 0,0-1 16,0 0-16,0 1 0,0-22 0,0 21 16,21-21-16,0 1 0,-21 20 15,0-21-15,21 0 0,0-21 16,0 21-16,1-21 15,-1 0-15,0 0 0,0 0 16,0 0-16,0-21 0,1 21 16,-1-21-16,0 0 0,0-21 0,0 20 15,0 1-15,1-21 0</inkml:trace>
  <inkml:trace contextRef="#ctx0" brushRef="#br0" timeOffset="4697.58">3810 1270 0,'-21'0'32,"0"21"-32,21 0 0,-22-21 15,22 22-15,-21-1 0,0 0 0,0 0 16,21 0-16,0 0 16,0 1-16,0-1 0,0 0 15,0 0-15,0 0 16,21-21-16,0 0 0,0 0 0,1 0 15,-1 0-15,21 0 0,-21 0 16,0 0-16,22 0 0,-22-21 16,0 21-16,21-21 0,-20 0 0,-1 0 15,0 21-15,0-22 0,0 1 16,0 0-16,-21 0 0,0 0 16,22 0-16,-22-1 0,21 1 0,-21 0 15,0 0 1,0 42 15,0 0-15,0 0-16,0 1 0,-21-1 15,21 21-15,0-21 0,0 22 0,0-22 16,0 42-16,0-20 16,0-1-16,0 21 0,0 1 0,0-1 15,0 1-15,0-1 0,0 1 16,0-1-16,0 1 0,0-1 0,0 1 15,0-1-15,0 22 0,0-21 16,21-1-16,-21 1 0,21-1 0,0 1 16,-21-1-16,0-21 0,21 1 0,-21-1 15,0 0-15,0 1 0,0-22 16,0 21-16,0-21 0,0 1 0,-21-1 16,-21-21-16,21 0 15,-1 0-15,-20 0 0,0 0 0,-1 0 16,1-21-16,-21-1 0,-1 1 15,1 0-15,-1-21 0,1 21 16,-1-22-16,1 1 0,20 0 0,1-22 16,0 22-16,-1-22 0,22 22 15,-21-22-15,21 22 0,21-21 0,0 20 16,-22 1-16,22 0 0,0-1 16,0 1-16,0 0 0,22-1 0,-1 1 15,21 0-15,-21-1 0,22 1 16,-1-22-16,21 22 0,-20-21 15,20 20-15</inkml:trace>
  <inkml:trace contextRef="#ctx0" brushRef="#br0" timeOffset="5672.02">4466 1270 0,'0'-21'32,"0"42"-1,-21 0-16,21 0-15,0 1 0,-21-1 16,21 0-16,0 21 0,0-21 0,0 1 16,0-1-16,0 0 0,0 0 15,0 0-15,0 0 0,0 1 16,0-1-16,-21-42 47,21-1-32,-22 1-15,22 0 0,0 0 16,0 0-16,0 0 0,0-1 0,0 1 16,0-21-16,0 21 15,0 0-15,0-1 0,0 1 0,22 0 16,-1 0-16,-21 0 0,21 0 16,0 21-16,21 0 0,-20 0 0,-1 0 15,21 0-15,-21 0 0,22 0 16,-22 21-16,21 0 0,0 0 0,-20 0 15,-1 0-15,21 1 0,-21-1 16,-21 0-16,21 0 0,-21 0 0,22 0 16,-22 1-16,0-1 0,0 0 15,0 0-15,-22-21 47,1-21-47,21 0 16,0 0-16,0-1 15,0 1-15,0 0 0,0 0 0,0 0 16,0-22-16,21 22 0,1 0 16,-1-21-16,0 21 0,0-1 0,0 1 15,22 21-15,-22-21 0,0 21 16,21 0-16,-21 0 0,1 21 0,-1-21 16,0 21-16,0 1 15,0 20-15,0-21 0,-21 0 0,22 0 0,-22 22 16,0-22-16,0 0 0,0 21 15,0-20-15,0-1 0,-22 0 16,1 0-16,21 0 0,-21-21 16,21 21-16,0 1 0,-21-22 15,21 21-15,0-42 32,0-1-17,21 22-15,0-21 0</inkml:trace>
  <inkml:trace contextRef="#ctx0" brushRef="#br0" timeOffset="6139.75">5609 1101 0,'0'0'0,"0"-21"0,-21 21 15,0 0 1,0 21-16,21 0 0,-22 0 0,1 0 15,21 0-15,-21 22 0,0-22 16,21 21-16,-21-21 0,0 1 0,21 20 16,0-21-16,0 21 0,-22-20 15,22 20-15,0-21 0,0 0 0,0 0 16,0 1-16,22-1 16,-1 0-16,0-21 0,21 21 0,1-21 0,-22 0 15,21 0-15,0 0 0,1 0 16,-1 0-16,0-21 0,-20 21 15,20-21-15,-21 0 0,21-1 0,-20 1 16,-1 0-16,-21 0 0,0 0 16,0-22-16,0 22 0,0-21 0,0 0 15,0 20-15,0-20 0,-21 21 16,-1 0-16,-20-22 0,21 43 0,0-21 16,0 0-16,-22 21 0,22 0 15,0 0-15,-21 0 0,20 0 0,1 0 16,-21 0-16,21 21 0,0-21 15,-1 21-15,22 1 0,-21-22 0,21 21 16,-21 0-16,21 0 16,0 0-16,0 0 0,21 1 15,0-22-15,1 0 16,-1 0-16,0 0 0</inkml:trace>
  <inkml:trace contextRef="#ctx0" brushRef="#br0" timeOffset="6644.46">6159 1291 0,'0'0'0,"0"-21"16,0 0-1,0 0-15,0 0 16,0-1-16,22 22 16,-1-21-16,0 21 15,0 0-15,0 0 0,0 0 16,1 0-16,-1 21 16,0-21-16,0 22 0,0-1 0,0 21 15,22-21-15,-22 22 0,0-22 16,0 0-16,0 21 0,-21-21 0,0 1 15,22 20-15,-22-21 0,0 0 16,0 0-16,0 1 0,0-1 0,0 0 16,-22-21-16,22 21 15,-21-21 1,21-21-16,0 0 16,0 0-16,0-1 0,0 1 15,0 0-15,0 0 0,0 0 0,0-22 16,0 22-16,21 0 15,-21-21-15,0 21 0,22-1 0,-22 1 16,21 0-16,-21 0 0,21 0 16,0 0-16,-21-1 0,21 22 0,0-21 15,-21 0-15,22 21 0,-1 0 16,0-21-16,0 21 0,0 0 0</inkml:trace>
  <inkml:trace contextRef="#ctx0" brushRef="#br0" timeOffset="7107.2">7239 1058 0,'0'-21'16,"0"42"-16,-21-42 31,0 21-15,21 21-16,0 1 0,0-1 0,0 21 15,0-21-15,0 22 0,-22-22 16,22 21-16,0 0 0,0 1 0,0-1 16,-21 22-16,21-1 0,0-21 15,0 22-15,-21 21 0,21-22 16,-21 1-16,21-1 0,0 22 0,-21-22 15,0 22-15,-1-22 0,22 22 16,-21 0-16,21-1 0,0 1 0,-21 0 16,21-22-16,-21 22 0,21-22 0,-21 1 15,21-1-15,0 1 0,0-22 16,0 1-16,-21-1 0,21 0 0,0-21 16,0 1-16,0-44 15,0 1 1,0 0-16,0-21 0,21-1 0,-21 1 15,0 0-15,0-1 0,21-20 16,-21-1-16,21-20 0,-21-1 16,21 0-16,-21 1 0</inkml:trace>
  <inkml:trace contextRef="#ctx0" brushRef="#br0" timeOffset="7440">7048 1228 0,'0'-43'15,"0"86"-15,0-107 0,0 43 0,0 0 0,0 0 16,0 0-16,0-1 0,0 1 16,0 0-16,22 21 0,-1-21 0,0 0 15,0 21-15,21 0 16,1 0-16,-22 0 0,21 0 0,1 0 16,-1 0-16,0 21 0,1-21 15,-22 42-15,0-21 0,0 1 0,0 20 16,-21 0-16,0-21 0,0 22 15,-21-1-15,0-21 0,-21 22 0,20-22 16,-20 0-16,0 0 0,-1 0 16,1 0-16,0 1 0,21-1 0,-22-21 15,1 0-15,21 21 0,0-21 16,-1 0-16,1 0 0,21-21 31,21 0-15,1 21-16,-1-22 0,0 1 0</inkml:trace>
  <inkml:trace contextRef="#ctx0" brushRef="#br0" timeOffset="8219.56">7789 635 0,'0'-21'0,"0"42"0,0-63 16,0 21-16,0-1 0,-21 22 15,0 0 1,21 22-16,0-1 0,-21 0 16,21 21-16,-21 1 0,21-1 15,0 0-15,-22 22 0,22-1 0,0-20 16,0 20-16,-21 1 0,21-22 16,-21 0-16,21 22 0,0-22 0,0-21 15,-21 22-15,21-22 0,0 21 16,-21-21-16,21 0 0,0 1 0,0-1 15,0-42 17,0-1-17,0 1-15,0 0 16,21 0-16,-21 0 0,21-22 16,0 22-16,0-21 0,1 0 0,-1 20 15,21-20-15,-21 0 0,22 21 16,-22-22-16,21 22 0,-21 0 0,22 21 15,-22 0-15,0 0 0,0 0 16,0 21-16,0 0 0,1 0 0,-22 1 16,0-1-16,0 21 0,0-21 15,0 22-15,0-22 0,0 0 0,0 21 16,0-21-16,0 1 0,0-1 16,0 0-16,0 0 15,0 0-15,0 0 16,21-21 31,0-21-47,0 0 0,-21 0 0,21 0 15,0 0-15,1-1 0,-1-20 0,0 21 16,0-21-16,0 20 0,-21 1 16,21 0-16,-21 0 0,22 0 0,-22 0 15,0 42 1,0 0-1,0 0-15,0 0 0,0 0 16,0 1-16,0-1 0,0 0 0,-22 0 16,22 0-16,-21 0 0,21 1 15,0-1-15,0 0 0,0 0 16,0 0 0,-21 0-16,21-42 46,0 0-46,0 0 0,21 0 16,-21-22-16</inkml:trace>
  <inkml:trace contextRef="#ctx0" brushRef="#br0" timeOffset="8425.44">8424 931 0,'-21'0'47,"21"22"31,21-22-78</inkml:trace>
  <inkml:trace contextRef="#ctx0" brushRef="#br0" timeOffset="8903.17">8869 1143 0,'0'0'0,"21"0"0,-21-21 15,0 0-15,0 0 16,0-1-1,-21 22-15,0 0 16,-1 0-16,1 0 0,0 0 16,0 0-16,0 0 0,0 0 15,-1 0-15,22 22 0,-21-22 0,21 21 16,-21-21-16,21 21 0,0 0 16,0 0-16,0 0 15,21 1 1,0-22-16,1 21 0,-1-21 0,0 21 15,0-21-15,21 0 0,-20 21 16,-1 0-16,0-21 0,0 0 0,0 21 16,-21 1-1,0-1-15,0 0 16,-21-21-16,0 21 16,0-21-16,0 0 0,-1 0 15,1 0-15,-21 0 0,21 0 0,0 0 16,-1 0-16,1 0 0,0 0 15,0 0-15,0 0 0,0 0 0,-1 0 16,22-21 31,22 21-47,-1-21 0,0 21 0,0 0 16,0-21-16</inkml:trace>
  <inkml:trace contextRef="#ctx0" brushRef="#br0" timeOffset="9719.54">9207 1037 0,'0'0'0,"0"21"47,0 1-47,-21-1 0,21 0 15,-21-21-15,21 21 0,0 0 16,0 0-16,0 22 0,0-22 16,-21 0-16,21 0 0,0 0 15,0 1-15,-21-22 0,21 21 16,0 0-16,0 0 31,-21-21-15,21-21-1,0 0 1,0 0-16,0-1 0,0 1 16,0-21-16,21 21 0,-21 0 15,21-1-15,0 1 0,-21-21 16,21 21-16,0 0 0,1-1 16,-1 1-16,0 0 0,0 21 0,0-21 15,0 21-15,1 0 0,-1 0 16,0 0-16,0 0 0,0 21 0,0-21 15,-21 21-15,22 0 0,-22 1 16,21 20-16,-21-21 0,0 0 0,0 0 16,0 1-16,0-1 0,0 0 15,0 0-15,0 0 0,0 0 16,0 1-16,0-1 0,0 0 16,0 0-16,-21-21 15,-1 0 1,22-21-1,-21 21 1,21-21-16,0 0 0,0-1 16,0 1-16,0 0 0,0 0 15,0-21-15,21 20 0,1 1 16,-1 0-16,0-21 0,0 21 0,0-1 16,0 1-16,22 0 0,-22 0 15,21 21-15,-21-21 0,22 21 0,-1 0 16,-21 0-16,22 0 15,-22 21-15,0-21 0,0 21 0,0 0 16,-21 0-16,0 1 0,0-1 16,0 21-16,0-21 0,0 0 0,0 1 15,0-1-15,0 21 0,0-21 0,-21 0 16,21 1-16,-21-1 0,0-21 16,0 21-16,-1 0 0,1 0 0,0 0 15,0-21-15,0 22 16,0-22-16,21 21 15,-22-21 1</inkml:trace>
  <inkml:trace contextRef="#ctx0" brushRef="#br0" timeOffset="11051.3">1820 2201 0,'0'0'16,"-21"0"-16,0 0 0,-21 0 0,20 0 16,1 0-16,0 0 0,0 0 15,0 0-15,0 0 0,-1 0 31,22 22-15,22-22 0,-1 0-1,0 0-15,0 0 0,0 0 16,22 0-16,-22 0 0,0 0 16,21 0-16,1 21 0,-22-21 15,21 0-15,0 0 0,1 0 16,-1 0-16,0 0 0,1 0 0,20 0 15,1 0-15,-1 0 0,22 0 16,-22-21-16,22 21 0,0 0 0,21 0 16,-22-22-16,1 22 0,21 0 15,0 0-15,-1-21 0,22 21 0,0 0 16,-21 0-16,21 0 0,0 0 16,0 0-16,21-21 0,-21 21 0,22 0 15,-22 0-15,21 0 0,0 0 16,-21 0-16,21 0 0,0 0 15,-21 0-15,21 0 0,1 0 16,-22 0-16,0 0 0,21 0 0,-21 0 16,0 0-16,21 0 0,-21 0 15,21 0-15,-21 0 0,0 0 0,0-21 16,0 21-16,0 0 0,0 0 0,0 0 16,0 0-16,0-21 0,-21 21 15,0 0-15,0 0 0,-22 0 0,22 0 16,-21 0-16,21-21 0,-22 21 15,1 0-15,0 0 0,-1 0 0,-20 0 16,-1 0-16,1 0 0,-1 0 16,-20 0-16,-1 0 0,0 0 15,-21 0-15,1 0 0,-1 0 0,0 0 0,0 0 16,-21-22 0,21 22 15,-21-21 0,0 0 125,0 0-124,-21 21-17,0 0-15</inkml:trace>
  <inkml:trace contextRef="#ctx0" brushRef="#br0" timeOffset="16860.28">1164 3260 0,'0'-21'15,"-21"21"-15,0 0 16,0 0-1,-1 42 1,22-21-16,-21 21 0,21-20 16,0 20-16,0 0 0,-21 22 15,21-22-15,-21 0 0,21 22 16,-21-22-16,21 1 0,0-1 0,-21 0 16,-1 1-16,22-1 0,-21 0 15,21 1-15,0-22 0,0 0 0,0 0 16,0 0-16,0 0 0,0-42 31,21 0-15,-21 0-16,0 0 0</inkml:trace>
  <inkml:trace contextRef="#ctx0" brushRef="#br0" timeOffset="17197.09">952 3387 0,'0'0'0,"-21"-21"0,21-1 0,0 1 0,0 0 16,21 0-16,1 0 15,-1 0-15,0-1 0,21 22 0,1-21 16,-1 21-16,21 0 0,-20 0 16,20 0-16,1 21 0,-22 1 15,0-1-15,22 21 0,-22-21 0,-21 22 16,22 20-16,-22-21 0,0 1 15,-21-1-15,0 0 0,0 1 16,0-1-16,0-21 0,0 22 16,0-1-16,-21-21 0,0 21 0,0-20 15,-1-1-15,22 21 0,-21-21 16,21 0-16,-21-21 0,21 22 16,0-1-16,-21-21 15,0 0 1,0 0-16,21-21 0,-22-1 15</inkml:trace>
  <inkml:trace contextRef="#ctx0" brushRef="#br0" timeOffset="17400.59">931 3895 0,'0'0'0,"0"21"0,21-21 31,1 0-31,-1-21 15,21 21-15,0-21 0,-20 21 16,41-22-16,-21 1 0,22 21 16,-1-21-16,-20 0 0,20 21 0,1-21 15,-1 0-15,-20-1 0,-1 22 16,21-21-16,-41 0 0,20 0 16,0 21-16</inkml:trace>
  <inkml:trace contextRef="#ctx0" brushRef="#br0" timeOffset="17858.32">1926 3577 0,'0'0'0,"0"21"16,0 1 0,0-1-16,0 0 0,0 0 15,0 0-15,0 0 16,0 22-16,0-22 0,0 0 0,0 0 16,0 0-16,0 1 0,0-1 15,0 0-15,0 0 0,0 0 16,0 0-16,0 1 15,0-1-15,0-42 47,-21 21-47,21-22 0,0 1 16,-21 0-16,21 0 0,0-21 16,0 20-16,0 1 0,0-21 0,21 21 15,0-22-15,0 22 0,0-21 16,22 21-16,-22 0 0,21-1 0,1 1 15,-1 0-15,21 21 0,-20 0 16,-1 0-16,22 0 0,-22 21 0,0 0 16,1 1-16,-22-1 15,21 0-15,-21 0 0,-21 21 0,0-20 16,0-1-16,0 0 0,-21 0 16,0 21-16,0-20 0,0-1 0,-1 0 15,1 0-15,0-21 0,0 21 16,21 0-16,-21-21 0,21-21 31,0 0-15,21 21-16</inkml:trace>
  <inkml:trace contextRef="#ctx0" brushRef="#br0" timeOffset="18591.9">3916 3429 0,'0'-63'31,"0"41"-31,0 1 0,-21 21 16,-1 0 0,1 0-16,0 0 15,21 21-15,0 1 0,-21-1 16,0 21-16,21-21 0,0 22 0,0-1 16,-21 0-16,21-21 0,0 22 15,-22-1-15,22 0 0,0 1 0,0-22 16,0 21-16,0-21 0,0 1 15,22-1-15,-1 0 0,0 0 0,0-21 16,21 0-16,-20 0 0,-1 0 16,21 0-16,-21 0 0,22-21 0,-22 21 15,21-21-15,-21 0 0,22-1 16,-22 1-16,0 0 0,21-21 16,-21 21-16,1-1 0,-1-20 0,-21 0 15,0-1-15,0 1 0,0 0 16,0-1-16,0-20 0,-21 21 0,-1 20 15,1-20-15,0 0 0,-21 21 16,21-1-16,-1 22 0,-20 0 0,21 0 16,-21 0-16,20 0 0,1 22 15,-21-1-15,21 0 0,0 21 0,-1-21 16,1 22-16,0-1 0,21-21 16,0 22-16,0-22 0,0 21 0,0-21 15,0 0-15,0 22 0,21-22 16,0 0-16,1-21 0,20 0 15,-21 0-15,21 0 0,-20 0 16,20 0-16</inkml:trace>
  <inkml:trace contextRef="#ctx0" brushRef="#br0" timeOffset="19175.38">4657 2942 0,'-22'-42'15,"44"84"-15,-65-105 0,22 42 0,21-1 0,-21 22 0,0 0 16,0-21-16,-1 21 16,22 21-16,-21 1 15,21 20-15,0-21 0,-21 21 16,21 1-16,0-1 0,0 0 0,0 22 16,0-1-16,0-20 0,0 20 15,0 1-15,0-22 0,0 22 0,0-22 16,0 0-16,0 1 0,0-1 0,0 0 15,0-21-15,0 1 0,0-1 16,0 0-16,0 0 0,0-42 47,0 0-31,0 0-16,0-1 0,0 1 0,0-21 15,0 21-15,0-22 0,21 22 0,0-21 16,1 21-16,-22-22 0,21 1 15,21 21-15,-21 0 0,22 0 0,-22-1 16,21 1-16,0 21 0,-20 0 16,20 0-16,0 0 0,-21 21 0,22 1 15,-22-1-15,21 0 0,-21 0 16,1 21-16,-22-20 0,0-1 0,0 21 16,0-21-16,0 0 0,-22 22 0,1-22 15,-21 0-15,0 0 0,-1 0 16,1 1-16,0-1 0,-1-21 15,1 21-15,0-21 0,20 0 16,-20 21-16,0-21 0,21 0 0,-1 0 16,1 0-16,0 0 0,0 0 15,0 0-15,21-21 32,21 21-17,0 0-15,0-21 0,22 21 0</inkml:trace>
  <inkml:trace contextRef="#ctx0" brushRef="#br0" timeOffset="19704.16">5101 3747 0,'42'0'31,"-42"-22"-31,22 22 0,-1-21 15,-21 0-15,21 0 0,0 21 16,-21-21-16,21 0 0,0-22 0,1 22 16,-22 0-16,21 0 0,0-22 15,-21 22-15,0 0 0,0 0 0,21 0 16,-21 0-16,21 21 0,-21 21 31,0 0-15,0 0-16,0 21 0,0-20 15,0 20-15,0-21 0,0 21 0,0 1 16,0-1-16,0 0 0,0 1 0,0 20 16,0-20-16,0 20 0,0-21 15,0 22-15,0-1 0,0 1 0,0-1 16,0 1-16,0-1 0,0 1 0,0-22 16,0 22-16,0-1 0,0-20 15,0 20-15,0 1 0,0-22 0,0 21 16,0-20-16,0 20 0,0-20 15,0-1-15,-21-21 0,21 21 16,-21-20-16,0-1 0,0 0 0,-1 0 16,1 0-16,0-21 15,0 0-15,0-21 16,21 0-16,0 0 16,0 0-16,0-22 0,0 22 15,0 0-15,0-21 0,0-1 0,0 1 16,0 0-16,0-1 0,0-20 0,0 20 15,0-20-15,21 21 0</inkml:trace>
  <inkml:trace contextRef="#ctx0" brushRef="#br0" timeOffset="19927.03">5313 3344 0,'0'0'15,"0"-21"1,0 42 31,21-21-31,0 0-1,-21 22-15,21-22 0,-21 21 0</inkml:trace>
  <inkml:trace contextRef="#ctx0" brushRef="#br0" timeOffset="20272.84">5567 3598 0,'0'0'0,"21"0"0,0 0 16,0 0-16,0 0 15,1 0-15,-1-21 0,0 0 0,0 21 16,0-21-16,0 0 0,1 0 15,-22-1-15,0 1 0,21 21 16,-21-21-16,0 0 0,0 0 0,0 0 16,0-1-1,-21 22-15,-1 0 0,1 0 16,0 22-16,0-22 0,0 21 16,21 0-16,-21 0 0,21 21 0,-22-20 15,22-1-15,-21 21 0,21-21 16,0 0-16,0 22 0,0-22 0,0 0 15,0 0-15,21 0 0,1-21 0,-1 22 16,0-1-16,0-21 0,0 0 16,0 0-16,22 0 0,-22 0 0,21 0 15,-21 0-15,22 0 16,-1-21-16,-21 21 0,22-22 0,-1 1 16</inkml:trace>
  <inkml:trace contextRef="#ctx0" brushRef="#br0" timeOffset="20812.98">6456 3239 0,'0'0'0,"0"-22"15,-21 22-15,-1 0 16,1 22-16,0-1 16,0 0-16,21 21 0,-21-21 0,21 1 15,0 20-15,-21 0 0,21-21 16,0 22-16,0-22 0,0 21 15,0-21-15,0 1 0,0-1 0,0 0 16,0 0-16,21 0 0,0 0 16,0-21-16,0 22 0,0-22 15,22 0-15,-22 0 0,0 0 0,21 0 16,-20 0-16,20-22 0,-21 22 16,21-21-16,-20 0 0,20 0 15,-21 0-15,0-22 0,22 22 0,-22-21 16,0 0-16,0-1 0,0-20 15,0 20-15,1-20 0,-1 21 0,0-22 16,0 22-16,0-1 0,-21 1 16,21 0-16,-21-1 0,0 22 0,0 0 15,0 0-15,-21 42 16,0 0 0,0 0-16,21 1 0,-21 20 15,0 0-15,-1 1 0,22-1 0,0 0 16,0 22-16,-21-22 0,21 0 0,0 1 15,0-1-15,0 0 0,0 1 16,0-22-16,0 21 0,0-21 0,0 1 16,0-1-16,0 0 0,21-21 15,-21 21-15,22-21 16,-1 0-16,0 0 0,0 0 16,0 0-16,0 0 0,1-21 15,-1 0-15,0 0 0,0-1 16,0 1-16,0 0 0</inkml:trace>
  <inkml:trace contextRef="#ctx0" brushRef="#br0" timeOffset="21015.87">7006 3196 0,'0'0'0,"-21"0"0,42 0 31,0 0-16,0 21-15,22-21 0,-22 0 16,21 0-16,-21 0 0,22 0 0,-22 0 16,0 0-16,21 0 0,-20 0 15,-1 0-15,0-21 0,0 21 0,0-21 16</inkml:trace>
  <inkml:trace contextRef="#ctx0" brushRef="#br0" timeOffset="21701.64">8509 3535 0,'21'-21'47,"0"0"-31,0-1-16,1 1 0,-1 0 15,0-21-15,0 21 0,21-22 16,-20 1-16,20 0 0,-21-1 16,21 1-16,-20 0 0,20-1 0,-21 22 15,0-21-15,0 21 0,1-22 16,-22 22-16,0 0 0,-22 21 15,1 0 1,-21 0-16,21 0 0,0 21 0,-22-21 16,22 21-16,0 0 0,0 1 15,21 20-15,0-21 0,0 0 0,0 0 16,0 22-16,21-22 0,0 21 0,0-21 16,0 22-16,22-22 0,-22 21 15,21 1-15,-21-22 0,22 0 0,-22 21 16,21-21-16,-21 1 15,-21-1-15,0 0 0,22 0 0,-22 0 16,0 0-16,-22-21 0,1 22 16,-21-22-16,21 0 15,0 0-15,-1 0 0,-20 0 0,21 0 16,0 0-16,0 0 0,-1-22 0,22 1 16,0 0-16,0 0 0,0 0 15,0 0-15,0-1 0,0-20 0,0 21 16,22-21-16,-1 20 0,0-20 15,21 0-15</inkml:trace>
  <inkml:trace contextRef="#ctx0" brushRef="#br0" timeOffset="22255.81">9461 2540 0,'0'0'0,"0"-21"0,0-21 15,0 20-15,0 1 0,0 0 0,0 42 31,0 0-31,0 1 16,0 20-16,0 0 0,0 1 0,0-1 16,0 0-16,0 22 0,0-22 15,0 22-15,0-22 0,0 0 0,0 22 16,0-22-16,0 0 16,0 22-16,0-22 0,-21 1 0,21-1 0,0-21 15,0 21-15,0-20 0,0 20 16,-21-21-16,21 0 0,0 0 15,0 1-15,-21-1 16,0-21 0,21-21-1,0-1-15,0 1 0,0 0 16,0-21-16,0 21 0,0-22 16,0 22-16,0-21 0,0-1 0,21 1 15,0 0-15,21 21 0,-20-22 0,20 22 16,0 0-16,-21 0 15,22 0-15,-1 21 0,0 0 0,1 0 16,-22 0-16,21 0 0,-21 21 16,1 0-16,20 0 0,-21 0 0,-21 22 15,0-22-15,21 21 0,-21 0 0,0-20 16,0 20-16,0 0 0,-21-21 16,21 1-16,-21 20 0,0-21 0,0 0 15,-1 0-15,22 1 0,-21-1 0,0 0 16,42-42 31,0 0-47,1 21 15,-1-22-15,0 1 0,0 0 16</inkml:trace>
  <inkml:trace contextRef="#ctx0" brushRef="#br0" timeOffset="22728.49">10350 3069 0,'0'0'0,"0"-21"16,0 0-1,-21 21 17,21 21-17,0 0-15,-21 0 0,0 1 0,21-1 16,0 0-16,0 0 0,-21 21 0,21-20 15,0 20-15,0-21 0,0 0 16,0 22-16,0-22 0,0 0 0,0 0 16,0 0-16,21-21 15,0 0-15,0 0 0,0 0 16,1 0-16,-1 0 0,21 0 0,-21 0 16,0 0-16,1-21 0,-1 0 15,0 0-15,0 0 0,0-1 0,0 1 16,1-21-16,-22 21 0,0-22 15,0 22-15,21 0 0,-21-21 16,0 21-16,0-1 0,0 1 0,-21 0 16,-1 0-16,1 21 0,0 0 15,-21 0-15,21 0 0,-1 0 16,1 0-16,0 21 0,0-21 0,0 21 16,0 0-16,-1-21 0,22 22 15,0-1-15,-21 0 0,21 0 0,0 0 16,0 0-16,0 1 0,0-1 15,21-21 1,1 0-16,-1 0 0,0 0 0,0 0 16</inkml:trace>
  <inkml:trace contextRef="#ctx0" brushRef="#br0" timeOffset="23735.62">10922 3027 0,'0'-21'16,"-21"42"30,21 0-30,0 0-16,-21 0 0,21 1 0,0-1 16,0 0-16,0 21 0,0-21 15,0 22-15,-22-22 0,22 21 0,0-21 16,0 1-16,0-1 0,0 0 0,0 0 16,0 0-16,0 0 0,0 1 15,22-22 1,-1 0-16,0 0 15,0 0-15,0-22 16,0 22-16,1-21 0,-1 0 0,0 0 16,0 0-16,0 0 0,0-1 0,1 1 15,-22-21-15,21 21 0,0 0 16,-21-22-16,0 22 0,21 0 0,-21 0 16,21 21-16,-21-21 0,0 42 31,0 0-31,0 21 15,0-21-15,0 1 16,0-1-16,0 0 0,0 21 0,0-21 16,21 1-16,-21-1 0,0 0 15,22 0-15,-22 0 0,21 0 16,0 1-16,0-22 0,0 0 16,0 0-16,1 0 15,-1 0-15,0 0 0,0 0 0,0-22 16,0 22-16,1-21 0,-1 0 0,-21 0 15,21 0-15,0 0 0,0-22 16,-21 22-16,0-21 0,21-1 0,-21 22 16,22-21-16,-22 21 0,0-22 0,0 22 15,0 0-15,0 0 0,0 0 16,0 42 15,0 0-31,0 21 16,0-20-16,0-1 0,-22 0 0,22 0 15,0 21-15,0-20 0,0-1 16,0 0-16,0 0 0,0 0 0,0 0 16,22 1-16,-22-1 0,21 0 0,0-21 15,0 21-15,0-21 0,0 0 16,1 0-16,-1 0 0,0 0 16,0 0-16,0 0 0,0 0 0,1-21 15,-1 21-15,0-21 0,0 0 16,0-1-16,-21 1 0,21 0 15,1 0-15,-1 0 0,-21 0 0,0-1 16,21-20-16,-21 21 0,21 21 16,-21-21-16,0 42 31,0 0-31,0 0 16,-21 0-16,21 22 0,-21-22 0,21 0 15,0 0-15,0 0 0,-21 1 16,21-1-16,0 0 15,21-42 17</inkml:trace>
  <inkml:trace contextRef="#ctx0" brushRef="#br0" timeOffset="23996.47">12065 2836 0,'-21'0'0,"0"0"16,-1 0-16,1 0 15,0 22-15,0-1 16,21 0 0,0 0-16,21-21 31,0 0 0,0 0-15,-21-21-16,22 21 15</inkml:trace>
  <inkml:trace contextRef="#ctx0" brushRef="#br0" timeOffset="24680.08">12340 3048 0,'0'0'0,"-21"0"47,21 21-47,-21 0 15,21 1-15,0-1 0,0 0 16,0 0-16,0 0 0,0 22 0,0-22 15,0 0-15,0 0 0,0 21 16,0-20-16,0-1 0,0 0 0,0 0 16,0 0-16,0 0 15,0-42 17,0 0-17,0 0-15,0 0 16,0 0-16,0-1 0,21-20 0,-21 21 15,21-21-15,-21 20 0,21-20 16,0 21-16,1-21 0,-1 20 0,0-20 16,0 21-16,0 0 0,0 0 0,22-1 15,-22 1-15,21 21 0,-21 0 16,22 0-16,-1 0 0,-21 0 0,22 0 16,-22 21-16,21 1 0,-21-1 15,0 0-15,1 0 0,-1 21 0,0-20 16,-21 20-16,0-21 0,0 21 0,0 1 15,0-22-15,0 0 16,0 21-16,0-20 0,-21-1 0,0 0 16,-1 0-16,1 0 0,0-21 15,0 21-15,42-21 47,0 0-31</inkml:trace>
  <inkml:trace contextRef="#ctx0" brushRef="#br0" timeOffset="25679.51">13674 3090 0,'0'0'0,"0"-21"0,0-63 31,-22 62-31,22 1 16,-21 0-16,0 21 0,21-21 0,-21 0 15,0 21-15,0 0 0,-1 0 16,-20 0-16,21 0 16,0 21-16,0 0 0,-1 0 0,-20 0 15,21 1-15,0-1 16,0 0-16,-1 21 0,1-21 0,0 22 15,0-22-15,0 21 0,21-21 0,0 22 16,0-22-16,0 0 0,0 0 16,0 0-16,0 1 0,21-1 0,21 0 15,-21-21-15,1 0 0,20 21 0,-21-21 16,0 0-16,22 0 0,-22 0 16,21 0-16,-21-21 0,0 21 0,22-21 15,-22 0-15,0-1 0,0 1 16,0 0-16,-21 0 0,22 0 0,-1-22 15,0 22-15,-21 0 0,0-21 0,0 21 16,21-1-16,-21 1 16,21 21-16,-21-21 0,0 0 0,0 42 47,0 0-47,0 0 0,0 1 15,0-1-15,0 21 0,0-21 16,0 22-16,0-1 0,-21 0 0,21 22 15,0-22-15,0 0 0,0 22 0,0-22 16,0 22-16,0-22 0,0 22 16,0-22-16,0 21 0,0 1 0,0-22 15,0 22-15,0-1 0,0 1 16,0-1-16,0 1 0,0-1 16,-21-20-16,21 20 0,0-21 0,0 1 15,-21-1-15,21 22 0,-21-22 16,21-21-16,-22 21 0,22 1 0,-21-22 15,21 21-15,-21-21 0,0 1 0,21-1 16,0 0-16,-21 0 0,0-21 0,21 21 16,-22-21-16,1 0 15,21-21 1,0 0-16,-21 21 16,21-21-16,0-22 0,0 22 15,0 0-15,0-21 0,0-1 0,-21 1 0,21 0 16,0-22-16,0 1 0,0-1 15,0 1-15,0-1 0,0-20 16,0 20-16,21-21 0,0 22 0,-21-1 16,21 1-16,1-1 0,-1 1 15,-21 21-15,21-22 0,0 22 0,0-1 16,0 1-16,1 0 0,-1 21 0,0-22 16,-21 22-16,21 0 0,0 0 15,0 0-15,-21-1 16,0 44 46,0-1-46,0 0 0,0 0-1</inkml:trace>
  <inkml:trace contextRef="#ctx0" brushRef="#br0" timeOffset="27371.54">15642 3090 0,'21'0'0,"0"0"16,1-21-16,-1 21 15,-21-21-15,0 0 16,21 21-16,-21-21 0,0 0 15,0-1-15,0 1 0,0 0 16,0 0-16,-21 0 0,0 0 16,-1-1-16,1 1 0,-21 21 0,21-21 15,-22 0-15,1 21 16,0 0-16,-22 0 0,22 0 0,-22 0 16,22 0-16,-21 21 0,20 0 15,-20 22-15,20-22 0,1 21 0,21 0 16,-21 1-16,20-1 0,1 0 0,21 1 15,0-1-15,0 0 0,0-20 16,0 20-16,21-21 0,22 21 0,-22-20 16,21-22-16,-21 21 0,22-21 15,-1 0-15,0 0 0,1 0 0,-1 0 16,0-21-16,1-1 0,-1 1 0,0 0 16,1 0-16,-1-21 15,-21 20-15,22-20 0,-22 0 0,21 21 16,-21-22-16,0 1 0,1 0 15,-1-1-15,-21-20 0,21 20 0,0-20 16,-21-1-16,0 22 0,0-21 0,21-1 16,-21 1-16,0 20 0,0 1 15,0 0-15,0 20 0,0-20 0,0 21 16,0 42 0,0 0-16,-21 0 0,21 22 15,0-1-15,0 22 0,-21-22 16,21 21-16,0 1 0,0-1 0,0-20 15,0 20-15,0-20 0,0 20 16,0-21-16,0 1 0,0-1 16,0 0-16,0-20 0,0 20 0,21-21 15,0 0-15,-21 0 0,21 1 16,1-22-16,-1 0 0,0 0 16,0 0-16,0 0 0,0 0 0,1 0 15,-1-22-15,-21 1 0,21 21 16,0-21-16,0 0 0,-21 0 0,21 0 15,-21-22-15,22 22 0,-22 0 16,0 0-16,0 0 0,0-1 16,0 1-16,0 42 31,0 1-31,0-1 16,0 0-16,0 0 0,-22-21 15,22 21-15,0 0 0,0 1 0,0-1 16,0 0-1,0-42 17,0 0-17,0-1-15</inkml:trace>
  <inkml:trace contextRef="#ctx0" brushRef="#br0" timeOffset="27552.43">16108 2709 0,'0'0'0,"0"-21"0,0 42 63,0 1-32,21-22-31,-21 21 0</inkml:trace>
  <inkml:trace contextRef="#ctx0" brushRef="#br0" timeOffset="28819.71">16214 3048 0,'0'0'0,"21"0"0,63 0 31,-62 0-31,-1 0 0,0 0 0,21 0 15,-21-21-15,22 0 0,-1 21 0,-21-21 16,22-1-16,-1 1 0,0 0 16,1-21-16,-22 21 0,21-22 15,-21 22-15,0-21 0,22-1 0,-43 1 16,21 0-16,-21-1 0,0 1 16,0 0-16,0 21 0,0-22 0,0 22 15,0-21-15,-21 21 0,0-1 16,-1 22-16,22-21 0,-21 21 0,0 0 15,0 0-15,0 0 0,0 0 16,-1 21-16,22 1 0,-21-1 16,21 21-16,0 0 0,0 1 0,-21-1 15,21 22-15,0-22 16,-21 21-16,21 1 0,0-1 0,-21-20 0,21 20 16,0 1-16,0 20 15,-21-20-15,21-1 0,0 1 0,-22-1 16,22 1-16,0-1 0,0 1 0,-21-1 15,21-20-15,-21 20 0,0 1 16,21-22-16,-21 22 0,0-22 0,21 21 16,-22-20-16,22 20 0,0-20 0,0-1 15,0 0-15,0 1 0,0-22 16,0 0-16,0 0 0,0 0 0,0 0 16,22-21-16,-1 0 0,0 0 15,0 0-15,0-21 0,22 0 16,-22 0-16,21 0 0,-21 0 0,22-22 15,-22 1-15,21 0 0,0-1 16,-20 1-16,-1 0 0,21-22 16,-21 22-16,0-1 0,-21-20 0,0 21 15,0-22-15,0 22 0,0-22 16,-21 22-16,0-22 0,-21 22 16,-1 0-16,22-1 0,-21 1 0,0 21 15,-1 0-15,1 0 0,0-1 0,20 22 16,1 0-16,0 0 0,21-21 0,21 21 31,22 0-31,-22-21 0,21 21 16,0 0-16,1-21 0,-1 21 15,0-21-15,1 21 0,20-21 16,-20-1-16,-1 1 0,21 0 0,-20 0 16,20 0-16,-20 0 0,-1-1 15,0-20-15,1 21 0,-1-21 0,-21-1 16,0 22-16,0-21 0,1-22 15,-22 22-15,21 0 0,-21-1 0,0-20 16,0 20-16,0 22 0,0-21 16,0 21-16,0 0 0,0-1 0,-21 22 15,-1 0-15,1 0 16,21 43-16,-21-22 16,0 21-16,21 1 0,-21-1 15,21 21-15,0 1 0,0-1 16,-21 1-16,-1 21 0,22-22 0,-21 22 15,0-1-15,21-20 0,-21 21 0,0-1 16,21 1-16,0-22 0,-21 1 16,21 21-16,-22-22 0,1 1 0,21-1 15,0 1-15,0-1 0,-21-21 16,21 22-16,-21-1 0,21-20 0,0-1 16,0 0-16,0 1 0,0-22 0,0 0 15,0 21-15,0-20 16,0-1-16,21-21 15,0 0-15,0-21 0,22-1 0,-22 1 16,21 0-16,1 0 16,-1-21-16,0-1 0,1 1 0,-1 0 15,-21-1-15,21 1 0,-20 0 0,-1-22 16,0 22-16,-21-1 0,0-20 16,0 21-16,0-1 0,-21-20 0,0 20 15,-1 1-15,-20 0 0,21-1 0,-21 1 16,-1 0-16,1 21 0,0-1 15,-1-20-15,22 21 0,-21 0 0,21 21 16,-22-21-16,43-1 0,-21 22 16,0 0-16,21-21 15,21 21 17,0 0-32,0 0 0,1 0 0,-1-21 15,21 21-15,-21 0 0,0 0 16,1-21-16,-1 21 0,0-21 0,21 0 15</inkml:trace>
  <inkml:trace contextRef="#ctx0" brushRef="#br0" timeOffset="29564.28">17653 2942 0,'21'0'31,"0"0"-31,0 0 0,1 0 0,-1 0 16,0 0-16,0 0 0,0 0 15,0-21-15,1 0 16,-1 21-16,-21-21 0,0 0 16,0-1-16,0 1 15,-21 21 1,-1 0-16,1 21 15,0 1-15,21-1 0,-21 0 16,21 0-16,-21 0 0,21 0 0,0 1 16,0-1-16,0 21 0,0-21 15,0 0-15,0 1 0,0-1 16,0 0-16,21 0 16,0-21-16,0 0 0,0 0 15,1 0-15,-1 0 0,0 0 0,0 0 16,0 0-16,0 0 0,1 0 15,-1 0-15,-21-21 0,21 0 0,0 21 16,-21-21-16,0-1 0,0 1 16,21 0-16,-21 0 15,0 0-15,0 0 0,21-1 0,-21 1 16,0 0-16,22 0 0,-22 0 16,21 0-16,0-1 0,-21 1 0,21 0 15,0 0-15,0 21 0,1 0 16,-1-21-16,0 21 0,21 0 0,-21 0 15,1 0-15,-1 21 0,0 0 16,0 0-16,0 0 0,0 1 0,1 20 16,-1-21-16,-21 0 0,0 22 0,0-22 15,0 0-15,0 0 0,0 0 16,0 0-16,0 1 0,0-1 0,-21 0 16,21 0-16,-22-21 15,1 21-15,0-21 16,21-21 15,0 0-31,0 0 0,0 0 16,0-1-16,21 1 0,-21 0 15,21 0-15,1-21 0,-22 20 0,21 1 16,0 0-16,0 0 0,0 0 16,0 0-16,1-1 0,-1 1 0,0 21 15,0-21-15,0 21 0,0 0 16,1 0-16,-1 0 0</inkml:trace>
  <inkml:trace contextRef="#ctx0" brushRef="#br0" timeOffset="29952.06">18881 3006 0,'42'0'31,"-21"0"-31,0-21 0,0 21 16,1-22-16,-1 1 15,0 21-15,-21-21 0,21 0 16,-21 0-16,21 21 0,-21-21 0,0-1 16,0 1-16,0 0 0,0 0 15,-21 21 1,0 0-16,0 21 0,0-21 0,21 21 15,-22 0-15,1 1 0,0 20 16,21-21-16,0 0 0,0 0 0,0 1 16,0-1-16,0 0 0,0 0 15,0 0-15,0 0 0,0 1 0,21-1 16,0 0-16,1-21 16,-1 0-16,0 0 0,0 0 15,0 0-15,0 0 0,1 0 16,-1 0-16,0 0 0,0 0 0,0-21 15,22 0-15,-22 21 0</inkml:trace>
  <inkml:trace contextRef="#ctx0" brushRef="#br0" timeOffset="30415.79">19452 2836 0,'0'0'16,"0"-21"-16,21 0 0,-21 42 31,0 0-31,0 1 16,0-1-16,0 0 0,0 0 0,0 0 15,0 0-15,0 1 16,0 20-16,-21-21 0,21 0 0,0 0 16,-21 1-16,21-1 15,0 0-15,-21-21 32,21-21-17,0 0-15,0-1 16,0 1-16,0 0 15,0 0-15,21-21 0,0 20 0,0 1 16,22-21-16,-22 21 0,21-22 16,0 22-16,-20-21 0,20 21 0,0 0 15,1-1-15,-1 1 16,-21 21-16,21 0 0,-20 0 0,-1 0 16,0 21-16,0 1 0,-21-1 0,0 0 15,0 0-15,0 0 0,0 22 16,0-22-16,0 0 0,0 0 0,0 0 15,0 0-15,0 1 0,0-1 16,0 0-16,0 0 0,-21 0 16,21 0-1,0-42 1,0 0 0,0 0-1</inkml:trace>
  <inkml:trace contextRef="#ctx0" brushRef="#br0" timeOffset="30723.62">20320 2392 0,'0'-21'0,"0"42"0,0-63 0,21 20 16,-21 1-16,0 0 0,0 42 47,0 0-47,0 1 0,0-1 0,-21 21 15,21 0-15,-21 22 0,21-22 0,-21 22 16,-1-22-16,22 22 0,-21-22 16,0 0-16,21 1 0,-21-1 15,21 0-15,0 1 0,0-22 0,0 21 16,0-21-16,0 0 0,0 1 16,0-1-16,21-21 15,0 0-15,0 0 16,1 0-16,-1-21 15,0-1-15,0 22 0,-21-21 0,21 0 16,0-21-16,-21 21 0,22-1 16</inkml:trace>
  <inkml:trace contextRef="#ctx0" brushRef="#br0" timeOffset="30944.49">20214 2604 0,'-21'0'0,"42"0"0,-63 0 16,21 0-1,42 0 1,0 0-16,21 21 16,-21-21-16,1 0 15,-1 0-15,0 0 0,21 0 0,-21 0 16,1 0-16,20 0 16,-21 0-16,21 0 0,-20 0 0,-1 0 15,-21-21 1</inkml:trace>
  <inkml:trace contextRef="#ctx0" brushRef="#br0" timeOffset="31903.94">21717 2350 0,'0'0'0,"0"-22"0,0 1 0,0 0 0,0 0 16,0 0-16,0 0 15,0-1-15,0 1 0,0 0 0,0 0 16,21 0-16,-21 42 31,0 21-15,0-21-16,0 22 15,0-1-15,0 0 0,0 22 0,0-1 16,0 1-16,0-22 0,0 22 16,0-1-16,0-20 0,-21-1 0,21 21 15,0-20-15,0-22 0,0 21 16,-21-21-16,0 1 0,-1 20 0,1-21 15,0 0-15,0-21 16,0 0-16,0 0 16,-1 0-1,22-21 1,-21 0-16,21 0 0,0 0 0,0-1 16,0 1-16,0 0 0,21 0 15,1-21-15,-1 20 0,0-20 0,0 21 16,21-21-16,-20 20 0,20 1 0,0 0 15,1 0-15,-1 0 0,0 21 16,22 0-16,-22 0 0,0 0 0,1 21 16,-1 0-16,0 0 15,-20 0-15,20 1 0,-21-1 0,0 0 16,0 0-16,-21 21 0,0-20 0,0-1 16,-21 0-16,0 0 0,0 0 15,0 0-15,-22 1 0,1-22 0,21 21 16,-21 0-16,-1-21 0,1 21 15,21-21-15,-22 0 0,22 0 0,0 0 16,0 21-16,42-42 31,0 21-15,0-21-16,22 0 16,-22 21-16</inkml:trace>
  <inkml:trace contextRef="#ctx0" brushRef="#br0" timeOffset="32267.73">22310 2900 0,'0'0'0,"21"0"0,42-21 32,-42 21-32,1-21 0,20 21 0,-21-22 15,0 22-15,22-21 0,-1 21 16,-21-21-16,21 0 0,1 21 0,-22-21 15,0 0-15,0 21 0,0-22 0,-21 1 16,0 0-16,-21 21 31,0 0-31,-21 0 0,21 0 0,-1 0 16,-20 21-16,21 0 0,0 1 16,0-1-16,-22 0 0,22 0 0,21 21 15,-21-20-15,21-1 0,0 0 16,-21 21-16,21-21 0,0 1 0,0-1 15,21 0-15,0-21 0,0 0 16,0 21-16,1-21 16,20 0-16,-21 0 0,21 0 0,22 0 0,-22 0 15,1-21-15,20 0 0,-21 21 16,1-21-16,-1-1 0</inkml:trace>
  <inkml:trace contextRef="#ctx0" brushRef="#br0" timeOffset="32759.45">23326 2498 0,'0'-43'0,"0"86"0,0-128 0,0 64 0,0-21 16,0 20-16,0 1 0,0 0 15,0 0-15,0 42 32,0 0-32,0 0 0,0 22 15,0-22-15,0 21 0,-22 22 0,22-22 16,0 0-16,-21 22 0,21-22 15,0 1-15,0-1 0,-21 0 0,21 1 16,-21-1-16,21-21 0,-21 0 16,21 22-16,-21-43 0,21 21 0,0 0 15,0 0-15,-22-21 0,22-21 47,0 0-47,22 0 16,-22-1-16,21 1 0,-21 0 15,21 0-15,0 0 0,0-22 0,0 22 16,22-21-16,-22 21 0,0-22 16,21 22-16,-20 0 0,20 0 0,0 0 15,-21 21-15,22 0 0,-22 0 16,21 0-16,-21 21 0,1 0 0,-1 0 16,0 0-16,-21 43 15,0-43-15,0 0 0,0 0 0,0 1 16,0-1-16,-21 0 0,21 0 0,-21-21 15,-1 21-15,1-21 0,21 21 16,-21-21-16,21 22 0,-21-22 0,0 0 31,42 0-15</inkml:trace>
  <inkml:trace contextRef="#ctx0" brushRef="#br0" timeOffset="33979.75">24405 2709 0,'0'-21'0,"0"42"0,0-63 0,0 21 16,0 0-16,0 0 0,-21-1 16,0 1-16,0 0 0,-1 0 15,1 21-15,0 0 16,0 0-16,0 0 0,-22 0 0,22 21 15,0 0-15,0 0 0,-21 1 16,20-1-16,1 21 0,-21-21 0,21 22 16,0-22-16,-22 21 0,22-21 0,0 22 15,21-22-15,0 0 0,0 21 16,0-21-16,0 1 0,0-1 0,0 0 16,21 0-16,0 0 15,0-21-15,22 0 0,-22 0 0,21 0 16,-21 0-16,1 0 0,20 0 0,-21 0 15,21-21-15,-20 21 16,-1-21-16,0 0 0,21 0 0,-21-1 16,1 1-16,-1 0 0,0-21 15,0 21-15,0-22 0,0 22 0,-21-21 16,0 21-16,22-22 0,-22 22 0,21 0 16,-21 0-16,0 42 31,0 0-31,-21 0 15,21 0-15,-22 1 0,22 20 0,0-21 16,-21 21-16,21-20 0,0-1 0,-21 21 16,21-21-16,0 0 15,0 1-15,0-1 0,0 0 0,0 0 16,21-21-16,0 21 0,1-21 16,-1 0-16,0 0 0,0 0 15,0 0-15,0 0 0,22 0 0,-22 0 16,0 0-16,21-21 0,-20 0 15,-1 21-15,0-21 0,21 0 0,-21-1 16,1 1-16,-1-21 0,0 21 16,0 0-16,0-1 0,0 1 0,-21 0 15,0 0-15,0 0 0,0 42 32,-21-21-17,21 21-15,-21 0 0,21 0 16,-21 1-16,21-1 0,0 0 0,-21 0 15,21 0-15,0 0 0,0 1 0,0-1 16,0 0-16,0 0 0,0 0 16,0 0-16,21-21 0,0 0 15,0 22-15,0-22 0,1 0 16,-1 0-16,0 0 0,0 0 0,0 0 16,0 0-16,1 0 0,-1-22 0,0 22 15,0-21-15,0 0 0,0 0 16,1 0-16,-1 0 0,0-1 15,0 1-15,0 0 0,0 0 16,1-21-16,-22 20 0,21 1 0,-21 0 16,21 0-16,-21 0 15,0 42 1,0 0-16,0 0 0,-21 0 16,0 1-16,21-1 0,-22 0 15,22 0-15,0 0 0,0 0 0,0 1 16,0-1-16,0 0 15,0 0-15,22 0 16,-1-21-16,0 0 16,0 0-16,0 0 15,0 0-15,1-21 16,-1 21-16,0-21 0,0 0 16,0 0-16,-21-1 0,21 1 15,1 0-15,-22 0 0,0 0 16,21 0-16,0-1 0,-21 1 15,21 21-15,-21 21 16,0 1 0,0-1-16,0 0 0,0 0 15,-21 0-15,21 0 16,0 1-16,0-1 16,0 0-16,0 0 15,21-21 1,0 0-16,0 0 15,1 0-15,-1 0 16,0 0-16,0-21 0,0 0 16</inkml:trace>
  <inkml:trace contextRef="#ctx0" brushRef="#br0" timeOffset="34912.22">26098 2709 0,'0'-21'0,"0"0"0,0 0 16,-21 42 15,0 0-31,0-21 16,0 21-16,21 1 0,-21-1 0,-1 21 16,1-21-16,0 0 0,21 1 0,0-1 15,-21 0-15,21 0 0,-21 0 16,21 0-16,0 1 0,0-1 0,0 0 15,0 0-15,21 0 16,0-21-16,0 0 0,0 21 16,1-21-16,-1 0 0,0 0 0,0 0 15,0 0-15,22 0 0,-22 0 16,0 0-16,0 0 0,0-21 0,0 0 16,1 21-16,-1-21 0,-21 0 15,21 0-15,0-1 0,-21-20 0,21 21 16,-21-21-16,0 20 0,0-20 0,0 21 15,0-21-15,0 20 0,0 1 16,0 0-16,0 0 0,-21 0 0,0 21 16,0 0-16,0 0 0,-1 0 15,1 0-15,0 21 0,0 0 0,0 0 16,0 0-16,-1 1 16,1-1-16,0 0 0,0 0 0,21 21 15,-21-20-15,21-1 0,0 0 0,0 21 16,0-21-16,0 1 0,0-1 15,0 0-15,21 0 0,0-21 16,0 21-16,0-21 0,22 0 16,-22 0-16,0 21 0,0-21 0,22 0 15,-22 0-15,21 0 0,-21 0 0,0 0 16,22-21-16,-22 0 0,0 21 16,21-21-16,-20 0 0,-1 21 0,0-21 15,0-1-15,0 1 0,0-21 16,1 21-16,-22 0 0,21-1 15,-21 1-15,21 0 0,-21 0 16,0 42 15,0 0-15,0 0-16,0 1 0,0-1 16,0 0-16,0 0 15,0 0-15,0 0 16,21-21-1,0 0 1,0 0-16,-21-21 0,22 21 16,-1-21-16,0 21 0,0-21 15,0 0-15,0 21 0,1-21 16,-1-1-16,0 22 0,0-21 0,0 0 16,0 0-16,1 21 15,-22 21 16,0 0-31,-22 0 0,22 1 0,0-1 16,-21-21-16,0 21 0,21 0 0,-21-21 16,21 21-16,0 0 15</inkml:trace>
  <inkml:trace contextRef="#ctx0" brushRef="#br0" timeOffset="35105.11">26289 2477 0,'-21'0'0,"42"0"0,-63-22 0,20 1 15,1 21 1,0 0-16,21-21 15,0 0 1,21 21 0,0 0-16</inkml:trace>
  <inkml:trace contextRef="#ctx0" brushRef="#br0" timeOffset="36147.51">28681 2858 0,'21'0'0,"-42"0"16,63 0-16,-21 0 0,0 0 15,1 0-15,-1 0 0,0 0 0,0-22 16,-21 1-16,21 21 0,0-21 0,-21 0 15,0 0-15,0 0 16,0-1-16,-21 1 0,0-21 0,0 21 16,0 0-16,0-22 0,-22 22 15,22 0-15,0 0 0,-21 0 0,20-1 16,1 22-16,-21 0 0,21 0 16,0 0-16,-22 22 0,22-1 0,0 21 15,-21-21-15,20 22 16,1-1-16,0 0 0,-21 1 0,42-1 0,-21 0 15,21 1-15,-22-22 0,22 21 16,0-21-16,0 22 0,0-22 16,0 0-16,22-21 0,-1 21 0,0 0 15,0-21-15,0 0 0,22 0 16,-22 0-16,0 0 0,0 0 0,21 0 16,-20-21-16,-1 0 0,0 21 15,21-21-15,-21 0 0,1-1 0,-1 1 16,0 0-16,0 0 0,0-21 0,0 20 15,1-20-15,-1 21 0,-21-21 16,21-1-16,-21 1 0,21 0 0,-21 20 16,0 1-16,0 0 0,21 0 15,-21 0-15,0 42 16,0 0 0,0 0-16,0 0 0,-21 1 0,21 20 15,0-21-15,0 21 0,0-20 16,0 20-16,0-21 0,0 21 0,0-20 15,0-1-15,0 0 0,21 0 0,0-21 16,1 21-16,-1 0 0,0-21 16,21 0-16,-21 0 0,1 0 0,-1 0 15,21 0-15,-21 0 0,0-21 16,22 21-16,-22-21 0,0 0 16,0 0-16,0 0 0,1-22 15,-1 22-15,-21-21 0,21-1 0,0 1 16,0-21-16,-21 20 0,21-20 0,1 20 15,-22 1-15,0-21 0,21 20 16,-21 22-16,21-21 0,-21 21 0,0-1 16,0 1-16,0 42 15,0 1-15,0-1 16,0 0-16,-21 21 0,21 1 16,-21-1-16,21 0 0,0 22 0,-22-22 15,22 0-15,-21 1 0,21-1 16,0 0-16,0 1 0,0-22 15,0 21-15,0-21 0,0 1 16,0-1-16,0 0 0,21 0 16,1-21-16,-1 0 15,0 0-15,0 0 16,0 0-16,-21-21 0,21 21 16</inkml:trace>
  <inkml:trace contextRef="#ctx0" brushRef="#br0" timeOffset="36364.37">29295 2477 0,'0'0'0,"0"-22"0,-22 22 15,22-21-15,0 0 16,22 21 0,-1 0-16,0 0 0,0 0 15,21 0-15,1 0 0,-22 0 0,21 0 16,1 0-16,-1 0 0,0 0 15,1 0-15,-1 0 0,0 0 0,-21 0 16,1 0-16,-22 21 16,-22-21-16</inkml:trace>
  <inkml:trace contextRef="#ctx0" brushRef="#br0" timeOffset="38000.44">1397 5779 0,'0'0'0,"21"-22"0,0 22 0,-21-21 15,21 0-15,1 21 0,-22-21 16,21 0-16,-21 0 0,21 21 0,-21-22 15,0 1-15,0 0 0,0 0 16,0 0-16,-42 0 0,20-1 16,1 1-16,-21 0 0,0 21 0,-1-21 15,1 0-15,0 21 16,-1 0-16,22-21 0,-21 21 0,-1 0 0,1 0 16,21 0-16,-21 21 0,20-21 15,-20 21-15,21 21 0,21-21 16,-21 22-16,21-1 0,0 0 15,0-20-15,0 41 0,0-42 16,0 22-16,0-1 0,21 0 0,-21-21 16,21 22-16,0-22 0,0 0 15,1-21-15,-1 21 0,21-21 0,-21 0 16,22 0-16,-22 0 0,21 0 16,-21-21-16,22 0 0,-22 0 0,21 0 15,-21-1-15,22-20 16,-22 0-16,21 21 0,-21-43 0,22 22 15,-22-1-15,0 1 0,0-21 16,21 20-16,-42-20 0,22-1 16,-1 1-16,-21 20 0,0-20 0,21-1 15,-21 1-15,0 21 0,0-1 16,0 1-16,0 21 0,0 0 0,-21 42 31,0 21-31,-1 0 0,22 1 0,-21-1 16,0 22-16,0-22 0,21 21 15,0-20-15,-21 20 0,21-20 16,-21-1-16,21 0 0,0 22 16,0-22-16,0-21 0,21 22 15,0-22-15,0 21 0,0-21 0,0 0 16,1-21-16,-1 22 0,0-22 16,0 0-16,21 0 0,-20 0 0,-1 0 15,21-22-15,-21 1 0,0 0 16,1 0-16,-1 0 0,0 0 0,0-22 15,0 22-15,-21-21 0,0 21 16,0-1-16,0 1 0,0 0 0,0 0 16,0 0-16,0 42 15,0 0 1,0 0-16,0 0 16,0 1-16,0-1 0,0 0 0,0 0 15,0 0-15,0 0 0,0 1 16,0-1-16,0 0 0,0 0 15,21-21 17,-21-21-17,0 0-15,0 0 0</inkml:trace>
  <inkml:trace contextRef="#ctx0" brushRef="#br0" timeOffset="38187.33">2011 5271 0,'-21'0'0,"-1"0"16,22 21-16,-21-21 15,21 21 1,21-21 15,1 0-15,-1 0-16</inkml:trace>
  <inkml:trace contextRef="#ctx0" brushRef="#br0" timeOffset="39455.61">2159 5652 0,'21'0'0,"-42"0"0,63 0 16,-21 0-16,1 0 0,-1 0 0,0 0 15,0 0-15,0-22 0,22 1 16,-22 0-16,21 0 0,0 0 0,1 0 16,-22-1-16,21-20 15,1 21-15,-22-21 0,0 20 0,0-20 16,0 21-16,0-21 0,-21-1 0,22 1 16,-22 21-16,0-22 0,0 1 15,0 21-15,0-21 0,0 20 16,0 1-16,-22 21 0,1 0 0,0 0 15,0 0-15,0 0 16,21 21-16,-21 1 0,-1 20 0,1-21 16,21 21-16,0 1 0,-21-1 15,0 22-15,21-22 0,-21 21 0,0 1 16,21-1-16,-22 1 0,1-1 16,21 1-16,0 21 0,-21-22 0,0 22 15,0-22-15,21 1 0,0 20 16,-21-20-16,21-1 0,-22 22 0,22-21 15,0-1-15,0 1 0,0-1 16,0 1-16,0-22 0,22 21 16,-1-41-16,0 20 0,0 0 0,0-21 15,0 1-15,22-22 0,-22 0 16,0 0-16,21 0 0,-20-22 0,20 1 16,0 0-16,-21 0 0,22 0 0,-22-22 15,0 1-15,0 0 0,22-1 16,-43 1-16,21 0 0,-21-1 0,21-20 15,-21 21-15,0-1 0,0-20 16,0 20-16,-21 1 0,0-21 0,-22 20 16,1 1-16,21 0 0,-22-1 15,-20 1-15,21 21 0,-1 0 16,1-1-16,0 1 0,-1 0 0,22 21 16,0 0-16,0 0 0,0 0 15,21-21-15,21 21 16,0 0-16,21-21 15,1 0-15,-1 21 0,21-22 0,1 1 16,-1 0-16,1 0 0,-1-21 16,22 20-16,-21-20 0,-1 0 0,22 21 15,-22-22-15,1 1 0,-22 0 16,22-1-16,-22 1 0,0 0 16,-21-22-16,22 22 0,-43-1 0,21 1 15,-21 0-15,0 21 0,0-22 16,0 1-16,0 21 0,-21 0 0,0-1 15,-1 1-15,22 0 0,-21 21 16,0 0-16,0 0 0,0 21 0,0 22 16,-1-22-16,22 21 0,0 0 15,0 1-15,-21 20 0,21 1 0,0-1 16,0 1-16,0-1 0,0 1 16,0-1-16,0 22 0,0-22 0,-21 22 15,21-21-15,0 20 0,-21-20 16,21-1-16,0 22 0,0-22 15,0 1-15,0 21 0,-21-22 0,21 22 0,-21-22 16,21 1-16,-22 20 16,22-20-16,0-22 0,0 22 0,0-22 15,0 0-15,0 1 0,0-22 0,0 0 16,0 0-16,0 0 0,22-21 16,-1 0-16,0 0 0,0 0 0,0-21 15,0 0-15,1 21 0,20-21 16,-21-21-16,0 20 0,22 1 0,-22-21 15,0 0-15,21-1 0,-21 1 0,1-22 16,-1 22-16,0-21 0,0-1 16,-21 1-16,0-1 0,0 22 0,0-22 15,0 1-15,-21-1 0,-21 22 16,20-22-16,1 22 0,-21 0 16,0-1-16,20 22 0,-20-21 0,0 21 15,21 0-15,-22 21 0,22 0 16,0-22-16,-21 22 0,20 0 15,1 0-15,42 0 32,1 0-32,-1 0 15,0 0-15,0 0 0,0 0 16,0 0-16,1 0 0,20 0 16,-21 0-16,0 0 0,22-21 15,-22 21-15,0-21 0,0 21 0,0-21 16,22 0-16,-22 0 0,0-1 15,0 1-15,0 0 0</inkml:trace>
  <inkml:trace contextRef="#ctx0" brushRef="#br0" timeOffset="40184.19">3789 5461 0,'0'21'0,"21"-21"31,0 0-15,0 0-16,0 0 15,1-21-15,-1 0 16,0 21-16,-21-21 0,21 21 0,-21-21 16,0-1-16,21 22 0,-21-21 15,21 0-15,-21 0 0,0 0 16,0 0-1,-21 21-15,0 0 16,0 21-16,0 0 0,0 0 16,21 0-16,-22 0 0,1 1 15,21 20-15,-21-21 0,21 21 0,0-20 16,0 20-16,0-21 0,0 0 16,0 22-16,0-22 0,21 0 0,0 0 15,1-21-15,-1 21 0,0-21 16,0 0-16,0 0 0,22 0 0,-22 0 15,0 0-15,21 0 0,-21 0 0,1 0 16,-1-21-16,0 0 0,0 21 16,0-21-16,0 0 0,-21-1 15,0 1-15,0 0 0,0-21 0,0 21 16,0-1-16,0-20 0,0 21 0,0 0 16,0-22-16,0 22 0,22-21 15,-1 21-15,-21 0 0,21-1 16,0 1-16,0 21 0,0 0 0,1 0 15,-1 0-15,0 0 0,0 0 16,21 21-16,-20 1 0,-1-1 0,0 0 16,0 21-16,0-21 0,0 22 0,-21-22 15,0 21-15,0-21 0,0 22 16,0-22-16,0 21 0,0-21 0,0 1 16,0-1-16,0 0 0,-21 0 15,0-21-15,0 0 16,21-21-1,0 0 1,0 0-16,0-1 0,0-20 16,0 21-16,21 0 0,-21 0 0,21-22 15,0 22-15,-21-21 0,22 21 16,-1-22-16,0 1 0,21 21 0,-21 0 16,22-22-16,-1 22 0,-21 0 15,22 21-15,-1-21 0,0 21 0,-21 0 16,1 0-16</inkml:trace>
  <inkml:trace contextRef="#ctx0" brushRef="#br0" timeOffset="40571.97">5080 5525 0,'21'0'15,"0"-22"1,0 22-16,1-21 0,-1 0 16,0 21-16,0-21 0,0 0 15,0 0-15,1-1 0,-1 1 16,-21 0-16,21 0 0,-21 0 0,0 0 0,21 21 16,-21-22-16,0 1 15,-21 21 1,0 0-16,0 21 15,-1 1-15,1-1 0,0 0 0,21 0 16,0 0-16,-21 22 0,21-22 0,0 0 16,0 21-16,0-21 0,0 1 15,0-1-15,0 0 0,0 0 0,21 0 16,0 0-16,0-21 16,22 0-16,-22 0 0,0 0 0,0 0 15,22 0-15,-22 0 0,21-21 0,-21 21 16,22-21-16,-22 0 15,21 0-15</inkml:trace>
  <inkml:trace contextRef="#ctx0" brushRef="#br0" timeOffset="41039.69">5842 5165 0,'0'0'0,"0"21"31,-21 0-31,21 0 0,-21 0 16,21 1-16,0-1 0,0 21 15,-22-21-15,22 0 0,0 22 0,-21-22 16,21 0-16,0 0 0,0 0 16,0 1-16,0-1 0,0 0 0,0 0 15,0 0-15,0 0 16,0-42 15,0 0-15,0 0-16,0 0 15,0 0-15,0-1 0,21 1 0,1-21 16,-1 21-16,21-22 0,0 1 16,-20 21-16,20-21 0,21-1 0,-20 22 15,-1-21-15,0 21 0,1 21 16,-1-22-16,-21 22 0,22 0 0,-22 0 16,0 22-16,0-1 0,0 0 15,0 21-15,-21-21 0,0 22 0,0-22 16,0 21-16,0-21 0,0 22 15,0-22-15,0 21 0,-21-21 0,21 1 16,0-1-16,-21 0 0,21 0 16,-21 0-16,21 0 0,0 1 15,0-44 17,0 1-32,21 0 0,-21 0 15</inkml:trace>
  <inkml:trace contextRef="#ctx0" brushRef="#br0" timeOffset="41287.56">6858 4847 0,'0'-21'0,"0"42"0,0-84 16,0 42-16,0 42 16,0 0-1,0 0-15,-21 0 0,0 22 0,21-1 16,-22 0-16,1 1 0,21-1 15,0 0-15,-21 1 0,0-1 0,21 0 16,0 1-16,-21-1 0,21 0 16,-21-21-16,21 22 0,0-22 15,0 0-15,0 0 0,0 0 0,21-21 32,0 0-32,0 0 15</inkml:trace>
  <inkml:trace contextRef="#ctx0" brushRef="#br0" timeOffset="41503.44">6604 5165 0,'0'0'0,"-21"0"0,0 0 0,42 0 47,0 21-47,0-21 15,21 0-15,1 0 0,-22 0 0,21 0 16,1 0-16,-22 0 0,21 0 0,-21 0 16,0-21-16,1 21 0,-22-21 15,21 21-15,-21-22 0,21 22 0</inkml:trace>
  <inkml:trace contextRef="#ctx0" brushRef="#br0" timeOffset="42487.87">8784 5165 0,'0'-21'47,"0"-1"-16,0 1 16,21 21-31,-21-21-16,21 0 15,-21 0 1,0 0-16,22-1 16,-22 1-16,0 0 15,0 0-15,-22 0 16,1 0-16,0 21 0,0 0 0,0 0 15,-22 0-15,22 0 0,-21 0 16,21 21-16,-22-21 0,1 21 0,21 0 16,0 0-16,0 0 0,-1 1 15,1-1-15,21 0 0,0 0 16,0 0-16,0 0 0,0 1 0,0-1 16,21 0-16,1 0 0,20 0 15,-21 0-15,21 1 0,1-1 0,-1 0 16,-21 0-16,22 0 0,-1 0 0,0 1 15,-21-1-15,1 0 0,-1 0 16,0-21-16,-21 21 0,0 0 0,0 1 16,-42-1-16,20-21 0,-20 0 15,0 0-15,-1 0 0,1 0 16,0 0-16,-1 0 0,1 0 0,-21 0 16,20 0-16,22 0 0,-21-21 0,21 21 15,-22-22-15,22 22 16,21-21-16,0 0 0,-21 21 0,21-21 15,0 0-15,0 0 0,0-1 0,21 1 16,0 0-16,0 0 0,1 0 16,-1-22-16,21 22 0,0 0 0</inkml:trace>
  <inkml:trace contextRef="#ctx0" brushRef="#br0" timeOffset="42755.72">9334 4636 0,'0'21'16,"-21"0"-1,21 21-15,-21-21 0,21 22 16,0-1-16,0 0 0,-21 1 0,21-1 16,-21 0-16,21 1 0,0-1 15,0 0-15,0 1 0,0-1 0,0 0 16,-21-20-16,21 20 0,0-21 15,0 0-15,0 22 0,0-22 0,0 0 16,0 0-16,21-21 0,0 0 16,0 0-16,0 0 15,0 0-15</inkml:trace>
  <inkml:trace contextRef="#ctx0" brushRef="#br0" timeOffset="42952.61">9165 5165 0,'21'0'47,"22"0"-47,-22 0 15,0 0-15,21 0 0,-21-21 0,22 21 16,-1-22-16,-21 22 0,22-21 15,-1 21-15,0-21 0</inkml:trace>
  <inkml:trace contextRef="#ctx0" brushRef="#br0" timeOffset="43525.28">10287 5249 0,'-21'0'15,"21"-21"1,0 0-16,0 0 16,0 0-1,0 0-15,0-1 0,0 1 0,0 0 16,0 0-16,0 0 0,-21 0 16,-1-1-16,22 1 0,-21 0 15,0 0-15,0 21 0,0 0 0,0 0 16,-22 0-16,22 0 0,-21 21 15,-1 0-15,22 0 0,-21 1 0,21 20 16,-22 0-16,22 1 0,0-22 0,0 21 16,0 0-16,0-20 0,-1 20 15,22 0-15,0-21 0,0 1 16,0-1-16,0 0 0,0 0 0,22-21 16,-1 0-16,0 21 0,0-21 0,0 0 15,0 0-15,22 0 0,-22 0 16,21-21-16,-21 0 0,22 0 0,-22 21 15,21-21-15,-21-1 0,22 1 16,-22 0-16,0-21 0,0 21 0,0-1 16,1-20-16,-22 0 0,21 21 0,-21-22 15,0 22-15,0 0 0,0-21 16,0 20-16,0 1 0,0 42 31,0 1-31,0-1 16,0 21-16,0-21 0,0 22 0,-21-22 15,21 21-15,0-21 0,0 22 0,0-22 16,0 0-16,0 0 0,0 21 16,21-20-16,0-1 0,0 0 15,0-21-15,22 0 0,-22 0 0,21 0 16,-21 0-16,22 0 0,-1 0 16</inkml:trace>
  <inkml:trace contextRef="#ctx0" brushRef="#br0" timeOffset="44267.85">11155 5059 0,'0'-21'0,"0"42"0,0-85 16,0 43-16,0 0 0,0 0 15,0 0-15,-21 21 0,-1 0 0,-20 0 16,21 0-16,-21 0 0,20 0 0,-20 0 16,21 21-16,-21 21 0,20-21 15,1 1-15,-21 20 0,21-21 0,0 21 16,21 1-16,-22-22 0,22 0 15,0 21-15,-21-20 0,21-1 0,0 0 16,0 0-16,0 0 0,21-21 0,1 21 16,-1-21-16,0 0 0,0 0 15,0 0-15,0 0 0,1 0 16,-1 0-16,21 0 0,-21-21 0,0 21 16,1-21-16,-1 0 0,0 0 15,0 0-15,0-1 0,0 1 0,-21 0 16,22 0-16,-1 0 0,0-22 0,-21 22 15,0 0-15,21 21 0,-21-21 16,21 21-16,-21 21 16,0 0-1,0 0-15,0 22 0,-21-22 16,0 21-16,0-21 0,21 22 16,0-1-16,-21 0 0,-1 1 0,22-1 15,-21 22-15,21-22 0,0 21 16,0 1-16,0-1 0,0 1 0,0-1 15,0 1-15,0-1 0,0 1 0,21-1 16,1 1-16,-22-1 0,21 1 16,0-1-16,-21 22 0,21-21 0,0-1 15,-21 1-15,0-1 0,21 1 0,-21-1 16,22 1-16,-22-22 0,0 0 0,0 1 16,0-1-16,0 0 0,-22-21 15,1 1-15,0-1 0,0 0 0,0 0 16,0-21-16,-1 0 0,1 0 0,0 0 15,0 0-15,-21 0 0,20-21 16,1 0-16,-21 0 0,21-1 16,-22-20-16,22 21 0,-21-21 0,21-1 15,-22-20-15,22 20 0,0-20 0,0-1 16,0 1-16,21-22 0,-21 1 16,21 20-16,0-21 0,0 22 0,0-1 15,0 1-15,0-1 0,21 1 0,0-1 16,0 1-16,0 21 0,0-22 15,1 22-15,-1-22 0,21 22 0,0 0 16,-20-22-16,20 22 0,0-1 0,1 1 16,-22 21-16,21-21 0,0-1 15,-20 22-15,-1 0 0,0-21 16,0 20-16,0 1 0,0 0 0</inkml:trace>
  <inkml:trace contextRef="#ctx0" brushRef="#br0" timeOffset="44880.5">11451 5165 0,'21'21'0,"-42"-42"0,63 42 16,-20-21-16,-1 0 0,0 0 0,0 0 16,0-21-16,0 21 15,1-21-15,-1-1 0,0 1 16,0 0-16,0 0 0,-21 0 15,0 0-15,0-1 0,0 1 0,0 0 16,0 0-16,0 0 16,0 0-16,-21 21 15,0 0 1,0 21-16,0 0 0,21 0 16,-22 0-16,22 0 0,0 22 0,0-22 15,-21 0-15,21 0 16,0 0-16,0 22 0,0-22 0,0 0 0,0 0 15,0 0-15,21 1 16,1-1-16,-1-21 16,0 0-16,0 0 0,0 0 0,0 0 15,1 0-15,20 0 0,-21 0 16,21 0-16,-20-21 0,20 21 0,-21-22 16,21 22-16,1-21 0,-22 0 0,21 0 15,-21 0-15,22-22 0,-22 22 16,0 0-16,21-21 0,-20 21 0,-22-22 15,21 22-15,-21 0 0,0 0 16,0 0-16,0-1 0,-21 22 16,-1 0-1,1 22-15,0-22 16,21 21-16,-21 0 0,21 0 0,0 0 16,0 0-16,0 22 0,0-22 0,0 0 15,0 0-15,0 0 0,21 1 16,-21-1-16,0 0 0,21 0 0,-21 0 15,0 0-15,0 1 16,-21-22-16,0 0 16,0 21-16,0-21 0,-1 0 0,1 0 15,0 0-15,0 0 0,0 0 0</inkml:trace>
  <inkml:trace contextRef="#ctx0" brushRef="#br0" timeOffset="46268.71">13547 5228 0,'0'0'0,"21"0"16,0 0-16,0-21 16,0 21-1,-21-21-15,21 21 0,-21-21 32,22 0-32,-22-1 15,21 1 1,-21 0-1,0 0-15,0 0 16,21 21-16,-21-21 0,21-1 16,-21 1-16,0 0 0,0 0 0,21 0 15,0 0-15,-21-22 0,0 22 16,22 0-16,-22 0 16,0 0-16,0-1 0,21 22 15,-21-21-15,0 42 47,0 1-47,0-1 16,0 0-16,0 0 0,0 0 15,0 22-15,0-22 0,0 0 0,0 21 16,0-21-16,0 22 0,0-22 16,0 0-16,0 21 0,0-20 0,0-1 15,0 0-15,0 0 0,0 0 0,0 0 16,21-21-1,0 0 1,0 0-16,0 0 0,1 0 0,-1 0 16,0 0-16,0 0 0,0-21 15,0 0-15,1 21 0,20-21 0,-21 0 16,0 0-16,-21-22 0,21 22 16,-21-21-16,0-1 0,0 22 0,0-21 15,0 0-15,0-1 0,-21 1 0,0 21 16,0-22-16,0 22 0,0 0 15,-1 0-15,-20 21 0,21 0 0,0 0 16,0 0-16,-1 0 0,1 0 16,21 21-16,0 0 15,0 0-15,43 1 16,-22-22-16,0 0 16,21 21-16,1-21 0,-1 0 0,0 0 15,22 0-15,-22 0 0,0 0 0,22 0 16,-22 0-16,1-21 0,20 21 15,-21-22-15,1 22 0,-22-21 0,21 0 16,-21 0-16,1 21 0,-1-21 0,0 0 16,-21-1-16,0 1 15,0 0-15,0 0 16,-21 21-16,0-21 0,-1 21 16,1 0-1,0 21-15,0 0 16,21 0-16,0 0 0,0 22 15,-21-1-15,21 0 0,-21 1 0,21-1 16,-22 22-16,22-1 0,0 1 0,0-1 16,0 1-16,0-1 0,0 1 15,0 20-15,0-20 0,0-1 0,0 22 16,0 0-16,0-22 0,0 22 0,22-22 16,-22 22-16,0-22 0,0 22 15,21-21-15,-21 20 0,0 1 0,0 0 16,0-22-16,0 22 0,0-22 0,0 22 15,0-22-15,0-20 0,0 20 16,0-20-16,0-1 0,0-21 16,0 21-16,-21-20 0,-1-1 0,1 0 15,0-21-15,0 0 0,0 0 0,0 0 16,-1 0-16,-20 0 0,0-21 0,-1 0 16,1-1-16,-21 1 0,20-21 15,-20 0-15,-1-1 0,22 1 0,0 0 16,-1-22-16,1 1 0,21-1 0,-22 1 15,43-1-15,0 1 0,0-1 16,0 1-16,0 20 0,0-20 16,22 20-16,-1 1 0,0 0 0,21-1 0,1 1 15,-1-21-15,0 20 0,1 1 16,20 0-16,1-22 0</inkml:trace>
  <inkml:trace contextRef="#ctx0" brushRef="#br0" timeOffset="46612.51">15896 4995 0,'0'0'0,"0"22"32,0-1-32,0 0 0,0 0 15,0 0-15,0 0 0,0 22 16,0-22-16,0 0 0,0 21 0,-21-20 16,21-1-16,-21 0 0,21 0 0,-21-21 15,21 21-15,0 0 0,0-42 63,0 0-63,21 0 0,-21 0 0</inkml:trace>
  <inkml:trace contextRef="#ctx0" brushRef="#br0" timeOffset="46960.31">15896 4657 0,'0'-21'15,"0"42"-15,0-64 0,-21 43 0,0 0 0,0 0 16,-1 0 0,22 22 15,22-22-15,-1 0-16,0 0 0,0 0 15,0 0-15,22-22 0,-22 22 0,0-21 16,0 21-16,0-21 0,0 0 15,-21 0-15,0 0 0,0-1 16,0 1-16,0 0 0,-21 21 16,0-21-16,0 0 0,0 21 0,0 0 15,-1 0-15,1 0 0,0 0 0,0 0 16,0 21-16,21 0 16,-21 0-16,21 0 0,0 1 15,0-1-15,0 0 0,0 0 16,0 0-16,0 22 0,21-43 0,0 21 15,0 0-15,0 0 0,0-21 0,1 0 16</inkml:trace>
  <inkml:trace contextRef="#ctx0" brushRef="#br0" timeOffset="47252.14">16531 4487 0,'0'-21'16,"0"42"-16,0-63 0,0 21 0,0 42 31,-21 0-31,0 0 16,21 22-16,-21-22 0,-1 21 15,1 1-15,21-1 0,-21 0 0,0 22 16,0-22-16,21 0 0,-21 22 0,21-22 16,-22 1-16,22-1 0,0-21 15,0 21-15,0-20 0,0-1 0,0 0 16,0 0-16,0 0 0,22-21 15,-1 0-15,-21 21 0,21-21 0,0 0 16,21 0-16,-20 0 0,-1-21 0,21 21 16,-21-21-16,22 0 0,-22 0 15,21 0-15,0-1 0</inkml:trace>
  <inkml:trace contextRef="#ctx0" brushRef="#br0" timeOffset="47599.94">16933 4826 0,'21'-21'0,"-42"42"0,64-84 0,-43 41 0,0 1 16,0 0-16,0 0 0,-22 21 31,1 0-31,0 0 0,0 0 0,0 21 16,21 0-16,-21 0 0,21 1 15,-22-1-15,22 0 0,0 0 0,0 0 16,0 0-16,0 1 0,0-1 16,22 0-16,-1 0 0,0 0 15,0 0-15,0-21 0,0 22 16,1-22-16,-1 21 0,0-21 15,0 0-15,-21 21 0,21-21 0,0 21 16,-21 0 0,0 0-16,0 1 15,-21-22-15,0 21 0,0-21 16,-21 0-16,20 21 0,1-21 0,0 0 16,0 21-16,-21-21 0,20 0 15,1 0-15,0 0 0,0 0 16,0 0-1,21-21-15,0 0 16,0 0-16,0-1 0,0 1 16</inkml:trace>
  <inkml:trace contextRef="#ctx0" brushRef="#br0" timeOffset="47795.83">16425 4657 0,'0'0'0,"-21"0"0,42 0 15,0 0 1,1 0-16,-1 0 0,0 0 16,21 0-16,-21 0 0,22 0 15,-22 0-15,21 0 0,-21 0 0,1 0 16,-1 0-16,0 0 0,0 0 16,0 0-16,0 0 0,-21-21 15</inkml:trace>
  <inkml:trace contextRef="#ctx0" brushRef="#br0" timeOffset="48580.38">18711 5080 0,'0'0'16,"0"-21"15,0 0-31,0 0 16,21-1-16,1 1 15,-1 0-15,0-21 0,0 21 0,0-1 16,0-20-16,-21 0 0,43 21 0,-43-22 16,21 1-16,0 0 0,0 20 15,0-20-15,1 0 0,-1-1 16,-21 1-16,0 0 0,21 21 0,-21-22 15,0 22-15,0 0 0,0 0 0,0 0 16,-21 42 0,0 21-1,21-21-15,-22 22 0,1-22 0,21 21 16,-21 0-16,21 22 0,-21-22 16,21 1-16,-21 20 0,21-21 0,0 1 15,0 20-15,0-20 0,0-1 16,0-21-16,0 21 0,0-20 0,0 20 15,21-21-15,0 0 0,0 0 16,0-21-16,1 0 0,-1 0 16,0 0-16,0 0 0,0 0 15,0 0-15,1-21 0,-1 21 0,0-21 16,0 0-16,0 0 16,0 0-16,1-1 0,-1 1 0,0-21 15,-21 21-15,21-22 0,-21 22 16,21 0-16,-21 0 0,0 0 0,0 0 15,0 42 1,0 0-16,0 0 0,0 21 16,0-20-16,-21-1 0,21 21 0,-21-21 15,21 0-15,0 1 0,-21-1 0,21 0 16,0 0-16,0 0 16,21-21 15,0 0-31,-21-21 15,21 0-15,0 0 0</inkml:trace>
  <inkml:trace contextRef="#ctx0" brushRef="#br0" timeOffset="48754.28">19537 4636 0,'-43'0'31,"65"0"31,-1 0-62</inkml:trace>
  <inkml:trace contextRef="#ctx0" brushRef="#br0" timeOffset="49471.87">19600 4953 0,'0'0'16,"21"0"-16,1 21 0,-1-21 0,0 0 15,21 0-15,-21 0 0,1 0 16,20 0-16,-21-21 0,0 21 0,22-21 16,-22 0-16,21 0 0,-21-1 15,0 1-15,22 0 0,-22 0 16,0-21-16,0 20 0,-21 1 0,21-21 15,-21 21-15,22 0 0,-22-22 0,0 22 16,0-21-16,0 21 0,0-1 16,0 1-16,0 0 0,0 0 0,0 0 15,-22 21-15,1 0 16,0 21 0,21 21-16,-21-21 0,0 1 0,21 20 15,-21 0-15,21 1 0,-22-1 16,1 0-16,0 22 0,21-1 0,-21 1 15,0-1-15,0 1 16,21-1-16,-22 1 0,1-1 0,0-20 16,0 20-16,21 1 0,-21-1 0,21 1 15,-21 20-15,21-20 0,-22-1 16,22 1-16,0-1 0,-21 1 0,21-1 16,-21 1-16,0-22 0,0 22 0,21-1 15,-21-21-15,-1 22 0,1-22 0,21 1 16,0-1-16,-21 0 0,21-21 15,0 1-15,0-1 0,0 0 0,21-21 16,0 0-16,1 0 0,-1 0 16,0-21-16,0 0 0,21-1 15,-20 1-15,20-21 0,0 21 16,1-22-16,-1 1 0,0 0 0,1-1 16,-1 1-16,0 0 0,-21-22 0,22 22 15,-1-22-15,-21 1 0,0-1 16,1-20-16,-22 20 0,0 1 0,0-1 15,-22 22-15,1-22 0,0 22 16,0 0-16,-21-1 0,20 1 0,1 21 16,-21-21-16,21 20 0,0 22 0,-1-21 15,1 0-15,0 21 0,42 0 47,0 0-47,1 0 16,-1 0-16,0-21 0,0 21 0,21-21 15,-20 21-15,20-21 0,-21-1 0,0 1 16,22 21-16,-22-21 0</inkml:trace>
  <inkml:trace contextRef="#ctx0" brushRef="#br0" timeOffset="49824.67">20426 4868 0,'0'-21'31,"21"21"-16,0-21-15,0 21 16,0 0-16,1-21 16,-1 21-16,0-21 0,21 21 0,1-21 15,-22 21-15,21-22 0,0 1 0,-20 21 16,20-21-16,-21 0 0,0 21 16,0-21-16,-21 0 0,0-1 15,-21 22 1,0 0-16,-21 0 0,21 0 15,-22 0-15,22 0 0,-21 22 0,21-1 16,-22 0-16,22 0 0,0 0 16,0 0-16,0 22 0,21-22 15,0 21-15,0-21 0,0 22 0,0-22 0,21 0 16,-21 0-16,21 0 16,0 1-16,21-1 0,-20-21 0,-1 0 15,0 0-15,21 0 0,-21 0 0,1 0 16,20 0-16,-21-21 0,0 21 15,0-22-15</inkml:trace>
  <inkml:trace contextRef="#ctx0" brushRef="#br0" timeOffset="51017.99">22733 4382 0,'0'0'0,"21"-22"0,0 1 0,0 0 0,1 0 16,-1-21-16,21 20 0,-21-20 15,0 0-15,1 21 0,-1-22 0,0 1 16,-21 0-16,0-1 0,0 22 16,0-21-16,0 21 0,0-1 0,-21 1 15,0 21-15,-22 0 0,22 0 16,-21 0-16,21 43 0,-22-22 15,1 21-15,0 0 0,-1 22 0,1-22 0,21 22 16,-22-1-16,22 1 0,-21-1 16,21-20-16,0 20 0,21-21 15,0 22-15,-22-22 0,22 1 0,0-1 16,0 0-16,0 1 0,22-22 16,-1 21-16,0-21 0,0 0 0,21 1 15,1-22-15,-1 0 0,0 21 16,1-21-16,-1 0 0,22 0 0,-22-21 15,0 21-15,22-22 0,-22 1 0,0 0 16,1 0-16,-22 0 0,21 0 16,-21-22-16,1 22 0,-1 0 0,0-21 15,0 20-15,-21-20 0,21 21 16,-21 0-16,0 0 0,0-1 0,0 44 47,0-1-47,-21 0 0,21 0 15,-21 0-15,21 0 0,-21 22 0,21-22 16,0 0-16,0 0 0,0 0 16,0 1-16,0-1 0,21-21 15,0 0-15,0 0 16,0 0-16,1 0 0,20 0 0,-21 0 16,0 0-16,22-21 0,-1-1 0,-21 22 15,21-21-15,-20 0 0,20 0 16,-21 0-16,0 0 0,0-1 0,1 1 15,-1 0-15,0-21 0,-21 21 16,21-1-16,-21 1 0,0 0 16,-21 21-1,0 21 1,21 0-16,-21 1 0,-1-1 0,22 21 16,0 0-16,-21 1 0,0-1 0,0 0 15,21 22-15,-21-1 0,21-20 16,-21 20-16,21 1 0,-22-1 0,22-20 15,0 20-15,0 1 0,0-1 0,0-21 16,0 22-16,-21-1 0,21 22 16,-21-21-16,21-1 0,0 22 0,0-22 15,0 22-15,-21-22 0,21 1 16,0-1-16,0 1 0,0-1 0,0 1 16,0-1-16,0-20 0,0-1 15,0 0-15,0 1 0,-21-1 0,0-21 16,21 0-16,-22 1 0,1-22 0,0 21 15,0-21-15,-21 0 0,20 0 0,1 0 16,0 0-16,0 0 0,0-21 16,0 21-16,-1-22 0,1-20 0,21 21 15,-21-21-15,0-1 0,0 1 0,0 0 16,-1-22-16,1 22 0,0-22 16,0 1-16,0-22 0,21 22 15,0-22-15,0 0 0,0 22 0,0-22 16,0 22-16,0-1 0,0 1 15,21-1-15,21 22 0,-21-22 0,1 22 16,20-22-16,0 22 0,-21 0 0,22-1 16,-1 1-16,0 21 0,1-21 15,-1-1-15,0 22 0,1-21 0,-1 21 16,0-1-16,1 1 0</inkml:trace>
  <inkml:trace contextRef="#ctx0" brushRef="#br0" timeOffset="51331.81">24066 4530 0,'0'-21'16,"0"42"-16,0-64 0,0 22 0,0 0 16,-21 21-1,0 21 1,0 0-16,0 1 0,-22-1 0,22 0 15,0 0-15,0 21 0,-21-20 16,20 20-16,1-21 0,0 21 0,21-20 16,0 20-16,-21-21 0,21 21 15,0-20-15,0 20 0,0-21 16,0 0-16,0 0 0,21 1 0,0-1 16,0 0-16,1 0 0,-1-21 15,0 0-15,21 21 0,-21-21 0,1 0 16,20 0-16,-21-21 0,21 21 0,1-21 15,-22 0-15,21 0 0</inkml:trace>
  <inkml:trace contextRef="#ctx0" brushRef="#br0" timeOffset="51599.65">24638 4276 0,'0'0'0,"21"-43"0,-21 22 0,0 0 16,0 42-1,-21 0-15,0 1 16,0-1-16,21 21 0,-22 0 0,1-20 16,0 20-16,21 0 0,-21 1 15,0-1-15,0 0 0,21-21 0,0 22 16,-22-1-16,22 0 0,-21-20 0,21 20 16,0-21-16,0 21 0,0-20 15,0-1-15,0 0 0,0 0 16,0 0-16,21-21 0,1 0 15,-1 0-15,0 0 16,0 0-16,0-21 0,0 0 16</inkml:trace>
  <inkml:trace contextRef="#ctx0" brushRef="#br0" timeOffset="51967.44">24786 4699 0,'21'0'16,"-42"0"-16,63 0 0,-20 0 0,-1 0 15,0 0-15,0 0 16,0 0-16,0 0 0,1-21 16,-1 21-16,0 0 0,0-21 0,0 21 15,22-21-15,-22 21 0,0-22 16,0 22-16,0-21 0,0 0 0,-21 0 16,0 0-16,22 0 15,-22-1-15,0 1 0,-22 21 16,1 0-16,-21 0 0,21 21 15,-22 1-15,1-1 0,0 0 16,-1 0-16,22 21 0,-21-20 0,0 20 16,20-21-16,1 21 0,0-20 15,21 20-15,-21-21 0,21 21 0,0-20 16,0-1-16,0 0 0,21 0 16,0-21-16,0 21 0,22 0 15,-22-21-15,0 0 0,0 0 0,0 0 16,22 0-16,-22 0 0,0 0 0,0 0 15,0 0-15,22 0 0,-43-21 16,21 0-16,0 21 0</inkml:trace>
  <inkml:trace contextRef="#ctx0" brushRef="#br0" timeOffset="52200.31">25950 4911 0,'0'0'0,"-21"0"16,0 0-1,0 0-15,21-21 32,0-1-17,0 1 1,-21 21-16,-1-21 15,22 0-15</inkml:trace>
  <inkml:trace contextRef="#ctx0" brushRef="#br0" timeOffset="95988.55">1439 8192 0,'-21'0'0,"0"0"31,21-22 32,0 1-48,0 0 1,0 0-1,0 0-15,0 0 16,0-1-16,0 1 16,0 0-16,0 0 0,0 0 15,0 0 1,0 42 15,0 0-31,0 21 16,0-21-16,0 22 0,0-1 0,0 0 15,0 1-15,0-1 0,0 22 16,0-22-16,0 0 0,0 1 16,0-1-16,0-21 0,0 21 0,0 1 15,0-22-15,0 21 0,0-21 16,0 22-16,0-22 0,0 0 0,0 0 16,0 0-16,0 1 0,0-1 15,0 0-15,0-42 47,0 0-47,0-1 16,0 1-16,0 0 0,0 0 0</inkml:trace>
  <inkml:trace contextRef="#ctx0" brushRef="#br0" timeOffset="96368.12">1757 8488 0,'-21'-21'0,"42"42"16,-21 0-16,21-21 0,0 21 16,0-21-1,0 0-15,1 0 16,-22-21-1,0 0 1,0 0 0,-22 21 15,1 0-15,0 0-16,21 21 0,0 0 15,-21 0-15,21 0 16,0 1-1,21-22 17,0-22-32,-21 1 0,21 21 15</inkml:trace>
  <inkml:trace contextRef="#ctx0" brushRef="#br0" timeOffset="97000.05">3619 7874 0,'0'-21'0,"0"42"0,0-63 15,0 21-15,0-1 16,0 1-16,0 0 16,-21 21-16,0 0 15,0 0-15,0 0 0,0 21 16,-1 0-16,1 1 0,0-1 0,0 0 15,0 21-15,0 1 0,-1-1 16,1 0-16,0 22 0,0-22 0,0 22 16,0-1-16,21-21 0,0 22 15,-22-22-15,22 1 0,0 20 0,0-21 16,0 1-16,0-1 0,0 0 16,0 22-16,0-43 0,22 21 15,-22-20-15,21 20 0,21-21 16,-21 0-16,22 0 0,-22-21 0,21 0 15,0 0-15,1 0 0,20 0 0,-20 0 16,-1-21-16,0 21 0,1-21 16,-1 0-16,21-21 0,-41 20 0,20 1 15,0-21-15</inkml:trace>
  <inkml:trace contextRef="#ctx0" brushRef="#br0" timeOffset="97983.55">4212 8382 0,'0'-21'16,"0"42"-16,0-63 0,0 21 15,-21 42 17,21 0-32,-21 0 0,21 0 15,0 0-15,0 1 0,-21-1 0,21 0 16,0 21-16,-22-21 0,22 1 0,0 20 16,0-21-16,0 0 0,0 22 15,0-22-15,0 0 0,0 0 0,0 0 16,22 0-16,-1 1 0,0-1 15,0-21-15,0 0 16,0 0-16,1 0 0,20 0 0,-21 0 0,0-21 16,0 21-16,1-22 0,-1 1 15,-21 0-15,0 0 0,0 0 16,0 0-16,0-1 0,0 1 16,0 0-16,-21-21 0,21 21 0,-22-1 15,1 1-15,0 0 0,0-21 0,0 21 16,21-1-16,0 1 0,-21 0 15,21 0-15,0 0 0,0 0 0,0-1 16,21 1-16,0 0 16,21 0-16,-21 0 0,22 21 0,-1 0 15,0 0-15,1 0 0,-1 0 0,0 0 16,1 21-16,-1-21 0,0 21 16,-20 0-16,20 22 0,-21-22 15,0 0-15,0 0 0,1 0 16,-22 22-16,21-22 0,-21 0 0,0 0 15,0 0-15,0 0 0,0 1 0,0-1 16,0 0-16,0 0 0,-21 0 16,21 0-1,0-42 17,0 0-32,0 0 0,0 0 15,0 0-15,0-1 0,0 1 16,0 0-16,0-21 0,0 21 0,0-22 15,21 22-15,0-21 0,0 21 16,0-22-16,0 22 0,1 0 16,-1 0-16,21 0 0,-21 21 0,22 0 15,-1 0-15,-21 0 0,21 0 16,1 21-16,-22 0 0,21 0 0,-21 0 16,1 22-16,-1-22 0,0 0 0,0 21 15,-21-21-15,0 1 0,0-1 16,0 0-16,0 0 0,0 0 0,0 0 15,0 1-15,0-1 0,0 0 16,-21-21 0,0 0-1,21-21 1,0 0-16,0-1 0,0 1 16,0 0-16,0 0 0,0 0 0,21-22 15,0 22-15,0-21 0,0 21 0,1-22 16,-1 1-16,0 21 0,21-21 15,1 20-15,-1 1 0,0 0 0,-21 0 16,22 21-16,-1 0 0,0 0 16,-20 21-16,-1 0 0,0 0 0,0 22 15,0-22-15,-21 0 0,0 21 0,0-20 16,0 20-16,0-21 16,0 21-16,0-20 0,0-1 0,-21 21 15,0-21-15,21 0 0,0 1 0,-21-1 16,21 0-16,0 0 15,21-21 17,0 0-32</inkml:trace>
  <inkml:trace contextRef="#ctx0" brushRef="#br0" timeOffset="98403.51">6498 8170 0,'0'-21'0,"0"42"0,0-63 16,-21 42-16,21-21 15,-21 21 1,0 21-16,21 0 16,0 0-16,0 1 0,0-1 15,0 0-15,-22 21 0,22-21 0,0 22 16,-21-1-16,21 0 0,0 22 0,0-22 15,0 22-15,0-1 0,0 1 16,0 20-16,0 1 0,21-21 16,-21 20-16,22 1 0,-22 0 0,0-1 15,21-20-15,-21 20 0,21 1 0,-21 0 16,0-1-16,0 1 0,21-21 16,0 20-16,-21-20 0,21-1 0,-21 1 15,0-1-15,22-20 0,-22 20 0,21-21 16,-21 1-16,0-22 0,0 21 0,0-21 15,0 1-15,0-1 0,0-42 32,0-22-32,0 22 15,0 0-15,0-21 0,0-1 0,0 1 16,0-22-16,0 22 16,21-21-16,-21-1 0</inkml:trace>
  <inkml:trace contextRef="#ctx0" brushRef="#br0" timeOffset="98732.41">6477 8424 0,'0'0'0,"-21"-63"0,21 21 0,-21-22 0,21 22 16,0-1-16,0-20 0,0 42 16,0-22-16,21 1 0,0 21 0,0 0 15,21 0-15,-20 21 0,20 0 16,0 0-16,-21 0 0,22 0 15,-1 0-15,0 21 0,1 21 0,-22-21 16,21 22-16,-21-22 0,1 21 16,-1 0-16,-21 1 0,0-1 0,0 0 15,0 1-15,0-1 0,-21-21 0,-1 22 16,1-22-16,0 0 0,-21 21 16,21-21-16,-22 1 0,22-22 0,-21 21 15,-1 0-15,22-21 0,-21 0 0,21 21 16,0-21-16,-1 0 0,22-21 31,0 0-31,22 0 0,-1-1 0,0 1 16,0-21-16</inkml:trace>
  <inkml:trace contextRef="#ctx0" brushRef="#br0" timeOffset="99911.37">7239 7662 0,'0'-21'0,"0"42"31,0 1-31,0-1 0,0 0 16,0 0-16,0 21 0,0 1 0,0-1 16,0 0-16,0 1 15,0-1-15,0 0 0,0 22 0,0-22 16,0 1-16,0-1 0,0 0 0,0 1 15,0-22-15,0 21 0,0-21 16,0 0-16,0 1 0,0-1 0,0 0 16,0 0-16,21-21 0,0 0 15,0 0-15,1 0 16,-1 0-16,0-21 16,0 0-16,0 0 0,-21-1 0,21 1 15,1 0-15,-22-21 0,21 21 16,0-1-16,-21-20 0,0 21 15,0 0-15,21-22 0,-21 22 16,21 0-16,-21 42 31,0 0-31,0 1 0,0-1 0,0 0 16,0 0-16,0 0 0,0 22 16,0-22-16,0 21 0,-21-21 0,21 0 15,0 1-15,0-1 0,0 0 0,0 0 16,0 0-16,0 0 0,21 1 15,0-1-15,1-21 0,-1 0 16,0 0-16,0 0 0,0 0 16,0 0-16,22 0 0,-22-21 15,21 21-15,-21-22 0,1 1 0,20 0 16,-21 0-16,0 0 0,22-22 0,-22 1 16,0 21-16,-21-21 0,21 20 15,0-20-15,-21 21 0,0-21 0,0 20 16,0 1-16,0 42 31,0 1-31,0-1 0,-21 0 16,21 0-16,-21 21 0,21-20 0,-21-1 15,21 21-15,0-21 0,0 0 16,-21 1-16,21-1 0,0 0 0,-22 0 16,22 0-16,0 0 0,0 1 15,0-1-15,0-42 63,0-1-63,0 1 0,0 0 15,0 0-15,0 0 0,0 0 16,22-1-16,-22 1 16,0 42 171,0-42-15,21 21-156,-21-21-1</inkml:trace>
  <inkml:trace contextRef="#ctx0" brushRef="#br0" timeOffset="100394.11">8043 8340 0,'21'0'62,"1"0"-46,-1 0-16,0-21 0,0 21 16,0-22-16,0 1 0,1 21 15,-1-21-15,0 0 0,0 0 16,0 0-16,-21-1 0,0 1 0,0 0 16,0 0-16,0 0 0,0 0 15,0-1-15,-21 22 16,0 0-16,0 0 15,0 0-15,-1 0 0,1 0 16,-21 22-16,21-22 0,0 42 16,21-21-16,-22 0 0,1 22 0,0-22 15,21 21-15,0 0 0,0-20 16,0 20-16,0-21 0,0 21 0,0-20 16,0-1-16,0 0 0,0 0 0,21 0 15,0 0-15,1 1 0,-1-22 16,0 21-16,0-21 0,0 0 0,0 0 15,22 0-15,-22 0 0,0 0 0,0 0 16,0 0-16,1 0 0,-1-21 16,0 21-16,0-22 0,0 1 0,0 0 15,-21 0-15,22 0 0,-22 0 16,21-22-16,-21 22 0,0-21 0</inkml:trace>
  <inkml:trace contextRef="#ctx0" brushRef="#br0" timeOffset="100747.38">7832 7811 0,'-22'21'0,"44"-42"0,-65 63 0,22-42 16,21 21-1,21-21 17,0 0-32,1 0 0,-1-21 0,0 21 15,0-21-15,0 21 0,-21-21 0,0-1 16,0 1 0,0 0-16,-21 21 15,0 0-15,0 0 0,-22 0 16,22 0-16,0 0 0,0 0 0,0 0 15,0 0-15,-1 0 0,22 21 0,0 0 16,0 1-16,0-1 16,0 0-1,22-21-15,-1 0 0</inkml:trace>
  <inkml:trace contextRef="#ctx0" brushRef="#br0" timeOffset="102488.82">9927 8530 0,'-21'0'0,"42"0"0,-63 0 0,21 0 16,-1-21 0,1 0-16,21 0 15,0 0-15,0-1 0,0 1 0,0 0 16,0 0-16,0-21 15,0 20-15,0-20 0,0 0 0,0-1 16,21 1-16,-21-21 0,0 20 0,22 1 16,-22 0-16,0-22 0,0 22 15,0-1-15,0 1 0,0 0 0,0-1 16,0 22-16,0-21 0,0 21 16,-22 0-16,22-1 0,-21 22 15,0 22 1,0-1-16,21 0 0,-21 21 15,21 1-15,0-22 0,0 42 0,0-20 16,0-1-16,-21 21 0,21 1 16,0-1-16,-22-20 0,22 20 15,0 1-15,0-22 0,0 0 0,0 1 16,0-1-16,22-21 0,-1 22 0,0-22 16,-21 0-16,21 0 0,0-21 15,0 21-15,22-21 0,-22 0 0,0 0 16,21 0-16,-20 0 0,20 0 0,-21-21 15,21 21-15,-20-21 0,20 0 16,-21 0-16,21-1 0,-20-20 0,-1 21 16,0-21-16,0-1 0,0 22 0,-21-21 15,0-1-15,21 1 16,-21 0-16,22 21 0,-22-1 0,0 1 0,0 0 16,0 0-16,0 42 31,0 0-31,0 0 0,-22 22 0,22-22 15,-21 21-15,21-21 0,-21 22 0,21-22 16,0 21-16,0-21 0,0 1 16,0 20-16,0-21 0,0 0 0,21 0 15,0 1-15,1-22 0,-22 21 0,21-21 16,21 0-16,-21 0 0,0 0 16,1 0-16,-1 0 0,21 0 0,-21 0 15,22 0-15,-22-21 0,0-1 0,21 1 16,-21 0-16,1-21 0,-1 21 15,0-22-15,0 22 0,0-21 0,-21-1 16,0 1-16,21 21 0,-21-21 16,0 20-16,22 1 0,-22 0 15,-22 21 1,22 21-16,-21 0 16,0 1-16,21 20 0,0-21 15,-21 0-15,0 22 0,21-22 0,0 0 16,0 21-16,-21-21 0,21 1 0,0-1 15,-22 0-15,22 0 0,0 0 16,0 0-16,0 1 16,0-44 15,0 1-15,0 0-16,0 0 0,0 0 15,22-22-15,-22 22 0,21 0 0,-21-21 16,0-1-16,21 1 0,0 21 15,-21-21-15,21 20 0,0 1 0,1 0 16,-22 0-16,21 21 0,0 0 0,0 0 16,0 0-16,-21 21 0,21 0 15,1 0-15,-22 1 0,0-1 0,21 21 16,0-21-16,-21 22 0,21-22 16,-21 0-16,0 21 0,0-21 15,21 1-15,-21-1 0,0 0 0,0 0 16,0 0-16,21 0 0,1-42 47,-1 0-32,-21 0-15,21 0 0,0 0 16,-21-1-16,21-20 0,0 0 0,1 21 16,-1-22-16,0 1 0,0 0 0,21-1 15,-20 1-15,-1 21 16,21 0-16,0-22 0,-20 43 15,-1 0-15,0 0 0,-21 21 16,21 1-16,-21-1 0,0 0 16,0 21-16,0 1 0,0-22 0,0 21 15,0 0-15,0-20 0,0 20 0,0 0 16,0-21-16,0 22 0,21-22 16,0 0-16,-21 0 0,22 0 0,-1-21 15,-21 22-15,21-1 0,0-21 16,0 0-16,22 0 0,-22 0 0,0 0 15,0 0-15,21 0 0,-20-21 16,20-1-16,-21 1 0,21 21 0,-20-21 0,20-21 16,-21 21-16,0-1 0,0-20 15,1 0-15,-1-1 0,0 1 16,0 0-16,-21-1 0,0 1 0,0 21 16,0-21-16,0 20 0,0 1 15,-21 21-15,0 0 16,0 0-16,-1 21 0,1 1 0,0 20 15,0-21-15,21 21 0,0 1 16,0-1-16,0-21 0,0 22 0,0-1 16,0-21-16,0 0 0,21 22 0,0-22 15,0 0-15,1-21 0,20 21 16,-21 0-16,21-21 0,-20 0 16,20 0-16,-21 0 0,21 0 0,-20 0 0,20 0 15,-21-21-15,21 0 16,-20 21-16,-1-21 0,0 0 0,0-1 15,0-20-15,-21 21 0,21-21 0,-21 20 16,22-20-16,-22 0 0,0-1 16,0 1-16,0 0 0,0 21 0</inkml:trace>
  <inkml:trace contextRef="#ctx0" brushRef="#br0" timeOffset="102731.59">11049 7726 0,'0'0'0,"-21"21"0,0-21 16,-1 0-16,1 0 15,21-21 1,-21 21-1,0 0 1,0 0-16,0-21 16,-1 21-16,1 0 0</inkml:trace>
  <inkml:trace contextRef="#ctx0" brushRef="#br0" timeOffset="102931.99">9737 7959 0,'0'21'16,"0"-42"-16,0 63 0,21-42 31,0 0-31,0 0 16,0 0-16,22 0 16,-22-21-16,21 21 0,-21-21 0,22 21 15,-1-21-15,0-1 0,1 22 0,-1-21 16,21 0-16</inkml:trace>
  <inkml:trace contextRef="#ctx0" brushRef="#br0" timeOffset="103451.72">13504 7895 0,'0'-21'16,"0"42"-16,0-63 0,0 21 0,0 0 0,0-1 15,0 1-15,0 0 0,0 0 0,0-21 16,0 20-16,0 1 16,0 0-16,0-21 0,0 21 0,0-22 15,0 22-15,0-21 0,0 21 0,0-1 16,0 1-16,0 0 0,0 0 16,0 42-1,0 0-15,0 22 16,0-1-16,0 0 0,0 1 0,0 20 15,0 1-15,0-22 0,0 21 0,0 1 16,0-1-16,0 1 0,0-1 16,0 1-16,0-22 0,0 22 0,0-22 15,0 0-15,0 1 0,0-1 0,0 0 16,0-20-16,0-1 0,0 0 16,0 0-16,0 0 0,21-21 31,1 0-16,-22-21-15,0 0 0</inkml:trace>
  <inkml:trace contextRef="#ctx0" brushRef="#br0" timeOffset="103763.23">13483 7811 0,'0'-43'0,"0"86"0,0-128 0,0 43 15,-21-1-15,21 1 0,0 0 0,0 20 16,0-20-16,21 0 0,-21 21 15,42-22-15,-20 22 0,-1-21 16,21 21-16,-21-1 0,22 1 0,-1 21 16,0 0-16,22 0 0,-22 21 15,0 22-15,22-22 0,-22 21 0,1 1 16,-22-1-16,0 0 0,-21 22 0,0-22 16,0 0-16,-42 1 0,20-1 15,-20 0-15,0 1 0,-1-22 0,-20 21 16,21 1-16,-1-22 0,1 21 0,0-21 15,-1 0-15,22 1 0,-21-1 16,21 0-16,21 0 0,0 0 16,21-21 15,0 0-31,0 0 0</inkml:trace>
  <inkml:trace contextRef="#ctx0" brushRef="#br0" timeOffset="104195.98">14266 7853 0,'0'0'0,"0"-21"0,-21 21 47,21 21-47,-21 0 0,0 0 15,0 0-15,-1 1 0,1 20 16,21-21-16,-21 21 0,0-20 0,0 20 15,21-21-15,0 0 0,-21 22 16,21-22-16,0 0 0,0 0 0,0 0 16,0 0-16,0 1 0,21-1 15,0-21-15,0 0 0,0 0 16,22 0-16,-22 0 0,21 0 0,-21 0 16,22 0-16,-1 0 0,-21-21 0,21-1 15,-20 1-15,20 0 0,-21 0 16,0 0-16,0-22 0,-21 22 0,0-21 15,0 0-15,0-1 0,0 22 16,0-21-16,0 21 0,0-1 16,-21 1-16,0 0 0,0 0 0,0 21 15,-22 0-15,22 0 0,0 0 0,-21 0 16,21 0-16,-1 21 0,1 0 16,0 0-16,0 1 0,21-1 0,0 0 15,0 0-15,0 0 0,0 22 0,0-22 16,0 0-16,21 0 0,0 0 15</inkml:trace>
  <inkml:trace contextRef="#ctx0" brushRef="#br0" timeOffset="105188.9">14711 8319 0,'0'0'0,"0"-22"0,0 1 16,0 0-16,21 0 15,-21-21-15,21 20 0,-21-20 0,21 0 16,-21-1-16,0 1 0,21-21 0,-21 20 16,22 1-16,-22-22 0,0 22 15,0-21-15,0-1 0,0 22 0,0-22 16,0 22-16,0 0 0,0-1 16,0 1-16,0 21 0,0 0 0,0-1 15,0 1-15,0 42 16,-22 1-16,22-1 15,-21 21-15,21 0 0,0 1 0,0 20 16,-21-20-16,21 20 0,-21 1 16,21-1-16,0 1 0,0-1 0,-21 1 15,21-1-15,-21-21 0,21 22 0,0-22 16,0 1-16,0-1 0,0 0 16,0-21-16,21 1 0,0-1 0,-21 0 15,21 0-15,0-21 0,0 0 16,1 0-16,-1 0 0,0 0 15,21 0-15,-21-21 0,22 0 0,-22 0 0,0-1 16,21 1-16,-20 0 0,-1 0 16,42-64-16,-42 64 15,1-21-15,-22-1 0,21 1 0,0 21 16,-21 0-16,0 0 0,0-1 0,0 44 31,-21-1-15,0 0-16,21 0 0,-22 21 0,22-20 15,-21 20-15,21-21 0,0 21 16,0-20-16,0-1 0,0 21 0,0-21 16,0 0-16,0 1 0,21-1 15,1-21-15,-1 0 16,0 0-16,21 0 0,-21 0 0,1 0 16,20 0-16,-21 0 0,0 0 0,22-21 15,-22-1-15,0 1 0,0 0 16,0 0-16,0 0 0,1-22 0,-1 22 15,0-21-15,0 21 0,-21 0 0,21-22 16,-21 22-16,21 0 0,-21 0 16,0 0-16,0-1 0,0 44 31,0-1-31,0 0 16,0 0-16,0 0 0,0 22 15,0-1-15,0-21 0,-21 21 0,21 1 16,0-1-16,0 22 0,0-22 15,0 0-15,0 1 0,0 20 0,0-21 16,0 22-16,0-22 0,0 22 0,0-1 16,0 1-16,0-1 0,0 22 15,0-22-15,0 1 0,0-1 0,0 1 16,-21-1-16,21 22 0,0-21 0,0-1 16,0 1-16,-21-1 0,0 1 15,0-1-15,21-21 0,-22 1 16,1-1-16,-21-21 0,21 0 0,-22-21 15,22 22-15,-21-22 0,-22 0 0,22 0 16,0 0-16,-22-22 0,1 1 16,-1-21-16,1 21 0,-1-22 0,1 1 15,-1 0-15,1-22 0,20 22 0,1 0 16,0-1-16,21 1 0,-1 0 0,1-1 16,21 1-16,0 0 0,0-1 15,0 1-15,0 0 0,21-1 0,1 1 16,20 0-16,-21-22 0</inkml:trace>
  <inkml:trace contextRef="#ctx0" brushRef="#br0" timeOffset="105955.46">15833 8065 0,'0'-22'0,"0"44"0,-22-44 0,22 1 0,-21 21 16,21-21-16,-21 21 31,21 21-31,0 0 16,0 1-16,0-1 0,0 0 15,0 21-15,0-21 0,0 22 16,0-1-16,0-21 0,0 0 0,0 22 15,0-22-15,0 0 0,0 0 0,0 0 16,0 1-16,0-1 0,0 0 16,0-42 15,0 0-31,0-1 16,0 1-16,0 0 0,0 0 0,0 0 15,21-22-15,-21 1 0,21 0 16,-21-1-16,22 1 0,-1 0 15,0-1-15,0 22 0,0-21 0,0 21 0,1 0 16,-1-1-16,0 1 16,21 21-16,1 0 0,-22 0 0,21 0 15,-21 21-15,22 22 0,-1-22 0,-21 21 16,0-21-16,22 22 0,-22-1 16,0-21-16,-21 22 0,0-1 0,0-21 15,0 0-15,0 22 0,0-22 0,0 0 16,-21-21-16,21 21 0,-21-21 15,-1 0-15,1 0 0,0 0 0,0 0 16,0 0 0,21-21-16,0 0 15,0 0-15,0-22 0,0 22 0,0 0 16,21-21-16,0 20 0,21-20 16,-20 0-16,20-1 0,-21 22 15,21-21-15,1 21 0,-1 0 0,0-1 16,1 1-16,-1 21 0,0 0 15,-20 0-15,20 21 0,-21-21 0,0 43 16,0-22-16,1 21 0,-22-21 0,21 22 16,-21-1-16,0 0 0,0-20 15,0 20-15,0-21 0,-21 21 0,-1-20 16,1-1-16,0 0 0,0 0 16,21 0-16,0 0 0,-21-21 15,0 0-15,42 0 31,0-21-31,0 0 0,0 21 0</inkml:trace>
  <inkml:trace contextRef="#ctx0" brushRef="#br0" timeOffset="106361.23">17230 7874 0,'0'0'16,"0"21"-1,-22 0-15,1 1 0,0-1 0,0 0 16,0 0-16,-22 21 0,22-20 0,0 20 16,0 0-16,21-21 0,0 22 15,-21-22-15,21 0 0,0 0 0,0 22 16,0-22-16,21 0 0,0 0 16,0-21-16,0 0 0,1 21 15,-1-21-15,21 0 0,0 0 0,-20 0 16,20 0-16,0 0 0,-21-21 0,22 0 15,-22 0-15,0 21 0,21-21 16,-20-22-16,-22 22 0,21-21 0,0 21 16,-21-22-16,0 1 0,0 0 15,0 20-15,0-20 0,0 0 16,-21 21-16,0-1 0,-22 1 0,22 0 16,0 21-16,-21 0 0,20 0 0,-20 0 15,21 0-15,-21 0 0,20 0 16,1 21-16,0 0 0,21 1 15,0 20-15,0-21 0,0 0 0,21 0 16,0 1-16,22-22 0,-22 21 16,0 0-16,21-21 0</inkml:trace>
  <inkml:trace contextRef="#ctx0" brushRef="#br0" timeOffset="106756">17632 8107 0,'0'-64'15,"0"128"-15,0-149 0,0 64 0,0 0 0,0 0 16,0 0-16,0-1 0,0 1 16,0 0-16,21 21 0,0 0 15,0-21-15,22 21 0,-22 0 0,0 0 16,21 0-16,-21 0 0,22 21 0,-22 0 16,0 0-16,0 1 0,0 20 15,1 0-15,-1-21 0,-21 22 0,0-22 16,21 0-16,-21 21 0,0-20 0,0-1 15,0 0-15,0 0 16,-21 0-16,0-21 0,-1 21 0,1-21 16,0 0-1,0 0-15,21-21 16,0 0 0,0 0-16,0 0 0,0 0 0,0-1 15,21 1-15,0-21 0,0 21 16,-21 0-16,22-22 0,-1 22 0,0-21 15,0 21-15,0-1 0,0 1 16,1 21-16,-1-21 0,0 21 0,0 0 16,0 0-16,0 0 0,1-21 15,-1 21-15,0 0 0,0 0 0,0 0 16</inkml:trace>
  <inkml:trace contextRef="#ctx0" brushRef="#br0" timeOffset="107059.83">18457 7853 0,'0'-21'16,"-21"21"15,0 0-31,21 21 0,-21 0 16,21 0-16,-21 22 0,21-1 15,0 0-15,0 1 0,0-1 0,0 21 16,0 1-16,0-1 0,0-20 0,0 20 16,0 1-16,0-22 0,0 22 15,0-1-15,0 1 0,0-1 16,0-21-16,0 22 0,0-1 0,0 1 15,-22-22-15,1 1 0,21-1 16,-21 0-16,0 1 0,21-1 0,-21-21 16,21 0-16,-21 0 0,21 1 0,0-1 15,0-42 17,21-1-32,-21 1 0,21 0 15,0-21-15,-21 21 0,21-22 16,0-20-16,1 20 0</inkml:trace>
  <inkml:trace contextRef="#ctx0" brushRef="#br0" timeOffset="107352.66">18415 8107 0,'0'0'0,"-42"-212"32,42 191-17,21 21-15,0 0 16,21 0-16,-21 0 0,22 0 0,-1 0 15,0 0-15,1 0 0,-22 21 0,0 0 16,21 1-16,-42-1 16,22 0-16,-22 21 0,0-21 0,0 22 15,0-22-15,0 21 0,-22-21 0,1 1 16,0-1-16,0 0 0,-21 0 16,20 0-16,-20-21 0,0 0 0,21 21 15,-1-21-15,-20 0 0,21 0 0,21-21 31,0 0-15,21 21-16,0-21 0,22-21 0,-22 20 16</inkml:trace>
  <inkml:trace contextRef="#ctx0" brushRef="#br0" timeOffset="107959.31">19135 7514 0,'0'0'15,"-22"0"-15,1 0 0,0 21 16,0 1-16,21-1 16,0 0-16,-21 21 0,0-21 0,21 22 15,-22-1-15,22 0 0,0 1 0,0-1 16,0 0-16,-21 1 0,21-1 16,0 0-16,0 1 0,0-22 0,0 21 15,0-21-15,0 1 0,0-1 0,0 0 16,0 0-1,0-42 1,0 0 0,0 0-16,21-1 0,-21 1 15,0-21-15,22 21 0,-1-22 0,0 1 16,0 0-16,-21-1 0,21 22 0,0 0 16,1-21-16,-22 21 15,21 21-15,0 0 0,0 0 16,-21 21-16,0 0 0,0 0 15,0 21-15,0-20 0,0 20 16,21 0-16,-21-21 0,21 22 16,-21-22-16,0 21 0,22-21 0,-1 1 15,-21-1-15,21-21 0,0 21 16,0-21-16,0 0 16,1 0-16,-1 0 0,0 0 15,-21-21-15,21 0 0,0 21 16,0-22-16,1 1 0,-22 0 0,21 0 15,0 0-15,-21 0 0,0-1 16,0 1-16,21 0 0,-21 42 31,0 0-31,-21-21 0,21 22 16,0-1-16,-21 0 0,21 0 0,-21 0 16,21 0-16,-22 1 0,22-1 15</inkml:trace>
  <inkml:trace contextRef="#ctx0" brushRef="#br0" timeOffset="108148.2">19537 7768 0,'0'21'15,"0"-42"-15,0-21 0,0 21 0,0 0 0,0-1 0,0 1 16,-21 21 15,-1 0-31,22 21 0,0 1 16,0-1-16,0 0 15,0 0 1,22-21-16,-1 21 0,0-21 16</inkml:trace>
  <inkml:trace contextRef="#ctx0" brushRef="#br0" timeOffset="108529.98">20151 7853 0,'0'0'15,"0"-21"-15,0 0 0,-22 21 16,1 0-16,0-22 0,0 22 16,0 0-16,-22 0 0,22 0 15,-21 0-15,21 0 0,0 22 0,-22-1 16,22-21-16,21 21 0,0 0 15,0 0-15,0 0 16,0 1-16,21-22 0,0 21 0,1 0 16,-1-21-16,0 21 0,21 0 0,-21-21 15,1 21-15,-1 1 0,0-22 16,0 21-16,0-21 0,-21 21 0,0 0 16,0 0-1,-21-21 1,0 0-16,0 21 15,0-21-15,-1 0 0,1 0 0,0 0 16,0 0-16,0 0 0,0 0 16,-1 0-16,22-21 31,22 21-15,-1-21-16</inkml:trace>
  <inkml:trace contextRef="#ctx0" brushRef="#br0" timeOffset="109200.63">20659 7811 0,'0'0'15,"0"-22"-15,0 44 32,0-1-32,-22-21 0,1 21 15,21 0-15,-21 0 0,21 0 16,0 1-16,0-1 0,0 0 0,-21 21 15,21-21-15,0 1 0,0-1 16,0 0-16,0 0 0,0 0 0,0 0 16,-21-21-16,21 22 15,0-44 17,0 1-32,0 0 15,0 0-15,0-21 16,0 20-16,21 1 0,-21-21 0,42 21 15,-21-22-15,1 22 0,20 0 0,-21 0 16,21-21-16,1 20 0,-22 22 16,21-21-16,1 21 0,-1 0 0,-21 0 15,21 21-15,1-21 0,-22 22 16,21 20-16,-21-21 0,1 0 0,-1 22 16,0-22-16,-21 21 0,0-21 15,0 22-15,0-22 0,0 0 16,0 0-16,0 0 0,0 0 0,0 1 15,0-1-15,-21-21 0,0 0 16,-1 0 0,22-21-16,-21-1 15,21 1-15,0 0 0,0 0 16,0-21-16,0 20 0,21 1 16,1-21-16,-1 21 0,21-22 0,-21 1 15,22 21-15,-1-21 0,0 20 16,1 1-16,-1 0 0,0 0 0,1 21 15,-22 0-15,21 0 0,0 0 16,-20 21-16,-1 0 0,0 0 16,0 1-16,-21 20 0,0-21 0,0 21 15,0 1-15,0-22 0,0 21 0,0 1 16,0-1-16,0-21 0,0 21 16,-21 22-16,0-43 0,21 0 15,-21 0-15,-1 1 0,1-1 0,0 0 16,-21-21-16,21 21 0,-22 0 15,1-21-15</inkml:trace>
  <inkml:trace contextRef="#ctx0" brushRef="#br0" timeOffset="110431.21">1609 9948 0,'-22'0'16,"1"-21"0,21 0-16,0 0 15,0 0-15,0 0 0,0-1 16,21 1-16,1 21 16,-1 0-16,0 0 0,0 0 0,21 0 15,-20 0-15,-1 21 0,21 1 16,-21-1-16,0 21 0,1 0 15,-1 1-15,-21-1 0,0 0 16,0 1-16,0-1 0,-21 0 0,-1 22 16,-20-22-16,21 22 0,-21-22 15,-1 22-15,1-22 0,0 0 0,-1-21 16,1 22-16,0-22 0,-1 0 16,22 0-16,-21-21 0,21 0 0,-22 0 15,22 0-15,0 0 0,-21 0 16,20-21-16,1 0 0,0 0 0,21-22 15,-21 1-15,21 0 0,-21-1 16,21 1-16,-21 0 0,21-1 0,0 1 16,0 0-16,0 21 15,21-1-15,0 1 0,0 0 0,0 21 16,22 0-16,-1 0 0,0 0 16,1 21-16,-1 0 0,0 1 0,1 20 15,-1 0-15,-21 1 0,21-1 16,-20 0-16,20 1 0,-21-22 0,0 21 15,0 0-15,1 1 0,-1-22 16,-21 0-16,21 21 0,0-20 0,-21-1 16,21 0-16,0-21 15,-21 21-15,22-21 16,-1 0 0,-21-21-1,0 0-15,0 0 0,0-1 16,0 1-16</inkml:trace>
  <inkml:trace contextRef="#ctx0" brushRef="#br0" timeOffset="110607.87">2371 10393 0,'0'21'47,"0"0"-32,-22-21 1,22 21 0</inkml:trace>
  <inkml:trace contextRef="#ctx0" brushRef="#br0" timeOffset="111119.93">3577 9970 0,'0'0'0,"-21"-22"0,21 1 0,-21 0 0,0 0 15,21 0-15,0 0 0,0-1 16,0 44-1,0-1 1,21 21-16,0 0 0,-21 1 16,21-1-16,0 22 0,-21-22 0,0 21 15,21 1-15,-21-1 0,0-20 16,0 20-16,0 1 0,0-22 0,0 0 16,0 22-16,0-43 0,0 21 0,-21-20 15,21 20-15,-21-21 0,21 0 16,0 0-16,0 1 0,0-44 47,0 1-47,0 0 0,0-21 15,0 21-15</inkml:trace>
  <inkml:trace contextRef="#ctx0" brushRef="#br0" timeOffset="112488.04">3429 10139 0,'0'0'15,"0"-42"-15,0-1 0,0 22 0,0-21 0,0 21 16,0-22-16,0 22 0,0-21 16,0 21-16,21-1 0,0-20 15,22 21-15,-22 0 0,21 0 0,0-1 16,22 22-16,-22 0 0,1 0 16,20 0-16,-21 22 0,22-1 0,-22 21 15,1 0-15,-1-20 0,-21 20 16,0 0-16,0 1 0,-21-1 0,0 0 15,0 1-15,0-1 0,-21 0 0,0 1 16,-21-1-16,21-21 0,-22 21 16,1 1-16,0-22 0,-1 0 0,1 0 15,0 0-15,-1 1 0,22-1 16,-21-21-16,-1 0 0,22 0 16,-21 0-16,21 0 0,0 0 0,-1-21 0,1-1 15,21 1-15,0 0 16,0 0-16,0-21 0,0 20 0,0 1 15,0 0-15,21 21 0,1 0 16,-1 0-16,0 0 0,0 21 16,0 0-16,0 1 0,1-1 0,20 0 15,-21 0-15,0 21 0,0-20 16,1 20-16,-1 0 0,0-21 0,-21 22 16,21-22-16,0 21 0,22 1 15,-22-22-15,0 0 0,-21 0 16,21 0-16,0 0 0,0-21 15,1 0-15,-1 22 0,0-22 0,0 0 16,0 0-16,22 0 0,-22 0 16,0-22-16,0 1 0,0 21 0,22-21 15,-22 0-15,0 0 0,21 0 0,-21-22 16,1 22-16,-1 0 0,0-21 16,0-1-16,0 22 0,-21-21 0,21-1 15,1-20-15,-22 42 0,0 0 16,0-1-16,0 44 31,0-1-31,0 0 16,0 0-16,0 0 0,-22 22 15,22-22-15,0 21 0,0-21 0,0 0 16,0 22-16,0-22 0,0 0 16,0 0-16,0 0 0,22 1 0,-22-1 15,21-21-15,0 21 0,0-21 16,0 0-16,0 0 0,1 0 15,-1 0-15,21-21 0,-21 0 0,0 21 16,1-22-16,-1 1 0,21 0 0,-21 0 16,-21 0-16,21 0 0,1-22 15,-22 22-15,0-21 0,0 21 0,0-22 16,0 22-16,0 0 0,0 0 0,0 0 16,0-1-16,0 1 0,0 42 31,0 1-31,0-1 15,0 21-15,0-21 0,0 22 16,0-22-16,0 21 0,0-21 0,0 22 16,0-22-16,0 0 0,0 21 0,21-21 15,0 1-15,0-1 0,0-21 16,0 21-16,-21 0 0,43-21 0,-22 0 16,0 0-16,0 0 0,0 0 0,1 0 15,20 0-15,-21-21 16,0 0-16,0 0 0,1-1 0,-1 22 15,0-42-15,0 21 0,0 0 0,0 0 16,-21-22-16,0 1 0,0 21 16,0-22-16,0 1 0,0 21 0,0-21 15,0 20-15,0 1 0,0 0 16,0 42 0,0 0-16,0 1 0,0-1 15,0 0-15,0 21 0,0-21 0,0 1 16,0 20-16,0-21 0,0 21 15,0-20-15,0-1 0,0 21 0,0-21 16,0 0-16,0 1 0,-21-1 16,21 0-16,0 0 0,-21-21 31,21-21-15,0 0-16,0 0 15,0-1-15,0-20 0,21 21 16,0-21-16,1-1 0,-1 1 0,21 0 15,-21-1-15,22 1 0,-22 0 16,21-1-16,0 22 0,1 0 0,-1 0 16,0 21-16,22 0 0,-43 0 0,21 0 15,1 21-15,-1 0 0,-21 21 0,0-20 16,1 20-16,-1-21 0,-21 21 16,21-20-16,-21 20 0,0-21 15,0 21-15,0-20 0,-21 20 0,0-21 16,21 0-16,-22 0 0,1 1 15,0-1-15,21 0 0,0 0 16</inkml:trace>
  <inkml:trace contextRef="#ctx0" brushRef="#br0" timeOffset="114188.96">7747 10520 0,'-21'0'16,"21"-21"0,0 0-16,0-1 15,21 1-15,0 0 0,-21 0 16,21-21-16,0 20 0,-21 1 0,22 0 15,-1-21-15,-21-1 0,21 22 0,-21-21 16,21 0-16,0-1 0,0 1 16,-21 0-16,22-1 0,-1-20 0,-21 20 15,0 1-15,21 0 0,-21-1 0,21 22 16,-21 0-16,0 0 0,0 0 16,0 42-1,0 0-15,-21 0 0,0 22 16,0-1-16,21 0 0,-22 1 15,1-1-15,0 21 0,0-20 0,21 20 16,0-20-16,0-1 0,-21 21 0,21-20 16,0 20-16,0-20 0,0-1 15,0 0-15,0-21 0,0 22 0,21-22 16,0 0-16,0 0 0,0 0 0,-21 1 16,22-22-16,20 0 0,-21 0 15,0 0-15,0 0 0,1-22 16,20 22-16,-21-21 0,0 0 0,22 0 15,-22 0-15,0-22 0,0 22 16,0 0-16,0-21 0,1 21 0,-1-22 16,-21 22-16,0-21 0,21 21 0,-21-22 15,0 22-15,0 0 16,0 42 0,0 0-16,0 0 15,0 1-15,0-1 0,0 21 16,0-21-16,0 22 0,0-22 0,0 21 15,0-21-15,0 22 0,0-22 0,0 0 16,0 0-16,0 0 0,0 0 16,21-21-16,0 0 0,0 22 15,1-22-15,-1 0 0,0 0 0,0 0 16,21 0-16,-20-22 0,-1 1 0,21 21 16,-21-21-16,22 0 0,-22 0 15,0 0-15,0-22 0,0 22 0,0-21 16,1 21-16,-22-22 0,0 22 0,0-21 15,0 21-15,0-1 0,0 1 16,0 0-16,0 42 31,0 0-31,0 1 0,0-1 16,-22 0-16,22 0 0,-21 21 0,21-20 16,0 20-16,0-21 0,-21 0 15,21 22-15,-21-22 0,21 0 16,0 0-16,0 0 0,0 0 15,0-42 17,0 0-17,0 0-15,0 0 0,0 0 0,0-1 16,21 1-16,0-21 0,-21 0 0,21 20 16,1-20-16,-1 21 0,0-21 15,-21 20-15,21 1 0,0 0 16,0 0-16,1 0 0,-1 21 0,0 0 0,0 0 15,0 0-15,0 21 16,1 0-16,-22 0 0,21 0 0,-21 1 16,21-1-16,-21 21 0,0-21 0,21 43 15,-21-43-15,0 21 16,0-21-16,0 1 0,0-1 0,0 0 16,0 0-16,0 0 0,0 0 15,0-42 16,0 0-31,0 0 16,21 0-16,0 0 0,-21-1 16,22-20-16,-1 21 0,0-21 15,0-1-15,0 1 0,0 21 0,1-22 16,-1 1-16,21 21 0,-21-21 0,22 20 16,-22 1-16,0 0 0,0 21 15,21 0-15,-20 0 0,-1 0 0,-21 21 16,21 0-16,-21 1 0,21-1 0,-21 0 15,0 0-15,0 0 0,0 0 16,0 1-16,0 20 0,0-21 0,0 0 16,0 22-16,0-22 0,0 0 0,0 0 15,0 0-15,0 0 0,21 1 0,-21-1 16,21-21-16,22 0 0,-22 21 16,0-21-16,21 0 0,1 0 15,-22 0-15,21 0 0,1-21 0,-1 21 16,0-21-16,1-1 0,-1 1 15,-21 0-15,21 0 0,1 0 0,-22-22 16,0 22-16,0 0 0,22-21 0,-22 21 16,-21-22-16,21 22 0,-21-21 15,21 21-15,-21-1 0,0 1 0,0 0 16,-21 21-16,0 0 16,0 21-16,-1 0 0,1 1 0,0 20 15,0-21-15,0 21 16,0-20-16,21 20 0,0-21 0,-22 21 15,22 1-15,0-22 0,0 0 0,0 21 16,0-20-16,0-1 0,22-21 16,-1 21-16,0-21 0,0 0 15,21 0-15,-20 0 0,-1 0 0,0 0 16,0 0-16,0-21 0,0 0 0,22 21 16,-22-22-16,0-20 0,0 21 15,0 0-15,1 0 0,-22-22 0,0 22 16,21 0-16,-21-21 0</inkml:trace>
  <inkml:trace contextRef="#ctx0" brushRef="#br0" timeOffset="114411.83">9588 9716 0,'-21'0'0,"42"0"0,-84 0 0,42 0 0,-22 21 15,22-21-15,0 0 0,0 21 16,0-21-16,0 0 16,21 21-1,-22-21 1,1 0 0,0 0-16,0 0 0,0 0 15</inkml:trace>
  <inkml:trace contextRef="#ctx0" brushRef="#br0" timeOffset="114608.72">8022 10012 0,'0'0'16,"-42"21"-16,21 0 0,-22-21 0,22 21 0,21 1 16,21-22 15,0 0-31,22 0 0,-22 0 15,21 0-15,1 0 0,-1 0 0,0-22 16,1 1-16,-1 21 0,21-21 16,-20 21-16,-1-21 0</inkml:trace>
  <inkml:trace contextRef="#ctx0" brushRef="#br0" timeOffset="115127.42">12552 9864 0,'0'-21'0,"0"-106"16,0 84 0,0 22-16,0-21 0,0 21 0,0-1 15,0 1-15,0 0 0,0 0 16,0 0-16,0 0 0,-21 21 31,21 42-31,0-21 0,0 21 16,0 1-16,0 20 0,0 1 0,0-1 15,0 1-15,0-22 0,0 22 0,0-1 16,0-21-16,0 22 16,0-1-16,-22-20 0,22-1 0,0 22 0,0-22 15,-21 0-15,21 1 0,-21-22 0,21 21 16,0-21-16,0 0 0,0 1 15,0-1-15,0-42 32,0-1-32,0 1 0,0 0 15,0 0-15,0-21 0,0 20 0</inkml:trace>
  <inkml:trace contextRef="#ctx0" brushRef="#br0" timeOffset="115411.26">12446 10075 0,'0'0'0,"0"-42"0,-21-21 0,21 20 16,0-20-16,0 20 0,0-20 15,0 21-15,0-22 0,0 22 0,0 21 16,0-22-16,21 1 0,0 21 0,0 0 16,22-1-16,-22 22 15,21-21-15,0 21 0,1 0 0,-1 0 16,0 0-16,1 21 0,-1 1 0,0-1 16,-20 21-16,20 0 0,-21 1 15,0-1-15,-21 22 0,0-22 0,0 21 16,-21-20-16,-21-1 0,21 0 0,-22 1 15,1-1-15,0-21 0,-1 22 16,1-22-16,0 0 0,20 0 0,-20 0 16,21 0-16,0 1 0,21-1 15,21-21 17,0 0-32,0 0 15</inkml:trace>
  <inkml:trace contextRef="#ctx0" brushRef="#br0" timeOffset="116889.42">12912 10520 0,'0'21'16,"21"-21"0,0 0-1,0 0-15,0-21 0,0 0 16,1 0-16,-1-1 0,0 1 0,0 0 15,21 0-15,-20-21 0,20 20 16,-21-20-16,0 21 0,0-21 0,1-1 16,-1 22-16,0-21 0,0 21 0,-21-22 15,0 22-15,0 0 16,0 42 0,0 0-16,-21 0 15,21 22-15,-21-22 0,21 21 16,-21-21-16,21 22 0,0-1 0,0 0 15,0-20-15,0 20 0,0 0 0,0-21 16,0 1-16,0 20 0,0-21 0,21 0 16,0-21-16,0 21 0,0-21 15,0 0-15,1 0 0,-1 0 16,21 0-16,-21 0 0,0 0 0,22 0 16,-22-21-16,0 0 0,21 21 15,-20-21-15,-1 0 0,-21-22 0,21 22 16,0 0-16,-21-21 0,0 21 0,0-22 15,0 1-15,0 21 0,0-22 0,0 1 16,0 21-16,0-21 0,-21-1 16,0 22-16,0 0 0,-1 0 0,-41 21 15,21 0-15,20 0 0,-20 0 16,21 21-16,-21 0 0,20 0 16,-20 0-16,21 1 0,0 20 0,0-21 15,21 21-15,0-20 0,0-1 16,0 21-16,0-21 0,0 0 15,21 1-15,0-1 0,0 0 0,21 0 16,-20-21-16,20 0 0,-21 0 0,21 0 16,1 0-16,-1 0 0,0 0 0,-20-21 15,20 0-15,0 0 0,22-1 16,-22 1-16,0 0 0,1 0 0,-1-21 16,0 20-16,1-20 0,-1 0 15,-21-1-15,22 1 0,-1 0 0,-21-1 16,0 1-16,0-21 0,1-22 15,-22 64-15,0-22 0,0 22 0,0 0 16,-22 21 0,1 21-1,0 22-15,0-22 0,0 21 0,0 0 16,-1 1-16,1 20 0,0-20 16,0-1-16,21 0 0,0 22 0,-21-22 15,21 0-15,0 1 0,0 20 0,0-20 16,0-1-16,0-21 0,0 21 0,0 1 15,0-22-15,21 0 16,0 0-16,0 0 0,0-21 0,22 0 16,-22 0-16,21 0 0,-21 0 0,22 0 15,-1 0-15,0-21 0,1 0 0,-1 0 16,0 0-16,-20-22 0,20 22 16,-21-21-16,21 0 0,-20 20 0,-1-20 15,0 21-15,0-21 0,0 20 16,-21 1-16,0 0 0,21 21 0,-21 21 31,0 0-15,0 1-16,0-1 0,-21 21 0,21-21 15,0 0-15,0 1 0,0 20 0,0-21 16,0 0-16,0 0 0,0 1 0,0-1 16,21-21-16,1 0 15,-1 21-15,0-21 16,0 0-16,0 0 0,0 0 0,22-21 15,-22 0-15,0 21 0,0-22 16,0 1-16,1 0 0,-1 0 0,0 0 16,0-22-16,0 22 0,0 0 0,1-21 15,-22 21-15,0-1 0,21 1 16,0 0-16,-21 0 0,0 0 0,0 0 16,0 42 15,0 0-16,-21 0-15,21 0 0,-21 0 0,-1 1 16,1-1-16,0 21 0,0 0 0,0 1 16,0-1-16,-22 0 0,22 1 15,0-1-15,0 22 0,0-1 0,21 1 16,0-22-16,-22 21 0,22 1 0,0 21 16,0-22-16,0 1 0,0 20 0,0-20 15,22 105-15,-1-105 16,-21-1-16,21 22 0,0-22 15,0 1-15,0-1 0,1 1 0,-1-1 0,0-20 16,0-1-16,0 21 0,-21-41 16,0 20-16,0-21 0,-21 0 0,0 0 15,-21-21-15,20 0 0,-20 0 16,0 0-16,-22 0 0,22 0 0,-22 0 16,22-21-16,-21 0 0,-1 0 0,-21-21 15,22 20-15,-1-20 0,-63-43 16,64 64-16,21-21 0,-22 0 15,22-1-15,21 1 0,-1-22 16,1 22-16,0 0 0,21-1 0,0 1 0,0-21 16,0 20-16,0-20 0,21 20 0,0-20 15,1-1-15,20 22 0,-21-21 16,21-1-16</inkml:trace>
  <inkml:trace contextRef="#ctx0" brushRef="#br0" timeOffset="117679.96">15388 10160 0,'0'0'0,"-21"0"15,0 0-15,21-21 16,0 42 15,0 0-31,0 0 0,0 1 16,0-1-16,0 0 0,0 21 0,0-21 16,0 1-16,0-1 0,0 0 15,-21 0-15,21 0 0,-22 0 0,22 1 16,-21-1-16,0-21 0,21 21 15,-21-21-15,21-21 16,0 0 0,0-1-16,0 1 15,0-21-15,0 21 0,0 0 0,0-22 16,21 22-16,-21-21 0,21-1 16,0 22-16,1-21 0,-1 0 0,0 20 15,0-20-15,21 21 0,-20 0 0,-1 0 16,21-1-16,-21 22 0,22 0 15,-22 0-15,21 22 0,-21-1 0,0 0 16,1 0-16,-1 0 0,0 0 0,0 1 16,-21 20-16,0-21 0,21 0 15,-21 0-15,0 22 0,0-22 0,0 0 16,0 0-16,0 0 0,0 1 16,0-1-16,0 0 15,-21 0-15,0-21 16,21-21-1,0 0-15,0 0 16,0-1-16,0 1 0,0 0 0,21-21 16,-21 21-16,21-1 0,0-20 0,1 21 15,-1-21-15,21-1 0,-21 22 16,22-21-16,-1 21 0,0-1 0,-21 1 16,22 21-16,-1 0 0,0 0 15,-20 0-15,-1 0 0,0 21 0,0 1 16,0 20-16,-21-21 0,21 0 0,-21 22 15,0-22-15,0 21 0,0-21 16,0 0-16,-21 22 0,0-22 0,0 0 16,21 0-16,-21 0 0,0 1 15,-1-1-15,22 0 0,0 0 16,-21-21-16,21-21 31,21 21-31,1-21 16</inkml:trace>
  <inkml:trace contextRef="#ctx0" brushRef="#br0" timeOffset="118095.72">16700 9906 0,'0'-21'0,"0"42"0,0-21 31,-21 21-31,0-21 0,0 43 0,0-22 16,0 0-16,-1 0 0,-20 21 0,21-20 15,0 20-15,0-21 0,-1 21 16,22-20-16,0-1 0,-21 21 0,21-21 16,0 0-16,0 1 0,0-1 0,0 0 15,21 0-15,1-21 0,-1 0 16,0 21-16,0-21 0,0 0 0,0 0 16,1 0-16,20-21 0,-21 21 0,0-21 15,0 0-15,1 0 0,-1-1 16,21 1-16,-21-21 0,0 21 15,1-22-15,-22 22 0,21-21 0,-21 0 16,0-1-16,0 1 0,0 0 0,0-1 16,0 22-16,0-21 0,-21 21 15,21-1-15,-22 22 0,1 0 0,0 0 16,-21 0-16,21 0 0,-1 0 0,1 22 16,-21-1-16,21 0 0,0 0 15,-1 0-15,22 0 0,0 1 16,0-1-16,0 21 0,0-21 0,0 0 0,0 1 15,22-1-15,-1 0 16,0 0-16,0 0 0</inkml:trace>
  <inkml:trace contextRef="#ctx0" brushRef="#br0" timeOffset="118489.5">17039 10139 0,'21'-21'16,"-21"-64"-1,0 64-15,21 0 0,1 0 0,-22-1 16,21 22-16,0-21 0,0 0 16,0 21-16,22 0 0,-22 0 15,0 0-15,21 0 0,-21 0 0,1 21 16,-1 0-16,0 1 0,-21-1 0,0 21 16,21-21-16,-21 0 0,0 1 0,0-1 15,0 21-15,0-21 0,0 0 16,-21 1-16,21-1 0,-21 0 15,21 0-15,-21-21 0,21 21 16,0-42 15,0 0-31,0 0 0,0 0 16,0-1 0,0 1-16,21 0 0,-21-21 0,21 21 0,-21-1 15,21 1-15,0 0 0,-21 0 16,21 0-16,1 21 0,-22-21 15,21-1-15,0 22 0,0 0 0,-21-21 16,21 21-16,0 0 0,1 0 0,-1-21 16,0 21-16,0 0 0,0 0 0</inkml:trace>
  <inkml:trace contextRef="#ctx0" brushRef="#br0" timeOffset="118851.29">17907 9970 0,'0'21'0,"0"-42"0,0 63 16,-21-42-16,21 21 0,0 21 16,0-20-16,-21-1 0,21 0 0,0 21 15,0 1-15,0-1 0,-22 0 0,22 1 16,0-1-16,0 21 0,0 1 16,-21-22-16,0 22 0,21-1 0,-21 1 15,0-1-15,21-20 0,-21 20 0,21 1 16,-22-1-16,1 1 0,21-1 0,0 1 15,-21-1-15,0 1 0,21-22 16,-21 0-16,21 22 0,-21-22 0,21-21 16,0 22-16,0-22 0,0 0 15,0 0-15,0 0 16,0-42 0,0 0-16,21 21 15,-21-42-15,21 20 0,-21 1 0,21-21 16,-21 0-16,21-1 0,0 1 0,-21 0 15,22-22-15,-1 1 0,0-1 16,0 1-16,0-1 0,-21 1 0,21-1 16</inkml:trace>
  <inkml:trace contextRef="#ctx0" brushRef="#br0" timeOffset="119120.13">17886 10393 0,'0'-127'0,"0"402"0,0-423 0,0-21 16,0 105-16,21 22 0,-21 21 0,0-22 15,0 22-15,0 0 0,0 0 0,21 0 16,0 21-16,0-22 15,1 22-15,-1 0 0,0 0 16,0 0-16,0 0 0,0 0 0,1 0 16,20 22-16,-21-22 0,0 21 15,-21 0-15,21 0 0,-21 21 16,0-20-16,0-1 0,0 21 0,0-21 0,-21 0 16,21 22-16,-42-22 15,21 0-15,0 0 0,-22 0 0,22 1 16,-21-1-16,21-21 0,-1 21 0,-20-21 15,21 0-15,0 0 16,0 0-16,21-21 16,0 0-16,0-1 0,21 1 15,0 0-15</inkml:trace>
  <inkml:trace contextRef="#ctx0" brushRef="#br0" timeOffset="120064.59">18711 9567 0,'0'0'0,"0"-21"0,0 42 31,-21 1-31,0 20 0,21 0 16,-21 1-16,0-1 0,-1 0 0,1 1 16,0 20-16,0-21 0,0 22 0,0-22 15,-1 1-15,1-1 0,21 0 16,0-21-16,-21 22 0,21-22 15,-21 0-15,21 0 0,0 0 0,0 1 0,0-1 16,0-42 15,21 21-31,0-22 0,-21 1 0,21 0 16,1 0-16,-1-21 0,0 20 16,0 1-16,0-21 0,0 21 0,1-22 15,-1 22-15,-21-21 0,21 21 16,0 0-16,0-1 0,0 22 15,-21 22 1,0-1-16,0 0 16,0 0-16,0 0 0,0 0 15,0 22-15,0-22 0,0 0 0,22 0 16,-22 0-16,0 1 0,21-22 0,-21 21 16,0 0-16,21-21 0,0 0 15,-21 21-15,21-21 0,22 0 16,-22 0-16,0 0 0,0 0 0,0 0 15,0-21-15,-21 0 16,22 21-16,-1-21 0,0-1 0,21 1 16,-21 0-16,1 0 0,-1 0 0,0-22 15,-21 22-15,21 0 0,0 0 0,0-21 16,-21 20-16,0 1 16,0 42-1,0 1 1,0-1-16,0 0 0,0 0 15,-21 0-15,0 22 0,21-22 0,0 0 16,0 0-16,0 0 0,0 0 0,0 1 16,0-1-16,0 0 15,21-21-15,0 21 0,-21 0 0,22-21 0,-1 0 16,0 0-16,21 0 0,-21 0 16,1 0-16,-1 0 0,0 0 15,21 0-15,-21-21 0,1 0 0,20 21 16,-21-21-16,21 0 0,1-1 0,-22 1 15,21 0-15,-21 0 0,22 0 16,-22-22-16,0 22 0,0-21 0,0 21 16,-21-22-16,0 22 0,0 0 0,0 0 15,-21 21 1,0 21-16,0-21 0,0 21 16,21 0-16,0 1 0,0-1 15,0 21-15,0-21 0,0 0 16,0 1-16,0-1 0,0 0 0,0 0 15,0 0-15,0 0 0,0 1 16,0-1 0,-21-21-1,-1 0-15,1 0 16,0 0-16,0 0 16,0 0-16,21-21 0,-21 21 15,21-22-15,0 1 16,0 0-16</inkml:trace>
  <inkml:trace contextRef="#ctx0" brushRef="#br0" timeOffset="120768.19">20172 9885 0,'0'21'16,"-21"0"-1,21 0-15,-22-21 0,22 22 0,-21-1 16,21 0-16,0 0 0,0 0 16,0 0-16,-21 1 0,21-1 15,0 0-15,0 0 0,0 0 0,0 0 16,0 1-16,0-1 16,0-42 30,0-1-46,0 1 0,0 0 16,0 0-16,0 0 0,21-22 0,-21 22 16,21 0-16,1-21 0,-1 21 15,0-22-15,0 22 0,0-21 0,0 21 16,1-1-16,20 1 0,-21 21 0,0 0 16,22 0-16,-22 0 15,0 0-15,21 0 0,-21 0 0,1 21 16,-1 1-16,0-1 0,0 0 0,0 0 15,-21 0-15,21 22 0,-21-22 16,0 0-16,0 0 0,0 21 0,0-20 16,0-1-16,0 21 15,0-21-15,-21-21 0,0 0 16,0 0 0,21-21-1,0 0-15,0 0 16,0 0-16,0-1 0,21 1 15,21 0-15,-20 0 0,-1 0 0,21 0 16,0-22-16,1 22 0,-22-21 16,42 21-16,-20-1 0,-22 1 0,21 0 15,1 0-15,-22 21 0,0 0 0,21 21 16,-42 0-16,0 0 16,0 1-16,0 20 0,0 0 0,0-21 15,0 22-15,0-1 0,0-21 0,-21 22 16,0-22-16,21 21 0,-21-21 15,0 0-15,-1 1 0,22-1 0,-21 0 16,0 0-16,0 0 0,0-21 31,0 0-31,-1 0 0,1-21 16,0 21-16,21-21 0</inkml:trace>
  <inkml:trace contextRef="#ctx0" brushRef="#br0" timeOffset="121032.04">19621 9567 0,'0'0'0,"0"22"63,22-22-47,-1 0-16,0 0 0</inkml:trace>
  <inkml:trace contextRef="#ctx0" brushRef="#br0" timeOffset="121355.85">21971 10351 0,'0'21'0,"-21"-21"0,21 21 31,0 0-31,0-42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07:13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1249 804 0,'0'-21'16,"21"21"-16,0 0 15,-21-21-15,21 21 16,-21-21-16,21 21 0,1 0 16,-22-21-16,21 0 15,-21-1 1,0 1-1,-21 0 1,21 0-16,-22 21 0,1-21 0,0 21 16,0-21-16,-21 21 0,20 0 15,-20-22-15,21 22 0,-21 0 0,-1 0 16,22 0-16,-21 0 0,21 0 16,-22 22-16,22-1 0,-21 0 15,21 0-15,-1 21 0,-20-20 0,21 20 16,0 21-16,-22-20 0,22 20 15,0-20-15,0 20 0,-21 1 16,20-1-16,1 1 0,0-1 16,21-21-16,0 22 0,0-1 0,0 1 15,0-1-15,21-20 0,0 20 16,1-20-16,20-1 0,0 0 0,1 1 16,-1-22-16,0 0 0,1 0 15,20 0-15,-21 0 0,22-21 16,-22 0-16,22 0 0,-22 0 0,22 0 15,-1-21-15,-21 0 0,1 0 16,-1 0-16,0 0 0,1-1 0,-1 1 16,0 0-16,-20-21 0,20-1 15,-21 22-15,0-21 0</inkml:trace>
  <inkml:trace contextRef="#ctx0" brushRef="#br0" timeOffset="442.11">1820 1355 0,'0'-21'16,"0"42"-16,0-64 0,0 22 0,0 0 0,0 0 15,0 0-15,-21 0 0,0 21 16,0 0-16,0 0 16,-1 21-1,1 0-15,0 0 0,21 0 16,0 0-16,-21 22 0,21-22 0,-21 21 16,21-21-16,0 22 0,0-1 15,0-21-15,0 22 0,0-22 16,0 21-16,0-21 0,0 0 15,0 1-15,21-1 0,0 0 0,0-21 16,0 0-16,1 0 0,20 0 16,-21 0-16,0 0 0,0 0 0,1 0 15,-1-21-15,0 0 0,0-1 16,0 1-16,0 0 0,-21 0 0,0 0 16,0 0-16,0-22 0,0 22 15,0 0-15,0-21 0,0 20 0,0 1 16,0-21-16,0 21 15,-21-22-15,0 22 0,0 0 0,0 0 16,0 21-16,-1-21 16,1 21-16,0 0 0,0 0 0,-21 0 15,20 0-15,1 0 0,21 21 16,43-21 15,-22 0-31,0 0 0,21 0 16,-21 0-16,22 0 0,-1-21 0</inkml:trace>
  <inkml:trace contextRef="#ctx0" brushRef="#br0" timeOffset="1180.09">2371 1143 0,'-22'21'0,"1"0"15,0-21-15,21 22 0,0-1 0,-21-21 16,21 21-16,-21 0 0,21 0 15,0 22-15,-21-22 0,21 0 0,0 0 16,0 0-16,0 22 0,0-22 16,0 0-16,0 21 0,0-21 0,0 1 15,0-1-15,0 0 0,0 0 16,0 0-16,0 0 0,0 1 0,0-1 16,0-42 30,0-1-46,0 1 16,-22 0-16,22 0 0,0 0 16,-21-22-16,21 22 0,0 0 0,0-21 15,0 21-15,0-22 0,0 22 16,21-21-16,1 21 0,20-1 0,-21 1 16,21-21-16,-20 42 0,20-21 15,-21 21-15,21 0 0,-20 0 16,20 0-16,-21 0 0,21 21 0,-20 0 15,20 0-15,-21 0 0,0 1 16,0-1-16,1 0 0,-1 0 16,-21 0-16,0 0 0,21 1 0,-21-1 15,0 0-15,0 0 0,0 0 16,0 0-16,0 1 16,-21-22-16,0 0 0,-1 0 15,1 0 1,21-22-1,0 1-15,0 0 0,0 0 16,0 0-16,21 0 0,1-22 16,-1 22-16,0-21 0,0-1 0,21 22 15,1-21-15,-1 21 0,22-22 16,-22 22-16,0 21 0,22-21 16,-22 21-16,22 0 0,-22 0 15,0 21-15,-21 0 0,22 1 0,-22-1 16,0 0-16,-21 21 0,21-21 15,-21 1-15,0 20 0,0-21 0,-21 0 16,0 22-16,0-22 0,0 0 16,-1 0-16,1 0 0,0 0 0,0 1 15,21-1-15,-21 0 16,42-42 31,0 0-47</inkml:trace>
  <inkml:trace contextRef="#ctx0" brushRef="#br0" timeOffset="1607.92">3746 1228 0,'0'0'0,"0"-21"0,0-1 15,0 1-15,-21 0 16,21 0-16,-21 21 15,21-21-15,0 42 16,0 0-16,0 0 16,0 0-16,0 1 0,0 20 15,0-21-15,0 21 0,0 1 0,0-1 16,0 0-16,0 1 0,0 20 16,0-20-16,0 20 0,0 22 0,0-22 15,0 1-15,0 20 0,0-20 16,0-1-16,0 22 0,0-21 0,0 20 15,0-20-15,0 20 0,0-20 0,0 21 16,0-22-16,0 1 0,0-1 16,0 1-16,0-22 0,0 0 0,-21 1 15,21-1-15,-21-21 0,21 21 16,0-20-16,0-1 0,0 0 16,0-42 15,0 0-31,0-1 0,0 1 15,0-21-15,0 21 0,0-22 0,0 1 16,0 0-16,0-1 0,0-20 16,0-1-16,0-20 0</inkml:trace>
  <inkml:trace contextRef="#ctx0" brushRef="#br0" timeOffset="1911.07">3598 1778 0,'0'-63'15,"0"126"-15,-21-190 0,21 85 0,-21-22 16,21 22-16,-21 0 0,21 20 0,0-20 15,0 0-15,0 21 0,0-1 16,0-20-16,21 21 0,0 0 0,21 0 16,-20-1-16,20 1 0,-21 21 15,21 0-15,1 0 0,-22 0 0,21 0 16,1 0-16,-22 0 0,21 21 16,-21 1-16,0 20 0,1-21 15,-22 0-15,0 22 0,0-22 0,0 21 16,-22-21-16,1 0 0,-21 1 15,21 20-15,-22-21 0,22 0 0,-21 0 16,0 1-16,-1-22 0,22 21 16,0 0-16,-21-21 0,20 0 0,1 0 15,42-21 17,1 0-32,-1-1 0,0 22 15</inkml:trace>
  <inkml:trace contextRef="#ctx0" brushRef="#br0" timeOffset="2423.77">4318 783 0,'0'0'0,"0"-21"0,0 0 0,0 0 15,0 0-15,-21 21 16,0 21-1,21 0-15,0 0 0,0 21 16,-22 1-16,22-1 0,0 0 0,-21 1 16,21 20-16,0-20 0,0-1 15,0 0-15,0 22 0,0-22 0,0 0 16,0-20-16,0 20 0,0-21 16,0 21-16,0-20 0,0-1 0,21-21 15,1 21-15,-1 0 16,0-21-16,0 0 0,0 0 0,22 0 15,-22 0-15,21-21 0,-21 0 0,22 21 16,-22-21-16,0-1 0,0 1 16,21 0-16,-20 0 0,-22 0 0,21-22 15,0 22-15,-21 0 0,21-21 16,-21 21-16,0-1 0,0 1 16,0 42-1,0 1-15,0-1 16,0 0-16,0 21 0,-21-21 15,21 1-15,-21-1 0,21 21 16,0-21-16,0 0 0,0 1 0,0-1 16,0 0-16,21-21 31,0 0-31,0 0 16,0 0-16,1-21 0,-22 0 15,0-1-15,21 1 0,0 0 0</inkml:trace>
  <inkml:trace contextRef="#ctx0" brushRef="#br0" timeOffset="2615.66">4805 953 0,'0'0'0,"0"-22"0,-21 22 0,21-21 16,-22 21-16,1 0 15,0 0-15,21 21 31,0 1-15,0-1-16,21-21 16,0 21-16</inkml:trace>
  <inkml:trace contextRef="#ctx0" brushRef="#br0" timeOffset="3011.59">5080 1355 0,'0'0'0,"21"21"15,0-21 1,0 0-16,1 0 16,-22-21-16,21 21 0,0-21 15,0 21-15,0-22 0,0 1 0,1 21 16,-1-21-16,0 0 0,0 0 15,-21 0-15,0-1 0,0 1 0,21 0 16,-21 0-16,0 0 0,0 0 16,0-1-16,-21 1 0,0 21 15,0 0-15,0 0 16,-1 21-16,1-21 0,0 22 0,0 20 16,0-21-16,21 21 0,-21-20 15,21 20-15,-22-21 0,22 21 0,-21-20 16,21 20-16,0-21 0,0 0 15,0 0-15,0 1 0,0-1 0,21-21 16,1 21-16,-1-21 0,21 0 0,-21 0 16,0 0-16,22 0 15,-22 0-15,21 0 0,-21 0 0,22-21 16,-22 0-16,0-1 0</inkml:trace>
  <inkml:trace contextRef="#ctx0" brushRef="#br0" timeOffset="3928.04">7154 1524 0,'0'-21'78,"21"21"-78,1-21 16,-22 0-16,21 21 0,0-22 0,-21-20 16,21 21-16,0 0 0,0-22 15,1 1-15,-22 21 0,21-21 16,-21-1-16,21-20 0,-21 20 0,0 1 16,0 0-16,0-1 0,0 1 15,0 0-15,0 21 0,0-1 0,0 1 16,0 0-16,0 42 31,-21 22-31,21-22 0,-21 21 16,21 0-16,0 22 0,0-22 0,0 1 15,0 20-15,0-21 0,0 22 16,0-22-16,0 1 0,0 20 0,0-21 16,0-20-16,0 20 15,0 0-15,0-21 0,21 1 0,0-1 16,-21 0-16,21 0 0,0-21 15,0 0-15,1 0 0,20 0 0,-21 0 16,0 0-16,22-21 0,-22 0 0,21 0 16,-21-1-16,22 1 0,-22 0 15,21 0-15,-21 0 0,0 0 0,1-1 16,-22-20-16,0 21 0,21 0 16,-21 0-16,0-1 0,0 1 0,0 42 31,-21 1-16,21-1-15,-22 0 0,22 0 16,0 0-16,-21 0 0,21 1 16,0-1-16,-21-21 0,21 21 0,0 0 15,0 0-15,0-42 47,0 0-47,21 21 16</inkml:trace>
  <inkml:trace contextRef="#ctx0" brushRef="#br0" timeOffset="4107.93">7895 1143 0,'0'0'0,"0"-21"0,0 0 0,0 0 16,0-1-16,0 1 16,-21 21 15,21 21 0,-21-21-15,0 0-16</inkml:trace>
  <inkml:trace contextRef="#ctx0" brushRef="#br0" timeOffset="4299.82">7070 1270 0,'0'0'0,"0"21"16,21-21 15,0 0-31,0 0 16,0 0-16,22-21 0,-22 21 0,21 0 16,-21 0-16,22-21 0,-1 21 15,0 0-15,-21-21 0,22 21 16</inkml:trace>
  <inkml:trace contextRef="#ctx0" brushRef="#br0" timeOffset="5012.05">8170 1270 0,'0'21'0,"0"-42"0,0 63 16,0-20-16,0-1 15,0 0-15,0 0 0,-21 0 16,21 0-16,-21 1 16,21-1-16,0 0 0,0 0 0,0 0 15,-21 0-15,21 1 16,-21-22-16,21 21 16,-22-21-1,1 0 1,21-21-16,0-1 15,0 1-15,0 0 0,0 0 16,0 0-16,0 0 0,0-1 16,21-20-16,1 21 0,-1-21 0,-21 20 15,21-20-15,0 21 0,21 0 16,-20-22-16,-1 43 0,0-21 0,21 0 16,-21 21-16,1 0 0,20 0 15,-21 21-15,0 0 0,0 1 16,1-1-16,-1 0 0,0 0 0,0 0 15,-21 0-15,0 1 0,0 20 16,0-21-16,0 0 0,0 0 0,0 1 16,0-1-16,0 0 0,0 0 15,-21-21-15,0 0 0,21 21 16,-21-21-16,-1 0 16,22-21-1,0 0-15,0 0 16,0 0-16,0-1 0,22-20 15,-1 21-15,0 0 16,0-22-16,0 22 0,22 0 0,-22-21 16,21 21-16,0-1 0,1 22 15,-1 0-15,0 0 0,1 0 0,-1 0 16,-21 0-16,22 22 0,-22-1 0,0 0 16,0 0-16,-21 0 0,21 0 15,-21 1-15,0-1 0,0 21 0,0-21 16,0 0-16,-21 1 0,0-22 15,0 21-15,0 0 0,21 0 0,-22-21 16,1 21-16,0-21 0,42-21 47</inkml:trace>
  <inkml:trace contextRef="#ctx0" brushRef="#br0" timeOffset="5368.85">9229 1376 0,'0'0'0,"21"0"16,0 0-16,0-21 16,0 21-16,0-21 0,1 21 15,-1-22-15,0 1 16,-21 0-16,21 21 0,-21-21 15,0 0-15,0 0 16,0-1-16,-21 22 16,0 0-16,0 0 0,-1 0 0,1 0 15,0 22-15,0-1 0,0 0 16,-22 0-16,22 21 0,0-20 0,0-1 16,21 21-16,-21-21 0,21 22 15,0-22-15,0 0 0,0 0 16,0 0-16,0 0 0,21 1 0,0-22 15,0 0-15,22 0 0,-22 0 0,21 0 16,-21 0-16,22 0 0,-1-22 16,0 22-16,1-21 0,-22-21 0,21 21 15</inkml:trace>
  <inkml:trace contextRef="#ctx0" brushRef="#br0" timeOffset="5887.64">11324 931 0,'0'-21'0,"0"42"0,0-63 16,0 21-16,0 0 0,0 0 16,0 42-1,0 21 1,0-21-16,0 43 0,0-22 0,0 0 16,0 22-16,-21-1 0,21 1 15,-21-22-15,21 22 0,-21-1 0,-1-20 16,22 20-16,-21-21 0,21 1 0,-21-1 15,21 0-15,-21 1 16,21-22-16,0 0 0,0 0 0,0 0 16,21-21-1,0 0-15,0-21 16,-21 0-16</inkml:trace>
  <inkml:trace contextRef="#ctx0" brushRef="#br0" timeOffset="6203.78">11134 1270 0,'-43'-42'0,"86"84"0,-107-127 0,22 43 0,21 0 0,-22-1 16,22 22-16,0-21 15,0 0-15,21 20 0,0-20 0,0 21 16,0 0-16,21 0 0,0-22 16,21 22-16,1 21 0,20-21 0,-20 0 15,20 21-15,-21 0 0,22 0 0,-1 0 16,-20 21-16,-1 0 0,0 21 15,1 1-15,-1-22 0,-21 21 16,-21 1-16,0-1 0,0 0 0,0 1 16,0-1-16,-21 0 0,0 1 0,0-22 15,0 21-15,-22-21 0,1 0 16,21 1-16,-22-1 0,22 0 0,-21 0 16,21-21-16,0 21 0,-1-21 15,44 0 16,20 0-31</inkml:trace>
  <inkml:trace contextRef="#ctx0" brushRef="#br0" timeOffset="6599.29">11769 1207 0,'0'21'16,"-22"0"-16,1 0 15,0 0-15,21 0 0,-21 1 0,0-1 16,0 0-16,21 0 0,-22 21 16,22-20-16,-21-1 0,21 0 0,0 0 15,0 21-15,0-20 0,0-1 0,0 0 16,21 0-16,1 0 16,-1-21-16,0 0 0,0 0 0,0 0 15,22 0-15,-22 0 0,0 0 16,21 0-16,-21 0 0,22-21 0,-22 0 15,21 0-15,-21 21 0,1-21 0,-22-1 16,0 1-16,21-21 0,-21 21 16,0 0-16,0-1 0,0-20 15,-21 21-15,-1 0 0,1-22 0,0 22 16,0 21-16,0-21 0,-22 0 16,22 21-16,0 0 0,0 0 0,0 0 15,0 0-15,-1 0 0,1 0 16,21 21-16,21-21 31,22 0-31,-22 0 16</inkml:trace>
  <inkml:trace contextRef="#ctx0" brushRef="#br0" timeOffset="7447.41">12382 826 0,'0'-22'0,"0"44"0,0-65 0,-21 43 16,0 0 0,21 21-16,0 1 0,-21-1 0,21 21 15,-21 0-15,0 1 0,21-1 16,-22 22-16,22-22 0,-21 0 0,0 22 16,21-22-16,0 0 0,-21 1 0,21-1 15,-21 0-15,21 1 0,0-22 16,0 21-16,0-21 0,0 1 15,21-1-15,0 0 0,21-21 0,-20 0 16,-1 0-16,21 0 0,-21 0 16,22 0-16,-22 0 0,21-21 0,-21 0 15,22-1-15,-22 1 0,21 0 16,-21 0-16,0 0 0,1 0 0,-1-1 16,0-20-16,0 21 0,0 0 0,0-22 15,-21 22-15,0-21 0,22 21 16,-22 0-16,21-1 0,-21 44 31,0-1-31,0 0 16,-21 0-16,-1 0 0,22 0 0,-21 1 15,21 20-15,0-21 16,0 0-16,0 0 0,0 1 0,0-1 16,0 0-16,0 0 0,21-21 31,1 0-31,-1 0 0,0 0 0,21 0 15,-21 0-15,1-21 0,-1 21 0,21-21 16,-21 0-16,0 21 0,1-22 16,-1 1-16,0 0 0,0 0 0,0 0 15,-21 0-15,0-1 0,21-20 16,-21 21-16,0 0 0,0 0 16,0-1-16,0 44 31,0-1-31,-21 0 0,21 0 15,0 21-15,-21-20 0,21 20 0,-21 0 16,21 1-16,-21-1 0,21 0 16,0 22-16,0-22 0,0 22 0,0-1 15,0 1-15,0-1 0,21 1 0,0-1 16,-21 1-16,21-1 0,0 1 16,-21 20-16,22 1 0,-1-22 0,-21 22 15,21 0-15,-21-22 0,0 1 0,0-1 16,-21-20-16,0-1 15,-1 0-15,-20 1 0,21-1 0,-21-21 16,-1 0-16,22-21 0,-21 21 0,-1-21 16,22 0-16,-21 0 0,0 0 0,-1-21 15,1 0-15,0 0 0,-1 0 16,-20-22-16,20 22 0,1-42 0,-21 20 16,20 1-16,1-21 0,21-1 15,0 1-15,-1 20 0,22-20 0,0-1 16,0 1-16,22-1 0,-1 1 0,0 20 15,21-20-15</inkml:trace>
  <inkml:trace contextRef="#ctx0" brushRef="#br0" timeOffset="8204.12">13123 1249 0,'0'0'0,"0"21"47,0 0-31,0 0-16,0 1 0,0-1 15,21 0-15,-21 0 0,22 21 0,-22-20 16,0-1-16,0 0 0,0 0 15,0 0-15,0 0 0,0 1 16,-22-44 15,1 22-15,21-21-16,0 0 16,0 0-16,0 0 0,0 0 0,0-1 15,0-20-15,0 21 0,0 0 16,21-22-16,1 22 0,-1 0 15,21 0-15,-21 0 0,0 21 0,1-21 16,-1 21-16,0 0 0,21 0 16,-21 0-16,1 0 0,-1 21 0,0 0 15,0 0-15,0 0 0,0 0 16,1 22-16,-1-22 0,-21 0 0,0 21 16,21-20-16,-21-1 0,0 0 0,0 0 15,0 0-15,0 0 0,0 1 16,0-1-16,-21-21 15,0 0 1,21-21 0,0-1-16,0 1 0,0 0 15,0 0-15,21 0 0,0 0 16,0-1-16,-21-20 0,21 21 16,22-21-16,-22 20 0,0-20 0,21 21 15,-21 0-15,22-22 0,-1 43 16,-21-21-16,22 21 0,-22 0 0,21 0 15,-21 21-15,0-21 0,1 43 16,-1-22-16,0 0 0,-21 0 0,0 22 16,0-22-16,0 21 0,0-21 0,0 22 15,0-22-15,0 21 0,-21-21 16,0 0-16,21 22 0,-22-22 0,1 0 16,0 0-16,42-21 46,0-21-46,1 0 0</inkml:trace>
  <inkml:trace contextRef="#ctx0" brushRef="#br0" timeOffset="8604.12">14563 1228 0,'0'0'15,"-22"0"1,1 0-16,0 0 15,0 21-15,0 0 0,21 0 0,-21 0 16,-1 1-16,1-1 0,0 0 16,0 21-16,21-21 0,0 1 0,0-1 15,0 0-15,0 0 0,0 0 0,0 0 16,21 1-16,0-22 16,0 0-16,22 0 0,-22 0 15,0 0-15,0 0 0,0 0 16,22 0-16,-22-22 0,0 22 0,0-21 15,0 0-15,1 0 0,-1 0 0,0 0 16,-21-22-16,0 22 0,0-21 16,0 21-16,0-22 0,0 1 0,0 0 15,0 20-15,0 1 0,-21 0 16,0 0-16,-1 21 0,1 0 16,0 0-16,-21 0 0,21 21 0,-1-21 15,-20 21-15,21 0 0,0 22 16,0-22-16,-1 0 0,22 0 0,0 0 15,0 1-15,0-1 0,0 0 0,22 0 16,-1-21-16,21 21 0,-21 0 16,22-21-16</inkml:trace>
  <inkml:trace contextRef="#ctx0" brushRef="#br0" timeOffset="8952.48">14986 1630 0,'0'0'0,"-21"0"16,21-21 0,21 0-16,0 21 0,0-22 15,0 1-15,1 0 0,-1 0 0,21-21 16,-21 20-16,0 1 0,1-21 16,-1 21-16,0 0 0,-21-1 0,21 1 15,-21 0-15,0 0 0,-21 21 16,0 0-1,0 0-15,-1 0 0,1 0 0,-21 0 16,21 21-16,0 0 0,-1 0 16,1 1-16,0-1 0,21 0 15,0 0-15,0 0 0,0 0 0,0 1 16,21-1-16,0 0 16,1 0-16,-1 0 0,0-21 15,0 21-15,0-21 0,0 0 16,1 0-16,-1 0 0,0 0 15,0 0-15,0 0 0</inkml:trace>
  <inkml:trace contextRef="#ctx0" brushRef="#br0" timeOffset="9263.95">15748 1270 0,'0'0'0,"0"-21"0,21-64 15,-42 85 1,21 21-1,-21 1-15,0-1 0,21 0 0,-22 0 16,22 21-16,0-20 0,-21 20 16,21 0-16,-21 22 0,21-22 0,0 22 15,0-1-15,0-21 0,-21 22 0,0-1 16,21 1-16,-21-1 0,-1 1 16,1-22-16,21 22 0,-21-22 15,0 22-15,21-1 0,-21-21 0,21 22 16,-21-1-16,21-20 0,-22 20 15,22-20-15,0-1 0,0 0 0,0 1 16,0-1-16,0-21 0,0 0 0,0 0 16,0 1-16,0-1 0,22-21 31,-22-21-31</inkml:trace>
  <inkml:trace contextRef="#ctx0" brushRef="#br0" timeOffset="9567.77">15684 1418 0,'0'0'0,"0"-42"0,0 0 0,0-1 16,0 22-16,0 0 0,0 0 16,43 0-16,-22-1 0,0 1 0,0 21 15,0 0-15,22 0 0,-22 0 16,0 0-16,0 0 0,0 43 0,1-22 15,-1 0-15,-21 21 0,21-21 16,-21 22-16,0-22 0,0 21 16,-21-21-16,0 22 0,-1-22 0,1 0 0,0 0 15,-21 0-15,21 1 0,-1-22 16,-20 21-16,21-21 0,0 0 16,0 0-16,-1 0 0,1 0 15,42-21 1,1-1-16,-1 1 15</inkml:trace>
  <inkml:trace contextRef="#ctx0" brushRef="#br0" timeOffset="10183.5">16362 910 0,'0'0'0,"-21"21"16,-1-21-16,22 22 15,-21-1-15,0 21 0,21-21 0,-21 22 16,21-1-16,0 0 0,-21 1 16,21-1-16,-21 0 0,21-21 0,0 22 15,0-1-15,0 0 0,0-20 0,0-1 16,0 21-16,0-21 0,0 0 16,0 1-16,21-22 31,0-22-31,0 22 15,0-21-15,-21 0 0,21 0 0,1 0 16,-1-22-16,21 22 0,-21-21 16,0 21-16,1 0 0,-1-22 0,0 22 15,-21 0-15,21 0 0,0 21 16,-21 21 0,0 0-16,0 0 0,0 0 0,0 1 15,0-1-15,0 21 0,0-21 16,0 0-16,0 1 0,0-1 0,0 0 15,0 0-15,21 0 16,1-21-16,-1 0 0,0 0 16,0 0-16,0 0 0,0 0 15,1 0-15,-1 0 0,0-21 16,0 0-16,0 0 0,0 21 16,-21-21-16,22-22 0,-22 22 0,21 0 15,0 0-15,-21 0 0,0-1 16,0 1-16,0 42 31,0 1-31,0-1 0,-21 0 16,21 0-16,-21 0 0,21 0 15,-22 1-15,22-1 0,0 0 16,0 0-16,22-42 47</inkml:trace>
  <inkml:trace contextRef="#ctx0" brushRef="#br0" timeOffset="10352.4">16912 1164 0,'0'0'0,"0"-21"0,0 0 0,0 0 0,0 0 16,-21 21-1,0 0-15,0 0 16,21 21-1,0 0 1,21-21-16,0 0 16,0 0-16</inkml:trace>
  <inkml:trace contextRef="#ctx0" brushRef="#br0" timeOffset="10704.2">17293 1164 0,'0'0'0,"21"0"0,-21-21 16,-21 21-1,0 0 1,0 0-16,0 0 0,-1 0 16,-20 21-16,21-21 0,0 21 15,0 1-15,-1-22 0,1 21 16,21 0-16,0 0 0,0 0 16,0 0-16,0 1 15,21-1-15,1-21 0,-1 21 16,0-21-16,0 21 0,0-21 0,0 21 15,-21 0-15,22-21 16,-22 22-16,0-1 16,-22-21-16,1 21 15,0-21-15,0 0 0,0 0 16,0 0-16,-1 0 0,1 0 0,0 21 16,0-21-16,0 0 0,0 0 15,-1 0-15,22-21 16,22 0-1,-1 0-15</inkml:trace>
  <inkml:trace contextRef="#ctx0" brushRef="#br0" timeOffset="11383.81">17568 1122 0,'0'0'0,"0"21"15,0 0 1,0 0-16,-21 1 0,21-1 0,-21-21 16,0 42-16,21-21 0,0 0 15,-21 1-15,21-1 0,-22 0 0,22 0 16,-21 0-16,21 22 0,-21-22 16,21 0-16,0 0 0,0 0 0,0 0 15,-21 1-15,0-1 16,21-42 15,0-1-31,0 1 16,0 0-16,0 0 0,21-21 15,0 20-15,0 1 0,0-21 16,1 21-16,20-22 0,0 22 16,-21 0-16,22-21 0,-1 21 0,0-1 15,1 22-15,-1-21 0,-21 21 16,22 0-16,-22 0 0,21 0 0,-21 21 15,0 1-15,1-1 0,-1 0 16,-21 0-16,0 0 0,0 0 0,0 22 16,0-22-16,0 0 0,0 0 0,0 0 15,0 1-15,0-1 0,0 0 16,0 0-16,-21 0 16,-1-21-16,1 0 15,0 0 16,21-21-31,0 0 0,0 0 16,0 0-16,21-1 0,0 1 16,1-21-16,20 21 0,-21-22 15,21 22-15,1-21 0,20 0 0,-20-1 16,20 22-16,1 0 0,-22 0 0,21 0 16,-20 21-16,-1 0 0,0 0 15,-20 21-15,-1 0 0,0 21 0,-21-21 16,0 22-16,0-1 15,0-21-15,0 22 0,-21-1 0,0-21 16,21 21-16,-22-20 0,1-1 0,0 21 16,0-21-16,0 0 0,0 1 15,-1-1-15,1-21 0,0 21 16</inkml:trace>
  <inkml:trace contextRef="#ctx0" brushRef="#br0" timeOffset="12544.15">1503 2392 0,'0'0'0,"-43"0"0,1 0 0,21 0 16,-21 0-16,20 0 0,1 0 15,0 0 1,42 0-1,0 0 1,22 0-16,-1 0 0,0 0 16,22 21-16,-1-21 0,1 0 0,21 0 15,-1 0-15,1 0 0,21 0 16,21-21-16,0 21 0,0-21 0,21 21 16,0-21-16,0 21 15,22-22-15,-1 22 0,0-21 0,22 0 16,-1 21-16,1-21 0,20 21 15,1-21-15,0 21 0,21-21 0,-22 21 16,22-22-16,0 1 0,0 21 0,0-21 16,21 21-16,-22-21 0,22 21 15,0-21-15,0 21 0,0 0 0,0-21 16,22 21-16,-22-22 0,0 22 16,21 0-16,-21-21 0,21 21 0,-21 0 15,21 0-15,-21-21 0,21 21 16,0 0-16,-21-21 0,22 21 0,-1-21 15,-21 21-15,21-21 0,0-1 16,-21 22-16,21-21 0,-21 21 16,21-21-16,-21 21 0,0-21 0,0 21 15,0 0-15,-21-21 0,21 0 16,-21 21-16,0 0 0,-21 0 0,-1-22 16,1 22-16,-22 0 0,1 0 0,-22-21 15,-21 21-15,1 0 0,-1 0 16,-21-21-16,0 21 0,-21 0 0,-1 0 15,-20-21-15,0 21 0,-22 0 16,-20 0-16,-1 0 0,-21-21 0,0 21 16,0 0-16,-42 0 31,0 0-31,-21 0 0,-1 0 16,-20 0-16,-1 0 0,-20 0 15,-1 0-15,0 21 0</inkml:trace>
  <inkml:trace contextRef="#ctx0" brushRef="#br0" timeOffset="13543.58">741 3620 0,'0'0'0,"-21"0"16,-1 0 46,22-22-46,0 1 0,-21 21 15,0 0 0,0 21-31,0 1 0,0-1 16,21 0-16,-22-21 0,22 21 15,0 0-15,0 0 0,0 1 16,0-1 0,22-21 31,-1 0-32</inkml:trace>
  <inkml:trace contextRef="#ctx0" brushRef="#br0" timeOffset="13948.34">656 3598 0,'0'0'0,"0"-21"15,0 42 32,0 1-47,0-1 16,0 0-16,0 0 15,0 0-15,0 0 16,21-21 15,0 0-15,-21-21-16,22 21 0,-22-21 16,0 0-16,0 0 15,0 0-15,0-1 16,0 1-1,-22 21 1,22 21 0,0 1-16,-21-1 0,0 0 0,0 0 15,21 0-15,0 0 0,-21 1 16,21 20-16,-21-21 0,21 0 0,0 0 16,0 1-16,0-1 15,21-21-15,0 0 16,0 0-16,0 0 0,0 0 15,1 0-15</inkml:trace>
  <inkml:trace contextRef="#ctx0" brushRef="#br0" timeOffset="14284.15">1037 3620 0,'0'0'0,"-21"0"31,21 21-16,-21 0-15,42-21 32,0 0-17,0 0-15,-21-21 16,21 21-16,-21-21 0,22 21 16,-22-22-16,0 1 0,0 0 15,0 0 1,-22 21-16,1 0 15,0 0-15,0 21 0,21 0 16,-21 0-16,0 1 0,21-1 0,0 0 16,-22 21-16,22-21 0,-21 1 15,21-1-15,0 0 0,0 0 0,0 0 16,0 0-16,21-21 16,1 0-16,-1 0 0,21 0 0</inkml:trace>
  <inkml:trace contextRef="#ctx0" brushRef="#br0" timeOffset="14607.96">1778 3429 0,'0'0'0,"-21"0"0,0 0 0,-1 0 16,1 0-16,0 0 0,63 0 47,-20 0-47,20-21 0,0 21 16,1 0-16,-1 0 0,21-21 0,-20 21 15,20 0-15,-20-21 0,20 21 16,-21 0-16,1 0 0,-22 0 0,21 0 15,-21 0-15,-21-22 16,-21 22-16,0 0 16,-21 0-16</inkml:trace>
  <inkml:trace contextRef="#ctx0" brushRef="#br0" timeOffset="14864.83">1968 3366 0,'0'63'16,"0"-42"-16,0 0 16,0 22-16,0-22 0,0 21 0,0 1 15,0-22-15,0 21 0,0 0 16,0 1-16,0-1 0,0 0 0,0 1 16,0-1-16,0 0 0,-21 1 15,0-1-15,21 0 0,-21-20 0,21-1 16,0 0-16,0 0 0,0 0 15,21-42 1,0 0 0,0 0-16,1 0 0,-1-1 15</inkml:trace>
  <inkml:trace contextRef="#ctx0" brushRef="#br0" timeOffset="15316.56">2286 3514 0,'0'0'0,"0"-21"15,0-1-15,0 44 32,0-1-32,-21 0 0,21 21 15,0 1-15,0-22 0,0 21 0,0 0 16,0 1-16,0-22 0,0 21 16,0 1-16,0-1 0,-21-21 15,21 21-15,0-20 0,-22 20 0,22-21 16,0 0-16,0 0 15,0-42 17,0 0-32,0 0 0,0 0 0,0 0 15,22-22-15,-1 22 0,0 0 16,0-21-16,0-1 0,0 22 16,1-21-16,-1 21 0,0-22 0,21 22 15,-21 0-15,1 21 0,20 0 16,-21 0-16,0 0 0,0 0 0,1 21 15,-1 0-15,0 0 0,-21 22 16,21-22-16,-21 0 0,0 21 0,0-20 16,0-1-16,0 21 0,0-21 15,-21 22-15,0-22 0,0 0 0,21 21 16,-22-21-16,22 1 0,-21-22 16,42 0 15,1-22-31,-1 1 15</inkml:trace>
  <inkml:trace contextRef="#ctx0" brushRef="#br0" timeOffset="15655.37">2857 3916 0,'22'0'15,"-1"0"1,0 0-16,0 0 15,-21-21-15,21 21 0,0 0 0,1-21 16,-1 21-16,0-22 0,0 1 0,0 21 16,0-21-16,-21 0 15,22 0-15,-22 0 0,0-1 16,0 1-16,-22 21 16,1 0-1,0 0-15,0 21 0,0 1 0,0-1 16,-1 0-16,1 0 0,0 21 15,0 1-15,0-22 0,21 21 0,0-21 16,0 22-16,0-22 0,0 21 16,0-21-16,0 1 0,21-22 0,0 21 15,0-21-15,0 0 0,22 0 16,-22 0-16,21 0 0,1 0 0,-1-21 16,0-1-16,1 1 0</inkml:trace>
  <inkml:trace contextRef="#ctx0" brushRef="#br0" timeOffset="16615.81">4297 3641 0,'0'0'0,"-21"-21"0,21-1 16,-22 1-16,22 0 15,0 0-15,0 0 16,0 0-16,0-1 16,22 22-16,-1 0 15,0 0-15,0 22 0,0-1 16,0 0-16,1 0 0,-1 0 0,21 22 15,-21-22-15,0 21 0,-21-21 0,22 22 16,-22-22-16,21 21 0,-21-21 16,0 0-16,0 22 0,0-22 0,0 0 15,0 0-15,0 0 0,0 1 0,-21-22 16,-1 21-16,1-21 16,0 0-16,0-21 15,21-1 1,0 1-16,0 0 0,0-21 15,0 21-15,0-1 0,0-20 0,0 0 16,21 21-16,0-22 0,0 1 16,1 0-16,20 20 0,-21-20 0,0 21 15,22 0-15,-1 0 0,-21-1 16,21 22-16,-20 0 0,20 0 0,-21 22 16,21-1-16,-20 0 0,20 0 0,-21 21 15,0-20-15,-21-1 0,21 21 16,-21-21-16,22 0 0,-22 1 0,0 20 15,0-21-15,0 0 0,0 0 16,0 1-16,0-1 16,-22-21-16,1 0 0,0 21 15,21-42 1,0 0-16,0-1 16,0 1-16,0 0 0,0 0 15,21 0-15,0 0 0,1-22 16,-22 22-16,21-21 0,0 21 0,0-1 15,0-20-15,0 21 0,22 0 0,-22 0 16,0-1-16,21 22 0,-20 0 16,20 0-16,-21 0 0,0 22 0,0-1 15,1 21-15,-1-21 0,0 0 0,-21 22 16,0-22-16,0 0 16,0 21-16,0-20 0,0-1 0,0 0 15,0 0-15,-21 0 0,0 0 0,21 1 16,0-1-16,-22 0 15,22-42 17,22 21-32,-22-21 0,21-1 15</inkml:trace>
  <inkml:trace contextRef="#ctx0" brushRef="#br0" timeOffset="16976.12">5694 3683 0,'21'0'31,"0"0"-31,0 0 16,0-21-16,1 21 16,-1-21-16,0 21 0,0-21 0,0-1 15,0 22-15,-21-21 0,0 0 0,0 0 16,0 0-16,0 0 15,0-1-15,0 1 0,-21 21 16,0-21-16,0 21 0,0 0 16,0 0-16,-22 21 0,22 0 15,0 1-15,0 20 0,0-21 0,-1 21 16,1-20-16,21 20 0,0-21 16,-21 21-16,21-20 0,0-1 0,0 0 15,0 0-15,0 0 0,0 0 0,0 1 16,21-22-16,0 0 15,22 0-15,-22 0 0,0 0 0,0 0 16,22 0-16,-1 0 0,-21-22 0,21 1 16</inkml:trace>
  <inkml:trace contextRef="#ctx0" brushRef="#br0" timeOffset="17264.96">6477 3048 0,'0'0'16,"0"-21"-16,-21 0 0,0 0 0,-1 21 16,1 21-1,21 0-15,-21 0 0,21 21 16,-21 1-16,21-1 0,0 0 0,0 22 16,-21-22-16,21 22 0,-21-22 0,21 22 15,-22-22-15,22 0 0,0 1 16,-21-1-16,21 0 0,-21-21 15,21 1-15,0 20 0,0-21 16,0 0-16,21-21 31,0 0-31,1-21 0,-1 0 0,0 0 16,0 0-16,0-1 0</inkml:trace>
  <inkml:trace contextRef="#ctx0" brushRef="#br0" timeOffset="17727.68">6731 3006 0,'0'21'15,"-21"0"1,21 0-16,0 22 0,0-1 0,0 0 16,0 1-16,-21-1 0,21 0 15,0 22-15,-22-22 0,22 0 0,-21 1 16,21-1-16,0-21 0,-21 22 0,21-22 15,-21 21-15,21-21 0,-21 0 16,21 1-16,0-1 0,0-42 47,0-1-31,0 1-16,0 0 0,21-21 15,0 21-15,0-22 0,-21 22 16,21-21-16,1 21 0,-1-22 0,0 1 15,0 21-15,21-22 0,-20 22 16,20 0-16,-21 21 0,21 0 0,-20 0 16,20 0-16,-21 21 0,0 0 0,0 1 15,1-1-15,-1 21 0,0 0 16,-21-20-16,21 20 0,-21-21 16,0 21-16,0-20 0,0 20 0,0-21 15,0 0-15,-21 0 0,0 1 16,0-1-16,21 0 0,-22-21 15,1 0-15,21-21 32</inkml:trace>
  <inkml:trace contextRef="#ctx0" brushRef="#br0" timeOffset="17928.57">6308 3387 0,'0'0'0,"-22"0"0,1 0 16,64 0 15,-22 0-31,0 0 0,21 0 0,-21 0 16,22-21-16,-1 21 0,-21-22 0,22 22 15,-1 0-15,0-21 0,-21 21 16</inkml:trace>
  <inkml:trace contextRef="#ctx0" brushRef="#br0" timeOffset="18360.5">7472 3387 0,'-21'0'31,"-1"0"-31,22 21 0,-21 0 16,0 0-16,0 0 0,0 1 0,0-1 15,21 21-15,-22-21 0,1 22 16,21-22-16,-21 21 0,21-21 16,0 0-16,0 1 0,0-1 0,0 0 15,0 0-15,0 0 0,21-21 16,0 0-16,1 21 0,-1-21 0,0 0 15,21 0-15,-21 0 0,1 0 0,20-21 16,-21 0-16,21 21 0,-20-21 16,-1 0-16,0 21 0,0-21 0,0-1 15,0 1-15,-21-21 0,0 21 0,0 0 16,0-22-16,0 22 0,0-21 16,0 21-16,0-22 0,-21 22 0,0-21 15,0 21-15,0-1 0,-22 22 16,22 0-16,0 0 0,0 0 15,-21 0-15,20 0 0,1 0 0,0 22 0,21-1 16,-21 0 0,21 0-16</inkml:trace>
  <inkml:trace contextRef="#ctx0" brushRef="#br0" timeOffset="18892.2">8234 3408 0,'0'-21'0,"0"42"0,0-63 16,-21 20-16,-1 22 0,22-21 16,-21 21-16,0-21 0,0 21 15,0 0-15,0 0 0,-1 0 0,1 21 16,0 0-16,-21 1 0,21-1 0,-22 0 15,22 21-15,0-21 0,-21 22 16,20-1-16,22 0 0,0-20 0,-21 20 16,21-21-16,0 21 0,0-20 15,0-1-15,21 0 0,1 0 0,-1-21 16,0 0-16,0 21 0,43-21 16,-22 0-16,-21 0 0,21 0 15,-20-21-15,20 0 0,-21 21 16,43-42-16,-43 20 0,21 1 15,-21-21-15,0 21 0,1-22 16,-1 1-16,-21 0 0,21-1 0,0-20 16,-21-1-16,0 22 0,0-21 0,0 20 15,0-20-15,0 20 0,0 1 16,0 0-16,0 21 0,0-1 0,0 1 16,-21 42-1,0 1-15,0 20 0,21 0 16,-22 1-16,22-1 0,-21 21 15,21 1-15,-21-22 0,21 22 0,0-1 16,0-20-16,0-1 0,0 0 16,0 1-16,21-22 0,0 0 0,1 21 15,-1-42-15,0 21 0,0-21 0,0 0 16,0 0-16,1 0 0</inkml:trace>
  <inkml:trace contextRef="#ctx0" brushRef="#br0" timeOffset="19664.87">9927 3535 0,'0'0'0,"21"0"0,0 0 15,-21-21-15,22 21 0,-1-21 0,0-1 16,0 1-16,0 0 0,0 0 16,1 0-16,-22 0 0,0-1 15,21-20-15,-21 21 0,0 0 0,0-22 16,0 22-16,0 0 0,0 0 0,-21 0 16,-1 0-16,1-1 0,0 22 15,0 0-15,-21 0 0,20 0 0,-20 0 16,0 0-16,-22 43 15,22-22-15,21 21 0,-22-21 16,22 22-16,0-1 0,0 22 0,0-22 16,0 0-16,21-21 0,0 22 0,0-1 15,0-21-15,0 0 0,0 1 16,21-1-16,0 0 0,0-21 0,21 0 16,-20 0-16,20 0 0,-21 0 15,21 0-15,1 0 0,-1-21 16,0 0-16,1-1 0,-1 1 0,-21 0 15,22-21-15,-1 21 0,-21-22 16,0 1-16,0 0 0,1-1 16,-1 1-16,0 0 0,-21-22 0,21 22 15,-21-43-15,0 43 16,0-1-16,0 22 0,0-21 0,0 21 16,0 0-16,-21 21 15,0 21-15,21 0 16,0 0-16,0 21 0,-21-20 0,21 20 15,-22 0-15,1 22 0,21-22 0,-21 0 16,21 1-16,0 20 0,-21-20 16,21-1-16,0-21 0,0 21 0,0-20 15,0 20-15,0-21 0,21 0 0,0-21 16,0 21-16,1-21 16,-1 0-16,21 0 0,-21 0 0,0 0 0,22 0 15</inkml:trace>
  <inkml:trace contextRef="#ctx0" brushRef="#br0" timeOffset="20007.16">10626 3387 0,'0'-21'31,"21"21"-31,-21-22 16,21 22-16,0-21 0,0 21 15,-21-21-15,21 0 0,1 0 16,-22 0-16,0-1 16,0 1-16,-22 21 15,1 0 1,-21 0-16,21 0 0,0 21 0,-1 1 16,1 20-16,0-21 0,0 21 15,0-20-15,0 20 0,-1-21 0,1 0 16,21 22-16,0-22 0,0 0 0,0 0 15,0 0-15,0 0 16,21 1-16,1-22 0,-1 0 0,0 0 16,21 0-16,-21 0 0,1 0 0,20 0 15,0-22-15,1 22 16,-22-21-16</inkml:trace>
  <inkml:trace contextRef="#ctx0" brushRef="#br0" timeOffset="20252.02">11303 3154 0,'0'0'16,"0"-21"-16,-21 21 0,0 0 0,-1 0 15,1 0-15,0 0 0,0 21 0,0 0 16,0 0-16,-22 0 0,22 22 16,0-22-16,0 21 0,0-21 0,-1 22 15,22-1-15,0-21 0,-21 22 16,21-22-16,0 0 0,0 0 0,0 0 15,0 22-15,21-43 16,1 0-16,-1 0 0,0 0 0,21 0 16,1 0-16,-22 0 0,21 0 0,0 0 15,1-22-15,-22 1 0,21 0 0</inkml:trace>
  <inkml:trace contextRef="#ctx0" brushRef="#br0" timeOffset="20507.88">11663 2836 0,'0'-42'0,"0"84"0,0-105 0,0 42 16,-21 21-1,-1 0-15,1 21 0,0 0 16,0 0-16,0 22 0,0-1 0,21 0 16,-22 1-16,1-1 0,0 21 15,21-20-15,-21 20 0,0-20 0,21-1 16,0 21-16,-21-20 0,21-22 0,-22 21 15,22 1-15,0-22 0,0 0 16,0 0-16,0 0 0,0 0 0,22 1 16,-1-22-16,21 0 0,-21 0 15,0 0-15,1 0 16,-1 0-16</inkml:trace>
  <inkml:trace contextRef="#ctx0" brushRef="#br0" timeOffset="21192.54">12044 3281 0,'0'0'0,"21"-21"0,-21 0 16,0-1-16,0 1 0,0-21 15,0 21-15,0 0 0,-21-1 16,0 22-16,-1 0 0,1 0 16,0 0-16,0 0 0,0 0 0,0 0 15,-22 22-15,22-1 0,0 0 0,0 21 16,0-21-16,-1 22 0,1-1 15,0 0-15,0-20 0,21 20 0,0 0 16,-21-21-16,21 22 0,0-22 16,0 0-16,0 0 0,0 0 0,21 1 15,0-22-15,0 0 0,0 0 0,1 0 16,-1 0-16,0 0 0,21 0 16,-21-22-16,22 22 0,-22-21 0,21 0 15,-21 0-15,1 0 0,-1 0 16,0-1-16,0-20 0,0 21 15,0-21-15,-21-1 0,0-20 16,0 20-16,0 22 0,0 0 0,0 0 16,-21 21-1,21 21-15,-21 0 16,21 0-16,-21 22 0,21-22 0,0 0 16,0 21-16,-21-20 0,21 20 15,0-21-15,0 21 0,0-20 0,0-1 16,0 0-16,21 0 0,0 0 15,0-21-15,0 0 0,1 0 16,20 0-16,-21 0 0,0 0 16,22 0-16,-22 0 0,21 0 0,-21-21 0,22 21 15,-22-21-15,21 0 16,0 0-16,-20-1 0,20 1 0,-21-21 16,0 21-16,0 0 0,1-22 0,-22 22 15,0 0-15,0 0 0,21 21 16,-21 21-1,-21 0-15,21 0 16,-22 0-16,22 1 0,0-1 16,0 0-16,-21 0 0,21 0 0,0 0 15,0 1-15,0-1 0,0 0 0,0 0 16,0 0 0,21-21-16,1 0 15,20 21-15,-21-21 0,0 0 0,22 0 16,-1 0-16,-21 0 0,21-21 15</inkml:trace>
  <inkml:trace contextRef="#ctx0" brushRef="#br0" timeOffset="21628.34">13335 3239 0,'0'-22'0,"0"44"0,0-86 0,-21 43 16,0 0-16,-1 21 15,1 0-15,0 0 0,0 0 16,-21 0-16,20 0 0,1 21 15,0 0-15,0 0 0,0 0 16,0 22-16,-1-22 0,1 0 0,0 21 16,0-20-16,21 20 0,-21-21 15,21 0-15,0 22 0,0-22 0,0 0 16,0 0-16,21 0 0,0-21 16,0 0-16,0 0 0,1 0 15,-1 0-15,0 0 0,0 0 16,0 0-16,0-21 0,1 0 0,-1 21 15,0-21-15,0 0 0,0-1 0,0-20 16,1 21-16,-22 0 0,21-22 16,-21 22-16,0-21 0,0 21 15,0 0-15,0-1 0,0 1 0,0 42 32,0 1-32,0-1 15,0 0-15,0 21 0,-21-21 0,21 1 16,-22-1-16,22 21 0,0-21 15,0 0-15,0 1 0,0-1 16,0 0-16,22-21 0,-22 21 16,21-21-16,0 0 0,0 0 15,0 0-15,0-21 0</inkml:trace>
  <inkml:trace contextRef="#ctx0" brushRef="#br0" timeOffset="21904.18">13801 2815 0,'0'0'0,"-43"0"31,43 21-31,-21 1 0,21-1 0,-21 21 16,0 22-16,21-22 15,0 0-15,-21 22 0,21-22 0,-22 0 16,22 1-16,-21-1 0,21 0 15,0 1-15,0-22 0,0 0 16,0 21-16,0-20 0,0-1 0,0 0 16,21-21 15,1 0-31,-22-21 16,21 0-16,0 21 0</inkml:trace>
  <inkml:trace contextRef="#ctx0" brushRef="#br0" timeOffset="22123.38">14012 3133 0,'0'0'0,"0"-21"31,-21 42-15,21 0-16,0 0 0,-21 0 16,0 22-16,21-22 0,-21 21 0,21-21 15,0 0-15,-22 22 0,22-22 0,0 0 16,0 0-16,-21 0 0,21 1 15,0-1-15,0 0 16,21-21 0,1 0-16,-1 0 0,0 0 15,0-21-15,0 0 0</inkml:trace>
  <inkml:trace contextRef="#ctx0" brushRef="#br0" timeOffset="22804.31">14436 3175 0,'0'-21'0,"0"42"0,-22-42 16,1 21-16,0 0 16,0 21-16,0 0 0,0-21 0,-1 21 15,1 1-15,21-1 0,0 0 0,-21 21 16,21-21-16,0 1 0,0-1 16,0 0-16,0 0 0,0 0 15,0 0-15,0 1 0,21-22 16,0 0-1,-21-22 17,0 1-32,0 0 15,0 0-15,0 0 0,0 0 0,0-22 16,0 22-16,22-21 0,-22 21 0,21-22 16,0 22-16,0-21 0,0 21 15,0-1-15,22 1 0,-22 0 0,21 0 16,-21 21-16,22 0 0,-1 0 15,0 0-15,-20 0 0,20 0 0,-21 21 16,0 0-16,0 0 0,1 1 0,-22-1 16,0 21-16,0-21 0,21 22 15,-21-22-15,0 21 0,0-21 16,0 0-16,0 1 0,0-1 0,0 0 16,-21 0-16,-1 0 0,22 0 0,-21-21 15,0 22-15,0-22 16,0 0-1,21-22 1,0 1-16,0 0 0,0 0 16,21 0-16,0 0 0,0-22 0,0 22 15,1-21-15,20 21 0,-21-22 16,21 1-16,1 21 0,-1-22 0,0 22 16,22 0-16,-22 21 0,1-21 15,-1 21-15,0 0 0,1 0 16,-22 21-16,0-21 0,0 21 0,-21 0 15,0 22-15,0-22 0,0 21 0,0-21 16,0 22-16,0-22 0,-21 21 16,21-21-16,-21 1 0,21-1 0,-21 0 15,-1 0-15,1 0 0,0 0 0,21 1 16,-21-22-16,0 0 0,0 21 16,-1-21-16,1 0 15,21-21-15,-21-1 0</inkml:trace>
  <inkml:trace contextRef="#ctx0" brushRef="#br0" timeOffset="23016.18">14880 2731 0,'-21'-22'15,"42"44"-15,-63-44 0,21 22 0,-1 0 16,1 0-16,0 0 15,0 0-15,0 0 0,21 22 16,-21-22-16,-1 0 0,22 21 16,-21-21-16,0 0 15,0 21-15,0-21 0,-22 0 16,22 0-16,-21 21 0</inkml:trace>
  <inkml:trace contextRef="#ctx0" brushRef="#br0" timeOffset="23161.1">13885 2921 0,'-42'21'0,"84"-42"0,-105 42 16,42-21-16,-1 21 0,1-21 0,21 22 16,21-22 15,22 0-31,-22 0 0,21 0 0,-21 0 16,22 0-16,-1 0 0,0-22 0,1 22 15</inkml:trace>
  <inkml:trace contextRef="#ctx0" brushRef="#br0" timeOffset="23652.23">16722 3027 0,'0'0'0,"42"-85"31,-42 64-31,0 0 0,-21 21 32,21 21-32,0 0 15,0 22-15,-21-22 0,21 21 0,-22-21 16,1 22-16,21-22 0,0 21 15,-21-21-15,0 22 0,0-22 0,21 21 16,-21-21-16,21 0 0,-22 1 16,22-1-16,0 0 0,22-21 31,-1 0-31,0-21 0,0 0 16,21 21-16</inkml:trace>
  <inkml:trace contextRef="#ctx0" brushRef="#br0" timeOffset="24005.63">17187 2921 0,'-21'-21'0,"0"21"16,0 0-16,0 0 0,-1 0 0,1 0 16,0 0-16,0 21 0,0-21 0,0 21 15,21 0-15,-22-21 16,22 22-16,0-1 0,0 0 15,0 0-15,22-21 16,-22 21-16,21 0 0,0-21 16,0 22-16,0-1 0,0-21 0,1 21 15,-1 0-15,0-21 0,0 21 0,0 0 16,0 1-16,-21-1 0,0 0 16,0 0-16,0 0 0,0 0 15,-21-21-15,0 0 16,0 22-16,0-22 0,0 0 0,-22 0 15,22 0-15,0 0 0,0 0 16,0 0-16,-1 0 0,22-22 16,0 1-1,-21 0-15,21 0 0,0 0 0,-21 0 16</inkml:trace>
  <inkml:trace contextRef="#ctx0" brushRef="#br0" timeOffset="24207.52">16827 2688 0,'0'0'0,"-21"0"0,21-21 15,-21 21-15,21 21 78</inkml:trace>
  <inkml:trace contextRef="#ctx0" brushRef="#br0" timeOffset="25053.78">19050 3112 0,'0'0'16,"-21"0"-16,0 0 0,21 21 15,-22-21-15,22-21 16,0-1-1,0 1-15,0 0 16,0 0-16,22 0 0,-22 0 16,21-1-16,0 1 15,-21 0-15,0 0 0,0 0 0,0 0 16,0-22-16,0 22 0,0 0 0,-21 0 16,0 21-16,-1 0 15,1 0-15,0 0 0,-21 0 0,-1 21 16,22-21-16,-21 21 0,0 21 15,20-20-15,-20-1 0,21 21 0,-21-21 16,20 22-16,1-22 0,0 21 0,21-21 16,0 22-16,0-22 0,0 0 15,0 0-15,0 0 0,21-21 16,0 21-16,1-21 0,-1 0 16,21 0-16,-21 0 0,0 0 0,22 0 15,-1 0-15,-21 0 0,22-21 0,-22 21 16,0-21-16,21 0 0,-21 0 15,1 0-15,-1-1 0,0 1 0,0 0 16,-21 0-16,21 0 16,-21 0-16,0-1 0,0 1 0,0 0 15,0 42 17,0 0-32,0 1 0,0 20 0,0 0 15,0 1-15,-21-1 0,21 21 16,0-20-16,-21 20 0,21 1 0,0-22 15,0 22-15,0-1 0,0 1 16,0-1-16,0-21 0,0 22 16,0-1-16,0 22 0,0-21 0,0-1 15,-21 1-15,21-1 0,-21 1 0,21-1 16,-22-21-16,1 22 0,0-22 16,0-21-16,0 22 0,0-22 0,-22 0 15,22 0-15,-21-21 0,-1 0 0,22 0 16,-21 0-16,0 0 0,-1-21 15,-20 0-15,20 0 0,1 0 0,0-22 16,21 1-16,-22 0 0,22-1 0,-21 1 16,21-22-16,21 1 0,0 21 0,0-22 15,0 22-15,0-22 0,0 1 16,0 20-16,21-20 0,0 21 16,21-22-16,-21 22 0,22-22 0,20 22 15,-20-22-15,20 22 0,1 0 16</inkml:trace>
  <inkml:trace contextRef="#ctx0" brushRef="#br0" timeOffset="25411.57">19367 3048 0,'0'21'0,"22"-21"31,-1 0-31,0-21 15,0 0-15,0 21 16,0-21-16,1 0 0,-1 21 0,0-22 16,0 1-16,-21 0 0,21 0 15,-21 0-15,0 0 16,0-1-16,-21 22 0,0 0 16,0 0-16,0 0 0,-1 0 15,1 0-15,0 22 0,0-1 0,0 0 16,0 21-16,-1-21 0,1 22 15,0-22-15,0 21 0,21-21 16,0 22-16,0-22 0,0 21 0,0-21 16,0 1-16,21-1 15,0 0-15,22-21 0,-22 0 0,0 0 16,21 0-16,1 0 0,-22 0 0,21 0 16,0-21-16,-20 0 0,20 21 15</inkml:trace>
  <inkml:trace contextRef="#ctx0" brushRef="#br0" timeOffset="25675.42">19960 2625 0,'0'-43'15,"0"86"-15,0-107 0,0 22 0,0 21 0,0 0 16,0 42 0,0 0-1,-21 0-15,0 21 0,21 1 0,-21-1 16,21 0-16,-22 1 0,1-1 15,21 0-15,-21 1 0,21-1 0,-21-21 16,0 22-16,21-22 0,0 21 0,0-21 16,0 0-16,-21 1 0,21-1 15,0 0-15,21-21 16,0 0 0,0 0-16,-21-21 0,21 21 15,0-21-15,22-1 0,-22 1 0,0 0 16</inkml:trace>
  <inkml:trace contextRef="#ctx0" brushRef="#br0" timeOffset="26124.13">20278 2392 0,'0'0'0,"0"21"16,0 0-16,-22 0 0,1 22 15,0-1-15,0 0 0,21 1 16,-21-1-16,0 0 0,-1 1 0,1 20 15,21-20-15,-21-1 0,21 0 0,-21-21 16,21 22-16,0-1 16,0-21-16,0 0 0,0 1 0,0-1 15,0 0-15,0 0 0,0 0 0,21-21 16,0 0-16,0 0 16,1 0-16,20 0 0,-21 0 0,0-21 15,22 0-15,-22 0 0,0 0 0,21-1 16,-21 1-16,1 0 0,-1 0 15,0 0-15,0-22 0,-21 22 0,0 0 16,21 0-16,-21 0 16,0 0-16,0-1 0,-21 44 15,21-1-15,-21-21 16,0 21-16,0 21 16,21-21-16,0 1 0,0-1 0,0 0 15,0 0-15,0 0 0,0 0 0,0 1 16,0-1-16,0 0 15,21-21-15,0 0 0,0 0 16,0 0-16,0 0 0,1 0 16,-1 0-16,0 0 0,0-21 15,0 0-15,0 21 0</inkml:trace>
  <inkml:trace contextRef="#ctx0" brushRef="#br0" timeOffset="26304.03">20764 2625 0,'0'0'16,"-21"0"-16,0 0 15,21-21-15,-21 21 47</inkml:trace>
  <inkml:trace contextRef="#ctx0" brushRef="#br0" timeOffset="26491.92">19981 2688 0,'-21'21'15,"42"-42"-15,-63 42 0,21-21 0,21 22 16,0-1-1,21-21-15,0 0 16,0 0-16,22 0 0,-22 0 16,21 0-16,0 0 0,1 0 0,20 0 15</inkml:trace>
  <inkml:trace contextRef="#ctx0" brushRef="#br0" timeOffset="26951.66">20913 2900 0,'0'21'15,"0"-42"-15,0 63 0,-22-21 0,1 1 0,21-1 16,-21 0-16,21 0 0,0 0 16,0 0-16,-21 1 0,21-1 15,0 0-15,-21-21 0,21 21 0,0 0 16,-21-21-16,21 21 15,-22-21 1,1-21 0,21 0-1,0 0-15,0 0 0,21 0 16,1-1-16,-1 1 0,-21 0 16,42 0-16,-21-21 0,0 20 0,22 1 15,-1-21-15,0 21 0,1 0 0,-1-1 16,0 22-16,1 0 15,-1 0-15,0 0 0,-20 0 0,-1 22 16,0-1-16,-21 0 0,0 0 0,0 0 16,0 0-16,0 22 0,0-22 15,-21 0-15,0 0 0,21 0 0,-22 1 16,1-1-16,0 0 0,0 0 0,0-21 16,0 21-16,-1 0 0,1-21 15,21 22-15,43-22 31,-22 0-31</inkml:trace>
  <inkml:trace contextRef="#ctx0" brushRef="#br0" timeOffset="27714.22">22119 2900 0,'0'0'0,"0"-21"16,0 0-16,-21-1 15,0 22-15,-22 0 0,22 0 16,0 0-16,-21 0 0,21 0 16,-22 22-16,1-22 0,0 21 0,20 0 15,-20 0-15,0 0 0,21 0 0,-1 1 16,1-1-16,0-21 16,21 21-16,0 0 0,0 0 0,0 0 15,0 1-15,21-22 0,0 0 16,22 21-16,-22-21 0,21 0 15,-21 0-15,22 0 0,-22 0 0,0 0 16,0 0-16,22-21 0,-22-1 0,0 22 16,0-21-16,-21 0 0,21 21 15,0-21-15,-21 0 0,0 0 0,22-1 16,-22 1-16,21 21 16,-21-21-16,0 42 31,0 0-31,-21 1 15,21-1-15,-22 0 16,1 0-16,0 21 0,21-20 0,-21 20 16,0 0-16,0 1 0,-1 20 0,1-21 15,0 22-15,21-1 0,0 1 16,0-22-16,0 22 0,0 20 0,0-20 16,0-1-16,0 22 0,0 0 15,0-1-15,0-20 0,0 21 0,0-1 16,21 1-16,0-22 0,1 22 0,-22-21 15,21 20-15,0-20 0,-21-1 0,0 1 16,21-1-16,-21 1 0,0-22 16,0 22-16,0-22 0,0 0 15,0 1-15,0-22 0,-21 0 0,0 21 16,0-21-16,-22 1 0,22-22 0,-21 21 16,-1-21-16,1 0 0,0 0 15,-1 0-15,-20 0 0,21-21 0,-22-1 16,22 1-16,-22 0 0,1-21 0,-1-1 15,1 1-15,-22-21 0,22 20 0,-1-20 16,22-1-16,-22 1 0,22-1 16,0 1-16,-1-1 0,22-20 0,0 20 15,21-21-15,0 1 0,0-1 0,0 0 16,21 1-16,0-1 0,22 22 16,-22-1-16,21 1 0,0-1 15,1 1-15,20 20 0,-20-20 0,-1 20 16,21 1-16,-20 0 0,-1-1 15,22 1-15,-22 0 0,0-1 0,1 22 16,20-21-16</inkml:trace>
  <inkml:trace contextRef="#ctx0" brushRef="#br0" timeOffset="30351.71">23410 2709 0,'0'-21'0,"0"0"16,0 0-16,0 0 0,0 0 15,0-1-15,0 1 0,0 0 16,0 0-16,0 0 0,0 0 0,0-1 16,0 1-16,0 0 0,0 42 31,0 0-31,0 1 15,0 20-15,0 0 0,0 1 16,-21-1-16,21 0 0,0 1 0,0 20 16,0-21-16,0 1 0,0-1 0,0 0 15,0 1-15,-21-22 0,21 21 16,0 1-16,0-22 0,0 0 16,0 0-16,0 0 0,0 0 0,0 1 15,0-44 16,0 1-31,-21 0 0,21 0 16,0 0-16,0 0 0,0-1 0,0-20 16,0 21-16,21 0 0,0-22 0,0 22 15,0 0-15,1-21 0,-1 21 16,21-1-16,-21 22 0,22-21 0,-22 21 16,21 0-16,-21 0 0,22 0 0,-22 21 15,21-21-15,-21 22 16,22-1-16,-22 0 0,0 0 0,0 21 15,0-20-15,-21-1 0,0 0 0,0 0 16,0 0-16,0 0 0,0 1 16,0-1-16,-21 0 0,0-21 0,-21 21 15,20-21-15,-20 0 0,0 21 16,-1-21-16,1 0 0,0 0 0,-1 0 16,1 0-16,21 0 0,-21 0 0,20 0 15,1 0-15,0 0 0,21-21 16,0 0-1,21 0-15,0 0 16,1 21-16,20-22 16,-21 22-16</inkml:trace>
  <inkml:trace contextRef="#ctx0" brushRef="#br0" timeOffset="30551.6">24172 2836 0,'0'0'0,"0"22"0,0-1 15,0 0-15,0 0 16,0 0-16,-21 0 0,0 1 0,0-1 16,21 0-16,0 0 0,0 0 15,-21 0-15,21 1 0,-22-22 16,22 21-16,0 0 0,-21-21 16</inkml:trace>
  <inkml:trace contextRef="#ctx0" brushRef="#br0" timeOffset="30712.5">24151 2731 0,'0'-22'0,"0"44"0,0-65 0,0 22 16,-21 21-1,21 21 1,0 0-1,21 1-15,0-22 16,0 21-16</inkml:trace>
  <inkml:trace contextRef="#ctx0" brushRef="#br0" timeOffset="31155.25">24447 2815 0,'0'0'0,"0"21"16,0 1-1,0-1-15,0 0 16,-21 0-16,21 0 0,0 0 0,0 1 16,-21-1-16,21 0 0,0 0 0,0 0 15,0 0-15,0 1 0,0-1 16,0 0-16,0 0 16,-21-21-16,0 0 31,21-21-31,0 0 15,0 0-15,0-1 0,0 1 16,0 0-16,0 0 0,0 0 16,21-22-16,0 22 0,0 0 15,0-21-15,1 21 0,20-1 0,-21 1 16,0 0-16,22 21 0,-1 0 16,-21 0-16,21 0 0,-20 0 0,20 0 15,-21 21-15,0 0 0,0 22 16,1-22-16,-1 0 0,0 0 0,-21 0 15,0 22-15,0-22 0,0 0 0,0 0 16,-21 0-16,0 1 16,21-1-16,-22-21 0,1 0 15,42 0 17,1 0-32</inkml:trace>
  <inkml:trace contextRef="#ctx0" brushRef="#br0" timeOffset="31879.83">25675 2836 0,'0'0'0,"0"-21"0,0 0 16,0 0-16,-21 21 0,0-21 0,0 21 15,-1 0-15,1 0 0,0 0 16,0 0-16,-21 0 0,20 21 0,-20 0 15,21 0-15,-21 0 0,20 1 16,-20-1-16,21 21 0,-21-21 16,20 0-16,-20 22 0,21-22 0,0 0 15,0 21-15,21-20 0,0-1 0,0 0 16,0 0-16,0 0 0,21-21 16,21 21-16,-21-21 0,0 0 0,22 0 15,-22 0-15,21 0 0,-21 0 0,22-21 16,-22 21-16,21-21 0,1 0 15,-22 0-15,0 0 0,21-1 0,-21-20 16,1 21-16,20-21 0,-21-1 0,-21 1 16,21-22-16,0 22 0,1-21 15,-22 20-15,0 1 0,0-22 16,0 22-16,0 21 0,21-21 16,-21 20-16,0 1 0,-21 42 15,-1 1 1,22 20-16,-21-21 0,0 21 15,0 1-15,21-1 0,0 22 0,-21-22 16,21 0-16,-21 1 0,21-22 16,0 21-16,0 0 0,0-20 0,0 20 15,0-21-15,21 0 0,0 0 0,0 1 16,0-1-16,22-21 0,-22 0 16,21 21-16,-21-21 0,22 0 0,-1 0 15,-21 0-15,21-21 0,-20 21 16,20-21-16,-21-1 0,0 1 15,0 21-15,1-21 0,-1 0 0,0-21 16,-21 20-16,0 1 0,0 0 0,0 0 16,0 0-16,0 0 0,0-1 15,-21 22 1,0 0-16,21 22 0,-22-1 16,1-21-16,21 21 0,0 0 0,-21 0 15,21 0-15,0 1 0,-21-1 0,21 0 16,0 0-16,0 0 0,0 0 15,0 1-15,21-1 16,0-21-16,0 21 0,1-21 16,-1 0-16,21 0 0,0 0 15,1 0-15,-1 0 0,0 0 0,22-21 16</inkml:trace>
  <inkml:trace contextRef="#ctx0" brushRef="#br0" timeOffset="32371.89">27178 2794 0,'-106'-63'31,"85"63"-31,-21 0 0,20 0 16,-20 0-16,21 0 0,-21 21 0,-1-21 16,22 21-16,-21 0 0,21 0 0,-1 0 15,-20 1-15,21 20 0,21-21 16,-21 0-16,21 0 0,0 1 0,0 20 15,0-21-15,0 0 0,0 0 0,21 1 16,-21-1-16,21-21 16,0 0-16,0 21 0,1-21 0,-1 0 15,0 0-15,0 0 0,0 0 0,0-21 16,22 21-16,-22-21 16,0-1-16,0 1 0,-21 0 0,21 0 15,1-21-15,-1 20 0,0-20 0,0 0 16,0-1-16,-21-20 0,21 21 15,1-22-15,-1 1 0,-21-1 0,21 22 16,-21-1-16,21 1 0,-21 0 16,0 21-16,0-1 0,0 1 0,0 42 15,-21 1 1,0 20-16,0 0 0,-1 1 16,1-1-16,0 0 0,0 1 0,21 20 15,0-21-15,-21 1 0,21-1 16,0 0-16,0 1 0,0-1 15,0-21-15,0 22 0,0-22 0,0 0 16,0 0-16,0 0 0,0 0 16,21-21-16,0 0 15,0 0-15,0 0 0</inkml:trace>
  <inkml:trace contextRef="#ctx0" brushRef="#br0" timeOffset="32680.05">28215 2328 0,'0'0'0,"-21"-42"31,0 63-15,0 0-16,-1 22 15,22-22-15,-21 21 0,0 1 16,0 20-16,21-21 0,-21 1 0,21 20 16,-21-20-16,21-1 0,0 0 0,-22 1 15,22-22-15,-21 21 0,21-21 16,-21 0-16,21 1 0,0-1 0,0 0 16,21-21 15,0 0-31</inkml:trace>
  <inkml:trace contextRef="#ctx0" brushRef="#br0" timeOffset="33055.83">28511 2709 0,'0'0'0,"0"-21"0,0 0 16,-21 21-1,0 21-15,21 0 16,-21 1-16,0-1 0,0 0 0,-1 21 15,1-21-15,0 22 0,0-22 16,21 0-16,0 0 0,0 0 16,0 1-16,0-1 0,0 0 0,0 0 15,21 0-15,0-21 16,0 0-16,1 0 0,-1 0 16,0 0-16,0 0 0,0 0 0,0-21 15,1 0-15,-1 0 0,0 0 16,0-1-16,0 1 0,0 0 0,1 0 15,-22-21-15,0 20 0,21-20 0,-21 21 16,0 0-16,0 0 0,0-1 16,0 1-16,-21 0 0,-1 21 0,1 0 15,0 0-15,0 0 0,0 0 16,0 0-16,-1 0 0,1 0 16,0 0-16,0 0 0,0 0 15</inkml:trace>
  <inkml:trace contextRef="#ctx0" brushRef="#br0" timeOffset="33260.72">27940 2498 0,'21'0'31,"0"0"-31,0 0 0,22 0 16,-22 0-16,0 0 0,21 0 0,-20-21 16,20 21-16,-21 0 0,21 0 15,-20 0-15,20 0 0,0-22 0,-21 22 16,43 0-16</inkml:trace>
  <inkml:trace contextRef="#ctx0" brushRef="#br0" timeOffset="33583.53">29951 2540 0,'0'0'0,"0"-21"15,0 42 1,0 0-16,-21 0 16,-1 22-16,1-22 0,0 21 15,0-21-15,21 22 0,-21-22 16,21 0-16,-21 21 0,21-20 0,0-1 16,0 0-16,0 0 0,0 0 15,0-42 32</inkml:trace>
  <inkml:trace contextRef="#ctx0" brushRef="#br0" timeOffset="33951.32">29887 2244 0,'0'0'0,"0"21"0,-21 0 0,21 0 15,0 0 1,21-21-16,0 0 16,1 0-16,-1 0 0,0 0 0,0 0 15,0 0-15,0 0 0,1 0 16,-1-21-16,0 21 0,-21-21 0,0 0 15,21 21-15,-21-21 16,0 0-16,0-1 0,0 1 16,0 0-16,-21 21 0,0 0 0,0 0 15,-1 0-15,1 0 0,0 0 16,-21 0-16,21 21 0,-1-21 0,-20 21 16,21 1-16,0-1 0,0 0 15,-1 0-15,1 0 0,21 0 0,0 1 16,0-1-16,21 0 15,1 0-15,-1 0 0</inkml:trace>
  <inkml:trace contextRef="#ctx0" brushRef="#br0" timeOffset="34225.17">30459 2328 0,'21'-21'15,"-42"42"-15,84-63 0,-42 0 0,1 21 0,-22-1 16,21 1-16,0 0 0,0 21 15,-21-21-15,0 42 16,-21 0-16,0 0 16,0 1-16,-1-1 0,1 0 0,-21 21 15,21 1-15,0-1 0,-1 0 16,-20 1-16,21-1 0,21 0 0,-21 22 16,21-43-16,-21 21 0,21 1 15,0-1-15,0-21 0,0 0 16,0 22-16,0-22 0,0 0 0,21-21 15,0 21-15,0-21 0,0 0 16,0 0-16,1 0 0,-1 0 0,21 0 16</inkml:trace>
  <inkml:trace contextRef="#ctx0" brushRef="#br0" timeOffset="34600.32">30946 2709 0,'21'-21'0,"-42"42"0,42-63 0,-21 21 16,21 21-16,-21-21 0,0 0 15,0-1-15,-21 22 32,0 0-32,-1 0 15,1 0-15,0 0 0,0 22 0,0-1 16,21 0-16,0 0 0,-21-21 16,21 21-16,0 0 0,0 1 0,0-1 15,0 0-15,21 0 16,0-21-16,0 21 0,0-21 15,22 21-15,-22-21 0,21 0 0,-21 22 16,0-22-16,1 0 0,-1 21 16,0-21-16,-21 21 15,-21-21 1,0 0-16,-1 0 0,1 0 16,0 0-16,0 0 0,-21 0 15,20 0-15,-20 0 0,21 0 0,0 0 16,0 0-16,-1 0 0,1 0 0,0 0 15,21-21-15,-21 21 0,21-21 16,0-1-16,0 1 16</inkml:trace>
  <inkml:trace contextRef="#ctx0" brushRef="#br0" timeOffset="34861.18">30565 2307 0,'-22'-21'16,"44"42"-16,-44-63 16,44 42-16,-1 0 0,0 0 15,0 0-15,21 0 0,1-21 0,-1 21 16,0 0-16,1 0 0,-1 0 16,0-21-16,22 21 0,-22 0 0,1 0 15,-1 0-15,-21 0 0,0 0 16,0 0-16,1 0 0,-1 0 15,-42 0 1,-1 21 0,1-21-16,-21 21 0,0-21 0</inkml:trace>
  <inkml:trace contextRef="#ctx0" brushRef="#br0" timeOffset="36119.39">1143 5609 0,'0'0'0,"21"0"16,-21-21-1,21 21-15,-21-21 0,0 0 16,21 0 0,-21-1-16,22 1 15,-22 0-15,0 0 16,0 0-16,0 0 0,-22-1 15,1 22-15,0-21 0,0 0 16,0 21-16,0-21 0,-1 21 0,1 0 16,-21 0-16,21 0 0,0 0 15,-1 0-15,-20 0 0,21 21 0,0 21 16,0-20-16,-1-1 16,1 21-16,0-21 0,0 22 0,21-1 0,-21 0 15,21-21-15,0 22 0,0-1 16,0-21-16,0 0 0,21 1 15,0-1-15,0-21 0,0 0 16,22 0-16,-22 0 0,0 0 16,0 0-16,22 0 0,-22-21 0,0-1 15,21 1-15,-21 0 0,22 0 16,-22-21-16,21 20 0,-21-20 0,1 0 16,-1 21-16,0-22 0,0 1 15,0 0-15,0-22 0,-21 22 0,0-1 16,0-20-16,0 21 0,0-22 15,0 1-15,0 20 0,0 1 0,0 21 16,0-22-16,0 22 16,-21 21-16,21 21 15,-21 22-15,21-22 0,0 42 16,0-20-16,0-1 0,0 22 16,0-1-16,0-21 0,0 1 0,0 20 15,21-20-15,0-1 0,-21 0 16,0 1-16,22-22 0,-1 0 0,-21 21 15,21-21-15,0 1 0,0-1 16,0-21-16,1 0 0,-1 0 16,0-21-16,0-1 15,21 22-15</inkml:trace>
  <inkml:trace contextRef="#ctx0" brushRef="#br0" timeOffset="36488.19">1757 5355 0,'0'0'0,"0"21"0,-21-21 16,21 22-16,21-22 31,0 0-15,0-22-16,0 22 0,22-21 15,-22 21-15,0-21 0,0 0 16,0 0-16,0 21 0,-21-21 0,22-1 15,-22 1-15,0 0 16,0 0-16,-22 21 31,1 0-31,0 21 0,0 0 16,0-21-16,0 21 0,-1 22 16,22-22-16,0 0 0,-21 0 0,0 22 15,21-22-15,0 0 0,0 0 16,0 0-16,0 0 0,0 1 0,0-1 15,21-21-15,0 21 0,22-21 16,-22 0-16,0 0 0,0 0 16,22 0-16,-22-21 0</inkml:trace>
  <inkml:trace contextRef="#ctx0" brushRef="#br0" timeOffset="37255.26">2498 5228 0,'0'0'15,"21"-42"-15,-21 0 0,21-1 0,-21 1 0,0 0 16,0-1-16,0 1 0,0 0 16,0 20-16,0-20 0,0 21 0,0 0 15,0 0-15,0 42 32,-21 0-32,21 0 0,0 21 15,0 1-15,-21 20 0,21-20 16,0 20-16,0-21 0,0 22 0,-22-1 15,22 1-15,-21-1 0,21 1 16,-21 21-16,0-1 0,21 1 0,0 0 16,-21-1-16,0 22 0,21-21 15,-22-1-15,1 22 0,21 0 0,-21-21 16,0 21-16,21-22 0,0 22 16,-21-21-16,0-1 0,21 22 0,0-42 15,0 20-15,0-20 0,0-1 0,0-20 16,0-1-16,0 0 0,0-20 15,21-22-15,0 0 0,0 0 16,0-22-16,0-20 0,22 21 16,-1-21-16,0-1 0,1 1 15,-1 0-15,0-1 0,1-20 0,-1 20 16,0-20-16,1 21 0,-1-22 0,-21 1 16,22 20-16,-43-20 0,21-1 15,-21 1-15,0-1 0,0 1 0,0-1 16,-21 1-16,-1-1 0,-20 1 0,0-1 15,-1 22-15,1 0 0,0-22 16,-1 22-16,1 21 0,-21-22 0,20 22 16,1 0-16,21 0 15,-22 21-15,22 0 0,0-21 0,0 21 16,21-22 0,21 1-1,21 0-15,-20 21 0,-1-21 16,21 0-16,0 0 0,-20-1 15,20 1-15,-21 0 0,21-21 0,-20 21 16,20-1-16,-21-20 0,0 21 16,0 0-16,1 0 0,-1-1 15,0 1-15,-21 0 0,0 42 32,0 0-17,0 1-15,0-1 0,0 0 16,-21 0-16,21 0 0,-21-21 0,21 21 15,0 1-15,0-1 16,0-42 15,0-1-15</inkml:trace>
  <inkml:trace contextRef="#ctx0" brushRef="#br0" timeOffset="37437.17">2815 5144 0,'0'0'0,"-21"0"31,0 0-31,21 21 16,0 0 0,21-21-1,0 0-15,0 0 16,0 0-16</inkml:trace>
  <inkml:trace contextRef="#ctx0" brushRef="#br0" timeOffset="37891.39">3111 5207 0,'0'21'0,"0"0"16,0 1-16,0-1 15,0 0-15,0 0 0,0 0 16,0 0-16,0 1 0,0-1 15,0 0-15,0 0 0,0 0 0,0 0 16,0 1-16,0-1 0,0 0 0,0 0 16,0 0-16,0 0 0,-21 1 15,21-1-15,-21-21 16,0-21 15,21-1-31,0 1 16,0 0-16,0 0 0,0 0 15,0-22-15,21 22 0,0-21 0,0 0 16,1 20-16,-1-20 0,0 21 16,21-21-16,1 20 0,-1 1 0,-21 0 15,21 21-15,1 0 0,-22 0 16,0 21-16,0 0 0,0 1 0,1-1 16,-22 0-16,0 0 0,0 21 0,0-20 15,0-1-15,0 21 0,0-21 16,0 0-16,0 1 0,-22-1 0,1 0 15,21 0-15,-21 0 0,21 0 16,0 1 0,0-44-1,0 1 1,21 21-16,0-21 0,1 0 0</inkml:trace>
  <inkml:trace contextRef="#ctx0" brushRef="#br0" timeOffset="38104.26">3895 5249 0,'0'43'31,"0"-22"-31,0 0 16,0 21-16,-22-20 0,22-1 16,-21 0-16,21 0 0,0 0 0,0 0 15,0 1-15,0-1 0,0 0 0,0 0 16,0-42 15,21 0-31,1 21 0,-22-21 16</inkml:trace>
  <inkml:trace contextRef="#ctx0" brushRef="#br0" timeOffset="38416.08">3895 4953 0,'0'0'0,"-22"0"0,1 0 15,0 0-15,0 0 0,0 0 16,0 0-16,-1 21 0,22 0 0,0 1 16,0-1-16,0 0 0,0 0 0,0 0 15,22-21-15,-1 0 16,0 0-16,0 0 0,0 0 0,0 0 16,1 0-16,-1 0 0,0-21 15,0 21-15,0-21 0,-21 0 0,0 0 16,0-1-16,0 1 0,0 0 15,-21 0 1,0 0-16,0 21 0,0 0 0,-1 0 16,1 0-16,0 0 0,0 0 15,0 0-15,0 0 0,21 21 0,-22 0 16,22 0-16,0 0 16</inkml:trace>
  <inkml:trace contextRef="#ctx0" brushRef="#br0" timeOffset="38920.87">4276 5038 0,'21'-21'0,"-42"42"0,63-64 15,-21 1-15,0 21 0,-21 0 0,21 0 16,1-1-16,-22 1 0,0 0 15,0 0-15,0 0 0,0 0 16,0 42 15,-22 0-31,22 0 16,-21 21-16,21 1 0,0-1 16,0 0-16,0 1 0,0 20 0,0-20 15,0-1-15,0 21 0,0-20 16,0-1-16,-21 0 0,21 1 0,0-1 15,0-21-15,0 22 0,0-22 0,0 0 16,0 0-16,0 0 16,21-21-16,0 0 15,1 0-15,-1-21 0,0 21 0,0-21 16,0 0-16,0 0 0,22-1 16,-22 1-16,0 0 0,21-21 0,-20 21 15,20-22-15,-21 22 0</inkml:trace>
  <inkml:trace contextRef="#ctx0" brushRef="#br0" timeOffset="39135.76">4953 5059 0,'0'0'16,"0"-21"-1,0 42-15,0 0 16,0 0 0,0 22-16,0-22 0,-21 0 0,21 0 15,-21 21-15,21-20 0,0-1 0,0 0 16,0 0-16,-22 0 0,22 0 15,0 1-15,0-1 0,0 0 16,22-21 0,-1 0-16,0 0 15,0 0-15,0-21 0,0 21 0,22-21 16,-22-1-16</inkml:trace>
  <inkml:trace contextRef="#ctx0" brushRef="#br0" timeOffset="39827.68">5355 5101 0,'-42'21'32,"42"1"-32,-21-22 0,21 21 0,0 0 15,-22 21-15,22-21 0,-21 1 16,21-1-16,0 0 0,0 0 16,0 0-16,0 0 0,0 1 15,21-22-15,1 0 16,-1 0-16,0 0 15,0 0 1,-21-22-16,0 1 16,0 0-16,0 0 15,0 0-15,0 0 0,0-1 16,0 1-16,0 0 0,0-21 0,0 21 16,0-1-16,0-20 0,0 21 0,0 0 15,0 0-15,21-1 0,0 1 16,1 0-16,-1 21 0,0 0 15,0 0-15,0 0 0,22 0 16,-22 21-16,0 0 0,-21 1 0,21-1 16,0 0-16,0 21 0,-21-21 0,0 1 15,0 20-15,0-21 16,0 0-16,22 22 0,-22-22 0,0 0 16,0 0-16,0 0 0,0 0 0,0 1 15,0-1-15,-22-21 16,1 0 15,21-21-15,0-1-16,0 1 0,0 0 15,0 0-15,0 0 0,0-22 0,0 22 16,21-21-16,1 0 0,-1 20 16,0-20-16,0 0 0,0-1 0,22 1 15,-22 21-15,21 0 0,0 0 16,1-1-16,20 22 0,-20 0 15,-1 0-15,-21 22 0,21-1 0,-20 0 16,-1 21-16,0 1 0,0-22 0,-21 21 16,0 0-16,0-20 0,0 20 15,0 0-15,0-21 0,0 22 0,0-22 16,0 0-16,0 0 0,0 0 0,-21 1 16,0-1-16,0-21 15,-1 0 1,1-21-1,21-1-15,0 1 0</inkml:trace>
  <inkml:trace contextRef="#ctx0" brushRef="#br0" timeOffset="40039.56">5821 4657 0,'-21'0'0,"42"0"15,-64 0-15,22 0 0,0 0 16,0 0-16,0 0 0,0 0 16,-1 0-16,1 0 47,0 0-32</inkml:trace>
  <inkml:trace contextRef="#ctx0" brushRef="#br0" timeOffset="40248.44">4762 4890 0,'0'21'0,"0"-42"0,-21 42 15,21 0-15,21-21 31,1 0-31,-1 0 16,0 0-16,21-21 0,-21 21 0,1-21 16,20 21-16,0-22 0,-21 1 15,22 0-15,-22 21 0</inkml:trace>
  <inkml:trace contextRef="#ctx0" brushRef="#br0" timeOffset="41243.8">8234 5398 0,'-43'0'31,"43"-22"-31,0 1 16,0 0-16,0 0 0,0 0 15,0 0-15,0-22 0,22 22 0,-1 0 16,-21-21-16,0-1 0,21 22 16,-21-21-16,0-1 0,0 1 0,0 0 15,0-1-15,0 22 0,0-21 0,0 21 16,-21 0-16,0-1 0,-1 1 16,1 21-16,0 0 0,0 0 0,0 0 15,-22 0-15,1 21 0,21 1 16,-21-1-16,-1 21 0,1 0 15,21 1-15,-22-1 0,22 0 0,0 1 16,0-1-16,21 0 0,0 1 0,0-1 16,0-21-16,0 22 0,0-22 15,0 0-15,0 0 0,21 0 0,0 0 16,0-21-16,1 0 0,-1 0 0,0 0 16,21 0-16,-21 0 0,22 0 15,-22 0-15,21 0 0,-21-21 0,22 0 16,-22 0-16,0 0 0,21 0 0,-20-1 15,-1 1-15,0 0 0,0-21 16,-21 21-16,0-22 0,21 22 16,-21-21-16,0 21 0,0-22 0,21 22 15,-21 0-15,0 0 0,0 0 16,0-1-16,0 44 16,0-1-16,0 0 0,0 21 15,0-21-15,0 22 0,0-1 16,0-21-16,0 22 0,0-22 0,0 21 15,0-21-15,0 22 0,0-22 0,0 0 16,22 0-16,-1 0 16,0-21-16,0 0 0,0 0 0,0 0 15,22 0-15,-22 0 0,21 0 16,-21 0-16,22-21 0,-1 0 16,-21 0-16,22 0 0,-1-1 0,-21 1 15,21-21-15,1 21 0,-22-22 0,21 1 16,-21 0-16,1-1 0,-1 1 15,0 0-15,-21-1 0,21-20 0,-21 21 16,21 20-16,-21-20 0,0 21 0,0-21 16,0 20-16,0 44 15,0-1 1,0 0-16,0 21 0,-21 1 16,0-22-16,0 21 0,21 22 15,-21-22-15,-1 0 0,22 1 0,0-22 16,0 21-16,0 0 0,0-20 0,0-1 15,0 0-15,0 0 0,0 0 16,22-21-16,-1 0 0,-21 21 0,21-21 16,0 0-16,0 0 0,0 0 0,1-21 15,-1 21-15</inkml:trace>
  <inkml:trace contextRef="#ctx0" brushRef="#br0" timeOffset="41427.69">8932 4932 0,'-21'0'16,"42"0"-16,-63 0 0,21 0 0,42 0 47,0 0-47,0-21 0,0 21 16,22 0-16,-1 0 0,0-21 0,1-1 15,-1 22-15,22-21 0,-22 0 0,0 21 16</inkml:trace>
  <inkml:trace contextRef="#ctx0" brushRef="#br0" timeOffset="41803.48">10964 4741 0,'0'-21'0,"0"42"0,0-63 0,0 21 0,0 0 16,0 0-16,0-1 16,0 1-16,0 0 0,0 0 0,0 0 15,0 0-15,-21 21 16,0 21-1,21 0-15,0 0 0,-21 21 16,0-20-16,21 20 0,-22 0 0,22 22 16,0-22-16,-21 0 0,21 22 15,-21-22-15,0 1 0,21-1 0,0-21 16,0 21-16,-21-20 0,21 20 0,0-21 16,0 0-16,0 0 15,-21-21-15</inkml:trace>
  <inkml:trace contextRef="#ctx0" brushRef="#br0" timeOffset="42428.12">10456 5038 0,'-21'-21'0,"42"42"0,-63-42 16,21-1-16,42 22 31,0 0-31,21 0 0,-20 0 15,20 0-15,0-21 0,1 0 0,20 21 16,1-21-16,-1 0 0,1 21 16,-1-21-16,1-1 0,-1 1 15,1 0-15,-1-21 0,-21 21 0,1-1 16,-1 1-16,-21-21 0,22 21 16,-22-22-16,-21 22 0,0 0 0,0-21 15,0 21-15,0-1 0,0 1 0,0 0 16,-21 21-16,-1 0 0,1 0 15,0 0-15,0 21 16,0 0-16,0 1 0,21-1 0,0 21 16,-22-21-16,1 22 0,21-1 15,-21 0-15,21 1 0,-21-1 0,21 21 16,-21-20-16,0-1 0,21-21 0,0 22 16,-22-1-16,22-21 15,-21 21-15,21-20 0,-21-1 0,21 0 16,0 0-16,0-42 47,0 0-47,0 0 15,0-1-15,0-20 0,21 21 16,0-21-16,1 20 0,-1-20 0,21 0 16,-21-1-16,22 22 0,-22-21 0,21 21 15,0 21-15,-20 0 0,-1 0 16,21 0-16,-21 0 0,0 0 15,1 21-15,-22 0 0,21 21 0,-21-20 16,0-1-16,0 21 0,0-21 16,0 22-16,0-22 0,0 21 0,-21-21 15,-1 0-15,22 22 0,-21-22 0,0 0 16,0 0-16,0 0 0,21 1 16,21-22 15</inkml:trace>
  <inkml:trace contextRef="#ctx0" brushRef="#br0" timeOffset="42755.93">11790 5017 0,'21'0'31,"0"-22"-31,0 1 0,0 21 0,1-21 15,-1 21-15,0-21 0,0 0 16,0 0-16,0 21 0,1-22 0,-1 1 16,-21 0-16,0 0 0,0 0 0,0 0 15,0-1-15,0 1 0,-21 21 16,-1 0-16,1 0 16,0 0-16,-21 21 0,21 1 0,-22-1 0,22 21 15,-21-21-15,21 22 0,-1-1 16,-20 0-16,42 1 0,-21-1 15,21-21-15,0 21 0,0-20 0,0-1 16,0 0-16,0 0 0,21 0 0,0 0 16,0-21-16,1 0 0,-1 0 15,21 0-15,-21 0 0,22 0 0,-22 0 16</inkml:trace>
  <inkml:trace contextRef="#ctx0" brushRef="#br0" timeOffset="43300.62">14224 4572 0,'0'0'0,"0"-21"0,21 0 15,-21 0-15,21-1 0,-21 1 0,0 0 16,0 0-16,0 0 0,0 0 16,-21-1-16,0 22 0,0-21 0,0 21 15,-1 0-15,1 0 0,-21 0 0,21 0 16,-22 0-16,1 0 16,0 21-16,-1 1 0,22-1 0,-21 0 15,0 21-15,-1 1 0,1-1 0,21 21 16,-22-20-16,22 20 0,0 1 15,0-1-15,21 1 0,0-1 0,0 1 16,0-22-16,21 0 0,0 1 0,0-1 16,1-21-16,20 0 0,-21 1 15,21-1-15,1 0 0,-1-21 0,0 0 16,22 0-16,-22 0 0,1 0 0,20-21 16,43 0-16,-64-1 15,1 1-15,-1-21 0,0 21 0</inkml:trace>
  <inkml:trace contextRef="#ctx0" brushRef="#br0" timeOffset="44216.1">14499 5080 0,'21'-42'15,"-21"-1"-15,21-20 16,-21 21-16,-42 232 0,84-423 0,-42 191 0,0 21 16,0-22-16,0 22 0,0 0 15,-21 21-15,0 0 16,0 21-16,21 0 0,-21 1 16,0 20-16,21 0 0,0-21 0,-22 22 15,22-1-15,-21 0 0,21 1 16,0-22-16,-21 21 0,21-21 0,0 22 15,0-22-15,0 0 0,21 0 0,0 0 16,1 1-16,-1-22 16,0 0-16,0 0 0,21 0 15,-20 0-15,-1 0 0,0 0 0,0 0 16,0-22-16,0 22 0,-21-21 0,0 0 16,22 0-16,-22 0 0,0 0 15,0-1-15,0 1 0,0-21 0,-22 21 16,1-22-16,0 22 0,21-21 15,-21 21-15,0-22 0,21 22 0,-21 0 16,21 0-16,0 0 0,0 0 0,0-1 16,0 1-16,21 0 0,0 21 15,0 0-15,0-21 0,0 21 0,1 0 16,20 0-16,-21 0 0,21 0 0,-20 21 16,-1 0-16,21 0 15,-21 1-15,0 20 0,1-21 0,-22 0 16,21 22-16,-21-1 0,21-21 0,-21 21 15,0-20-15,0 20 0,0-21 16,0 0-16,0 22 0,0-22 0,0 0 16,0 0-16,-21 0 0,0 0 15,21-42 17,0 0-17,0 0-15,0 0 0,0 0 0,0-1 16,0 1-16,0-21 0,21 21 15,0-22-15,0 1 0,0 0 16,0 21-16,1-22 0,-1 22 0,0 0 16,0 0-16,21 0 0,-20 21 15,-1 0-15,0 0 0,0 0 0,0 21 16,0 0-16,1 0 0,-1 21 0,-21-20 16,0 20-16,0-21 0,0 0 15,0 22-15,0-22 0,0 0 0,0 21 16,0-21-16,0 1 0,-21-1 15,21 0-15,-22-21 0,1 21 16,0-21 0,21-21-1,0 0 1,0 0-16,0-1 0,0 1 16,21 0-16,0 0 0,1-21 0,-1-1 15,0 22-15,0-21 0,21-1 16,-20 1-16,-1 21 0,21 0 0,0 0 15,-20-1-15,41 22 0,-21 0 16,1 22-16,-22-1 0,0 0 16,0 21-16,0-21 0,1 22 0,-22-22 15,0 21-15,0 1 0,0-22 16,0 21-16,0-21 0,0 0 16,-22 1-16,1-1 0,21 0 0,-21 0 0,0 0 15,0-21-15,21 21 0,0 1 16,0-44 15,21 1-31</inkml:trace>
  <inkml:trace contextRef="#ctx0" brushRef="#br0" timeOffset="44543.91">16341 4763 0,'0'-43'0,"0"86"0,0-107 0,0 43 0,0 0 15,-22 21-15,1 0 16,0 0 0,21 21-16,0 0 0,-21 0 0,0 22 15,21-1-15,-21 0 0,21 1 0,-22 20 16,1 1-16,21-22 0,-21 21 16,0 1-16,0 21 0,21-22 0,-21 1 15,-1-1-15,22 1 0,-21-1 0,0 22 16,21-22-16,-21 1 0,0-1 15,0 1-15,-1-1 0,1-20 0,0 20 16,0-21-16,0 22 0,0-22 16,-1 22-16,1-22 0,0 0 0,21 1 15,-21 20-15,21-42 16,0 1-16,21-44 31,-21 1-31,21 0 0</inkml:trace>
  <inkml:trace contextRef="#ctx0" brushRef="#br0" timeOffset="44864.72">16065 5398 0,'0'-85'0,"64"-233"31,-64 276-31,21 0 16,21-1-16,-20 1 0,20 21 0,0 0 15,-21 0-15,22 21 0,-1 0 0,0 0 16,-20 0-16,20 21 0,-21 0 16,21 21-16,-20-21 0,-22 22 0,0-1 15,0 0-15,0-20 0,0 20 0,0 0 16,-22-21-16,1 22 0,0-22 16,-21 0-16,-1 0 0,22 0 0,-21-21 15,0 22-15,-1-22 0,1 0 0,21 0 16,0 0-16,-1 0 15,1 0-15,0 0 0,21-22 16,21 1 0,0 21-16,1-21 0,-1 0 15</inkml:trace>
  <inkml:trace contextRef="#ctx0" brushRef="#br0" timeOffset="45544.33">16933 4572 0,'0'-21'0,"0"42"0,-21-42 32,21 42-17,-21 0-15,0 0 0,21 22 0,-21-22 16,-1 21-16,22 1 0,-21-1 0,21 21 16,0-20-16,-21-1 0,21 0 15,0 1-15,0-1 0,0 0 0,0-20 16,0-1-16,0 21 0,0-21 15,0 0-15,21-21 0,0 0 16,1 0-16,-1 0 0,0 0 16,0 0-16,0-21 0,0 0 15,1 0-15,-1 0 0,0 0 0,21-1 16,-42-20-16,21 21 0,1-21 16,-1 20-16,0-20 0,-21 21 0,21 0 15,-21 0-15,0 42 31,0 0-15,0 21-16,0-21 0,0 1 0,0-1 16,0 0-16,-21 0 0,21 0 0,0 0 15,0 1-15,0-1 0,0 0 16,21 0-16,0-21 0,0 21 0,1-21 16,20 0-16,-21 0 0,21 0 0,-20 0 15,20 0-15,0 0 0,-21 0 16,22-21-16,-1 0 0,-21 0 15,22 0-15,-22-1 0,21 1 0,-21 0 16,0-21-16,1 21 0,-1-22 16,-21 1-16,0 21 0,0-22 0,0 22 15,0 0-15,0 0 0,-21 21 16,-1 0-16,1 0 16,0 21-16,0 21 0,0-20 0,0 20 15,-1-21-15,22 21 0,-21-20 0,21 20 16,0-21-16,0 0 0,0 0 15,0 1-15,21-1 0,1 0 0,-22 0 16,21 0-16,0-21 0,21 0 0,-21 0 16,22 21-16,-22-21 15,21 0-15,-21 0 0,22 0 0,-22-21 16,21 0-16,-21 21 0,1-21 0,-1 0 16,0 0-16,0-1 0,-21 1 15,0-21-15,0 21 0</inkml:trace>
  <inkml:trace contextRef="#ctx0" brushRef="#br0" timeOffset="45735.22">17505 4530 0,'-21'0'16,"42"0"-16,-64 0 0,22 0 0,0 0 0,21 21 15,-21-21 1,21 21 15,21-21-15,0 0-16</inkml:trace>
  <inkml:trace contextRef="#ctx0" brushRef="#br0" timeOffset="47356.3">19240 5165 0,'22'0'15,"-1"0"1,0 0-16,-21-21 0,21-1 16,0 22-16,0-21 0,1 0 15,-1 0-15,0 0 0,0-22 0,0 22 16,0-21-16,1 21 0,-1-22 0,0 1 15,0 0-15,0-1 0,0 1 16,-21 0-16,0 21 0,0-22 0,0 1 16,22 21-16,-22 0 0,0-1 0,0 1 15,0 0-15,-22 42 32,22 0-32,-21 22 15,0-22-15,0 21 0,0 1 16,21-1-16,-21 0 0,-1 1 0,1-1 15,21 21-15,0-20 0,-21-1 16,21 0-16,-21 1 0,21-22 0,0 21 16,0-21-16,0 1 0,0-1 0,21 0 15,0 0-15,0-21 0,1 0 16,-1 21-16,0-21 0,21 0 0,-21 0 16,22 0-16,-22 0 0,0 0 0,21-21 15,-20 0-15,20 0 0,-21 21 16,0-21-16,0-1 0,1 1 0,-1-21 15,0 21-15,0-22 0,-21 22 16,0-21-16,21 21 0,-21 0 16,21-1-16,-21 1 0,0 0 0,0 42 31,0 0-31,-21 1 0,21-1 16,-21 21-16,21-21 0,0 0 0,0 22 15,0-22-15,0 0 0,0 0 0,0 0 16,0 1-16,0-1 15,0 0-15,21 0 16,0-21-16,1 0 0,-1 0 16,0 0-16,0 0 0,0 0 15,-21-21-15,21 0 0,1 0 16,-22-1-16,0 1 0,0 0 16,0 0-16,21-21 0,-21 20 15,0 1-15,0-21 0,21 21 0,-21 0 16,0-1-16,0 1 0,0 42 31,0 1-31,0-1 16,-21 0-16,21 0 0,-21 0 15,21 0-15,0 1 0,0-1 16,0 0-16,-22-21 16,22-21 30,0 0-30,22-1-16,-1 1 0,-21 0 16,21 0-16,0 0 0,0 0 0,22-1 15,-22-20-15,0 21 0,21 21 0,-21-21 16,22 0-16,-22 21 0,0 0 16,0 0-16,-21 21 0,21 0 15,-21 0-15,0 0 0,0 0 0,0 22 16,0-22-16,0 21 15,0-21-15,-21 22 0,21-22 0,-21 0 16,0 0-16,21 0 0,-21 1 0,21-1 16,0 0-16,0 0 15,0-42 17,0 0-32,21 0 15,0-1-15,0 22 0,0-21 0,1 0 16,-1-21-16,0 21 0,21-1 0,-21-20 15,22 21-15,-22-21 0,0 20 16,21-20-16,-20 21 0,-1 0 0,0 0 16,0-1-16,0 22 0,0 0 15,-21 22 1,0-1-16,0 21 0,0-21 0,0 22 16,0-22-16,-21 21 0,21-21 0,0 22 15,-21-22-15,21 21 0,0-21 16,0 0-16,0 1 0,0-1 0,21 0 15,0 0-15,1-21 0,-1 0 16,0 0-16,0 0 0,21 0 16,-20 0-16,-1 0 0,0 0 0,0 0 15,21-21-15,-20 0 0,-1 0 16,0 21-16,0-22 0,0-20 16,0 21-16,22 0 0,-22-22 0,0 1 15,0 21-15,0-21 0,1-1 0,-22 1 16,0 21-16,0 0 0,0-1 15,0 1-15,-22 21 16,1 21-16,0 1 0,0-1 16,0 0-16,21 21 0,-21-21 15,21 22-15,-22-22 0,22 21 0,0-21 16,0 22-16,0-22 0,0 0 0,0 0 16,22 0-16,-1 1 15,0-22-15,0 21 0,0-21 0,0 0 16,1 0-16,-1 0 0,0 0 0,0 0 15,21-21-15,-20-1 16,-1 1-16,0 0 0,0 0 0,0 0 16,-21 0-16,21-1 0</inkml:trace>
  <inkml:trace contextRef="#ctx0" brushRef="#br0" timeOffset="47556.18">21018 4318 0,'-42'0'0,"84"0"0,-126 0 0,63 0 16,-22 0-16,22 21 0,0-21 15,0 0-15,0 0 16,21 21-16,-22-21 31,1 0-15,0 0-16</inkml:trace>
  <inkml:trace contextRef="#ctx0" brushRef="#br0" timeOffset="47717.09">19706 4551 0,'-21'21'16,"42"-42"-16,-84 42 0,41 0 0,1-21 15,21 21-15,21-21 16,1 0-1,20 0-15,-21 0 0,21 0 0,1 0 16,-1-21-16,22 21 0</inkml:trace>
  <inkml:trace contextRef="#ctx0" brushRef="#br0" timeOffset="48500.64">23453 4170 0,'0'-21'0,"0"42"0,-22-63 0,1 20 0,21 1 15,-21 0-15,0 0 0,21 0 16,-21 21-16,0 0 0,-1 0 15,22 21-15,-21 0 16,21 0-16,-21 22 0,21-1 16,0 0-16,0 22 0,0-22 0,0 22 15,0-22-15,0 21 0,0-20 16,0-1-16,0 22 0,0-22 0,0 0 16,0 1-16,0-1 0,0 0 15,-21 1-15,21-22 0,-21 21 16,21-21-16,-21 0 0,-1 1 15,1-22 1,0 0 0,21-22-16,0 1 0,0 0 15,0 0-15,0 0 0,0-22 0,0 22 16,0-21-16,21 21 0,0-22 16,1 1-16,-1 21 0,0-21 0,21 20 15,1-20-15,-1 21 0,0 0 0,1 0 16,20-1-16,1 22 0,-22 0 15,21 0-15,1 22 0,-22-1 16,22 0-16,-22 0 0,-21 21 0,0-20 16,1 20-16,-22 0 0,0-21 15,0 22-15,-22-22 0,1 21 0,0-21 16,-21 1-16,-1-1 0,1 0 0,0-21 16,-1 21-16,-20-21 0,21 0 15,-1 0-15,1 0 0,21 0 0,-22 0 16,22 0-16,0 0 0,0 0 0,0 0 15,42-21 17,0 21-32,0-21 0,22 21 15,-22-21-15,21-1 0</inkml:trace>
  <inkml:trace contextRef="#ctx0" brushRef="#br0" timeOffset="49593.01">24236 4678 0,'42'0'0,"-84"0"0,105-21 0,-42 0 0,1 21 16,-1-22-16,0 1 0,-21 0 0,21 0 16,-21 0-16,0 0 15,0-1-15,0 1 0,0 0 0,0 0 16,-21 21-16,0 0 16,0 0-16,-1 0 15,1 0-15,0 21 0,0 0 0,-21 0 16,20 1-16,-20-1 0,21 21 15,-21-21-15,-1 22 0,22-1 0,-21-21 16,21 21-16,-1-20 0,1 20 0,21-21 16,0 21-16,0-20 0,0-1 15,0 0-15,21 0 0,1-21 0,-1 21 16,0-21-16,0 0 0,21 0 0,-20 0 16,-1 0-16,21 0 0,-21-21 15,0 0-15,1 21 0,20-21 0,-21 0 16,0-22-16,0 22 0,1 0 15,-1-21-15,-21 20 0,21-20 16,0 21-16,0-21 0,-21-1 0,0 22 16,0 0-16,21 0 0,-21 0 0,0-1 15,0 1-15,22 21 0,-22 21 16,0 1 0,0-1-16,-22 0 0,22 0 0,-21 0 15,21 0-15,0 22 0,0-22 16,0 21-16,0-21 0,0 1 0,0 20 15,0-21-15,0 0 0,0 0 0,0 1 16,21-22-16,1 21 0,-1-21 16,0 0-16,21 0 15,-21 0-15,1 0 0,-1 0 0,0 0 16,21-21-16,-21-1 0,22 1 16,-22 0-16,21 0 0,-21 0 0,22 0 15,-22-22-15,0 22 0,21-21 0,-20 21 16,-1-22-16,-21 22 0,0 0 15,0 0-15,0 0 0,0-1 0,0 44 32,0-1-32,0 0 15,0 21-15,0-21 0,0 1 0,0-1 16,0 21-16,0-21 0,0 22 16,21-22-16,-21 0 0,0 0 15,0 0-15,0 0 0,0 1 0,0-1 16,0 0-1,-21-21-15,0 0 16,-1-21 0,1 0-16,21-1 15,-21 1-15,21 0 16,0 42 15,0 0-15,0 1-16,21-22 0,0 21 15,1-21 1,-1 0-16,0 21 0,0-21 0,0 0 16,0 0-16,1 0 0,-1 0 0,21 0 15,-21 0-15,22 0 0,-22-21 16,21 21-16,-21-21 0,0-1 0,22 1 16,-22 21-16,0-21 0,0 0 0,0-21 15,1 20-15,-1 1 0,0 0 16,-21-21-16,21 21 0,0-1 0,-21 1 15,0 0-15,0 0 0,-21 21 32,21 21-32,-21 0 0,0 0 15,0 1-15,21-1 0,0 0 16,0 0-16,-22 21 0,22-20 16,-21-1-16,21 0 0,0 0 0,0 0 15,0 0-15,0 1 0,21-1 16,1-21-1,-1 0-15,0 0 0,21 0 0,-21 0 16,22 0-16,-1 0 0</inkml:trace>
  <inkml:trace contextRef="#ctx0" brushRef="#br0" timeOffset="50107.72">26331 4678 0,'21'-21'0,"-42"42"0,64-63 0,-43 20 0,0 1 16,0 0-16,0 0 0,-22 21 15,1 0-15,0 0 0,0 0 16,0 0-16,-22 0 0,22 0 0,-21 21 16,0 0-16,-1-21 0,22 21 0,-21 1 15,21-1-15,-22 21 0,22-21 16,0 0-16,0 1 0,21-1 0,0 0 16,0 0-16,0 0 0,0 0 15,0 1-15,21-1 0,0 0 16,0-21-16,0 21 0,1-21 0,-1 0 15,21 0-15,-21 0 0,0 0 16,1 0-16,-1-21 0,0 0 16,-21 0-16,21-1 0,0 1 0,0 0 15,1 0-15,-1-21 0,0-1 16,-21 1-16,21 0 0,0-1 0,0-20 16,1 20-16,-22-20 0,21-1 0,0 1 15,0-1-15,0 22 0,0 0 16,1-1-16,-22 1 0,0 21 0,0 42 31,0 0-31,0 22 0,-22-22 16,1 21-16,21 0 0,-21 1 0,0-1 15,0 0-15,0-20 0,21 20 16,-22 0-16,22-21 0,0 22 16,0-22-16,0 21 0,0-21 0,0 1 15,0-1-15,0 0 0,0 0 16,0 0-16,0 0 0,0 1 0,0-1 15,22-21 1,-1 0-16,-21-21 16,0-1-16</inkml:trace>
  <inkml:trace contextRef="#ctx0" brushRef="#br0" timeOffset="51224.08">28173 4191 0,'0'0'0,"0"-21"0,0 0 0,0 0 0,0-22 16,0 22-16,0 0 0,0 0 15,0-22-15,0 22 0,-21 21 16,-1 0-16,1 0 0,0 0 15,0 21-15,0 1 0,0 20 16,-22 0-16,22 1 0,0-1 0,0 0 16,0 1-16,-22-1 15,22 21-15,0-20 0,21-1 0,0 0 16,0-20-16,0 20 0,0 0 0,0-21 16,0 1-16,21-1 0,0 21 15,22-42-15,-22 21 0,21 0 0,0-21 16,1 0-16,20 0 0,-20 0 0,-1 0 15,0 0-15,1 0 0,-1 0 16,0-21-16,1 0 0,-1 0 0,-21-21 16,0 20-16,0 1 0,1-21 0,-22 0 15,21-1-15,-21 1 0,0-22 16,0 22-16,0-21 0,-21-1 0,-1 22 16,1-1-16,0-20 15,0 21-15,-21 20 0,20 1 0,-20 0 16,0 0-16,-1 21 0,1 0 0,0 21 15,-1 0-15,1 0 0,21 22 16,-21-22-16,20 42 0,1-20 0,0-1 16,21 0-16,0 1 0,0-1 15,0 0-15,0 1 0,42-1 0,-20 0 16,20-20-16,-21-1 0,21 0 0,22 0 16,-22 0-16,1 0 0,-1-21 15,0 0-15,1 0 0,-1 0 0,-21 0 16,21 0-16,1 0 0,-22 0 0,21-21 15,-21 0-15,1 0 16,20 0-16,-21 0 0,0-1 0,0-20 16,-21 0-16,22 21 0,-1-22 15,-21 22-15,21 0 0,-21 0 0,0 0 16,0-1-16,0 44 16,0-1-16,0 0 15,-21 0-15,21 21 0,0-20 0,-21-1 16,-1 0-16,22 21 0,-21-21 0,21 1 15,0-1-15,-21 0 16,21 0-16,0 0 16,-21-21-16,21-21 31,0 0-15,0 0-16,0 0 15,0-1-15,0 1 0,21-21 0,0 21 16,-21-22-16,21 22 0,1-21 0,20 0 15,-21-1-15,21 1 0,1 21 16,-1-22-16,0 22 0,1 0 0,-1 21 16,0 0-16,1 0 0,-22 21 15,21 0-15,-21 22 0,1-22 16,-22 21-16,0-21 0,0 22 0,0-1 16,0-21-16,0 22 0,0-22 0,0 0 15,-22 21-15,1-21 0,0-21 16,0 22-16,0-1 0,0 0 15,-1-21-15,1 0 0,0 21 16,0-21-16,0 0 0,0 21 16</inkml:trace>
  <inkml:trace contextRef="#ctx0" brushRef="#br0" timeOffset="52944.09">1122 7451 0,'0'0'0,"21"-21"16,0 21-16,-21-22 16,21 1-1,0 0-15,1 0 0,-1 21 16,-21-21-16,0 0 0,21-1 16,-21 1-16,21 0 0,-21 0 15,0 0-15,0 0 0,0-1 0,0 1 16,0 0-16,-21 0 15,0 0-15,0 0 0,-22-1 16,22 22-16,0 0 0,-21-21 16,20 21-16,-20 0 0,21 0 0,-21 0 15,20 0-15,-20 21 0,21 1 16,0-1-16,-22 21 0,22-21 0,0 43 16,21-22-16,0 0 0,0 1 15,0-1-15,0 22 0,0-22 0,0-21 16,0 21-16,0-20 0,21-1 15,0 0-15,-21 0 0,22 0 0,-1-21 16,0 0-16,0 0 0,0 0 16,0 0-16,1 0 0,20-21 15,-21 0-15,0 0 0,0 0 16,22-1-16,-22 1 0,0-21 0,0 21 16,0-22-16,1 22 0,-1-21 15,0 21-15,0-22 0,-21 1 0,0 21 16,0-21-16,21 20 0,-21 1 15,21 21-15,-21 21 16,0 1 0,0-1-16,0 21 0,22-21 0,-22 22 15,0-1-15,21 0 0,-21-21 16,0 22-16,21-22 0,-21 21 0,0-21 16,0 1-16,21-1 15,0-21-15,-21 21 0,21-21 0,1 0 16,-1 0-16,0 0 0,0 0 15,0 0-15,22-21 0,-22 0 0,0 21 16,21-22-16,-21 1 0,1 0 16,-1-21-16,21 21 0,-21-1 0,0-20 15,1 0-15,-1-1 0,-21 22 0,0-21 16,0 0-16,0 20 0,0 1 16,0 0-16,0 0 0,0 0 0,-21 21 15,21 21 1,-22 0-16,22 0 0,0 0 15,-21 1-15,21-1 16,0 21-16,0-21 0,0 0 0,0 22 16,21-22-16,1 0 0,-1 0 15,-21 0-15,21 1 0,-21-1 0,21-21 16,-21 21-16,21 0 0,0-21 0,-21 21 16,22-21-1,-1 0-15,0 0 16,0 0-16,0-21 15</inkml:trace>
  <inkml:trace contextRef="#ctx0" brushRef="#br0" timeOffset="55571.59">2625 7176 0,'21'-22'0,"-42"44"0,42-65 0,-21 22 15,0 0-15,0 0 0,-21 0 16,-1 21-16,1 0 15,0-22-15,0 22 0,0 0 0,0 0 16,-1 0-16,1 0 16,0 22-16,0-1 0,0 0 0,0 0 15,-1 21-15,1-20 0,0 20 16,21 0-16,-21 1 0,21-22 16,-21 21-16,21 0 0,0-20 0,0-1 15,0 0-15,0 0 0,21 0 16,0 0-16,0-21 0,0 0 0,1 0 15,-1 0-15,0 0 0,0-21 16,21 0-16,-20 21 0,-1-21 0,21 0 16,-21 0-16,0-22 0,1 22 0,-1 0 15,0 0-15,-21-22 0,21 22 16,0-21-16,-21 21 0,0 0 0,0-22 16,21 22-16,1 0 15,-22 0-15,0 42 31,0 0-31,0 0 16,0 0-16,0 22 0,0-1 0,0-21 16,0 22-16,0-1 0,0 21 15,0-20-15,21-1 0,-21 22 0,21-22 16,-21 21-16,0 1 0,0-22 0,21 22 16,-21-1-16,0 1 0,21 20 15,-21-20-15,0-1 0,0 1 0,0 21 16,21-22-16,-21 1 0,0-1 0,0 1 15,0-1-15,0-21 0,0 22 0,0-22 16,0 22-16,0-22 16,-21 0-16,21 1 0,-21-22 0,0 21 0,21-21 15,-21 1-15,0-22 0,-1 0 0,1 0 16,0 0-16,0 0 16,-21 0-16,20 0 0,-20-22 0,21 1 15,-21-21-15,20 0 0,-20 20 0,21-41 16,-21 21-16,20-1 0,22-20 15,0-1-15,0-20 0,0 20 0,0-21 16,22 1-16,20-1 0,-21 0 0,21 1 16,1-22-16,-1 21 0,0 1 15,22-22-15,-1 21 0,-20 0 0,20 1 16,-20-1-16,20 0 0,-21 22 16,1 21-16,-1-22 0,-21 43 15,0-21-15,1 20 0,-22 1 0,0 0 16,-22 21-1,1 0-15,0 0 16,0 21-16,0 0 0,0-21 16,-1 22-16,22-1 0,0 0 15,0 0-15,0 0 0,0 0 16,0 1-16,0-1 16,0 0-16,22 0 0,-1 0 15,0 0-15,0-21 0,-21 22 16,21-22-1,0 0-15,1 0 0,-22 21 16,21-21-16,0 0 16,0 0-16,0-21 15,0 21-15,-21-22 0,22 22 16,20-42-16,-42 21 16,21 0-16,0 0 0,0-1 0,-21 1 15,22 0-15,-22 0 0,21 0 0,-21 0 16,0-1-16,0 1 0,0 0 15,0 0-15,0 42 32,0 0-17,0 0-15,0 1 0,0-1 0,0 0 16,0 21-16,0-21 0,0 22 16,0-22-16,0 0 0,0 0 0,0 22 15,21-22-15,0-21 0,-21 21 0,21 0 16,0-21-16,1 0 15,-1 0-15,0 0 0,0 0 0,0 0 16,0-21-16,1 0 0,-1 21 0,0-21 16,0-1-16,0 1 0,0 0 15,1-21-15,-22 21 0,0-1 16,0 1-16,21 0 0,-21-21 0,0 21 0,0-1 16,0 1-16,0 0 15,0 42 1,0 0-1,0 1-15,0-1 16,0 21-16,21-21 0,-21 0 0,0 1 16,0 20-16,21-21 0,0 0 0,-21 0 15,21 1-15,1-22 0,-1 21 16,0-21-16,0 0 0,0 0 0,0 0 16,22 0-16,-22 0 0,0-21 0,0-1 15,22 22-15,-22-21 0,0 0 16,0 0-16,0 0 0,0 0 15,1-1-15,-22 1 0,0 0 0,0-21 16,0 21-16,0-1 0,0 1 16,0 0-16,0 0 0,0 42 47,0 0-47,0 0 0,0 1 0,-22-1 15,22 21-15,-21-21 0,21 0 0,0 1 16,0 20-16,0-21 0,0 0 15,0 0-15,0 1 0,0-44 47,0 1-31,0 0-16,0 0 0,0 0 0,0 0 16,0-22-16,0 22 0,21 0 15,1-21-15,-22 20 0,21 1 0,0-21 16,0 21-16,0 0 0,0 21 0,1 0 15,-1 0-15,0 0 0,0 0 16,0 0-16,0 0 0,-21 21 0,0 0 16,22 0-16,-1 0 0,-21 0 0,0 1 15,0-1-15,0 0 0,0 21 16,0-21-16,0 1 0,0-1 0,0 0 16,0 0-16,0 0 15,21-21 16,-21-21-31,0 0 16,0 0-16,21 0 0,-21-1 16,0 1-16,21 0 0,0 0 0,-21 0 15,22-22-15,-1 22 0,0 0 0,21-21 16,-21 21-16,1-1 0,20 1 16,-21 0-16,0 0 0,0 21 15,1 0-15,-1 0 0,0 0 0,0 21 16,-21 0-16,0 0 0,0 1 15,0-1-15,0 0 0,0 0 0,0 21 16,0-20-16,0-1 0,0 21 16,0-21-16,0 0 0,0 1 15,0-1-15,0 0 0,0 0 0,0 0 16,21 0-16,0-21 0,1 0 16,-1 0-16,0 0 0,21 0 0,-21 0 15,1 0-15,-1-21 0,21 21 16,-21-21-16,22 0 0,-22 0 0,21 0 15,-21-1-15,0 1 0,1 0 16,-1-21-16,0 21 0,-21-1 16,0-20-16,0 21 0,0-21 0,0 20 15,0-20-15,0 21 0,0 0 0,0 0 0,0-1 16,-21 22 0,0 0-16,21 22 15,-22-1-15,22 21 16,0-21-16,0 0 0,0 1 0,0-1 15,0 0-15,0 0 0,0 0 16,0 0-16,22 1 0,-1-22 16,0 21-16,0-21 0,0 0 15,0 0-15,1 0 0,-1 0 16,0 0-16,0-21 16,0-1-16,0 22 0,1-21 0,-1 21 15,-21-21-15,0 0 0,21 0 0,0 0 16,-21-1-16,0 1 15,21 0-15,-21 0 0,0 0 0,0 0 16,21 21-16,-21 21 31,0 0-31,0 0 0,0 0 16,0 0-16,0 1 0,0-1 0,0 0 16,0 0-16,0 0 15,0 0-15,-21 1 0,0-22 47,21-22-31,0 1-16,0 0 15,0 0-15,21 0 0,0-22 16,-21 22-16,22 0 0,20-21 16,-21 21-16,0-22 0,22 22 0,-22 0 15,21 0-15,-21 0 0,0 21 16,22 0-16,-22 21 0,-21 0 15,0 0-15,0 0 0,0 0 0,0 22 16,0-22-16,0 0 0,0 21 0,0-20 16,0-1-16,0 0 0,0 0 15,0 0-15,0 0 0,0 1 16,0-1-16,21-21 47,0-21-47,0-1 0,1 1 15</inkml:trace>
  <inkml:trace contextRef="#ctx0" brushRef="#br0" timeOffset="56127.27">6498 6371 0,'0'0'0,"0"-21"0,0-85 31,-21 106-31,21 21 15,0 1-15,-21-1 0,21 21 0,-21 0 16,21 1-16,-22 20 0,22-20 16,0-1-16,0 21 0,0-20 0,-21-1 15,21 0-15,0 1 0,0-1 0,0-21 16,0 22-16,0-22 0,0 0 16,0 0-16,0 0 0,0 0 15,21-21-15,1 0 16,-1 0-16,0 0 15,0 0-15,21-21 0,-20 21 16,-1-21-16,0 0 0,21 0 0,-21 0 16,22-1-16,-22 1 0,21 0 0,-21 0 15,22-21-15,-22 20 0,0 1 16,0-21-16,-21 21 0,0 0 0,0-1 16,0 1-16,-21 21 15,0 0-15,0 21 16,0 1-16,-1-22 0,1 21 0,21 0 15,0 0-15,-21 0 0,21 0 0,0 1 16,0-1-16,0 0 0,0 0 0,21 0 16,0 0-1,1 1-15,-1-22 0,0 21 0,0-21 16,0 0-16,0 21 0,1-21 0,-1 0 16,-21 21-16,21-21 15,-21 21-15,-21-21 31,0 0-31,-1 0 16,1 0 0,0 0-16,21-21 15,0 0-15,-21 0 0</inkml:trace>
  <inkml:trace contextRef="#ctx0" brushRef="#br0" timeOffset="56364.13">6413 6541 0,'0'0'0,"22"0"15,-1 0-15,0 0 0,0 0 16,21 0-16,-20 0 0,20-22 16,0 22-16,-21 0 0,22-21 0,20 21 15,-20-21-15,-22 21 0,21 0 0,0-21 16,-20 21-16,-1 0 0,0-21 15,0 21-15,-42 0 47</inkml:trace>
  <inkml:trace contextRef="#ctx0" brushRef="#br0" timeOffset="57003.77">9102 7070 0,'0'0'0,"-43"-21"0,22-1 16,0 1-16,0 0 0,-43-64 15,64 64 1,-21 0-16,21 0 0,0 0 15,-21 21-15,21-21 0,0-1 0,0 1 16,0 0-16,0 0 16,0 0-16,21 21 15,0-21-15,0 21 32,-21 21-17,0 21-15,0-21 0,22 22 16,-22-1-16,0 0 0,0 22 0,0-22 15,0 22-15,21 20 0,-21-20 16,0-1-16,0 22 0,0-22 16,0 22-16,0-21 0,0-1 0,0 1 15,0 20-15,0-20 0,-21-1 0,-1 1 16,22 20-16,0-20 0,-21-22 16,0 22-16,21-1 0,-21-20 0,21-1 15,0 0-15,0 1 0,0-22 0,0 0 16,0 0-16,0 0 0,0-42 47,0 0-47,0 0 0,0 0 15,0-22-15,0 1 0,21 21 0,-21-43 16</inkml:trace>
  <inkml:trace contextRef="#ctx0" brushRef="#br0" timeOffset="57355.57">8890 6943 0,'-21'-21'0,"42"42"0,-63-85 0,42 43 0,-22-21 15,1 21-15,21-22 0,0 22 16,0 0-16,0 0 0,0-22 16,0 22-16,21 0 0,1 0 0,-1 0 15,21 21-15,-21-21 0,22 21 0,-1 0 16,21 0-16,-20 0 0,-1 0 15,0 21-15,1 0 0,-1 0 0,-21 21 16,22-20-16,-22 20 0,0-21 0,-21 21 16,0-20-16,0-1 0,0 21 15,0-21-15,-21 0 0,0 1 0,-22-1 16,22 0-16,-21 0 0,21 0 0,-22 0 16,1 1-16,21-22 0,-22 21 15,22-21-15,0 0 0,0 0 0,0 0 16,0 0-16,42 0 31,0-21-15,0 21-16,0 0 0</inkml:trace>
  <inkml:trace contextRef="#ctx0" brushRef="#br0" timeOffset="58972.64">9927 6922 0,'21'-22'16,"-42"44"-16,63-44 0,-20 1 0,-22 0 16,21 21-16,-21-21 0,0 0 15,21 0-15,-21-1 0,0 1 16,0 0-16,0 0 0,0 0 0,0 0 16,-21-1-16,0 1 0,21 0 0,-22 0 15,1 0-15,0 0 0,0 21 16,0 0-16,0 0 0,-1 0 15,1 0-15,0 21 0,0 0 0,0 0 16,0 21-16,-1-20 0,1 20 16,0 0-16,0 1 0,21-1 0,-21-21 15,21 21-15,0 22 0,0-43 16,0 21-16,0-20 0,21-1 16,-21 0-16,21-21 15,0 0-15,22 0 0,-22 0 0,0 0 16,21-21-16,-21 21 0,22-21 0,-22-1 15,21 1-15,-21 21 0,1-21 16,-1 0-16,0 0 0,-21-22 0,0 22 16,21 0-16,-21-21 0,21 21 0,-21-1 15,0-20-15,0 21 0,0 0 0,0 0 16,0-1-16,0 1 0,0 42 31,0 1-31,0-1 16,0 0-16,0 21 0,0-21 15,0 1-15,0-1 0,0 21 16,0-21-16,0 0 0,0 1 0,0 20 16,0-21-16,0 0 0,0 0 15,21 1-15,1-22 0,-1 0 16,0 21-16,0-21 0,0 0 0,0 0 16,1 0-16,-1 0 0,0 0 0,21-21 15,-21 21-15,1-22 0,-1 1 16,0 0-16,0 0 0,21 0 0,-20 0 15,-1-1-15,0 1 0,0-21 16,0 21-16,-21-22 0,0 1 16,0 21-16,0 0 0,0-22 0,0 22 0,0 0 15,-21 21 17,0 21-32,21 0 0,0 1 0,-21-1 15,21 21-15,0-21 0,0 0 0,0 1 16,0 20-16,0-21 0,21 0 0,-21 0 15,21 1-15,-21-1 0,21 0 16,-21 0-16,21 0 0,-21 0 16,22-21-16,-44 0 31,1 0-15,0 0-16,21-21 0,-21 0 15,0 21-15,21-21 16,-21 0-16,21 0 15,-22-1-15,1 22 0,0 0 16,0 0 0,21 22-16,0-1 0,0 0 15,0 0-15,0 0 16,21-21-16,-21 21 0,21-21 0,0 0 16,1 22-16,-1-22 0,0 0 0,0 0 15,21 0-15,-20 0 0,-1 0 16,21 0-16,-21-22 0,22 22 0,-1-21 15,0 0-15,-21 21 0,22-21 0,-1 0 16,-21 0-16,22-1 0,-22 1 16,0 0-16,0 0 0,0-21 15,22 20-15,-43-20 0,21 0 0,0 21 16,0-22-16,-21 22 0,0-21 0,0 21 16,-21 21-1,0 21 1,0 0-16,21 21 0,0-21 0,0 22 15,0-22-15,0 0 0,0 21 16,0-20-16,0 20 0,0-21 0,0 0 16,0 0-16,0 22 0,0-22 15,21 0-15,-21 0 0,0 0 0,0 1 32,-21-22-1,-1-22-31,1 22 0,21-21 15,-21 21-15,0-21 0,0 0 16,0 21-16,-1-21 0,1 0 16,0 21-16,21 21 31,0 0-15,21 0-16,0-21 0,1 21 15,-1-21-15,0 21 0,0-21 0,0 0 16,0 0-16,1 0 0,20 0 15,-21 0-15,21 0 0,-20 0 0,20 0 16,0 0-16,1 0 0,-1 0 0,0-21 16,1 0-16,-1 21 0,-21-21 0,21 0 15,-20 0-15,-1-1 0,0 1 16,0 0-16,0 0 0,0 0 0,-21-22 16,22 22-16,-22 0 0,0-21 0,0 21 15,0-1-15,0 1 0,-22 21 16,1-21-16,0 21 0,0 0 15,0 21-15,0-21 0,21 21 0,-22 1 16,22-1-16,-21 21 16,21-21-16,0 0 0,0 22 0,0-22 15,0 0-15,0 0 0,0 0 0,0 1 16,0-1-16,21 0 0,1 0 0,-1 0 16,0-21-16,0 21 0,0-21 15,0 0-15,22 0 0,-22 0 0,0 0 16,21 0-16,1 0 0,-22 0 0,21 0 15,1 0-15,-1-21 0,-21 21 16,21-21-16,1 0 0,-1 21 0</inkml:trace>
  <inkml:trace contextRef="#ctx0" brushRef="#br0" timeOffset="59475.35">12488 6773 0,'0'-42'0,"-63"127"0,126-128 0,-63-20 0,21 42 16,-21 0-16,0-22 0,0 22 0,-21 0 15,0 0-15,21 0 0,-21 21 16,0 0-16,0 0 0,-1 0 15,1 0-15,-21 0 0,21 0 0,0 21 16,-1 0-16,-20 0 0,21 0 0,0 0 16,0 1-16,21 20 0,-22-21 0,22 21 15,-21-20-15,21-1 0,0 0 16,0 0-16,0 21 0,0-20 0,0-1 16,21 0-16,1 0 15,-1-21-15,0 21 16,0-21-16,0 0 0,0 0 15,1 0-15,-1 0 0,0-21 0,0 0 16,0 21-16,0-21 0,1 0 0,-22-1 16,21 1-16,0-21 0,0 0 15,-21 20-15,21-41 0,0 21 0,-21-1 16,0-20-16,22 20 0,-1-20 0,-21 21 16,0-22-16,0 22 0,21-1 15,-21 1-15,0 21 0,0 0 0,0-22 16,0 22-16,-21 21 15,0 21 1,21 1-16,-22 20 0,1-21 16,21 21-16,0 22 0,-21-22 0,21 22 15,0-22-15,0 22 0,0-22 0,0 21 16,0-20-16,0-1 0,0 0 16,21 1-16,-21-22 0,21 0 0,1 21 15,-1-20-15,0-1 0,0-21 0,0 21 16,0-21-16,22 0 0,-22 0 0,0 0 15,0 0-15,22 0 0,-22 0 16,0-21-16,21 0 0,-21-1 0,22 1 16</inkml:trace>
  <inkml:trace contextRef="#ctx0" brushRef="#br0" timeOffset="60000.05">13716 6075 0,'-21'0'15,"21"21"-15,-21-21 16,21 21 15,-22-21-31,22-21 63,0 0-48,0 0 1,0 42 31,0 0-47,0 0 16,0 0-16,0 1 0,0-1 15,0 0-15,0 0 0,0 0 16,-21-21-16,21 21 15,-21-21-15</inkml:trace>
  <inkml:trace contextRef="#ctx0" brushRef="#br0" timeOffset="60311.87">13843 6117 0,'0'21'16,"0"-42"30,21 21-14,-21 21-1,0 1-31,0-1 0,0 0 16,0 0-16,0 0 0,-21 0 15,0 1-15,0-1 0,21 0 16,-22 0-16,1 0 0,21 0 0</inkml:trace>
  <inkml:trace contextRef="#ctx0" brushRef="#br1" timeOffset="69847.41">3090 10541 0,'0'0'16,"0"-21"-16,0 0 0,-21 0 0,21-22 0,0 22 15,-21 0-15,21 0 0,0-22 16,0 22-16,0 0 0,0 42 31,0 0-15,0 22-16,0-1 0,0 0 0,0 1 15,0 20-15,21 1 0,-21-22 16,0 22-16,0-1 0,21 1 0,-21-1 16,0 1-16,0-1 0,0 22 15,0-22-15,0 1 0,0-1 0,0 1 16,-21-1-16,21-20 0,-21 20 0,21-42 16,0 22-16,0-22 0,0 0 15,0-42 1,0 0-1,21-22-15,-21 22 0,0-21 16,0-1-16,0 1 0,21-21 0,-21 20 16</inkml:trace>
  <inkml:trace contextRef="#ctx0" brushRef="#br1" timeOffset="70164.23">2942 10393 0,'0'-21'16,"0"42"-16,-21-63 0,21 20 0,-21 1 0,21 0 15,0 0-15,0 0 16,21 21-16,21 0 0,-21-21 16,22 21-16,-1-22 0,0 22 15,1 0-15,20 0 0,1 0 16,-22 22-16,22-1 0,-22 21 0,0-21 16,1 22-16,-22-1 0,0 0 0,-21 1 15,0-1-15,0 0 0,-21-21 16,-22 22-16,1-1 0,0-21 0,-1 22 15,1-22-15,0 0 0,-1 0 16,1 0-16,21-21 0,0 21 0,-22-21 16,22 0-16,0 0 15,21-21 1,0 0-16,0 0 0,0 0 16,21 0-16,0-1 0,1-20 15</inkml:trace>
  <inkml:trace contextRef="#ctx0" brushRef="#br1" timeOffset="70587.98">3683 10181 0,'21'43'31,"-21"-22"-31,0 0 0,0 42 16,0-20-16,0-1 0,0 0 15,-21 1-15,21-1 0,0 0 16,0 1-16,-21-1 0,21 0 0,0-20 15,0-1-15,0 0 0,0 0 16,0 0-16,0 0 0,21-21 16,0 0-16,0 0 0,0 0 0,1 0 15,-1-21-15,0 21 0,21-21 16,-21 0-16,1 0 0,-1-22 0,0 22 16,0-21-16,0 0 0,0-1 0,-21 1 15,22 0-15,-22-22 0,21 22 16,-21-1-16,21 1 0,-21 0 0,0-1 15,0 22-15,0 0 0,0 0 16,0 42 0,0 21-16,0-20 0,0 20 15,0 0-15,0 22 0,0-22 16,0 0-16,0 22 0,0-22 16,0 1-16,0-1 0,21-21 0,-21 21 15,0-20-15,0-1 0,21 0 16,0-21-16,1 0 0,-1 0 15,0 0-15,0 0 0,0-21 0,0 0 16,22-1-16</inkml:trace>
  <inkml:trace contextRef="#ctx0" brushRef="#br1" timeOffset="71091.7">4530 9927 0,'0'0'16,"0"-21"-16,0 0 0,-22 21 0,1 21 15,21 0-15,0 22 16,0-22-16,0 21 0,0 0 16,-21 1-16,21 20 0,0-20 0,0 20 15,-21 1-15,21-22 0,0 21 0,0 1 16,0-22-16,0 1 0,0-1 16,0 0-16,0-21 0,0 1 0,0-1 15,0 0-15,0 0 0,0-42 31,0 0-31,0 0 16,0-1-16,0 1 0,0 0 0,0-21 16,21-1-16,-21 22 0,0-21 15,21 0-15,-21-22 0,21 43 0,1-21 16,-1-1-16,0 22 0,0-21 16,21 21-16,-20 21 0,20 0 0,0 0 15,1 0-15,-1 0 0,0 0 0,1 21 16,-22 0-16,21 21 0,-21-21 15,22 22-15,-22-22 0,0 21 0,-21-21 16,0 22-16,0-22 0,0 21 16,0-21-16,-21 22 0,0-22 0,-1 0 15,-20 0-15,0 0 0,21 1 0,-22-1 16,1-21-16,21 21 0,-22-21 16,1 0-16,21 0 0,-21 0 15,20 0-15,1 0 0,0 0 0,0 0 16,21-21-16,0 0 15,0-1-15,21 1 16,0-21-16,22 21 0</inkml:trace>
  <inkml:trace contextRef="#ctx0" brushRef="#br1" timeOffset="71917.14">5355 9906 0,'0'21'15,"0"0"1,0 1-16,0-1 0,0 21 0,-21 0 16,21-20-16,-21 20 0,21 0 15,-21 22-15,21-22 0,0 0 0,0 1 16,0-1-16,0 0 0,0 1 0,0-22 16,0 21-16,0-21 0,0 1 15,0-1-15,21 0 0,0-21 16,0 0-16,0 0 15,22 0-15,-22-21 0,0 21 16,0-21-16,21-1 0,-20 1 0,-1 0 16,0-21-16,0 21 0,0-22 0,-21 22 15,21-21-15,-21 21 0,22-64 16,-22 106 0,0 0-1,0 0-15,0 1 0,0 20 16,0-21-16,0 0 0,0 22 0,0-22 15,0 21-15,0-21 0,0 0 16,0 1-16,0-1 0,21 0 0,0-21 16,-21 21-16,21-21 0,0 0 15,0 0-15,1 0 0,-1 0 16,21-21-16,-21 0 0,0 0 16,1 21-16,-1-43 0,0 22 0,0 0 15,0-21-15,0 20 0,1-20 0,-1 21 16,0-21-16,0-1 0,0 22 15,0-21-15,1 21 0,-1-1 0,0 1 16,0 0-16,0 21 16,-21 21 15,0 0-31,21-21 47,-21-21-32,0 0-15,0 0 0,0 0 16,0 0 0,0-1-16,-21 22 15,0 0-15,0 0 0,0 0 16,21 22-16,-21-22 0,-1 21 16,1 0-16,21 21 0,-21-21 0,0 22 15,0-1-15,21 0 0,0 1 0,-21-22 16,21 21-16,0 1 0,0-22 15,0 0-15,0 0 0,21 0 16,0 0-16,0 1 0,0-22 0,0 0 16,1 0-16,-1 0 0,21 0 15,-21 0-15,0-22 0,1 22 0,20-21 16,-21 0-16,0 21 0,0-21 0,1-21 16,-1 20-16,0 1 0,-21 0 15,0-21-15</inkml:trace>
  <inkml:trace contextRef="#ctx0" brushRef="#br1" timeOffset="72088.03">5821 9948 0,'0'0'0,"-21"0"0,21 22 15,-22-22-15,22 21 0,0 0 16,22-21 15,-1 0-31</inkml:trace>
  <inkml:trace contextRef="#ctx0" brushRef="#br1" timeOffset="72540.78">7662 10033 0,'0'-21'0,"0"42"0,0-84 0,-21 41 16,21-20-16,0 21 0,0 0 0,0 0 15,0-1-15,21 22 0,0 0 16,1 0-16,-1 0 0,21 22 0,-21-22 16,22 42-16,41 0 15,-41 1-15,-1-1 0,-21-21 0,0 21 16,0 1-16,1-1 0,-22-21 0,21 22 15,-21-1-15,0-21 0,0 0 0,0 22 16,0-22-16,0 0 0,-21 0 16,21 0-16,0-42 31,0 0-31,21 0 16,0 0-16,0-1 0,0-20 0,0 21 15,1-21-15</inkml:trace>
  <inkml:trace contextRef="#ctx0" brushRef="#br1" timeOffset="72750.66">8509 9758 0,'0'0'0,"0"-21"0,-42 42 31,20 0-31,1 0 0,0 22 16,0-1-16,0 0 0,-22 1 16,22-22-16,0 21 0,-21 0 15,21 1-15,-1-1 0,1-21 0,0 22 16,0-22-16,21 21 0,0-21 0,0 0 15,0 1-15,21-22 16,0 0-16,22 0 0,-22-22 16,21 1-16,0 21 0,-20-21 0,20 0 15,0 0-15</inkml:trace>
  <inkml:trace contextRef="#ctx0" brushRef="#br1" timeOffset="73136.44">8742 9885 0,'0'-21'0,"0"42"0,-21-21 31,-1 21-31,1 0 16,0 22-16,0-22 0,0 21 0,0-21 15,-1 22-15,22-1 0,-21-21 0,21 21 16,-21-20-16,21 20 0,0-21 16,0 0-16,0 0 0,21 1 0,0-1 15,1-21-15,-1 0 0,0 0 0,21 0 16,-21 0-16,22 0 0,-1-21 15,0 21-15,-20-22 0,20 1 0,0 0 16,-21 0-16,22 0 0,-22 0 0,0-1 16,0-20-16,-21 21 15,0-21-15,0 20 0,0-20 0,0 0 16,0 21-16,0-22 0,0 22 0,-21 0 16,0 0-16,0 0 0,0 21 15,-22 0-15,22 0 0,0 0 0,-21 0 16,20 21-16,-20 0 0,21 21 15,0-21-15,0 1 0,-1 20 0,22-21 16,0 21-16,0-20 0,0-1 0,0 0 16,0 0-16,0 0 0,0 0 0,22-21 15,-1 0-15,0 0 0,21 0 16,-21 0-16</inkml:trace>
  <inkml:trace contextRef="#ctx0" brushRef="#br1" timeOffset="73356.32">9356 9927 0,'0'0'0,"0"-21"31,0 42-31,0 0 0,0 1 0,-22-1 16,22 0-16,0 0 0,-21 21 16,0-20-16,21-1 0,-21 0 0,21 0 15,0 0-15,-21 0 0,21 1 0,0-1 16,0 0-16,21-21 31,0-21-15,-21 0-16,21 21 0</inkml:trace>
  <inkml:trace contextRef="#ctx0" brushRef="#br1" timeOffset="73508.23">9356 9652 0,'-22'-21'15,"44"42"-15,-44-63 0,22 21 0,-21 21 0,0 0 0,0 0 16,0 0 0,21 21-16,-21 0 0,21 0 0,0 0 15,0 0-15,0 1 0,0-1 16,0 0-16</inkml:trace>
  <inkml:trace contextRef="#ctx0" brushRef="#br1" timeOffset="74015.94">10139 9991 0,'0'-21'0,"0"42"0,0-64 16,0 22-16,0 0 0,0 0 16,0-21-16,0 20 0,-21 1 0,21 0 15,-22 0-15,1 0 0,0 21 16,0 0-16,0 0 0,-22 0 15,22 21-15,0 0 0,-21 0 0,21 0 16,-1 22-16,-20-22 0,21 21 0,0 1 16,0-22-16,-1 21 0,22 0 15,0-20-15,0-1 0,0 21 0,0-21 16,0 0-16,0 1 0,22-1 16,-1-21-16,21 0 0,-21 0 0,22 0 15,-22 0-15,21 0 16,0 0-16,-20-21 0,20-1 0,0 1 0,-21 0 15,22 0-15,-22 0 0,21-22 16,-21 22-16,1-21 0,-1 0 16,0-1-16,0-63 0,-21 43 15,21-1-15,-21 1 0,0 21 0,0-1 16,0 1-16,0 0 0,0 20 16,0 1-16,0 0 0,-21 21 15,0 21-15,21 0 0,-21 22 0,0-22 16,-1 42-16,22-20 0,-21 20 15,0-20-15,21 20 0,0 1 0,-21-1 16,21-21-16,0 1 0,0-1 0,0 0 16,0 1-16,0-22 0,21 0 15,0 0-15,0 0 0,1 1 16,20-22-16,-21 0 0,21 0 0</inkml:trace>
  <inkml:trace contextRef="#ctx0" brushRef="#br1" timeOffset="74692.55">12065 10160 0,'42'-21'31,"-42"0"-31,21 0 0,1 21 16,-1-22-16,0 1 0,-21 0 15,0-21-15,0 21 0,0-1 0,0-20 16,0 0-16,0 21 0,0-22 0,-21 1 15,0 0-15,-1 20 0,1-20 16,-21 21-16,21 21 0,0 0 16,-22 0-16,22 0 0,-21 21 0,21 0 15,-22 0-15,22 22 0,-21-1 16,21 0-16,-1 1 0,1-1 0,0 22 16,0-43-16,0 21 0,21 0 15,-21-20-15,21 20 0,0-21 0,0 0 16,0 0-16,21-21 0,0 0 0,0 0 15,0 0-15,0 0 0,22 0 16,-1 0-16,-21-21 0,22 21 0,-1-21 16,0 0-16,22-21 0,-22 20 15,0 1-15,-20-21 0,20 0 0,0-1 16,-21 1-16,1 0 0,-1-22 16,0 1-16,0-1 0,-21 22 0,0-22 15,0 22-15,0-22 0,0 43 0,0-21 16,0 21-16,0 0 0,-21 21 15,0 21-15,0 0 0,21 0 16,-22 21-16,1 1 0,21-1 16,0 0-16,0 22 0,-21-1 0,21-20 15,0 20-15,-21-20 0,21-1 0,0 0 16,0 1-16,0-1 0,0-21 16,21 21-16,-21-20 0,21-1 15,0-21-15,1 21 0,-1-21 0,0 0 16,0 0-16,21 0 0,-20 0 0,-1 0 15</inkml:trace>
  <inkml:trace contextRef="#ctx0" brushRef="#br1" timeOffset="75051.35">12636 9948 0,'22'0'47,"-1"0"-32,0-21-15,0 21 16,0-21-16,0 21 0,1-21 0,-1 21 16,0-21-16,0 0 0,0 21 15,0-22-15,-21 1 0,0 0 0,0 0 16,0 0-16,-21 21 16,0 0-1,0 0-15,0 0 0,0 21 0,-1 0 16,1 0-16,21 22 0,-21-22 0,0 0 15,21 0-15,0 0 0,-21 0 16,21 1-16,0-1 0,0 0 0,0 0 16,21 0-16,0-21 15,0 21-15,0-21 0,1 0 16,-1 0-16,0 0 0,0 0 16,0 0-16,22-21 0,-22 21 0,0-21 15,0 0-15,0 21 0,0-21 0</inkml:trace>
  <inkml:trace contextRef="#ctx0" brushRef="#br1" timeOffset="75671.99">13123 9843 0,'21'-43'16,"-63"149"-16,63-169 0,22-1 0,-43 43 0,0 0 0,0 0 16,0 42-1,0 0-15,0 0 16,-22 0-16,22 22 0,0-22 0,0 0 16,0 21-16,-21-21 15,21 1-15,0-1 0,0 21 0,0-21 16,-21 0-16,21 1 0,0-1 15,0 0-15,0-42 47,0 0-47,0-1 0,0 1 16,0 0-16,21 0 0,0-21 16,1 20-16,-1-20 0,0 0 0,0-1 15,21 1-15,-20 21 0,20-21 0,-21 20 16,21 1-16,-20 0 0,-1 21 15,21 0-15,-21 0 0,0 21 16,1 0-16,-1 1 0,0 20 0,-21-21 16,21 21-16,-21-20 0,21 20 15,-21-21-15,0 21 0,0-20 0,0 20 16,0-21-16,0 0 0,0 0 0,21 1 16,-21-1-16,0-42 46,0-1-46,0 1 16,0 0-16,22 0 0,-22 0 0,21 0 16,-21-1-16,21-20 0,0 0 0,0-1 15,0 22-15,1-21 16,20 0-16,-21-1 0,21 22 0,-20 0 16,20 0-16,-21 21 0,21 0 0,-20 0 15,-1 0-15,0 21 0,0 0 16,-21 21-16,0-20 0,21 20 0,-21 0 15,0-21-15,0 22 0,0-22 0,0 21 16,0-21-16,0 1 0,0-1 16,-21 0-16,21 0 0,0 0 0,0 0 15,0-42 17,21 0-17,0 21-15</inkml:trace>
  <inkml:trace contextRef="#ctx0" brushRef="#br1" timeOffset="76059.77">14626 9652 0,'0'-21'15,"0"42"-15,0-63 0,0 63 16,-21 0 0,0 0-16,0 0 0,-1 1 0,1-1 15,0 21-15,0 0 0,0-20 16,0 20-16,21-21 0,-22 21 0,22-20 15,-21 20-15,21-21 0,0 0 0,0 0 16,0 1-16,0-1 16,0 0-16,21-21 0,1 0 0,-1 21 15,0-21-15,21 0 0,-21 0 0,1 0 16,20 0-16,-21 0 0,21-21 16,-20 0-16,-1 0 0,0-1 0,0 22 15,0-42-15,0 21 0,-21 0 0,0-22 16,22 1-16,-22 0 0,0-1 15,0 22-15,0-21 0,0 0 0,0 20 16,0 1-16,0 0 0,-22 21 0,1 0 16,0 0-16,0 0 0,-21 0 15,20 0-15,1 21 0,0 0 0,0 1 16,0-1-16,0 0 0,21 0 16,-22 0-16,22 0 0,0 1 15,0-1-15,0 0 0,22-21 16,-1 0-16,21 0 0</inkml:trace>
  <inkml:trace contextRef="#ctx0" brushRef="#br1" timeOffset="76319.62">15494 9356 0,'-21'21'15,"0"-21"-15,63-21 0,-106 84 16,43-42-16,-21 1 0,21 20 16,0 0-16,-1 1 0,1-1 0,-21 0 15,42 1-15,-21-1 0,21 0 16,-21 1-16,21-1 0,0-21 0,0 21 16,0-20-16,21-1 0,0 0 0,0 0 15,0 0-15,0 0 0,1-21 16,-1 0-16,21 0 0,-21 0 15,22 0-15</inkml:trace>
  <inkml:trace contextRef="#ctx0" brushRef="#br1" timeOffset="76591.46">16108 9292 0,'0'0'0,"0"-21"0,21 21 0,0 0 15,0 0-15,0 0 16,22 0-16,-22 21 0,21 0 0,-21 1 16,22-1-16,-22 0 0,21 21 15,-21 1-15,22-1 0,-22 21 16,0-20-16,-21-1 0,0 22 0,0-22 16,0 0-16,0 1 0,0-1 15,-42 0-15,21 1 0,-1-22 0,-20 0 16,0 21-16,21-21 0,-22 1 0,1-22 15,0 21-15,-1-21 0,1 21 16,21-21-16,-22 21 0</inkml:trace>
  <inkml:trace contextRef="#ctx0" brushRef="#br1" timeOffset="77340.03">8784 10986 0,'0'0'0,"0"-22"0,0 1 16,0 0-1,-21 21-15,0 0 16,-22 0-16,22 0 15,0 0-15,0 0 0,-21 21 0,20 0 16,-20-21-16,21 22 0,0-1 0,0-21 16,-1 21-16,1-21 0,21 21 15,21 0 17,1-21-32,-1 0 15,0 0-15,21 0 0,-21 21 0,22 1 16,-22-1-16,0 0 0,21 0 0,-20 0 15,-1 0-15,-21 1 0,0-1 16,0 21-16,0-21 0,0 0 0,-21 1 16,-1 20-16,1-21 0,-21 0 0,21-21 15,-22 21-15,22 1 0,-21-22 16,21 0-16,0 0 0,-1 0 0,1 0 16,42-22-1,1 1 1,-1 21-16,0-21 0,21 21 0,-21 0 15,22-21-15,-1 21 0,-21 0 0,22 0 16,-1 0-16,-21 0 0,0 21 0,0 0 16,1 0-16,-22 1 0,0-1 15,0 21-15,0-21 0,-22 22 0,1-22 16,0 21-16,0-21 0,0 0 0,0 22 16,-1-22-16,1 0 0,0 21 15,0-20-15,0-1 0,21 0 0,0 21 16,-21-21-16,21 1 0,0-1 15,0 0-15,0 0 16</inkml:trace>
  <inkml:trace contextRef="#ctx0" brushRef="#br1" timeOffset="78015.64">9461 13187 0,'0'-21'0,"0"42"0,0-63 15,0 20-15,0 1 0,-21 21 0,0 0 16,-21 0-16,21 0 0,-22 0 16,22 0-16,-21 21 0,-1-21 0,1 22 15,0-1-15,21 0 0,-22 0 0,22-21 16,21 21-16,0 0 0,0 1 15,0-1-15,21-21 0,0 21 0,1 0 16,20 0-16,0-21 0,-21 21 16,22 1-16,-1-1 0,0 0 15,1 0-15,-1 0 0,0 0 0,-20 1 16,-1 20-16,0-21 0,-21 0 16,0 0-16,0 1 0,0-1 0,-42 0 15,20 0-15,-20-21 0,0 21 0,-1-21 16,1 0-16,-21 21 0,20-21 15,1 0-15,0 0 0,-1 0 0,22 0 16,0 0-16,0-21 0,21 0 16,0 0-16,0 0 15,0 0-15,21-22 0,21 22 0,-21-21 0,22 21 16,-1-22-16,0 1 0</inkml:trace>
  <inkml:trace contextRef="#ctx0" brushRef="#br1" timeOffset="78408.42">10033 13102 0,'0'0'0,"0"21"15,-21 1-15,0-1 0,-1 21 16,1-21-16,0 0 16,0 22-16,0-22 0,0 21 0,21-21 15,0 22-15,-22-22 0,22 21 0,0-21 16,0 22-16,0-22 0,0 21 15,22-21-15,-1 1 0,0-1 16,21-21-16,-21 0 0,22 0 16,-22 0-16,21 0 0,-21-21 0,22-1 15,-1 22-15,-21-21 0,0 0 0,1 0 16,-1-21-16,0 20 0,-21 1 16,0-21-16,0 21 0,0-22 0,0 22 15,0-21-15,-21 0 0,0 20 0,-1-20 16,1 21-16,-21 0 15,21 0-15,0 21 0,-22 0 0,22 0 16,-21 0-16,21 0 0,-1 0 0,1 21 16,-21 0-16,42 0 0,-21 0 15,21 0-15,0 1 0,0 20 0,0-21 16,0 0-16,21 0 0,0 1 16,21-22-16,-20 21 0,20-21 0</inkml:trace>
  <inkml:trace contextRef="#ctx0" brushRef="#br1" timeOffset="78640.28">10901 12891 0,'0'-22'0,"0"44"0,-21-44 0,-1 22 16,1 0-16,0 0 0,0 22 15,21 20-15,-21-21 0,0 21 16,21 1-16,0-1 0,-22 0 0,22 1 15,0-1-15,0 0 0,0 22 0,0-22 16,0 1-16,0-1 0,0-21 16,22 21-16,-22 1 0,0-22 0,21 0 15,0 0-15,0 0 0,0-21 16,0 0-16</inkml:trace>
  <inkml:trace contextRef="#ctx0" brushRef="#br1" timeOffset="78884.14">10880 13208 0,'0'-63'0,"0"126"0,0-169 0,0 64 16,0-22-16,0 22 0,0 0 0,0 21 15,21-22-15,0 43 0,0-21 16,0 21-16,22 0 0,-22 0 0,0 0 16,21 21-16,-21 0 0,22 1 15,-22 20-15,0-21 0,0 21 0,0 1 16,-21-22-16,0 21 0,0 1 0,0-22 15,0 21-15,-21-21 16,0 0-16,-21 1 0,-1-1 0,1 0 16,0 0-16,-1 0 0,-20 0 0,21-21 15,-1 0-15,22 22 0,-21-22 16,21 0-16</inkml:trace>
  <inkml:trace contextRef="#ctx0" brushRef="#br1" timeOffset="79315.92">12785 12488 0,'0'0'0,"0"-105"32,0 83-32,-22 22 0,22-21 0,-21 21 0,0 0 15,0 21 1,0 1-16,-22-1 0,22 21 0,0 0 15,0 1-15,0 20 0,-22 1 0,22-1 16,0 1-16,0 20 0,0-20 16,0-1-16,-1 22 0,1-21 0,0-22 15,21 21-15,0-20 0,0-1 0,0 0 16,0 1-16,21-1 0,0-21 16,1 0-16,-1-21 0,21 0 0,-21 0 15,22 0-15,-1 0 0,0 0 0,1-21 16,20 0-16,-21-21 0</inkml:trace>
  <inkml:trace contextRef="#ctx0" brushRef="#br1" timeOffset="79531.81">13250 12573 0,'0'0'0,"0"-21"0,0 0 0,0 0 0,-21 21 15,0 0-15,-21 42 31,20-21-31,1 0 0,0 0 0,21 22 0,-21-22 16,21 0-16,-21 0 0,21 0 16,-21 1-16,21-1 0,0 0 0,21-21 31,0 0-31,0 0 0,0-21 16,0 0-16,22 21 0</inkml:trace>
  <inkml:trace contextRef="#ctx0" brushRef="#br1" timeOffset="79695.41">13377 12510 0,'0'-22'0,"0"44"0,0-65 16,-21 43 15,21 21-31,-21-21 0,0 22 0,21-1 16,-21 0-16,21 0 0,-22 0 16,22 0-16,0 1 15,0-1-15,22-21 16,-1 0-16,0 0 15,0 0-15</inkml:trace>
  <inkml:trace contextRef="#ctx0" brushRef="#br1" timeOffset="80036.22">13906 12298 0,'0'0'0,"22"0"15,-22-21-15,0 42 32,0 0-32,0 0 15,0 22-15,0-1 0,0 0 16,0 1-16,0-1 0,0 0 0,-22 22 15,1-1-15,21 1 0,0-1 0,-21-20 16,0 20-16,0-21 0,0 22 16,21-43-16,-22 21 0,22 1 0,-21-22 15,21 0-15,21-21 32,1-21-32,-1 0 0,21 0 15</inkml:trace>
  <inkml:trace contextRef="#ctx0" brushRef="#br1" timeOffset="80256.09">14287 12340 0,'0'0'0,"0"-21"15,0 0-15,0 0 0,0 42 16,0 0-16,0 21 16,0 1-16,0-1 0,-21 0 15,21 1-15,-21-1 0,0 22 16,0-1-16,21-21 0,-21 22 0,-1-22 15,22 1-15,-21-1 0,21 0 16,0 1-16,0-22 0,0 0 0,0 0 16,0 0-16</inkml:trace>
  <inkml:trace contextRef="#ctx0" brushRef="#br1" timeOffset="80423.99">13801 12869 0,'0'0'32,"42"0"-17,-21 0-15,0 0 0,22 0 16,-1 0-16,21 0 0,-20 0 16,20 0-16,1-21 0,-1 0 0,1 21 15,-1-21-15,1 0 0,-1 0 0</inkml:trace>
  <inkml:trace contextRef="#ctx0" brushRef="#br1" timeOffset="80767.8">14732 12658 0,'0'21'0,"0"-42"0,-21 21 16,0 0-16,-1 21 15,22 0 1,0 0-16,0 0 16,22-21-1,-1 0-15,0 0 0,0 0 16,0-21-16,0 21 0,1-21 15,-1 0-15,-21 0 16,21 0-16,0-1 0,-21 1 16,0 0-16,0 0 0,0 0 15,-21 21-15,0 0 16,0 0-16,-1 0 0,1 21 16,0 0-16,-21 0 0,21 22 0,-1-22 15,1 21-15,0 0 16,0 1-16,21-1 0,0 0 0,0-20 15,0 20-15,0 0 0,0-21 0,0 1 16,21 20-16,0-21 0,0-21 16,1 21-16,-1-21 0,0 0 0,0 0 15,21 0-15,1 0 0,-22-21 0,21 0 16,1 0-16,-22 0 0</inkml:trace>
  <inkml:trace contextRef="#ctx0" brushRef="#br1" timeOffset="80991.67">15325 12319 0,'0'-42'0,"0"84"0,0-105 0,0 41 16,0 1-16,-22 21 15,22 21-15,-21 1 0,0-1 0,0 0 16,21 21-16,-21 1 0,0-1 0,21 0 16,-22 22-16,1-22 0,21 22 15,0-22-15,0 0 0,-21 22 0,21-22 16,0 0-16,0 1 0,0-22 15,0 0-15,0 21 0,0-20 16,21-22-16,0 0 0,1 0 16,-1-22-16,21 1 0,-21 21 15</inkml:trace>
  <inkml:trace contextRef="#ctx0" brushRef="#br1" timeOffset="81216.09">15727 12107 0,'0'0'0,"0"22"32,0 20-32,-21-21 0,-1 21 0,1 1 15,0-1-15,21 0 0,-21 1 0,0 20 16,0-20-16,21-1 0,-22 0 16,22 1-16,-21-1 0,21 0 15,0 1-15,0-22 0,0 21 0,0-21 0,0 22 16,0-22-16,21 0 15,1 0-15,-1-21 0,0 0 0,0 0 16,0 0-16,22 0 0</inkml:trace>
  <inkml:trace contextRef="#ctx0" brushRef="#br1" timeOffset="81568.89">16002 12721 0,'0'0'0,"0"-42"0,0 21 0,0-22 15,0 22-15,0 0 0,0 0 0,0 0 16,-21 21-16,0 0 0,-1 0 15,1 0-15,21 21 0,-21 0 16,0 0-16,0 0 0,0 22 16,21-22-16,0 21 0,0-21 0,0 1 15,0 20-15,0-21 0,0 0 16,0 0-16,0 1 0,21-1 16,0-21-16,0 0 0,0 0 15,0 0-15,1 0 0,-1-21 0,0 21 16,21-22-16,-21 1 0,1 0 0,20 0 15,-21-21-15,0 20 0,0-20 16,1 21-16,-22-21 0,21 20 16,-21-20-16,0 21 0,0 0 0,0-22 0,-21 22 15,-1 0 1,1 21-16,0 0 0,0 0 0,-21 0 16,20 0-16,1 0 0,0 0 0,0 0 15,0 0-15,0 21 0</inkml:trace>
  <inkml:trace contextRef="#ctx0" brushRef="#br1" timeOffset="81967.6">16510 12150 0,'-21'0'31,"21"21"-31,-21 0 16,21 0-16,0 0 15,-22-21-15,22 22 16,22-22 15,-1-22-15,-21 1-16,21 0 0,0 21 15,-21-21-15,21 0 0,0 0 16,1 21 0,-22 21-1,0 0 1,0 0-16,0 0 0,-22 0 0,1 1 16,0-1-16,21 0 0,-21 0 0,21 0 15,-21-21-15,0 21 0,21 1 16</inkml:trace>
  <inkml:trace contextRef="#ctx0" brushRef="#br1" timeOffset="82215.12">16785 12107 0,'0'22'32,"0"-1"-17,0 0-15,0 0 0,0 0 16,0 0-16,-21 1 16,21-1-16,0 0 15,-21-21-15,21 21 16</inkml:trace>
  <inkml:trace contextRef="#ctx0" brushRef="#br1" timeOffset="82547.92">16870 11769 0,'0'-21'0,"0"42"0,21-42 16,0 21-16,0 0 15,0 21-15,1 0 16,-1 0-16,0 0 0,21 0 0,-21 22 16,22-1-16,-22 0 0,21 1 0,-21 20 15,1-20-15,-1 20 16,-21-21-16,0 22 0,0-22 0,0 22 0,0-22 15,-21 22-15,-1-22 0,1 0 0,0 1 16,-21-1-16,21 0 0,-22 1 16,1-22-16,0 21 0,20-21 0,-20 0 15,0 1-15,21-1 0,-1 0 16,1 0-16,0-21 0,42 0 31,0-21-31</inkml:trace>
  <inkml:trace contextRef="#ctx0" brushRef="#br1" timeOffset="82752.82">17695 12425 0,'0'-21'16,"-21"21"-1,0 0 17,21 21-17</inkml:trace>
  <inkml:trace contextRef="#ctx0" brushRef="#br1" timeOffset="82947.83">17695 12764 0,'0'21'0,"0"-42"0,0 63 0,0-21 0,0 0 15,0 0-15,-21 1 0,21-1 0,0 0 16,-21 21-16,21-21 0,-21 1 16,0-1-16,21 0 0,-22 0 0,1-21 15,0 21-15,0 0 0,-21 1 16,20-22-16,-20 21 0,0-21 0,-1 21 15,-20 0-15</inkml:trace>
  <inkml:trace contextRef="#ctx0" brushRef="#br1" timeOffset="83687.42">9250 15007 0,'0'-21'0,"0"42"16,-21-63-16,-1 42 0,22-21 15,0 0-15,0-1 0,0 1 16,0 0-16,22 21 31,-1 0-31,0 21 16,-21 0-16,0 1 0,0-1 16,0 0-16,0 0 0,-21 0 0,0 0 15,-1 1-15,1 20 0,0-21 16,21 0-16,-21 22 0,21-22 0,-21 21 15,21-21-15,0 0 0,0 1 0,0-1 16,0 0-16,0 0 0,21-21 16,0 0-16,0 0 15,0 0-15,1 0 0,-1 0 0,0 0 16,0 0-16,0 0 0,0 0 16,-21 21-16,0 0 15,0 1-15,0-1 0,0 0 16,-21 21-16,0-21 0,0 22 0,0-1 15,0 0-15,-1-20 0,1 20 16,0 0-16,21 1 0,0-22 0,0 21 16,0 0-16,0-20 0,0-1 0,0 21 15,0-21-15,0 0 0,0 1 16,0-1-16,0 0 0,-21-21 0,0 21 16,0-21-16,-1 0 0,1 0 15,0 0-15,-21 0 0,21 0 0,-22 0 16,-20 0-16,20 0 0,-20-21 0</inkml:trace>
  <inkml:trace contextRef="#ctx0" brushRef="#br2" timeOffset="88435.7">17420 9652 0,'0'0'0,"-21"0"0,0 0 15,0 0-15,-1 0 0,1 0 16,-21 0-16,21 0 0,0 0 0,-1 0 15,1 0-15,42 0 47,1 0-47,20 0 0,21 0 16,1 0-16,21 0 0,-1-21 16,1 21-16,0 0 0,20 0 0,-20-21 15,21 21-15,0 0 0,0 0 16,-1 0-16,1 0 0,-21 0 0,21 0 15,-43 0-15,22 0 0,-22 0 0,-20 0 16,-1 0-16,-21 0 16,22 0-16,-22 0 15,-42 0 1,-1 0-16,1 0 16,0 0-16,-21 0 0,21 0 0,-22 0 15,1 0-15,0 0 0,-1 0 0,1 0 16,-22 0-16</inkml:trace>
  <inkml:trace contextRef="#ctx0" brushRef="#br2" timeOffset="88755.51">17632 9737 0,'-21'0'0,"42"0"0,-85 0 0,43 0 15,0 0-15,0 0 0,0 0 16,42 0-1,21 0 1,-21 0-16,22 0 0,-1 0 16,21 0-16,1 0 0,-1 0 0,1 0 15,-1 0-15,22 0 0,0 0 0,-1 0 16,1 0-16,0 0 16,-1 0-16,1 0 0,-21 0 0,20-21 15,-20 21-15,-1 0 0,-20 0 0,-1-22 16,0 22-16,-21 0 0,1 0 15,-1-21-15,0 0 0,-21 0 16,-21 0 0,0 0-16,21-1 15,-22 22-15,22-21 0,-21 21 16</inkml:trace>
  <inkml:trace contextRef="#ctx0" brushRef="#br2" timeOffset="89139.29">18902 9271 0,'0'0'0,"-21"0"16,42 21 15,0-21-15,-21 21-16,21-21 0,0 22 0,0-22 15,1 21-15,-1-21 0,0 0 16,0 21-16,0-21 0,0 0 0,1 21 15,-1-21-15,0 0 0,0 0 0,0 0 16,0 0-16,1 0 0,-1 0 16,0 0-1,-21 21 1,-21 0 0,0 1-16,-1-1 0,1 0 0,0 0 15,-21 21-15,21 1 0,-22-22 0,22 21 16,-21 1-16,-1-1 0,1 0 15,21 1-15,-21-1 0,-1 0 0,1-21 16,21 22-16,-22-22 0,22 0 0,0 0 16,0 0-16,0-21 0,21 22 15,-21-22-15</inkml:trace>
  <inkml:trace contextRef="#ctx0" brushRef="#br2" timeOffset="89707.97">21315 9102 0,'0'-21'0,"0"42"0,0-64 16,0 22-16,0 0 0,0 0 16,21 0-16,-21 0 15,0 42 1,0 0-16,0 21 15,0-21-15,-21 22 0,0-1 16,21 0-16,-22 1 0,1-1 0,21 22 16,-21-22-16,0 0 0,0 1 0,21-1 15,-21 21-15,-1-20 0,1-22 16,0 21-16,21 1 0,-21-22 0,21 0 16,-21 0-16,21 0 0,0-42 46,21 0-46,0 0 0,0-22 16</inkml:trace>
  <inkml:trace contextRef="#ctx0" brushRef="#br2" timeOffset="89971.81">21802 8911 0,'0'0'0,"0"21"0,0 1 0,-22-1 16,1 21-16,0 0 0,21 1 16,-21-1-16,0 0 0,0 22 0,-1-22 15,1 1-15,0 20 0,-21-21 16,21 1-16,-1-1 0,1 22 0,0-22 16,0-21-16,0 21 0,0 1 0,-1-22 15,22 0-15,-21 0 0,21 0 16,0 1-16,21-22 15,1-22 1,-1 1-16,0 21 0,0-21 0</inkml:trace>
  <inkml:trace contextRef="#ctx0" brushRef="#br2" timeOffset="90656.42">22352 9462 0,'0'0'0,"21"-22"0,-21 1 16,21 0-16,-21 0 15,0 0-15,0 0 0,0-1 0,0 1 16,0 0-16,0 0 0,-21 0 16,0 21-16,0-21 0,0 21 15,-1 0-15,1 0 0,0 0 0,0 21 16,0 0-16,-22 0 15,22 0-15,0 22 0,-21-22 0,21 21 0,-1 0 16,1 1-16,0-1 0,0-21 16,0 22-16,21-1 0,0-21 15,0 21-15,0-20 0,0-1 0,21 0 16,0-21-16,0 21 0,22-21 0,-22 0 16,0 0-16,21 0 0,-21 0 15,22-21-15,-22 0 0,21 0 0,-21-1 16,22 1-16,-1 0 0,-21-21 15,0 21-15,22-22 0,-22 1 0,0 0 16,0-1-16,-21 1 0,21 0 0,1-22 16,-22 22-16,21-22 0,-21 1 15,0 20-15,0-20 0,0 21 16,21 20-16,-21-20 0,0 21 0,0 42 16,-21 0-1,0 22-15,21-1 0,-22 0 16,1 22-16,0-22 0,0 0 0,0 22 15,21-22-15,0 1 0,-21-1 0,21 0 16,0 1-16,0-1 0,0-21 16,0 21-16,0-20 0,0-1 0,0 0 15,0 0-15,21-21 0,0 0 0,0 0 16,0 0-16,22 0 16,-22 0-16,0 0 0</inkml:trace>
  <inkml:trace contextRef="#ctx0" brushRef="#br2" timeOffset="91011.22">22796 9462 0,'22'0'32,"-1"0"-32,0 0 0,0 0 0,0 0 15,0-22-15,22 22 0,-22-21 0,21 21 16,-21-21-16,22 21 0,-22-21 15,0 21-15,0-21 0,0 21 16,-21-21-16,0-1 0,0 1 16,0 0-1,-21 21-15,0 0 0,0 0 0,0 0 16,0 0-16,-1 0 0,-20 21 0,21 0 16,0 22-16,-22-22 0,22 0 15,0 21-15,0 1 0,0-22 0,0 21 16,21-21-16,0 22 0,0-22 0,0 0 15,0 0-15,0 0 0,0 1 16,0-1-16,21-21 0,0 0 0,0 0 16,21 0-16,-20 0 0,20 0 0,0 0 15,1 0-15,-1 0 16,0-21-16,1 21 0</inkml:trace>
  <inkml:trace contextRef="#ctx0" brushRef="#br2" timeOffset="91280.07">23791 9313 0,'-21'0'16,"-64"0"-1,64 22 1,0-1-16,0 0 0,-21 0 0,20 0 16,1 22-16,21-22 0,-21 0 0,21 21 15,-21-21-15,21 22 0,0-22 16,0 0-16,0 0 0,0 0 0,0 1 15,21-1-15,0-21 0,22 21 16,-22-21-16,0 0 0,0 0 16,21 0-16,-20 0 0,20-21 0,0 21 15,-21-21-15,22-1 0,-1 1 0,-21 0 16,22-21-16,-22 21 0,21-22 16,-21 22-16,0-21 0</inkml:trace>
  <inkml:trace contextRef="#ctx0" brushRef="#br2" timeOffset="91487.95">24193 9059 0,'0'-105'15,"0"62"-15,0 234 0,0-234 0,0-147 16,0 169-16,0 0 0,-21 42 16,0 21-1,21-21-15,-21 22 0,0-1 0,0 0 16,-1 22-16,22-22 0,0 0 0,0 22 16,0-22-16,0 1 0,0-1 15,0 0-15,0 1 0,0-22 0,0 21 16,0 0-16,0-20 0,0-1 15,22 21-15,-1-42 0,0 21 0,-21 0 16,21 1-16,0-22 0,0 0 0,1 0 16,-1 0-16,0 0 0,0 0 0</inkml:trace>
  <inkml:trace contextRef="#ctx0" brushRef="#br2" timeOffset="91927.69">24701 9313 0,'0'-21'0,"0"42"0,0-63 16,0 21-16,-21 21 16,0 0-16,0 0 0,0 0 0,0 0 15,-1 0-15,1 21 0,0 0 16,0 0-16,0 1 0,0-1 16,-1 21-16,1-21 0,21 0 0,-21 22 0,21-22 15,-21 21-15,21-21 16,0 1-16,0 20 0,0-21 0,0 0 15,21 0-15,0-21 0,0 0 16,1 0-16,-1 0 0,0 0 16,0 0-16,0 0 0,0-21 15,1 0-15,-1 0 0,0 0 16,-21 0-16,21-1 0,0-20 0,-21 21 0,0-21 16,21 20-16,-21 1 0,0-21 15,22 21-15,-22 0 0,0-1 16,0 44-1,-22-1-15,22 0 16,-21 0-16,0 0 0,21 0 16,0 1-16,0-1 0,0 21 0,0-21 15,0 0-15,0 1 0,0-1 16,0 0-16,0 0 0,21 0 16,0-21-16,1 0 0,-1 0 0,0 0 15,0 0-15,0 0 0,22 0 16</inkml:trace>
  <inkml:trace contextRef="#ctx0" brushRef="#br2" timeOffset="92307.48">24998 9419 0,'0'-21'16,"0"42"-16,0-63 0,0 21 0,0 0 0,21-1 16,0 1-16,0 21 15,0 0-15,1-21 0,-1 21 16,0 0-16,0 0 0,0 0 0,0 0 15,1 21-15,-1 0 0,0 1 16,0-22-16,-21 21 0,21 21 0,-21-21 16,0 0-16,0 1 0,0 20 0,0-21 15,0 43-15,0-43 16,0 0-16,-21 0 0,0 0 16,21 0-16,-21-21 0,21 22 0,-21-22 15,-1 0-15,1 0 16,21-22-1,0 1-15,0 0 0,0 0 16,0 0-16,0 0 0,0-1 0,0 1 16,21-21-16,-21 21 0,22 0 15,-1-22-15,21 22 0,-21-21 0,0 21 16,1-1-16,-1 1 0,0 21 0,0 0 16,0 0-16,0 0 0,1 0 15,-22 21 1,0 1-16</inkml:trace>
  <inkml:trace contextRef="#ctx0" brushRef="#br2" timeOffset="92800.19">26077 9440 0,'0'-42'15,"0"84"-15,0-105 0,0 21 0,0 20 0,0 1 16,0-21-16,0 21 0,0 0 16,-21 21-16,0 0 15,0 0-15,-22 21 0,22-21 0,0 21 16,-21 0-16,21 21 0,-22-20 0,22-1 16,-21 21-16,21-21 0,-1 22 15,1-1-15,0-21 0,21 0 0,0 22 16,0-22-16,0 0 0,0 0 0,0 0 15,0 0-15,21-21 16,0 0-16,1 0 0,-1 0 16,0 0-16,0 0 0,0-21 0,0 0 15,1 21-15,-1-21 0,0 0 16,0-22-16,0 22 0,0 0 0,-21 0 16,22-21-16,-1 20 0,0 1 15,-21-21-15,0 21 0,21 21 16,-21-21-16,0 42 15,-21 0 1,0 0-16,21 21 0,0-20 16,0-1-16,-21 0 0,21 0 0,0 21 15,0-20-15,0-1 0,0 0 0,0 0 16,0 0-16,21-21 16,0 0-16,0 0 0,21 0 15,-20 0-15,-1 0 0,0 0 0</inkml:trace>
  <inkml:trace contextRef="#ctx0" brushRef="#br2" timeOffset="93104.02">26458 8827 0,'-21'42'0,"42"-84"0,-63 105 0,42-21 16,-21 1-16,0-1 0,21 0 0,0 1 16,0-1-16,-22 0 0,22 1 15,0-1-15,0 0 0,-21-20 16,21 20-16,0 0 0,0 1 0,0-22 16,0 0-16,0 21 0,0-21 15,0 1-15,0-1 0,0 0 16,21-21 15,1-21-31,-22 0 0,21 21 0,0-22 16,0 1-16</inkml:trace>
  <inkml:trace contextRef="#ctx0" brushRef="#br2" timeOffset="93323.89">26903 9229 0,'-43'21'15,"22"-21"1,0 21-16,0 0 0,0 0 16,0 1-16,-1-1 0,1 21 0,21-21 15,0 0-15,0 22 0,-21-22 0,21 0 16,0 21-16,0-20 0,0-1 0,0 0 16,0 0-16,0 0 0,0 0 15,21-21-15,0 0 16,1 0-16,-1 0 0,0 0 0,0 0 15</inkml:trace>
  <inkml:trace contextRef="#ctx0" brushRef="#br2" timeOffset="94043.48">27326 9313 0,'0'0'0,"0"-21"0,-21 42 31,0-21-31,0 22 0,-1-1 0,1 0 15,0 0-15,21 21 0,-21-20 0,0-1 16,21 0-16,0 21 16,0-21-16,0 1 0,0-1 0,0 0 15,0 0-15,0 0 0,21 0 16,0-21-16,0 0 16,0 0-16,1 0 15,-1 0-15,-21-21 0,0 0 16,0 0-16,21 0 0,-21 0 15,0-22-15,21 22 0,-21-21 0,0 21 16,21-22-16,-21 22 0,0-21 16,21 21-16,1-1 0,-22 1 0,21 0 15,0 21-15,0 0 0,0-21 0,0 21 16,1 0 0,-1 0-16,0 0 0,-21 21 0,21 0 15,0-21-15,-21 21 0,0 1 0,21-1 0,-21 0 16,0 0-16,0 0 15,0 0-15,0 1 0,0-1 0,0 0 16,0 0-16,0 0 0,0 0 0,0 1 16,-21-1-16,21 0 0,0 0 15,-21 0-15,0-21 16,0 0-16,21-21 31,0 0-31,0 0 0,0 0 16,0-1-16,0 1 0,0 0 15,0 0-15,21 0 0,0 0 16,0-22-16,0 22 0,22 0 0,-22 0 16,21-22-16,1 22 0,-1 0 15,0 21-15,1-21 0,-1 21 0,0 0 16,-21 0-16,1 0 0,20 0 0,-21 21 16,-21 0-16,0 0 15,0 1-15,0 20 0,0-21 0,0 0 16,-21 22-16,21-22 0,-21 21 0,21-21 15,-21 22-15,21-22 16,0 21-16,0-21 0,-22 0 0,1 1 16,21-1-16,-21-21 15,21-21 17,0-1-32,0 1 0,0 0 15,0 0-15</inkml:trace>
  <inkml:trace contextRef="#ctx0" brushRef="#br2" timeOffset="94300.33">27601 8657 0,'0'0'0,"-21"0"15,0 0 64,21 21-64,-21-21-15</inkml:trace>
  <inkml:trace contextRef="#ctx0" brushRef="#br2" timeOffset="94715.1">26374 9123 0,'-22'21'0,"44"-42"0,-86 42 0,43 0 16,0-21-16,42 0 31,0 0-31,0 0 16,22 0-16,-22 0 0,21 0 0,0 0 16,1 0-16,-1 0 0,0-21 15,1 21-15,-1 0 0,0 0 0,-20-21 16,20 21-16,-21 0 0,0 0 15,0 0-15,-21-21 16</inkml:trace>
  <inkml:trace contextRef="#ctx0" brushRef="#br2" timeOffset="96279.2">18055 12637 0,'-21'0'0,"42"0"0,-63 0 15,21 0 1,42 0 0,0 0-1,0 0-15,0 0 0,22 0 0,20 0 16,1 0-16,-1 0 0,1 0 15,20 0-15,-20-22 0,20 22 0,1 0 16,-21 0-16,20-21 0,-20 21 0,-1 0 16,1 0-16,-1-21 0,-20 21 15,-1 0-15,0 0 0,-21 0 0,1 0 16,-1 0-16,-21-21 0,-21 21 31,-1 0-31,1-21 0,-21 21 16,21 0-16,-22 0 0,1 0 0,-21 0 15,20 0-15,1 0 0,-22 0 16,1 0-16,21 0 0,-22 0 0,22 21 16,-1-21-16,-20 0 0,21 0 0,-1 21 15,1-21-15,21 0 0,-22 0 16,22 21-16,-21-21 0,21 0 0,0 0 16,21 21-1,21-21 1,21 0-16,-21 0 15,22 0-15,-1 0 0,0 0 0,1 0 16,20 0-16,1 0 0,-22 0 16,21 0-16,1 0 0,-22 0 0,22 0 15,-22 0-15,0 0 0,1 0 0,-22 0 16,21 0-16,-21 0 0,1 0 16,-1 0-16,0 0 0,-21-21 15,21 21-15,-21-21 0,0 0 16,0 0-1,0 0-15,0-1 0,0 1 16,0 0-16,-21 0 0,21 0 16,-21 0-16,0-1 15,-1 1-15,1 0 0,0 0 0,0 0 16,21 0-16,-21 21 0,0 0 16,21-22-16,0 44 15,0-1 1,0 0-16,21-21 0,0 21 15,0-21-15,0 0 0,0 21 16,22-21-16,-22 0 0,21 21 0,-21-21 16,22 0-16,-22 0 0,21 0 0,1 0 15,-22 22-15,21-22 0,-21 0 16,0 0-16,1 0 0,-22 21 0,0 0 16,0 0-16,0 0 15,-22-21-15,1 21 0,-21 1 16,21 20-16,-22-21 0,1 0 0,21 22 15,-21-22-15,-1 21 0,1 0 0,21-20 16,-22 20-16,22-21 0,-21 21 16,21 1-16,0-22 0,-1 0 15,22 0-15,0 0 0,0 1 0,0-1 0,0 0 16,22-21 0,-1 0-16</inkml:trace>
  <inkml:trace contextRef="#ctx0" brushRef="#br2" timeOffset="100259.92">21294 12425 0,'0'0'0,"21"0"16,0 0-16,0 0 15,0 0-15,0 0 0,1-21 0,-1 21 16,0-21-16,0-1 0,0 1 0,0 21 16,1-21-16,-1 0 0,-21 0 15,21 0-15,-21-1 0,0 1 0,0 0 16,-21 0-16,0 0 0,-1 0 0,1-1 16,-21 1-16,21 21 0,0-21 15,-22 21-15,22 0 0,-21 0 16,21 0-16,-22 0 0,22 21 0,0 0 15,0 1-15,0 20 0,-22-21 16,22 21-16,0 1 0,21-22 0,-21 21 16,21 1-16,-21-1 0,21-21 0,0 21 15,0-20-15,0-1 0,0 0 16,21 0-16,0 0 0,0-21 0,0 0 16,0 21-16,1-21 0,20 0 0,-21 0 15,21 0-15,-20 0 0,20-21 16,0 0-16,-21 0 0,22 0 15,-1 0-15,-21-1 0,22 1 0,-22-21 16,21 21-16,-21-22 0,0 1 16,22 0-16,-43-1 0,21-20 0,0 21 15,0-22-15,-21 22 0,21-22 0,-21 22 16,0 0-16,0 20 0,0-20 16,0 21-16,0 42 15,0 0 1,0 22-16,-21-1 0,21 21 15,0-20-15,-21 20 0,21-20 0,-21 20 16,21-21-16,-21 1 0,21-1 16,0 0-16,0 1 0,0-22 15,0 21-15,0-21 0,21 1 0,0-1 16,0 0-16,0-21 0,22 21 0,-22-21 16,0 0-16,21 0 0,-20 0 15,20 0-15,-21 0 0,21-21 0,-20 0 16,20 21-16,-21-21 0,0-1 0,0 1 15,1 0-15,-1 0 0,-21-21 16,21 20-16,-21-20 0,0 21 0,0 0 16,0-22-16,0 22 0,0 0 15,0 0-15,-21 21 16,0 21-16,-1 0 0,22 0 16,0 1-16,0-1 15,0 21-15,0-21 0,0 0 0,0 1 16,0 20-16,0-21 0,0 0 0,22 0 15,-1 1-15,0-22 16,0 0-16,0 21 0,22-21 0,-22 0 16,21 0-16,-21 0 0,22 0 0,-1-21 15,-21 21-15,21-22 0,1 1 16,-22 0-16,21 0 0,-21 0 0,1 0 16,-1-22-16,0 22 0,0-21 15,0-1-15,0 1 0,1 0 0,-22-1 16,0 1-16,21 0 0,-21-1 0,0 22 15,0-21-15,0 21 16,0 42 0,-21 0-16,21 0 0,-22 0 15,1 22-15,0-1 0,0 0 0,0 1 16,0 20-16,-1-20 0,1 20 16,0 1-16,0-1 0,0-21 0,0 22 15,-1 21-15,1-22 0,0 1 0,0 20 16,0-20-16,21 20 0,0-20 15,-21 21-15,21-22 0,-22 22 0,22-22 16,-21 22-16,21-22 0,0 22 0,-21-21 16,0-1-16,21-21 0,-21 22 15,21-22-15,0 1 0,0-1 16,0-21-16,0 21 0,0-20 0,21-22 16,0 0-16,0 0 15,0 0-15,1-22 0,20 1 0,-21 0 16,21 0-16,1-21 0,-1-1 15,-21 1-15,22 0 0,-1-1 16,0 1-16,-21-22 0,22 1 0,-22-1 16,0 1-16,0-1 0,-21 1 15,0-1-15,0 1 0,0-22 0,-21 22 16,0-1-16,0 1 0,-22 20 0,1 1 0,21 0 16,-21-1-16,-1 22 0,1 0 15,0 0-15,20 21 0,1 0 16,0-21-16,0 21 0,21-21 31,21 21-31,0 0 0,0 0 0,1-22 16,20 22-16,0-21 0,-21 0 0,22 21 15,-1-21-15,0 0 0,1 21 16,-1-21-16,0-1 0,1 1 0,-1 0 16,-21-21-16,0 21 0,22-1 0,-22 1 15,-21 0-15,0 0 0,21 0 16,-21 0-16,0-1 0,-21 22 47,0 22-47,21-1 15,0 0-15,0 0 0,0 0 0,-21 0 16,21 22-16,0-22 0,0 0 16,0 0-16,0 0 0,21-21 0,0 22 15,0-1-15,0-21 0,0 0 0,1 21 16,-1-21-16,0 0 0,21 0 15,-21 0-15,22 0 0,-22 0 0,21-21 16,-21 0-16,22-1 0,-22 22 16,0-21-16,0 0 0,0-21 0,1 21 15,-1-1-15,0 1 0,-21-21 16,0 21-16,0 0 0,0-1 0,0 1 16,-21 21-1,21 21 1,-21-21-16,-1 22 0,22-1 0,-21 0 15,21 0-15,0 0 0,-21 0 16,0 1-16,21-1 0,0 0 0,0 0 16,0 0-16,-21-21 0,21 21 0,21-21 62,-21-21-62,0 0 16,21 0-16,0 0 0,-21 0 0,21-1 15,1 1-15,-22 0 0,21 0 0,0 0 16,0 0-16,-21-1 0,21 22 16,0 0-16,1 0 15,-22 22-15,0-1 16,0 0-16,0 0 0,0 0 16,0 0-16,0 1 0,0-1 0,21 0 15,-21 0-15,0 0 16,21-21-16,0 0 0,0 0 15,0 0-15,1 0 0,-1 0 0,0 0 16,0 0-16,0 0 0,0 0 16,1-21-16,-1 21 0,0-21 15,0 0-15,0 0 0,0-1 0,1 1 16,-1 0-16,-21 0 0,0 0 16,21 0-16,-21-22 0,21 22 0,-21 0 15,0 0-15,0 42 16,0 0-16,0 0 15,0 0-15,0 1 0,-21-1 16,21 0-16,-21 0 0,21 21 16,0-20-16,0-1 0,0 0 0,0 0 15,0 0-15,0 0 16,21-21-16,0 0 0,-21 22 16,21-22-16,0 0 0,1 0 0,20 0 15,-21 0-15,0 0 0,0-22 16,1 1-16,-1 0 0,0 21 0,0-21 15,-21 0-15,21-22 0,0 22 16,1-21-16,-22 21 0,21-22 0,0 1 16,0 0-16,0-22 0,-21 22 15,21 0-15,1-1 0,-1 1 0,-21 0 0,0 20 16,0 1-16,0 0 0,0 0 16,-21 21-1,21 21-15,-22 0 0,1 22 16,21-22-16,-21 21 0,0 0 0,21 1 15,-21-1-15,21 0 0,0 1 16,-21-1-16,21-21 0,0 22 0,0-1 16,0-21-16,0 21 0,0-20 0,0-1 15,0 0-15,0 0 0,0 0 16,21 0-16,-21 1 0,21-22 0,0 0 16,0 0-16,0 0 0,1 0 15,-1 0-15,0 0 0,21 0 16,-21-22-16,1 22 0,-1-21 15,0 0-15,0 0 0,0 0 0,0 0 16,1-22-16,-1 22 0,0-21 0,0 21 16,-21-22-16,21 22 0,-21 0 15,21 0-15,-21 42 16,0 0 0,0 0-16,0 0 0,-21 1 15,21-1-15,-21 0 0,21 0 0,0 0 16,0 0-16,0 1 0,0-1 15,0 0-15,0 0 0,21-21 16,0 0 0,1 0-16,-1 0 0,0 0 15,0 0-15,21 0 0,-20 0 16,-1 0-16,0-21 0,0 0 0,0 0 16,-21-1-16,21 1 0,1 0 15,-1 0-15,-21 0 0,21 0 0,-21-1 16,21 1-16,-21 0 0,0 42 31,-21-21-31,0 21 16,21 1-16,-21-1 0,21 0 0,0 0 15,-22 0-15,22 0 0,-21 1 0,21-1 16,0 0-16,0 0 0,0 0 16,0 0-16,0 1 15,21-22 1,1 0-16,-1 0 15,0 0-15,0-22 0,-21 1 16,0 0-16,21 0 0,-21 0 16,21 0-16,-21-1 0,0 1 15,0-21-15,0 21 0,0 0 16,0-1-16,0-20 0,0 21 16,-21 0-16,0 0 0,0 21 15,21-22-15,21 1 47,0 21-47,0 0 0,22 0 0,-22-21 16,0 21-16,0 0 0,22 0 15,-22-21-15,0 21 0,21 0 0,1 0 16,-22 0-16,0 0 0,0 0 0,0 21 16,0 0-16,-21 22 15,0-22-15,0 0 0,0 0 0,0 0 16,0 22-16,0-22 0,0 0 0,0 21 15,0-21-15,0 1 0,0-1 16,0 0-16,0 0 0,-21 0 16,21 0-1,-21-21-15,0 0 16,0-21 0,21 0-16,0 0 15,0 0-15,0 0 0,0-1 16,0-20-16,21 21 0,0-21 15,0 20-15,22-20 0,-22 0 0,21-1 16,0 22-16,1-21 0,20 21 16,-20 0-16,20-1 0,43 1 15,-85 21-15,21 0 0,-20 21 16,-1 1-16,-21 20 0,0 0 0,0-21 16,0 22-16,-21-1 0,-1-21 15,22 22-15,-21-22 0,0 0 16,0 0-16,0 0 0,0 0 0,-1 1 15,22-1-15,0 0 0,-21-21 16,0 0-16,21 21 0,-21-21 16,0 0-16,21-21 15,0 0 1</inkml:trace>
  <inkml:trace contextRef="#ctx0" brushRef="#br2" timeOffset="100487.79">25612 11748 0,'0'0'0,"-22"0"0,1 0 0,0 0 31,0 0 0,0 0 0</inkml:trace>
  <inkml:trace contextRef="#ctx0" brushRef="#br2" timeOffset="100699.67">24744 11875 0,'21'0'16,"0"0"-1,0 0-15,0 0 0,22 0 16,-22 0-16,21 0 0,-21 0 0,22 0 16,-22 0-16,21-22 0,-21 22 15,1-21-15,-1 21 0,0 0 0,0-21 16,-21 0-16,0 0 15</inkml:trace>
  <inkml:trace contextRef="#ctx0" brushRef="#br2" timeOffset="100930.54">23982 11705 0,'0'0'0,"-21"0"16,21 21 15,-22-21-31,1 0 32,0-21-17,0 21-15,21-21 16</inkml:trace>
  <inkml:trace contextRef="#ctx0" brushRef="#br2" timeOffset="101051.47">23474 11705 0,'0'0'0,"-21"0"0,21 21 16,-22-21-16,22-21 15</inkml:trace>
  <inkml:trace contextRef="#ctx0" brushRef="#br2" timeOffset="146306.1">16743 11726 0</inkml:trace>
  <inkml:trace contextRef="#ctx0" brushRef="#br2" timeOffset="147790.88">16171 13335 0,'0'-21'16,"-21"0"-1,21 0 1,21 21 78,-21 21-63,21-21-15,-21 21-1</inkml:trace>
  <inkml:trace contextRef="#ctx0" brushRef="#br2" timeOffset="149463.62">16023 13356 0,'0'-21'0,"-21"21"15,0 0 1,21 21 93,0 0-93,0 1-1,0-1 1,21 0-16,0-21 16,-21 21-16,0 0 15,21-21-15,-21 21 0,21-21 0,-21 22 16,22-22-16,-22 21 0,21-21 0,-21 21 16,21-21-16,0 21 0,0 0 15,0 0-15,1-21 0,-1 22 16,0-22-16,0 21 0,0-21 0,0 21 15,1-21-15,-22 21 16,21-21-16,0 0 0,0 21 0,0-21 16,0 0-16,1 21 0,-1-21 0,21 22 15,0-22 1,-20 21-16,-1-21 0,0 0 0,0 21 16,0-21-16,0 0 0,1 0 0,20 21 15,-21-21-15,0 0 0,0 21 16,1-21-16,-1 0 0,21 0 0,-21 0 15,0 21-15,1-21 0,-1 0 0,21 0 16,-21 0-16,0 0 0,22 0 16,-22 0-16,21 0 0,-21 0 0,1 0 15,20 0-15,0 0 0,-21 0 16,22 0-16,-1 0 0,0 0 16,1 0-16,-1-21 0,0 21 0,1 0 15,-1-21-15,0 21 0,1-21 0,-1 21 16,0-21-16,-20 21 0,20-21 15,0 21-15,1-22 0,-1 22 0,0-21 16,-21 21-16,22-21 0,-1 21 0,0-21 16,-20 0-16,20 21 0,0-21 0,1-1 15,-1 1-15,-21 0 0,21 21 16,1-21-16,-1 0 0,0 0 0,22-1 16,-22 1-16,1 0 0,-1 0 0,0 0 15,1 0-15,-1-22 16,0 22-16,1 0 0,-1 0 0,-21-22 15,21 22-15,1-21 0,-22 21 0,21-22 16,1 1-16,-22 0 0,21-1 16,0 1-16,-20-21 0,20 20 0,0-20 15,-21 20-15,22 1 0,-1-21 16,-21 20-16,22 1 0,-1-22 0,-21 22 16,21-21-16,-20 20 0,-1-20 0,21-1 15,-21 22-15,0-22 0,1 1 0,-1-1 16,0 1-16,0-1 0,0 1 15,-21-1-15,21-20 0,1 20 0,-1-20 16,0-1-16,0 21 0,0-20 16,-21-1-16,21 22 0,1-22 15,-1 0-15,0 22 0,-21-22 0,0 0 16,21 22-16,-21-22 0,21 1 0,-21-1 16,0 21-16,0-20 0,0-1 15,0 0-15,0 22 0,0-43 0,-21 21 16,0 1-16,0-1 0,21 0 0,-21 1 15,-1-1-15,1 22 0,21-22 16,-21 0-16,0 1 0,0-1 16,-22 21-16,22-20 0,-21 20 0,21 1 15,-43-1-15,22 1 0,-22-1 16,1 1-16,-1 20 0,1-20 0,-22-1 16,22 1-16,-22-1 0,0 1 0,22 21 15,-22-22-15,22 22 0,-22-22 16,0 22-16,1 0 0,20-1 0,-42 22 15,22-21-15,-1-1 0,0 22 16,1-21-16,-22 21 0,21-22 0,-21 22 16,22-21-16,-22 21 0,0-22 0,-21 22 15,21-21-15,0 21 16,1-22-16,20 22 0,0 0 0,1 0 16,-1 21-16,21-21 0,-20 21 15,20 0-15,1 0 0,-1 0 0,1 0 16,-1 21-16,-20-21 0,20 21 0,1 0 15,-1 0-15,-21 1 0,22-1 16,-1 0-16,1 0 0,-1 0 0,1 22 16,-1-22-16,1 21 0,-1-21 15,22 22-15,-21-1 0,20 0 0,1 1 16,0-1-16,-22 0 0,22 22 0,-1-22 16,22 22-16,-21-22 0,0 21 15,-1-20-15,22-1 0,-21 22 0,21-22 16,-1 0-16,1-21 0,0 22 0,0-22 15,0 0-15,21 21 16,0-20-16,0-1 0,-21 0 16,21 0-16,-22-21 62,22-21-46,0 0-16,0 0 15,-21-1-15,0 1 16,21 0-16</inkml:trace>
  <inkml:trace contextRef="#ctx0" brushRef="#br2" timeOffset="149776.45">14626 8170 0,'-21'0'15,"42"0"-15,-42-21 0,0 21 0,0 0 16,-1 0-16,22-21 0,0 42 31,0 0-31,0 1 0,0-1 0,0 0 16,22 0-16,-1 21 0,0-20 15,-21 20-15,21-21 0,0 21 0,0 1 16,1-22-16,-1 0 0,0 21 0,0-20 16,0 20-16,-21-21 0,21 0 15,1 0-15,-1 22 0,0-22 16,-21 0-16,0 0 0,21-21 0,-21 21 15,21 1-15,0-22 47,1-22-31,-22 1-16,21 0 0,-21 0 0,21 0 16,0 0-16</inkml:trace>
  <inkml:trace contextRef="#ctx0" brushRef="#br2" timeOffset="149993.32">15303 8446 0,'0'0'0,"43"0"16,-22-22-16,0 1 0,0 0 16,0 0-16,1 0 15,-22 42 1,-22 0-16,1 0 16,0 0-16,0 1 0,-21 20 0,-1-21 15,1 0-15,0 0 0,-1 1 0,1 20 16,0-21-16,-1 0 0,1 0 15,0 1-15,-1-1 0,22 0 0,0 0 16,0 0-16,21 0 0,-21 1 0,21-1 16</inkml:trace>
  <inkml:trace contextRef="#ctx0" brushRef="#br1" timeOffset="-147848.8">825 16023 0,'-21'0'0,"42"0"0,-63-21 0,21 21 16,-21-21-16,20 0 0,1 21 0,21-21 15,-21 21-15,0 0 16,21 21 0,0 0-16,0 0 15,0 21-15,0-20 0,21-1 16,0 0-16,0 0 0,1 0 0,-1 0 15,0 1-15,0-22 0,21 0 16,1 0-16,-22 0 0,21 0 16,22 0-16,-22 0 0,0-22 0,1 1 15,-1 0-15,-21-21 0,0 21 16,1-1-16,-22-20 0,0 21 16,0-21-16,-22 20 0,1 1 0,-21 0 15,0 0-15,-1 0 0,1 0 16,-22 21-16,22 0 0,-21 0 15,-1 21-15,1 21 0,-1-21 16,1 22-16,-1-1 0,22 0 16,21 1-16,-22-1 0,22 21 0,0-20 15,21-1-15,0 0 0,21 22 16,0-22-16,0-21 16,22 1-16,-1-1 0,0 0 0,1-21 15,-1 0-15,0 0 0,1 0 16,-1 0-16,0 0 0,1 0 15,-1 0-15,-21 0 0,0-21 0,-21 0 16,0-1-16,-21 22 16,0 0-16,-21 0 0,-1 0 0,1 0 15,0 0-15,-22 22 16,1-1-16,-1 0 0,22 21 16,-22 1-16,22-22 0,0 42 0,-1-20 15,22-1-15,0 21 0,21-20 16,0-1-16,0 0 0,0 1 15,21-1-15,0 0 0,22-20 0,-1-1 16,0 0-16,1 0 0,20 0 16,1-21-16,-1 0 0,1 0 0,-1 0 15,1 0-15,-1-21 0,1 0 16,20 0-16,-20-22 0,21 22 16</inkml:trace>
  <inkml:trace contextRef="#ctx0" brushRef="#br1" timeOffset="-147220.67">1757 16616 0,'21'-64'0,"-21"43"16,-127 233-16,254-445 0,-148 339 0,42-233 0,-21 106 16,-21 0-16,0 21 0,-1 0 0,-20 0 15,0 0-15,-1 21 0,-20 0 16,21 0-16,-1 0 0,-20 0 0,20 22 16,1-22-16,0 21 0,21 1 15,-1-22-15,1 21 16,21 0-16,0-20 0,0 20 0,0-21 15,0 0-15,21 0 0,1-21 0,20 0 16,0 0-16,1 0 0,20 0 16,-21 0-16,22-21 0,-1 0 15,-20 0-15,20 0 0,-20-22 16,-1 22-16,-21-21 0,21 21 0,-20 0 16,-1-22-16,0 22 0,-21 0 15,0 0-15,0 0 0,-21 21 31,0 21-31,-1 0 0,22 0 16,-21 0-16,21 22 0,-21-1 16,21 0-16,-21 22 0,21-1 15,0 1-15,0-1 0,0 1 16,0 20-16,0 1 0,0 0 16,21 21-16,0-22 0,-21 22 0,21 0 15,1 0-15,-1-22 0,0 22 16,-21 0-16,21-21 0,-21 21 15,21-22-15,-21 1 0,0-22 0,0 22 16,0-21-16,0-22 0,0 0 16,-21 1-16,0-22 0,0 0 0,0-21 15,-22 0-15,22 0 0,-21 0 16,21-42-16,-22 20 0,-20-41 16,20 21-16,1-43 0,-21 21 0,20-41 15,1 20-15,0-21 16,-1 0-16,1 0 0,21 1 15,0-1-15,21 0 0,0 0 0,0 0 16,0 22-16,21 20 0,0-21 16,21 22-16,1-1 0,-1 22 0,0-21 15,1 20-15,-1 1 0,21 0 16,-20-1-16,20 1 0,-20 0 16,-1-1-16</inkml:trace>
  <inkml:trace contextRef="#ctx0" brushRef="#br1" timeOffset="-146906.85">2476 16658 0,'-21'0'0,"21"21"16,0-42 30,21 21-30,-21-21-16,0 0 16,0 0-1,-21 21 1,0 0-16,0 0 16,21 21-16,-21 0 15,21 0-15,0 22 0,0-22 16,0 0-16,0 0 0,0 21 0,0-20 15,0-1-15,0 0 0,0 0 16</inkml:trace>
  <inkml:trace contextRef="#ctx0" brushRef="#br1" timeOffset="-146716.96">2455 17060 0,'0'22'15,"0"-44"-15,0 22 63</inkml:trace>
  <inkml:trace contextRef="#ctx0" brushRef="#br1" timeOffset="-146248.23">4212 15960 0,'0'-21'0,"0"42"0,0-64 0,0 22 15,0 42 1,-21 22 0,21-1-16,-21 0 0,21 1 0,-21 20 15,21 1-15,-22-1 0,22 1 16,0-1-16,0 1 0,-21-1 16,0 1-16,21 20 0,-21-20 0,21-22 15,0 22-15,0-22 0,0 0 0,-21 1 16,21-1-16,0-21 15,0 0-15,0 1 0,0-44 32,0 1-32,0 0 15,0-21-15,0-1 0</inkml:trace>
  <inkml:trace contextRef="#ctx0" brushRef="#br1" timeOffset="-145705.54">3831 16341 0,'-42'-43'15,"84"86"-15,-105-107 0,41 22 0,22 0 16,0 20-16,-21-20 0,21 21 0,0-21 16,0 20-16,0 1 0,21 0 15,1-21-15,-1 21 0,21 21 0,0-22 16,1 22-16,-1 0 0,0 0 16,22 22-16,-22-1 0,22 21 0,-22 0 15,22 1-15,-1-1 0,1 22 16,-22-1-16,21-21 0,-20 22 0,-22-22 15,21 22-15,-21-22 0,1 22 16,-22-22-16,0 21 0,0-20 0,0-1 16,0 0-16,-22 1 15,1-22-15,0 0 0,21 0 0,-21 0 16,0-21-16,0 0 0,21-21 16,-22 0-1,22-21-15,0 21 0,0-22 16,0 1-16,22-22 0,-1 22 0,-21-21 15,42-1-15,-21 1 0,0-22 16,22 21-16,-1-20 0,0 20 0,1 1 16,-1-1-16,0 22 0,1 0 15,-1-1-15,0 22 0,1 0 0,-1 21 16,-21 0-16,0 21 0,22 0 16,-22 22-16,-21 20 0,0-21 15,21 22-15,-21-1 0,0 22 0,0-21 16,0-1-16,-21 1 0,0 20 15,0-20-15,-1-1 0,1 1 0,0-1 16,0 1-16,0-22 0,0 0 16,21 1-16,0-1 0,0 0 0,0-20 15,0-1-15,0 0 0,0 0 16,21-21-16,0 0 16,-21-21-16,21 0 0,0 0 15,0-1-15</inkml:trace>
  <inkml:trace contextRef="#ctx0" brushRef="#br1" timeOffset="-145314.77">5397 16764 0,'22'0'32,"-1"0"-32,0 0 15,0 0-15,21 0 16,-20-21-16,-1 21 0,0-21 0,21 0 15,-21-1-15,1 1 0,20 0 16,-21-21-16,0 21 0,-21-1 0,0 1 16,0 0-16,0 0 0,0 0 15,-21 21-15,0 0 16,0 0-16,0 0 0,-1 0 0,-20 21 16,0 0-16,21 0 0,-22 0 15,1 1-15,21 20 0,0-21 0,-1 21 16,1-20-16,0 20 0,21 0 15,0-21-15,0 22 0,0-22 0,0 0 16,21 0-16,0 0 0,1 1 16,-1-1-16,21 0 0,-21-21 0,22 0 15,-1 0-15,0 0 0,1 0 16,-1 0-16,0 0 0,22-21 0,-22 21 16,0-43-16,-20 22 0,20 0 15,0-21-15,1-1 0,-1 1 16,0 0-16</inkml:trace>
  <inkml:trace contextRef="#ctx0" brushRef="#br1" timeOffset="-145073.9">6413 15939 0,'0'-43'0,"0"86"0,-21-86 32,0 86-32,0-22 0,21 21 0,0 0 15,-21 22-15,21-1 0,-21-20 0,-1 20 16,22 1-16,0-22 0,0 22 15,-21-22-15,21 21 0,-21-20 0,21-1 16,-21 22-16,21-22 16,0 0-16,0-21 0,0 22 0,0-1 15,0-21-15,0 0 16,21-21-16,0 0 0,0 0 16,1 0-16,-1-21 0,0-21 15,21 21-15,-21-22 0,1 1 0</inkml:trace>
  <inkml:trace contextRef="#ctx0" brushRef="#br1" timeOffset="-144256.86">6689 15981 0,'0'0'0,"0"-42"0,0 20 0,0 1 0,0 0 0,-22 21 16,22 21 0,-21 0-16,0 22 0,21-1 15,-21 0-15,0 22 0,21-22 0,0 22 16,-21-1-16,-1 1 0,22-1 15,-21-20-15,21 20 0,0 1 0,0-22 16,0 21-16,0-20 0,0-1 16,0 0-16,0 1 0,0-22 0,0 0 15,21 0-15,-21 0 0,22 1 16,-1-22-16,0 0 0,0 0 16,0 0-16,0-22 0,1 1 0,-1 0 15,0 0-15,0-21 0,21 20 0,-20 1 16,-1-21-16,0 21 0,0 0 15,0-1-15,-21 1 0,21 21 16,1 0 0,-22 21-1,0 1-15,0 20 0,0-21 16,0 0-16,-22 0 0,22 22 16,0-22-16,0 0 0,0 0 0,0 0 15,0 1-15,22-1 0,-1 0 16,0-21-16,0 21 0,0-21 15,22 0-15,-22 0 0,0 0 0,21 0 16,1 0-16,-22 0 0,21-21 16,0 0-16,-20 0 0,20-22 0,-21 22 15,0-21-15,22 21 0,-22-22 16,0 22-16,-21 0 0,21-21 0,-21 20 16,0 1-16,-21 42 31,0-21-31,0 22 15,21-1-15,-22 0 0,22 0 0,-21 21 16,21-20-16,0-1 0,0 0 16,0 0-16,0 0 0,0 0 0,21 1 15,1-1-15,-1 0 0,0 0 16,0-21-16,0 0 0,22 0 16,-22 0-16,0 0 0,21 0 0,-21 0 15,1-21-15,20 21 0,-21-21 16,0-22-16,0 22 0,1-21 0,-22 0 15,0-1-15,21 1 0,-21 0 16,0-1-16,0 1 0,0 0 0,-21 20 16,-1 1-16,1 0 0,21 0 15,-21 0-15,-21 21 0,21 0 0,-1 0 16,1 0-16,0 21 0,0-21 0,0 21 16,0 0-16,-1 0 0,1 1 15,0 20-15,21-21 0,-21 0 16,21 22-16,0-22 0,0 0 15,0 0-15,21 0 0,0 0 0,0 1 16,22-1-16,-22 0 0,21 0 16,1-21-16,20 21 0,-21-21 0,22 0 15</inkml:trace>
  <inkml:trace contextRef="#ctx0" brushRef="#br1" timeOffset="-143709.21">8551 16701 0,'21'-22'0,"-42"44"0,42-65 15,-21 1-15,0 21 16,0 0-16,0-1 0,0 1 0,0 0 16,0 0-16,0 0 0,-21 21 0,0 0 15,0-21-15,0 21 16,0 0-16,-1 21 0,1-21 0,0 21 16,0 0-16,0 0 0,0 0 15,-1 1-15,22 20 0,-21-21 0,21 21 16,-21 1-16,21-22 0,0 21 15,0-21-15,0 22 0,0-22 0,0 0 16,21 21-16,0-20 0,1-22 16,-1 21-16,0 0 0,0-21 0,0 0 15,0 0-15,1 0 0,-1 0 16,0-21-16,0 0 0,0-1 16,0 1-16,-21-21 0,22 0 0,-1-1 15,0 1-15,0-22 0,0 1 16,-21-1-16,21 1 0,1-1 0,-22-20 15,21 20-15,-21-20 0,21 20 0,-21 1 16,0-1-16,0 22 0,0-1 16,0 1-16,0 21 0,0 42 15,0 0-15,-21 0 16,0 22-16,21-1 0,-22 22 0,1-22 16,0 21-16,21 1 0,0-22 0,0 22 15,0-1-15,0-20 16,0 20-16,0 1 0,0-22 0,0 21 15,21-20-15,0-1 0,1 0 16,-1 1-16,0-1 0,0 0 0,21-20 16,-20-1-16,-1 0 0,21-21 15,-21 0-15,22 0 0,-1 0 0,-21 0 16,21-21-16,1 0 0,-22-1 0,21 1 16,-21-21-16,22 21 0,-22-22 15</inkml:trace>
  <inkml:trace contextRef="#ctx0" brushRef="#br1" timeOffset="-143340.85">5673 16341 0,'42'0'0,"-84"0"0,105 0 0,-21 0 0,1 0 16,20-21-16,-20 21 0,20-22 15,-21 22-15,22-21 0,-22 21 0,22-21 16,-22 21-16,0-21 0,1 0 0,-1 21 16,-21-21-16,0 21 0,1 0 15,-1 0-15,-21-22 0,21 22 0,-21-21 32,21 21-32</inkml:trace>
  <inkml:trace contextRef="#ctx0" brushRef="#br1" timeOffset="-138952.3">11197 15960 0,'0'0'0,"0"-21"0,0-22 16,21 1-16,-21 21 0,0-22 15,0 22-15,0-21 0,0 21 0,0 0 16,0-1-16,0 1 0,-21 0 15,0 21-15,0 0 16,0 21-16,-1 0 0,-20 1 0,21-1 16,0 21-16,0 0 0,-22 22 15,22-1-15,0 1 0,-21-1 16,20 22-16,-20-21 0,21-1 0,0 1 16,0 20-16,21-20 0,0-1 0,0-20 15,0 20-15,0 1 16,21-22-16,0 0 0,21 1 0,1-1 15,-1 0-15,0-21 0,22 1 0,-1-22 16,1 0-16,-22 0 0,22 0 16,-1 0-16,-21 0 0,22-22 0,-1 1 15,-20-21-15,-1 21 0,0-22 16,1 1-16,-1-21 0,0 20 0,-20-20 16,-1 20-16,-21-20 0,0-1 15,0-20-15,0 20 0,0-20 0,-21-1 16,-1 0-16,1 22 0,0-1 15,-21 1-15,-1 20 0,1 1 16,0 0-16,-1 21 0,1-1 0,0 1 16,-1 21-16,1 0 0,-21 21 15,-1 1-15,22-1 0,-22 21 0,22 0 16,0 22-16,-1-1 0,1 1 16,0-1-16,-1 22 0,22-21 0,21 20 15,0-20-15,0-1 0,0-20 0,0 20 16,21-21-16,22 1 0,-22-1 15,42 0-15,-20 1 0,-1-22 0,21 0 16,1 0-16,-1-21 0,1 0 16,-1 0-16,1 0 0,-1-21 0,1 0 15,-22 0-15,22 0 16,-1-1-16,-20-20 0,-1 0 0,0 21 16,1-22-16,-1 22 0,0-21 0,-21 21 15,1-1-15,-1 1 0,0 0 16,-21 42-1,0 0 1,-21 1-16,21-1 0,-21 0 0,21 21 16,-22-21-16,22 22 0,-21-22 0,21 21 15,0-21-15,0 1 0,0 20 16,0-21-16,0 0 0,0 0 0,21-21 16,1 22-16,20-22 0,-21 0 15,21 0-15,1 0 0,-22 0 16,21-22-16,1 1 0,-1 0 15,0 0-15,-21 0 0,22-22 0,-22 22 16,21-21-16,-21 0 0,1-1 0,-1 22 16,0-21-16,0 21 0,-21-22 15,0 22-15,21 0 0,-21 0 0,0 42 47,-21 0-47,21 0 0,0 0 16,0 1-16,-21-1 0,21 0 15,-21 0-15,21 0 0,0 0 0,0 1 0,0-1 16,0 0-16,0 0 16,0 0-16,21 0 0,0 1 0,0-22 15,0 21-15,1-21 0,-1 0 16,21 0-16,-21 0 0,0 0 0,22 0 16,-22 0-16,0-21 0,21-1 0,-20 22 15,-1-21-15,21-21 0,-21 21 16,0 0-16,1-22 0,-1 22 0,0 0 15,0-21-15,-21 20 0,0 1 16,0-21-16,21 21 0,-21 0 0,0-1 16,-21 22-1,0 0-15,0 0 16,0 0-16,21 22 0,-22-1 16,1 0-16,0 0 0,21 0 15,0 0-15,0 1 0,-21-1 0,21 0 16,0 21-16,0-21 0,0 1 0,0-1 15,0 0-15,0 0 0,0 0 16,21 22-16,0-43 0,0 21 0,1 0 16,-1 0-16,21-21 0,-21 0 15,22 0-15,-22 0 0,21 0 0,-21 0 16,22 0-16,-22-21 0,21 0 16,-21 0-16,0-1 0,1 1 15,-1 0-15,0-21 0,0 21 0,0-1 16,-21-20-16,21 21 0,-21 0 15,0 0-15,0-1 0,0 1 0,0 0 16,0 42 15,0 0-31,0 1 0,0-1 16,0 0-16,0 0 16,0 0-16,0 0 0,0 22 0,0-22 15,22 0-15,-1 0 0,-21 0 16,21 1-16,0-1 0,0 0 15,0 0-15,1-21 0,-1 0 0,21 0 16,-21 0-16,0 0 16,22 0-16,-22 0 0,0 0 0,21-21 15,-20 0-15,20 0 0,-21-22 16,0 22-16,0-21 0,22-1 0,-22 1 16,0-21-16,0 20 0,0-20 0,1-1 15,-1-20-15,0 20 0,-21 1 16,0 20-16,21 1 0,-21 0 0,21-1 15,-21 22-15,0 0 0,0 0 16,-21 21-16,0 21 0,0 0 16,0 0-16,-1 22 0,-20-1 15,21 0-15,0 1 0,0-1 0,-1 0 16,22 1-16,0-1 0,0 0 16,0 1-16,0-1 0,0 0 15,0 1-15,0-1 0,22-21 0,-22 21 16,21-20-16,21-1 0,-21 21 0,0-21 15,22 0-15,-22-21 0,21 22 16,1-22-16,-1 0 0,-21 0 0,21 0 16,1 0-16,-1 0 15,-21 0-15,22-22 0,-22 1 0,21 0 0,-21 0 16,0 0-16,1 0 0,-1-22 16,0 22-16,0 0 0,-21 0 0,0 0 15,0-1-15,0 1 0,0 0 0,-21 21 31,0 0-15,21 21-16,-21 0 0,21 1 16,-22-1-16,22 0 0,0 0 0,0 0 15,0 0-15,0 22 0,0-22 0,0 0 16,0 0-16,0 0 0,22 1 16,-1-1-16,0 0 0,0-21 0,21 21 15,-20-21-15,-1 0 0,21 0 16,-21 0-16,43 0 15,-43 0-15,21 0 0,-21-21 0,1 0 16,-22 0-16,21-22 0,0 22 16,0 0-16,-21-21 0,0 20 0,0-20 15,0 0-15,0 21 0,0-22 16,0 22-16,0 0 0,-21 0 0,0 0 16,0 21-16,-22 0 0,22 0 0,-21 0 15,-1 0-15,22 0 0,-21 0 16,21 0-16,0 21 0,-22 0 0,22 0 15,0 0-15,0 22 0,21-22 16,0 0-16,0 21 0,0-21 0,0 1 16,21 20-16,0-21 0,0 21 15,0-20-15,22-1 0,-22 0 16,21 0-16,1 0 0,20 0 0,-21 1 16,22-22-16,-1 0 0,22 21 15,-21-21-15,-1 0 0,1 0 0,-1 0 16,-21-21-16,1 21 0,-1-22 15,0 1-15,1-21 0,-22 21 0,0 0 16,21-22-16,-20 1 0,-1 21 16,-21-22-16,0 22 0,21-21 0,-21 0 15,0 20-15,0 1 0,0-21 0,-21 21 16,0 21-16,-1-21 0,1 21 16,0 0-16,0 0 0,0 0 15,0 0-15,-22 21 0,22-21 16,0 21-16,0 21 0,0-21 0,-1 1 15,22 20-15,0-21 0,0 0 16,0 0-16,0 1 0,0-1 16,0 0-16,22 0 0,-1-21 0,-21 21 15,21-21-15,0 0 0,0 0 16,0 0-16,1 0 0,-1 0 16,0-21-16,0 0 0,0 21 15,-21-21-15,21 0 0,1-1 0,-22-20 16,21 21-16,-21 0 0,0 0 0,21-1 15,-21 1-15,21 21 16,-21-21-16,0 42 16,0 0-1,0 1-15,0-1 0,0 0 16,0 0-16,0 0 0,0 0 0,0 1 16,0-1-16,0 0 0,0 0 15,0 0-15,0 0 0,21 1 0,0-1 16,1 0-16,20-21 0,-21 21 15,0-21-15,22 0 0,-22 0 0,21 0 16,0 0-16,-20 0 0,20-21 16,0 21-16,-21-21 0,22 0 15,-22-22-15,21 22 0,-21 0 0,1-21 16,-1-1-16,0 22 0,0-21 16,-21-1-16,21 1 0,-21 21 15,0 0-15,0-22 0,-21 22 0,0 0 0,-21 21 16,20 0-16,-20 0 0,21 0 15,-21 0-15,-1 21 0,22-21 0,-21 21 16,21 22-16,-1-22 0,1 0 16,0 21-16,21-20 0,-21-1 0,21 21 15,0-21-15,0 0 0,0 22 16,0-22-16,21 0 0,0 0 0,0 0 16,1 1-16,-1-22 0,0 0 15,0 21-15,0-21 0,0 0 16,1 0-16,-1 0 0,0-21 0,21-1 15,-21 1-15,1 0 0,-1 0 16,0-21-16,0-1 0,0 1 0,0 0 16,43-64-16,-43 21 0,0 22 15,0-22-15,1 21 0,-1 1 16,0-1-16,0 1 0,-21 21 16,0-1-16,0 22 0,0 0 0,0 0 15,-21 21-15,0 21 16,-22 0-16,22 0 0,0 22 0,-21-22 15,21 42-15,-1-20 16,1 20-16,0-21 0,21 22 0,0-1 16,0 1-16,0-22 0,0 22 15,0-22-15,21 0 0,0 1 0,1-1 16,-1 0-16,21 43 0,0-64 16,-20 22-16,-1-22 0,0 0 15,0-21-15,0 21 0,22-21 0,-22 0 16,0 0-16,0 0 0,0-21 15,0 21-15,1-21 0,-1 0 0,0-1 16,0-20-16,-21 21 0,21 0 16,0-22-16,1 22 0,-22-21 15,21 21-15,-21 0 0,21-1 0,-21 1 16,0 42 0,0 1-1,0-1-15,0 0 0,0 0 16,0 0-16,0 0 0,0 1 15,0 20-15,0-21 0,0 0 0,0 0 16,0 1-16,21-22 0,0 21 16,-21 0-16,21-21 0,1 0 0,-1 0 15,0 0-15,0 0 0,0 0 16,0 0-16,1 0 0,-1-21 0,0 21 16,-21-21-16,42-1 0,-21 1 0,-21-21 15,43 21-15,-43 0 16,42-1-16,-42 1 0,21 0 0,22 0 15,-22 21 1,-21 21 0,0 0-1,0 0-15,-21 1 0,-1-1 16,22 0-16,0 0 16,0 0-16,0 0 15,22-21 16,-1 0-31,0-21 16,0 0-16,0 21 0,0-21 16,1 0-16,-1 0 0,0-1 15,0 1-15,0 21 0,0 0 16,1 0 0,-22 21-1,0 1-15,0-1 0,0 0 16,0 0-16,21 0 15,0 0-15,0 1 0,-21-1 0,21 0 16,0 0-16,1 0 0,-1 0 16,0-21-16,0 22 0,43-22 15,-43 0-15,0 0 0,0 0 16,0 0-16,22 0 0,-22 0 16,0-22-16,0 1 0,0 0 0,22-21 15,-22 21-15,0-22 0,0 22 16,0-21-16,0-1 0,1 22 15,-1-21-15,-21 21 0,0 0 0,0-22 16,0 22-16,-21 0 16,-1 21-16,-20 0 0,21 0 0,0 0 0,-22 21 15,22 0-15,-21 0 0,21 1 16,-22-1-16,22 0 0,0 0 16,0 43-16,21-22 15,0-21-15,0 0 0,0 0 0,0 1 16,0-1-16,0 0 15,21-21-15,0 0 0,0 0 16,1 0-16,20 0 0,-21 0 0,0 0 16,22 0-16,-22 0 0,0 0 15,0-21-15,0 0 0,0 21 0,1-22 16,-1 22-16,0 0 0,-42 0 31,0 22-31,-1-1 0,1 0 16,0 21-16,0-21 0,0 22 15,-22 41-15,22-41 16,21 20-16,0-20 0,0 20 0,0-21 16,0 22-16,0-1 0,0 1 15,0-1-15,0 1 0,0-1 0,0 1 16,0-1-16,0 1 0,0 21 16,0-43-16,0 21 0,0 1 0,0-22 15,-21 22-15,0-22 0,0 0 16,-22-20-16,-20 41 0,21-42 15,-43-21-15,43 0 16,-1 0-16,-20 0 0,20 0 0,22-21 16,-21 0-16,0 0 0,20 0 15,1-1-15,0 1 0,0-21 16,0 21-16,-22-64 0,43 43 16,0-1-16,0 1 0,0-21 15,-21-1-15,21 1 0</inkml:trace>
  <inkml:trace contextRef="#ctx0" brushRef="#br1" timeOffset="-138581.52">17081 15896 0,'-21'0'0,"21"-21"31,21 21-31,1 0 16,-1 0-16,0-21 0,0 21 0,0-21 15,0 0-15,1-1 16,-22 1-1,0 0-15,-22 21 0,1 0 16,0 0-16,0 0 0,0 0 16,0 0-16,-1 0 0,1 21 0,0 0 15,21 1-15,0-1 0,0 0 16,0 0-16,21-21 16,0 0-16,1 0 0,-22 21 15,21-21-15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09:51.99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1122 0,'0'-21'16,"0"42"-16,0-63 0,0 20 0,0 1 0,0 0 16,0-21-16,0 21 0,0-22 15,0 22-15,0-21 0,0 21 16,0-1-16,0 1 0,0 0 0,0 0 15,-22 21-15,1 0 0,0 0 16,0 0-16,0 0 0,0 21 16,-1 0-16,1 22 0,-21-22 15,21 21-15,0 22 0,-1-22 16,-20 21-16,21-20 0,0 20 0,0-20 16,21 20-16,0-21 15,-22 1-15,22-1 0,0 0 0,0 1 16,22-22-16,-1 21 0,0-21 15,21 1-15,-21-1 0,22-21 16,-1 0-16,0 0 0,1 0 0,-1 0 16,0 0-16,1-21 0,-1-1 15,0 1-15,1 0 0,-1 0 0,0 0 16,-20-22-16,20 1 0,0 0 16,-21-1-16,22 1 0,-22-21 15,21 20-15,-21-20 0,1-1 0,-1 1 16,0 20-16,0-20 0,-21 21 15,0-1-15,0 1 0,0 0 16,0 20-16,0 1 0,-21 21 16,0 0-1,21 21-15,-21 22 0,-1-1 16,1 0-16,0 1 0,21 20 16,-21 1-16,0-22 0,21 22 0,-21-1 15,21-21-15,0 1 0,0 20 16,0-20-16,0-1 0,0-21 0,0 21 15,0-20-15,0-1 0,0 0 16,0 0-16,21 0 0,-21 0 16,21-21-16,0 0 0,0 0 0,0 0 15,1 0-15,-1 0 16,21 0-16,-21 0 0,22-21 0,-22 21 16</inkml:trace>
  <inkml:trace contextRef="#ctx0" brushRef="#br0" timeOffset="1183.71">2921 1270 0,'21'-21'0,"-42"42"0,42-63 0,0 21 15,-21-1-15,0 1 0,0 0 16,0 0-16,0 0 0,0 0 0,0-1 16,0 1-16,-21 21 15,0 0-15,0 0 16,0 0-16,-1 21 0,1-21 15,0 22-15,-21-1 0,21 21 0,-1-21 16,1 22-16,0-22 0,0 21 16,0-21-16,0 0 0,21 22 0,-22-22 15,22 0-15,0 0 0,0 0 16,0 1-16,22-1 16,-1-21-16,0 0 0,0 0 15,0 0-15,22 0 0,-22 0 16,0 0-16,0-21 0,0-1 0,0 1 15,22 0-15,-22 0 0,0 0 16,0 0-16,-21-1 0,21-20 16,1 21-16,-1-21 0,-21 20 15,0 1-15,0 0 0,21 0 0,-21 0 16,0 0-16,0 42 16,0 0-1,0 0-15,-21 0 0,21 0 16,0 1-16,-21-1 0,-1 21 0,22-21 15,-21 0-15,21 1 0,0-1 16,0 0-16,0 0 0,0 0 0,0 0 16,0 1-16,21-22 0,1 0 15,-1 0-15,0 0 16,21 0-16,-21 0 0,22 0 16,-22 0-16,21-22 0,1 22 0,-1-21 15,0 0-15,-21 0 0,22-21 16,-22 20-16,21 1 0,-21-21 0,1 21 15,-1 0-15,0-22 0,-21 22 16,0 0-16,0 0 0,-21 21 31,0 21-31,-1-21 0,22 21 16,-21 0-16,21 0 0,-21 1 0,21-1 16,0 21-16,0-21 0,0 0 15,0 1-15,0-1 0,0 0 16,0 0-16,0 0 0,0 0 0,0 1 15,21-1-15,-21 0 16,0 0-16,-21-21 31,0 0-31,0-21 16,0 0 0,-1 21-16,22-21 0,-21 21 0,0 0 15,21-22-15,-21 22 16,0 0-16,0 0 15,21 22 1,0-1-16,0 0 16,0 0-1,21-21-15,0 0 0,0 21 16,0-21-16,0 0 0,1 0 16,-1 0-16,21 0 0,-21 0 0,22 0 15,-22-21-15,21 21 0,0-21 16,1 0-16,-1 21 0,0-21 0,1-1 15,-1 1-15,0-21 0,-20 21 16,20 0-16,-21-1 0,0-20 0,0 21 16,1-21-16,-22 20 0,21-20 15,-21 21-15,0 0 0,0 0 16,-21 21 0,-1 0-16,1 0 0,0 21 15,0 0-15,21 0 0,-21 0 16,0 0-16,21 22 0,0-22 0,0 0 15,0 21-15,0-20 0,0-1 16,0 0-16,0 0 0,0 0 0,0 0 16,21-21-16,-21 22 0,0-1 15,0 0-15,0 0 16,-21-21 0,-1 21-16,1-21 0,0 0 0,-21 0 15,21 0-15,-1 21 16,1-21-16,0 0 0,0 0 0,21-21 15</inkml:trace>
  <inkml:trace contextRef="#ctx0" brushRef="#br0" timeOffset="2347.55">5334 783 0,'0'-21'0,"0"42"0,0-63 0,0 21 16,0 0-16,0-1 0,-21 1 15,21 0-15,-21 42 31,21 22-31,0-22 16,0 21-16,0 0 0,-22 22 16,22-22-16,-21 22 0,0-22 0,21 22 15,-21-22-15,21 21 0,-21-20 16,21-1-16,-21 0 0,21 1 16,-22-1-16,22-21 0,0 22 15,0-22-15,0 0 0,0 0 0,0 0 16,0 0-16,0-42 31,22 21-31,-1-21 0,-21 0 0,0 0 16,21-22-16,0 22 0,0-21 15,-21 21-15,21-22 0,-21 1 0,22-21 16,-1 20-16,-21-20 0,21-1 16,0 22-16,-21-22 0,21 1 15,0 21-15,1-22 0,-22 22 16,21-1-16,0 22 0,0-21 0,21 21 15,-20 21-15,20 0 0,-21 0 16,21 0-16,-20 42 0,20-21 0,-21 22 16,0-1-16,22 0 0,-43 22 0,21-1 15,-21 1-15,0-1 0,0 1 16,0-22-16,0 22 0,0-22 0,0 0 16,0 1-16,0-1 0,0-21 15,0 21-15,0-20 0,0-1 0,0 0 16,0 0-16,0-42 47,-21 0-47,-1 0 15,1-1-15</inkml:trace>
  <inkml:trace contextRef="#ctx0" brushRef="#br0" timeOffset="2539.44">5165 1185 0,'0'22'32,"21"-22"-32,0 0 15,0 0-15,21 0 0,1 0 0,-22 0 16,42 0-16,-20 0 0,-1-22 16,22 22-16,-22-21 0,21 21 0,-20-21 15,20 0-15,-20 0 0,20 0 16,-21-1-16,22-20 0</inkml:trace>
  <inkml:trace contextRef="#ctx0" brushRef="#br0" timeOffset="3267.88">7641 275 0,'0'0'0,"0"-63"31,0 42-31,-21 21 16,0-22-16,0 22 0,-1 0 0,1-21 16,-21 21-16,21 0 0,-22 0 0,1 0 15,0 21-15,21 1 0,-22-1 16,1 0-16,0 0 0,-1 0 0,22 0 15,0 22-15,-21-22 16,20 0-16,22 0 0,0 0 0,0 1 16,0-1-16,0 0 15,22-21-15,-1 0 0,21 21 0,-21 0 16,22-21-16,-22 0 0,21 21 16,0-21-16,1 22 0,-1-22 0,-21 21 15,22 0-15,-1-21 0,-21 21 16,21 0-16,-20 22 0,-1-22 0,-21 0 15,0 21-15,0-21 0,0 22 16,0-1-16,0-21 0,-21 22 0,-1-22 16,1 21-16,-21-21 0,21 0 0,-22 1 15,1 20-15,0-21 16,21 0-16,-22 0 0,1-21 0,21 22 16,-22-22-16,22 0 0,0 21 15,42-42 16,0-1-31,1 22 0,-1-21 16,0 21-16,0-21 0,21 21 0,-20 0 16,20 0-16,-21 0 0,0 0 15,22 0-15,-22 0 0,0 0 0,0 21 16,0 0-16,-21 1 0,0-1 16,0 0-16,0 21 0,0-21 0,0 22 15,0-22-15,-21 21 0,0 1 16,-21-1-16,20-21 0,1 21 15,0 1-15,0-22 0,0 21 0,0-21 16,-1 22-16,1-22 0,21 0 16,0 0-16,0 0 0,0 1 0,0-1 15,0 0-15,0 0 16,21-21-16,1 0 0,-1 0 16,0-21-16,0 21 15</inkml:trace>
  <inkml:trace contextRef="#ctx0" brushRef="#br0" timeOffset="4851.97">8107 16341 0,'0'0'0,"-21"0"0,-1 21 0,1-21 16,0 0 0,0 0-16,21-21 15,0 0-15,0-1 16,0 1-16,21 21 0,0-21 16,0 0-16,1 0 0,-1 21 15,0-21-15,0 21 0,0 0 0,22 0 16,-22 0-16,0 0 0,0 0 0,0 0 15,0 0-15,-21 21 16,22 0-16,-22 0 0,0 0 0,0 0 16,0 22-16,0-22 0,-22 0 15,1 21-15,0 1 0,-21-22 16,21 21-16,-22 1 0,22-1 0,-21 0 16,21 1-16,-1-1 0,-20 0 15,21-21-15,0 22 0,21-1 0,-21 0 16,21-20-16,0 20 0,0-21 0,0 21 15,0-20-15,0-1 0,21 0 16,0 0-16,0 0 0,0 0 0,0-21 16,22 0-16,-22 22 0,0-22 15,21 0-15,-20 0 0,-1 0 0,0 0 16,0 0-16,0 0 0,0-22 16,-21 1-16,-21 21 31,21 21-16,-21-21-15,0 22 0,0-1 16,0 0-16,-1 21 0,1-21 0,0 22 16,21-22-16,-21 21 0,0 1 15,21-1-15,-21 21 0,21-20 0,0-1 16,0 0-16,-22 1 0,22-1 0,-21 0 16,0 1-16,21-1 0,-21-21 15,0 0-15,0 22 0,-1-22 0,1 0 16,0-21-16,-21 21 0,21 0 15,-22-21-15,22 0 0,-21 22 16,-1-22-16,22 0 0,-21 0 0,21 0 16,-22-22-16,22 1 0,0 0 15,0-21-15,0-1 0</inkml:trace>
  <inkml:trace contextRef="#ctx0" brushRef="#br0" timeOffset="5995.32">2286 3069 0,'0'21'16,"0"1"0,0-1-16,0 21 0,0-21 15,0 43-15,0-22 0,0 22 16,0-22-16,0 21 0,0 1 0,-21-1 16,0 1-16,-1-22 0,1 22 15,21-1-15,-21-20 0,0 20 0,21-21 16,-21 1-16,21-1 0,0-21 15,0 22-15,0-22 0,0 0 16,0-42 0,0 0-1,0-1-15,0-20 0,0 0 16,0 21-16,21-22 0,-21 1 0</inkml:trace>
  <inkml:trace contextRef="#ctx0" brushRef="#br0" timeOffset="6287.15">2138 3239 0,'-21'-22'0,"42"44"0,-42-65 0,21 22 16,0 0-16,0 0 15,0 0-15,21-1 16,0 22-16,0 0 0,0 0 0,22 0 16,-22 0-16,21 0 0,0 0 15,1 22-15,-1-1 0,-21 0 16,22 0-16,-22 21 0,0 1 15,-21-22-15,0 21 0,0 1 0,0-1 16,-21 0-16,0 1 0,-22-22 16,1 21-16,21-21 0,-22 22 0,1-22 15,0 0-15,21 0 0,-22-21 16,22 21-16,0-21 0,21-21 31,0 0-31,21 0 16,21 0-16</inkml:trace>
  <inkml:trace contextRef="#ctx0" brushRef="#br0" timeOffset="6731.9">2857 3112 0,'0'63'31,"0"-42"-31,0 0 0,0 22 0,0-22 0,-21 21 15,21 1-15,0-1 0,0-21 16,0 21-16,-21 1 0,21-22 0,0 0 16,0 21-16,0-20 0,0-1 15,21 0-15,0-21 16,1 0-16,-1 0 0,0 0 16,21 0-16,-21 0 0,1 0 15,-1-21-15,21 0 0,-21-22 0,0 22 16,22-21-16,-22-1 0,0 1 15,0 0-15,0-1 0,1 1 0,-22 21 16,21-21-16,-21 20 0,0 1 16,0 0-16,0 0 0,0 42 15,0 0 1,0 0-16,0 1 0,0 20 16,-21 0-16,21-21 0,-22 22 0,22-1 15,0-21-15,0 22 0,0-22 16,0 0-16,0 0 0,0 0 15,0 0-15,0 1 0,22-1 0,-1-21 16,0 0-16,0 0 0,0 0 16,0 0-16,1 0 0,-1 0 0,0-21 15,21-1-15,-21 1 0</inkml:trace>
  <inkml:trace contextRef="#ctx0" brushRef="#br0" timeOffset="7211.54">3641 3027 0,'0'-42'0,"0"84"0,0-106 0,0 43 0,0 42 32,0 1-17,0-1-15,0 21 0,0-21 16,0 22-16,0-22 0,0 21 16,0 0-16,-22 1 0,22-1 0,0 0 15,-21 1-15,21-1 0,0 0 16,0-20-16,0-1 0,0 21 0,0-21 15,0 0-15,-21-21 0,21 22 16,0-44 15,0 1-31,0 0 0,0 0 16,0-21-16,21 20 0,-21-20 16,21 21-16,1-21 0,-1-1 15,0 22-15,0-21 0,21 21 0,-20-1 16,20 1-16,0 21 0,1 0 15,-22 0-15,21 0 0,0 21 0,1 1 16,-22-1-16,0 21 0,0-21 16,0 0-16,-21 22 0,0-22 0,0 0 15,0 21-15,0-20 0,-21-1 16,0 21-16,0-21 0,0 0 16,0-21-16,-1 22 0,1-1 0,0 0 0,-21-21 15,21 0-15,-1 0 16,1 0-16,0 0 0,0 0 15,21-21 1,0 0-16,0-22 16,0 22-16,0 0 0</inkml:trace>
  <inkml:trace contextRef="#ctx0" brushRef="#br0" timeOffset="8087.58">4403 2942 0,'0'0'0,"-22"0"16,1 0-16,0 21 15,21 1-15,-21-1 0,0 0 16,21 21-16,-21-21 0,21 22 16,0-1-16,0 0 0,0 1 0,0-1 15,0 0-15,0 1 0,0-22 16,0 21-16,0 1 0,0-22 0,0 0 15,0 0-15,21 0 0,0 0 16,0-21-16,0 0 0,0 0 0,1 0 16,-1 0-16,0 0 0,21-21 15,-21 0-15,22 0 0,-22 0 16,0 0-16,21-1 0,-20-20 0,-1 0 16,0-1-16,-21 22 0,21-21 15,-21 0-15,21 20 0,-21 1 0,0 0 16,0 0-16,0 42 15,0 0 1,0 0-16,0 22 0,-21-22 16,21 21-16,0-21 0,0 22 0,0-22 15,0 21-15,0-21 0,0 1 0,0 20 16,21-21-16,0 0 16,1 0-16,-1-21 0,0 0 0,21 0 15,-21 0-15,22 0 16,-22 0-16,21 0 0,-21-21 0,22 0 15,-22 21-15,21-21 0,-21 0 0,22-22 16,-22 22-16,0 0 0,21-21 16,-20 21-16,-1-22 0,0 22 0,0 0 15,0 0-15,0 0 0,-21-1 16,0 44 15,0-1-15,0-42 31,0-1-32,22 1-15,-22 0 0,0 0 16,0 0-16,0 0 16,-22 21 15,1 21-31,21 0 0,-21 0 15,0 0-15,21 22 0,0-22 0,-21 21 16,0-21-16,21 22 0,0-22 16,0 21-16,0-21 0,0 0 0,0 1 15,0-1-15,84 21 16,-63-42 0,1 0-16,-1 0 0,0 0 0,21 0 15,-21 0-15,1-21 0,-1 21 16,0-21-16,21 0 0,-21-1 0,-21 1 15,22 0-15,-22 0 0,21 0 16,-21-22-16,0 22 0,0 0 0,0 0 16,0-21-16,0 20 0</inkml:trace>
  <inkml:trace contextRef="#ctx0" brushRef="#br0" timeOffset="8271.46">5143 2858 0,'0'0'0,"-21"21"31,42-21 16</inkml:trace>
  <inkml:trace contextRef="#ctx0" brushRef="#br0" timeOffset="8731.71">6900 3069 0,'0'0'0,"21"0"0,-21-21 0,22 21 16,-1 0-16,0 0 15,0 0-15,0 21 0,0 0 16,-21 1-16,22-1 0,-22 0 0,21 0 16,-21 21-16,0-20 0,21 20 15,-21 0-15,0-21 0,0 22 16,0-22-16,0 21 0,0-21 15,0 1-15,0-1 0,0 0 0,0 0 16,0 0-16,21-21 16,0 0-16,0-21 15,1 0-15,-1 0 0</inkml:trace>
  <inkml:trace contextRef="#ctx0" brushRef="#br0" timeOffset="8943.75">7472 3048 0,'0'0'0,"0"-21"0,0 0 0,0 0 0,-21 21 32,21 21-32,-22-21 15,1 21-15,0 0 0,0 21 0,21-20 16,-21 20-16,0 0 0,-1 1 16,1-1-16,0-21 0,0 21 0,0 1 15,21-22-15,0 0 0,0 0 16,0 0-16,0 1 0,0-1 0,21-21 15,0 0 1,0 0-16</inkml:trace>
  <inkml:trace contextRef="#ctx0" brushRef="#br0" timeOffset="9359.51">7895 2985 0,'0'0'0,"0"-22"15,-21 22-15,0 0 16,0 22-16,-1-1 0,1 0 0,0 0 16,0 0-16,0 22 0,0-22 15,-1 21-15,1-21 0,0 22 0,21-1 16,0-21-16,-21 21 0,21-20 16,0-1-16,0 0 0,0 0 0,21 0 15,0 0-15,0-21 0,1 0 16,20 0-16,0 0 0,-21 0 15,22 0-15,-1 0 0,-21-21 0,22 21 16,-1-21-16,-21 0 0,21-21 16,-20 20-16,-1-20 0,0 21 0,0-21 15,-21-1-15,0 22 0,0-21 16,0-1-16,0 1 0,0 21 0,-21 0 16,0 0-16,0-1 0,-1 1 0,1 21 15,-21 0-15,21 0 16,0 21-16,-1 1 0,1-1 0,0 0 15,0 0-15,0 0 0,0 0 16,21 1-16,0 20 0,0-21 16,0 0-16,0 0 0,0 1 15,21-22-15,21 0 16</inkml:trace>
  <inkml:trace contextRef="#ctx0" brushRef="#br0" timeOffset="9592.37">8467 3048 0,'0'21'31,"0"0"-31,0 1 0,0-1 16,-22 0-16,1 0 0,0 21 16,21-20-16,-21-1 0,21 21 0,0-21 15,-21 0-15,21 1 0,0-1 16,0 0-16,0 0 15,0-42 1,0 0 0,0 0-16,0-1 0</inkml:trace>
  <inkml:trace contextRef="#ctx0" brushRef="#br0" timeOffset="9747.29">8424 2836 0,'0'0'0,"0"-21"0,0 0 15,0 42 32,0 0-31,21-21-16,-21 22 0,22-22 0</inkml:trace>
  <inkml:trace contextRef="#ctx0" brushRef="#br0" timeOffset="10301.41">9271 3112 0,'0'-22'16,"0"44"-16,0-65 0,0 22 15,0 0-15,-21 0 0,0 0 16,-1 21-16,1-22 0,0 1 0,0 21 15,0 0-15,0 0 0,-1 0 16,1 0-16,0 0 0,0 0 0,-21 0 16,20 21-16,1 1 0,-21-1 15,21 0-15,0 21 0,-1-21 16,1 22-16,0-22 0,21 21 0,0 1 16,-21-22-16,21 21 0,0-21 15,0 0-15,0 22 0,0-22 0,21 0 16,0-21-16,0 21 0,1-21 15,-1 0-15,21 0 0,-21 0 0,22 0 16,-1-21-16,-21 0 0,21 21 0,1-42 16,-22 20-16,21 1 0,1-21 15,-22 0-15,21-1 0,-21 1 0,0 0 16,22-1-16,-22-20 0,0 20 16,21-20-16,-20 21 0,-1-22 15,-21 1-15,0 20 0,21-20 0,-21 20 16,0 22-16,0-21 0,-21 42 15,0 21 1,-1 21-16,22-20 0,-21 20 16,0 21-16,0-20 0,21-1 0,0 22 15,-21-22-15,21 21 0,-21-20 16,21 20-16,0-20 0,0-1 0,0 21 16,0-20-16,0-1 0,21-21 0,0 22 15,0-22-15,-21 0 0,21 0 16,22-21-16,-22 0 0,0 0 0,21 0 15</inkml:trace>
  <inkml:trace contextRef="#ctx0" brushRef="#br0" timeOffset="10986.98">11345 3217 0,'0'0'0,"21"0"31,1 0-31,-22-21 0,21 0 0,0 21 16,-21-21-16,21 0 0,0 0 15,-21-1-15,0 1 0,0-21 16,0 21-16,0 0 0,0-1 16,0 1-16,-21 0 0,0 0 0,0 0 15,0 0-15,-1 21 0,-20 0 16,21 0-16,0 0 0,-22 0 0,1 21 15,21-21-15,-21 42 0,20-21 16,-20 0-16,21 22 0,-21-22 0,20 21 16,1 1-16,0-22 0,21 21 15,0 0-15,0-20 0,0 20 0,0-21 16,0 0-16,0 0 0,0 1 0,21-1 16,0-21-16,1 0 0,-1 0 15,21 0-15,-21 0 0,22 0 0,-22-21 16,21-1-16,0 1 0,-20 0 15,20 0-15,-21-21 0,21 20 0,-20-20 16,-1 21-16,0-21 0,0 20 16,0-20-16,-21 21 0,0 0 15,21 0-15,-21-1 0,0 1 0,22 21 16,-22 21 0,0 1-16,0-1 15,0 0-15,0 0 0,0 0 0,0 0 16,0 22-16,0-22 0,0 21 15,0-21-15,0 1 0,0-1 0,0 0 16,0 21-16,21-21 0,0 1 16,21-1-16,-21-21 0,1 0 15,20 0-15,-21 0 0,21 0 16,1 0-16</inkml:trace>
  <inkml:trace contextRef="#ctx0" brushRef="#br0" timeOffset="11499.68">12234 3090 0,'0'0'15,"0"-21"-15,0-21 0,0 21 0,0 0 16,0-22-16,0 22 0,0 0 0,0 0 16,0 0-16,-21-1 0,0 22 15,0-21-15,0 21 0,-22 0 0,22 0 16,0 0-16,0 21 0,-22-21 16,22 22-16,0-1 0,-21 21 0,21-21 15,-1 0-15,1 22 0,0-22 16,0 21-16,0 1 0,21-22 15,0 21-15,0-21 0,0 22 0,0-22 16,0 0-16,0 0 0,0 0 0,0 0 16,21 1-16,0-22 0,0 0 15,0 0-15,22 0 0,-22 0 0,21 0 16,-21-22-16,22 1 0,-1 0 16,-21 0-16,22-21 0,-22 20 0,21-20 15,-21 0-15,0-1 0,1 1 0,-1 0 16,0-1-16,0-20 15,-21 21-15,0-1 0,0-20 0,0-1 0,0 22 16,0 0-16,0-1 16,0 1-16,0 21 0,0 0 0,0-1 15,0 44 1,0 20-16,0 0 0,0 1 16,0-1-16,0 0 0,-21 1 0,21 20 15,0-21-15,0 22 0,-21-22 16,21 1-16,0-1 0,0 0 0,0 1 15,0-1-15,0-21 0,0 21 16,0-20-16,0 20 0,0-21 0,21-21 16,0 21-16,21 0 0,-20-21 0,-1 0 15,21 0-15,-21 0 0,22 0 16,-1 0-16,-21-21 0,21 0 16</inkml:trace>
  <inkml:trace contextRef="#ctx0" brushRef="#br0" timeOffset="12040.38">13039 3069 0,'0'0'0,"21"-84"32,-21 62-32,0 1 0,0-21 0,0 21 15,0 0-15,-21-1 0,-1 22 16,1 0-16,0 0 0,0 0 16,0 0-16,-22 22 0,22-1 15,0 0-15,-21 0 0,21 0 0,-1 0 16,1 22-16,0-22 0,0 0 15,21 21-15,0-20 0,-21 20 16,21-21-16,0 21 0,0-20 0,0-1 16,0 0-16,0 0 0,0 0 0,21 0 15,0-21-15,0 0 16,0 0-16,1 0 0,-1 0 0,0 0 16,0-21-16,21 0 0,-20 0 15,-1 0-15,0-22 0,21 22 0,-21-21 16,1 0-16,20-1 0,0-20 0,-21 20 15,22 1-15,-1-21 16,0-1-16,1 22 0,-1-22 0,-21 1 16,22 20-16,-22-20 0,0 21 15,0-1-15,0 1 0,-21 21 0,0 0 16,0-1-16,-21 22 16,0 0-16,0 43 15,0-22-15,-1 21 0,1 22 0,0-22 16,0 22-16,0-22 0,0 21 15,21 1-15,-22-1 0,1-20 0,0 20 16,21-20-16,-21 20 0,21-21 16,0 1-16,0-1 0,0 0 15,0 1-15,0-1 0,0-21 0,21 0 16,0 1-16,0-1 0,1 0 16,-1-21-16,0 0 0,0 0 0,0 0 15,22 0-15,-22 0 0,21 0 0,0-21 16,-20 0-16</inkml:trace>
  <inkml:trace contextRef="#ctx0" brushRef="#br0" timeOffset="12339.2">14436 2540 0,'-85'21'31,"64"0"-31,0 1 16,-1 20-16,1-21 0,0 21 15,0 1-15,0-1 0,21 0 0,0 1 16,-21-1-16,21-21 0,0 22 0,0-1 16,0 0-16,0-21 0,0 22 15,0-1-15,0-21 0,0 22 0,0-22 16,21 0-16,-21 0 0,21 0 15,0-21-15,-21 21 0,21-21 16,0 0-16,1 0 0,-1 0 0,0 0 16,0-21-16,0 21 0</inkml:trace>
  <inkml:trace contextRef="#ctx0" brushRef="#br0" timeOffset="15144.6">6138 4445 0,'0'0'0,"21"0"15,1 0-15,-1-21 0,0 21 16,-21-21-16,21 21 0,0-21 0,-21-1 15,0 1 1,0 0-16,0 0 16,-21 0-1,0 21-15,0 0 0,0 0 0,-1 0 16,-20 0-16,21 0 0,-21 0 0,20 0 16,1 21-16,0 0 0,0-21 15,21 21-15,0 0 0,0 1 0,0-1 16,0 0-16,21 0 15,0 0-15,0 0 0,22-21 0,-1 22 16,-21-1-16,22 0 0,-1 0 16,-21 0-16,21 0 0,-20 1 0,20-1 15,-21-21-15,0 21 0,-21 0 0,0 0 16,0 0-16,0 1 16,0-1-16,-42 0 0,21 0 0,0 0 15,-22 0-15,1-21 0,0 22 16,-1-22-16,1 21 0,0-21 0,-1 0 15,-20 0-15,42 0 0,-22 0 0,1 0 16,21-21-16,0-1 0,-1 1 16,1 21-16,21-21 0,-21 0 0,21 0 15,0 0-15,0-1 0,0 1 16,21 0-16,0 0 0,1 0 0,-1 21 16,21-21-16,-21-1 0,22 1 0,-1 21 15</inkml:trace>
  <inkml:trace contextRef="#ctx0" brushRef="#br0" timeOffset="15628.32">6858 4382 0,'0'0'0,"0"-22"31,-21 1-31,0 21 0,-1 0 0,1 0 15,0 0-15,0 21 16,0 1-16,0-1 0,21 0 0,-22 0 16,1 21-16,0-20 0,21 20 15,-21 0-15,21-21 0,0 22 0,0-22 16,0 21-16,0-21 0,0 22 0,0-22 16,0 0-16,0 0 0,21 0 15,0 1-15,0-22 0,1 0 0,20 0 16,0 0-16,-21 0 0,22 0 15,-1 0-15,0-22 0,-20 1 0,20 0 16,0 0-16,1 0 0,-22 0 0,21-22 16,-21 22-16,0-21 15,-21 21-15,0-22 0,0 22 0,0-21 16,0-1-16,0 1 0,0 21 0,-21-21 16,0 20-16,0-20 0,0 21 15,-22 21-15,22 0 0,-21 0 0,21 0 16,-22 0-16,1 0 0,21 21 15,0 0-15,0 0 0,-1 1 0,1-1 16,0 21-16,21-21 0,0 0 16,0 1-16,0 20 0,0-21 0,0 0 15,0 0-15,21 1 0,0-22 0,1 21 16,-1-21-16,21 0 0,-21 0 16</inkml:trace>
  <inkml:trace contextRef="#ctx0" brushRef="#br0" timeOffset="15917.16">7726 4297 0,'0'0'0,"0"-21"32,-21 21-32,21 21 0,0 0 15,0 0-15,0 0 0,-22 1 16,22 20-16,0-21 0,-21 21 0,21 1 15,0-22-15,0 21 0,-21 1 16,0-1-16,21 0 0,-21 1 16,21-1-16,-21-21 0,-1 21 0,22 1 15,0-22-15,0 0 0,-21 21 0,21-20 16,0-1-16,0 0 16,0-42-1,21 0 1,-21-1-16,22 1 0</inkml:trace>
  <inkml:trace contextRef="#ctx0" brushRef="#br0" timeOffset="16219.98">7683 4382 0,'0'0'0,"0"-22"16,0 1-16,0 0 0,0 0 15,0 0-15,0 0 0,22 21 16,-1-22-16,0 22 0,21 0 15,-21 0-15,1 0 0,20 0 0,0 0 16,-21 0-16,22 0 0,-1 22 0,-21-1 16,0 0-16,1 0 0,-1 21 15,-21-20-15,0 20 0,0-21 0,0 0 16,0 22-16,-21-22 0,-1 0 16,-20 0-16,21 0 0,-21 0 15,-1 1-15,1-1 0,0 0 0,-1-21 16,1 21-16,0-21 0,20 0 15,1 0-15,0 0 0,0 0 0,42-21 47</inkml:trace>
  <inkml:trace contextRef="#ctx0" brushRef="#br0" timeOffset="28167.82">14880 2985 0,'0'0'0,"0"-22"15,0 1 1,0 42 31,0 1-47,-21-22 15,21 42-15,-21-21 0,21 0 0,-21 0 16,21 22-16,0-22 0,0 21 16,-22-21-16,22 22 0,-21-22 0,21 0 15,0 0-15,0 0 0,0 1 16,-21-1-16,21-42 47,0-1-47,0 1 0,0 0 0</inkml:trace>
  <inkml:trace contextRef="#ctx0" brushRef="#br0" timeOffset="28531.26">14880 2625 0,'0'0'0,"-21"0"0,0 0 16,21 21-16,0 0 15,-21 0-15,21 0 0,0 1 16,0-1-16,0 0 16,0 0-16,21-21 15,0 0-15,0 0 0,0 0 16,0 0-16,1 0 0,-1 0 16,0 0-16,-21-21 0,21 0 0,-21 0 15,0-1-15,0 1 0,0 0 16,0-21-16,0 21 0,-21-1 15,0 1-15,0 21 0,-1 0 0,1 0 16,0 0-16,0 0 0,0 0 16,0 0-16,-1 21 0,1 1 15,21-1-15,-21 0 0,21 0 16,0 0-16,0 0 0,0 1 0,0-1 16,0 0-16,0 0 0,21-21 15,0 21-15,1-21 0,-1 0 0,0 0 16</inkml:trace>
  <inkml:trace contextRef="#ctx0" brushRef="#br0" timeOffset="29007.98">15219 2921 0,'0'0'0,"0"21"0,0 0 0,0 1 16,0-1-16,0 0 15,0 0-15,0 0 0,0 0 16,0 1-16,0-1 0,0 0 16,0 0-16,0 0 15,-21 0-15,21 1 16,-22-22-16,1-22 31,21 1-31,0 0 16,0 0-16,0 0 0,0 0 15,0-1-15,21 1 16,1-21-16,-1 21 0,0 0 0,21-1 16,1-20-16,-1 21 0,0 0 0,1 21 15,-1-21-15,0 21 0,1 0 16,-22 0-16,21 0 0,-21 21 0,0 0 16,1 0-16,-1 0 0,-21 0 15,0 1-15,0-1 0,0 21 0,0-21 16,0 0-16,0 22 0,-21-22 15,-1 0-15,1 0 0,0 0 0,21 1 16,0-1-16,-21 0 0,0 0 16,21-42 15,21 0-15,0 21-16,-21-21 0</inkml:trace>
  <inkml:trace contextRef="#ctx0" brushRef="#br0" timeOffset="29288.49">16108 2519 0,'0'0'15,"0"-21"-15,0 0 0,0-1 16,0 44 0,0-1-16,0 21 0,0-21 15,0 22-15,0-1 0,0 0 16,-21 1-16,-1-1 0,22 21 15,-21-20-15,0-1 0,21-21 0,-21 22 16,0-1-16,21 0 0,-21-21 16,21 22-16,0-22 0,-22 21 0,22-21 15,-21 1-15,21-1 0,0 0 16,0 0-16,21-21 31,1-21-31,-22 0 0,21 0 16,0-1-16</inkml:trace>
  <inkml:trace contextRef="#ctx0" brushRef="#br0" timeOffset="29479.75">15981 2858 0,'0'0'16,"21"0"15,0 0-16,0 0-15,0-22 0,1 22 16,-1 0-16,0 0 0,0 0 16,0 0-16,22 0 0,-1 0 0,0 0 15,1 0-15,-1 0 0</inkml:trace>
  <inkml:trace contextRef="#ctx0" brushRef="#br0" timeOffset="30015.45">16976 3027 0,'0'-21'16,"0"0"-16,21-1 16,-21 1-16,21 0 15,-21 0-15,0 0 0,21 0 16,-21-1-16,0 1 0,21-21 0,-21 21 15,0 0-15,0-1 16,-21 22-16,0 0 0,0 0 16,0 0-16,-1 22 0,-20-1 15,21 0-15,-21 21 0,20-21 0,-20 22 16,21-22-16,-21 21 0,20-21 0,1 22 16,0-22-16,0 0 0,21 0 15,0 0-15,0 1 0,0-1 0,0 0 16,21 0-16,0-21 0,0 0 15,1 0-15,-1 0 0,21 0 0,-21 0 16,0 0-16,1 0 16,20-21-16,-21 0 0,0 0 0,0-1 15,1 1-15,-1 0 0,0 0 16,0-21-16,-21 20 0,0-20 0,21 21 16,-21-21-16,21 20 0,-21 1 15,0 0-15,0 42 16,-21 0-1,21 1-15,-21-1 0,21 21 16,0-21-16,0 0 0,0 1 0,0-1 16,0 0-16,0 0 0,0 0 15,0 0-15,0 1 0,0-1 0,21 0 16,0-21 0,1 0-16,-1 0 0,0 0 0,0 0 15</inkml:trace>
  <inkml:trace contextRef="#ctx0" brushRef="#br0" timeOffset="30376.24">17653 2244 0,'21'0'15,"-42"0"-15,63 0 0,-21 0 0,1 0 0,-1 0 16,21 0-16,-21 21 0,22 0 16,-1 0-16,0 0 0,-21 22 15,1-1-15,20 22 0,-42-22 0,0 21 16,21 1-16,-21-22 0,0 22 0,0-22 16,0 22-16,0-22 0,-21 21 15,0-20-15,0-1 0,-1 0 0,-20 1 16,21-1-16,0-21 15,-22 22-15,22-22 0,-21 0 0,21 21 16,-22-21-16,22 1 0,0-22 16,0 21-16,0-21 0,21-21 31,21-1-15</inkml:trace>
  <inkml:trace contextRef="#ctx0" brushRef="#br0" timeOffset="31088.84">19135 2307 0,'0'0'0,"-43"-21"31,22 21-31,21-21 0,-21 21 0,0 0 0,0 0 16,-1 0-16,1 0 0,0 0 16,0 0-16,0 0 0,0 0 15,-1 0-15,22 21 0,-21-21 16,21 21-16,0 0 15,0 1-15,21-1 16,1 0-16,-1-21 0,21 21 0,-21 0 16,0 0-16,1 1 0,-1-1 15,0 0-15,0 0 0,-21 0 0,0 22 16,0-22-16,0 0 0,0 0 16,0 0-16,-21 22 0,0-22 0,-22 0 15,1 0-15,0 0 0,-1 0 16,1-21-16,0 22 0,-1-22 0,22 0 15,-21 21-15,21-21 16,0 0-16,-1 0 0,44 0 31,-1 0-31,21 0 0,-21 0 0,22 0 16,-1 0-16,-21 0 0,21 0 16,-20 0-16,-1 0 0,0 0 0,0 0 15,-21 21-15,0 0 0,0 0 16,0 0-16,0 1 0,0 20 0,-21-21 15,-21 21-15,20 1 0,-20-1 16,0 0-16,-1 1 0,1-1 0,0 0 16,-1 1-16,22-22 0,-21 21 15,21 1-15,0-22 0,21 0 16,0 21-16,0-21 0,0 1 0,0-1 16,0 0-16,21-21 15,0 0-15,0 21 0,0-21 0,22 0 16,-22 0-16,0 0 0,0 0 15,21 0-15,-20-21 0,-1 21 0,0-21 16,0 21 0,-21-21-16</inkml:trace>
  <inkml:trace contextRef="#ctx0" brushRef="#br0" timeOffset="32007.2">9631 4085 0,'0'0'0,"21"-21"0,0 0 0,0 0 0,-21 0 16,0-1-16,21 1 0,-21 0 15,0 0-15,0 0 0,0 0 16,-21 21-16,0 0 0,0 0 16,-21 0-16,20 0 0,1 0 15,-21 0-15,0 21 0,20 0 0,-20 21 16,0 1-16,-1-1 0,1 21 16,0 1-16,-1-22 0,22 22 0,-21-1 15,21 1-15,0-1 0,-1-20 16,22 20-16,0 1 0,0-22 0,0 21 15,0 1-15,0-22 0,0 1 0,22-1 16,-1 0-16,21-21 0,-21 22 16,22-22-16,-22 0 0,21 0 15,0-21-15,1 0 0,-1 0 16,0 0-16,22 0 0,-22 0 0,22 0 16,-1-21-16,1 0 0</inkml:trace>
  <inkml:trace contextRef="#ctx0" brushRef="#br0" timeOffset="32798.69">10562 4487 0,'0'0'0,"21"0"0,0 0 0,1 0 16,-1-21 0,0 0-16,-21 0 0,0 0 15,0 0-15,0-1 16,0 1-16,0 0 0,0 0 15,-21 0-15,0 0 0,-1-1 16,1 22-16,0 0 0,0 0 0,0 0 16,0 0-16,-22 0 0,22 0 0,-21 43 15,21-22-15,-1 0 0,-20 21 16,21-20-16,0 20 0,-22 0 16,22-21-16,0 22 0,0-22 15,21 0-15,-21 21 0,21-20 0,0-1 16,0 0-16,21-21 0,0 21 0,0 0 15,22-21-15,-22 0 0,21 0 16,0 0-16,1 0 0,-22 0 0,21 0 16,1-21-16,-1 0 0,-21 21 15,21-21-15,-20 0 0,20-1 0,-21-20 16,0 21-16,0 0 0,1-22 16,-1 22-16,0-21 0,-21 21 0,0-22 15,0 22-15,0 0 0,0 42 31,0 0-15,0 22-16,-21-22 0,21 0 0,-21 0 16,21 0-16,0 1 0,0-1 15,0 0-15,0 0 0,0 0 0,0 0 16,21 1-16,0-22 0,0 21 16,0-21-16,0 0 0,1 0 0,-1 0 15,0 0-15,21 0 0,-21 0 0,22 0 16,-22 0-16,21-21 15</inkml:trace>
  <inkml:trace contextRef="#ctx0" brushRef="#br0" timeOffset="33143.67">11388 3895 0,'0'0'0,"0"-21"31,21 21-15,21 0-16,-21 0 0,0 21 16,1 0-16,20 0 0,-21 0 0,21 22 15,-20-1-15,20 0 0,-21 1 0,0-1 16,0 21-16,1-20 16,-1 20-16,-21-20 0,0-1 0,0 21 15,0-20-15,0-1 0,-21 0 16,-1 1-16,-20-1 0,21-21 0,-21 22 15,-1-1-15,22-21 0,-21 0 0,-1 22 16,1-22-16,0 0 0,21-21 16,-22 21-16,22 0 0,0-21 0,0 0 15,0 0-15,21 21 0,-22-21 16,22-21 0,0 0-16,22 21 0,-1-21 0,0 0 15</inkml:trace>
  <inkml:trace contextRef="#ctx0" brushRef="#br0" timeOffset="33747.32">12890 4339 0,'0'0'0,"-21"0"16,0 0-1,0 0 1,42 21 46,0-21-62,-21 22 0,21-22 0,-21 21 16</inkml:trace>
  <inkml:trace contextRef="#ctx0" brushRef="#br0" timeOffset="34568.05">12848 4847 0,'-21'21'16,"21"1"15,-21-22-31,21 21 16,0 0-16,0 0 15,0 0-15,0 0 16,0 1 0,0-1-1,-21 0 1,-1-21-1,1 0-15,0 21 0,0-21 16,0 0-16</inkml:trace>
  <inkml:trace contextRef="#ctx0" brushRef="#br0" timeOffset="35539.83">13652 5652 0,'22'-22'16,"-44"44"-16,65-44 0,-22 1 0,0 0 0,0 21 16,0-21-16,22 21 0,-22 0 15,21-21-15,-21 21 0,22 0 0,-22 0 16,0 0-16,0 0 0,0 0 15,1 0-15,-22 21 0,0 0 0,0 0 16,0 0-16,-22 1 0,1 20 16,-21-21-16,0 21 0,-1-20 0,1 20 15,0-21-15,-1 21 0,-20 1 0,20-1 16,1-21-16,21 22 0,-21-22 16,20 0-16,1 21 0,21-21 0,0 1 15,0-1-15,43 0 16,-22 0-16,0-21 0,21 0 0,-21 0 15,22 0-15,-1 0 0,-21 0 16,22 0-16,-22 0 0,21 0 16,-21 0-16,0-21 0,1 21 0,-1 0 15,0-21-15,-21 0 16,-21 21 0,0 0-16,-1 0 15,1 21-15,0 0 0,21 0 0,0 0 16,0 0-16,0 1 0,0 20 15,0 0-15,0 1 0,0-22 0,0 21 16,0 0-16,0-20 0,0 20 0,0-21 16,0 21-16,0-20 0,0-1 15,0 0-15,-21-21 0,21 21 16,-42-21-16,20 0 0,1 21 0,-21-21 16,21 0-16,-22 0 0,1 0 15,0 0-15,21 0 0,-22 0 0,1 0 16,0 0-16,-1-21 0</inkml:trace>
  <inkml:trace contextRef="#ctx0" brushRef="#br0" timeOffset="36226.94">2540 7684 0,'0'0'0,"0"-22"0,21 1 16,0 0-16,-21 0 0,0 0 15,21 0-15,-21-1 0,0 44 31,0-1-15,0 21-16,0 0 0,0 22 16,0-22-16,0 43 0,0-22 0,0 22 15,-21 0-15,21-22 0,-21 22 16,21-22-16,-21 22 0,0-21 0,0-1 16,-1 22-16,1-22 0,0 1 15,0-22-15,21 22 0,0-22 16,-21 0-16,21 1 0,0-22 15,0 21-15,0-21 0,0-42 32,21 0-32,-21 0 0,0-22 15,0 22-15,0-21 0</inkml:trace>
  <inkml:trace contextRef="#ctx0" brushRef="#br0" timeOffset="36523.78">2392 8086 0,'0'0'0,"-21"-43"0,21-20 0,-22-1 15,22 22-15,-21 0 0,21-1 16,0 22-16,0-21 0,0 21 16,21 0-16,22-1 0,-1 1 0,-21 0 15,43 21-15,-22 0 0,22 0 16,-22 0-16,21 0 0,-20 21 0,-1 22 16,0-22-16,1 21 0,-22 0 15,0 1-15,-21-1 0,0 0 0,0 22 16,-42-22-16,21 1 0,-22-1 15,1 0-15,0-21 0,-1 22 0,22-22 16,-21 0-16,21 0 0,-22 0 16,22-21-16,42 0 31,0-21-31,1 0 16,-1 0-16,21-21 0,-21 20 0,0-20 15,22 0-15</inkml:trace>
  <inkml:trace contextRef="#ctx0" brushRef="#br0" timeOffset="36923.06">3196 7684 0,'0'0'0,"0"63"31,0-42-31,0 22 0,0-22 0,0 21 16,0 0-16,0 1 0,-21-1 15,21 0-15,0 1 0,0-1 16,0-21-16,0 22 0,0-22 15,0 0-15,0 0 0,21 0 0,0-21 16,0 0-16,1 0 0,-1 0 0,0 0 16,0 0-16,21 0 0,-20-21 15,20 0-15,-21 0 0,21 0 0,-20-22 16,-1 22-16,0-21 0,21-1 16,-42 1-16,21 0 0,-21 21 0,22-22 15,-22 1-15,0 21 0,0 0 16,0-1-16,0 1 0,0 42 15,-22 1 1,1-1-16,21 21 0,0-21 16,0 22-16,-21-1 0,21 0 0,0 1 15,0-1-15,0-21 0,0 21 16,0-20-16,0 20 0,0-21 0,0 0 16,21-21-16,-21 21 0,21-21 0,1 22 15,-1-22-15,0 0 0,0 0 16,21-22-16,-20 1 0,-1 0 0,21 0 15</inkml:trace>
  <inkml:trace contextRef="#ctx0" brushRef="#br0" timeOffset="37404.78">4085 7514 0,'0'0'0,"0"-21"0,0-21 0,0 63 31,0 0-31,0 21 0,0 1 15,-21-1-15,21 0 0,0 1 16,0-1-16,0 0 0,-21 1 0,21 20 16,-21-20-16,21 20 0,-22-21 0,22 1 15,-21-1-15,21 0 0,0-20 16,0 20-16,0-21 0,0 0 0,0 0 16,0-42 15,0 0-31,0 0 15,21-21-15,-21 20 0,22-20 16,-1 21-16,-21-21 0,21-1 0,0 22 16,0-21-16,0 21 0,1-1 0,-1 1 15,21 0-15,-21 21 0,0 0 16,1 0-16,-1 0 0,21 21 0,-21-21 16,0 21-16,1 22 0,-22-22 15,21 21-15,-21-21 0,0 22 0,0-22 16,0 21-16,0-21 0,-21 22 0,-1-22 15,1 0-15,0 0 0,0 0 16,0 1-16,-22-1 0,22 0 16,0-21-16,0 21 0,0-21 0,0 0 15,-1 0-15,22-21 16,0 0 0,0 0-16,0-1 0,0 1 15,22-21-15,-1 21 0,0-22 0</inkml:trace>
  <inkml:trace contextRef="#ctx0" brushRef="#br0" timeOffset="38219.32">4826 7451 0,'0'21'16,"0"0"-1,0 0-15,0 0 0,0 22 0,0-1 16,-21 0-16,21 1 0,-21-1 15,-1 22-15,22-22 0,0 21 0,-21-20 16,21-1-16,-21 0 0,21 1 16,0-1-16,0 0 0,0-20 0,0-1 15,21 0-15,-21 0 0,21 0 0,22-21 16,-22 0-16,0 0 0,0 0 16,22 0-16,-22-21 0,0 0 0,21 0 15,-21 0-15,1-1 0,-1 1 16,0-21-16,0 0 0,-21 20 15,21-20-15,-21 21 0,21-21 0,-21 20 16,22 22-16,-22-21 0,0 42 16,0 1-1,0 20-15,0-21 0,0 0 16,0 22-16,0-22 0,0 0 16,0 21-16,0-21 0,0 1 0,0-1 15,0 0-15,0 0 0,21-21 16,0 0-16,0 0 15,0 0-15,0 0 0,1 0 16,20-21-16,-21 21 0,0-21 16,0 0-16,1-22 0,20 22 15,-21-21-15,0 21 0,22-22 0,-22 22 16,0-21-16,21 21 0,-21-22 0,1 22 16,-1 0-16,-21 0 15,21 21-15,-21 21 31,0 0-15,21-21 15,-21-21-15,0 0-16,21 0 16,-21-1-16,0 1 15,0 0-15,-21 21 16,0 0-1,0 0-15,21 21 0,-21-21 16,-1 21-16,1 22 0,0-22 0,0 0 16,21 21-16,0-20 0,-21 20 0,21 0 15,-21-21-15,21 22 0,0-22 16,0 0-16,0 0 0,0 0 0,21 1 16,-21-1-16,21 0 0,0-21 15,0 0-15,0 0 0,1 0 16,-1 0-16,0 0 0,21 0 0,-21-21 15,1 21-15,-1-21 0,0-1 16,0 1-16,0-21 0,0 21 0,1 0 16,-1-22-16,-21 1 0,0 21 0,0-22 15</inkml:trace>
  <inkml:trace contextRef="#ctx0" brushRef="#br0" timeOffset="38387.22">5292 7557 0,'0'0'0,"-43"21"31,43 0-31,-21-21 0,21 21 32</inkml:trace>
  <inkml:trace contextRef="#ctx0" brushRef="#br0" timeOffset="38979.87">7451 7705 0,'127'-21'32,"-106"21"-32,0 0 0,0 21 0,0-21 15,0 21-15,1 0 0,-1 0 0,-21 0 16,21 22-16,0-22 0,0 21 16,-21-21-16,0 22 0,0-22 0,0 21 15,0-21-15,0 22 0,0-22 0,0 0 16,0 0-16,0 0 0,0 1 15,0-1 1,0-42 0,0-1-1,0 1-15,0 0 0,0 0 0,0-21 16,21 20-16,1-20 0,-1 0 0,0-1 16,-21 22-16,21-21 0,0 0 15,22-1-15,-22 1 0,0 21 0,0-22 16,0 22-16,-21 0 0,21 21 15,1-21-15,-1 21 16,0 0-16,-21 21 0,0 0 16,0 0-16,21 1 15,-21-1-15</inkml:trace>
  <inkml:trace contextRef="#ctx0" brushRef="#br0" timeOffset="39431.62">8509 7747 0,'0'0'0,"0"-42"16,0 21-1,-21 21-15,0 0 16,-1 0-16,1 0 0,0 21 16,21 0-16,-21 0 0,0 0 0,0 0 15,-1 1-15,1 20 16,21-21-16,-21 21 0,21-20 0,-21 20 15,21-21-15,0 21 0,0-20 0,0-1 16,21 21-16,0-21 0,0-21 16,1 21-16,-1 1 0,0-22 0,0 0 15,21 0-15,-20 0 0,-1 0 16,21 0-16,-21-22 0,0 1 0,22 0 16,-22 0-16,0 0 0,0 0 0,0-1 15,1-20-15,-1 21 0,-21-21 16,0-1-16,0 22 0,0-21 0,0-1 15,0 22-15,0-21 0,-21 21 0,-1 0 16,1 21-16,0-22 16,0 22-16,-21 0 0,20 0 0,1 0 15,0 22-15,0-1 0,0 0 0,0 0 16,-1 0-16,22 22 0,0-22 16,-21 0-16,21 21 0,0-21 0,0 1 15,0-1-15,0 0 0,0 0 16,21 0-16,1-21 0,-1 0 15,21 0-15,-21 0 0</inkml:trace>
  <inkml:trace contextRef="#ctx0" brushRef="#br0" timeOffset="39659.49">9123 7747 0,'0'-21'15,"0"42"-15,21-42 0,-21 42 16,0 0-1,-21 0-15,0 1 0,-1-1 0,22 0 16,0 21-16,-21-21 0,21 1 0,-21-1 16,21 0-16,0 0 0,0 0 15,0 0-15,21-21 32,0 0-32,1-21 15,-22 0-15,21 0 16,-21 0-16</inkml:trace>
  <inkml:trace contextRef="#ctx0" brushRef="#br0" timeOffset="39827.39">9165 7578 0,'0'0'0,"0"-21"0,0-1 0,0 1 16,0 0-16,-21 21 31,21 21-15,0 0-16,0 1 15,0-1 1,21 0-16,0 0 16</inkml:trace>
  <inkml:trace contextRef="#ctx0" brushRef="#br0" timeOffset="40379.12">9864 7832 0,'0'0'0,"0"-21"0,0-1 16,0 1-16,0 0 15,0 0-15,-22 0 0,1 0 16,0-1-16,0 1 0,0 0 0,0 21 0,-1 0 16,1 0-16,0 0 0,-21 0 15,21 21-15,-1 0 0,1-21 16,0 22-16,0 20 0,0-21 0,0 0 15,-1 22-15,1-22 0,21 21 0,-21 0 16,21-20-16,0 20 0,0 0 16,0-21-16,0 1 0,21-1 0,0 0 15,1 0-15,-1 0 0,0-21 16,21 0-16,-21 0 0,1 0 0,20 0 16,-21 0-16,21 0 0,-20 0 15,-1-21-15,21 0 0,-21-21 16,0 20-16,1 1 0,20-21 0,-21 0 15,0-1-15,0 1 0,1 0 0,-1-22 16,-21 22-16,21-22 0,0 1 16,0-1-16,0 1 0,-21-1 0,0 1 15,0-1-15,0 22 0,0 21 0,0 0 16,0-1-16,-21 22 16,0 22-16,0-1 0,0 21 15,0 0-15,21 1 16,-22 20-16,22-20 0,-21 20 0,21 1 15,0-22-15,0 21 0,0-20 0,0 20 16,0-20-16,0-1 0,0 0 16,21 1-16,1-1 0,-1-21 0,0 21 15,0-20-15,0-1 0,0-21 0,1 21 16,-1-21-16,0 0 0,0 0 16,0 0-16</inkml:trace>
  <inkml:trace contextRef="#ctx0" brushRef="#br0" timeOffset="41115.65">11980 7768 0,'0'21'0,"0"-42"0,0 64 0,0-22 0,0 0 15,0 0 1,21-21-1,1 0-15,-1 0 0,0 0 0,0-21 16,0 21-16,0-21 16,-21 0-16,22 21 0,-22-22 0,21 1 15,-21 0-15,0 0 0,0 0 16,0-22-16,0 22 0,0 0 0,0-21 16,-21 21-16,-1-22 0,22 22 0,-21 0 15,-21 0-15,21 0 0,0-1 16,-1 22-16,-20 0 0,21 0 0,-21 22 15,20-1-15,1 0 0,-21 0 0,21 21 16,0 1-16,-1-22 16,1 21-16,0 1 0,0-1 0,21 0 15,-21-21-15,21 22 0,0-22 0,0 21 16,0-21-16,0 1 0,21-1 16,0 0-16,0 0 0,22-21 0,-22 0 15,0 0-15,21 0 0,-21 0 0,22 0 16,-22 0-16,21-21 0,1 0 15,-22 0-15,21 21 0,-21-22 0,0 1 16,22 0-16,-22-21 0,0 21 0,-21-1 16,21 1-16,-21-21 0,21 21 15,-21 0-15,0-22 0,0 22 16,0 0-16,0 42 16,0 0-1,0 0-15,0 1 0,-21-1 0,21 0 16,-21 0-16,21 21 0,0-20 15,0-1-15,0 21 0,0-21 0,0 0 16,0 1-16,0-1 0,21 0 0,0 0 16,1-21-16,-1 21 0,21-21 15,-21 0-15,22 0 0,-1 0 0,-21 0 16,21 0-16</inkml:trace>
  <inkml:trace contextRef="#ctx0" brushRef="#br0" timeOffset="41614.96">12996 7789 0,'0'0'0,"0"-21"0,0-106 32,0 85-32,0 21 0,-21 21 0,0-21 15,0-1-15,0 22 0,-1 0 16,1 0-16,0 0 0,0 0 0,0 0 16,0 0-16,-1 22 0,1-1 0,0 21 15,0-21-15,0 0 0,0 1 16,21 20-16,0-21 0,-22 0 0,22 22 15,0-22-15,0 0 0,0 0 0,0 0 16,0 0-16,22-21 16,-1 22-16,0-22 0,21 0 15,-21 0-15,1 0 0,-1 0 0,0 0 16,0-22-16,0 1 0,0 0 16,1 21-16,-1-21 0,0-21 0,0 20 15,0 1-15,0-21 0,-21 21 16,22-22-16,-22 1 0,21 0 0,-21-22 15,0 22-15,21 0 0,-21-1 0,0 1 16,21 0-16,-21 20 0,0 1 16,0 0-16,0 42 31,0 22-31,0-22 0,0 21 0,-21 0 16,21 1-16,-21-1 0,21 0 15,0 1-15,0-1 0,0 0 16,0 1-16,0-1 0,0 0 0,0-20 15,0 20-15,0-21 0,21 0 0,0 0 16,0 1-16,0-1 0,22 0 16,-1 0-16,0-21 0,1 0 0,-1 0 15,22 0-15,-22 0 0,21 0 16,-20-21-16</inkml:trace>
  <inkml:trace contextRef="#ctx0" brushRef="#br0" timeOffset="42083.69">13970 7726 0,'0'0'15,"0"-42"-15,0 20 0,0 1 0,0 0 0,0 0 16,0 0-16,0 0 0,-21-1 16,0 22-16,-1 0 0,1 0 0,-21 0 15,21 0-15,0 22 0,-1-1 16,1 0-16,-21 0 0,21 0 16,0 0-16,-1 22 0,1-22 0,0 0 15,21 0-15,0 22 0,0-22 0,0 0 16,0 0-16,0 0 15,0 0-15,0 1 0,21-22 16,0 0-16,1 0 0,-1 0 16,0 0-16,0 0 0,0 0 15,0-22-15,22 1 0,-22 21 0,-21-21 16,21 0-16,0-21 0,0 20 0,1 1 16,-22-21-16,21 0 0,-21-1 15,21 1-15,0 0 0,-21-22 0,0 22 16,21-22-16,0 22 0,-21-22 15,0 22-15,0 21 0,0-21 0,0 20 16,0 1-16,-21 42 16,21 22-16,-42-1 15,21 0-15,0 1 0,21 20 0,-22-20 16,1 20-16,21-21 0,-21 1 16,21-1-16,0 0 0,0 1 15,0-1-15,0-21 0,0 22 0,0-22 16,0 0-16,21 0 0,0 0 0,1 0 15,-1-21-15,0 0 0,0 0 16,0 0-16,0 0 0,22 0 0,-22 0 16,21 0-16</inkml:trace>
  <inkml:trace contextRef="#ctx0" brushRef="#br0" timeOffset="42571.91">15642 6773 0,'0'0'16,"0"-21"-16,-21 21 0,0 0 15,0 0-15,-22 21 0,22-21 16,-21 22-16,-1 20 0,1 0 0,0 1 15,-1-1-15,-20 21 0,21 1 16,-1-1-16,1 1 0,-22 21 0,22-22 16,0 22-16,-1-22 0,22 22 0,0-22 15,0 1-15,0-1 16,21 1-16,0-1 0,0 1 0,0-22 16,0 1-16,21-1 0,21 0 0,1 1 15,-1-22-15,0 0 0,1 0 16,20 0-16,1-21 0,-22 0 0,21 0 15,1 0-15,-22-21 0,22 0 0,-1 0 16,-20-22-16</inkml:trace>
  <inkml:trace contextRef="#ctx0" brushRef="#br0" timeOffset="42796.78">16002 7514 0,'0'-21'0,"0"42"0,0-63 0,0 63 31,0 0-31,-21 0 0,21 1 16,-21-1-16,21 0 0,-22 21 0,22-21 16,0 22-16,0-22 0,0 0 15,-21 0-15,21 0 0,0 1 0,0-1 16,0 0-16,-21 0 0,21 0 16,0-42 15,21 0-31</inkml:trace>
  <inkml:trace contextRef="#ctx0" brushRef="#br0" timeOffset="42971.49">15960 7387 0,'0'0'0,"0"-42"0,0 21 0,0-22 16,0 22-16,-22 0 0,1 21 31,21 21-31,0 0 15,0 1-15,0-1 16,0 0 0,21-21-16,1 21 0,-1-21 15</inkml:trace>
  <inkml:trace contextRef="#ctx0" brushRef="#br0" timeOffset="43452.23">16319 7451 0,'0'21'0,"-21"42"32,21-41-32,-21-1 0,21 0 15,0 0-15,0 0 0,0 0 0,0 1 16,0-1-16,0 21 0,0-21 16,0 0-16,-21 1 15,21-1-15,0 0 0,0 0 0,-21-21 16,21-21 15,0 0-15,0 0-16,0-1 0,0 1 15,0 0-15,21-21 0,0 21 16,0-22-16,22 1 0,-22 0 0,21-1 16,0 1-16,1 0 0,-1 20 15,0-20-15,1 21 0,-1 21 0,0-21 16,1 21-16,-1 0 0,-21 21 15,0 0-15,1 0 0,-1 0 16,-21 22-16,21-1 0,-21 0 0,0 1 16,0-1-16,0 0 0,0-20 0,-21 20 15,0 0-15,21-21 0,-22 1 16,22 20-16,-21-42 0,0 21 0,21 0 16,0 0-16,0-42 31,0 0-16,0 0-15,21 0 16,0 0-16,1-1 0,-1 1 16</inkml:trace>
  <inkml:trace contextRef="#ctx0" brushRef="#br0" timeOffset="43695.5">17314 7091 0,'21'-21'0,"-42"42"0,42-85 0,-21 43 16,0 0-16,-21 42 15,0 0 1,21 1-16,-21 20 0,0 0 16,0 1-16,21-1 0,-22 21 0,1-20 15,21-1-15,0 22 0,-21-22 16,21 0-16,-21 1 0,21-1 0,0 0 16,0 1-16,-21-22 0,21 21 0,0-21 15,0 0-15,0 1 0,21-1 16,0-21-16,0 0 15,0 0-15,1 0 0,-1 0 16,0 0-16,0-21 0</inkml:trace>
  <inkml:trace contextRef="#ctx0" brushRef="#br0" timeOffset="43883.39">17124 7472 0,'0'0'15,"-21"0"-15,21-21 32,21 21-32,0 0 15,0 0-15,0 0 0,22 0 0,-22-21 16,21 21-16,22 0 0,-22 0 16,0-22-16,22 22 0</inkml:trace>
  <inkml:trace contextRef="#ctx0" brushRef="#br0" timeOffset="44392.1">18224 7557 0,'0'0'0,"0"-22"0,0 1 0,0 0 15,0 0-15,22 0 0,-22-22 16,0 22-16,0-21 0,0 21 0,0-22 15,0 22-15,0-21 0,0 21 16,0 0-16,-22-1 0,1 22 16,0 0-16,0 0 0,0 22 0,0-1 15,-1 21-15,-20-21 0,21 22 16,0-1-16,-22 0 0,22 22 0,-21-22 16,21 0-16,0 1 0,21-22 15,0 21-15,0 1 0,0-22 16,0 0-16,0 0 0,0 0 0,0 0 15,21 1-15,0-22 0,0 0 0,0 0 16,0 0-16,1 0 0,-1 0 16,0 0-16,0 0 0,0-22 0,22 1 15,-22 0-15,0 0 0,-21 0 16,21 0-16,0-1 0,0-20 0,1 21 16,-22-21-16,0 20 0,21-20 0,-21 21 15,0 0-15,-21 21 31,21 21-31,-22 0 0,22 0 16,0 0-16,-21 1 0,21-1 16,0 0-16,0 0 0,0 0 0,0 0 15,0 1-15,0-1 0,0 0 0,0 0 16,21 0-16,1-21 16,-1 0-16,0 21 0,0-21 0,0 0 15</inkml:trace>
  <inkml:trace contextRef="#ctx0" brushRef="#br0" timeOffset="44613.97">18859 7789 0,'0'0'0,"0"22"16,0-1-1,0 0-15,0 0 0,0 0 16,-21-21-16,0 21 0,21 1 15,-21 20-15,0-21 0,0 0 0,-1 0 16,-20 1-16,21-1 0,-21 0 0,-1 0 16,1 0-16,0-21 0,-1 21 15,22 1-15,-21-22 0,21 0 0,-22 21 16</inkml:trace>
  <inkml:trace contextRef="#ctx0" brushRef="#br0" timeOffset="45139.67">19854 7366 0,'0'0'0,"21"0"32,-21 21-17,0 0-15,-21 1 0,21-1 0,-21 21 16,21-21-16,-21 22 0,21-22 15,-21 0-15,0 21 0,21-21 0,0 1 16,0-1-16,-22 0 0,22 0 16,0 0-16,-21-21 0,21 21 15,0-42 1,21 0 0,-21 0-16</inkml:trace>
  <inkml:trace contextRef="#ctx0" brushRef="#br0" timeOffset="45303.9">19791 7091 0,'0'0'0,"0"-21"0,0 0 0,-21 21 32,-1 0-32,22 21 31,0 0-16,0 0-15</inkml:trace>
  <inkml:trace contextRef="#ctx0" brushRef="#br0" timeOffset="45779.62">20172 7281 0,'0'22'0,"0"41"31,0-21-31,0-20 0,0-1 16,0 0-16,0 21 0,0-21 0,-21 1 15,21 20-15,0-21 0,0 0 16,0 0-16,0 1 0,0-1 0,0 0 16,0 0-1,-22-21 1,22-21-1,-21 0-15,21 0 16,0-1-16,0 1 0,0-21 16,0 21-16,0 0 0,21-22 15,1 1-15,-1 0 0,21-1 0,-21 1 16,22 21-16,-1-22 0,0 22 0,22 0 16,-22 0-16,0 21 0,1 0 15,20 21-15,-42 0 0,22 0 16,-22 1-16,21 20 0,-21-21 15,-21 21-15,0 1 0,0-1 0,0-21 16,0 22-16,0-22 0,-21 21 0,21-21 16,-21 0-16,0 1 0,0-1 15,0 0-15,-1-21 0,22 21 0,-21-21 16,21-21 15,21 21-31</inkml:trace>
  <inkml:trace contextRef="#ctx0" brushRef="#br0" timeOffset="46027.46">21061 7070 0,'21'-43'16,"-42"86"-16,42-107 0,0 43 0,-21 0 0,0 42 31,0 0-31,0 0 0,0 22 0,-21-1 16,0 0-16,21 1 0,-21-1 0,-1 22 15,1-22-15,21 0 0,-21 1 16,21-1-16,-21 0 0,21-21 0,0 22 16,0-22-16,0 0 0,0 0 15,0 0-15,0 1 16,21-22 0,0 0-16,0 0 0,1 0 15,-1-22-15,0 1 0</inkml:trace>
  <inkml:trace contextRef="#ctx0" brushRef="#br0" timeOffset="46203.35">20891 7303 0,'0'0'16,"0"21"15,22-21-31,-1 0 16,0 0-16,0 0 0,0 0 15,0 0-15,1 0 0,20 0 0,-21 0 16,21 0-16,-20-21 0,20 21 16</inkml:trace>
  <inkml:trace contextRef="#ctx0" brushRef="#br0" timeOffset="46713.16">21844 6964 0,'-21'0'16,"0"21"-16,21 0 16,-22 0-16,1 1 0,0-1 0,21 21 15,-21-21-15,0 22 0,21 20 16,-21-21-16,-1 1 0,22-1 0,-21 0 16,21 1-16,0-1 0,0 0 15,0-20-15,0 20 0,0-21 0,0 0 16,0 22-16,0-22 0,0 0 15,0 0 1,0-42 0,0 0-1,0 0-15,0-1 16,0-20-16,21 21 0,1 0 16,-1 0-16,-21-22 0,42 22 0,-21-21 15,22 21-15,-22-1 0,21 1 16,0 0-16,-20 0 0,20 21 0,0 0 15,-21 0-15,22 0 0,-22 0 16,0 21-16,0 0 0,0 0 0,1 22 16,-22-22-16,0 0 0,0 21 15,0-20-15,0-1 0,-22 21 0,1-21 16,0 0-16,0 1 0,-21-22 0,20 21 16,-20 0-16,21-21 15,-21 0-15,-1 21 0,22-21 0,-21 0 16,21 0-16,-1 0 0,1 0 0,0 0 15,0 0-15,21-21 32,21 0-32,0 21 0</inkml:trace>
  <inkml:trace contextRef="#ctx0" brushRef="#br0" timeOffset="47079.21">22415 6752 0,'0'0'0,"22"0"16,-1 21-16,0 1 15,0-22-15,0 21 0,0 0 16,1 21-16,20-21 0,-21 1 15,0 20-15,0-21 0,1 21 0,20 22 0,-21-22 16,0 22-16,-21-1 0,0-20 16,0 20-16,0 1 0,0-22 15,0 0-15,-21 1 0,-21-1 0,21 0 16,-22-21-16,22 1 0,-21-1 16,-1 0-16,22 0 0,-21 0 0,21 0 15,-43-21-15,22 0 0,21 0 16,0 0-16,-1 0 0,22-21 31,0 0-31,22 0 16</inkml:trace>
  <inkml:trace contextRef="#ctx0" brushRef="#br0" timeOffset="47699.6">23580 6900 0,'0'0'16,"0"-21"-16,-22 21 16,1 0-16,0 0 15,0 0-15,0 0 0,0 21 0,-1-21 16,1 22-16,-21-22 15,21 21-15,0 0 0,21 0 16,0 0 0,0 0-16,21 1 15,0-22-15,0 21 0,0 0 0,0-21 16,1 21-16,-1 0 0,0 0 16,-21 1-16,0 20 0,0-21 0,0 0 15,0 22-15,0-22 0,0 21 16,0-21-16,-42 0 0,20 22 0,1-22 15,0 0-15,0 0 0,-21 0 0,20 1 16,1-22-16,-21 21 0,21-21 16,0 0-16,21 21 15,21-21 17,0 0-32,-21-21 0,21 21 0,0 0 15,0 0-15,1 0 0,-1 0 16,-21 21-1,0 0-15,0 0 16,0 0-16,-21 1 0,21-1 0,-22 21 16,1-21-16,0 0 0,0 22 0,0-22 15,21 21-15,0-21 0,-21 22 16,21-22-16,0 21 0,0-21 0,0 22 16,0-22-16,0 0 0,0 0 15,21 0-15,0-21 0,-21 22 16,21-22-16,0 0 0,0 0 0,1 0 15,-1 0-15,0 0 0,21 0 16,-21 0-16,1 0 0,-1 0 0</inkml:trace>
  <inkml:trace contextRef="#ctx0" brushRef="#br0" timeOffset="48627.22">6540 9313 0,'22'0'16,"-44"0"-16,65-21 0,-1 21 0,-21-21 0,0 0 15,1 21-15,20-21 0,-21 21 0,-21-21 16,21-1-16,0 1 15,-21 0-15,0 0 0,0 0 16,-21 21-16,0-21 0,-21 21 0,21 0 16,-22 0-16,1 0 15,21 0-15,-22 0 0,1 0 0,0 0 16,21 21-16,-22 0 0,22 0 16,0 0-16,21 0 0,0 1 0,0-1 15,0 0-15,0 0 0,0 0 16,0 0-16,21 1 0,0-1 15,0 0-15,1-21 0,20 21 0,-21 0 16,21 0-16,1 1 0,-22-1 0,21 0 16,-21 0-16,1 0 15,-1 0-15,-21 1 0,0-1 0,0 0 0,0 0 16,0 0-16,-21 0 0,-1 1 16,1-22-16,-21 21 0,21-21 15,-22 0-15,1 0 0,0 0 0,21 0 16,-22 0-16,1 0 0,21-21 0,0 21 15,-1-22-15,1 1 0,0 0 16,0 0-16,21 0 0,0 0 16,0-1-16,0 1 0,0 0 15,21 0-15,0 21 16,0-21-16,1 21 0,-1 0 0,0-21 16</inkml:trace>
  <inkml:trace contextRef="#ctx0" brushRef="#br0" timeOffset="49059.44">7345 9208 0,'0'0'0,"0"-22"32,-21 22-32,-1 0 15,1 22-15,0-1 0,0 0 16,0 21-16,0-21 0,-1 1 0,22-1 15,0 21-15,-21-21 16,0 22-16,21-1 0,0-21 0,0 21 16,0-20-16,0-1 0,0 21 0,0-21 15,0 0-15,21 1 0,0-22 16,1 21-16,-1-21 0,0 0 0,21 0 16,-21 0-16,1 0 0,20-21 0,-21-1 15,21 22-15,-20-21 0,20-21 16,-21 21-16,0 0 0,22-22 0,-22 1 15,-21 21-15,0-22 0,21 1 0,-21 0 16,0 21-16,0-22 0,0 1 16,-21 21-16,0-22 0,21 22 0,-22 0 15,-20 21-15,21 0 0,0 0 16,0 0-16,-1 0 0,1 21 16,-21-21-16,21 21 0,0 1 0,-1-1 15,22 0-15,0 0 0,0 0 0,0 0 16,0 1-16,0-1 15,22-21-15,-1 0 0,0 0 0</inkml:trace>
  <inkml:trace contextRef="#ctx0" brushRef="#br0" timeOffset="49311.27">8213 9144 0,'0'0'16,"0"-21"-16,-22 21 15,1 21 1,21 0-16,-21 0 0,21 22 0,0-22 16,0 21-16,-21-21 0,21 22 15,-21-1-15,0 0 0,21-20 0,0 20 16,-22 0-16,1 1 0,21-1 0,-21-21 16,21 21-16,0-20 0,0-1 15,0 0-15,0 0 0,0 0 0,21-21 31,0-21-15</inkml:trace>
  <inkml:trace contextRef="#ctx0" brushRef="#br0" timeOffset="49573.13">8128 9398 0,'0'-21'16,"0"42"-16,0-84 0,0 20 0,0 1 0,21 21 15,-21-22-15,21 22 0,0-21 0,1 21 16,-1 0-16,0-1 0,21 22 15,-21 0-15,1 0 0,-1 0 0,0 0 16,0 0-16,0 22 0,0-1 16,1 0-16,-1 0 0,-21 0 15,0 22-15,0-22 0,0 0 0,0 0 16,-21 21-16,-1-20 0,1-1 0,-21 0 16,21 0-16,-22 0 0,1 0 15,0-21-15,-1 22 0,1-1 0,0-21 16,21 0-16,-1 21 0,1-21 0,42-21 31,1 21-31</inkml:trace>
  <inkml:trace contextRef="#ctx0" brushRef="#br0" timeOffset="49888.97">9271 8954 0,'42'-22'15,"-84"44"-15,105-44 0,-41 1 0,-1 21 16,-21-21-16,0 0 0,-21 21 16,-1 0-1,1 21-15,0 0 0,0 0 0,0 1 16,-22 20-16,22-21 0,0 21 0,-21 1 16,21 20-16,-22-20 0,22-1 15,0 21-15,-21-20 0,20 20 0,1-20 16,0 20-16,0-21 0,0 22 0,21-22 15,0 1-15,0-1 0,0 0 16,0 1-16,0-1 0,21-21 16,0 0-16,0 0 0,22 1 0,-22-1 15,21 0-15,0-21 0,-20 0 0,20 0 16,0 0-16,1 0 0,-22-21 16,21 0-16,-21-1 0,22 1 0</inkml:trace>
  <inkml:trace contextRef="#ctx0" brushRef="#br0" timeOffset="50639.77">9948 9525 0,'21'0'0,"64"-21"31,-85 0-31,21 0 0,0 21 0,-21-22 0,22-20 16,-22 21-16,0 0 0,0 0 16,0-1-16,0 1 0,0-21 15,-22 21-15,1 0 0,0-22 0,0 22 16,0 0-16,0 0 0,-1 21 0,-20-21 15,21 21-15,0 0 16,0 0-16,-22 21 0,22 0 0,0 0 16,-21 0-16,20 0 0,1 22 0,0-22 15,0 21-15,0 1 0,0-1 16,-1 0-16,1 1 0,21-1 0,0 0 16,0-21-16,0 22 0,0-1 0,0-21 15,0 0-15,0 1 0,0-1 16,21 0-16,1 0 0,-1-21 0,21 0 15,-21 0-15,0 0 0,22 0 0,-22 0 16,0-21-16,21 0 0,-20 0 16,20-1-16,-21 1 0,21 0 0,-20-21 15,-1 21-15,0-22 0,0 22 16,0-21-16,-21 21 0,0-22 0,0 22 16,0 0-16,0-21 0,0 20 15,0 1-15,0 42 16,0 64-1,0-64 1,0 0-16,0 22 0,0-22 0,0 21 16,0-21-16,0 1 0,0-1 0,21 0 15,1 0-15,-1 0 0,-21 0 16,21-21-16,0 0 0,0 0 0,22 0 16,-22 0-16,0 0 0,21 0 0</inkml:trace>
  <inkml:trace contextRef="#ctx0" brushRef="#br0" timeOffset="51360.43">11070 9144 0,'21'-21'187,"-21"0"-171,0 0-16,0-1 15,0 44 32,0-1-47,0 0 0,0 21 16,0-21-16,0 22 0,0-1 0,0 0 16,0-20-16,0 20 0,0 0 0,0 1 15,-21-1-15,21 0 0,0-21 16,-21 22-16,0-22 0,21 21 0,0-21 15,0 1-15,0-1 0,0 0 16,0-42 15,0 0-31,0-1 16</inkml:trace>
  <inkml:trace contextRef="#ctx0" brushRef="#br0" timeOffset="51555.32">10837 9419 0,'21'0'32,"1"0"-17,-1 0-15,21-21 0,-21 21 16,22 0-16,-1 0 0,0 0 0,1-21 16,-1 21-16,21 0 0,-20-21 15,20 0-15,1 21 0,-22-22 0,22 1 16,-22 21-16,21-21 0,-20 0 0,-1 0 15,0 0-15</inkml:trace>
  <inkml:trace contextRef="#ctx0" brushRef="#br0" timeOffset="52029.84">11938 9017 0,'0'0'15,"0"-21"-15,0 0 0,0 0 16,-21 21-16,0 0 16,21 21-16,-22 0 15,1 0-15,21 0 0,0 22 16,0-22-16,-21 21 0,21-21 0,0 22 15,-21-1-15,21 0 0,0-21 0,0 22 16,0-22-16,0 21 0,0-21 16,0 22-16,0-22 0,-21 21 0,21-21 15,0 1-15,0-1 0,0 0 0,0 0 16,-21 0-16,21 0 16,0-42-1,0 0 1,0 0-16,0 0 15,0-22-15,0 22 0,0 0 16,21 0-16,0-21 0,0 20 0,0 1 16,22 0-16,-22-21 0,21 21 0,0-1 15,-20 22-15,20-21 0,0 21 16,1-21-16,-1 21 0,-21 0 0,21 0 16,-20 21-16,20 0 0,-21 1 0,-21-1 15,21 21-15,-21-21 0,0 0 16,0 22-16,0-22 0,-21 21 0,0-21 15,0 22-15,-22-22 0,22 0 0,-21 21 16,0-20-16,-1-1 0,1-21 16,21 21-16,-22 0 0,22-21 0,-21 0 15,21 0-15,0 0 0,-1 0 16,22-21 0,0 0-16,0 0 15,22-1-15,-1 1 0,0 0 0</inkml:trace>
  <inkml:trace contextRef="#ctx0" brushRef="#br0" timeOffset="52375.39">12679 8805 0,'0'0'0,"0"-21"0,21 21 0,-21-21 16,21 21-16,0 0 15,0 0-15,22 21 0,-22-21 0,21 21 16,1 22-16,-1-22 0,21 21 0,-20 1 16,-1 20-16,0-21 0,1 1 15,-1 20-15,0-20 0,-20-1 0,-1 0 16,-21 1-16,0 20 0,0-21 0,-21 43 16,-22-43-16,22-20 15,-42 20-15,20-21 0,1 21 0,0-20 16,-22-1-16,22 0 0,-1 0 15,1 0-15,0-21 0,-1 21 0,22-21 16,-21 0-16,21 0 0,21-21 31,21 0-15,0 0-16,0 0 0,0 0 16</inkml:trace>
  <inkml:trace contextRef="#ctx0" brushRef="#br0" timeOffset="52624.25">13970 9313 0,'0'0'0,"-21"0"0,0 0 0,21-21 15,-22 21-15,1 0 16,21 21 46,0 1-62,21-22 16,1 21-16</inkml:trace>
  <inkml:trace contextRef="#ctx0" brushRef="#br0" timeOffset="52855.12">13991 9694 0,'0'22'15,"0"-44"-15,0 65 16,0-22-16,0 0 16,0 0-16,0 0 0,0 1 15,0-1 1,0 0-16,0 0 0,-21 0 15,0-21-15,0 21 0,-1 1 16,-20-22-16,21 21 0,-21 0 0,-1-21 16,1 21-16,0-21 0,-1 0 15,-20 0-15,20 21 0,1-21 0</inkml:trace>
  <inkml:trace contextRef="#ctx0" brushRef="#br0" timeOffset="54131.91">3048 11875 0,'0'0'0,"0"-22"31,0 44 16,0 20-47,0 0 0,0 1 16,0 20-16,0 1 0,0-1 0,0 1 16,0 20-16,0-20 0,0-1 15,0 22-15,-21-22 0,0 1 0,-1-1 16,22 22-16,-21-43 0,0 22 15,21-1-15,0-20 0,0-22 0,0 21 16,0-21-16,21-42 31,-21 0-31,21 0 0,1-21 0,-1-1 16,-21 1-16,0 0 0,21-1 16,0-20-16</inkml:trace>
  <inkml:trace contextRef="#ctx0" brushRef="#br0" timeOffset="54419.75">3006 12171 0,'0'0'0,"0"-42"16,-22-1-16,1 1 0,21 21 16,-21-22-16,21 22 0,0 0 0,0 0 15,0 0-15,21 0 0,0-1 16,1 22-16,-1-21 0,0 0 0,21 21 16,-21 0-16,22 0 0,-1 0 0,0 21 15,1 0-15,-1 1 0,0-1 16,1 21-16,-1-21 0,-21 22 0,0-1 15,-21 0-15,0 1 0,0-1 16,-21 0-16,0 1 0,-21-1 16,-1-21-16,1 21 0,0-20 15,21-1-15,-22 21 0,1-42 0,21 21 16,0 0-16,21-42 31,21 0-31,0 0 0,0 0 16,0 0-16,22-1 0</inkml:trace>
  <inkml:trace contextRef="#ctx0" brushRef="#br0" timeOffset="54816.14">4106 12023 0,'0'0'0,"21"-21"0,-21-1 15,-21 22 1,0 0-1,0 0-15,-21 0 0,20 22 16,1-22-16,-21 21 0,21 0 0,0-21 16,-1 21-16,1 0 0,0 0 15,21 1-15,-21-1 0,21 0 0,0 0 16,0 0-16,21 0 0,0 1 16,0-1-16,1-21 15,-1 21-15,21 0 0,-21 0 0,0-21 16,1 21-16,-22 1 0,21-1 15,0 0-15,-21 0 0,0 0 16,0 0-16,-21-21 0,-22 22 16,22-22-16,0 21 0,-21-21 15,-1 0-15,1 0 0,0 21 0,-22-21 16,22 0-16,21 0 16,0 0-16,-1 0 0,1 0 0,21-21 15,0 0-15,0-1 16,0 1-16,21 21 0,1-21 15,-1 0-15,21 21 0,-21-21 16,22 0-16</inkml:trace>
  <inkml:trace contextRef="#ctx0" brushRef="#br0" timeOffset="55064">4466 12002 0,'21'0'0,"-42"0"0,42 21 15,-21 0 1,0 0-16,0 0 0,0 0 16,21 22-16,-21-22 0,22 21 0,-22-21 15,0 22-15,21-22 16,-21 21-16,21-21 0,0 1 0,-21-1 16,0 21-16,21-21 0,0-21 0,-21 21 15,0 1-15,0-1 0,22-21 16,-1 0-16,0 0 0,0 0 15,0 0-15,-21-21 16</inkml:trace>
  <inkml:trace contextRef="#ctx0" brushRef="#br0" timeOffset="55311.86">5165 11917 0,'0'-21'16,"0"42"-16,0-63 0,0 63 31,-22 0-31,1 0 0,0 0 0,0 22 16,0-1-16,0 0 0,-1-21 0,1 22 15,0-1-15,-21 0 0,21 1 16,-1-22-16,-20 21 0,21-21 0,0 22 16,0-22-16,21 0 0,0 0 15,-22-21-15,22 21 0,22-21 16,-1 0-1,0 0-15,0-21 0</inkml:trace>
  <inkml:trace contextRef="#ctx0" brushRef="#br0" timeOffset="55991.35">5419 11959 0,'0'0'0,"0"21"15,0 1-15,0-1 16,-22 0-16,22 21 0,0-21 16,0 22-16,0-22 0,-21 21 0,21 1 15,-21-22-15,21 21 0,0-21 0,0 0 16,0 22-16,-21-22 0,21 0 16,-21 0-16,21 0 0,0 1 15,21-22 16,-21-22-15,0 1-16,21 0 0,-21 0 0,0 0 16,0-22-16,0 1 0,21 21 0,-21-21 15,21-1-15,-21-20 0,22 20 16,-1 1-16,-21 0 0,21 21 0,0-22 16,0 22-16,0 0 0,1 21 0,-1 0 15,0 0-15,0 0 0,0 0 16,0 0-16,1 21 0,-22 21 15,21-20-15,0 20 0,-21-21 0,0 21 16,21 1-16,0-1 0,-21 0 16,21-20-16,-21 20 0,22-21 0,-22 21 15,0-20-15,0-1 0,0 0 16,0 0-16,0 0 0,21-21 16,-21-21 15,21 0-31,0 0 0,-21 0 15,21-1-15,0-20 0,1 21 0,-1-21 16,0-1-16,21 1 0,-21 0 16,22-1-16,-22 1 0,21 0 15,1-1-15,-22 22 0,21 0 0,-21 0 16,0 21-16,1 0 0,-1 0 16,0 21-16,0 0 0,-21 21 0,21-20 15,-21 20-15,0 0 0,0 1 16,0-1-16,0-21 0,0 21 0,0 1 15,-21-1-15,21-21 0,-21 22 0,21-22 16,0 0-16,-21 0 0,0 0 0,21 0 16,-22-21-16,22 22 15</inkml:trace>
  <inkml:trace contextRef="#ctx0" brushRef="#br0" timeOffset="56779.41">8318 11769 0,'0'0'16,"0"-21"-16,0-1 0,0 1 15,0 0-15,-21 21 16,0 0-16,0-21 0,-21 21 0,-1 0 16,1 0-16,21 0 0,-22 0 15,1 21-15,0-21 0,-1 21 0,22 0 16,0-21-16,0 22 0,0-1 0,21 0 15,0 0 1,21 0-16,0-21 16,0 0-16,22 0 0,-22 21 0,21-21 15,-21 0-15,22 22 0,-22-1 16,0-21-16,21 21 0,-21 0 16,1 0-16,-22 22 0,0-22 15,0 0-15,0 0 0,0 21 0,0-20 16,-22-1-16,1 0 0,0 21 0,-21-21 15,-1 1-15,1-1 0,21-21 16,-21 21-16,-1 0 0,22-21 0,0 0 16,0 21-16,42-42 31,21 0-31,-21 21 16,1-21-16,20 21 0,-21 0 0,21-21 15,-20 21-15,20 0 0,-21 0 16,0 0-16,22 0 0,-22 21 0,-21 0 15,21 0-15,-21 0 0,0 0 0,0 22 16,0-22-16,0 0 0,-21 21 16,21-20-16,-43-1 0,22 0 0,0 21 15,-21-21-15,21 1 0,-22-1 0,22 0 16,0 21-16,0-21 0,0 1 16,-1-1-16,1 0 0,21 0 0,-21 0 15,21 0-15,0 1 0,0-1 0</inkml:trace>
  <inkml:trace contextRef="#ctx0" brushRef="#br0" timeOffset="57536.29">8763 14563 0,'21'0'0,"-42"0"0,63 0 0,-21 0 16,1 0-16,-1 0 0,-21 21 0,0 0 16,0 0-16,0 22 15,-21-22-15,-22 0 0,22 21 0,-21-21 16,-1 22-16,1-22 0,0 21 15,-1 1-15,1-22 0,21 21 0,0-21 16,0 22-16,-1-22 0,22 0 16,0 0-16,0 0 0,0 0 15,22 1-15,-1-22 0,0 0 0,21 0 16,1 0-16,-1 21 0,0-21 0,1 0 16,-1 0-16,0 0 0,1 21 15,-1-21-15,-21 21 0,0-21 0,-21 21 16,0 0-16,0 1 15,-21-1-15,0 0 0,-21 0 0,20 0 16,-20 22-16,0-22 0,21 0 0,-22 0 16,22 0-16,-21 0 15,21 1-15,-1-1 0,1 0 0,0 0 16,0 0-16,0-21 0,21 21 16,-21-21-16,-1 0 0,1 0 15,0 0-15,0 0 0,0 0 0,0-21 16,-1 0-16</inkml:trace>
  <inkml:trace contextRef="#ctx0" brushRef="#br0" timeOffset="58299.85">5524 13399 0,'0'-22'0,"0"44"0,0-65 0,0 22 15,0 0-15,0 0 0,0 0 16,-21 21-1,21 21-15,-21-21 16,0 42-16,21-21 0,-21 0 0,0 22 16,21-1-16,-22 0 0,1 22 0,0-22 15,0 1-15,21-1 16,-21 0-16,0 1 0,-1-1 0,22 0 16,0-21-16,-21 1 0,21-1 0,-21 0 15,21 0-15,0-42 31,0 0-15,0 0-16,21-1 0,0-20 0,-21 0 16,22-1-16,-1 1 0,0-21 0,0 20 15,0-20-15,22-1 0,-22 22 16,21-22-16,-21 1 0,22 21 0,-22-1 16,0 1-16,21 21 0,-21-22 15,1 43-15,-1 0 0,0 0 16,0 22-16,-21-1 0,21 21 0,-21-21 15,0 22-15,0-1 0,0 21 16,0-20-16,0 20 0,0-20 0,0 20 16,0-21-16,0 22 0,0-22 15,0 1-15,0-1 0,0-21 0,0 21 16,0-20-16,0-1 0,0 0 0,0 0 16,0-42 15,0 0-16</inkml:trace>
  <inkml:trace contextRef="#ctx0" brushRef="#br0" timeOffset="58456.76">5355 13758 0,'-21'0'0,"42"0"0,-42-21 16,42 21-1,0-21-15,0 21 16,22 0-16,-22 0 0,21 0 0,1-21 15,-1 21-15,21-21 0,-20 21 16,20-21-16,-20 21 0,20-22 0,1 1 16</inkml:trace>
  <inkml:trace contextRef="#ctx0" brushRef="#br0" timeOffset="58985.46">7302 13674 0,'0'0'0,"22"0"0,-1 0 0,-21-21 0,21 21 15,21-43-15,-42 22 16,0 0-16,0 0 0,21-22 0,-21 22 16,0 0-16,0-21 0,0 21 0,0-1 15,-21-20-15,0 21 0,21 0 16,-42 0-16,21-1 0,-1 22 15,1 0-15,-21 0 0,21 0 0,-22 0 16,22 22-16,-21-1 0,21 0 16,-22 0-16,22 21 0,-21 1 0,21-1 15,0 0-15,-1 1 0,1-1 0,21 0 16,0 1-16,0-1 0,0-21 16,0 0-16,21 22 0,1-22 0,-1 0 15,21-21-15,-21 0 0,22 21 0,-22-21 16,21 0-16,-21 0 0,22-21 15,-22 0-15,21 21 0,-21-21 16,0-22-16,22 22 0,-22 0 0,0-21 16,0 21-16,0-22 0,1 1 15,-22 0-15,0 20 0,21-20 0,-21 21 16,0 0-16,0 42 31,0 0-31,0 0 0,0 22 16,-21-22-16,21 0 0,0 21 15,0-21-15,0 1 0,0-1 0,0 0 16,21 0-16,0 0 0,0 0 16,0-21-16,0 0 15,22 0-15,-22 0 0,21 0 0,1 0 16</inkml:trace>
  <inkml:trace contextRef="#ctx0" brushRef="#br0" timeOffset="59419.2">8721 13399 0,'21'0'32,"0"0"-32,0 0 0,0 0 15,0 0-15,22 0 0,-22 0 16,0 0-16,0 0 0,22 0 0,-22 0 16,21 0-16,-21 0 0,0 0 0,1 0 15</inkml:trace>
  <inkml:trace contextRef="#ctx0" brushRef="#br0" timeOffset="59592.11">8805 13589 0,'0'0'0,"0"21"15,21-21 1,1 0-16,-1 0 15,21 0-15,-21 0 0,0 0 16,22 0-16,-22-21 0,21 21 0,1-21 16,-22 21-16,21-21 0,0 0 0</inkml:trace>
  <inkml:trace contextRef="#ctx0" brushRef="#br0" timeOffset="60131.8">9906 13272 0,'0'0'0,"0"-22"0,0 1 15,0 0-15,0 0 0,21 0 16,-21 0-16,21 21 0,-21-22 0,21 22 16,1 0-16,-1 0 0,0 0 15,0 22-15,0-22 0,0 21 16,1 0-16,-22 21 0,21-21 15,0 1-15,-21 20 0,0-21 16,0 21-16,0-20 0,0 20 0,0-21 16,0 21-16,0-20 0,0-1 15,0 0-15,-21 0 0,0 0 0,21 0 16,-22-21-16,1 0 16,21-21-1,0 0-15,0 0 16,0 0-16,0 0 0,21-1 0,1-20 15,-1 21-15,0-21 16,0 20-16,0-20 0,22 21 0,-22-21 0,21 20 16,-21-20-16,22 21 0,-22 0 15,21 21-15,-21 0 0,0 0 16,1 0-16,-1 0 0,0 21 0,0 0 16,0 0-16,-21 0 0,0 22 15,21-22-15,-21 0 0,0 21 0,0-20 16,0 20-16,0-21 0,0 21 0,0-20 15,0-1-15,0 0 0,0 0 16,0 0-16,0 0 0,0 1 16,0-44 15,0 1-31,22 0 16,-1 0-16</inkml:trace>
  <inkml:trace contextRef="#ctx0" brushRef="#br0" timeOffset="60479.6">10901 13377 0,'0'-21'47,"21"21"-47,0-21 16,0 21-16,0 0 0,1-21 15,-1 21-15,0-21 0,0 21 0,0-21 16,0 21-16,1-22 0,-1 1 15,-21 0-15,0 0 0,0 0 16,0 0-16,0-1 0,0 1 16,-21 21-16,-1 0 0,1 0 15,0 0-15,0 21 0,0 1 16,0-1-16,-1 0 0,1 0 0,0 21 16,0-20-16,21-1 0,0 21 0,0-21 15,-21 22-15,21-22 0,0 0 16,0 0-16,0 0 0,0 0 0,0 1 15,21-1-15,0 0 0,0-21 16,0 0-16,1 0 0,20 0 16,-21 0-16,21 0 0,1 0 0,-1 0 15,-21-21-15,22 21 0,-1-21 0</inkml:trace>
  <inkml:trace contextRef="#ctx0" brushRef="#br0" timeOffset="61020.29">11642 13229 0,'0'0'0,"21"-21"0,-21 0 0,0 0 15,-21 42 17,21 0-32,-22 0 15,22 22-15,0-22 0,-21 0 0,21 0 16,-21 0-16,21 0 0,0 1 16,0-1-16,0 0 0,0 0 0,0 0 15,0 0-15,0 1 0,21-22 31,0 0-31,1 0 16,-22-22-16,21 22 0,0-21 0,0 0 16,0 0-16,0 0 0,1 0 15,-1-1-15,0 1 0,0 0 0,0 0 16,22 0-16,-22 0 0,0 21 0,0-22 16,-21 44-1,0-1 1,0 0-16,0 0 0,0 0 15,0 0-15,0 1 0,0-1 16,0 0-16,0 0 0,0 0 16,0 0-16,21-21 0,22 22 15,-22-1-15,0-21 0,21 0 16,-21 0-16,22 0 0,-22 0 0,21 0 16,-21 0-16,22 0 0,-22-21 0,0-1 15,21 1-15,-20 21 0,-1-21 16,-21 0-16,21-21 0,-21 20 0,21 1 15,-21-21-15,0 21 0,0-22 0,0 22 16,0 0-16,0 0 0,-21 0 16,0 0-16,0 21 0,-1 0 15,1 0-15,0 0 0,0 0 16,0 0 0</inkml:trace>
  <inkml:trace contextRef="#ctx0" brushRef="#br0" timeOffset="61695.9">13906 12721 0,'0'0'15,"0"-21"-15,22 0 0,-22 0 16,0 42 0,0 0-1,-22 0-15,1 22 0,0-1 0,0 0 16,21 22-16,-21-22 0,0 22 0,-1-22 16,1 21-16,0-20 0,0-1 15,0 0-15,0 1 0,-1-1 0,1-21 16,0 22-16,0-22 0,21 21 0,-21-21 15,21 0-15,-21-21 0,21 22 16,0-44 15,0 1-31,0 0 0,21 0 16,0 0-16,-21-22 0,21 22 0,0-21 16,0 0-16,1-22 0,-1 22 15,0-22-15,0 22 0,21-22 0,-20 1 16,-1 21-16,21-22 0,-21 22 15,0 21-15,22-1 0,-22 1 0,0 21 16,0 0-16,0 21 0,1 22 16,-1-1-16,-21 0 0,0 1 15,0-1-15,21 22 0,-21-22 0,21 21 16,-21-20-16,0-1 0,21 0 0,-21 1 16,0-1-16,0-21 0,0 22 15,0-22-15,0 21 0,0-21 16,0 0-16,0 1 0,0-1 0,-21-21 31,0 0-31</inkml:trace>
  <inkml:trace contextRef="#ctx0" brushRef="#br0" timeOffset="61878.8">13589 13293 0,'-21'-21'15,"42"42"-15,-42-64 16,42 43-16,0 0 15,0 0-15,0 0 0,22 0 16,-22 0-16,21 0 0,1-21 16,-1 21-16,21 0 0,-20 0 0,20 0 15,1 0-15,-1-21 0,1 21 16,-1 0-16,-20-21 0,20 21 0,-21-21 16,22 21-16</inkml:trace>
  <inkml:trace contextRef="#ctx0" brushRef="#br0" timeOffset="62155.64">15240 12869 0,'0'0'0,"0"-42"31,0 21-31,-21 21 0,0 0 0,-22 0 16,22 0-16,0 21 15,0 0-15,0 0 0,-1 22 0,1-22 16,0 21-16,0 1 0,0-22 0,0 21 15,21 0-15,0 1 0,0-1 16,0 0-16,0-20 0,0 20 0,0 0 16,0-21-16,0 1 0,0 20 0,0-21 15,0 0-15,21 0 0,0 1 16,0-1-16,0-21 0,0 21 0,1-21 16,-1 0-16,0 0 0,21 0 15,-21 0-15,22 0 0,-1-21 16</inkml:trace>
  <inkml:trace contextRef="#ctx0" brushRef="#br0" timeOffset="62462.46">15833 12827 0,'0'0'0,"0"-21"0,21-21 0,-21 20 0,0 1 15,21 0-15,0 0 0,0 0 0,0 21 16,1 0-16,-1 0 0,21 0 0,-21 0 15,0 0-15,22 21 0,-22 21 16,21-21-16,-21 22 0,22-1 16,-22 22-16,-21-22 0,21 21 15,-21-20-15,0-1 0,0 22 0,0-22 16,-21 0-16,0 1 0,0-1 0,-1-21 16,1 21-16,-21-20 0,0 20 15,20-21-15,-20 0 0,21 0 0,0-21 16,0 22-16,-1-22 0,1 0 0,0 0 15,21-22 1,21 22 0,-21-21-16</inkml:trace>
  <inkml:trace contextRef="#ctx0" brushRef="#br0" timeOffset="62692.33">17103 12891 0,'0'0'0,"-22"0"0,1 0 16,21 21 46,21-21-46,1 21-16</inkml:trace>
  <inkml:trace contextRef="#ctx0" brushRef="#br0" timeOffset="62928.19">17187 13377 0,'0'0'0,"0"22"0,0-1 16,0 0-16,0 0 0,0 0 15,0 0-15,0 1 0,0-1 0,-21 0 16,21 0-16,-21 0 0,0 22 16,-22-22-16,22 0 0,0 0 0,-21 0 15,21 0-15,-22 1 0,1-1 0,0 0 16,-22 0-16,22 0 0,-22 0 15,1-21-15</inkml:trace>
  <inkml:trace contextRef="#ctx0" brushRef="#br0" timeOffset="64107.48">7578 14372 0,'0'-21'31,"0"0"-31,21 21 0,-21-21 0,21 21 16,-21-21-16,0-1 15,0 1-15,21 0 0,-21 0 16,0 0-16,0 0 15,0-1-15,-21 22 16,0-21-16,0 0 0,-1 21 0,1-21 16,0 21-16,0 0 0,0 0 0,0 0 15,-1 0-15,1 0 0,0 0 16,0 21-16,0 0 0,-22 0 0,22 1 16,0-1-16,0 0 0,0 21 15,0 1-15,-1-1 0,1-21 0,21 21 16,0 1-16,0-1 0,-21 0 0,21-20 15,0 20-15,0-21 0,0 0 16,0 0-16,0 1 0,21-22 16,0 21-16,1-21 0,20 0 15,-21 0-15,0 0 0,0-21 16,1 21-16,20-22 0,-21 1 0,0 0 16,22 0-16,-22 0 0,0-22 15,0 22-15,0 0 0,22-21 0,-43 21 16,21-22-16,0 1 0,0 21 0,-21 0 15,21-22-15,-21 22 16,0 0-16,0 0 0,0 42 31,0 0-15,0 0-16,0 0 0,0 1 0,0 20 16,0-21-16,0 0 0,0 22 15,0-22-15,0 0 0,0 0 0,0 21 16,21-20-16,1-1 0,-22 0 15,0 0-15,21-21 0,0 0 16,-21 21-16,21-21 0,0 0 0,0 0 16,1 0-16,-1-21 15,0 0-15</inkml:trace>
  <inkml:trace contextRef="#ctx0" brushRef="#br0" timeOffset="65699.92">8234 14330 0,'0'21'16,"0"0"-16,0 0 15,0 1-15,-21-1 16,21 0-16,0 0 16,21-21 15,0 0-31,0-21 0,0 0 16,-21 0-1,21 21-15,-21-22 0,22 22 0,-22-21 16,0 0-16,-22 21 31,1 0-31,0 21 16,0-21-1,21 21-15,-21 1 0,21-1 16,0 0-16,0 0 16,0 0-16,21-21 31,0 0-31,0 0 15,-21-21-15,0 0 0,0 0 16,0 0 0,0-1-16,0 1 15,0 0-15,0 0 16,-21 21 0,0 0-1,21 21 16,0 0 16,-21-21 16,0 0 562,21 21-610</inkml:trace>
  <inkml:trace contextRef="#ctx0" brushRef="#br0" timeOffset="67256.03">9483 14499 0,'21'0'15,"0"-21"-15,-21 0 16,0 0-16,0 0 16,0-1-16,0 1 15,0 0-15,0 0 0,0 0 0,0 0 16,-21-1-16,0 1 0,21 0 15,-85-42 1,64 63-16,0 0 0,-1 0 16,1 0-16,0 0 15,-21 0-15,21 0 0,-22 21 0,22 0 16,0 0-16,-21 0 0,20 22 0,1-22 16,0 21-16,0 0 0,0-20 15,0 20-15,21 0 0,-22-21 0,22 22 16,0-22-16,0 0 0,0 0 15,43 0-15,-22 1 0,0-22 0,0 0 16,22 0-16,-22 0 0,21 0 0,-21 0 16,22 0-16,-22 0 0,21-22 15,-21 1-15,22 0 0,-22 0 0,0 0 16,0 0-16,0-22 0,0 22 16,-21-21-16,0 21 0,22-22 0,-22 1 15,0 21-15,0 0 0,0-22 16,0 22-16,0 0 0,0 0 15,0 42 1,0 0-16,0 0 16,0 0-16,0 22 0,0-22 15,0 21-15,0-21 0,0 22 0,0-22 16,0 21-16,21-21 0,0 22 0,-21-22 16,21 0-16,0 0 0,22 0 15,-22 1-15,21-1 0,-21-21 0,22 0 16,20 0-16,-21 0 0,22 0 15,-22 0-15,22 0 0,-22 0 0,0-21 16,22 21-16,-22-22 0,1 1 16,-22 0-16,21 0 0,-21 0 15,0 0-15,-21-22 0,0 22 0,22 0 16,-22-21-16,0 20 0,0 1 0,0-21 16,-22 42-16,1-21 0,0 0 15,0 21-15,0 0 0,-22 0 0,22 0 16,-21 0-16,21 0 0,0 0 15,-22 21-15,22 0 0,0 0 0,0 0 16,0 22-16,-1-22 0,22 0 0,0 21 16,-21-21-16,21 1 0,0 20 15,0-21-15,0 0 0,0 0 0,0 1 16,21-1-16,1-21 16,-1 0-16,0 0 0,0 0 15,0 0-15,0 0 0,22 0 0,-22 0 16,0-21-16,0 21 0,0-22 0,1 1 15,-1 0-15,0 0 0,0-21 16,-21 20-16,21-20 0,0 0 0,-21-1 16,22 1-16,-1 0 0,-21-1 15,21 1-15,0 0 0,-21 21 0,0-22 16,0 22-16,21 0 0,-21 0 0,0 42 31,0 0-15,-21 0-16,21 22 0,-21-22 15,21 21-15,0-21 0,0 22 16,0-1-16,0 0 0,0-21 0,0 22 16,0-1-16,0-21 0,0 22 0,0-22 15,21 0-15,-21 0 0,21 21 16,0-42-16,1 22 0,20-1 0,-21 0 16,21-21-16,-20 0 0,20 0 15,0 0-15,1 0 0,-1 0 0,0 0 16,1 0-16,-1 0 0,0-21 15,-21 0-15,22-1 0,-22 22 16,21-21-16,-21-21 0,1 21 0,-1 0 16,-21-22-16,0 22 0,21-21 0,-21 21 15,0-22-15,0 22 0,0-21 16,0 21-16,-21-1 0,0 1 0,-1 21 16,-41 0-16,42 0 15,0 0-15,-1 21 0,1 1 16,-21 20-16,21-21 0,0 0 0,-1 22 15,1-1-15,21-21 0,0 21 16,-21-20-16,21 20 0,0-21 0,0 0 16,0 0-16,0 1 0,0-1 15,21 0-15,0-21 16,1 0-16,-1 0 0,0 0 0,0 0 16,0 0-16,22 0 0,-22 0 0,0-21 15,21 0-15,-21-1 0,1 1 16,-1-21-16,0 21 0,21-22 0,-21 1 15,1 0-15,-1-1 0,0 1 16,0-21-16,0 20 0,0 1 0,1-22 16,-22 22-16,21 0 0,-21 21 0,21-22 15,-21 22-15,0 0 0,0 42 32,-21 0-32,0 22 0,-1-22 15,1 21-15,0 0 0,0 1 16,0-1-16,21 0 0,0 1 0,-21-1 15,21 0-15,-22 1 0,22-1 0,0 0 16,0-20-16,0 20 0,0-21 16,22 0-16,-1 0 0,0 1 0,0-1 15,0-21-15,0 0 0,22 0 0,-22 0 16,21 0-16,1 0 0,-22 0 16,21 0-16</inkml:trace>
  <inkml:trace contextRef="#ctx0" brushRef="#br0" timeOffset="67759.74">12340 14034 0,'0'-22'0,"0"44"0,21-65 0,-21 22 16,0 0-16,-21 21 16,0 0-16,-21 0 15,20 0-15,1 21 0,-21 0 16,21 0-16,-22 1 0,22 20 0,-21-21 16,21 21-16,-22 1 0,22 20 15,-21-20-15,21 20 0,0-21 16,-1 1-16,1 20 0,21-20 0,0-1 15,0 0-15,0 1 0,0-1 0,0-21 16,0 21-16,0-20 0,21-1 16,22 0-16,-22 0 0,21 0 0,1-21 15,-1 0-15,0 0 0,1 0 16,-1 0-16,0 0 0,1-21 0,-1 0 16,21 21-16,-20-21 0</inkml:trace>
  <inkml:trace contextRef="#ctx0" brushRef="#br0" timeOffset="67995.6">12763 14182 0,'0'-21'15,"0"42"-15,0-64 0,-21 65 32,21-1-32,0 21 0,0-21 0,-21 22 15,21-22-15,-21 21 0,21 0 16,-21 1-16,21-1 0,-21-21 0,21 22 15,0-22-15,0 21 0,-22-21 16,22 0-16,0 1 0,0-1 16,0 0-16,22-21 15,-1 0 1,0 0-16,-21-21 0</inkml:trace>
  <inkml:trace contextRef="#ctx0" brushRef="#br0" timeOffset="68387.38">13144 14266 0,'0'-21'0,"0"42"0,0-63 16,0 21-16,-21 21 15,0 0-15,0 0 0,0 21 16,0 0-16,-1 0 0,1 22 16,0-22-16,0 0 0,21 21 15,0-20-15,-21 20 0,21-21 16,0 21-16,0-20 0,0-1 0,0 0 15,0 0-15,21 0 0,0 0 16,0 1-16,0-1 0,1-21 0,20 0 16,0 0-16,-21 0 0,22 0 15,-1 0-15,-21 0 0,22 0 0,-22-21 16,0-1-16,0 22 0,0-42 0,0 21 16,-21 0-16,0 0 0,0-22 15,0 1-15,0 21 0,0-22 0,-21 1 16,0 0-16,0 21 0,0-1 15,0 1-15,-1 0 0,1 0 0,0 21 16,0 0-16,0 0 0,0 0 16,21 21-16,0 0 15,0 0-15,0 1 16,21-22-16,0 21 16,0-21-16,0 0 0</inkml:trace>
  <inkml:trace contextRef="#ctx0" brushRef="#br0" timeOffset="68723.19">13737 14012 0,'0'0'0,"0"-63"31,21 63-31,0 0 16,1 0-16,-1 21 0,0 0 15,0-21-15,0 43 0,0-22 0,1 0 16,-1 21-16,0 1 0,0-22 16,0 21-16,-21 0 0,0 22 0,0-22 15,0 1-15,0-1 0,0 0 0,0 1 16,-21-1-16,0 0 0,0-21 16,-22 22-16,22-22 0,-21 0 15,21 0-15,-22 0 0,22 1 0,-21-1 16,21-21-16,-22 21 0,22-21 15,0 0-15,21 21 0,0-42 32,21 21-32,0-21 15,22 0-15</inkml:trace>
  <inkml:trace contextRef="#ctx0" brushRef="#br0" timeOffset="68979.03">14605 14351 0,'0'0'16,"-21"0"0,21 21 62,0 0-78,0 1 15,0-1-15</inkml:trace>
  <inkml:trace contextRef="#ctx0" brushRef="#br0" timeOffset="69268.87">14584 14901 0,'0'22'0,"0"-1"31,0 0-15,-21-21-1,-1 21-15,1-21 16,0 0-16,21 21 0,-21 0 0,0-21 16,0 22-16,-1-22 0,1 21 15,0-21-15,0 21 0,0-21 0,-22 21 16,22 0-16,0-21 0,-21 0 0,21 21 16,-1-21-16,-20 0 0,21 0 15</inkml:trace>
  <inkml:trace contextRef="#ctx0" brushRef="#br1" timeOffset="81699.64">12806 15050 0,'21'0'16,"0"0"15,-21 21 109,0 0-124,0 0 0,0 0-1,0 0 1,0 1 0,0-1-1,21-21-15,-21 21 0,0 0 16,0 0-1,21-21-15,-21 21 0,22-21 16,-22 22-16,21-22 0,-21 21 0,0 0 16,21-21-16,-21 21 0,21 0 15,-21 0-15,21 1 16,0-1-16,1 0 16,-22 0-16,21-21 0,0 21 0,0 0 15,0-21-15,0 22 0,1-1 16,-1-21-16,21 21 0,-21 0 15,22-21-15,-22 21 0,21 0 0,-21-21 16,22 22-16,-1-1 0,-21-21 0,21 21 16,-20 0-16,20-21 0,-21 21 15,21-21-15,1 21 0,-22 1 0,21-1 16,-21-21-16,22 21 0,-1 0 0,0 0 16,-20-21-16,20 21 0,0 1 15,1-1-15,20-21 0,-21 21 0,1 0 16,-1 0-16,0-21 0,1 21 0,-1 1 15,0-22-15,1 21 16,-22 0-16,21-21 0,1 21 0,-1 0 16,-21-21-16,21 21 0,1 1 15,-22-22-15,21 21 0,1 0 0,-22-21 16,21 21-16,0-21 0,1 21 0,-1-21 16,0 21-16,1-21 0,-1 22 15,22-22-15,-22 21 0,0-21 0,1 21 16,20-21-16,-21 0 0,1 21 0,-1-21 15,0 0-15,22 0 0,-22 21 16,1-21-16,-1 21 0,0-21 0,22 0 16,-22 0-16,0 22 15,1-22-15,-1 0 0,22 0 0,-22 0 0,0 0 16,1 0-16,-1 21 0,0-21 16,22 0-16,-22 0 0,0 0 15,1 0-15,-1 0 0,0 0 0,1 0 16,-1 0-16,0 0 0,1 0 0,-22 0 15,21 0-15,1 0 0,-1 0 16,0 0-16,1-21 0,-1 21 0,0 0 16,1 0-16,-1 0 0,21 0 0,-20-22 15,-1 22-15,0 0 0,1-21 16,-1 21-16,0 0 0,1 0 0,-1-21 16,0 21-16,-20 0 0,20 0 15,0-21-15,1 21 0,-1 0 16,0 0-16,1-21 0,-22 21 0,21 0 15,0 0-15,1-21 0,-1 21 16,-21 0-16,22-22 0,-1 22 0,0-21 16,1 21-16,-1-21 0,0 21 0,1 0 15,20-21-15,-21 0 0,1 21 16,20-21-16,-20 21 0,20-22 0,-21 22 16,22-21-16,-1 0 0,-20 21 15,20-21-15,-20 21 0,-1-21 0,21 0 16,-20 21-16,20-22 0,-20 1 0,20 0 15,1 21-15,-22-21 0,21 0 16,1 0-16,-1-1 0,-20 22 16,20-21-16,1 0 0,-1 0 0,-20 0 15,20 0-15,-21 21 0,1-22 16,20 1-16,-20 0 0,20 0 0,-21 0 16,22 0-16,-1-1 0,-20 1 0,20 0 15,1 0-15,-1-21 0,1 20 16,-1 1-16,1 0 0,20-21 0,-20 21 15,-1-22-15,1 22 0,-22-21 0,22-1 16,-1 22-16,1-21 0,-1 0 16,1 20-16,-1-20 0,1 0 15,-1 21-15,22-22 0,-22 1 0,1 21 16,-1-22-16,22 1 0,-21 0 16,-1-1-16,-21 1 0,22 0 0,-1-1 15,1 1-15,21 0 0,-22-22 16,1 22-16,-1 0 0,1-22 0,-1 22 15,1-1-15,20 1 0,-20 0 0,-1-1 16,1-20-16,-22 21 0,22-1 16,-1 1-16,1-22 0,-22 22 0,21 0 15,1-22-15,-1 22 0,-20-22 16,20 22-16,1 0 0,-22-22 0,22 22 16,-1 0-16,1-1 0,-22 1 15,21-22-15,-20 22 0,20 0 16,-20-22-16,-1 22 0,0 0 0,22-22 15,-22 22-15,0-22 0,1 22 0,-1-22 16,0 22-16,1 0 0,-1-1 16,0-20-16,1 21 0,-1-1 0,0 1 15,1-22-15,20 22 0,-20-21 0,-1 20 16,0-20-16,1 20 0,-1-20 16,0 21-16,1-22 0,-1 22 0,-21-22 15,21 22-15,1-22 0,-22 22 0,21-21 16,1 20-16,-22-20 15,21 20-15,-21-20 0,22-1 0,-22 1 16,21 21-16,-21-22 0,22 1 0,-1 20 16,21-63-16,-41 43 0,20-1 15,-21 1-15,21 21 0,-20-22 16,-1 1-16,21-1 0,-21 1 0,0-1 16,22 1-16,-22-1 0,0 22 0,0-22 15,0 1-15,1-1 16,-1 1-16,0-1 0,0 1 0,0-1 0,0 1 15,1-1-15,-22 1 0,21-1 16,0 22-16,-21-22 0,21 1 0,-21-1 16,21 1-16,-21-1 0,0 1 15,21-1-15,-21 1 0,22-1 0,-22 1 16,0-1-16,0 1 0,0 21 16,0-22-16,0 1 0,0-1 0,0 1 15,0-1-15,0 1 0,0-1 0,0 1 16,0-1-16,0 22 0,0-22 15,0 1-15,0-1 0,0 1 0,0 20 16,-22-20-16,1-1 0,21 1 0,-21-22 16,0 22-16,0-1 0,0-20 15,-1 20-15,-20 1 0,21-1 16,0 1-16,-22 20 0,22-20 0,-21-1 16,0 1-16,20-1 0,-20 1 15,0-1-15,21 1 0,-22-1 0,1 1 16,21 20-16,-22-20 0,1-1 0,21 1 15,-21-1-15,20 22 0,-20-21 16,21-1-16,-21 1 0,20-1 0,-20 1 16,21-1-16,-21 22 0,20-22 15,-20 1-15,21-1 0,-21 22 0,-1-22 16,1 22-16,0-21 0,-1 20 0,1-20 16,0-1-16,-1 1 0,1 20 15,0-20-15,-1-1 0,1 1 16,0 21-16,-1-22 0,1 22 0,0-22 15,-1 22-15,1-22 0,0 1 0,-1 21 16,1-22-16,0 1 0,-22-1 16,22 22-16,-1-22 0,1 1 0,0 20 15,-22-20-15,22 21 0,-22-22 16,22 22-16,-21-1 0,20-20 0,-20 21 16,20-22-16,-20 1 0,21 20 0,-22-20 15,22 20-15,-1-20 16,-20 21-16,21-22 0,-1 22 0,-20-1 0,20 1 15,-20-21-15,-1 20 0,1 1 16,21 0-16,-22-1 0,1-20 16,-86-22-16,22-21 0,64 64 15,-1-22-15,1 22 16,-1 0-16,1-1 0,-1 1 0,1 0 16,-1-22-16,1 22 0,-1 0 15,1-1-15,-64-41 0,63 41 16,-20 1-16,-43-43 0,84 43 15,-20 0-15,-1-1 16,-41-41-16,41 62 0,-63-62 16,64 41-16,-1 22 0,1-21 15,-1 0-15,1 20 0,-1-20 0,-21 21 16,43-21-16,-21 20 0,-1-20 16,22 21-16,-22 0 0,22-22 15,0 22-15,-1 0 0,-20-21 16,20 21-16,22-1 0,-21 1 15,0 0-15,20 0 0,-20 0 0,0 0 16,-1 21-16,22-22 0,-21 1 16,0 21-16,-1-21 0,22 21 0,0 0 15,0 0-15,0 0 0,-1 0 0,1 0 16,0 0-16,0 0 0,0 0 16,-22 0-16,22 0 0,0 0 0,-21 0 15,21 0-15,-22 0 0,22 0 16,-21 0-16,21-21 0,-22 21 0,22 0 15,0 0-15,0 0 0,0-21 16,-1 21-16,1 0 0,0 0 16,0 0-16,0 0 0,0 0 15,-1-21-15,1 21 0,0 0 16,0 0-16,0 0 0,0 0 16,-1 0-16,1 0 0,0 0 15,0 0-15,0 0 0,0 0 16,-1 21-16,1-21 0,0 21 0,0 0 15,0 0-15,0 0 16,-1 1-16,1-1 0,0 21 16,0-21-16,0 0 0,21 1 15,-21-1-15,-1 0 0,1 0 0,21 21 16,-21-20-16,21-1 0,-21 0 16,0 21-16,21-21 0,-21 1 15,21-1-15,-22 0 0,1 0 16,21 0-16,0 0 0,-21 1 0,0-1 15,21 0-15,0 0 0,-21 0 0,21 0 16,-21 1-16,21-1 0,0 0 16,0 0-16,0 0 0,0 0 15,0 1-15,0-1 16,0 0 0,-22-21-1,22-21 32,0 0-47,0-1 0</inkml:trace>
  <inkml:trace contextRef="#ctx0" brushRef="#br1" timeOffset="82015.25">18076 1207 0,'0'0'0,"0"21"31,0 0-15,21 0-1,1 0-15,-22 0 0,21 1 0,0-1 16,0 0-16,-21 0 0,0 0 0,21 22 15,-21-22-15,21 0 0,-21 0 16,0 0-16,0 0 0,0 1 0,0-1 16,0 0-1,0 0-15,0 0 16</inkml:trace>
  <inkml:trace contextRef="#ctx0" brushRef="#br1" timeOffset="82261.12">18732 1312 0,'0'0'0,"-21"22"31,0-1-31,0-21 0,0 21 0,0 0 16,-22 0-16,22 0 0,-21 1 15,21-1-15,-22 0 0,22 0 0,-21 0 16,21 22-16,-1-22 0,1 0 16,0-21-16,0 21 0,21 0 0,0 0 15,-21-21-15,21 22 0,-21-22 16,-1 0 0</inkml:trace>
  <inkml:trace contextRef="#ctx0" brushRef="#br1" timeOffset="83672.97">16912 1355 0,'0'-21'15,"0"-1"1,0 1 15,0 42 16,-21 1-47,21-1 16,0 0-16,-21 21 15,21-21-15,0 1 0,0 20 0,0-21 16,0 21-16,-21 1 0,21-22 0,-22 21 15,22-21-15,0 22 0,0-22 16,-21 21-16,21-21 0,-21 1 0,21-1 16,0 0-16,0 0 15,-21-21-15,21 21 16,0-42 15,0 0-31,0 0 16,21 21-16,-21-21 0,0-1 15</inkml:trace>
  <inkml:trace contextRef="#ctx0" brushRef="#br1" timeOffset="84755.52">17103 1418 0,'0'-21'15,"0"42"32,0 0-31,0 1-16,0-1 15,-22 0-15,22 0 0,0 0 16,-21 0-16,21 1 0,0 20 0,0-21 16,0 0-16,0 0 0,0 1 15,-21-1-15,21 0 16,0 0-16,0 0 0,0 0 16,0 1-1,21-22-15,0 0 0,1 0 16,-1 0-16,0 0 0,0 0 15,0 0-15,0 0 0,1 0 16,-1 0-16,0-22 0,0 1 0,0 21 16,0-21-16,1 0 0,-22 0 15,21 0-15,0-1 0,-21 1 0,0 0 16,21-21-16,-21 21 0,21-1 16,-21 1-16,0-21 0,0 21 0,0 0 15,0-1-15,0 1 0,0 0 16,0 0-16,0 0 15,0 0-15,-21 21 0,0 0 0,21-22 16,-21 22-16,0 0 0,-1 0 16,1 0-16,0 0 0,0 0 15,0 0-15,0 0 0,-1 0 16,1 0-16,21 22 0,-21-22 0,0 21 16,0 0-16,0-21 0,-1 21 15,1 0-15,0 0 0,21 1 16,-21-1-16,21 0 0,-21 0 0,21 0 15,0 0-15,0 1 0,0-1 16,0 0-16,0 0 0,0 0 16,0 0-16,0 1 0,0-1 15,0 0-15,0 0 0,0 0 16,21 0 0,0-21-16,0 22 0,0-22 15,1 0-15,-1 0 0,0 0 16,0 0-16,0 0 0,0 0 15,1 0-15,-1 0 0,0-22 0,-21 1 16,21 21-16,0-21 0,0 21 16,-21-21-16,0 0 0,22 0 0,-22-1 15,21-20-15,-21 21 0,0 0 16,0 0-16,0-22 0,0 22 16,0 0-16,0 0 0,0 0 0,0-1 15,0 1-15,0 0 0,0 0 16,0 0-16,0 0 0,0-1 15,-21 1-15,-1 21 16,1 0-16,0 0 0,0 0 16,0 0-16,0 0 0,-1 0 15,1 0-15,0 21 0,0 1 16,0-22-16,0 21 0,21 0 16,-22 0-16,1 21 0,21-20 0,0-1 15,-21 0-15,0 21 0,21-21 0,-21 1 16,21 20-16,0-21 15,0 0-15,0 0 0,0 1 0,0 20 16,0-21-16,21 0 0,0 0 16,0 1-16,0-1 0,1-21 15,-1 21-15,0 0 0,0-21 0,0 0 16,0 0-16,1 0 0,-1 0 16</inkml:trace>
  <inkml:trace contextRef="#ctx0" brushRef="#br1" timeOffset="86095.24">14859 3535 0,'0'0'0,"-21"0"0,0 0 16,-1 0-1,1 0-15,0 0 16,0 0-16,0 0 16,0 0-16,-1 0 15,44 0 79,-1 0-94,0 0 16,0 0-1,0 0-15,0 0 0,1 21 16,-1-21-16,0 0 0,0 0 0,21 0 15,-20 0-15,20 0 0,0 0 0,1 0 16,-1 0-16,0 0 0,1 0 16,-1 0-16,21 0 0,-20 0 0,-1 0 15,22 0-15,-22 0 0,0 0 16,1 0-16,-1 0 0,21 0 0,-20 0 16,-1 0-16,0 0 0,1 0 15,-1 0-15,0 0 0,1 0 0,20 0 16,-20 0-16,-1 0 0,21 0 0,-20 0 15,20 0-15,-20 0 0,20 0 16,-21-21-16,22 21 0,-22 0 16,22 0-16,-22 0 0,0 0 0,1 0 15,-1 0-15,-21 0 0,22 0 16,-1-21-16,-21 21 0,0 0 0,22 0 16,-22 0-16,0 0 0,21 0 0,-21 0 15,1 0-15,-1 0 0,0 0 16,0 0-16,0 0 0,-21-21 0,21 21 15,1 0 1,-1 0 0,0 0-1,-42 0 79,0 0-78,-1 0-16,1 0 0,-21-22 0,21 22 15</inkml:trace>
  <inkml:trace contextRef="#ctx0" brushRef="#br1" timeOffset="89203.7">15071 3641 0,'21'0'0,"0"0"16,0 0 0,0 0-1,-21-21-15,21 21 32,-21 21 46,0 0-63,-21 0 1,0-21-16,0 0 16,21 21-16,-21-21 15,0 0-15,21 21 16,-22-21-16,1 0 0,0 0 15,0 22-15,0-22 0,0 0 16,-1 0-16,1 21 16,0-21-16,21 21 0,-21-21 0,0 0 15,0 21-15,-1-21 0,1 0 16,0 0-16,0 21 0,0-21 0,0 0 16,-1 0-16,1 21 0,0-21 0,0 0 15,0 22-15,-22-22 0,22 0 16,0 0-16,0 21 0,0-21 15,0 21-15,-1-21 0,-20 0 0,21 0 16,0 21-16,0-21 0,-1 0 16,1 0-16,-21 21 0,21-21 0,0 0 15,-1 0-15,1 21 0,-21-21 16,21 0-16,0 0 0,-1 22 0,1-22 16,0 0-16,0 0 0,0 0 15,0 0-15,-1 21 0,1-21 16,0 0-16,0 0 0,0 0 15,0 21-15,-1-21 0,1 0 0,0 0 16,0 0-16,0 21 0,0-21 0,-1 0 16,1 21-16,0-21 0,0 0 15,0 0-15,0 0 0,-1 21 16,1-21-16,0 0 0,0 0 0,-21 0 16,20 22-16,1-22 0,0 0 15,0 0-15,0 0 0,0 21 0,-1-21 16,1 0-16,0 0 0,0 0 0,0 0 15,0 0-15,-1 21 16,1-21-16,0 0 0,0 0 16,0 0-16,21 21 0,-21-21 0,-1 0 15,1 21-15,0-21 16,0 0-16,0 0 0,0 0 16,-1 0-16,1 21 0,0-21 15,0 0-15,0 0 0,0 0 16,-1 0-16,1 22 15,0-22-15,0 0 16,0 0-16,0 0 16,21-22 109</inkml:trace>
  <inkml:trace contextRef="#ctx0" brushRef="#br1" timeOffset="90119.18">12912 3831 0,'21'-21'31,"0"21"-31,-21-21 16,0 42 31,-21-21-32,21 21-15,-21-21 0,-1 21 0,1 1 16,0-1 0,0-21-16,21 21 0,-21 0 0,0-21 15,21 21-15,-22 0 0,1 1 16,0-1-16,0 0 0,0 0 15,21 0-15,-21-21 0,-1 21 0,22 1 16,0-1-16,-21-21 0,0 21 16,21 0-16,-21-21 0,21 21 0,-21 0 15,0-21 1,21 22-16,-22-1 0,1 0 16,0-21-1,21 21 16,21-21 32,0 0-47,1 0-1,-1 0 1,0 0-16,0 0 15,0 0-15,-21 21 16,21-21-16,1 21 16,-1-21-16,-21 22 0,21-22 0,-21 21 15,21-21-15,-21 21 0,21-21 16,0 21-16,-21 0 0,22-21 0,-1 21 16,-21 1-16,21-22 0,-21 21 0,21 0 15,0-21-15,-21 21 0,21-21 16,1 21-16,-1-21 0,0 21 15,-21 1-15,21-22 16,-21 21 0,21-21-16,-21 21 15,0 0 1</inkml:trace>
  <inkml:trace contextRef="#ctx0" brushRef="#br1" timeOffset="115255.51">12933 3810 0,'0'0'0,"0"-21"16,0 42 15,-21 0-16,-1-21-15,1 21 0,0 1 0,0-1 16,-21 0-16,20 0 0,-20 21 16,0-20-16,21-1 0,-22 21 15,1-21-15,0 0 0,-1 1 0,1 20 16,0-21-16,20-21 0,-20 21 16,21 0-16,0-21 0,0 0 0,21 22 15,21-22 16,0 0-15,0 0-16,0 0 0,22 0 0,-22 21 16,0-21-16,21 21 0,-21-21 15,22 21-15,-1 0 0,-21-21 0,22 21 16,-1 1-16,0-1 0,1-21 16,-22 21-16,21 0 0,0 0 0,1 0 15,-22-21-15,21 22 0,-21-1 0,22-21 16,-22 21-16,0-21 15,0 0-15,-21 21 0,21-21 16,-21-21 31,0 0-31</inkml:trace>
  <inkml:trace contextRef="#ctx0" brushRef="#br1" timeOffset="115749.1">12848 4149 0,'-21'0'15,"42"0"-15,-84 0 0,41 0 0,1 0 0,-21 0 16,21 0-16,0 0 0,-1 0 15,22 21-15,-21-21 0,21 21 32,21-21-17,1 0-15,20 0 0,0 0 0,22 0 16,-1 0-16,1 0 0,20 0 16,22-21-16,-21 21 0,21-21 0,0 0 15,-1-1-15,1 22 0,0-21 16,21 0-16,-21 0 0,0 0 0,0 0 15,-1-1-15,1 22 0,-21-21 16,-22 21-16,22 0 0,-21-21 0,-22 21 16,21 0-16,-20 0 0,-1 0 0,-21-21 15,22 21-15,-22 0 0,0 0 16,0 0-16,0 0 31,-42 0 32,0 0-63,0 0 0,0 0 15,-22 0-15,22 0 0,-21 0 0,-22 0 16,1 0-16,-1 0 0,1 0 0</inkml:trace>
  <inkml:trace contextRef="#ctx0" brushRef="#br1" timeOffset="116092.11">13420 4128 0,'0'0'0,"-64"0"0,1 21 0,-1-21 16,1 21-16,20-21 0,1 0 15,-22 0-15,43 0 0,-21 0 0,21 21 16,0-21-16,42 0 16,0 0-16,21 0 15,1-21-15,20 0 0,1 21 16,20-21-16,1-1 0,21 1 0,-22 0 15,43 0-15,-21 0 0,21 0 0,0 21 16,-21-22-16,21 1 0,-21 0 16,0 0-16,-22 0 0,1 0 0,-21 21 15,-1-22-15,1 22 16,-22 0-16,0-21 0,-21 21 0,1 0 16,-1 0-16,0 0 0,0 0 15,-21 21 32,0 1-47,0-1 16,0 0-16,0 0 0</inkml:trace>
  <inkml:trace contextRef="#ctx0" brushRef="#br1" timeOffset="135243.41">24617 3366 0,'0'0'0,"-21"0"0,21-22 0,0 1 16,42 21-16,-21 0 16,0-21-16,22 21 0,-1 0 15,0 0-15,1-21 0,20 21 0,1-21 16,-22 21-16,21 0 16,-20 0-16,-1 0 0,0 0 0,1 0 0,-22 0 15,0 0-15,0 0 16,-42 0 15,0 0-31,0 0 0,0 0 16,21 21-16,-22-21 0</inkml:trace>
  <inkml:trace contextRef="#ctx0" brushRef="#br1" timeOffset="135763.1">25040 3281 0,'0'-21'109,"0"42"-62,0 0-31,0 0-1,0 0-15,0 1 0,0-1 16,0 0-16,0 0 0,0 21 16,0-20-16,0 20 0,0-21 15,0 21-15,0 1 0,0-22 0,0 21 16,0-21-16,0 1 0,0 20 15,-21-21-15,21 0 0,0 0 0,0 1 16,0-1-16,0 0 16,0-42 31,0 0-47</inkml:trace>
  <inkml:trace contextRef="#ctx0" brushRef="#br1" timeOffset="136495.69">25125 3450 0,'21'0'16,"-42"0"-16,63-21 0,-42 0 0,21 21 15,0-21-15,1 0 16,-22-1-16,21 1 15,-21 0-15,0 0 0,21 21 16,-21-21-16,0 0 0,0-1 16,-21 22-16,0 0 0,-1 0 15,1 0-15,-21 0 0,0 0 0,-1 0 16,1 0-16,0 22 0,-1-1 16,22 0-16,-21 0 0,21 0 0,-22 22 15,43-22-15,0 0 0,0 0 0,0 21 16,0-20-16,0-1 0,21 0 15,22 21-15,-22-21 0,21 1 0,-21-1 16,22 0-16,-1 0 16,0 0-16,-20 0 0,20 1 0,-21-1 15,0 0-15,-21 0 0,0 0 16,0 0-16,0 1 16,-42-22-16,21 0 0,-22 21 0,1-21 15,0 0-15,-1 0 0,1 0 0,0 0 16,-1 0-16,1 0 0,21 0 15,-21 0-15,20 0 0,22-21 16,0-1-16,0 1 16,0 0-16,22 0 0,-1 21 0,0-21 15,21 0-15,1-1 0,-1 1 0,0 0 16,1 21-16</inkml:trace>
  <inkml:trace contextRef="#ctx0" brushRef="#br1" timeOffset="136691.57">25400 3535 0,'0'0'0,"0"21"16,0 0-16,0 0 16,0 1-16,-21-1 0,21 0 0,-21 21 15,21-21-15,0 1 0,0-1 0,0 0 16,-22 0-16,22 0 0,0 0 16,0 1-16,0-1 0,0 0 0,0 0 15,22-21 16,-22-21-31,21 21 16,-21-21-16</inkml:trace>
  <inkml:trace contextRef="#ctx0" brushRef="#br1" timeOffset="136851.49">25506 3408 0,'0'-21'15,"0"42"-15,-21-85 0,21 43 0,0 0 16,-22 21-16,1 0 15,21 21 1,0 0-16,0 1 0,0-1 16,21 0-16,1 0 15,-1 0-15,0 0 0</inkml:trace>
  <inkml:trace contextRef="#ctx0" brushRef="#br1" timeOffset="137272.25">25781 3577 0,'0'21'0,"-21"43"31,0-43-31,21 0 0,0 0 16,0 1-16,0-1 0,0 0 0,0 0 16,0 0-16,0 0 0,0 22 31,-22-64 0,22-1-15,0 1-16,0 0 0,0 0 15,0 0-15,0-22 0,22 22 16,-1-21-16,0 21 0,0-22 0,21 22 16,-20 0-16,20 0 0,0 0 0,1 21 15,-1 0-15,0 0 0,1 0 16,-1 21-16,-21 0 0,21 0 15,-20 0-15,-22 1 0,0-1 16,0 21-16,0-21 0,0 22 0,0-22 16,0 0-16,0 0 0,-22 0 0,1 0 15,0 1-15,21-1 0,-21-21 16,21 21-16,0 0 0,21-21 31,0-21-31</inkml:trace>
  <inkml:trace contextRef="#ctx0" brushRef="#br1" timeOffset="137527.1">26776 3535 0,'-21'0'15,"42"0"-15,-64 0 0,22 0 0,0 21 0,0 0 16,-21 0-16,20 1 0,1-1 0,0 0 15,-21 0-15,21 0 0,21 22 16,-22-22-16,22 0 0,-21 0 0,21 0 16,0 0-16,0 1 15,0-1-15,21-21 0,1 21 16,-1-21-16,21 0 0,-21 0 0,0 0 16,22 0-16,-22 0 0,21 0 0,-21 0 15,22-21-15,-1 21 0</inkml:trace>
  <inkml:trace contextRef="#ctx0" brushRef="#br1" timeOffset="137879.9">26966 3683 0,'21'42'31,"1"-42"-31,-1 0 0,0 0 15,0 0-15,0 0 0,0-21 0,22 21 16,-1-21-16,-21 0 16,0 0-16,1 21 0,-1-21 0,-21-1 15,0 1-15,0 0 0,0 0 0,0 0 16,-21 0 0,-1 21-16,1 0 0,-21 0 0,21 21 15,-22 0-15,22 0 0,-21 0 16,21 22-16,-22-22 0,22 21 0,0-21 15,0 0-15,21 1 0,0 20 16,0-21-16,0 0 0,21 0 16,0 1-16,0-22 0,1 0 15,-1 0-15,21 0 0,-21 0 0,0 0 16,22 0-16,-22 0 0,21-22 16,-21 1-16</inkml:trace>
  <inkml:trace contextRef="#ctx0" brushRef="#br1" timeOffset="138232.7">28617 3154 0,'0'0'16,"-21"-21"-16,0 0 0,0 21 0,0-22 15,21 1-15,-22 0 0,22 0 0,0 0 16,0 0-16,0-1 0,0 44 31,0-1-31,0 0 16,0 21-16,0 22 16,0-22-16,0 22 0,0-1 0,0 1 0,0-1 15,-21-21-15,0 22 0,21-22 16,-21 22-16,21-22 0,0-21 15,0 22-15,0-22 0,0 0 0,0 0 16,0 0-16,21-21 16,0 0-16,0 0 0,1 0 15,-1-21-15,21 0 0,-21 0 0</inkml:trace>
  <inkml:trace contextRef="#ctx0" brushRef="#br1" timeOffset="138835.35">28871 3239 0,'21'-43'0,"-42"86"0,42-128 15,1 43-15,-22 20 0,0 1 0,0 0 0,0 42 32,0 0-32,0 1 0,0-1 15,0 21-15,-22 0 0,22 1 16,0 20-16,-21-20 0,21-1 0,0 0 16,-21 1-16,21-1 0,0 0 15,0 1-15,0-22 0,0 0 0,0 0 16,0 0-16,0 0 0,0-42 31,0 0-15,0 0-16,0 0 0,0 0 15,0-1-15,21-20 0,-21 0 0,21 21 16,1-22-16,-1 1 0,0 21 16,0 0-16,0-1 0,0 1 15,1 21-15,-1 0 0,0 0 16,-21 21-16,21 1 0,-21-1 15,0 0-15,0 21 0,0 1 0,0-22 16,0 21-16,0-21 0,0 22 0,0-22 16,0 21-16,0-21 0,21 0 15,0 1-15,1-1 0,-1 0 16,0-21-16,0 0 0,21 0 16,-20 0-16,-1 0 0,0 0 0,0-21 15,0 21-15,0-21 0,1-1 16,-1 1-16,0 0 0,0-21 15,0 21-15,-21-22 0,21 22 0,-21-21 16,22 21-16,-22-22 0,0 22 16,0 42-1,0 0 1,0 1-16,0-1 0,-22 0 0,22 0 16,-21 21-16,21-20 0,-21-1 15,21 0-15,0 0 0,0 0 0,0 0 16,0 1-16,0-44 47</inkml:trace>
  <inkml:trace contextRef="#ctx0" brushRef="#br1" timeOffset="139003.26">29591 3344 0,'0'-42'0,"0"84"0,0-126 0,0 41 16,0 1-16,0 21 0,0 0 15,0 0-15,0 42 47,-21 0-47,21 0 16,-21 0-16,-1 0 16</inkml:trace>
  <inkml:trace contextRef="#ctx0" brushRef="#br1" timeOffset="139179.15">28660 3429 0,'-22'0'15,"-41"21"1,84-21 15,21 0-31,-20 0 0,20 0 16,0 0-16,22 0 0,-1 0 0,1-21 15,-1 21-15</inkml:trace>
  <inkml:trace contextRef="#ctx0" brushRef="#br1" timeOffset="139566.93">29993 3493 0,'21'0'0,"-42"0"0,42-22 0,-21 1 15,0 0-15,0 0 16,-21 21 0,0 0-1,-21 0-15,20 0 0,1 0 0,-21 0 16,21 21-16,0 0 0,-1 0 16,1 1-16,21-1 0,0 0 15,0 0-15,0 0 0,21 0 16,1-21-16,-1 22 0,0-1 0,21-21 15,-21 21-15,22 0 0,-1-21 16,-21 21-16,22-21 0,-22 21 0,0 1 16,0-22-16,-21 21 0,-21 0 31,0-21-31,0 0 0,-22 0 0,22 0 16,-21 0-16,-1 0 0,1 0 15,21 0-15,-21 0 0,20 0 0,-20 0 16,21 0-16,0 0 0</inkml:trace>
  <inkml:trace contextRef="#ctx0" brushRef="#br1" timeOffset="140423.44">24701 4614 0,'0'-21'16,"-21"-21"-1,21 21-15,-21 21 16,0 0-16,21 21 15,-21-21-15,0 42 0,21-21 0,0 22 16,0-1-16,0 0 0,0 1 0,0-1 16,0 22-16,0-22 0,0 21 15,0-20-15,0-1 0,0 0 0,0 1 16,0-22-16,0 21 0,0-21 0,0 1 16,0-1-16,0 0 15,0 0-15,0-42 31,-22 0-31,22 0 16,0-1-16,0 1 0,0-21 0,0 21 16,0-22-16,22 1 0,-1 21 15,0-21-15,0-1 0,0 22 0,22 0 16,-1 0-16,-21 0 0,21 21 0,1 0 16,-1 0-16,22 0 0,-22 21 15,0 0-15,1 0 0,-22 0 0,21 22 16,-21-22-16,0 21 0,-21-21 0,0 22 15,0-22-15,0 0 0,-21 21 16,0-21-16,-21 1 0,-1-1 0,1 0 16,0 0-16,-22 0 0,22 0 15,0-21-15,-1 22 0,1-22 16,0 0-16,20 0 0,1 0 0,0 0 16,21-22-1,0 1-15,21 0 16,0 0-16,22-21 0,-22 20 0,21 1 15</inkml:trace>
  <inkml:trace contextRef="#ctx0" brushRef="#br1" timeOffset="140611.32">25379 4974 0,'21'0'0,"-42"0"0,63 0 0,-21 21 16,-21 1-16,0-1 0,0 0 15,0 0-15,0 0 0,0 0 0,0 1 16,-21-1-16,21 0 0,-21 0 15,21 0-15,0 0 0,0 1 0,-21-1 16,0 0-16,21 0 16</inkml:trace>
  <inkml:trace contextRef="#ctx0" brushRef="#br1" timeOffset="140767.24">25442 4974 0,'0'-42'0,"-42"338"0,84-613 0,-42 380 0,0-169 0,0 85 16,0-21-16,0 21 0,0 0 16,0-1-16,-21 22 0,21 22 31,0-1-15,21-21-16,0 21 0,-21 0 0,22 0 15</inkml:trace>
  <inkml:trace contextRef="#ctx0" brushRef="#br1" timeOffset="141214.99">25823 5038 0,'0'21'0,"0"-42"0,0 63 16,-21-42-16,0 21 0,0 0 0,21 1 15,-21-1-15,21 0 0,0 0 16,-22 0-16,22 0 0,0 1 0,0-1 15,-21 0-15,21 0 0,0 0 16,0 0 0,0-42 15,0 0-31,0 0 16,0 0-16,0 0 0,0-1 0,0 1 15,0-21-15,0 0 0,21 20 0,1-20 16,-1 0-16,0-1 0,0 1 15,21 0-15,-20 21 0,20-1 0,0 1 16,1 0-16,-1 21 0,0 0 16,1 0-16,-22 21 0,21 0 0,-21 1 15,22 20-15,-22-21 0,0 21 0,-21-20 16,0 20-16,0 0 0,0-21 16,0 22-16,0-22 0,0 21 15,-21-21-15,21 1 0,-21-1 0,-1 0 16,1 0-16,0-21 0,0 21 15,0-21-15,21 21 16,21-21 0,0-21-16</inkml:trace>
  <inkml:trace contextRef="#ctx0" brushRef="#br1" timeOffset="141901.6">26987 5017 0,'0'0'0,"0"-22"16,0 1-16,0 0 0,0 0 16,0 0-16,-21 0 0,0-1 0,-21 22 15,21 0-15,-1 0 0,1 0 0,0 0 16,-21 0-16,21 22 0,-22-1 16,22 0-16,-21 21 0,-1-21 0,22 22 15,0-1-15,-21-21 0,21 22 16,-1-22-16,22 21 0,0-21 0,0 22 15,0-22-15,0 0 0,0 0 0,0 0 16,22 0-16,-1-21 16,0 0-16,21 0 0,-21 0 0,22 0 15,-22 0-15,21 0 0,-21-21 16,22 21-16,-22-21 0,21 0 16,-21 0-16,22 0 0,-22-22 0,0 22 15,0-21-15,0-1 0,1-20 0,-1 21 16,-21-22-16,21 22 0,-21-22 15,21 22-15,-21 0 0,0-1 0,0 22 16,0 0-16,0 0 0,0 0 16,-21 21-16,0 0 0,0 0 15,-1 0-15,22 21 0,-21 0 0,0 21 16,0-21-16,0 22 16,21-1-16,0 22 0,-21-22 0,21 0 15,0 1-15,0-1 0,0 0 0,0 1 16,0-22-16,21 21 0,0-21 15,0 0-15,0 1 0,0-1 0,1-21 16,20 0-16,-21 0 0,0 0 16,22 0-16,-22 0 0,21 0 0,-21 0 15,0-21-15,1 21 0,20-22 0,-21 1 16,0 0-16,0-21 0,1 21 16,-22-1-16,21 1 0,-21 0 15,21 0-15,-21 0 0,0 42 31,0 0-31,-21 0 0,21 0 0,-21 1 16,21-1-16,0 0 16,-22 0-16,22 0 0,0 0 15,0 1-15,22-22 32,-1 0-32,0 0 15,-21-22-15</inkml:trace>
  <inkml:trace contextRef="#ctx0" brushRef="#br1" timeOffset="142087.49">27538 4868 0,'0'0'0,"0"-21"0,0 0 0,0 0 0,0 0 16,-21 21 15,21 21-15,0 0-16,0 0 15,0 0-15,21 1 16,0-22-16,0 21 16,0-21-16</inkml:trace>
  <inkml:trace contextRef="#ctx0" brushRef="#br1" timeOffset="142543.23">28003 4974 0,'0'21'0,"-21"-21"16,21 22-16,-21-22 0,21 21 0,-21 0 16,21 0-16,-21-21 0,21 21 15,-21 0-15,21 1 0,0-1 16,0 0-16,0 0 0,0 0 16,0 0-16,-22 1 15,22-1-15,-21-21 16,21 21-16,0-42 31,0 0-15,0-1-16,0 1 0,0 0 15,21 0-15,1 0 0,-1 0 16,0-22-16,0 22 0,0-21 0,22 21 16,-22-22-16,21 22 0,-21 0 0,22 0 15,-1 0-15,-21 21 0,21 0 16,-20 0-16,20 0 0,-21 21 0,0 0 15,0 0-15,1 0 0,-22 22 16,0-22-16,0 21 0,0-21 0,0 0 16,0 1-16,0 20 0,-22-21 15,22 0-15,-21 0 0,0-21 16,21 22-16,-21-1 0,21 0 16,-21-21-16,42 0 31,0 0-31,0 0 0,0 0 0</inkml:trace>
  <inkml:trace contextRef="#ctx0" brushRef="#br1" timeOffset="143172.87">29083 5017 0,'0'-22'0,"0"44"0,0-65 0,-21 22 16,0 0-16,-1 21 0,1 0 15,0 0-15,0 0 0,-21 0 0,20 0 16,-20 0-16,21 21 0,0 0 0,-22 0 16,22 1-16,0-1 0,0 0 15,0 0-15,0 0 0,21 22 0,-22-22 16,22 0-16,0 0 0,0 0 16,0 0-16,22 1 0,-1-22 15,0 0-15,0 0 0,0 0 0,22 0 16,-22 0-16,0 0 0,0 0 15,0 0-15,22 0 0,-22-22 16,0 1-16,0 21 0,-21-21 0,21 0 16,0 0-16,-21 0 0,22 21 15,-22-22-15,0 1 0,0 0 0,0 0 16,0 42 15,-22 0-31,22 0 0,-21 1 16,0 20-16,21-21 0,-21 21 15,0-20-15,0 20 0,-1 0 0,1 1 16,0-1-16,21 0 0,-21 22 16,21-1-16,-21 1 0,21-1 15,-21 1-15,21-1 0,0 1 0,0 20 16,0-20-16,0-1 0,0 22 0,0-21 16,0 20-16,0-20 0,0-1 15,-22 1-15,1-1 0,0 1 0,0-22 16,0-21-16,0 22 0,-22-22 0,1 0 15,0-21-15,-1 0 16,-20 0-16,20 0 0,1-21 0,-21 0 0,-1-1 16,22 1-16,-22-21 0,22 0 0,-22-1 15,22 1-15,0-22 0,-1 22 16,1 0-16,21-22 0,0 22 0,0 0 16,21-1-16,0 1 0,0 0 15,0 20-15,0-20 0,21 0 0,0-1 16,0 22-16,0-21 0,22 0 15</inkml:trace>
  <inkml:trace contextRef="#ctx0" brushRef="#br1" timeOffset="143823.49">29400 4614 0,'22'-21'0,"-44"42"0,44-63 0,-22 21 16,0 42 15,0 21-31,0-20 16,0 20-16,0 0 0,0 22 15,0-22-15,0 0 0,0 22 0,0-22 16,0 1-16,0-1 0,0 0 0,-22 1 15,22-22-15,0 0 0,0 0 16,0 0-16,-21 0 0,21 1 0,-21-22 16,21-22-1,0 1 1,0 0-16,0 0 0,0 0 16,0-22-16,0 22 0,21-21 0,0 0 15,1-1-15,-1 1 0,0 0 0,0 20 16,21-20-16,-20 21 15,20 0-15,-21 0 0,21-1 0,1 22 16,-22 0-16,21 22 0,-21-1 0,22 21 16,-22-21-16,0 22 0,-21-22 15,0 21-15,21 0 0,-21-20 0,0 20 16,0 0-16,0-21 0,0 1 16,-21-1-16,21 0 0,-21 0 0,0 0 15,21 0-15,-21-21 0,21 22 0,-22-22 16,44-22 15,-1 22-31</inkml:trace>
  <inkml:trace contextRef="#ctx0" brushRef="#br1" timeOffset="144223.26">30353 4911 0,'21'-21'0,"-42"42"0,63-64 0,-21 22 16,-21 0-16,0 0 0,0 0 15,-21 21-15,0 0 0,0 0 16,0 0-16,0 0 0,-22 0 16,1 21-16,21 21 0,-22-21 0,1 1 15,0 20-15,-1-21 0,22 21 16,-21-20-16,21-1 0,0 21 16,-1-21-16,22 0 0,0 1 0,0-1 15,0 0-15,22-21 16,-1 0-16,0 0 0,21 0 15,-21 0-15,22 0 0,-1 0 16,0 0-16,1-21 0,-22 0 0,21 21 16,-21-43-16,22 22 0,-22 0 15,0 0-15,0-22 0,0 22 0,-21 0 16,22-21-16,-22 21 0,0-1 16,-22 44-1,1-22-15,21 21 16,-21 0-16,21 0 0,-21 21 15,21-20-15,-21-1 0,21 0 0,0 21 16,0-21-16,0 1 0,21-1 16,0 0-16,0-21 0,0 0 15,1 21-15</inkml:trace>
  <inkml:trace contextRef="#ctx0" brushRef="#br1" timeOffset="144800.93">30840 4911 0,'0'-21'0,"0"42"0,21-85 16,-21 43-16,0 0 0,0 0 0,-21 42 31,0 21-31,21-21 16,0 22-16,-22-1 0,22 0 16,-21 1-16,21 20 0,0-20 0,-21-1 15,21 21-15,-21-20 0,21 20 16,-21-20-16,21 20 0,0 1 0,0-1 15,0 1-15,0-1 0,0 1 0,0-1 16,0 1-16,0-22 0,0 0 16,0 1-16,0-22 0,0 21 0,0-21 15,0 0 1,0-42 0,0 0-16,0 0 0,0 0 15,21 0-15,-21-22 0,21 1 16,-21 0-16,0-1 0,0 1 0,21-22 15,0 1-15,-21 21 0,22-22 0,-22 1 16,0-1-16,21 22 0,-21-22 16,21 1-16,-21 20 0,0-20 0,0 21 15,21-22-15,0 22 0,0-1 16,-21 1-16,22 21 0,-1-21 0,21 20 16,-21 1-16,0 0 15,22 0-15,-22 0 0,0 21 0,21 0 16,-20 0-16,-1 0 0,0 21 15,0 0-15,0 0 0,-21 0 0,0 1 16,0 20-16,0-21 0,0 21 16,-21-20-16,0-1 0,-21 21 0,20-21 15,-20 0-15,0 1 0,-1-22 16,1 21-16,0 0 0,-1-21 0,22 0 16,0 0-16,0 0 0,42 0 31,0 0-31,22 0 0,-22-21 0,21 0 15</inkml:trace>
  <inkml:trace contextRef="#ctx0" brushRef="#br1" timeOffset="145079.76">31538 4784 0,'0'-21'16,"0"42"-16,-21-42 15,0 42 1,21 21-16,-21-21 0,0 22 15,21-1-15,0 21 0,0-20 0,-22 20 16,22 1-16,-21-22 0,21 22 16,-21-1-16,21 1 0,0-1 0,-21 1 15,0-1-15,0 1 0,-1-1 16,1 1-16,0-1 0,0 1 16,21-22-16,0 0 0,-21-21 0,21 22 15,0-22-15,0 0 0,21-21 31,-21-21-31,21 0 0,-21 0 16,0-22-16,21 22 0,0-21 16</inkml:trace>
  <inkml:trace contextRef="#ctx0" brushRef="#br1" timeOffset="145331.63">31411 5249 0,'0'64'0,"0"-191"0,21 63 0,-42 191 0,42-317 0,-21 126 15,22 1-15,-22 21 16,21-1-16,-21 1 0,21 21 0,0 0 15,0-1-15,22 22 0,-22 0 16,0 0-16,21 0 0,1 0 0,-22 0 16,21 22-16,-21 20 0,0-21 15,1 21-15,-22-20 0,0 20 0,0-21 16,0 21-16,-43-20 0,22-1 16,-21 0-16,21 0 0,-22 0 0,1 0 15,0-21-15,-1 22 0,1-22 16,0 0-16,20 0 0,1 0 0,0 0 15,42 0 17,0-22-32</inkml:trace>
  <inkml:trace contextRef="#ctx0" brushRef="#br1" timeOffset="146651.87">31729 5038 0,'21'0'0,"-42"0"0,63 0 16,-21 0-16,0 0 15,1 0-15,-1 0 0,0 0 16,0 0-16,0 0 0,0-21 16,1 21-16,-1-22 0,0 22 0,-21-21 15,0 0-15,21 0 0,-21 0 16,0 0-16,0-1 0,0 1 16,0 0-16,0 0 0,0 0 0,-21 0 15,21-1-15,-21 22 0,0 0 16,-1 0-16,1 22 0,0-1 15,0 0-15,0 0 0,21 0 16,-21 22-16,21-22 0,-22 21 0,22-21 16,0 0-16,0 22 0,0-22 15,0 0-15,0 0 0,0 0 0,0 1 16,22-22-16,-1 21 0,0-21 16,0 0-16,21 0 0,-20 0 0,20 0 15,0 0-15,-21 0 16,22-21-16,-1-1 0,-21 22 0,22-21 15,-22-21-15,21 21 0,-21-22 16,0 22-16,1-21 0,-1 21 0,0 0 16,-21-1-16,0 1 0,0 42 31,-21 1-31,0-1 16,21 0-16,0 0 0,-22 0 0,1 22 15,21-22-15,-21 0 0,21 0 16,0 0-16,0 0 0,0 1 15,-21-1-15,21 0 16,0-42 15,21 0-15,-21-1-16,21 1 16,0 0-16,1 0 0,-22-21 0,21 20 15,0 1-15,0-21 0,0 21 16,0 0-16,1 21 0,-1 0 15,0 0-15,-21 21 16,0 21 0,0-21-16,0 0 0,0 1 15,0-1-15,0 0 0,0 0 16,0 0-16,0 0 0,0 1 0,0-1 16,21-21-16,0 0 15,0 0-15,1 0 16,-1 0-16,0 0 15,0-21-15,-21-1 0,21 22 0,-21-21 16,21 0-16,1-21 0,-22 21 16,21-1-16,0-20 0,0 21 0,-21 0 15,21 0-15,0-1 0,-21 1 16,22 21-16,-22 21 16,0 1-1,0-1-15,0 0 0,0 0 0,0 0 16,0 0-16,0 1 0,0-1 15,0 0-15,0 0 0,0 0 16,21 0-16,0 1 16,0-22-16,0 0 0,0 0 0,1 0 15,-1 0-15,0 0 0,0 0 16,0 0-16,0-22 0,1 22 16,-1-21-16,21 0 0,-21 0 0,0 0 15,1-22-15,-1 22 0,21 0 16,-21-21-16,0 21 0,1-1 0,-1-20 15,0 21-15,-21 0 16,0 0-16,0-1 0,0 1 16,-21 21-16,0 0 15,-22 0-15,1 0 0,21 0 0,-22 0 16,1 21-16,21 1 0,-21-1 16,-1 21-16,22-21 0,0 0 15,0 22-15,0-22 0,21 21 0,0-21 16,0 1-16,0-1 0,0 0 15,0 0-15,21 0 0,0 0 0,-21 1 16,21-22-16,0 21 0,0-21 16,1 0-16,-1 21 0,0-21 0,0 21 15,0 0-15,0-21 16,1 21-16,-1 1 0,-21 20 0,0-21 16,21 21-16,-21 1 0,0-1 15,0 0-15,0 1 0,0 20 0,0-20 16,-21-1-16,21 0 0,-21 22 15,-1-43-15,1 21 0,0 1 0,0-22 16,0 0-16,0 0 0,-1-21 16,1 21-16,0-21 0,0 0 15,0 0 1,21-21-16,0 0 0,0 0 16,0 0-16,0-22 0,0 22 15,0-21-15,0-1 0</inkml:trace>
  <inkml:trace contextRef="#ctx0" brushRef="#br1" timeOffset="146835.76">32872 4551 0,'0'0'0,"0"-42"0,-21 20 0,21 1 16,-22 0-16,22 0 0,-21 0 15,0 21 16,21 21-31,0 0 16,-21-21-16,0 21 16,0 0-16,-22-21 0</inkml:trace>
  <inkml:trace contextRef="#ctx0" brushRef="#br1" timeOffset="147956.12">25167 6625 0,'0'0'0,"0"21"0,21-21 16,0 0-16,1 0 15,-1 0-15,-21-21 0,21 21 0,0-21 16,-21 0-16,0 0 0,0 0 15,0-1-15,0 1 0,0 0 0,0-21 16,0 21-16,-21-1 0,0-20 0,0 21 16,-1 0-16,1 0 0,0-1 15,0 1-15,-21 21 0,20 0 16,1 0-16,-21 0 0,21 21 0,-22 1 16,1 20-16,0-21 0,21 21 15,-22 1-15,22 20 0,-21-20 0,21-1 16,-1 0-16,1 1 0,21-1 0,0 0 15,0-21-15,0 22 0,0-22 16,0 0-16,21 0 0,1-21 0,-1 21 16,0-21-16,21 0 0,-21 0 0,22 0 15,-22 0-15,21 0 0,1-21 16,-22 21-16,21-21 0,0 0 16,-20 0-16,-1 0 0,21-1 0,-21 1 15,0 0-15,1-21 0,-1-1 16,0 1-16,-21 0 0,21-1 0,0 22 15,-21-21-15,21 21 0,-21-22 0,0 22 16,0 42 0,0 1-16,0-1 15,0 21-15,0-21 0,0 22 0,-21-22 16,21 21-16,-21 0 0,21-20 16,0 20-16,0-21 0,0 0 15,0 22-15,0-22 0,21 0 16,0 0-16,1-21 0,20 0 15,-21 0-15,0 0 0,22 0 0,-1 0 16,-21 0-16,21-21 0,1 0 0,-22 21 16,21-21-16,-21-1 0,22 1 15,-22-21-15,21 21 0,-21-22 0,1 1 16,-1 0-16,21-1 0,-21 1 0,0-21 16,1 20-16,-1 1 0,0 0 15,0-1-15,-21 1 0,0 0 0,0 20 16,0 1-16,0 42 31,0 1-31,-21 20 0,0 0 0,0 1 16,-1-1-16,1 0 0,0 1 0,0 20 15,21-21-15,-21 1 0,21-1 16,-21 0-16,21-20 0,0 20 0,0-21 16,0 0-16,0 0 0,0 1 0,0-1 15,0 0-15,21-21 0,0 0 16,0 0-16,0 0 0,0 0 15,1 0-15,-1 0 0,0 0 0,-21-21 16,0 0-16,21 21 0,-21-22 16</inkml:trace>
  <inkml:trace contextRef="#ctx0" brushRef="#br1" timeOffset="148120.04">25802 6541 0,'0'0'0,"0"-22"16,0 1-1,21 21-15,0 0 16,22 0-16,-22 0 0,0-21 0,21 21 16,1 0-16,-22 0 0,21-21 0,-21 21 15,22 0-15,-22 0 0,0-21 16,21 21-16,-20-21 0</inkml:trace>
  <inkml:trace contextRef="#ctx0" brushRef="#br1" timeOffset="148647.73">27749 6583 0,'43'-21'0,"-86"42"0,107-42 15,-43 0-15,21 21 0,-20-22 0,20 1 16,-21 0-16,0 21 0,0-21 15,1 0-15,-1 0 0,-21-1 0,0 1 16,0 0-16,0 0 16,-21 21-16,-1 0 15,-20 0-15,21 0 0,0 21 16,-22 0-16,1 0 0,21 22 0,-21-1 16,20 0-16,-20 1 0,21-1 15,0 0-15,0 22 0,-1-22 0,1 1 16,21-1-16,-21 0 0,21-21 0,0 22 15,0-22-15,0 21 0,0-21 16,21 1-16,0-1 0,1 0 0,-1 0 16,21-21-16,-21 0 0,22 0 15,-1 0-15,0 0 0,1 0 0,-1 0 16,0 0-16,1-21 0,20 0 0,-21 21 16,1-21-16,-1-1 0,0 1 15,-20 0-15</inkml:trace>
  <inkml:trace contextRef="#ctx0" brushRef="#br1" timeOffset="149479.25">28469 6795 0,'0'-64'16,"0"128"0,-21-107-1,0 64-15,0 1 16,-1-1-16,1 0 0,21 0 0,-21 0 16,21 0-16,-21 1 0,21-1 0,0 0 15,0 0-15,-21 0 0,21 0 16,0 1-16,0-1 15,21-21-15,0 0 16,0 0-16,0 0 16,1 0-16,-1-21 0,-21-1 15,21 1-15,0 0 0,-21 0 16,0 0-16,0 0 0,21-1 16,-21 1-16,21-21 0,-21 21 0,22 0 15,-22-1-15,21 1 0,0 0 16,-21 0-16,21 0 0,0 0 0,0 21 15,1 0-15,-1 0 0,0 21 16,0 0-16,-21 0 0,21 0 16,-21 0-16,21 1 0,-21-1 0,0 0 15,0 21-15,0-21 0,0 1 0,0-1 16,0 0-16,0 21 16,0-21-16,0 1 0,0-1 15,0 0-15,-21-21 31,21-21-15,0 0-16,0-1 16,0 1-16,0 0 0,0 0 15,21 0-15,1 0 0,-1-22 0,0 22 16,0 0-16,0-21 0,0 20 16,22 1-16,-22 0 0,0 21 15,0 0-15,22 0 0,-22 0 0,0 0 0,0 0 16,-21 21-16,21 22 15,-21-22-15,0 0 0,0 0 16,0 0-16,0 0 0,0 22 0,0-22 16,0 0-16,0 0 0,0 0 15,0 1-15,0-1 0,0 0 16,21-42 15,-21 0-15,22-1-16,-1 22 0,0-21 0,0-21 15,21 21-15,-20 0 16,-1-1-16,21-20 0,-21 21 0,22 0 16,-22 0-16,0-1 0,21 22 0,-21 0 15,1 0-15,-1 22 16,-21-1-16,0 0 0,0 0 16,0 21-16,0-20 0,0-1 15,0 21-15,0-21 0,-21 0 0,21 1 16,-22-1-16,22 0 0,0 0 0,0 0 15,0 0-15,0 1 16,0-1-16,22-21 16,-1 0-16,0 0 15,0 0-15,21 0 0</inkml:trace>
  <inkml:trace contextRef="#ctx0" brushRef="#br1" timeOffset="149799.07">29951 6900 0,'0'-42'15,"0"84"-15,0-105 0,0 42 0,0 0 0,0-1 16,0 44 0,0-1-1,0 0-15,-21 21 0,-1-21 16,22 22-16,-21-22 0,21 21 16,0 1-16,-21 20 0,21-21 15,0 22-15,-21-22 0,21 22 0,0-1 16,0 1-16,0-22 0,0 22 15,0-1-15,0-21 0,0 22 0,0-22 16,0 22-16,-21-22 0,21 0 0,-21 22 16,-1-22-16,22 1 0,0-22 15,-21 0-15,0 21 0,0-21 16,21-42 0,0 0-16,21-21 0,0 21 15,-21-22-15,21 1 0,1 0 16,-22-1-16,21-20 0,0 20 0,-21-20 15</inkml:trace>
  <inkml:trace contextRef="#ctx0" brushRef="#br1" timeOffset="150047.93">29845 7239 0,'42'-275'15,"-42"233"-15,-42 423 0,42-445 16,63-296-16,-41 339 0,-1 0 0,0 0 16,0 0-16,0-1 0,0 22 0,1 0 15,20 0-15,-21 0 0,21 0 16,1 22-16,-22-1 0,0 0 0,0 0 15,0 0-15,-21 22 0,0-22 16,0 0-16,0 0 0,-21 21 0,-21-42 16,21 22-16,-22-1 0,1 0 0,0-21 15,21 21-15,-22-21 16,1 0-16,0 21 0,20-21 0,1 0 16,0 0-16,42 0 31,0-21-31,1 21 0,20-21 0,-21 0 15</inkml:trace>
  <inkml:trace contextRef="#ctx0" brushRef="#br1" timeOffset="150717.54">30607 6541 0,'0'0'0,"0"-22"0,0 44 15,0-1 1,0 0-16,0 0 0,-21 21 0,21 1 15,-21-22-15,21 21 0,0 1 0,-22-1 16,1-21-16,21 21 0,0-20 16,-21 20-16,21-21 0,0 0 0,0 22 15,0-22-15,0 0 0,0 0 16,0 0-16,21-21 0,0 0 16,1 0-16,-1 0 0,0 0 0,0-21 15,0 0-15,0 21 16,1-21-16,-1 0 0,0-1 0,0-20 15,0 21-15,-21 0 0,21 0 16,1-1-16,-1 22 0,-21-21 16,0 0-16,0 42 31,0 0-31,0 1 0,0-1 16,0 0-16,0 0 15,0 0-15,0 0 0,0 1 0,0-1 16,0 0-16,21 0 0,0-21 15,0 21-15,0-21 0,22 0 16,-22 21-16,0-21 0,21 0 0,1 0 16,-1 0-16,-21 0 0,22 0 15,-1-21-15,0 0 0,1 21 0,-1-21 16,0 0-16,1 0 0,-1-1 16,-21-20-16,21 21 0,-20 0 15,-1 0-15,-21-22 0,0 22 0,0 0 16,0 0-16,-21 21 15,-1 0-15,1 21 16,0 0-16,0-21 0,0 21 16,21 0-16,-21 1 0,21 20 0,0-21 15,0 0-15,0 0 0,0 1 16,0-1-16,0 0 16,21 0-16,0 0 0,0-21 0,0 0 15,0 0 1,1 0-16,-1 0 0,21 0 0,-21 0 15,0 0-15,1-21 0,-1 21 16,0-21-16,-21 0 0,21 0 0,0 21 16,0-22-16,-21 1 0,22 0 0</inkml:trace>
  <inkml:trace contextRef="#ctx0" brushRef="#br1" timeOffset="150919.43">31327 6498 0,'0'0'0,"-22"0"0,-20 0 16,21 0-16,-21 0 15,20 0-15,1 0 0,0 0 16,21 21 0,0 1-16,0-1 15,-21-21-15,21 21 16,0 0-16,-21 0 0</inkml:trace>
  <inkml:trace contextRef="#ctx0" brushRef="#br1" timeOffset="152627.45">25760 8615 0,'-21'0'0,"42"0"0,-64 0 0,43 21 16,-21 0-16,21 0 15,0 1-15,0-1 16,21-21-1,1 0 1,-1 0-16,0-21 0,0 21 16,21-22-16,-20 1 0,-1 0 0,21 0 15,-21 0-15,22 0 0,-22-22 16,21 22-16,-21-21 0,0-1 0,1 22 16,-1-21-16,0-22 0,0 22 0,0 0 15,-21 21-15,0-22 0,0 1 16,0 21-16,0 0 0,0-1 0,0 1 15,-21 64 1,0-22 0,0 0-16,21 21 0,-21 1 0,-1-1 15,1 0-15,0 1 16,21-1-16,-21 0 0,21 1 0,-21-1 16,21-21-16,0 21 0,0-20 0,0 20 15,0-21-15,21 0 0,0 0 0,0 1 16,0-1-16,22-21 0,-1 0 15,0 0-15,1 0 0,-22 0 0,21 0 16,1 0-16,-1-21 0,0-1 0,1 22 16,-1-21-16,-21 0 0,21 0 15,-20-21-15,20 20 0,-21 1 16,0-21-16,-21 21 0,21-22 0,-21 22 0,22 0 16,-22 0-16,0 0 15,0 42 1,0 0-16,0 0 15,-22 0-15,22 1 0,0-1 16,-21 0-16,21 0 0,0 0 0,0 0 16,0 1-16,0-1 0,0 0 0,21-21 15,1 21-15,-1-21 0,0 0 16,0 21-16,0-21 0,22 0 0,-22 0 16,0 0-16,21 0 0,-21 0 0,22 0 15,-22-21-15,0 21 0,0-21 16,0 0-16,1 0 0,-1 21 0,-21-22 15,0 1-15,21 0 0,-21 0 16,21 0-16,-21 0 0,0-1 0,0 44 31,0-1-15,0 0-16,0 0 0,-21 0 0,21 0 16,-21 1-16,21-1 0,-21 0 15,21 0-15,-22 0 0,22 0 0,0 1 16,0-1-16,0-42 31,0-1-15,0 1-16,0 0 0,0 0 15,22 0-15,-1 0 16,0-1-16,0 1 0,-21 0 0,21 0 16,0 0-16,1 0 0,-1-1 0,0 1 15,0 0-15,0 0 0,0 21 16,1 21-1,-22 0-15,0 0 0,0 1 0,0-1 16,0 0-16,21 0 0,-21 0 16,0 0-16,0 1 0,0-1 0,0 0 15,0 0-15,0 0 0,0 0 0,0 1 16,0-1-16,0 0 16,21-21-1,-21-21 1,0 0-16,21 21 0,0-22 0,-21 1 15,21 21-15,1-21 0,-1 0 16,0 0-16,0 0 0,0-22 0,0 22 16,1 0-16,20 0 0,-21-22 0,0 22 15,0 0-15,1 21 0,-22-21 16,21 21-16,-21 21 16,0 0-1,0 0-15,0 1 0,0-1 16,0 0-16,-21 21 0,21-21 0,0 1 15,0-1-15,0 0 0,0 0 0,0 0 16,0 0-16,0 1 16,21-1-16,0 0 0,0-21 0,0 21 15,0-21-15,1 0 0,-1 0 0,21 0 16,-21 0-16,22 0 0,-22 0 16,21-21-16,-21 21 0,22-21 0,-22 0 15,21-1-15,-21 1 0,0 0 0,1 0 16,-1 0-16,0 0 0,0-22 15,-21 22-15,21 0 0,-21-21 0,21 20 16,-21 1-16,0 0 0,0 0 0,-21 21 16,0 0-1,0 21-15,0 0 0,0 22 0,21-22 16,-22 0-16,1 0 0,0 21 16,21-20-16,0-1 0,0 0 0,0 0 15,0 21-15,0-20 16,0-1-16,21 0 0,0-21 0,1 0 15,-1 21-15,0-21 0,21 0 0,-21 0 16,1 0-16,-1 0 0,21 0 16,-21-21-16,0 21 0,1-21 0,-1 0 15,0-1-15,0 1 0,0 0 0,0 0 16,1 0-16,-1 0 0,-21-22 16</inkml:trace>
  <inkml:trace contextRef="#ctx0" brushRef="#br1" timeOffset="152863.31">27834 8022 0,'0'0'0,"-42"-21"0,21 21 0,-1 0 15,1 0-15,0 0 0,0 0 0,0 0 16,0 0-1,-1 0 1,1 0 15,0 0-31,0 0 0,0 0 16,-22 0-16</inkml:trace>
  <inkml:trace contextRef="#ctx0" brushRef="#br1" timeOffset="153045.21">26331 8192 0,'0'0'16,"-21"21"-16,-21-21 0,21 0 15,21 21-15,21-21 16,0 0-16,0 0 16,21 0-16,-20 0 15,20-21-15,0 21 0,1-21 0,20-1 16,-21 22-16,1-21 0,20 0 0</inkml:trace>
  <inkml:trace contextRef="#ctx0" brushRef="#br1" timeOffset="153542.92">30162 8297 0,'22'0'0,"-44"0"0,65-21 16,-22 0-16,0 0 0,0 21 0,0-21 16,-21 0-16,0-1 0,0 1 15,0 42 1,0 1-1,-21 20-15,21-21 0,-21 21 16,0 1-16,0-22 0,21 21 0,0 1 16,-21-22-16,-1 21 0,22-21 0,0 0 15,0 1-15,0-1 0,0 0 16,0 0-16,0 0 16,22-21-1,-1-21-15,0 0 16,0 0-16</inkml:trace>
  <inkml:trace contextRef="#ctx0" brushRef="#br1" timeOffset="153907.71">30395 8043 0,'0'-42'0,"0"84"0,0-126 0,0 41 16,0 22-16,0 0 0,-21 0 0,0 21 15,0 0-15,0 0 16,-1 0-16,1 21 0,0 0 15,0 0-15,0 22 0,21-22 0,0 0 16,0 21-16,0-20 0,0-1 0,0 0 16,0 0-16,21 0 0,0 0 15,0-21-15,0 0 0,1 0 0,20 0 16,-21 0-16,0 0 0,0 0 16,1-21-16,-1 21 0,0-21 0,-21 0 15,0 0-15,21 0 0,-21-22 0,0 22 16,0 0-16,0-21 0,0 20 15,0 1-15,-21 0 0,21 0 0,-21 0 16,0 0-16,-1 21 16,1 0-16,0 21 15,0 0-15,21 0 0,0 0 16,0 64 0,0-64-16,21 0 0,0-21 15,0 21-15,1 1 0,20-22 16</inkml:trace>
  <inkml:trace contextRef="#ctx0" brushRef="#br1" timeOffset="154188.54">31009 7895 0,'0'-21'16,"0"42"-16,21-42 0,-21 0 0,0 42 31,0 0-15,-21 0-16,0 22 0,21-1 0,-21 0 15,0 1-15,-1-1 0,1 0 0,21 1 16,-21-1-16,0 0 0,0 1 16,0-1-16,-1 0 0,22 1 0,0-22 15,0 21-15,0-21 0,0 1 0,0-1 16,0 0-16,22-21 0,-22 21 16,21-21-16,0 0 0,0 0 0,0 0 15,0 0-15,1 0 0,-1 0 0,0 0 16,0-21-16,-21 0 15,21 0-15,-21-1 0</inkml:trace>
  <inkml:trace contextRef="#ctx0" brushRef="#br1" timeOffset="154351.46">30840 8340 0,'-21'0'0,"42"0"0,-64 0 0,22 0 16,0 0-16,0 0 0,42 0 46,0 0-46,0 0 0,1 0 0,20 0 16,0 0-16,1-21 0,20 21 16,-21-22-16,22 22 0,-1-21 15,1 0-15,-1 21 0</inkml:trace>
  <inkml:trace contextRef="#ctx0" brushRef="#br1" timeOffset="154579.32">31877 8086 0,'-21'42'32,"0"-21"-32,21 22 15,-22-22-15,22 0 0,0 0 0,-21 0 0,21 0 16,-21 22-16,21-22 0,-21 0 16,21 0-16,0 0 15,0 1-15,0-1 16,21-21-1,0 0-15,0 0 0,1 0 0,-1 0 16,0-21-16,21-1 16</inkml:trace>
  <inkml:trace contextRef="#ctx0" brushRef="#br1" timeOffset="154892.15">32300 8128 0,'0'0'0,"21"-42"15,1 21-15,-1-1 0,-21 1 0,0 0 16,0 0-16,-21 21 15,-1 0-15,1 0 0,0 0 16,0 21-16,0 0 0,0-21 16,-1 21-16,1 1 0,21-1 0,-21 0 15,21 0-15,0 0 16,0 0-16,0 1 0,0-1 0,21 0 16,0-21-16,1 21 0,-1 0 15,-21 0-15,21-21 0,0 22 0,0-1 16,-21 0-16,0 0 0,21-21 15,-21 21-15,0 0 16,0 1-16,-21-22 16,0 21-16,0-21 15,0 0-15,0 0 0,-1 0 0,1 0 16,0 0-16,0 0 16,21-21-16,0-1 15</inkml:trace>
  <inkml:trace contextRef="#ctx0" brushRef="#br1" timeOffset="155075.04">31962 7747 0,'0'0'0,"0"-21"31,-22 21-31,1 0 15,0 0-15,0 0 0,0 0 16,-22 21-16,22 0 0,-21 0 0</inkml:trace>
  <inkml:trace contextRef="#ctx0" brushRef="#br1" timeOffset="155863.59">24977 10668 0,'-22'0'0,"1"-42"16,21 21-1,0-1-15,21 1 16,1 0-16,-1 21 0,0-21 0,0 0 16,0 0-16,0-1 0,1-20 15,-1 21-15,-21 0 0,21-22 16,-21 22-16,0 0 0,0-21 0,-21 21 16,0-1-16,-22 1 0,22 0 15,-21 0-15,-1 21 0,-20 0 0,21 0 16,-22 0-16,1 0 0,20 21 0,-20 0 15,20 0-15,-20 22 0,21-1 16,-1 0-16,22 22 0,0-22 0,0 22 16,0-22-16,21 22 0,0-22 0,0 0 15,0 1-15,0-1 0,21-21 0,0 0 16,21 0-16,-21 1 0,22-1 16,-1-21-16,0 0 0,1 0 0,-1 0 15,0 0-15,1 0 0,-1-21 16,0-1-16,1 1 0,-1 0 15,0 0-15,-20 0 0,-1-22 0,0 22 16,0-21-16,-21 0 0,0-1 0,21 1 16,-21 0-16,0-1 0,0 1 0,0 0 15,0 20-15,0 1 0,0 0 16,0 0-16,0 42 16,0 0-16,0 22 0,0-22 15,0 21-15,0 0 0,0 1 16,0-1-16,0 0 0,0 1 0,0-22 15,0 21-15,0 1 0,0-22 0,0 0 16,0 0-16,0 0 0,21 0 16,1-21-16,-1 0 0,0 0 15,0 0-15,0 0 0,0 0 0,1 0 16,20-21-16</inkml:trace>
  <inkml:trace contextRef="#ctx0" brushRef="#br1" timeOffset="156115.45">25612 10245 0,'21'-64'16,"-42"128"-16,63-170 0,-42 64 0,0-1 0,21 1 16,-21 0-16,0 20 0,0 1 0,0 0 15,0 42 1,-21 0-16,21 22 0,-21-1 16,0-21-16,-1 22 0,22 20 15,0-21-15,-21 1 0,0 20 0,0-20 16,21 20-16,0-21 0,-21 22 0,0-22 15,21 1-15,-22-1 0,22-21 16,0 21-16,0-20 0,0-1 0,0 0 16,0 0-16,0 0 0,22-21 15,-1 0-15,21 0 0,-21-21 16</inkml:trace>
  <inkml:trace contextRef="#ctx0" brushRef="#br1" timeOffset="156447.79">26056 10435 0,'0'0'0,"21"-21"0,-21 0 0,0 0 0,21 0 16,-21-1-16,0 1 0,-21 21 16,0 0-1,0 0-15,0 21 0,0-21 16,-1 22-16,1-1 0,0-21 0,21 21 16,0 0-16,0 0 0,0 0 15,0 1-15,0-1 16,0 0-16,21 0 0,0 0 0,1-21 15,-22 21-15,21 1 0,0-1 0,-21 0 16,0 0-16,0 0 0,0 0 16,0 1-1,0-1-15,-21-21 0,0 0 16,-1 0-16,1 21 0,0-21 0,-21 0 16,21 0-16,-22 0 0,22 0 15,0 0-15,0 0 0,0 0 0,-1 0 16,22-21-16,0 0 0,0-1 15,0 1-15,0 0 0,0 0 0,22 21 16,20-21-16</inkml:trace>
  <inkml:trace contextRef="#ctx0" brushRef="#br1" timeOffset="156807.09">26606 10224 0,'0'0'15,"0"21"-15,-21 0 16,0 0-16,0 0 0,0 22 16,0-22-16,-1 21 0,1 0 0,-21-20 15,21 20-15,21-21 0,-21 21 16,21-20-16,0-1 0,0 21 0,0-21 16,0 0-16,21 1 0,0-1 15,0-21-15,0 0 0,0 0 16,1 0-16,-1 0 0,0 0 15,0 0-15,0-21 0,0 21 0,1-22 16,-22 1-16,21 0 0,-21 0 0,21-21 16,-21 20-16,0 1 0,0-21 15,0 0-15,0-1 0,0 22 0,0-21 16,0 21-16,-21-1 0,0 1 0,21 0 16,-22 0-16,1 21 0,0 0 0,0 0 15,0 0-15,0 0 0,-1 0 16,1 0-16,0 0 0,0 0 15</inkml:trace>
  <inkml:trace contextRef="#ctx0" brushRef="#br1" timeOffset="157235.85">28279 9843 0,'21'-22'0,"-42"44"0,63-65 0,-42 22 0,0 0 15,0 0-15,-21 21 32,0 0-32,-1 21 0,1 0 0,-21 0 15,21 0-15,-22 22 0,1-1 16,21 0-16,-21 1 0,20-1 0,-20 0 16,21 22-16,0-22 0,0 1 0,-1 20 15,22-21-15,0 22 16,-21-22-16,21 1 0,0-1 0,0 0 15,0 1-15,0-1 0,21-21 0,1 0 16,-1 0-16,21 1 0,-21-1 16,22-21-16,-1 0 0,21 0 0,-20 0 15,20 0-15,-20 0 0,20-21 0,-21 21 16</inkml:trace>
  <inkml:trace contextRef="#ctx0" brushRef="#br1" timeOffset="158319.19">28914 10372 0,'0'0'0,"21"-43"0,0 22 15,-21-21-15,0 21 0,0-22 0,0 22 16,0 0-16,0 0 0,-21 0 16,0 21-16,-1 0 0,1 0 15,0 0-15,0 21 0,0 0 16,0 0-16,-1 22 0,1-22 0,0 21 16,0-21-16,0 22 0,0-1 0,-1-21 15,1 21-15,21-20 0,0 20 16,0-21-16,0 0 0,0 0 0,0 1 15,21-22-15,22 0 0,-22 0 16,0 0-16,0 0 0,22 0 16,-22-22-16,21 1 0,-21 0 0,22 0 15,-22 0-15,0 0 0,0-22 16,0 22-16,0-21 0,1-1 0,-22 22 16,0-21-16,0 21 0,0 0 15,0-1-15,0 1 0,0 0 0,0 42 31,0 0-31,0 1 0,0 20 16,0-21-16,-22 21 0,22-20 0,0 20 16,-21-21-16,21 21 0,0-20 0,0 20 15,0-21-15,0 0 0,21 0 16,1 1-16,-1-1 0,0-21 0,0 0 16,0 0-16,0 0 0,22 0 0,-22 0 15,0 0-15,21 0 16,-20-21-16,-1 21 0,21-22 0,-21 1 15,0 0-15,1-21 0,-1 21 0,0-22 16,0 1-16,-21 0 0,21-1 16,0 1-16,1 0 0,-22-1 0,0 1 15,21 0-15,-21-1 0,21 22 0,-21 0 16,0 0-16,0 42 16,-21 21-1,0-21-15,21 1 0,-22 20 0,1 0 16,0 1-16,21-22 0,0 21 15,-21 0-15,21 1 0,0-1 0,0 0 16,0 1-16,0-1 0,0-21 0,21 22 16,-21-22-16,21 0 15,22 0-15,-22 0 0,0-21 0,0 0 16,21 0-16,-20 0 0,20 0 0,-21 0 16,0 0-16,22-21 0,-22 21 15,0-21-15,0 0 0,0-22 0,0 22 16,1-21-16,-1 0 0,-21-1 0,21 1 15,0 0-15,0-22 0,-21 22 16,0-1-16,0 1 0,21 0 0,-21-1 16,0 22-16,0 0 0,0 0 0,-21 21 31,21 21-31,-21 0 16,0 0-16,21 1 0,-21-1 0,0 21 15,21-21-15,0 22 0,0-1 16,-22-21-16,22 21 0,0 1 0,0-22 15,0 21-15,0 1 0,0-22 0,0 21 16,0-21-16,22 0 0,-22 1 16,21-1-16,0-21 0,0 21 0,0-21 15,22 0-15,-22 0 0,21 0 0,0 0 16,1 0-16,-22-21 0,21 0 16,-21-1-16,22 1 0,-22 0 15,0 0-15,0-21 0,0 20 0,1-20 16,-22 21-16,0-21 0,0 20 15,0 1-15,0 0 0,0 0 0,-22 21 16,1 0-16,0 0 0,0 0 0,0 0 16,-22 21-16,22 0 0,0 0 15,21 1-15,-21-1 0,21 21 0,0-21 16,0 0-16,0 1 0,0 20 0,0-21 16,21 0-16,0 0 0,0 1 15,1-22-15,-1 21 0,21 0 0,0-21 16,1 0-16,20 0 0,-20 0 0,20 0 15,1 0-15,-1 0 16,1 0-16,-22-21 0</inkml:trace>
  <inkml:trace contextRef="#ctx0" brushRef="#br1" timeOffset="158823.2">31369 10351 0,'21'-64'16,"-21"22"-1,-169 296-15,317-402 0,-127 21 0,-21 105 0,0 1 16,-21 21-16,0 0 0,0 0 0,-22 0 15,22 0-15,-21 0 0,21 0 16,-22 0-16,1 21 0,0 1 0,20-1 16,-20 0-16,21 0 0,-21 0 0,20 0 15,22 22-15,0-22 16,0 0-16,0 21 0,0-20 0,0-1 16,0 0-16,0 0 0,22 0 0,-1 0 15,0 1-15,0-22 0,0 0 16,0 0-16,22 0 0,-22 0 0,0 0 15,21 0-15,-20 0 0,-1-22 0,21 1 16,-21 0-16,0 0 0,1-21 16,-1 20-16,0-20 0,-21 0 0,21 21 15,0-43-15,0 22 0,-21-1 16,22-20-16,-22 21 0,21-22 0,-21 1 16,21-1-16,0 22 0,-21-22 15,0 22-15,0 21 0,0-22 16,0 22-16,0 64 15,-21-22-15,0 21 16,0 0-16,-1 1 0,22-1 0,-21 22 16,0-22-16,21 21 0,-21-20 15,21-1-15,0 22 0,0-22 0,0 0 16,21 1-16,0-1 0,0-21 0,1 21 16,-1-20-16,21-1 0,-21 0 15,22 0-15,-22-21 0,21 0 0,0 0 16,1 0-16,-22 0 0,0-21 15,21 0-15,-20 0 0,-1-1 16,-21 1-16,0 0 0,0-21 0</inkml:trace>
  <inkml:trace contextRef="#ctx0" brushRef="#br1" timeOffset="159331.29">28638 9970 0,'22'-22'0,"-44"44"0,44-65 16,-1 43-16,-21-21 0,0 0 16,0 0-16,0 0 15,0-1-15,-21 22 0,-1-21 16,1 0-16,-21 21 0,21 0 16,0-21-16,-22 21 0,22 0 0,-21 0 15,21 0-15,-22 21 0,22 0 0,-21 0 16,21 1-16,-22-1 0,22 21 15,0 0-15,0-20 0,0 20 16,-1 0-16,1 1 0,0-1 0,0 0 16,0 1-16</inkml:trace>
  <inkml:trace contextRef="#ctx0" brushRef="#br1" timeOffset="159895.09">26077 12594 0,'-21'0'16,"21"-21"-1,21 21 1,0-21-16,1 21 0,-1 0 15,21-21-15,-21 0 0,22 21 16,-1-22-16,-21 1 0,21 0 0,-20 21 16,20-21-16,-21 0 0,0 0 15,-21-1-15,0 1 0,0 0 0,0 0 16,0 0-16,-21 0 0,0 21 0,0-22 16,-22 22-16,22 0 0,-21 0 15,0 0-15,-1 0 0,1 22 0,0-1 16,-1 21-16,22-21 0,-21 22 0,21-22 15,-1 21-15,1 0 0,21 1 16,0-22-16,0 21 0,0 1 16,0-22-16,0 21 0,21-21 0,1 0 15,20 1-15,-21-1 0,21 0 0,1 0 16,-1-21-16,0 0 0,1 0 16,-1 0-16,0 0 0,1 0 0,-1 0 15,0 0-15</inkml:trace>
  <inkml:trace contextRef="#ctx0" brushRef="#br1" timeOffset="160303.44">27136 12361 0,'0'-21'0,"0"42"0,0-63 16,0 21-16,0 0 0,-22 21 16,-20 0-16,21 0 0,0 0 15,-22 21-15,22 0 0,-21 0 0,21 0 16,-22 1-16,22-1 0,0 21 15,-21-21-15,21 0 0,21 22 0,-22-22 16,22 0-16,-21 0 0,21 0 0,0 1 16,0-1-16,0 0 15,21-21-15,1 0 0,20 0 16,-21 0-16,0 0 0,0 0 0,22 0 16,-22-21-16,0 0 0,21 21 0,-20-22 15,-1 1-15,-21 0 16,0 0-16,21 0 0,-21 0 0,0-1 15,0 1-15,0 0 0,0 0 0,0 0 16,0 42 0,0 0-1,0 0-15,0 22 0,0-22 0,0 0 16,21 0-16,-21 21 0,21-20 16,-21-1-16,21 0 0,1 0 0,-22 0 15,21 0-15,0 1 0,0-22 0,0 0 16,0 21-16,1-21 0,-1 0 15</inkml:trace>
  <inkml:trace contextRef="#ctx0" brushRef="#br1" timeOffset="160651.23">27411 12679 0,'0'-127'16,"-21"296"-16,42-380 16,-21 380-16,21-360 0,0 149 0,-21 0 0,0 21 15,21-1-15,0-20 0,1 21 16,-1 21-16,0-21 0,0 21 0,21 0 15,-20 0-15,-1 0 0,0 21 0,21 0 16,-21 0-16,-21 0 0,22 22 16,-1-22-16,-21 21 0,0-21 0,0 1 15,0 20-15,0-21 0,0 0 16,0 22-16,0-22 0,0 0 16,0 0-16,0 0 0,0 0 15,-21-21-15,-1 0 16,22-21-1,0 0-15,-21 0 16,21 0-16,0 0 0,0-1 0,0 1 16,0 0-16,0-21 0,21 21 15,1-1-15,-22-20 0,21 21 0,0 0 16,0-22-16,0 22 0,0 0 0,1 0 16,20 0-16,-21 0 0,0 21 15,22-22-15,-22 1 0</inkml:trace>
  <inkml:trace contextRef="#ctx0" brushRef="#br1" timeOffset="161531.73">28511 11980 0,'0'-21'0,"0"42"0,0-63 0,0 21 16,-21 21 0,0 21-16,21 0 15,-21 0-15,0 22 0,0-22 0,21 21 16,-22 1-16,1-1 0,21 21 15,-21-20-15,21-1 0,-21 0 16,21 1-16,0-1 0,0-21 0,0 22 16,0-1-16,0-21 0,21 0 0,0 0 15,0 1-15,1-1 0,20 0 16,-21-21-16,0 0 0,0 0 0,22 0 16,-22 0-16,0 0 0,0 0 0,0-21 15,1 0-15,-1 21 0,0-22 16,0 1-16,0 0 0,-21 0 0,0-21 15,21 20-15,-21 1 0,22 0 0,-22 0 16,0 0-16,0 0 0,0 42 31,0 0-31,0 0 16,-22 0-16,22 0 0,0 1 16,0-1-16,0 0 0,0 0 15,0 0-15,0 0 0,22 1 16,-1-22-16,0 0 15,21 0-15,-21 0 0,1 0 0,20 0 16,-21 0-16,0 0 0,22 0 0,-22-22 16,0 22-16,0-21 0,0 0 15,0 0-15,-21 0 0,22 0 16,-22-1-16,21 1 0,-21 0 16,0 0-16,21 21 0,-21-21 0,0 0 15,21-1-15,-21 1 16,-21 21 15,0 0-31,21 21 0,0 1 0,-21-1 16,21 0-16,-22 0 0,22 0 0,-21 22 15,21-22-15,0 21 0,0 0 0,0 1 16,0-1-16,0 0 0,0 22 16,0-22-16,0 22 0,21-1 0,-21 1 15,22-1-15,-1 1 0,-21-1 0,21 22 16,0 0-16,-21-1 0,21 1 15,0 0-15,-21-1 0,22 1 0,-22 0 16,0-22-16,0 22 0,0-22 16,0 22-16,0-22 0,0 1 0,-22-1 15,1-20-15,0-1 0,-21 0 16,21 1-16,-22-22 0,1 0 0,0-21 16,20 0-16,-20 0 0,0 0 0,-1 0 15,1-21-15,21 0 0,-21-22 16,20 22-16,-20-42 0,21 20 0,-21-20 15,20 21-15,1-22 0,21-21 0,0 22 16,-21-22-16,21 1 0,0-1 16,0 0-16,0 1 0,0-1 0,0 21 15,21 1-15,0-1 0,1 1 16,-1-1-16,0 1 0,21 21 0,-21-22 16,22 22-16,-1-22 0,-21 22 15,22-22-15,-1 22 0,21-21 0,-20 20 16</inkml:trace>
  <inkml:trace contextRef="#ctx0" brushRef="#br1" timeOffset="162139.38">29845 11663 0,'0'0'0,"0"-21"0,0 0 0,0-1 15,0 1-15,0 0 0,0 0 0,0 0 16,0 42 0,0 0-1,0 0-15,0 22 0,-21-1 0,21 0 16,-21 1-16,21 20 0,0 1 15,0-1-15,-22 1 0,1-1 0,21 1 16,-21-22-16,21 21 0,0-20 16,-21-1-16,21-21 0,-21 22 15,21-22-15,0 0 0,0 0 0,0-42 47,0 0-47,0 0 0,0-1 16,0 1-16,21-21 0,-21 0 0,21 20 15,0-20-15,0 0 0,1-1 16,20 1-16,0 0 0,-21 21 0,22-22 16,-1 22-16,0 21 0,22 0 15,-22 0-15,1 0 0,-1 0 0,0 21 16,-21 22-16,22-22 0,-22 21 16,0-21-16,-21 22 0,0-1 15,0-21-15,0 21 0,0-20 0,-21-1 16,0 0-16,0 21 0,-22-42 0,22 21 15,-21 1-15,-1-1 0,1-21 16,0 0-16,-1 21 0,1-21 0,0 0 16,21 0-16,-1 0 0,1 0 0,0 0 15,0 0-15,21-21 16,0 0-16,21-1 16,0 1-16,0 21 0,22-21 15</inkml:trace>
  <inkml:trace contextRef="#ctx0" brushRef="#br1" timeOffset="162348.29">30586 12044 0,'0'21'0,"0"64"16,0-64 0,-21 0-16,-1 0 0,22 0 0,-21 1 15,21-1-15,0 0 0,0 0 0,0 0 16,0 0-16,0 1 15,0-1-15,0-42 47</inkml:trace>
  <inkml:trace contextRef="#ctx0" brushRef="#br1" timeOffset="162527.44">30565 11917 0,'0'-21'15,"0"42"-15,0-63 0,0-1 0,0 22 16,0 0-16,21 42 47,0-21-31,-21 21-16,21-21 0,0 0 0,-21 21 15,21-21-15,1 22 0</inkml:trace>
  <inkml:trace contextRef="#ctx0" brushRef="#br1" timeOffset="162955.71">30882 12002 0,'0'0'0,"0"21"0,0 0 16,0 0-16,21-21 16,-21 21-16,0 0 0,0 1 15,0-1-15,0 0 0,0 0 16,0 0-16,0 0 0,0 1 0,0-1 15,0 0-15,0 0 0,0 0 0,0 0 16,-21-21 0,21-21 15,0 0-31,0 0 16,0 0-16,0 0 0,0-1 15,21 1-15,-21 0 0,21 0 16,1 0-16,-1-22 0,0 22 0,0 0 15,0 0-15,0 0 0,22 0 0,-22 21 16,0 0-16,0 0 16,0 0-16,1 0 0,-1 21 0,0 0 15,-21 0-15,21 0 0,-21 0 0,0 1 16,0-1-16,0 21 0,0-21 16,0 0-16,0 1 0,0-1 0,-21 0 15,0 0-15,0 0 16,21 0-16,-22-21 0,44 0 31</inkml:trace>
  <inkml:trace contextRef="#ctx0" brushRef="#br1" timeOffset="164579.76">31877 12086 0,'0'-21'0,"0"42"0,0-63 0,0 21 16,-21 0-16,0-1 0,-1 22 16,1 0-16,0 0 0,0 0 15,0 0-15,0 0 0,-1 0 0,-20 0 16,21 22-16,-21-1 0,20 0 16,1 21-16,-21-21 0,21 1 0,0 20 15,-1-21-15,1 21 0,21-20 16,0 20-16,0-21 0,0 0 15,0 0-15,0 1 0,0-1 0,21 0 16,1-21-16,-1 21 0,0-21 16,0 0-16,0 0 0,0 0 0,22 0 15,-22 0-15,0 0 0,0-21 16,0 0-16,1 0 0,-1 21 0,0-22 16,0-20-16,0 21 0,0 0 0,-21-22 15,22 1-15,-1 21 0,-21-21 16,0-22-16,21 22 0,0-1 0,-21 1 15,0-21-15,0 20 0,0 1 16,0 0-16,0-1 0,0 22 0,0 0 16,0 0-16,0 42 31,-21 0-31,0 0 0,21 22 0,-21-22 16,21 21-16,0 0 0,0 1 15,0 20-15,0-20 0,0-1 0,0 0 16,0 1-16,0-22 0,0 21 15,0 0-15,0-20 0,0-1 0,0 0 16,0 0-16,21 0 0,0-21 0,0 0 16,0 21-16,22-21 0,-22 0 15,0 0-15,0 0 0,0 0 0,0 0 16,1-21-16,-1 0 16,0 0-16,0 21 0,-21-21 0,21 0 15,-21-1-15,21 1 0,-21 0 0,0 0 16,0 0-16,0 0 0,0 42 31,0 0-31,-21-21 16,21 21-16,-21 0 0,21 0 0,0 1 15,0-1-15,0 0 0,0 0 16,0 0-16,0 0 16,21-21-16,0 0 15,22 22-15,-22-22 16,0 0-16,0 0 0,0 0 0,1 0 15,-1 0-15,0-22 0,0 22 16,0-21-16,0 0 0,1 0 0,-1 0 16,-21 0-16,21-1 0,0 1 15,-21 0-15,0 0 0,0 0 16,0 42 0,0 0-16,0 0 15,0 0-15,-21 1 16,21-1-16,-21 0 0,21 0 15,-21 0-15,21-42 63,21 21-47,-21-21-16,21 21 0,0-21 0,0 21 15,-21-21-15,21-1 0,1 22 16,-1-21-16,-21 0 0,21 21 0,0 0 15,0-21-15,-21 42 16,0 0 0,0 0-16,21 1 15,-21-1-15,22 0 16,-1-21-16,-21 21 0,21 0 0,0-21 16,0 21-16,0-21 0,22 0 15,-22 0-15,0 0 0,21 0 0,-20 0 16,-1 0-16,21 0 0,-21 0 15,0 0-15,1-21 0,-1 0 0,0 0 16,-21 0-16,21 0 0,-21-1 16,21 1-16,-21-21 0,0 0 0,0 20 15,0-20-15,0 21 0,0 0 16,0 0-16,0-1 0,0 1 0,-21 21 16,0 0-16,0 0 15,0 0-15,-1 21 0,1 1 0,0-22 16,0 42-16,21-21 0,0 0 15,0 0-15,0 1 0,0-1 0,0 0 16,0 0-16,0 0 0,0 0 16,21-21-16,-21 22 0,21-22 0,0 0 15,1 0-15,-1 0 16,0 0-16,0 0 0,0 0 16,0-22-16,1 22 15,-22-21-15,21 21 0,0-21 16,-21 42 31,-21 0-47,0 1 15,-1-1-15,22 0 0,-21 0 16,21 21-16,-21 1 0,21-22 0,0 21 16,0 1-16,0-1 0,0 21 15,0-20-15,0 20 0,0 22 0,21-22 16,0 1-16,1 21 0,-1-1 15,0-20-15,21 20 0,-21 1 0,1-21 16,-22 20-16,21 1 0,-21-22 16,21 1-16,-21 21 0,0-43 0,0 21 15,0-20-15,-21-1 0,0-21 16,-22 22-16,22-43 0,0 21 16,0 0-16,-22-21 0,22 0 0,0 0 15,0 0-15,0 0 0,0 0 16,-1-21-16,1 0 0,0-1 15,0 1-15,21-21 0,-21 21 16,21-22-16,0 22 0,0-21 0,0 0 16</inkml:trace>
  <inkml:trace contextRef="#ctx0" brushRef="#br1" timeOffset="164859.6">32660 11959 0,'-21'0'16,"0"0"31,21-21-47,-21 0 0,-1 21 15,1-21-15,-21 21 0,21-21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12:57.9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12446 0,'0'0'0,"0"-21"15,0 0 1,0 42 62,0 0-62,0 0-1,21-21-15,-21 21 0,21-21 16,-21 22-16,21-22 0,1 21 0</inkml:trace>
  <inkml:trace contextRef="#ctx0" brushRef="#br1" timeOffset="5308.96">1693 2117 0,'0'-21'62,"0"-1"-31,0 1-31,21 21 16,-21-21 0,22 0-16,-22 0 15,0 0 1,0-1-16,0 1 0,0 0 16,0 0-16,0 0 0,0-22 15,0 22-15,0-21 0,0 21 16,0-22-16,0 22 0,0 0 0,0 0 15,0 0-15,0 42 32,0 0-32,0 21 15,0-20-15,0 20 0,0 21 0,0-20 16,0 20-16,0-20 0,0 20 16,0 1-16,0-22 0,0 21 15,-22 1-15,22-1 0,0-20 0,0 20 16,0-20-16,0-1 15,0 0-15,0 1 0,0-22 0,0 21 16,0-21-16,0 0 0,0 1 16,0-1-1,0-42 17,0-1-17,0 1-15,0 0 0,0 0 16,0 0-16,22 0 0,-22-1 15,21 1-15</inkml:trace>
  <inkml:trace contextRef="#ctx0" brushRef="#br1" timeOffset="5924.61">2392 2223 0,'0'21'47,"0"0"-47,0 0 16,0 0-16,0 0 15,21-21 17,0 0-32,0 0 0,0-21 15,1 0 1,-22 0-16,0 0 16,0 0-16,0-1 15,-22 1-15,1 21 0,0 0 16,0 0-1,0 0-15,21 21 16,0 1-16,0-1 0,0 0 16,-21 0-16,21 0 0,0 0 15,0 1-15,0-1 0,21-21 16,0 0-16,0 0 0,0 0 16,0 0-16,1 0 0,-1-21 15,0-1-15,0 22 0,-21-21 16,21 0-16,0 0 0</inkml:trace>
  <inkml:trace contextRef="#ctx0" brushRef="#br1" timeOffset="8912.26">4191 1588 0,'-21'-22'0,"42"44"0,-42-65 0,21 22 16,0 0-16,-21 0 0,-1 0 16,1 21-1,0 0 1,0 21-16,21 0 16,0 0-16,0 0 15,0 22-15,-21-22 0,21 0 0,0 21 16,0-21-16,0 1 0,0-1 15,0 0-15,21 0 0,0 0 0,0 0 16,0-21-16,22 22 16,-22-22-16,0 0 0,0 0 0,22 0 15,-22-22-15,21 1 16,0 21-16,-20-21 0,20 0 0,0-21 0,1 20 16,-22 1-16,21-21 15,-21 21-15,0-22 0,1 22 0,-22-21 16,0 21-16,0 0 0,0-1 15,0 1-15,0 0 0,0 0 0,0 0 16,0 42 0,-22 21-1,22-21-15,0 22 0,0-1 16,0 0-16,0 22 0,-21-1 16,21 1-16,0-1 0,0 1 15,0-1-15,0 1 0,-21-22 16,21 22-16,0-1 0,0 1 0,-21-22 15,21 22-15,0-22 0,0 21 16,0-20-16,0-1 0,0 0 0,0 1 16,0-22-16,0 0 0,0 21 0,0-20 15,0-1-15,-21-21 16,0 0 0,-1-21-16,1-1 0,0 1 15,0 0-15,0 0 0,-22 0 0,22-22 16,-21 1-16,0 21 0,20-21 15,1-1-15,-21 22 0,21-21 16,0 21-16,-1-1 0,1 1 16,21 0-16,-21 21 0,21 21 31,0 0-31,0 1 0,0-1 0,0 0 16,21 21-16,-21-21 0,21 22 0,1-22 15,-1 21-15,21-21 0,-21 1 16,22-1-16,-22 0 0,21-21 0,0 21 15,22-21-15,-22 0 0,1 0 16,20 0-16,-21 0 0,22 0 0,-22-21 16,22 21-16,-22-21 0,22 0 15,-22-22-15,0 22 0,1-21 16,-1 21-16,-21-22 0,21 22 0,-20-21 16,-1-1-16,-21 22 0,21-21 15,-21 21-15,0-22 0,0 22 0,0 0 16,0 0-16,0 0 15,0 42 1,0 0-16,-21-21 16,21 42-16,-21-20 0,21-1 0,0 21 15,-22-21-15,22 22 0,-21-22 0,0 21 16,21 0-16,0-20 0,0-1 16,-21 21-16,21-21 0,-21 0 0,21 1 15,0-1 1,0-42 15,0-1-31,21 1 0,0-21 16,-21 21-16,21-22 0,0 1 0,1 21 15,-1-21-15,0-1 0,0 1 16,0 21-16,0-22 0,1 22 0,-1-21 16,0 21-16,0 21 0,0-21 15,0 21-15,1 0 0,-22 21 16,21 0-16,-21 0 0,21 0 15,-21 0-15,0 1 0,0-1 0,0 21 16,0-21-16,0 22 0,0-22 16,0 0-16,0 0 0,0 21 15,0-20-15,21-22 0,0 21 0,-21 0 16,21-21-16,1 0 0,-1 0 16,0 0-16,0 0 0,0 0 0,0 0 15,1-21-15,20 0 0,-21-1 0,0 1 16,0 0-16,1-21 0,-1 21 15,0-22-15,0 1 0,0 0 0,0-22 16,-21 22-16,0-22 0,22 22 16,-22-22-16,0 1 0,0-1 0,0 1 15,0 21-15,0-1 0,0 1 16,0 21-16,0-22 0,0 22 16,-22 21-16,1 0 15,21 21-15,0 1 0,0 20 16,0 0-16,0 22 0,0-22 0,-21 22 15,21-1-15,0 1 0,0-22 16,0 21-16,0-20 0,-21 20 0,21-20 16,-21-1-16,21 0 0,-21 1 15,21-1-15,0-21 0,-22 21 0,22-20 16,-21-1-16,21 0 0,0-42 47,0-22-47,0 22 15,0 0-15,0-21 0,0 21 0,21-22 16,1 1-16,-22 21 0,21-22 0,0 1 16,0 21-16,0-21 0,0 20 15,1 1-15,-1 0 0,0 0 0,0 0 16,0 21-16,0 0 0,1 0 16,-1 0-16,0 0 0,-21 21 0,0 0 15,21 0-15,-21 22 0,0-22 16,0 0-16,0 21 0,0-21 0,0 22 15,0-22-15,0 21 0,0-21 0,0 1 16,0 20-16,0-21 0,0 0 16,0 0-16,21 1 15,0-22-15,1 0 0,-1 0 16,0 0-16,0 0 0,0-22 16,0 1-16,1 0 0,20 0 0,-21 0 15,21 0-15,-20-1 0,-1-20 16,0 21-16,0-21 0,0 20 0,-21-20 15,0 21-15,21-21 0,-21 20 0,0-20 16,0 21-16,0 0 0,0 0 16,0-1-16,-21 22 15,0 22 1,0-22-16,21 21 0,-21 0 0,21 21 16,0-21-16,-21 1 0,21 20 15,-22-21-15,22 21 0,-21-20 16,21 20-16,0-21 0,0 21 0,0-20 15,0-1-15,0 0 0,0 0 16,0 0-16,21 0 0,1-21 0,-1 0 16,0 0-16,0 0 0,21 0 15,-20 0-15,-1 0 0,21-21 16,-21 0-16,22 0 0,-22 0 0,21 0 16,-21-22-16,22 22 15,-22-21-15,21 21 0,-21-1 0,0-20 16,-21 21-16,22 0 0,-22 0 0,0-1 15,0 1-15,-22 21 32,22 21-17,0 1-15,0-1 16,0 0-16,22-21 16,-22 21-16,21-21 0,0 21 15,-21 0-15,0 1 0,21-1 16,-21 0-16,0 0 0,0 0 15,0 0-15,0 1 0,0-1 0,0 0 16,0 0-16,21 0 0,-21 0 16,0 1-16,21-22 15,1 0-15,-22 21 0,21-21 0,0 0 16,0 0-16,0 0 0,0-21 0,1 21 16,-1-22-16,0 1 0,0 0 15,0 0-15,0 0 0,1-22 16,-1 22-16,0-21 0,0 21 0,-21-22 15,21 22-15,0-21 0,-21 21 16,22 0-16,-22-1 0,0 1 0,0 0 16,21 21-16,-21 21 15,-21 0 1,21 1 0,-22 20-16,22-21 0,0 0 0,0 0 15,0 1-15,-21 20 0,21-21 0,0 0 16,0 0-16,0 1 0,0-1 15,0 0-15,0 0 0,0 0 0,21 0 16,1-21-16,-1 0 16,0 0-16,0 0 0,0 0 0,0 0 15,1 0-15,-1 0 0,21-21 0,-21 21 16,0-21-16,1 0 0,-1 0 16,0-22-16,0 22 0,0 0 15,0-21-15,1-1 0,-1 1 0,0 0 16,-21-1-16,21-20 0,-21 21 15,21-22-15,-21 22 0,0-22 0,21 22 16,-21 0-16,0-1 0,0 22 16,0 0-16,0 0 0,-21 42 31,21 0-31,0 21 16,-21 1-16,0-1 0,21 0 0,-21 1 15,21-1-15,0 0 0,-21 22 16,21-22-16,0 1 0,0-1 0,-22 0 15,22 1-15,0-22 0,0 21 16,0-21-16,0 0 0,0 22 16,22-22-16,-1 0 0,0 0 15,0-21-15,0 0 0,0 0 16,1 0-16,-1 0 0,21 0 0,-21 0 16,0 0-16,22-21 0,-22 0 0,0 0 15,21 0-15,-20-1 0,-1 22 16</inkml:trace>
  <inkml:trace contextRef="#ctx0" brushRef="#br1" timeOffset="9168.11">7895 1926 0,'0'0'0,"0"21"16,21-21-1,0 0-15,1 0 0,-1 0 16,21 0-16,-21 0 0,0 0 16,1 0-16,20 0 0,-21 0 0,0 0 15,0 0-15,1 0 0,-1-21 16,0 21-16,-21-21 16,0 0-1,-21 21-15,0 0 16,-1 0-16</inkml:trace>
  <inkml:trace contextRef="#ctx0" brushRef="#br1" timeOffset="9344.02">7514 1884 0,'0'0'16,"-21"42"-1,0-42 1,21 21-1</inkml:trace>
  <inkml:trace contextRef="#ctx0" brushRef="#br1" timeOffset="11108">8826 2371 0,'0'-21'31,"22"-1"-15,-1 22-16,0-21 16,0 0-16,-21 0 15,21 0-15,-21 0 0,0-1 16,0 1-16,0 0 15,0-21-15,0 21 0,-21-1 0,0 1 16,0-21-16,-22 21 0,22 0 0,-21-1 16,21 22-16,-22 0 0,22 0 15,-21 0-15,21 0 0,-22 0 0,1 22 16,21-1-16,0 21 0,-22-21 16,22 22-16,0-1 0,21-21 0,-21 21 15,21 1-15,-21-1 0,21 0 0,0-20 16,0 20-16,0-21 0,0 21 15,0-20-15,21-1 0,0-21 16,0 21-16,0-21 0,22 0 16,-22 0-16,21 0 0,1 0 0,-22 0 15,21-21-15,0 0 0,1-1 0,-22 1 16,21 0-16,1 0 0,-22 0 16,0-22-16,0 22 0,0 0 0,0-21 15,1-1-15,-22 22 0,0-21 16,0 21-16,0-22 0,0 22 0,0 0 15,0 42 17,0 0-32,0 1 0,0-1 0,-22 0 15,22 21-15,-21-21 0,21 1 16,0 20-16,0-21 0,0 0 16,0 22-16,0-22 0,0 0 0,0 0 15,21 0-15,1-21 0,-1 21 16,21-21-16,-21 0 0,0 0 0,22 0 15,-22 0-15,21 0 0,1-21 0,-1 0 16,-21 0-16,21 0 0,-20 0 16,20-1-16,-21 1 0,0-21 0,0 21 15,1-22-15,-1 22 0,-21-21 0,0 0 16,0 20-16,0 1 0,0 0 16,0 0-16,0 42 31,0 0-31,0 0 0,-21 1 15,21-1-15,-22 21 0,22-21 0,0 0 16,0 1-16,-21 20 0,21-21 16,0 0-16,-21 0 0,21 1 0,0-1 15,0 0-15,0-42 47,21 0-47,-21-1 16,21 1-16,-21 0 0,22 0 15,-1 0-15,-21-22 0,21 22 0,0 0 0,0-21 16,-21 21-16,21-1 16,1 1-16,-1 21 0,0 0 15,0 0-15,0 21 16,-21 1-16,21-1 16,-21 21-16,22-21 0,-22 0 0,0 1 15,21-1-15,0 0 0,-21 0 16,21 0-16,-21 0 0,21 1 0,0-22 15,-21 21-15,22-21 0,-1 0 0,0 0 16,0 0-16,0 0 16,22 0-16,-22 0 0,0-21 0,0-1 15,0 22-15,0-21 0,1 0 0,-1 0 16,0 0-16,0 0 16,0-1-16,0 1 0,1-21 0,-1 21 15,0 0-15,-21-1 0,21 1 16,0 0-16,-21 0 0,0 0 0,21 21 15,1 0-15,-22 21 32,0 0-32,0 0 15,0-42 32,0 0-31,0 0-16,0 0 15,0-1-15,0 1 16,0 0-16,-22 21 31,1 0-31,0 21 16,0 0-16,0 1 0,21-1 16,-21 0-16,-1 0 0,22 0 0,-21 22 15,21-22-15,-21 0 0,21 0 16,0 21-16,0-20 0,0-1 0,0 0 15,0 0-15,0 0 0,21 0 0,0 1 16,1-22-16,-1 21 16,0-21-16,21 0 0,-21 0 0,22 0 15,-22 0-15,21 0 0,1 0 0,-1 0 16,0 0-16,1-21 0,-22 21 16,21-22-16,0 1 0,-20 0 0,20 0 15,-21 0-15,0 0 0,0-1 16,1-20-16,-1 21 0,-21-21 15,21-1-15,-21 22 0,0 0 0,0 0 0,0 0 16,0-1-16,-21 22 16,0 0-1,-1 22-15,1-1 0,0 0 0,0 21 16,21-21-16,0 1 0,-21 20 16,21-21-16,0 0 0,0 22 0,0-22 15,0 0-15,0 0 0,0 0 16,21 0-16,0 1 0,0-22 15,0 21-15,1-21 0,-1 0 16,0 0-16,0 0 0,0 0 16,0 0-16,-21-21 15,0-1-15,22 22 0</inkml:trace>
  <inkml:trace contextRef="#ctx0" brushRef="#br1" timeOffset="11283.9">11049 2286 0,'-21'42'0,"0"-42"16,-1 0-16,1 0 15,0 0 1,0 0 0,21 22-16,-21-1 0,0-21 0,-1 0 15,1 21-15,-21-21 0</inkml:trace>
  <inkml:trace contextRef="#ctx0" brushRef="#br1" timeOffset="12340.29">2095 3810 0,'-21'0'16,"0"0"-16,0 0 15,21-21 1,-21 21-16,21-21 0,0 0 15,0-1-15,0 1 16,21 0-16,0 0 16,0 0-16,22 21 0,-22 0 15,21-21-15,0 21 0,1 0 16,-1 0-16,22 21 0,-22 0 16,0 0-16,1 0 0,-22 0 0,21 22 15,-42-1-15,0 0 0,0 1 16,0-1-16,0 0 0,-21 22 0,-21-22 15,-1 1-15,1-1 0,-22 21 16,22-41-16,-21 20 0,20 0 0,-20-21 16,20 1-16,1-1 0,0-21 15,21 0-15,-1 0 0,-20 0 0,21 0 16,0 0-16,0-21 0,21-1 16,0 1-16,-22 0 0,22-21 0,0 21 15,0-22-15,0 1 16,0 0-16,0 20 0,0-20 0,0 0 15,22 21-15,-22-1 0,21 1 16,0 0-16,0 21 0,0 0 0,0 0 16,1 21-16,-1 0 0,0 1 15,0 20-15,0-21 0,0 21 0,-21 1 16,22-1-16,-1-21 0,-21 22 16,21-1-16,-21-21 0,0 0 0,21 22 15,0-22-15,-21 0 0,0 0 16,21-21-16,1 21 0,-1-21 15,0 0 1,0 0 0,-21-21-16</inkml:trace>
  <inkml:trace contextRef="#ctx0" brushRef="#br1" timeOffset="12516.19">2667 4128 0,'0'-22'0,"0"44"0,0-22 62,21 0-62,0 0 16,0 0 0,1 0-16</inkml:trace>
  <inkml:trace contextRef="#ctx0" brushRef="#br1" timeOffset="13383.7">3895 3979 0,'0'-21'0,"0"42"0,0-63 0,-22 0 15,22 21-15,0-1 0,0 1 0,0 0 16,-21 0-16,21 0 0,-21 0 15,21-1 1,0 44 0,0-1-16,0 0 0,0 21 15,0-21-15,0 22 0,0 20 16,0-20-16,21 20 0,-21-21 0,0 1 16,0 20-16,0-20 0,0-1 0,0-21 15,0 21-15,0-20 0,0 20 16,0-21-16,0 0 0,0-42 31,0 0-15,0 0-16,0 0 0,0-1 15,0-20-15,0 0 0,21 21 16,-21-43-16,22 22 0,-22-1 0,0 1 16,21-21-16,0 20 0,-21 1 15,21 0-15,0 20 0,0 1 0,1 0 16,-1 0-16,0 21 0,0 0 15,0 0-15,22 21 0,-22 0 0,0 0 16,21 1-16,-21 20 0,1-21 0,-1 21 16,0 1-16,0-1 0,-21-21 15,0 22-15,0-1 0,0-21 0,0 0 16,0 0-16,0 1 0,0-1 16,0 0-16,-21-21 15,21-21 1,0 0-16,0-1 15,0 1-15,0 0 0,0-21 16,0-1-16,21 1 0,0 0 0,0-1 16,1 1-16,-1 0 0,21-1 0,-21 1 15,0 21-15,22 0 0,-1-22 16,0 43-16,-20-21 0,20 21 0,0 0 16,1 21-16,-1 1 0,-21-1 15,0 0-15,22 0 0,-43 21 0,21-20 16,-21 20-16,21 0 0,-21 1 0,0-22 15,0 21-15,0 0 16,0-20-16,-21 20 0,0-21 0,21 0 16,0 0-16,-22 1 0,22-1 15,22-42 1,-1-1 0,0 1-16</inkml:trace>
  <inkml:trace contextRef="#ctx0" brushRef="#br1" timeOffset="13744.49">5059 4001 0,'21'21'31,"0"-21"-15,0 0-16,0 0 16,1 0-16,-1 0 0,0 0 15,0-21-15,0-1 0,22 22 0,-22-21 16,0 0-16,21 0 0,-21 0 15,1 0-15,-1-1 0,-21 1 0,0 0 16,0 0-16,0 0 0,0 0 0,0-1 16,-21 1-16,-1 21 0,1 0 15,0 0-15,-21 0 0,21 0 0,-22 21 16,22 1-16,0-1 0,-21 21 16,20-21-16,1 22 0,0-1 0,21 0 15,0 1-15,-21-1 0,21 0 16,0 1-16,0-1 0,0-21 15,0 21-15,21-20 0,0-1 0,0 0 16,1-21-16,-1 0 0,21 21 0,-21-21 16,22 0-16,-22 0 0,21 0 15,0-21-15,-20 0 0,20 0 0,0-1 16,1 1-16</inkml:trace>
  <inkml:trace contextRef="#ctx0" brushRef="#br1" timeOffset="13996.35">5990 3514 0,'0'-21'16,"0"42"-16,0-85 0,0 43 0,0 0 16,0 0-16,0 42 15,-21 21-15,21-21 16,0 22-16,0-1 0,-21 0 0,21 22 16,-21-22-16,-1 1 0,22-1 15,-21 21-15,21-20 0,-21-1 0,21 22 16,-21-22-16,21 0 0,0 1 15,-21-22-15,21 21 0,0-21 0,0 0 16,0 1-16,0-1 0,21-21 31,0-21-31,-21-1 0,21 1 0,0 0 16,22-21-16</inkml:trace>
  <inkml:trace contextRef="#ctx0" brushRef="#br1" timeOffset="14437.09">6265 3471 0,'0'0'16,"0"-21"-16,0 0 0,0 0 0,0 42 31,0 21-31,0-20 0,0 20 0,0 0 16,0 1-16,0-1 0,0 0 16,0 1-16,0-1 0,0 0 0,-21 22 15,21-22-15,-21 0 0,21-20 0,-21 20 16,21 0-16,0-21 15,0 1-15,-21 20 0,21-21 16,0 0-16,-22-21 0,22-21 31,0 0-31,0 0 0,0 0 0,0-1 16,22-20-16,-1 0 0,0 21 16,0-22-16,-21 1 0,42 21 0,-20-22 15,-1 22-15,0 0 0,0 0 0,21 0 16,-20 21-16,-1 0 0,0 0 15,21 0-15,-42 21 0,21-21 0,1 42 16,-1-21-16,-21 1 0,0 20 16,0-21-16,0 21 0,0-20 15,0 20-15,0 0 0,0-21 0,0 1 16,0 20-16,-21 0 0,21-21 16,-22 1-16,22-1 15,-21-21-15,0 0 16,0-21-1,21-1-15</inkml:trace>
  <inkml:trace contextRef="#ctx0" brushRef="#br1" timeOffset="14627.98">5715 3768 0,'0'0'0,"-21"0"0,42 0 47,0 0-47,0 0 16,22 0-16,-1 0 0,0 0 0,1 0 15,-1 0-15,0 0 0,22-21 0,-22 21 16,0-22-16,1 22 0</inkml:trace>
  <inkml:trace contextRef="#ctx0" brushRef="#br1" timeOffset="15075.73">7112 3768 0,'-42'-21'31,"20"21"-31,1 0 16,0 0-16,0 0 0,0 21 15,0 0-15,-1-21 0,1 21 16,0 21-16,21-20 0,-21-1 16,0 21-16,21-21 0,-21 22 0,21-1 15,0-21-15,0 21 0,0-20 16,0 20-16,0-21 0,0 0 0,21 0 16,0 1-16,0-22 0,21 0 0,-20 0 15,20 0-15,0 0 0,-21 0 16,22 0-16,-1 0 0,-21-22 0,22 22 15,-22-21-15,0 0 0,0 0 0,0 0 16,0 0-16,-21-1 0,22-20 16,-22 21-16,0 0 0,0-22 0,0 22 15,-22-21-15,1 21 0,0 0 16,0-22-16,0 43 0,0-21 16,-1 0-16,-20 21 0,21 0 0,0 0 15,0 0-15,-1 0 0,1 0 0,0 0 16,21 21-16,0 0 15,0 0-15,0 1 0,0-1 16,21-21-16,0 21 0</inkml:trace>
  <inkml:trace contextRef="#ctx0" brushRef="#br1" timeOffset="15582.44">8022 3810 0,'0'0'0,"0"-21"16,0 0-16,0 0 0,-21-1 0,-21 1 16,20 21-16,1-21 0,0 0 0,-21 21 15,21 0-15,-22 0 0,22 0 16,-21 0-16,21 0 0,-22 0 0,1 21 16,21 0-16,0 0 0,-22 1 0,22-1 15,0 21-15,21-21 0,-21 22 16,21-1-16,0-21 0,0 21 0,0-20 15,0 20-15,21-21 0,0 0 16,0 22-16,22-22 0,-22-21 16,21 21-16,0 0 0,-20-21 0,20 0 15,0 0-15,1 0 0,-22 0 16,21-21-16,0 0 0,-20 0 0,20-1 16,-21 1-16,21 0 0,-20-21 0,-1 21 15,21-22-15,-21 1 0,0 0 16,1-22-16,-1 22 0,0-22 0,-21 22 15,21-22-15,-21 1 0,21-1 16,-21 22-16,0 0 0,0 21 0,0-22 16,0 22-16,-21 21 0,0 0 15,0 0-15,0 21 0,-1 22 0,1-22 16,-21 21-16,21 22 0,0-22 16,21 21-16,0 1 0,-22-22 0,22 22 15,0-1-15,0-20 0,22 20 16,-1-21-16,0 1 0,0-1 0,21 0 15,-20 1-15,-1-22 0,21 0 0,-21-21 16,0 0-16,22 21 0</inkml:trace>
  <inkml:trace contextRef="#ctx0" brushRef="#br1" timeOffset="19181.43">10033 3387 0,'0'-21'15,"0"42"-15,0-85 0,0 43 0,0-21 16,-21-1-16,0 22 0,-1 0 0,-20 0 15,21 0-15,-21 0 0,20-1 16,-20 22-16,0 0 0,-1 0 0,1 0 16,0 0-16,-1 22 0,-20-1 15,21 0-15,-1 21 0,1 22 16,0-1-16,-1 1 0,22-1 0,-21 1 16,-1-1-16,22 1 0,0-1 0,0 1 15,21-1-15,0 1 0,0-1 16,0-20-16,0-1 0,21 0 0,0 1 15,0-22-15,22 0 0,-22 0 16,21-21-16,1 0 0,-1 0 0,0 0 16,1 0-16,-1 0 0,21-21 0,-20 0 15,20-22-15,1 22 0,-22-21 16,22 21-16,-22-22 0,0 1 0,1 0 16,-1-1-16,-21 1 0,0-21 0,-21 20 15,0-20-15,0-1 0,0 1 16,0-1-16,-21 1 0,-21-1 15,21 22-15,-22 0 0,1-1 0,-22 1 16,22 21-16,0 0 0,-22 21 16,22 0-16,-22 0 0,22 0 0,0 0 15,-1 42-15,1-21 0,0 21 16,21 1-16,-22 20 0,22-20 0,0 20 16,0 1-16,0-1 0,21 1 0,0-22 15,0 21-15,0-20 0,0-1 16,0 22-16,21-22 0,0 0 0,0-21 15,21 22-15,-20-22 0,20 0 16,-21 0-16,21-21 0,1 0 0,20 0 16,-20 0-16,20 0 0,-21 0 15,22-21-15,-1 0 0,-20 0 16,20 0-16,1-1 0,-22-20 0,0 21 16,1-21-16,-1-1 0,-21 22 0,22-21 15,-22 21-15,0-22 0,-21 22 16,21 0-16,-21 0 0,0 0 0,21-1 15,-21 44 1,0-1-16,0 0 16,-21 0-16,21 21 0,-21-20 15,21-1-15,-21 0 0,21 21 0,0-21 16,0 1-16,0-1 0,0 21 16,0-21-16,0 0 0,0 1 0,0-1 15,21-21-15,0 21 0,21-21 16,1 0-16,-22 0 15,0 0-15,0 0 0,0-21 0,1 0 16,-1 21-16,0-22 0,0-20 0,0 21 16,0 0-16,-21 0 0,22-22 15,-22 22-15,21-21 0,-21 21 0,21-1 16,-21 1-16,0 0 0,0 0 16,0 0-16,0 0 0,0 42 31,0 0-16,0 0-15,0 0 0,0 0 0,0 1 16,0 20-16,0-21 0,0 0 0,0 22 16,0-22-16,0 0 0,0 21 15,0-21-15,21 1 0,-21-1 0,21 0 16,-21 0-16,21 0 0,1-21 0,-1 21 16,0-21-16,21 0 15,-21 0-15,1 0 0,20 0 0,-21-21 16,21 0-16,-20 21 0,20-21 0,-21 0 15,21 0-15,-20-22 0,20 22 16,-21 0-16,0-21 0,0-1 16,1 22-16,-22-21 0,0 21 0,0-22 15,21 22-15,-21 0 0,0 0 16,0 0-16,-21 21 16,-1 0-16,1 21 15,0 0-15,21 0 0,-21 0 16,0 0-16,21 22 0,0-22 15,-21 0-15,21 21 0,-22-20 0,22-1 0,0 0 16,0 21-16,0-21 0,0 1 16,0-1-16,0 0 0,22 0 15,-1 0-15,0-21 0,0 0 0,0 0 16,22 0-16,-22 0 16,21 0-16,-21 0 0,22 0 0,-22 0 15,21-21-15,-21 0 0,22 0 0,-22 0 16,0-1-16,0-20 0,21 21 15,-20 0-15,-22-22 0,21 22 0,-21-21 16,21 21-16,-21 0 0,0-1 0,0 1 16,0 0-16,-21 21 15,0 0-15,-1 0 0,1 0 16,0 21 0,21 0-16,0 1 0,0-1 15,0 0-15,0 0 0,21 0 16,-21 0-16,21 1 0,1-1 0,-22 0 15,0 0-15,0 0 0,21 0 16,-21 1-16,0-1 0,0 0 16,21-21-16,-21 21 0,21-21 0,0 21 15,0-21-15,1 0 16,-1 0-16,0 0 0,0 0 0,21 0 16,-20 0-16,20-21 0,0 21 15,-21-21-15,22 0 0,-1 21 0,-21-21 16,22-1-16,-1 1 0,-21 0 0,21-21 15,-20 21-15,-1-1 0,0 1 16,0 0-16,0 0 0,-21 0 16,0 0-16,0-1 0,-21 44 31,0-1-15,21 0-16,-21 0 0,0 0 0,21 0 15,-22 1-15,22-1 0,-21 0 16,21 0-16,-21 21 0,21-20 0,0-1 15,0 0-15,0 0 0,21 0 16,0-21-16,1 21 0,-1-21 16,0 0-16,0 0 0,0 0 0,22 0 15,-1 0-15,-21 0 0,21 0 0,1-21 16,-1 21-16,0-21 16,1 21-16,-22-21 0,21 0 0,1 0 15,-1-1-15,-21 1 0,21 0 0,-20-21 16,-1 21-16,21-1 0,-21 1 15,-21 0-15,0 0 0,0 0 0,0 0 16,0-1-16,-21 22 16,0 0-16,0 0 15,0 0-15,-1 22 0,1-1 0,-21-21 16,21 21-16,0 0 0,-1 0 0,1 0 16,0 1-16,0-1 15,0 0-15,21 0 0,-21 0 0,21 0 16,0 1-16,0-1 0,0 0 15,0 0-15,21-21 16,0 21-16,0-21 0,0 0 0,0 0 16,1 0-16,-1 0 0,0-21 0,0 21 15,0-21-15,0 0 0,-21 0 16,22-1-16,-1 1 0,0 0 0,-21-21 16,21-1-16,0 22 0,0-42 0,-21 20 15,22 1-15,-22-21 0,21-1 16,-21 22-16,21-22 0,-21 1 0,0-43 15,0 85-15,0-22 16,0 22-16,0-21 0,0 21 16,-21 21-16,0 0 15,-1 21-15,22 0 0,-21 0 16,0 22-16,21-1 0,0 0 0,0 1 16,-21-1-16,21 21 0,0-20 0,0-1 15,0 22-15,0-22 0,0 0 16,0 1-16,0-22 0,21 21 0,0 0 15,0-20-15,1-1 0,-1 21 16,21-21-16,-21-21 0,0 21 0,22 1 16,-22-22-16,0 0 0,21 0 0,-20 0 15,-1 0-15,21 0 0,-21 0 16,0-22-16,1 1 0,-1 0 16,0 0-16,0 0 0,0 0 0,0-1 15,1 1-15,-22 0 0,0-21 0,21 21 16,-21-1-16,0 1 15,0 42 1,0 1-16,0-1 16,0 0-16,-21 0 0,21 0 15,0 0-15,0 1 0,0-1 16,0 0-16,0 21 0,0-21 0,0 1 16,21-1-16,0 0 0,0-21 15,0 21-15,0-21 16,22 0-16,-22 0 0,0 0 0,0 0 15,22 0-15,-22-21 0,0 0 16,0 21-16,0-21 0,0-1 0,1 1 16,20 0-16,-42 0 0,21-21 0,0 20 15,0 1-15,-21 0 0,0 0 16,0 0-16,-21 42 47,21 0-47,0 0 0,-21 0 0,21 1 0,-21-1 15,21 0-15,0 0 0,0 0 16,0 0-16,0 1 16,0-1-16,0-42 47,0-1-47,0 1 15,21 0-15,-21 0 0,21 0 0,0 0 16,1-1-16,-1-20 0,0 21 15,0 0-15,21 0 0,-20-1 16,20 1-16,0 21 0,-21-21 16,1 21-16,-1 0 0,0 0 0,-21 21 15,0 0-15,0 1 16,0-1-16,0 0 0,0 0 16,0 0-16,0 0 0,0 1 15,0-1-15,0 0 0,0 0 0,0 0 16,21 0-16,0-21 0,0 22 15,1-1-15,-1-21 0,0 0 0,0 21 16,21-21-16,1 0 0,-1 0 0,0 0 16,-20 0-16,20 0 0,0 0 15,1 0-15,-1-21 0,-21 0 0,21-1 16,-20 1-16,-1 0 0,21 0 0,-21 0 16,0-22-16,1 22 0,-1-21 15,-21 21-15,0-22 0,21 22 16,-21 0-16,0 0 0,0 0 0,0 0 15,-21-1-15,0 22 0,-1 0 16,1 0-16,-21 0 0,21 22 0,0-1 16,-1 0-16,-20 0 0,21 0 0,0 0 15,0 1-15,-1-1 0,1 0 16,0 21-16,21-21 0,0 1 16,0-1-16,0 0 0,0 0 15,0 0-15,21-21 0,0 0 16,1 0-16,20 0 0,-21 0 0,0 0 15,22 0-15,-22 0 0,0-21 0,0 21 16,0-21-16,0 0 16,1 0-16,-1-1 0,0 1 0,-21 0 15,21 0-15,-21 0 0,21 0 16,-21-1 0,-21 44-1,0-1 1,0 0-16,21 0 0,-21 0 15,-1 0-15,22 22 0,-21-22 0,0 21 16,0 1-16,0-1 0,21 0 16,0 1-16,0 20 0,0-21 0,0 22 15,-21-1-15,21-20 0,0 20 16,0-20-16,0 20 0,0 1 0,0-22 16,0 21-16,0 1 0,0-1 15,0 1-15,0-1 0,-22-20 0,22 20 16,0-20-16,0 20 0,-21-21 0,0 1 15,0-1-15,0 0 0,0-20 0,-1 20 16,1-21-16,0 0 0,0 0 16,0-21-16,-22 22 0,22-22 0,0 0 15,-42 0-15,41 0 0,-20 0 16,21-22-16,0 22 0,0-21 0,-1 0 16,1 21-16,21-21 0,-21 0 15,21 0-15,0-1 0,0-20 16,0 21-16,0 0 0,0-22 0,0 1 15,0 0-15</inkml:trace>
  <inkml:trace contextRef="#ctx0" brushRef="#br1" timeOffset="19428.3">14245 3598 0,'0'0'16,"-21"0"-16,0 0 0,0 0 0,-1 0 15,1-21 1,0 21 31,21-21-47</inkml:trace>
  <inkml:trace contextRef="#ctx0" brushRef="#br1" timeOffset="19642.16">12361 3450 0,'0'0'0,"-21"0"0,0 21 16,0-21-16,0 0 0,-1 0 16,1 0-16,21 22 15,-21-22-15,0 0 16,0 21-16,0 0 0,-1-21 16,1 21-16,-21 0 0</inkml:trace>
  <inkml:trace contextRef="#ctx0" brushRef="#br1" timeOffset="20733.55">1884 5906 0,'-21'0'0,"-1"0"15,1 0 1,21-22-16,0 1 16,0 0-16,0 0 15,0 0-15,21 21 0,1-21 16,-1 21-16,0 0 0,0 0 15,0 0-15,0 0 0,22 0 16,-22 0-16,0 21 0,0 0 16,0 0-16,1 0 0,-1 0 0,0 22 15,-21-22-15,0 0 0,0 21 16,0-20-16,-21 20 0,-22-21 0,22 0 16,-21 0-16,21 1 0,-22-1 0,1 0 15,21 0-15,-21 0 0,20-21 16,1 0-16,0 0 0,0 0 15,21-21 1,21 0 0,0 21-16,0-21 0,1 21 0,-1 0 15,0 0-15,21 0 0,-21 0 16,22 0-16,-22 0 0,21 0 16,-21 21-16,22-21 0,-1 42 0,-21-21 15,22 1-15,-22 20 0,0-21 16,-21 21-16,0-20 0,0 20 0,0-21 15,-21 21-15,0-20 0,-1-1 16,-20 21-16,0-21 0,21 0 0,-22 1 16,1-22-16,0 21 0,-22-21 15,22 0-15,-1 21 0,1-21 0,21 0 16,-21 0-16,20 0 0,1 0 16,0 0-16,0-21 0,0 21 0,21-21 15,0-1-15,0 1 16,0 0-16,0 0 0,0 0 15,0 0-15,0-1 16,21 22 0,0 0-16,-21-21 0,21 21 15,0 0-15</inkml:trace>
  <inkml:trace contextRef="#ctx0" brushRef="#br1" timeOffset="20916.43">2794 6287 0,'0'0'16,"0"21"0</inkml:trace>
  <inkml:trace contextRef="#ctx0" brushRef="#br1" timeOffset="21605.05">4551 5630 0,'0'0'0,"-64"43"31,64-22-31,-21 21 0,0 1 16,21-1-16,-21 21 0,21-20 0,0 20 16,0-20-16,0 20 0,0 1 15,0-22-15,0 21 0,0-20 16,0 20-16,0-20 0,21-1 0,21-21 16,-21 21-16,22-20 0,-22-1 15,21-21-15,1 0 0,-1 0 0,0 0 16,1 0-16,-1 0 0,0-21 0,1-1 15,-1-20-15,0 21 0,1-21 16,-1 20-16,0-20 0,1 0 0,-1-1 16,0 1-16,-21 0 0,1-22 15,-1 22-15,0 0 0,-21-22 0,0 22 16,0-22-16,0 22 0,0-22 16,0 22-16,0 0 0,-21 21 15,0-22-15,21 22 0,-22 21 0,1-21 16,0 21-1,0 21-15,21 21 16,0-20-16,0-1 0,0 21 0,0-21 16,0 22-16,21-22 0,0 21 15,0-21-15</inkml:trace>
  <inkml:trace contextRef="#ctx0" brushRef="#br1" timeOffset="21967.41">5757 5990 0,'0'0'0,"-21"0"15,0 0-15,0 0 16,0 0-16,21 21 0,0 1 0,-22-1 16,22 0-16,-21 21 0,21-21 15,-21 22-15,21-1 0,0 22 0,0-1 16,0-21-16,-21 22 0,21 21 0,-21-22 15,21 1-15,0-1 0,-21 22 16,21-22-16,-22 22 0,1-22 16,21 22-16,-21 0 0,0 21 0,0-22 15,21 1-15,-21 0 0,-1-22 0,22 22 16,0-1-16,-21 1 0,0-21 16,21-1-16,-21 1 0,21-1 0,0-21 15,0 1-15,0-22 0,0 0 0,0 0 16,0-42-1,0 0-15,0 0 0,21 0 16,-21-22-16,0 1 0,0-22 0,21 22 16,0-21-16,-21-1 0</inkml:trace>
  <inkml:trace contextRef="#ctx0" brushRef="#br1" timeOffset="22298.22">5503 6392 0,'0'0'15,"0"-63"-15,-21-1 0,21 22 0,0 0 16,0-22-16,0 22 0,0 21 0,0-22 16,0 1-16,21 21 0,22 0 15,-22-22-15,21 43 0,22-21 0,-22 21 16,21 0-16,1 0 0,-1 0 0,-20 21 16,20 1-16,-20-1 0,-1 21 15,-21-21-15,0 22 0,-21-22 16,0 0-16,0 21 0,0-21 0,-21 1 15,0 20-15,-21-21 0,-1 0 16,1 0-16,0 1 0,-1-22 0,1 21 16,0 0-16,-1-21 0,1 0 0,0 0 15,20 0-15,1 0 0,0 0 16,0 0-16,42 0 31,0-21-31,22 0 0,-22 21 0,21-22 16,-21 1-16,22 21 0</inkml:trace>
  <inkml:trace contextRef="#ctx0" brushRef="#br1" timeOffset="22598.35">6731 5800 0,'0'-21'0,"0"42"0,0-64 0,0 22 16,-42-42-1,20 63-15,1 0 0,0 0 16,0 0-16,0 0 16,0 21-16,-1 0 0,-20 0 0,21 22 15,0-1-15,0 0 0,-1 1 16,1-1-16,21-21 0,0 21 16,0 1-16,0-1 0,0-21 0,0 0 15,0 22-15,0-22 0,21 0 16,1-21-16,-1 21 0,21 0 0,-21-21 15,22 0-15,-1 0 0,0 0 0,1 0 16,-1 0-16,0 0 0,1 0 16,-1-21-16,21 0 0,-20 21 0</inkml:trace>
  <inkml:trace contextRef="#ctx0" brushRef="#br1" timeOffset="23047.52">7345 5779 0,'0'-22'0,"0"44"0,0-65 15,-21 43 1,-1 0-16,1 0 0,0 21 16,0-21-16,0 22 0,0 20 0,-1-21 15,1 0-15,0 22 0,0-22 0,0 21 16,0-21-16,-1 22 0,22-22 16,0 0-16,0 21 0,0-21 0,0 1 15,0-1-15,0 0 0,0 0 16,22-21-16,-1 0 15,0 0-15,0 0 0,0 0 0,0 0 16,1 0-16,-1 0 0,0-21 0,0 0 16,0 0-16,0-1 15,1 1-15,-1-21 0,0 21 0,0-22 16,0 22-16,-21-21 0,0 21 0,0-22 16,0 1-16,0 21 0,0 0 15,0 0-15,0-1 0,0 44 31,0-1-31,0 0 0,0 21 0,0-21 16,0 22-16,0-1 0,0-21 0,0 0 16,0 22-16,-21-22 0,21 0 15,0 0-15,0 0 0,0 1 16,0-1-16,0 0 0,21 0 16,0-21-16,1 0 15,-1 0-15,0 0 0,21-21 16,-21 0-16,1 0 0,20 21 0</inkml:trace>
  <inkml:trace contextRef="#ctx0" brushRef="#br1" timeOffset="23392.33">8001 5757 0,'0'0'16,"0"-21"-16,0 0 0,-21 21 16,0 0-16,-1 0 0,1 0 0,0 0 15,-21 21-15,21 0 16,-1 1-16,1-22 0,0 21 0,0 0 15,21 0-15,0 0 0,0 0 0,0 1 16,0-1-16,21 0 0,0 0 16,0-21-16,1 21 0,-1-21 0,0 21 15,0-21-15,0 22 0,0-22 16,1 21-16,-1-21 0,0 21 0,-21 0 16,0 0-16,0 0 15,-21 1 1,0-22-16,-1 0 0,1 21 0,0-21 15,-21 0-15,21 0 0,-22 21 0,22-21 16,0 0-16,-21 0 0,20 0 16,1 0-16,0 0 0,0 0 15,0 0-15,21-21 16,0 0-16,0-1 16,21 1-16,0 0 0,21 0 0</inkml:trace>
  <inkml:trace contextRef="#ctx0" brushRef="#br1" timeOffset="23888.04">8509 5186 0,'0'0'0,"0"-21"0,0 0 15,0-1-15,-21 22 16,0 0-16,-1 0 15,1 0-15,21 22 0,-21-1 0,0 0 16,0 21-16,21-21 0,-21 22 16,21-1-16,-22 0 0,22 22 0,0-1 15,-21-20-15,21 20 0,0 1 0,0-1 16,0-20-16,0 20 0,0-21 16,0 1-16,0-1 0,0-21 0,21 22 15,-21-22-15,22 0 0,-1 0 16,0 0-16,0-21 0,21 0 15,-20 0-15,-1 0 0,21 0 0,-21 0 16,22 0-16,-22-21 0,21 21 0,-21-21 16,0 0-16,1 0 0,20-22 0,-21 22 15,-21 0-15,21-21 0,0 20 16,-21-20-16,22 21 0,-22-21 0,0 20 16,0 44-1,-22-1 1,1 0-16,0 0 0,21 0 15,0 0-15,0 1 0,-21 20 0,21-21 16,0 0-16,0 0 0,0 1 16,0-1-1,21-21-15,0 0 16,0-21-16,1 21 16,-22-22-16,0 1 0</inkml:trace>
  <inkml:trace contextRef="#ctx0" brushRef="#br1" timeOffset="24051.95">8911 5525 0,'0'0'0,"0"-22"0,-21 1 0,0 21 15,0 0-15,-1 0 32,1 0 14</inkml:trace>
  <inkml:trace contextRef="#ctx0" brushRef="#br1" timeOffset="24231.85">8191 5715 0,'0'0'15,"-21"21"-15,0-21 0,21 21 16,0 1-16,21-22 15,0 0-15,1 0 16,-1 0-16,21 0 0,-21 0 16,22 0-16,-22 0 0,21-22 0,0 1 15,1 21-15,-22 0 0</inkml:trace>
  <inkml:trace contextRef="#ctx0" brushRef="#br1" timeOffset="24716.57">9080 5715 0,'0'21'0,"0"0"15,0 1-15,0-1 0,0 0 16,0 0-16,0 0 0,0 22 16,-21-22-16,21 0 0,0 0 15,0 0-15,-21 0 0,21 1 0,0-1 16,0 0-16,0 0 0,0 0 15,-21-21 1,21 21-16,-21-21 0,0 0 16,21-21-1,0 0 1,0 0-16,0 0 16,21-22-16,-21 22 0,21-21 0,21 21 15,-21-22-15,1 1 0,20 21 16,-21-21-16,21-1 0,1 22 0,-1 0 15,0 0-15,1 21 0,-1 0 0,0 0 16,-20 0-16,20 0 0,-21 21 16,21 0-16,-20 0 0,-1 0 0,0 22 15,0-22-15,-21 0 0,0 21 0,0-20 16,0-1-16,0 21 0,0-21 16,0 0-16,-21 1 0,21-1 0,-21 0 15,0 0-15,-1-21 0,22 21 16,-21-21-16,0 21 0,0-21 15,21-21 17,42 21-32,-21 0 0</inkml:trace>
  <inkml:trace contextRef="#ctx0" brushRef="#br1" timeOffset="25633.04">10520 5800 0,'0'0'0,"0"-21"0,0-1 16,0 1-16,0 0 0,0 0 15,-21 0-15,-1 21 0,1 0 16,-21 0-16,21 0 0,0 0 16,-22 0-16,1 0 0,0 21 15,-1 0-15,1 0 0,0 0 0,-1 1 16,1-1-16,21 0 0,0 0 0,-1 0 15,1 0-15,21 1 0,0 20 16,0-21-16,0 0 0,21 0 0,1-21 16,20 22-16,-21-1 0,21-21 15,1 0-15,-1 21 0,0-21 0,1 0 16,-1 0-16,0 0 0,1 0 16,-22 0-16,21-21 0,-21 0 0,1 21 15,-1-22-15,0 1 0,0 0 16,-21 0-16,0 0 0,0-22 0,0 22 15,0 0-15,0 0 0,0 0 16,0 0 0,0 42-1,0 0 1,0 0-16,0 0 0,-21 22 16,21-22-16,-21 0 0,21 21 0,-21 1 15,21-1-15,0-21 0,-22 43 0,1-22 16,0 21-16,21-20 15,0 41-15,0-20 0,0-1 0,0 22 16,0-21-16,0 20 0,0-20 0,0 20 16,0 1-16,0 0 0,0-1 15,0 1-15,0 0 0,0-1 0,0 1 16,0 0-16,0-1 0,0 1 0,0 21 16,0-21-16,0-1 0,0 1 15,0 0-15,0-22 0,0 22 0,0-22 0,0 1 16,0-1-16,0 1 15,0-1-15,-21-20 0,21-1 0,-21 0 0,0 1 16,-1-22-16,22 0 0,-42 0 0,21-21 16,0 0-16,0 0 0,-1 0 15,1 0-15,0 0 0,0 0 16,0-21-16,-22 0 0,22 0 0,-21-1 16,0-20-16,-1 21 0,1-21 15,0-1-15,-1 1 0,1 0 0,0-1 0,-22-20 16,22-1-16,-1-20 0,1-1 15,21 0-15,-21 1 0,20-1 0,1-21 16,0 0-16,21 0 0,0 1 0,0-1 16,0 0-16,0 0 0,0 0 0,21 22 15,0-1-15,1 0 16,-1 1-16,0-1 0,21 21 0,-21 1 16,22-1-16,-22 1 0,21 21 0,-21-22 15,22 22-15,-1 21 0,-21-22 16,22 1-16,-22 21 0,0 0 0,21-22 15,-21 22-15,1 0 0,-22 0 16,21 21-16,-21 21 31,0 0-15,0 0-16</inkml:trace>
  <inkml:trace contextRef="#ctx0" brushRef="#br1" timeOffset="25859.91">11091 6435 0,'0'0'0,"-21"0"63,0 0-48,0 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14:35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0 931 0,'0'0'0</inkml:trace>
  <inkml:trace contextRef="#ctx0" brushRef="#br0" timeOffset="4631.74">974 762 0,'0'-21'16,"0"0"-16,0 42 47,0 0-32,0 21-15,0-20 0,0 20 16,0 21-16,0-20 0,0 20 15,0 1-15,0-1 0,0 1 0,0 20 16,0-20-16,0 21 0,0-1 16,-22 1-16,22 0 0,-21-22 0,0 22 15,0-22-15,21-20 0,-21 20 16,21-21-16,-21 1 0,21-1 0,-22-21 16,22 0-16,0 1 15,0-1-15,0-42 16,0-1-1,0 1-15,0 0 0,22-21 0</inkml:trace>
  <inkml:trace contextRef="#ctx0" brushRef="#br0" timeOffset="5272.21">847 1312 0,'-22'-21'16,"44"42"-16,-65-63 0,22 21 15,0 0-15,21 0 0,-21-1 0,0-20 16,-1 21-16,22-21 0,0 20 16,0-20-16,0 0 0,0-1 15,0 1-15,0 0 0,0-1 0,22 1 16,-1 21-16,0-21 0,0 20 16,21-20-16,-20 21 0,20 0 0,0 0 15,-21-1-15,22 1 0,-1 21 16,22 0-16,-22 0 0,0 21 0,22 1 15,-1-1-15,-20 0 0,20 21 16,-21 22-16,1-22 0,-1 22 16,-21-1-16,0 1 0,-21-1 15,0 1-15,-21-1 0,0 1 16,-21-1-16,-1 1 0,-20-22 0,21 21 16,-22-20-16,-21 20 0,22-20 15,21-1-15,-22 0 0,1 1 0,20-22 16,1 21-16,0-42 0,-1 21 15,22-21-15,0 0 0,0 0 16,0 0-16,21-21 0,0 0 0,0 0 16,0-22-16,0 22 0,0-21 15,0 21-15,21 0 0,0-1 16,0 1-16,0 0 0,0 21 0,1 0 16,-1 0-16,0 0 0,0 0 15,0 21-15,0 0 0,1 1 16,-1 20-16,-21 0 0,21 1 0,0-1 15,-21 0-15,0 1 0,21 20 16,0-21-16,1 1 0,-22-1 16,0-21-16,21 22 0,0-22 0,0 0 15,0 0-15,0 0 0,1 0 16,-1-21-16,0 0 0,21 0 0,-21 0 16,22 0-16,-22 0 0,21-21 15,1 0-15,-22 21 0,21-21 16,-21 0-16,0 0 0,1-22 15,-1 22-15,0-21 0,0 21 0,0-22 16,0 1-16,1 21 0</inkml:trace>
  <inkml:trace contextRef="#ctx0" brushRef="#br0" timeOffset="5711.47">1799 1566 0,'0'0'0,"0"22"31,0-1-31,0 0 0,0 0 0,0 21 15,0-20-15,0 20 0,0 0 16,0 1-16,0-1 0,0 0 16,0-21-16,0 22 0,0-22 15,0 21-15,0-21 0,0 1 0,0-1 16,21 0-16,0-21 16,1 0-16,-1 0 0,0 0 0,0 0 15,0-21-15,0 21 16,1-21-16,-1-1 0,0 1 0,0-21 15,0 21-15,0-22 0,-21 1 16,22 0-16,-22-1 0,21 1 0,-21 0 16,0-1-16,0 1 0,0 21 15,0-21-15,0 20 0,0 1 16,0 42 0,0 1-16,0-1 15,0 0-15,0 21 0,0-21 16,0 22-16,0-1 0,0 0 0,0 1 15,0-22-15,0 21 0,0 1 16,0-22-16,0 0 0,0 21 0,0-21 16,21 1-16,0-1 0,0-21 15,0 21-15,1-21 0,-1 0 0,21 0 16,-21 0-16,22 0 16,-22-21-16,21 0 0,0 21 0,-20-22 0</inkml:trace>
  <inkml:trace contextRef="#ctx0" brushRef="#br0" timeOffset="6173.21">2709 1630 0,'0'0'16,"0"-21"-16,0 0 0,0-1 0,0 1 15,-21 21 1,21 21-16,-21 1 16,21-1-16,0 0 0,0 0 15,0 21-15,0-20 0,0 20 0,0-21 16,0 21-16,0 1 0,0-22 15,0 21-15,0-21 0,0 1 0,0 20 16,0-21-16,0 0 16,0 0-16,0 1 0,0-1 0,-21-21 15,21 21-15,-21-21 0,21-21 32,-22 0-32,22-1 15,0 1-15,0-21 0,0 21 0,0-22 16,0 1-16,0 0 0,22-1 15,-22 1-15,21-21 0,0 20 0,21 1 16,-21 21-16,22-22 0,-1 22 16,0 0-16,1 0 0,-1 21 0,-21 0 15,22 0-15,-1 0 0,0 21 16,-21 0-16,22 22 0,-22-1 16,0 0-16,0 1 0,0-1 0,1 21 15,-22-20-15,0-1 0,0 0 16,0 1-16,0-1 0,0 0 0,0-20 15,0-1-15,0 0 0,0 0 16,0 0-16</inkml:trace>
  <inkml:trace contextRef="#ctx0" brushRef="#br0" timeOffset="6939.77">4889 2074 0,'0'0'15,"-21"0"-15,0 0 0,0-21 16,21 0-16,0 0 16,0 0-16,0 0 0,0-22 15,21 22-15,0-21 0,-21 21 16,21-22-16,1-20 0,-1 20 0,0 1 15,-21 0-15,21-22 0,0 22 0,-21-22 16,0 1-16,0 21 0,0-22 16,0 22-16,0-22 0,0 22 0,0-22 15,0 22-15,-21 21 0,0-21 16,0 20-16,0 1 0,-1 21 16,1 0-16,0 21 15,0 1-15,0-1 0,0 21 0,-1 0 16,1 1-16,21 20 0,-21 1 15,21-22-15,0 22 0,0 20 0,0-20 16,0-1-16,0 1 0,0 20 16,21-41-16,0 20 0,-21 1 0,22-22 15,-1 0-15,0 1 0,0-22 16,0 0-16,0 0 0,1 0 0,20-21 16,-21 0-16,0 0 0,22 0 0,-1 0 15,-21 0-15,21 0 0,1-21 16,-22 0-16,21-21 0,-21 21 15,22-1-15,-22-20 0,21 0 16,-21-1-16,1 1 0,-22 0 0,21-1 16,-21 1-16,21 21 0,-21 0 0,0 0 15,0 42 1,0 0-16,0 0 16,-21 21-16,21-20 0,-21 20 15,21-21-15,0 21 0,0-20 0,0 20 16,0-21-16,0 0 15,0 0-15,0 1 0,0-1 0,0 0 0,0 0 16,0 0-16,21-21 31,0-21-31,-21 0 0,21 0 16,-21 0-16,0-1 0</inkml:trace>
  <inkml:trace contextRef="#ctx0" brushRef="#br0" timeOffset="7111.85">5546 1397 0,'0'-21'16,"0"42"-16,-22-63 0,22 21 0,0-1 16,-21 22-16,0-21 0,21 42 62,0 1-46</inkml:trace>
  <inkml:trace contextRef="#ctx0" brushRef="#br0" timeOffset="7300.26">4784 1588 0,'-22'21'0,"44"-42"0,-65 42 0,22-21 0,0 0 15,42 0 16,0 0-31,22 0 16,-1 0-16,0 0 0,1 0 0,20-21 16,-21-1-16,22 22 0,-22 0 0,22-21 15,-1 21-15</inkml:trace>
  <inkml:trace contextRef="#ctx0" brushRef="#br0" timeOffset="7983.94">5884 1630 0,'0'0'0,"0"21"16,0 0-1,-21-21-15,21 21 0,0 1 0,-21-22 16,21 21-16,-21 0 0,21 0 16,0 0-16,0 0 0,0 22 0,0-22 15,0 0-15,0 0 0,0 0 0,0 1 16,0-1-16,0 0 0,0 0 15,21 0-15,-21 0 0,0 1 16,0-44 15,0 1-15,0 0 0,0-21-16,0 21 0,0-22 0,0 22 15,0-21-15,0-1 0,21 1 16,0 0-16,-21-1 0,21 1 0,1 21 15,-1 0-15,21 0 0,-21-1 0,0 1 16,22 21-16,-22 0 0,21 0 16,-21 21-16,22 1 0,-22-1 0,0 21 15,0-21-15,0 22 0,1-1 16,-22 0-16,0-21 0,0 22 16,0-1-16,0 0 0,0-20 0,0-1 15,0 0-15,0 0 0,0 0 0,-22 0 16,1-21-1,21-21 1,0 0-16,0 0 16,0 0-16,0 0 0,0-1 0,21-20 15,1 21-15,-1-21 0,0-1 16,21 1-16,-21 0 0,22-1 0,-22 22 16,21-21-16,-21 42 0,22-21 15,-22 21-15,0 0 0,0 0 0,0 21 16,1 0-16,-22 0 0,0 0 15,0 0-15,0 22 0,0-22 0,0 21 16,0-21-16,0 22 0,0-22 0,-22 21 16,1-21-16,21 1 15,0-1-15,-21 0 0,0-21 0,21 21 16,0 0-16,21-42 31,0 21-31,-21-21 16,21 0-16</inkml:trace>
  <inkml:trace contextRef="#ctx0" brushRef="#br0" timeOffset="8328.74">6943 1799 0,'0'0'0,"21"0"0,0 0 16,0-21-16,0 21 0,0 0 15,-21-21-15,22 0 0,-1 21 16,0-21-16,-21-1 0,0 1 0,21 21 16,-21-21-16,0 0 0,0 0 15,0 0-15,0-1 0,0 1 0,0 0 16,-21 21-16,0 0 16,0 0-16,-1 21 15,1-21-15,0 21 0,0 22 0,-21-22 0,20 21 16,1 1-16,0-22 15,21 21-15,0 0 0,-21-20 0,21 20 16,0-21-16,0 0 0,0 0 0,21 1 16,0-1-16,0 0 0,22-21 15,-22 0-15,21 0 0,-21 0 0,22 0 16,-1 0-16,0-21 0,-20 0 0,20 21 16</inkml:trace>
  <inkml:trace contextRef="#ctx0" brushRef="#br0" timeOffset="8851.54">8975 487 0,'-22'21'16,"1"0"-16,0 22 0,21-22 15,0 42-15,0-20 0,0 20 16,0 22-16,0-22 0,0 22 0,0 84 15,-21-84-15,21 0 16,0-1-16,-21 1 0,21 0 0,0-22 16,0 22-16,-21-22 0,21-20 0,-22 20 15,22-21-15,0-20 0,0 20 16,0-21-16,0 0 0,0 0 0,0-42 31,0 0-31</inkml:trace>
  <inkml:trace contextRef="#ctx0" brushRef="#br0" timeOffset="9184.23">8572 1185 0,'0'0'0,"-21"-63"0,0 21 0,-21-22 0,21 1 16,-1 20-16,22-20 0,0 20 15,0 1-15,0 0 0,0-1 0,22 1 16,-1 0-16,21-1 0,0 22 15,22-21-15,-1 21 0,1 0 0,21 21 16,-1 0-16,1 0 0,-22 0 16,22 21-16,-21 21 0,-1-21 0,-21 22 15,22 20-15,-43 1 0,21-1 16,-42 1-16,0-1 0,0 1 16,-21-1-16,0 1 0,-21-1 0,21 1 15,-43-22-15,22 21 0,-22-20 16,22-1-16,-22-21 0,22 22 0,0-1 15,-1-21-15,1 0 0,21 0 0,0 1 16,0-1-16,21 0 0,21-21 16,21 0-1,-21 0-15,22-21 0,-1 0 16</inkml:trace>
  <inkml:trace contextRef="#ctx0" brushRef="#br0" timeOffset="9568.26">9800 1355 0,'-21'0'0,"21"21"15,-21 0-15,-22 0 0,22 0 16,0 1-16,0-1 0,0 21 0,0 0 16,-1 1-16,22-1 0,-21 0 15,21 1-15,0-22 0,0 21 0,0-21 16,0 22-16,0-22 0,0 0 0,21 0 15,1-21-15,20 0 0,-21 0 16,21 0-16,-20 0 0,20 0 16,0-21-16,1 21 0,-22-21 0,21 0 15,0-22-15,1 22 0,-22-21 16,0 21-16,0-22 0,0 1 0,-21 0 16,0-1-16,0 1 0,0 0 15,-21 21-15,0-22 0,-21 22 0,-1 0 16,22 0-16,-21 21 0,0 0 0,-1 0 15,1 0-15,21 21 0,-22 0 16,1-21-16,21 42 0,0-20 0,0-1 16,21 0-16,0 0 0,0 0 15,0 22-15,21-22 0,0 0 0,21 0 16,-21-21-16,22 21 0</inkml:trace>
  <inkml:trace contextRef="#ctx0" brushRef="#br0" timeOffset="10536.06">10520 1630 0,'0'0'0,"0"-21"0,0-22 0,0 22 16,0 0-16,0-21 16,0 21-16,0-22 0,0 1 0,0 0 0,0-1 15,0-20-15,0 20 0,0-20 16,0-1-16,0 1 0,0-1 15,0 1-15,0-1 0,0 22 0,0 0 16,0-1-16,0 22 0,0 0 16,0 0-16,0 42 15,0 0-15,-21 0 16,21 43-16,-22-22 0,22 22 0,0-1 16,0 22-16,0-22 0,0 22 15,0-21-15,-21 20 0,21-20 0,0-1 16,0 1-16,0-22 0,0 22 0,0-22 15,0 0-15,21 1 0,1-1 16,-1-21-16,0 21 0,0-20 16,0-22-16,0 21 0,1-21 0,20 0 15,-21 0-15,0 0 0,22 0 16,-22-21-16,21-1 0,-21 1 0,22 0 16,-22 0-16,0 0 0,21-22 15,-21 1-15,1 21 0,-1-21 0,-21 20 16,21-20-16,-21 21 0,21 0 0,-21 0 15,0-1-15,0 44 32,-21-1-32,0 0 15,21 0-15,0 0 16,-21 0-16,21 1 0,0-1 0,0 0 16,0 0-16,0 0 0,0 0 15,0 1-15,21-22 0,0 0 0,0 21 16,0-21-16,0 0 0,22 0 0,-22 0 15,21 0-15,-21-21 0,22-1 16,-22 1-16,21 0 0,-21 0 0,1 0 16,-1 0-16,0-1 0,0-20 0,0 21 15,0 0-15,-21 0 0,0-1 16,0 1-16,0 0 0,0 0 0,0 42 31,0 0-15,0 0-16,0 1 15,-21 20-15,21-21 0,-21 21 16,0 1-16,21-1 0,0 22 0,0-22 16,0 21-16,-21-20 0,21 20 0,0 1 15,0-1-15,0 1 0,21 20 16,-21-20-16,21-1 0,0 22 0,0 0 16,1-1-16,-1 1 0,0-21 0,21 20 15,-21 1-15,1-22 0,-1 22 16,0-21-16,-21-22 0,0 21 0,0-20 15,0-1-15,0-21 0,-21 22 16,0-22-16,-22 0 0,1-21 0,0 0 16,-1 0-16,-20 0 0,-1-21 15,1 0-15,-1-1 0,-20-20 0,-1 21 16,21-43-16,-20 22 0,20 0 0,-20-22 16,20 1-16,1-1 0,20 1 0,1-1 15,21 1-15,-22-22 0,43 22 16,0-1-16,0 1 0,22 20 0,-1-20 15,0 20-15,21 1 0,22 0 16,-22-1-16,22 1 0,-1 0 0,1 21 16,-1-22-16,1 1 0</inkml:trace>
  <inkml:trace contextRef="#ctx0" brushRef="#br0" timeOffset="11199.93">11790 1418 0,'0'0'15,"0"-21"-15,-21 0 16,-1 21-16,1 0 16,0 0-16,21 21 15,0 0-15,0 0 0,0 1 0,0-1 16,0 21-16,0-21 0,0 22 0,0-1 16,0-21-16,0 21 0,0-20 15,0 20-15,0-21 0,0 0 0,0 0 16,0 1-16,0-1 15,-21-21 1,21-21 0,0-1-16,0 1 0,0 0 15,0 0-15,0-21 0,0 20 0,0-20 16,0 0-16,0 21 0,21-22 0,0 1 16,0 21-16,1 0 0,-1-22 15,0 22-15,0 21 0,0-21 0,22 21 16,-22 0-16,0 0 0,21 0 15,-21 21-15,22-21 0,-22 42 0,0-20 16,0-1-16,0 21 0,1-21 16,-22 22-16,0-22 0,0 21 15,0-21-15,0 22 0,0-22 0,0 0 16,-22 0-16,22 0 0,-42-21 16,42 21-16,-21-21 0,0 0 15,0-21-15,-1 0 16,22 0-16,0 0 0,0 0 15,0-1-15,0-20 0,22 21 16,-1-21-16,0 20 0,0-20 0,0 21 16,22-21-16,-22 20 0,21 1 15,0 0-15,-20 0 0,20 21 0,0 0 16,-21 0-16,1 0 0,-1 21 16,0 0-16,0 0 0,-21 22 15,21-22-15,-21 21 0,0 1 0,0-22 16,0 21-16,0 0 0,0-20 0,-21-1 15,0 21-15,21-21 0,0 0 16,-21-21-16,0 22 0,21-1 0,21-21 31,0-21-15,0-1-16,-21 1 0,42 0 0,-20-21 16</inkml:trace>
  <inkml:trace contextRef="#ctx0" brushRef="#br0" timeOffset="11567.71">12785 1397 0,'0'0'0,"21"-21"0,-21 0 16,-21 42 0,-1 0-16,1 0 15,21 0-15,-21 1 0,0 20 16,21-21-16,0 21 0,-21-20 0,21 20 16,0-21-16,0 21 0,0-20 15,0-1-15,0 0 0,0 0 0,0 0 16,21 0-16,-21 1 0,21-22 0,21 0 15,-20 0-15,-1 0 0,21 0 16,-21 0-16,22-22 0,-22 1 0,0 0 16,21 0-16,-21 0 0,1-22 15,-1 1-15,0 21 0,-21-21 16,0-1-16,0 1 0,0 21 0,0-22 16,-21 22-16,0 0 0,-22 0 0,22 21 15,0 0-15,0 0 0,-22 0 16,22 0-16,0 0 0,-21 21 0,21 0 15,-1 0-15,22 1 0,0-1 16,0 0-16,0 0 0,0 21 0,0-20 16,22-1-16,-1 0 0,0 0 15,0-21-15,0 21 0,22-21 16,-22 0-16,21 0 0,-21 0 0</inkml:trace>
  <inkml:trace contextRef="#ctx0" brushRef="#br0" timeOffset="11912.29">13229 1630 0,'0'-21'0,"0"42"0,21-63 0,-21 20 15,0 1-15,0 0 0,0 0 16,0 0-16,0 0 0,0-1 0,21 1 16,1 21-16,-1 0 0,0-21 15,0 21-15,0 0 0,0 0 16,22 0-16,-22 0 0,0 21 0,0 0 16,0 1-16,1-1 0,-1 0 15,-21 0-15,0 21 0,21-20 16,-21 20-16,0-21 0,0 21 0,0-20 15,0-1-15,0 0 0,-21 0 0,21 0 16,-21-21-16,-1 0 0,1 0 16,0 0-16,0-21 15,21 0 1,0 0-16,0-22 0,0 22 16,0 0-16,21-21 0,0 21 0,0-22 15,1 22-15,-1 0 0,0 0 16,0 0-16,0-1 0,0 1 0,1 0 15,-1 21-15,0 0 0,0 0 0,0 0 16,0-21-16,1 21 16,-1 0-16,0 0 0</inkml:trace>
  <inkml:trace contextRef="#ctx0" brushRef="#br0" timeOffset="12196.13">13991 1376 0,'0'0'0,"0"21"31,0 0-31,0 0 0,0 1 15,-21-1-15,21 0 0,0 21 0,0 1 16,0 20-16,0-21 0,0 22 16,0-1-16,21 1 0,0-1 0,0 1 15,-21-22-15,0 22 0,0-1 0,0 1 16,0-1-16,0 1 16,0-1-16,0 1 0,0-1 0,-21 1 15,21-1-15,-21-20 0,0 20 0,21-21 16,-21 1-16,0-1 0,21-21 0,-22 22 15,22-22-15,-21 0 0,21 0 16,0-42 15,0 0-31,0 0 0,21-1 0,1-20 16,-1 0-16,0-1 0</inkml:trace>
  <inkml:trace contextRef="#ctx0" brushRef="#br0" timeOffset="12463.97">14097 1799 0,'0'-63'0,"0"126"0,0-169 0,-21 64 0,21 21 16,-21-21-16,21 20 0,0 1 0,0 0 15,0 0-15,0 0 0,21 21 16,0-21-16,0 21 0,21 0 16,-20 0-16,20 0 0,-21 0 0,21 0 15,1 21-15,-22 0 0,0-21 16,0 21-16,0 0 0,-21 22 0,0-22 15,0 0-15,0 21 0,0-21 16,-21 1-16,-21-1 0,21 0 0,-22 0 16,1-21-16,21 21 0,-21-21 15,-1 0-15,1 0 0,21 21 16,-22-21-16,22 0 0,0 0 0,0 0 16,21-21-16,-21 21 0,21-21 15</inkml:trace>
  <inkml:trace contextRef="#ctx0" brushRef="#br0" timeOffset="13239.99">14668 1185 0,'0'-21'0,"0"42"0,0-63 0,0 21 0,0 0 15,0 0-15,0-1 0,22 1 16,-22 0-16,0 42 31,0 0-31,0 1 0,0 20 16,0 0-16,0 22 0,0-22 0,0 0 15,0 22-15,0-22 0,0 22 16,0-22-16,0 0 0,-22 22 0,22-22 16,0 1-16,0-22 0,0 21 0,-21-21 15,21 0-15,0 1 0,-21-1 16,21-42 0,0-1-1,0 1-15,0 0 16,21-21-16,0 21 0,1-22 15,-22 1-15,21 0 0,0 20 0,0-20 16,-21 21-16,21-21 0,0 20 16,1 1-16,-1 21 15,0 0 1,-21 21-16,0 1 0,0-1 0,0 21 16,0-21-16,0 22 0,0-22 0,0 21 15,21-21-15,-21 0 0,21 1 16,-21 20-16,21-21 0,1 0 15,-1-21-15,0 0 0,0 0 16,0 0-16,0 0 0,1-21 16,-1 21-16,0-21 0,21 0 0,-21 0 15,1-22-15,-1 22 0,0-21 16,0 21-16,0-22 0,0 1 16,-21 21-16,22 0 0,-22-22 0,21 43 15,-21-21-15,0 42 16,0 0-1,-21 1-15,-1-1 0,1 21 0,0 0 16,21-20-16,-21 20 0,0-21 16,21 21-16,0-20 0,0 20 0,0-21 15,0 0-15,0 0 0,0 1 16,0-1-16,0-42 31,21-1-31,-21 1 0,21-21 16,0 21-16</inkml:trace>
  <inkml:trace contextRef="#ctx0" brushRef="#br0" timeOffset="13423.88">15430 1207 0,'0'0'0,"0"-22"0,-21 1 31,0 21-31,0 0 0,0 0 16,21 21-16,0 1 15,0-1 1,21 0 0,0-21-16,0 0 0,0 21 15,1-21-15,-1 0 0</inkml:trace>
  <inkml:trace contextRef="#ctx0" brushRef="#br0" timeOffset="13792.67">15727 1355 0,'21'0'16,"-42"0"-16,63 0 0,-21 0 0,0 0 15,1 0-15,-1 0 16,-42 0 0,-1 0-1,1 0-15,0 0 0,-21 21 0,21 0 16,-22-21-16,22 21 0,-21 0 16,21-21-16,-1 22 0,1-1 15,0-21-15,21 21 0,0 0 0,0 0 16,21-21-1,22 21-15,-22-21 0,0 22 0,21-22 16,-21 0-16,1 21 0,20 0 0,-21-21 16,0 21-16,0-21 0,1 21 15,-1-21-15,-21 21 0,0 1 16,0-1-16,0 0 16,-21-21-16,-1 0 0,-20 0 0,21 21 15,0-21-15,-22 0 0,22 0 16,0 0-16,0 0 0,0 0 15,0 0-15,21-21 16,21 21-16,0-21 16,0 21-16,0-21 0,0-1 15</inkml:trace>
  <inkml:trace contextRef="#ctx0" brushRef="#br0" timeOffset="14472.28">16235 1418 0,'0'21'31,"-21"-21"-31,21 22 16,0-1-16,0 0 0,0 0 0,0 0 16,0 0-16,0 1 0,0-1 0,0 0 15,0 0-15,0 0 0,0 0 16,0 1-16,0-1 0,0 0 0,0 0 15,0 0-15,0-42 47,-22 21-31,22-21-16,0 0 0,-21 0 0,21-1 16,0-20-16,0 21 0,0-21 0,0 20 15,21-20-15,1 0 0,-1 21 16,0-1-16,21-20 0,-21 21 0,1 0 15,20 0-15,0 21 0,-21 0 16,22 0-16,-1 0 0,0 0 0,-20 0 16,20 21-16,-21-21 0,21 21 0,-20 21 15,-1-21-15,21 1 0,-42-1 16,21 21-16,-21-21 0,0 22 0,0-22 16,0 0-16,0 21 0,0-21 15,0 1-15,0-1 0,-21 0 16,0 0-16,0-21 15,0 0-15,-1 0 16,1 0-16,21-21 0,-21 21 16,21-21-16,0 0 0,0-1 0,0 1 15,0 0-15,21 0 0,0 0 16,1-22-16,-1 22 0,21-21 0,0 0 16,1 20-16,20-20 0,-20 21 15,20-21-15,1 42 0,-22-22 0,21 22 16,1 0-16,-22 0 0,1 22 0,-1-1 15,0 0-15,-21 0 0,1 21 16,-1 1-16,-21-22 0,0 21 16,0 1-16,0-1 0,-21 0 15,-1 1-15,-20-22 0,21 21 0,0-21 16,-22 0-16,22 1 0,-21-1 0,21 0 16,0 0-16,-22 0 0,1-21 15,21 0-15,-22 21 0</inkml:trace>
  <inkml:trace contextRef="#ctx0" brushRef="#br0" timeOffset="15596.16">1291 2794 0,'0'0'0,"-42"0"0,21 0 0,-22 0 16,22 0-16,0 0 16,42 0 15,0 0-31,0 0 0,22 0 0,-1 0 15,22 0-15,-22 0 0,21 0 16,1 0-16,21 0 0,-22 0 0,22 0 16,-1 0-16,22 0 0,0-21 15,0 21-15,21 0 0,0 0 0,0 0 16,21-21-16,-21 21 0,21 0 16,0 0-16,22-21 0,-1 21 0,-21 0 15,22 0-15,20 0 0,-21-22 0,22 22 16,21 0-16,-22 0 15,22 0-15,-22 0 0,22 0 0,0 0 16,-22-21-16,22 21 0,-1 0 0,1 0 16,0 0-16,-22 0 0,43 0 15,-21 0-15,21 0 0,-22 0 0,22 0 16,0 0-16,0-21 0,21 21 16,-21 0-16,21 0 0,0 0 0,0-21 15,-22 21-15,22 0 0,0 0 0,0 0 16,-21 0-16,21 0 0,-21 0 15,21 0-15,-21 0 0,21 0 0,-21 0 16,0 0-16,-1 0 0,1 0 16,0 21-16,0-21 0,-21 0 15,20 0-15,-20 21 0,-21-21 0,-1 0 16,22 0-16,-22 21 0,-20-21 16,-1 0-16,0 0 0,-21 22 0,-21-22 15,0 0-15,-21 0 0,0 0 0,0 0 16,-43 0-16,22 0 0,-21 0 15,-22 0-15,0 0 0,1 0 0,-22 0 16,0 0-16,0 0 0,0 0 16,-21-22 46</inkml:trace>
  <inkml:trace contextRef="#ctx0" brushRef="#br0" timeOffset="17071.31">1228 3768 0,'-22'0'0,"22"-21"15,0 42 32,22-21-16,-1 0-15,0 0-16,0 0 16,0 0-16,0-21 15,-21-1-15,0 1 16,-21 21 0,0 0-1,0 0-15,0 0 0,0 0 16,-1 21-16,1 1 0,0-1 0,0 0 15,0 0-15,21 0 0,0 22 16,-21-22-16,21 0 0,0 21 0,0-21 16,0 1-16,0-1 15,0 0-15,21-21 0,0 0 0,0 0 16,0 0-16,22 0 0,-22 0 16</inkml:trace>
  <inkml:trace contextRef="#ctx0" brushRef="#br0" timeOffset="17428.09">1609 3768 0,'0'0'16,"-22"0"-1,1 0-15,0 0 16,21 21-16,-21-21 16,21 21-16,0 0 0,0 0 15,21-21 1,0 0-16,0 0 15,1 0-15,-1 0 0,21 0 0,-21 0 16,0-21-16,1 21 0,-1-21 16,-21 0-16,21 0 0,-21 0 15,0-1 1,-21 22-16,0 0 16,-1 0-16,1 22 0,0-22 15,0 21-15,0 0 0,21 21 16,-21-21-16,-1 1 0,22 20 0,0-21 15,0 21-15,0-20 0,0 20 16,0-21-16,0 0 0,0 0 16,22-21-16,20 0 0,-21 0 15,21 0-15,-20 0 0,41 0 0</inkml:trace>
  <inkml:trace contextRef="#ctx0" brushRef="#br0" timeOffset="17723.93">2540 3556 0,'-21'0'0,"42"0"0,-63 0 15,20 0-15,44 0 16,-1 0-16,21 0 15,0 0-15,1 0 0,20 0 16,1 0-16,-1 0 0,1 0 0,-1 0 16,1 0-16,-1 0 0,1 0 15,-1 0-15,1 0 0,-22 0 0,0 0 16,1 0-16,-22 0 0,0 0 0,-42 0 31,0 0-31,0 0 0</inkml:trace>
  <inkml:trace contextRef="#ctx0" brushRef="#br0" timeOffset="17971.79">3048 3577 0,'0'0'0,"-21"0"0,21-21 15,-21 21-15,-1 0 0,1 0 16,21 21 0,0 0-1,0 1-15,0 20 0,0-21 0,0 21 16,-21 1-16,21-1 15,-21 22-15,21-22 0,0 21 0,-21 1 16,0-22-16,21 22 0,-22-22 0,22 0 16,0 1-16,-21-1 0,21-21 15,-21 0-15,21 1 0,0-1 0,21-21 32,0 0-32,1-21 0,-1-22 15,0 22-15</inkml:trace>
  <inkml:trace contextRef="#ctx0" brushRef="#br0" timeOffset="18408.54">3238 3620 0,'0'-22'0,"0"44"0,0-65 0,0 64 32,0 1-32,0 20 15,0-21-15,0 21 0,0-20 0,0 20 16,0 0-16,0 1 0,0-1 15,-21 0-15,21 1 0,-21 20 0,21-21 16,-21 1-16,21-22 0,0 21 16,0-21-16,0 1 0,-21-1 0,21 0 15,0 0-15,0-42 32,0 0-17,0 0-15,0-1 0,0-20 0,21 21 16,0-21-16,-21-1 0,21 1 15,0 21-15,22-22 0,-22 22 0,0 0 16,21 0-16,-20 0 0,-1 21 0,21 0 16,-21 0-16,0 0 0,1 21 15,-1-21-15,0 21 0,-21 21 0,0-20 16,21-1-16,-21 21 0,0-21 16,0 22-16,0-22 0,0 21 0,0-21 15,-21 0-15,0 1 0,21-1 16,-21 0-16,21 0 0,0 0 0,21-21 47</inkml:trace>
  <inkml:trace contextRef="#ctx0" brushRef="#br0" timeOffset="18737.34">3704 4149 0,'0'21'16,"21"-21"0,0 0-16,1 0 0,-1 0 0,0 0 15,0 0-15,0-21 16,0 21-16,1-21 0,-22-1 0,21 22 16,0-21-16,-21 0 0,21 21 0,-21-21 15,0 0-15,0 0 16,-21 21-16,0 0 15,-22 0-15,22 0 0,0 21 16,0 0-16,0 0 0,-22 21 0,22-20 16,0 20-16,21-21 0,-21 21 15,21-20-15,0-1 0,0 21 0,0-21 16,0 0-16,0 1 0,21-1 0,0-21 16,0 21-16,22-21 0,-1 0 15,-21 0-15,22 0 0,-1 0 16,0-21-16,1 0 0</inkml:trace>
  <inkml:trace contextRef="#ctx0" brushRef="#br0" timeOffset="19599.86">5376 4128 0,'-42'0'0,"84"0"0,-105-22 0,42 22 16,-1-21-16,1 0 0,21 0 0,0 0 15,-21 0-15,21-1 0,0 1 16,0 0-16,0 0 0,0 0 0,21 0 16,0-1-16,1 1 0,-1 21 15,0 0-15,21-21 0,-21 21 0,22 0 16,-22 0-16,21 21 0,1 0 16,-22 1-16,21-1 0,-21 0 15,0 21-15,1 1 0,-1-1 0,-21-21 16,21 21-16,-21 1 0,0-22 15,0 21-15,0-21 0,0 1 0,0 20 16,-21-21-16,21 0 0,-21-21 16,-1 0-16,1 0 15,0-21 1,21 0-16,0 0 16,0 0-16,0-22 0,0 22 0,0-21 15,21-1-15,-21 1 0,21 0 0,1-1 16,20 1-16,-21 21 15,21-21-15,-20 20 0,20-20 0,0 21 16,1 0-16,-1 21 0,0 0 16,1 0-16,-1 0 0,0 21 0,-21 0 15,22 0-15,-22 22 0,0-22 0,0 21 16,0 0-16,-21 1 0,0-1 16,0 0-16,0 1 0,0-22 0,0 21 15,-21-21-15,21 1 0,-21-1 16,0 0-16,0-21 0,0 0 15,-1 0 1,22-21-16,0 0 0,0-1 16,0 1-16,0 0 0,22-21 15,-1-1-15,0 1 0,0 0 0,0-1 16,0 1-16,1 21 0,20-21 16,-21-1-16,21 22 0,-20 0 0,20 0 15,0 21-15,-21 0 0,22 0 16,-22 0-16,0 21 0,0 0 0,0 0 15,-21 0-15,0 22 0,0-22 0,0 21 16,0 1-16,0-1 0,0-21 16,0 21-16,0-20 0,0 20 15,0-21-15,-21 0 0,21 0 0,-21 1 16,21-1-16,21-21 31</inkml:trace>
  <inkml:trace contextRef="#ctx0" brushRef="#br0" timeOffset="19939.66">7112 4001 0,'21'0'0,"0"0"15,-21-22-15,21 1 16,1 0-16,-1 21 0,0-21 15,-21 0-15,21 0 0,0 21 16,0-22-16,-21 1 0,0 0 0,22 0 16,-22 0-16,0 0 15,-22 21-15,1 0 16,0 0-16,0 0 0,0 21 16,-22 0-16,22 0 0,-21 21 0,21 1 15,0-1-15,-1 0 0,1 1 0,0-1 16,21 0-16,0 1 0,0-22 15,0 21-15,0-21 0,0 1 16,21-1-16,0 0 0,1 0 0,20-21 16,-21 0-16,21 0 0,1 0 15,-22 0-15,21 0 0,1-21 0,-1 21 16,0-21-16,1 0 0</inkml:trace>
  <inkml:trace contextRef="#ctx0" brushRef="#br0" timeOffset="20191.52">7853 3450 0,'0'0'0,"-43"-63"31,22 63-31,0 21 0,0 0 16,21 21-16,-21 1 0,0-1 16,-1 0-16,22 1 0,-21 20 0,21-20 15,-21-1-15,0 21 0,21-20 16,0 20-16,0-20 0,0-1 0,-21 0 15,21 1-15,0-22 0,0 21 0,0-21 16,0 0-16,0 1 0,21-22 16,0 0-16,0 0 0,0 0 15,1-22-15,-1 1 0,21 0 16,-21-21-16</inkml:trace>
  <inkml:trace contextRef="#ctx0" brushRef="#br0" timeOffset="20607.28">8086 3450 0,'0'-21'16,"0"42"-16,0-63 0,0 63 16,0 0-16,0 0 15,0 22-15,-22-1 0,22 0 16,-21 1-16,21-1 0,0 0 0,0 22 16,0-22-16,0 22 0,-21-22 0,21 0 15,-21 1-15,21-1 0,-21 0 16,21-20-16,0 20 0,0-21 0,0 0 15,0-42 17,0 0-32,0 0 15,0-22-15,0 22 0,0-21 16,21 0-16,0-1 0,0 1 0,22 0 16,-22 20-16,0-20 0,21 0 0,1 21 15,-22-1-15,21 22 0,-21 0 16,0 0-16,22 0 0,-22 0 0,0 22 15,0-1-15,-21 0 0,21 21 16,-21-21-16,0 22 0,0-1 0,0-21 16,0 22-16,0-1 0,0 0 0,0-21 15,-21 1-15,21 20 16,0-21-16,-21 0 0,0 0 16,0 1-16,0-22 15,-1 0-15,1-22 16,21 1-16</inkml:trace>
  <inkml:trace contextRef="#ctx0" brushRef="#br0" timeOffset="20768.18">7556 3683 0,'0'0'0,"22"0"31,-1 0-31,21 0 15,-21 0-15,22 0 0,-1 0 0,0 0 16,22 0-16,-22 0 0</inkml:trace>
  <inkml:trace contextRef="#ctx0" brushRef="#br0" timeOffset="21151.97">8763 3768 0,'0'0'0,"0"21"0,-21-21 16,0 21-16,-1 0 0,1 0 0,0 22 15,0-22-15,0 0 0,21 21 16,0-20-16,-21 20 0,21-21 0,0 21 16,0-20-16,0-1 0,0 0 15,0 0-15,21 0 0,0 0 0,0-21 16,0 0-16,0 22 0,1-22 0,-1 0 15,0 0-15,21 0 0,-21-22 16,1 22-16,-1-21 0,0 0 0,21 0 16,-42 0-16,21-22 0,1 22 15,-22-21-15,0 21 0,0-22 0,0 22 16,0-21-16,0 21 0,0-22 16,-22 22-16,1 0 0,0 21 15,0-21-15,-21 21 0,20 0 0,1 0 16,0 0-16,0 0 0,0 0 0,21 21 15,0 0-15,0 0 16,21 1-16,0-22 0,0 21 16</inkml:trace>
  <inkml:trace contextRef="#ctx0" brushRef="#br0" timeOffset="21608.71">9610 3831 0,'0'0'0,"0"-21"16,-22 0-16,1 21 0,21-21 0,-42 21 16,21 0-16,0 0 0,-22 0 15,22 0-15,-21 0 0,21 0 0,-22 21 16,22 0-16,-21 0 0,21 0 0,-22 22 16,22-22-16,0 21 0,0 1 15,21-22-15,0 21 0,0-21 0,0 22 16,0-22-16,21 21 0,0-21 0,0 0 15,0 1-15,22-22 0,-22 0 16,21 0-16,-21 0 0,22 0 0,-22 0 16,0 0-16,21-22 0,-20 1 15,20 0-15,-21 0 0,0-21 16,22-1-16,-22 1 0,0 0 0,0-1 16,0 1-16,0-22 0,1 22 15,-1-21-15,-21-1 0,0 22 0,0-22 16,0 1-16,0 20 0,0 1 0,0 0 15,0 21-15,-21 21 16,-1 21-16,1 0 0,21 21 16,-21 1-16,0-1 0,0 21 15,0-20-15,-1 20 0,22-20 16,0 20-16,0 1 0,0-22 0,0 0 0,0 22 16,0-22-16,0-21 15,0 22-15,22-22 0,-1 0 0,-21 0 16,21-21-16</inkml:trace>
  <inkml:trace contextRef="#ctx0" brushRef="#br0" timeOffset="22323.3">12023 4001 0,'0'0'0,"21"0"31,0 0-31,0-22 0,0 1 16,0 21-16,1-21 0,-1 0 15,0 21-15,0-21 0,-21 0 0,0-1 16,0 1-16,0 0 0,-21 0 16,0 0-16,-22 0 0,22-1 15,-21 1-15,0 0 0,-22 0 0,22 21 16,-22 0-16,22 0 0,0 0 0,-1 0 15,1 21-15,0 0 0,-1 0 16,22 22-16,0-22 0,-21 21 16,42 1-16,-22-1 0,22-21 0,0 21 15,0 1-15,0-1 0,0 0 16,0-20-16,0-1 0,22 0 0,-1 0 16,0 0-16,21-21 0,-21 0 15,22 0-15,-22 0 0,21 0 0,1-21 16,-1 0-16,0 0 0,1 0 0,-1-1 15,0 1-15,1-21 0,-22 0 16,21-1-16,-21 1 0,0 0 0,1-1 16,-22 1-16,0-22 0,0 22 0,0-21 15,0-1-15,0 22 0,0-22 16,0 22-16,0 21 0,0-22 16,0 65-1,0 20-15,0 0 16,0 1-16,0 20 0,0-21 0,0 1 15,0 20-15,0-20 0,0-1 16,0 0-16,0 1 0,0-1 0,0 0 16,0 1-16,21-22 0,-21 0 15,21 21-15,0-21 0,0-21 0,0 22 16,1-22-16,-1 0 0,21 0 0,-21 0 16</inkml:trace>
  <inkml:trace contextRef="#ctx0" brushRef="#br0" timeOffset="22671.1">12552 3937 0,'21'0'15,"-21"-21"1,21 21-16,0 0 16,0-21-16,1 21 0,-1-21 15,0 21-15,0-22 0,0 22 0,0-21 16,1 21-16,-1-21 0,0 21 15,0-21-15,-21 0 16,-21 21 0,0 0-16,0 0 0,-1 0 15,-20 21-15,21 0 0,0 0 0,-22 0 16,22 1-16,0 20 0,0-21 16,0 21-16,0-20 0,21-1 15,0 21-15,0-21 0,0 0 0,0 1 16,0-1-16,0 0 0,21 0 15,0-21-15,0 0 0,0 21 0,22-21 16,-22 0-16,21 0 0,-21 0 0,22 0 16,-1-21-16,0 0 0,1 0 15,-1 0-15</inkml:trace>
  <inkml:trace contextRef="#ctx0" brushRef="#br0" timeOffset="22912.96">13293 3789 0,'0'0'0,"0"-21"0,-22 21 15,1 0 1,0 0-16,0 0 0,0 21 16,0 0-16,-1 0 0,1 0 15,0 22-15,21-22 0,-21 21 0,21-21 16,0 22-16,0-22 0,0 21 0,0-21 16,0 1-16,0 20 0,0-21 15,21-21-15,0 21 0,22 0 0,-22-21 16,0 0-16,21 0 0,1 0 15,-22 0-15,21 0 0,0-21 16,1 21-16,-1-21 0,0 0 0,-20-21 0,20 20 16,-21-20-16,0 0 0</inkml:trace>
  <inkml:trace contextRef="#ctx0" brushRef="#br0" timeOffset="23128.83">13758 3556 0,'0'0'0,"0"-42"0,0-1 15,0 1-15,0 0 0,0-1 16,-21 65-1,0-1-15,21 21 0,-21 0 16,0 1-16,-1 20 0,22-20 0,0-1 16,-21 21-16,0-20 0,21 20 15,0-20-15,0-1 0,0 0 0,0 1 16,0-1-16,0 0 0,0 1 0,0-22 16,0 0-16,0 0 15,21 0-15,0 0 0,1-21 0,-1 0 16,21 0-16,-21 0 0,22 0 0,-1 0 15,0 0-15</inkml:trace>
  <inkml:trace contextRef="#ctx0" brushRef="#br0" timeOffset="23555.59">14414 3937 0,'0'0'16,"0"-21"-16,0 0 0,0 0 0,0-1 15,0 1-15,0 0 0,0 0 16,-21 0-16,0 0 0,0 21 15,0 0-15,0 0 0,-22 0 0,22 0 16,0 0-16,-21 21 0,20 0 16,-20 0-16,21 0 0,-21 0 0,20 22 15,1-22-15,0 21 0,0 1 0,0-22 16,21 21-16,-21-21 0,21 0 16,0 22-16,0-22 0,0 0 0,0 0 15,21-21-15,21 21 0,-21-21 16,0 0-16,22 0 0,-22 0 0,21 0 15,1 0-15,-1-21 0,-21 0 0,21 0 16,-20 0-16,-1 0 0,0-1 16,0 1-16,0-21 0,-21 21 15,0-22-15,21 22 0,-21-21 0,0 21 16,0 0-16,22-1 0,-22 44 31,0 20-31,0-21 16,0 0-16,0 22 0,0-22 15,0 0-15,0 21 0,0-21 0,0 1 16,0 20-16,21-21 0,0 0 16,0 0-16,0-21 0,0 0 15,1 0-15,20 0 0,-21 0 16</inkml:trace>
  <inkml:trace contextRef="#ctx0" brushRef="#br0" timeOffset="23908.39">14753 4022 0,'0'-21'0,"0"42"0,-21-85 15,21 43-15,0-21 0,0 21 16,0-1-16,0 1 0,0 0 0,21 0 16,0 0-16,0 21 0,22 0 15,-22 0-15,21 0 0,-21 0 0,22 0 16,-22 21-16,21 0 0,1 0 0,-1 0 16,0 1-16,-21 20 0,22-21 15,-22 21-15,-21-20 0,0 20 16,0 0-16,0-21 0,0 1 0,0 20 15,-21-21-15,0 0 0,-22 0 16,22-21-16,0 22 0,0-22 0,0 0 16,-1 0-16,1 0 0,21-22 15,0 1-15,0 0 16,0 0-16,21-21 0,1 20 0,20-20 16,-21 21-16,21-21 0,1-1 15,-1 22-15,-21-21 0,22 21 0,-1-1 16,0 1-16,-21 0 0,22 0 0,-22 21 15,0 0-15,21 0 0,-20 0 16,-1 0-16,0 0 16,0 0-16</inkml:trace>
  <inkml:trace contextRef="#ctx0" brushRef="#br0" timeOffset="24392.11">16002 3958 0,'0'0'0,"0"-21"0,21 0 0,-21 0 16,0 0-16,0-1 0,0-20 15,0 21-15,0 0 0,0 0 16,0-1-16,0 1 0,-21 0 16,0 21-16,0 0 0,-1 0 15,1 0-15,-21 21 0,21 0 0,0 1 16,-1 20-16,1-21 0,0 21 15,0-20-15,0 20 0,0 0 0,21 1 16,0-22-16,0 21 0,0-21 16,0 22-16,0-22 0,21 0 0,0 0 15,0 0-15,0 0 0,0-21 0,1 0 16,20 0-16,-21 0 0,21 0 16,-20 0-16,20-21 0,-21 0 0,0 0 15,22-21-15,-22 20 0,0-20 16,0 21-16,0-21 0,-21-1 15,21 1-15,-21 21 0,22-22 0,-22 22 16,0 0-16,0 0 0,0 0 0,0 42 31,-22 0-31,1 0 0,0 0 0,21 1 16,0 20-16,0-21 0,-21 21 16,21-20-16,0 20 0,0 0 0,0-21 15,0 22-15,0-22 0,0 0 0,0 0 16,0 0-16,21 1 0,0-22 15,0 0-15,1 0 0,-1 0 0,0 0 16,0 0-16</inkml:trace>
  <inkml:trace contextRef="#ctx0" brushRef="#br0" timeOffset="24660.96">16679 3535 0,'0'-42'16,"0"84"-16,0-127 0,0 43 0,0 21 0,0 0 15,0 42 1,-21 0-16,0 0 16,21 21-16,-21 1 0,0-1 15,21 0-15,0 1 0,-22 20 0,1-20 16,21-1-16,-21 21 0,21-20 16,0 20-16,0-20 0,0-1 15,-21 0-15,21 1 0,0-22 0,0 0 16,0 0-16,0 0 0,0 0 15,21-21-15,0 0 0,0 0 16,22 0-16,-22-21 0,0 0 16,21 0-16</inkml:trace>
  <inkml:trace contextRef="#ctx0" brushRef="#br0" timeOffset="24860.84">17081 3852 0,'-21'22'31,"0"-1"-15,0 0-16,21 0 0,0 21 16,-21-20-16,0 20 0,21-21 15,-22 0-15,22 22 0,0-22 0,0 0 16,0 0-16,0 0 0,0 0 0,0 1 16,22-22-1,-1 0-15,0 0 0,0 0 0,0 0 16,22-22-16</inkml:trace>
  <inkml:trace contextRef="#ctx0" brushRef="#br0" timeOffset="25507.47">17568 3895 0,'0'0'0,"-84"0"31,62 0-31,1 21 0,0 0 16,21 0-16,0 0 0,0 1 0,0-1 15,0 0-15,0 0 0,0 0 16,0 0-16,21 1 0,0-1 16,1 0-16,-1-21 15,0 0 1,-21-21-16,0 0 16,0-1-16,0 1 15,0-21-15,0 21 0,21-22 0,-21 22 16,21-21-16,0 21 0,-21-22 0,22 22 15,-1 0-15,0-21 0,0 42 16,21-21-16,-20-1 0,-1 22 0,21 0 16,-21 0-16,0 0 0,22 0 15,-22 22-15,0-1 0,0-21 0,0 21 16,1 0-16,-1 0 0,0 0 0,-21 43 16,0-22-1,0-21-15,0 22 0,0-22 0,0 21 16,0-21-16,0 1 0,0-1 0,-21 0 15,21 0-15,0 0 16,-21-21-16,-1 0 0,22-21 31,0 0-31,0 0 0,0 0 0,0-1 16,0 1-16,0-21 0,0 21 16,22 0-16,-1-22 0,21 1 0,-21 21 15,22-22-15,-1 1 0,21 0 0,-20 21 16,20-22-16,-20 22 0,20 0 15,-21 21-15,1 0 0,-1 0 16,0 0-16,-20 0 0,20 21 16,-42 0-16,0 0 0,0 1 0,0-1 15,0 21-15,0 0 0,0-20 0,-21 20 16,21 0-16,-43-21 0,43 22 16,-21-22-16,0 21 0,0-21 0,0 1 15,0-1-15,-1 0 0,1-21 31,21-21-31,-21 21 0</inkml:trace>
  <inkml:trace contextRef="#ctx0" brushRef="#br0" timeOffset="25704.38">17928 3366 0,'0'0'15,"-21"0"-15,0 0 16,0 0-16,21 21 31,-22-21-15,1 0-16,0 0 16</inkml:trace>
  <inkml:trace contextRef="#ctx0" brushRef="#br0" timeOffset="25863.29">16700 3556 0,'0'0'15,"-21"21"-15,0 0 0,21 1 16,42-22-16,-20 0 0,-1 0 16,21 0-16,0 0 0,1 0 15,-22 0-15,21 0 0,1 0 0,-1 0 16,0 0-16,1 0 0</inkml:trace>
  <inkml:trace contextRef="#ctx0" brushRef="#br0" timeOffset="26507.92">20172 3704 0,'0'-21'0,"0"-21"31,0 63 0,0 0-31,0 0 16,0 0-16,0 22 0,0-22 15,-21 0-15,21 0 0,0 0 0,0 1 16,-22 20-16,22-21 0,0 0 16,0 0-16,0 1 0,0-1 0,0 0 15,-21 0-15,21 0 0,0 0 16</inkml:trace>
  <inkml:trace contextRef="#ctx0" brushRef="#br0" timeOffset="27137.08">20743 3704 0,'21'-21'16,"-42"42"-16,21-42 15,-21 21 1,0 0-16,0 0 0,0 0 16,-1 0-16,1 0 0,0 0 15,0 21 1,21 0-16,0 1 16,0-1-16,0 0 15,0 0 1,21 0-16,0-21 0,0 21 15,1-21-15,-1 22 0,21-22 16,-21 21-16,0-21 0,22 21 16,-22-21-16,0 21 0,0-21 0,0 21 15,1 0-15,-22 1 16,-22-22 0,1 0-16,0 21 15,0-21-15,0 0 0,-22 0 16,22 0-16,0 0 0,0 0 0,0 0 15,0 0 1,-1 0-16,1-21 47,21-1 140,-21 22-187</inkml:trace>
  <inkml:trace contextRef="#ctx0" brushRef="#br0" timeOffset="28391.36">20151 3535 0,'0'-21'31,"0"42"-15,0 0 0,0 0-16,0 0 0,0 1 0,0 20 15,0-21-15,-22 21 0,22 1 0,-21-22 16,21 21-16,0-21 0,0 1 16,-21 20-16,21-21 0,0 0 0,-21 0 15,21 1-15,0-1 0,0 0 16,21-21 15,0 0-31,0-21 0,-21 0 16,22 21-16,-1-22 0,0 1 0,0-21 15,0 21-15,0 0 0,1-1 16,-1 1-16,0 0 0,0-21 0,0 21 16,0-1-16,-21 1 0,22 21 15,-1-21-15,0 21 0,0 0 16,-21 21-16,21 0 0,-21 1 15,0-1-15,21 21 16,-21-21-16,22 0 0,-1 22 0,-21-22 0,0 21 16,21-21-16,0 1 15,-21-1-15,21 21 0,0-42 0,-21 21 16,22 0-16,-1-21 0,0 0 0,0 0 16,0 0-16,22 0 0,-22-21 15,0 0-15,0 0 0,0 0 0,0 0 16,1-1-16,-1 1 0,0 0 15,0-21-15,-21 21 0,0-1 0,21-20 16,-21 0-16,21 21 0,-21-1 0,0-20 16,0 21-16,0 0 15,0 42 1,0 0 0,0 0-16,0 0 0,-21 22 15,21-22-15,0 0 0,0 0 16,0 0-16,0 22 0,0-22 0,0 0 15,0 0-15,0 0 0,0 1 0,21-1 16,1-21-16,-22 21 0,21-21 16,0 0-16,0 0 0,0 0 0,0 0 15,1 0-15,20-21 0,-21 0 16,0 21-16,0-22 0,1 1 0,-1 0 16,0 0-16,0 0 0,0 0 0,-21-1 15,21-20-15,1 21 16,-22 0-16,0 0 0,0-1 0,0 1 15,21 21-15,-21 21 32,0 1-32,-21-1 0,21 0 0,-22 0 15,22 0-15,0 0 0,0 1 16,0-1-16,0 0 0,0 0 0,0 0 16,0 0-16,0 1 0,0-1 15,22-21 1,-22-21-1,21-1 1,0 1-16</inkml:trace>
  <inkml:trace contextRef="#ctx0" brushRef="#br0" timeOffset="28751.17">21526 3471 0,'0'-42'0,"0"84"0,0-105 0,-21 42 0,0 21 16,0 0-16,0 0 15,0 0-15,-1 21 0,1 0 16,21 0-16,0 0 16,0 1-16,0-1 0,0 0 0,0 0 15,21-21-15,1 21 0,-1-21 0,0 0 16,0 0-16,0 0 16,0 0-16,1 0 0,-1 0 0,0 0 15,0 0-15,0-21 0,0 21 16,1-21-16,-22 0 0,0 0 0,0-1 15,0 1-15,0 0 0,0 0 16,0 0-16,-22 0 0,1-1 0,0 1 16,0 21-16,0 0 0,0 0 0,-1 0 15,-20 0-15,21 21 0,0 1 16,0-1-16,-1 0 0,1 0 0,21 0 16,0 22-16,0-22 0,0 0 15,0 0-15,0 0 0,21 0 16,1-21-16,-1 22 15,0-22-15,21 0 0</inkml:trace>
  <inkml:trace contextRef="#ctx0" brushRef="#br0" timeOffset="29195.91">21929 3387 0,'0'-21'0,"0"42"0,0-85 16,0 43-16,0 0 0,0 0 15,0 0-15,-22 42 16,1 21-16,0-21 15,0 22-15,21-1 0,-21 0 0,0 22 16,-1-22-16,22 0 0,0 1 16,0-1-16,0 0 0,0 1 15,0-22-15,0 21 0,0-21 0,0 22 16,0-22-16,22 0 0,-1 0 16,0 0-16,0-21 0,21 0 0,-20 0 15,-1 0-15,0 0 0,21 0 16,-21-21-16,1 0 0,20 0 0,-21 0 15,0 0-15,0-1 0,1 1 0,-1-21 16,0 0-16,0-1 0,0 1 16,-21 0-16,21-22 0,-21 22 0,22-22 15,-22 22-15,0 0 0,0-1 16,0 1-16,0 21 0,0 42 31,0 0-31,0 21 0,0 1 16,-22-1-16,22 0 0,0 1 0,-21-1 15,21 0-15,0 1 0,0-1 16,0-21-16,0 22 0,0-22 0,0 0 16,0 0-16,0 0 0,0 0 15,0 1-15,21-22 16,1 0-16,-1 0 0</inkml:trace>
  <inkml:trace contextRef="#ctx0" brushRef="#br0" timeOffset="30013.44">23685 3641 0,'64'0'32,"-43"0"-32,0 0 0,0-21 15,-21-1-15,22 22 0,-1-21 0,-21 0 16,0 0-16,0 0 15,0 0-15,0-1 0,0 1 0,0 0 16,-21 0-16,-1 21 0,-20-21 16,21 21-16,-21 0 0,20 0 15,-20 0-15,0 0 0,21 21 0,-22 0 16,1 0-16,21 0 0,0 22 0,-1-22 16,1 21-16,0-21 0,21 1 15,0-1-15,0 0 0,0 0 16,0 0-16,0 0 0,21 1 0,22-22 15,-22 0-15,0 0 0,21 0 0,1 0 16,-22 0-16,21 0 0,0 0 16,1-22-16,-22 22 0,21-21 0,-21 0 15,22 0-15,-22 0 16,-21 0-16,0-1 0,21 1 0,-21 0 16,0 0-16,0 0 15,-21 21 1,0 21-1,21 0-15,0 21 0,0-20 16,-21 41-16,21-21 0,0 22 0,-22-1 16,22 1-16,0-1 0,0 22 0,-21-21 15,21 20-15,0-20 0,0 20 16,0-20-16,0 21 0,0-22 0,0 22 16,0-22-16,0 22 0,0-22 0,0 1 15,0-1-15,0 1 0,0-22 16,-21 1-16,0-1 0,0 0 0,0 1 15,-1-22-15,-20 0 0,0 0 16,21-21-16,-22 0 0,1 0 16,0 0-16,20-21 0,-20 0 0,0 0 15,-1-22-15,1 1 0,21 0 0,-21-1 16,20-20-16,-20-1 0,21 1 16,21-1-16,0-20 0,0 20 0,0 1 15,21-22-15,0 21 0,0 1 0,22-1 16,20-20-16,-20 41 0,41-20 15,-20-1-15,-1 22 0,22-21 0,0 20 16</inkml:trace>
  <inkml:trace contextRef="#ctx0" brushRef="#br0" timeOffset="30352.25">24172 3725 0,'0'-21'31,"0"0"0,21 21-31,1-21 0,-1 0 16,0 0-16,0-1 0,-21 1 15,21 0-15,-21 0 16,21 21-16,-21-21 0,-21 42 31,0 0-31,0 0 16,21 0-16,-21 1 0,0 20 0,21-21 15,0 21-15,-22-20 0,22-1 16,0 0-16,0 0 0,0 0 0,0 0 16,0 1-16,0-1 0,22-21 15,-1 21-15,0-21 0,0 0 0,0 0 16,22 0-16,-22 0 0,21 0 0,-21-21 16,22 21-16,-1-21 0,-21-1 15,21 1-15,1 0 0,-1 0 0</inkml:trace>
  <inkml:trace contextRef="#ctx0" brushRef="#br0" timeOffset="30564.13">24871 3302 0,'0'-21'0,"0"42"0,0-63 15,-21 42-15,-1 0 0,1 0 16,0 21-16,0 0 16,21 21-16,-21 1 0,21-1 0,0 0 15,0 1-15,0-1 0,0 0 16,0 1-16,0-1 0,0 0 0,0-20 15,0 20-15,0-21 0,0 0 16,0 0-16,21 1 0,-21-1 0,21-21 16,0 21-16,0-21 15,-21-21 1</inkml:trace>
  <inkml:trace contextRef="#ctx0" brushRef="#br0" timeOffset="30729.04">24532 3598 0,'0'0'0,"21"0"31,0 0-31,1 0 0,-1 0 16,21 0-16,-21 0 0,22 0 16,-1 0-16,0 0 0,1 0 15,-22 0-15,21 0 0,0 0 0,1 0 0</inkml:trace>
  <inkml:trace contextRef="#ctx0" brushRef="#br0" timeOffset="31487.6">26860 3366 0,'0'0'0,"0"-43"0,0 1 0,0 0 16,0-1-16,0 22 0,0-21 15,0-1-15,0 22 0,0-21 16,0 21-16,0 0 0,0-1 0,0 1 16,22 21-1,-1 21-15,-21 22 16,21-22-16,-21 21 0,21 1 15,0 20-15,0-21 0,-21 22 0,22-1 16,-1-20-16,-21 20 0,0-20 16,21 20-16,-21-21 0,0 1 0,0-22 15,0 21-15,0-21 0,0 22 0,0-22 16,0 0-16,0 0 0,0 0 16,-21-21-16,21-21 31,0 0-31,0 0 15,0 0-15,0-22 0,21 22 16,-21 0-16,21-21 0,0 21 16,22-22-16,-22 22 0,0-21 0,21 21 15,1-22-15,-22 22 0,21 21 16,0-21-16,1 21 0,-1 0 0,0 0 16,1 21-16,-1 0 0,0 0 15,-20 22-15,20-22 0,-21 0 0,-21 21 16,0-20-16,0-1 0,0 0 0,-21 0 15,0 21-15,0-42 16,-22 22-16,1-1 0,0 0 0,-1-21 0,-20 21 16,20-21-16,1 0 0,-21 0 15,41 0-15,-20 0 0,0 0 16,21 0-16,42 0 31,0-21-31,0 0 0,21 21 16,-20-21-16,20-1 0</inkml:trace>
  <inkml:trace contextRef="#ctx0" brushRef="#br0" timeOffset="31695.48">27876 3514 0,'22'0'16,"-44"0"-16,65 0 0,-43 21 16,0 0-16,0 0 15,0 0-15,-21 1 0,-1-1 16,1 0-16,21 0 0,-21 0 15,21 0-15,-21-21 0,21 22 16,0-1-16,0 0 0,0-42 47</inkml:trace>
  <inkml:trace contextRef="#ctx0" brushRef="#br0" timeOffset="31863.38">27876 3387 0,'0'0'0,"0"-21"0,-21-22 0,21 22 0,-21 0 16,21 0-16,-21 0 0,21-1 15,0 44 17,0-1-32,21-21 0,21 21 15,-20 0-15,-1-21 0,21 21 16,0-21-16,-20 21 0</inkml:trace>
  <inkml:trace contextRef="#ctx0" brushRef="#br0" timeOffset="32284.14">28257 3387 0,'0'106'16,"0"-85"0,0 0-16,0 0 0,0 21 15,0-20-15,0 20 0,0-21 0,0 0 16,0 22-16,0-22 0,0 0 0,0 0 15,0 0-15,0 0 0,0 1 16,0-1-16,0 0 16,0-42 15,0 0-31,0-1 0,0 1 16,0 0-16,0 0 15,0-21-15,22 20 0,-1 1 0,0-21 16,0 0-16,0 20 0,0-20 15,1 0-15,20-1 0,-21 22 0,21 0 16,-20 0-16,20 0 0,0 21 16,-21 0-16,1 21 0,20 0 0,-21 0 15,0 0-15,0 1 0,-21 20 0,0-21 16,0 21-16,0-20 0,0 20 16,0-21-16,0 0 0,0 0 0,0 1 15,0-1-15,-21 0 16,0 0-16,0-21 0,21 21 0,0 0 31,21-21-15</inkml:trace>
  <inkml:trace contextRef="#ctx0" brushRef="#br0" timeOffset="33008.73">29549 3514 0,'0'-21'0,"0"42"0,0-64 0,-22 43 16,1-21-16,-21 21 0,21 0 0,0-21 15,-22 21-15,1 0 0,21 0 0,-22 0 16,1 0-16,0 21 0,-1-21 16,1 21-16,0 1 0,-1-1 0,22 21 15,0-21-15,0 0 0,0 1 16,21 20-16,0-21 0,0 0 0,0 22 15,0-22-15,0 0 0,21 0 16,0 0-16,0 0 0,22-21 0,-22 22 16,0-22-16,21 0 0,-21 0 15,22 0-15,-22 0 0,21 0 0,-21 0 16,1 0-16,20-22 0,-21 1 16,0 0-16,0 0 0,1-21 15,-22 20-15,21-20 0,0 0 0,0-22 16,-21 22-16,0-22 0,21 1 15,0-1-15,-21 1 0,0 21 0,0-1 16,0 1-16,0 0 0,0 20 16,0 1-16,0 42 31,0 22-31,0-22 0,-21 21 0,21 1 16,0 20-16,-21-21 0,21 1 15,-21-1-15,21 22 0,0-22 0,0 0 16,0 1-16,0-22 0,0 21 15,0-21-15,0 22 0,21-22 16,0 0-16,0 0 0,22-21 0,-22 21 16,0-21-16,21 21 0,-20-21 15,20 0-15,0 0 0,1 0 0,-22 0 16,21-21-16,-21 0 0,22 0 16,-22 0-16,0 0 0,0-1 0,0 1 15,-21 0-15,0 0 0,21-21 16,-21 20-16,0 1 0,-21 21 15,0 0-15,0 21 16,0 1-16,0-1 0,-1 0 16,1-21-16,21 21 0,-21 0 15,0 0-15,21 1 0,-21-22 16,21 21-16,0 0 0,0 0 16,21-21-16,0 21 15,0-21-15,0 21 0,22-21 0,-22 0 16,21 0-16,22 0 0,-22 0 0,0 0 15,22 0-15,-1 0 0</inkml:trace>
  <inkml:trace contextRef="#ctx0" brushRef="#br0" timeOffset="33492.44">30670 3641 0,'0'-43'0,"0"86"0,0-107 0,0 43 0,0 0 16,0 0-16,0 0 0,-21 21 15,0 0-15,0 0 16,0 0-16,0 0 0,-1 0 0,-20 21 15,21 0-15,0 0 0,0 0 16,-22 22-16,22-22 0,21 0 0,-21 0 16,21 0-16,0 22 0,0-22 15,0 0-15,0 0 0,0 0 16,21-21-16,0 21 0,0-21 16,1 0-16,-1 0 15,0 0-15,0 0 0,0-21 0,0 21 16,1-21-16,-1 0 0,0 0 15,0 0-15,-21-1 0,21-20 0,-21 0 16,21-1-16,1 1 0,-22-21 16,0-1-16,0 1 0,21 20 0,-21-20 15,21 20-15,-21-20 0,0 42 16,0-22-16,0 22 0,0 0 0,-21 42 31,0 0-31,21 1 0,-22 20 0,1 0 16,0 1-16,0-1 0,21 21 15,0-20-15,-21-1 0,21 22 16,-21-22-16,21 0 0,0 1 16,0-22-16,0 21 0,0-21 0,0 22 15,0-22-15,0 0 0,0 0 16,0 0-16,21-21 0,-21 21 16,21-21-16,0 0 15,0 0-15,0-21 16,-21 0-16,22 21 0,-1-21 0</inkml:trace>
  <inkml:trace contextRef="#ctx0" brushRef="#br0" timeOffset="33772.29">31602 3090 0,'0'-42'15,"0"84"-15,0-105 0,0 42 0,0 0 0,0 42 47,0 0-47,-21 0 0,-1 21 0,1-20 16,21 20-16,0 21 0,-21-20 15,0-1-15,0 22 0,0-1 0,21-21 16,-22 1-16,1-1 0,0 0 16,21 1-16,0-22 0,-21 21 0,21-21 15,-21 1-15,21-1 0,0 0 16,21-21-1,0 0-15,0 0 0,0 0 16,22 0-16,-22 0 0</inkml:trace>
  <inkml:trace contextRef="#ctx0" brushRef="#br0" timeOffset="34112.08">31835 3514 0,'0'0'0,"0"-21"0,0-1 0,0 44 31,-22-1-31,1 0 15,0 21-15,0-21 0,21 1 16,0 20-16,-21-21 0,21 0 16,0 0-16,0 1 0,0-1 15,0 0-15,0 0 0,0 0 16,21-21-16,0 0 0,0 0 16,22 0-16,-22 0 0,21 0 0,-21 0 15,22 0-15,-22 0 0,0-21 16,0 0-16,0 0 0,0 0 0,1-22 15,-1 22-15,-21-21 0,0-1 16,21 1-16,-21 21 0,0-21 0,0 20 16,0 1-16,0 0 0,-21 0 15,0 21-15,-1 0 0,1 0 0,0 0 16,0 0-16,0 0 16,0 0-16,-1 0 0,1 0 0,0 0 15,0 21-15,0-21 0,0 0 16</inkml:trace>
  <inkml:trace contextRef="#ctx0" brushRef="#br0" timeOffset="34343.96">31305 3323 0,'0'0'0,"0"-21"0,0 0 16,22 21-1,-1 0-15,0-21 0,21 21 0,-21 0 16,22 0-16,-1 0 0,0 0 16,22 0-16,-22 0 0,1 0 0,-1 0 15,0-21-15,1 21 0,-22 0 16,0 0-16,0 0 0,0 0 16,-21-22-16,-21 22 15</inkml:trace>
  <inkml:trace contextRef="#ctx0" brushRef="#br0" timeOffset="35464.32">804 5990 0,'0'0'0,"0"-21"0,0 0 15,0 0-15,0 0 0,0-1 16,0 1-16,0-21 0,0 21 0,0 0 16,0 42-1,0 0 1,0 21-16,0-21 0,0 22 15,0-1-15,0-21 0,0 22 0,0-22 16,0 21-16,-21-21 16,21 0-16,0 1 0,0-1 0,0 0 15,0-42 17,0 0-32,0-1 0,0 1 15</inkml:trace>
  <inkml:trace contextRef="#ctx0" brushRef="#br0" timeOffset="35832.11">910 5398 0,'-21'21'0,"42"-42"0,-63 42 0,42 0 15,0 0-15,-21 0 0,21 0 0,-22 1 16,22-1-16,0 0 15,0 0-15,0 0 0,22-21 16,-1 0-16,0 0 16,0 0-16,0 0 0,0-21 15,1 21-15,-1-21 0,0 0 0,0 0 16,0 21-16,-21-22 0,0 1 16,0 0-16,0 0 0,-21 0 0,0 0 15,0 21-15,0-22 0,-1 1 16,-20 21-16,21 0 0,0 0 15,0 0-15,-22 0 0,22 21 16,0 1-16,21-1 0,-21 0 16,21 0-16,-21 0 0,21 0 0,0 1 15,0-1-15,0 0 0,0 0 16,0 0-16,0 0 0,21-21 16</inkml:trace>
  <inkml:trace contextRef="#ctx0" brushRef="#br0" timeOffset="36091.96">1355 5313 0,'21'-21'15,"-42"42"-15,42-85 0,-21 43 0,0 0 16,0 0-16,0 42 31,0 0-31,-21 0 0,21 22 16,-22-1-16,1 0 0,21 1 0,0 20 15,-21-20-15,0 20 0,0 1 16,21-1-16,-21-21 0,-1 22 0,22-22 16,-21 1-16,21-1 0,0 0 15,0 1-15,0-22 0,0 0 16,0 0-16,0 0 0,21-21 16,1 0-1,20-21-15</inkml:trace>
  <inkml:trace contextRef="#ctx0" brushRef="#br0" timeOffset="36431.76">1841 5609 0,'0'0'0,"0"-21"0,22 0 0,-44 21 32,1 0-32,0 0 0,0 0 15,0 21-15,0 0 0,-1 0 16,1-21-16,0 22 0,21-1 15,-21 0-15,21 0 0,0 0 16,0 0-16,0 1 0,21-22 0,0 21 16,0-21-16,22 21 0,-22-21 15,0 21-15,21 0 0,-20-21 0,20 21 16,-21-21-16,0 22 0,0-1 16,1-21-16,-22 21 0,0 0 0,0 0 15,0 0 1,-22 1-16,1-22 0,0 0 0,-21 21 15,21-21-15,-22 0 0,22 0 16,-21 0-16,-1 0 0,22 0 16,0 0-16,0 0 0,0-21 15,0-1-15,21 1 0,0 0 0,0 0 16</inkml:trace>
  <inkml:trace contextRef="#ctx0" brushRef="#br0" timeOffset="36663.62">1439 5440 0,'0'0'0,"0"-21"15,0 0-15,0-1 16,21 22-16,1-21 0,-1 21 16,21-21-16,0 21 0,1 0 0,-1-21 15,0 21-15,1 0 0,20-21 16,-20 21-16,-1 0 0,-21-21 0,21 21 15,-20 0-15,-1 0 0,0 0 16,-21 21 0</inkml:trace>
  <inkml:trace contextRef="#ctx0" brushRef="#br0" timeOffset="37428.19">4233 6033 0,'0'0'16,"0"21"-16,-21-21 0,21-21 16,0-1-16,0 1 15,0 0-15,0 0 16,21 0-16,-21 0 0,0-1 0,0 1 15,0 0-15,0 0 0,0 0 16,0-22-16,0 22 0,0-21 0,-21 21 16,0-22-16,0 22 0,0 0 15,-1 0-15,1 0 0,0 0 16,0 21-16,-21 0 0,20 0 0,1 0 16,-21 0-16,21 21 0,-22 0 15,22 0-15,-21 21 0,21 1 0,0-1 16,-1 0-16,1 1 0,0-1 15,21 0-15,0 1 0,0-1 0,0 0 16,0-20-16,0 20 0,21-21 16,0 0-16,1-21 0,-1 21 0,0-21 15,21 0-15,-21 0 0,1 0 0,20 0 16,-21-21-16,21 0 0,-20 21 16,20-42-16,-21 21 0,0-1 0,22-20 15,-22 0-15,21-1 16,-21 1-16,0 0 0,-21-22 0,22 22 15,-22-22-15,0 22 0,0-21 0,0 20 16,0-20-16,0 20 0,0 1 16,0 0-16,0 21 0,-22-1 0,22 1 15,0 42 1,-21 1-16,21 20 0,0-21 16,0 21-16,0 1 0,0 20 15,0-20-15,0 20 0,0-21 0,21 22 16,-21-22-16,0 1 0,0-1 15,22 0-15,-22-21 0,21 22 0,0-22 16,-21 0-16,21-21 0,0 21 16,0-21-16,1 0 0,-1 0 15,0 0-15,0 0 0,0 0 0</inkml:trace>
  <inkml:trace contextRef="#ctx0" brushRef="#br0" timeOffset="37799.98">4678 5821 0,'21'0'47,"0"0"-47,0 0 16,0 0-16,1 0 15,-1-21-15,0 0 0,0 21 0,0-22 16,0 1-16,1 21 0,-22-21 0,21 0 15,-21 0-15,0 0 16,0-1-16,-21 1 0,-1 21 16,1 0-16,0 0 0,0 0 15,-21 0-15,20 21 0,1 1 0,0-1 16,0 0-16,0 0 0,0 21 16,21-20-16,0 20 0,0-21 0,0 21 15,0-20-15,0-1 0,0 0 0,21 0 16,21 0-16,-21 0 15,0-21-15,22 0 0,-1 0 0,0 0 16,1 0-16,84-21 16,-85 0-16,0 0 0,1 0 15,-1 0-15,0-22 0</inkml:trace>
  <inkml:trace contextRef="#ctx0" brushRef="#br0" timeOffset="40463.46">5609 5334 0,'0'0'16,"0"-42"-16,0-22 0,0 22 0,0 0 15,0 20-15,0-20 0,0 21 0,0 0 16,-21 0-16,0 21 0,0 0 16,-1 21-16,1 0 15,21 0-15,-21 21 0,0-20 16,21 41-16,-21-21 0,21 22 0,0-1 16,-21 1-16,21-1 0,-22 22 0,22 0 15,-21-1-15,21 1 0,0 0 16,0-1-16,-21-20 0,21 42 0,0-22 15,0 1-15,0 0 0,0 21 0,-21-22 16,21 1-16,0 21 0,0-22 16,-21 1-16,0 21 0,21-21 0,-22 20 15,22-20-15,0 0 0,-21-1 0,21-20 16,-21 21-16,21-22 0,0-21 16,0 22-16,0-22 0,0-21 15,0 1-15,0-1 0,21-21 0,0 0 16,1-21-16,-1-1 0,0 1 0,21 0 15,-21-21-15,22-1 0,-22 1 16,21 0-16,1-22 0,-1 1 0,0-22 16,-21 22-16,22-22 0,-1 0 0,-21 1 15,0-1-15,1 0 0,-22 1 0,0-1 16,0-21-16,-22 21 0,1 1 16,-21 20-16,0-20 0,20 20 15,-41 22-15,21-22 0,-1 22 0,1 21 16,0-22-16,-1 22 0,1 21 15,21-21-15,-22 0 0,22 21 0,0 0 16,0 0-16,0 0 16,21-21-16,21 21 15,0 0-15,21-21 0,-20 21 16,20-22-16,0 1 0,1 21 16,-1-21-16,0 0 0,1 0 0,-1 0 15,21-1-15,-20-20 0,-1 21 16,0 0-16,-20-22 0,20 22 15,-21 0-15,0-21 0,-21 21 0,0-1 0,0 1 16,0 0 0,0 0-16,-21 21 15,0 0-15,0 21 16,21 0-16,0 0 0,-21 1 0,21-1 16,-22 21-16,22-21 0,0 0 0,0 22 15,0-22-15,0 0 0,0 0 16,22 0-16,-1 1 0,0-1 0,0 0 15,0-21-15,0 0 0,1 0 16,-1 0-16,0 0 0,0 0 0,0 0 16,0 0-16,22 0 0,-22-21 0,0 0 15,0-1-15,0 1 16,1 0-16,-1 0 0,-21-21 0,21 20 16,-21-20-16,21 21 0,-21-21 0,0 20 15,0 1-15,0 0 0,0 0 16,0 42 15,0 0-31,0 0 0,0 1 16,0-1-16,0 21 0,0-21 0,0 0 15,0 1-15,0 20 0,-21-21 16,21 0-16,-21 0 0,21 1 16,-21-1-16,21-42 46,0-1-30,0 1-16,0-21 0,21 21 0,0 0 16,-21-1-16,21-20 0,0 21 0,0-21 15,-21 20-15,22 1 0,-1-21 16,21 42-16,-21-21 0,0 0 0,1 21 16,-1 0-16,0 0 0,0 0 15,-21 21-15,21 0 0,-21 0 16,0 0-16,0 0 0,0 22 0,21-22 15,-21 21-15,0-21 0,0 1 16,22 20-16,-22-21 0,0 0 16,0 0-16,0 1 0,21-22 0,0 21 15,0-21-15,0 0 16,0 0-16,1 0 0,-1 0 0,0 0 16,0 0-16,0 0 0,0-21 15,1-1-15,-1 22 0,0-21 0,0-21 16,0 21-16,22 0 0,-22-22 0,0 22 15,0-21-15,-21-1 16,21 1-16,0 21 0,-21-21 0,22 20 16,-22 1-16,0 0 0,0 0 0,-22 42 31,22 0-15,0 0-16,0 1 0,-21-1 0,21 0 15,0 21-15,0-21 0,0 1 16,0 20-16,0-21 0,0 0 0,0 0 15,0 1-15,0-1 0,0 0 16,0 0-16,21-21 0,1 0 0,-22 21 16,21-21-16,0 0 0,0 0 0,0 0 15,0 0-15,1 0 0,-1-21 16,0 0-16,0 0 0,0 0 16,-21-1-16,21 1 0,1-21 0,-1 0 15,-21-1-15,0 22 0,21-21 0,-21-22 16,21 22-16,-21 0 0,0-1 15,0 1-15,0 0 0,0-1 0,0 22 16,0-21-16,0 21 0,0-22 16,0 22-16,0 0 0,0 42 31,0 0-31,0 0 0,0 1 0,0 41 16,0-21-16,0 1 0,0-1 15,0 0-15,0 1 0,0-1 16,0-21-16,0 22 0,0-1 0,0 0 15,0-21-15,0 22 16,0-22-16,0 0 0,0 0 0,0 0 16,0 1-16,0-1 0,21-21 15,0 0-15,1 0 16,-1 0-16,0-21 0,0-1 16,0 1-16,0 0 0,1 0 0,-1 0 15,0-22-15,0 22 0,-21-21 16,21 21-16,0-22 0,1 22 0,-1-21 15,0 21-15,-21 0 0,0-1 16,0 1-16,0 42 31,0 1-31,0-1 0,0 0 16,-21 21-16,21-21 0,0 22 16,0-22-16,0 21 0,0-21 0,0 22 15,0-22-15,0 0 0,0 0 16,0 0-16,0 1 0,21-1 0,-21 0 15,21-21-15,0 0 0,0 0 0,1 0 16,-1 0-16,0 0 0,0 0 16,0-21-16,0 21 0,1-21 0,-1-1 15,0 1-15,0 0 0,0 0 16,0-21-16,1 20 0,-22-20 16,21 21-16,0-21 0,-21 20 15,0 44 16,0-1-31,0 0 0,0 0 16,0 0-16,0 22 0,0-22 16,0 0-16,0 0 0,0 0 0,0 0 15,0 1-15,0-1 0,0 0 16,21 0-16,0-21 16,0 0-16,1 0 0,-1 0 0,0 0 15,0-21-15,-21 0 0,0 0 16,21-1-16,-21-20 15,0 21-15,0 0 0,0-22 16,0 22-16,0 0 0,0-21 0,0 21 16,-21-1-16,21 1 0,-21 0 15,0 21-15,21-21 0,-21 21 0,-1 0 16,44 0 31,-1 0-32,0 0-15,0-21 0,0 21 0,0 0 16,1 0-16,-1 0 0,0-21 0,0 21 16,0 0-16,0 0 15,1 0-15,-1 0 0,0 0 0,21 0 16,-21 0-16,-21 21 0,22-21 0,-1 21 16,0 0-16,-21 0 15,0 0-15,21 1 0,-21-1 0,0 0 16,0 0-16,0 0 0,0 0 0,0 1 15,0 20-15,0-21 0,0 0 16,0 0-16,0 1 0,0-1 16,-21 0-16,21 0 15,-21-21 1,0 0 0,21-21-16,0 0 15,0 0-15,0-1 16,0 1-16,0 0 0,0-21 0,0 21 15,0-22-15,21 1 0,0 21 0,0-22 16,21 1-16,-20 21 0,20-21 16,0 20-16,-21-20 0,43 21 0,-22 21 15,1-21-15,-22 21 0,21 0 16,-21 0-16,0 0 0,1 21 0,-1 0 16,-21 0-16,21 0 0,-21 1 0,0-1 15,0 21-15,0-21 0,0 22 16,-21-1-16,0-21 0,21 21 0,-22 1 15,1-22-15,0 21 0,21-21 16,0 22-16,-21-22 0,21 0 16,-21-21-16,21 21 0,0 0 0,-21-21 31,21-21-15,0 0-16</inkml:trace>
  <inkml:trace contextRef="#ctx0" brushRef="#br0" timeOffset="40676.33">8445 5228 0,'0'0'0,"-21"0"16,0-21-16,21 42 78,-21-21-63,0 0-15</inkml:trace>
  <inkml:trace contextRef="#ctx0" brushRef="#br0" timeOffset="40888.21">7514 5271 0,'-21'21'0,"42"-42"0,-63 42 0,42 0 0,21-21 31,0 0-15,0 0-16,0 0 0,22 0 16,-22 0-16,21 0 0,1 0 0,-1 0 15,0 0-15,-21 0 0,22 0 0,-1 0 16,-21 0-16,0 0 0,1-21 15,-22 0-15,0-1 16</inkml:trace>
  <inkml:trace contextRef="#ctx0" brushRef="#br0" timeOffset="41131.07">6540 5228 0,'-42'0'16,"84"0"-16,-105 0 0,42 0 16,0 0-16,-1 0 31,1 0-15,0 0-1,0 0 1</inkml:trace>
  <inkml:trace contextRef="#ctx0" brushRef="#br0" timeOffset="42198.46">10731 5715 0,'22'0'15,"-1"0"1,-21-21-16,21 21 16,-21-21-16,21 0 0,0 21 15,-21-22-15,21 1 0,-21 0 16,0 0-16,0 0 0,0 0 0,0-1 16,0 1-16,0-21 0,0 21 15,-21 0-15,0-22 0,0 22 16,0 0-16,0 0 0,-22 0 0,22 21 15,-21 0-15,21 0 0,-22 0 0,22 21 16,-21 0-16,21 0 0,-1 0 16,-20 22-16,21-22 0,21 21 0,-21 0 15,21 1-15,0-1 0,-21 0 0,21 1 16,0-1-16,0 0 0,0-20 16,0-1-16,21 0 0,0 0 0,0 0 15,21-21-15,-20 0 0,20 0 0,-21 0 16,21-21-16,-20 0 15,20 21-15,0-21 0,-21 0 0,22-22 16,-22 22-16,0 0 0,21-21 0,-20 20 16,-22 1-16,21-21 0,-21 21 15,0-22-15,21 22 0,-21 0 0,0-21 16,0 63 15,0 0-31,0 0 0,0 0 0,0 22 16,0-22-16,0 21 0,0-21 15,0 22-15,0-1 0,0-21 16,0 22-16,21-22 0,0 0 0,0 0 16,1 0-16,-1-21 0,0 0 15,0 0-15,21 0 0,-20 0 0,20 0 16,0 0-16,-21-21 0,22 21 0,-22-21 16,21 0-16,-21-22 0,1 22 15,-1 0-15,0-21 0,0-1 0,0 1 16,-21 0-16,21-1 0,-21 1 15,0 0-15,0-1 0,0 1 0,0 0 16,0-1-16,0 1 0,0 0 0,0-1 16,0 22-16,0 0 0,0 63 31,-21-20-31,21 20 0,-21-21 16,21 21-16,0 22 0,0-22 15,-21 1-15,21-1 0,0 21 0,-21-20 16,21-1-16,0 0 0,0 1 0,0-1 15,0 0-15,0-20 0,0 20 16,0-21-16,0 0 0,0 0 0,21 1 16,0-22-16,0 0 15,-21-22 1,21 22-16,-21-21 0,0 0 0</inkml:trace>
  <inkml:trace contextRef="#ctx0" brushRef="#br0" timeOffset="42399.35">11303 5461 0,'21'0'31,"0"0"-31,0 0 0,1 0 16,-1 0-16,0 0 0,0 0 0,21 0 15,-20 0-15,20 0 0,0 0 16,1 0-16,-22 0 0,21-21 0,0 21 15,1 0-15,-22 0 0,21-21 0,1 21 16,-22-21-16,21 21 16</inkml:trace>
  <inkml:trace contextRef="#ctx0" brushRef="#br0" timeOffset="42936.04">13441 5419 0,'0'0'0,"0"-21"0,0-1 16,0 1-16,0 0 16,0 0-16,0 0 15,0 0-15,0-1 0,0 1 16,0 42 15,0 22-31,0-22 0,0 21 16,-21 1-16,21 20 0,-22-21 0,1 22 15,21-22-15,-21 22 0,0-22 16,0 0-16,21 1 0,-21-1 0,-1 0 16,22 1-16,-21-22 0,21 21 0,0-21 15,0 1-15,0-1 0,0 0 16,0-42 31,0 0-47,0-1 0,0 1 15,0 0-15,0 0 0,-21 0 0,21 0 16</inkml:trace>
  <inkml:trace contextRef="#ctx0" brushRef="#br0" timeOffset="43523.7">12954 5609 0,'0'0'0,"-21"-21"0,0 21 0,-1-21 0,44 21 31,20 0-15,-21 0-16,21 0 0,1 0 15,20 0-15,-20 0 0,20 0 0,1-21 0,-1 21 16,1-21-16,-1 21 16,1-22-16,-1 1 0,1 21 0,-1-21 15,-21 0-15,1 0 0,-1 0 0,0-1 16,-20 22-16,20-21 0,-42 0 15,0 0-15,0 0 0,0 0 16,0 42 0,-21 0-16,0 0 15,-1 21-15,22-20 0,0 20 0,-21 0 16,21 1-16,-21-1 0,21 0 16,-21 1-16,21-1 0,0 0 15,0 1-15,-21-22 0,21 21 0,0-21 0,-21 0 16,21 1-16,0-1 15,0 0-15,-22-21 32,22-21-17,0 0-15,0-1 0,0 1 0,0 0 16,0-21-16,0 21 0,22-22 16,-22 1-16,21 21 0,0-22 0,0 1 15,21 0-15,-20 21 0,-1-22 0,21 22 16,-21 0-16,22 21 0,-22 0 15,21 0-15,-21 0 0,0 21 0,1 0 16,-1 0-16,-21 1 0,0 20 16,21 0-16,-21 1 0,0-1 15,0-21-15,0 21 0,0 1 0,0-22 16,-21 0-16,0 21 0,21-20 0,0-1 16,-22-21-16,22 21 0,-21-21 15,21 21-15,21-21 31,1-21-31,-1 21 0,21-21 16,-21 0-16,0-1 0,22 1 0</inkml:trace>
  <inkml:trace contextRef="#ctx0" brushRef="#br0" timeOffset="43867.5">14478 5715 0,'21'0'46,"0"0"-30,0 0-16,1-21 16,-1 21-16,0-21 0,0 0 0,0 21 15,0-22-15,1 1 0,-1 0 16,0 0-16,0 0 0,-21 0 16,0-1-16,0 1 0,0 0 15,0 0-15,-21 21 16,0 0-16,0 0 15,-1 21-15,1 0 0,0 0 0,-21 1 16,21 20-16,-1-21 0,22 21 16,0-20-16,-21 20 0,21-21 0,0 0 15,0 0-15,0 1 0,0-1 16,21-21-16,1 0 16,-1 0-16,21 0 0,-21 0 0,0 0 15,1 0-15,20 0 0,-21-21 16,0-1-16,22 1 0,-22 0 0</inkml:trace>
  <inkml:trace contextRef="#ctx0" brushRef="#br0" timeOffset="44556.11">16087 5482 0,'0'-21'15,"0"0"1,0 0-16,0 0 0,0-1 15,0 1-15,0 0 0,21 21 16,0-21-16,-21 0 0,21 21 0,0 0 16,22 0-16,-22 0 0,0 0 0,21 0 15,-21 21-15,22-21 0,-22 21 16,21 21-16,-21-20 0,22-1 0,-22 21 16,0-21-16,0 22 0,0-22 15,-21 21-15,0-21 0,0 22 0,0-22 16,0 0-16,0 0 0,-21 0 0,0 0 15,0 1-15,0-22 0,-22 0 16,22 21-16,0-21 0,0 0 16,0 0-16,21-21 0,0-1 15,0 1-15,0 0 16,0-21-16,0 21 0,21-22 0,0 22 16,0-21-16,0 21 0,1-22 15,-1 1-15,0 21 0,0-22 0,0 22 16,0 0-16,1 0 0,-1 0 0,0 0 15,0 21-15,0 0 0,0 0 16,1 0-16,-1 0 0,0 0 16,0 0-16,0 0 0,0 0 15</inkml:trace>
  <inkml:trace contextRef="#ctx0" brushRef="#br0" timeOffset="44995.86">16912 5313 0,'0'0'16,"0"21"15,0 0-31,0 0 16,-21 1-16,21-1 0,-21 0 16,21 21-16,0-21 0,0 1 0,-21 20 15,21-21-15,0 0 0,0 22 16,0-22-16,0 0 0,0 0 15,0 0-15,21-21 0,0 21 0,0 1 16,0-22-16,22 0 0,-22 0 16,21 0-16,0 0 0,1 0 0,-1 0 15,0-22-15,-20 1 0,20 0 0,0 0 16,-21 0-16,1 0 0,-1-1 16,0-20-16,0 21 0,0-21 0,-21 20 15,21-20-15,-21 21 0,0-21 16,0 20-16,0 1 0,0 0 0,0 42 31,0 0-15,-21 1-16,0-1 0,0 0 15,21 21-15,0-21 0,-21 1 0,21-1 16,-21 0-16,21 0 0,0 0 16,0 0-16,0 1 0,0-1 15,21-21-15,0 0 0,0 0 16,0 0-16,22 0 0,-22 0 15</inkml:trace>
  <inkml:trace contextRef="#ctx0" brushRef="#br0" timeOffset="45472.58">17801 5376 0,'0'0'0,"0"-21"16,0 0-16,0 0 16,0 42-1,0 0 1,0 0-16,-21 1 0,0-1 15,21 21-15,0-21 0,0 0 0,-21 22 16,21-22-16,-22 0 0,22 0 0,-21 22 16,21-22-16,0 0 0,0 0 15,0 0-15,0 0 16,0-42 15,0 0-31,21 0 16,-21 0-16,22 0 15,-1-22-15,-21 22 0,21 0 0,0-21 16,-21 20-16,21-20 0,0 0 0,1 21 16,-1-22-16,0 1 0,0 21 15,0-22-15,22 22 0,-22 0 0,0 0 16,0 21-16,0 0 0,0 0 16,1 21-16,-1 0 0,0 0 0,0 1 15,-21-1-15,21 21 0,-21-21 0,0 22 16,0-22-16,0 21 0,0-21 15,0 22-15,0-22 0,0 21 0,0-21 16,-21 0-16,0 1 0,21-1 0,-21 0 16,21 0-1,-21-21-15,21 21 0,-22-21 0,1 0 16,0 0 0,0-21-16,21 0 0,-21 0 15,21 0-15</inkml:trace>
  <inkml:trace contextRef="#ctx0" brushRef="#br0" timeOffset="46236.15">19367 5652 0,'0'0'0,"22"0"0,-1-22 16,0 22-16,-21-21 0,21 0 15,0 0-15,0 0 16,1 0-16,-22-1 0,21 1 0,0-21 16,0 21-16,0-22 0,0 1 15,-21 21-15,22-21 0,-1-1 0,-21-20 16,0 20-16,0 1 0,0 0 0,0-1 15,0 1-15,0 0 0,0-1 16,0 22-16,0 0 0,0 0 16,-21 21-16,-1 0 15,22 21-15,-21 0 0,21 0 0,0 22 16,0-1-16,0 0 0,-21 22 16,21-22-16,0 22 0,0-1 0,-21-20 15,21-1-15,0 21 0,0-20 0,0 20 16,0-20-16,0-1 0,0-21 15,0 21-15,21 1 0,0-22 0,0 0 16,-21 0-16,22-21 0,-1 0 0,21 21 16,-21-21-16,0 0 0,1 0 15,-1-21-15,21 21 0,-21-21 16,0 0-16,1 0 0,-1 0 16,0-22-16,0 22 0,0 0 0,0-21 15,-21 20-15,22 1 0,-22 0 0,0 0 16,0 0-16,0 0 0,0 42 31,-22 0-31,1 0 16,21 0-16,-21 0 0,21 1 15,0-1-15,0 0 0,0 0 16,0-42 15,21 0-31,0 21 16</inkml:trace>
  <inkml:trace contextRef="#ctx0" brushRef="#br0" timeOffset="46432.03">20087 5080 0,'0'0'16,"0"-21"-16,-21 21 0,0 0 31,0 0-16,21 21 17,0 0-17,-22-21 1</inkml:trace>
  <inkml:trace contextRef="#ctx0" brushRef="#br0" timeOffset="46611.93">19156 5292 0,'0'0'0,"0"21"0,0 0 15,21-21 1,0 0-16,0 0 0,22 0 16,-1 0-16,0 0 0,-21 0 0,22 0 15,-1 0-15,0 0 0,1 0 0,-1 0 16,0 0-16</inkml:trace>
  <inkml:trace contextRef="#ctx0" brushRef="#br0" timeOffset="47307.53">20214 5398 0,'0'0'0,"0"21"0,0 0 31,0 0-31,0 0 16,0 0-16,0 1 16,0-1-16,0 0 0,0 0 0,0 0 15,-21 0-15,21 1 0,0-1 16,0 0-16,0 0 0,-21 0 16,21 0-1,-21-21-15,21-21 31,0 0-31,0 0 16,0 0-16,0 0 0,0-1 0,21 1 16,0 0-16,-21 0 0,21-21 15,0 20-15,-21 1 0,21 0 0,1 0 16,-1 0-16,0 0 0,0-1 16,0 1-16,0 21 0,1 0 0,-1 0 15,0 0-15,21 0 0,-21 0 16,1 21-16,-1-21 0,0 22 0,0 20 15,-21-21-15,21 0 0,-21 0 16,21 1-16,-21-1 0,0 0 0,0 0 16,0 0-16,0 0 0,0 1 0,-21-22 15,0 0 17,0 0-32,21-22 15,0 1-15,0 0 16,0 0-16,21 21 0,0-21 0,0 0 15,1-1-15,20 1 0,-21 0 0,21 0 16,1 0-16,-1 0 0,0-1 16,1 1-16,-1 21 0,0 0 0,1 0 15,-22 0-15,0 0 0,0 0 16,0 21-16,1-21 0,-22 22 0,0-1 16,0 0-16,0 21 0,0-21 15,0 1-15,0-1 0,0 0 16,0 0-16,-22 21 0,1-42 0,21 22 15,0-1-15,-21 0 0,0-21 16,21 21-16,0-42 47</inkml:trace>
  <inkml:trace contextRef="#ctx0" brushRef="#br0" timeOffset="47643.34">21336 5567 0,'21'0'31,"0"0"-31,0 0 16,1 0-16,-22-21 0,21 21 16,0 0-16,0-21 0,0 21 0,0 0 15,1-22-15,-1 1 0,0 0 16,0 0-16,-21 0 15,0 0-15,-21 21 16,0 0-16,0 0 0,-22 0 16,22 21-16,0 0 0,0 0 15,-22 0-15,22 0 0,0 1 16,21 20-16,-21-21 0,21 0 16,0 22-16,0-22 0,0 0 0,0 21 15,0-21-15,0 1 0,21-1 0,0-21 16,-21 21-16,21-21 0,1 0 15,-1 0-15,0 0 0,0 0 0,0 0 16,-21-21-16,21 0 0</inkml:trace>
  <inkml:trace contextRef="#ctx0" brushRef="#br0" timeOffset="48391.91">23389 5207 0,'-21'0'16,"42"0"-16,-63 0 0,42-21 0,0 0 15,0 0-15,0-1 0,0 1 16,0 0-16,0 0 0,21 0 16,-21 0-16,0-1 0,0 1 0,0 0 15,0 0-15,0 0 0,0 0 16,0 42-1,0 0 1,0 0-16,0 21 0,0-20 0,0 20 16,0 21-16,0-20 0,21-1 0,-21 0 15,0 1-15,0-1 0,0 22 16,0-43-16,0 21 0,0 0 16,0 1-16,0-1 0,0-21 0,0 22 15,0-22-15,0 0 0,0 0 16,0 0-16,-21-21 31,21-21-31,0 0 16,0 0-16,0 0 0,0-22 0,0 22 15,0 0-15,0-21 0,0 20 16,21-20-16,0 0 0,0 21 0,1-22 16,20 22-16,-21 0 0,21-21 0,1 42 15,-1-22-15,0 22 0,1 0 16,-1 0-16,22 0 0,-22 0 15,0 22-15,-21-1 0,22 0 0,-22 0 16,21 0-16,-42 22 0,21-22 16,-21 0-16,0 0 0,0 21 0,0-20 15,0-1-15,-21 0 0,0 0 0,0 0 16,0 0-16,0 1 0,-1-22 16,-20 21-16,21 0 0,0-21 0,0 0 15,-1 0-15,1 0 0,21-21 31,21 0-31,1-1 16,-1 1-16</inkml:trace>
  <inkml:trace contextRef="#ctx0" brushRef="#br0" timeOffset="48996.57">24299 5355 0,'0'-21'0,"0"42"0,21-63 15,1 42 1,-22 21-1,0 0 1,0 0-16,0 1 16,0-1-16,0 0 0,0 0 15,0 0-15,0 0 0,0 1 16,0-1-16,0 0 0,21-21 16,0 21-16,0-21 0,0 0 15,0 0-15,1 0 0,-1 0 16,21-21-16,-21 21 0,0-21 15,1 0-15,20-1 0,-21 1 0,0 0 16,0 0-16,1 0 0,-1 0 0,0-1 16,0-20-16,-21 21 0,0 0 15,21 0-15,-21-22 0,0 22 0,21 21 16,-21-21-16,0 0 0,0 42 31,0 0-31,0 0 0,0 0 16,-21 22-16,21-22 0,-21 21 15,0 1-15,21-1 0,0 0 16,-21 1-16,0 20 0,21 1 0,-22-22 16,22 21-16,0 1 0,0-22 15,0 22-15,0-1 0,0 1 0,0-22 16,0 22-16,0-22 0,0 21 0,0-20 16,0-1-16,0 22 0,0-22 0,0 0 15,0 1-15,-21-22 0,0 21 16,0-21-16,0 0 0,0 1 0,21-1 15,-22-21-15,1 0 0,0 0 16,21-21 0,0-1-16,0 1 0,0-21 0,0 21 15,0-22-15,0 1 0,0-21 0,0 20 16,21-20-16,0 20 0,1-20 0,-22-1 16,21 1-16,0-1 0,0 22 15,-21-21-15,21-1 0,0 22 0,1-22 16,-1 22-16,21-22 0,-21 22 0,22 0 15</inkml:trace>
  <inkml:trace contextRef="#ctx0" brushRef="#br0" timeOffset="49467.29">26289 4720 0,'0'-21'0,"0"42"0,0-63 0,0 21 15,0 0-15,0-1 0,0 1 16,0 0-16,-21 0 0,0 21 31,-1 0-31,1 21 16,21 0-16,-21 0 0,21 1 0,-21 20 16,0-21-16,21 43 0,0-22 15,0 0-15,0 22 0,0-22 0,0 22 16,0-22-16,0 21 0,0-20 15,0-1-15,0 0 0,0-20 0,0 20 16,0-21-16,0 0 0,0 0 16,0 1-16,0-1 0,0 0 15,21-21 1,0-21 0,0 0-16,-21-1 15,21 1-15</inkml:trace>
  <inkml:trace contextRef="#ctx0" brushRef="#br0" timeOffset="50139.91">26543 4784 0,'21'-43'0,"-42"86"0,42-128 0,0 64 15,-21 0-15,21 0 0,-21-1 16,0 1-16,22 21 16,-22 21-16,0 1 0,21 20 15,-21-21-15,0 21 0,0 1 16,0 20-16,0-20 0,0 20 0,0-21 15,0 22-15,0-22 0,0 1 0,0-1 16,0 0-16,0-21 0,0 22 16,-21-22-16,21 0 0,-22 0 0,22 0 15,0 1-15,0-44 47,0 1-47,0 0 0,22 0 16,-1 0-16,-21 0 0,21-1 15,0 1-15,-21 0 0,21-21 0,0 21 16,-21-1-16,22 1 0,-1 0 16,0 21-1,-21 21-15,0 0 0,0 1 16,0-1-16,0 0 0,0 0 16,0 21-16,21-20 0,-21-1 0,0 0 15,0 0-15,0 0 0,21 0 16,0-21-16,-21 22 0,22-1 0,-1-21 15,0 0-15,0 0 0,21 0 0,-20 0 16,20 0-16,-21 0 16,21 0-16,1 0 0,-22-21 0,21-1 15,-21 22-15,22-21 0,-22 0 0,21 0 16,-21 0-16,1 0 0,-1-22 16,-21 22-16,21-21 0,-21 21 0,21-22 15,-21 22-15,0 0 0,0-21 16,0 20-16,-21 22 15,21 22-15,-21-1 16,21 0-16,-21 0 0,-1 0 16,22 22-16,0-22 0,0 0 0,0 21 15,0-21-15,0 1 0,0-1 16,0 0-16,0 0 0,0 0 16,22 0-16,-1-21 0,0 0 15,0 22-15,0-22 0,0 0 16,1 0-16,-1 0 0,0 0 15,0-22-15,0 22 0,-21-21 0,0 0 16,0 0-16</inkml:trace>
  <inkml:trace contextRef="#ctx0" brushRef="#br0" timeOffset="50364.78">25802 4974 0,'-42'21'0,"84"-42"0,-105 42 0,41-21 15,1 0-15,42 0 16,1 0-16,-1 0 0,21 0 16,0 0-16,1 0 0,20 0 15,1 0-15,-22 0 0,22 0 0,-1 0 16,1-21-16,-1 21 0</inkml:trace>
  <inkml:trace contextRef="#ctx0" brushRef="#br0" timeOffset="50687.59">28469 4741 0,'0'0'0,"0"-21"0,21 0 16,0 21-16,1 0 0,-1 0 16,21 0-16,0 0 0,1 0 15,20 0-15,1 0 0,-1 0 0,1 0 16,-1 0-16,22 0 0,-22 0 15,1 0-15,-22 0 0,22 0 0,-43 21 16,21-21-16,-21 0 0,-21 21 16,-21-21-1,0 0-15,-21 0 16,21 0-16</inkml:trace>
  <inkml:trace contextRef="#ctx0" brushRef="#br0" timeOffset="50996.42">29062 4763 0,'0'0'15,"-21"21"-15,-1 0 16,22 0-16,0 0 0,0 0 16,0 1-16,0-1 0,0 21 15,0-21-15,0 22 0,0-1 0,0-21 16,0 21-16,0 1 0,0-1 0,22-21 16,-22 22-16,0-1 0,0-21 15,0 21-15,0-20 0,0-1 0,0 0 16,0 0-16,-22 0 0,1 0 15,0 1-15,-21-22 0,21 21 16,-22-21-16,22 0 0,-21 0 0,21 0 16,-22 0-16,22 0 0,0 0 15,0-21-15,0-1 0,-1 22 0,22-21 16,-21 0-16,21 0 0,0 0 16,0 0-16,21-1 15,1 1-15,-1 21 0,0-21 0,21 21 16,-21-21-16,22 21 0,-1-21 15</inkml:trace>
  <inkml:trace contextRef="#ctx0" brushRef="#br0" timeOffset="51395.19">29549 5059 0,'0'0'0,"21"-21"0,-21 0 0,21-1 15,-21 1-15,0 0 0,21 0 16,0 21-16,0 0 15,-21 21-15,0 0 16,0 0-16,22 22 0,-22-1 0,0-21 16,0 22-16,0-1 0,21-21 0,-21 21 15,21 1-15,-21-22 0,0 0 16,0 21-16,21-20 0,-21-1 0,21 0 16,-21 0-16,0 0 15,21-21 1,-21-21-1,22 21-15,-22-21 0,0 0 16,0 0-16,0-1 0,0 1 0,21 0 16,0-21-16,-21 21 0,21-22 15,0 1-15,-21 0 0,21-1 0,1 1 16,-1 0-16,21-1 0,-21 1 16,0 21-16,1-22 0,-1 22 0,0 21 15,0-21-15,0 21 0,0 0 16,1 21-16,-22 0 15,0 1-15,0-1 0,0 0 16,0 0-16</inkml:trace>
  <inkml:trace contextRef="#ctx0" brushRef="#br0" timeOffset="52083.8">30543 5038 0,'0'0'0,"0"-21"0,0-1 15,0 1-15,0 0 0,0 0 0,0 0 32,0 42-32,0 0 15,0 21-15,0-20 0,-21 20 16,21-21-16,0 21 0,0-20 16,-21 20-16,0 0 0,21-21 15,-21 22-15,21-22 0,0 0 0,0 21 16,-21-20-16,-1-1 0,22 0 15,-21-21 1,0 0-16,21-21 31,0 0-31,0-1 0,0 1 16,0-21-16,0 21 0,0-22 16,21 22-16,0-21 0,1 0 0,-1-1 15,0 1-15,0-22 0,21 43 16,-20-21-16,-1 21 0,21-22 15,-21 43-15,0 0 0,22 0 16,-22 0-16,0 0 0,0 22 0,0-1 16,1 0-16,-22 21 0,21 1 0,-21-22 15,21 21-15,-21 0 0,0 1 16,0-22-16,0 21 0,0-21 0,0 1 16,0-1-16,0 0 0,0 0 15,-21 0-15,0-21 16,-1 0-16,1 0 15,21-21 1,0 0-16,0 0 16,0 0-16,0-1 0,0 1 15,21 0-15,1-21 0,-1-1 0,21 22 16,0-21-16,1 0 0,-1-1 16,22 22-16,-22-21 0,21 21 0,-20 21 15,-1 0-15,0 0 0,1 0 16,-1 21-16,-21 0 0,22 0 0,-22 21 15,-21-20-15,0 20 0,0 0 16,0 1-16,0-1 0,0-21 0,-21 21 16,-1-20-16,1 20 15,0-21-15,-21 0 0,21 0 0,-22-21 16,22 22-16,-21-1 0,21-21 0,-22 0 16,22 0-16,-21 21 0</inkml:trace>
  <inkml:trace contextRef="#ctx0" brushRef="#br0" timeOffset="53456.01">1206 7620 0,'0'0'0,"0"-21"0,0 0 0,0 0 16,0-1-16,0 1 0,0 0 15,0-21-15,0 21 0,0-1 16,0 1-16,0 0 0,0 0 0,0 0 15,0 42 1,0 0 0,0 0-16,0 0 0,0 22 15,0-1-15,0 0 0,0 22 0,22-22 16,-22 22-16,0-22 16,0 22-16,0-1 0,0-21 0,0 22 15,0-1-15,0 1 0,0-22 16,-22 22-16,22-22 0,0-21 15,0 22-15,-21-1 0,21-21 0,-21 0 16,21 0-16,-21-21 31,21-21-15,-21 0-16,21 0 0,0-21 0,0 20 16,0-20-16,0 0 0,0-1 15,21 1-15,0 0 0,0-1 0,22 1 16,-22 0-16,42-1 15,-20 22-15,20-21 0,-21 21 0,22 21 16,-1-21-16,1 21 0,-1 0 16,1 0-16,-1 21 0,-20 0 0,-1 0 15,0 0-15,-20 22 0,-1-22 16,-21 21-16,0 0 0,0 1 0,0-22 16,-21 21-16,-22 1 0,22-22 15,-21 21-15,-1-21 0,1 0 0,0 1 16,-1-1-16,22 0 0,-21 0 15,0-21-15,-1 0 0,22 0 0,-21 0 16,21 0-16,-1 0 0,1 0 16,21-21-16,0 0 15,0 0-15,0-1 16,0 1-16,21 0 0,1 0 16,20 21-16,-21-21 0</inkml:trace>
  <inkml:trace contextRef="#ctx0" brushRef="#br0" timeOffset="54656.37">2836 7959 0,'0'0'0,"0"-21"0,0-1 15,0 1-15,0 0 16,0 0-16,0 0 0,-21 0 15,21-1-15,-21 1 0,21 0 0,0 0 16,-21 0-16,0 21 0,21-21 0,-22-1 16,1 22-1,0 0-15,0 0 0,0 0 0,0 22 16,21-1-16,-22 21 0,1-21 16,0 22-16,0-1 0,21 0 0,-21 1 15,0-1-15,-1 0 16,22 1-16,0-1 0,0 0 0,-21-21 15,21 22-15,0-22 0,0 0 16,0 0-16,21-21 16,1 0-16,-1 0 15,0 0-15,0-21 0,0 0 16,22 0-16,-22 0 0,0-1 0,0-20 16,0 21-16,0-21 0,1 20 15,-1-20-15,0 21 0,0-21 0,-21 20 16,0-20-16,0 21 0,0 0 15,0 0-15,21-1 0,-21 1 0,21 21 32,-21 21-17,22 1-15,-22-1 0,21 0 0,-21 21 16,0-21-16,0 1 0,21 20 16,-21-21-16,21 21 0,-21-20 0,21-1 15,-21 0-15,0 0 0,21 0 0,1-21 16,-1 0-16,-21 21 0,21-21 15,0 0-15,0 0 0,0 0 0,1-21 16,20 21-16,-21-21 0,0 0 16,22 0-16,-22 0 0,0-22 0,21 22 15,-21-21-15,1 21 0,20-22 0,-21 22 16,0-21-16,-21 21 16,0-1-16,21 1 0,-21 0 0,0 0 15,0 42 1,-21 0-16,21 0 15,0 1-15,0-1 0,0 0 0,0 0 16,0 21-16,0-20 0,0 20 16,0-21-16,0 21 0,0-20 0,0-1 15,21 0-15,-21 21 0,22-21 0,-22 1 16,21-1-16,-21 0 16,-21-21 30,-1-21-46,22 0 0,-21-1 0,0 1 16,0 0-16,0 0 0,21 0 16,-21 0-16,-1-1 0,22 1 0,0 0 15,-21 21-15,0 0 16,21 21 0,0 0-16,0 1 15,0-1-15,21 0 0,0 0 16,-21 0-16,22 0 0,-1-21 0,0 22 15,21-1-15,-21-21 0,1 0 16,20 21-16,-21-21 0,21 0 16,-20 0-16,20 0 0,0 0 0,1 0 15,-1-21-15,-21 0 0,21-1 16,1 1-16,-1 0 0,-21 0 0,0 0 16,22-22-16,-22 22 0,-21-21 0,21 21 15,-21-22-15,21 22 0,-21 0 16,0-21-16,0 21 0,0-1 0,0 1 15,-21 42 1,21 1 0,-21-1-16,21 0 0,-21 0 0,21 0 15,0 0-15,0 22 0,-21-22 16,21 0-16,0 21 0,0-20 16,0-1-16,0 0 0,0 0 0,0 0 15,0 0-15,21 1 0,0-22 16,0 0-16,0 0 0,0 0 15,1 0-15,-1 0 0,21 0 0,0 0 16,1-22-16,-1 22 0,0-21 0,1 0 16</inkml:trace>
  <inkml:trace contextRef="#ctx0" brushRef="#br0" timeOffset="55143.19">4826 7789 0,'0'-21'0,"0"42"0,0-63 0,0 21 16,-21 0-16,0 21 0,-1 0 15,1 0-15,0 0 0,0 0 16,0 0-16,0 0 0,-1 0 0,1 21 16,-21 0-16,21 0 0,0 0 0,-1 22 15,1-22-15,0 21 0,0-21 16,21 22-16,0-1 0,0-21 0,0 22 16,0-22-16,0 21 0,0-21 15,0 0-15,21 1 0,-21-1 0,21-21 16,0 21-16,1-21 0,-1 0 0,21 0 15,-21 0-15,0 0 0,1-21 16,20 21-16,-21-21 0,0-1 0,22 1 16,-22-21-16,0 21 0,0-22 15,0 1-15,0 0 0,1-1 16,-1 1-16,-21 0 0,0-1 0,21 1 16,-21-21-16,21 20 0,-21-20 0,0 20 15,0-20-15,0 21 0,0-22 16,0 22-16,0 21 0,0-22 0,0 22 15,-21 42 1,21 22 0,0-1-16,-21 0 0,21 1 0,0-1 15,0 21-15,0-20 0,0-1 16,0 22-16,0-22 0,0 0 16,0 1-16,0-1 0,0-21 0,-21 21 15,21 1-15,0-22 0,0 0 16,0 21-16,0-20 0,0-1 0,0 0 15</inkml:trace>
  <inkml:trace contextRef="#ctx0" brushRef="#br0" timeOffset="56124.43">6837 7684 0,'0'0'16,"0"-22"-16,0 1 0,0 0 0,0 0 15,0 0-15,21 0 0,-21-1 16,0 1-16,-21 21 31,0 21-31,21 1 16,0-1-16,-22 0 0,1 0 0,21 21 15,-21-20-15,21-1 0,0 21 16,0-21-16,0 22 0,-21-22 16,21 0-16,0 21 0,0-21 0,0 1 15,0-1-15,0 0 0,0 0 16,0 0-16,0 0 0,21-21 0,0 22 15,0-22-15,1 0 0,-1 0 0,0 0 16,0 0-16,21 0 0,-20 0 16,-1-22-16,0 22 0,0-21 0,-21 0 15,0 0-15,0 0 0,0 0 0,0-1 16,0-20-16,0 21 0,0 0 16,-21 0-16,0-22 0,21 22 0,-21 0 15,-1 0-15,1 0 0,0-1 0,21 1 16,0 0-16,0 0 15,0 0-15,0 0 16,21-1-16,0 22 0,1 0 0,20-21 16,-21 21-16,21 0 0,-20 0 15,20 0-15,-21 21 0,21 1 0,1-1 16,-22 0-16,0 0 0,21 0 0,-20 22 16,-1-22-16,0 21 0,-21-21 15,0 22-15,21-22 0,-21 21 0,0-21 16,0 22-16,0-22 0,0 0 0,0 21 15,0-21-15,0 1 16,0-1-16,-21-21 16,21-21-1,-21 21-15,21-22 16,-21 1-16,21 0 0,0 0 0,0-21 16,0 20-16,0-20 0,0 21 0,0-21 15,0-1-15,21 1 0,0 0 16,0-1-16,21 1 0,-20 0 0,20 20 15,-21-20-15,21 21 0,1 0 16,-1 0-16,0 21 0,1 0 0,-1 0 16,-21 21-16,22 21 0,-22-21 0,21 22 15,-21-1-15,0-21 0,-21 21 16,0 1-16,0-1 0,0 0 16,0 1-16,0-22 0,0 21 0,0-21 15,-21 22-15,21-22 0,-21 0 0,21 0 16,-21-21-16,21 21 15</inkml:trace>
  <inkml:trace contextRef="#ctx0" brushRef="#br0" timeOffset="56583.75">9419 7303 0,'0'0'0,"0"-22"0,21-20 16,0 0-16,-21 21 0,22-22 0,-1 1 0,0 21 16,-21 0-16,0-22 15,21 22-15,0 0 0,-21 42 16,0 0 0,0 22-16,0-1 0,0 0 15,-21 22-15,21-22 0,-21 22 0,21-1 16,-21 1-16,21-1 0,-21-21 0,-1 1 15,22-1-15,-21 0 0,21 1 16,0-1-16,0-21 0,0 0 0,0 1 16,0-1-16,0 0 0,0 0 15,0-42 17,0 0-32,0 0 0</inkml:trace>
  <inkml:trace contextRef="#ctx0" brushRef="#br0" timeOffset="57216.38">9102 7472 0,'-22'0'0,"44"0"0,-65 0 0,64 0 31,22-21-15,-22 21-16,21 0 0,1 0 0,-1-21 15,0 21-15,22-22 16,-22 22-16,22-21 0,-1 0 0,1 0 0,20 0 15,-20 0-15,-1-1 0,1 1 16,-1 0-16,1-21 0,-22 21 16,0-22-16,1 22 0,-22-21 0,0 21 15,0-22-15,-21 22 0,0-21 0,0 21 16,0-22-16,0 22 0,0 0 16,0 0-16,-21 21 0,0 0 0,0 0 15,0 21-15,-1 0 16,1 0-16,0 22 0,0-1 0,0 21 15,0-20-15,21 20 0,-22 1 16,1-1-16,0 1 0,0-1 0,0 1 16,21-1-16,-21-20 0,21-1 15,-22 21-15,22-41 0,-21 20 0,21 0 16,0-21-16,0 1 0,0-1 0,0 0 16,0 0-1,0-42 1,0 0-16,0 0 15,0-1-15,0 1 0,0-21 16,21 21-16,1-22 0,-1 22 0,21-21 16,-21 0-16,22-1 0,-22 1 15,21 21-15,0-22 0,1 22 16,-1 0-16,0 21 0,-20 0 0,20 0 16,-21 0-16,0 0 0,0 21 0,1 22 15,-1-22-15,0 0 0,-21 21 16,0-21-16,0 22 0,0-22 0,0 0 15,0 0-15,0 22 0,0-22 0,-21 0 16,0 0-16,21 0 0,-22 0 16,1-21-16,21 22 15,0-44 1,0 1 0,0 0-16,21 0 15</inkml:trace>
  <inkml:trace contextRef="#ctx0" brushRef="#br0" timeOffset="57572.18">10689 7535 0,'0'22'16,"42"20"0,-20-42-16,-1 0 15,0 0-15,0 0 0,0 0 16,0 0-16,1 0 0,20-21 0,-21 0 15,21 21-15,-20-22 0,20 1 0,-21 0 16,21 0-16,-20 0 16,-1 0-16,0-1 0,0-20 0,-21 21 15,0 0-15,0 0 0,0-1 0,0 1 16,0 0-16,-21 21 0,0 0 16,0 0-16,-1 0 0,-20 21 0,21 0 15,-21 1-15,20-1 0,-20 21 0,21 0 16,-21 1-16,20-1 0,1 0 15,-21-20-15,42 20 0,-21 0 0,21-21 16,0 22-16,0-22 0,0 0 0,0 0 16,0 0-16,21 1 0,0-22 15,0 0-15,0 21 0,1-21 0,20 0 16,-21 0-16,21 0 0,1 0 16</inkml:trace>
  <inkml:trace contextRef="#ctx0" brushRef="#br0" timeOffset="58311.76">13081 7070 0,'0'-21'0,"0"42"0,0-64 0,0 22 16,0 0-16,0 0 0,0 0 16,0 0-16,-21-1 15,0 22-15,-1 0 0,1 0 16,0 0-16,0 0 0,0 0 0,0 22 16,-22-1-16,22 0 0,0 21 0,0 1 15,0-1-15,-1 21 0,1-20 16,0 20-16,0 1 0,21-1 0,0 1 15,0-1-15,0-20 0,0-1 0,0 0 16,0 1-16,0-1 0,0-21 16,21 21-16,0-20 0,0-1 0,22-21 15,-22 21-15,21-21 0,43 0 16,-43 0-16,1-21 0,20 0 16,-21 21-16,22-22 0,-22-20 15,1 21-15,-1 0 0,0-22 0,1 1 16,-22 0-16,21-1 0,-21 1 0,-21-21 15,0 20-15,0-20 0,0 20 16,0-20-16,-21 21 0,0-22 0,0 22 16,-22-1-16,22 1 0,-21 21 15,0 0-15,-22 0 0,22-1 0,-22 22 16,22 0-16,0 22 0,-22-1 0,22 0 16,-1 0-16,1 21 15,21 1-15,-21-1 0,20 0 0,1 1 16,21 20-16,0-20 0,0-1 0,0 0 0,0 1 15,0-1-15,0 0 16,21 1-16,22-22 0,-22 0 0,21 0 16,-21 0-16,22 0 0,-1-21 0,0 0 15,22 0-15,-22 0 0,1 0 16,-1-21-16</inkml:trace>
  <inkml:trace contextRef="#ctx0" brushRef="#br0" timeOffset="59267.79">13652 7027 0,'0'0'0,"22"-42"16,-22 0-16,0-1 0,0 1 0,0 0 0,0 21 16,0-1-16,0 44 15,-22-1 1,22 0-16,-21 21 0,21 1 16,0-1-16,0 21 0,-21-20 0,21 20 15,-21 1-15,21-1 0,-21 1 0,21-1 16,0-20-16,0-1 0,0 21 15,-21-20-15,21-1 0,-22-21 0,22 22 16,0-22-16,0 0 0,0 0 0,0 0 16,0 0-16,0-42 31,0 0-31,0 0 16,0 0-16,0 0 0,0-1 0,22-20 15,-1 21-15,-21-21 0,21-1 16,0 1-16,-21 0 0,21-1 0,0 1 15,1 0-15,-1 20 0,21-20 0,-21 21 16,0 0-16,22 21 0,-22 0 16,21 0-16,-21 0 0,22 21 0,-22 21 15,21-21-15,-21 22 0,1-1 16,-1 0-16,-21-20 0,0 20 0,0 0 16,0 1-16,0-22 0,0 21 0,0-21 15,-43 0-15,22 1 0,0-1 16,-21 0-16,21 0 0,-22 0 15,1-21-15,0 21 0,20-21 0,-20 0 16,0 0-16,21 0 0,-22 0 0,22 0 16,0 0-16,0 0 0,0-21 15,-1 21-15,22-21 0,0 0 16,22 21 0,-1 0-1,0 0-15,0 21 0,0-21 16,0 0-16,1 21 0,20-21 0,-21 0 15,0 0-15,22 0 0,-1 0 0,-21 0 16,21 0-16,22 0 0,-22 0 16,1 0-16,-1-21 0,21 21 15,-20-21-15,-1 0 0,0 21 0,1-21 16,-22-1-16,21 1 0,-21 0 16,1 0-16,-1 0 0,-21 0 0,0-22 15,21 22-15,-21 0 0,0 0 0,0 0 16,0-1-16,0 1 0,0 42 31,0 1-31,-21-1 0,21 21 16,0-21-16,-21 22 0,21-1 15,-22 0-15,1 22 0,21-22 0,0 22 16,-21-22-16,21 21 0,-21 22 0,21-21 16,0-1-16,0 22 15,0-22-15,-21 22 0,21 0 0,-21-22 16,-1 22-16,22-1 0,-21 1 0,0 0 15,0-22-15,0 22 0,0-22 0,-1 1 16,1-1-16,21 1 0,-21-22 0,0 1 16,0-1-16,0 0 0,-1-21 15,22 1-15,-21-22 0,0 0 16,21-22 0,0 1-16,0-21 0,0 21 15,0 0-15,0-22 0,0 1 16,0 21-16,21-22 0,0 1 15,1 0-15,-1-22 0,-21 22 0,21-22 16,0 1-16,0-1 0</inkml:trace>
  <inkml:trace contextRef="#ctx0" brushRef="#br0" timeOffset="59484.02">14372 7154 0,'0'0'0,"0"-21"0,0 0 0,0 0 16,-21 21-1,21 21 17,21-21-32,0 21 0,0-21 15,-21 21-15,22 1 0,-1-22 16,0 21-16</inkml:trace>
  <inkml:trace contextRef="#ctx0" brushRef="#br0" timeOffset="59811.83">14690 7514 0,'21'0'0,"0"0"16,0 0-16,0 0 15,0 0-15,-21-21 0,22 0 16,-1 0-16,-21 0 0,21 21 0,-21-43 15,0 22-15,0 0 0,0 0 0,0 0 16,0-1-16,0 1 0,0 0 16,-21 21-16,0 0 15,-1 21-15,1 0 16,0 1-16,0 20 0,0-21 0,21 21 16,-21 1-16,-1-1 0,22 0 0,0-20 15,0 20-15,0-21 0,0 0 16,0 22-16,0-22 0,0 0 15,0 0-15,22 0 0,-1-21 16,0 0-16,0 0 0,21 0 0,1 0 16,-22 0-16,21 0 0,1-21 15,-1 0-15,0 21 0,1-21 0,-1 0 16,0-22-16</inkml:trace>
  <inkml:trace contextRef="#ctx0" brushRef="#br0" timeOffset="60304.55">15409 7218 0,'0'0'0,"0"-21"0,-63 42 32,42 0-32,-1 21 0,1-20 15,0 20-15,0-21 0,21 21 0,0-20 16,0 20-16,-21 0 0,21-21 0,0 22 16,0-22-16,0 0 0,0 0 15,0 0-15,21 1 0,0-22 0,0 21 16,0-21-16,1 0 0,-1 0 0,0 0 15,21 0-15,-21 0 0,22 0 16,-1 0-16,-21-21 0,22-1 0,-22 1 16,0 0-16,0 0 0,0-21 15,0 20-15,1-20 0,-1 0 0,0-22 16,0 22-16,-21-22 0,21 1 16,-21-1-16,21 22 0,-21-21 0,0 20 15,0-20-15,22 20 0,-22 1 16,21 21-16,-21 0 0,0 0 0,0 42 15,0 0 1,-21 21-16,-1-21 0,22 22 16,-21 20-16,21-20 0,-21-1 0,0 21 15,21-20-15,0 20 0,0-20 0,0 20 16,0-21-16,-21 1 0,21-1 16,0 0-16,0-20 0,0 20 15,0-21-15,0 0 0,21 0 0,0-21 16,-21 22-16,21-22 0,0 0 15,1 0-15,-1 0 0,0 0 16,0 0-16,0-22 0,0 1 0,1 0 16,-1 21-16,0-42 0,0 21 15,-21-1-15,21 1 0,-21-21 0</inkml:trace>
  <inkml:trace contextRef="#ctx0" brushRef="#br0" timeOffset="60499.43">15790 7154 0,'-21'0'16,"42"0"-16,-63 0 0,21 0 0,42 0 31,0 0-31,0 0 0,0 0 16,1 0-16,-1 0 0,21 0 16,-21 0-16,0 0 0,1 0 0,20 0 15,-21 0-15,0 0 0,0 0 16,-21-21-16,22 21 0,-1 0 15</inkml:trace>
  <inkml:trace contextRef="#ctx0" brushRef="#br0" timeOffset="61367.94">17970 7578 0,'0'21'0,"22"-21"32,-22 21-32,0 0 15,21-21-15,-21 21 16,21-21-16,-21 22 15,21-22 1,0 0-16,0 0 31,1-22-31,-1 22 0,-21-21 16,0 0-16,21 0 0,0 0 0,-21-22 16,21 22-16,0-21 0,1 0 15,-22-1-15,21 1 0,0 0 0,0-1 16,0 1-16,0 0 0,1-1 0,20 1 15,-21 21-15,0-22 0,0 43 16,22-21-16,-22 21 0,0 0 0,0 0 16,0 0-16,1 0 0,-1 21 15,0-21-15,0 22 0,-21-1 0,0 0 16,0 0-16,21 0 0,-21 0 16,0 1-16,21-22 0,-21 21 15,0-42 16,0-1-15,0 1-16,0 0 16,0 0-16,0 0 0,0 0 15,0-1-15,-21 1 0,0 0 16,0 0-16,0 21 16,0 0-16,-1 0 15,1 21-15,0-21 0,21 42 0,-21-20 16,0-1-16,0 21 0,-1 0 15,1 1-15,21 20 0,-21-20 16,0-1-16,0 0 0,21 1 0,0-1 16,0 0-16,0-21 0,0 22 0,0-22 15,0 0-15,21 0 0,0 0 16,0-21-16,0 22 0,22-22 0,-22 0 16,0 0-16,21 0 0,1 0 0,-22 0 15,0 0-15,21 0 0,-20-22 16,-1 1-16,0 0 0,0 0 15</inkml:trace>
  <inkml:trace contextRef="#ctx0" brushRef="#br0" timeOffset="61767.84">18986 7260 0,'0'0'0,"0"-21"15,0 0-15,0 0 0,0 0 16,22-1-16,-1 22 15,0 0-15,0 0 0,0 0 16,0 0-16,1 0 0,-1 22 0,21-22 16,-21 21-16,22 21 15,-22-21-15,0 0 0,21 22 0,-21-22 16,1 21-16,-1-21 0,0 22 0,-21-22 16,0 21-16,0-21 0,0 1 15,0-1-15,0 0 0,-21 0 0,-22 21 16,22-42-16,0 0 0,0 22 15,0-22 1,0 0-16,21-22 0,0 1 16,0 0-16,0 0 0,0-21 15,21 20-15,0 1 0,0-21 16,0 0-16,0 20 0,1-20 0,-1 0 16,21-1-16,-21 22 0,0-21 15,1 21-15,20 0 0,-21-1 0,0 22 16,0 0-16,1 0 0,-1 0 15,0 0-15,0 22 16</inkml:trace>
  <inkml:trace contextRef="#ctx0" brushRef="#br0" timeOffset="62099.74">19812 7493 0,'21'0'0,"-42"0"0,63 0 15,-21 0-15,1 0 0,-1-21 0,0 21 16,0-21-16,0 0 0,0-1 16,1 1-16,-22 0 0,0 0 15,21-21-15,-21 20 0,0 1 0,0 0 16,0 0-16,0 0 0,0 0 0,-21 21 16,-1 0-16,1 0 0,0 0 15,0 21-15,-21 0 0,20 0 0,1 0 16,0 0-16,-21 22 0,21-22 15,-1 0-15,1 21 0,21-20 0,0 20 16,-21-21-16,21 21 0,0-20 0,0-1 16,0 0-16,21 0 0,0 0 15,1 0-15,-1-21 0,0 22 16,0-22-16,21 21 0,1-21 0,-1 0 0,0 0 16,1 0-16,-1 0 0,22 0 15,-22-21-15,0-1 0</inkml:trace>
  <inkml:trace contextRef="#ctx0" brushRef="#br0" timeOffset="62557.33">20722 7281 0,'0'-42'0,"0"84"0,0-126 0,0 41 15,0 22-15,0 0 0,0 0 0,0 0 16,-21 0-16,0-1 0,0 22 16,-1 0-16,1 0 0,-21 0 15,21 22-15,0-1 0,-22 0 0,22 21 16,0-21-16,-21 22 0,20-1 15,1 0-15,0 1 0,21-1 0,0 0 16,-21 1-16,21-22 0,0 21 16,0-21-16,0 1 0,0-1 0,0 0 15,0 0-15,21-21 0,0 0 0,0 0 16,1 0-16,-1 0 0,0 0 0,21 0 16,-21 0-16,1-21 0,20 0 15,-21 0-15,0-1 0,0 1 0,1 0 16,-1-21-16,0-1 0,-21 1 15,21 0-15,-21-1 0,21 1 16,-21 21-16,0-21 0,0 20 0,0 1 16,0 0-16,0 42 15,-21 22-15,21-22 16,0 0-16,-21 21 0,0 1 0,21-22 16,0 21-16,0 0 0,0-20 15,0 20-15,0-21 0,0 0 0,0 0 16,0 1-16,21-1 0,0 0 0,0-21 15,0 0-15,22 0 16,-22 0-16,0 0 0,0 0 16,0 0-16,22-21 0,-22 0 0,0-1 0,0 1 15,0 0-15,1-21 16</inkml:trace>
  <inkml:trace contextRef="#ctx0" brushRef="#br0" timeOffset="62796.19">21188 6773 0,'0'-42'0,"0"84"0,0-126 15,0 63-15,0-1 0,-21 1 16,-1 21-16,1 21 16,0 1-16,21-1 0,-21 21 15,21 0-15,0 1 0,-21-1 16,21 0-16,-21 1 0,21-1 0,0 0 16,0 1-16,0-1 0,0 22 0,0-22 15,0 0-15,0-21 16,0 22-16,0-1 0,0-21 0,0 0 15,0 1-15,0-1 0,0 0 0,21-21 16,0 21-16,0-21 16,0 0-16,0-21 15,1 21-15</inkml:trace>
  <inkml:trace contextRef="#ctx0" brushRef="#br0" timeOffset="63040.05">21569 7091 0,'21'-21'15,"-42"42"-15,42-63 0,-42 63 32,0 0-32,21 0 0,-22 0 15,1 22-15,0-1 0,0-21 0,0 21 16,21 1-16,-21-1 0,21-21 16,-22 22-16,22-22 0,-21 0 0,21 21 15,0-21-15,0 1 0,0-1 16,0 0-16,21-21 0,1 0 15,-1 0-15,0 0 0,21 0 0,-21 0 16,1-21-16,-1 21 0,21-21 0,-21-1 16,22 1-16,-22-21 0</inkml:trace>
  <inkml:trace contextRef="#ctx0" brushRef="#br0" timeOffset="63695.67">21865 7281 0,'42'-84'16,"-84"168"-16,84-189 0,-42 83 0,0 1 15,0 0-15,-21 21 16,0 21-16,21 0 15,-21 1-15,21-1 0,-21 0 16,21 0-16,0 0 0,0 0 0,0 1 16,0-1-16,0 0 0,0 0 15,0 0-15,0 0 0,0 1 0,0-1 16,21-21 0,0 0-16,0 0 15,0 0 1,-21-21-16,0-1 0,0 1 15,0 0-15,0 0 0,0-21 16,0 20-16,22-20 0,-22 21 0,21-21 16,-21 20-16,0-20 0,21 21 0,0 0 15,0 0-15,-21-1 0,21 1 16,1 0-16,-1 21 0,0 0 0,0 0 16,0 0-16,0 0 0,1 0 15,-1 0-15,-21 21 0,21 0 0,-21 1 16,0-1-16,0 0 0,21 21 0,-21-21 15,0 22-15,0-22 0,0 21 16,0-21-16,0 22 0,0-22 0,0 21 16,0-21-16,0 1 0,0-1 15,0 0-15,-21 0 16,0-21 0,0 0-16,21-21 15,0 0-15,0 0 16,0-1-16,0-20 0,0 21 0,21-21 15,0-1-15,0 1 0,0 0 16,22-1-16,-22 1 0,21 0 0,-21 20 16,22-20-16,-1 21 0,0 0 15,1 0-15,20 21 0,-21 0 0,1 0 16,-22 0-16,21 21 0,-21 0 0,-21 0 16,0 0-16,0 22 0,0-22 15,0 21-15,0 0 0,0-20 16,0 20-16,-21 0 0,0-21 0,21 22 15,-21-22-15,0 21 0,21-21 16,-21 1-16,21-1 0,-22 0 16,1-21-16,0 0 0,21-21 31,0 0-31,0-22 0</inkml:trace>
  <inkml:trace contextRef="#ctx0" brushRef="#br0" timeOffset="63895.56">22225 6541 0,'-21'-22'0,"42"44"0,-63-44 0,20 22 16,1 0 0,21-21-16,-21 21 0,0 0 15,0 0 16,0 0-15,-1 0-16</inkml:trace>
  <inkml:trace contextRef="#ctx0" brushRef="#br0" timeOffset="64076.46">20934 6710 0,'0'21'32,"21"-21"-32,0 0 0,21 0 15,-20 0-15,-1 0 0,21 0 16,0-21-16,1 21 0,20-21 16,1 21-16</inkml:trace>
  <inkml:trace contextRef="#ctx0" brushRef="#br0" timeOffset="64440.25">23262 6456 0,'21'-21'78,"-21"0"-62,0-1-16,21 1 16,1 0-16,-1 21 15,-21 21 1,21-21-1,-21 21-15,0 1 0,0-1 0,0 21 16,0-21-16,0 0 16,0 1-16,0-1 0,-21 0 0,0 0 15,21 0-15,-22-21 16,1 21-16</inkml:trace>
  <inkml:trace contextRef="#ctx0" brushRef="#br0" timeOffset="64752.07">23580 6477 0,'0'0'16,"0"-21"-16,0 0 16,0 0-1,0-1 1,0 1 15,0 42 16,0 1-47,0-1 16,0 0-16,0 0 0,0 0 0,0 0 15,-22 1-15,1-1 0,21 0 0,-21 0 16,0-21-16,0 21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15:56.1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10350 2307 0,'0'-21'0,"-21"21"78,21 21-47,0 0-15,0 1-1,0-1-15,0 0 0,0 0 16,0 21-16,0-20 16,0-1-16,0 0 0,0 21 0,0-21 15,0 1-15,0 20 0,0 0 0,0-21 16,0 22-16,0-1 0,0 0 16,0 1-16,0-1 0,0 0 0,0 1 15,0-1-15,0 0 0,-21 22 16,21-22-16,0 22 0,-21-22 0,21 22 15,0-22-15,0 21 0,-21-20 0,0 20 16,21-20-16,-22-1 0,22 0 16,-21 22-16,21-22 0,-21 0 0,0 1 15,21-1-15,-21 22 0,21-22 16,0 0-16,-21 1 0,-1-1 16,22 21-16,-21-20 0,21-1 0,-21 0 15,21 1-15,-21-1 0,0 0 16,21 1-16,-21-1 0,21 0 0,-22 1 15,1-1-15,21 0 0,-21 1 0,0-1 16,21 22-16,0-22 0,-21 21 16,0-20-16,-1-1 0,22 0 0,-21 1 15,21-1-15,0 0 0,-21-20 0,21 20 16,-21-21-16,21 0 0,0 0 0,0 1 16,0-44 15,0 1-16,0-21-15,0 21 16,0 0-16,0-22 0,21 1 0</inkml:trace>
  <inkml:trace contextRef="#ctx0" brushRef="#br0" timeOffset="2671.84">10393 2328 0,'-21'0'47,"42"0"16,0 0-48,0 0-15,0 0 16,0 0-16,1 0 0,-1 0 16,0 0-16,0 0 0,0 0 0,0 0 15,1 0-15,20 0 0,-21 0 16,21 0-16,1 0 0,-1 0 15,22-21-15,-22 21 0,21 0 0,1 0 16,-1 0-16,1 0 0,-22 0 16,22 0-16,-1 0 0,1 0 0,-1 0 15,-20 0-15,20 0 0,1 0 16,-1 0-16,1 0 0,20 0 0,-20 0 16,20 0-16,1 0 0,0 0 15,-22 0-15,22 0 0,-22 0 0,22 0 16,-21 0-16,-1 0 0,22 0 15,-22 0-15,22 0 0,-22 0 0,22 0 16,0 0-16,-22 0 0,22 0 16,-22 0-16,1 0 0,21 0 15,-22 0-15,-21 0 0,22 0 0,-1 0 16,1 0-16,-1 0 0,1 0 16,-1 0-16,22 0 0,-21 0 0,20 0 15,-20 0-15,20 0 0,-20 0 16,-1 0-16,22 0 0,-21 0 0,-1 0 15,-21 0-15,22 0 0,-22 0 16,22 0-16,-22 0 0,22 0 0,-22 0 16,21 0-16,-20 0 0,20 0 0,-20 0 15,20 0-15,-21 0 0,22 0 16,-22 0-16,22 0 0,-22 0 16,0 0-16,22 0 0,-22 0 15,-21 0-15,22 0 0,-1 0 0,-21 0 16,0 0-16,1 0 0,-1 0 15,0 0-15,0 0 16,0 0 0,0 0-16,-21 21 31,0 1-15,0-1-1,0 0-15,0 0 16,0 0-1,0 0-15,0 1 0,0-1 0,0 0 16,0 0-16,0 0 0,0 0 16,0 1-16,0-1 0,0 21 0,0-21 15,-21 22-15,21-22 0,0 21 16,0-21-16,0 22 0,0-22 0,-21 21 16,21 0-16,0 1 0,0-1 15,0 0-15,0 1 0,0-1 0,0 0 16,0 1-16,-21 20 0,21-20 15,0-1-15,-21 21 0,0-20 0,-1-1 16,22 0-16,-21 1 0,0-1 16,0 0-16,21 1 0,-21-1 15,0 0-15,-1 1 0,1-1 0,0 22 16,21-22-16,-21 0 0,0 1 16,0 20-16,-1-21 0,22 1 0,-21-1 15,0 0-15,21 22 0,-21-43 16,0 21-16,21 1 0,-21-1 0,21 0 15,-22 1-15,1-1 0,21 0 0,0 1 16,-21-1-16,0 0 0,21 1 16,0-1-16,0-21 0,-21 22 0,21-1 15,-21-21-15,21 21 0,0-20 16,-22 20-16,22-21 0,0 0 16,0 0-16,0 1 0,0-1 0,-21 0 15,21 0-15,0 0 0,-21 0 16,21 1-16,-21-22 15,21 21-15,-21-21 0,21 21 16,-21-21 0,-1 0-16,1 0 15,0 0-15,0 0 16,0 0-16,0 0 0,-1 0 16,1 0-16,0 0 0,0 0 0,0 0 15,-22 0-15,22 0 0,-21 0 0,0 0 16,-1 0-16,1 0 15,-22 0-15,22 0 0,-21 0 0,-1 0 16,1 0-16,-1 0 0,-21 0 0,22 0 16,21 0-16,-22 0 0,1 0 15,-1 0-15,22 0 0,-22 0 0,22 0 16,-22 0-16,1 0 0,-1 0 0,-20 0 16,-1 0-16,0 0 0,1 0 15,-1-21-15,0 21 0,1 0 0,-1-21 16,0 21-16,1 0 0,20 0 0,1 0 15,-1 0-15,1 0 0,-1 0 16,22 0-16,-22 0 0,22 0 0,0 0 16,-22 0-16,22 0 0,0 0 15,-22 0-15,22 0 0,-22 0 16,22 0-16,0 0 0,-22 0 0,1 0 16,20 0-16,-20 0 0,20 0 0,-20 0 15,21 0-15,-22 0 0,22 0 16,-1 0-16,1 0 0,0 0 0,-1 0 15,22 0-15,-21 0 0,0-22 0,-1 22 16,-20 0-16,20 0 0,1 0 16,0 0-16,-1 0 0,1 0 15,21 0-15,-21 0 0,20 0 0,-20 0 16,21 0-16,0 0 0,0 0 0,-1 0 16,1 0-16,0 0 0,0 0 15,0 0-15,0 0 0,-1 0 16,1 0-16,0 0 0,-21 0 15,21 0-15,-1 0 0,1 0 0,0 0 16,0 0-16,0 0 0,0 0 16,-1 0-16,1 0 0,0 0 15,0 0-15,0 0 0,0 0 16,-1 0-16,1 0 0,0 0 16,0 0-16,0 0 15,0 0-15,-1 0 0,1 0 16,0 0-16,0 0 0,0 0 0,0 0 15,-1 0-15,1 0 0,0 0 16,0 0-16,0 0 16,0 0-1,-1 0-15,1 0 63,0 0-32,0 0-15,0 0-16,0 0 0,-1 0 15,1 0-15,0 0 16</inkml:trace>
  <inkml:trace contextRef="#ctx0" brushRef="#br0" timeOffset="2823.76">9546 5376 0,'-21'0'47</inkml:trace>
  <inkml:trace contextRef="#ctx0" brushRef="#br0" timeOffset="4411.74">4508 8678 0,'0'0'16,"0"-21"-16,0 0 0,0 0 15,0 0-15,0 0 16,-21 21-16,21-22 15,-21 22 1,0 22 0,21-1-1,0 0-15,0 21 0,0 1 16,0-1-16,0 0 0,0 1 0,21 20 16,-21 1-16,21-1 0,-21-21 15,0 22-15,0-1 0,21 1 0,-21 21 16,0-22-16,0 22 0,0-1 0,0 1 15,0 0-15,0-1 0,0 1 16,0-21-16,0 20 0,0 1 0,0-22 16,0 22-16,-21 0 0,21-22 0,0 22 15,0-22-15,-21 1 0,21-1 16,0 1-16,0-1 0,-21-20 16,21-1-16,0 22 0,0-22 0,0-21 15,0 21-15,0 1 0,0-1 16,0-21-16,0 0 0,0 1 0,0-1 15,0 0-15,0 0 0,0-42 32,21-21-32,-21 20 15,21-20-15,-21 21 0,21-21 0,-21-1 16</inkml:trace>
  <inkml:trace contextRef="#ctx0" brushRef="#br0" timeOffset="5815.68">4403 8615 0,'0'0'0,"21"0"78,0 0-78,0 0 16,21 0-16,-20 0 0,20 0 15,0 0-15,1 0 0,20 0 16,-21 0-16,22-21 0,-1 21 0,22 0 15,-21 0-15,20-21 0,1 21 0,0 0 16,20 0-16,1-22 0,21 22 16,-21 0-16,21 0 0,-21-21 0,21 21 15,0 0-15,0 0 0,0 0 16,0-21-16,0 21 0,0 0 0,0 0 16,0-21-16,-21 21 0,21 0 15,-21 0-15,21-21 0,-22 21 0,1 0 16,-21 0-16,0-21 0,-1 21 15,1 0-15,-22 0 0,1 0 16,-1 0-16,-20-22 0,20 22 0,-20 0 16,-1 0-16,0 0 0,1 0 15,-1 0-15,-21 0 0,0 0 0,0 0 16,1 0-16,-1 0 0,0 0 0,0 0 16,0 0-1,0 0 1,-21 22-1,0-1-15,0 0 0,0 0 0,0 0 16,0 0-16,0 1 0,22-1 16,-22 21-16,0-21 0,21 22 15,-21-1-15,0 0 0,0 1 0,0-1 16,0 0-16,0 1 0,0-1 16,0 0-16,0 22 0,0-22 0,0 0 15,0 22-15,0-1 0,-21-20 0,-1 20 16,22 1-16,-21-1 0,21-20 15,0 20-15,0 1 0,-21-1 0,21-21 16,0 22-16,0-22 0,0 1 16,0-1-16,0 0 0,0 1 0,0-1 15,0 0-15,0 1 0,0-1 0,0 0 16,0 1-16,0 41 16,0-63-16,0 22 0,0-1 0,0 0 15,0 1-15,0-1 0,0-21 16,0 22-16,0-22 0,0 21 0,0-21 15,0 0-15,-21 1 0,21 20 0,0-21 16,0 0-16,0 0 16,-21 1-16,0-1 0,-1-21 15,22 21-15,0 0 16,-21-21-16,0 0 0,0 0 16,21 21-16,-21-21 0,0 0 15,-1 0-15,1 21 0,0-21 16,0 0-16,0 0 0,0 0 15,-1 22-15,-20-22 0,21 0 0,-21 0 16,-1 21-16,22-21 0,-42 0 16,20 0-16,1 0 0,-22 21 0,1-21 15,-1 0-15,-20 0 0,20 0 0,1 0 16,-22 0-16,22 21 0,-22-21 0,21 0 16,-20 0-16,20 0 0,-20 0 15,-1 0-15,0 0 0,1 0 0,-1 0 16,-21-21-16,21 21 0,-20-21 0,-1 21 15,0 0-15,0-21 0,-21 21 0,21 0 16,0 0-16,1 0 0,20 0 16,-21 0-16,43 0 0,-22 0 15,21 0-15,-20 0 0,20 0 0,1 0 16,20 0-16,-20 0 0,-1 0 16,1 0-16,-1 0 0,22 0 0,-21 0 15,-1 0-15,22 21 0,-22-21 0,22 21 16,0-21-16,-1 0 0,1 0 15,21 0-15,-22 0 0,22 0 0,-21 0 16,21 0-16,0 0 0,-1 0 16,1 0-16,42 0 31,1-21-15,-1 0-16,0 21 0,0-22 15</inkml:trace>
  <inkml:trace contextRef="#ctx0" brushRef="#br0" timeOffset="6716.16">11874 8255 0,'0'0'0,"-21"0"16,0 0 0,0 0-16,21 21 15,0 0-15,0 1 0,0-1 16,0 0-16,-21 21 0,21-21 15,0 22-15,0-1 0,0 22 0,0-1 16,0-21-16,0 43 0,0-21 0,0-1 16,0 22-16,0-22 0,0 22 15,0-22-15,0 22 0,0 0 0,21-1 16,-21 22-16,21-21 0,-21 0 0,0-1 16,0 1-16,0 0 0,0-22 15,0 22-15,0-22 0,0 1 0,0 20 16,0-20-16,0-1 0,0-20 0,-21 20 15,21-20-15,-21 20 0,21-21 16,-21 1-16,21-22 0,0 21 16,0-21-16,0 22 0,0-22 0,0 0 15,0 0-15,0-42 32,0 0-32,0 0 0,0 0 15,0-1-15,0 1 0,0-21 0,21 0 16,-21-1-16</inkml:trace>
  <inkml:trace contextRef="#ctx0" brushRef="#br0" timeOffset="8055.39">11874 8340 0,'0'0'0,"-21"0"0,21-21 16,0-1-1,0 1 17,21 21-17,-21-21-15,22 21 16,-1 0-16,0 0 0,0 0 0,21 0 15,-20 0-15,20 0 0,0-21 16,22 21-16,-1 0 0,1 0 16,-1 0-16,1 0 0,20 0 15,1 0-15,0 0 0,21-21 0,-1 21 16,1 0-16,0 0 0,21 0 16,-21-21-16,0 21 0,-22 0 0,22 0 15,0-22-15,21 22 0,-21 0 16,0 0-16,0 0 0,21 0 0,-43-21 15,22 21-15,-21 0 0,105-21 16,-105 21-16,0-21 0,-1 21 16,1 0-16,-22 0 0,22-21 0,-21 21 15,-1 0-15,-21 0 0,22 0 16,-22 0-16,1-21 0,-1 21 16,0 0-16,1 0 0,-22 0 15,21 0-15,-21 0 0,22 0 0,-22 0 16,0 0-16,0 0 0,0 0 15,0 0 1,1 21-16,-22 0 16,0 0-16,0 0 15,0 0-15,21 1 16,-21-1-16,0 21 0,21-21 0,-21 0 16,0 22-16,21-22 0,0 21 15,-21-21-15,0 22 0,0-1 16,0 0-16,0 1 0,0-1 0,0 22 15,0-22-15,0 21 0,0 1 16,0-22-16,0 22 0,0-1 0,0 1 16,0-22-16,0 22 0,0-1 0,0-21 15,0 22-15,0-1 0,0 1 16,0-1-16,0 1 0,0-1 0,0 1 16,0-1-16,0 1 0,0-1 0,0 1 15,-21-1-15,21-20 0,-21 20 16,21-20-16,0 20 0,0-21 0,-21 1 15,21-1-15,0 22 0,-21-22 16,21 0-16,0-21 0,-22 22 16,22-1-16,0-21 0,0 0 0,-21 22 15,21-22-15,-21 0 0,21 0 16,-21 0-16,21 1 0,-21-22 16,0 0-16,-1 21 0,1-21 15,0 0-15,0 0 0,0 0 0,0 0 16,-1 0-16,1 0 0,0 0 15,-21 0-15,21 0 0,-22 0 0,1 0 16,0 0-16,-1 0 0,1 0 0,-22 0 16,1 0-16,-1 0 0,1 0 15,-1 0-15,1 0 0,-22 0 0,22 0 16,-22 0-16,0 0 0,1 0 16,-1 0-16,0 0 0,1 0 15,-1 0-15,0 0 0,-20 0 0,20 0 16,0 0-16,1 0 0,-22 0 0,21 0 15,0 0-15,1 0 0,-22 0 0,21 0 16,1 0-16,20 0 0,-21 0 16,1 0-16,20 21 0,1-21 0,-22 0 15,22 0-15,-1 0 0,22 0 0,-22 0 16,22 0-16,-22 0 0,22 0 16,0 21-16,-22-21 0,22 0 15,0 0-15,-22 0 0,22 0 0,-1 0 16,1 0-16,0 0 0,-1 0 0,1 0 15,21 0-15,-21 0 0,20 0 16,1 0-16,0 0 0,0 0 16,21-21-16,21 0 31,0 21-31,0-21 0,1 21 0,20-22 16,0 1-16</inkml:trace>
  <inkml:trace contextRef="#ctx0" brushRef="#br0" timeOffset="8927.89">18415 7916 0,'-21'0'0,"42"0"0,-42-21 0,0 21 16,-1 21 15,22 1-31,-21-1 16,21 21-16,0-21 0,-21 22 15,0-1-15,21 21 0,-21-20 0,21-1 16,0 22-16,-21-1 0,-1 1 0,22-1 16,-21 1-16,21-1 0,0 22 15,0-1-15,0 1 0,0 0 0,0-1 16,0 1-16,0 0 0,0-1 15,0 1-15,0 0 0,0-1 0,0 1 16,0 0-16,0-1 0,0-20 0,-21 21 16,21-22-16,-21 1 0,21-1 15,0 1-15,-21-1 0,21 1 0,-21-22 16,-1 21-16,22-20 0,0-1 16,-21 22-16,0-22 0,21-21 0,-21 21 15,21-20-15,0 20 0,0-21 16,0 0-16,0 0 0,0 1 15,0-1-15,0-42 47,0-1-47,21 1 0,-21 0 16,21 0-16,-21-21 0,0 20 16</inkml:trace>
  <inkml:trace contextRef="#ctx0" brushRef="#br0" timeOffset="10347.08">18457 7853 0,'-21'0'16,"21"-21"15,42 21 0,-20 0-31,20 0 0,-21-21 0,43 21 16,-22 0-16,0 0 0,22 0 16,-1 0-16,1 0 0,-1 0 0,1 0 15,20 0-15,1 0 0,0 0 16,21 0-16,-1 0 0,-20 0 0,21 0 16,0 0-16,0 0 0,-1 0 0,1 0 15,21 0-15,0-22 0,-21 22 16,21 0-16,-21 0 0,0 0 0,0 0 15,-1 0-15,-20 0 16,0 0-16,21 0 0,-22 0 0,22 0 16,-21 0-16,21 0 0,-22 0 15,1 0-15,0 0 0,-1 0 0,-20 0 16,20 0-16,-20 0 0,21 0 16,-22 0-16,1 0 0,-22 0 0,21 0 15,-20 0-15,-1 0 0,0 0 0,1 0 16,-22 0-16,0 0 0,0 0 15,0 0-15,1 0 16,-1 0-16,-21 22 16,21-22-16,-21 21 15,21-21-15,-21 21 0,21 0 16,-21 0-16,0 0 0,0 1 0,0 20 16,0 0-16,0-21 0,0 22 15,0 20-15,0-20 0,0-1 0,0 21 16,0-20-16,0 20 0,0 1 15,-21-22-15,21 22 0,0-1 0,0 1 16,-21 20-16,21-20 0,0 20 0,0-20 16,0 21-16,0-22 0,-21 22 15,0-22-15,-1 22 0,22 0 16,-21-1-16,0 1 0,21 0 16,-21-22-16,21 22 0,-21-22 0,21 1 15,-21-1-15,21 1 0,0-1 0,0 1 16,0-22-16,0 22 0,0-22 15,0 0-15,0 1 0,0-1 0,0 0 16,0-21-16,0 22 0,-22-22 0,22 0 16,-21 0-16,21 0 0,-21 1 15,0-22-15,0 0 0,0 21 16,-1-21-16,1 0 0,0 0 16,0 0-16,0 0 0,0 0 15,-1 0-15,1 0 0,0 0 16,0 0-16,-21 0 0,20 0 0,1 0 15,-21 0-15,21 0 0,-22 0 16,1 0-16,0 0 0,-22 0 0,1 0 16,20 0-16,-41 0 0,20 0 0,1 0 15,-22 0-15,0 0 0,22 0 16,-22 0-16,22 0 0,-22 0 0,22 0 16,-22 0-16,21 0 0,-20 0 0,-1 0 15,0 0-15,-20 0 0,20 0 16,0 0-16,-21 0 0,22 0 0,-22 0 15,21 0-15,1 0 0,-1 0 0,0 0 16,1 0-16,-1 0 16,0-21-16,22 21 0,-1 0 0,1 0 15,-1 0-15,1 0 0,20 0 0,-20 0 16,21 0-16,-22-22 0,22 22 16,-22 0-16,1 0 0,20 0 0,-20 0 15,-1 0-15,22 0 0,0 0 0,-22 0 16,22 0-16,0 0 0,-1 0 15,22 0-15,-21 0 0,-1 0 0,1 0 16,0 0-16,-1 0 0,22 0 0,-21 0 16,0 0-16,-1 0 0,1-21 0,0 21 15,20 0-15,1 0 0,0 0 16,0 0-16,0 0 0,21-21 47,21 0-47,0 0 0</inkml:trace>
  <inkml:trace contextRef="#ctx0" brushRef="#br0" timeOffset="11543.39">10541 5630 0,'0'22'47,"-21"-1"-47,0 0 16,-1 0-16,1 0 0,-21 0 15,0 1-15,-1 20 0,1-21 0,0 0 16,-1 0-16,-20 22 0,-1-22 16,1 0-16,-1 0 0,1 22 0,-1-22 15,1 0-15,-1 0 0,1 0 16,-22 22-16,22-22 0,-1 21 0,-21 0 16,1 1-16,-1-1 0,0 0 15,22 1-15,-22 20 0,1-20 16,20 20-16,1-21 0,-1 22 0,1-22 15,-1 1-15,1 20 0,-1-21 16,1 1-16,-1 20 0,1-20 0,-22 20 16,0-21-16,22 22 0,-22-22 0,0 22 15,1-22-15,20 0 0,-20 1 16,20-1-16,1 0 0,-1 1 0,-63-1 16,64 0-16,20-20 15,-20-1-15,-1 0 0,22-21 16,-22 21-16,22 0 0,0-21 0,-1 21 15,1-21-15,0 0 0,21 0 16,-22 22-16,22-22 0,0 0 0,0 0 16,0 0-16,42 0 15,0-22-15,0 1 16,21 0-16,1 0 0</inkml:trace>
  <inkml:trace contextRef="#ctx0" brushRef="#br0" timeOffset="12427.88">13504 5525 0,'-21'-64'32,"21"43"-17,0 42 32,0 0-47,0 0 0,0 22 16,0-1-16,0 0 0,0 1 0,0-1 15,0 22-15,0-22 0,0 0 0,0 22 16,0-22-16,0 22 0,0-22 16,0 0-16,0 22 0,0-1 0,0 1 15,0-1-15,0 22 0,0-22 16,0 22-16,0 0 0,0-1 16,-21-20-16,0 21 0,0-1 0,-1 1 15,1 0-15,0-1 0,0 1 16,0-22-16,21 22 0,-21-21 0,21-1 15,-22-21-15,22 1 0,0 20 0,0-42 16,0 22-16,0-22 0,0 21 16,0-21-16,22-21 15,-1 0 1,-21-21-16,21 0 0,0 0 0,-21 0 16</inkml:trace>
  <inkml:trace contextRef="#ctx0" brushRef="#br0" timeOffset="13385.34">15684 5207 0,'0'-21'15,"22"21"32,-1 0-47,0 0 0,0 21 16,0 0-16,0-21 0,1 21 0,20-21 15,-21 22-15,21-1 0,22 0 16,-22 0-16,22 0 0,-1 0 16,22 22-16,0-22 0,-1 21 0,1 1 15,0-1-15,-1 0 0,1 1 0,0-1 16,20 21-16,1-20 0,0-1 15,0 22-15,21-22 0,-21 21 16,0-20-16,-1 20 0,1 1 0,0-1 16,0 1-16,0-1 0,21 22 15,-21-22-15,21 22 0,-22-21 0,22-1 16,-21 1-16,0-1 0,0 1 16,0-1-16,21 1 0,-21-22 0,-1 21 15,-20 1-15,21-22 0,-21 22 16,-22-22-16,1 0 0,-1 1 0,1-1 15,-22-21-15,0 22 0,1-1 0,-22-21 16,0 0-16,21 0 0,-21 1 16,1-1-16,-22 0 0,0 0 0,21-21 15,-21 21-15,21-21 0,-21 21 32,0-42 14,0 0-46,0 0 16,0 0-16,-21 0 16,0-1-16</inkml:trace>
  <inkml:trace contextRef="#ctx0" brushRef="#br0" timeOffset="15544.1">16108 4826 0,'0'21'32,"-21"-21"-32,21 21 0,-22-21 0,1 22 15,0-22-15,0 21 0,0-21 0,0 0 16,-22 21-16,22-21 0,-21 0 15,-1 21-15,-20-21 0,21 0 0,-1 0 16,-20 0-16,20 0 0,-20 0 16,21 0-16,-22 0 0,22 0 0,-1 0 15,22 0-15,-21 0 16,21 0-16,0-21 0,-1 21 0,44 21 62,-1 0-62,0 0 0,-21 1 0,42-1 16,-21 0-16,1 21 0,-1 1 16,0-22-16,0 21 0,0 0 0,0 1 15,1-1-15,20-21 0,-21 22 0,0-1 16,0 0-16,1 1 0,20-22 16,-21 21-16,0-21 0,0 22 0,22-22 15,-22 0-15,0 0 16,0 0-16,0 0 0,1 1 0,-1-1 15,0-21-15,0 21 0,-21 0 16,-21-21 31,0 0-47,0-21 0</inkml:trace>
  <inkml:trace contextRef="#ctx0" brushRef="#br0" timeOffset="16483.56">13483 5440 0,'0'0'16,"-21"0"0,0 0-1,0 0-15,-1 0 0,1 21 16,0 0-16,0 0 0,0 22 16,0-22-16,-1 21 0,-20 1 0,21-22 15,-21 21-15,20-21 0,1 22 16,-21-22-16,21 21 0,0-21 15,-1 0-15,1 1 0,0-1 0,0 0 16,0-21-16,21 21 0,0-42 63,0 0-63,0 0 15,21 21-15,-21-22 0,21-20 16,0 21-16,0 0 0,1 0 0,-1-22 15,0 22-15,0-21 0,0 21 16,0-1-16,1-20 0,-1 21 0,0 0 16,0 0-16,-21-1 0,21 22 0,0-21 15,1 21-15,-1 0 0,0-21 16,0 21-16,0 0 16,0 0-16,1 0 0,-1 0 15,0 21-15,0-21 0,0 21 0,0 1 16,22-1-16,-43 21 0,21-21 0,0 0 15,0 22-15,0-22 0,1 21 16,-1-21-16,21 22 0,-21-22 0,0 0 16,1 21-16,-1-20 0,-21-1 15,21 0-15,0 0 0,0 0 16,-21 0-16,0 1 16,0-1-1,-21-21 1,0 0-1,0 0-15,0 0 0,-1 0 0</inkml:trace>
  <inkml:trace contextRef="#ctx0" brushRef="#br0" timeOffset="17452">10223 5588 0,'-21'0'16,"42"0"-16,-63 0 0,21 0 15,0 0-15,0 0 0,42 0 63,0 0-63,0 0 0,0-21 15,22 21-15,-1 0 0,-21 0 0,21-21 16,1 0-16,-1 21 0,0 0 16,1-22-16,-1 22 0,-21 0 0,22-21 15,-1 21-15,-21 0 0,21-21 0,-20 21 16,-1-21-16,0 21 0,0 0 15,0 0-15,0 0 32,-21 21-17,0 0-15,0 0 16,0 1-16,-21 20 16,21-21-16,0 21 0,0 1 0,-21-1 15,21 0-15,-21 1 0,21-1 16,-21 0-16,21-20 0,0 20 0,0-21 15,0 0-15,0 0 0,0 22 0,0-22 16,0 0-16,0 0 16,0 0-16,-21-21 47,-1 0-47,1 0 15,0 0-15,0 0 0</inkml:trace>
  <inkml:trace contextRef="#ctx0" brushRef="#br0" timeOffset="19512.83">6392 7980 0,'-21'0'16,"0"0"-1,21 21 1,-21-21 0,21 21-16,-21-21 15,21 21-15,-22-21 0,22 22 16,0-1-16,-21-21 15,21 21-15,-21-21 0,0 21 0,0 0 16,0 0 0,21 1-16,-22-22 15,1 21-15,0-21 0,21 21 16,-21-21-16,0 21 0,0-21 16,-1 21-16,1-21 15,0 21-15,21 1 0,-21-22 16,21 21-1,-21-21-15,0 21 16,42-21 109,0 0-125,-21-21 0,21 21 16,-21-21-16,21 21 15,0-22-15,1 22 0,-1-21 16,-21 0-16,21 21 0,0-21 16,0 0-16,0 21 0,-21-21 15,22 21-15,-1-22 0,-21 1 0,21 21 16,0-21-16,0 0 15,-21 0-15,21 21 0,-21-21 16,22-1-16,-1 22 0,0-21 0,0 0 16,0 21-16,-21-21 15,21 0-15,1 21 0,-1-21 0,0 21 16,0-22-16,0 22 16,0 0-16,-21-21 0,22 21 0,-1 0 15,0-21-15,0 21 0,0 0 16,0-21-16,1 21 15,-22-21-15,21 21 0,0 0 0,0-21 16,0 21-16,0 0 16,-21-22-16,22 22 15,-1 0-15,-21-21 16,21 21-16,0 0 0,0 0 16,-21-21-16,21 21 15,1 0-15,-1-21 16,0 21-1,0-21-15,0 21 0,0 0 16,-21-21-16,22 21 0,-1 0 16,-21-22-16,21 22 15,0 0-15,0-21 16,0 21 0,-21-21-1,22 21-15,-1-21 16,0 21-16,0 0 15,0-21-15,-21 0 16,21 21-16,1 0 0,-22-22 16,21 22-1,0-21-15,0 21 16,-21-21 0,21 21-1,-21-21-15,21 21 16,1 0-1,-22-21-15,21 21 16,0-21-16,0 21 16,0 0-1,-21-22-15,21 22 0,-21-21 0,22 21 16,-1 0-16,0-21 16,0 21-1,0 0 16,-21-21-15,21 21 15,-21-21-15,22 21 15,-1 0-15,-21-21-1,21 21-15,0 0 16,0-22 0,-21 1 93,0 0-93</inkml:trace>
  <inkml:trace contextRef="#ctx0" brushRef="#br1" timeOffset="28937.3">11345 2794 0,'0'0'0,"21"0"0,-21-21 0,0 0 15,22 21-15,-22-21 0,0-1 16,0 1-1,0 0 1,0 0-16,0 0 16,-22 21 15,1 0-15,21 21-16,-21-21 0,0 21 0,21 0 15,-21 22-15,0-22 0,-1 0 16,22 0-16,-21 21 0,0-20 0,0 20 15,21-21-15,-21 21 0,21-20 0,-21-1 16,21 21-16,0-21 0,0 22 16,0-22-16,0 21 0,0-21 0,0 22 15,0-22-15,0 21 0,21-21 16,0 0-16,21 1 0,-21-22 16,1 21-16,20-21 0,0 0 0,-21 0 15,22 0-15,-1 0 0,0 0 16,-20 0-16,20 0 0,-21-21 0,0 21 15,22-22-15,-22 22 0,21-21 0,-21 0 16,0 21-16,1-21 0,-1 0 16,0 21-16,0-21 0,0-1 15,0 1-15,-21 0 16,0 0-16,0 0 16</inkml:trace>
  <inkml:trace contextRef="#ctx0" brushRef="#br1" timeOffset="29208.14">11388 3048 0,'-22'0'0,"44"0"0,-22 0 46,21 0-46,0 0 16,0-21-16,0 21 0,0 0 16,22 0-16,-22 0 0,0-21 0,0 21 15,0 0-15,1 0 0,-1-21 16,0 21-16,0 0 0,-21-22 16,0 1-1,-21 0-15,0 0 16</inkml:trace>
  <inkml:trace contextRef="#ctx0" brushRef="#br1" timeOffset="29447.48">11388 2688 0,'-22'-21'0,"44"42"0,-65-42 16,43 0-1,21 21-15,1-21 16,-1 21-16,0 0 0,21 0 0,-21-21 15,1 21-15,-1 0 0,21 0 16,-21-22-16,0 22 0,1 0 0,-1 0 16,0 0-16,-21 22 47,0-1-32</inkml:trace>
  <inkml:trace contextRef="#ctx0" brushRef="#br1" timeOffset="30232.04">12213 2963 0,'0'0'0,"21"0"0,-21-21 0,0 0 15,0 0 1,0 0 0,-21 21-1,0 0-15,0 0 16,0 0-16,-1 21 0,1-21 16,0 21-16,0 0 0,0 0 0,0 1 15,-1-1-15,1 0 0,0 0 16,0 0-16,0 22 0,21-22 0,-21 0 15,21 0-15,0 0 0,0 0 0,0 1 16,0-1-16,0 0 0,21 0 16,0-21-16,-21 21 0,21-21 0,21 0 15,1 0-15,-22 0 16,21 0-16,-21 0 0,22 0 16,-22 0-16,0 0 0,21-21 0,-20 0 15,20 0-15,-21 21 0,0-21 16,0-1-16,1 1 0,-1 0 0,0 0 15,-21 0-15,21 0 0,-21-1 0,21 1 16,-21 0-16,21 21 0,-21-21 16,0 0-16,0 0 0,-21 42 47,0 0-32,21 0-15,-21 0 0,21 0 16,-21 1-16,21-1 0,0 0 15,-21 0-15,21 0 0,0 0 0,0 1 16,0-1-16,0 0 16,0 0-16,21 0 15,0-21-15,0 0 0,0 0 16,0 0-16,1 0 0,-1 0 16,0-21-16,0 0 0,0 0 15,0 0-15,-21-1 0,22 1 16,-22 0-16,0 0 0,0 0 0,0 0 15,0-1-15,0 1 0,0 0 0,0 0 16,0 0 0,-22 21-16,1-21 0,0 21 0,0 0 15,0 0-15,0 0 0,-1 0 16,22 21-16,-21 0 0,0 0 16,21 0-16,0 0 15,0 1-15,21-22 16,0 0-1,1 0-15,-1 0 0</inkml:trace>
  <inkml:trace contextRef="#ctx0" brushRef="#br1" timeOffset="30944.46">12827 3006 0,'-21'0'31,"21"21"-15,0 0-16,-21 0 0,21 0 16,0 1-16,0-1 0,0 0 15,0 0-15,0 0 0,-22 0 16,22 1-16,0-1 0,0 0 16,0 0-16,-21-21 31,21-21 0,0 0-31,0 0 0,0-1 16,0 1-16,0 0 0,0 0 0,0 0 15,0 0-15,0-1 0,0 1 16,21 0-16,1 0 0,-1 21 16,0-21-16,0 21 0,0 0 15,0 0-15,1 0 16,-1 0-16,-21 21 0,0 0 15,21-21-15,0 21 0,-21 0 0,0 1 0,0-1 16,0 0 0,0 0-16,0 0 0,0 0 0,0 1 15,0-1-15,0 0 16,0-42 31,0 0-47,0-1 0,0 1 15,0 0-15,21 0 0,0 0 16,-21 0-16,22-1 0,-1 1 16,0 0-16,0 0 0,0 21 0,0-21 15,22 0-15,-22 21 0,0 0 16,0 0-16,0 0 0,1 0 16,-1 0-16,-21 21 0,21 0 15,-21 0-15,0 0 0,0 0 16,0 1-16,0-1 0,0 0 15,-21 0-15,0 0 0,21 0 16,-22 1-16,1-22 0,21 21 16,-21-21-16,21 21 0,0-42 47,21 21-47,-21-21 15,21-1-15</inkml:trace>
  <inkml:trace contextRef="#ctx0" brushRef="#br1" timeOffset="31639.55">13420 2963 0,'0'22'32,"0"-1"-32,0 0 15,0 0-15,0 0 0,0 0 16,0 1-16,0-1 0,0 0 15,0 0-15,0 0 16,0 0-16,0 1 16,-22-22-1,1 0 1,21-22 0,0 1-1,0 0-15,0 0 16,0 0-16,0 0 0,0-1 0,0 1 15,0 0-15,21 0 0,1 21 16,-1-21-16,0 0 0,0 21 16,0-22-16,0 22 0,1 0 15,-1 0-15,0 0 0,0 22 16,-21-1-16,0 0 0,21 0 16,-21 0-16,0 0 15,0 1-15,0-1 0,0 0 0,0 0 16,0 0-16,0 0 0,0 1 15,0-1-15,-21-21 16,0 0 0,21-21 15,0-1-31,0 1 0,0 0 16,0 0-16,21 0 15,-21 0-15,21-1 0,0 1 0,1 0 16,-22 0-16,21 0 0,0 21 0,0 0 15,0-21-15,0 21 16,1 0-16,-1 0 0,-21 21 16,21 0-16,-21 0 15,0 0-15,21-21 0,-21 21 16,0 1-16,0-1 0,0 0 0,0 0 16,0 0-16,0 0 15,0 1 1,0-44 31</inkml:trace>
  <inkml:trace contextRef="#ctx0" brushRef="#br1" timeOffset="32327.15">13970 3112 0,'0'-22'0,"21"22"0,0 0 16,0-21-16,1 0 15,-22 0 1,21 21-16,0-21 0,-21 0 16,0-1-16,-21 22 31,0 0-16,-1 22-15,22-1 0,-21-21 0,21 21 16,-21 0-16,21 0 0,-21 0 16,21 1-16,0-1 0,0 0 15,0 0-15,0 0 16,21-21-16,0 0 0,-21 21 16,21-21-16,1 0 0,-1 0 0,0 0 15,0 0-15,0 0 16,0 0-16,1 0 0,-1 0 0,0-21 15,0 21-15,-21-21 0,0 0 0,21 0 16,-21 0-16,0-1 16,0 1-16,0 0 0,21 21 15,-21-21-15,0 0 0,0 0 16,22 21 0,-1-22-16,0 22 0,0 0 15,0 0-15,0 0 16,1 0-16,-1 0 0,0 22 0,0-1 15,0 0-15,-21 0 16,0 0-16,21-21 0,-21 21 16,0 1-16,0-1 15,0 0-15,0 0 0,0 0 16,-21 0-16,0-21 16,0 0-1,0 0-15,21-21 31,0 0-31,0 0 0,0 0 16,0 0-16,0-1 0,21 1 16,0 0-16,0 21 0,-21-21 15,21 0-15,1 0 0,-1 21 16,0 0-16,-21-22 0,21 22 16,-21-21-16,21 21 0,0 0 15,1-21-15,-1 21 0</inkml:trace>
  <inkml:trace contextRef="#ctx0" brushRef="#br1" timeOffset="32615.99">14901 2900 0,'0'-21'31,"-21"21"0,0 0-31,0 21 16,21 0-16,-21 0 0,-1 0 0,22 1 16,-21-1-16,21 0 0,-21-21 0,0 21 15,21 0-15,0 0 0,0 1 16,0-1-16,0 0 0,0 0 16,21-21-1,0 0-15,0 0 16,1 0-16,-1 0 0,0 0 15,0-21-15,0 21 0,0-21 16</inkml:trace>
  <inkml:trace contextRef="#ctx0" brushRef="#br1" timeOffset="32991.76">15049 3006 0,'22'0'31,"-1"0"-31,0 0 16,0 0-16,-21-21 0,21 21 16,-21-22-16,21 1 15,-21 0-15,-21 21 31,0 0-15,0 0-16,0 21 0,0-21 16,21 21-16,-22 1 0,1-1 15,21 0-15,0 0 0,-21 0 16,21 0-16,0 1 0,0-1 16,0 0-1,21-21-15,0 0 16,1 0-16,-1 0 15,0 0-15,0-21 0,0 21 16,0-21-16</inkml:trace>
  <inkml:trace contextRef="#ctx0" brushRef="#br1" timeOffset="33411.53">15727 2350 0,'0'0'0,"-21"0"0,-1 0 16,1 0-16,0 0 0,0 21 15,0-21-15,0 21 16,21 0-16,-22 0 0,1 0 0,0 1 16,21-1-16,0 0 0,0 0 15,0 0-15,0 0 0,0 1 16,0-1-16,0 0 15,0 0-15,21-21 0,0 0 16,1 21-16,-1-21 0,0 0 16,0 0-16,0 0 15,0 0-15,1 0 16</inkml:trace>
  <inkml:trace contextRef="#ctx0" brushRef="#br1" timeOffset="33956.22">15769 2159 0,'0'0'16,"-21"0"-16,0 0 0,0 0 15,-1 0-15,1 0 0,-21 0 0,21 0 0,-22 0 16,22 0-16,0 21 0,-21-21 0,21 21 15,-22 1-15,22-1 16,-21 0-16,21 0 0,-1 0 0,1 0 16,0 22-16,0-22 0,0 21 15,21-21-15,-21 22 0,21-1 0,0-21 16,0 0-16,0 22 0,0-22 0,0 0 16,21 0-16,0 0 0,0 1 15,0-1-15,0 0 0,1 0 0,20-21 16,-21 0-16,0 21 0,22-21 0,-22 0 15,0 0-15,21 0 0,-21 0 16,22 0-16,-22 0 0,0 0 0,21-21 16,-20 0-16,-1 21 0,0-21 15,0 0-15,0-1 0,0 1 16,1-21-16,-1 21 0,-21-22 0,0 22 16,21-21-16,0 0 0,-21-1 15,0 1-15,0 0 0,0 20 0,0-20 16,0 21-16,0-21 0,-21 20 15,0 1-15,0 0 0,-1 0 0,1 0 16,0 0-16,0 21 0,-21 0 16,20 0-16,1-22 0,0 22 0,0 0 15,0 0-15,0 0 0,-1 0 0,-20 22 16,21-22-16,0 21 0,0 0 16,-22-21-16,22 21 0,0 0 0,-21 0 15,20-21-15,-20 22 0,21-1 16</inkml:trace>
  <inkml:trace contextRef="#ctx0" brushRef="#br1" timeOffset="36623.69">4720 9123 0,'0'-21'16,"21"0"0,-21-1-16,0 1 15,-21 42 16,21 1-15,0-1-16,-21 0 0,21 21 16,0-21-16,0 1 0,0 20 0,-21-21 15,21 0-15,-21 0 0,21 22 0,-22-22 16,22 0-16,0 0 0,-21 0 16,21 1-16,-21-1 0,21 0 0,0 0 15,0-42 32,0 0-47</inkml:trace>
  <inkml:trace contextRef="#ctx0" brushRef="#br1" timeOffset="36915.53">4572 9123 0,'0'0'16,"0"-21"-16,0 0 0,0-1 0,21 1 15,-21 0-15,21 21 0,0-21 0,1 21 16,-1 0-16,0 0 0,0 0 16,0 0-16,0 0 0,1 0 0,20 21 15,-21 0-15,21 0 0,-20 1 16,-1 20-16,0-21 0,0 0 0,0 22 16,-21-1-16,21-21 0,-21 21 15,0-20-15,0-1 0,0 21 0,0-21 16,-21 0-16,0 1 0,0-1 15,21 0-15,0 0 0,-21 0 0,0-21 16,21 21-16,-22-21 16,22-21-1,-21 0-15,0 0 16,0 0-16</inkml:trace>
  <inkml:trace contextRef="#ctx0" brushRef="#br1" timeOffset="37715.07">4530 9377 0,'21'0'31,"0"0"-31,0 0 0,0 0 16,0 0-16,1-21 0,20 21 16,-21 0-16,21 0 0,1-21 0,-1 21 15,-21 0-15,22-22 0,-1 22 16,0 0-16,1-21 0,-22 0 0,21 21 15,43-21 1,-85 42 31,-21 0-47,21 0 16,0 1-16,-22-1 0,22 0 15,0 0-15,0 0 0,0 0 16,0 1-16,0-1 15,0 0-15,0 0 0,0-42 63,0 0-63,0 0 16,0-1-16,0 1 15,0 0-15,0 0 0,0 0 0,22 0 16,-22-1-16,21 1 0,-21 0 0,21 0 15,0 0-15,0 21 0,0 0 16,1-21-16,-1 21 0,0 0 0,21 0 16,-21 0-16,1 21 0,20-21 0,-21 21 15,0 0-15,0 0 0,1 0 16,-22 1-16,0-1 0,0 0 16,0 0-16,0 0 0,0 0 15,-22-21-15,22 22 16,-21-22-16,0 0 0,21 21 15,-21-21-15,21-21 16,0-1 0,0 1-16,0 0 15,0 0-15,0 0 0,21 0 0,-21-1 16,21 1-16,0 0 0,1 0 16,20 0-16,-21 0 0,0-1 0,22 22 15,-1-21-15,-21 21 0,21 0 0,1 0 16,-22 0-16,21 0 0,-21 21 15,1 1-15,-1-22 0,0 21 0,-21 0 16,0 0-16,0 0 0,0 0 16,0 1-16,0-1 0,-21 0 15,0 0-15,-1 0 16,1 0-16,0-21 0,21 22 16</inkml:trace>
  <inkml:trace contextRef="#ctx0" brushRef="#br1" timeOffset="38187.79">6308 9123 0,'0'0'0,"-22"-42"31,1 42-31,0 0 0,0 0 16,0 21-16,0 0 16,21 0-16,-22-21 0,1 21 0,0 0 15,21 1-15,0 20 0,-21-21 16,21 0-16,-21 0 0,21 1 0,0-1 16,0 0-16,0 0 0,0 0 15,21-21 1,0 0-16,0 0 15,0 0-15,1 0 0,-1 0 16,0-21-16,0 21 0,-21-21 0,21 21 16,0-21-16,-21 0 0,0-1 15,0 1-15,22 21 0,-22-21 0,0 0 16,0 0-16,0 0 0,21-1 0,-21 1 16,0 42 15,0 1-31,0-1 0,0 0 0,0 0 15,0 0-15,0 0 16,0 1-16,0-1 0,0 0 0,0 0 16,0 0-16,0 0 15,21-21 1,0 0-16,0 0 0,0 0 16,1 0-16,-1-21 0,0 21 0</inkml:trace>
  <inkml:trace contextRef="#ctx0" brushRef="#br1" timeOffset="38707.5">6646 9165 0,'-21'0'0,"42"0"47,0 0-47,1 0 0,-1 0 15,0 0-15,21 0 0,-21 0 0,1 0 16,-1-21-16,21 21 0,-21 0 16,0 0-16,1-21 0,-1 21 0,-21 21 47,-21 0-47,-1-21 0,1 21 15,0 1-15,0-1 0,0 0 0,0-21 0,-22 21 16,22 0-16,0 0 0,-21 1 15,20-1-15,1-21 0,0 21 16,0 0-16,0-21 0,0 0 0,21 21 16,-22-21-16,1 0 15,42 0 17,1 0-17,-1 0-15,0 0 16,0 0-16,0 0 0,0 0 15,1 0-15,-1 0 0,0 0 16,0 0-16,0 0 16,0 0-1,1 0-15,-1 0 0,0 0 16,0 0-16,0 0 16,0 0-1,1-21-15,-1 21 0,0-21 16</inkml:trace>
  <inkml:trace contextRef="#ctx0" brushRef="#br1" timeOffset="39386.93">7281 9144 0,'-42'0'31,"21"0"-31,0 21 0,21 0 0,-22-21 16,1 22-16,21-1 0,0 0 15,-21-21-15,21 21 0,-21 0 0,21 0 16,0 1-16,0-1 0,0 0 16,21-21-1,0 0-15,0 0 16,1 0 0,-22-21-1,0 0 1,0-1-16,0 1 15,0 0-15,0 0 0,0 0 16,0 0-16,0-1 0,0 1 16,21 0-16,0 0 0,0 21 15,0-21-15,0 21 0,1 0 16,-1 0-16,0 0 16,0 0-16,0 21 0,0 0 0,1-21 15,-1 21-15,0 0 0,0 1 0,0-1 16,0 0-16,1-21 0,-22 21 15,0 0-15,0 0 0,0 1 16,0-1-16,0 0 16,-22-21-1,1 0 1,0 0-16,21-21 16,0 0-1,0-1-15,0 1 0,0 0 16,0 0-16,0 0 0,21 0 0,0-1 15,1 1-15,-1 0 0,0 0 16,21 0-16,-21 21 0,1 0 0,20 0 16,-21 0-16,0 0 0,22 0 0,-22 21 15,0 0-15,-21 0 16,21 0-16,-21 1 0,0-1 16,0 0-16,0 0 0,0 0 0,0 0 15,0 1-15,0-1 0,0 0 16,-21-21-16,0 21 15,0-21 1</inkml:trace>
  <inkml:trace contextRef="#ctx0" brushRef="#br1" timeOffset="43028.48">8615 8890 0,'21'0'0,"0"0"31,-21-21-31,21 21 16,-21-21 0,0 0-1,0-1 1,-21 22 15,0 0-31,0 0 16,0 0-16,-1 0 0,1 22 15,21-1-15,-21-21 0,0 21 0,0 0 16,21 0-16,-21 0 16,21 1-16,-22-1 0,22 0 0,0 0 15,0 0-15,0 0 0,0 1 16,0-1-16,0 0 16,22-21-16,-1 21 15,0-21-15,0 0 0,0 0 16,0 0-16,1 0 0,-1 0 15,0 0-15,0 0 16,0-21-16,0 21 0,1-21 0,-1 0 16,-21-1-16,21 22 15,-21-21-15,0 0 0</inkml:trace>
  <inkml:trace contextRef="#ctx0" brushRef="#br1" timeOffset="43576.17">8890 8594 0,'0'0'15,"-21"0"-15,0-21 0,-1 21 0,1 0 16,0-22-16,-21 22 0,21 0 16,-1 0-16,1 0 0,0 0 0,0 0 15,-21 0-15,20 0 0,1 22 0,0-1 16,0-21-16,0 21 0,0 0 15,-1 0-15,1 22 0,0-22 0,0 21 16,0 0-16,21-20 0,-21 20 16,21 0-16,-22-21 0,22 22 0,0-1 15,0-21-15,0 0 0,0 22 16,0-22-16,43 21 0,-22-21 16,0 1-16,0-22 0,0 21 15,1 0-15,-1-21 0,21 0 0,-21 0 16,22 0-16,-1 0 0,-21 0 0,21 0 15,1 0-15,-22 0 0,21 0 16,1-21-16,-1 21 0,-21-21 0,21-1 16,-20 22-16,20-21 0,-21 0 0,0-21 15,0 21-15,1-1 0,-22 1 16,21-21-16,-21 0 0,0 20 0,0-20 16,0 0-16,-21-1 0,-1 1 15,1 21-15,0-21 0,0 20 16,-21 1-16,20 0 0,1 0 0,-21 0 15,0 21-15,-1 0 0,1 0 16,0 0-16,20 0 0,-20 0 0,0 0 16,-1 0-16,22 21 0,-21-21 0,21 21 15,0 0-15,-1 0 0,1 22 16,0-22-16,0 0 0,0 0 0,0 22 16,21-22-16,0 0 0,-22 0 0,22 0 15,0 0-15,0 1 0</inkml:trace>
  <inkml:trace contextRef="#ctx0" brushRef="#br1" timeOffset="44287.89">12234 8594 0,'0'0'0,"21"0"16,-21 21-1,0 0 1,0 0-16,0 0 0,0 22 0,0-1 16,0 0-16,0 1 0,0-1 15,0 0-15,0 1 0,0-1 0,-21-21 16,21 22-16,-21-22 0,21 21 0,0-21 15,0 0-15,0 1 16,0-1-16,0-42 31,0-1-15</inkml:trace>
  <inkml:trace contextRef="#ctx0" brushRef="#br1" timeOffset="44499.77">12234 8678 0,'0'0'0,"0"-21"15,21 0-15,1 21 16,-1 0-16,0-21 0,0 21 16,0 0-16,0 0 0,1 0 15,-1-21-15,0 21 0,0 0 0,0 0 16,0 0-1,-21 21 1,-21 0-16,21 0 0</inkml:trace>
  <inkml:trace contextRef="#ctx0" brushRef="#br1" timeOffset="44651.66">12171 8954 0,'21'21'0,"-42"-42"0,63 42 15,-21-21-15,0 0 0,1 0 0,-1 0 16,0 0-16,0 0 0,21 0 16,-20-21-16,-1-1 0,0 1 0,21 21 15,-21-21-15,1 0 0</inkml:trace>
  <inkml:trace contextRef="#ctx0" brushRef="#br1" timeOffset="45085.93">12763 8551 0,'0'0'0,"0"22"32,0-1-17,-21 0-15,21 0 0,-21 0 0,21 22 16,-21-22-16,21 21 0,0 0 16,0 1-16,-21-22 0,21 21 15,-21-21-15,21 22 0,0-22 0,0 0 16,0 0-16,0 0 0,0 1 15,0-1-15,0 0 0,21-21 16,0 0-16,0 0 0,0 0 16,0 0-16,1 0 0,-1-21 15,0 21-15,0-21 0,0-1 0,22 1 16,-22 0-16,0 0 0,-21 0 0,21 0 16,0-1-16,-21 1 0,21 0 15,-21 0-15,0 0 16,0 42-1,0 0-15,0 0 16,0 0-16,0 1 0,0-1 16,0 0-16,0 0 0,-21 0 0,21 0 15,0 1-15,-21-22 16,21 21-16,0-42 31,21 21-15</inkml:trace>
  <inkml:trace contextRef="#ctx0" brushRef="#br1" timeOffset="45231.02">13017 8742 0,'0'0'16,"0"-21"-16,-21 21 16</inkml:trace>
  <inkml:trace contextRef="#ctx0" brushRef="#br1" timeOffset="45479.52">13271 8827 0,'0'21'0,"0"-42"0,0 63 0,0-21 16,0 21-16,0-20 0,-21 20 15,21-21-15,-21 21 0,21-20 0,0 20 16,0 0-16,-21-21 0,0 22 0,21-22 16,-21 21-16,21-21 0,-22 22 15,1-22-15,21 0 0,-21 21 0,21-20 16,0-1-16,-21 0 0,21 0 16,0 0-16,0-42 31,0 0-31,21 21 0,-21-21 0,0 0 15,0-1-15</inkml:trace>
  <inkml:trace contextRef="#ctx0" brushRef="#br1" timeOffset="45747.36">13166 8911 0,'0'0'16,"0"-21"-16,21-21 0,-21 21 0,21-1 15,0 1-15,0 0 0,0 21 0,1 0 16,20 0-16,-21 0 15,0 0-15,0 0 0,1 0 16,-1 0-16,0 21 0,0 0 16,-21 1-16,0-1 0,0 0 15,0 0-15,0 0 0,-21 0 0,0 1 16,0-1-16,-22 0 0,22-21 16,-21 21-16,21 0 0,-22-21 0,22 0 15,0 21-15,0-21 0,0 0 16,42 0-1,0-21-15,0 0 16,0 0-16,0 0 0</inkml:trace>
  <inkml:trace contextRef="#ctx0" brushRef="#br1" timeOffset="45976.23">13652 8615 0,'0'21'31,"0"0"-31,0 0 0,0 1 16,0-1-16,0 0 0,0 0 16,-21 21-16,21-20 0,-21 20 0,21-21 15,0 21-15,-21-20 0,21-1 0,-21 0 16,0 21-16,21-21 0,0 1 16,0-1-16,0 0 15,21-42 1,0 21-1</inkml:trace>
  <inkml:trace contextRef="#ctx0" brushRef="#br1" timeOffset="46719.68">13885 8678 0,'-21'22'31,"0"-1"-31,0-21 0,0 21 15,-1 0-15,1 0 0,0-21 16,0 21-16,0 1 0,0-1 0,-1-21 16,1 0-16,0 0 0,0 0 15,21 21-15,-21-21 0,42 0 47,0 21-47,0-21 0,-21 21 16,0 0-16,21 1 0,1-1 15,-1 0-15,-21 0 0,0 0 0,21-21 16,-21 21-16,21 1 0,-21-1 16,21-21-16,0 0 0,1 0 15,-1 0-15,0 0 0,0 0 16,0 0-16,22 0 0,-22 0 0,0 0 16,0 0-16,0-21 15,22-1-15,-22 22 0,0-21 0,21 0 16,-21 0-16,1 0 0,-22 0 0,0-1 15,21 1-15,-21 0 0,0 0 16,0 0-16,0 0 0,0-1 16,-21 22-16,-1 0 15,1 0-15,0 0 0,0 0 16,0 22-16,21-1 0,-21 0 0,-1 0 16,22 0-16,0 0 15,-21 1-15,0-1 0,21 0 0,-21 0 0,21 0 16,0 0-16,0 1 15,21-22 17,0 0-32,0 0 0,1 0 15,-1-22-15,0 1 0,-21 0 16,21 21-16,0-21 0,-21 0 0,0 0 16,21-1-16,-21 1 0,22 21 0,-22-21 15,0 42 1,0 0-1,0 1-15,0-1 0,0 0 16,0 0-16,0 0 16,0 0-16,0 1 0,21-1 15,0 0 1,0-21-16,0 0 16,0 0-16,1-21 15,-22 0 1,21 21-16</inkml:trace>
  <inkml:trace contextRef="#ctx0" brushRef="#br1" timeOffset="47023.94">14330 8975 0,'0'-21'0,"0"42"0,0-64 0,0 22 16,0 0-16,0 0 15,21 0-15,0 21 0,0 0 16,0 0-16,1 0 16,-1 0-16,0 0 15,0 21-15,0 0 0,0 0 0,1 0 16,-1 1-16,-21-1 0,21 0 15,-21 0-15,21 0 0,-21 0 0,0 1 16,0-1-16,0 0 0,0 0 16,-21-21-1,0 0 1,21-21 0,0 0-16,0 0 15,0-1-15,0 1 0,0 0 16,0-21-16,21 21 0,-21-1 15,0 1-15,21-21 0,0 21 16,0 0-16,-21-1 0,22 1 0,-1 0 16,-21 0-16,21 0 0,-21 0 0,21 21 15,0-22-15</inkml:trace>
  <inkml:trace contextRef="#ctx0" brushRef="#br1" timeOffset="47259.81">14880 8594 0,'0'0'0,"0"21"15,0 0-15,0 0 0,0 0 16,0 22-16,-21-22 0,21 21 16,-21 1-16,21-22 0,0 21 15,0-21-15,-21 0 0,21 1 0,0 20 16,-22-21-16,22 0 0,0 0 16,0 1-16,0-1 15,22-21 1,-1 0-16,0 0 15,0 0-15,-21-21 0,21 21 16,0-22-16,-21 1 0,0 0 0,22 21 16,-22-21-16</inkml:trace>
  <inkml:trace contextRef="#ctx0" brushRef="#br1" timeOffset="47423.72">14817 8784 0,'0'0'0,"21"0"47,0 0-32,0 0-15,0 0 0,0 0 16,1 0-16,-1-21 0,21 21 0</inkml:trace>
  <inkml:trace contextRef="#ctx0" brushRef="#br1" timeOffset="47703.55">15494 8530 0,'0'0'0,"0"-21"32,-21 21-32,0 0 15,-1 0-15,22 21 0,-21-21 16,0 21-16,21 1 0,-21-1 15,21 0-15,-21 0 16,21 0-16,0 0 0,0 1 0,0-1 16,0 0-1,21 0-15,0-21 16,0 0-16,0 0 0,1 0 16,-1 0-16,0 0 0,0-21 15,0 0-15,0 21 0,1-21 0</inkml:trace>
  <inkml:trace contextRef="#ctx0" brushRef="#br1" timeOffset="48155.65">15748 8403 0,'0'0'0,"0"-21"0,0 0 0,-21 21 16,0 0-16,-1-21 0,1 21 0,0 0 16,0 0-16,-21 0 0,20 0 15,-20 0-15,0 21 0,21 0 0,-22-21 16,1 21-16,21 0 0,-22 22 0,1-22 15,21 0-15,0 21 0,0-20 16,-1 20-16,1-21 0,21 21 0,-21 1 16,21-22-16,0 21 0,0 22 15,0-43-15,0 0 0,21 0 16,0 0-16,1 1 0,-1-1 0,0-21 16,0 0-16,21 21 0,-20-21 0,20 0 15,0 0-15,1 0 0,-1-21 16,0 21-16,1-21 0,-1-1 15,0 1-15,-21 0 0,22 0 0,-22 0 16,0-22-16,0 1 0,0 21 16,1-21-16,-22-1 0,0 22 0,0-21 15,0-1-15,0 1 0,0 21 16,0-21-16,-22 20 0,1 1 0,0 0 16,-21 0-16,21 21 0,-22 0 0,1 0 15,0 0-15,-1 0 0,1 0 16,0 0-16,-1 21 0,1 0 0,0 0 15,-1 1-15,22-1 0,-21 0 16,21 0-16,-1 0 0,1-21 0,0 21 16,0 1-16,21-1 0,0 0 15</inkml:trace>
  <inkml:trace contextRef="#ctx0" brushRef="#br1" timeOffset="48972.48">18965 8361 0,'0'0'0,"0"-21"16,0 42-1,0 0 1,0 0-16,-21 0 0,21 1 0,0 20 16,0-21-16,0 0 0,0 22 15,0-22-15,-21 21 0,21-21 0,0 0 16,0 1-16,-21 20 0,21-21 16,0 0-16,0 0 0,0 1 15,0-1-15,0 0 0</inkml:trace>
  <inkml:trace contextRef="#ctx0" brushRef="#br1" timeOffset="49504.04">18754 8636 0,'0'0'16,"0"-42"-16,-22 21 0,22-1 0,0-20 0,0 21 15,0 0-15,0 0 0,0-22 16,0 22-16,0 0 0,0 0 0,22 0 15,-1-1-15,0 1 0,0 21 16,0 0-16,0 0 0,22 0 16,-22 0-16,21 0 0,-21 21 0,22 1 15,-1-1-15,0 0 0,-20 21 0,20 1 16,-21-22-16,0 21 0,0-21 16,-21 22-16,0-22 0,0 0 0,0 21 15,0-21-15,0 1 0,0-1 16,0 0-16,0 0 0,-21-21 0,21 21 15,-21-21-15,0 0 16,21-21 0,0 0-16,0 0 0,0 0 15,0-1-15,0 1 0,0-21 0,0 21 16,21 0-16,-21-22 16,21 22-16,0-21 0,1-1 0,-1 22 15,0-21-15,21 21 0,-21 0 0,1-1 16,20 1-16,0 0 0,-21 21 15,22 0-15,-22 0 0,21 0 0,-21 21 16,1 0-16,-1 1 0,0-1 0,0 21 16,-21-21-16,0 22 0,0-1 15,0-21-15,0 21 0,0-20 0,0 20 16,-21-21-16,0 21 0,21-20 16,0-1-16,-21 0 0,21 0 0,0 0 15,0 0-15,21-21 31,0 0-15,-21-21-16,21 0 0,0 0 0,0 0 16</inkml:trace>
  <inkml:trace contextRef="#ctx0" brushRef="#br1" timeOffset="50047.67">19897 8551 0,'0'22'31,"0"-1"-31,0 0 0,0 0 15,0 0-15,0 0 16,0 1-16,0-1 0,0 0 16,0 0-1,21-21-15,0 0 16,0 0-16,0 0 0,0 0 16,1 0-16,-1-21 0,0 0 0,0 21 15,0-21-15,0-1 0,-21 1 16,22 0-16,-22 0 15,21 0-15,-21 0 0,0 42 47,-21-21-47,21 21 16,-22 0-16,22 0 0,-21 0 16,21 1-16,0 20 0,0-21 15,-21 21-15,21-20 0,-21 20 0,21 0 16,0 1-16,-21-1 0,21 0 15,0 1-15,0-22 0,0 21 0,0 0 16,0 1-16,0-1 0,0-21 0,0 22 16,0-22-16,0 21 0,0-21 15,0 0-15,0 1 0,0-1 16,-21-21-16,-1 0 0,1 0 16,0 0-16,0 0 0,0 0 15,0 0-15,-1 0 0,1-21 16,-21 21-16,21-22 0,0 1 0,-1 0 15,1 0-15,0 0 0,0-22 0,0 22 16,21 0-16,-21 0 0,21-21 16,0 20-16,0 1 0,0-21 0,21 21 15,-21 0-15,42-22 0,-21 22 0,0 0 16,22 0-16,-22-22 0</inkml:trace>
  <inkml:trace contextRef="#ctx0" brushRef="#br1" timeOffset="50515.4">20299 8551 0,'0'0'0,"0"-21"31,0 42-15,0 1-16,0-1 16,0 0-16,0 0 0,0 0 0,0 0 15,0 1-15,0-1 0,0 0 16,0 0-16,0 0 0,0 0 15,0-42 17,0 0-32,0 0 15,0 0-15,0 0 16,0-1-16,0 1 0,0 0 16,0 0-16,0 0 0,21 0 0,0-22 15,0 22-15,0 0 0,1 0 16,-1 0-16,0 21 0,21-22 0,-21 22 15,1-21-15,20 21 0,-21 0 0,21 0 16,-20 0-16,-1 21 0,0 1 16,0-1-16,-21 0 0,0 0 0,0 0 15,0 0-15,0 1 0,0-1 16,0 0-16,-21 0 0,21 0 16,-21-21-16,0 21 0,-1-21 15,22 22-15,0-44 47,22 1-47,-1 21 0,0-21 16,-21 0-16,21 0 0</inkml:trace>
  <inkml:trace contextRef="#ctx0" brushRef="#br1" timeOffset="50747.27">20976 8170 0,'0'0'0,"0"22"15,-21 20 1,0-21-16,21 0 0,-21 22 16,-1-1-16,22-21 0,-21 21 15,21-20-15,-21 20 0,21-21 0,0 0 16,0 22-16,0-22 0,0 0 16,0 0-16,0 0 15,21-21-15,0 0 16,1 0-16,-1 0 0,0 0 0,0 0 15,0-21-15,0 0 16,-21 0-16</inkml:trace>
  <inkml:trace contextRef="#ctx0" brushRef="#br1" timeOffset="50925.17">20701 8509 0,'21'0'31,"0"0"-31,0 0 0,1-21 16,-1 21-16,0 0 0,0 0 15,0 0-15,0 0 0,22-21 0,-22 21 16,0 0-16,0 0 0,0 0 16</inkml:trace>
  <inkml:trace contextRef="#ctx0" brushRef="#br1" timeOffset="51319.94">21209 8446 0,'0'-22'31,"0"1"-31,21 21 31,0 0-31,-21 21 16,21-21-16,1 22 15,-22-1-15,21 0 0,-21 0 0,0 0 16,0 0-16,0 1 0,0-1 16,0 0-16,0 0 15,0 0-15,0 0 16,-21-21 15,21-21-15,0 0-16,0 0 0,0 0 15,0 0-15,0-1 0,0 1 16,0 0-16,0 0 0,21 21 16,-21-21-16,21 0 0,0 21 0,0 0 15,0 0-15,1 0 16,-1 0-16,0 0 16,0 0-16,0 0 15</inkml:trace>
  <inkml:trace contextRef="#ctx0" brushRef="#br1" timeOffset="51801.66">21823 8488 0,'0'-21'16,"0"42"-16,21-42 0,-21 0 15,0-1-15,0 1 0,0 0 16,-21 21-1,0 0-15,-1 0 16,1 0-16,0 0 0,0 0 0,0 21 16,21 0-16,-43 1 0,43-1 0,-21 0 15,0 0-15,0 0 0,0 0 16,21 1-16,0-1 0,0 0 0,0 0 16,0 0-16,0 0 15,21-21 1,0 0-16,0 0 15,0 0-15,1-21 0,-1 21 16,0-21-16,0 0 0,-21 0 16,21 21-16,0-21 0,1-1 15,-1 1-15,0 0 0,-21 0 0,21 0 16,0 0-16,-21-1 0,0 44 31,0-1-15,0 0-16,0 0 15,0 0-15,0 0 0,0 1 16,0-1-16,0 0 0,21-21 16,1 0-16,-1 0 15,0 0-15,0 0 0,0 0 16,0 0-16,1 0 0,-1 0 0</inkml:trace>
  <inkml:trace contextRef="#ctx0" brushRef="#br1" timeOffset="52111.5">22500 8022 0,'0'-21'15,"0"42"-15,0-63 16,-21 42-16,0 0 0,0 0 0,-1 0 15,1 21-15,0 0 0,0-21 16,0 43-16,0-22 0,21 0 16,-22 0-16,22 0 0,-21 0 0,21 1 15,0-1-15,0 0 0,0 0 0,0 0 16,0 0-16,0 1 16,21-1-16,1-21 15,-1 0-15,0 0 16,0 0-16,0 0 0,0 0 0,1 0 15,-1 0-15,0-21 0,0 21 16</inkml:trace>
  <inkml:trace contextRef="#ctx0" brushRef="#br1" timeOffset="52607.22">22691 7789 0,'0'0'0,"-22"0"0,1 0 15,-21-21-15,21 21 0,0 0 16,-22 0-16,22 0 0,-21 0 0,21 0 16,-22 0-16,1 21 0,21-21 0,-22 22 15,22-1-15,0 0 16,0 21-16,-21-21 0,20 22 0,22-1 16,-21 0-16,21-20 0,0 20 0,-21 0 15,21 1-15,0-1 0,0-21 16,0 21-16,0-20 0,21-1 0,0 21 15,1-21-15,-1 0 0,0 1 16,0-22-16,0 21 0,22-21 0,-22 0 16,0 0-16,21 21 0,-21-21 0,1 0 15,20 0-15,0 0 0,1-21 16,-22 21-16,21-21 0,-21-1 0,22 1 16,-22 0-16,0-21 0,0 21 15,0-22-15,0 1 0,1 0 16,-1-22-16,0 22 0,-21-22 0,0 22 15,0 0-15,0-1 0,0 1 0,-21 21 16,0 0-16,-1-22 0,-20 43 16,0-21-16,-1 21 0,1-21 0,21 21 15,-21 0-15,-1 0 0,1 21 16,0 0-16,20 0 0,-20 1 0,21-1 16,-21 21-16,20-21 0,1 0 0,0 22 15,0-22-15,0 0 0,0 21 16,21-20-16,-22-1 0,22 0 0,0 0 15,0 0-15,0 0 0</inkml:trace>
  <inkml:trace contextRef="#ctx0" brushRef="#br1" timeOffset="67671.86">11409 4233 0,'0'22'16,"0"-1"15,21-21 0,0 0-31,0 0 16,0-21-16,1 21 0,-1-22 0,0 22 16,0-21-16,-21 0 0,21 21 15,0-21-15,1 21 0,-22-21 0,0 0 16,21 21-16,-21-22 0,0 1 16,-21 21-1,-1 0-15,1 0 0,0 0 16,0 0-16,-21 0 0,20 0 0,-20 21 15,21-21-15,-21 22 0,20-1 16,1-21-16,0 21 0,0 0 0,0 0 16,21 0-16,0 1 15,0-1-15,0 0 0,21-21 16,0 21-16,0-21 0,0 21 0,1-21 16,-1 21-16,21-21 0,-21 22 15,0-1-15,1 0 0,20-21 0,-21 21 16,0 0-16,0 0 0,1-21 15,-22 22-15,0-1 0,0 0 16,0 0-16,0 0 0,-22 0 16,1-21-16,0 22 0,0-1 15,-21-21-15,-1 0 0,22 0 16,-21 21-16,-1-21 0,1 0 0,21 0 16,-21 0-16,20 0 0,1 0 0,0-21 15,0 0-15,0 21 0,21-22 16,-21 1-16,21 0 0,-22 21 15,22-21-15,0 0 0,0 0 16,0-1 0,22 1-16,-1 21 15,0 0-15,0 0 0,0 0 0,0 0 16,1 0-16,-1 0 0</inkml:trace>
  <inkml:trace contextRef="#ctx0" brushRef="#br1" timeOffset="68223.34">12001 4085 0,'0'-21'0,"0"0"15,0 42 1,-21-21-1,21 21-15,-21 0 0,21 22 0,0-22 16,0 0-16,0 21 0,-21-20 0,21 20 16,0-21-16,0 0 0,0 22 15,-21-22-15,21 21 0,0-21 0,0 0 16,0 1-16,0-1 0,0 0 0,0 0 16,0 0-16,0 0 15,-21-21-15,21 22 16,-22-22-16,1 0 15,21-22 1,0 1-16,0 0 16,0 0-16,0 0 0,0 0 15,0-1-15,0 1 0,21-21 16,1 21-16,-22 0 0,42-1 0,-21-20 16,0 21-16,0 21 0,1-21 15,20 0-15,-21 21 0,0 0 0,22 0 16,-22 0-16,21 0 0,-21 0 0,0 21 15,1 0-15,-1 0 16,0 0-16,-21 0 0,0 1 0,0-1 16,0 0-16,0 0 0,0 0 15,0 0-15,-21 1 0,21-1 16,-21-21-16,-1 21 0,1-21 0,0 0 16,21 21-16,0-42 31,21 21-16</inkml:trace>
  <inkml:trace contextRef="#ctx0" brushRef="#br1" timeOffset="68663.12">12594 4255 0,'0'0'0,"-21"0"31,0 21-15,21 0-16,-21 0 0,-1 0 16,22 0-16,-21 1 0,0-1 15,21 0-15,-21 0 0,21 0 16,-21 0-16,21 1 0,-21-1 0,21 0 0,0 0 16,0 0-16,21-21 15,0 21 1,0-21-16,0 0 0,22 0 0,-22 0 15,0 0-15,0-21 0,0 21 0,22-21 16,-22 0-16,0 21 0,0-21 16,0 0-16,0-1 0,1 1 0,-22 0 15,0 0-15,0-21 0,0 20 16,0 1-16,0-21 0,0 21 0,-22 0 16,1-1-16,0 1 0,0 21 15,0 0-15,0 0 0,-1 0 0,1 0 16,0 0-16,0 0 0,0 21 0,0 1 15,21-1-15,0 0 0,-22 0 16,22 0-16,0 0 0,0 1 16,0-1-16,0 0 0,0 0 15,22-21-15,-1 0 0,0 21 16,0-21-16</inkml:trace>
  <inkml:trace contextRef="#ctx0" brushRef="#br1" timeOffset="68956.45">13102 4212 0,'0'0'0,"-21"21"47,0 1-47,21-1 0,0 0 15,0 0-15,-21 0 0,21 22 0,-22-22 16,1 21-16,21-21 0,0 22 15,0-1-15,-21-21 0,0 21 0,21 1 16,-21-1-16,21 0 0,-21 1 0,-1-1 16,22 0-16,-21 1 0,21-1 15,0-21-15,-21 22 0,21-22 0,0 0 16,0 0-16,0-42 31,21 0-15</inkml:trace>
  <inkml:trace contextRef="#ctx0" brushRef="#br1" timeOffset="69263.58">12996 4297 0,'0'0'0,"0"-42"31,0 20-16,21 22-15,1 0 0,-1 0 16,21 0-16,-21 0 0,0 0 0,1 0 0,-1 22 16,0-22-16,0 21 15,-21 0-15,0 0 0,0 0 16,0 0-16,0 1 0,0-1 0,-21-21 16,0 21-16,0 0 0,-22-21 15,22 21-15,-21-21 0,21 0 0,-22 0 16,22 21-16,0-21 0,0 0 0,0 0 15,42 0 17,0 0-32</inkml:trace>
  <inkml:trace contextRef="#ctx0" brushRef="#br1" timeOffset="69591.84">13483 4212 0,'0'0'0,"-21"0"31,21 21-31,-21 1 0,21-1 0,-21 0 16,21 21-16,0-21 0,-22 22 15,22-1-15,0-21 0,0 22 0,0-1 16,-21 0-16,21 1 0,-21-1 15,21 0-15,0 1 0,-21-1 16,0 0-16,21 1 0,-21-22 0,21 21 16,0-21-16,0 22 0,0-22 0,0 0 15,0 0-15,0 0 16,0-42 0,0 0-1,0 0-15,0-22 16,21 22-16,-21-21 0</inkml:trace>
  <inkml:trace contextRef="#ctx0" brushRef="#br1" timeOffset="69871.67">13398 4360 0,'0'-21'16,"0"42"-16,0-63 0,0 21 16,0 0-16,22 21 15,-1-21-15,0 21 0,0 0 16,0 0-16,0 0 0,1 0 15,-1 0-15,0 0 0,0 0 0,0 21 16,0 0-16,-21 0 0,0 0 16,0 0-16,0 1 15,0-1-15,0 0 0,-21-21 0,0 21 16,0 0-16,0-21 0,0 21 0,-1-21 16,1 0-16,0 0 15,0 22-15,0-22 0,0 0 0,-1 0 16,44-22 15</inkml:trace>
  <inkml:trace contextRef="#ctx0" brushRef="#br1" timeOffset="70135.53">13864 4276 0,'0'21'32,"0"0"-17,0 0-15,0 0 0,0 22 16,0-22-16,0 0 16,0 0-16,-21-21 0,21 21 15,0 1-15,0-44 47,0 1-31,0 0-16</inkml:trace>
  <inkml:trace contextRef="#ctx0" brushRef="#br1" timeOffset="70323.42">13864 4085 0,'0'-21'0,"0"42"0,0-63 31,0 63 32,21-21-48,0 21-15</inkml:trace>
  <inkml:trace contextRef="#ctx0" brushRef="#br1" timeOffset="70839.12">14203 4212 0,'0'21'31,"0"1"-16,0-1-15,0 0 16,0 0-16,-21 0 16,21 0-16,0 1 0,0-1 15,-22 0-15,22 0 16,-21-21 31,21-21-32,0 0-15,0 0 16,0-1 0,0 1-16,0 0 0,0 0 0,21 0 15,-21 0-15,22-1 0,-1 1 0,0 0 16,0 0-16,0 0 0,0 0 16,1 21-16,-1 0 0,21 0 0,-21 0 15,0 0-15,1 0 0,-1 0 0,0 21 16,0 0-16,-21 0 0,0 0 15,21 0-15,-21 1 0,0-1 0,0 0 16,0 0-16,0 0 0,0 0 16,0 1-16,0-1 0,-21-21 15,21 21-15,-21-21 0,0 21 16,0-21-16,21 21 16</inkml:trace>
  <inkml:trace contextRef="#ctx0" brushRef="#br1" timeOffset="71575.7">14859 4191 0,'0'-21'0,"0"42"0,-21-63 15,0 42-15,-1 0 16,1 0 0,0 0-16,21 21 0,-21-21 0,0 21 15,0 0-15,21 0 0,-22 1 0,1-1 16,21 0-16,0 0 16,0 0-16,0 0 0,0 1 15,0-1-15,0 0 16,21-21-1,1 0-15,-1 0 16,0 0-16,-21-21 0,21 0 16,-21-1-16,21 22 15,-21-21-15,21 21 0,-21-21 0,0 0 16,22 0-16,-22 0 16,21 21-1,-21 21 16,0 0-15,0 0-16,0 0 0,0 0 0,0 1 16,-21-1-16,21 0 0,0 0 15,0 0-15,0 0 0,0 1 0,0 20 16,0-21-16,0 21 0,0-20 16,0 20-16,0 0 0,0 1 15,0-1-15,0 0 0,21 1 0,-21-1 16,0 21-16,0-20 0,21-1 0,-21 0 15,21 1-15,-21-1 0,0-21 16,0 22-16,0-22 0,0 0 0,0 21 16,0-21-16,-21-21 0,21 22 0,-21-1 15,0-21-15,-1 0 16,1 21-16,0-21 0,0 0 0,0 0 16,0 0-16,-1-21 0,1 0 15,0 21-15,0-22 0,0 1 16,0 0-16,-1 0 0,22-21 15,0 20-15,-21-20 0,21 21 0,0-21 16,0-1-16,0 1 0,0 0 0,0 20 16,0-20-16,0 0 0,0 21 15,21-22-15,1 22 0,-1-21 0,-21 21 16,21-1-16,0 1 0,0 0 16,0 0-16,1-21 0,-1 20 0,-21 1 15,21 0-15,0 0 0</inkml:trace>
  <inkml:trace contextRef="#ctx0" brushRef="#br1" timeOffset="71899.52">15028 4191 0,'-21'0'32,"21"21"-32,-21-21 15,21 21-15,0 1 0,-21-1 0,21 0 16,-21 0-16,21 0 16,0 0-16,0 1 0,0-1 0,0 0 15,0 0-15,0 0 0,0 0 16,0 1-16,0-1 15,21-21 1,0 0 0,0 0-16,0 0 15,0 0-15</inkml:trace>
  <inkml:trace contextRef="#ctx0" brushRef="#br1" timeOffset="72212.34">15367 4043 0,'0'0'0,"21"0"15,0 0-15,0 21 16,1 0-16,-1 0 0,0 1 15,-21-1-15,21 0 0,-21 0 16,0 0-16,0 0 0,21 1 16,-21 20-16,0-21 0,0 0 0,0 22 15,0-22-15,0 0 0,-21 0 16,0 0-16,0 0 0,0 1 0,-1-1 16,1 0-16,0 0 0,0-21 0,0 21 15,0 0-15,-1-21 0,22 22 16,-21-22-16</inkml:trace>
  <inkml:trace contextRef="#ctx0" brushRef="#br1" timeOffset="73535.58">4847 10160 0,'21'0'16,"0"0"-16,1 0 15,-1 0-15,0 0 16,0 0-16,0-21 0,-21 0 0,21 21 16,1 0-16,-22-21 15,21 21-15,-21-22 0,0 1 32,-21 21-32,-1 0 15,1 0-15,0 0 0,0 0 0,-21 0 16,20 21-16,-20-21 0,21 22 0,0-22 15,-22 21-15,22-21 0,0 21 16,0 0-16,21 0 16,0 0-16,21 1 15,0-22 1,0 21-16,1-21 0,-1 0 0,0 21 16,0-21-16,0 0 0,22 21 15,-22-21-15,0 21 0,0-21 16,0 21-16,22 1 0,-22-22 0,-21 21 15,21-21-15,-21 21 0,21 0 16,-21 0-16,0 0 0,0 1 16,-21-22-16,0 21 0,0 0 0,-1 0 15,-20-21-15,21 21 0,-21-21 16,20 0-16,-20 21 0,21-21 0,0 0 16,-22 0-16,22 0 0,0 0 0,0 0 15,0 0-15,0-21 0,-1 0 16,1 0-16,0 21 0,0-21 15,21 0-15,-21 21 0,0-22 16,-1 1-16,22 0 16,0 0-16,-21 0 0,21 0 15,21-1 1</inkml:trace>
  <inkml:trace contextRef="#ctx0" brushRef="#br1" timeOffset="74103.25">5186 10075 0,'0'-21'16,"0"42"30,0 1-46,0-1 16,0 0-16,0 0 0,0 0 16,0 0-16,0 22 0,0-22 0,0 0 15,0 0-15,0 22 0,0-22 16,0 0-16,0 0 0,-21 0 16,21 0-16,0 1 0,-22-1 0,22 0 15,-21-21 1,21-21 15,0 0-31,0-1 16,0 1-16,0 0 0,0 0 0,0 0 15,0 0-15,0-1 0,0 1 16,21 0-16,1 0 0,-22 0 0,21 0 16,0 21-16,0-22 0,0 1 0,0 21 15,1 0-15,-1 0 0,0 0 16,0 0-16,0 0 0,0 0 0,1 21 15,-22 1-15,0-1 0,0 0 16,0 0-16,0 0 0,0 0 16,0 1-16,0-1 0,0 0 0,0 0 15,-22 0-15,1 0 0,21 1 16,-21-1-16,0-21 16,21-21 15,0-1-16</inkml:trace>
  <inkml:trace contextRef="#ctx0" brushRef="#br1" timeOffset="74555.99">5736 10202 0,'-21'0'31,"0"0"-31,0 0 0,21 22 16,-22-1-16,1 0 0,21 0 15,-21-21-15,0 21 0,21 22 16,0-22-16,-21 0 0,21 0 16,-21 0-16,21 0 0,-22 1 15,22-1-15,0 0 16,22-21-16,-1 0 15,0 0-15,0 0 0,0 0 0,0 0 16,1 0-16,-1 0 0,21-21 16,-21 0-16,0 21 0,22-22 0,-22 1 15,0 0-15,0 0 0,-21 0 0,0 0 16,21-1-16,-21 1 0,0 0 16,0 0-16,0 0 15,-21 0-15,0-1 0,0 22 0,0 0 16,0 0-16,-1 0 15,1 0-15,0 0 0,0 0 0,0 0 16,0 22-16,-1-22 0,1 21 0,21 0 16,0 0-16,0 0 15,0 0-15,0 1 0,0-1 16,0 0-16,21-21 16,1 0-16</inkml:trace>
  <inkml:trace contextRef="#ctx0" brushRef="#br1" timeOffset="74883.81">6159 10202 0,'0'-21'31,"-21"42"-15,0 1-1,21-1-15,0 0 16,-21 0-16,21 21 0,0-20 0,0 20 16,0 0-16,-21 1 0,21-22 0,-21 21 15,21 0-15,0 1 0,0-1 16,0 0-16,0 1 0,0-1 16,-22-21-16,22 22 0,0-22 0,0 0 15,0 0-15,0 0 0,0 0 0,0 1 16,0-44 15,0 1-15,0 0-16</inkml:trace>
  <inkml:trace contextRef="#ctx0" brushRef="#br1" timeOffset="75247.6">6117 10266 0,'0'-21'0,"0"42"0,-21-42 16,21 0-16,0-1 15,21 22 1,0 0-16,0 0 0,1 0 16,-1 0-16,0 0 15,0 0-15,0 0 0,0 0 0,1 0 16,-1 22-16,-21-1 0,0 0 15,0 0-15,0 0 0,0 0 16,0 1-16,-21-1 0,-1 0 0,1-21 16,0 21-16,0 0 0,0 0 15,0-21-15,-22 22 0,22-22 0,0 0 16,0 21-16,0-21 0,-1 0 16,1 0-16,0 0 0,21 21 15</inkml:trace>
  <inkml:trace contextRef="#ctx0" brushRef="#br1" timeOffset="79855.48">6435 10202 0,'0'-21'16,"-22"42"15,22 1-31,0-1 16,0 0-16,0 21 0,0-21 0,0 22 15,0-22-15,0 21 0,0 1 16,-21-1-16,21 0 0,0-21 0,0 22 15,0-1-15,0 0 0,0-20 16,0-1-16,0 21 0,0-21 0,0 0 16,0 1-16,-21-1 0,21 0 0,-21 0 15,21 0-15,0-42 47,0 0-31,0 0-16,0 0 0,0-1 15,0 1-15</inkml:trace>
  <inkml:trace contextRef="#ctx0" brushRef="#br1" timeOffset="80211.28">6413 10329 0,'0'0'0,"0"-21"31,0 0-31,0 0 0,0 0 16,22 21-1,-1 0-15,0 0 0,0 0 16,0 0-16,0 0 0,1 0 16,-1 21-16,-21 0 0,21 0 0,0 0 15,-21 1-15,21-1 0,-21 0 0,0 0 16,0 0-16,0 0 0,-21 1 15,0-1-15,0-21 0,0 21 16,-1 0-16,1-21 0,-21 21 0,21-21 16,0 0-16,-1 0 0,1 21 15,0-21-15,21-21 47,21 0-47,0 0 0,1 21 16,-1-21-16</inkml:trace>
  <inkml:trace contextRef="#ctx0" brushRef="#br1" timeOffset="80460.14">6879 10224 0,'0'0'0,"0"21"31,0 0-31,0 0 0,0 0 15,0 0-15,0 1 16,0-1-16,-21-21 0,21 21 0,-21 0 16,21 0-16,0 0 0,-21-21 15,21 22-15,-22-1 16,22-42 15,0-1-31,0 1 16,0 0-16</inkml:trace>
  <inkml:trace contextRef="#ctx0" brushRef="#br1" timeOffset="80621.03">6837 10160 0,'0'-21'15,"0"42"-15,0-63 0,-21 42 0,42 0 78,0 0-78,0 0 16,0 21-16</inkml:trace>
  <inkml:trace contextRef="#ctx0" brushRef="#br1" timeOffset="81043.8">7048 10245 0,'0'0'0,"0"21"16,0 0-16,0 0 0,0 0 15,0 1-15,0-1 0,0 0 16,0 0-16,0 0 16,0 0-16,0 1 0,-21-1 15,0-21 1,21-21 15,0-1-31,0 1 16,0 0-16,0 0 0,0 0 15,21 0-15,0-22 0,-21 22 16,22 0-16,-1 0 0,0 21 0,0-21 16,0-1-16,0 1 0,1 21 0,-1 0 15,0 0-15,0 0 0,0 0 16,0 0-16,1 21 0,-1-21 16,-21 22-16,0-1 0,0 0 0,21 0 15,-21 0-15,0 0 0,0 1 16,0 20-16,0-21 15,-21 0-15,21 0 0,0 1 0,-21-1 16,21 0 0,-22-21-16,44-21 31,-1 21-31</inkml:trace>
  <inkml:trace contextRef="#ctx0" brushRef="#br1" timeOffset="81736.39">7726 10245 0,'0'0'0,"0"-21"15,0-1-15,0 1 32,-21 21-32,-1 0 0,1 0 0,0 0 15,0 0-15,0 0 16,0 21-16,-1-21 0,22 22 15,-21-1-15,0-21 0,21 21 0,0 0 16,-21 0-16,21 0 0,-21-21 0,21 22 16,0-1-16,0 0 15,21-21 1,0 0-16,0 0 0,0 0 16,1-21-16,-1 21 15,0-21-15,0-1 0,0 1 16,0 0-16,1 0 15,-22 0-15,0 0 0,21 21 16,-21-22 0,0 44 15,0-1-31,0 0 0,0 0 16,0 0-16,0 0 15,-21 1-15,21 20 0,0-21 0,0 21 0,0 1 16,0-1-16,0 0 0,0 1 15,0-1-15,0 0 0,0 1 16,0 20-16,0-20 0,0-1 0,0 0 16,0 1-16,0 20 0,0-21 0,0 1 15,0-1-15,21 0 0,-21 1 0,0-22 16,0 21-16,0-21 0,0 1 16,0-1-16,0 0 0,0 0 0,-21 0 15,-1-21-15,1 0 0,0 0 16,-21 0-16,21 0 0,-1 0 15,1 0-15,0-21 0,0 0 16,-21 0-16,20 0 0,1-1 0,0-20 16,0 21-16,0-21 0,21-1 15,0 22-15,-21-21 0,21-1 16,0 1-16,0 0 0,0-1 0,0 1 16,0 0-16,0-1 0,0 1 0,21 0 15,-21-1-15,21 1 0,0 21 0,21-21 16,-20 20-16,-1-20 0,21 21 15,-21 0-15,22 0 0,-1-1 0</inkml:trace>
  <inkml:trace contextRef="#ctx0" brushRef="#br1" timeOffset="82020.24">8170 10054 0,'-21'-21'16,"0"21"0,0 0-16,0 0 15,21 21-15,0 0 16,-22 1-16,22-1 0,-21 0 0,21 0 16,-21 0-16,21 0 0,0 1 0,0-1 15,0 21-15,0-21 16,0 0-16,0 1 0,0-1 0,0 0 15,0 0-15,0 0 0,21-21 16,0 0-16,1 0 0,-1 0 16,0 0-16,0 0 0,0 0 15</inkml:trace>
  <inkml:trace contextRef="#ctx0" brushRef="#br1" timeOffset="82311.08">8572 9948 0,'0'0'0,"22"0"31,-1 0-15,0 0-16,-21 22 0,21-1 0,0 0 15,0 0-15,1 0 0,-1 22 0,0-22 16,-21 21-16,21-21 0,0 0 15,-21 22-15,0-22 0,0 21 0,0-21 16,0 22-16,0-22 0,0 21 0,-21-21 16,21 1-16,-21-1 0,0 0 15,0 0-15,-22 0 0,22-21 0,0 21 16,0-21-16,0 0 0,-1 0 16</inkml:trace>
  <inkml:trace contextRef="#ctx0" brushRef="#br1" timeOffset="83368.47">12425 9948 0,'0'0'0,"21"-21"0,0 21 0,-21-21 16,21 21-16,0 0 0,-21-21 0,22 0 16,-22 0-16,0-1 31,-22 22-31,1 0 16,0 0-16,0 0 0,0 0 15,0 0-15,-1 22 0,1-22 16,0 21-16,0 0 0,0-21 0,21 21 15,0 0-15,0 0 16,0 1-16,0-1 16,0 0-16,21 0 15,0-21-15,0 21 0,0-21 16,1 21-16,-1 1 0,0-22 16,0 21-16,0 0 0,0 0 0,1-21 15,-1 21-15,0 0 0,-21 1 16,0-1-16,0 0 15,-21-21-15,0 21 16,-22-21-16,22 0 0,0 21 0,-21-21 16,-1 0-16,22 0 0,-21 0 0,21 0 15,-1 0-15,1 0 0,0 0 16,0 0-16,0-21 0,0 0 16,21 0-16,0 0 15,0-1-15,0 1 16,0 0-16,0 0 15,21 0-15,0 21 0,0-21 16</inkml:trace>
  <inkml:trace contextRef="#ctx0" brushRef="#br1" timeOffset="83905.16">12742 9821 0,'0'0'0,"0"22"47,0-1-47,0 0 16,0 21-16,0-21 0,0 1 0,0-1 15,0 21-15,0-21 0,0 0 0,0 22 16,0-22-16,0 0 0,0 0 15,0 0-15,0 1 0,0-1 16,0 0-16,0 0 0,0 0 16,-21-21-1,0 0 1,21-21-16,0 0 16,0 0-16,0 0 15,0-1-15,0 1 0,0 0 0,0 0 16,21 0-16,0 0 0,-21-1 15,21 1-15,1 0 0,-1 0 0,0 21 16,-21-21-16,21 0 0,0 21 16,0 0-16,1 0 0,20 0 0,-21 0 15,0 0-15,0 21 16,1-21-16,-1 21 0,-21 0 16,0 0-16,0 0 0,0 1 15,0-1-15,0 0 0,0 0 0,-21 0 16,21 0-16,-22-21 0,1 22 15,21-1 1,-21-21-16,21-21 31</inkml:trace>
  <inkml:trace contextRef="#ctx0" brushRef="#br1" timeOffset="84319.93">13314 9991 0,'0'0'0,"-21"21"31,-1-21-31,22 21 0,-21 0 16,0 0-16,0 1 0,21-1 15,-21 0-15,0 0 0,21 0 0,0 0 16,-22 1-16,22-1 15,0 0-15,0 0 16,22-21 0,-1 0-16,0 0 0,0 0 15,0-21-15,0 21 0,1-21 16,-1 21-16,0-21 0,21-1 0,-21 22 16,1-21-16,-1 0 0,-21 0 0,0 0 15,21 0-15,-21-1 0,0 1 16,0 0-16,0 0 0,-21 21 15,0-21-15,-1 21 0,1 0 16,0 0-16,0 0 0,0 0 0,0 0 16,-1 21-16,1-21 15,21 21-15,0 0 16,0 0 0</inkml:trace>
  <inkml:trace contextRef="#ctx0" brushRef="#br1" timeOffset="84643.74">13631 9948 0,'0'0'0,"0"-21"16,0 42-1,-21 1 1,21-1-16,0 0 15,0 0-15,0 0 0,0 0 0,0 22 16,-21-22-16,21 0 0,0 21 16,0-20-16,0 20 0,0 0 0,-21 1 15,21-22-15,0 21 0,0 0 0,0 1 16,-21-1-16,21-21 0,-22 22 0,22-22 16,-21 21-16,21-21 0,0 0 15,0 1-15,0-1 0,0-42 31,0-1-15,0 1-16,21 0 0,-21 0 16,0 0-16,0-22 0,22 22 15</inkml:trace>
  <inkml:trace contextRef="#ctx0" brushRef="#br1" timeOffset="84919.58">13568 10033 0,'0'0'0,"0"-21"0,0 0 0,0 0 15,0-1 1,21 22-16,0 0 0,0 0 16,0 0-16,1 0 0,-1 0 15,0 22-15,0-22 0,0 21 16,0 0-16,-21 0 0,22 0 16,-22 0-16,0 1 0,0-1 15,0 0-15,0 0 0,-22 0 16,1-21-16,21 21 0,-21-21 15,0 0-15,0 22 0,0-22 0,-1 0 16,1 0-16,21 21 16,-21-21-16,21-21 31</inkml:trace>
  <inkml:trace contextRef="#ctx0" brushRef="#br1" timeOffset="85215.41">13928 9991 0,'0'0'0,"0"21"16,0 0-16,0 0 16,0 0-16,0 1 0,0-1 15,0 0-15,-22 21 0,22-21 16,0 22-16,-21-22 0,21 21 0,0 1 15,0-1-15,0-21 0,0 21 0,-21 1 16,21-1-16,0-21 0,0 22 16,0-22-16,-21 21 0,21-21 15,0 0-15,0 1 0,0-1 16,0-42 15,0-1-31,21 1 0,-21 0 16,0 0-16,21 0 0</inkml:trace>
  <inkml:trace contextRef="#ctx0" brushRef="#br1" timeOffset="85527.26">13906 10054 0,'0'-21'16,"0"42"-16,-21-42 0,21 0 0,0 0 15,0 0-15,21 21 16,1 0-16,-1-22 0,0 22 0,0 0 15,0 0-15,22 0 16,-22 0-16,0 0 0,0 22 0,0-22 16,-21 21-16,21 0 0,-21 0 0,22 0 15,-22 0-15,0 1 0,0-1 16,-22 0-16,1-21 0,0 21 16,0 0-16,0-21 0,0 21 15,-22-21-15,22 0 0,0 22 0,0-22 16,0 0-16,-1 0 15,22-22 17,22 1-32,-1 21 15,0-21-15</inkml:trace>
  <inkml:trace contextRef="#ctx0" brushRef="#br1" timeOffset="85776.12">14351 9970 0,'0'21'15,"0"0"1,0 0-16,0 0 0,0 0 16,0 1-16,-21-1 0,21 0 15,0 0 1,-21-21-16,21-21 47,0 0-32</inkml:trace>
  <inkml:trace contextRef="#ctx0" brushRef="#br1" timeOffset="85937.03">14330 9800 0,'0'-21'0,"0"42"63</inkml:trace>
  <inkml:trace contextRef="#ctx0" brushRef="#br1" timeOffset="86416.75">14647 9927 0,'0'0'0,"-21"21"0,21 1 15,-21-22-15,21 21 0,0 0 16,0 0-16,-21 0 0,21 0 15,0 1-15,-21-1 0,21 0 16,0 0-16,0 0 16,-22-21-16,22 21 15,0-42 32,0 0-47,0 0 0,0 0 16,0 0-16,0-1 0,0 1 15,0 0-15,0 0 0,22 0 16,-1 0-16,-21-1 0,21 1 0,0 21 16,0-21-16,0 0 0,1 21 15,-1 0-15,0 0 0,0 0 16,0 0-16,-21 21 16,0 0-16,21 0 0,-21 1 0,0-1 15,0 0-15,0 0 16,0 0-16,0 0 0,0 1 0,0-1 15,0 0-15,-21 0 16,0-21 0</inkml:trace>
  <inkml:trace contextRef="#ctx0" brushRef="#br1" timeOffset="87104.36">15134 9906 0,'0'0'0,"0"-21"16,-21 21 0,0 0-16,0 0 15,-1 0-15,1 0 0,0 21 16,0-21-16,21 21 0,0 0 0,-21-21 15,21 22-15,-21-1 0,-1 0 16,22 0-16,0 0 16,0 0-1,22-21-15,-1 0 16,0 0-16,0 0 16,0 0-16,0-21 0,1 21 15,-22-21-15,21 21 0,0-21 0,-21 0 16,21 21-16,-21-21 15,21 21-15,-21-22 0,21 22 0,-21-21 16,0 42 15,0 1-15,0-1-16,-21 0 0,21 0 16,0 0-16,-21 0 15,21 22-15,-21-22 0,21 0 16,0 21-16,0 1 0,0-1 0,0 0 15,0 1-15,0-1 0,0 0 0,0 1 16,0 20-16,0-20 0,21-1 16,-21 0-16,21 1 0,-21-1 0,0 0 15,21-21-15,-21 22 0,22-22 0,-22 21 16,0-21-16,0 22 0,0-22 16,0 0-1,-22-21-15,1 0 0,0 0 16,0 0-16,0 0 0,0 0 0,-1 0 0,1 0 15,0-21-15,0 0 0,0 0 16,0-1-16,-22 1 0,43-21 16,-21 21-16,0-22 0,21 1 0,0 0 15,0-1-15,0 1 0,0-21 0,0 20 16,0-20-16,0 20 0,21-20 16,0 21-16,0-1 0,1 22 0,-1-21 15,0 21-15,0-1 0,0 1 0,0 0 16,22 21-16,-22-21 0,0 0 15,0 21-15</inkml:trace>
  <inkml:trace contextRef="#ctx0" brushRef="#br1" timeOffset="87396.83">15579 9821 0,'0'0'0,"0"-21"0,0 0 15,0 0 1,-22 21 0,1 0-16,0 21 15,21 0-15,-21-21 0,21 21 16,0 1-16,-21 20 0,21-21 16,-21 0-16,21 0 0,0 1 0,0 20 15,0-21-15,0 0 0,0 0 16,0 1-16,0-1 0,0 0 15,21 0-15,0-21 0,0 0 0,-21 21 16,21-21-16,0 0 0,1 0 16,-1 0-16,0 0 0,0 0 15</inkml:trace>
  <inkml:trace contextRef="#ctx0" brushRef="#br1" timeOffset="87683.67">15875 9652 0,'21'0'0,"-42"0"0,63 0 15,-21 0-15,1 0 16,-1 0-16,0 0 16,0 21-16,-21 0 0,0 1 15,21 20-15,-21-21 0,21 21 0,-21-20 16,0 20-16,0-21 0,0 21 15,0-20-15,0-1 0,0 21 0,-21-21 16,0 0-16,21 1 0,-21-1 0,0 0 16,0 0-16,-1-21 15,1 21-15,0-21 0,0 21 16,0-21-16,0 0 16</inkml:trace>
  <inkml:trace contextRef="#ctx0" brushRef="#br1" timeOffset="88952.36">18817 9716 0,'0'0'0,"0"-22"0,21 22 0,0-21 0,1 0 15,-1 21-15,-21-21 16,21 0-16,-21 0 0,21 21 15,-21-22-15,0 1 16,-21 21 0,0 0-16,0 0 0,-1 0 15,1 0-15,-21 0 0,21 21 16,-22-21-16,22 22 0,0-22 0,-21 21 16,21 0-16,-1-21 0,1 21 0,0-21 15,21 21-15,0 0 16,0 1-16,0-1 0,21-21 15,0 21-15,1-21 0,20 21 0,-21 0 16,21-21-16,-20 21 0,20 1 16,-21-22-16,21 21 0,-20 0 0,-1 0 15,21-21-15,-21 21 0,0 0 16,-21 1-16,0-1 0,0 0 16,-21 0-1,0-21-15,0 0 0,-21 21 0,-1-21 16,22 0-16,-21 0 0,-1 0 15,1 0-15,0 0 0,21 0 0,-22 0 16,22 0-16,0 0 0,0 0 0,21-21 16,0 0-1,0 0-15,0 0 16,0-1-16,0 1 0,21 0 0,0 0 16,0 0-16,0 0 0,1-1 0,-1 1 15,21 0-15</inkml:trace>
  <inkml:trace contextRef="#ctx0" brushRef="#br1" timeOffset="89431.4">19240 9525 0,'-21'21'31,"21"0"-31,-21 1 0,21-1 0,0 0 16,0 0-16,0 0 0,0 0 0,0 22 0,-21-22 15,21 0-15,0 21 0,0-20 16,0-1-16,0 0 0,0 0 16,0 0-16,0 0 0,-21 1 0,21-1 15,-21 0-15,21 0 16,-22-21-16,1 0 16,0 0-1,21-21 1,0 0-16,0 0 15,0-1-15,0 1 0,0 0 16,21 0-16,0 0 0,1 0 0,-1-1 16,0 1-16,0 0 0,0 0 15,0 0-15,1 21 0,-1 0 16,21 0-16,-21 0 0,0 0 0,1 0 16,-1 0-16,0 21 0,0 0 15,-21 0-15,0 0 0,0 22 0,0-22 16,0 0-16,0 0 0,0 0 0,0 1 15,-21-1-15,0 0 16,0 0-16,-1-21 0,22 21 0,-21-21 16,0 0-1,42 0 1,0 0 0,1-21-16</inkml:trace>
  <inkml:trace contextRef="#ctx0" brushRef="#br1" timeOffset="89816.18">19812 9779 0,'0'0'0,"-21"21"16,0 0 0,-1 1-16,1-22 0,0 21 0,21 0 15,-21 0-15,21 0 0,-21 0 16,21 1-16,-21-22 0,21 21 0,0 0 15,0 0-15,0 0 0,21-21 32,0 0-32,0 0 0,0 0 0,0 0 15,1 0-15,-1 0 0,0 0 0,0 0 16,0-21-16,0 21 0,1-21 0,-1 0 16,0 21-16,0-21 0,-21-1 15,0 1-15,0 0 0,0 0 0,0 0 16,0 0-16,0-1 0,0 1 0,-21 0 15,0 21-15,0 0 16,-1 0-16,1 0 0,0 0 16,0 0-16,0 0 0,21 21 15,0 0 1,0 1-16,0-1 16,21-21-16,0 0 15</inkml:trace>
  <inkml:trace contextRef="#ctx0" brushRef="#br1" timeOffset="90087.99">20172 9779 0,'0'21'0,"0"0"15,-21 1-15,21-1 0,0 0 16,-22 0-16,22 0 0,-21 0 15,0 22-15,21-22 0,-21 21 0,21-21 16,0 1-16,0 20 0,-21-21 0,21 21 16,-21-20-16,21-1 0,0 21 15,0-21-15,0 22 0,0-22 0,0 0 16,-22 0-16,22 0 0,0 0 0,0 1 16</inkml:trace>
  <inkml:trace contextRef="#ctx0" brushRef="#br1" timeOffset="90376.46">20108 9843 0,'0'-22'0,"0"44"0,0-65 15,21 22-15,1 21 0,-22-21 16,21 0-16,0 21 0,0 0 15,0 0-15,0 0 0,1 0 0,-1 0 16,0 0-16,-21 21 0,21 0 16,0 0-16,-21 0 0,0 1 15,0-1-15,0 0 0,0 0 0,0 0 16,-21-21-16,0 21 16,0 1-16,0-22 0,-22 21 0,22-21 15,0 0-15,0 0 0,0 0 0,21 21 16,-22-21-16,22-21 31,22 21-31,-1-21 0</inkml:trace>
  <inkml:trace contextRef="#ctx0" brushRef="#br1" timeOffset="90675.28">20637 9758 0,'0'106'31,"-21"-85"-31,21 0 0,0 0 0,-21 22 16,21-22-16,0 0 0,0 21 16,0-21-16,-21 22 0,21-1 0,-21-21 15,21 22-15,0-22 0,-21 21 0,-1-21 16,22 0-16,-21 22 0,21-22 15,0 0-15,0 0 0,0 0 16,0 1-16,0-44 47,0 1-47,0 0 16</inkml:trace>
  <inkml:trace contextRef="#ctx0" brushRef="#br1" timeOffset="90988.11">20532 9906 0,'0'-21'0,"0"42"16,0-63-16,0 21 0,0-1 15,21 1-15,0 21 16,-21-21-16,21 21 0,0 0 0,0-21 16,1 21-16,-1 0 0,21 0 15,-21 0-15,0 0 0,1 0 0,-1 0 16,0 0-16,0 0 0,0 21 0,0-21 15,-21 21-15,0 0 0,0 1 16,0-1-16,0 0 0,-21 0 16,0 0-16,0 0 0,-21-21 0,20 22 15,1-22-15,-21 0 0,21 0 16,0 21-16,-1-21 0,1 0 0,0 0 16,0 0-16,42-21 46,0 21-46,0 0 0,1-22 16</inkml:trace>
  <inkml:trace contextRef="#ctx0" brushRef="#br1" timeOffset="91212.98">21018 9758 0,'0'21'31,"0"0"-31,0 0 0,0 1 16,0-1-16,-21-21 16,21 21-16,0 0 0,-21 0 0,21 0 15,0 1-15,-21-1 16,0-21-16,21-21 47</inkml:trace>
  <inkml:trace contextRef="#ctx0" brushRef="#br1" timeOffset="91395.87">20976 9546 0,'-21'0'15,"0"0"1,21 21 15,21 1-15,0-22-1</inkml:trace>
  <inkml:trace contextRef="#ctx0" brushRef="#br1" timeOffset="91839.62">21230 9716 0,'0'42'16,"0"-21"-16,-21-21 15,21 21-15,-21 0 16,21 1-16,0-1 0,0 0 16,0 0-16,-21-21 15,21 21 1,-22-21-16,22-21 47,0 0-47,0 0 15,0 0-15,0-1 0,22 22 16,-1-21-16,0 0 0,0-21 16,0 21-16,0 21 0,1-22 0,-1 1 15,0 21-15,21 0 0,-21 0 0,1 0 16,-1 0-16,0 0 0,0 0 0,-21 21 15,0 1-15,0-1 0,0 0 16,0 0-16,0 0 0,0 0 0,0 1 16,0-1-16,0 0 0,-21-21 0,21 21 15,-21-21-15,21 21 0,-21-21 16,21 21-16,21-21 47,0 0-47</inkml:trace>
  <inkml:trace contextRef="#ctx0" brushRef="#br1" timeOffset="92484.25">21907 9716 0,'0'0'16,"0"-22"-16,-21 22 0,0 0 15,21-21-15,-21 21 0,0 0 16,0 0-16,-1 0 0,1 0 0,0 0 0,0 21 15,0-21-15,0 22 16,-1-1-16,22 0 0,-21 0 16,21 0-16,0 0 0,0 1 15,0-1-15,0 0 16,21-21-16,1 0 16,-1 0-16,0 0 0,0 0 0,0 0 15,0 0-15,1 0 0,-1 0 16,0-21-16,0 0 15,0 21-15,-21-22 0,0 1 16,21 0-16,1 0 16,-22 42 31,0 0-47,0 0 15,0 1-15,-22-1 0,22 0 0,-21 0 16,21 0-16,-21 22 0,21-22 0,0 21 15,0-21-15,-21 22 0,21-22 0,0 21 16,-21 0-16,21 1 0,0-1 16,0 22-16,0-22 0,0 0 0,21 22 15,0-22-15,-21 0 0,21 22 16,-21-22-16,21-21 0,-21 22 16,0-1-16,22-21 0,-22 0 0,0 1 15,0-1-15,-22-21 0,1 21 16,0-21-16,0 0 0,0 0 0,0 0 15,-1-21-15,-20 0 0,0-1 16,21 1-16,-22 0 0,1 0 0,21-21 16,-22-1-16,22 22 0,-21-21 0,42-1 15,-21-20-15,21 21 0,-21-1 0,21 1 16,0-22-16,0 22 0,0 0 16,21-1-16,-21 22 0,21-21 0,0 0 15,0 20-15,22 1 0,-22-21 16,0 21-16,0 0 0,21-1 15,-20 1-15,-1 0 0,21 0 0</inkml:trace>
  <inkml:trace contextRef="#ctx0" brushRef="#br1" timeOffset="92771.08">22140 9525 0,'0'0'0,"-21"0"31,0 0-31,21 21 0,-21 0 16,21 1-16,-21-1 15,21 0-15,-22 0 0,1 0 0,21 22 16,0-22-16,0 0 0,-21 0 0,21 0 16,0 0-16,0 1 0,0-1 15,0 0-15,0 0 0,0 0 16,21-21-16,-21 21 15,21 1-15,1-22 16,-1 0-16,0 0 16,0 0-16,0 0 15</inkml:trace>
  <inkml:trace contextRef="#ctx0" brushRef="#br1" timeOffset="93095.9">22394 9525 0,'21'0'16,"-42"0"-16,64-21 0,-22 21 16,0 0-16,0 0 15,0 0-15,0 0 0,1 0 0,-1 0 16,0 0-16,-21 21 15,21-21-15,0 21 0,-21 0 0,21 1 16,-21 20-16,0-21 0,0 0 0,0 22 16,0-22-16,0 21 0,0-21 15,-21 0-15,0 22 0,0-22 0,21 0 16,-21 0-16,21 0 0,-21 1 0,-1-22 16,22 21-16,-21 0 15,0-21-15,0 0 16,0 0-16,0 0 0</inkml:trace>
  <inkml:trace contextRef="#ctx0" brushRef="#br2" timeOffset="102055.66">4000 9504 0,'22'21'16,"-22"0"15,0 0-15,-22-21 15,22 22-31,-21-22 0,0 0 15,0 21-15,0-21 16,0 0-16,-1 21 16,1-21-16,0 0 0,0 0 0,0 0 15,0 21-15,-1-21 0,1 0 0,0 0 16,0 0-16,0 0 0,0 0 16,-22 0-16,22 0 0,0 0 0,0 0 15,0 0-15,-1 0 0,-20 0 16,21-21-16,0 21 0,-22-21 15,22 21-15,0-21 0,-21 21 0,21-22 16,-1 1-16,-20 21 0,21-21 0,-21 21 16,20-21-16,-20 0 0,21 0 15,0 21-15,-22-22 0,22 1 0,-21 0 16,21 0-16,-22 0 0,22 0 0,-21-1 16,21 1-16,-22 0 0,22 0 15,-21 0-15,21 0 0,0-1 0,-22 1 16,22 0-16,0-21 0,-21 21 0,20-1 15,-20 1-15,21 0 16,0-21-16,-22 21 0,22-1 0,0-20 0,-21 21 16,21 0-16,-1-22 0,1 22 15,0 0-15,0-21 0,0 21 16,0-22-16,21 22 0,-22-21 0,1 21 16,0-1-16,21-20 0,-21 21 15,0-21-15,21-1 0,-21 22 0,-1-21 16,1 21-16,21-22 0,-21 1 15,0 0-15,0 20 0,0-20 0,21 0 16,-22-1-16,1 1 0,21 0 0,-21-1 16,0 1-16,21 0 0,-21 21 15,21-22-15,-21 1 0,21 0 16,-22-1-16,1 22 0,21-21 16,0-1-16,0 1 0,-21 0 0,21-1 0,0 1 15,-21 0-15,21-1 16,0 1-16,0 0 0,0-1 0,0 22 15,0-21-15,0 0 0,0 20 16,0-20-16,0 0 0,0 21 0,0-22 16,0 1-16,21 21 0,-21-22 15,21 1-15,-21 21 0,0-21 0,21-1 16,-21 1-16,22 0 0,-1-1 16,-21 1-16,21 0 0,0-1 0,-21 22 15,21-21-15,0-1 0,1 1 16,-22 21-16,21-21 0,0-1 15,0 22-15,0-21 0,0-1 0,-21 1 16,22 21-16,-1-21 0,0-1 16,0 1-16,0 0 0,0-1 0,1 1 15,-1 0-15,0-1 0,0 22 16,0-21-16,22-1 0,-22 1 0,0 21 16,21-21-16,-21-1 0,1 22 15,20-21-15,-21 21 0,0-22 0,22 22 16,-22-21-16,0-1 0,0 22 15,21-21-15,-20 21 0,-1-22 0,0 22 16,21-21-16,-21 21 0,1-22 16,20 1-16,-21 21 0,21 0 15,-20 0-15,-1-1 0,0-20 0,21 42 16,-21-21-16,1 0 0,-22 0 16,21-1-16,0 22 0,0-21 0,21 0 15,-20 21-15,-1-21 0,0 0 16,21 0-16,1 21 0,-1-22 0,0 1 15,1 0-15,-1 0 0,0 21 0,1-21 16,20 0-16,-21-1 0,1 1 16,-1 21-16,0-21 0,64-21 15,-63 42-15,-1-21 0,0-1 16,1 1-16,-1 0 0,0 0 16,1 0-16,-1 0 0,21-1 0,1 1 15,-1 0-15,1 0 0,-1 0 16,1 0-16,21-1 0,-22 22 0,22-21 15,42-21-15,-43 42 0,-20-21 16,-1 21-16,1-21 0,-22 21 16,22-22-16,-1 22 0,1 0 0,-1-21 15,1 0-15,-1 21 0,1 0 16,20-21-16,-20 21 0,-1 0 0,22-21 16,-21 21-16,20 0 0,-20 0 0,-1 0 15,1-21-15,20 21 0,-20 0 16,-1 0-16,22 0 0,-21 0 15,20 0-15,-20 0 0,20-22 0,1 22 16,-21 0-16,-1 0 0,22 0 16,-22 0-16,22 0 0,-22 0 0,1 0 15,-1 0-15,22 0 0,-21 0 16,-1 0-16,1 0 0,-1 0 0,-21 0 16,22 0-16,-1 0 0,-20 0 0,20 0 15,-20 0-15,20 0 0,-21 0 16,22 0-16,-1 0 0,-20 0 0,20 0 15,1 0-15,20 0 0,-20 0 0,-1 0 16,1 0-16,21 0 0,-43 0 16,21 22-16,-20-22 0,20 0 15,-42 0-15,22 0 0,-1 0 0,-21 0 16,22 0-16,-22 0 0,0 0 16,0 0-16,0 0 0,0 0 0,1 0 15,-1 0-15,0 0 16,0 0-16,0 0 15,0 0 1,1 0-16,-1 0 16,0 0-1,0 0 1,0 0-16,0 0 0,1 0 16,-1 0-16,0 0 15,0 0-15,0 0 16,0 0-1,1 0-15,-1 0 16,0 0 0,0 0-16,0 0 15,-21-22 79,0 1-78,0 0-1,-21 0-15,0 0 16,21 0-16</inkml:trace>
  <inkml:trace contextRef="#ctx0" brushRef="#br2" timeOffset="102800.54">9673 3366 0,'0'0'0,"-21"-22"0,21 1 0,-21 0 15,21 0-15,-21 21 0,21-21 16,-22 0-16,22-1 0,0 1 15,-21 21-15,0 0 16,21-21-16,-21 21 16,21 21 15,0 0-31,0 1 16,0-1-1,21 0-15,0-21 0,-21 21 0,21 0 16,1 0-16,-1 1 0,0-1 0,0-21 15,0 21-15,0 0 0,22 0 16,-22 0-16,21 1 0,-21-22 0,22 21 16,-1 0-16,-21 0 0,22-21 15,-22 21-15,21-21 0,-21 0 0,0 21 16,1-21-16,20 0 0,-21 0 0,0 0 16,-21 22-16,21-22 0,1 0 15,-1 0-15,-42 0 63,-1 0-48,1 21-15,0-21 0,0 0 0,0 21 16,0-21-16,-1 21 0,1-21 0,0 21 16,-21-21-16,21 21 0,-22-21 15,22 22-15,-21-22 0,-1 21 0,22-21 16,-21 21-16,21 0 0,-22-21 15,22 21-15,-21 0 0,21-21 0,-22 22 16,22-1-16,-21-21 0,21 21 0,-22 0 16,22-21-16,0 21 15,0-21-15,0 21 0,0 1 0,-1-22 16,1 21-16,0-21 0,0 0 0,21 21 16,-21-21-1,21 21-15,-21-21 16,42 0 46,-21-21-46</inkml:trace>
  <inkml:trace contextRef="#ctx0" brushRef="#br2" timeOffset="110156.34">2349 2752 0,'0'0'0,"0"-21"15,0-1-15,-21 22 0,21-21 0,0 0 16,0 0-16,0 42 31,-21 0-15,21 0-16,-21 1 0,21 20 15,-21-21-15,21 0 0,0 22 16,0-22-16,-21 21 0,21-21 0,0 0 16,0 1-16,0-1 0,0 0 15,0 0-15,21 0 0,0 0 0,0-21 16,0 0-16,0 0 15,1 0-15,20 0 0,-21 0 0,21 0 16,-20 0-16,20 0 0,-21-21 16,21 0-16,-20 0 0,-1 0 0,0 21 15,0-21-15,0-1 0,-21 1 0,21-21 16,-21 21-16,0 0 0,0-1 16,0 1-16,0 0 0,0 0 0,0 0 15,0 0 1,-21 21-16,21 21 47,21-21-32,1 0-15</inkml:trace>
  <inkml:trace contextRef="#ctx0" brushRef="#br2" timeOffset="110495.6">2963 2646 0,'0'21'31,"0"0"-15,0 0-16,0 1 0,0 20 16,0-21-16,0 21 0,0 1 0,0-22 15,0 21-15,0 22 0,0-22 16,0 22-16,0-1 0,0 1 0,0-1 15,0 1-15,-21-1 0,0 1 0,0-1 16,21 1-16,-21-1 0,21-21 16,0 1-16,-22 20 0,22-20 0,0-22 15,-21 21-15,21-21 0,0 22 16,0-22-16,0-42 31,0-1-31,0 1 0,0 0 16,0 0-16,21-21 0,-21 20 0,22-20 15,-22 0-15,21-1 16,-21 1-16,0 0 0</inkml:trace>
  <inkml:trace contextRef="#ctx0" brushRef="#br2" timeOffset="110795.43">2900 2900 0,'-21'-21'0,"21"-85"31,0 85-31,0 0 15,0-1-15,21 22 0,0 0 16,0 0-16,0-21 0,0 21 0,22 0 16,-22 0-16,21 0 15,-21 21-15,22-21 0,-22 22 0,0-1 16,0 0-16,0 0 0,-21 0 16,0 0-16,0 1 0,0-1 0,-21 0 15,0 0-15,0 0 0,-21-21 16,20 21-16,-20 1 0,0-22 0,-1 21 15,22-21-15,-21 0 0,21 0 0,0 0 16,-1 0-16,44 0 31,-1 0-15,0-21-16,0 21 0</inkml:trace>
  <inkml:trace contextRef="#ctx0" brushRef="#br2" timeOffset="111088.26">3514 2604 0,'0'-22'16,"0"44"-16,-22-44 16,1 22-16,0 0 15,0 0-15,0 0 16,0 22-16,-1-1 0,1 0 15,21 0-15,-21 21 0,0-20 0,21-1 16,0 0-16,0 21 0,-21-21 16,21 1-16,0-1 0,0 0 0,0 0 15,0 0-15,0 0 16,21-21-16,0 22 0,21-22 16,-20 0-16,-1 0 0,0 0 0,21 0 15,-21 0-15,22 0 0,-22 0 16,21-22-16</inkml:trace>
  <inkml:trace contextRef="#ctx0" brushRef="#br2" timeOffset="111552">3979 2625 0,'0'-21'0,"0"-1"0,0 1 16,-21 21-16,0 0 0,0 0 15,0 0-15,-1 0 0,1 0 16,-21 21-16,21 1 0,0-1 0,21 0 15,-22 0-15,1 0 0,0 22 16,21-22-16,-21 0 0,21 21 0,0-21 16,0 1-16,0-1 0,0 0 15,0 0-15,0 0 0,21-21 16,0 21 0,0-21-16,1 0 0,-1 0 15,0 0-15,0 0 0,0-21 0,0 0 16,1 21-16,-22-21 0,21 0 15,0 0-15,0-1 0,-21 1 0,0 0 16,21 0-16,-21-21 0,0 20 0,21 1 16,-21 0-16,0 0 0,0 0 15,0 42 1,0 0 0,0 0-16,0 0 0,0 1 0,-21-1 15,21 0-15,-21 21 0,21-21 0,0 1 16,0-1-16,0 0 15,0 0-15,0 0 0,0 0 0,0 1 16,0-1 0,21-21-16,0 0 0,1 0 15,-1 0-15,0 0 0,0-21 16,0-1-16,0 1 16</inkml:trace>
  <inkml:trace contextRef="#ctx0" brushRef="#br2" timeOffset="111935.78">4403 2604 0,'0'0'0,"21"-22"0,-21 1 0,0 0 16,-21 21-1,-1 0 1,1 21-16,0 0 0,0-21 16,-21 22-16,20-1 0,1 0 0,21 0 15,-21 0-15,21 0 0,-21 1 0,21-1 16,0 0-16,0 0 15,21 0-15,0-21 16,0 0-16,1 21 16,-1-21-16,0 0 0,0 0 0,0 0 15,0 22-15,1-22 0,-1 21 16,-21 0 0,0 0-1,-21-21-15,-1 0 16,1 0-16,0 21 0,0-21 15,-21 0-15,20 0 0,1 21 0,0-21 16,0 0-16,0 0 16,0 0-16,21-21 31,0 0-31,0 0 16,21 0-16,0 0 0</inkml:trace>
  <inkml:trace contextRef="#ctx0" brushRef="#br2" timeOffset="112472.47">4805 2350 0,'0'0'0,"-21"-22"0,21 1 15,-22 0-15,1 21 16,21-21-1,-21 21-15,21 21 16,0 0 0,0 0-16,-21 1 0,21 20 15,-21-21-15,21 21 0,-21 1 0,21-1 16,-22 0-16,1 1 0,21-22 16,0 21-16,-21 1 0,0-22 0,21 21 15,0-21-15,0 0 0,0 1 0,0-1 16,0 0-16,0 0 0,21 0 15,0-21-15,0 0 16,22 0-16,-22 0 0,0 0 16,0-21-16,22 21 0,-22-21 15,0 0-15,0 21 0,0-21 0,0-1 16,1 1-16,-1 0 0,-21 0 16,21 0-16,-21 0 0,0-1 0,0 1 15,0 42 16,0 1-31,-21-1 0,0 0 0,-1 0 16,22 0-16,0 0 16,0 1-16,-21-22 0,21 21 0,0 0 15,21-21 17,1-21-1,-1 21-31,-21-21 0,21-1 0,0 1 15</inkml:trace>
  <inkml:trace contextRef="#ctx0" brushRef="#br2" timeOffset="112640.37">5059 2498 0,'0'-21'0,"0"-1"32,0 44 30,21-22-46,-21 21-16</inkml:trace>
  <inkml:trace contextRef="#ctx0" brushRef="#br2" timeOffset="112840.26">4466 2625 0,'0'21'15,"21"-21"1,0 0 0,1 0-16,-1 0 0,21 0 15,-21 0-15,22 0 0,-22 0 0,21-21 16,-21 21-16,22 0 0</inkml:trace>
  <inkml:trace contextRef="#ctx0" brushRef="#br2" timeOffset="113355.96">5207 2667 0,'0'0'0,"-21"21"16,21 0-16,0 1 15,0-1-15,0 0 16,-21 0-16,21 0 16,0 0-16,0 1 0,-22-1 15,22 0-15,0 0 16,-21-21 15,21-21 0,0 0-31,0 0 16,0-1-16,0 1 0,21 0 16,1 0-16,-22 0 0,21 0 0,0-1 15,0 1-15,21 0 0,-20 0 16,-1 21-16,0 0 0,0 0 0,21 0 15,-20 0-15,-1 0 0,0 0 16,0 21-16,0-21 0,-21 21 0,21 0 16,-21 1-16,22-1 0,-22 0 0,0 0 15,0 0-15,0 0 16,0 1-16,-22-1 16,1 0-16,0-21 0,21 21 15,-21-21 1</inkml:trace>
  <inkml:trace contextRef="#ctx0" brushRef="#br2" timeOffset="114343.66">5990 2625 0,'0'0'0,"0"-21"0,0-1 16,-21 22-1,0 0 1,0 0-16,-1 22 16,1-22-16,0 21 0,0 0 15,0 0-15,0 0 0,-22 0 0,22 1 16,21-1-16,-21 0 0,0 0 0,0 0 15,21 0-15,0 1 0,0-1 16,0 0-16,21-21 16,0 0-1,0 0-15,0 0 0,22 0 16,-22 0-16,0 0 0,0 0 0,0-21 16,0 21-16,1-21 0,-1-1 15,0 22-15,0-21 0,-21 0 0,21 0 16,0 0-16,-21 0 0,22-1 15,-22 1-15,0 0 16,0 42 31,0 0-47,0 1 16,0-1-16,0 0 15,-22 0-15,22 21 0,-21-20 16,0-1-16,21 0 0,0 0 0,0 21 15,-21-20-15,21 20 0,0-21 16,-21 21-16,21-20 0,0 20 0,0 0 16,0 1-16,0-1 0,0 0 0,0 1 15,0-1-15,0 0 0,0 1 16,0-1-16,0 0 0,0 1 0,21-1 16,-21 0-16,0 1 0,0-22 0,21 21 15,-21 0-15,21 1 16,-21-1-16,0-21 0,0 22 0,0-1 0,21-21 15,-21 21-15,0 1 0,0-22 16,0 0-16,0 21 0,0-20 16,0-1-16,0 0 0,0 0 15,-21-21 1,0 0-16,0 0 16,0 0-16,0-21 15,-1 21-15,1-21 0,0 0 0,0-1 16,-21 1-16,20 0 0,-20 0 15,21 0-15,-21-22 0,20 1 0,-20 21 16,21-21-16,0-1 0,0 1 16,21 0-16,0-1 0,0 1 0,0 0 15,0-22-15,0 22 0,0-1 16,0-20-16,21 21 0,0-22 0,21 1 16,-21 20-16,1-20 0,20 20 15,0 1-15,-21 0 0,22 21 0,-22-22 16,21 22-16,-21 0 0,1 0 0,20 0 15,-21 21-15,0-22 0,0 22 16,1 0-16,-1 0 16,-21 22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23:46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9038 1905 0,'0'0'0,"0"-21"0,0 0 16,0 0-16,0-1 16,0 1-16,0 0 15,-21 42 63,21 0-62,0 1-16,0-1 0,0 21 16,0-21-16,0 0 0,0 22 0,0-22 15,0 21-15,0 1 0,0-1 16,0 0-16,0 1 0,0-1 0,-21 21 15,21 1-15,0-1 0,-21 22 16,21-21-16,-22 20 0,1-20 0,21 20 16,-21-20-16,0 21 0,0-1 15,0-20-15,21 20 0,-22 1 0,1 0 16,0-22-16,21 22 0,0-22 0,-21 1 16,21-1-16,-21 1 0,21-1 15,-21-20-15,21 20 0,-22 1 16,22-22-16,-21 22 0,21-22 15,-21 0-15,21-21 0,0 22 0,-21-22 16,21 0-16,0 0 0,0-42 31,0 0-31,0 0 0,0-22 16,0 1-16,0 0 0</inkml:trace>
  <inkml:trace contextRef="#ctx0" brushRef="#br0" timeOffset="1720.01">8911 1757 0,'21'0'15,"0"0"-15,1 0 16,-1 0-16,0 0 16,0 0-16,0 0 0,0 0 15,1 0-15,-1 0 0,0 0 16,21 0-16,-21 0 0,1 0 0,20 0 16,-21 0-16,21 0 0,1 0 15,-22 0-15,42 0 0,-20 0 0,20 0 16,1 0-16,-1 0 15,22 0-15,0 0 0,-1 0 0,1 0 16,21 0-16,-22 0 0,1 0 16,0 0-16,-1 0 0,1 0 0,21 0 15,0 0-15,0 0 0,-22 0 16,22 0-16,0-21 0,0 21 0,0 0 16,-1 0-16,1 0 0,21 0 15,0 0-15,0 0 0,0 0 0,0 0 16,0 0-16,0 0 0,0 0 15,0 0-15,0 0 0,0 0 16,-21 0-16,21 0 0,-21 0 0,0 0 16,-22 21-16,22-21 0,-21 0 15,0 0-15,-1 0 0,22 21 16,-21-21-16,-1 0 0,1 0 0,0 0 16,-1 0-16,1 0 0,-21 21 15,20-21-15,-20 0 0,20 0 0,-20 0 16,-1 0-16,1 0 0,-1 0 15,1 0-15,-22 0 0,1 0 0,-1 0 16,0 0-16,1 0 0,-1 0 16,-21 0-16,0 0 0,0 0 0,1 0 15,-1 0-15,0 0 0,-21 21 16,21-21 0,-21 22-1,0-1-15,0 0 16,0 0-16,0 0 0,0 0 15,0 1-15,-21 20 0,21-21 16,0 0-16,0 22 0,0-22 16,-21 0-16,21 21 0,-21 1 0,21-1 15,-22 0-15,22 1 0,0-1 16,0 21-16,0-20 0,-21 20 0,21 1 16,0-22-16,0 22 0,-21-1 0,21-21 15,0 22-15,0-1 16,0 1-16,0-1 0,-21 1 0,21-1 0,-21 1 15,21 21-15,0-43 16,0 21-16,0 1 0,-21-1 0,21-20 16,-22-1-16,22 0 0,-21 1 0,21-1 15,-21 0-15,21-20 0,0 20 16,-21 0-16,0-21 0,21 22 0,-21-1 16,-1-21-16,22 0 0,-21 22 15,0-22-15,21 0 0,-21 0 0,0 0 16,0 1-16,-1-1 15,1-21-15,0 21 0,0-21 16,0 21-16,0-21 0,-1 0 0,1 0 16,0 21-16,-21-21 0,21 0 0,-22 0 15,1 0-15,21 21 16,-43-21-16,22 0 0,-22 0 0,22 0 16,-21 0-16,-1 0 0,-21 0 0,22 0 15,-22 0-15,22 0 0,-22 0 16,0 0-16,1 0 0,20 22 0,-42-22 15,22 0-15,-1 0 0,-21 0 16,0 0-16,1 0 0,-1 0 0,0 0 16,21 0-16,-21 0 0,1 0 0,-1 0 15,0 0-15,21 0 0,-21 0 16,22 0-16,-22 0 0,21 0 0,-21 0 16,22 0-16,-1-22 0,-21 22 0,22 0 15,-1 0-15,-21-21 16,21 21-16,1 0 0,-1 0 0,0 0 15,1 0-15,-1-21 0,0 21 0,1 0 16,20 0-16,-20 0 0,-1 0 16,0 0-16,1 0 0,-1 0 0,0 0 15,22 0-15,-22-21 0,0 21 16,22 0-16,-22 0 0,22 0 0,-1 0 16,22 0-16,0 0 0,-22 0 0,43 0 15,-21 0-15,-1 0 16,22 0-16,0 0 0,0 0 0,0 0 0,-1 0 15,1 0-15,0 0 0,0-21 16,0 21-16,0 0 16,-1 0-16,1 0 31,0 0 0,0 0-15,0 0-1,0 0-15,-1 0 16</inkml:trace>
  <inkml:trace contextRef="#ctx0" brushRef="#br0" timeOffset="2503.56">4127 7408 0,'0'0'0,"0"-21"0,0 0 0,0 0 0,0 0 16,0 0-16,0-1 15,0 1-15,0 0 0,0 0 16,0 0-16,0 0 0,0 42 31,0 0-15,0 0-16,0 21 0,0 1 15,0-1-15,0 22 0,0-1 0,0 1 16,0-1-16,0 1 0,0 20 16,0 1-16,0 0 0,0-1 0,22 1 15,-22 0-15,0-1 0,0 1 0,0 0 16,0-1-16,0 1 0,0 0 16,0-1-16,0 1 0,0 0 15,0-22-15,0 1 0,0-1 16,21 1-16,-21-1 0,0-21 0,0 1 15,0-1-15,0-21 0,0 0 0,0 1 16,0-1-16,21-21 16,-21-21-1,21-1-15,-21 1 0,21-21 0,-21 0 16,0-1-16,0 1 0</inkml:trace>
  <inkml:trace contextRef="#ctx0" brushRef="#br0" timeOffset="3483">4381 7218 0,'0'0'0,"-105"-21"16,83 21 15,44 0-15,-1 0-16,0 0 15,21 0-15,1 0 0,20 0 16,1-21-16,20 21 0,1-22 16,0 22-16,20 0 0,-20 0 0,42-21 15,-21 21-15,42 0 0,-21-21 16,21 21-16,0 0 0,1-21 0,20 0 15,0 21-15,1 0 0,-1 0 0,-21-21 16,0 21-16,0 0 0,1 0 16,-1 0-16,-21 0 0,0 0 0,0-22 15,-21 22-15,-1 0 0,-20 0 16,0 0-16,-22-21 0,1 21 0,-1 0 16,-20 0-16,20-21 0,-21 21 15,-20 0-15,20 0 0,-21 0 16,21 0-16,-20 0 0,-1 0 0,0 0 15,0 0-15,0 0 16,0 21-16,-21 0 0,22 1 16,-22-1-16,21 0 0,-21 21 0,0-21 15,0 22-15,0-1 0,0 22 16,0-22-16,0 21 0,0-20 0,0 20 16,0 1-16,0-1 0,21-20 15,-21 20-15,0 1 0,21-1 0,-21 1 16,0-22-16,21 21 0,-21 1 15,21-1-15,-21-20 0,0 20 0,22-20 16,-1-1-16,0 21 0,-21-20 16,0-1-16,21 0 0,-21 1 0,21-1 15,-21 0-15,0 22 0,0-22 0,0 1 16,0-1-16,0-21 0,0 21 16,0 1-16,0-1 0,0-21 0,0 0 15,0 22-15,0-22 0,-21 0 0,21 0 16,-21 0-16,0 1 0,21-1 15,-21-21-15,-1 21 0,1-21 0,0 21 16,0 0-16,-21-21 0,20 0 0,-20 21 16,0-21-16,-1 0 0,-20 22 0,21-22 15,-22 0-15,1 0 16,-22 21-16,21-21 0,-41 0 0,20 0 16,-21 0-16,0 21 0,22-21 0,-22 0 15,0 0-15,0 21 0,-21-21 0,21 0 16,-21 0-16,21 21 0,-21-21 15,0 0-15,0 0 0,0 0 0,0 21 16,0-21-16,-21 0 0,21 0 0,0 0 16,0 0-16,21 0 0,1 0 15,-1 22-15,0-22 0,21 0 0,-21 0 16,22 0-16,-1 0 0,0 0 0,1 21 16,-1-21-16,22 0 0,-1 0 15,1 0-15,-1 21 0,22-21 16,-1 0-16,22 0 0,0 0 0,-21 0 15,21 0-15,21-21 32,21 21-32,0-21 0,0-1 15,0 1-15,22 0 0</inkml:trace>
  <inkml:trace contextRef="#ctx0" brushRef="#br0" timeOffset="4118.63">11007 6943 0,'0'0'16,"42"-21"15,-42 42-15,0 0-16,0 0 15,0 21-15,0 1 0,0-1 0,0 22 16,0-1-16,0 1 0,0-1 16,0 22-16,0-1 0,0 1 0,0 0 15,0 21-15,-21-22 0,0 22 0,-1 0 16,22-21-16,-21-1 0,0 22 16,0-21-16,21-1 0,0 1 0,-21 0 15,21-22-15,0 1 0,0-1 0,0 1 16,0-22-16,0 0 0,0 1 15,0-22-15,0 0 0,0 0 16,21 0-16,0-42 16,0 0-16,-21 0 0,21 0 15,-21-22-15,22-20 0,-1 21 16,-21-22-16</inkml:trace>
  <inkml:trace contextRef="#ctx0" brushRef="#br0" timeOffset="5021.12">11070 7049 0,'0'0'0,"-21"-22"0,0 1 0,0 21 0,-1-21 16,1 21-16,0 0 15,21-21-15,21 21 31,22 0-31,-1 0 16,21 0-16,1-21 0,-1 21 0,22 0 16,0 0-16,21 0 0,21 0 0,0-21 15,0 21-15,21 0 0,0 0 16,21-22-16,1 1 0,20 21 0,1 0 16,-1-21-16,1 21 15,-1 0-15,1 0 0,-1-21 0,1 21 16,-1 0-16,-21 0 0,22 0 15,-22 0-15,1 0 0,-1 0 0,-21 0 16,0 0-16,-42 0 0,21 0 0,-42 0 16,-1 0-16,1 0 0,-21-21 15,-1 21-15,-21 0 0,1 0 0,-1 0 16,-21 0-16,22 0 0,-22 0 16,0 0-16,0 0 15,-21 21-15,0 0 0,0 0 16,0 0-16,0 1 0,0-1 15,0 21-15,0-21 0,0 22 16,0-1-16,-21 0 0,0 22 0,21-22 16,-21 22-16,21-1 0,0 1 15,-22-1-15,22-21 0,-21 22 0,21-1 16,0 1-16,0-1 0,-21 1 0,21-1 16,-21 1-16,21-1 0,0 22 15,0-21-15,-21-1 0,21-21 0,-21 22 16,21-1-16,-22-20 0,1 20 0,21-20 15,0-1-15,-21 0 0,0 1 16,0-1-16,21 0 0,-21-21 0,-1 22 16,22-22-16,-21 21 0,0-21 0,21 1 15,-21-1-15,0 0 16,21 0-16,-21 0 0,-1-21 0,1 21 16,0 1-16,-21-1 0,21-21 15,-1 0-15,-20 0 0,0 21 16,-1-21-16,1 0 0,-21 0 0,-1 0 15,-21 0-15,22 0 0,-43 0 0,21 0 16,-20 0-16,-22 0 0,21 0 16,-21 0-16,-21 21 0,21-21 0,-22 0 15,1 0-15,-21 0 0,21 21 0,-43-21 16,22 0-16,-22 21 0,22-21 16,0 22-16,-1-22 0,1 21 0,21-21 15,21 21-15,0-21 0,0 0 16,21 0-16,21 0 0,1 0 0,-1 0 15,0 0-15,1 0 0,20 0 16,1 0-16,20 0 0,1 0 0,21 0 16,0 0-16,0 0 0,21-21 0,0 0 15,21-1 1,0 22-16,0-21 0,21 21 0,1-21 16,-1 0-16,0 0 0,22 0 0</inkml:trace>
  <inkml:trace contextRef="#ctx0" brushRef="#br0" timeOffset="5622.77">18182 6752 0,'0'-21'0,"0"42"0,0-21 31,0 21-16,0 22-15,-21-1 0,21 0 16,-21 22-16,21-1 0,0 22 0,-21 0 16,-1 21-16,22-22 0,0 22 0,-21 0 15,0 0-15,0 21 0,0-21 16,0-1-16,21 1 0,-22 0 0,1 0 16,21 0-16,-21-22 0,0 22 0,0-21 15,21-22-15,0 22 0,0-21 16,-21-1-16,21-21 0,0 1 15,0-22-15,0 21 0,0-21 0,0 1 16,0-44 0,0 1-16,21 0 15,-21-21-15,21-1 0,0 1 0,-21 0 16,21-22-16,0 1 0</inkml:trace>
  <inkml:trace contextRef="#ctx0" brushRef="#br0" timeOffset="6555.24">18076 6922 0,'-21'-22'0,"42"44"0,-63-65 16,21 22-16,21 0 0,0 0 0,-21 21 15,21-21-15,21 21 16,0 0-1,21 0-15,1-22 0,41 22 0,-20 0 16,42 0-16,-1 0 0,1-21 16,0 21-16,21 0 0,21 0 0,0 0 15,22-21-15,-1 21 0,0 0 16,1 0-16,-1 0 0,22 0 0,-1-21 16,1 21-16,-22 0 15,0-21-15,1 21 0,-1-21 0,0 21 16,-21-22-16,-21 22 0,0-21 0,0 0 15,-21 21-15,-21-21 0,21 21 16,-22-21-16,-20 0 0,21 21 0,-22 0 16,-21-22-16,22 22 0,-22 0 15,1 0-15,-1 0 0,-21-21 0,0 21 16,0 0-16,1 0 0,-1 0 16,0 0-16,0 21 0,-21 1 0,21-22 15,0 21-15,-21 0 0,22 21 16,-22-21-16,0 22 0,21-1 0,-21 0 15,0 1-15,21-1 0,-21 0 16,0 1-16,0 20 0,0 1 16,0-1-16,-21 22 0,0 0 0,-1-1 15,1-20-15,0 20 0,0 1 16,0 21-16,0-21 0,-1-1 0,1 1 16,0 21-16,21-22 0,-21 1 15,0 0-15,21-1 0,-21 1 0,21-21 16,-22 20-16,22 1 0,-21 0 0,0-22 15,0 22-15,0-43 0,0 22 16,21-1-16,-22-21 0,1-20 0,0 20 16,0-21-16,-21 0 0,20 0 0,1 1 15,0-22-15,0 21 16,0-21-16,0 0 0,-22 0 0,22 0 16,-21 0-16,21 0 0,-22 0 0,1 0 15,0 0-15,-1 0 0,-20 0 0,20 0 16,-20 0-16,-1 0 0,1-21 15,-1 21-15,-20-22 0,-1 22 0,0-21 16,1 0-16,-22 21 0,0-21 0,-21 0 16,0 21-16,0-21 0,0-1 15,0 22-15,0-21 0,-21 21 16,-106 0-16,127-21 0,0 21 0,21 0 16,-21 0-16,21 0 15,0 0-15,1-21 0,-1 21 0,0 0 16,0 0-16,0-21 0,0 21 0,1 0 15,20 0-15,-21-21 0,21 21 16,22 0-16,-22 0 0,22 0 0,20 0 16,1-22-16,0 22 0,21 0 0,-1 0 15,1 0-15,0 0 16,21-21-16,0 0 31,0 0-15,-21 21-1</inkml:trace>
  <inkml:trace contextRef="#ctx0" brushRef="#br0" timeOffset="7607.63">9525 4720 0,'0'0'0,"0"-21"16,0 0-16,0 0 16,0 0-16,0-1 0,0 1 0,0 0 15,-21 0-15,21 0 16,-21 21 15,-1 21-15,22 0-16,-21 0 0,0 0 0,0 22 15,0-1-15,0 22 0,-1-1 0,-20 22 16,21-22-16,-21 22 0,-1 0 16,-20-1-16,-1 22 0,1-21 0,-1 21 15,-20 21-15,20-22 0,1 1 16,-22 0-16,21 0 0,1 0 0,-1 0 16,1-1-16,21 1 0,-22-21 0,22 0 15,-1-22-15,1 1 0,21-1 16,-21-21-16,20 1 0,1-1 15,21-21-15,0-42 16,0 0 0,0-21-16,21-1 0,1 1 15,-1-22-15,0 1 0</inkml:trace>
  <inkml:trace contextRef="#ctx0" brushRef="#br0" timeOffset="8147.32">9546 4445 0,'0'0'0,"-21"0"15,0 0-15,0 0 0,-1 21 16,1 0-16,0 1 0,-21-1 0,21 0 15,-22 21-15,1-21 0,0 22 16,-1-1-16,1 22 0,-22-22 0,22 21 16,-21 1-16,-1-22 0,1 1 15,20 20-15,-20-21 0,20 1 0,1-22 16,0 21-16,21-21 0,-1 1 16,1-22-16,0 21 0,21-42 31,21 21-31,0-22 0,1 1 15,-1-21-15,21 21 0,-21-22 16,22 1-16,-1-21 0,0 20 0,1 1 16,20-22-16,-21 22 0,1 0 15,20-1-15,-20 1 0,-1 21 16,0 0-16,1 0 0,-22-1 0,21 1 16,0 21-16,-20 0 0,-1 0 15,21 0-15,-21 21 0,0 1 0,1-1 16,-22 21-16,21 0 0,0 1 0,-21-1 15,0 22-15,0-22 0,21 0 16,-21 22-16,21-22 0,-21 0 16,21 1-16,1-1 0,-22 0 0,21-20 15,0 20-15,0-21 0,0 0 0,0 0 16,1-21-16,-1 22 0,21-1 16,-21-21-16,22 0 0,-22 0 0,21 0 15</inkml:trace>
  <inkml:trace contextRef="#ctx0" brushRef="#br0" timeOffset="8647.04">12658 4763 0,'0'0'0,"0"-43"0,0 22 15,0-21-15,0 21 0,0-22 16,0 22-16,0-21 0,0 21 0,0-1 15,0 1-15,0 0 0,0 42 32,0 0-32,0 22 15,21-1-15,-21 22 0,21-1 0,-21 22 16,0-1-16,0 22 0,21 0 0,-21-21 16,0 42-16,21-21 0,-21-1 15,0 1-15,0 0 0,0 0 0,0 0 16,0-22-16,0 22 0,0-21 0,0 0 15,0-1-15,0 1 0,0-22 16,0 1-16,0-1 0,0-20 16,0-1-16,0-21 0,0 0 0,0 1 15,0-44 1,21 1-16,1-21 0,-1 21 16,-21-22-16,21-20 0,-21-1 0,0 1 15</inkml:trace>
  <inkml:trace contextRef="#ctx0" brushRef="#br0" timeOffset="9138.75">12848 4487 0,'0'0'0,"-21"0"0,0 22 16,0-1-16,-22 0 0,22 0 0,0 0 15,-21 22-15,20-1 0,1 0 16,-21 1-16,21 20 0,-22 1 0,22-1 16,0-21-16,-21 22 0,21-22 15,-22 1-15,22-1 0,0 0 0,21-21 16,0 22-16,-21-22 0,21 0 16,21-42 15,0 0-31,0 0 0,0-1 15,1 1-15,-1-21 0,0 0 16,0-1-16,0-20 0,0 20 0,1-20 16,-1-1-16,0 1 0,21 21 15,-21-22-15,1 22 0,20-1 0,-21 22 16,0-21-16,22 21 0,-22 0 16,0 21-16,21 0 0,-21 0 0,1 0 15,20 21-15,-21 0 0,0 0 0,22 21 16,-22 1-16,21-1 15,-21 0-15,22 22 0,-22-22 0,21 22 16,-21-22-16,0 22 0,22-22 16,-22 0-16,0 1 0,21-22 0,-20 21 15,-1-21-15,0 0 0,0 1 0,21-1 16,-20-21-16,-1 0 16,0 0-16,0 0 0</inkml:trace>
  <inkml:trace contextRef="#ctx0" brushRef="#br0" timeOffset="9755.4">15515 4128 0,'-21'-22'15,"42"44"-15,-63-65 0,42 22 0,-21 0 16,21 0-16,0 0 15,21 21 1,0 0-16,0 0 16,0 21-16,22 0 0,-22 21 15,21-21-15,0 22 0,1-1 0,-1 0 16,22 22-16,-1-22 0,1 22 0,20-22 16,1 22-16,0-1 0,-1 22 15,22-22-15,0 22 0,0 0 0,0-1 16,-1 1-16,22 21 0,22-22 15,-22 1-15,21 0 0,0-1 16,-21 22-16,21-21 0,-21 0 0,21-1 16,-21 1-16,0-22 0,-21 22 15,0-21-15,0-1 0,-22 1 0,-20-22 16,-1 21-16,1-20 0,-22-1 16,1-21-16,-22 22 0,21-22 0,-21-21 15,-21 21-15,21-21 0,1 0 16,-22-21-1,0 0 1,0-1-16,0 1 16,0 0-16,0 0 0,0 0 15,0 0-15,0-1 0,0 1 16,0 0-16,-22-21 0,1 21 0,0-1 16</inkml:trace>
  <inkml:trace contextRef="#ctx0" brushRef="#br0" timeOffset="10444.01">16341 3874 0,'0'-22'16,"-22"22"15,1 0-31,0 0 0,0 0 16,0 22-16,-22-1 0,1-21 0,0 21 15,-22 0-15,1 0 0,-1 0 16,1 1-16,-22-1 0,0 0 0,1-21 16,-1 21-16,0-21 15,1 0-15,-1 21 0,22-21 0,-1 0 16,22 0-16,-1 0 0,1 0 16,21 0-16,0 0 0,0 0 0,21-21 15,21 21 16,0 21-31,21 0 0,-21 22 0,22-1 16,-1 0-16,0 1 0,1-1 16,-1 22-16,22-1 0,-22-21 0,0 22 15,1-1-15,-1 1 0,0-1 16,1-20-16,-1 20 0,0 1 0,-21-22 16,22 0-16,-1 1 15,-21-1-15,0 0 0,22-20 0,-22-1 16,0 0-16,0 0 0</inkml:trace>
  <inkml:trace contextRef="#ctx0" brushRef="#br1" timeOffset="23503.96">9906 2096 0,'-21'-22'16,"21"1"0,0 0-16,0 0 0,0 0 15,0 0-15,0-1 16,0 1-16,0 0 0,-21 21 31,21 21-15,0 0-16,0 1 0,-22 20 15,1 0-15,21-21 0,-21 22 0,0-1 16,0 22-16,0-22 16,-22 21-16,22-20 0,0 20 0,-21 1 0,20-22 15,-20 0-15,21 1 0,0-1 16,0 0-16,-1-20 0,22-1 16,0 0-16,-21-21 0,0 0 15,0 0-15,21-21 16,0 0-16,0-22 0,0 22 15,0-21-15,0-1 0,0 1 16,0 0-16,0-1 0,0 1 16,0 0-16,0-1 0,0 22 0,0 0 15,0 0-15,21 21 16,-21 21 0,21 0-16,-21 0 0,0 22 0,0-22 15,21 0-15,-21 21 0,0-20 16,22 20-16,-22-21 0,0 0 15,21 0-15,0 1 0,-21-1 0,21 0 16,0 0-16,0 0 0,1-21 16,-1 0-16,0 21 0,0-21 0,0 0 15,0 0-15,22 0 0,-22 0 16,0 0-16,21-21 0,1 21 0</inkml:trace>
  <inkml:trace contextRef="#ctx0" brushRef="#br1" timeOffset="23984.21">10245 2371 0,'0'-21'0,"0"42"0,0-64 0,0 22 0,0 0 16,0 0-16,-22 0 15,1 21-15,0 0 0,0 0 16,0 0-16,0 0 0,-1 0 0,1 21 16,-21-21-16,21 21 0,0 0 15,-1 22-15,-20-22 0,21 21 0,0-21 16,21 22-16,-21-22 0,21 21 15,-22-21-15,22 0 0,0 1 0,0-1 16,0 0-16,0 0 0,22 0 16,-1-21-16,0 0 15,0 0-15,0 0 0,22 0 0,-22-21 16,21 21-16,-21-21 0,22 0 16,-22 0-16,21-1 0,-21-20 0,0 21 15,1 0-15,-1-22 0,-21 22 16,21 0-16,-21-21 0,0 21 15,0-1-15,0 1 0,-21 21 16,0 0 0,21 21-16,-22 1 0,22-1 15,0 0-15,0 0 16,-21 21-16,21-20 0,0-1 0,0 0 0,0 21 16,0-21-16,0 1 0,0-1 15,0 0-15,0 0 16,21-21-16,1 0 15,-1 0-15,0 0 0,0 0 0,0 0 16,0 0-16,1-21 0,20 0 0,-21 0 16,0-1-16,0 1 0,1 0 15,-1-21-15,0 21 0</inkml:trace>
  <inkml:trace contextRef="#ctx0" brushRef="#br1" timeOffset="24386.81">10583 2328 0,'0'22'31,"-21"-1"-31,21 0 0,-21 0 16,21 0-16,-21 0 0,21 1 16,0-1-16,0 0 0,0 0 0,-21 0 15,21 0-15,-22 1 16,22-1-16,0-42 47,0-1-47,0 1 15,0 0-15,0 0 0,0 0 0,0-22 16,22 22-16,-1 0 0,0-21 16,0 21-16,0-1 0,0 22 15,1-21-15,-1 0 0,21 21 0,-21 0 16,22 0-16,-22 0 0,21 0 16,-21 0-16,0 21 0,1 0 0,-1 1 15,0-1-15,-21 0 0,0 0 0,0 0 16,0 22-16,0-22 0,0 0 15,-21 0-15,0 0 0,21 0 0,-22 1 16,1-22-16,21 21 0,-21-21 16,21 21-16,-21-21 15,21-21 17,21 21-32,0-21 0</inkml:trace>
  <inkml:trace contextRef="#ctx0" brushRef="#br1" timeOffset="25110.75">11515 2286 0,'0'0'0,"0"-21"0,0 0 16,0 0-16,0-1 15,-22 22-15,1 0 16,0 0-16,0 0 15,0 0-15,0 0 0,-22 22 16,22-1-16,0 0 0,0 0 0,0 0 16,-1 0-16,1 1 0,0 20 15,0-21-15,0 0 0,21 22 0,0-22 16,0 0-16,0 0 0,0 0 0,0 0 16,21-21-1,0 0-15,0 0 0,0 0 0,1 0 16,20 0-16,-21-21 0,0 21 15,0-21-15,1 0 0,-1 0 0,21 0 16,-42-1-16,21 1 0,0 0 16,-21 0-16,0 0 0,0 0 15,0-1-15,22 1 0,-22 0 16,0 42 15,0 0-31,-22 1 16,22-1-16,0 0 0,0 0 0,-21 21 15,21 1-15,-21-22 0,21 21 0,0 1 16,0-1-16,0 0 0,-21 1 16,21-1-16,0 21 0,0-20 0,0-1 15,0 0-15,0 22 0,0-22 16,0 1-16,0 20 0,0-21 16,0 22-16,0-22 0,0 1 0,0-1 15,0 0-15,0 1 0,0-1 16,0-21-16,0 21 0,-21-20 0,0-1 15,-1-21-15,1 21 0,0-21 0,-21 0 16,-1 0-16,1 0 0,0-21 16,-1 21-16,1-21 0,-21-1 0,20-20 15,-20 21-15,20-21 0,-20-1 0,21 1 16,-1-22-16,22 22 16,-21 0-16,21-22 0,-1 22 0,22 0 15,-21-1-15,21 1 0,0 0 0,0 20 16,21-20-16,22 21 0,-22 0 15,21-22-15,1 22 0,-1 0 0,0 0 16,22 0-16,-1 0 0,1-22 16,-22 22-16,22 0 0,-1-21 0,1 20 15,-22 1-15,21-21 0</inkml:trace>
  <inkml:trace contextRef="#ctx0" brushRef="#br1" timeOffset="25563.65">11726 2265 0,'0'0'0,"0"-21"0,0 42 47,-21 0-32,0 0-15,21 0 0,0 1 16,0-1-16,-21 21 0,21-21 0,0 0 16,-21 1-16,21-1 0,0 0 15,0 0-15,0 0 0,0 0 0,21 1 16,0-22-1,0 0-15,0 0 0,0 0 16,1 0-16,-1-22 0,0 1 16,21 21-16,-21-21 0,1 0 0,-1 0 15,0 0-15,0-1 0,-21 1 16,21 0-16,-21 0 0,21 0 0,-21 0 16,0-1-16,0 1 15,0 42 16,0 1-31,-21-22 0,0 21 16,21 21-16,0-21 0,0 0 0,-21 1 16,21-1-16,0 0 0,0 21 0,0-21 15,0 1-15,0-1 16,0 0-16,21 0 0,0-21 0,22 21 16,-22-21-16,0 0 15,21 0-15,-21 0 0,22 0 0,-1 0 16,0 0-16,-20-21 0,20 0 15,0 0-15,-21 21 0</inkml:trace>
  <inkml:trace contextRef="#ctx0" brushRef="#br1" timeOffset="26626.54">12594 2265 0,'0'-21'0,"0"42"0,-21-63 15,0 42-15,0 0 0,-1 0 16,1 0-16,0 0 15,0 0-15,21 21 0,-21 0 0,0-21 16,-1 21-16,22 0 0,0 0 16,-21 1-16,21-1 0,-21 0 15,21 21-15,0-21 0,0 1 0,0-1 16,0 0-16,0 0 16,0 0-16,21-21 15,0 0-15,1 0 16,-1 0-16,0 0 0,0 0 0,-21-21 15,21 0-15,0 21 0,1-21 16,-22 0-16,0-1 0,21 1 0,0 0 16,-21 0-16,0 0 0,0 0 0,21-1 15,-21 1-15,21 0 0,-21 42 47,0 0-31,0 1-16,0-1 0,-21 0 0,21 0 15,0 0-15,0 0 0,0 1 16,0-1-16,0 0 0,0 0 0,0 0 16,0 0-16,21 1 0,0-22 15,1 21-15,-1 0 0,0-21 0,21 0 16,-21 0-16,22 0 0,-22 0 0,21 0 16,1 0-16,-1-21 0,0 21 15,-21-21-15,22-1 0,-1 1 0,0 0 16,-20 0-16,20 0 15,-21-22-15,0 22 0,0 0 0,-21-21 16,22 21-16,-22-22 0,0 22 0,0 0 16,0 0-16,0 0 0,-22 21 15,1-22-15,0 22 0,0 0 0,0 0 16,0 0-16,-1 0 0,1 0 16,0 0-16,0 22 0,-21-22 0,42 21 15,-43 0-15,43 0 0,-21 0 16,0 0-16,21 1 0,-21-1 0,21 0 15,0 0-15,0 0 0,0 0 16,21 1 0,0-22-16,0 0 0,0 0 15,1 0-15,-1 0 0,0 0 16,0-22-16,0 1 0,0 21 0,-21-21 16,22 0-16,-1 0 15,-21 0-15,21 21 16,-21 21 31,0 0-47,0 0 0,0 21 15,0-20-15,0 20 0,0-21 0,0 21 16,-21 1-16,21-22 0,-21 21 0,21 1 16,0-1-16,0 0 15,-22 22-15,22-22 0,-21 0 0,21 1 16,0 20-16,-21-20 0,21 20 0,0-21 15,0 22-15,0-22 0,0 1 16,0-1-16,-21 0 0,21 1 0,0-22 16,-21 0-16,21 0 0,0 0 15,-21 0-15,-1 1 0,1-22 0,0 0 16,0 0-16,-21 0 0,20 0 0,1-22 16,-21 1-16,21 0 0,-22 0 15,22-21-15,0 20 0,0-20 16,0 21-16,0-21 0,-1 20 0,22-20 0,0 0 15,0 21-15,0-22 16,0 22-16,0-21 0,0 21 0,0-1 16,22 1-16,-1-21 0,0 21 15,21 0-15,-21-1 0,22-20 0,-1 21 16,0-21-16,1 20 0,20-20 0</inkml:trace>
  <inkml:trace contextRef="#ctx0" brushRef="#br1" timeOffset="27011.45">13568 2350 0,'21'0'47,"0"0"-47,0 0 16,0 0-16,1-22 0,-1 22 15,0-21-15,0 0 0,0 0 16,0 21-16,-21-21 0,22 21 16,-22-21-16,0-1 0,0 1 15,-22 21-15,1 0 16,0 0-16,0 0 0,0 0 16,0 21-16,-1 1 0,1-1 0,0 0 15,0 0-15,0 0 0,21 0 16,0 22-16,0-22 0,0 0 15,0 0-15,0 0 0,0 1 0,0-1 16,21 0-16,0-21 0,0 0 0,0 21 16,22-21-16,-1 0 0,0 0 15,1 0-15,-1-21 0,0 0 0,22 0 16,-22-1-16,1 1 0,-1 0 16,-21 0-16</inkml:trace>
  <inkml:trace contextRef="#ctx0" brushRef="#br1" timeOffset="28695.75">11493 3662 0,'-21'0'31,"21"21"-31,0 0 16,0 0-16,0 1 0,0-1 15,0 0-15,0 0 0,0 0 16,0 0-16,0 1 0,0-1 0,0 0 15,0 0-15,-21 0 0,21 0 16,0 1-16,0-1 0,0 0 16,0-42 31,0 0-47,0-1 15,0 1-15,0 0 0,0 0 16,0 0-16,0 0 0,0-1 0,0 1 15,0 0-15,0 0 0,0 0 16,21 0-16,0-1 0,-21 1 0,22 0 16,-1 0-16,0 21 0,0 0 0,0 0 15,0 0-15,1 0 0,-1 0 16,0 0-16,21 21 0,-21-21 16,1 21-16,-22 0 0,21 1 15,-21-1-15,21 0 0,-21 21 0,0-21 16,0 1-16,0-1 0,0 0 0,0 0 15,0 0-15,0 0 0,-21-21 16,21 22-16,-21-22 0,21-22 47,0 1-47,0 0 0,0 0 16,0 0-16,21 0 0,0-1 15,0-20-15,0 21 0,-21 0 0,43 0 16,-22-1-16,0 1 15,0 0-15,0 21 0,22 0 0,-22 0 16,0 0-16,0 0 0,0 0 0,0 0 16,1 21-16,-1-21 0,-21 21 15,21 1-15,-21-1 0,0 0 0,0 0 16,0 0-16,0 0 0,0 1 16,-21-1-16,0 0 0,21 0 0,-22 0 15,22 0-15,-21 1 0,21-1 0,0 0 16,21-21 15</inkml:trace>
  <inkml:trace contextRef="#ctx0" brushRef="#br1" timeOffset="29098.91">12488 3683 0,'0'-21'15,"-21"21"1,0 21-16,21 0 0,-21 0 0,0 1 16,-1-1-16,22 0 15,-21 0-15,21 0 0,-21 0 0,21 1 0,0-1 16,0 21-16,0-21 0,0 0 16,0 1-16,0-1 15,21-21-15,0 0 0,1 0 16,-1 0-16,0 0 0,21 0 15,-21 0-15,1-21 0,-1-1 0,0 22 16,0-21-16,0 0 0,0 0 16,-21 0-16,22 0 0,-22-1 0,0-20 15,0 21-15,0 0 0,0 0 0,-22-1 16,1-20-16,0 42 0,21-21 16,-21 0-16,0 21 0,0 0 0,-1 0 15,1 0-15,0 0 0,0 0 16,21 21-16,-21 0 0,0-21 0,21 21 15,0 0-15,0 1 0,0-1 16,0 0-16,0 0 16,21 0-16,0-21 15</inkml:trace>
  <inkml:trace contextRef="#ctx0" brushRef="#br1" timeOffset="29351.77">12785 3641 0,'21'0'16,"0"21"-1,-21 0-15,21-21 0,-21 21 16,0 0-16,0 1 0,21-1 16,-21 0-16,0 0 0,21-21 0,-21 21 15,0 0-15,0 1 0,0-1 0,0 0 16,0 0-16,22-21 31,-1-21-15,0 21-16,0-21 15</inkml:trace>
  <inkml:trace contextRef="#ctx0" brushRef="#br1" timeOffset="29550.65">13187 3620 0,'0'21'31,"-21"-21"-31,21 21 16,-22 0-16,1 0 0,0-21 0,0 21 15,0 1-15,0-1 0,-1 0 0,22 0 16,-21 0-16,0 0 0,21 1 16,-21-22-16,21 42 15,0-21-15,21-21 31</inkml:trace>
  <inkml:trace contextRef="#ctx0" brushRef="#br1" timeOffset="29783.54">13314 3683 0,'0'21'16,"0"0"-1,0 1-15,0-1 0,-21 0 16,21 0-16,-22 0 0,22 0 16,-21 1-16,21-1 15,0 0-15,0 0 0,0-42 47</inkml:trace>
  <inkml:trace contextRef="#ctx0" brushRef="#br1" timeOffset="29951.45">13356 3535 0,'0'0'16,"0"-21"-16,0 42 47,0 0-32,0 0 1,21-21-16</inkml:trace>
  <inkml:trace contextRef="#ctx0" brushRef="#br1" timeOffset="30326.91">13525 3831 0,'43'0'32,"-22"0"-32,0 0 0,0 0 15,0-21-15,1 0 0,-1 0 16,0 21-16,0-21 0,0-1 0,0 1 16,-21 0-16,22 0 15,-22 0-15,0 0 0,0-1 16,-22 22-1,1 0-15,0 0 0,0 0 0,0 22 16,-22-1-16,22-21 0,0 21 0,0 0 16,0 0-16,0 22 15,-1-22-15,22 0 0,0 0 0,-21 0 0,21 0 16,0 1-16,0-1 0,0 0 16,0 0-16,21 0 15,1-21-15,-1 0 0,0 0 0,0 0 16,0 0-16,22 0 0,-22 0 15,21 0-15,0 0 0,-20 0 0,20-21 16,0 0-16,1 21 0</inkml:trace>
  <inkml:trace contextRef="#ctx0" brushRef="#br1" timeOffset="30594.67">14351 3408 0,'-21'21'0,"-64"85"31,64-85-31,0 21 0,0-20 0,-1 20 16,22-21-16,-21 0 0,21 0 16,-21 22-16,21-22 0,-21 0 0,21 0 15,0 0-15,0 1 0,0-1 16,21-21-1,0 0-15,0 21 0,1-21 0,-1 0 16,0 0-16,21 0 0,-21 0 0,1 0 16,20 0-16,-21-21 0</inkml:trace>
  <inkml:trace contextRef="#ctx0" brushRef="#br1" timeOffset="30839.54">14753 3429 0,'0'0'0,"21"-21"31,0 21-31,1 0 16,-1 0-16,0 0 16,0 21-16,0 0 0,0 0 0,1 1 15,-1-1-15,0 0 0,-21 21 0,0-21 16,21 22-16,-21-22 0,0 21 15,0-21-15,0 22 0,-21-22 0,0 21 16,0-21-16,-1 1 0,-20-1 16,21 21-16</inkml:trace>
  <inkml:trace contextRef="#ctx0" brushRef="#br1" timeOffset="32883.37">4678 7514 0,'21'0'62,"0"0"-62,0 0 16,-21-21-16,21 0 15,1 21-15,-1-21 0,0 0 0,0-1 16,-21 1-16,21 0 0,0 0 0,1 0 16,-1 0-16,-21-1 0,0 1 15,0 0-15,0 0 0,0 0 16,-21 21 0,-1 0-16,1 0 0,0 0 0,-21 0 15,21 21-15,-22 0 0,22 0 16,-21 0-16,21 1 0,-22-1 0,22 0 15,0 21-15,0-21 0,0 22 16,-1-22-16,22 0 0,0 21 16,0-20-16,0-1 0,0 0 0,0 0 15,0 0-15,22-21 0,-1 21 16,0-21-16,0 0 0,0 0 0,0 0 16,1 0-16,-1 0 0,0 0 15,21 0-15,-21 0 0,1 0 0,-1 0 16,0 0-16,-21-21 0,21 21 15,-21-21-15,0 0 16,-21 21-16,0 0 16,-22 0-16,22 0 0,0 0 15,-21 0-15,21 21 0,-22-21 16,22 21-16,0 0 0,0 1 0,0 20 16,-1-21-16,22 0 0,0 22 15,0-22-15,0 21 0,0-21 0,0 0 16,0 22-16,0-22 0,0 0 15,0 0-15,22 0 0,-1 1 0,0-1 16,0-21-16,0 0 0,0 0 0,1 0 16,20 0-16,-21 0 0,21 0 15,-20 0-15,20-21 0,0-1 0,-21 1 16,22 0-16,-1 0 0,-21 0 16</inkml:trace>
  <inkml:trace contextRef="#ctx0" brushRef="#br1" timeOffset="33303.64">5207 7620 0,'0'21'31,"0"0"-31,0 1 0,0-1 16,0 0-16,0 0 16,0 0-16,0 0 0,0 1 0,0-1 15,0 0-15,0 0 0,-21-21 16,21 21-16,0-42 47,0 0-32,0 0-15,0 0 0,0-1 16,21 1-16,-21 0 0,0 0 0,0 0 16,21 0-16,0-1 0,0 1 15,-21 0-15,22 21 0,-1-21 0,0 21 16,0 0-16,0 0 0,0 0 15,1 0-15,-1 21 0,0 0 0,0 0 16,-21 1-16,0-1 0,21 0 0,-21 0 16,0 0-16,0 0 15,0 1-15,0-1 0,0 0 0,0 0 16,-21 0-16,0 0 0,0 1 16,21-1-16,0-42 31,21 21-16</inkml:trace>
  <inkml:trace contextRef="#ctx0" brushRef="#br1" timeOffset="33942.72">6117 7662 0,'0'0'15,"0"-21"-15,0 0 0,0 0 16,-21 21-16,0-21 0,0 0 15,-1 21-15,1-22 0,0 22 0,0 0 16,0-21-16,0 21 16,-1 0-16,1 0 0,0 0 0,21 21 15,-21 1-15,0-1 0,0 0 0,21 0 16,0 0-16,-22 0 0,22 22 16,-21-22-16,21 0 0,0 0 0,0 0 15,0 1-15,0-1 16,21-21-16,1 0 15,-1 0-15,0 0 0,21 0 16,-21-21-16,1-1 0,-1 22 16,0-21-16,0 0 0,0 0 0,0 0 15,1 0-15,-1-1 0,-21 1 0,0 0 16,0 0-16,21 0 0,-21 0 16,0-1-16,0 1 0,0 42 31,0 1-16,0-1-15,0 0 0,-21 21 0,21-21 16,0 22-16,0-22 0,0 21 16,0 1-16,-21-1 0,21 0 15,0 1-15,-22-1 0,22 0 0,0 1 16,0 20-16,0-21 0,0 1 0,0-1 16,0 0-16,0 1 0,0-22 15,0 21-15,0-21 0,0 1 0,0 20 16,0-21-16,0 0 0,-21-21 15,0 0-15,0 0 16,0 0-16,0 0 0,-22 0 16,22 0-16,0-21 0,0 0 15,-22 0-15,22 0 0,0-1 16,0-20-16,0 21 0,0-21 0,-1-1 16,22 1-16,-21 0 0,21 20 15,0-20-15,0 0 0,0-1 0,0 22 16,21-21-16,1 21 0,-22 0 0,42-22 15,-21 22-15,0 0 0,0-21 16</inkml:trace>
  <inkml:trace contextRef="#ctx0" brushRef="#br1" timeOffset="34402.46">6371 7218 0,'0'0'0,"-21"21"31,21 0-15,-21 0-16,21 1 0,0 20 15,-21 0-15,21 1 0,0-1 0,0 0 16,0 1-16,0-1 0,0 0 0,0-21 16,0 22-16,0-22 0,0 0 15,0 0-15,0 0 0,0 1 0,0-1 16,0 0-1,21-21-15,0 0 0,0 0 16,0 0-16,0-21 0,1 0 0,-1-1 16,0 22-16,0-21 15,0 0-15,0 0 0,1-21 0,-1 20 16,-21 1-16,0 0 0,21 0 0,-21 0 16,21 21-16,-21-21 0,0 42 31,0 0-31,0 0 0,0 0 15,0 0-15,0 1 0,0-1 16,0 0-16,-21 0 0,21 0 16,0 0-16,0 1 15,0-44 32</inkml:trace>
  <inkml:trace contextRef="#ctx0" brushRef="#br1" timeOffset="34571.36">6689 7387 0,'21'0'78</inkml:trace>
  <inkml:trace contextRef="#ctx0" brushRef="#br1" timeOffset="34979.12">7133 7430 0,'-63'0'16,"41"0"-16,1 0 0,0 0 15,21 21-15,-21-21 0,0 21 16,0-21-16,21 21 0,0 0 16,-22-21-16,22 21 15,0 1-15,22-1 16,-1-21-16,0 21 0,0-21 15,0 21-15,0-21 0,-21 21 16,22-21-16,-1 21 0,0-21 0,0 22 16,-21-1-16,21-21 0,-21 21 15,0 0 1,0 0-16,-21 0 16,0 1-16,0-22 0,0 0 0,-1 0 15,1 21-15,0-21 16,0 0-16,0 0 0,0 0 0,-1 0 15,1 0-15,0 0 0,21-21 16,0-1 0,0 1-16,0 0 15,21 0-15</inkml:trace>
  <inkml:trace contextRef="#ctx0" brushRef="#br1" timeOffset="35442.86">7387 7176 0,'0'0'0,"0"-22"0,0 44 31,0-1-15,0 0-16,0 21 0,0-21 15,0 22-15,0-1 0,0-21 0,0 22 16,0-1-16,0-21 0,0 21 0,0 1 15,0-22-15,0 0 0,-21 21 16,21-20-16,0-1 0,0 0 16,0 0-16,0 0 0,-21-21 15,21 21-15,0-42 47,0 0-31,0 0-16,0 0 0,0 0 0,0-1 15,0 1-15,21-21 0,0 21 0,0 0 16,22-22-16,-22 22 0,21 0 16,-21 0-16,22 0 0,-1 21 0,0 0 15,1 0-15,-22 0 0,21 21 16,-21-21-16,0 21 0,1 0 16,-1 21-16,-21-20 0,0-1 0,0 0 15,0 21-15,0-21 0,0 1 16,0-1-16,-21 0 0,-1 0 0,1-21 15,21 21-15,-21-21 0,0 0 0,21 21 16</inkml:trace>
  <inkml:trace contextRef="#ctx0" brushRef="#br1" timeOffset="36486.78">8467 7154 0,'0'-21'0,"-22"21"32,1 0-32,0 0 0,0 0 0,0 0 15,0 21-15,-1 1 0,1-1 0,0 0 16,0 0-16,21 0 0,0 0 16,-21 1-16,21 20 0,0-21 0,0 0 15,0 0-15,0 1 0,0-1 16,0 0-16,21 0 15,0-21-15,0 21 0,0-21 16,1 0-16,-1 0 0,0 0 0,0 0 16,0 0-16,0-21 0,1 21 15,-1-21-15,21 0 0,-21 0 0</inkml:trace>
  <inkml:trace contextRef="#ctx0" brushRef="#br1" timeOffset="36921.54">8742 6985 0,'0'0'0,"-21"-21"16,-1 0-16,1 21 0,0-21 16,0 21-16,-21 0 0,20 0 0,-20 0 15,21 0-15,-21 0 0,-1 0 0,22 21 16,-21 0-16,21 0 0,-22 21 16,22-20-16,0 20 0,0 0 0,0 1 15,-1 20-15,1-21 0,21 1 16,0-1-16,-21 22 0,21-22 0,0-21 15,0 21-15,0 1 0,21-22 0,-21 0 16,21 0-16,22 0 0,-22 1 16,0-1-16,21 0 0,1-21 15,-22 0-15,21 0 0,22 0 0,-22 0 16,0 0-16,1 0 0,20-21 16,-20 21-16,-1-21 0,0-1 0,1 1 15,-22-21-15,0 21 0,21-22 16,-21 1-16,-21 0 0,0-1 0,0-20 15,0 21-15,0-22 0,0 22 0,-21-22 16,0 22-16,0 0 0,-21-1 16,-1 1-16,22 21 0,-21 0 15,-1 21-15,1 0 0,0 0 0,-1 0 16,1 0-16,0 0 0,-1 0 16,1 21-16,21 0 0,-21 21 0,-1-21 15,22 22-15,-21-1 0,-1 22 16,22-22-16,-21 21 0</inkml:trace>
  <inkml:trace contextRef="#ctx0" brushRef="#br1" timeOffset="37871.5">5143 8805 0,'0'64'16,"0"-43"-1,0 0-15,0 22 0,0-22 16,0 0-16,0 21 0,0-21 16,0 1-16,0-1 0,0 0 0,0 0 15,0 0-15,0 0 0,-21-21 16,21 22-16,-21-22 15,21-22 1,0 1 0,0 0-16,0 0 15,0 0-15,0 0 0,0-1 0,0 1 16,21-21-16,-21 21 0,21-22 0,1 22 16,-22 0-16,21 0 0,0 0 15,0 0-15,0-1 0,22 22 0,-22 0 16,0 0-16,21 0 15,1 0-15,-22 22 0,21-1 0,-21-21 16,0 21-16,1 0 0,-1 0 0,0 0 16,-21 1-16,21-1 0,-21 0 15,0 0-15,0 0 0,0 0 0,0 1 16,-21-22-16,21 21 16,-21-21-16,21-21 15,0-1 1,0 1-16,0 0 0,0 0 15,0 0-15,0 0 0,21-1 0,0-20 16,0 21-16,0 0 0,1-22 16,-1 22-16,0 0 0,0 0 15,21 0-15,-20 21 0,-1 0 0,0 0 16,21 0-16,-21 0 0,1 21 16,-1 0-16,0 0 0,-21 0 0,0 1 15,0 20-15,0-21 0,0 0 16,0 22-16,0-22 0,0 0 0,-21 21 15,0-21-15,21 1 0,-22-1 16,22 0-16,-21-21 16,42 0-1,1-21 1</inkml:trace>
  <inkml:trace contextRef="#ctx0" brushRef="#br1" timeOffset="38247.5">6181 8784 0,'-22'43'15,"1"-22"-15,21 0 16,0 0-16,0 0 0,-21 0 16,21 1-16,-21-1 0,21 0 0,0 0 15,0 21-15,0-20 0,0-1 16,0 0-16,0 0 0,0 0 15,21 0 1,0-21-16,0 0 0,1 0 16,-1 0-16,21 0 0,-21-21 0,0 0 15,1 21-15,20-21 0,-21 0 0,0 0 16,0-1-16,1 1 0,-22 0 16,0 0-16,0 0 0,0 0 0,0-1 15,0 1-15,0 0 0,-22 0 16,1 0-16,0 21 0,0 0 0,0-21 15,-22 21-15,22 0 0,0 0 16,0 0-16,0 21 0,21 0 16,0 0-1,0 0-15,0 0 16</inkml:trace>
  <inkml:trace contextRef="#ctx0" brushRef="#br1" timeOffset="38499.36">6540 8742 0,'0'0'15,"0"21"-15,0 0 0,22 0 0,-22 22 0,21-22 16,-21 0-16,0 21 0,21-20 15,-21-1-15,21 0 0,-21 0 0,21 0 16,-21 0-16,0 1 16,21-22-16,1 0 31,-22-22-31</inkml:trace>
  <inkml:trace contextRef="#ctx0" brushRef="#br1" timeOffset="38715.23">6900 8721 0,'0'0'0,"-21"21"0,21 0 16,-21 0-16,0 0 0,0 1 0,-1-1 16,1 21-16,0-21 0,0 0 15,0 1-15,21-1 0,-21 0 0,21 0 16,-22-21-16,22 21 0,0 0 0,22-21 31,-1 0-15,0-21-16</inkml:trace>
  <inkml:trace contextRef="#ctx0" brushRef="#br1" timeOffset="38928.11">6985 8742 0,'0'0'0,"0"21"15,0 0 1,0 0-16,0 1 0,0-1 0,0 0 16,0 0-16,-21 0 0,21 0 0,-21 1 15,21-1-15,0 0 0,-22 0 16,22 0-16,0 0 16,0-42 15</inkml:trace>
  <inkml:trace contextRef="#ctx0" brushRef="#br1" timeOffset="39100.01">7027 8615 0,'0'-21'0,"0"42"0,0-21 62,0 21-31</inkml:trace>
  <inkml:trace contextRef="#ctx0" brushRef="#br1" timeOffset="39502.94">7260 8932 0,'0'0'0,"21"0"32,0 0-32,-21-21 0,22 21 15,-1-21-15,0 0 0,0 0 16,0 21-16,-21-21 0,0-1 15,21 1-15,1 0 16,-22 0-16,0 0 0,0 0 16,-22 21-16,1 0 15,0 0-15,0 21 16,0 0-16,21 0 0,-21 0 16,-1 0-16,1 22 0,21-22 0,0 0 15,0 21-15,-21-20 0,21-1 16,0 0-16,0 0 0,0 0 0,0 0 15,0 1-15,0-1 0,0 0 16,21-21-16,0 0 16,1 0-16,-1 0 15,0 0-15,0-21 0,-21 0 16,42 21-16,-20-22 0,-1 1 0</inkml:trace>
  <inkml:trace contextRef="#ctx0" brushRef="#br1" timeOffset="39787.76">7937 8678 0,'0'0'0,"0"-21"0,-21 21 0,0 0 16,0 0-16,0 21 15,0-21-15,-1 22 16,22-1-16,0 0 0,-21 21 15,0-21-15,21 1 0,-21-1 0,21 21 16,0-21-16,0 0 0,0 1 0,0-1 16,0 0-16,0 0 15,0 0-15,0 0 0,0 1 16,0-1-16,21-21 0,0 0 16,0 0-16,1 0 0,-1 0 15,0 0-15,0 0 0,0 0 0,22-21 16</inkml:trace>
  <inkml:trace contextRef="#ctx0" brushRef="#br1" timeOffset="40050.62">8318 8551 0,'0'0'0,"22"0"16,-1 0-1,0 22-15,0-1 0,0 0 16,-21 0-16,0 0 0,21 22 16,-21-22-16,22 21 0,-22-21 15,0 22-15,0-1 0,0 0 0,0-21 16,-22 22-16,1-1 0,-21-21 0,21 0 16,0 22-16,-22-22 0,22 0 15,0 0-15,0 0 0,0-21 0,-1 0 16</inkml:trace>
  <inkml:trace contextRef="#ctx0" brushRef="#br1" timeOffset="40632.29">11832 7091 0,'0'-21'0,"0"42"0,0-63 0,21 20 16,-21 1-16,0 0 0,0 0 15,0 42 1,0 0-16,0 0 15,0 22-15,0-1 16,0 0-16,0 1 0,0 20 0,0-20 16,0 20-16,-21-21 0,21 1 0,0-1 15,0 0-15,0-20 0,0 20 16,0-21-16,0 0 0</inkml:trace>
  <inkml:trace contextRef="#ctx0" brushRef="#br1" timeOffset="41426.83">12340 7049 0,'0'-22'0,"0"44"0,0-65 0,-21 43 16,0 21-1,0 1-15,-1-1 0,1 0 0,-21 21 16,21-21-16,-22 22 0,1-1 0,0-21 15,-1 22-15,22-1 0,-21-21 16,0 21-16,20-20 0,-20-1 0,21 0 16,0 0-16,0-21 0,21 21 15,21-42 17,0 21-17,0 0-15,0 0 16,0 21-16,1-21 0,-1 21 0,-21 1 15,21-22-15,0 21 0,0 0 16,0-21-16,1 21 0,-22 0 0,21-21 16,21 21-16,-21-21 0,0 0 15,1 0-15,20 0 0,-21 0 0,21 0 16,1 0-16,-22 0 0,21 0 0,1 0 16,-22 0-16,21-21 0,0 0 15,-20 21-15,-1-21 0,21 0 16,-21 0-16,0-1 0,-21 1 0,22 0 0,-22-21 15,0 21-15,0-22 0,0 22 16,0-21-16,0 21 0,0-1 16,-22 1-16,22 0 0,-21 0 0,0 21 15,0 0-15,0 0 0,-22 0 16,22 21-16,0 0 0,-21 0 0,21 1 16,-1 20-16,1-21 0,0 21 0,0-20 15,0-1-15,0 21 0,21-21 16,-22 0-16,22 1 0,0-1 0,0 0 15,0 0-15,22-21 16,-1 21-16,0-21 0,0 0 0,0 0 16,0 0-16,1 0 0,-1 0 0,21-21 15,-21 21-15,0-21 16,1 0-16,-1 0 0,0-1 0,0 1 16,0 0-16,-21 0 0,0 0 0,21 0 15,-21-1-15,0 1 0,22 0 16,-22 0-16,0 42 31,0 0-31,-22-21 0,22 21 16,0 1-16,-21-1 0,21 0 0,0 0 15,0 0-15,0 0 0,0 1 0,0-1 16,0 0 0,21-21-16,1 0 0,-1 0 15,0 0-15,0 0 0,0 0 16,0 0-16,22 0 0,-22-21 15</inkml:trace>
  <inkml:trace contextRef="#ctx0" brushRef="#br1" timeOffset="41858.58">13017 7324 0,'0'42'31,"0"-21"-31,-21 0 0,21 1 0,0-1 16,-21 0-16,21 0 15,0 0-15,0 0 0,0 1 16,-21-1-16,21 0 0,-21 0 16,21 0-1,0-42 17,0 0-17,0 0-15,0 0 0,0-1 16,0 1-16,0 0 0,0-21 15,0 21-15,21-22 0,0 22 0,0 0 16,0 0-16,1 0 0,-1-1 0,0 22 16,0 0-16,0 0 15,0 0-15,1 0 0,-1 0 0,0 0 16,-21 22-16,21-1 0,0 0 0,-21 0 16,0 21-16,0-20 0,0-1 15,0 0-15,0 0 0,0 0 0,0 0 16,0 1-16,0-1 0,0 0 15,-21 0-15,0-21 16,21 21-16,-21-21 0,21-21 31</inkml:trace>
  <inkml:trace contextRef="#ctx0" brushRef="#br1" timeOffset="42327.32">13504 7239 0,'0'106'15,"-21"-85"1,21 0-16,-21 0 0,21 1 0,-21-1 16,21 0-16,0 0 0,0 0 0,-21 0 15,21 1-15,-22-1 0,22 0 16,-21-21-1,21 21-15,-21-21 16,21-21 0,0 0-1,0 0-15,0-1 0,0 1 16,0 0-16,0 0 0,21 0 0,0 0 16,-21-22-16,22 22 0,-1 0 0,0 0 15,0 0-15,0-1 0,0 1 16,1 21-16,-1 0 0,0 0 15,0 0-15,-21 21 16,21 1-16,-21-1 0,21 0 0,-21 0 16,22 0-16,-22 0 0,0 1 0,0-1 15,0 0-15,0 0 16,0 0-16,0 0 0,0 1 16,0-1-16,0 0 15,0-42 16,0 0-31,21-1 16</inkml:trace>
  <inkml:trace contextRef="#ctx0" brushRef="#br1" timeOffset="42795.05">13991 7303 0,'0'0'0,"0"-22"16,-21 22-1,0 0 1,0 0 0,-1 22-16,1-1 0,21 0 0,-21 0 15,21 0-15,0 0 0,-21 1 0,21-1 16,0 0-16,-21 0 0,21 0 16,0 0-16,0 1 15,21-22 1,0 0-1,0 0-15,0-22 0,1 1 16,-1 0 0,0 0-16,-21 0 0,0 0 0,21-1 15,-21 1-15,21 0 0,-21 0 0,0 0 16,0 0-16,0 42 31,0 0-15,0 0-16,0 0 0,0 0 0,0 1 15,0-1-15,0 0 0,0 0 0,0 0 16,0 0-16,0 1 16,0-1-16,21-21 0,1 0 0,-1 21 15,0-21-15,0 0 0,21 0 16,-20 0-16,20 0 0,-21 0 16,21 0-16,-20 0 0,20 0 0,-21-21 15,0 0-15,22 21 0,-22-22 0,0 1 16,-21 0-16</inkml:trace>
  <inkml:trace contextRef="#ctx0" brushRef="#br1" timeOffset="43230.8">14520 7324 0,'0'-21'0,"0"42"0,0-64 0,0 22 16,0 0-16,-21 21 15,0 0 1,0 0-16,0 21 0,-1 0 16,1 1-16,0-1 0,0 0 15,0 0-15,0 0 0,21 0 0,-22 1 16,22-1-16,0 0 0,0 0 15,0 0-15,0 0 0,0 1 16,22-22-16,-1 0 16,0 0-16,0 0 15,0 0-15,0 0 0,1-22 0,-1 1 16,-21 0-16,21 0 0,0 0 16,0 0-16,-21-1 0,21-20 0,-21 21 15,22-21-15,-1-1 0,-21 1 0,0 0 16,0-1-16,21 22 15,-21-21-15,0 21 0,21-1 0,-21 1 0,0 0 16,0 42 0,-21-21-1,21 21-15,-21 22 0,0-22 0,21 21 16,-22-21-16,22 22 0,0-1 0,-21 0 16,21-20-16,0 20 0,-21 0 15,21-21-15,0 1 0,0 20 0,0-21 16,0 0-16,0 0 0,0 1 15,21-22-15,0 0 0,1 0 16,-1 0-16,0 0 0,0 0 0,0 0 16,0 0-16,1 0 15,-1 0-15,0-22 0</inkml:trace>
  <inkml:trace contextRef="#ctx0" brushRef="#br1" timeOffset="43638.57">15049 7260 0,'0'0'0,"0"-21"0,0 0 0,0 0 0,-21 21 15,0 0 1,0 0-16,0 0 0,0 0 0,-22 21 16,22-21-16,0 21 0,0 0 15,21 22-15,-21-22 0,-1 0 0,22 0 16,0 0-16,0 0 0,0 1 16,0-1-16,0 0 0,0 0 15,0 0-15,0 0 16,22-21-16,-1 0 15,0 0-15,0 0 16,0-21-16,0 0 0,1 0 16,-1 0-16,0 0 0,0-1 0,0 1 15,-21 0-15,21 0 0,-21 0 16,22 0-16,-22-1 0,0 44 31,-22-1-15,22 0-16,-21 0 0,21 0 15,-21 0-15,21 1 0,0-1 16,0 0-16,0 0 0,0 0 16,0 0-16,21-21 15,0 0 1,1 0-16,-1 0 0,21 0 0,-21 0 16,22 0-16,-22-21 0</inkml:trace>
  <inkml:trace contextRef="#ctx0" brushRef="#br1" timeOffset="43915.41">15833 6964 0,'0'-21'0,"-43"21"31,22 0-31,0 21 0,0 0 15,0 0-15,-1-21 0,22 21 16,-21 1-16,21-1 0,-21 21 0,21-21 16,0 0-16,0 1 0,0-1 0,0 0 15,0 0-15,0 0 16,0 0-16,21-21 16,0 0-16,1 0 15,-1 0-15,0 0 0,0 0 16,0-21-16</inkml:trace>
  <inkml:trace contextRef="#ctx0" brushRef="#br1" timeOffset="44379.14">15960 6689 0,'-22'0'0,"44"0"0,-86 0 0,43 0 16,0 0-16,-22 0 0,1 21 15,21 0-15,-21 0 0,20 0 16,-20 1-16,21-1 0,0 0 0,-22 0 16,22 21-16,0-20 0,0 20 15,0-21-15,0 21 0,-1 1 0,22-1 16,0-21-16,0 22 0,0-1 16,0 0-16,0 1 0,0-22 0,0 21 15,0-21-15,22 0 0,-1 1 0,0-1 16,0 0-16,21 0 0,-20-21 15,20 0-15,-21 21 0,21-21 0,-20 0 16,20 0-16,-21 0 0,21-21 0,1 21 16,-22-21-16,21 0 0,-21-22 15,22 22-15,-22-21 0,0 21 16,21-22-16,-20 1 0,-1 0 0,0-22 16,-21 22-16,21 0 0,-21-22 15,0 22-15,0-22 0,0 22 0,0 0 16,0-1-16,-21 1 0,-21 21 15,20 0-15,1-1 0,-21 22 0,21 0 16,-22 0-16,1 0 0,21 22 0,-21-1 16,20 0-16,-20 0 0,21 0 15,0 0-15,-22 22 0,22-22 0,0 0 16,0 0-16,0 0 0,0 1 16</inkml:trace>
  <inkml:trace contextRef="#ctx0" brushRef="#br1" timeOffset="45239.65">12128 8446 0,'0'0'0,"0"21"15,-21-21 1,21 21-16,0 0 0,0 0 16,0 0-16,0 1 0,0-1 0,0 0 15,0 0-15,0 0 0,0 0 16,-21 1-16,21-1 0,-21 0 0,21 0 15,-21 0-15,0 0 16,21 1-16,0-44 31,0 1-15,0 0-16,0 0 0,0 0 16,0 0-16,21-1 0,-21-20 0,21 21 15,0 0-15,0 0 0,-21-1 16,21 22-16,1-21 0,-1 0 0,0 21 15,0 0-15,0 0 0,0 0 16,1 0-16,-1 21 0,0-21 16,-21 21-16,21 1 0,-21-1 0,21-21 15,-21 21-15,0 0 0,0 0 0,0 0 16,21-21-16,-21 22 16,0-1-16,0 0 15,-21-21 16,21-21-31,0 0 0,0-1 16,0 1-16,0 0 16,0 0-16,0 0 0,0 0 15,21-1-15,1 1 0,-1 0 0,-21 0 16,21 0-16,0 21 0,0 0 16,0 0-16,1 0 0,-1 0 0,0 0 15,0 0-15,0 21 0,0 0 0,-21 0 16,0 0-16,0 22 15,0-22-15,0 0 0,0 0 0,0 0 16,0 1-16,0-1 0,0 0 16,0 0-16,0 0 15</inkml:trace>
  <inkml:trace contextRef="#ctx0" brushRef="#br1" timeOffset="45667.6">12933 8509 0,'-64'42'16,"64"-20"0,-21-22-16,0 21 0,0 0 15,0 0-15,21 0 0,0 0 0,-22 22 16,22-22-16,0 0 0,0 0 15,0 0-15,0 1 0,22-1 16,-1-21-16,0 0 0,0 21 0,0-21 16,0 0-16,22 0 0,-22 0 15,21 0-15,1 0 0,-22-21 0,21 0 16,-21-1-16,22 22 0,-22-21 0,0 0 16,0-21-16,-21 21 0,0-1 15,0 1-15,0 0 0,0-21 0,0 21 16,-21-1-16,0 1 0,0 0 15,-1 21-15,1-21 0,-21 21 16,21 0-16,0 0 0,-22 0 0,22 0 16,0 0-16,0 21 0,0-21 15,-1 21-15,22 0 0,0 1 16,0-1-16,0 0 0,0 0 0,22-21 16,-1 21-16,0-21 0,0 0 15,21 21-15,-20-21 0,20 0 0,0 0 16,-21 0-16</inkml:trace>
  <inkml:trace contextRef="#ctx0" brushRef="#br1" timeOffset="45879.53">13525 8530 0,'0'0'0,"22"0"0,-22 21 31,0 1-31,0-1 0,0 0 16,0 0-16,0 0 0,0 0 15,0 1-15,0-1 0,0 0 0,0 0 16,21 0-16,0-21 16,-21 21-16,21-21 15,0 0-15,0 0 16,-21-21-16,22 0 0</inkml:trace>
  <inkml:trace contextRef="#ctx0" brushRef="#br1" timeOffset="46087.41">13864 8488 0,'0'-21'0,"-42"21"31,21 21-31,21 0 0,-22-21 0,1 21 16,0 0-16,21 1 0,-21-1 0,0 0 16,21 0-16,-21 0 0,21 0 15,-22 1-15,22-1 0,-21 0 0,21 0 16,0 0-16,21 0 31,1-21-31,-1 0 0,0 0 0,0 0 16,0-21-16</inkml:trace>
  <inkml:trace contextRef="#ctx0" brushRef="#br1" timeOffset="46311.16">14160 8509 0,'-21'21'16,"21"0"-16,-21-21 0,21 22 16,-21-1-16,0 0 0,0-21 0,21 21 15,0 0-15,-22 0 0,22 1 16,-21-1-16,21 0 16,0 0-16,0 0 15,21-21 16,1-21-31</inkml:trace>
  <inkml:trace contextRef="#ctx0" brushRef="#br1" timeOffset="46496.06">14182 8340 0,'0'0'16,"-22"0"-16,1 0 0,0 21 15,21 0 1,-21-21-16,21 21 0,0 0 16,0 1-1,21-1-15,0-21 16</inkml:trace>
  <inkml:trace contextRef="#ctx0" brushRef="#br1" timeOffset="46830.86">14372 8636 0,'0'0'0,"21"0"15,0 0-15,1 0 16,-1 0-16,0-21 16,0 21-16,0-21 0,0 0 15,1-1-15,-1 1 0,-21 0 16,0 0-16,0 0 15,-21 21 1,-1 0-16,-20 0 16,21 0-16,0 21 0,0 0 15,-1 0-15,1 0 0,0 1 0,0-1 16,0 0-16,0 21 0,-1-21 0,22 1 16,0-1-16,0 21 0,0-21 15,0 0-15,0 1 0,0-1 0,22-21 16,-1 21-16,0-21 0,0 0 0,0 0 15,0 0-15,22 0 0,-22 0 16,21 0-16,-21-21 0,22 21 0</inkml:trace>
  <inkml:trace contextRef="#ctx0" brushRef="#br1" timeOffset="47074.73">15092 8361 0,'0'-21'0,"-21"21"0,-22 0 16,22 0 0,0 21-16,0-21 0,21 21 0,-21 0 15,-1 0-15,1 1 0,21 20 0,0-21 16,-21 0-16,21 0 0,-21 1 16,21-1-16,0 21 0,0-21 0,0 0 15,0 1-15,0-1 0,0 0 16,21-21-16,0 0 15,0 21-15,1-21 0,20 0 0,-21 0 16,0 0-16,22 0 0</inkml:trace>
  <inkml:trace contextRef="#ctx0" brushRef="#br1" timeOffset="47332.31">15557 8276 0,'0'-42'15,"0"84"-15,22-84 16,-1 42-16,0 0 16,-21 21-16,21 0 0,0 0 15,0 1-15,-21-1 0,0 0 16,22 21-16,-1-21 0,-21 22 16,0-22-16,0 21 0,0-21 0,0 1 15,0 20-15,0-21 0,0 21 0,-21-20 16,-1-1-16,-20 0 0,21 0 15,0 0-15,0 0 0,-1 1 0,-20-22 16,21 0-16,0 0 0,0 0 0</inkml:trace>
  <inkml:trace contextRef="#ctx0" brushRef="#br1" timeOffset="48306.56">19008 6900 0,'0'-21'0,"0"0"0,0 0 16,-22 21-1,1 0 1,0 21-16,21 21 0,-21-20 16,0 20-16,21 0 15,-21-21-15,21 22 0,-22-1 0,22 0 16,0 1-16,0-1 0,0-21 0,0 22 16,0-22-16,0 0 0,0 0 15,0 0-15,0 0 0,0 1 0,22-22 31,-1-22-31</inkml:trace>
  <inkml:trace contextRef="#ctx0" brushRef="#br1" timeOffset="48545.43">19367 6900 0,'0'-42'16,"0"84"-16,0-105 0,0 42 0,0 0 15,-21 42 16,21 0-31,-21 0 0,21 21 16,-21-20-16,21 20 0,0-21 0,0 21 16,0-20-16,0 20 0,0 0 0,0-21 15,0 22-15,-21-22 0,21 21 16,0-21-16,0 22 0,0-22 0,0 0 16,0 0-16,0 0 15,-21-21-15</inkml:trace>
  <inkml:trace contextRef="#ctx0" brushRef="#br1" timeOffset="48882.99">18881 7281 0,'84'0'31,"-63"0"-31,22 0 0,-22 0 0,64-21 15,-22 0-15,-21 21 16,22-21-16,-22 21 0,22-21 16,-22 0-16,0 21 0,1-22 0,-1 22 15,0 0-15,-20-21 0,-1 21 0,0-21 16,0 21-16,0 0 16,-21 21-16,0 0 15,0 1-15,0-1 0,-21 0 16,0 0-16,21 0 0,0 0 0,-21 1 15,0-1-15,-1 0 0,22 0 0,0 0 16,0 0-16,0 1 16,0-44 15,22 1-15,-1 21-16</inkml:trace>
  <inkml:trace contextRef="#ctx0" brushRef="#br1" timeOffset="49051.9">19770 7006 0,'0'0'0,"0"-21"0,0 0 16,0 42 15,0 0-15,0 0-16,0 1 0,0-1 15,21-21 1,0 21-16,0-21 15</inkml:trace>
  <inkml:trace contextRef="#ctx0" brushRef="#br1" timeOffset="49450.67">20087 7133 0,'0'21'16,"0"-42"-16,0 64 0,0-22 15,0 0-15,0 0 0,0 0 0,-21 0 16,21 1-16,0-1 0,0 0 15,0 0-15,-21 0 0,21 0 16,0 1-16,0-1 0,0 0 31,0-42-15,0 0 0,0-1-16,0 1 15,0 0-15,0 0 0,0 0 0,0 0 16,21-22-16,0 22 0,0 0 0,0-21 15,1 20-15,20 1 0,-21 0 16,21 21-16,1 0 0,-22 0 0,21 0 16,1 0-16,-1 0 15,-21 21-15,21 0 0,-20 1 0,-1-1 0,-21 0 16,0 21-16,0-21 0,0 1 16,0 20-16,0-21 0,0 0 15,0 0-15,-21 1 0,-1-1 0,22 0 16,0 0-16,22-21 31</inkml:trace>
  <inkml:trace contextRef="#ctx0" brushRef="#br1" timeOffset="50159.26">21082 7112 0,'0'0'0,"0"-21"0,0 0 0,0 0 16,0-1 0,-21 22-16,0 0 0,-1 0 15,1 0-15,-21 22 0,21-22 0,0 21 16,-1 0-16,-20 0 0,21 0 16,0 0-16,0 22 0,-1-22 0,22 21 15,-21-21-15,21 22 0,0-22 0,0 0 16,0 0-16,0 0 0,0 1 15,0-1-15,21 0 0,1-21 16,-1 0-16,0 0 0,0 0 16,0 0-16,0 0 0,1 0 15,-1-21-15,0 0 0,0 21 0,0-22 16,0-20-16,-21 21 0,22 0 16,-1-22-16,-21 1 0,0 21 0,21-21 15,0-1-15,0-20 0,-21 20 0,0 1 16,0 0-16,21-1 0,-21 22 15,22-21-15,-22 21 0,0 0 0,0 42 32,0 0-32,-22 0 15,22 21-15,-21-20 0,21 20 0,0-21 16,-21 21-16,0 1 0,21-1 16,-21 0-16,21 1 0,0-1 15,0-21-15,0 22 0,0-22 0,0 21 16,0-21-16,0 0 0,21 1 15,0-22-15,0 21 0,0-21 0,1 0 16,20 0-16,-21 0 0,21 0 16,-20 0-16,-1-21 0,21-1 0,-21 1 15,0 0-15,22 0 0,-22 0 0,0 0 16,0-22-16,-21 22 0,21 0 16,-21 0-16,22 0 0,-22-1 0,-22 22 31,1 22-16,21-1-15,0 0 0,-21 0 16,21 21-16,-21-20 0,21-1 0,0 0 16,0 0-16,0 0 0,0 0 15,0 1-15,0-1 16,21-21 15,0-21-31,0-1 0</inkml:trace>
  <inkml:trace contextRef="#ctx0" brushRef="#br1" timeOffset="50343.15">21590 7006 0,'-21'0'0,"42"0"0,-63 0 15,20 0 1,1 0-16,42 0 47,1 0-47,-1 0 0</inkml:trace>
  <inkml:trace contextRef="#ctx0" brushRef="#br1" timeOffset="50666.97">22415 6837 0,'0'0'16,"0"-21"-16,0 0 16,-21 21-1,0 0-15,0 0 0,0 21 16,-22-21-16,22 21 0,0 0 15,0 0-15,0 0 0,0 1 0,21-1 0,0 0 16,-22 0-16,22 0 16,0 0-16,0 1 0,0-1 15,22-21-15,-1 21 16,0-21-16,21 0 0,1 0 16,-22 0-16,0 0 15,0-21-15,0 21 0,0-21 0,1 21 16,-1-22-16</inkml:trace>
  <inkml:trace contextRef="#ctx0" brushRef="#br1" timeOffset="51095.72">22606 6541 0,'0'0'0,"-21"-22"0,0 22 0,-22-21 16,22 21-16,-21 0 0,-1 0 15,1 0-15,21 0 0,-21 21 0,-1 1 16,1-1-16,0 0 0,-1 21 15,1-21-15,21 22 0,-22-1 0,22 0 16,0-20-16,0 20 0,0 0 0,0 1 16,21-22-16,0 21 0,0 0 15,0-20-15,0 20 0,21-21 0,0 21 16,21-20-16,-21-1 16,22 0-16,-22 0 0,21 0 0,1-21 15,-22 0-15,42 0 0,-20 0 0,-1 0 16,0 0-16,1 0 0,-1 0 15,0-21-15,1 0 0,-1 0 0,-21 0 16,21-22-16,-20 22 0,-1 0 0,21-21 16,-21 20-16,-21-20 0,0 0 15,21-1-15,-21-20 0,0 21 0,0-1 16,-21-20-16,0 20 0,-21 1 16,21 0-16,-22 21 0,-20-1 0,20 1 15,-20 21-15,21 0 0,-1 0 16,-20 21-16,20 1 0,1-1 15,0 0-15,21 21 0,-22 1 0,1-1 16,21-21-16,0 21 0,-22 1 16,22-1-16,0-21 0,0 22 0</inkml:trace>
  <inkml:trace contextRef="#ctx0" brushRef="#br1" timeOffset="51923.25">18669 8700 0,'0'0'0,"0"-22"15,-21 22 1,21 22-16,0-1 15,-21 0-15,21 21 0,0-21 16,0 1-16,0 20 0,0-21 0,0 0 16,-22 0-16,22 22 0,0-22 0,0 0 15,-21 0-15,21 0 16,-21-21 15,21-21-31,0 0 0,0 0 16,0 0-16,0 0 0,0-1 0,0 1 15,0 0-15,21-21 16,-21 21-16,21-1 0,1-20 0,-1 21 16,0 0-16,0 21 0,0-21 0,0 21 15,1-22-15,-1 22 0,0 0 16,0 0-16,0 22 0,0-1 0,1-21 16,-1 21-16,-21 21 0,21-21 15,-21 1-15,0-1 0,0 0 0,0 0 16,0 21-16,0-20 0,0-1 0,0 0 15,0 0-15,-21-21 16,21-21 15,0 0-31,0 0 16,0-1-16,0 1 0,0 0 0,21-21 16,-21 21-16,21-1 0,0-20 0,0 21 15,-21 0-15,43-22 0,-22 22 16,0 21-16,0-21 0,0 0 0,22 21 15,-22 0-15,0 0 0,0 0 0,0 21 16,1 0-16,-1-21 0,-21 21 16,0 1-16,0 20 0,0-21 0,0 0 15,0 22-15,0-22 0,-21 0 16,-1 21-16,22-21 0,-21 1 0,21-1 16,-21 0-16,21 0 15,21-21 1,0 0-16</inkml:trace>
  <inkml:trace contextRef="#ctx0" brushRef="#br1" timeOffset="52311.03">19727 8636 0,'0'0'0,"0"-21"16,-21 21-1,0 0-15,0 21 16,-22 0-16,22 0 0,0 1 15,0-1-15,0 21 0,0-21 16,-1 0-16,1 22 0,21-22 0,-21 21 16,21-21-16,0 1 0,0-1 15,0 0-15,21 0 0,0 0 0,1-21 16,-1 0-16,0 0 0,21 0 0,-21 0 16,22 0-16,-22 0 0,21 0 15,-21 0-15,22-21 0,-22 0 0,0 21 16,21-21-16,-20 0 0,-1-1 15,-21-20-15,0 21 0,0-21 0,0 20 16,0 1-16,0-21 0,0 21 0,-21 0 16,21-1-16,-22 1 0,1 21 15,0 0-15,0 0 0,-21 0 0,20 0 16,1 0-16,0 0 0,0 0 16,0 0-16,0 21 0,21 1 15,0-1-15,0 0 16,21-21-16,21 0 15,-21 0-15</inkml:trace>
  <inkml:trace contextRef="#ctx0" brushRef="#br1" timeOffset="52519.91">20108 8636 0,'21'-21'0,"-42"42"0,64-42 0,-22 21 31,-21 21-31,21 0 15,-21 0-15,21 1 0,-21-1 16,0 0-16,0 21 0,0-21 16,21 1-16,-21-1 0,0 0 0,0 0 15,0 0-15,0 0 0,21 1 16,1-22-16,-1 0 16,0 0-16</inkml:trace>
  <inkml:trace contextRef="#ctx0" brushRef="#br1" timeOffset="52730.79">20659 8594 0,'0'0'15,"0"-21"-15,-22 21 16,1 0-16,0 21 16,0 0-16,0 0 0,-22 0 15,22 0-15,0 1 0,0-1 0,0 0 16,0 21-16,-1-21 0,1 1 15,0-1-15,21 0 0,0 0 0,0 0 16,0 0-16,21-21 16,0 0-1,1 0-15,-1 0 0</inkml:trace>
  <inkml:trace contextRef="#ctx0" brushRef="#br1" timeOffset="52918.68">20807 8615 0,'0'42'32,"0"-21"-32,-21 1 15,-1-1-15,1 0 0,21 0 16,0 0-16,-21 0 0,21 1 0,-21-1 16,21 0-16,0 0 15</inkml:trace>
  <inkml:trace contextRef="#ctx0" brushRef="#br1" timeOffset="53102.57">20913 8467 0,'0'0'0,"0"-21"0,-22 21 46,1 0-46,21 21 0,0 0 16,0 0-16,0 0 16,21-21-16,-21 21 0,22-21 15,-1 22-15</inkml:trace>
  <inkml:trace contextRef="#ctx0" brushRef="#br1" timeOffset="53439.38">21145 8805 0,'22'0'47,"-1"-21"-31,0 0-16,0 21 0,0-21 16,-21 0-16,21 21 0,1-21 0,-22-1 15,0 1-15,0 0 16,0 0-16,-22 21 15,1 0-15,-21 0 16,21 0-16,0 21 0,-1 0 16,1 0-16,0 1 0,0-1 0,0 0 15,0 0-15,21 21 0,0-20 16,0-1-16,-22 0 0,22 0 0,0 0 16,0 0-16,0 1 0,0-1 15,22-21-15,-1 21 0,0-21 16,0 0-16,21 0 0,-20 0 0,20 0 15,0 0-15,1 0 0,-1 0 0</inkml:trace>
  <inkml:trace contextRef="#ctx0" brushRef="#br1" timeOffset="53684.24">21929 8551 0,'0'0'0,"0"-21"16,0 0-16,-22 21 0,1 0 15,0 0-15,0 0 0,0 0 16,0 21-16,-1 0 0,1 1 16,0-1-16,0 0 0,0 0 0,21 21 15,-21-20-15,21-1 0,-22 21 16,22-21-16,0 0 0,0 1 0,0-1 16,0 0-16,22 0 0,-1-21 0,0 21 15,0-21-15,0 0 0,0 0 16,1 0-16,-1 0 0,0 0 0,0-21 15,21 0-15</inkml:trace>
  <inkml:trace contextRef="#ctx0" brushRef="#br1" timeOffset="53907.11">22225 8361 0,'0'0'15,"21"-21"-15,0 21 0,0 0 0,1 0 16,-1 0-16,0 0 0,0 0 15,0 21-15,0 0 0,1 21 0,-1-20 16,0 20-16,-21-21 0,21 21 0,-21-20 16,0 20-16,0 0 0,0 1 15,0-22-15,0 21 0,0 0 16,-21-20-16,0 20 0,-22-21 0,22 21 0,-21-20 16,0-1-16,-1 0 15,1 0-15,-22 0 0,1 0 0</inkml:trace>
  <inkml:trace contextRef="#ctx0" brushRef="#br1" timeOffset="55131.41">5249 8763 0,'-21'0'31,"0"0"-15,0 0-16,21 21 0,-21-21 15,-1 0-15,1 21 0,-21-21 0,21 0 16,-22 22-16,22-1 0,-21-21 15,-22 0-15,22 21 0,-21-21 16,20 0-16,-20 21 0,-22-21 0,22 0 16,-22 21-16,21-21 0,-20 0 0,-1 0 15,22 0-15,-22 0 0,0 0 16,1 0-16,-1 0 0,0 0 0,-21 0 16,22 0-16,-22-21 0,21 0 15,1 0-15,-1 0 0,-21-22 0,21 22 16,-20-21-16,20 21 0,-21-22 0,0 1 15,22 0-15,-22-22 0,21 22 16,0-22-16,1-20 0,20 20 0,-20-21 16,20 1-16,1-1 15,-1 0-15,1 1 0,20-22 0,1 0 16,0-21-16,-1 21 0,22 0 16,0-21-16,21 22 0,0-22 0,0 0 15,0 21-15,0-21 0,42 0 16,-21 21-16,22-21 0,20 0 0,-20 0 15,20 0-15,1 0 0,-1 0 16,22 0-16,21-21 0,-1 21 0,1-21 16,21 21-16,0 0 0,0 0 15,0-22-15,21 22 0,-21 22 0,43-22 16,-22 21-16,0 0 0,21 0 16,-20 0-16,20 0 0,21 22 15,1-22-15,-1 21 0,22 22 16,0-1-16,-1 1 0,-20-1 0,21 1 15,20 20-15,-20 1 0,21 0 16,-21-1-16,-1 1 0,1 21 0,0 0 16,-1-22-16,1 22 0,-22 0 0,-20 21 15,20-21-15,-42 0 0,22 21 16,-22 0-16,-21 0 0,0 0 0,-21 0 16,0 0-16,-43 0 0,1 0 15,-22 21-15,0-21 0,1 0 0,-22 0 16,-21 21-16,0 0 0,21-21 15,-21 21 1,-21-21 15,0-21-31,-1 21 16,22-21-16,-21 0 0,0 21 16</inkml:trace>
  <inkml:trace contextRef="#ctx0" brushRef="#br1" timeOffset="55527.18">8848 2350 0,'0'0'0,"-22"-22"0,1 22 15,21-21-15,-21 21 16,21 21 15,21-21-31,0 22 16,1-1-16,20 0 0,-21-21 15,0 21-15,22 0 0,-1 0 0,-21 1 16,21-1-16,1-21 0,-1 21 16,-21-21-16,22 0 0,-1 0 0,-21 0 15,21 0-15,-20 0 0,20 0 16,-21 0-16,0 0 0,-21-21 31,-21 21-31,-21 0 16,21 21-16,-22 0 15,1 0-15,0 0 0,-22 22 0,22-22 16,-22 21-16,22-21 0,0 22 16,-1-1-16,-20-21 0,20 22 0,1-22 15,21 0-15,-21 21 0,-1-21 0,22 1 16,0-1-16,0 0 0,0 0 16,-1 0-16,22 0 0,0 1 0,-21-1 15,0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2:30:11.2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529 0,'0'-21'16,"0"0"-16,0 0 16,22 21-16,-1 0 31,-21 21-15,0 21-16,0-21 15,0 22-15,0-1 0,0 22 16,0-1-16,0 1 0,-21 20 15,-1-20-15,1 20 0,0 1 0,21-21 16,-21-1-16,21 1 16,-21-1-16,21-21 0,-21 1 15,21-1-15,0 0 0,0 1 0,0-22 16,0 0-16,0 0 16,0-42-1,0 0-15,-22 0 16,22 0-16,0-1 0,0-20 0</inkml:trace>
  <inkml:trace contextRef="#ctx0" brushRef="#br0" timeOffset="528.23">952 720 0,'0'0'0,"-21"-43"0,0 22 0,0-21 15,0 21-15,0 0 0,21-1 16,0 1-16,0 0 0,0 0 0,0-21 15,0 20-15,21 1 0,0 0 16,21 0-16,-21 0 0,22 0 16,20 21-16,1 0 0,-1 0 0,1 0 15,-1 0-15,22 0 0,-22 42 16,1-21-16,-22 21 0,22 1 16,-43-1-16,21 0 0,-42 22 0,0-22 15,0 22-15,-21-1 16,0 1-16,-21-1 0,-1 1 0,-20-1 15,-1 1-15,1-22 0,-1 0 16,22 1-16,-22-22 0,22 0 16,0 0-16,21 0 0,-22-21 0,22 0 15,0 0-15,0 0 0,21-21 16,0 0-16,0 0 0,0 0 16,0 0-16,0-1 0,0-20 0,0 21 15,0 0-15,21 0 0,0 21 16,0 0-16,0 21 15,1 0-15,-22 0 16,0 21-16,21 1 0,-21-1 16,21 0-16,-21 1 0,21-1 0,-21 0 15,0 1-15,0-1 0,21 0 16,0-20-16,1 20 0,-22-21 16,21 0-16,21 0 0,-21 1 0,0-1 15,1-21-15,20 0 0,-21 0 16,0 0-16,22-21 0,-22-1 15,0 1-15,0 0 0,21 0 0,-20 0 16,20-22-16</inkml:trace>
  <inkml:trace contextRef="#ctx0" brushRef="#br0" timeOffset="952.45">1863 1249 0,'-22'-21'31,"1"42"-31,21 0 0,-21 21 15,21-20-15,-21 20 16,21-21-16,0 0 0,-21 0 0,21 22 16,0-22-16,0 0 0,0 0 15,0 0-15,0 1 0,0-1 0,21 0 16,0-21-16,0 0 0,0 0 16,1 0-16,-1 0 0,0 0 15,0 0-15,0-21 0,0 0 16,1-1-16,-22 1 0,21 0 15,0 0-15,-21-21 0,21 20 0,-21-20 16,0 21-16,21 0 0,-21 0 16,0-1-16,21 1 0,-21 42 31,0 1-31,0-1 0,0 0 16,-21 0-16,0 0 0,21 0 0,0 22 15,0-22-15,0 0 0,0 21 16,0-20-16,0-1 0,0 0 0,0 0 15,21 0-15,0-21 16,1 0-16,20 0 0,0 0 16,1-21-16,-1 21 0,0-21 15,1 0-15,-1 0 0,0-1 16,1 1-16,-22-21 0,21 21 0</inkml:trace>
  <inkml:trace contextRef="#ctx0" brushRef="#br0" timeOffset="1331.92">2625 1312 0,'0'22'31,"-22"-1"-31,1 0 16,21 0-16,-21 0 0,21 0 0,0 22 15,0-22-15,-21 0 0,21 0 16,0 0-16,-21 1 0,21-1 16,0 0-16,0 0 0,0 0 15,0-42 16,0 0-31,0 0 16,0 0-16,0-1 0,0 1 0,0-21 16,0 21-16,21-22 0,0 1 15,0 0-15,0 21 0,1-22 0,20 22 16,0-21-16,1 21 0,-22 21 16,21 0-16,0 0 0,1 0 0,-22 0 15,21 21-15,-21 21 16,22-21-16,-22 0 0,0 22 0,-21-22 15,0 21-15,0 1 0,0-22 16,0 21-16,0-21 0,0 0 0,0 1 16,-21-1-16,21 0 0,-21 0 15,42-21 17</inkml:trace>
  <inkml:trace contextRef="#ctx0" brushRef="#br0" timeOffset="2004.41">3831 1651 0,'0'0'0,"-21"21"0,0-21 15,21-21 17,0 0-32,0 0 0,21 0 15,0-1-15,0-20 0,0 0 16,1-1-16,-1 1 0,0-21 16,21-1-16,-21 1 0,1-22 0,-1 0 15,0 1-15,-21-1 0,0 0 16,21 1-16,-21 20 0,0 1 15,0-1-15,0 22 0,0-1 0,0 22 16,0 0-16,0 0 0,-21 21 16,0 21-16,21 0 0,-21 0 0,-1 22 15,1 20-15,21-20 0,-21 20 16,0 22-16,0-22 0,0 22 0,-1 0 16,22-22-16,0 22 15,-21-22-15,21 1 0,0-1 0,0-20 16,0-1-16,21 0 0,-21 1 15,22-22-15,-1 0 0,21 0 0,-21 0 16,0-21-16,22 0 0,-1 0 16,-21 0-16,22 0 0,-1-21 0,0 0 15,1 0-15,-1 0 0,0-1 16,-21-20-16,22 21 0,-1-21 0,-21 20 16,22-20-16,-22 21 0,0-21 15,-21 20-15,0 1 0,0 42 31,0 1-31,-21-1 0,0 0 16,-1 0-16,1 0 0,21 0 16,0 22-16,-21-22 0,21 0 0,-21 0 15,21 0-15,0 1 16,0-1-16,63-21 31,-41 0-31,-1-21 0,0-1 16,-21 1-16,21 0 0,0 0 15</inkml:trace>
  <inkml:trace contextRef="#ctx0" brushRef="#br0" timeOffset="2156.32">4699 974 0,'0'-21'0,"0"42"0,-21-42 0,0 21 0,-1 0 16,1 0-16,0 0 15,0 0-15,0 0 0,21 21 31,21-21-31,0 0 16</inkml:trace>
  <inkml:trace contextRef="#ctx0" brushRef="#br0" timeOffset="2327.21">3958 1143 0,'0'0'0,"-42"0"15,-22 0 1,43 21-16,42-21 16,0 0-1,22 0-15,-22 0 0,21 0 0,22 0 16,-1 0-16,1 0 0</inkml:trace>
  <inkml:trace contextRef="#ctx0" brushRef="#br0" timeOffset="2992.21">5080 1185 0,'-21'0'0,"0"22"16,-1-22-16,1 0 16,0 0-16,0 21 0,0-21 0,0 21 15,21 0-15,0 0 0,0 0 16,0 1-16,0-1 0,0 21 15,0-21-15,0 0 0,0 1 16,0-1-16,0 0 0,0 0 16,0 0-1,-22-21 1,22-21 0,-21 21-16,21-21 0,0 0 15,0 0-15,0-22 0,0 22 16,0 0-16,0-21 0,0 20 15,21-20-15,1 21 0,-1-21 0,0 20 16,21 1-16,-21-21 0,22 42 16,-1-21-16,-21 21 0,22 0 0,-1 0 15,-21 0-15,21 21 0,1 0 16,-22 0-16,0 0 0,0 22 0,0-22 16,-21 0-16,0 0 15,0 22-15,0-22 0,0 0 0,-21 0 16,0 0-16,0 0 0,0-21 15,0 22-15,21-1 0,-22-21 16,1 0-16,21-21 16,0-1-16,0 1 15,0 0-15,21 0 16,1 0-16,-1 0 0,0-22 0,0 22 16,0-21-16,22 21 0,-1-22 15,-21 22-15,21 0 0,1 0 0,-1 21 16,-21 0-16,22 0 0,-22 21 15,0-21-15,0 21 0,0 21 16,0-20-16,-21-1 0,0 21 16,0-21-16,0 0 0,0 22 0,0-22 15,-21 0-15,0 0 0,0 0 16,21 1-16,-21-1 0,42-21 47</inkml:trace>
  <inkml:trace contextRef="#ctx0" brushRef="#br0" timeOffset="3316.03">5927 1291 0,'21'0'31,"0"0"-31,0 0 0,0 0 16,0 0-16,1 0 0,-1 0 15,0-21-15,0 0 0,21 21 0,-20-21 16,-1 21-16,0-21 0,0-1 16,-21 1-16,0 0 0,0 0 0,0 0 15,0 0-15,-21 21 16,0 0-16,0 0 0,-22 21 16,22 0-16,-21 0 0,-1 0 15,22 0-15,-21 22 0,21-22 16,-22 21-16,22-21 0,21 1 15,0 20-15,0-21 0,0 0 0,0 0 16,0 1-16,21-22 0,1 21 0,-1-21 16,21 0-16,-21 0 0,22 0 15,-1 0-15,0 0 0,-21-21 0,22-1 16</inkml:trace>
  <inkml:trace contextRef="#ctx0" brushRef="#br0" timeOffset="3739.78">7091 423 0,'0'-21'0,"0"42"0,0-84 16,0 21-16,0-1 0,0 1 0,0 0 15,0 20-15,21 1 0,0 0 0,0 21 16,0 21 0,-21 0-16,0 1 0,22 41 0,-22-21 15,0 22-15,0-1 0,0 1 16,0-1-16,0 22 0,0 0 0,-22-22 15,1 22-15,0 0 0,0-22 16,0 1-16,0-22 0,21 21 0,0-20 16,-22-22-16,22 21 0,0-21 15,-21 1-15,21-1 0,0-42 32,0-1-17,0 1-15,0 0 0,0-21 0,0 21 16</inkml:trace>
  <inkml:trace contextRef="#ctx0" brushRef="#br0" timeOffset="4020.62">6900 487 0,'0'0'15,"0"-64"-15,0 1 0,0-1 0,0 1 0,0-1 16,43 22-16,-22-21 0,21 20 16,0 22-16,22 21 0,-22 0 0,22 0 15,20 0-15,-20 0 0,21 0 16,-1 0-16,-20 21 0,-1 43 0,1-1 15,-43 1-15,21-1 0,-42 1 16,0-1-16,-21-20 0,-21 20 0,-1 1 16,-20-22-16,-1 0 15,22 22-15,-21-22 0,-1-21 0,1 22 16,20-1-16,1-21 0,0 0 16,-1 0-16,22-21 0,0 22 0,42-22 31,0 0-31,0 0 15,22 0-15,-22-22 0,21 22 16</inkml:trace>
  <inkml:trace contextRef="#ctx0" brushRef="#br0" timeOffset="4376.42">7810 804 0,'0'22'15,"-84"41"1,41-21-16,1-20 0,0 20 0,21 0 15,-22 1-15,22-1 0,-21 0 0,21 1 16,21-22-16,0 21 0,0-21 16,0 0-16,0 1 0,21-1 0,0-21 15,21 0-15,-21 21 0,22-21 16,-1 0-16,22 0 0,-22 0 0,0-21 16,1 0-16,20-1 15,-21 1-15,-20 0 0,20-21 0,-21 21 16,0-22-16,0 1 0,-21 0 15,0-1-15,0 1 0,0 0 0,-21 20 16,-21-20-16,0 21 0,-1 21 16,1 0-16,-22 0 0,22 0 15,-21 0-15,20 21 0,-20 0 0,20 0 16,1 1-16,21-1 0,0 21 0,0-21 16,21 0-16,0 1 0,0-1 15,21 0-15,0 0 0,0-21 0,21 0 16,1 0-16,-1 0 0</inkml:trace>
  <inkml:trace contextRef="#ctx0" brushRef="#br0" timeOffset="5199.95">8615 148 0,'0'0'0,"0"-42"0,0 0 16,0 20-16,-21 22 0,-1 22 15,1 20 1,0 0-16,0 1 0,0 20 0,0 1 0,-1-1 16,1 1-16,0-1 0,21 1 15,-21-1-15,0 22 0,0-22 16,21 1-16,0 20 0,0-20 16,0-22-16,0 22 0,0-22 0,0 0 15,0 1-15,0-22 0,0 0 16,0 0-16,21 0 0,0-21 0,0 0 15,0 0-15,0 0 0,22 0 16,-22-21-16,21 0 0,1 0 0,-22 0 16,21-22-16,-21 22 0,22-21 15,-22 21-15,21-22 0,-21 22 0,0 0 16,-21-21-16,22 21 16,-22 42-1,-22-21-15,1 21 16,0 0-16,21 0 0,-21 22 15,0-22-15,0 0 0,-1 0 0,22 21 16,0-20-16,0-1 0,0 0 16,0 0-16,22-21 15,-1 21-15,0-21 0,21 0 16,-21 0-16,22 0 0,-1 0 0,0-21 16,-20 21-16,20-21 0,0 0 15,1 0-15,-22-1 0,0 1 0,21-21 16,-21 21-16,1 0 0,-22-1 15,0-20-15,21 21 0,-21 0 16,0 42 15,0 0-31,-21 0 0,-1 0 0,22 1 16,-21 20-16,0 0 0,21 1 16,-21-22-16,21 42 0,-21-20 0,21-1 15,0 21-15,0 1 0,0-1 16,-21 1-16,21 21 0,0-1 0,-22-20 15,22 20-15,0 1 0,0 0 16,-21-1-16,21 1 0,0 0 0,0-1 16,-21-20-16,0 21 0,21-1 15,-21-20-15,-22-1 0,22-20 0,-21-1 16,0 0-16,-1-21 0,-20 1 16,-1-1-16,-20 0 0,20-21 0,-21 0 15,1-21-15,20 0 0,-20-1 16,-1-20-16,0 0 0,1-22 0,20 1 15,1-1-15,-1-20 0,22 20 0,21-21 16,-1 22-16,22-22 0,22 1 16,-1 20-16,21-21 0,0 22 0,22-22 15,-1 22-15,1-1 0,-1-20 16,22 41-16,-21-20 0</inkml:trace>
  <inkml:trace contextRef="#ctx0" brushRef="#br0" timeOffset="5843.58">9398 931 0,'0'0'0,"0"-21"0,0 0 0,0 0 15,0 0-15,0 42 32,0 0-32,0 0 15,0 22-15,0-1 0,0-21 0,0 21 16,0 1-16,0-1 0,0-21 15,0 22-15,0-22 0,-21 0 0,21 0 16,0 0-16,-21 0 0,21-42 47,0 0-47,0-21 16,0 21-16,0-1 0,0-20 0,0 21 15,0-21-15,21 20 0,0-20 16,0 21-16,-21-21 0,21 20 0,0 1 15,1 21-15,-1 0 0,0 0 16,0 0-16,0 0 0,0 0 0,22 21 16,-22 1-16,0 20 0,-21-21 15,21 0-15,-21 22 0,21-22 16,-21 21-16,0-21 0,0 0 16,0 1-16,0-1 0,0 0 0,-21-21 15,0 21-15,0-21 16,0 0-1,21-21-15,0 0 16,0-22-16,21 22 0,0 0 16,0 0-16,0-21 0,22-1 15,-22 22-15,21-21 0,1 21 0,-1-1 16,-21 1-16,21 0 0,-20 21 16,20 0-16,-21 0 0,0 21 0,0 0 15,1 22-15,-1-22 0,-21 21 16,0 1-16,0-22 0,0 21 15,0 0-15,0-20 0,-21-1 0,-1 21 16,22-21-16,-21-21 0,21 21 16,-21 1-16,42-44 31,0 22-31,1-21 16,20 0-16,-21 21 0</inkml:trace>
  <inkml:trace contextRef="#ctx0" brushRef="#br0" timeOffset="6187.38">10435 910 0,'0'0'0,"0"-21"0,0 0 16,-21 21-1,21 21-15,-21 0 0,0 0 16,-1 1-16,1-1 0,0 21 0,-21 0 16,21-20-16,21 20 0,-22-21 0,22 21 15,0-20-15,0-1 0,0 21 16,0-21-16,22 0 0,-1 1 15,0-22-15,0 0 0,21 0 16,-20 0-16,20 0 0,0 0 0,-21 0 16,22-22-16,-22 1 15,0 21-15,21-21 0,-20-21 0,-22 21 16,0-1-16,0-20 0,0 0 16,0 21-16,0-22 0,0 22 0,-22 0 15,1 0-15,0 0 0,-21 21 16,21 0-16,-22 0 0,22 0 0,-21 21 15,21 0-15,-1-21 0,22 21 16,0 0-16,0 0 0,0 1 0,0-1 16,0 0-16,0 0 0,43 0 15,-22-21-15,21 21 0,-21 1 0</inkml:trace>
  <inkml:trace contextRef="#ctx0" brushRef="#br0" timeOffset="6520.19">10816 1164 0,'-21'-21'0,"42"42"0,-63-63 0,21 21 16,-1 0-16,22-1 0,0 1 0,0 0 16,0 0-16,0 0 0,0 0 15,22-1-15,-1 1 0,0 21 0,0 0 16,21 0-16,1 0 0,-22 0 16,21 21-16,-21 1 0,1 20 0,20-21 15,-21 0-15,-21 22 0,0-22 16,0 21-16,0-21 0,0 22 0,0-22 15,0 0-15,0 0 16,0 0-16,-21 0 0,0-21 0,0 0 16,-1 0-1,1 0-15,21-21 16,0 0-16,0 0 0,0 0 16,0 0-16,21-1 0,1 1 15,-1 0-15,0 0 0,0-21 0,0 20 16,22 1-16,-22 0 0,21 0 15,-21 0-15,0 21 0,22-21 0,-22 21 16</inkml:trace>
  <inkml:trace contextRef="#ctx0" brushRef="#br0" timeOffset="6816.02">11599 889 0,'0'0'0,"0"21"15,-21-21 1,0 21-16,0 22 0,0-22 0,-1 21 15,22 1-15,-21-1 0,0 0 16,21 1-16,-21 20 0,21 1 0,0-1 16,0 1-16,0 20 0,0-20 15,0 20-15,-21 1 0,21 0 0,-21-22 16,-1 22-16,1 0 0,0-22 0,0 22 16,0-22-16,-22 1 0,22 20 15,0-41-15,-21 20 0,21-20 16,-1-1-16,22-21 0,-21 21 0,0-20 15,21-44 1,0 1-16,0 0 16,21 0-16,0-21 0,1-1 15,-1-20-15,0-1 0,0 1 0,0-1 16</inkml:trace>
  <inkml:trace contextRef="#ctx0" brushRef="#br0" timeOffset="7091.86">11493 1164 0,'0'-21'0,"0"42"0,-21-84 0,0 42 0,21-1 16,0 1-16,0 0 0,0 0 31,21 21-31,0 0 0,22 0 0,-22 21 16,21-21-16,-21 21 0,22 0 0,-22 22 16,0-22-16,0 0 0,-21 21 15,0-20-15,0-1 0,0 21 0,-21-21 16,0 0-16,-21 1 0,20-1 15,-20 0-15,0-21 0,21 21 0,-22-21 16,22 0-16,-21 0 0,21 0 16,42-21 15,21 0-31,-21 0 0,0-1 16,22 1-16,-1 0 0,-21 0 0</inkml:trace>
  <inkml:trace contextRef="#ctx0" brushRef="#br0" timeOffset="7644.54">12128 635 0,'0'0'0,"0"-21"0,0 42 31,-21 0-31,0 0 0,0 22 16,0-1-16,0 0 0,-1 1 16,1-1-16,0 22 0,21-22 15,0 0-15,-21 22 0,21-22 0,-21 0 0,21 1 16,0-22-16,0 21 15,0-21-15,0 1 0,0-1 0,0 0 16,21-21 0,0 0-16,0-21 15,0 0-15,1 21 0,-1-43 16,-21 22-16,21 0 0,0 0 0,0-22 16,0 22-16,1 0 0,-22 0 0,0 0 15,21 21-15,0 0 16,-21 21-16,0 0 15,0 0-15,0 0 0,0 22 16,0-22-16,0 0 0,0 0 16,0 0-16,0 1 0,21-1 15,0-21-15,-21 21 0,21-21 16,1 0-16,-1 0 0,0 0 0,0 0 16,0-21-16,0 21 0,1-21 15,-1-1-15,0 1 0,0 0 0,-21 0 16,0 0-16,21 0 0,0-1 15,-21 1-15,0 0 0,0 0 0,0 42 47,0 0-47,0 0 0,-21 1 0,0-1 16,21 0-16,-21 0 0,21 0 16,0 0-16,0 1 0,21-44 46,0 22-30</inkml:trace>
  <inkml:trace contextRef="#ctx0" brushRef="#br0" timeOffset="7779.47">12552 1037 0,'0'-21'0,"0"42"0,0-63 0,0 21 0,0 0 16,0-1-1,0 1-15,0 42 31,0 1-31,0-1 16,21 0-16</inkml:trace>
  <inkml:trace contextRef="#ctx0" brushRef="#br0" timeOffset="8103.28">12869 1037 0,'0'0'0,"21"0"0,1 0 15,-1 0-15,-42 0 31,-1 0-31,-20 0 0,21 0 16,-21 0-16,20 0 0,1 0 0,-21 21 16,21 1-16,0-22 0,21 21 15,0 0-15,0 0 0,0 0 16,0 0-16,21-21 16,0 22-16,0-1 0,0-21 0,22 21 15,-22-21-15,21 21 0,-21 0 16,22 0-16,-22-21 0,-21 22 0,0-1 15,0 0-15,-21-21 16,-1 21-16,1-21 0,-21 0 16,0 0-16,20 0 0,-20 0 0,21 0 15,-21 0-15,20 0 16,44 0 15,-1-21-31,0 21 0</inkml:trace>
  <inkml:trace contextRef="#ctx0" brushRef="#br0" timeOffset="8691.94">13229 1080 0,'0'0'0,"-42"42"32,21-21-32,21 0 0,0 22 15,-22-22-15,22 0 0,0 0 16,-21 21-16,21-20 0,0-1 15,0 0-15,0 0 0,0 0 16,0 0-16,0-42 47,0 0-47,0 0 0,0 0 16,0-22-16,21 22 0,1 0 15,-1 0-15,0-21 0,0 20 16,21 1-16,-20 0 0,-1 0 0,21 21 15,-21 0-15,0 0 0,22 0 16,-22 0-16,0 0 0,21 0 16,-20 21-16,-1 0 0,-21 0 0,21 1 15,-21-1-15,21 0 0,-21 0 16,0 0-16,0 0 0,0 1 0,0-1 16,0 0-16,0 0 0,-21-21 15,0 0-15,0 0 16,-1 0-16,1-21 15,21 0 1,0 0-16,0-1 0,0 1 16,0 0-16,21 0 0,1-21 15,-1 20-15,21 1 0,0-21 0,1 21 16,-1 0-16,0 21 16,22 0-16,-22 0 0,22 0 0,-22 0 15,0 0-15,1 21 0,-22 0 0,0 21 16,-21-21-16,0 22 0,0-22 15,0 21-15,0-21 0,-21 22 0,-21-22 16,20 0-16,-20 0 0,0 0 16,21 1-16,-22-1 0,1 0 0,0-21 15,20 21-15,-20-21 0,0 0 0,-1 0 16</inkml:trace>
  <inkml:trace contextRef="#ctx0" brushRef="#br0" timeOffset="9619.41">1630 2434 0,'0'0'0,"-43"0"0,1 21 0,0-21 16,-1 0-16,22 0 0,-21 22 16,0-22-16,20 0 0,1 0 0,0 0 15,21 21-15,21-21 32,0 0-32,22 0 15,-1 0-15,0 0 16,1 0-16,20 0 0,1 0 0,-1 0 15,1 0-15,-1-21 0,22 21 16,0 0-16,20-22 0,1 22 0,21-21 16,21 21-16,1-21 0,-1 21 15,0-21-15,21 0 0,22 21 0,-22-21 16,22 21-16,20-22 0,1 1 16,21 21-16,0-21 0,-1 21 0,22-21 15,-21 21-15,21-21 0,0 0 16,0 21-16,0-22 0,0 22 0,0-21 15,21 21-15,-21-21 0,22 21 16,-22-21-16,42 0 0,-21 21 16,0-21-16,0-1 0,1 1 0,20 21 15,-21-21-15,0 21 0,0-21 16,-21 0-16,0 21 0,0 0 0,-21 0 16,0-21-16,-21 21 0,-1 0 15,-20 0-15,-22 0 0,1 0 0,-22 0 16,0 0-16,-21 0 0,0 0 15,-21 0-15,-22 0 0,-20 0 0,-1 0 16,-20 0-16,-1-22 0,-21 22 16,0 0-16,-42 0 47,0 0-47,0 0 0,0 0 0,0 0 15,-1 0-15,-20 0 0,21 0 0,0 0 16</inkml:trace>
  <inkml:trace contextRef="#ctx0" brushRef="#br0" timeOffset="10819.73">3281 3641 0,'0'0'0,"0"-21"15,0-1-15,0 1 16,21 21-16,-21-21 16,0 0 15,0 42 0,0 0-31,0 0 0,0 1 16,0-1-16,0 0 0,0 21 0,0-21 15,21 22-15,-21-1 0,0 0 16,0 22-16,0-22 0,0 22 0,0 20 16,0-20-16,0 21 0,0-22 0,0 22 15,0-22-15,-21 22 0,21 0 16,0-1-16,0 1 0,-21 0 0,21-1 16,0 1-16,-21 0 0,21-1 15,0 1-15,0-22 0,0 22 16,0 0-16,0-22 0,0 1 15,0-1-15,0 1 0,0-22 0,0 0 16,-22 1-16,22-1 0,0-21 0,0 0 16,0-42 15</inkml:trace>
  <inkml:trace contextRef="#ctx0" brushRef="#br0" timeOffset="12195.94">3387 3620 0,'21'0'32,"0"0"-32,0 0 0,0 0 15,22 0-15,-22 21 0,21-21 16,0 0-16,1 0 0,-1 0 0,22 0 16,-1 0-16,1 0 15,20 0-15,-20 0 0,20 0 0,22 0 16,0 0-16,0 0 0,21 0 15,0 0-15,21 0 0,-21 0 0,21 0 16,0 0-16,22 0 0,-22 0 0,21-21 16,1 21-16,20 0 0,1 0 15,-1 0-15,1 0 0,-1 0 0,1 0 16,-1 0-16,22 0 0,-43 0 16,22 0-16,-22 0 0,0 0 0,1 0 15,-1 0-15,0 0 0,-21 0 16,1 0-16,-22 0 0,21 0 0,-21 0 15,0 0-15,0 0 0,-21 0 16,21 0-16,-43 0 0,22 0 16,-21 0-16,-22 0 0,1 0 0,-1 0 15,-20 0-15,-22 0 0,0 0 16,0 0-16,0 0 0,0 0 16,-21 21 30,0 0-30,0 0-16,-21 0 16,21 0-16,0 1 0,0-1 0,0 0 15,-21 0-15,21 0 16,0 22-16,0-1 0,0 0 0,0 1 16,0-1-16,0 0 0,0 1 15,0 20-15,0-21 0,0 1 0,0 20 16,0-20-16,0 20 0,0-21 0,0 22 15,0-22-15,0 22 0,0-1 16,21 1-16,-21-1 0,0 1 0,0-1 16,0 1-16,0-1 0,0-20 0,0 20 15,0 1-15,0-22 0,0 0 16,0 1-16,0-1 0,-21 0 0,21 1 16,-21-1-16,0-21 0,21 21 0,-21-20 15,-1-1-15,1 0 16,0 0-16,0 0 0,0-21 0,-22 21 15,22-21-15,0 0 0,-21 0 0,-1 0 16,22 0-16,-21 0 0,0 0 16,-22 0-16,22 0 0,-22 0 0,22 0 15,-22 0-15,1 0 0,-1 0 0,1 0 16,-22 0-16,22 0 0,-22 0 16,-21 0-16,22-21 0,-22 21 0,0 0 15,-21 0-15,21 0 0,0 0 16,-42 0-16,21 0 0,0 0 0,-21 21 15,0-21-15,0 0 0,-1 22 0,1-22 16,-21 21-16,21-21 0,-22 0 16,22 0-16,-21 21 0,21-21 15,-22 0-15,1 0 0,21 21 0,-21-21 16,20 0-16,1 0 0,0 0 16,-21 0-16,21 21 0,21-21 0,-22 0 15,1 0-15,21 0 0,0 0 0,0 21 16,21-21-16,-21 0 0,22 0 15,-1 0-15,0 0 0,0 0 0,21 0 16,1 0-16,20 0 0,1 0 16,-1 0-16,22 0 0,0 0 0,20 0 15,1 0-15,0 0 0,0 0 16</inkml:trace>
  <inkml:trace contextRef="#ctx0" brushRef="#br0" timeOffset="12915.53">931 8488 0,'0'0'0,"0"-64"31,0 86-15,0-1 0,0 21-16,0 0 0,0 1 15,0-1-15,0 22 0,0 20 0,0-20 16,-21 20-16,21 1 0,0 0 15,-21-22-15,21 22 0,0 21 16,0-22-16,0 1 0,0 0 0,-21 21 16,21-22-16,-21-20 0,21 20 15,0 1-15,0 0 0,-22-22 0,22 22 16,0-22-16,0 1 0,0-1 16,0 1-16,0-22 0,0 1 15,0-22-15,0 0 0,0 0 0,22-21 16,-22-21-16,21 0 15,-21 0-15,0-22 0,0 1 16,0 0-16,0-1 0,0 1 16,0-22-16,0 1 0</inkml:trace>
  <inkml:trace contextRef="#ctx0" brushRef="#br0" timeOffset="13788.02">995 8509 0,'-21'-21'0,"42"42"0,-64-42 15,43 0-15,43 21 47,-22-21-47,21 21 0,22 0 16,-1 0-16,1 0 0,20-22 0,1 22 15,0-21-15,21 21 0,-1 0 16,1-21-16,0 21 0,21 0 0,0-21 16,21 21-16,-21 0 0,21-21 15,1 21-15,-22-21 0,21 21 0,0 0 16,0 0-16,0-22 0,0 22 16,1 0-16,-22 0 0,0-21 15,0 21-15,0 0 0,-22 0 0,22 0 16,-42-21-16,21 21 0,-21 0 15,-22 0-15,1 0 0,-1-21 0,-21 21 16,1 0-16,-1-21 0,-21 21 16,0 0-16,1 0 0,-1 0 0,0 0 15,0 21 1,-21 0 0,0 0-16,0 0 0,0 1 15,0-1-15,0 21 0,0-21 0,0 22 16,0-1-16,0 0 0,0 1 15,0-1-15,0 0 0,0 22 16,0-1-16,0-20 0,0 20 0,0 1 16,0-1-16,0 1 0,0-1 15,0 1-15,0-22 0,0 21 0,0 1 16,0-1-16,0 1 0,0-1 0,0-20 16,0 20-16,0 1 0,0-22 15,0 22-15,0-22 0,0 0 0,0 1 16,-21-1-16,0 0 0,0 1 0,-1-22 15,1 21-15,0-21 0,0 22 16,-21-22-16,20 0 0,-20 0 0,0 0 16,21-21-16,-22 21 0,1 1 15,0-22-15,-1 21 0,-20-21 0,20 21 16,-20-21-16,-1 0 0,1 0 16,-1 0-16,1 0 0,-1 0 0,-20 0 15,-22 0-15,21 0 0,-42 0 0,21 0 16,-42 0-16,21 0 0,-21 0 15,0 0-15,0 0 0,-22 0 0,22 0 16,-21 0-16,21 0 0,0 0 16,-1 0-16,-20 0 0,21 0 0,0 0 15,21 21-15,0-21 0,0 0 16,0 0-16,21 0 0,21 0 0,1 0 16,-1 0-16,43 0 0,-22 0 15,43 0-15,-21 0 0,20-21 16,22 0-16,0 0 15,22 21-15,20-22 0,-21 1 16,21 0-16,-20 21 0,20-21 16,21 0-16</inkml:trace>
  <inkml:trace contextRef="#ctx0" brushRef="#br0" timeOffset="14371.69">6054 8128 0,'0'0'16,"21"0"-16,0 21 15,-21 0-15,0 1 0,0-1 16,0 21-16,0 22 0,0-22 0,0 21 16,21 1-16,-21-1 0,0 22 15,0 0-15,0-1 0,0 1 0,0 0 16,0-1-16,0 1 0,0-21 15,0 20-15,0-20 0,-21 20 0,21-20 16,-21-1-16,21 1 0,0-22 16,0 22-16,-21-22 0,21 0 0,0-20 15,-22-1-15,22 0 0,0 0 0,0 0 16,0-42 0,0 0-16,0 0 15,0 0-15,22-22 0,-22 1 0,21 0 16,0-1-16,-21 1 0</inkml:trace>
  <inkml:trace contextRef="#ctx0" brushRef="#br0" timeOffset="15152.24">6244 8276 0,'0'0'15,"-21"-21"-15,21 0 0,-21 0 0,21 0 16,0-1-16,21 22 15,0 0-15,21 0 16,1 0-16,20-21 0,22 21 16,0 0-16,-1 0 0,22-21 0,21 21 15,-21 0-15,21-21 0,21 0 16,0 21-16,22-21 0,-22 21 16,21-22-16,0 22 0,-20-21 0,20 21 15,-21-21-15,21 0 0,-20 21 16,-1-21-16,-21 21 0,21-21 0,-21-1 15,-21 22-15,21-21 0,-21 21 0,-1-21 16,-20 21-16,0 0 0,-1-21 16,-20 21-16,-22 0 0,1-21 0,-1 21 15,-21 0-15,0 0 0,0 0 0,1 0 16,-1 0-16,-21 21 16,0 0-1,0 0-15,0 0 0,0 1 0,0 20 16,0 64-1,0-64-15,0 0 0,0 1 0,0 20 16,0-20-16,0 20 0,0-21 16,0 22-16,0-22 0,0 22 0,0-1 0,0 1 15,0-1-15,0 1 0,0-1 16,0 1-16,0-1 0,0 1 0,0-1 16,0-20-16,0 20 0,0-21 0,0 1 15,0-1-15,0 0 0,-21 22 16,-1-43-16,1 21 0,0 1 0,21-1 15,-21-21-15,-21 22 0,20-22 16,1 0-16,-21 0 0,21 0 16,-22 0-16,1 1 0,0-1 0,-1 0 15,1-21-15,0 21 0,-1-21 0,-20 0 16,-1 21-16,22-21 0,-21 0 0,-1 21 16,-21-21-16,1 0 0,-1 0 15,-21 0-15,0 0 0,-21 0 0,0 0 16,-21 0-16,0 0 0,-21 0 0,21 0 15,-22 0-15,22 0 0,0 0 16,0 0-16,0 0 0,-1 0 0,1 0 16,0 0-16,21 0 0,-21 0 0,21 0 15,0 0-15,21 22 0,21-22 16,-20 0-16,41 0 0,1 0 16,-1 0-16,22 0 0,21 0 0,-1 0 15,1 0-15,42 0 16,1 0-16,-1 0 15,21 0-15,0-22 0,1 1 0,-1 21 16,22-21-16,-1 0 0</inkml:trace>
  <inkml:trace contextRef="#ctx0" brushRef="#br0" timeOffset="15759.89">11790 7641 0,'0'-21'32,"-21"42"-32,21 0 15,0 1-15,0 20 0,0 0 16,0 22-16,0-1 0,0 1 16,-22-1-16,22 22 0,0 0 0,0-1 15,-21-20-15,21 20 0,0 1 16,0 0-16,-21-1 0,21 1 0,-21 0 15,21-22-15,-21 22 0,21-22 0,0 1 16,0-1-16,0 1 0,0-22 0,0 1 16,0-1-16,0 0 0,0 1 15,0-22-15,0 0 0,0 0 0,0 0 16,0-42 15,0 0-31,0 0 0,0-22 16,21 22-16,-21-21 0,21 0 15,-21-1-15,0 1 0</inkml:trace>
  <inkml:trace contextRef="#ctx0" brushRef="#br0" timeOffset="17004.18">11811 7747 0,'0'0'0,"-21"-21"0,0 0 0,21 0 0,-22-1 15,1 22-15,0 0 16,21-21-16,21 21 31,0 0-31,22 0 16,-1 0-16,22 0 0,-1 0 0,1 0 16,20 0-16,1 0 0,0 0 0,20 0 15,1 0-15,0 0 0,42 0 16,-21 0-16,43 0 0,-22 0 0,0 0 15,21 0-15,-21-21 0,22 21 16,-22-21-16,0 21 0,0 0 0,-21-21 16,0 21-16,-21 0 0,21-21 15,-21 21-15,21 0 0,-21 0 0,0-22 16,-22 22-16,22-21 0,-21 21 16,-22 0-16,22-21 0,-22 21 0,1 0 15,-1 0-15,1 0 0,-22-21 16,1 21-16,20 0 0,-21 0 0,-20 0 15,20 0-15,-21 0 0,0 0 16,0 21-16,-21 0 0,0 0 16,0 1-16,0-1 0,0 0 15,0 0-15,0 0 0,0 22 16,0-22-16,0 21 0,0-21 0,0 22 16,0-1-16,0 0 0,0 22 15,0-22-15,0 0 0,-21 22 16,21-22-16,0 22 0,-21-22 0,21 22 15,0-22-15,-21 21 0,21-20 0,0 20 16,0 1-16,0-1 0,0-20 16,0 20-16,0 1 0,0-1 0,0 1 15,0-1-15,-21-21 0,21 22 0,0-22 16,-21 22-16,21-22 0,0 0 0,0 1 16,-22-1-16,22 0 0,-21 1 15,0-1-15,0 0 0,21 1 0,-21-1 16,0-21-16,-1 0 0,1 22 0,0-22 15,0 0-15,0-21 16,0 21-16,-22-21 0,22 0 0,-21 21 16,-1-21-16,1 0 0,0 0 0,-22 0 15,1 0-15,20 0 0,-41 0 16,20 0-16,1 0 0,-22 0 0,0 0 16,1 0-16,20 0 0,-42 0 0,22 0 15,-1 0-15,-21 0 0,0 0 0,1 0 16,-1 0-16,0 0 0,0-21 15,0 21-15,-21 0 0,21 0 0,1 0 16,-1 0-16,0 0 0,0 0 0,0 0 16,0 0-16,22 0 0,-1 0 0,0 0 15,1 0-15,20 0 16,-20 0-16,20 0 0,1 0 0,-1 0 16,1 0-16,-1 0 0,22 0 0,-1 0 15,1 0-15,0 0 0,21 0 0,-1 0 16,1 0-16,0 0 0,0 0 15,0 0-15,21-21 16,-21 21 0,-1-21-16,1 21 15,0 0 1,21-21-16,0 0 109,0-1-77,0 1-17,-21 0 1,21 0-16,0 0 0,0 0 15,-21-1-15,21 1 16,0 0-16,0 0 0,0 0 16,0 0-16,0-1 0,0 1 15,0 0 1,21 21 46</inkml:trace>
  <inkml:trace contextRef="#ctx0" brushRef="#br0" timeOffset="19131.97">4635 6117 0,'0'0'0,"22"-21"0,-1 21 0,-21-21 16,21 0-16,-21 0 16,21 21-1,-21 21 1,-21 0-16,0 0 16,0 21-16,-1 1 0,1 20 0,-21 1 15,21 20-15,0 1 0,-22 0 0,1-1 16,21 1-16,-22 21 0,-20 0 15,21-22-15,-1 22 0,-20 0 0,-1 0 16,22-21-16,-22 20 0,1-20 16,21 0-16,-22-1 0,22-20 0,-1 21 15,1-43-15,21 21 0,0-20 0,0-22 16,-1 21-16,22-21 16,0-42-1,0 0-15,0 0 0,0 0 0,22-22 16,-1 1-16,0 0 0,0-22 15,0 22-15</inkml:trace>
  <inkml:trace contextRef="#ctx0" brushRef="#br0" timeOffset="19583.71">4657 6244 0,'21'-42'0,"-42"84"0,63-126 0,-21 62 0,-21 1 16,0 0-16,-21 21 15,0 0-15,0 0 0,-1 0 16,-20 21-16,0 0 0,-1 1 16,1-1-16,0 21 0,-22 0 0,22 1 15,0-1-15,-1 0 0,1 1 16,0-1-16,-1 0 0,22 1 0,-21-1 16,21-21-16,-1 22 0,1-22 15,0 0-15,21 0 0,21-42 31,0 0-31,1 0 16,-1-1-16,21 1 0,-21-21 0,22 0 16,-22-1-16,21 1 15,0-22-15,22 22 0,-22 0 0,1-1 16,20 1-16,-21 0 0,1 21 0,-1-1 16,0 1-16,1 0 0,-22 21 15,21 0-15,-21 0 0,1 0 0,-1 21 16,0 0-16,0 1 0,0 20 15,0-21-15,-21 21 0,0 1 0,22 20 16,-22-20-16,21-1 0,-21 0 0,21 1 16,-21-1-16,0 0 0,21-21 15,0 22-15,-21-22 0,21 0 16,1 0-16,-1 0 0,21-21 16</inkml:trace>
  <inkml:trace contextRef="#ctx0" brushRef="#br0" timeOffset="20080.41">7599 6054 0,'0'0'0,"0"-21"0,0-1 0,0 1 15,0 0-15,0 0 16,21 21-1,-21 21-15,21 0 0,-21 0 16,0 22-16,21-1 0,-21 0 16,21 22-16,1-1 0,-22 1 0,0 21 15,0-1-15,0 1 0,0 0 16,0-1-16,0-20 0,0 20 0,0 1 16,0 0-16,0-1 0,-22 1 0,22 0 15,0-1-15,0-20 0,-21-1 16,21 1-16,0-22 0,-21 22 0,21-22 15,0 0-15,0-20 0,0-1 0,0 0 16,0 0-16,0 0 0,0-42 16,0 0-1,0 0-15,0 0 0,0-1 16,0-20-16,0 0 0,0-1 0,21-20 16</inkml:trace>
  <inkml:trace contextRef="#ctx0" brushRef="#br0" timeOffset="20552.15">7747 6202 0,'0'0'0,"-21"-42"0,0 20 0,-22-20 15,22 42-15,-21-21 0,21 21 0,-1 0 16,-20 0-16,21 0 0,-21 21 16,20 0-16,1 0 0,0 22 15,-21-1-15,21 0 0,-1 22 0,1-22 16,0 22-16,0-1 0,0-20 15,0 20-15,-1-21 0,1 1 0,0-1 16,21-21-16,0 0 0,-21 1 16,21-1-16,0 0 0,0-42 31,21 0-15,0-1-16,0 1 0,1-21 0,-1 0 15,0-1-15,0-20 0,21-1 0,-20 1 16,20-1-16,-21 1 0,21 20 15,1-20-15,-1-1 0,0 22 16,1-21-16,-1 20 0,0 22 16,-20 0-16,20 0 0,-21 0 0,0 21 15,0 0-15,1 0 0,-1 21 0,0 0 16,0 21-16,0-21 0,0 22 16,1-1-16,-1 0 0,0-20 0,0 20 15,0 0-15,22 1 0,-22-1 16,0-21-16,0 21 0,0-20 0,0-1 15,1 0-15,-1 0 0,0 0 0,0 0 16,0-21-16,0 0 16,1 0-16,-1 0 0,21 0 15</inkml:trace>
  <inkml:trace contextRef="#ctx0" brushRef="#br0" timeOffset="21112.83">10583 5652 0,'-21'-43'0,"42"86"0,-63-107 0,21 43 0,0 0 16,-1 0-16,1-1 15,21 1-15,0 0 0,21 21 32,1 0-17,-1 0-15,0 0 0,0 0 0,21 21 16,-20 22-16,20-22 0,0 21 15,22 0-15,-22 1 0,22-1 0,-1 0 16,1 22-16,20-22 0,1 22 16,-22-22-16,22 22 0,0-1 15,-1 1-15,22-1 0,-21 22 0,21-1 16,-22 1-16,22 0 0,0-1 0,0 1 16,0 21-16,-22-21 0,22-1 15,-21 1-15,21 0 0,-22-1 0,22-20 16,-21 20-16,0-20 0,-1-1 0,-20-20 15,-1-1-15,1 0 0,-22 1 16,0-22-16,-20 0 0,-1 0 0,0 0 16,0-21-16,-21-21 31,0 0-31,0 0 0,-21 0 16,0-22-16,0 22 0,-1-21 0,1 0 15,0-1-15,-21-20 0,21 20 16</inkml:trace>
  <inkml:trace contextRef="#ctx0" brushRef="#br0" timeOffset="21739.47">11261 5313 0,'0'-21'0,"0"0"31,-22 21 1,1 0-32,0 0 15,-21 0-15,21 0 0,-22 0 0,-20 21 16,20-21-16,-20 21 0,-1 0 15,1-21-15,21 21 0,-22-21 0,1 21 16,20-21-16,-20 0 0,20 0 16,-20 22-16,21-22 0,-1 0 0,1 0 15,21 0-15,0 0 0,-1 0 16,1 0-16,21 21 0,0 0 16,21 0-1,1 0-15,-1 0 0,0 1 0,21 20 16,-21-21-16,22 21 0,-22 1 15,21-1-15,1-21 0,-22 22 0,21-1 16,-21 0-16,22 1 0,-22-22 16,21 21-16,-21-21 0,0 22 15,22-22-15,-22 0 0,0 0 0,0 0 0,0 0 16,1 1-16,-1-22 0,-21 21 16,21-21-16,-21 21 15,21-21-15,0 0 0,0 0 16,1 0-16</inkml:trace>
  <inkml:trace contextRef="#ctx0" brushRef="#br0" timeOffset="22735.9">23135 2477 0,'0'-22'0,"0"44"0,0-65 15,0 22-15,0 0 0,0 0 16,0 0-16,0-1 0,0 1 0,0 0 15,0 0-15,-21 21 0,21-21 0,0 0 16,-21 21-16,0 0 16,21 21-1,0 0-15,0 21 0,0 1 16,0 20-16,-22 1 0,22 20 16,0-20-16,0 20 0,0 1 15,0 0-15,0-1 0,-21 22 0,21-21 16,0 21-16,0-22 0,0 22 0,0-21 15,0 0-15,0-22 0,0 22 16,-21-1-16,21-20 0,-21 21 0,21-22 16,-21 1-16,21-1 0,-21-21 15,21 1-15,-22-1 0,22 0 0,-21-20 16,21-1-16,0 0 0,0-42 31,0 0-31,0-22 16</inkml:trace>
  <inkml:trace contextRef="#ctx0" brushRef="#br0" timeOffset="23815.28">23156 2434 0,'0'-21'16,"0"42"-16,-21-63 0,0 21 0,21 0 0,-21-1 16,42 22 15,0 0-31,0 0 16,22 0-16,-1 0 0,0 0 0,22 0 15,20 0-15,1 0 0,0 0 16,21 0-16,-1 0 0,1 0 0,0 22 15,21-22-15,21 0 0,0 0 0,22 0 16,-1 0-16,0 0 0,1 0 16,-1 0-16,22 0 0,-22 21 15,21-21-15,1 0 0,-1 0 0,1 0 16,-1 0-16,1 0 0,-1 21 16,1-21-16,-1 0 0,1 0 15,-1 0-15,-20 0 0,-1 0 16,-21 21-16,-21-21 0,21 0 0,-42 0 15,0 0-15,0 0 0,-21 0 16,-1 0-16,1 0 0,-22 0 0,1 0 16,-22 0-16,22 0 0,-22 0 15,-21 0-15,22-21 0,-22 21 0,0 0 16,0 0 0,-21 21-1,0 0-15,0 0 0,0 1 16,-21-1-16,21 21 0,-21 0 0,21 1 15,0-1-15,-21 0 0,21 1 16,-22-1-16,22 0 0,0 22 0,0-22 16,0 22-16,0-22 0,0 22 15,0 20-15,0-20 0,-21-1 0,21 22 16,-21-22-16,21 1 0,0-1 16,0 1-16,0-1 0,-21 1 0,21-22 15,0 22-15,-21-22 0,21 22 16,-21-22-16,21 0 0,0 1 0,0-1 15,-22 0-15,1 1 16,0-22-16,21 0 0,-21 0 0,0 0 16,0 0-16,-22 1 0,22-1 0,-21-21 15,21 21-15,-22 0 0,1-21 16,-22 0-16,22 0 0,0 0 0,-22 0 16,1 21-16,-1-21 0,1 0 15,-1 0-15,-20 0 0,-1 0 0,-21 0 16,0 0-16,0 0 0,1 0 0,-22-21 15,-22 21-15,1-21 0,0 21 16,-21-21-16,-1 21 0,22 0 0,-21-21 16,21 21-16,-22 0 0,22 0 15,0-22-15,21 22 0,-21 0 16,21 0-16,0 0 0,21 0 0,-42-21 16,21 21-16,0 0 0,-21 0 15,21 0-15,0 0 0,0 0 0,21 0 16,-21 0-16,21 0 0,0 0 0,0 0 15,22 0-15,-1 0 0,0 0 16,22 0-16,-1 0 0,22 0 0,-21 0 16,20 0-16,-20 0 0,20 0 15,1 0-15,0 0 0,-22 0 0,22 0 16,0 0-16,-1 0 0,22 21 0,-21-21 16,21 0-16,-1 0 15,1 0-15,21 22 63</inkml:trace>
  <inkml:trace contextRef="#ctx0" brushRef="#br0" timeOffset="24455.91">18965 7260 0,'0'-42'0,"0"84"16,0-105-16,0 42 0,0-1 0,0-20 15,0 21-15,0 0 0,0 0 16,0-1-16,0 1 0,0 0 0,0 42 31,-21 22-31,21-22 16,-21 42-16,21-20 0,0 20 0,0 1 15,0 20-15,0-20 0,0 20 16,-21 1-16,21-21 0,-21 20 0,-1 1 16,22-22-16,0 22 0,-21 0 0,0-1 15,21-20-15,0 21 0,-21-22 16,21 1-16,-21-1 0,21 1 0,0-1 15,0-21-15,0 22 0,0-22 0,0-21 16,0 22-16,0-22 16,0 0-16,0-42 15,0 0 1,0 0-16,0-22 0,21 22 16</inkml:trace>
  <inkml:trace contextRef="#ctx0" brushRef="#br0" timeOffset="25148.52">18923 7324 0,'0'-43'0,"0"86"0,0-128 0,0 64 16,0-21-16,0 20 0,0 1 16,0 0-16,0 0 0,21 0 15,0 21-15,22 0 16,-1 0-16,0-21 0,43 21 0,0 0 15,-1-22-15,43 1 0,-21 21 0,21-21 16,21 21-16,0-21 0,22 21 16,-1-21-16,0 0 0,1 21 0,-1 0 15,0 0-15,1 0 0,-1-22 16,0 22-16,-20 0 0,-1 0 0,-21 0 16,-21 0-16,21 0 0,-22 0 0,-20 0 15,0 0-15,-1 0 0,-20 0 16,-22 0-16,1 0 0,-1 0 15,-21 0-15,0 0 0,-21 22 16,21-1-16,-21 0 16,0 0-16,0 0 0,0 0 0,0 1 15,0 20-15,0 0 0,-21 1 16,0-1-16,21 21 0,-21-20 0,0 20 16,21-20-16,-21 20 0,21 1 0,-22-1 15,22-21-15,0 22 0,-21-1 16,21 1-16,0-1 0,-21 22 15,21-21-15,0-1 0,-21 1 0,21-1 16,0 1-16,0-1 0,0-21 0,-21 22 16,0-22-16,-1 1 0,1-1 15,0 0-15,0 1 0,-21-1 0,20-21 16,-20 21-16,0-20 0,-1-1 16,1 0-16,0 0 0,-1 0 0,1-21 15,-21 21-15,-1 1 0,-21-22 0,22 21 16,-22-21-16,-21 21 0,1-21 15,-1 0-15,0 21 0,-42-21 0,21 0 16,-43 0-16,22 21 0,-21-21 0,0 0 16,-1 21-16,22 1 0,0-22 15,0 21-15,0-21 0,21 21 16,21-21-16,0 21 0,21-21 0,1 21 16,20-21-16,1 0 0,-1 21 0,22-21 15,-1 0-15,1 22 0,21-22 16,0 0-16,0 0 0,42-22 31</inkml:trace>
  <inkml:trace contextRef="#ctx0" brushRef="#br0" timeOffset="25687.21">24511 6879 0,'0'0'15,"21"-21"-15,0-21 0,0 21 0,1-1 16,-1 1-16,0 21 15,-21 21-15,0 1 16,0-1-16,0 21 0,0 0 16,0 1-16,0 20 0,0 22 0,-21 0 15,21 20-15,-21-20 0,-1 21 16,1-21-16,0 20 0,0-20 16,0 0-16,0 21 0,-22-22 0,22 1 15,0-22-15,0 22 0,21-21 0,-21-1 16,21-21-16,-22 22 0,22-43 15,-21 21-15,21-20 0,0 20 0,0-21 16,0-42 0,0 0-1,21 0-15,1-1 0,-1-20 0</inkml:trace>
  <inkml:trace contextRef="#ctx0" brushRef="#br0" timeOffset="26411.79">24405 7133 0,'-21'-42'16,"42"84"-16,-63-105 0,21 20 0,-1 22 15,1 0-15,0 0 0,0 21 0,21-21 16,0 0-16,21 21 16,0 0-16,22-22 15,-1 1-15,43 21 0,-1 0 16,1-21-16,21 21 0,0-21 0,21 0 15,0 21-15,0-21 0,21 21 0,0-22 16,21 22-16,-21-21 0,22 21 16,-22 0-16,0-21 0,21 21 15,-20 0-15,-1 0 0,0-21 0,-21 21 16,0 0-16,-21 0 0,0-21 16,-1 21-16,-20 0 0,0 0 0,-22 0 15,1 0-15,-22 0 0,0 0 16,1 0-16,-1 0 0,-21 0 0,0 0 15,1 0-15,-1 0 0,0 0 16,0 21-16,-21 0 16,0 0-16,0 0 0,0 1 0,0 20 15,0-21-15,0 21 0,-21 1 16,0-1-16,0 0 0,-1 22 16,1-1-16,0 1 0,0 21 15,21-22-15,-21 22 0,0-22 0,-1 22 16,22-22-16,0 22 0,-21 0 0,21-22 15,0 22-15,0 0 0,0-22 16,0 22-16,0-22 0,0 1 0,0-22 16,0 22-16,0-22 0,0 0 0,0 1 15,0-1-15,-21-21 0,0 21 16,21-20-16,-42-1 0,20 0 0,1 0 16,-21 0-16,0-21 0,-1 21 15,1-21-15,0 22 0,-22-22 16,1 0-16,-22 0 0,0 0 0,1 0 15,-43 0-15,21 0 0,-21 0 0,-21 0 16,-1 0-16,1 0 0,-21 0 16,0 0-16,20 0 0,-20 0 0,21 0 15,0 21-15,0-21 0,21 0 0,0 0 16,0 0-16,21 21 0,0-21 16,21 0-16,1 0 0,20 0 0,1 0 15,20 0-15,1 0 0,21 0 0,0 0 16,-1 0-16,22-21 0,0 0 15,22-1-15,-1 22 0,21-21 16,0-21-16,22 21 0,-1 0 16,1-22-16</inkml:trace>
  <inkml:trace contextRef="#ctx0" brushRef="#br0" timeOffset="26923.5">29570 6773 0,'0'0'15,"21"0"-15,-21 22 31,0-1-31,0 21 0,0-21 16,0 22-16,0 20 0,0 1 0,-21 20 16,0-20-16,21 42 0,0-22 15,-22 1-15,1 0 0,0-1 0,21 1 16,0 0-16,0-1 0,-21 1 16,21 0-16,0-22 0,0 1 0,0-1 15,0-21-15,0 1 0,0-1 0,0 0 16,0-20-16,0-1 0,0 0 15,0 0-15,0-42 32,0 0-32,0 0 0,0-22 15</inkml:trace>
  <inkml:trace contextRef="#ctx0" brushRef="#br0" timeOffset="27668.07">29676 7006 0,'0'0'0,"0"-42"0,-22 21 0,22 0 16,-21-1-16,21 1 0,0 0 15,0 0-15,0 0 0,43 0 16,-22-1-16,21 22 16,0-21-16,43 0 0,-21 21 0,20-21 15,22 0-15,0 21 0,0-21 16,21 21-16,0 0 0,21 0 0,0 0 15,0 0-15,0 0 0,1 0 16,-1 0-16,21 0 0,-21 0 0,-21 0 16,21 21-16,-21-21 0,0 0 15,-21 0-15,0 21 0,0-21 0,-21 21 16,-22-21-16,1 0 0,-22 0 16,0 0-16,-21 0 0,1 0 15,-1 0-15,-21 21 16,0 0-16,0 1 15,0-1-15,0 0 0,-21 0 16,-1 0-16,1 22 0,21-22 16,-21 21-16,0 0 0,0 1 0,0-1 15,-1 22-15,1-1 0,21 1 16,-21-1-16,0 1 0,0-1 0,0 1 16,21 20-16,0-20 0,0 20 15,0 1-15,0-21 0,0 20 0,0 1 16,0-22-16,0 22 0,0-21 15,0-1-15,21 1 0,-21-22 16,0 21-16,0-20 0,0-1 16,0 0-16,0 1 0,0-1 0,-21-21 15,-1 22-15,1-22 0,-21 0 16,21 0-16,-22 0 0,1-21 0,0 21 16,-1-21-16,-20 22 0,-1-22 15,-20 0-15,-1 0 0,0 0 0,1 0 16,-43 0-16,21 0 0,-21 0 15,-21-22-15,0 1 0,-1 21 0,1 0 16,-21 0-16,21 0 0,-22 0 0,22 0 16,0 0-16,0 21 0,21-21 15,0 22-15,21-1 0,0-21 16,0 21-16,22 0 0,20-21 0,-20 21 16,41 0-16,-20-21 0,20 0 15,22 22-15,-21-22 0,21 0 0,0 0 16,21-22 15,0 1-31,0 0 0,-22 0 16,1-21-16,21 20 0</inkml:trace>
  <inkml:trace contextRef="#ctx0" brushRef="#br0" timeOffset="28463.62">23601 4720 0,'0'0'0,"21"-21"0,0 0 0,0 0 15,0 0-15,1 21 0,-1-22 0,-21 1 16,0 0-1,-21 21 1,-22 21-16,22 22 16,-21-1-16,-1 0 0,1 22 15,-21 20-15,-1-20 0,1 21 0,-1-1 16,1 22-16,-22-21 0,21-1 0,-20 22 16,-1 0-16,22 0 0,-22-21 15,0-1-15,1 22 0,20-21 0,-21-1 16,22 1-16,-1 0 0,1-1 15,-1-20-15,1 21 0,-1-22 16,22 1-16,0-22 0,-1 0 0,22 1 16,0-22-16,0 0 0,21 0 0,-21 0 15,21-42 1,0-21-16,21 21 16,-21-1-16,21-20 0</inkml:trace>
  <inkml:trace contextRef="#ctx0" brushRef="#br0" timeOffset="29014.31">23495 4720 0,'-21'-21'0,"42"42"0,-63-42 16,20 21-16,1 0 0,-21 21 16,0 0-16,-1 1 0,1-1 0,0 21 15,-22-21-15,22 22 0,-43-1 0,22 0 16,-1 1-16,1-1 0,-22 0 16,21 1-16,1-1 0,-1-21 15,1 21-15,21-20 0,-1-1 16,1 0-16,21-21 0,0 21 0,-1-21 15,44 0 1,-1 0-16,0 0 16,21-21-16,1 0 0,-1 21 0,0-21 15,1-22-15,20 22 0,1 0 16,-1-21-16,1-1 0,-1 1 0,1 0 16,-1-22-16,1 22 0,20-1 15,-20 1-15,-1 0 0,-20-1 16,-1 22-16,0 0 0,1 21 0,-22 0 0,21 0 15,-21 21 1,-21 0-16,21 1 0,-21 20 0,0 0 16,22 1-16,-22-1 0,0 0 15,0 22-15,0-22 0,21 0 0,0-20 16,-21 20-16,21-21 0,0 21 0,0-20 16,1-1-16,-1 0 0,0 0 15,0-21-15,0 21 0,0-21 0,1 21 16,-1-21-16,0 0 0,0 0 0,0 0 15,22-21-15</inkml:trace>
  <inkml:trace contextRef="#ctx0" brushRef="#br0" timeOffset="29471.04">26352 4530 0,'0'0'16,"-21"-21"-16,21-1 0,-21 1 0,21 0 0,0 0 15,0 0-15,0 42 32,0 0-32,0 0 15,0 22-15,0-1 0,0 0 0,0 22 16,-21-1-16,21 22 0,0 0 0,0-1 16,0 1-16,-21 0 0,21-1 15,-21 1-15,21 0 0,-22-1 0,22 1 16,0 0-16,-21-1 0,0 1 15,21-22-15,-21 1 0,21-1 0,0 1 16,-21-22-16,0 1 0,21-1 16,-22 0-16,22-21 0,0 1 0,-21-1 15,21 0-15,0 0 0,-21-21 16,21-21 0,0 0-16,0 0 0,0-1 0,0-20 15</inkml:trace>
  <inkml:trace contextRef="#ctx0" brushRef="#br0" timeOffset="29991.74">26352 4551 0,'0'0'0,"0"-21"0,0 0 15,-21-1-15,0 22 0,0 0 0,-21 0 16,20 0-16,1 0 0,-21 22 15,0 20-15,20-21 0,-20 21 0,0 22 16,-1-22-16,1 22 0,21-1 16,-21 1-16,20-1 0,-20 1 0,0-1 15,21-20-15,-1 20 0,1-21 0,-21-20 16,42 20-16,-21-21 0,21 0 16,-21 0-16,21 1 0,0-1 15,21-42 16,0-1-31,0 1 0,0 0 0,0 0 16,1-21-16,-1-1 0,21 1 16,0-22-16,-20 22 0,20-21 0,0-1 15,1 1-15,-1-1 0,0 1 16,22 20-16,-22-20 0,-21 20 0,22 1 16,-1 0-16,-21 21 0,0-1 0,0 1 15,1 0-15,-1 21 0,0 0 16,-21 21-1,21 0-15,0 22 0,-21-22 0,21 21 16,1 1-16,-22-1 0,21 21 0,-21-20 16,0-1-16,21 0 0,0 1 15,-21-1-15,0 0 0,0-20 16,21-1-16,0 0 0,-21 0 0,22-21 16,-22 21-16,21-21 0,0 0 15,0 0-15,0 0 0,0-21 16,1 21-16</inkml:trace>
  <inkml:trace contextRef="#ctx0" brushRef="#br0" timeOffset="30487.46">28638 4360 0,'0'-21'0,"0"0"31,22 42 0,-1-21-31,0 21 16,21 1-16,-21-1 0,22 0 0,20 0 15,-20 21-15,20-20 0,1 20 0,-1 0 16,1 22-16,20-1 0,-20 1 16,20 20-16,1 1 0,-21 0 0,20-1 15,1 1-15,-22 0 0,22-1 16,0 1-16,-1 0 0,-20 21 0,21-22 16,-1 1-16,1 0 0,-22-1 15,1-20-15,-1 20 0,-20-20 0,20-1 16,-20-20-16,-22-1 0,21 0 15,-21 1-15,0-1 0,-21-21 16,0 0-16,22-21 0,-22 22 0,21-22 16,0-22 15,0-20-15,-21 21-16,0 0 0,0-22 15,0 22-15,0 0 0,0-21 0,0 21 16</inkml:trace>
  <inkml:trace contextRef="#ctx0" brushRef="#br0" timeOffset="31228.04">29570 4445 0,'0'0'0,"21"-21"16,0 21-16,0 0 15,0 0-15,1 0 16,-44 0 31,1 0-47,-21 0 0,0 0 15,-1 0-15,1 0 0,-22 0 16,22 0-16,-21 0 0,-1 0 0,1 0 16,20 0-16,-20 0 0,20-21 15,1 21-15,0 0 0,-1 0 0,22 0 16,0-21-16,0 21 0,0 0 15,0 0 1,21 21 15,21-21-31,-21 21 0,21 0 16,0 0-16,-21 0 0,21 22 16,0-22-16,1 21 0,-1-21 0,0 22 15,0-1-15,21 0 0,-20 1 16,-1 20-16,0-20 0,21-1 0,-21 0 15,1 1-15,-1-1 0,0 0 0,0 1 16,0-22-16,-21 21 0,21-21 16,1 0-16,-22 1 0,0-1 0,21 0 15,-21 0-15,21 0 16,0 0 0,0-21-16,0 0 15</inkml:trace>
  <inkml:trace contextRef="#ctx0" brushRef="#br0" timeOffset="32607.24">29422 8382 0,'0'21'16,"0"0"-1,0 1-15,0-1 16,0 0-16,-22 0 0,22 0 0,0 0 16,-21 1-16,21-1 0,0 21 15,0-21-15,0 22 0,-21-22 0,21 21 16,-21-21-16,21 0 0,0 1 0,0 20 15,-21-21-15,0 0 16,21 0-16,0 1 0,0-1 16,0 0-1</inkml:trace>
  <inkml:trace contextRef="#ctx0" brushRef="#br1" timeOffset="59755.76">5186 3958 0,'0'0'0,"0"-21"0,-21 0 31,21 0-31,0 0 16,0-1 0,0 1-1,0 42 48,0 1-48</inkml:trace>
  <inkml:trace contextRef="#ctx0" brushRef="#br1" timeOffset="62875.8">4953 3958 0,'21'0'16,"-21"-21"-16,21 21 0,-21-21 15,21 21-15,-21-21 16,22 21-16,-22-21 15,0-1-15,21 1 16,-21 0 0,-21 21-16,-1 0 15,1 0-15,0 0 0,0 0 16,-21 0-16,-1 0 0,22 21 0,-21 0 16,-1 1-16,1 20 0,0 0 0,21 1 15,-22-1-15,22 0 0,0 22 16,0-22-16,0 0 0,21 1 15,0-1-15,0 0 0,0 1 16,21-22-16,0 21 0,0-21 0,21 1 16,-20-1-16,20 0 0,0-21 15,1 21-15,-1-21 0,0 0 0,1 0 16,-1 0-16,-21 0 0,21 0 0,1 0 16,-22 0-16,21 0 0,-21-21 15,1 0-15,-1 21 0,21-21 0,-21-22 16,0 22-16,1 0 15</inkml:trace>
  <inkml:trace contextRef="#ctx0" brushRef="#br1" timeOffset="64150.51">5419 4233 0,'0'0'0,"21"-42"0,-21 21 16,21 0-16,-21-22 0,21 22 15,-21 0-15,0 0 0,0 42 32,0 0-32,-21 0 15,21 1-15,-21-1 0,21 21 16,0-21-16,0 22 0,-21-22 0,21 21 15,0-21-15,0 0 0,0 1 16,0 20-16,0-21 0,0 0 16,0 0-16,21 1 0,0-22 15,0 0-15,0 0 16,22 0-16,-22 0 0,0 0 0,0-22 16,21 22-16,-20-21 0,-1 0 0,0 0 15,0 0-15,0 0 0,-21-22 16,0 22-16,21-21 0,-21 21 0,0-22 15,0 22-15,0-21 0,0 21 16,0-22-16,-21 22 0,0 21 0,21-21 16,-21 21-16,0 0 0,0 0 15,-1 0-15,1 21 0,21 0 16,-21 0-16,0 22 0,0-22 0,21 21 16,0-21-16,0 22 0,-21-22 0,21 21 15,0-21-15,0 22 0,0-22 16,0 0-16,21 0 0,-21 0 15,21-21-15,0 22 0,0-1 0,22-21 16,-22 0-16,0 0 0,21 0 0,-21 0 16,22 0-16,-22 0 0,21-21 15,-21-1-15,1 1 0,20 0 0,-21 0 16,0 0-16,0 0 0,1-1 16,-22-20-16,0 21 0,21-21 0,-21 20 15,0 1-15,0 0 0,0 0 0,0 0 16,0 42 15,0 0-31,0 0 16,0 0-16,0 22 0,0-22 0,0 0 15,0 0-15,0 0 0,0 1 0,0-1 16,0 0-16,0 0 0,21-21 16,0 21-16,0-21 0,0 0 15,1 0-15,-1 0 16,0 0-16,0 0 0,0 0 0,0-21 15,22 0-15,-22 21 0,-21-21 0,21-22 16,0 22-16,0 0 0,-21 0 16,0-21-16,22 20 0,-22-20 0,21 21 15,-21 0-15,0 0 16,0 42 0,0 0-1,-21 0-15,21 0 0,-22 0 16,22 22-16,0-22 0,0 0 0,0 0 15,0 0-15,0 1 0,0-1 0,0 0 16,0 0-16,0 0 16,22-21-16,-1 0 0,0 0 15,0 0-15,21 0 0,-20 0 16,-1-21-16,21 21 0,-21-21 16,22 0-16,-22 0 0,0-1 0,21 1 0,-42 0 15,21 0-15,1-21 0,-22 20 16,21 1-16,-21-21 0,0 21 15,0 0-15,0-1 0,0 44 32,0-1-17,0 0-15,0 0 0,0 0 16,0 0-16,0 1 0,-21 20 0,21-21 16,0 0-16,-22 0 0,22 1 0,0-1 15,-21 0-15,21 0 16,-21-21 15,21-21-15,0 0-1,0 0-15,0-22 0,0 22 16,0 0-16,0-21 0,21 20 0,0-20 16,1 0-16,20 21 0,0-1 0,-21 1 15,22 0-15,-1 0 0,22 21 16,-22 0-16,0 0 0,1 21 0,-22 0 15,21 0-15,-21 1 0,0-1 16,1 0-16,-1 21 0,-21-21 16,0 1-16,0 20 0,0-21 0,0 0 15,0 0-15,-21 1 0,-1-1 16,22 0-16,0 0 0,-21-21 0,21 21 16,-21-21-16,21-21 46,21 0-46,-21 0 0,21-22 16,1 22-16</inkml:trace>
  <inkml:trace contextRef="#ctx0" brushRef="#br1" timeOffset="64372.33">7599 3789 0,'0'-21'0,"0"42"0,0-21 31,0 21-31,0 0 0,0 0 15,-21 22-15,21-1 0,-22 0 16,1-20-16,21 20 0,0 0 0,-21 1 16,21-1-16,-21 0 0,21-21 0,-21 1 15,21 20-15,0-21 0,0 0 16,0 0-16,0 1 0,21-22 31,0 0-31,0 0 0,0 0 0,-21-22 16,22 1-16,-1 0 0</inkml:trace>
  <inkml:trace contextRef="#ctx0" brushRef="#br1" timeOffset="64543.24">7451 4106 0,'-22'0'0,"44"0"0,-65 0 0,22 0 0,0 0 16,0 0-16,21-21 31,42 21-31,-21 0 0,0 0 15,1 0-15,20-21 0,-21 21 16,0-21-16,22 21 0,-22 0 0,21-21 16,-21 21-16,22 0 0</inkml:trace>
  <inkml:trace contextRef="#ctx0" brushRef="#br1" timeOffset="64940.01">7853 4128 0,'-21'0'16,"42"0"-16,-64 0 0,22 0 0,21-22 16,-21 1-16,21 0 15,0 0-15,0 0 0,21 0 16,0-1-16,1 22 0,20 0 16,-21-21-16,0 21 0,0 0 0,22 0 15,-22 0-15,0 21 0,0 1 16,0-22-16,-21 21 0,0 0 15,22 21-15,-22-21 0,0 1 0,0-1 16,0 0-16,0 21 0,-22-21 0,1 1 16,21-1-16,-21 0 0,0-21 15,0 21-15,21 0 0,-21-21 0,-1 0 16,22-21 15,0 0-31,0-21 16,22 20-16,-22 1 0,21 0 15,0-21-15,0 21 0,-21-22 0,21 22 16,0-21-16,1 21 16,-1-1-16,0 1 0,0 21 0,0-21 15,0 0-15,1 21 0,-1 0 16</inkml:trace>
  <inkml:trace contextRef="#ctx0" brushRef="#br1" timeOffset="65551.66">8297 3937 0,'0'42'31,"0"-20"-15,0-1-16,0 0 0,0 0 15,-21 0-15,21 0 0,0 1 0,-21-1 16,21 0-16,0 0 16,0 0-16,0 0 0,0 1 15,0-1-15,0 0 16,21-21-16,0 0 0,0 0 0,1 0 15,-1 0-15,0 0 0,0 0 0,0 0 16,22 0-16,-22 0 0,0-21 16,0 0-16,0-1 0,0 1 15,1-21-15,-22 21 0,21 0 0,-21-1 16,0 1-16,0 0 0,0-21 16,21 42-16,-21-21 0,0-1 0,0 1 15,21 21-15,-21 21 31,0 1-15,0-1-16,0 0 0,0 21 16,0-21-16,-21 22 0,21-22 0,-21 21 15,21 1-15,0-22 0,0 21 0,0 0 16,0 1-16,0-1 0,0-21 16,0 22-16,0-1 0,0 0 0,0 1 15,0-1-15,0 0 0,0 22 0,0-22 16,0 0-16,0 1 0,0 20 15,0-20-15,0-1 0,0-21 0,0 21 16,-21 1-16,21-22 0,-22 0 0,1 0 16,0 0-16,0-21 15,0 0-15,0 0 0,-1 0 16,1 0-16,0 0 0,0-21 16,0-21-16,21 21 0,0 0 15,-21-22-15,21 1 0,0-22 0,0 22 16,0-21-16,0-1 0,0 22 0,21-22 15,0 1-15,0 20 0,0-20 16,22 21-16,-22-1 0,21 1 16,0-22-16,1 43 0,-1-21 0,0 0 15,1 20-15</inkml:trace>
  <inkml:trace contextRef="#ctx0" brushRef="#br1" timeOffset="66612.05">5736 5207 0,'0'-21'15,"0"0"-15,0 0 16,0 42 31,0 21-47,0-21 0,0 0 15,0 22-15,0-22 0,0 21 0,0-21 16,0 1-16,0 20 0,0-21 0,0 0 16,0 0-16,0 1 0,0-1 15,0 0-15,0 0 0,0 0 16,21-21 0,0 0-1,-21-21-15,0 0 0</inkml:trace>
  <inkml:trace contextRef="#ctx0" brushRef="#br1" timeOffset="66815.45">5757 5186 0,'0'0'0,"0"-21"16,21 21-1,1 0 1,-1-21-16,0 21 0,21 0 0,-21 0 15,22 0-15,-22 0 0,21-22 16,-21 22-16,22 0 0,-22 0 0,0 0 16,0 0-16,-21 22 15,-21-1-15,0 0 16</inkml:trace>
  <inkml:trace contextRef="#ctx0" brushRef="#br1" timeOffset="66967.36">5651 5461 0,'22'0'16,"-1"0"-16,0 0 16,21 0-16,-21 0 0,1 0 0,20 0 15,0 0-15,1-21 0,-22 21 0,21-21 16,0 21-16,1-21 0,-22 21 16,21-22-16,-21 1 0,1 21 0</inkml:trace>
  <inkml:trace contextRef="#ctx0" brushRef="#br1" timeOffset="67204.23">6265 5017 0,'0'0'0,"0"21"32,0 0-32,0 21 15,0-21-15,0 22 0,0-22 16,0 21-16,0-21 0,0 22 0,0-22 15,0 21-15,0-21 0,0 22 0,0-22 16,0 0-16,0 0 0,0 22 16,0-22-16,0 0 0,0 0 15,21-21 1,1 0-16,20 0 0</inkml:trace>
  <inkml:trace contextRef="#ctx0" brushRef="#br1" timeOffset="67663.96">6921 5292 0,'0'0'0,"0"-64"15,-21 43 1,0 21-16,0 0 0,0 0 16,0 0-16,-1 21 0,-20-21 15,21 21-15,-21 1 0,20-1 0,1 0 16,0 0-16,0 0 0,0 0 15,0 1-15,21-1 0,0 0 0,0 0 16,0 0-16,0 0 0,0 1 16,0-1-16,21-21 15,0 0-15,21 0 0,-21 0 16,22 0-16,-22 0 0,21-21 0,-21 21 16,22-22-16,-22 1 0,0 0 15,0 0-15,22 0 0,-43 0 0,21-1 16,0 1-16,-21 0 0,21 21 15,-21-21-15,0 0 0,0 42 47,0 0-47,0 0 0,0 0 0,0 1 16,-21-1-16,21 0 0,0 0 16,0 0-16,0 0 0,0 1 15,0-1-15,21-21 0,0 0 16,0 21-16,1-21 0,-1 0 0,0 0 15,21 0-15,1 0 0,-1 0 16,0-21-16,1 21 0,-1-21 0,0-1 16,1 1-16</inkml:trace>
  <inkml:trace contextRef="#ctx0" brushRef="#br1" timeOffset="68211.94">7683 5313 0,'0'-21'16,"0"42"-16,22-42 0,-22 0 0,0-1 0,0 1 15,-22 0-15,1 21 0,0 0 16,0 0-16,0 0 15,0 0-15,-1 21 0,1 0 16,0-21-16,0 22 0,0-1 0,0 0 16,21 0-16,0 0 0,0 0 0,0 1 15,0-1-15,0 0 16,0 0-16,21-21 16,0 0-16,0 0 0,0 0 0,0 0 15,1 0-15,20-21 0,-21 21 16,0-21-16,0 21 0,1-21 0,-1-1 15,0 22-15,-21-21 0,0 0 0,21 21 16,0-21-16,-42 42 63,21 0-63,-21 0 0,21 1 0,0-1 15,-21 21-15,0-21 0,21 22 0,0-1 16,0 0-16,0 22 0,0-22 15,0 0-15,0 1 0,0-1 0,0 0 16,21 1-16,0-1 0,0 0 0,0 1 16,0-22-16,1 21 0,-22-21 15,21 22-15,-21-22 0,21 0 0,-21 0 16,0 0-16,-21-21 31,0 0-31,-1 0 0,1 0 0,21-21 16,-21 0-16,0 0 0,0 0 0,0-22 15,-1 22-15,1-21 0,0 0 0,21-1 16,0 1-16,-21 0 0,21-1 16,0 1-16,0 0 0,0 20 0,0-20 15,0 21-15,21 0 0,-21-22 16,42 22-16,-20 0 0,-1 0 0,21 0 16,0 0-16</inkml:trace>
  <inkml:trace contextRef="#ctx0" brushRef="#br1" timeOffset="68483.78">8551 5186 0,'0'0'0,"0"-21"16,-21 21-16,0 0 15,0 0-15,0 21 16,21 0-16,-22 0 15,22 0-15,0 22 0,-21-22 0,21 0 16,-21 21-16,21-20 0,0-1 0,0 0 16,0 21-16,0-21 15,0 1-15,0-1 0,0 0 0,21-21 16,0 21-16,1-21 0,-1 0 16,0 0-16,21 0 0,-21 0 15,1-21-15,-1 21 0,21-21 0</inkml:trace>
  <inkml:trace contextRef="#ctx0" brushRef="#br1" timeOffset="68723.64">8932 5122 0,'0'-21'0,"0"42"0,21-63 0,1 21 16,-1 21 0,0 0-16,-21 21 0,21-21 0,0 21 15,0 0-15,-21 1 0,22-1 16,-1 0-16,21 21 0,-21-21 0,0 22 15,1-22-15,-1 0 0,0 21 0,-21-20 16,0-1-16,0 21 0,0-21 16,0 0-16,-21 1 0,0-1 0,-1 0 15,1 0-15,0 0 0,0-21 0,0 21 16,0-21-16,-1 0 0,1 0 16,0 0-16,21-21 15,0 0-15</inkml:trace>
  <inkml:trace contextRef="#ctx0" brushRef="#br1" timeOffset="69712.08">9694 3895 0,'0'-21'0,"0"-1"32,-21 22 15,0 0-47,0 0 0,21 22 0,-21-1 15,-1 0-15,22 21 0,-21-21 16,21 1-16,0-1 0,0 0 15,0 0-15,0 21 0,0-20 0,0-1 16,0 0-16,21-21 0,1 21 16,-1-21-16,0 0 0,21 0 15,-21 0-15,22 0 0,-22 0 0,21 0 16,1-21-16,-1 21 0,0-21 0,-21 0 16</inkml:trace>
  <inkml:trace contextRef="#ctx0" brushRef="#br1" timeOffset="70175.81">10054 3641 0,'0'0'15,"-21"0"-15,-21 0 0,-1-21 0,1 21 16,0 0-16,-1 0 0,1 0 0,21 0 16,-22 21-16,1 0 0,0 0 15,-1 0-15,22 0 0,-21 1 0,21 20 16,0-21-16,-1 21 0,1 1 0,0-1 15,21 0-15,0 1 0,0-1 16,0 0-16,0 1 0,0-22 16,0 21-16,0 1 0,0-22 0,21 0 15,0 21-15,1-21 0,-1-21 16,0 22-16,21-1 0,-21-21 0,22 0 16,-1 0-16,0 0 0,1 0 0,-1 0 15,22 0-15,-22 0 0,21-21 16,-20 21-16,20-22 0,-20 1 0,-1 0 15,0-21-15,1 21 0,-1-22 0,-21 22 16,0-21-16,0-1 0,1-20 16,-1 21-16,-21-1 0,0-20 0,0 20 15,0 1-15,0 0 0,-43-1 16,22 1-16,-21 0 0,21 21 16,-22-1-16,1 1 0,-21 0 0,20 21 15,-20 0-15,-1 0 0,22 0 16,-22 0-16,1 21 0,21 0 0,-22 1 15,22-1-15,-1 0 0,22 0 0,-21 21 16,21-20-16,-22-1 0,22 21 16,0-21-16,0 0 0,21 22 0,-21-22 15</inkml:trace>
  <inkml:trace contextRef="#ctx0" brushRef="#br1" timeOffset="70920.39">1947 8509 0,'0'0'0,"-21"-21"0,21 0 15,-21 21 1,21-21-16,-21 21 0,0 0 16,21 21-1,0 21-15,0-21 16,0 22-16,-22-22 0,22 21 0,0 0 16,0 1-16,0 20 0,0-20 15,0-22-15,0 21 0,0 0 0,0 1 16,0-22-16,0 0 0,0 0 15,0 0-15,0 1 0,0-1 16</inkml:trace>
  <inkml:trace contextRef="#ctx0" brushRef="#br1" timeOffset="71128.27">1630 9081 0,'0'0'0,"0"42"31,0-21-31,0 0 0,21-21 16,0 0-16,0 0 0,22 0 0,-22 0 15,0 0-15,21 0 16,1 0-16,-22 0 0,21-21 0,0 21 16,-20-21-16,-1 0 0,21 21 15,-21-21-15,0-1 0,-21 1 0,0 0 16,0 0-16,0-21 15</inkml:trace>
  <inkml:trace contextRef="#ctx0" brushRef="#br1" timeOffset="71319.16">1693 8573 0,'0'0'0,"-42"-22"31,42 1-15,21 21-1,-21-21-15,42 21 0,-20 0 0,-1-21 16,21 21-16,0-21 0,1 21 16,-1 0-16,-21-21 0,22 21 0,-1 0 15,0 0-15,-21 0 0,22 0 16,-22 0-16</inkml:trace>
  <inkml:trace contextRef="#ctx0" brushRef="#br1" timeOffset="71743.92">2371 8615 0,'21'21'16,"-42"-42"-16,42 63 0,-21-21 0,21 1 16,-21-1-16,0 0 0,21 0 0,-21 0 15,0 0-15,0 1 0,0-1 0,0 0 16,0 0-16,0 0 0,0 0 16,-21 1-16,21-1 0,-21 0 0,0 0 15,21 0-15,-22-21 16,1-21 15,21 0-15,0 0-16,0 0 0,0-1 15,0-20-15,21 21 0,1-21 0,-1 20 16,0-20-16,0 21 0,0 0 16,22 0-16,-22-1 0,21 22 15,0 0-15,1 0 0,-22 0 0,21 0 16,1 0-16,-22 0 0,21 22 15,-21-1-15,0 0 0,1 0 0,-1 0 16,-21 22-16,0-22 0,0 0 16,0 21-16,0-21 0,0 1 0,0-1 15,-21 0-15,-1 0 0,22 0 16,-21-21-16,21 21 0,21-42 31,1 21-15,-1-21-16</inkml:trace>
  <inkml:trace contextRef="#ctx0" brushRef="#br1" timeOffset="72411.53">3471 8678 0,'0'0'0,"-21"-21"15,0 0-15,0 21 0,-22 0 0,22 0 16,-21-21-16,21 21 0,-22 0 15,1 0-15,21 0 0,-21 21 0,-1 0 16,22 0-16,-21 1 0,21-1 0,-22 21 16,22-21-16,0 22 15,0-1-15,21-21 0,0 21 0,0 1 16,0-22-16,0 0 0,0 21 16,0-20-16,21-22 0,0 21 0,0 0 15,0-21-15,22 0 0,-22 0 0,21 0 16,-21 0-16,22-21 0,-1 0 15,0-1-15,1 1 0,-1 0 0,0 0 16,-20-21-16,20 20 0,-21-20 16,0 0-16,22 21 0,-43-22 0,21 1 15,-21 0-15,21-1 0,-21 1 0,0 0 16,0 20-16,0-20 16,0 21-16,0 0 0,0 0 0,-21 21 15,0 0 1,21 21-16,-22 0 0,22 0 15,0 0-15,0 22 0,0-22 0,0 21 16,0 0-16,0 1 0,0-1 16,0 0-16,0-20 0,0 20 0,0-21 15,0 0-15,22 22 0,-1-22 16,0 0-16,0-21 0,0 0 16,0 0-16,1 0 0,-1 0 15,0 0-15,0 0 0,0-21 0,0 0 16,1-1-16,-1 1 0,0 0 15,0-21-15,0 21 0,0-1 0,-21 1 16,0 0-16,0 0 0,22 21 16,-22 21-1,0 0 1,0 0-16,0 1 0,0-1 16,-22 0-16,22 0 0,0 0 0,0 0 15,0 1-15,0-1 0,0 0 16,22-21 15,-22-21-31,21 0 16</inkml:trace>
  <inkml:trace contextRef="#ctx0" brushRef="#br1" timeOffset="72583.42">3958 8573 0,'0'0'16,"0"-22"-16,-21 22 0,0 0 15,21 22 17,0-1-32,0 0 15,0 0 1,0 0-16,21-21 0,0 21 16</inkml:trace>
  <inkml:trace contextRef="#ctx0" brushRef="#br1" timeOffset="73029.17">4339 8742 0,'0'0'0,"0"-21"0,0 0 16,-21 21-16,0-22 16,0 22-16,-1 0 15,1 0-15,0 0 0,0 0 16,0 0-16,21 22 15,-21-1-15,21 0 0,-22 0 0,22 0 16,0 0-16,-21 1 0,21-1 16,0 0-16,0 0 0,0 0 0,0 0 15,0 1-15,21-22 16,1 0 0,-1 0-16,0 0 0,0-22 15,-21 1-15,21 21 0,0-21 0,1 0 16,-22 0-16,21 0 0,-21-1 15,21 1-15,-21 0 0,0 0 16,21 21-16,-21-21 0,0 42 31,0 0-31,0 0 16,0 0-16,0 1 0,0-1 0,0 0 16,0 0-16,0 0 0,21-21 15,-21 21-15,21 1 0,1-22 16,-1 21-16,0-21 0,0 0 15,0 0-15,106-21 16,-106-1-16</inkml:trace>
  <inkml:trace contextRef="#ctx0" brushRef="#br1" timeOffset="73296.03">5207 8319 0,'0'0'0,"-21"-22"0,0 22 16,-1 0-16,1 0 0,0 0 16,0 0-16,0 22 0,0-1 0,-1-21 15,-20 21-15,21 21 0,0-21 16,0 1-16,21-1 0,-22 0 0,22 21 16,0-21-16,0 1 0,0-1 0,0 0 15,0 0-15,0 0 16,22 0-16,-1-21 0,0 0 15,0 0-15,0 0 0,0 0 0,1 0 16,-1 0-16,0 0 0,21 0 16,-21-21-16,1 0 0,-1 21 0</inkml:trace>
  <inkml:trace contextRef="#ctx0" brushRef="#br1" timeOffset="73723.78">5207 8065 0,'-21'0'0,"42"0"0,-63-22 0,20 22 0,-20 0 16,21 0-16,0 0 0,-22 0 16,1 22-16,21-1 0,-21 0 15,20 21-15,-20-21 0,21 22 0,-21-1 16,20 0-16,1 1 0,0-1 0,0 0 16,0 1-16,21-1 0,0 0 15,0 1-15,0-1 0,0-21 0,0 22 16,21-1-16,0-21 0,0 0 0,22 22 15,-22-22-15,21-21 0,0 21 16,1 0-16,-22-21 0,21 0 0,1 0 16,-1 0-16,0 0 0,-21 0 0,22 0 15,-1 0-15,-21-21 0,22 0 16,-22 0-16,21-22 0,-21 22 16,0 0-16,1-21 0,-22 20 0,0-20 15,21 0-15,-21-1 0,0 1 16,0 0-16,0-22 0,-21 22 0,-1-22 15,1 22-15,0 0 0,0-1 0,0 1 16,-22 0-16,1 21 0,21 21 16,-21 0-16,20 0 0,-20 0 0,21 0 15,0 0-15,-22 21 0,22 21 16,0-21-16,0 22 0,0-22 16,-22 21-16,22 0 0,0 1 0,0-1 15,0 0-15</inkml:trace>
  <inkml:trace contextRef="#ctx0" brushRef="#br1" timeOffset="74156.53">1736 10012 0,'0'-21'16,"0"-43"-1,0 43-15,0 42 32,0 0-17,0 22-15,0-22 0,0 0 0,0 21 16,0-20-16,0-1 0,0 21 16,0-21-16,0 22 0,0-22 0,0 0 15,-22 0-15,22 21 0,0-20 16,-21-1-16,21 0 0,21-42 31,1 0-31</inkml:trace>
  <inkml:trace contextRef="#ctx0" brushRef="#br1" timeOffset="74347.42">1757 9970 0,'0'0'0,"0"-22"0,0 1 16,0 0-1,21 21 1,0-21-16,0 21 0,0 0 16,1 0-16,-1 0 0,0-21 0,21 21 15,-21 0-15,1 0 0,-1 0 16,0 0-16,0 0 0,-21 21 16,0 0-16</inkml:trace>
  <inkml:trace contextRef="#ctx0" brushRef="#br1" timeOffset="74500.25">1757 10181 0,'0'0'15,"21"0"-15,0 21 0,0-21 16,0 0-16,1 0 0,-1 0 0,0 0 16,21 0-16,-21 0 0,1 0 15,20 0-15,-21-21 0,21 0 0,-20 21 16,20-21-16,-21 0 0,0 21 0</inkml:trace>
  <inkml:trace contextRef="#ctx0" brushRef="#br1" timeOffset="74728.13">2498 9737 0,'0'-21'0,"0"42"0,0-21 31,0 21-31,0 0 15,0 21-15,0-20 0,0 20 16,0-21-16,-22 21 0,22 1 0,0-22 16,-21 21-16,21-21 0,0 1 0,0 20 15,0-21-15,0 0 0,0 0 16,0 1-16,21-22 0,1 0 16,-1 0-16,0 0 0,0 0 15,0 0-15</inkml:trace>
  <inkml:trace contextRef="#ctx0" brushRef="#br1" timeOffset="75647.94">3048 9991 0,'0'-21'15,"0"42"-15,0-64 0,0 22 0,0 0 16,0 0-16,-21 0 0,0 21 16,-1 0-16,1 0 0,0 0 15,0 0-15,0 21 0,-22 0 16,22 0-16,0 0 0,0 1 0,0-1 15,0 0-15,21 0 0,-22 21 16,22-20-16,-21-1 0,21 0 16,0 0-16,0 0 0,0 0 0,0 1 15,0-1-15,21-21 0,1 0 16,-1 0-16,0 0 0,0 0 0,0 0 16,22 0-16,-22 0 0,0-21 0,21-1 15,-21 1-15,1 21 0,-1-21 16,0 0-16,0 0 0,0 0 0,-21-22 15,0 22-15,21 0 0,-21 0 16,0 0-16,0-1 0,0 1 0,-21 21 47,21 21-47,0 1 0,-21-1 0,21 0 16,-21 0-16,21 0 0,0 0 0,0 1 15,0-1-15,0 0 16,0 0-16,0 0 0,21-21 15,0 21-15,0-21 0,1 0 16,-1 0-16,21 0 0,-21 0 0,22 0 16,-1 0-16,0-21 0,1 21 0,-1-21 15,0 0-15,1 0 0,-22 0 16,21-1-16,-21 1 0,0 0 16,-21 0-16,0 0 0,0-22 0,0 22 15,0 0-15,0 0 0,-21 0 16,0 21-16,0 0 15,-21 0-15,20 0 0,1 0 0,0 21 16,0-21-16,21 21 0,-21 0 16,0-21-16,-1 21 0,1 1 0,21-1 15,0 0-15,0 0 0,0 0 16,0 0-16,21-21 16,1 0-16,-1 0 15,0 0-15,0 0 0,0 0 16,0 0-16,1 0 0,-1-21 0,0 21 15,0 0-15,0 0 0,0 0 16,1 0 0,-22 21-16,0 1 15,0-1-15,21 0 0,-21 0 16,0 0-16,0 22 0,0-1 16,21-21-16,-21 43 0,0-22 0,0 0 15,21 1-15,-21 20 0,21-21 0,-21 22 16,0-22-16,0 22 0,0-22 15,0 0-15,0 22 0,0-22 0,0-21 16,0 22-16,-21-22 0,0 0 0,0 0 16,-22 0-16,22 1 0,-21-22 0,21 0 15,-22 0-15,1 0 0,21-22 16,-21 1-16,-1 0 0,22 0 16,-21 0-16,21 0 0,-1-1 0,1 1 15,21 0-15,0-21 0,0 21 16,0-22-16,0 22 0,0-21 0,0-1 15,0 22-15,21-21 0,1 0 0,-1-22 16,0 22-16</inkml:trace>
  <inkml:trace contextRef="#ctx0" brushRef="#br1" timeOffset="75903.78">4191 9610 0,'-42'0'16,"20"0"0,1 42-16,21 0 0,-21-20 15,21-1-15,-21 21 0,21 0 16,-21-20-16,21 20 0,-21-21 0,21 0 16,0 22-16,0-22 0,0 0 0,0 0 15,0 0-15,0 0 0,0 1 16,21-22-16,0 0 15,0 0-15,0 0 0,0 0 0,22 0 16,-22-22-16</inkml:trace>
  <inkml:trace contextRef="#ctx0" brushRef="#br1" timeOffset="76143.66">4530 9652 0,'0'-21'0,"0"42"0,0-63 0,21 21 0,-21-1 16,0 1-16,21 21 0,0 0 15,0 0-15,0 0 16,1 0-16,-1 21 0,0 1 0,21-1 16,-21 0-16,1 21 0,-1-21 0,0 22 15,0-22-15,-21 21 0,0 1 16,0-22-16,0 21 0,0-21 16,0 22-16,0-22 0,-21 0 0,0 21 15,0-21-15,-1 1 0,-20-1 16,21-21-16,-21 21 0,20-21 0,1 0 15,0 0-15,0 0 0</inkml:trace>
  <inkml:trace contextRef="#ctx0" brushRef="#br1" timeOffset="76975.92">8149 8297 0,'0'0'0,"0"-63"31,0 42-31,0 0 16,-21 42 15,21 0-31,0 0 16,0 21-16,0-20 0,0 20 0,-21 0 16,21 1-16,0-1 0,-21-21 0,21 21 15,0 1-15,0-1 0,0-21 16,0 22-16,0-22 0,0 21 15,0-21-15,0 0 0,21 1 0,0-1 16,0-21-16,0 0 0,0 0 16,22 0-16,-22 0 0,0 0 0,0-21 15,22 21-15,-22-22 0,0-20 0,21 21 16,-21 0-16,22-22 0,-22 1 16,0 21-16,21-21 0,-20-1 15,-1-20-15,0 20 0,0 1 0,-21 0 0,0-1 16,0 1-16,21 0 0,-21-1 15,0 22-15,0 0 0,0 0 0,0 0 16,0 42 15,0 0-31,0 0 0,0 0 16,0 1-16,0-1 0,0 0 16,0 0-16,0 0 0,0 0 15,21 1-15</inkml:trace>
  <inkml:trace contextRef="#ctx0" brushRef="#br1" timeOffset="77336.12">9059 8361 0,'0'0'0,"43"-21"0,-22 21 0,0-21 15,0 21 1,-21-22-16,-21 22 16,0 0-1,0 0-15,-1 0 0,1 0 16,0 0-16,-21 22 0,21-1 0,-1 0 15,22 0-15,0 0 0,0 0 16,0 1-16,0-1 16,22-21-16,-22 21 0,21 0 0,0-21 15,0 21-15,21-21 0,-20 21 0,-1 1 16,0-22-16,21 0 0,-21 0 16,1 21-16,-1 0 0,0 0 15,-21 0 1,-21-21-16,0 0 0,-1 0 15,-20 21-15,21-21 0,-21 0 16,-1 0-16,22 0 0,-21 0 0,21 0 16,-1 0-16,1 0 0,21-21 31,21 0-31,1 0 16,-1 0-16</inkml:trace>
  <inkml:trace contextRef="#ctx0" brushRef="#br1" timeOffset="77671.13">10266 7874 0,'0'0'0,"0"-21"0,0 0 0,0 0 15,0-1-15,-21 22 16,21-21-16,-22 21 0,1 0 16,0 0-16,0 0 0,0 21 15,0-21-15,-1 22 0,1-1 16,0 0-16,0 0 0,21 0 0,0 0 16,-21 22-16,0-22 0,21 0 15,0 0-15,0 22 0,0-22 0,0 0 16,0 0-16,0 0 15,21-21-15,0 0 0,0 21 0,0-21 16,0 0-16,1 0 0,20 0 0,-21 0 16,0-21-16,22 21 0,-22-21 0</inkml:trace>
  <inkml:trace contextRef="#ctx0" brushRef="#br1" timeOffset="78135.57">10435 7620 0,'0'0'0,"-21"0"0,-106 0 31,85 0-31,-1 0 0,22 21 0,-21 0 16,-1 1-16,22-1 0,-21 0 0,21 21 16,-22-21-16,22 22 0,-21-1 15,21 0-15,0 1 0,-1-1 0,1 22 16,0-22-16,0 0 0,0 1 0,21-1 15,0 0-15,0 1 0,0-22 16,0 21-16,0-21 0,21 0 16,0 1-16,0-1 0,0 0 0,22 0 15,-22 0-15,21-21 0,1 0 0,-1 0 16,0 0-16,1 0 0,20 0 16,-21 0-16,1 0 0,-1 0 0,0-21 15,1 0-15,-1 0 0,0 0 0,-20-1 16,20-20-16,-21 21 0,0-21 15,0-1-15,1 1 0,-1-22 0,-21 22 16,0-21-16,0 20 0,0-20 0,0 20 16,0 1-16,-21 0 0,-22-1 15,22 22-15,0 0 0,-21 0 0,-1 0 16,1 0-16,0 21 0,-1 0 0,1 0 16,0 21-16,-1-21 0,1 21 15,0 0-15,-1 21 0,1-20 16,0 20-16,20-21 0,-20 21 0,0 1 15,21 20-15,-22-20 0</inkml:trace>
  <inkml:trace contextRef="#ctx0" brushRef="#br1" timeOffset="78583.32">6879 9673 0,'0'0'0,"0"-42"0,0 21 0,0 0 16,0-1-16,0 44 16,0-1-1,0 0-15,0 0 0,0 21 16,0 1-16,-21-1 0,21 0 0,-21-20 15,21 20-15,0 0 0,-21-21 0,21 22 16,-22-22-16,22 0 0,0 0 16,0 0-16,0 1 0,22-22 31,-1-22-15,0 1-16</inkml:trace>
  <inkml:trace contextRef="#ctx0" brushRef="#br1" timeOffset="78787.2">6921 9567 0,'-21'-21'16,"42"42"-16,-42-63 0,0 42 0,21-21 15,0 0 1,0 0-16,21 21 16,0 0-16,1 0 0,20 0 15,-21 0-15,0 0 0,22 0 16,-22 0-16,21 0 0,-21 0 0,0 0 15,1 0-15,-1 0 0,-21 21 16,0 0-16,-21 0 16,-1 0-16</inkml:trace>
  <inkml:trace contextRef="#ctx0" brushRef="#br1" timeOffset="78915.13">6816 9758 0,'0'0'0,"0"21"0,21-21 16,0 0-16,0 0 0,0 0 15,0 0-15,1 0 0,-1 0 0,21 0 16,-21-21-16,22 0 0,-22 21 16,21-21-16,-21-1 0</inkml:trace>
  <inkml:trace contextRef="#ctx0" brushRef="#br1" timeOffset="79151.99">7556 9313 0,'0'0'0,"-21"0"0,0 0 16,0 22-16,21-1 16,-21 0-16,21 0 0,0 0 15,0 0-15,0 22 0,-21-1 0,21 0 16,0-20-16,-22 20 0,22 0 16,0-21-16,0 22 0,0-22 15,0 21-15,0-21 0,0 1 0,0-1 16,0 0-16,22 0 15,-1-21-15,0 0 0,0 0 16,0 0-16,22-21 0</inkml:trace>
  <inkml:trace contextRef="#ctx0" brushRef="#br1" timeOffset="79619.72">8191 9525 0,'0'0'0,"-63"-63"31,42 63-31,0 0 0,-1 0 0,1 0 16,0 0-16,0 0 0,0 0 0,0 0 15,-1 21-15,1 0 0,0 0 16,0 21-16,0-20 0,0-1 0,21 21 16,0 0-16,-22-20 0,22-1 0,0 21 15,0-21-15,0 0 0,0 1 16,0-1-16,22 0 0,-1-21 15,0 0-15,0 0 0,0 0 16,22 0-16,-22 0 16,21-21-16,-21 21 0,0-21 0,22-1 15,-22 1-15,21 0 0,-21 0 0,1 0 16,-1-22-16,0 22 0,0-21 16,0 21-16,-21-22 0,0 22 0,0 0 15,0 0-15,0 0 0,0 42 31,0 0-31,-21 0 16,0 22-16,21-22 0,-21 0 0,21 21 16,0-21-16,0 22 0,0-22 0,0 0 15,0 0-15,0 0 0,0 1 16,0-1-16,0 0 0,21-21 16,0 21-16,0-21 0,22 0 15,-22 0-15,0 0 0,21 0 16,1-21-16,-1 21 0</inkml:trace>
  <inkml:trace contextRef="#ctx0" brushRef="#br1" timeOffset="80181.39">8975 9567 0,'0'0'15,"0"-21"-15,0 0 0,0 0 0,0 0 0,0 0 16,-22 21-16,1 0 16,0 0-16,0 0 0,-21 0 0,20 0 15,1 0-15,0 0 0,-21 21 0,21 0 16,-1 0-16,1 0 0,0 0 15,0 1-15,21 20 0,0-21 16,0 0-16,0 0 0,0 1 0,0-1 16,0 0-16,21 0 0,0-21 15,0 0-15,1 0 0,-1 0 16,0 0-16,0 0 0,0 0 0,0 0 16,22-21-16,-22 21 0,0-21 0,0 0 15,-21-1-15,21 22 0,1-21 16,-22 0-16,21 0 0,-21 0 15,0 42 17,0 0-17,-21 0-15,21 0 0,-22 1 0,1-1 16,21 21-16,0 0 0,0-20 16,-21 20-16,21 0 0,0 1 0,0-1 15,0 0-15,0 1 0,0-1 0,21 21 16,-21-20-16,21-1 0,1 22 0,-1-22 15,-21 21-15,0-20 0,21 20 16,-21-20-16,0-1 0,0 0 0,-21 1 16,0 20-16,-1-42 0,-20 22 15,0-1-15,-1 0 0,1-21 0,-21 1 16,20-1-16,1 0 0,0 0 16,-22-21-16,22 0 0,-1 0 0,1 0 15,0 0-15,-1-21 0,1 0 0,21 0 16,0-22-16,0 22 0,-1-21 0,22 21 15,0-22-15,0 1 0,0 0 16,0-1-16,0-20 0,22 20 0,-1 1 16,21 0-16,-21-1 0,22-20 0,-22 21 15,21-1-15</inkml:trace>
  <inkml:trace contextRef="#ctx0" brushRef="#br1" timeOffset="80468.24">9461 9377 0,'0'0'0,"-42"0"31,42 21-31,-21-21 0,21 21 0,-21 0 0,0 1 16,21 20-16,-22-21 0,1 21 15,21 1-15,-21-22 0,21 21 16,0-21-16,0 1 0,0-1 0,0 21 16,0-21-16,0 0 0,0 1 15,21-22-15,0 0 16,1 0-16,-1 0 0,21 0 0,-21 0 16,0 0-16,1-22 0,-1 1 0</inkml:trace>
  <inkml:trace contextRef="#ctx0" brushRef="#br1" timeOffset="80720.09">9800 9335 0,'0'0'0,"0"-22"0,0 1 15,21 0-15,-21 0 16,21 21-16,1 0 16,-1 0-16,0 0 0,0 0 0,0 0 15,0 0-15,1 0 0,20 0 16,-21 21-16,21 0 0,-20 0 0,-1 1 15,0-1-15,0 21 0,-21-21 0,0 22 16,0-1-16,0-21 0,0 21 16,-21 1-16,0-22 0,0 21 0,-1-21 15,-20 1-15,21-1 0,-21 0 0,20 0 16,-20 0-16,21-21 0,0 0 16,0 0-16,-1 0 0</inkml:trace>
  <inkml:trace contextRef="#ctx0" brushRef="#br1" timeOffset="81703.53">12552 8149 0,'0'-21'0,"0"42"0,21-84 0,-21 42 0,21-1 16,-21 1-16,0 0 0,0 0 15,0-21-15,21 42 0,-21-22 0,0 1 16,0 42 15,0 22-15,0-22-16,0 21 0,-21 22 0,21-22 16,0 0-16,0 22 0,-21-22 0,21 1 15,-21 20-15,21-21 0,0 1 16,0-22-16,0 21 0,0-21 0,0 1 15,0-1-15,21 0 0,0 0 0,0-21 16,0 0-16,1 0 0,20 0 0,-21 0 16,21 0-16,1-21 0,-22 0 15,21 0-15,1-1 0,-1 1 0,0-21 16,-21 21-16,22-22 0,-22 1 16,0 0-16,0-1 0,-21-20 15,0 21-15,0-22 0,0 22 0,0-1 16,0 1-16,0 0 0,0-1 0,-21 22 15,21 0-15,0 0 16,-21 21-16,21 21 16,0 0-1,0 0-15,0 1 0,21-1 16,0 0-16,0-21 0</inkml:trace>
  <inkml:trace contextRef="#ctx0" brushRef="#br1" timeOffset="81952.38">13652 7874 0,'0'-21'0,"0"42"0,22-63 0,-22 21 15,0-1-15,0 1 0,0 0 16,0 42 0,0 0-16,0 1 15,0-1-15,0 21 0,-22 0 0,22 1 16,0-1-16,-21 0 0,0 1 0,21-1 15,-21 0-15,0-20 0,0 20 16,21 0-16,-22-21 0,22 1 16,-21-1-16,21 0 0,0 0 0,0 0 15,21-21 1,1 0-16</inkml:trace>
  <inkml:trace contextRef="#ctx0" brushRef="#br1" timeOffset="82291.19">13970 7916 0,'0'0'0,"21"-42"0,-21 21 0,21 0 16,-21 0-16,-21 21 15,0 0 1,0 21-16,0 0 0,-22-21 0,22 21 16,-21 0-16,-1-21 0,22 21 0,-21 1 15,0-1-15,20 0 0,-20-21 16,21 21-16,0 0 0,0-21 0,21 21 15,0 1 1,0-1-16,0 0 16,21 0-16,0-21 0,0 21 15,0 0-15,0 1 0,1-1 0,-1 0 16,0 0-16,0-21 0,0 21 16,0 0-16,1 1 0,-1-1 0,-21 0 15,21-21-15,0 21 0,0-21 16,0 21-16,1-21 15,-1 0-15,0 0 0,0 0 16,0 0-16,0 0 16,1-21-16,20 21 0</inkml:trace>
  <inkml:trace contextRef="#ctx0" brushRef="#br1" timeOffset="82605">15473 7493 0,'-21'0'0,"42"0"0,-64 0 0,22 0 15,0 0-15,-21 0 0,21 0 0,-1 0 16,-20 21-16,21 0 0,0 1 0,0-1 15,-1 21-15,1-21 0,0 0 16,21 1-16,-21-1 0,21 21 0,0-21 16,0 0-16,0 1 0,21-1 15,0 0-15,0-21 0,1 0 0,20 21 16,-21-21-16,21 0 16,-20 0-16,20 0 0,0 0 0,1-21 15,-22 0-15,21 21 0</inkml:trace>
  <inkml:trace contextRef="#ctx0" brushRef="#br1" timeOffset="83027.77">15621 7239 0,'0'0'0,"-21"0"0,-22 0 16,1 0-16,0 0 0,-1 0 15,1 21-15,-21 0 0,20 1 0,1-1 16,0 21-16,-22-21 0,22 22 15,-1-1-15,1 0 0,21 1 0,-21 20 16,20-21-16,-20 1 0,21-1 16,21 0-16,0 1 0,0-1 0,0 0 15,0 1-15,0-1 0,0-21 0,21 22 16,21-22-16,-20 0 0,20 0 16,0 0-16,1 0 0,20-21 15,-21 0-15,1 0 0,20 0 0,-20 0 0,-1 0 16,21-21-16,-20 0 0,-1 0 0,0 0 15,1 0-15,-1-22 0,0 1 16,-20 21-16,20-22 0,-21-20 16,0 21-16,0-1 0,1-20 0,-22 20 15,0-20-15,0-1 0,0 1 16,-22 21-16,1-22 0,0 22 0,-21-1 16,-1 22-16,1 0 0,0 0 0,-22 21 15,22 0-15,-22 0 0,22 0 16,-21 21-16,20 21 0,1-20 0,0 20 15,20 0-15,-20 1 0,0 20 16,21-21-16,-22 1 0</inkml:trace>
  <inkml:trace contextRef="#ctx0" brushRef="#br1" timeOffset="83411.55">12721 9123 0,'0'-21'0,"0"42"32,0 0-32,0 0 15,0 0-15,-21 22 0,21-22 0,0 21 16,-21-21-16,21 22 0,0-22 16,0 21-16,0 1 0,-21-22 0,21 0 15,0 21-15,0-21 0,0 1 0,0-1 16,0 0-16,0 0 0,21-21 15,0 0 1,0-21-16,0 21 0,-21-21 16</inkml:trace>
  <inkml:trace contextRef="#ctx0" brushRef="#br1" timeOffset="83583.45">12742 9208 0,'0'-22'16,"0"44"-16,0-65 0,21 43 15,1 0 1,-1 0-16,0 0 0,0 0 0,0 0 16,0 0-16,22 0 0,-22 0 15,21 0-15,-21 0 0,1 0 16,-1 0-16,-21 21 16,0 1-16</inkml:trace>
  <inkml:trace contextRef="#ctx0" brushRef="#br1" timeOffset="83751.36">12700 9398 0,'0'21'16,"0"-42"-16,-21 63 0,21-20 16,21-22-1,0 0-15,0 0 16,22 0-16,-22 0 0,21 0 0,-21-22 16,22 1-16,-1 21 0,21-21 15,-20 21-15,-1-21 0,22 0 16,-22 0-16,0-1 0,1 1 0,-1 0 15</inkml:trace>
  <inkml:trace contextRef="#ctx0" brushRef="#br1" timeOffset="83948.24">13525 9059 0,'0'0'0,"0"-21"0,22 0 0,-22 0 15,0 0-15,0 42 32,0 21-32,-22-21 15,22 22-15,0-22 0,0 21 0,-21 1 16,21-22-16,0 21 0,0 0 0,0-20 15,0 20-15,-21-21 16,21 0-16,0 22 0,0-22 0,-21 0 16,21 0-16,0 0 0,0 0 15,21-21-15,0 0 0,0 0 16,1 0-16</inkml:trace>
  <inkml:trace contextRef="#ctx0" brushRef="#br1" timeOffset="84731.79">14033 9356 0,'22'-21'0,"-1"-1"16,-21 1-16,0 0 0,0 0 16,0 0-16,-21 21 0,-1-21 15,1 21-15,0 0 16,-21 0-16,21 0 0,-1 0 0,-20 21 16,21 0-16,-21 0 0,20-21 0,1 42 15,0-20-15,0-1 0,0 0 0,21 0 16,0 0-16,0 0 0,0 22 15,0-22-15,0 0 0,0 0 16,21 0-16,0-21 0,0 0 0,0 0 16,1 0-16,-1 0 0,21 0 15,-21 0-15,0-21 0,1 0 0,20 0 16,-21 0-16,0 21 0,0-21 0,1-1 16,-1-20-16,0 21 0,0 0 0,0 0 15,-21-1-15,0 1 16,0 0-16,0 0 0,-21 21 31,21 21-31,-21 0 0,0 0 16,21 1-16,0-1 15,0 0-15,0 0 0,0 0 0,0 0 16,0 1-16,0-1 0,0 0 16,21-21-16,-21 21 0,42-21 15,-21 0-15,22 0 0,-1 0 0,0 0 16,1 0-16,20 0 0,-20 0 0,20-21 15,-21 0-15,1 21 0,-1-21 0,-21-1 16,0 1-16,1 0 16,-1-21-16,-21 21 0,0-1 0,0 1 15,0 0-15,0 0 0,-21 0 0,-1 0 16,1 21-16,0 0 0,-21 0 16,21 0-16,-1 0 0,-20 0 0,21 21 15,-21 0-15,20-21 0,1 21 0,0 0 16,0 0-16,21 1 0,0-1 15,0 0-15,0 0 0,0 0 16,21-21-16,0 21 0,0-21 16,22 22-16,-22-22 0,0 21 0,0-21 15,0 21-15,1 0 0,-1 0 16,21 0-16,-21 1 0,0-1 16,1 0-16,-1 21 0,-21-21 0,0 22 15,21-22-15,-21 21 0,0 1 0,0-1 16,0 0-16,0 1 0,-21-1 15,21 0-15,-21 1 0,-1-1 0,22 0 16,-21 1-16,0-22 0,0 21 16,0-21-16,0 0 0,-1 1 0,1-1 15,0 0-15,0-21 0,0 0 0,0 0 16,-1-21-16,22 0 16,0-1-16,0 1 0,0 0 15,0-21-15,22-1 0,-1 1 0</inkml:trace>
  <inkml:trace contextRef="#ctx0" brushRef="#br1" timeOffset="84968.66">15176 9102 0,'0'0'0,"0"-21"0,0-1 16,0 1-16,-21 21 15,0 0-15,0 21 16,21 1-16,-21-1 0,0 0 0,21 0 15,0 21-15,-22-20 0,1 20 0,21-21 16,-21 21-16,21-20 0,0 20 0,0-21 16,0 0-16,0 0 15,0 1-15,21-1 0,0 0 0,1-21 16,20 0-16,-21 21 0,21-21 0,-20 0 16,20 0-16,0 0 0,-21-21 0</inkml:trace>
  <inkml:trace contextRef="#ctx0" brushRef="#br1" timeOffset="85196.53">15663 8975 0,'0'-21'15,"0"42"-15,0-64 0,0 1 0,0 21 0,0 0 16,0 0-16,21 21 16,1 0-16,-22 21 15,21 0-15,21 0 0,-21 0 16,0 22-16,1-22 0,-1 21 0,21 0 15,-21 1-15,0 41 0,-21-62 16,22 20-16,-22 0 0,0-21 16,0 22-16,0-22 0,-22 0 0,1 0 15,0 0-15,-21 1 0,-1-1 0,1-21 16,0 21-16</inkml:trace>
  <inkml:trace contextRef="#ctx0" brushRef="#br1" timeOffset="86356.86">1270 8911 0,'-21'0'0,"42"0"0,-63 21 0,20-21 0,1 0 0,0 0 16,0 0-16,0 0 16,0 0-16,-1 0 0,1 0 0,0 0 15,0 0-15,0 0 0,0-21 16,-1 0-16,1 21 0,0-21 0,0 0 16,-21 0-16,20-1 0,1 1 15,0-21-15,-21 21 0,21-22 0,-1 22 16,-20-21-16,21 0 0,0-22 0,0 22 15,-1-22-15,1 1 0,0-1 16,-21-20-16,21-1 0,-1 21 16,22-20-16,-21-1 0,21 0 0,-21-20 15,21 20-15,0-21 0,0 0 16,21 0-16,0 22 0,22-22 16,-1 0-16,0 21 0,22-20 15,-1-1-15,1 21 0,-1-21 0,1 22 16,21-1-16,-1 0 0,22 1 15,0-22-15,0 21 0,0 0 0,-1 1 16,1-1-16,21 0 0,-21 22 16,0-22-16,21 22 0,-21-1 0,0 22 15,-1-22-15,-20 22 0,0 0 0,-1 21 16,-20-1-16,-1-20 0,1 42 16,-22-21-16,-21 0 0,22 21 0,-22 0 15,0 0-15,0 0 16,0 0-16,1 0 0,-1 0 31,0 0-31,-42 0 47,0 0-31,-1 0-16,1 0 0,0 0 15,0-21-15,0 21 0</inkml:trace>
  <inkml:trace contextRef="#ctx0" brushRef="#br1" timeOffset="86735.64">2794 4763 0,'0'0'0,"0"-22"0,-21 1 16,0 21-16,-1-21 0,1 21 0,0-21 16,0 21-1,0 0-15,21 21 16,0 0-16,0 0 15,21 1-15,0-1 0,0 0 0,22 0 16,-1-21-16,-21 21 0,21 0 16,1 1-16,-1-1 0,0-21 0,22 21 15,-22-21-15,1 0 0,-1 0 0,21 0 16,-20 0-16,-1 0 16,0 0-16,-20 0 0,-1 0 0,0 0 15,0 0-15,-21 21 0,0 0 16,0 0-16,-21 1 0,-21-1 15,20 21-15,-20-21 0,0 22 16,-1-1-16,1 0 0,0-21 0,-1 22 16,22-1-16,-21 0 0,21-20 0,0 20 15,-1-21-15,1 21 0,0-20 16,0-1-16,21 0 0,0 0 0,0 0 16,0 0-16,0 1 15,21-1-15,0-21 16</inkml:trace>
  <inkml:trace contextRef="#ctx0" brushRef="#br1" timeOffset="102891.86">23918 2519 0,'0'-21'16,"0"0"-16,0-1 15,0 1 1,0 42 15,0 22-31,0-22 0,0 21 16,0 1-16,0-1 0,0 0 15,0-21-15,0 22 0,0-1 0,0 0 16,0-20-16,0 20 0,0-21 0,0 21 16,-21-20-16,21-1 0,0 0 15,-21 0-15,21 0 0</inkml:trace>
  <inkml:trace contextRef="#ctx0" brushRef="#br1" timeOffset="103427.44">23664 2646 0,'0'-21'0,"0"42"0,0-63 0,0 20 0,0 1 15,0 0-15,0 0 16,0 0-16,0 0 0,21-1 0,1 22 16,-1-21-16,21 0 0,-21 21 15,22 0-15,-1 0 0,0 0 16,1 0-16,-1 0 0,0 21 0,22 0 16,-22 22-16,-21-22 0,22 21 15,-22 1-15,0-1 0,0 0 0,-21 1 16,0-22-16,0 21 0,0 0 15,0-20-15,-21-1 0,0 0 0,21 21 16,-21-42-16,-1 21 0,22 1 0,-21-22 16,21-22 15,0 1-31,0 0 16,0 0-16,0 0 0,0-22 0,21 22 15,1-21-15,-22 0 0,21-1 0,-21 1 16,21 0-16,0-1 15,0 1-15,0 0 0,1-1 0,-1 22 16,21 0-16,-21 0 0,22 0 16,-22 21-16,21 0 0,-21 21 0,22 0 15,-22 0-15,0 21 0,0 1 16,0-1-16,-21 0 0,21 1 0,-21-1 16,0 0-16,0 1 0,0-1 0,-21 0 15,0-20-15,21 20 0,-21-21 16,0 0-16,21 22 0,-21-22 15,21 0-15,0 0 16</inkml:trace>
  <inkml:trace contextRef="#ctx0" brushRef="#br1" timeOffset="103776.24">24828 2879 0,'0'0'0,"22"0"32,-1 0-32,0 0 15,0 0 1,0 0-16,0 0 0,1-21 0,-1-1 16,0 22-16,0-21 0,0 21 0,-21-21 15,21 21-15,-21-21 0,-42 21 31,21 0-31,0 0 0,0 0 16,-1 0-16,-20 21 0,21 0 0,-21 0 16,20 1-16,1-1 0,0 0 0,0 0 15,0 0-15,0 0 16,21 1-16,0-1 0,0 0 16,0 0-16,21-21 0,0 0 15,21 21-15,-21-21 0,1 0 16,20 0-16,-21 0 0,21 0 0,-20 0 15,20 0-15,0 0 0,-21-21 16,22 21-16,-22-21 0</inkml:trace>
  <inkml:trace contextRef="#ctx0" brushRef="#br1" timeOffset="104428.08">25463 2836 0,'0'0'0,"0"-21"0,0 0 0,0 0 15,0 0-15,-21 21 31,0 0-31,0 0 0,21 21 16,-21-21-16,0 21 0,-1 0 16,1 0-16,0 1 0,21-1 15,-21 0-15,0 0 0,21 0 0,-21 0 16,21 1-16,0-1 0,0 0 16,0 0-16,0 0 0,0 0 15,21-21-15,0 0 16,0 0-16,0 0 15,0 0-15,1-21 0,-1 21 0,0-21 16,0 0-16,0 0 0,-21 0 0,21-1 16,1-20-16,-1 21 0,0-21 15,-21-1-15,0 1 0,21 0 16,0-22-16,-21 22 0,0-1 16,0 1-16,0 21 0,0-21 0,0 20 15,0 1-15,0 42 31,0 1-31,0-1 0,0 21 16,0-21-16,0 22 0,-21-1 0,21 0 16,0 1-16,0-22 0,0 21 0,0-21 15,0 22-15,0-22 0,0 0 16,0 0-16,0 0 0,21 0 0,-21 1 16,21-22-16,1 0 0,-1 0 15,0 0-15,0 0 0,0 0 0,0 0 16,1 0-16,-1 0 0,0-22 15,0 1-15,0 21 0,0-21 16,-21 0-16,22 0 0,-22 0 0,21-1 16,-21 1-16,0 0 0,0 42 31,0 0-15,0 1-16,0-1 0,0 0 15,-21-21-15,21 21 0,-22 0 0,22 0 16,0 1-16,0-1 15,0-42 32</inkml:trace>
  <inkml:trace contextRef="#ctx0" brushRef="#br1" timeOffset="104607.27">25929 2625 0,'0'0'0,"0"-21"15,-21 21 1,0 0 0,0 21-1,21 0 1,0 0-16,21 0 16,0-21-1,0 0-15,0 0 0,0 0 0</inkml:trace>
  <inkml:trace contextRef="#ctx0" brushRef="#br1" timeOffset="104867.12">26374 2709 0,'-22'0'32,"1"0"-32,0 0 15,0 0-15,0 0 16,0 22-16,-1-1 15,1 0-15,21 0 0,-21 0 0,21 0 16,-21 1-16,21-1 0,-21 0 0,21 0 16,0 0-16,0 0 0,0 1 15,0-1-15,0 0 0,21-21 16,0 0-16,0 21 0,0-21 16,1 0-16,20 0 0,-21 0 15,0 0-15,22 0 0,-22 0 0,21 0 16,-21-21-16</inkml:trace>
  <inkml:trace contextRef="#ctx0" brushRef="#br1" timeOffset="105519.75">26797 2858 0,'0'-22'0,"0"44"0,0-65 0,0 22 0,0 0 16,0 0-16,-21 21 16,0 0-16,-1 0 15,1 0-15,0 0 0,0 0 0,0 21 16,0-21-16,-22 21 0,22 0 15,0 0-15,21 1 0,-21-1 0,0 0 16,-1 0-16,22 0 16,0 0-16,0 1 0,0-1 15,22-21-15,-1 21 0,0-21 16,0 0 0,0 0-16,0 0 0,1 0 0,-1 0 15,0-21-15,0 21 0,0-21 0,0-1 16,1 1-16,-1 21 0,-21-21 15,21 0-15,-21 0 0,21 0 0,-21-1 16,0 1-16,0 0 0,0 0 16,0 42-1,0 0-15,-21 0 16,21 1-16,-21-1 16,21 0-16,-21 0 0,21 0 15,0 0-15,0 1 0,0-1 0,0 0 16,21-21-1,0 21-15,21-21 0,-21 0 16,1 0-16,20 0 0,0 0 16,-21-21-16,22 21 0,-22-21 0,21 0 15,-21-1-15,1 1 0,-1 0 0,0 0 16,0-21-16,0 20 0,-21-20 16,0 0-16,21-1 0,-21 1 0,0 0 15,0-1-15,0 1 0,0 21 16,0 0-16,0 0 0,0-1 0,-21 22 31,0 22-31,21-1 0,0 21 0,-21-21 16,21 22-16,-21-1 0,21-21 15,-21 21-15,21 1 0,0-1 16,0-21-16,0 22 0,0-22 0,0 21 16,0-21-16,0 0 0,0 1 15,0-1-15,0 0 0,21-21 16,0 0-16,0 0 15,0 0-15,0-21 16</inkml:trace>
  <inkml:trace contextRef="#ctx0" brushRef="#br1" timeOffset="105891.54">27792 2540 0,'0'0'0,"0"-21"0,-21 21 15,-1 0 1,1 0-16,0 0 0,0 0 0,0 21 16,0-21-16,-1 21 0,1 0 15,0 1-15,0-1 0,21 0 16,0 0-16,0 0 0,0 0 16,0 1-16,0-1 15,21-21-15,0 21 0,0-21 0,1 21 0,-22 0 16,21-21-16,0 21 15,0-21-15,-21 22 0,21-1 16,-21 0-16,0 0 31,-21-21-31,0 0 0,0 0 0,0 0 16,-22 0-16,22 0 0,0 0 16,0 0-16,-22 0 0,22 0 0,0 0 15,0 0-15,21-21 31</inkml:trace>
  <inkml:trace contextRef="#ctx0" brushRef="#br1" timeOffset="106184.37">28152 2477 0,'21'-22'0,"-42"44"0,42-65 15,-21 22-15,0 0 16,-21 42 15,-1 0-31,22 0 0,0 1 16,-21-1-16,0 21 0,21-21 0,-21 22 16,21-22-16,0 21 0,-21-21 15,21 22-15,-21-22 0,21 0 0,0 0 16,-22 0-16,22 0 0,0 1 15,0-1-15,0 0 0,22-21 32,-1 0-32,0 0 0,0 0 15,0-21-15,0 21 0</inkml:trace>
  <inkml:trace contextRef="#ctx0" brushRef="#br1" timeOffset="106527.17">28321 2688 0,'0'0'16,"21"-21"-16,-42 42 31,0 0-15,0-21-16,21 22 0,-22-1 0,1 0 15,21 0-15,-21 0 0,21 0 16,0 1-16,0-1 0,0 0 16,0 0-16,21-21 15,0 0-15,1 0 16,-1 0-16,0 0 0,0 0 0,0 0 15,0 0-15,1 0 16,-1-21-16,0 0 0,-21 0 16,0-1-16,21 1 0,-21 0 0,0 0 15,0 0-15,0 0 0,0-1 16,-21 1-16,0 21 0,0 0 16,-1 0-16,1 0 0,0 0 15,0 21-15,0 1 16,21-1-16,0 0 15,21-21 1,0 0-16</inkml:trace>
  <inkml:trace contextRef="#ctx0" brushRef="#br1" timeOffset="106907.95">28660 2709 0,'0'0'0,"0"-21"0,-22 0 15,22 0-15,0 0 16,22 21 0,-1 0-1,0 0-15,0 0 0,-21 21 16,21 0-16,0-21 0,-21 21 16,0 0-16,22 1 0,-22-1 0,0 0 15,0 0-15,0 0 16,0 0-16,0 1 0,0-1 15,0 0 1,-22-21 0,22-21 15,0 0-31,0-1 0,0 1 16,0 0-16,0 0 15,22 0-15,-1 0 0,0-1 16,0 1-16,0 0 15,0 21 1,1 0-16,-1 0 16</inkml:trace>
  <inkml:trace contextRef="#ctx0" brushRef="#br1" timeOffset="107279.74">29104 2731 0,'-21'0'0,"0"21"31,42-21-15,0 0 0,0 0-16,0 0 0,1-21 15,-1-1-15,0 22 16,0-21-16,0 21 0,0-21 16,-21 0-16,22 0 0,-1 0 15,-21-1-15,-21 22 31,-1 0-31,1 0 0,-21 22 16,21-1-16,0 0 0,-1 0 0,-20 0 16,21 22-16,0-22 0,21 0 15,0 0-15,-21 0 0,21 0 0,0 1 16,0-1-16,0 0 16,21-21-16,0 0 0,0 0 15,0 0-15,0 0 0,1 0 0,-1 0 16,0 0-16,0 0 15,0 0-15,22-21 0,-22 0 0,0 21 16,0-22-16,0 1 0,0 0 0</inkml:trace>
  <inkml:trace contextRef="#ctx0" brushRef="#br1" timeOffset="107615.55">27771 2328 0,'0'0'0,"42"0"16,-21 0-16,21 0 15,1 0-15,-1 0 0,0 0 16,22 0-16,-1-21 0,1 21 0,-1 0 16,1-21-16,-1 21 0,-20 0 15,-1 0-15,0 0 0,1 0 16,-22 0-16,0 0 0,0 0 0,-21 21 31,0 0-15,-21-21-16</inkml:trace>
  <inkml:trace contextRef="#ctx0" brushRef="#br1" timeOffset="108199.22">25104 3979 0,'21'-21'0,"-21"0"0,0 0 15,0 0-15,0 0 0,0-1 0,21 22 16,-21-21-16,0 0 0,21 21 16,-21-21-16,0 42 31,0 0-15,0 0-16,0 22 0,0-1 0,0 0 15,0 1-15,-21-1 0,0 0 16,0-20-16,21 20 0,-22 0 0,22-21 15,-21 22-15,21-22 0,0 0 0,0 0 16,0 0-16,0 1 16,21-22-16,1 0 15,-1 0-15,0-22 16,-21 1-16</inkml:trace>
  <inkml:trace contextRef="#ctx0" brushRef="#br1" timeOffset="108385.11">24913 4128 0,'-21'0'0,"0"-22"31,21 1-15,21 21-16,0 0 0,0 0 16,0-21-16,1 21 0,20 0 15,-21 0-15,21-21 0,1 21 0,-22 0 16,21 0-16,1-21 0,-1 21 0,-21 0 15</inkml:trace>
  <inkml:trace contextRef="#ctx0" brushRef="#br1" timeOffset="108823.86">25823 3979 0,'21'0'0,"-42"0"0,85 0 0,-64-21 0,21 0 16,-21 0-16,0 0 15,-21 0 1,0 21-16,-1 0 0,1 0 0,-21 0 15,21 0-15,0 0 0,-22 0 16,22 21-16,-21 0 0,21 0 0,-1 0 16,-20 22-16,21-22 0,0 21 0,21-21 15,-21 22-15,-1-22 0,22 0 16,0 21-16,0-21 0,0 1 16,0-1-16,0 0 0,22-21 15,-1 0-15,0 0 0,0 0 16,0 0-16,0 0 0,22 0 0,-22-21 15,21 0-15,-21-1 0,22 1 16,-22 0-16,21 0 0,-21 0 0,1 0 16,-1-22-16,0 22 0,0-21 0,-21 21 15,0-1-15,0 1 0,0 0 16,0 0-16,0 42 16,-21 0-1,21 0-15,-21 1 0,0-1 0,21 0 16,0 21-16,0-21 0,-22 1 15,22-1-15,0 21 0,0-21 16,0 0-16,0 1 0,22-22 16,-1 0-16,0 21 0,0-21 0,0 0 15,0 0-15,22 0 0,-22 0 16,0-21-16,21 21 0</inkml:trace>
  <inkml:trace contextRef="#ctx0" brushRef="#br1" timeOffset="109279.6">26310 3895 0,'0'0'0,"0"-43"0,0 22 0,0 0 16,0 0-16,0 0 0,0 0 0,0 42 31,0 0-15,0 0-16,0 0 0,0 22 16,0-22-16,0 0 0,0 21 15,0 1-15,0-22 0,0 21 0,-21 0 16,21-20-16,0 20 0,0-21 0,0 0 15,0 0-15,-21 1 0,21-1 16,0 0-16,0-42 47,0 0-47,0-1 0,0 1 16,21 0-16,0 0 0,0 0 15,0 0-15,1-22 0,-1 22 0,0 0 16,0 0-16,21 0 0,-20 21 0,20 0 15,-21 0-15,0 0 0,22 0 16,-22 0-16,0 21 0,0 0 0,-21 0 16,0 0-16,0 0 0,0 1 15,0-1-15,-21 21 0,0-21 0,0 0 16,-22 1-16,22-22 0,-21 21 0,-1 0 16,22-21-16,-21 21 0,0-21 15,20 21-15,1-21 0,0 0 16,0 0-16,21-21 31,21 0-31,0 0 0</inkml:trace>
  <inkml:trace contextRef="#ctx0" brushRef="#br1" timeOffset="109735.34">26945 3768 0,'0'0'0,"0"-21"0,21 21 16,-21-22 0,0 44-1,0-1 1,0 0-16,0 0 0,-21 21 16,21-20-16,0 20 0,-21-21 0,21 21 15,-21-20-15,0 20 0,21-21 0,0 21 16,0-20-16,-22-1 0,22 0 15,0 0-15,0 0 0,-21 0 16,21-42 93,0 0-46,0 0-32,0 0-31</inkml:trace>
  <inkml:trace contextRef="#ctx0" brushRef="#br1" timeOffset="110727.77">26945 3768 0,'0'-21'0,"0"-1"31,0 44 1,-21-1-32,21 0 15,-21 0-15,0 21 0,21-20 0,-22 20 16,22-21-16,0 21 0,0-20 0,-21 20 15,21-21-15,0 21 0,0-20 16,0-1-16,0 0 0,0 0 0,0 0 16,0 0-16,21-21 15,1 0-15,-1 0 16,0 0-16,0 0 0,0-21 16,0 21-16,1-21 0,-1 0 15</inkml:trace>
  <inkml:trace contextRef="#ctx0" brushRef="#br1" timeOffset="111331.42">27114 3979 0,'22'0'32,"-1"0"-32,0 0 15,0 0-15,0 0 0,0 0 16,1 0-16,-1 0 0,-21-21 15,21 21-15,0-21 0,-21 0 16,0 0-16,0 0 31,-21 21-31,0 0 0,0 0 16,-1 21-16,1 0 0,0 0 16,21 0-16,-21 0 0,0 1 0,0 20 15,21-21-15,-22 21 0,22-20 16,0-1-16,0 0 0,0 0 15,0 0-15,0 0 0,0 1 0,22-22 0,-1 0 16,-21 21-16,21-21 0,21 0 16,-21 0-16,1 0 0,20 0 15,-21 0-15,21-21 0,-20-1 0,-1 1 16,0 0-16,0 21 0,0-42 0,0 21 16,1-1-16,-1-20 0,0 0 15,0 21-15,-21-22 0,21 1 16,-21 0-16,21-1 0,1 22 0,-22-21 15,0-1-15,0 22 0,0 0 16,0 0-16,0 42 31,-22 0-31,22 0 0,0 22 16,-21-22-16,0 21 0,21-21 0,-21 22 16,21-1-16,0 0 0,0-20 15,0 20-15,-21 0 0,21-21 16,0 22-16,0-22 0,0 0 0,0 0 15,0 0-15,0 1 16,0-1-16,21-21 0,0 0 16,0 0-16,0 0 0,1 0 15,-22-21-15,21-1 16,-21 1-16,21 21 0,-21-21 0,0 0 16</inkml:trace>
  <inkml:trace contextRef="#ctx0" brushRef="#br1" timeOffset="111547.3">27559 3916 0,'0'0'16,"-21"0"-16,42 0 47,0 0-32,0 0-15,0 0 0,1 0 16,-1 0-16,0 0 0,0 0 15,0 0-15,0-21 0,1 21 16,-1 0-16,0 0 0,0-21 16,0 21-16</inkml:trace>
  <inkml:trace contextRef="#ctx0" brushRef="#br1" timeOffset="111844.13">28300 3747 0,'-21'0'15,"-1"0"-15,1 0 16,0 0-16,0 0 0,21 21 16,-21 0-16,0-21 0,-1 21 15,22 0-15,-21 22 0,0-22 16,21 0-16,-21 0 0,21 21 0,-21-20 15,21-1-15,0 0 0,0 21 16,0-21-16,0 1 0,0-1 16,0 0-16,21 0 15,0-21-15,0 0 0,0 0 16,1 0-16,-1 0 0,0 0 16,0 0-16,0-21 0</inkml:trace>
  <inkml:trace contextRef="#ctx0" brushRef="#br1" timeOffset="112183.94">28681 3662 0,'0'0'0,"21"0"16,0 0-1,0 0-15,0 0 16,1 0-16,-1 0 0,0 0 16,0 21-16,-21 0 0,21-21 15,-21 21-15,0 1 0,21 20 0,-21-21 16,0 0-16,0 22 16,0-22-16,-21 21 0,0-21 0,0 22 15,21-22-15,-21 0 0,0 21 0,-1-21 16,1 1-16,0-1 0,0 0 15,21 0-15,-21-21 0,0 21 0,-1 0 16,1 1-16,0-22 16,21 21-16,-21-21 0,0 21 15,0-21-15,21 21 0</inkml:trace>
  <inkml:trace contextRef="#ctx0" brushRef="#br1" timeOffset="113243.43">19325 7239 0,'0'-21'16,"-21"21"0,21-21-16,-21 42 31,21 0-16,-21 0-15,21 0 0,0 22 0,0-1 16,0 0-16,0 1 0,0-1 0,0 0 16,0-20-16,0 20 0,0 0 15,0-21-15,0 1 0,0 20 0,0-21 16,0 0-16,0 0 0,0 1 31,21-22-31,0 0 16,-21-22-16</inkml:trace>
  <inkml:trace contextRef="#ctx0" brushRef="#br1" timeOffset="113467.31">19325 7324 0,'0'0'0,"0"-21"0,0-1 15,0 1-15,21 21 16,0-21-16,1 21 15,-1-21-15,0 21 16,0-21-16,0 21 0,22 0 0,-22 0 16,0 0-16,0 0 0,0 0 15,0 0-15,1 0 0,-1 0 16,-21 21-16,0 0 16,-21 0-16,-22 0 0</inkml:trace>
  <inkml:trace contextRef="#ctx0" brushRef="#br1" timeOffset="113640.21">19325 7620 0,'0'0'0,"0"21"15,21-21-15,0 0 16,1 0 0,-1 0-16,0 0 0,0 0 15,0 0-15,0 0 0,1 0 0,-1-21 16,0 21-16,0 0 0,0-21 15,0 21-15,1 0 0,-1 0 0</inkml:trace>
  <inkml:trace contextRef="#ctx0" brushRef="#br1" timeOffset="113988.53">19727 7620 0,'0'0'15,"21"0"1,1 0-1,-1 0-15,0 0 0,0 0 16,0 0-16,0-21 0,1 21 16,-1-21-16,0 21 0,-21-21 15,0-1-15,0 1 16,-21 21 0,0 0-16,-1 0 15,1 0-15,0 0 0,0 21 0,0-21 16,21 22-16,0-1 0,-21 0 15,21 0-15,-22 0 0,22 0 0,0 1 16,0-1-16,0 0 16,0 0-16,22-21 0,-1 0 15,0 21-15,0-21 0,0 0 16,0 0-16,1 0 0,-1 0 0,0 0 16,0 0-16,0 0 0,0-21 0,1 0 15,-1 21-15,-21-21 0,21 21 16</inkml:trace>
  <inkml:trace contextRef="#ctx0" brushRef="#br1" timeOffset="114207.91">20151 7472 0,'0'-21'0,"0"42"0,0-63 15,0 20-15,21 22 16,-21 22 0,0-1-16,21 0 15,-21 0-15,21 0 0,-21 0 0,0 1 16,0-1-16,0 0 0,21 0 15,-21 0-15,0 0 0,0 1 0,0-1 16,0 0-16,0 0 0,0 0 16,21-21-1,1-21 1,-1 21 0</inkml:trace>
  <inkml:trace contextRef="#ctx0" brushRef="#br1" timeOffset="114431.78">20489 7430 0,'0'0'0,"0"-22"0,0 1 0,0 0 16,0 42-1,0 0 1,-21 1-16,0-1 0,0 0 0,0 0 16,21 0-16,-22 0 0,1 22 0,21-22 15,-21 0-15,21 0 0,-21 0 16,21 1-16,-21-22 0,21 21 0,0 0 15,0 0-15,21-21 16,0 0 0,0 0-16,0 0 15,1-21-15,-22 0 0</inkml:trace>
  <inkml:trace contextRef="#ctx0" brushRef="#br1" timeOffset="114775.58">20532 7599 0,'21'0'31,"0"0"-15,0-21-16,0 21 0,0 0 15,1 0-15,-1-21 0,21-1 16,-21 22-16,0-21 0,1 21 0,-1-21 16,0 21-16,0-21 0,-21 0 15,-21 21 1,0 0-1,0 0-15,-22 0 0,22 21 0,0 0 16,0-21-16,0 21 0,-1 0 16,1 1-16,0-1 0,21 0 0,-21 0 15,21 0-15,0 0 0,0 1 16,21-1-16,0-21 16,0 0-16,22 21 0,-22-21 15,0 0-15,0 0 0,0 0 16,22 0-16,-22 0 0,0 0 0,21-21 15,-20 21-15,-1-21 0,0 21 16,-21-22-16,21 1 0</inkml:trace>
  <inkml:trace contextRef="#ctx0" brushRef="#br1" timeOffset="115100.23">20997 7578 0,'0'-43'31,"0"22"-31,0 85 0,0-149 0,21 85 0,-21-21 0,22 0 16,-1 0-16,0-1 15,0 22-15,0 0 16,0 0-16,1 0 0,-1 22 15,0-22-15,0 21 0,0 0 16,-21 0-16,21 0 0,1 0 16,-1 1-16,-21-1 0,0 0 0,0 0 15,0 0-15,0 0 0,0 1 0,0-1 16,0 0 0,-21-21-16,-1 0 15,1 0-15,21-21 31,0 0-31,0-1 0,0 1 16,0 0-16,0 0 0,0 0 0,0 0 16,21-1-16,1-20 0,-22 21 15,21 0-15,0 0 0,21-1 16,-21 22-16,1-21 0,-1 0 0,21 21 16,-21-21-16,0 0 0,22 21 0,-22 0 15</inkml:trace>
  <inkml:trace contextRef="#ctx0" brushRef="#br1" timeOffset="115388.07">22352 6964 0,'0'0'0,"-21"-21"15,0 21 1,-1 0-16,1 0 15,0 21-15,0 0 0,0 0 0,0 0 16,21 1-16,-22-1 0,1 0 16,0 0-16,21 0 0,0 0 0,0 1 15,0-1-15,0 0 0,0 0 0,0 0 16,21 0-16,0-21 16,1 0-16,-1 0 0,0 0 15,21 0-15,-21 0 0,1 0 0,-1 0 16,0-21-16,0 0 0,0 21 15,0-21-15,-21 0 0</inkml:trace>
  <inkml:trace contextRef="#ctx0" brushRef="#br1" timeOffset="115812.82">22394 6752 0,'0'0'0,"-21"0"0,0 0 0,-21 0 16,20 0-16,-20 0 0,0 0 0,21 21 0,-22 1 15,1-1-15,0 0 0,20 0 16,-20 0-16,0 22 0,21-22 0,-22 0 16,22 21-16,0 1 0,0-22 0,0 21 15,21 0-15,-22 1 0,22-1 16,0 0-16,0-20 0,22 20 16,-1-21-16,0 21 0,0-20 0,21-1 15,1 0-15,-22 0 0,21 0 16,1 0-16,-1-21 0,0 0 0,-21 0 15,22 0-15,20 0 0,-20 0 0,-1 0 16,0-21-16,1 0 0,-22 0 16,21 0-16,-21 0 0,0-22 0,1 1 15,-1 21-15,-21-22 0,21-20 0,-21 21 16,21-1-16,-21-20 0,0 20 16,0 1-16,0-21 0,-21 20 0,0 1 15,0 0-15,-1-1 0,-20 22 0,21 0 16,-21 0-16,-1 0 15,22 21-15,-21 0 0,21 0 0,-22 21 16,22 0-16,-21 0 0,21 0 0,-1 0 16,-20 1-16,21-1 0,0 21 15,0-21-15,-1 0 0,1 1 0</inkml:trace>
  <inkml:trace contextRef="#ctx0" brushRef="#br1" timeOffset="116383.5">19219 8467 0,'0'-21'0,"0"42"0,0-64 0,0 22 16,-21 42 30,21 1-46,-21-1 0,21 0 16,0 0-16,0 21 0,0-20 16,0 20-16,0-21 0,0 21 0,0-20 15,0-1-15,0 21 0,0-21 0,0 0 16,0 1-16,0-1 0,0 0 16,21 0-16,0-21 0,0 0 15,1 0-15,-1 0 0,-21-21 16,0 0-1,0 0-15</inkml:trace>
  <inkml:trace contextRef="#ctx0" brushRef="#br1" timeOffset="116543.4">19029 8700 0,'0'0'0,"21"0"31,0 0-31,0 0 16,0 0-16,1 0 0,20 0 15,-21-22-15,21 22 0,1 0 0,-1 0 16,22-21-16,-22 21 0,0-21 0,1 21 16,-1-21-16,0 21 0</inkml:trace>
  <inkml:trace contextRef="#ctx0" brushRef="#br1" timeOffset="116984.15">19875 8615 0,'0'-21'16,"0"0"-16,-21-1 16,0 22-16,0 0 15,0 0-15,0 0 0,-1 0 16,1 0-16,0 0 0,0 0 0,0 0 16,21 22-16,-21-1 0,-1 0 0,22 0 15,-21 0-15,21 0 16,0 1-16,0 20 0,0-21 0,-21 0 15,21 0-15,0 1 0,0-1 16,21-21-16,0 0 16,1 0-16,-1 0 0,0 0 0,0 0 15,0-21-15,0-1 0,22 22 0,-22-21 16,0 0-16,0 0 0,0 0 16,1 0-16,-1-1 0,0 1 0,-21 0 15,21 0-15,-21 0 0,0 42 47,0 0-47,0 0 16,0 0-16,0 1 0,0-1 15,0 0-15,0 0 0,0 0 16,21 0-16,-21 1 0,21-22 0,-21 21 16,22-21-16,-1 0 0,0 0 15,0 0-15,0 0 0</inkml:trace>
  <inkml:trace contextRef="#ctx0" brushRef="#br1" timeOffset="117435.89">20214 8446 0,'0'-22'16,"0"44"-16,0-65 0,0 22 0,0 0 0,0 42 47,0 0-47,0 0 0,0 1 0,0-1 15,0 0-15,0 0 0,0 21 0,0-20 16,21-1-16,-21 0 0,0 21 16,0-21-16,0 1 0,0-1 0,0 0 15,0 0-15,0 0 0,0 0 16,0-42 15,0 0-15,0 0-16,21 0 15,1 0-15,-22-1 0,21 22 16,0-21-16,0 0 0,0 21 0,22 0 16,-22 0-16,0 0 0,0 0 0,21 0 15,-20 0-15,-1 0 0,0 0 16,-21 21-16,21-21 0,-21 21 0,0 1 16,0-1-16,0 0 0,-21 0 15,0 0-15,0 0 0,-1-21 16,-20 22-16,21-1 0,-21 0 0,-1-21 15,22 21-15,0-21 0,-21 0 0,20 21 16,1-21-16,21-21 31,21 0-31,1 0 0</inkml:trace>
  <inkml:trace contextRef="#ctx0" brushRef="#br1" timeOffset="117663.76">20828 8361 0,'0'0'0,"0"-21"0,21 21 0,-21 21 31,0 0-31,0 0 0,0 0 0,0 1 16,0-1-16,0 0 0,-21 0 16,21 21-16,0-20 0,0-1 15,-21 0-15,21 0 0,0 0 0,0 0 16,0 1-16,0-1 0,0 0 15,21-21 1,0 0 0,0 0-16</inkml:trace>
  <inkml:trace contextRef="#ctx0" brushRef="#br1" timeOffset="118003.57">20913 8636 0,'0'0'16,"21"0"-1,0 0-15,0-21 16,0 21-16,0-21 0,1 21 16,-1-21-16,-21-1 0,21 22 0,0-21 15,0 0-15,0 21 0,-21-21 16,22 0-16,-22 0 16,-22 21-1,1 0-15,-21 21 0,21 0 0,0 0 16,-1 0-16,1 0 0,0 1 15,0-1-15,0 0 0,0 0 0,21 21 16,-22-20-16,22-1 0,0 0 0,0 0 16,0 0-1,22 0-15,-1-21 0,0 0 0,0 0 16,0 0-16,0 0 0,1 0 0,-1-21 16,0 0-16,21 21 0,-21-21 15,1 0-15,-1 0 0,0-1 0,0 1 16,0 0-16,0 0 0,1 0 0,-1-22 15</inkml:trace>
  <inkml:trace contextRef="#ctx0" brushRef="#br1" timeOffset="118239.43">21357 8446 0,'21'-64'16,"-21"-42"-1,0 85-15,-21 212 0,42-361 32,-21 191-32,0 22 15,0-22-15,-21 0 0,21 21 0,-21-20 16,21 20-16,-21-21 0,21 21 0,0-20 15,0-1-15,0 21 0,0-21 16,0 0-16,0 1 0,0-1 0,0 0 16,0 0-16,0 0 0,21-21 31,0 0-15,-21-21-16,21 21 0,-21-21 15,0 0-15,0 0 0,0-1 16</inkml:trace>
  <inkml:trace contextRef="#ctx0" brushRef="#br1" timeOffset="118411.33">21294 8530 0,'0'0'0,"21"0"47,0 0-47,0 0 16,0 0-16,0 0 0,1 0 0,20 0 15,-21-21-15,0 21 0,22-21 16,-22 21-16,0-21 0,21 21 16,-21 0-16</inkml:trace>
  <inkml:trace contextRef="#ctx0" brushRef="#br1" timeOffset="118688.18">22013 8213 0,'0'0'0,"-42"0"31,21 21-31,0 0 0,21 0 16,0 0-16,-22 1 0,1-1 0,21 0 16,-21 21-16,21-21 0,-21 1 0,21-1 15,0 21-15,0-21 0,0 0 0,0 1 16,0-1-16,0 0 0,0 0 15,0 0-15,0 0 0,0 1 0,21-1 16,0-21-16,0 0 16,1 0-16,20 0 0,-21 0 15,0 0-15,0 0 0,22 0 0</inkml:trace>
  <inkml:trace contextRef="#ctx0" brushRef="#br1" timeOffset="118975.01">22373 8192 0,'0'0'0,"21"0"31,0 0-31,-21 21 16,22-21-16,-1 21 0,0 0 0,0 0 15,0 22-15,0-22 16,-21 0-16,0 0 0,0 0 0,22 22 15,-22-22-15,0 0 0,0 21 0,0-21 16,0 1-16,-22-1 16,1 21-16,0-21 0,0 0 0,0 1 15,0-1-15,-22 0 0,22-21 0,0 21 16,0 0-16,0-21 0,-1 0 0,22 21 16,-21-21-16</inkml:trace>
  <inkml:trace contextRef="#ctx0" brushRef="#br1" timeOffset="120031.4">24723 7154 0,'0'-21'0,"0"42"0,0-63 0,0 21 0,0 0 16,21 0-16,-21-1 0,0 1 15,21 0-15,-21 42 32,0 0-32,0 1 0,0 20 15,0-21-15,0 21 16,0-20-16,0 20 0,0 0 0,0-21 0,0 22 15,0-22-15,0 21 0,0-21 16,-21 1-16,21-1 0,-21 0 16,21 0-16,0 0 0,0-42 47,0 0-47,0 0 0,0 0 0,21-1 15,-21 1-15,21 0 0,0 0 0,0-21 16,0 20-16,1 1 0,-1 0 15,0 0-15,21 21 0,-21 0 0,1-21 16,20 21-16,-21 0 16,0 21-16,0-21 0,1 21 0,-22 0 15,0 0-15,0 1 0,0 20 0,0-21 16,0 0-16,0 0 0,0 1 16,0-1-16,0 0 0,0 0 0,-22 0 15,22 0-15,-21-21 0,21 22 16,-21-22-1,21-22 1,0 1-16</inkml:trace>
  <inkml:trace contextRef="#ctx0" brushRef="#br1" timeOffset="120375.21">25252 7324 0,'0'0'0,"0"21"15,21-21 1,0 0 0,0 0-16,0-21 15,1 21-15,-1-21 0,0-1 0,0 1 16,0 21-16,-21-21 0,0 0 16,0 0-16,0 0 15,0-1-15,-21 22 16,0 0-16,0 0 0,-22 0 15,22 22-15,0-1 0,0-21 16,0 42-16,21-21 0,-21 0 0,21 1 16,-22 20-16,22-21 0,0 21 15,0-20-15,0-1 0,0 0 0,0 0 16,0 0-16,0 0 0,0 1 0,22-22 16,-1 0-16,0 0 0,0 0 15,0 0-15,0 0 0,1 0 0,20 0 16,-21 0-16,21-22 0,1 1 0</inkml:trace>
  <inkml:trace contextRef="#ctx0" brushRef="#br1" timeOffset="120803.96">25887 7239 0,'0'0'0,"0"-21"16,0 0-16,0 0 0,0-1 16,0 1-16,-21 21 15,-1 0-15,1 0 0,0 21 16,0 1-16,0-1 0,0 0 0,-1 0 15,1 0-15,0 0 0,0 22 0,21-22 16,-21 21-16,21-21 0,-21 1 16,21-1-16,0 0 0,-22 0 0,22 0 15,0 0-15,0 1 16,22-22-16,-1 0 16,0 0-16,0 0 0,0 0 0,0-22 15,1 22-15,-1-21 0,21 0 0,-21 21 16,0-21-16,1 0 0,-1-22 15,0 22-15,0 0 0,-21 0 0,0-21 16,21 20-16,-21 1 0,21 0 0,-21 0 16,0 0-16,0 42 31,0 0-31,0 0 0,0 0 0,0 1 16,0-1-16,0 0 0,0 0 15,0 0-15,0 0 0,0 1 16,0-1-16,0 0 0,22 0 15,-1-21-15,0 0 0,0 0 16,0 0-16,0 0 0,1 0 0,-1 0 16,21 0-16,-21 0 0,22-21 0,-22 0 15,21 21-15</inkml:trace>
  <inkml:trace contextRef="#ctx0" brushRef="#br1" timeOffset="121256.7">26458 7303 0,'0'-43'15,"21"1"-15,-63 169 0,63-169 0,0-64 0,-21 85 0,0-1 16,0 1-16,-21 21 0,0 0 15,0 0-15,0 0 0,0 0 16,-1 21-16,1 1 16,0-1-16,0 0 0,0 0 0,0 21 15,21-20-15,-22-1 0,22 0 0,-21 0 16,21 0-16,0 0 0,0 1 16,0-1-16,0 0 0,21-21 15,1 21-15,-1-21 0,0 0 0,0 0 16,0 0-16,0 0 0,1-21 15,-1 21-15,0-21 0,0 0 0,0-1 16,0 1-16,1 0 0,-22 0 0,0-21 16,21 20-16,-21-20 0,21 0 15,-21-1-15,0 22 0,0-21 16,0 0-16,0 20 0,0-20 0,0 21 16,0 0-16,21 0 0,-21 42 31,0 0-31,0 0 15,-21 0-15,21 22 0,0-1 16,0-21-16,-21 21 0,21 1 0,0-22 16,0 21-16,0 1 0,0-22 0,0 0 15,0 0-15,0 0 0,0 0 16,0 1-16,0-1 0,21-21 0,0 0 16,0 0-16,0 0 0,1 0 15,-1 0-15,21 0 16,-21-21-16,0 21 0,1-22 15,20 1-15</inkml:trace>
  <inkml:trace contextRef="#ctx0" brushRef="#br1" timeOffset="121643.48">26987 7197 0,'0'-21'0,"-42"126"0,84-189 0,-42 41 0,0 22 16,-21 21 0,0 0-16,0 0 0,-21 0 15,20 0-15,1 21 0,0 1 0,0-1 16,0 0-16,0 0 0,-1 0 15,22 0-15,0 22 0,-21-22 16,21 0-16,0 0 0,0 0 0,0 1 16,0-1-16,0 0 0,21-21 15,1 0-15,-1 0 16,0 0-16,0 0 0,0 0 0,0 0 16,1 0-16,-1-21 0,0 0 0,0-1 15,0 22-15,0-21 0,-21 0 16,0 0-16,22-21 0,-22 20 0,0 1 15,0 0-15,21 0 0,-21 0 16,0 0-16,0 42 31,0 0-31,0 0 0,0 0 16,-21 0-16,21 1 0,0-1 0,0 0 16,0 0-16,0 0 0,0 0 0,0 1 15,21-22 1,-21 21-16,21-21 0,21 0 0,-21 0 15,1 0-15,20 0 0,-21 0 0,0 0 16</inkml:trace>
  <inkml:trace contextRef="#ctx0" brushRef="#br1" timeOffset="121868.35">27453 7197 0,'0'-21'0,"0"42"0,0-64 0,0 22 15,0 0-15,-21 21 16,0 0-16,0 0 15,21 21-15,-22 0 0,1 1 16,21-1-16,-21 21 0,21-21 0,0 0 16,-21 22-16,21-22 0,0 0 0,0 0 15,0 0-15,0 1 0,0-1 16,0 0-16,21-21 16,0 0-16,0 0 0,1 0 15,-1 0-15,0-21 0,0 0 16,0 21-16</inkml:trace>
  <inkml:trace contextRef="#ctx0" brushRef="#br1" timeOffset="122327.09">27749 7006 0,'0'-21'0,"0"42"0,0-63 16,0 21-16,0 0 0,0-1 16,0 1-16,0 42 15,0 1 1,0-1-16,0 0 0,0 0 15,0 0-15,0 0 0,-21 22 0,21-22 16,0 21-16,0-21 0,0 22 0,-21-22 16,21 21-16,0-21 0,0 1 15,0 20-15,0-21 0,0 0 16,0 0-16,-21 1 0,21-1 16,0-42 15,0-1-16,0 1-15,0 0 0,21 0 0,-21 0 16,21 0-16,0-1 0,1-20 16,-1 21-16,0 0 0,0 0 0,21-1 15,-20 1-15,20 0 0,-21 21 16,21 0-16,-20 0 0,-1 0 0,0 21 16,0 0-16,0 1 0,0-1 0,-21 0 15,0 0-15,0 0 0,0 0 16,0 1-16,0 20 0,0-21 15,-21-21-15,0 21 0,21 0 0,0 1 16,-21-22-16,0 21 0,21-42 47,0-1-47,0 1 0</inkml:trace>
  <inkml:trace contextRef="#ctx0" brushRef="#br1" timeOffset="122735.86">28406 6710 0,'0'0'0,"0"-21"32,-22 21-17,1 0-15,0 0 0,0 21 16,21 0-16,-21 0 0,21 0 15,-21 1-15,21-1 0,0 0 0,0 0 16,0 0-16,0 0 0,0 1 16,21-1-1,0-21-15,0 0 0,0 0 16,0 0-16,1 0 0,-1 0 16,0-21-16,0-1 0,-21 1 15,21 21-15,0-21 0,-21 0 0</inkml:trace>
  <inkml:trace contextRef="#ctx0" brushRef="#br1" timeOffset="123165.61">28575 6456 0,'-21'-21'0,"42"42"0,-63-42 0,20 21 16,1 0-16,-21 0 0,21 0 16,0 0-16,-22 21 0,22 0 15,-21 0-15,21 0 0,-22 1 0,22 20 16,-21-21-16,-1 21 0,22 1 15,0-22-15,0 21 0,0 1 16,0-22-16,21 21 0,0-21 0,0 22 0,0-22 16,0 0-16,0 21 0,21-21 15,0 1-15,0-1 0,0-21 16,0 21-16,22 0 0,-1-21 0,-21 0 16,22 0-16,-1 0 0,0 0 15,1 0-15,-1 0 0,0 0 0,1 0 16,-22-21-16,21 0 0,-21 21 0,0-21 15,1-1-15,-22 1 0,21-21 16,-21 21-16,21-22 0,-21 22 0,0-21 16,0 0-16,0-1 0,0-20 0,0 20 15,0 1-15,0 0 0,0-1 16,0 22-16,-21-21 0,0 21 16,-1 21-16,-20 0 0,21 0 0,-21 0 15,20 0-15,-20 0 0,21 21 16,-21 0-16,-1 0 0,22 0 0,-21 1 15,-1-1-15,22 21 0,-21-21 16,0 0-16,20 1 0,-20-1 0,21 0 16,-21 21-16</inkml:trace>
  <inkml:trace contextRef="#ctx0" brushRef="#br1" timeOffset="123675.32">25421 7916 0,'0'0'0,"0"-42"0,0 21 0,0 0 16,0 0-16,-21-1 15,0 22-15,0 0 16,-1 22 0,22-1-16,-21 21 0,21-21 15,-21 22-15,21-1 0,0 0 16,-21 1-16,0-1 0,0-21 0,21 21 16,0 1-16,0-1 0,0-21 0,0 22 15,0-22-15,0 0 0,0 0 16,0 0-16,21 0 0,0-21 15,0 0-15,0 0 0,0 0 16,1 0-16,-1 0 0,0 0 16,0-21-16,-21 0 0,0 0 15</inkml:trace>
  <inkml:trace contextRef="#ctx0" brushRef="#br1" timeOffset="123835.22">25209 8234 0,'-21'0'0,"42"0"0,-63 0 16,21 0-16,42 0 31,0 21-15,22-21-16,-22 0 0,0 0 0,21 0 15,1 0-15,-1 0 0,0 0 16,22-21-16,-22 0 0,22 21 0,-22-21 16,21 21-16</inkml:trace>
  <inkml:trace contextRef="#ctx0" brushRef="#br1" timeOffset="124225">26056 8043 0,'0'-21'16,"-21"21"0,0 0-16,0 0 0,-22 0 0,22 0 15,0 21-15,-21 1 0,20-1 0,-20 0 16,21 21-16,0-21 0,-22 1 16,22 20-16,0-21 0,21 21 0,-21-20 15,21-1-15,-21 0 0,21 0 0,0 0 16,0 0-16,0 1 0,21-22 15,0 0-15,0 0 0,0 0 16,1 0-16,20 0 0,-21 0 0,21-22 16,1 1-16,-22 21 0,21-21 0,-21 0 15,1 0-15,20 0 16,-21-1-16,0 1 0,0 0 0,-21-21 16,22 21-16,-22-1 0,21 1 0,-21 0 15,0 0-15,0 42 31,0 0-31,-21 0 0,-1 1 0,22-1 16,0 21-16,0-21 0,0 0 16,0 1-16,0-1 0,0 0 0,0 0 15,0 0-15,22-21 16,-1 0-16,0 0 0,0 0 0,0 0 16,0 0-16,1 0 15</inkml:trace>
  <inkml:trace contextRef="#ctx0" brushRef="#br1" timeOffset="124672.74">26416 8043 0,'0'0'0,"0"-21"0,0-21 0,0 21 0,0 0 15,0-1-15,0 1 0,0 42 32,0 1-32,0-1 0,0 21 15,0-21-15,0 22 0,0-1 16,0-21-16,0 21 0,0-20 0,0 20 15,0-21-15,0 0 0,0 22 0,0-22 16,0 0-16,0 0 16,0-42 31,0 0-32,0 0-15,21-1 0,0 1 0,-21 0 16,21 0-16,1 0 0,-1 21 0,0-21 15,0 21-15,0 0 0,0 0 16,1 0-16,-1 0 0,0 0 0,0 21 16,0-21-16,-21 21 0,21 0 0,-21 0 15,0 0-15,0 1 0,0-1 16,0 0-16,0 0 0,-21 0 16,0 0-16,0 1 0,-21-22 0,20 21 15,1 0-15,-21-21 0,21 0 0,-22 21 16,22-21-16,0 0 0,0 0 15,21-21 1,0 0-16,21 0 16,0-1-16,0 1 0</inkml:trace>
  <inkml:trace contextRef="#ctx0" brushRef="#br1" timeOffset="124899.62">26924 7916 0,'0'0'0,"42"-21"31,-42 42-31,0 1 16,0-1-16,0 21 0,0-21 0,0 22 15,0-1-15,0-21 0,0 21 16,0-20-16,-21 20 0,21-21 0,0 0 16,-21 22-16,21-22 0,0 0 0,0 0 15,0 0-15,0 0 16,21-21-1,0-21 1</inkml:trace>
  <inkml:trace contextRef="#ctx0" brushRef="#br1" timeOffset="125247.42">27072 8276 0,'21'0'31,"0"-21"-31,1 21 0,-1-21 16,0 0-16,0 21 16,-21-21-16,21 21 0,-21-22 15,21 1-15,-21 0 0,-21 21 32,0 0-32,0 0 0,0 21 15,0 0-15,-1 1 0,-20-1 0,42 0 16,-21 0-16,0 0 0,0 0 15,21 22-15,-22-22 0,22 0 0,0 0 16,0 0-16,0 1 0,0-1 16,0 0-16,22-21 15,-1 21-15,0-21 0,0 0 0,0 0 16,0 0-16,1 0 0,-1 0 0,21 0 16,-21-21-16,22 0 0,-22 21 15,21-21-15,-21-1 0,0 1 16,1 0-16,-1 0 0,0 0 0</inkml:trace>
  <inkml:trace contextRef="#ctx0" brushRef="#br1" timeOffset="125491.28">27559 8022 0,'0'-42'15,"0"21"-15,-42 190 0,84-359 0,-42 274 0,0-190 0,0 128 47,-21-1-47,21 21 0,-21-21 0,21 0 16,-22 22-16,22-1 0,0-21 0,0 22 15,0-22-15,-21 21 16,21-21-16,0 22 0,-21-22 0,21 0 16,0 0-16,0 0 0,0 0 0,0 1 15,0-1-15,21-21 32,0 0-32,-21-21 15,0-1 1,22 22-16</inkml:trace>
  <inkml:trace contextRef="#ctx0" brushRef="#br1" timeOffset="125684.16">27453 8192 0,'21'0'47,"0"0"-32,1 0-15,-1 0 0,0 0 16,0 0-16,0 0 0,0-22 16,1 22-16,-1 0 0,0 0 0,0-21 15,0 21-15,22 0 0</inkml:trace>
  <inkml:trace contextRef="#ctx0" brushRef="#br1" timeOffset="125948.01">28025 8065 0,'0'0'0,"-22"-22"32,1 22-32,0 0 15,21 22-15,-21-1 16,0 0-16,21 0 16,-21 0-16,21 0 0,0 22 0,0-22 15,0 0-15,-22 0 0,22 0 0,0 1 16,0-1-16,0 0 0,0 0 15,0 0-15,0 0 0,22 1 16,-1-22 0,0 0-16,0 0 15,0 0-15,0 0 0,1-22 16,-1 22-16,-21-21 0</inkml:trace>
  <inkml:trace contextRef="#ctx0" brushRef="#br1" timeOffset="126267.83">28342 8022 0,'21'-21'15,"0"21"1,1 0-16,-1 0 16,-21 21-16,21 0 15,0 1-15,-21-1 0,0 0 16,0 0-16,0 0 0,0 0 0,0 1 15,0-1-15,0 0 0,0 21 0,21-21 16,-21 1-16,0-1 0,0 0 0,0 0 16,0 0-16,0 0 0,0 1 15,0-1-15,-21-21 0,0 21 0,21 0 16,-21-21-16,0 21 16,-1-21-16,1 0 15,21 21-15,-21-21 16,21-21-1,0 0 1</inkml:trace>
  <inkml:trace contextRef="#ctx0" brushRef="#br1" timeOffset="127315.23">30289 6964 0,'0'0'0,"0"-21"16,0 0-16,-21-1 0,21 1 15,-21 21 1,21-21-16,-21 21 47,21 21-32</inkml:trace>
  <inkml:trace contextRef="#ctx0" brushRef="#br1" timeOffset="130999.79">30289 7049 0,'22'0'62,"-22"-22"-46,21 22-16,-21-21 15,21 21 17,-21-21-17,0 0 1,0 0-1,-21 21 1,0 0 0,-1 0-16,1 0 15,0 21-15,0 0 0,21 0 0,-21 0 16,0 1-16,-1-1 0,22 21 0,0-21 16,-21 22-16,21-22 0,-21 21 15,21 0-15,0-20 0,0 20 0,0-21 16,0 0-16,0 0 15,21 1-15,0-1 0,1 0 0,-1-21 16,0 0-16,21 0 0,-21 0 0,1 0 16,20 0-16,-21 0 0,21-21 15,-20 21-15,20-21 0,-21-1 0,0 1 16,0 0-16,1 0 0,-1 0 0,0 0 16,0-22-16,-21 22 0,21 0 15,-21-21-15,0 20 0,0 1 0,0 0 16,0 0-16,0 0 15,0 42 1,0 0-16,-21 21 16,21-20-16,0-1 15,0 21-15,0-21 0,0 0 0,0 22 16,0-22-16,0 0 0,0 0 0,0 0 16,21-21-16,-21 22 0,21-22 15,1 0-15,-1 0 0,0 0 0,0 0 16,0 0-16,22 0 0,-22 0 15,0 0-15,0-22 0,21 1 0,-20 0 16,-1 21-16,0-21 0,-21 0 0,0-22 16,0 22-16,0 0 15,0 0-15,0-21 0,-21 20 0,21 1 16,-21 0-16,-1 0 0,-20 0 0,21 21 16,0 0-16,0 0 0,-1 0 15,1 0-15,0 0 0,0 0 0,0 21 16,0 0-16,-1 0 0,22 22 15,0-22-15,0 0 0,0 21 0,0-21 16,0 1-16,0-1 0,0 0 0,22 0 16,-1-21-16,0 0 0,0 21 15,0-21-15,22 0 0,-22 0 0,21 0 16,0 0-16,-20-21 0,20 0 16,0 21-16,-21-21 0,22 0 15,-22-1-15,0 1 0,0 0 0,0 0 16,1 0-16,-1 0 0,0-1 15,-21 1-15,21 0 0,-21 0 0,0 42 47,0 0-47,0 0 0,0 1 16,0-1-16,0 0 16,0 0-16,0 0 0,0 0 0,0 1 15,21-22 1,0 0-16,1 0 0,-1 0 15,0 0-15,21 0 0,-21 0 0,1 0 16,-1-22-16,0 1 16,21 21-16,-21-21 0,1 0 0,-22 0 15,21 0-15,0-1 0,-21 1 16,21 0-16,-21 0 0,0 42 47,0 0-47,-21 0 0,21 1 15,0-1-15,0 0 0,-21 0 16,21 0-16,0 0 0,0 1 0,0-1 16,0 0-16,0 0 0,21-21 15,-21 21-15,21-21 0,0 0 16,22 0-16,-22 0 0,0 0 16,21 0-16,1-21 0,-22 21 15,21-21-15,0 0 0,1 0 0,-22-1 16,0 1-16,21 0 0,-42 0 15,22-21-15,-22 20 0,0 1 0,0 0 16,0 0-16,0 0 0,-22 21 16,1 0-16,0 0 0,0 0 0,0 0 15,0 0-15,-1 0 0,1 0 16,0 21-16,-21 0 0,42 0 0,-21 0 16,-1 1-16,22-1 0,-21 0 15,21 0-15,0 0 16,21-21-1,1 0-15,-1 0 0,0 0 16,0 0-16,0 0 0,0 0 16,1 21-16,-1 1 0,0-1 15,-21 0-15,0 0 16,21 0-16,-21 0 0,0 1 0,21-1 16,-21 0-16,0 21 0,0-21 15,0 22-15,0-22 0,0 0 0,0 21 16,0-20-16,-21 20 0,0-21 15,0 21-15,0-20 0,-1 20 16,1-21-16,0 0 0,0 0 0,-21 1 16,20-1-16,1-21 0,-21 21 15,21-21-15,0 0 0,-1 0 0,1 0 16,0 0-16,0 0 0,0-21 0,0 0 16,21-1-16,0 1 15,0 0-15,0 0 0,0-21 0,0 20 16,0-20-16,21 21 0,0-21 0</inkml:trace>
  <inkml:trace contextRef="#ctx0" brushRef="#br1" timeOffset="131491.91">32364 6879 0,'0'0'0,"0"-21"0,21 0 16,-21 42 15,0 0-31,0 0 16,-21 1-16,21 20 0,-21-21 0,21 0 15,0 22-15,0-22 0,0 21 16,-22-21-16,22 0 0,0 22 0,0-22 16,0 0-16,0 0 0,-21 0 15,21 1-15,0-1 0,0 0 16,0-42 15,0 0-15,0-1-16,0 1 0,0 0 15,0 0-15,21-21 0,1 20 16,-1 1-16,0-21 0,21 21 0,-21 0 16,22-1-16,-22 22 0,0-21 15,21 21-15,-20 0 0,-1 0 0,0 21 16,-21 1-16,0-1 15,0 0-15,0 0 0,0 21 0,0-20 16,0 20-16,0-21 0,-21 0 16,21 0-16,0 22 0,-21-43 15,21 21-15,-22 0 0,22 0 0,-21-21 16,21-21 31,0 0-47</inkml:trace>
  <inkml:trace contextRef="#ctx0" brushRef="#br1" timeOffset="131971.92">33189 6519 0,'0'-21'15,"0"0"-15,0 0 16,-21 21 0,0 0-16,0 21 15,0 0-15,21 0 16,0 1-16,0-1 0,0 0 15,0 0-15,0 0 0,0 0 0,0 1 16,0-1 0,21-21-16,0 0 15,0 0-15,0 0 16,0 0-16,1 0 0,-1-21 16,0-1-16,0 1 0,0 21 15</inkml:trace>
  <inkml:trace contextRef="#ctx0" brushRef="#br1" timeOffset="132385.2">33422 6265 0,'-21'-21'0,"42"42"15,-63-42-15,21 0 0,-1 21 0,1 0 16,-21 0-16,0 0 0,20 21 16,-20 0-16,-21-21 0,20 22 0,1 20 15,0-21-15,-1 21 0,1 1 16,21-1-16,-22 0 0,22-20 0,0 20 15,0 0-15,21 1 0,0-1 16,0-21-16,0 21 0,0-20 16,21 20-16,0-21 0,0 0 0,1 0 15,20 1-15,-21-22 0,0 21 16,22-21-16,-1 0 0,-21 0 0,21 0 16,-20 0-16,20 0 0,0 0 15,-21 0-15,22-21 0,-22-1 16,0 1-16,21 0 0,-20 0 0,-1-21 15,0-1-15,0 1 0,-21 0 16,21-1-16,0-20 0,-21 20 0,0-20 16,0 21-16,0-1 0,0 1 15,0 0-15,0 20 0,-21 1 16,0 21-16,0 0 0,-21 0 0,20 0 16,-20 0-16,0 0 0,-1 21 15,1 1-15,21-1 0,-21 0 0,-1 0 16,1 0-16,21 22 0,-22-22 15,22 21-15</inkml:trace>
  <inkml:trace contextRef="#ctx0" brushRef="#br1" timeOffset="132899.5">30332 8107 0,'0'0'0,"0"-21"16,0-43-1,-21 43-15,21 0 0,-22 21 31,1 21-31,21 0 0,-21 0 16,21 1-16,-21-1 0,0 21 0,0-21 16,21 22-16,-22-22 0,1 21 15,21-21-15,0 22 0,0-22 0,0 0 16,0 0-16,0 0 0,0 0 0,0 1 16,0-1-16,0 0 15,21-21-15,1 0 0,-1 0 0,0 0 16,0 0-16,0 0 0,0 0 0,1 0 15,-22-21 1,0 0-16</inkml:trace>
  <inkml:trace contextRef="#ctx0" brushRef="#br1" timeOffset="133064.4">30099 8340 0,'148'21'15,"-296"-42"-15,169 21 31,0 0-31,0 0 0,1 0 16,-1 0-16,21 0 0,0 0 16,-20 0-16,20 0 0,0-21 0,1 21 15,-1 0-15,0-22 0,1 22 16</inkml:trace>
  <inkml:trace contextRef="#ctx0" brushRef="#br1" timeOffset="133455.45">30819 8192 0,'0'-43'15,"-22"43"1,1 0-16,-21 0 0,21 0 16,0 0-16,-1 21 0,1 1 15,-21 20-15,21-21 0,0 21 16,-1-20-16,22-1 0,0 0 0,-21 21 16,21-21-16,0 1 15,0-1-15,0 0 16,21-21-16,1 0 0,-1 0 15,0 0-15,0 0 0,21 0 16,-20-21-16,-1 0 0,0 21 0,0-22 16,0 1-16,0 0 0,1 0 15,-22 0-15,21-22 0,-21 22 0,0 0 16,0-21-16,0 21 0,0-1 16,0 44-1,0-1-15,0 0 0,0 0 16,0 0-16,0 22 0,0-22 0,0 0 15,0 0-15,0 21 0,0-20 16,0-1-16,0 0 16,0 0-16,21-21 0,0 0 15,0 0-15,22 0 0,-22 0 16,0 0-16,21-21 0,-21 0 0,1 0 16</inkml:trace>
  <inkml:trace contextRef="#ctx0" brushRef="#br1" timeOffset="133864.21">31242 8128 0,'0'-42'0,"-42"232"0,84-338 0,-42 63 0,21 43 16,-21 21-16,0 0 0,0 0 0,0 42 31,0 21-15,-21-21-16,21 0 0,-21 22 0,21-22 16,0 21-16,0-21 0,-21 22 15,21-22-15,-22 0 0,22 0 0,0 0 16,0 1-16,0-1 0,0 0 0,-21 0 15,21-42 32,0 0-47,21 21 0,1-21 0,-1 21 16,0-22-16,0 1 0,0 21 0,0 0 16,22 0-16,-22 0 0,0 0 15,21 0-15,-20 0 0,-1 0 16,0 21-16,0 1 0,0-22 15,-21 21-15,0 0 0,0 0 0,0 0 16,0 0-16,-21 1 0,0-1 16,-21-21-16,20 21 0,1-21 15,-21 0-15,21 21 0,-22-21 0,22 0 16,0 0-16,0 0 0,0 0 0,21-21 31,21 0-31,0 0 16</inkml:trace>
  <inkml:trace contextRef="#ctx0" brushRef="#br1" timeOffset="134096.07">31708 8001 0,'21'-21'0,"0"0"32,-21 42-32,0 0 15,0 21-15,0-20 0,0 20 0,0 0 16,0 1-16,0-22 0,-21 21 15,21 0-15,0-20 0,-21 20 0,21-21 16,0 0-16,0 0 0,0 1 16,0-1-16,0 0 0,21-21 31,0 0-31,0 0 16,-21-21-16,21 21 0,0-21 0,-21-1 15</inkml:trace>
  <inkml:trace contextRef="#ctx0" brushRef="#br1" timeOffset="134615.78">31856 8340 0,'0'-21'16,"0"42"-16,21-42 16,0-1-16,0 22 15,0 0-15,-21-21 0,22 21 16,-1-21-16,0 21 0,0-21 16,0 0-16,0 21 0,-21-21 0,-21 21 46,0 21-46,0-21 0,0 21 0,0 0 16,-1 0-16,1 0 0,0 1 16,21 20-16,0-21 0,-21 0 0,21 0 15,0 1-15,0-1 16,0 0-16,21-21 0,0 21 16,22-21-16,-22 0 0,0 0 15,0 0-15,0 0 0,22-21 16,-22 0-16,0 21 0,21-21 0,-21-1 15,1 1-15,-1-21 0,0 21 16,0-22-16,0 22 0,0-21 16,1 0-16,-1-22 0,-21 22 15,21-1-15,0 1 0,-21 0 0,0 21 16,0-1-16,21 1 0,-21 42 31,0 1-31,-21 20 0,0 0 0,21-21 16,-21 22-16,0-1 0,-1 0 15,22 1-15,0-1 0,-21-21 0,21 22 16,-21-22-16,21 0 16,0 21-16,0-21 0,0 1 0,0-1 15,0 0-15,21-21 32,0 0-32,1 0 15,-22-21-15,0 0 16</inkml:trace>
  <inkml:trace contextRef="#ctx0" brushRef="#br1" timeOffset="134787.68">32194 8255 0,'0'0'0,"22"0"31,-1 0-31,0 0 0,0 0 16,0 0-16,0 0 15,1 0-15,-1 0 0,0-21 16,0 21-16,21-21 0,-20 0 0,-1 21 16,0-22-16</inkml:trace>
  <inkml:trace contextRef="#ctx0" brushRef="#br1" timeOffset="135039.54">32872 7980 0,'-21'21'32,"-1"0"-32,1 0 0,21 1 15,-21-1-15,0 0 0,0 21 0,0-21 16,21 1-16,-22 20 0,22-21 16,-21 0-16,21 22 0,0-22 0,0 0 15,0 0-15,0 0 16,0 0-16,21 1 15,1-22-15,-1 0 0,0 0 16,21 0-16,-21 0 0,22 0 0,-22-22 16,21 22-16</inkml:trace>
  <inkml:trace contextRef="#ctx0" brushRef="#br1" timeOffset="135297.39">33253 7938 0,'0'-22'0,"0"44"0,21-44 16,0 22 0,0 0-16,0 0 15,1 43-15,-22-22 0,21 0 0,-21 21 16,21-20-16,0 20 0,-21 0 16,21 1-16,0-1 0,-21 0 15,0-21-15,0 22 0,0-22 16,0 0-16,0 0 0,0 0 0,-21 1 15,0-1-15,0 0 0,0-21 0,0 21 16,-1 0-16,1-21 0,-21 21 16,21-21-16,-22 0 0,1 0 0</inkml:trace>
  <inkml:trace contextRef="#ctx0" brushRef="#br1" timeOffset="136719.57">18627 8192 0,'21'0'32,"-42"0"-1,-1 0 0,1 0-15,0 0-16,0 0 0,0 0 15,0 0-15,-1 0 0,1-22 0,0 22 0,0 0 16,-21-21-16,20 0 0,1 21 16,0-21-16,0 0 0,0 0 15,0 21-15,21-22 0,-22 1 0,1-21 16,0 21-16,0 0 0,0-22 0,0 22 15,-1 0-15,1-21 0,0-1 0,-21 1 16,21 21-16,-1-22 0,-20-20 16,21 21-16,-21-1 0,20-20 0,1-1 15,-21 22-15,21-22 0,0 1 0,-1-1 16,1 1-16,0-1 0,21 1 16,-21-22-16,0 22 0,0-22 0,21 22 15,0-22-15,-22 0 0,1 22 0,21-22 16,-21 22-16,21-22 0,0 0 15,0 22-15,0-22 0,0 0 16,0 1-16,0-1 0,0 0 0,0 1 16,21-1-16,0-21 0,1 22 0,-1-1 15,0-21-15,21 0 0,-21 22 16,22-1-16,-1-21 0,0 21 0,-20 1 16,20-22-16,0 21 0,1 1 0,20-1 15,-21 0-15,1 1 0,20-1 16,1 21-16,-1 1 0,1-22 0,-1 22 15,22-1-15,-22-20 0,22 20 16,0 1-16,-1-22 0,1 21 0,21 1 16,0-1-16,0 1 0,-1 21 15,1-22-15,21 22 0,-21-22 16,21 22-16,-21 0 0,0 20 0,21-20 16,-21 0-16,21 21 0,-22-1 0,22 1 15,-21 0-15,0 0 0,0 0 16,0 21-16,-22-21 0,22 21 0,-21 0 15,-22 0-15,1 0 0,-1 0 16,-20 0-16,-1-22 0,0 22 0,-20 0 16,-1 0-16,0 0 0,0 0 15,0 0 1,0 0-16,1 0 31,-1 0-31,-21-21 94,0 0-78</inkml:trace>
  <inkml:trace contextRef="#ctx0" brushRef="#br1" timeOffset="137175.35">21696 2138 0,'0'0'16,"-21"-21"-16,21 0 0,0 42 62,0 0-62,0 0 0,0 0 16,21 0-16,0 1 0,0-1 15,0 0-15,22 0 0,-1 21 16,-21-20-16,21-1 0,1 0 0,-1 0 16,0 0-16,1 0 0,-1 1 0,-21-22 15,22 0-15,-22 21 0,21-21 16,-21 0-16,0 0 0,1 0 0,-1 0 15,0 0-15,-21-21 16,-42 21 0,20 0-16,1 21 15,0 0-15,-21 0 16,21 0-16,-22 0 0,1 22 0,21-1 16,-22 0-16,-20-20 0,21 20 0,-1 0 15,1-21-15,0 22 0,-1-22 16,22 0-16,-21 0 0,21 0 0,-1 1 15,1-22-15,0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37:09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974 804 0,'0'0'0,"21"0"16,-21-21-16,0 0 15,0 0-15,21 21 16,-21-21-16,0 0 15,0-1-15,21 1 16,-21 42 31,0 1-31,0 20-16,0 0 0,21 1 0,-21-1 15,0 21-15,0 1 0,0-22 16,0 22-16,0-1 0,0-20 15,0 20-15,0-21 0,0 1 0,-21 20 16,21-20-16,-21-22 0,21 21 16,0 0-16,0-20 0,-21-1 0,21 0 15,0 0-15,0 0 0,-21-21 16,21-21 15,0 0-31,0 0 16,0 0-16,0-1 0,0 1 0,0 0 15,0-21-15,0 21 0,0-22 16</inkml:trace>
  <inkml:trace contextRef="#ctx0" brushRef="#br0" timeOffset="543.2">931 974 0,'0'0'0,"-21"-21"0,0 21 15,21-22-15,-21 22 0,21-21 0,0 0 16,-21 0-16,21 0 16,0 0-16,0-1 0,0 1 15,21 0-15,0 0 16,0 21-16,0-21 16,0 21-16,1 0 0,20 0 0,-21 0 15,21 0-15,-20 21 0,20 0 16,0 0-16,1 22 0,-1-1 0,0 0 15,1 1-15,-1-1 0,0 0 16,-21 1-16,1-1 16,-1 0-16,0 1 0,0-1 0,-21 0 0,0-21 15,0 22-15,0-22 16,0 0-16,0 0 0,0 0 16,0-42 15,0 0-16,0 0-15,0 0 0,0-22 16,0 1-16,0 0 0,0-1 0,0-20 16,21-1-16,0 1 0,-21-1 15,22 22-15,-1 0 0,-21-22 0,0 43 16,21-21-16,-21 21 0,21-1 16,-21 1-16,0 0 0,0 0 15,0 0-15,0 42 47,0 0-31,0 0-16,0 0 0,0 1 15,21-22-15,-21 21 0</inkml:trace>
  <inkml:trace contextRef="#ctx0" brushRef="#br0" timeOffset="1358.66">1968 1037 0,'0'-21'32,"-21"21"-32,0 0 0,0 0 15,0 0-15,0 21 16,-1-21-16,1 21 0,0 1 0,0-1 15,21 0-15,-21 21 0,0-21 16,21 22-16,-22-22 0,22 0 16,0 0-16,0 22 0,0-22 0,0 0 15,22 0-15,-1 0 0,0-21 16,0 21-16,0 1 0,0-22 16,1 0-16,-1 0 0,0 0 15,0 0-15,0 0 16,0 0-16,-21-22 15,0 1-15,0 0 16,0 0-16,0 0 0,0-22 16,0 22-16,0 0 0,0-21 0,0 21 15,0-22-15,0 1 0,0 21 16,0-22-16,0 1 0,0 21 0,0 0 16,0 0-16,0-1 0,22 1 15,-1 0-15,0 21 0,0 0 16,0 0-16,22 0 15,-22 21-15,0 0 0,21 1 16,-21-1-16,1 0 0,-1 21 0,21-21 16,-21 22-16,0-22 0,-21 0 15,22 21-15,-22-20 0,0-1 0,21 21 16,-21-21-16,0 0 0,0 1 16,0-1-16,0 0 0,0 0 15,-21-21-15,21 21 16,-22-21-16,1 0 15,0-21 1,21 0 0,0 0-16,0 0 0,0-1 15,21-20-15,0 0 0,1 21 0,20-22 16,-21 1-16,21 0 0,1-1 16,-22 22-16,21 0 0,1 0 15,-22 0-15,0 21 0,0 0 0,0 0 16,0 0-16,1 21 0,-1 0 15,0 21-15,-21-21 0,0 22 0,0-22 16,0 21-16,0 1 0,0-22 16,0 21-16,0-21 0,0 22 0,0-22 15,-21 0-15,21 0 0,-21 0 16,-1 0-16,22 1 16,22-22 15,-1-22-31,0 22 15</inkml:trace>
  <inkml:trace contextRef="#ctx0" brushRef="#br0" timeOffset="1868.49">3619 550 0,'0'0'0,"0"-21"0,0 0 0,0 0 16,0 0-16,0 0 16,0 42-1,0 0-15,0 0 0,0 21 16,0-20-16,0 20 0,0 21 0,0-20 15,0 20-15,0 1 0,-21-1 16,0 1-16,21-1 0,-21-20 0,0 20 16,21 1-16,0-22 15,-21 0-15,21 1 0,-22-22 0,22 21 0,0-21 16,0 0-16,0 1 16,0-1-16,22-21 31,-1 0-31,-21-21 0,0-1 15,0 1-15,0 0 0</inkml:trace>
  <inkml:trace contextRef="#ctx0" brushRef="#br0" timeOffset="2207.8">3365 783 0,'0'0'0,"-42"-42"0,21 21 0,-127-106 31,127 106-31,21-1 0,0-20 15,0 21-15,0 0 0,21 0 16,21-22-16,0 22 0,22 0 0,-1 21 16,22-21-16,0 21 0,-1 0 15,1 0-15,0 21 0,-1 0 0,1 21 16,-21-20-16,-22 20 0,0 0 16,1 1-16,-43 20 0,0-21 0,0 1 15,-22 20-15,1-20 0,-21-1 16,0 0-16,-1 1 0,-20-1 0,20 0 15,-20-21-15,-1 1 0,22 20 16,0-21-16,-1-21 0,1 21 16,21 0-16,0-21 0,0 0 15,42 0 1,0 0 0,0 0-16,0 0 0,0 0 0,1 0 15,20-21-15</inkml:trace>
  <inkml:trace contextRef="#ctx0" brushRef="#br0" timeOffset="2663.54">3937 1228 0,'0'0'0,"-21"0"0,21-21 31,0-1-15,0 1-16,21 21 16,0 0-16,0-21 15,0 21-15,1 0 0,-1 0 0,0 0 16,0 0-16,0 21 0,0 0 16,1 1-16,-1-1 0,0 0 0,0 0 15,0 0-15,-21 22 16,0-22-16,0 0 0,0 21 0,0-21 15,0 1-15,0-1 0,-21 0 16,0-21-16,21 21 0,0 0 0,-21-21 16,0 0-16,-1 0 15,22-21 1,0 0-16,0 0 16,0 0-16,0-1 0,0 1 0,0 0 15,22-21-15,-1 21 0,-21-22 16,21 1-16,0 21 0,-21-22 0,21 22 15,0-21-15,1 21 0,20-22 16,-21 22-16,0 0 0,0 0 0,22 0 16,-22 21-16,0-21 0,0 21 15</inkml:trace>
  <inkml:trace contextRef="#ctx0" brushRef="#br0" timeOffset="2896.41">4657 1016 0,'0'85'16,"0"-64"0,0 0-16,0 0 0,0 0 0,-22 1 0,22-1 15,0 0-15,0 0 16,-21 0-16,21 0 0,0 1 0,0-1 16,0 0-16,0 0 31,21-21-16,-21-21-15,0 0 16,0 0-16,0-1 16,22 1-16</inkml:trace>
  <inkml:trace contextRef="#ctx0" brushRef="#br0" timeOffset="3051.32">4657 931 0,'0'0'0,"0"-42"0,0 21 15,-22 0-15,1 0 0,21-1 16,-21 22-16,0-21 0,0 21 31,21 21-15,0 1-16,21-22 15,0 0-15,-21 21 16,21-21-16</inkml:trace>
  <inkml:trace contextRef="#ctx0" brushRef="#br0" timeOffset="3895.84">4868 1080 0,'0'-22'0,"0"44"0,0-65 0,0 64 47,21 1-47,-21-1 16,0 0-16,0 0 0,0 0 0,0 22 15,0-22-15,0 0 0,0 21 16,0-21-16,0 1 0,0-1 0,0 0 15,0 0-15,0 0 0,0 0 16,0 1-16,0-1 16,0-42 15,0-1-15,0 1-16,0 0 0,0 0 15,0-21-15,0 20 0,0 1 0,22-21 16,-22 0-16,0 20 0,21-20 15,0 0-15,-21 21 0,21-22 0,0 22 16,0 0-16,1 0 0,-1 21 16,0 0-16,0 0 0,0 0 15,0 21-15,-21 0 0,22 0 16,-1 22-16,0-22 0,0 0 0,-21 21 16,0-21-16,21 1 0,-21 20 15,0-21-15,0 0 0,0 0 0,0 1 16,0-1-16,0 0 0,0 0 15,0 0 1,0-42 15,0 0-31,0 0 16,0 0-16,0-1 0,0 1 16,0-21-16,0 21 0,21-22 0,1 22 15,-1-21-15,0 0 0,-21 20 16,21-20-16,0 21 0,22 0 0,-22 0 15,0-1-15,0 22 0,0 0 16,0 0-16,1 22 0,-1-1 0,0 0 16,0 0-16,0 0 0,-21 22 15,0-22-15,21 21 0,-21-21 16,0 0-16,0 22 0,0-22 16,0 0-16,0 0 0,0 0 0,0 1 15,0-1-15,0 0 16,-21-21-16</inkml:trace>
  <inkml:trace contextRef="#ctx0" brushRef="#br0" timeOffset="4140.68">5927 974 0,'0'0'0,"0"21"16,0 0 0,0 0-16,-22 22 0,22-22 15,0 0-15,0 21 0,0-21 0,-21 1 16,21-1-16,0 0 0,0 0 16,0 0-16,0 0 0,0 1 0,0-1 15,0 0-15,0-42 63</inkml:trace>
  <inkml:trace contextRef="#ctx0" brushRef="#br0" timeOffset="4515.47">5969 677 0,'-21'0'0,"42"0"15,-63 0-15,20 0 0,1 0 0,0 0 16,0 0-16,0 0 0,21 22 0,-21-1 16,21 0-1,0 0 1,21-21-16,0 0 0,0 0 16,0 0-16,0 0 0,1 0 15,-1-21-15,0 21 0,0-21 16,-21 0-16,21 21 0,-21-22 15,21 1-15,-21 0 0,0 0 0,0 0 16,0 0-16,0-1 16,-21 22-16,0-21 0,0 21 15,0 0-15,0 0 0,-1 0 16,1 21-16,0 1 0,0-1 0,21 0 16,-21 0-16,21 0 0,0 0 15,-21 1-15,21-1 0,0 0 0,0 0 16,0 0-16,21-21 15,0 21-15,0 1 0,0-22 0,0 0 16,1 0-16,-1 0 0,21 0 16</inkml:trace>
  <inkml:trace contextRef="#ctx0" brushRef="#br0" timeOffset="5015.2">6350 550 0,'0'0'0,"0"-63"16,0 42-1,0 0-15,-21 21 16,21 21 0,0 0-16,-21 0 0,21 0 15,0 0-15,0 22 0,0-1 0,-22 0 16,22 1-16,-21-1 0,21 22 16,0-22-16,0 21 0,0 1 0,0-22 15,-21 1-15,21 20 0,0-21 16,0 1-16,-21-22 0,21 21 0,0-21 15,0 22-15,0-22 0,0 0 16,0 0-16,21-21 0,0 0 16,0 0-1,1 0-15,-1 0 0,0-21 16,0 0-16,0 0 0,0 0 16,1-1-16,-1-20 0,-21 21 15,21 0-15,0-22 0,-21 22 0,0 0 16,0-21-16,21 21 15,-21 42 1,-21 0 0,21 0-16,0 0 0,0 0 15,-21 1-15,21-1 0,0 0 16,-21-21-16,21 21 0,0 0 0,0 0 16,0 1-1,0-44 32,0 1-47,0 0 0,21 0 16</inkml:trace>
  <inkml:trace contextRef="#ctx0" brushRef="#br0" timeOffset="5192.09">6540 720 0,'0'0'16,"0"-21"-16,0 42 47,0 0-16,-21-21-15</inkml:trace>
  <inkml:trace contextRef="#ctx0" brushRef="#br0" timeOffset="5374.99">6096 931 0,'0'0'15,"-21"0"-15,21 22 0,0-1 16,21-21 0,0 0-1,0 0-15,0 0 0,22 0 16,-22 0-16,0 0 0,21-21 0,1 21 15,-1-22-15,0 22 0,1 0 16</inkml:trace>
  <inkml:trace contextRef="#ctx0" brushRef="#br0" timeOffset="6131.55">6752 974 0,'-21'0'16,"42"21"47,0 0-63,-21 0 0,21 0 0,-21 1 15,22-1-15,-22 0 0,21 0 16,-21 21-16,0-20 0,0-1 0,0 0 15,0 0-15,0 0 0,0 0 0,0 1 16,0-1 0,0-42 15,21-1-15,0 1-16,-21 0 15,0 0-15,21 0 0,0 0 0,-21-1 16,22-20-16,-22 21 0,21-21 0,0 20 15,-21 1-15,21-21 0,-21 21 16,21 21-16,-21-21 0,21 21 16,1 0-16,-22 21 15,0 0 1,0 0 0,0 0-16,0 0 0,0 1 0,0-1 15,0 0-15,0 0 0,21 0 16,0 0-16,-21 1 0,21-1 15,0-21 1,0 0-16,1 0 0,-1 0 16,0 0-16,0 0 15,0-21-15,-21-1 0,21 22 0,1-21 16,-22 0-16,0-21 0,21 21 0,-21-1 16,21 1-16,-21-21 0,0 21 15,0 0-15,0-1 0,0 1 16,0 0-16,-21 21 15,0 0-15,-1 0 0,1 0 0,0 0 16,0 21-16,-21 0 0,20 22 16,1-22-16,0 21 0,0-21 0,0 22 15,0-1-15,21-21 0,0 22 16,0-22-16,0 21 0,0-21 0,0 0 16,21 1-16,0-1 0,0 0 15,0 0-15,22-21 0,-22 0 0,0 0 16,21 0-16,-21 0 0,22 0 15,-1 0-15,-21-21 0,22 0 0,-1 0 16,0-1-16</inkml:trace>
  <inkml:trace contextRef="#ctx0" brushRef="#br0" timeOffset="6575.3">7641 402 0,'0'-21'16,"0"42"-16,0-63 16,21 42-1,0 0-15,22-21 0,-1 21 16,0 0-16,1-21 0,-1 21 15,22 0-15,-1-22 0,-21 22 0,22 0 16,-22 0-16,22 0 0,-22 0 0,-21 0 16,22 0-16,-22 0 0,-42 0 31,-1 22-31,1-22 16,-21 0-16,0 0 0,20 0 0</inkml:trace>
  <inkml:trace contextRef="#ctx0" brushRef="#br0" timeOffset="6849.14">7937 339 0,'0'21'15,"0"0"1,0 0-16,0 0 16,22 1-16,-22-1 0,21 0 0,-21 21 15,0 1-15,0-1 0,0 0 16,0 1-16,0-1 0,0 0 0,0 22 15,-21-22-15,-1 22 0,22-22 16,-21 0-16,0 1 0,21-1 0,0-21 16,0 21-16,0-20 0,0-1 0,0 0 15,0 0-15,21-21 32,0 0-32,1 0 15,-1-21-15,0 0 0,0 0 0,0-1 16,22 1-16</inkml:trace>
  <inkml:trace contextRef="#ctx0" brushRef="#br0" timeOffset="7454.8">8255 804 0,'0'0'0,"21"0"0,-21-21 15,0 42 17,0 1-32,-21-1 0,0 0 15,21 0-15,-21 21 0,21-20 16,0-1-16,-22 21 0,22-21 0,-21 22 15,21-22-15,0 0 0,0 0 16,0 0-16,0 0 0,0 1 0,0-1 16,21-21-16,1 21 15,-1-21-15,21 0 0,-21 0 16,0 0-16,1-21 0,20 0 0,-21-1 16,0 1-16,22 0 0,-22 0 15,0 0-15,21 0 0,-21-1 0,1-20 16,-22 21-16,21 0 0,0-22 15,-21 22-15,0 0 0,0 0 16,0 0-16,0 42 47,0 0-47,-21 21 0,21-20 0,-21 20 16,21-21-16,-22 21 0,1 1 15,21 20-15,0-20 0,0-1 0,-21 0 16,21 22-16,0-22 0,-21 22 0,21-1 15,0 1-15,0-1 0,0 1 16,-21-1-16,21 1 0,-21-1 0,21 1 16,-22-22-16,22 21 0,0 1 15,0-22-15,-21 1 0,21 20 16,-21-21-16,21-20 0,-21 20 0,21-21 16,0 0-16,-21 0 0,0-21 15,-1 0-15,1 0 0,0 0 0,0-21 16,0 0-16,-22 21 0,22-42 15,0 21-15,0-1 0,-21 1 16,20 0-16,1 0 0,0 0 0,0-22 16,0 22-16,0 0 0,-1-21 15,22 21-15,0-22 0,0 22 0,0 0 16,0-21-16,0 20 0,22-20 0,-1 0 16,0 21-16,0-22 0,21 1 15</inkml:trace>
  <inkml:trace contextRef="#ctx0" brushRef="#br0" timeOffset="7853.57">8996 889 0,'0'-21'0,"0"42"16,0-63-16,0 21 0,0-1 0,0 1 0,0 0 15,0 42 16,0 22-31,0-22 0,-21 21 16,21 22-16,0-22 0,0 21 16,0 1-16,0-1 0,-22 1 0,22-1 15,-21 1-15,21-1 0,0 1 16,-21 21-16,21-22 0,-21 22 0,0-22 16,0 22-16,21-22 0,-22 1 15,1-1-15,0 1 0,0-1 0,21-20 16,-21-1-16,0 0 0,-1 1 0,22-22 15,0 21-15,0-21 0,-21-21 16,21 22-16,0-44 16,0 1-1,0 0-15,21 0 0,-21 0 0,0 0 16,22-22-16,-1 22 0,-21-21 16,0-1-16,21 1 0,0-21 0,-21 20 15,0-20-15,21-1 0,0-20 16,1 20-16,-22-21 0</inkml:trace>
  <inkml:trace contextRef="#ctx0" brushRef="#br0" timeOffset="8127.41">8890 1207 0,'0'-43'16,"0"86"-16,0-128 0,0 43 0,0-1 15,0 1-15,0 0 0,0 20 0,0 1 16,21-21-16,0 21 0,0 0 16,1-1-16,-1 22 0,0-21 0,21 21 15,-21 0-15,22 0 0,-22 0 0,21 0 16,-21 0-16,22 21 15,-22 1-15,0-1 0,0 0 0,-21 21 16,0-21-16,0 22 0,0-1 16,0 0-16,-21-20 0,0 20 0,0-21 15,-22 0-15,22 0 0,-21 1 16,21-1-16,-22 0 0,22-21 0,-21 21 16,21-21-16,0 0 0,42 0 31,0 0-16,0 0-15,0-21 0,22 0 16</inkml:trace>
  <inkml:trace contextRef="#ctx0" brushRef="#br0" timeOffset="8559.16">9588 931 0,'85'-42'31,"-85"21"-31,21 21 0,0-21 0,-21 0 15,22-1-15,-22 1 0,0 0 16,-22 21 0,1 0-16,0 0 15,-21 21-15,21-21 0,-1 21 0,1 1 16,0 20-16,0-21 0,0 21 16,21-20-16,-21 20 0,21-21 0,-22 0 15,22 22-15,0-22 16,0 0-16,0 0 0,0 0 0,0 0 15,0 1-15,0-1 0,22-21 16,-1 0-16,0 0 0,0 21 16,21-21-16,-20 0 0,20 0 0,0 0 15,1 0-15,-1-21 0,0 21 16,1-21-16,-22-1 0,21 1 0</inkml:trace>
  <inkml:trace contextRef="#ctx0" brushRef="#br0" timeOffset="9015.9">10245 910 0,'0'0'0,"42"-106"31,-21 85-31,-21 0 0,0 0 0,0 0 16,-21 21-1,0 0-15,0 0 0,-1 0 0,-20 0 16,21 21-16,-21 0 0,20 0 16,1 0-16,-21 22 0,21-22 0,0 21 15,-22 1-15,22-22 0,21 21 16,-21-21-16,0 22 0,21-22 0,0 0 15,0 0-15,0 0 0,0 0 0,0 1 16,0-1-16,21-21 16,0 0-16,0 0 0,0 0 0,1 0 15,-1 0-15,0 0 16,0 0-16,0-21 0,0-1 0,1 1 16,-1 0-16,0 0 0,0-21 15,0 20-15,0 1 0,1-21 0,-22 21 16,0-22-16,21 22 0,-21 0 0,0 0 15,0 0-15,0 0 0,0 42 32,0 0-32,-21 0 15,21 0-15,-22 0 0,22 22 0,0-22 16,0 21-16,-21-21 0,21 22 16,0-22-16,0 0 0,0 0 0,0 0 15,0 1-15,0-1 16,0 0-16,21-21 0,1 0 15,-1 0-15,0 0 0,0 0 0,0 0 16,0 0-16,1 0 0,-1-21 16</inkml:trace>
  <inkml:trace contextRef="#ctx0" brushRef="#br0" timeOffset="9387.2">10774 847 0,'0'0'0,"0"-21"0,-21-1 16,-1 22-16,1 0 15,0 0-15,0 0 0,0 0 16,-22 0-16,22 22 0,0-1 16,0-21-16,0 21 0,21 0 15,-21 0-15,21 0 16,0 1-16,0-1 0,0 0 16,0 0-16,21 0 15,0-21-15,0 21 0,0 1 16,0-22-16,1 21 0,-1-21 0,0 21 15,0 0-15,0-21 0,-21 21 0,0 0 16,0 1-16,0-1 16,-21-21-1,0 0-15,0 0 0,0 21 16,-1-21-16,1 0 0,0 0 16,0 0-16,0 0 0,0 0 0,-1 0 15,1 0-15,0 0 16,21-21-16,-21 21 0,21-21 15,0-1-15,0 1 16,21 0-16,0 21 0,0-21 0</inkml:trace>
  <inkml:trace contextRef="#ctx0" brushRef="#br0" timeOffset="10015.84">11176 635 0,'0'0'0,"0"-21"16,21 21-16,-21-21 15,0 42 1,0 0 0,-21 0-16,21 0 0,0 1 0,-21 20 15,0-21-15,-1 21 0,22 1 16,-21-1-16,0 22 0,21-22 0,0 0 15,-21-21-15,0 22 0,21-1 16,0-21-16,0 22 0,0-22 0,0 0 16,0 0-16,0 0 0,21 0 15,0-21-15,0 0 16,0 0-16,1 0 0,-1 0 16,0 0-16,0 0 0,0 0 15,22-21-15,-22 0 0,0 21 0,0-21 16,-21 0-16,21 0 0,0-1 0,1 1 15,-22 0-15,21 0 0,-21 0 16,0 0-16,0-1 16,0 44-1,0-1-15,-21 0 16,-1 0-16,22 0 16,-21 0-16,21 1 0,0-1 15,0 0 16,21-21-15,1-21-16,-1 21 16</inkml:trace>
  <inkml:trace contextRef="#ctx0" brushRef="#br0" timeOffset="10195.74">11515 783 0,'0'0'0,"0"-21"15,-22 21 1,1 0 0</inkml:trace>
  <inkml:trace contextRef="#ctx0" brushRef="#br0" timeOffset="10379.64">11049 889 0,'0'0'0,"-21"21"0,0-21 0,-1 21 15,1-21-15,21 22 0,0-1 16,21-21 0,1 0-16,-1 0 15,21 0-15,0 0 0,1 0 16,-1 0-16,0 0 0,1 0 0,-1 0 15,0 0-15,1 0 0,-22 0 16,21 0-16</inkml:trace>
  <inkml:trace contextRef="#ctx0" brushRef="#br0" timeOffset="10875.35">11832 931 0,'-21'0'47,"0"22"-47,0-1 0,21 0 15,0 0-15,0 0 0,-22 0 16,22 1-16,0-1 0,-21 0 0,21 0 16,0 0-16,0 0 0,0 1 15,0-1-15,-21-21 0,21 21 0,-21-21 16,21 21-16,0-42 47,0 0-32,0 0-15,0-22 16,0 22-16,21 0 0,0 0 16,0-22-16,22 1 0,-1 21 0,0-21 15,1 20-15,-1-20 0,0 21 16,1 0-16,20 21 0,-20 0 0,-22 0 15,21 0-15,-21 0 0,0 21 16,1-21-16,-1 42 0,-21-21 0,0 1 16,0 20-16,0-21 0,0 21 15,0-20-15,0-1 0,0 21 0,-21-21 16,21 0-16,-22 1 0,1-1 16,21 0-16,-21 0 0,0-21 15,21 21 1,21-21-1,0 0-15,0-21 16</inkml:trace>
  <inkml:trace contextRef="#ctx0" brushRef="#br0" timeOffset="11822.81">12827 910 0,'0'0'16,"0"-21"-16,0 0 0,0 0 16,-21 21-16,21-21 0,-21 21 15,-1 0-15,1 0 0,0 0 0,0 0 16,0 21-16,0 0 0,-1 0 16,1 0-16,-21 0 0,21 1 0,-22 20 15,22-21-15,0 21 0,0-20 16,0-1-16,0 21 0,21-21 0,0 0 15,0 1-15,0-1 0,0 0 16,0 0-16,21-21 0,0 21 0,0-21 16,0 0-16,0 0 0,1 0 15,20 0-15,-21 0 0,0 0 16,0-21-16,1 0 0,-1 21 0,0-21 16,0 0-16,0-1 0,0 1 0,1 0 15,-22 0-15,0-21 0,0 20 16,21 1-16,-21 0 0,0 0 0,0 0 15,0 0 1,0 42 15,0 0-31,-21 0 16,21 0-16,0 0 0,0 1 0,-22 20 16,1-21-16,21 21 0,-21 1 15,0-1-15,21 0 0,0 1 0,-21-1 16,21 22-16,0-22 0,-21 21 15,21 1-15,0-1 0,0 1 0,0-1 16,0 1-16,0 21 0,0-22 0,0 1 16,0-1-16,0 1 0,0-1 15,0 1-15,0-1 0,-22 22 0,22-22 16,-21 1-16,0-1 0,21 1 0,0-1 16,-21 1-16,0-22 0,0 22 15,21-22-15,0 21 0,-22-20 16,22-1-16,-21 0 0,0-20 0,21 20 15,0-21-15,0 0 0,-21 0 0,0 1 16,0-22-16,-1 0 16,1 0-16,0-22 0,0 1 15,21 0-15,-21-21 0,0 21 0,-1-22 16,-20 1-16,21 0 0,0-22 16,-22 22-16,22-22 0,-21 1 0,21-22 15,0 22-15,-22-22 0,22 21 0,21-20 16,0 20-16,0-20 0,0 20 15,0 1-15,0-1 0,0 1 0,0-22 16,21 21-16,0 1 0,1 21 16,20-22-16,-21 1 0,21 20 15,1 1-15,-1 0 0,0 20 0,1-20 16,-22 21-16,21 0 0,-21 0 16,22-1-16,-22 22 0,0-21 0,0 21 15,0-21-15,1 21 31,-44 0 16</inkml:trace>
  <inkml:trace contextRef="#ctx0" brushRef="#br0" timeOffset="13187.03">14393 804 0,'0'22'16,"0"-44"78,0 1-94,0 0 15,0 0-15,21 21 16,1-21-16,-1 21 0,-21-21 0,21 21 16,-21-22-16,21 1 0,-21 0 15,21 21-15,0-21 0,-21 0 16,0 0-16,22 21 16,-22-22-16,0 1 15,21 21-15,-21-21 16,-21 42 31,-1 0-47,1 1 15,21 20-15,-21-21 0,-21 21 16,21 22-16,-1-22 0,-20 22 0,0-1 16,-1 1-16,1-1 0,0 1 15,-22-1-15,1 1 0,20-22 16,-20 22-16,21-1 0,-22-21 0,22 22 15,-1-22-15,22 1 0,-21 20 16,21-21-16,-22 1 0,22-1 0,0-21 16,0 22-16,0-22 0,21 21 0,-21-21 15,21 0-15,0 1 16,-22-22-16,22-22 62,0 1-46,0 0 0,0 0-1,0 0 1,0 0-16,0-1 0,22 22 16</inkml:trace>
  <inkml:trace contextRef="#ctx0" brushRef="#br0" timeOffset="14028.54">15176 1291 0,'0'0'0,"22"0"16,-22-21-16,21 21 16,0-21-16,0 21 0,-21-21 0,21 21 15,0-21-15,-21-1 0,22 22 0,-22-21 16,21 0-16,-21 0 16,0 0-16,0 0 15,-21 21 1,-1 0-16,-20 0 15,21 21-15,0 0 0,-22 0 16,22 0-16,-21 22 0,21-22 0,0 21 16,-1 0-16,1 1 0,0-1 15,0-21-15,0 22 0,21-1 0,-21 0 16,21-21-16,0 22 0,0-22 0,0 0 16,0 0-16,0 0 0,0 1 15,21-1-15,0-21 0,0 0 0,0 0 16,22 0-16,-22 0 15,21 0-15,-21 0 0,22 0 0,-1 0 16,0-21-16,1-1 0,-1 1 16,-21 0-16,21 0 0,1-21 0</inkml:trace>
  <inkml:trace contextRef="#ctx0" brushRef="#br0" timeOffset="14343.37">16023 910 0,'0'-42'0,"0"84"0,0-105 0,0 20 16,0 22-16,0 0 0,0 0 0,0 0 16,0 0-16,-21 21 15,0 0-15,0 0 16,-1 21-16,1 0 0,21 0 16,-21 21-16,21 1 0,-21 20 0,21-20 15,-21 20-15,21-21 0,-21 22 16,21-22-16,0 1 0,0 20 0,0-21 15,0 1-15,-22-22 0,22 21 16,0-21-16,0 22 0,0-22 0,0 0 16,0 0-16,0 0 15,0 1-15,0-1 0,0 0 16,22-21 0,-22-21-1,21 0-15,0-1 0,0 22 0,0-21 16</inkml:trace>
  <inkml:trace contextRef="#ctx0" brushRef="#br0" timeOffset="15691.6">16383 1312 0,'0'0'0,"21"-21"0,0 21 16,0-21-16,1 21 0,-22-21 16,21 0-16,-21 0 0,21-1 15,-21 1-15,0 0 16,0 0-16,0 0 0,0 0 15,-21-1-15,0 1 0,-1 21 16,1 0-16,0 0 0,0 0 0,0 0 16,0 0-16,-1 0 0,-20 21 15,21 1-15,0 20 0,0-21 0,-22 21 16,22 1-16,0-22 0,21 21 0,-21 1 16,0-1-16,-1-21 0,22 21 15,-21-20-15,21 20 0,0-21 0,0 0 16,0 22-16,0-22 15,0 0-15,21-21 0,1 0 16,-1 0-16,0 0 0,0 0 16,0 0-16,0 0 0,1 0 0,20-21 15,-21 0-15,0-1 0,0 1 0,1 0 16,20 0-16,-21 0 0,0 0 16,0-1-16,1 1 0,-1-21 0,-21 21 15,21-22-15,-21 22 0,21 0 16,-21-21-16,0 21 0,0-1 15,0 1-15,0 42 32,0 1-32,-21-1 15,0 21-15,21-21 0,-21 0 16,21 1-16,0-1 0,0 21 0,0-21 16,-22 0-16,22 1 0,0-1 15,0 0-15,0 21 0,22-21 16,-22 1-16,21-1 0,0-21 15,0 21-15,0-21 16,0 0-16,1 0 0,20 0 16,-21 0-16,0-21 0,0 0 0,1 21 15,-1-22-15,21 1 0,-21 0 16,0 0-16,1 0 0,-1 0 0,0-1 16,0 1-16,0 0 0,0 0 15,1 0-15,-22 0 0,21-1 16,-21 1-16,-21 21 31,-1 0-31,1 21 0,21 1 16,0-1-16,0 0 15,0 0-15,0 0 0,0 0 0,0 1 16,0-1-16,0 0 0,0 0 16,0 0-16,0 0 0,21 1 15,-21-1-15,0 0 0,22 0 16,-44-42 31,1 0-32,21 0-15,-21-1 16,21 1-16,0 0 0,-21 21 16,21-21-16,-21 0 15,0 21 16,21 21-31,0 0 0,0 0 16,0 0-16,0 1 16,0-1-16,0 0 15,21-21-15,0 21 0,0-21 16,0 0-16,0 0 16,1 0-16,-1 0 0,0 0 15,0 0-15,0 0 16,22-21-16,-22 21 0,0-21 0,0 0 15,21-1-15,-20 1 0,20 21 0,-21-42 16,21 21-16,1 0 0,-22-1 16,21 1-16,1-21 0,-22 21 0,0 0 15,0-1-15,0 1 0,0 0 16,-21 0-16,-21 21 31,0 0-31,0 0 0,0 21 16,0 0-16,21 0 0,0 1 15,0-1-15,0 0 16,0 0-16,0 0 0,0 0 16,21 1-16,0-1 0,-21 0 15,21-21-15,-21 21 0,21 0 0,-21 0 16,21-21-16,-21 22 0,0-1 16,0 0-16,0 0 15,-21-21-15,0 0 16,-21 0-16,21 0 0,-1 0 0,1 0 15,-21 0-15,21 0 0,0 0 0,-1 0 16,1 0-16,0 0 16,0 0-16,0 0 15,21-21 1,0 0-16,0 0 16</inkml:trace>
  <inkml:trace contextRef="#ctx0" brushRef="#br0" timeOffset="16359.21">18838 762 0,'21'-21'0,"-42"42"0,64-63 0,-43 21 15,0-1-15,21 1 0,0 0 16,-21 0-16,0 0 0,0 0 15,0-1 1,0 44 0,-21-1-1,0 21-15,-1-21 0,22 43 16,-42-22-16,21 22 0,0-1 0,0 22 16,-22-22-16,1 1 0,0 20 15,-1-20-15,1-1 0,0 1 0,-1-1 16,1 1-16,0-1 0,-1 1 15,22-1-15,-21-20 0,21 20 0,-22-20 16,22-1-16,0-21 0,0 21 16,0-20-16,21-1 0,-22 0 15,22 0-15,0 0 0,-21-21 32,21-21-17,0 0-15,0 0 16,0 0-16,0-1 0,0 1 0,0 0 15</inkml:trace>
  <inkml:trace contextRef="#ctx0" brushRef="#br0" timeOffset="18219.66">19727 1058 0,'0'0'0,"0"-21"0,0 0 0,0 0 16,0-21-16,0 20 0,0 1 0,0 0 16,0 0-16,0 0 0,0 42 31,-21 0-16,21 21-15,-21 1 0,0-1 0,0 22 16,-1-22-16,1 21 0,-21-20 16,21-1-16,-22 22 0,22-22 0,-21 0 15,0 1-15,20-1 0,-20 0 16,21 1-16,-21-22 0,20 0 16,22 0-16,-21 0 0,21 0 0,-21-21 15,21-21 16,0 0-31,0 0 0,0 0 16,21 0-16,-21-1 0,21-20 0,-21 21 16,22-21-16,-1 20 0,-21-20 15,21 21-15,0-21 0,-21-1 0,0 1 16,21 21-16,0 0 0,-21-1 0,0 1 16,0 0-16,22 42 31,-22 0-31,0 1 0,0-1 15,0 0-15,0 0 0,21 21 0,-21-20 16,0-1-16,21 21 0,-21-21 16,21 0-16,-21 1 0,0-1 0,21 0 15,0 0-15,1 0 0,-1 0 16,0-21-16,-21 22 0,21-22 0,21 0 16,-20 0-16,-1 0 0,0 0 15,0 0-15,21 0 0,-20 0 0,-1 0 16,21-22-16,-21 22 0,0-21 0,22 0 15,-22 0-15,0 0 0,0-22 16,22 22-16,-22-21 0,0 21 16,0-22-16,0 1 0,0 0 15,1-22-15,-22 22 0,0 0 0,0-1 16,0-20-16,0 20 0,0 1 16,0 0-16,0 21 0,-22-22 0,1 22 15,0 0-15,0 0 0,0 21 16,0 0-16,-1-21 0,-20 21 0,21 0 15,0 0-15,-22 21 0,22 0 16,0 0-16,0 0 0,0 22 0,0-1 16,-1 0-16,1 1 0,0 20 15,21-21-15,0 1 0,0 20 16,0-20-16,0-1 0,0 0 16,0-21-16,0 22 0,0-22 0,0 21 15,21-21-15,-21 1 0,21-1 0,1 0 16,-1 0-16,0-21 0,0 21 15,0-21-15,0 0 0,22 0 0,-22 0 16,0 0-16,21 0 0,-20 0 16,20 0-16,0 0 0,-21-21 0,22 0 15,-1 21-15,-21-21 0,22 0 16,-1-1-16,-21 22 0,21-21 0,-20-21 16,20 21-16,-21 0 0,0-1 15,0-20-15,1 21 0,-1 0 0,-21 0 16,0-1-16,0 1 0,0 0 15,0 0-15,-21 21 32,-1 21-32,1-21 15,0 21-15,0 0 0,0 1 0,0-1 16,-1 21-16,22-21 0,-21 0 16,21 1-16,-21-1 0,21 0 0,-21 0 15,21 0-15,0 0 0,0 1 16,0-1-16,0 0 0,0 0 15,21 0-15,0-21 16,0 0-16,1 0 16,-1 0-16,0 0 15,0 0-15,0 0 16,0-21-16,1 0 0,20 0 16,-21 21-16,0-21 0,0-1 15,1 1-15,20 0 0,-21 0 0,0-21 16,0 20-16,1 1 0,-1 0 15,0 0-15,0 0 0,-21 0 0,0-1 16,0 44 15,-21-22-31,0 21 16,21 0-16,-21 0 0,21 0 16,0 0-16,0 1 15,0-1-15,21-21 16,0 21-16,-21 0 0,21 0 15,0-21-15,-21 21 0,21-21 16,-21 22-16,0-1 16,0 0-1,22-21 1,-1 0 0,0 0-1,0 0-15,0 0 16,0 0-16,1-21 15,-1 0-15,0-1 16,0 1-16,-21 0 0,21 0 0,0 0 16,-21 0-16,22-1 0,-1 1 15,-21 0-15,21-21 0,0 21 16,-21-1-16,0 44 31,0-1-31,0 0 16,-21 0-16,21 0 0,-21 22 0,21-22 15,-21 0-15,21 0 0,0 21 16,0-20-16,0-1 0,0 0 16,0 0-16,0 0 0,0 0 15,0 1 1,0-44 15,21 22-31,-21-21 0,21 0 0,0 0 16</inkml:trace>
  <inkml:trace contextRef="#ctx0" brushRef="#br0" timeOffset="18419.55">21272 1016 0,'0'0'0,"-21"0"0,0 0 16,0 0-1,21 21 17,21-21-17,0 0-15</inkml:trace>
  <inkml:trace contextRef="#ctx0" brushRef="#br0" timeOffset="18839.82">21442 1164 0,'0'21'0,"0"43"31,0-43-31,0 0 0,0 0 16,0 1-16,21-1 0,-21 0 15,0 0-15,0 0 0,0 0 16,0 1-16,0-1 0,0 0 15,0 0-15,0 0 16,21-21 15,0 0-15,-21-21-16,21 21 0,1-21 16,-22 0-16,21 0 0,0-1 15,0 1-15,-21 0 0,21 0 16,0 0-16,1 0 0,-22-1 0,21 1 15,0 0-15,-21 0 0,21 0 16,0 21-16,0 0 16,-21 21 46,22-21-62</inkml:trace>
  <inkml:trace contextRef="#ctx0" brushRef="#br0" timeOffset="19203.61">21907 1355 0,'43'0'16,"-22"0"-1,0 0-15,0-21 16,0 21-16,1-22 0,-22 1 15,21 21-15,0-21 16,-21 0-16,0 0 16,-21 21 15,0 0-31,-1 21 16,1 0-16,0 0 0,0 0 15,0 1-15,0-1 0,-1 0 16,22 0-16,0 0 0,0 0 0,0 1 15,0-1-15,0 0 0,0 0 16,0 0-16,22 0 16,-1-21-16,0 0 15,0 0-15,0 0 0,0 0 16,1 0-16,-1 0 0,0 0 0,0 0 16,0 0-16,22 0 0,-22 0 15</inkml:trace>
  <inkml:trace contextRef="#ctx0" brushRef="#br0" timeOffset="19718.82">22542 1334 0,'0'0'0,"0"-22"15,0 1-15,0 0 0,0 0 16,-21 21 0,0 0-16,0 0 15,0 0-15,0 0 0,-1 21 16,1-21-16,0 21 0,0 0 15,0 1-15,0-1 0,-1 0 16,22 0-16,-21 0 0,21 0 16,-21 1-16,21-1 0,0 0 15,0 0 1,21-21 0,0 0-1,1 0-15,-1-21 16,0 21-16,-21-21 0,21 0 0,0 21 15,0-22-15,-21 1 0,22-21 16,-1 21-16,0 0 0,0-22 0,0 22 16,0-21-16,1 21 0,-22-22 15,21 22-15,-21 0 0,21 0 0,-21 0 16,0 42 0,-21 0-1,0 0-15,-1 0 0,22 22 16,-21-22-16,0 21 0,21-21 0,0 22 15,-21-22-15,21 0 0,-21 21 16,21-21-16,0 1 0,0-1 16,0 0-16,0 0 0,0 0 0,0 0 15,21-21 1,0 0-16,0 0 16,0 0-16,1 0 0,-1 0 15,0 0-15,0-21 0,0 21 0,22-21 16</inkml:trace>
  <inkml:trace contextRef="#ctx0" brushRef="#br0" timeOffset="20039.64">23453 614 0,'0'0'0,"0"-21"0,0 0 0,-22 42 31,1 0-31,-21 0 16,21 0-16,0 22 0,-22 20 16,22-21-16,-21 22 0,-1 21 0,-20-22 15,21 22-15,-22-22 0,1 22 16,-1-22-16,22 22 0,-22-21 0,1 20 16,-1-20-16,1-1 0,20-20 15,1 20-15,0-21 0,-1 1 16,1-1-16,21 0 0,0 1 0,0-22 15,-1 0-15,22 0 0,-21 0 16,21 1-16,0-1 0,21-21 16,1 0-1,-1 0-15,0-21 0</inkml:trace>
  <inkml:trace contextRef="#ctx0" brushRef="#br0" timeOffset="20755.63">23347 1482 0,'0'-64'16,"-21"64"0,-1 0-16,1 0 15,0 0-15,0 0 0,0 21 0,0 1 16,-1 20-16,1-21 15,0 21-15,0-20 0,21 20 0,-21 0 16,21 1-16,-21-1 0,21-21 16,0 21-16,0-20 0,0-1 0,0 0 15,0 0-15,0 0 0,0 0 0,21-21 16,0 0-16,0 22 0,0-22 16,22 0-16,-22 0 0,0 0 15,0-22-15,21 1 0,-20 21 16,20-21-16,-21 0 0,21 0 0,-20 0 15,-1-22-15,0 22 16,21-21-16,-42-1 0,21 1 0,-21 21 0,0-21 16,0 20-16,0-20 15,-21 21-15,0 0 0,0 0 0,0-1 16,0 1-16,-1 21 0,-20 0 0,21 0 16,0 0-16,0 0 0,-22 0 15,43 21-15,-21 1 0,0-22 0,21 21 16,0 0-16,0 0 15,21-21 1,0 0-16</inkml:trace>
  <inkml:trace contextRef="#ctx0" brushRef="#br0" timeOffset="21332.05">24003 1143 0,'0'0'0,"0"-21"0,0 0 16,0 0-16,0-1 0,-21 44 16,0-1-1,-1 0-15,1 21 0,0-21 0,0 22 16,0-1-16,21 22 0,-21-22 16,-1 0-16,1 1 0,0 20 0,21-21 15,-21 22-15,21-22 0,-21 1 16,0-1-16,21 0 0,0 1 15,0-22-15,0 21 0,0-21 16,-22 0-16,22 1 0,0-44 47,0 1-47,0 0 16,0 0-16,0 0 0,0-22 15,22 22-15,-1-21 0,0 21 0,0-22 16,0 1-16,22 21 0,-22 0 15,0 0-15,21-1 0,-21 1 0,1 21 16,-1 0-16,21 0 16,-21 0-16,0 0 0,1 0 0,-1 21 15,-21 22-15,21-22 0,-21 0 16,0 21-16,0-20 0,0 20 0,0-21 16,0 21-16,0-20 0,-21-1 0,0 0 15,-1 0-15,1 0 0,0 0 16,0-21-16,-21 22 0,20-22 0,-20 0 15,21 21-15,-21-21 0,20 0 16,1 0-16,0 0 0,0 0 0,42 0 47,0-21-31,22 21-16,-22-22 0,0 22 15,21 0-15</inkml:trace>
  <inkml:trace contextRef="#ctx0" brushRef="#br0" timeOffset="21807.29">24278 1905 0,'21'-21'32,"0"0"-32,1 0 15,-1-1 1,0 22-16,-21-21 0,21 0 0,0 0 15,0 0-15,1 0 0,-22-1 16,21 1-16,-21 0 0,21 0 0,-21 0 16,0 0-16,0-1 0,0 44 31,-21-1-31,0 0 16,21 0-16,-22 21 0,1 1 15,21-1-15,-21 0 0,0 1 0,21-1 16,0 0-16,-21 22 0,0-22 15,-1 1-15,22-1 0,-21 0 0,21 1 16,0 20-16,0-21 0,-21 1 16,21 20-16,-21-20 0,21-1 15,0 0-15,0 1 0,0-1 0,-21 0 16,21 1-16,-21-1 0,-1-21 16,22 21-16,-21-20 0,0-1 0,21 0 15,-21 0-15,0-21 0,0 21 0,-1-21 16,1 0-16,0 0 15,0-21-15,21 0 16,-21 21-16,21-21 0,0 0 16,0-1-16,0-20 0,0 21 0,0 0 15,0-22-15,0 1 0,0 21 16,0-21-16,21-1 0</inkml:trace>
  <inkml:trace contextRef="#ctx0" brushRef="#br0" timeOffset="22039.15">24426 1482 0,'-21'0'16,"42"0"-16,-63-21 0,21 21 15,0 0 1,21 21 15,21-21-31,0 21 16,0-21-16,0 21 15,0-21-15,1 0 0</inkml:trace>
  <inkml:trace contextRef="#ctx0" brushRef="#br0" timeOffset="22419.04">24828 1820 0,'0'0'0,"0"22"0,22-22 15,-1 0-15,0 0 0,0 0 16,0 0-16,0-22 16,1 1-16,-1 21 0,0-21 0,0 21 15,-21-21-15,21 21 0,0-21 16,-21 0-16,22-1 0,-22 1 0,0 0 15,0 0-15,0 0 16,-22 21-16,-20 0 16,21 0-16,0 0 0,0 21 15,-1 0-15,-20 0 0,21 0 16,0 1-16,0 20 0,-1-21 16,1 0-16,21 22 0,-21-22 0,21 0 15,0 0-15,0 0 0,0 0 0,0 1 16,21-1-16,-21 0 15,21-21-15,1 0 0,-1 0 0,0 0 16,0 0-16,0 0 16,0 0-16,1 0 0,-1 0 0,0 0 15,0-21-15,21 21 0</inkml:trace>
  <inkml:trace contextRef="#ctx0" brushRef="#br0" timeOffset="22979.98">25506 1609 0,'0'-21'0,"0"42"0,0-64 16,-21 65 15,-1-22-31,1 21 0,0 0 16,21 21-16,-21-21 0,0 1 16,0 20-16,21 0 0,-22-21 0,22 1 15,0 20-15,-21-21 0,21 0 16,0 22-16,0-22 0,0 0 0,0 0 15,0 0-15,0 0 16,21-21 0,1 0-16,-1 0 15,0 0-15,0 0 16,0 0-16,0 0 0,1-21 0,-1 0 16,0 0-16,21 0 0,-21 0 15,1-22-15,-1 22 0,21-21 0,-21-1 16,0-20-16,1 21 0,-1-1 15,0 1-15,0 0 0,0-1 0,0 1 16,-21 21-16,0 0 0,0-1 16,0 1-16,-21 21 15,0 0-15,0 0 16,0 21-16,0 1 16,-1-1-16,1 21 0,0-21 0,21 22 15,0-1-15,-21-21 0,21 21 16,0 1-16,0-1 0,0-21 0,0 22 15,0-1-15,0-21 0,0 0 16,0 0-16,0 1 0,0-1 0,0 0 16,0 0-16,21-21 15,0 0-15,0 0 16,1 0-16,-1 0 0,0 0 0,0 0 16,0 0-16,0 0 0,1-21 15,-1 0-15,21 21 0,-21-21 16,0-1-16,1 22 0</inkml:trace>
  <inkml:trace contextRef="#ctx0" brushRef="#br0" timeOffset="23238.83">25675 1715 0,'21'-22'31,"0"22"-31,22 0 16,-22 0-16,21 0 0,1-21 16,-1 21-16,0 0 0,1 0 15,-1-21-15,0 21 0,1-21 0,-22 21 16,21 0-16,-21 0 0,0-21 16,1 21-16,-1 0 0,-21-21 15,-21 21 16</inkml:trace>
  <inkml:trace contextRef="#ctx0" brushRef="#br0" timeOffset="25364.11">1291 2223 0,'0'0'0,"-21"0"0,-21 0 0,20 0 0,-20 0 15,21 0-15,-21 21 0,20-21 16,1 0-16,-21 0 0,21 0 16,0 0-16,-1 21 0,1-21 0,0 0 15,0 0-15,0 0 16,0 0-16,21 21 94,21-21-94,0 0 0,0 0 15,0 0-15,0 21 0,1-21 16,-1 0-16,0 0 0,0 0 15,0 0-15,22 0 0,-22 0 16,21 21-16,-21-21 0,22 0 16,-22 0-16,21 0 0,0 0 0,-20 0 15,20 22-15,0-22 0,1 0 16,-1 0-16,0 0 0,1 0 0,-1 0 16,0 0-16,1 0 0,-1 21 15,0-21-15,22 0 0,-22 0 0,0 0 16,22 0-16,-22 0 0,22 0 15,-1 0-15,1 0 0,-1 0 16,1 0-16,-1 0 0,1 0 16,-1 0-16,1 0 0,-22 0 0,22 0 15,-1 0-15,1 0 0,-22 0 0,21 0 16,-20 0-16,20 0 0,-20 0 16,20 0-16,1 0 0,-1 0 0,1 0 15,-1 0-15,22-21 0,-22 21 16,22 0-16,-22 0 0,1 0 0,21 0 15,-22 0-15,1-22 0,20 22 16,-20 0-16,20 0 0,1 0 0,-21-21 16,20 21-16,1 0 0,0 0 0,-1 0 15,1-21-15,0 21 16,-22 0-16,22 0 0,-1 0 0,1 0 16,0-21-16,-1 21 0,-20 0 0,21-21 15,-1 21-15,1 0 0,0 0 16,-1 0-16,1-21 0,0 21 0,-22 0 15,22 0-15,-1 0 0,1 0 16,0-22-16,-1 22 0,1 0 0,21 0 16,-21 0-16,-1 0 0,1 0 0,-22-21 15,22 21-15,0 0 0,-22 0 16,22 0-16,0 0 0,-1 0 0,1 0 16,0 0-16,-1 0 0,1 0 15,21-21-15,-22 21 0,1 0 16,0 0-16,-1 0 0,1 0 0,0 0 15,-1 0-15,22-21 0,-21 21 16,21 0-16,-22 0 0,1 0 0,0 0 16,21-21-16,-22 21 0,1 0 0,0 0 15,20 0-15,-20 0 0,21-21 16,0 21-16,0 0 0,-22 0 0,22 0 16,0 0-16,-21 0 0,20-22 0,-20 22 15,21 0-15,0 0 16,0 0-16,-22 0 0,22 0 0,-21-21 0,-1 21 15,1 0-15,0 0 16,-1 0-16,1 0 0,-21 0 0,20-21 16,-20 21-16,-1 0 0,22 0 0,-22 0 15,1 0-15,-22 0 0,22 0 16,-1-21-16,-20 21 0,-1 0 0,0 0 16,1 0-16,-1 0 0,-21-21 0,21 21 15,-20 0-15,-1 0 0,0 0 16,0 0-16,0 0 15,-21-21 32,-21-1 0,21 1-31,0 0-16,0 0 15</inkml:trace>
  <inkml:trace contextRef="#ctx0" brushRef="#br0" timeOffset="26863.43">15134 2032 0,'-42'0'0,"84"0"0,-105 0 0,20 0 16,1 21-16,21-21 0,-22 0 0,1 0 15,21 0-15,-21 0 0,20 0 16,-20 0-16,21 0 0,-21 0 0,20 0 16,1 0-16,0 0 0,0 0 15,0 0-15,0 0 0,-1 0 0,22 21 63,22-21-48,-1 0-15,0 0 16,0 0-16,21 0 0,-20 0 0,-1 0 16,21 0-16,-21 0 0,22 0 15,20 0-15,-21 0 0,22 0 0,-1 0 16,1 0-16,-1 0 0,1 0 0,21 0 15,-22 0-15,22-21 0,-22 21 16,1 0-16,-1 0 0,22 0 16,-22 0-16,1 0 0,21-21 15,-22 21-15,22 0 0,-1 0 0,-20 0 16,21 0-16,-1 0 0,1 0 0,-22 0 16,22 0-16,-21 0 0,-1 0 15,22 0-15,-22 0 0,22 0 0,0 0 16,-1 0-16,1 0 0,-22 0 15,22 0-15,0 0 0,-1 0 0,1 0 16,0 0-16,-1 0 0,1 0 0,0 0 16,-1 0-16,22 0 15,-21 0-15,21 0 0,-22 0 0,1 0 0,21 0 16,-21 0-16,-1 0 16,1 0-16,0 0 0,-1 0 0,1 0 15,21 0-15,-22 0 0,1 0 0,0 0 16,21 0-16,-22 0 0,-20 0 15,20 0-15,1 0 0,0 0 0,-22 0 16,22 0-16,0 0 0,-1 0 16,1 0-16,0 0 0,-22 0 0,22 0 15,-22 0-15,22 0 0,-22 0 16,1 0-16,21 0 0,-22 0 0,1 0 16,20 0-16,1 0 0,0 0 15,-1 0-15,1 0 0,0 0 16,-22 0-16,22 0 0,-1 0 0,-20 0 15,21 0-15,-22 0 0,22 0 16,-1 0-16,1 0 0,-21 0 0,20 0 16,22 0-16,-21 0 0,-1 0 15,1 0-15,-21 0 0,20 0 0,1 0 16,0 0-16,-1 0 0,22 0 16,-21 0-16,21 0 0,-22 0 0,22 0 15,-21 0-15,-1 21 0,22-21 0,-21 0 16,0 0-16,-1 0 0,1 0 15,0 0-15,20 0 0,-20 21 16,21-21-16,-21 0 0,20 0 16,-20 0-16,0 0 0,-1 0 0,-20 0 15,-1 0-15,22 0 0,-21 0 16,-1 0-16,1 0 0,-22 0 0,21 0 16,1 0-16,-22 0 0,1 0 0,-22 0 15,21 0-15,-21 0 0,0 0 16,1 0-16,-22-21 31,-22 21 47,1 0-78,0 0 16,0 0-16,-21 0 0,20 0 15,-20 21-15</inkml:trace>
  <inkml:trace contextRef="#ctx0" brushRef="#br0" timeOffset="34763.89">1058 3090 0,'21'0'63,"-21"-21"-63,22 21 15,-22-21-15,0 0 16,0 0 0,0 0-16,0-1 15,-22 22-15,1 0 0,-21-21 0,21 21 16,0 0-16,-1 0 0,-20 0 16,21 0-16,-21 21 0,-1-21 15,22 22-15,-21-1 0,21 21 0,-22-21 16,22 22-16,-21-1 0,21 0 15,-1 1-15,1 20 0,0 1 0,0-22 16,0 21-16,0-20 0,-1 20 16,22-20-16,0-1 15,0 0-15,0 1 0,0-1 0,0-21 16,22 0-16,-1 22 0,21-22 16,-21-21-16,22 21 0,-1 0 0,-21-21 15,21 0-15,-20 0 0,20 0 16,0 0-16,-21 0 0,1 0 0,20-21 15,-21 0-15,21 0 0,-20 21 16,20-22-16,-21-20 0,21 21 0</inkml:trace>
  <inkml:trace contextRef="#ctx0" brushRef="#br0" timeOffset="35215.62">1566 3260 0,'-21'0'16,"0"0"-16,-21 0 0,20 21 0,1 0 16,0 0-16,-21 0 0,21 1 15,-22 20-15,1 0 0,21-21 16,-22 22-16,22-1 0,0 0 0,0-20 16,0 20-16,21-21 0,0 0 15,0 22-15,0-22 0,0 0 16,21-21-16,-21 21 0,21-21 15,21 0-15,-20 0 0,-1 0 0,21 0 16,0 0-16,1 0 0,-22 0 16,21-21-16,1 21 0,-1-21 0,0 0 15,-21-1-15,22 1 0,-22 0 16,0 0-16,0 0 0,-21-22 0,0 22 16,0-21-16,0 21 0,0-22 15,0 22-15,0-21 0,-21 21 0,0 0 16,0-1-16,-22 1 15,22 21-15,-21 0 0,0 0 0,-1 0 16,1 0-16,21 21 0,-22 1 16,22-1-16,-21 0 0,21 0 15,21 21-15,0-20 0,0-1 0,0 0 16,0 0-16,0 0 0,0 0 16,21 1-16,0-22 0,21 0 0,-20 21 15,-1-21-15,21 0 0</inkml:trace>
  <inkml:trace contextRef="#ctx0" brushRef="#br0" timeOffset="35743.14">1905 3387 0,'0'0'0,"0"-21"0,0-1 16,0 1-1,0 42 1,0 1-1,0-1-15,0 0 0,-21 0 16,21 0-16,0 0 0,0 22 0,0-22 16,0 0-16,0 0 0,0 22 15,0-22-15,0 0 0,0 0 0,0 0 16,-21 0-16,21 1 16,0-1-16,-22-21 0,22-21 46,0-1-30,0 1-16,0 0 0,0 0 0,0 0 16,0-22-16,0 22 0,0-21 15,22 21-15,-1-22 0,0 1 0,-21 21 16,21 0-16,21 0 0,-20-1 16,-1 1-16,0 0 0,21 21 0,-21 0 15,1 0-15,20 21 0,-21 0 16,0 1-16,0-1 0,1 0 0,-1 21 15,0-21-15,-21 22 0,0-1 16,0-21-16,0 22 0,0-22 16,0 0-16,0 21 0,0-21 15,-21-21-15,21 22 0,0-1 0,-21-21 16,-1 21-16,22-42 62,0 0-62</inkml:trace>
  <inkml:trace contextRef="#ctx0" brushRef="#br0" timeOffset="36127.93">2413 3366 0,'0'0'0,"0"-22"16,0 1-16,21 21 15,0 0 1,0 21-16,-21 1 16,22-1-16,-22 0 0,0 21 0,21-21 15,-21 22-15,0-22 0,0 21 16,0 1-16,0-22 0,0 21 0,0-21 16,0 0-16,0 22 0,0-22 15,0 0-15,0 0 16,0 0-16,0-42 31,21 0-15,-21 0-16,0 0 15,21 0-15,0-1 0,0 1 0,-21-21 16,22 21-16,-1-22 0,0 1 16,0 21-16,0-21 0,0-1 0,1 22 15,-1 0-15,0 0 0,0 0 16,0-1-16,0 1 0,1 0 15,-1 21-15,0 0 16</inkml:trace>
  <inkml:trace contextRef="#ctx0" brushRef="#br0" timeOffset="36615.65">2709 3725 0,'0'0'0,"21"0"31,1 0-31,-1 0 0,0 0 16,0-21-16,0 0 0,22 21 0,-22-21 15,0 0-15,0 0 0,21 21 16,-20-22-16,-1 1 0,0 0 0,0 0 16,-21 0-16,0 0 0,21-1 15,-21 1-15,0 0 0,0 0 16,-21 21-1,0 0-15,0 0 0,0 0 16,-1 21-16,1 0 0,0 0 0,-21 1 16,21-1-16,21 21 0,-22 64 15,22-85 1,0 0-16,0 0 16,22 1-16,-1-22 0,0 0 0,0 21 15,0-21-15,0 0 0,1 0 16,20 0-16,-21 0 0,0 0 0,22 0 15,-22-21-15</inkml:trace>
  <inkml:trace contextRef="#ctx0" brushRef="#br0" timeOffset="37002.48">3408 3429 0,'0'0'0,"0"-63"15,0 41 1,0 1-16,21 21 15,0 0-15,0 0 0,0 0 0,1 0 16,-1 0-16,0 0 0,0 0 0,0 0 16,22 21-16,-22 1 0,0-1 15,21 0-15,-21 0 0,1 0 16,-1 22-16,0-22 0,0 0 16,-21 21-16,0-21 0,0 1 0,0-1 15,0 0-15,0 0 0,-21 0 16,21 0-16,-21-21 0,0 22 0,-1-22 15,1 0-15,0 0 16,0 0-16,21-22 16,0 1-1,0 0-15,0 0 0,0 0 16,21 0-16,-21-22 0,21 22 0,0-21 16,-21 21-16,22-22 0,-1 22 15,0-21-15,0 21 0,0-22 0,0 22 16,1 0-16,-1 0 0,0 0 15,0-1-15,0 22 0,0-21 16</inkml:trace>
  <inkml:trace contextRef="#ctx0" brushRef="#br0" timeOffset="37518.96">4424 2879 0,'0'-21'31,"-21"21"-31,-1 21 16,1 0-16,21 0 0,0 0 16,-21 22-16,21-1 0,-21 0 0,0 1 15,21-1-15,-21 0 0,21 1 16,0-1-16,-22 0 0,22 1 0,-21-1 15,21 0-15,0-21 0,0 1 16,0-1-16,0 0 0,0 0 0,0 0 16,21 0-1,1-21-15,-1 0 0,0 0 16,0 0-16,0 0 0,0-21 16,1 21-16,-1-21 0,0 0 15,0 0-15,0 21 0,0-21 0,1-1 16,-1 1-16,-21 0 0,21 0 15,-21 0-15,21 0 0,-21 42 32,0 0-17,-21 0-15,21 0 16,0 0-16,0 1 16,0-1 15,0-42 0,0-1-15</inkml:trace>
  <inkml:trace contextRef="#ctx0" brushRef="#br0" timeOffset="37706.93">4614 3090 0,'0'0'0,"0"-42"31,0 21-31,-21 21 32,0 0-1,0 0-15,0 0-16,-1 0 0,1 0 15</inkml:trace>
  <inkml:trace contextRef="#ctx0" brushRef="#br0" timeOffset="37875.76">4022 3175 0,'0'0'0,"-22"0"0,1 21 0,0 0 15,0-21-15,21 22 0,-21-22 16,21 21 0,21-21-1,0 0-15,0 0 0,22 0 16,-22 0-16,21 0 0,0-21 0,1 21 15,20-22-15,-20 22 0,-1-21 16</inkml:trace>
  <inkml:trace contextRef="#ctx0" brushRef="#br0" timeOffset="38355.18">4995 3260 0,'0'0'0,"-21"84"31,0-84-31,21 22 0,-21-1 16,21 0-16,0 0 0,0 0 0,-21 0 15,21 1-15,-22-1 0,22 0 16,0 0-16,-21-21 0,21 21 0,0 0 16,-21-21-1,21-21 32,0 0-31,0 0-16,0 0 0,21 0 0,0-1 15,1-20-15,-1 21 0,0-21 16,21 20-16,-21-20 0,22 0 0,-1 21 16,0-1-16,-20 1 0,20 0 15,0 0-15,1 21 0,-1 0 0,-21 0 16,0 21-16,22 0 0,-22 0 0,-21 1 15,0 20-15,0-21 0,0 21 16,0-20-16,0 20 0,0-21 0,0 21 16,-21-20-16,-1-1 0,1 0 15,21 0-15,-21 0 0,0 0 16,0-21-16,21 22 0,21-22 47,0 0-47,21-22 0</inkml:trace>
  <inkml:trace contextRef="#ctx0" brushRef="#br0" timeOffset="39167.89">6075 3239 0,'0'0'0,"0"-22"0,0 1 0,0 0 16,0 0-16,-21 0 15,-1 21 1,1 0-16,0 0 0,-21 0 16,21 0-16,-22 21 0,22 0 0,-21 0 15,-1 0-15,22 1 0,-21 20 16,21-21-16,-22 0 0,22 22 0,0-22 16,0 0-16,21 0 0,0 0 15,0 0-15,0 1 0,0-1 0,21 0 16,21-21-16,-20 0 0,-1 0 15,0 0-15,21 0 16,-21 0-16,22 0 0,-22 0 0,21 0 16,-21-21-16,1 0 0,-1 21 0,0-22 15,0 1-15,0 0 0,0 0 16,-21 0-16,0 0 0,22-1 0,-1 1 16,-21 0-16,0 0 0,0 0 15,0 0-15,0 42 31,0 0-15,0 0-16,0 21 0,0-20 0,0 20 16,-21 0-16,21 1 0,-22-1 15,22 0-15,-21 22 0,21-22 16,0 22-16,0-1 0,0 1 0,0-1 16,0 1-16,0 20 0,21-20 15,1 20-15,-22-20 0,21 21 0,-21-22 16,0 22-16,0-22 0,0 22 0,0 0 15,0-22-15,0 22 0,0-22 16,0 22-16,0-22 0,0 1 0,0-1 16,0 1-16,0-22 0,0 22 0,0-22 15,-21 0-15,21 1 0,-22-1 16,22 0-16,-21-20 0,0-1 0,21 0 16,-21 0-16,0 0 0,0-21 0,-1 0 15,1 0-15,0 0 16,-21 0-16,-1-21 0,1 0 0,0 0 15,-22-22-15,22 22 0,-22-21 0,1 0 16,21-1-16,-22 1 0,22-22 16,-1 22-16,1-21 0,0-1 0,21 1 15,-1-22-15,1 21 0,0-20 0,0 20 16,21 1-16,0-22 0,0 22 16,0-22-16,21 21 0,0-20 0,0 20 15,22 1-15,-1-1 0,0 1 16,1-1-16,20 22 0,-20-22 0,20 22 15,1 21-15,-1-21 0,-21-1 0,1 22 16,-1 0-16,0 0 16,1 0-16,-22-1 0,0 1 0,-21 0 15,21 0-15,0 0 0</inkml:trace>
  <inkml:trace contextRef="#ctx0" brushRef="#br0" timeOffset="40719">7683 3133 0,'0'-21'47,"0"-1"203,0 1-203,0 0-16,-21 21 0,21 21-15,-21-21-1,0 43-15,0-22 0,21 21 0,-21 0 16,-1 1-16,22 20 0,-21 1 0,0-1 16,0 1-16,0-1 0,0 22 15,-1-22-15,1 1 0,0 21 0,0-1 16,0-20-16,0 20 0,-1-20 15,1 21-15,0-22 0,0 1 0,0-1 16,21 1-16,-21-1 0,21 1 0,-22-1 16,22 1-16,0-22 0,0 21 15,0-20-15,0 20 0,0-20 0,0-1 16,0-21-16,0 21 0,0-20 0,22-1 16,-1 0-16,-21 0 0,21-21 15,0 0-15,0 0 16,0 0-16,1-21 0,-1 0 0,0 0 15,0-22-15,0 1 0,22 21 0,-22-43 16,0 22-16,0 0 0,21-22 16,-20 22-16,-1-22 0,0 1 0,-21-1 15,0 22-15,0-22 0,0 1 16,0-1-16,0 1 0,-21-1 0,0 1 16,-22 21-16,1-1 0,21 1 0,-22 0 15,1-1-15,0 22 0,21 0 16,-22 21-16,22-21 0,0 21 0,0 0 15,0 0-15,-1 0 16,44 0 15,-1 0-31,0 0 0,0 0 0,0 0 16,0-21-16,1 21 0,-1 0 16,0-22-16,21 22 0,-21-21 0,1 21 15,-1-21-15,0 0 0,21 21 16</inkml:trace>
  <inkml:trace contextRef="#ctx0" brushRef="#br0" timeOffset="41127.29">7747 3577 0,'0'-63'32,"0"42"-17,21 21 1,0-22-16,0 22 0,1 0 0,-1-21 15,0 21-15,21-21 0,-21 21 16,22 0-16,-22 0 0,21 0 0,-21 0 16,1 21-16,-1 0 0,0 1 0,0-1 15,0 21-15,-21-21 0,0 0 16,0 22-16,0-22 0,0 0 0,-21 21 16,21-20-16,-21-1 15,0 0-15,0-21 0,21 21 0,-22-21 16,1 0-16,21-21 31,0 0-15,0 0-16,0-1 0,21-20 15,1 21-15,-1 0 0,0 0 16,-21-22-16,21 22 0,0 0 0,0-21 16,1 20-16,-1 1 0,21 0 15,-21 0-15,0 0 0,22 21 0,-22 0 16,0 0-16,0 0 0,0 0 15,1 0-15,-1 0 0,0 0 16</inkml:trace>
  <inkml:trace contextRef="#ctx0" brushRef="#br0" timeOffset="41987.79">8699 3429 0,'22'0'0,"-44"0"0,44 21 16,-22 0-1,-22-21-15,1 22 16,0-22-16,21 21 0,-21 0 15,0 0-15,0 0 0,-1 0 0,1 1 16,0-1-16,21 0 0,0 0 0,0 0 16,0 0-1,0 1-15,0-1 0,0 0 16,21-21 0,0 0-16,1 0 0,-1 0 15,0 0-15,0 0 0,0 0 0,0-21 16,1 0-16,-1 21 15,-21-22-15,0 1 0,0 0 0,0 0 16,0 0-16,0 0 0,0-22 0,0 22 16,0-21-16,0 21 0,0-1 15,21-20-15,0 21 0,0 0 0,-21 0 16,21 21-16,1 0 0,-1-22 16,0 22-16,0 0 0,21 0 15,-20 22-15,-1-22 0,0 21 0,21 0 16,-21 21-16,1-21 0,-1 1 15,-21-1-15,0 21 0,21-21 0,-21 0 16,0 1-16,0-1 0,0 0 16,0 0-16,0 0 0,0 0 0,-21-21 15,21 22-15,-21-22 16,-1 0-16,22-22 31,0 1-15,0 0-16,0 0 0,22 0 15,-1-22-15,0 22 0,0-21 16,0 21-16,0-22 0,1 22 0,-1-21 16,21 21-16,-21 0 0,0 21 15,1 0-15,-1 0 0,0 0 0,0 0 16,0 0-16,0 21 0,-21 0 16,0 0-16,22 21 0,-22-20 0,0-1 15,0 0-15,0 21 0,0-21 0,0 1 16,0-1-16,0 0 0,0 0 15,0 0-15,-22-21 0,22 21 16,-21-21 0,21-21 15,0 0-31,0 0 16,21-21-16,1 20 0,-1 1 15,21-21-15,-21 21 0,22-22 0,-1 22 16,-21 0-16,21 0 0,1 0 15,-1 21-15,0 0 0,-20 0 0,20 0 16,-21 21-16,0 0 0,0 0 16,1 0-16,-1 1 0,-21 20 0,0-21 15,0 0-15,0 0 0,0 1 0,0-1 16,-21 0-16,21 0 0,-22 0 16,22 0-16,-21 1 0,0-22 15,21-22 16</inkml:trace>
  <inkml:trace contextRef="#ctx0" brushRef="#br0" timeOffset="43235.37">12255 2921 0,'0'0'0,"-21"-21"15,0 21-15,0 0 0,-43 0 16,43 0-16,-21 0 0,0 21 15,-1 0-15,22 0 0,-21 22 0,-1-22 16,1 21-16,0 22 0,-1-22 0,1 22 16,0-1-16,21 1 0,-22-22 15,22 21-15,-21 1 0,21-22 0,21 1 16,0-1-16,0 0 0,0 1 0,0-1 16,0-21-16,0 0 0,21 0 15,21 1-15,-21-1 0,0 0 16,22-21-16,-1 0 0,0 0 0,1 0 15,-1 0-15,0 0 0,22-21 16,-22 21-16,1-21 0,20-1 0,-21 1 16,1 0-16,-1 0 0,0 0 0,1-22 15,-1 1-15,-21 21 0,22-21 16,-22-1-16,0 1 0,0-22 0,-21 22 16,0-21-16,0-1 0,0 22 15,0-22-15,0 22 0,-21 0 0,0-1 16,-22 1-16,1 21 0,0 0 15,-22-1-15,22 1 0,-22 21 0,1 0 16,-1 0-16,1 21 0,-1 1 16,1-1-16,-1 21 0,22 0 0,0 1 15,-1-1-15,22 22 0,0-1 16,0 1-16,21-22 0,-21 21 0,21-20 16,0 20-16,0-20 0,0-1 15,21-21-15,0 21 0,0 1 0,22-22 16,-22 0-16,21 0 0,0 0 0,22-21 15,-22 0-15,1 22 0,20-22 16,-21 0-16,22 0 0,-22 0 0,22-22 16,-22 1-16,22 0 0,-22 21 0,0-21 15,1 0-15,-1-22 0,0 22 16,1 0-16,-22-21 0,21 21 16,-21-22-16,0 22 0,-21-21 0,0-1 15,22 22-15,-22 0 0,0-21 16,21 42-16,-21-21 0,0 42 31,0 0-31,-21 0 0,21 0 0,0 0 16,-22 22-16,22-22 0,0 21 0,0-21 15,-21 22-15,0-22 0,21 0 16,-21 0-16,21 0 0,-21 1 0,21-1 16,0 0-16,0 0 0,-21-21 15,21 21-15,0-42 47,0 0-47,0 0 16,0-22-16,0 22 0,21 0 15,0-21-15,-21 21 0,21-22 0,0 1 16,0 0-16,1 20 0,20-20 16,-21 21-16,0 0 0,22 0 0,-22 21 15,0 0-15,21 0 0,-21 0 16,1 0-16,-22 21 0,21 0 15,0 0-15,-21 0 0,0 22 0,21-22 0,-21 0 16,0 21-16,0-21 0,0 1 16,0 20-16,-21-21 0,0 0 15,0 0-15,21 1 0,-22-1 0,1 0 16,0 0-16,42-21 31,0 0-15,1-21-16,-1 0 15</inkml:trace>
  <inkml:trace contextRef="#ctx0" brushRef="#br0" timeOffset="43604.15">13250 3514 0,'0'21'15,"-21"-21"-15,0 21 0,0-21 16,21 21-16,0 0 15,21-21-15,0 0 16,0 0-16,0 0 0,1 0 0,20 0 16,-21 0-16,0 0 0,22 0 0,-22-21 15,0 0-15,0 21 0,0-21 16,0 0-16,1 0 0,-22-1 0,0 1 16,0 0-16,0 0 15,0 0-15,0 0 0,-22 21 16,1 0-16,0 0 0,0 0 0,0 21 15,0 0-15,-1 0 16,1 0-16,0 22 0,0-22 0,0 21 16,0-21-16,-1 0 0,22 22 0,-21-22 15,21 0-15,0 0 0,0 0 16,0 1-16,0-1 0,21 0 0,1-21 16,-1 0-16,0 0 0,21 0 0,-21 0 15,1 0-15,20 0 0,-21-21 16,21 21-16,1-21 0</inkml:trace>
  <inkml:trace contextRef="#ctx0" brushRef="#br0" timeOffset="44042.9">14922 3302 0,'0'-21'0,"0"-43"32,0 43-32,0 0 0,0 0 15,0 0-15,0 0 0,0-1 16,0 1-16,-21 21 0,0 0 15,0 0-15,0 0 16,0 0-16,-1 21 0,1 1 0,0-1 16,0 21-16,0 0 0,0 1 15,-22-1-15,22 0 0,0 22 0,0-22 16,0 1-16,-1-1 0,22 0 0,0-21 16,0 22-16,0-22 0,0 0 15,0 0-15,0 0 0,0 1 16,22-1-16,20-21 0,-21 0 0,0 0 15,22 0-15,-22 0 0,21 0 16,0 0-16,1 0 0,-1-21 0,22-1 16,-22 1-16,0 0 0,1 0 0,20 0 15,-21-22-15,1 22 0</inkml:trace>
  <inkml:trace contextRef="#ctx0" brushRef="#br0" timeOffset="44298.75">15642 3048 0,'21'-42'16,"-42"84"-16,63-127 0,-42 43 0,0 0 0,0 21 15,0-22-15,0 22 0,0 0 16,-21 21 0,0 0-16,0 0 0,0 21 15,0 21-15,-1-20 0,1 20 16,0 0-16,0 1 0,0 20 0,0 1 16,-1-22-16,1 21 0,0 1 15,0-1-15,0-20 0,0-1 0,-1 22 16,1-22-16,21 0 0,0-21 0,0 22 15,0-22-15,0 0 0,0 0 16,0 0-16,0 1 16,21-22-16,1 0 0,-1 0 15,0 0-15,0 0 0,0-22 0,0 1 16</inkml:trace>
  <inkml:trace contextRef="#ctx0" brushRef="#br0" timeOffset="45480.08">15938 3387 0,'0'0'0,"22"-21"0,-22-1 16,0 1-16,21 0 0,-21 0 15,0 0-15,0 0 16,0-1-16,0 1 0,0 0 16,0 0-16,-21 21 0,-1 0 15,1 0-15,0 0 0,0 0 16,0 0-16,0 21 0,-22 0 15,22 0-15,0 22 0,-21-22 0,20 21 16,1 1-16,-21-1 0,21-21 16,0 21-16,-1 1 0,1-22 0,21 21 15,0-21-15,0 1 0,0-1 16,0 0-16,21 0 0,1-21 16,-1 21-16,0-21 0,0 0 0,0 0 15,0 0-15,1 0 0,-1-21 16,21 0-16,0 0 0,-20 0 15,-22-1-15,21 1 0,0 0 16,0 0-16,0 0 0,0-22 16,-21 22-16,0 0 0,22-21 0,-22 21 15,21-1-15,-21 1 0,0 0 16,-21 21 0,-1 21-1,1 0-15,21 1 0,0 20 16,-21-21-16,0 0 0,21 0 0,0 22 15,-21-22-15,21 0 0,0 0 16,0 0-16,0 1 0,0-1 0,0 0 16,21 0-16,0-21 0,0 0 15,0 0-15,1 0 0,-1 0 16,0 0-16,0 0 0,0 0 16,22-21-16,-22 21 0,0-21 0,0 0 15,21-1-15,-20 1 0,-1 0 16,0 0-16,21-21 0,-21-1 0,1 22 15,20-21-15,-21 21 0,-21-22 16,21 22-16,-21 0 0,0 0 0,0 0 16,-21 21-1,0 0-15,-21 21 0,20 0 16,1 0-16,0 0 0,0 0 0,21 1 16,0-1-16,0 0 0,0 21 15,0-21-15,0 1 0,0-1 0,0 0 16,0 0-16,0 0 0,21 0 15,0 1-15,0-1 16,-42-21 31,21-21-47,-21-1 0,0 22 16,21-21-16,-21 21 0,21-21 15,0 0-15,-21 21 0,-1 0 0,22-21 16,-21 21-1,21 21-15,0 0 16,0 0-16,0 0 0,0 1 16,21-22-16,1 21 15,-1 0-15,0-21 0,0 0 16,0 0-16,0 21 0,1-21 0,-1 0 16,21 0-16,-21 0 0,22 0 0,-22 0 15,21 0-15,-21-21 0,22 0 16,-22 21-16,21-21 0,0-1 0,-20 1 15,-1 0-15,21 0 0,-21 0 16,22-22-16,-22 22 0,0-21 0,0 0 16,0 20-16,0-20 0,-21 21 15,0 0-15,0 0 0,0-1 16,0 1-16,-21 21 16,21 21-16,-21 1 15,0-1-15,0 0 0,21 0 0,0 0 16,0 22-16,0-22 0,0 0 0,0 21 15,0-21-15,0 1 0,0-1 16,0 21-16,0-21 0,0 0 0,0 1 16,0-1-16,0 0 15,-21-21 1,-1 0-16,1 0 16,0 0-16,21-21 0,0 0 15,0-1-15,0 1 16,0 0-16,21-21 0,0 21 0</inkml:trace>
  <inkml:trace contextRef="#ctx0" brushRef="#br0" timeOffset="45870.85">18140 2879 0,'0'0'0,"0"-21"0,0-1 16,0 1-16,0 0 0,0 0 15,0 0-15,21 0 0,21-1 16,-21 22-16,22-21 0,20 21 0,-20-21 15,20 21-15,1 0 0,-1 0 16,22 0-16,-22 0 0,1-21 0,-22 21 16,22 0-16,-1 0 0,-21 0 15,-20 0-15,20 0 0,-21 0 16,0 0-16,-42 0 31,0 0-31,0 0 0,0 0 16,-22 0-16,22 0 0,0 0 0,-21 0 15,20 0-15,1 0 0,-21 0 0</inkml:trace>
  <inkml:trace contextRef="#ctx0" brushRef="#br0" timeOffset="46103.72">18690 2646 0,'0'0'0,"-21"0"0,21 21 0,-21 0 16,21 22-16,-21-22 0,-1 21 15,22-21-15,-21 22 0,0 20 16,0-21-16,0 1 0,0 20 0,-1-20 15,1 20-15,-21-21 0,21 1 16,0-1-16,21 0 0,-22 1 0,1-1 16,21-21-16,-21 0 0,21 1 15,0-1-15,0 0 0,0 0 16,21-21 15,0 0-31,1-21 0,-1 0 16,0 0-16,21-1 0</inkml:trace>
  <inkml:trace contextRef="#ctx0" brushRef="#br0" timeOffset="46651.4">18775 3175 0,'21'-21'0,"-42"42"0,42-21 32,-21 21-32,-21-21 0,21 21 15,-21 1-15,21-1 0,0 0 0,-22 0 16,22 0-16,-21 0 0,21 1 15,0-1-15,0 0 16,21-21 0,1 0-16,-1 0 0,0 0 15,0 0-15,0 0 0,0-21 0,1 21 16,20-21-16,-21-1 16,0 22-16,0-21 0,1 0 0,-1 0 15,0 0-15,0 0 0,-21-1 16,0 1-16,21 0 0,-21 0 15,-21 21 17,21 21-32,-21 0 15,0 0-15,21 22 0,-21-22 0,-1 21 16,22 1-16,-21-1 0,0 0 0,0 1 16,21 20-16,-21-21 0,0 1 15,21-1-15,-22 22 0,22-22 0,0 21 16,-21-20-16,0 20 0,21 1 15,0-1-15,0-20 0,-21 20 16,21 1-16,-21-22 0,21 0 0,-21 1 16,21-1-16,-22-21 0,1 21 15,0-20-15,0-1 0,0 0 0,0-21 16,-22 21-16,1-21 0,0 0 0,-1 0 16,1 0-16,0 0 0,-22-21 15,22 0-15,-1 0 0,1-1 0,0 1 16,21 0-16,-22 0 0,43 0 15,-21-22-15,21 22 0,0 0 0,0-21 16,0 21-16,21-1 0,0-20 16,1 0-16,-1 21 0,21-22 0</inkml:trace>
  <inkml:trace contextRef="#ctx0" brushRef="#br0" timeOffset="46991.21">19304 3175 0,'0'0'0,"0"-21"0,0 0 16,0 0-16,0-1 0,-21 22 31,21 22-31,-21-1 0,-1 21 0,1 0 16,21 1-16,-21-1 15,0 22-15,21-1 0,-21 1 0,0-22 16,-1 21-16,1 1 0,0-1 0,0 1 15,21-1-15,-21 1 0,0 21 16,-1-22-16,1 1 0,0-1 0,0 1 16,-21-1-16,20 1 0,1-1 15,0-21-15,-21 22 0,21-22 0,-1 1 16,1-1-16,0 0 0,0-21 0,21 1 16,-21-1-16,21-42 31,21-1-31,0 1 0,-21 0 0,21-21 0,0 21 15,1-22-15</inkml:trace>
  <inkml:trace contextRef="#ctx0" brushRef="#br0" timeOffset="47328.02">19240 3471 0,'0'-42'0,"0"84"0,0-126 0,0 41 0,0 1 16,0 21-16,0-21 0,0 20 0,0-20 15,0 21-15,0 0 0,22 0 16,-22-1-16,21 1 0,21 0 16,-21 21-16,0 0 0,1 0 0,20 0 15,-21 0-15,21 21 0,-20 0 16,-1 1-16,0-1 0,0 0 0,-21 21 16,0-21-16,0 22 0,0-1 15,-21-21-15,0 0 0,0 22 0,-22-22 16,22 0-16,-21 0 0,21 0 15,-22 1-15,22-22 0,-21 21 0,21-21 16,-1 0-16,1 0 0,0 21 0,42-42 47,0 21-47,1-21 16,20-1-16,-21 22 0,0-21 0,0 0 15</inkml:trace>
  <inkml:trace contextRef="#ctx0" brushRef="#br0" timeOffset="47659.83">19579 3323 0,'21'0'31,"0"0"-31,1 0 16,-1 0-16,0 0 0,0 0 0,0 0 16,0 0-16,1 0 0,-1 0 0,0 0 15,0 0-15,21 0 16,-20-21-16,-1 0 0,0 21 0,-21-21 15,21 0-15,-21-1 0,0 1 16,21 21-16,-21-21 0,0 0 0,0 0 16,-21 0-16,0 21 15,0 0-15,0 0 16,-1 21-16,1 0 0,0 0 0,0 0 16,21 22-16,-21-22 0,21 21 15,-21-21-15,21 0 0,0 22 0,0-22 16,0 0-16,0 0 0,0 0 15,21-21 1,0 0-16,0 0 0,0 0 16,0 0-16,1 0 15,-1-21-15</inkml:trace>
  <inkml:trace contextRef="#ctx0" brushRef="#br0" timeOffset="48187.52">21505 3154 0,'0'-21'0,"0"42"0,0-63 16,0 20-16,0 1 15,-21 42 17,21 1-32,-21-1 15,21 0-15,0 21 0,0-21 16,-21 1-16,21-1 0,-21 0 0,21 0 15,0 0-15,0 0 0,0 1 16,0-1-16,-22-21 0,22 21 0,0-42 63</inkml:trace>
  <inkml:trace contextRef="#ctx0" brushRef="#br0" timeOffset="48567.31">21696 2921 0,'0'-21'0,"0"42"0,0-84 15,-21 41-15,-1 22 0,1-21 0,0 0 16,0 21-16,0 0 0,0 0 16,-1 0-16,1 0 0,0 0 15,21 21-15,21 0 31,0-21-31,1 0 0,-1 0 16,0 0-16,21 0 0,-21 0 0,22 0 16,-22-21-16,21 21 0,-21-21 0,1 21 15,-1-21-15,0 0 0,-21 0 16,21 21-16,-21-22 0,0 1 0,0 0 16,-21 0-16,0 0 0,0 0 15,-1 21-15,1 0 0,-21 0 0,21 0 16,-22 0-16,22 0 15,0 21-15,-21 0 0,21 0 0,-1 0 16,1 22-16,0-1 0,21-21 0,0 21 16,0-20-16,-21-1 0,21 21 15,0-21-15,0 0 0,21 1 0,0-1 16,22 0-16,-22-21 16,0 0-16</inkml:trace>
  <inkml:trace contextRef="#ctx0" brushRef="#br0" timeOffset="49027.04">21950 3006 0,'0'0'0,"0"21"47,-21-21-47,21 21 16,0 0-16,0 0 0,-22 1 15,22-1-15,-21 0 0,21 0 0,0 0 16,-21 0-16,21 1 15,0-1-15,0 0 0,-21-21 16,21 21-16,-21-21 16,21-21 15,0 0-31,0 0 0,0-1 16,0 1-16,0 0 0,0 0 0,21 0 15,0 0-15,0-22 0,0 22 0,1 0 16,20-21-16,-21 20 0,21 1 15,-20 0-15,20 0 0,-21 21 0,0 0 16,22 0-16,-22 0 0,0 21 16,0 0-16,0 0 0,0 1 0,-21-1 15,0 0-15,0 21 0,0-21 0,0 1 16,0 20-16,0-21 0,0 0 16,-21 0-16,21 1 0,-21-1 15,21 0-15,-21 0 0,21 0 16,-21-21-16,42-21 47,0 21-47,0-21 0</inkml:trace>
  <inkml:trace contextRef="#ctx0" brushRef="#br0" timeOffset="49306.88">22902 2646 0,'0'0'0,"0"-42"0,21 20 0,-21-20 0,0 21 16,0 0-16,-21 42 16,21 0-1,-21 21-15,0-20 0,0 41 16,0-21-16,-1 1 0,1-1 0,0 22 16,0-22-16,0 0 0,0 1 15,-1 20-15,1-21 0,0 1 0,0-1 16,0-21-16,0 22 0,21-22 0,0 21 15,0-21-15,0 0 0,0 1 16,0-1-16,21-21 16,0 0-1,0 0-15,0-21 0,0-1 16,22 22-16,-22-21 0,0-21 0</inkml:trace>
  <inkml:trace contextRef="#ctx0" brushRef="#br0" timeOffset="49634.7">23050 2985 0,'0'21'32,"-21"0"-32,0 0 0,0 0 0,0 0 15,0 1-15,21-1 0,-22 21 0,22-21 16,0 0-16,0 1 0,0-1 16,0 0-16,0 0 0,0 0 0,0 0 15,22-21-15,-1 22 16,0-22-16,0 0 0,0 0 15,0 0-15,1 0 0,-1-22 0,0 1 16,0 0-16,-21 0 0,21 0 16,0 0-16,1-1 0,-22 1 0,0-21 15,0 21-15,0 0 0,0-1 0,0-20 16,0 21-16,0 0 0,0 0 16,-22 21-16,1 0 15,0 0-15,0 0 0,0 0 16,0 0-1,-1 0 1</inkml:trace>
  <inkml:trace contextRef="#ctx0" brushRef="#br0" timeOffset="49840.58">22521 2836 0,'-21'0'0,"42"0"0,-63 0 15,21 0-15,42-21 16,21 21 0,-21 0-16,22 0 0,-1 0 15,22 0-15,-22-21 0,0 21 0,22-21 16,-22 21-16,0 0 16,1-21-16,-1 21 0,0-21 0,1 21 15,-22-22-15,21 1 0,-21 21 0</inkml:trace>
  <inkml:trace contextRef="#ctx0" brushRef="#br0" timeOffset="50551.17">24342 3175 0,'0'0'0,"21"21"16,0-21-1,0 0-15,0 0 0,0 0 0,1 0 16,20-21-16,-21 21 0,0-21 0,22 21 16,-22-21-16,0 0 0,21 21 15,-21-22-15,-21 1 0,22 0 0,-22 0 16,0 0-16,0-22 0,0 22 16,0 0-16,-22 0 0,22 0 0,-21 0 15,-21 21-15,21 0 0,0 0 16,-22 0-16,22 0 0,-21 0 0,-1 0 15,22 21-15,-21 0 0,0 0 0,20 21 16,1-20-16,-21-1 0,21 21 16,0-21-16,21 22 0,0-22 15,-22 0-15,22 21 0,0-21 0,0 1 16,0-1-16,0 0 0,22 0 0,-22 0 16,21-21-16,0 0 0,0 21 15,0-21-15,0 0 0,1 0 16,-1 0-16,0 0 0,21-21 0,-21 21 15,1-21-15,-1 0 0,21 0 0,-21 0 16,0-1-16,1 1 0,-1 0 16,0 0-16,0 0 0,-21 0 15,21-1-15,-21-20 0,21 42 0,-21-21 16,0 0-16,0 42 16,-21 0-1,0 0-15,21 0 0,0 1 16,0-1-16,-21 0 0,21 0 0,0 0 15,0 0-15,0 1 16,0-1-16,0 0 0,0 0 0,21-21 16,0 21-16,0-21 0,1 0 0,-1 0 15,0 0-15,21 0 0,-21 0 16,22 0-16</inkml:trace>
  <inkml:trace contextRef="#ctx0" brushRef="#br0" timeOffset="51004.91">25252 3006 0,'0'-21'0,"0"42"0,0-64 16,0 22-16,0 0 0,0 0 16,-21 21-1,-1 21-15,1 0 16,0 0-16,21 1 0,-21 20 0,21-21 16,-21 0-16,0 22 0,21-22 15,0 21-15,0-21 0,-22 22 0,22-22 16,0 0-16,0 0 0,-21 0 0,21 0 15,0-42 32,0 0-47,0 0 0,0 0 16,0 0-16,0-1 0,0 1 0,0-21 16,21 21-16,1 0 0,-1-22 15,21 22-15,-21-21 0,22 21 0,-22-1 16,21-20-16,0 21 0,1 21 15,-22-21-15,21 21 0,-21 0 0,1 0 16,-1 21-16,0 0 0,-21 0 0,0 0 16,0 1-16,0-1 0,0 0 15,0 21-15,0-21 0,0 1 0,-21 20 16,21-21-16,-21 0 0,-1 0 16,1 22-16,21-22 0,0 0 15,-21 0-15,21 0 16,21-21-1,0 0 1,1-21-16</inkml:trace>
  <inkml:trace contextRef="#ctx0" brushRef="#br0" timeOffset="51387.69">25993 2963 0,'0'-21'0,"0"42"0,0-63 0,-22 42 16,1 0-1,0 0-15,0 0 0,0 21 0,-22 0 16,22 1-16,-21-1 16,21 0-16,0 21 0,-22-21 0,22 1 15,0 20-15,0-21 0,0 21 0,21-20 16,0-1-16,0 0 0,0 0 16,0 0-16,0 0 0,21-21 0,0 22 15,0-22-15,0 0 0,0 0 16,1 0-16,20 0 0,-21 0 0,0 0 15,0-22-15,1 22 0,-1-21 0,21 0 16,-21 0-16,0 0 0,1 0 16,-1-22-16,-21 22 0,21-21 0,0 21 15,-21-22-15,0 1 0,0 21 16,0 0-16,0-22 0,0 22 16,0 0-16,-21 21 0,0-21 0,0 21 15,-1 0-15,1 0 0,0 0 16,0 0-16,0 0 0,0 0 0,-1 21 15,22 0 1,22-21-16</inkml:trace>
  <inkml:trace contextRef="#ctx0" brushRef="#br0" timeOffset="51663.53">26649 2646 0,'0'0'0,"0"-21"16,0 0-16,0-1 0,-21 22 31,-1 22-31,1 20 0,0 0 16,0-21-16,0 22 0,0-1 16,-1 22-16,1-22 0,-21 0 0,21 1 15,0-1-15,-1 0 0,1 1 16,0-1-16,0 0 0,21 1 15,0-22-15,0 21 0,0-21 0,0 0 0,0 1 16,0-1-16,21-21 31,0-21-31</inkml:trace>
  <inkml:trace contextRef="#ctx0" brushRef="#br0" timeOffset="52283.18">26183 2963 0,'-21'0'0,"42"0"0,-63 0 0,63 0 31,0 0-15,0 0-16,22 0 0,-1 0 16,-21 0-16,43 0 0,-22 0 0,0 0 15,1 0-15,20 0 0,-21-21 0,22 0 16,-22 21-16,22-21 0,-22 0 15,0 0-15,1-1 0,-1-20 0,-21 21 16,22 0-16,-22-22 0,0 1 16,0 21-16,-21-21 0,0 20 0,0 1 15,0 0-15,-21 42 16,-21 0 0,20 22-16,1-1 0,-21 0 15,21 1-15,-22-1 0,22 0 0,-21 1 16,21-1-16,0 0 0,-22 22 15,22-22-15,0 1 0,21-1 16,-21-21-16,21 21 0,-21 1 0,21-22 16,0 0-16,0 21 0,0-20 15,0-1-15,0-42 47,0-1-47,0 1 0,0 0 0,0 0 16,21-21-16,0 20 0,21-20 15,-21 21-15,22-21 0,-1 20 16,0-20-16,1 21 0,-1 0 0,0 0 0,1 21 16,-22 0-16,21 0 15,-21 0-15,-21 21 16,0 0-16,0 0 0,0 21 0,0-20 16,0-1-16,-21 21 0,0-21 15,21 22-15,-21-22 0,0 0 0,0 0 16,-1 0-16,22 0 0,-21-21 15,21 22-15,-21-22 0,21 21 16,21-42 15</inkml:trace>
  <inkml:trace contextRef="#ctx0" brushRef="#br0" timeOffset="52642.97">27305 3175 0,'21'-21'63,"0"21"-63,0 0 0,1-21 16,-1 21-16,-21-21 15,21 21-15,-21-22 0,21 1 16,-21 0-16,0 0 15,-21 21 17,0 21-32,0 0 0,-1 0 15,1 1-15,0-1 0,0 21 0,21-21 16,-21 0-16,21 1 0,-21 20 16,21-21-16,0 0 0,0 0 15,0 1-15,21-1 16,0-21-16,21 0 15,-21 0-15,1 0 0,20 0 0,-21 0 16,0 0-16,22-21 0,-22 21 16,21-22-16</inkml:trace>
  <inkml:trace contextRef="#ctx0" brushRef="#br0" timeOffset="52959.79">27813 3027 0,'0'-42'15,"0"84"-15,0-106 0,0 43 0,0 0 16,0 0-16,0 0 0,21 21 0,-21-21 15,21 21 1,0 0-16,-21 21 0,0 0 16,0 0-16,22 21 0,-22-20 0,0-1 15,0 21-15,0-21 16,0 22-16,0-1 0,0 0 0,0-21 16,0 22-16,0-22 0,0 0 0,-22 0 15,22 0-15,-21-21 0,21 22 16,0-44 15,0 1-31,0 0 0,0 0 16,0 0-16,0 0 0,0-1 15,21 1-15,1-21 0,-1 21 0,0-22 16,0 22-16,0-21 0,0 21 0,1 0 16,20-22-16,-21 22 0,0 0 15,0 0-15</inkml:trace>
  <inkml:trace contextRef="#ctx0" brushRef="#br0" timeOffset="53492.49">29506 2942 0,'0'0'0,"0"-21"0,0 0 0,0 0 16,0 0-16,0-1 16,0 1-16,-21 0 0,0 0 15,0 21-15,0 0 0,-1 0 16,1 0-16,-21 21 0,21 0 15,-22 0-15,22 1 0,-21 20 0,21-21 16,-22 21-16,1 1 0,21-1 0,-21 0 16,20 22-16,1-22 0,0 1 15,0-1-15,21 0 0,-21 1 0,21-22 16,0 21-16,0-21 0,21 0 16,0 1-16,0-1 0,0-21 0,22 21 15,-22-21-15,21 0 0,1 0 16,-1 0-16,0 0 0,1-21 15,20 21-15,-21-21 0</inkml:trace>
  <inkml:trace contextRef="#ctx0" brushRef="#br0" timeOffset="53771.32">30332 2477 0,'0'0'0,"0"-43"0,0 1 16,0 21-16,0 0 0,-21-1 15,-1 1-15,1 21 0,0 0 0,0 0 16,0 21-16,0 22 0,-1-1 0,-20 0 16,21 22-16,-21-1 0,20 1 15,-20-1-15,0 1 0,-1-1 16,22 1-16,-21-1 0,21 1 0,-22-22 16,22 22-16,0-22 0,0 0 15,0 1-15,0-1 0,21 0 0,-22-20 16,22-1-16,0 0 0,0 0 15,0 0-15,22-21 16,-1 0-16,0 0 0,0 0 16</inkml:trace>
  <inkml:trace contextRef="#ctx0" brushRef="#br0" timeOffset="54923.66">30332 3175 0,'21'-21'0,"-42"42"0,63-42 15,-42 0-15,0 0 0,0-1 16,21 1-16,-21 0 0,0 0 16,0 0-16,0 0 0,0-1 15,0 1-15,-21 21 16,0 0-16,0 0 0,0 0 0,-1 0 16,1 0-16,-21 21 0,21 1 0,-22-1 15,1 0-15,0 21 16,21-21-16,-22 22 0,22-1 0,-21-21 15,21 22-15,-1-22 0,1 21 16,21-21-16,0 0 0,0 1 0,0-1 16,0 0-16,21-21 15,1 0-15,-1 0 0,0 0 0,0 0 16,0 0-16,0 0 0,1 0 16,-1-21-16,0 0 0,0 21 0,21-22 15,-20 1-15,-1 0 0,0-21 16,0 21-16,0-1 0,0-20 0,1 21 15,-1-21-15,-21 20 0,0 1 16,21 0-16,-21 0 0,0 0 16,0 42-1,0 0 1,-21-21-16,0 21 0,-1 22 0,1-22 16,21 0-16,-21 21 0,0-21 15,21 1-15,-21 20 0,21-21 0,0 0 16,0 0-16,0 1 0,0-1 0,0 0 15,0 0-15,21-21 16,0 0-16,0 0 0,0 0 0,1 0 16,-1 0-16,0 0 0,0 0 15,0-21-15,22 0 0,-22 0 16,0-1-16,21 1 0,1 0 16,-22-21-16,0 21 0,21-22 0,-21 22 15,1 0-15,-1-21 0,0 20 16,0 1-16,-21 0 0,-21 21 31,0 21-31,0 0 16,-1 1-16,22 20 15,0-21-15,0 0 0,0 0 0,0 1 16,0 20-16,0-21 0,0 0 0,0 0 16,0 1-16,0-1 15,0 0 1,-21-21-1,0-21 1,21 0-16,0-1 16,0 1-16,0 0 0,-21 0 0,21 0 15,-21 21-15,21-21 0,-21-1 16,21 1-16,-22 21 16,22 21-1,0 1-15,0-1 16,0 0-16,0 0 15,0 0-15,22 0 0,-1 1 16,0-22-16,0 21 0,0-21 16,0 0-16,1 0 0,20 0 15,-21 0-15,0 0 0,22 0 0,-22 0 16,0 0-16,0-21 0,0-1 16,22 1-16,-22 0 0,0 0 0,0 0 15,0 0-15,22-22 0,-22 22 16,0 0-16,0 0 0,-21-22 0,21 22 15,-21 0-15,-21 42 32,21 0-17,0 1-15,-21-1 0,0 0 0,21 0 16,0 21-16,0-20 16,-21-1-16,21 0 0,-22 0 0,22 0 15,-21 0-15,21 1 0,0-1 16,-21-21-16,21 21 0,-21-21 0,0 0 15,0 0-15,21-21 32,0 0-17,0-1-15,21 1 0,0 0 16</inkml:trace>
  <inkml:trace contextRef="#ctx0" brushRef="#br0" timeOffset="55235.49">31581 2477 0,'0'0'0,"0"-22"16,0 1 0,0 0-16,21 21 15,0-21-15,21 21 0,-21 0 16,22 0-16,-1 0 0,0 0 0,1 0 15,-1 0-15,0-21 0,22 21 16,-22 0-16,-21 0 0,22 0 0,-22 0 16,0 0-16,0 0 15,0 0-15,-42 0 32,0 0-17,0 0-15,0 0 0,-22 0 0,22 0 16,0 0-16,0 0 0,0 0 15</inkml:trace>
  <inkml:trace contextRef="#ctx0" brushRef="#br0" timeOffset="55491.34">31898 2371 0,'-21'21'0,"-43"42"16,43-41-16,21 20 0,-42 0 15,21 1-15,0-1 0,-1 0 0,-20 1 16,21-1-16,-21 0 0,20 22 15,-20-22-15,21 0 0,0 1 0,0-1 16,-22 43-16,22-43 16,21-21-16,0 22 0,0-22 0,-21 21 15,21-21-15,0 0 0,0 1 16,0-1 0,21-21-1,0-21 1,0-1-16,1 1 15,20 0-15,-21 0 0</inkml:trace>
  <inkml:trace contextRef="#ctx0" brushRef="#br0" timeOffset="56051.02">31792 3027 0,'0'0'0,"-21"21"32,0 0-32,0 0 15,0-21-15,-1 22 0,1 20 0,21-21 16,-21 0-16,0 0 0,21 1 15,-21-1-15,21 0 0,0 0 0,0 0 16,0 0-16,21-21 16,0 22-16,0-22 15,0 0-15,1 0 0,-1 0 0,0 0 16,0 0-16,0 0 0,0-22 16,1 1-16,20 0 0,-21 0 0,0 0 15,0 0-15,1-22 0,-1 22 16,0 0-16,0 0 0,-21 0 15,0-1-15,21 22 0,-21-21 16,-21 21 0,0 21-16,0 1 15,0-1-15,-1 21 16,1-21-16,21 22 0,-21-22 16,0 21-16,0 0 0,0 1 0,-1-1 15,1 22-15,0-22 0,0 0 16,21 22-16,-21-22 0,0 0 0,-1 22 15,22-22-15,-21 22 0,0-22 16,0 22-16,0-22 0,0 21 0,-22-20 16,22-1-16,0 0 0,0 1 15,-22-1-15,22-21 0,0 0 0,-21 1 16,21-1-16,-1-21 0,-20 0 16,21 0-16,0 0 0,-22 0 15,1 0-15,21 0 0,-21 0 0,20-21 16,-20-1-16,21 1 0,-21 0 15,20 0-15,1 0 0,0 0 0,21-1 16,0 1-16,0 0 0,0 0 16,0 0-16,21 0 0,0-1 0,1 1 15,20 0-15,0 0 0,1 0 16,-1 0-16</inkml:trace>
  <inkml:trace contextRef="#ctx0" brushRef="#br0" timeOffset="56427.8">32110 3217 0,'0'0'0,"0"-42"0,21 21 16,-21 0-16,0 0 0,21 21 0,-21-22 16,0 44-1,0-1-15,-21 0 16,0 21-16,0 1 0,-1 20 15,1-21-15,-21 22 0,21-1 0,0 1 16,-1 21-16,1-22 0,-21 1 16,21 20-16,0-20 0,-1-1 0,1 22 15,21-22-15,-21 1 16,0-1-16,0-20 0,0 20 0,-1-20 16,1-1-16,0 0 0,0 1 0,0-22 15,0 21-15,21-21 0,-22 0 16,22 1-16,-21-22 0,21 21 0,0-42 47,0-1-47,21 1 15,1 0-15,-22-21 0,21 21 0,0-22 16,0 1-16</inkml:trace>
  <inkml:trace contextRef="#ctx0" brushRef="#br0" timeOffset="56752.62">31940 3577 0,'0'-42'16,"0"84"-16,0-148 0,22 64 0,-22-21 16,0 20-16,21 1 0,-21 0 0,21 20 15,0-20-15,-21 21 0,21 0 16,0 0-16,22 21 0,-22 0 16,0 0-16,0 0 0,0 0 0,1 0 15,20 0-15,-21 21 16,-21 0-16,21 0 0,-21 0 0,0 22 15,0-22-15,0 21 0,-21-21 16,0 22-16,0-22 0,0 0 16,-1 0-16,1 0 0,-21 0 15,21 1-15,0-1 0,-1-21 0,1 21 16,0-21-16,0 0 0,42 0 47,0 0-47,0-21 15,1 0-15,-1 21 0,21-22 16</inkml:trace>
  <inkml:trace contextRef="#ctx0" brushRef="#br0" timeOffset="57135.4">32385 3366 0,'21'0'47,"0"0"-32,0-22-15,1 22 16,-1 0-16,0-21 16,0 21-16,21-21 0,-20 21 0,-1-21 15,0 0-15,0 0 0,0-1 16,0 1-16,1 0 0,-22 0 16,0 0-16,21 0 0,-21-1 15,-21 22 1,-1 22-16,-20-1 15,21 0-15,0 0 0,-22 0 16,22 22-16,0-22 0,21 21 0,0-21 16,-21 22-16,21-22 0,0 0 15,0 0-15,0 0 0,21 0 0,0 1 16,0-1-16,22 0 16,-22-21-16,0 0 0,0 0 15,0 0-15,1 0 0,-1 0 16,-21-21-1,0 0-15,0-1 16,0 1-16</inkml:trace>
  <inkml:trace contextRef="#ctx0" brushRef="#br0" timeOffset="60883.25">571 2561 0,'-21'0'0,"21"-21"93,0 0-77,0 42 31,-21-21-47,21 21 0,-21 0 0,21 1 16,0-1-1,0 0-15,0 0 0,0 0 16,0 0-1,21-21-15,0 0 16,0 0-16,1 0 0</inkml:trace>
  <inkml:trace contextRef="#ctx0" brushRef="#br0" timeOffset="61199.07">783 2498 0,'21'0'78,"0"0"-62,-21-21-16,0-1 15,0 1 1,-21 21 15,21 21-31,-21 1 16,21-1-16,-21 0 0,21 0 15,0 0-15,0 0 0,0 1 16,0-1-16,0 0 0,21-21 16</inkml:trace>
  <inkml:trace contextRef="#ctx0" brushRef="#br0" timeOffset="62899.09">32978 2371 0,'-22'0'31,"22"21"-31,0 0 31,0-42 32,0 0-48,22 21-15,-1-21 16,0 21-16,-21 21 47,0 0-31,0 0-16,0 0 15,-21 0-15,0 1 16,-1-22-16,22 21 0</inkml:trace>
  <inkml:trace contextRef="#ctx0" brushRef="#br0" timeOffset="63259.89">33253 2392 0,'-21'0'31,"-1"0"-15,44 0 46,-1 0-46,-21-21-16,21 21 0,0 0 0,-21-21 16,21 21-16,0 0 0,1-22 15,-1 22-15,-21 22 47,0-1-47,-21 0 16,-1 0-16,1 0 0,-21 0 0,21 1 15,0-22-15,-22 21 0,22 0 16,-21-21-16,21 21 0</inkml:trace>
  <inkml:trace contextRef="#ctx0" brushRef="#br0" timeOffset="78535.07">1333 6181 0,'0'-21'31,"0"-1"1,0 1-17,0 0 1,0 0 0,0 0-16,0 0 15,0-1 16,0 1-15,0 42 62,0 1-78,0-1 16,0 0-16,0 0 0,0 0 0,0 22 15,-21-22-15,21 0 0,0 21 16,0 1-16,-21-22 0,21 21 0,0 22 16,0-22-16,0 0 0,0 1 15,-21-1-15,21 0 0,-21 1 0,21-1 16,0-21-16,0 21 0,0-20 16,-21-1-16,21 0 0,0 0 15,0 0-15,0 0 16,0-42 31,0 0-47,0 0 15</inkml:trace>
  <inkml:trace contextRef="#ctx0" brushRef="#br0" timeOffset="79079.11">1778 6519 0,'0'22'16,"0"-1"-1,0-42 17,0-1-32,21 1 15,-21 0 1,0 0-16,0 0 16,0 0-1,0 42 16,0 0-31,0 0 16,0 0 0,-21-21-16,21 21 15,21-42 17,-21 0-17,21 21 1,-21-21-16,-21 21 31,0 0-15,21 21-1,0 0 1,0 0 0</inkml:trace>
  <inkml:trace contextRef="#ctx0" brushRef="#br0" timeOffset="79747.5">2836 6287 0,'0'-22'0,"0"44"0,0-65 15,0 22-15,0 0 0,0 0 16,-21 21-16,21-21 16,0 42 31,-21 0-47,21 21 0,0-21 15,0 22-15,0-22 0,-21 21 0,21 22 16,0-22-16,0 0 15,0 1-15,0-1 0,0-21 0,0 22 16,0-1-16,0-21 0,0 0 16,0 0-16,0 1 0,21-22 15,0 21-15,0-21 0,0 0 16,1 0-16,-1 0 0,0-21 0,21-1 16,-21 22-16,1-21 0,-1 0 0,0 0 15,0 0-15,0-22 0,0 22 16,1 0-16,-22-21 0,0 21 0,0-22 15,0 1-15,0 21 0,0-22 16,0 22-16,0-21 0,0 21 0,0 0 16,0-1-16,0 1 15,0 0-15,21 21 78,0 0-78,0 0 0</inkml:trace>
  <inkml:trace contextRef="#ctx0" brushRef="#br0" timeOffset="80143.6">3492 6138 0,'0'0'0,"0"-21"16,-21 21-1,0 0 1,21 21 0,0 1-16,0-1 0,0 0 0,0 0 15,0 0-15,0 22 0,0-1 16,0 0-16,0 22 0,0-1 0,0 1 16,0-1-16,0 1 15,-21-1-15,21 22 0,0-22 0,-21 22 0,21 0 16,-21 21-16,21-22 0,0 1 15,0 0-15,-22-1 0,1 1 16,0 0-16,21-22 0,-21 22 0,0-1 16,0-20-16,21-1 0,0 1 0,-22-1 15,22 1-15,-21-22 0,21 1 16,0-22-16,0 21 0,0-21 0,0-42 31,0 0-15,0 0-16,0-22 0,0 1 0,0 0 15,0-22-15,21 1 0,1-1 16,-22 1-16,21-22 0,-21 0 16,21 1-16</inkml:trace>
  <inkml:trace contextRef="#ctx0" brushRef="#br0" timeOffset="80475.6">3535 6265 0,'0'0'0,"0"-21"0,0-21 0,0 21 16,0 0-16,0-1 0,0 1 16,0 0-16,21 0 15,0 21-15,0 0 0,0 0 16,1 0-16,-1 0 0,21 0 16,-21 21-16,0 0 0,1 0 15,-1 1-15,-21-1 0,0 0 0,0 21 16,0-21-16,0 1 0,0 20 15,-21-21-15,-1 21 0,1-20 0,0-1 16,-21 21-16,21-21 0,-22 0 0,22-21 16,-21 22-16,21-1 0,-1-21 15,22 21-15,-21-21 0,42-21 32,1 21-17,-1-21-15,21-1 0,-21 22 16,22-21-16</inkml:trace>
  <inkml:trace contextRef="#ctx0" brushRef="#br0" timeOffset="80771.63">4360 6033 0,'0'0'0,"0"-22"16,-21 22-16,0 0 15,0 0-15,0 0 0,-1 0 0,1 22 16,0-22-16,0 21 16,0 0-16,0 0 0,-1 21 15,22-20-15,-21 20 0,0 0 0,21-21 16,0 22-16,0-1 0,0 0 16,0-20-16,0 20 0,0-21 0,0 21 15,0-20-15,0-1 0,21-21 0,0 21 16,1-21-16,-1 0 0,21 0 15,0 0-15,1 0 0,-1 0 0,22-21 16,-1 21-16,1-21 0,-1-1 16,22 1-16</inkml:trace>
  <inkml:trace contextRef="#ctx0" brushRef="#br0" timeOffset="81229.69">5207 6096 0,'0'0'16,"0"-21"-16,0 0 0,-21 0 15,0 21-15,-1 0 0,1 0 0,0 0 16,0 0-16,0 0 0,0 0 16,-22 0-16,22 21 0,0 0 0,0 0 15,0 0-15,-1 0 0,1 22 0,0-22 16,0 21-16,0-21 0,0 22 16,-1-1-16,22 0 0,0-20 0,0 20 15,0-21-15,0 0 0,0 22 16,0-22-16,0 0 15,0 0-15,22-21 0,-1 0 0,0 0 16,0 0-16,0 0 0,0 0 16,1-21-16,-1 21 0,21-21 0,-21 0 15,0-1-15,1 1 0,-1 0 0,0-21 16,0 21-16,0-22 0,0 1 16,-21 21-16,22-22 0,-22 22 0,21-21 15,-21 21-15,0 0 0,0-1 16,0 44-1,0-1 1,0 0-16,0 0 16,-21 0-16,21 22 0,-22-22 0,22 21 15,0 0-15,0-20 0,0 20 0,0-21 16,0 0-16,0 0 0,0 1 16,0-1-16,0 0 0,22-21 0,-1 0 15,0 0-15,0 0 0,0 0 16,0 0-16,1 0 0</inkml:trace>
  <inkml:trace contextRef="#ctx0" brushRef="#br0" timeOffset="81611.58">5821 6138 0,'0'0'0,"0"-21"0,0 0 0,-21 21 15,-1 0 1,1 0-16,0 0 0,0 0 15,0 0-15,0 21 0,-1-21 0,1 21 16,0 1-16,0-22 0,0 21 0,21 0 16,-21 0-16,21 0 0,0 0 15,0 1-15,0-1 0,21 0 16,0-21-16,0 21 0,0 0 16,22-21-16,-22 21 0,0 1 0,21-22 15,-21 21-15,1-21 0,-1 21 0,-21 0 16,0 0-1,0 0-15,-21 1 16,-1-22-16,1 0 0,-21 21 16,0-21-16,20 0 0,-20 0 15,0 0-15,21 0 0,-22 0 0,22 21 16,0-21-16,-21 0 0,20 0 16,44-21 15,-22 0-31,42 21 0,-21-22 15</inkml:trace>
  <inkml:trace contextRef="#ctx0" brushRef="#br0" timeOffset="82099.53">6244 5757 0,'0'-21'0,"0"42"0,-21-21 32,21 22-32,0-1 0,0 0 0,-21 21 15,0 1-15,-1-22 0,22 21 0,0 0 16,-21 1-16,0-1 16,21 0-16,-21 1 0,21-1 0,0 0 15,0 1-15,0-1 0,0 0 0,0 1 16,0-22-16,0 0 0,0 21 15,21-20-15,0-1 0,0-21 16,1 0-16,-1 0 16,0 0-16,21 0 0,-21-21 0,1-1 15,-1 1-15,0 0 0,0 0 0,21 0 16,-20 0-16,-1-22 16,0 22-16,0-21 0,0 21 0,0-1 0,1 1 15,-22 0-15,0 0 0,0 42 31,-22 0-31,1 0 16,0 1-16,21-1 0,0 0 16,-21 0-16,21 0 0,0 0 15,0 1-15,0-1 0,21-21 32,0 0-17,0-21-15,-21-1 0,22 22 0,-1-21 16</inkml:trace>
  <inkml:trace contextRef="#ctx0" brushRef="#br0" timeOffset="82271.42">6625 5863 0,'0'0'0,"-21"0"15,0 0-15,0 0 16,21 21-1,-22-21 1,22 22 0,-21-22-16</inkml:trace>
  <inkml:trace contextRef="#ctx0" brushRef="#br0" timeOffset="82468.32">5884 6138 0,'0'0'16,"-42"22"0,42-1-16,21-21 31,0 0-31,0 0 0,22 0 0,-1 0 16,-21 0-16,22 0 0,-1-21 15,0-1-15,1 22 0,-1-21 16</inkml:trace>
  <inkml:trace contextRef="#ctx0" brushRef="#br0" timeOffset="82999">6625 6160 0,'0'0'0,"0"21"31,-21-21-31,21 21 0,0 0 16,0 0-1,0 0-15,0 1 0,0-1 16,0 0-16,0 0 0,0 0 0,0 0 16,0 1-16,-21-1 0,21 0 15,0 0-15,0 0 0,-21 0 0,-1 1 16,1-22-16,0 0 15,21-22 1,0 1 0,0 0-16,0 0 0,0 0 15,21 0-15,0-22 0,1 22 16,-1-21-16,0 21 0,21-1 0,-21-20 16,43 21-16,-22 0 0,1-22 15,20 22-15,1 21 0,-22-21 0,21 21 16,-20 0-16,-1 0 0,0 0 0,-20 21 15,-1-21-15,0 21 0,0 1 16,-21-1-16,0 0 0,0 0 0,0 0 16,0 22-16,0-22 0,0 0 0,-21 0 15,0 0-15,21 0 0,-21 1 16,-1-1-16,22 0 0,-21-21 0,21 21 16,21-21 30,1 0-46,-1 0 16</inkml:trace>
  <inkml:trace contextRef="#ctx0" brushRef="#br0" timeOffset="83907.54">7832 6096 0,'0'0'0,"0"-106"31,-22 106-31,1 0 0,0 0 16,0 0-16,0 0 0,-22 0 15,22 0-15,0 21 0,-21 1 0,21-1 16,-1 0-16,-20 0 0,21 0 16,0 0-16,0 1 0,-1 20 0,1-21 15,21 0-15,0 22 0,0-22 0,0 21 16,0-21-16,0 0 0,0 1 15,0-1-15,21 0 0,1-21 0,-1 21 16,0-21-16,21 0 0,-21 0 16,22 0-16,-22 0 0,21 0 0,-21-21 15,22 21-15,-22-21 0,0 0 16,0-1-16,0 1 0,1 0 16,-1-21-16,0 21 0,0-1 0,-21-20 15,0 21-15,21 0 0,-21 0 0,21 21 16,-21-22-16,0 1 0,0 42 31,-21-21-31,21 22 16,-21-1-16,21 0 0,0 0 15,0 0-15,-21 22 0,21-1 0,-21-21 16,21 21-16,0 22 0,0-22 16,0 1-16,0 20 0,0 1 0,0-22 15,-21 21-15,21 1 0,-22-1 16,22 1-16,-21-1 0,21 1 15,0 21-15,-21-22 0,21 22 0,-21-1 16,0 1-16,21-21 0,-21 20 0,-1 1 16,22-22-16,0 22 0,-21 0 0,0-1 15,21-20-15,0 21 0,0-22 16,0 1-16,0-1 0,0 1 0,0-22 16,0 21-16,0-20 0,0-1 0,0 0 15,0 1-15,0-1 0,0-21 16,0 0-16,0 22 0,0-22 15,-21 0-15,0-21 0,0 0 0,-1 0 16,1 0-16,0-21 16,0 0-16,0 0 0,0-1 15,-1-20-15,1 21 0,0-21 0,0-1 16,-21 1-16,20 0 0,1-1 0,0-20 16,0-1-16,0-20 0,-22-1 0,22 21 15,0-41-15,0 20 0,0 0 16,0 1-16,-1-1 0,22-21 0,0 21 15,0 1-15,0-22 0,22 21 0,-1 22 16,0-22-16,0 0 0,21 22 16,-20-1-16,20-20 0,0 20 0,43-42 15,-43 43-15,22 21 16,-22-1-16,0 1 0,22 21 16,-22-22-16,-21 22 0,22 0 0,-22 0 15,21 21-15,-21-21 0,1 21 16,-1 0-16,-42 0 31,-1 0-15,1 21-16,0-21 0,0 21 0,-21 0 15</inkml:trace>
  <inkml:trace contextRef="#ctx0" brushRef="#br0" timeOffset="84811.67">1355 8551 0,'0'0'0,"-22"0"15,1 0-15,21-21 0,-21 21 0,21-21 16,0 0-16,0 0 0,-21 0 16,21-1-16,0 1 0,0 0 0,0-21 15,21 21-15,-21-1 0,21 1 16,0 0-16,1 21 0,20 0 0,-21 0 16,0 0-16,0 0 0,22 21 15,-22 0-15,0 22 0,0-22 16,0 21-16,1 1 0,-22-1 15,0 0-15,0 1 0,0 20 0,0-21 16,-22 22-16,1-22 0,-21 1 16,0 20-16,20-21 0,-41 1 0,21-1 15,-1-21-15,1 22 0,0-22 16,-1 0-16,1 0 0,0 0 0,20-21 16,1 0-16,0 0 0,0 0 15,0-21-15,21 0 0,0 0 16,0 0-16,0-22 0,0 22 15,0-21-15,0-1 0,21 1 0,0 0 16,-21-1-16,21 1 16,0 21-16,1 0 0,-1 0 0,0-1 15,0 22-15,0 0 0,22 0 16,-22 22-16,0-22 0,0 42 0,0-21 16,22 0-16,-22 22 0,-21-22 15,21 21-15,0 0 0,-21-20 0,0 20 16,21-21-16,0 21 0,-21-20 15,22-1-15,-22 0 0,0 0 0,21-21 16,-21 21-16,21-21 0,0 21 16,0-42 15,-21 0-31,21 21 0,-21-21 16</inkml:trace>
  <inkml:trace contextRef="#ctx0" brushRef="#br0" timeOffset="84971.55">1757 8848 0,'21'0'16,"-42"0"-16,42-21 0,0 21 63,0 0-63,0 0 15,1 0-15,-1 0 16</inkml:trace>
  <inkml:trace contextRef="#ctx0" brushRef="#br0" timeOffset="87206.98">3090 8361 0,'0'-21'0,"0"42"0,0-63 0,0-1 16,0 22-16,-21 0 0,21 0 0,0 0 15,0-1-15,-21 22 0,0 22 16,21 20 0,-21-21-16,21 21 0,0 1 0,0-1 15,0 22-15,-22-22 0,22 21 16,-21-20-16,0 20 0,21 1 16,-21-22-16,0 22 0,0-22 15,-1 21-15,-20-20 0,21-1 0,0 0 16,0 1-16,-1-22 0,1 0 0,21 0 15,-21 0-15,21-42 32,0 0-32,0 0 0,0 0 15,0-22-15,0 22 0,0-21 0,21 0 16,-21-1-16,0-20 0,0 20 0,21 1 16,-21 0-16,22-1 15,-22 22-15,0 0 0,0 0 0,21 21 0,0 0 16,0 21-1,-21 0-15,21 0 0,-21 1 16,21 20-16,-21-21 0,0 21 16,22 1-16,-1-1 0,-21-21 0,21 22 15,-21-22-15,21 21 0,0-21 0,-21 0 16,21 22-16,1-43 0,-1 21 16,0 0-16,0-21 0,21 0 0,-20 0 15,20 0-15,-21 0 0,21 0 0,-20 0 16,20 0-16,0-21 0,-21 0 15,22 0-15,-22-1 0,21-20 0,-21 21 16,1-21-16,-1-1 16,0 1-16,-21 0 0,0-1 0,0 1 15,0-22-15,0 22 0,0 0 0,-21-22 16,0 22-16,-1-22 0,-20 22 16,21 0-16,-21-1 0,-1 1 0,1 0 15,0 21-15,-1 21 0,1 0 0,0 0 16,20 0-16,-20 0 0,0 21 15,21 21-15,-22-21 0,22 22 0,0-1 16,21 0-16,0 1 0,0 20 16,0-21-16,0 1 0,0-1 0,0 0 15,0 22-15,21-22 0,0-21 16,0 22-16,1-1 0,-1-21 16,21 22-16,-21-22 0,22 0 0,-1-21 15,0 21-15,1-21 0,-1 0 16,0 0-16,1 0 0,-1 0 0,0-21 15,1 0-15,-1 0 0,0-1 0,-21 1 16,22 0-16,-22 0 0,21-21 16,-21 20-16,1-20 0,-1 21 0,0 0 15,0-22-15,0 22 0,-21 0 16,0-21-16,0 21 0,0-1 0,0 1 16,0 0-16,-21 42 31,21 0-31,-21 1 15,0-1-15,0 0 0,21 21 0,0-21 16,-22 22-16,1-1 0,21-21 0,0 22 16,0-22-16,0 21 0,0-21 15,0 0-15,0 1 0,0-1 0,21 0 16,1 0-16,-1-21 0,0 0 16,0 0-16,0 0 0,22 0 0,-22 0 15,21 0-15,-21 0 0,0 0 0,22-21 16,-22 0-16,0 0 0,0-1 15,0 1-15,-21 0 0,22-21 16,-22 21-16,0-22 0,0 22 0,0-21 16,0 21-16,0-22 0,0 22 15,0-21-15,-22 21 0,1-1 0,0 1 16,0 0-16,0 0 0,0 21 16,-1 0-16,1 0 0,0 21 15,0 0-15,0 0 0,0 1 0,-1 20 16,22-21-16,0 21 0,0-20 0,0 20 15,0 0-15,0-21 0,0 22 16,0-22-16,0 21 0,0-21 0,0 1 16,22-22-16,-1 21 0,0 0 0,21-21 15,-21 0-15,1 0 16,20 0-16,-21 0 0,0-21 0,22 0 16,-1 21-16,-21-22 0,21 1 0,-20 0 15,20-21-15,-21 21 0,21-1 16,-20-20-16,20 21 0,-21 0 15,0-22-15,0 22 0,-21 0 0,0 0 0,22 0 16,-22 0-16,0-1 0,0 44 31,0-1-31,-22 0 0,22 0 16,-21 21-16,21-20 16,0-1-16,-21 21 0,21-21 0,0 22 0,0-22 15,0 0-15,0 0 0,0 21 16,0-20-16,0-1 15,21-21-15,0 0 16,1 0-16,-1 0 0,0 0 0,0 0 16,0-21-16,0-1 0,1 1 15,20 0-15,-21 0 0,0 0 0,0-22 16,1 22-16,-1 0 0,-21 0 0,21-21 16,0 20-16,0 1 0,-21 0 15,0 42 1,0 0-1,0 1-15,0-1 0,0 0 16,0 0-16,-21 21 0,21-20 16,0-1-16,0 0 0,0 0 0,0 0 15,0 0-15,0 1 16,0-1-16,21-21 0,0 0 16,1 0-16,-1 0 0,0 0 15,0 0-15,0-21 0,0 21 16,-21-22-16,22 1 0,-22 0 15,21 0-15,-21 0 0,0 0 0,0-1 16,0-20-16,0 21 0,0 0 16,-21 0-16,-1-1 0,1-20 0,21 21 15,-21 0-15,21 0 16,-21 21-16,21-22 0,0 1 16,21 21-1,0 0-15,0 0 16,1 0-16,20 0 0,-21 0 0,21 0 15,-20 0-15,20 21 0,-21 1 16,21-22-16,-20 21 0,20 0 0,-21 0 16,0 0-16,0 0 0,1-21 0,-22 22 15,21-1-15,-21 0 0,0 0 16,0 0-16,0 0 0,0 1 16,-21-1-16,-1-21 0,1 21 0,0-21 15,0 21-15,0-21 16,0 0-1,-1-63 1,22 41 0,0 1-16,22 0 0,-1-21 15,0 21-15,21-22 0,-21 1 16,22 21-16,-22-22 0,42 1 0,-20 21 16,20 0-16,-20 0 0,-1-1 0,21 22 15,-20 0-15,-1 0 0,-21 22 0,22-1 16,-22 0-16,-21 21 0,0-21 15,0 22-15,0-22 0,0 21 16,0 1-16,0-22 0,-21 21 0,-1-21 16,22 22-16,-21-22 0,0 0 0,0 0 15,21 0-15,0-42 32,0 0-17,21 0-15</inkml:trace>
  <inkml:trace contextRef="#ctx0" brushRef="#br0" timeOffset="87704.07">6710 8530 0,'0'-21'0,"0"42"0,21-63 0,-21 21 16,0 0-16,0-1 0,0 1 16,0 0-16,-21 0 15,0 0-15,-1 0 0,1 21 0,-21 0 16,21 0-16,-22 0 0,22 0 0,0 0 16,-21 21-16,21 0 0,-22 0 15,22 0-15,0 22 0,0-22 0,0 21 16,21 0-16,0 1 0,-22-1 0,22 0 15,-21-20-15,21 20 0,0 0 16,0-21-16,0 22 0,0-22 16,0 0-16,21 0 0,1 0 0,-1-21 15,0 0-15,21 0 0,1 0 0,-1 0 16,0 0-16,1 0 0,20 0 16,1-21-16,-22 0 0,21 0 0,-20 0 15</inkml:trace>
  <inkml:trace contextRef="#ctx0" brushRef="#br0" timeOffset="88483.62">7281 8467 0,'0'-21'0,"0"42"0,0-85 0,0 43 15,0 0-15,0 0 16,0 0-16,-21-1 0,21 1 0,-21 21 16,0 0-16,0 0 0,-1 21 15,1 1-15,0-1 0,-21 0 16,21 21-16,-1-21 0,1 22 0,0-1 15,0-21-15,21 22 0,-21-1 0,21 0 16,-21-21-16,21 22 0,0-22 16,0 21-16,0-21 0,0 1 0,0-1 15,21 0-15,0-21 0,0 0 16,0 0-16,0 0 0,1 0 16,-1 0-16,0-21 0,0 21 0,0-21 15,0-1-15,1 1 0,-1 0 16,0 0-16,0 0 0,0 0 0,0-22 15,1 22-15,-22-21 0,0 21 16,21-22-16,-21 22 0,21 0 0,-21-21 16,0 20-16,0 1 0,0 0 15,0 42 1,0 0 0,0 1-16,0-1 0,-21 0 0,21 0 15,0 21-15,0-20 0,0-1 16,0 0-16,0 21 0,0-21 0,0 1 15,0-1-15,0 0 0,0 0 0,21-21 16,0 21-16,0-21 0,0 0 16,1 0-16,-1 0 0,0 0 15,21 0-15,-21 0 0,22 0 0,-1 0 16,0-21-16,-20 0 0,20 21 0,0-21 16,-21 0-16,22-1 0,-22 1 15,0 0-15,0 0 0,0-21 16,1 20-16,-22 1 0,0 0 0,0 0 0,0 0 15,0 0-15,0-1 0,-22 22 16,1 0-16,0 0 0,0 0 16,21 22-16,0-1 0,-21 0 0,21 0 15,0 0-15,0 0 0,0 1 16,0-1-16,21 0 0,-21 0 16,21 0-16,0 0 0,-21 1 0,0-1 15,21 0-15,1 0 0,-22 0 0,0 0 16,0 1-16,0-1 15,-22-21 1,1 0-16,0 21 0,0-21 0,-21 0 16,20 0-16,1 0 0,0 0 15,0 0-15,0-21 0,0 21 0,-1-21 16,1 21-16,21-22 0,0 1 16,0 0-16,0 0 15,0 0-15,21 0 0,1-1 16,-1 1-16,21 0 0,-21 0 15</inkml:trace>
  <inkml:trace contextRef="#ctx0" brushRef="#br0" timeOffset="89420.35">8424 7811 0,'0'0'0,"0"-64"31,-21 64-31,0 21 15,0 0-15,0 22 16,21-22-16,0 21 0,-22 22 16,1-22-16,21 22 0,-21-22 0,21 21 15,0 1-15,-21-1 0,21 1 0,-21-22 16,21 22-16,0-22 0,0 0 16,0 22-16,0-22 0,0 22 15,0-22-15,0-21 0,0 22 16,21-22-16,0 0 0,0-21 0,0 21 15,1-21-15,-1 0 0,0 0 0,0 0 16,0 0-16,0-21 0,22 21 0,-22-21 16,0 0-16,0-1 0,0-20 15,22 21-15,-22 0 0,0-22 0,0 22 16,-21-21-16,21 0 0,1 20 16,-22 1-16,21 0 0,-21 0 0,0 0 15,0 0-15,0 42 16,0 0-1,0 0-15,0 0 0,-21 0 16,21 1-16,0-1 0,-22 0 16,22 0-16,0 0 0,0 0 0,0 1 15,0-1-15,0 0 0,22-21 0,-1 21 16,0-21-16,0 0 0,0 0 16,0 0-16,22 0 0,-22 0 15,21 0-15,1 0 0,-22 0 0,21-21 0,-21 21 16,0-21-16,1 0 0,-1-1 15,0 1-15,0 0 0,0 0 16,0 0-16,-21-22 0,0 22 0,0-21 16,22 21-16,-22 0 0,0-1 0,0 1 15,0 0-15,0 42 32,-22 0-32,22 1 0,-21-1 0,21 0 15,0 21-15,-21-21 0,21 1 16,-21 20-16,21-21 0,0 0 0,-21 22 15,0-22-15,21 0 0,-22 0 0,22 0 16,0 0-16,0 1 0,-21-22 16,21-22 15,0 1-31,0 0 16,21 0-16,-21 0 0,22 0 15,-1-22-15,0 22 0,-21 0 0,21-21 16,0-1-16,22 22 0,-22-21 0,0 21 15,0-1-15,21 1 0,-20 0 16,-1 21-16,0 0 0,0 0 0,0 0 16,-21 21-16,21 0 0,-21 1 15,0-1-15,0 0 0,0 0 0,0 21 16,0-20-16,0-1 0,0 0 16,0 0-16,0 0 0,0 0 15,-21 1-15,21-1 0,0 0 0,0 0 16,0 0-16,21-21 31,1 0-31,-1 0 0,0 0 16,0 0-16,0-21 0,0 0 0,22 0 15,-22 0-15</inkml:trace>
  <inkml:trace contextRef="#ctx0" brushRef="#br0" timeOffset="90206.92">10202 8340 0,'0'0'0,"0"-21"0,0-1 0,0 1 16,-21 0-16,-21 21 0,21 0 15,-1 0-15,-20 0 0,21 0 16,-21 0-16,20 21 0,-20-21 0,21 21 16,0 22-16,-22-22 0,22 0 0,-21 21 15,21-20-15,0 20 0,-1-21 16,1 0-16,21 22 0,0-22 0,0 0 15,0 0-15,0 0 0,0 0 0,0 1 16,21-1-16,1 0 0,-1-21 0,0 0 16,0 0-16,21 0 15,-20 0-15,20 0 0,0 0 0,-21 0 16,22-21-16,-22 21 0,21-21 0,-21-1 16,1 1-16,20 0 0,-21 0 0,0 0 15,0 0-15,-21-22 0,22 22 16,-22 0-16,21-21 0,-21 20 0,0 1 15,0 0-15,0 0 0,21 0 0,-21 0 16,0 42 0,0 0-1,0 0-15,-21 0 0,21 0 0,-21 22 16,21-22-16,-22 21 0,22 1 0,-21-22 16,21 42-16,0-20 15,0-1-15,0 0 0,0 22 0,0-1 16,0-20-16,0 20 0,0 1 0,0-22 15,0 21-15,0 1 0,0-1 16,0 1-16,0-1 0,0 1 0,0-1 16,0 1-16,0 21 0,0-22 0,0 1 15,0 20-15,0-20 0,-21-1 0,21 1 16,-21-1-16,0 1 0,21-1 16,0 1-16,0-1 0,-21-20 15,21 20-15,-22-21 0,22 1 0,-21-1 16,21 0-16,0-20 0,-21-1 0,0 0 15,21 0-15,-21 0 0,0-21 0,-1 0 16,1 0-16,0 0 16,0-21-16,-21 0 0,20 0 15,1 0-15,0-1 0,-21-20 0,21 0 16,-22-1-16,22 1 0,0-21 0,0-1 16,0 1-16,21-1 0,-22 1 0,22-22 15,0 0-15,0 1 0,0-1 16,0 0-16,22 1 0,-1-1 0,0 0 15,0 22-15,0-22 0,0 22 16,22-1-16,-22 22 0,0-22 16,0 22-16,22 21 0,-22-22 0,0 1 15,0 21-15,0 0 0,0-22 0,1 22 16,-1 0-16,0 0 0,0 0 0,-21 0 16,0-1-16,0 1 0,0 0 15</inkml:trace>
  <inkml:trace contextRef="#ctx0" brushRef="#br0" timeOffset="90454.78">9186 7789 0,'0'0'15,"0"-21"1,0 0 0,-21 21-16,0 0 31,0 0-15,0 21-16,-1-21 15</inkml:trace>
  <inkml:trace contextRef="#ctx0" brushRef="#br0" timeOffset="90663.66">8022 8340 0,'0'21'16,"0"-42"-16,0 63 0,21-42 0,0 0 0,1 21 15,-1-21-15,21 0 0,-21 0 16,22 0-16,-1 0 0,-21 0 0,21 0 15,1-21-15,-1 21 0,0-21 0,-20 21 16,20-21-16,-21 21 0,0-21 16,0 21-16,1-22 0,-22 1 15,0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38:44.5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974 0,'0'-21'0,"0"42"0,0-85 0,0 43 15,0 0-15,0 0 0,0 0 16,0-1-16,0 1 0,-21 0 0,21 0 15,0 0-15,0 0 16,0-1-16,0 1 16,-21 21 15,21 21-31,0 1 0,-21-1 0,21 21 16,0 0-16,0 22 0,0-22 15,0 22-15,0-1 0,0 22 16,-21-22-16,21 1 0,0-1 15,0 1-15,0 21 0,0-22 0,0 1 16,0-1-16,21 1 0,0-1 16,-21 1-16,21-22 0,0 0 0,0-21 15,1 22-15,-1-22 0,0-21 16,0 0-16,21 0 0,-20 0 0,20 0 16,-21 0-16,21-21 15,-20 0-15,20-1 0,0-20 0,1 21 16,-1-43-16,0 22 0,-21 0 0,22-22 15,-22 1-15,21 20 16,-21-20-16,1-1 0,-1 1 0,-21-1 16,0 1-16,0-1 0,0-20 15,0 20-15,0 1 0,0-1 0,-21 1 16,-1 20-16,1-20 0,21 21 16,0 20-16,-21-20 0,0 21 0,21 0 15,0 0-15,0-1 0,0 44 31,0-1-31,0 0 0,0 0 16,0 21-16,0-20 0,0 20 0,21 0 16,-21 1-16,21-1 0,-21 0 15,21 1-15</inkml:trace>
  <inkml:trace contextRef="#ctx0" brushRef="#br0" timeOffset="391.99">1990 1291 0,'0'21'15,"0"1"1,0-1-16,0 0 16,0 21-16,0-21 0,0 22 15,0-1-15,0 0 0,0 1 0,0 20 16,0 1-16,0-1 0,0 1 15,0 20-15,0-20 0,0 21 0,0-1 16,0 22-16,0-21 0,0 21 16,0-22-16,0 22 0,0-21 0,0 21 15,0-22-15,0 1 0,-22 0 16,22-1-16,0-20 0,0 20 0,-21-20 16,21-22-16,0 1 0,0-1 15,0 0-15,0-21 0,0 1 16,0-1-16,0 0 0,0-42 31,0 0-31,0-22 0,0 22 0,0-21 16,0-1-16,0-20 0,0-1 15,21 1-15,-21-1 0,22-20 0,-22 20 16,0-20-16</inkml:trace>
  <inkml:trace contextRef="#ctx0" brushRef="#br0" timeOffset="700.8">2011 1778 0,'0'-63'0,"-21"-191"32,21 211-32,0 1 15,0 21-15,0-22 0,21 22 16,0 0-16,0-21 0,0 21 16,0 21-16,1-22 0,20 22 0,-21 0 15,21 22-15,-20-1 0,20 0 16,-21 0-16,0 21 0,0-20 0,-21 20 15,0 0-15,0-21 0,0 22 16,-21-1-16,-21 0 0,21 1 0,-22-1 16,1-21-16,21 22 0,-21-22 15,-1 0-15,22 0 0,0 0 16,0 0-16,0 1 0,-1-22 16,1 0-16,21-22 31,21 1-31,1 0 15</inkml:trace>
  <inkml:trace contextRef="#ctx0" brushRef="#br0" timeOffset="1007.63">3006 1249 0,'0'0'0,"0"-21"0,0 0 0,0-1 15,0 1-15,0 0 16,0 0-16,-22 21 16,1 0-16,0 0 0,0 21 15,0 0-15,-22 22 0,22-1 0,0 0 16,-21 1-16,21-1 0,-22 21 16,22-20-16,0 20 0,0-20 0,21-1 15,0 0-15,0 1 0,0-1 16,0 0-16,21-21 0,0 1 0,0-1 15,0 0-15,1 0 0,20 0 16,0-21-16,-21 0 0,22 0 16,-1 0-16,0 0 0,1 0 0,-1-21 15,0 0-15,1 0 0</inkml:trace>
  <inkml:trace contextRef="#ctx0" brushRef="#br0" timeOffset="1487.27">3768 1355 0,'0'-21'0,"0"42"0,0-64 16,0 22-16,0 0 0,-22 0 16,1 21-16,0 0 0,0 0 0,0 0 15,0 0-15,-1 0 0,-20 0 16,21 21-16,-21 0 0,20 0 16,1 1-16,-21 20 0,21 0 0,0-21 15,-1 22-15,1-1 0,0 0 16,21 1-16,0-22 0,0 21 0,0 1 15,0-22-15,0 21 0,0-21 16,0 0-16,21-21 0,0 22 0,1-22 16,-1 0-16,0 0 0,0 0 15,0 0-15,0 0 0,22-22 0,-22 1 16,0 0-16,0 0 0,22 0 16,-22 0-16,0-1 0,0-20 0,-21 21 15,21-21-15,0-1 0,-21 1 16,0 21-16,22-22 0,-22 1 15,21 21-15,-21 0 0,0 0 0,0 42 32,0 21-17,-21-21-15,21 0 0,-22 22 16,22-1-16,0-21 0,-21 22 0,21-1 16,0 0-16,-21-21 0,21 22 15,0-22-15,0 0 0,0 0 0,0 0 16,21 1-16,0-1 0,1-21 15,-1 0-15,0 0 0,0 0 0,0 0 16,0-21-16,22-1 0,-22 1 16,0 0-16</inkml:trace>
  <inkml:trace contextRef="#ctx0" brushRef="#br0" timeOffset="1903.03">4487 1270 0,'0'0'0,"0"-21"0,0-21 31,-21 42-31,0 0 0,0 0 0,0 0 16,-1 0-16,1 0 0,0 0 0,0 21 15,0-21-15,0 21 0,-1-21 16,1 21-16,0 0 0,0-21 16,21 21-16,-21 1 0,21-1 15,0 0-15,0 0 16,21 0-16,0-21 0,0 21 15,22-21-15,-22 22 0,0-1 0,0-21 16,21 21-16,-20 0 0,-1-21 16,0 21-16,0 0 0,-21 1 0,0-1 15,21 0-15,-21 0 0,0 0 16,0 0-16,0 1 16,-21-1-16,0-21 0,0 0 15,0 21-15,-22-21 0,22 0 16,-21 0-16,-1 0 0,22 0 0,-21 0 0,0 0 15,-1 0-15,22 0 0,-21 0 16,21 0-16,-1-21 0,1 21 16,21-21-16,0-1 15,0 1 1,21 0-16,1 0 0,-1 0 0,0 21 16</inkml:trace>
  <inkml:trace contextRef="#ctx0" brushRef="#br0" timeOffset="2435.69">5016 593 0,'0'0'0,"-21"0"16,0 0-1,21 21-15,-21 0 0,21 0 16,-21 22-16,21-22 0,-21 21 0,21 22 16,0-22-16,0 21 0,-22 1 15,22-22-15,-21 22 0,21-1 16,0-20-16,0 20 0,-21-21 16,21 1-16,0 20 0,0-20 0,0-1 15,0-21-15,0 21 0,0-20 0,0 20 16,0-21-16,21-21 0,0 21 15,1 0-15,-1-21 0,0 0 0,0 0 16,21 0-16,-20 0 0,-1-21 16,21 0-16,-21 0 0,22 0 0,-22 0 15,0-1-15,0 1 0,21-21 16,-20 21-16,-1 0 0,-21-22 16,21 22-16,-21 0 0,21 0 0,-21 0 15,0 42 1,-21 0-1,21 0-15,0 0 0,-21 0 16,21 1-16,-21-1 0,21 0 0,0 0 16,0 0-16,0 0 0,0 1 15,0-1-15,21-21 16,0 0 0,0 0-16,0-21 15,0-1-15,-21 1 0,22 0 16</inkml:trace>
  <inkml:trace contextRef="#ctx0" brushRef="#br0" timeOffset="2618.59">5588 931 0,'0'0'0,"0"-21"0,-21 21 16,0 0-16,21-21 0,-22 21 15,1 0-15,0 0 16,21 21-1</inkml:trace>
  <inkml:trace contextRef="#ctx0" brushRef="#br0" timeOffset="2799.49">4889 1122 0,'-42'0'0,"84"0"0,-105 21 16,42-21-16,0 21 0,-1-21 0,22 21 16,22-21-1,-1 0-15,0 0 16,21 0-16,1 0 0,-1 0 16,0 0-16,1-21 0,-1 0 0,0 21 15,1-21-15</inkml:trace>
  <inkml:trace contextRef="#ctx0" brushRef="#br0" timeOffset="3343.17">5694 1228 0,'0'0'0,"-21"21"16,21 0-16,0 0 15,-22-21-15,22 21 0,-21 1 0,21-1 16,0 0-16,0 0 0,0 0 0,0 0 16,0 1-16,0-1 0,0 0 15,0 0-15,0 0 0,0 0 0,0 1 16,0-44 31,0 1-47,0 0 15,0 0-15,0 0 0,0 0 0,0-1 16,21 1-16,1-21 0,-1 21 16,21-22-16,-21 22 0,22-21 15,-1 21-15,0-22 0,1 22 0,-1 21 16,0-21-16,1 21 0,-22 0 15,21 0-15,-21 0 0,0 0 0,1 21 16,-1 0-16,-21 1 0,21-1 16,-21 21-16,0-21 0,0 0 0,0 1 15,0-1-15,0 0 0,0 0 16,0 0-16,0 0 0,-21 1 0,21-1 16,-21-21-16,21 21 0,-22 0 15,44-21 32</inkml:trace>
  <inkml:trace contextRef="#ctx0" brushRef="#br0" timeOffset="4161.71">6900 1101 0,'0'-21'0,"-42"-22"32,21 43-32,0 0 0,-1 0 15,1 0-15,-21 0 16,21 21-16,0-21 0,-22 22 0,22 20 16,-21-21-16,21 0 0,-22 22 0,22-1 15,0-21-15,0 21 0,0-20 16,-1 20-16,22-21 0,0 0 0,0 22 15,0-22-15,0 0 0,0 0 16,22 0-16,-1 0 0,0-21 16,0 0-16,21 0 0,-20 0 15,-1 0-15,0 0 16,0-21-16,0 0 0,0 21 0,1-21 16,-1 0-16,0 0 0,0-1 15,-21 1-15,21-21 0,-21 21 0,21 0 16,-21-1-16,22-20 0,-22 21 0,0 0 15,0 0-15,0-1 0,0 1 16,0 42 15,0 1-31,0-1 0,0 0 0,0 0 16,0 0-16,0 22 0,0-22 16,0 0-16,0 21 0,0 1 0,0-22 15,0 42-15,0-20 0,0-1 16,0 0-16,0 22 0,0-22 15,0 22-15,0-22 0,0 21 0,0-20 16,0 20-16,0-20 0,0 20 0,0-21 16,0 22-16,0-1 0,0 1 15,0-1-15,0 1 0,0-1 0,0 1 16,0-1-16,0-20 0,0 20 16,0 1-16,0-1 0,-22-20 0,22 20 15,0-21-15,0 22 0,0-22 0,0 22 16,-21-22-16,21 0 0,0 1 15,0-22-15,0 21 0,0-21 0,-21 1 16,0-1-16,21 0 0,-21-21 16,0 0-16,-1 0 0,1 0 15,0 0-15,0-21 0,21 0 16,-21-22-16,0 22 0,-1-21 0,22-22 16,0 22-16,-21-22 0,21 22 15,0-21-15,0-1 0,0 1 16,0-1-16,0 1 0,0-1 0,21-21 0,1 22 15,-22-1-15,21-20 0,0 20 16,0 1-16,0 20 0,0-20 0,1 21 16,-1-22-16,0 22 0,21-1 15,-21 1-15,1 0 0,-1-1 16,21 22-16,-21-21 0,-21 21 0,21 0 16,-21-22-16</inkml:trace>
  <inkml:trace contextRef="#ctx0" brushRef="#br0" timeOffset="4919.38">1333 2223 0,'-42'0'0,"84"0"0,-105 0 0,42 0 15,0 0-15,-1 0 0,1 0 16,0 0-16,0 0 16,42 0 30,0 0-46,0 0 0,22 0 0,-22 0 16,21 0-16,1 0 0,20 0 16,1 0-16,-1 0 0,22 0 0,-1 0 15,1 0-15,0 0 0,21 0 16,-1 0-16,22-22 0,0 22 16,0 0-16,0 0 0,22-21 15,-1 21-15,0 0 0,0 0 0,21-21 16,1 21-16,-1 0 0,0 0 15,1-21-15,20 21 0,-20 0 0,20 0 16,-21 0-16,1-21 0,-1 21 0,0 0 16,1 0-16,-22-21 0,0 21 15,-21 0-15,0 0 0,0 0 0,-21 0 16,0 0-16,0 0 0,-1 0 16,-20 0-16,0 0 0,-22 0 0,1 0 15,-1 0-15,-20 21 0,-1-21 0,0 0 16,-21 0-16,1 0 15,-1 0-15,-42 0 63,-1 0-47</inkml:trace>
  <inkml:trace contextRef="#ctx0" brushRef="#br0" timeOffset="6158.67">7620 1418 0,'0'0'0,"-21"21"16,42-21-1,0 0 1,21 0-16,1 0 0,-1 0 15,22 22-15,-1-22 0,1 0 0,-1 0 16,1 0-16,-1 0 0,22 0 16,-22 0-16,1 0 0,-1 0 0,1 0 15,-1 0-15,1 0 0,-1 0 16,-20 0-16,-1 0 0,0 0 0,1 0 16,-1 0-16,0 0 0,-21 0 0,1 0 15,-1 0-15,-21-22 16,0 1-1,-21 0 1,-1 0-16,1 21 0,0-21 0,0 21 16,0-21-16,0 21 0,-1-22 0,1 22 15,-21 0-15,21 0 0,0-21 16,-1 0-16,1 21 0,0 0 0,0 0 16,0 0-16,0 0 0,-1 0 15,1 0 1,42 0 15,1 0-15,-1 21-16,0-21 0,0 21 0,21-21 15,-20 0-15,-1 0 0,21 22 0,-21-22 16,0 0-16,22 0 0,-22 21 16,0-21-16,-21 21 0,0 0 15,0 0-15,0 0 16,-21 1-16,0-1 0,-22 21 15,1-21-15,0 0 0,21 22 16,-22-22-16,1 0 0,0 21 0,20-20 16,-20-1-16,21 0 0,0 0 15,0-21-15,21 21 0,0 0 16,21-21 0,0-21-16</inkml:trace>
  <inkml:trace contextRef="#ctx0" brushRef="#br0" timeOffset="6928.24">10499 1037 0,'0'0'0,"0"-21"16,21 21-16,-21-21 0,21 0 16,0 0-16,0 21 0,-21-22 15,21 1-15,-21 0 0,22 0 0,-22 0 16,0 0 0,0-1-16,0 1 0,0 0 15,-22 21-15,1-21 0,0 0 16,0 21-16,0 0 0,-22 0 0,22-21 15,0 21-15,0 0 0,-21 0 16,20 0-16,-20 21 0,0 0 0,21 21 16,-22-21-16,1 22 0,21-1 15,-22 22-15,22-22 0,-21 0 0,21 22 16,0-1-16,-22-20 0,22-1 0,0 21 16,0-20-16,21-1 0,-21 22 15,21-22-15,-22 0 0,22 22 16,0-22-16,0 0 0,0 22 15,0-22-15,22-21 0,-1 22 0,21-22 16,-21 21-16,0-21 0,22 1 0,-1-22 16,0 0-16,1 0 0,-1 0 15,0 0-15,1 0 0,-1 0 0,0 0 16,1-22-16,-1 1 0,0 0 16,-20 0-16,20 0 0,0-22 0,-21 22 15,22-21-15,-22 21 0</inkml:trace>
  <inkml:trace contextRef="#ctx0" brushRef="#br0" timeOffset="7355.98">10880 1334 0,'0'-22'0,"0"44"0,0-65 0,0 22 15,-22 42 17,1 0-32,0 1 0,0-1 0,21 0 15,-21 21-15,0-21 0,21 22 16,0-1-16,0-21 0,-22 22 0,22-1 15,-21 0-15,21 1 0,0-22 0,0 21 16,0-21-16,0 22 0,0-22 16,0 0-16,0 0 0,21 0 15,1-21-15,-1 0 0,0 0 16,0 0-16,0 0 0,0 0 0,1-21 16,20 0-16,0 21 0,-21-21 15,22-22-15,-22 22 0,21 0 16,-21-21-16,1 21 0,-1-22 0,0 1 15,0 21-15,-21-22 0,0 1 16,0 21-16,0-21 0,-21 20 0,0-20 16,0 21-16,-1 0 0,-20 0 0,0-1 15,21 22-15,-22 0 0,1 0 16,0 0-16,20 0 0,-20 22 0,21-1 16,0 0-16,0-21 15,-1 21-15,22 21 0,-21-20 0,21-1 0,0 0 16,0 0-16,0 0 0,21 0 15,1 1-15,-1-1 0,0-21 16,0 21-16,0-21 0,0 0 0,22 0 16</inkml:trace>
  <inkml:trace contextRef="#ctx0" brushRef="#br0" timeOffset="7862.71">11430 1376 0,'0'-21'0,"0"42"0,0-21 47,0 21-47,0 0 0,0 0 15,-21 1-15,21-1 0,-21 0 16,21 0-16,0 0 0,0 22 0,0-22 16,0 0-16,-22 21 0,22-21 15,0 1-15,0-1 0,0 0 0,0 0 16,0 0-16,0 0 0,-21-21 31,21-21-15,0 0-1,0 0-15,0 0 16,0-22-16,0 22 0,0 0 0,0-21 16,0 21-16,0-22 0,21 22 15,1-21-15,-1 21 0,0-22 0,0 22 16,0 0-16,0 0 0,22 0 0,-1-1 15,-21 22-15,22 0 0,-1 0 16,0 0-16,-21 22 0,22-1 0,-22 0 16,21 0-16,-21 0 0,1 22 15,-22-22-15,0 0 0,0 21 0,0-21 16,0 22-16,0-22 0,0 0 0,-22 21 16,1-20-16,21-1 0,-21 0 15,0 0-15,0-21 16,21 21-16,0-42 31,21 0-15,0 0-16</inkml:trace>
  <inkml:trace contextRef="#ctx0" brushRef="#br0" timeOffset="8290.96">12150 1334 0,'21'21'47,"0"-21"-47,-21 21 0,21 0 0,-21 0 16,0 0-16,21 1 0,0 20 15,-21-21-15,22 0 0,-22 22 0,0-22 16,0 0-16,21 0 0,-21 21 15,0-20-15,0-1 0,0 0 0,0 0 16,0 0-16,21-21 31,-21-21-15,0 0-16,0 0 16,21 0-16,-21-1 0,21 1 15,-21-21-15,21 21 0,1 0 0,-22-22 16,21 22-16,0-21 0,-21 21 15,21-1-15,0-20 0,-21 21 0,21 0 16,-21 0-16,22 21 0,-1 0 47,0 0-31,-21 21-16,0 0 15</inkml:trace>
  <inkml:trace contextRef="#ctx0" brushRef="#br0" timeOffset="8678.69">12679 1609 0,'0'0'0,"42"21"31,-21-42-31,0 0 0,1-1 16,-1 22-16,0-21 0,0 21 15,0-21-15,0 0 0,1 0 0,-1 0 16,0-1-16,-21 1 16,21 21-16,-21-21 0,0 0 15,-21 21 1,0 0-16,0 0 0,-1 0 0,1 0 16,0 21-16,-21 0 0,21 0 15,-1 1-15,1-1 0,0 21 0,0-21 16,21 22-16,0-22 0,0 21 15,0-21-15,0 0 0,0 22 0,0-22 16,0 0-16,0 0 0,21 0 0,-21 1 16,21-22-16,0 21 0,1-21 15,-1 0-15,0 0 0,21 0 16,-21 0-16,22 0 0,-22 0 0,21 0 16,-21 0-16,1-21 0,20-1 15,-21 1-15,0 21 0,0-21 0</inkml:trace>
  <inkml:trace contextRef="#ctx0" brushRef="#br0" timeOffset="9040.82">13271 1418 0,'0'-21'0,"22"-21"32,-1 42-32,0-21 0,0 21 15,0 0-15,0 0 0,1 0 16,-1 0-16,0 0 0,0 0 15,0 0-15,0 0 0,1 21 0,-1 0 16,0 0-16,0 0 0,0 0 0,0 22 16,-21-22-16,0 0 0,0 21 15,0-20-15,0-1 0,0 21 0,0-21 16,0 0-16,-21 1 0,0-1 0,0 0 16,0-21-16,21 21 15,-21-21-15,-1 0 0,1 0 16,21-21 15,0 0-31,0 0 0,21-1 16,1 1-16,-1 0 0,0 0 15,0 0-15,-21-22 0,21 22 0,0-21 16,1 21-16,-1-22 0,-21 22 0,21-21 16,0 21-16,0-22 0</inkml:trace>
  <inkml:trace contextRef="#ctx0" brushRef="#br0" timeOffset="9526.62">14182 953 0,'-22'0'0,"1"0"15,0 21-15,21 0 16,-21 0-16,21 0 0,-21 22 0,21-22 15,0 21-15,-21 0 0,-1 1 0,22-22 16,-21 21-16,21 1 0,0-1 16,-21-21-16,21 21 0,-21 1 0,21-22 15,0 21-15,0-21 0,0 1 16,0-1-16,0 0 0,0 0 0,0 0 16,21 0-16,0-21 0,0 22 15,1-22-15,-1 0 16,0 0-16,0 0 0,0 0 0,22 0 15,-22 0-15,0-22 0,0 1 0,0 0 16,0 0-16,1 21 0,-1-21 16,0 0-16,0-1 0,0 1 0,0-21 15,1 21-15,-1 21 0,-21-21 16,0-1-16,0 44 31,0-1-15,-21 0-16,21 0 0,-22 0 0,22 0 15,-21 1-15,21-1 0,0 0 16,-21 0 0,42-21 15,0-21-31</inkml:trace>
  <inkml:trace contextRef="#ctx0" brushRef="#br0" timeOffset="9703.56">14563 1185 0,'0'-21'15,"0"42"-15,0-63 0,-22 42 63,22 21-48</inkml:trace>
  <inkml:trace contextRef="#ctx0" brushRef="#br0" timeOffset="9878.98">13906 1312 0,'0'0'0,"-21"0"0,-21 43 31,63-43-15,0 0-16,22 0 0,-22 0 0,21 0 16,0 0-16,1 0 0,-1 0 15,22 0-15,-22 0 0</inkml:trace>
  <inkml:trace contextRef="#ctx0" brushRef="#br0" timeOffset="10387.66">14901 1376 0,'0'21'0,"-21"-21"16,21 21-16,-21 0 0,21 1 16,-21-22-16,21 21 0,0 0 15,0 0-15,0 0 0,-21 0 0,21 1 16,0 20-16,-22-21 0,22 0 15,0 0-15,0 1 0,-21-1 16,21 0-16,-21-21 0,21 21 0,-21-21 31,0 0-15,21-21 0,0 0-1,0 0-15,0-1 0,0 1 0,0 0 16,0-21-16,21 21 0,0-1 15,0-20-15,0 21 0,22-21 0,-1 20 16,-21-20-16,22 21 0,20 0 0,-21 0 16,1 21-16,-1 0 0,0 0 15,1 0-15,-22 0 0,0 0 0,0 21 16,0 0-16,1 21 0,-22-21 16,0 22-16,0-22 0,0 0 15,-22 0-15,1 22 0,21-22 16,-21 0-16,0 0 0,0 0 15,0 0-15,-1 1 0,1-1 0,0-21 16,21 21-16,-21-21 0,21 21 16</inkml:trace>
  <inkml:trace contextRef="#ctx0" brushRef="#br0" timeOffset="11155.94">15960 1334 0,'0'-22'0,"-22"-20"32,1 42-32,0 0 0,0 0 15,0 21-15,0 0 0,-1-21 0,-20 22 16,21-1-16,0 0 0,-22 21 15,22-21-15,0 1 0,0-1 0,0 0 16,21 21-16,0-21 0,0 1 16,0-1-16,0 0 0,21 0 15,0-21-15,21 0 16,-20 0-16,-1 0 0,0 0 16,0 0-16,0 0 0,0 0 0,1-21 15,-1 21-15,0-21 0,0 0 16,0-1-16,-21 1 0,21 21 0,-21-42 15,22 21-15,-22 0 0,0-1 0,21 1 16,-21 0-16,21 0 16,-42 42 15,21 0-15,-21 0-16,21 1 0,-22 20 0,1-21 15,21 21-15,0 1 0,-21-1 16,21 0-16,-21 1 0,0-1 15,21 0-15,0 22 0,0-22 0,0 22 16,0-22-16,0 22 0,0-1 16,-21 1-16,21-1 0,0 1 0,0-1 15,0 22-15,0-1 0,0-20 0,-22-1 16,22 22-16,0-21 0,0 20 16,0-20-16,0-1 0,0 22 0,0-22 15,0 1-15,0-1 0,0 1 0,0-1 16,0-20-16,0-1 0,0 0 15,0 1-15,0-22 0,0 21 0,0-21 16,-21 1-16,0-22 0,0 0 16,0 0-16,-22 0 0,22 0 15,-21 0-15,0-22 0,20 1 16,-41 0-16,21 0 0,-1-21 0,1-1 16,0 1-16,-22 0 0,22-22 0,21 22 15,-22-22-15,22-20 0,0 20 16,0 1-16,21-22 0,0 21 0,0-20 15,0-1-15,0 0 0,21 1 0,21 20 16,-21-20-16,22 20 0,-22 1 16,21 20-16,1 1 0,-1 0 0,0-1 15,1 1-15,-1 0 0,0 20 16,1-20-16,-22 0 0,21 21 16,0-22-16</inkml:trace>
  <inkml:trace contextRef="#ctx0" brushRef="#br0" timeOffset="12035.95">17738 1376 0,'0'21'16,"21"-42"15,0 21-15,0-21-16,0 0 0,0-1 0,1 22 16,-1-21-16,21 0 0,-21 0 15,0 0-15,1 0 0,-1-1 0,0 1 16,-21 0-16,0 0 0,0 0 0,0 0 15,-21-1-15,0 1 16,-1 21-16,-20 0 0,21 0 0,-21 0 16,20 0-16,-20 0 0,0 0 15,21 21-15,-22 1 0,22-1 0,-21 0 16,21 0-16,-1 0 0,1 0 16,21 22-16,-21-22 0,21 0 0,0 0 15,0 0-15,0 1 0,21-1 16,0 21-16,1-21 0,-1 0 15,0 1-15,0-1 0,21 21 0,-20-21 16,-1 0-16,21 22 0,-21-22 16,0 21-16,1-21 0,-1 1 0,-21 20 15,0-21-15,0 0 0,0 0 0,0 1 16,-21-1-16,-1 0 0,-20-21 16,21 21-16,-21-21 0,-1 0 0,-20 0 15,20 0-15,-20 0 0,-1 0 0,22 0 16,0 0-16,-1-21 0,1 0 15,21 21-15,0-21 0,0-1 16,-1 1-16,22 0 0,0-21 16,0 21-16,0-1 0,0 1 0,22-21 15,20 21-15,-21 0 0,21-1 0,-20 22 16,20-21-16,0 0 0,1 21 16,-1-21-16,0 21 0</inkml:trace>
  <inkml:trace contextRef="#ctx0" brushRef="#br0" timeOffset="12483.69">18161 1397 0,'0'0'0,"0"21"16,0 0-16,0 1 15,-21-1-15,21 0 0,-21 0 0,21 21 16,0-20-16,-22-1 0,22 21 0,-21-21 15,21 0-15,0 1 0,0-1 16,0 0-16,0 0 0,0 0 0,0 0 16,21-21-1,1 0-15,-1 0 0,0 0 16,21 0-16,-21-21 16,1 0-16,-1 21 0,0-21 0,0 0 15,0 0-15,0-1 0,1-20 16,-1 21-16,0-21 0,-21 20 15,21 1-15,0-21 0,-21 21 0,0 0 16,0-1-16,0 44 31,-21-1-31,0 0 0,0 0 16,21 21-16,0-20 0,-21 20 16,-1-21-16,22 0 0,-21 22 0,21-22 15,0 0-15,0 0 0,0 0 0,0 0 16,0 1-16,21-22 15,1 0-15,-1 0 0,0 0 16,0 0-16,0-22 16,0 1-16</inkml:trace>
  <inkml:trace contextRef="#ctx0" brushRef="#br0" timeOffset="12991.4">18881 1185 0,'0'0'0,"0"-42"0,0 0 0,0 21 15,0-1-15,0 1 0,-22 42 32,22 1-32,0-1 0,-21 21 0,21 0 15,-21 1-15,21-1 0,-21 0 16,21 1-16,0-1 0,0 0 16,-21-20-16,21 20 0,0 0 0,-21 1 15,21-1-15,0-21 0,0 21 16,-22-20-16,22-1 0,0 0 0,0 0 15,-21 0-15,0 0 16,21-42 15,0 0-31,0 0 0,0 0 16,0 0-16,21-22 0,0 22 16,-21 0-16,22-21 0,-1 20 0,0 1 15,0 0-15,0 0 16,0 0-16,1 0 0,-1-1 0,21 22 15,-21 0-15,0 0 0,1 0 16,20 0-16,-21 22 0,0-1 0,0 0 16,1 0-16,-22 0 0,0 22 0,0-22 15,0 0-15,0 0 0,0 21 16,0-20-16,-22-1 0,1 0 0,0 0 16,0 0-16,-21 0 0,20-21 0,1 22 15,-21-22-15,21 0 0,0 21 16,-1-21-16,1 0 0,0 0 0,21-21 31,0-1-31,0 1 16,21 0-16</inkml:trace>
  <inkml:trace contextRef="#ctx0" brushRef="#br0" timeOffset="13363.49">20256 1334 0,'0'0'0,"0"-22"0,0 1 16,22 21-16,-22-21 0,0 0 15,0 0-15,0 0 16,0-1-1,-22 44 1,1-1-16,0 0 0,0 0 16,-21 21-16,20-20 0,1 20 15,0 0-15,-21 1 0,21-1 0,21 0 16,-22-21-16,22 22 0,0-1 16,0-21-16,0 22 0,0-22 15,0 0-15,0 0 0,22-21 0,-1 21 16,0-21-16,21 0 0,-21 0 15,22 0-15,-22 0 0,21 0 0,1 0 16,-1-21-16,0 0 0,1 0 16,-1 0-16,0-1 0</inkml:trace>
  <inkml:trace contextRef="#ctx0" brushRef="#br0" timeOffset="13623.35">20828 1101 0,'0'0'0,"0"-43"0,0 1 0,0 0 16,0 21-16,0-1 0,0 1 0,0 42 31,-21 1-31,0 20 0,21-21 0,-22 21 16,22 22-16,-21-22 15,0 1-15,21 20 0,-21-21 0,0 1 16,21 20-16,0-20 0,-21-1 16,-1 0-16,22 1 0,-21-1 0,0-21 15,21 21-15,0-20 0,0-1 0,0 0 16,0 0-16,0 0 15,21-21 1,0 0-16,1-21 16,-1 21-16,21-21 0,0 0 0,1 0 15</inkml:trace>
  <inkml:trace contextRef="#ctx0" brushRef="#br0" timeOffset="14803.69">21336 1312 0,'0'0'0,"0"-21"0,0 0 15,0 0-15,0 0 0,0 0 16,-21 21-16,0 0 16,-1 0-16,1 0 0,-21 0 15,21 21-15,0 0 0,-22 0 16,22 0-16,0 22 0,0-22 0,-22 21 16,22-21-16,0 22 0,0-22 15,0 21-15,0-21 0,21 22 16,0-22-16,0 0 0,0 0 0,0 0 15,0 0-15,0 1 16,21-22-16,0 0 16,0 0-16,0 0 0,0 0 15,1-22-15,-1 22 0,0-21 0,0 0 16,0 0-16,22 0 0,-43 0 0,21-1 16,0-20-16,0 21 0,0-21 15,0 20-15,1-20 0,-22 21 0,0 0 16,0-22-16,21 43 0,-21-21 15,0 42 1,0 1 0,0-1-16,-21 0 0,21 0 15,0 0-15,0 22 0,-22-22 0,22 0 16,0 21-16,0-21 0,0 1 16,0-1-16,0 21 0,0-21 0,0 0 15,0 1-15,22-1 0,-1-21 16,0 0-16,0 21 15,0-21-15,22 0 0,-22 0 0,21 0 16,-21 0-16,22-21 0,-1 0 16,-21 21-16,21-22 0,1 1 0,-22 0 15,21-21-15,-21 21 0,22-1 16,-22-20-16,0 0 0,21 21 16,-20-22-16,-1 1 0,-21 21 0,0-22 15,21 22-15,-21 0 16,-21 21-1,0 21-15,21 0 16,-22 1-16,1-1 0,21 21 0,-21-21 16,21 0-16,0 22 0,0-22 0,0 0 15,0 21-15,0-20 0,0-1 16,0 0-16,0 0 0,21 0 0,-21 0 16,0 1-16,21-22 0,-21 21 15,0-42 32,0-1-47,-21 22 0,21-21 16,-21 0-16,21 0 15,0 0-15,-21 0 0,0 21 16,0-22-16,-1 22 16,1 0-16,21 22 0,-21-22 15,21 21-15,0 0 0,0 0 0,0 0 16,0 0-16,0 1 15,0-1-15,21 0 16,0-21-16,1 0 0,-1 21 16,0-21-16,0 0 0,0 0 0,0 0 15,22 0-15,-22 0 0,0 0 0,0 0 16,22-21-16,-22 21 0,21-21 16,-21 0-16,22 21 0,-1-22 0,0 1 15,1 0-15,-22-21 0,21 21 16,0-22-16,-20 22 0,20-21 0,-21 21 15,21-22-15,-20 1 0,-22 21 0,0 0 16,21-1-16,-21 1 0,0 0 16,-21 21-16,-1 0 15,1 0-15,0 21 16,21 0-16,-21 1 0,21-1 0,-21 0 16,21 21-16,0-21 0,0 1 0,0 20 15,0-21-15,0 0 0,0 0 16,0 1-16,0-1 0,0 0 0,0 0 15,0 0-15,0 0 0,0 1 16,-21-22-16,21 21 16,-22-21-16,1 0 0,0 0 15,0 0 1,0 0-16,0 0 16,-1 0-16,1 0 15,0 0-15,0 0 0</inkml:trace>
  <inkml:trace contextRef="#ctx0" brushRef="#br0" timeOffset="15683.19">9080 3217 0,'0'0'0,"0"-21"0,22 21 16,-1-21-16,-21 0 0,0 0 0,0 0 0,21-1 15,-21 1-15,0 0 16,0 0-16,0 0 0,0 0 0,0-1 15,0 1-15,-21 21 16,0 0-16,-1 21 16,1 1-16,0-1 0,0 0 0,0 21 15,-22-21-15,22 22 0,0 20 16,0-20-16,0-1 0,0 0 0,21 1 16,0-1-16,0 0 0,0-21 0,0 22 15,0-22-15,21 0 0,0 0 16,0 0-16,21-21 0,-20 0 0,20 0 15,0 0-15,-21 0 0,22 0 0,-1 0 16,0 0-16,1 0 0,-1-21 16,0 0-16,-20 0 0,20 0 15,-21 0-15,0-22 0,0 22 0,1-21 16,-1 21-16,-21-22 0,0 1 16,0 0-16,0-1 0,0 1 0,0 0 15,-21-1-15,-1 22 0,1-21 0,0 21 16,0-1-16,0 1 0,0 0 15,-1 21-15,-20 0 0,21 0 0,0 0 16,-22 21-16,22 0 0,-21 1 16,21 20-16,-22-21 0,22 21 0,0-20 15,0 20-15,0-21 0,21 21 16,-21-20-16,21 20 0,0-21 0,0 0 16,21 0-16,0 1 0,0-22 15,0 0-15,22 0 0,-22 0 0,21 0 16</inkml:trace>
  <inkml:trace contextRef="#ctx0" brushRef="#br0" timeOffset="16214.88">9906 2836 0,'0'0'16,"0"-21"-16,0-21 0,0 0 15,0 20-15,-21 1 0,0 21 0,-1 0 16,1 0-16,0 21 15,21 1-15,-21-1 0,0 21 16,21 0-16,-21-20 0,21 20 0,0 0 16,-22 1-16,22-1 0,-21 0 0,21 1 15,-21-1-15,21 21 0,0-20 16,0-22-16,0 21 0,0 1 0,0-22 16,0 0-16,0 21 0,0-21 15,0 1-15,0-44 47,0 1-47,0 0 16,0 0-16,0 0 0,0 0 15,0-1-15,0-20 0,21 21 0,0-21 16,1 20-16,20-20 0,-21 21 16,21 0-16,-20 0 0,20-1 0,0 1 15,1 21-15,-1 0 0,0 0 0,-21 0 16,22 0-16,-22 0 0,0 21 15,0 1-15,0 20 0,-21-21 0,22 0 16,-22 22-16,0-22 0,0 0 0,-22 21 16,1-21-16,0 1 0,0 20 15,-21-21-15,20 0 0,-20-21 16,21 21-16,-21 1 0,20-1 0,1-21 16,0 0-16,0 0 0,0 0 15,0 0-15,-1 0 16,22-21-1,0-1-15,22 22 16</inkml:trace>
  <inkml:trace contextRef="#ctx0" brushRef="#br0" timeOffset="16679.62">10287 3387 0,'0'0'0,"21"0"0,0 0 16,0 0-16,1 0 0,-1-21 15,0-1-15,0 1 0,-21 0 16,21 21-16,0-21 0,-21-21 0,0 20 16,22 1-16,-1 0 0,-21-21 15,0 21-15,21-1 0,-21 1 0,21 0 16,0 0-16,-21 0 0,0 0 16,0 42-1,0 0 1,0 0-16,0 21 0,0-20 15,0 20-15,0 0 0,-21 1 0,21-1 16,0 0-16,0 1 0,0-1 16,-21 21-16,21-20 0,0-1 15,0 22-15,0-22 0,0 0 0,0 1 16,0 20-16,0-21 0,0 1 0,0-1 16,0 22-16,0-22 0,0 0 15,0 1-15,-21-22 0,21 21 0,0-21 16,-21 22-16,-1-22 0,22 0 0,-21-21 15,21 21-15,-21-21 0,21 21 0,-21-21 16,0 0 0,0-21-16,21 0 15,-22 21-15,22-21 0,0 0 0,0-1 16,-21 1-16,21 0 16,0 0-16,-21 0 0,21 0 0,0-22 15,0 1-15,0 0 0,0 20 0</inkml:trace>
  <inkml:trace contextRef="#ctx0" brushRef="#br0" timeOffset="16895.49">10647 2794 0,'0'21'78,"21"-21"-78,0 0 0,-21 21 16,0 1-16,21-22 0</inkml:trace>
  <inkml:trace contextRef="#ctx0" brushRef="#br0" timeOffset="17243.29">10943 3133 0,'0'21'0,"0"-42"0,21 42 0,0-21 15,1 0-15,-1 0 16,0 0-16,0 0 0,0 0 16,0-21-16,1 21 0,-22-21 0,21 21 15,0-22-15,-21 1 0,0 0 16,0 0-16,0 0 0,0 0 15,-21 21 1,0 0-16,-1 0 16,1 0-16,0 0 0,0 21 0,0 0 15,0 0-15,-1 21 0,22-20 0,-21-1 16,21 21-16,-21-21 16,21 22-16,0-22 0,0 0 0,0 21 15,0-21-15,0 1 0,0-1 0,21-21 16,-21 21-16,21 0 0,1-21 15,20 0-15,-21 0 0,0 0 0,22 0 16,-1 0-16,-21 0 0,21-21 0,1 0 16,-1 21-16,0-21 0</inkml:trace>
  <inkml:trace contextRef="#ctx0" brushRef="#br0" timeOffset="17743">11684 2985 0,'0'-22'0,"0"44"16,0-65-16,-21 43 15,0 0-15,-1 0 16,1 21-16,0-21 0,21 22 16,-21-1-16,0 0 0,21 0 0,0 0 15,0 22-15,-21-22 0,21 0 16,0 21-16,0-21 0,0 1 0,0-1 16,0 0-16,0 0 0,21 0 0,-21 0 15,21 1-15,0-22 0,0 0 16,0 0-16,22 0 0,-22 0 0,0 0 15,21 0-15,1 0 0,-22-22 0,21 22 16,1-21-16,-22 0 0,21 0 16,-21 0-16,0 0 0,22-22 15,-22 22-15,0-21 0,0-1 0,-21 1 16,21 0-16,1-1 0,-1 1 16,0 0-16,-21-22 0,0 22 0,21 0 15,-21-1-15,0 22 0,21-21 0,-21 21 16,0-1-16,-21 44 15,0-1 1,21 0-16,-21 21 0,0-21 16,-1 22-16,1-1 0,21 0 0,-21 1 15,0-1-15,21 0 0,-21 1 0,21-1 16,0 0-16,0 1 16,0-1-16,0 0 0,0-20 0,0 20 15,0-21-15,21 0 0,0 0 0,0 1 16,0-22-16,1 0 15,-1 0-15,0 0 0,0 0 0,0 0 16,0 0-16,22-22 0,-22 1 0,0 21 16,0-21-16,-21 0 0</inkml:trace>
  <inkml:trace contextRef="#ctx0" brushRef="#br0" timeOffset="17954.89">12128 2900 0,'64'42'15,"-43"-42"1,0 0-16,22 0 0,-22 0 16,0 0-16,21 0 0,-21 0 0,22 0 15,-22-21-15,21 21 0,-21 0 16,1 0-16,-1-21 0,0 21 0,0 0 15,-21-21-15</inkml:trace>
  <inkml:trace contextRef="#ctx0" brushRef="#br0" timeOffset="18971.82">13970 3429 0,'-21'0'0,"21"-21"32,0 0-32,0 0 0,0-1 15,0 1-15,21 0 0,0 0 16,-21 0-16,21 0 0,0-1 15,1-20-15,-1 21 0,0 0 0,0-22 16,0 1-16,0 21 0,1-21 0,-1-1 16,0 1-16,0 21 0,-21-22 15,21 1-15,-21 21 0,0 0 0,0 0 16,0-1-16,-21 22 16,0 0-16,0 0 15,21 43-15,-21-22 0,-1 0 0,1 21 16,21-20-16,0 20 0,-21 0 0,0 1 15,21-1-15,-21 0 0,21 1 16,0-1-16,-21 0 0,21 22 16,0-22-16,-22-21 0,22 22 0,0-1 15,0-21-15,0 0 0,22 0 16,-1 1-16,0-1 0,0-21 0,0 0 16,0 21-16,1-21 0,20 0 15,0 0-15,-21 0 0,22-21 0,-1 21 16,-21-21-16,22-1 0,-1 1 0,-21 0 15,21 0-15,1 0 0,-22 0 16,0-22-16,0 22 0,22-21 0,-22-1 16,-21 22-16,21 0 0,-21-21 0,0 21 15,21 21-15,-21-22 0,0 1 16,-21 42 0,0 1-1,21-1-15,-21 0 0,21 0 16,0 0-16,-22 22 0,22-22 0,-21 0 15,21 21-15,0-21 0,0 1 0,0-1 16,0 0-16,0 0 0,0 0 16,21-21-16,1 21 0,-1-21 0,0 0 15,0 0-15,0 0 0,22 0 16,-22 0-16,0 0 0,21 0 16,-21-21-16,1 0 0,20 0 0,-21 21 15,0-21-15,0 0 0,1-22 0,-22 22 16,0 0-16,0 0 15,0-22-15,0 22 0,0-21 0,0 21 16,-22 0-16,1-1 0,0 1 0,0 0 16,0 21-16,-22 0 0,22 0 15,0 0-15,0 0 0,0 0 0,-22 0 16,22 0-16,0 0 0,0 0 0,0 0 16,0 0-16,-1 21 0,1-21 15,21 21-15,-21-21 0</inkml:trace>
  <inkml:trace contextRef="#ctx0" brushRef="#br0" timeOffset="19258.65">14139 3006 0,'-21'0'16,"42"0"-16,-63 0 0,21 0 0,0 0 16,21 21-16,21-21 15,0 0 1,0 0-16,0 0 0,22 0 0,-1 0 16,0 0-16,22 0 0,-22 0 0,0-21 15,22 21-15,-22 0 0,1 0 16,-1 0-16,0 0 0,-21 0 0,1 0 15,-1 0-15,-21-21 0,0-1 47</inkml:trace>
  <inkml:trace contextRef="#ctx0" brushRef="#br0" timeOffset="20992.38">16573 3387 0,'-21'0'0,"42"0"0,-63 21 15,21-21 1,21-21 15,0 0-31,21-1 16,0 1-16,0 0 0,1 0 15,-1 0-15,0 0 0,21-1 0,-21-20 16,22 0-16,-22 21 0,21-22 16,-21 1-16,22 0 0,-1-1 0,-21 1 15,0 0-15,1 20 0,-1-20 16,0 21-16,-21-21 0,0 20 0,0 1 16,-21 21-16,0 0 15,-1 0-15,1 21 0,0 1 16,0-1-16,0 21 0,0-21 0,21 22 15,0-1-15,-22-21 0,22 21 0,0 1 16,0-1-16,0 0 16,0 1-16,0-22 0,22 21 0,-22 1 15,21-1-15,-21-21 0,0 21 16,21-20-16,-21-1 0,21 0 0,-21 0 16,0 0-16,0 0 0,-21-21 15,0 0-15,0 0 16,-1 0-16,1 0 0,0 0 15,0-21-15,0 21 0,0-21 0,-1 0 16,1 21-16,0-21 0,21 0 16,0-1-16,-21 1 0,21 0 0,0 0 15,21 42 17,0 0-17,0 0-15,1 1 0,-1-1 16,0 0-16,0 0 0,0-21 15,0 21-15,1-21 0,-1 0 0,21 0 16,-21 0-16,0 0 0,22 0 16,-22 0-16,21 0 0,-21 0 0,22 0 15,-1-21-15,-21 0 0,22 21 0,-1-21 16,-21 0-16,21-1 0,-20 1 16,-1 0-16,21 0 0,-21 0 0,-21-22 15,21 22-15,-21 0 0,22-21 16,-22 21-16,0-1 0,0 1 15,0 0-15,0 0 16,0 42 0,-22 0-16,1 0 0,21 1 15,0-1-15,-21 21 0,0-21 0,21 22 16,-21-22-16,21 0 0,0 21 16,0-21-16,0 1 0,0-1 0,0 0 15,0 0-15,0 0 0,21-21 16,0 21-16,0-21 0,0 0 15,1 0-15,20 0 0,-21 0 0,21-21 16,-20 0-16,-1 21 16,21-21-16,-21 0 0,0 0 0,22-1 15,-22 1-15,0 0 0,0-21 0,0 21 16,-21-1-16,22-20 0,-1 21 16,-21 0-16,0 0 0,0-1 0,0 1 15,0 42 1,0 1-1,0-1-15,0 0 0,0 0 0,0 0 16,-21 0-16,21 22 0,-22-22 16,22 0-16,0 0 0,0 0 0,0 1 15,0-1-15,0 0 0,0 0 16,22-21-16,-1 0 16,0 0-16,0 0 0,21 0 15,-20 0-15,-1 0 0,0 0 0,21 0 16,-21-21-16,22 0 0,-22 0 15,21-1-15,-21 1 0,1 0 0,20 0 16,-21-21-16,0 20 0,0-20 0,-21 21 16,0-21-16,22 20 0,-22-20 15,0 21-15,0 0 0,0 0 16,-22 42 0,1 0-1,21 0-15,-21 0 0,0 0 16,0 22-16,21-1 0,-21-21 15,-1 43-15,22-22 0,-21 0 0,21 1 16,-21 20-16,0-20 0,21 20 0,0-21 16,0 22-16,0-1 0,0-20 15,-21 20-15,21 22 0,-21-22 0,21 22 16,-22-21-16,1-1 0,0 1 0,0-1 16,0 1-16,0-1 0,-1-21 15,1-20-15,0 20 0,21-21 0,0 0 16,0 0-16,0-42 15,0 0-15,0 0 16,0 0-16,21-22 0,0 1 16,1 0-16,-1-1 0</inkml:trace>
  <inkml:trace contextRef="#ctx0" brushRef="#br0" timeOffset="21322.71">18415 3154 0,'0'0'16,"-21"-64"0,21 43-16,21 0 15,0 21-15,0 0 16,22 0-16,-22 0 0,21 0 0,0 0 16,1 0-16,-22 21 0,21 0 15,-21 1-15,1-22 0,-1 42 0,-21-21 16,0 0-16,0 0 0,0 1 15,-43-1-15,22 21 0,0-21 0,-21 0 16,-1-21-16,22 22 0,-21-1 16,0 0-16,-1-21 0,1 21 0,21 0 15,-22-21-15,22 0 0,0 0 0,0 0 16,0 21-16,42-21 31,0 0-31,0 0 16,0-21-16,22 0 0,-22 21 15</inkml:trace>
  <inkml:trace contextRef="#ctx0" brushRef="#br0" timeOffset="21671.5">18923 3196 0,'21'0'31,"0"0"-31,0 0 15,-21-21-15,22 21 0,-1-21 0,0 21 16,0-21-16,0 21 0,0-21 16,1 21-16,-1-22 0,-21 1 15,21 0-15,-21 0 0,21 21 0,-21-21 16,0 0-16,-21 21 16,0 0-1,0 0-15,-1 0 0,1 21 0,0 0 16,0 0-16,21 0 0,-21 22 15,21-22-15,-21 0 0,21 21 0,-22-21 16,22 1-16,0-1 0,0 0 16,0 0-16,0 0 0,0 0 0,0 1 15,22-1-15,-1-21 0,0 0 16,0 0 0,0 0-16,0 0 0,1 0 0,-1 0 15,0-21-15</inkml:trace>
  <inkml:trace contextRef="#ctx0" brushRef="#br0" timeOffset="22019.82">19621 3090 0,'0'-42'0,"0"84"0,0-105 15,0 42-15,0 0 0,0-1 0,0 1 16,22 21-16,-1-21 16,0 21-16,0 0 15,21 0-15,-20 0 0,-1 0 16,0 0-16,21 0 0,-21 21 15,1 0-15,-1 1 0,0-1 0,-21 0 16,0 0-16,0 21 0,0-20 16,0 20-16,0-21 0,0 0 0,0 0 15,-21 22-15,21-22 0,-21 0 0,-1-21 16,1 21-16,0-21 16,0 0-16,21-21 31,0 0-31,0 0 15,0 0-15,0-1 0,0 1 16,21 0-16,0 0 0,-21-21 16,21 20-16,1 1 0,-22 0 0,21-21 15,-21 21-15,21-1 0,-21 1 0,0 0 16,0 0-16</inkml:trace>
  <inkml:trace contextRef="#ctx0" brushRef="#br0" timeOffset="23300.95">21399 2625 0,'0'0'0,"0"-21"0,0-1 16,0-20-16,0 21 15,0-21-15,0 20 0,0 1 0,0-21 16,0 21-16,0 0 0,0-1 0,0 1 15,0 42 17,0 1-32,0 20 0,0 0 15,-21 1-15,21 20 0,-21 1 0,0-22 16,21 21-16,-21 1 0,0-22 16,-1 22-16,1-22 0,21 22 0,-21-22 15,0 0-15,21 1 0,0-1 0,0-21 16,0 21-16,0-20 0,0-1 15,0 0-15,0 0 0,0 0 0,21-21 16,0 0-16,0 0 0,1 0 16,-1 0-16,0 0 0,21 0 0,-21-21 15,22 0-15,-22 21 0,21-21 16,-21 0-16,22-22 0,-22 22 0,21 0 16,-21 0-16,1 0 0,-1-22 15,0 22-15,0-21 0,0 21 0,0-1 16,1 1-16,-22 0 0,0 0 15,0 0-15,0 42 32,0 0-32,0 0 15,0 0-15,0 1 0,-22-1 16,1 21-16,21-21 0,0 0 0,0 1 16,-21-1-16,21 0 0,0 0 15,0 0-15,0 0 0,0 1 16,21-22-1,0 0-15,1 0 0,-1 0 16,21 0-16,-42-22 0,42 22 16,-42-21-16,22 21 0,-1-21 15,0 0-15,0 21 0,0-21 0,-21 0 16,21-1-16,1 1 0,-1 0 0,-21 0 16,21 0-16,0-22 0,-21 22 15,0 0-15,21 0 0,-21 0 16,0 0-16,21-1 0,-21 1 15,0 42 157,0 1-140,0-1-32,0 0 15,0 0-15,-21 0 0,21 0 0,-21 1 16,21-1-16,0 21 0,0-21 15,-21 22-15,0-1 0,21 0 0,-21 1 16,21-1-16,-22 0 0,22 1 0,0-1 16,-21 0-16,21 1 0,-21-1 15,21 21-15,0-20 0,0-1 0,-21 0 16,21 1-16,-21-1 0,0 0 16,21 1-16,-22-1 0,1-21 15,0 22-15,0-22 0,0 21 0,0-21 16,-1 0-16,1-21 0,0 22 0,0-22 15,-21 0-15,20 0 0,-20 0 16,21 0-16,-21 0 0,20-22 0,1 22 16,-21-21-16,21 0 0,0 0 0,-1 0 15,1 0-15,0-1 0,21 1 16,0 0-16,0 0 0,0 0 0,0-22 16,0 22-16,21-21 0,22 21 0,-22 0 15,21-22-15</inkml:trace>
  <inkml:trace contextRef="#ctx0" brushRef="#br0" timeOffset="23687.73">22542 2836 0,'0'-21'0,"0"42"0,-21-42 0,21 0 15,-21 21 1,0 0-16,0 0 16,21 21-16,-21 0 0,-1 1 0,22 20 15,-21-21-15,21 21 0,0 22 16,-21-22-16,21 22 0,-21-1 0,0 1 16,21-1-16,-21 1 0,-1-1 15,1 1-15,21-1 0,-21 1 0,0-1 16,0 1-16,0-22 0,-1 22 0,22-1 15,-21-21-15,0 1 0,0-1 16,21 0-16,0 1 0,-21-22 0,21 0 16,0 0-16,-21 0 0,21-42 31,21 0-15,0 0-16,-21 0 0,21 0 0,0-22 15,-21 1-15,21 0 0,1-1 0,-1 1 16</inkml:trace>
  <inkml:trace contextRef="#ctx0" brushRef="#br0" timeOffset="24003.55">22479 2942 0,'0'-21'0,"0"42"0,0-63 0,0 21 16,0 0-16,0-1 0,0 1 15,21 0-15,0 0 16,0 0-16,22 21 0,-22 0 15,21 0-15,1 0 0,-1 0 0,0 0 16,-21 21-16,22-21 0,-22 21 0,0 0 16,0 0-16,-21 1 0,0 20 15,0-21-15,0 0 0,0 0 0,-21 1 16,0-1-16,0 0 0,-22 0 16,1-21-16,0 21 0,-1 0 0,22-21 15,-21 22-15,0-22 0,20 0 0,-20 0 16,21 0-16,0 0 0,0 0 15,42 0 17,0-22-32,0 22 15,0-21-15,22 0 0</inkml:trace>
  <inkml:trace contextRef="#ctx0" brushRef="#br0" timeOffset="24411.31">23072 2879 0,'0'0'16,"21"0"-16,0 0 16,0-21-16,0 21 15,0 0-15,1-22 16,-1 1-16,0 21 0,0-21 16,0 21-16,0-21 0,1 0 0,-22 0 15,21 21-15,0-22 0,-21 1 16,21 0-16,-21 0 0,0 0 0,0 0 15,0-1-15,0 1 0,0 0 16,-21 21-16,0 0 16,0 0-16,-1 0 0,1 21 15,0 0-15,0 22 0,0-22 0,0 21 16,-1-21-16,22 22 0,-21-1 0,21-21 16,0 22-16,0-22 0,0 0 15,0 21-15,0-21 0,0 1 0,21-1 16,-21 0-16,22-21 15,-1 0-15,0 0 0,0 0 16,0 0-16,22 0 0,-22 0 0,0 0 16,21 0-16,-21 0 0,22-21 15,-22 0-15,0 21 0,0-22 0,22 1 16,-43 0-16,21 0 0,0-21 0,0 20 16,-21 1-16</inkml:trace>
  <inkml:trace contextRef="#ctx0" brushRef="#br0" timeOffset="24767.11">21230 2604 0,'-21'0'15,"42"0"-15,-42-22 16,42 1 0,0 21-16,22 0 0,-1-21 15,0 21-15,1 0 0,20 0 16,-21-21-16,22 21 0,-22-21 0,1 21 15,-1 0-15,0 0 0,1-21 0,-22 21 16,0 0-16,0 0 0,0-22 16,-21 1-1,0 0 1,-21 21-16</inkml:trace>
  <inkml:trace contextRef="#ctx0" brushRef="#br1" timeOffset="31239.4">1905 10795 0,'0'-21'16,"0"42"-16,0-63 0,0 21 0,0-1 15,0 1-15,0 0 0,0 0 16,0 0-16,0 0 0,0-1 15,0 44 32,0-1-31,0 0-16,0 0 0,0 21 0,0 1 16,0-1-16,0 0 0,0 1 15,0-1-15,0 22 0,0-22 0,0 21 16,0 1-16,0-1 0,0 1 0,0-1 15,0 1-15,0-1 0,0 1 16,0-1-16,0 1 0,0-1 0,0 1 16,-21 21-16,21-22 0,-21 22 15,21-22-15,-22 22 0,1-22 0,21 1 16,-21-1-16,0-20 16,21-1-16,-21 22 0,0-22 0,21 0 15,0-21-15,-22 22 0,1-22 16,0 0-16,21 0 0,-21-21 0,0-21 31,21-21-31,0 21 0,0-22 16,0 1-16,0 0 0</inkml:trace>
  <inkml:trace contextRef="#ctx0" brushRef="#br1" timeOffset="32771.51">2011 10499 0,'0'0'15,"0"-21"-15,0-1 16,0 1-16,-21 0 16,21 0-1,0 0 1,21 21 31,0 0-47,0 0 15,0 0-15,22 0 0,-1 0 0,0 0 16,22 0-16,-22 0 0,22 0 16,-1 0-16,1 0 0,-1 0 0,22 0 15,-22 0-15,1 0 0,20 0 16,1 0-16,0 0 0,-1 0 0,22 0 16,0 0-16,0 0 0,0 0 0,0 0 15,-1 0-15,1 0 0,0 0 16,0 0-16,21 0 0,-21 0 0,0 0 15,21 0-15,-22-21 16,22 21-16,-21 0 0,-21 0 0,21 0 16,0-22-16,-22 22 0,1 0 0,21 0 15,-22 0-15,1-21 0,-21 21 16,20 0-16,-20 0 0,-1 0 0,-20-21 16,20 21-16,-21 0 0,-20 0 0,20 0 15,-21 0-15,0 0 0,0 0 16,1 0-16,-44 0 94,22 21-94,0 0 0,0 1 0,-21-1 15,21 21-15,0-21 0,0 22 0,0-1 16,0 0-16,0 1 0,0-22 15,0 21-15,0 0 0,0 1 0,0-1 16,0-21-16,0 22 0,0-1 0,0 0 16,0 1-16,0-1 0,0 21 15,0-20-15,-21 20 0,21-20 16,0 20-16,0-21 0,0 1 0,0 20 16,0-20-16,-21-1 0,21 0 15,0 1-15,0-1 0,0 0 0,-21 1 16,21-1-16,-21-21 0,21 21 0,-22 1 15,22-1-15,0 0 0,-21 1 16,0-22-16,21 21 0,-21 1 0,21-1 16,0-21-16,-21 21 0,0 1 0,21-22 15,-22 0-15,22 21 0,0-20 16,-21-1-16,21 0 0,-21 0 0,21 0 16,0 0-16,0 1 0,-21-1 0,0 0 15,0-21 1,21 21-16,-22-21 15,1 21-15,0-21 16,0 0-16,0 0 16,0 0-16,-1 0 15,1 0-15,0 0 0,0 0 16,-21 0-16,20 0 0,-20 0 0,0 0 16,-1 21-16,1-21 0,0 0 0,-22 0 15,22 0-15,-22 0 0,22 0 16,-21 0-16,-22 22 0,21-22 0,-20 0 15,-1 0-15,0 0 0,1 0 0,-22 0 16,21 0-16,-21 0 0,1 0 16,-1 0-16,-21 0 0,21 0 15,-21 0-15,21 0 0,0 0 0,0 0 16,1 0-16,-1 0 0,21 0 16,0 0-16,1 0 0,-1 0 0,0 0 15,1 0-15,-1 0 0,0 0 0,1 0 16,20 0-16,-20 0 0,20 0 15,1 0-15,-1 0 0,1 0 0,20 0 16,-105 0 0,106 0-16,21 0 0,-1 0 15,1 0-15,0 0 0,0 0 16,0 0-16,21-22 109,0 1-93,0 0-16</inkml:trace>
  <inkml:trace contextRef="#ctx0" brushRef="#br1" timeOffset="33555.07">2413 10901 0,'21'0'0,"-21"21"16,21-21-16,0 0 15,1 21-15,-1-21 0,0 0 0,0 0 16,0 0-16,0 0 0,1 0 16,-1-21-16,0 21 0,21-21 15,-21 21-15,1-21 0,-1 21 16,-21-21-16,21-1 0,-21 1 15,0 0-15,-21 21 16,0-21-16,-1 21 16,1 0-16,-21 0 0,0 0 0,20 0 15,-20 0-15,0 21 0,-1-21 16,22 21-16,-21 0 0,21 1 0,0-1 16,21 0-16,0 0 0,0 0 15,0 0-15,0 1 0,0 20 0,0-21 16,0 0-16,21 22 0,0-22 0,21 0 15,-21 0-15,1 21 16,20-20-16,-21-1 0,21 0 0,1 0 16,-22 0-16,21 22 0,-21-22 15,1 0-15,-1 0 0,-21 0 0,0 0 16,0 1-16,0-1 0,0 0 0,-21 0 16,-1 0-16,1-21 0,-21 21 15,0-21-15,20 0 0,-20 22 0,0-22 16,-22 0-16,22 0 0,0 0 15,-1 0-15,1-22 0,0 22 0,20-21 16,-20 21-16,21-21 0,0 0 16,21 0-16,0 0 0,-21-1 15,21 1-15,0 0 0,0 0 16,0 0-16,21 0 0,0-1 16,0 22-16,0-21 0,22 0 0,-22 21 15,21-21-15,-21 21 0</inkml:trace>
  <inkml:trace contextRef="#ctx0" brushRef="#br1" timeOffset="34090.76">3090 11197 0,'0'0'0,"0"-21"0,0 0 0,0 0 15,0 0-15,0-1 16,0 1-16,-21 21 0,21-21 16,-21 21-16,0 0 0,0 0 15,-1 0-15,1 0 0,0 0 16,21 21-16,-21 0 16,0 1-16,0-1 0,21 21 15,-22-21-15,22 22 0,0-22 16,0 21-16,-21-21 0,21 22 0,0-22 15,0 21-15,0-21 0,0 0 16,0 1-16,0-1 0,21-21 16,1 0-1,-1 0-15,0 0 0,0 0 0,0-21 16,-21-1-16,21 1 0,1 0 0,-1 0 16,-21 0-16,0 0 0,21-1 15,-21 1-15,21-21 0,-21 21 0,0 0 16,0-22-16,0 22 0,0 0 15,0 0-15,0 0 0,0 42 32,0 0-17,0 0-15,0 0 0,0 0 0,0 22 16,0-22-16,0 0 0,0 0 16,0 22-16,0-22 0,0 0 0,0 0 15,0 0-15,21-21 0,-21 21 0,0 1 16,21-22-16,1 0 15,-1 0-15,0 0 16</inkml:trace>
  <inkml:trace contextRef="#ctx0" brushRef="#br1" timeOffset="34771.37">3387 11091 0,'0'0'0,"0"22"31,0-1-31,0 0 16,0 0-16,0 0 0,0 0 15,0 1-15,0-1 0,0 0 0,0 0 16,0 0-16,0 0 0,0 1 0,0-1 16,0 0-1,-22-21 16,22-21-15,0 0-16,0-1 0,-21 1 16,21 0-16,0 0 0,0 0 15,0-22-15,0 22 0,21-21 0,-21 21 16,22 0-16,-1-1 0,0 1 16,0 0-16,0 0 0,0 21 0,1 0 15,20 0-15,-21 0 0,0 0 0,0 0 16,1 0-16,-1 0 0,0 21 15,0 0-15,-21 0 0,0 1 0,0-1 16,0 0-16,0 0 0,0 0 16,0 0-16,0 22 0,0-22 15,0 0-15,0 0 0,0 0 16,-21-21-16,21-21 31,0 0-31,0 0 16,0 0-16,0 0 15,0-1-15,0 1 0,21 0 0,-21-21 16,21 21-16,0-1 0,1 1 0,-1 0 16,0 0-16,0 21 15,0 0-15,0 0 0,1 0 0,-1 0 0,0 0 16,0 21-16,0 0 16,0 0-16,-21 1 0,0-1 15,0 21-15,0-21 0,0 0 0,0 22 16,0-22-16,0 0 0,0 0 0,0 0 15,0 1-15,0-1 0,0 0 16,0 0-16,0-42 31,0 0-31,0 0 16,22 21-16</inkml:trace>
  <inkml:trace contextRef="#ctx0" brushRef="#br1" timeOffset="35067.19">4276 10901 0,'0'0'0,"0"-21"31,0 42-31,0 0 0,0 0 16,0 0-16,0 1 0,0-1 0,0 21 15,0-21-15,0 22 0,0-1 16,0 0-16,0 1 0,0-1 0,0 21 15,0-20-15,21 20 0,-21-20 0,0 20 16,21-21-16,-21 22 0,0-22 16,0 22-16,0-22 0,0 22 15,0-22-15,0 0 0,0 22 0,0-22 16,0-21-16,0 22 0,0-22 16,0 21-16,0-21 0</inkml:trace>
  <inkml:trace contextRef="#ctx0" brushRef="#br1" timeOffset="35383.01">4297 11218 0,'0'0'0,"-21"-42"0,21 0 15,0-1-15,0 1 0,0 21 0,0-21 16,0 20-16,0 1 0,0 0 15,21 0-15,0 0 0,0 0 0,0 21 16,0 0-16,22-22 0,-22 22 0,21 0 16,-21 0-16,22 22 0,-1-1 15,-21-21-15,0 21 0,1 21 0,-1-21 16,-21 1-16,0-1 0,0 21 0,0-21 16,0 0-16,-21 22 0,-1-22 15,-20 0-15,21 0 0,-21 0 16,20 1-16,-20-1 0,21 0 0,0-21 15,0 0-15,-1 0 0,1 0 16,0 0-16,21-21 16,0 0-1,21-1-15,0 1 0</inkml:trace>
  <inkml:trace contextRef="#ctx0" brushRef="#br1" timeOffset="35667.37">5038 10562 0,'0'0'0,"0"21"32,0 1-32,-22 20 0,22-21 0,0 21 15,-21-20-15,21 20 0,0 0 16,0-21-16,-21 22 0,21-1 0,0 0 15,0-20-15,0 20 0,0 0 16,0-21-16,0 22 0,0-22 0,0 0 16,0 0-16,0 0 0,0 1 0,0-1 15,21-21 1,0-21 0,1-1-16,-1 1 15</inkml:trace>
  <inkml:trace contextRef="#ctx0" brushRef="#br1" timeOffset="36059.67">5228 10986 0,'21'0'16,"0"0"-1,1 0 1,-1 0-16,0 0 0,0 0 15,0 0-15,0-22 0,-21 1 0,22 21 16,-22-21-16,21 21 0,-21-21 0,0 0 16,0 0-16,0-1 15,0 1-15,0 0 0,0 0 16,-21 0-16,-1 21 16,1 0-16,0 0 0,0 0 15,0 21-15,0 0 0,21 0 16,-22 0-16,1 1 0,21-1 15,0 21-15,0-21 0,-21 0 0,21 22 16,0-22-16,0 0 0,0 0 16,0 0-16,0 1 0,21-1 0,0-21 15,22 0-15,-22 0 16,0 0-16,21 0 0,-20 0 0,20 0 16,-21-21-16,21-1 0,1 1 0,-1-21 15,-21 21-15,22 0 0,-1-22 16</inkml:trace>
  <inkml:trace contextRef="#ctx0" brushRef="#br1" timeOffset="37027.11">1947 6033 0,'0'-22'0,"0"44"0,0-65 0,-21 43 16,0 0-16,0 0 16,21 21-1,0 1 1,0-1-16,0 21 0,0 0 15,0 1-15,0 20 0,0 1 16,0-1-16,0 22 0,0-22 0,0 22 16,0 0-16,0-1 0,0 1 15,0 0-15,0-1 0,0 22 0,-21-21 16,-1 0-16,1-1 0,0-20 16,0 20-16,0-20 0,21-1 0,0-20 15,-21-1-15,21 0 0,0 1 16,0-22-16,0 0 0,0 0 0,0 0 15,21-21 1,0-21-16,-21 0 16,21 0-16,-21 0 15,21 0-15,-21-1 0,0-20 0,0 21 16,21-21-16,-21-1 0,22 1 16</inkml:trace>
  <inkml:trace contextRef="#ctx0" brushRef="#br1" timeOffset="38182.5">1863 6138 0,'0'0'0,"0"-21"0,0 0 32,0 0-1,0 0 0,21 21-15,0 0-16,0 0 0,0 0 0,0-21 15,22 21-15,-1 0 0,0 0 16,22-22-16,21 22 0,-1 0 16,22 0-16,0-21 0,0 0 0,0 21 15,21 0-15,21-21 0,-21 21 0,21-21 16,0 21-16,0-21 0,-21 21 16,21 0-16,-21-22 0,0 22 0,22 0 15,-22 0-15,0 0 0,0-21 16,0 21-16,-22 0 0,1 0 0,0 0 15,0 0-15,-21 0 16,20 0-16,-20 0 0,-21 0 0,-1 0 16,1 0-16,-1 0 0,-21 0 0,1 0 15,-22 0-15,21 0 0,-21 0 16,1 0-16,-1 0 0,0 0 16,0 0-16,0 0 15,0 0-15,1 0 16,-1 0-1,0 0-15,0 0 0,-21 21 32,0 1-17,0-1-15,0 0 16,0 0-16,0 0 0,0 0 0,0 1 16,0 20-16,-21 0 0,21 1 15,-21-1-15,21 0 0,-21 22 0,21-1 16,0 1-16,-22-1 0,1 1 15,0-1-15,21 1 0,-21-1 0,21 1 16,-21-22-16,21 22 0,-21 20 0,-1-20 16,22-1-16,0 1 0,0-1 15,0 1-15,-21-1 0,21-20 0,0 20 16,0-21-16,0 1 0,0-1 16,0 0-16,0-20 0,0 20 0,0-21 15,0 0-15,0 0 0,0 1 0,0-1 16,0 0-16,-21 0 15,0-21 1,0 0-16,21 21 16,-21-21-16,-1 0 0,1 0 0,-21 0 15,21 0-15,0 0 0,-22 0 16,1 0-16,0 0 0,-1 0 0,-20 0 16,20 0-16,-20 0 0,-1 0 0,1 0 15,-1 0-15,1 0 0,-22 0 16,1 0-16,-22 0 0,0 0 0,0 0 15,0 0-15,0 0 0,-21 0 0,0 0 16,22 0-16,-22 0 16,0 0-16,0 0 0,21 0 0,0 21 15,0-21-15,0 0 0,22 0 0,-22 0 16,21 0-16,0 0 0,1 0 16,-1 0-16,-21 0 0,22 0 0,-1 0 15,0 0-15,22 0 0,-22 0 16,22 0-16,-1 0 0,22 0 0,-1 0 15,1 0-15,0 0 0,-1 22 16,22-22-16,0 0 0,0 0 0,0 0 16,0 0-16,-1 0 15,1 0-15,21-22 32,0 1-17,0 0-15,0 0 0</inkml:trace>
  <inkml:trace contextRef="#ctx0" brushRef="#br1" timeOffset="38535.29">2519 6583 0,'0'0'16,"-21"0"-1,-1 21-15,22 0 0,0 0 16,0 1-16,0-1 0,0 21 16,0 0-16,0-20 0,0 20 0,0 0 15,0 1-15,0-1 0,0-21 16,0 21-16,0 1 0,0-22 0,0 21 15,0-21-15,0 22 0,0-22 16,0 0-16,0 0 0,22-42 47,-22 0-47,0 0 16,0 0-16</inkml:trace>
  <inkml:trace contextRef="#ctx0" brushRef="#br1" timeOffset="38920.58">2222 6689 0,'-21'-21'15,"42"42"-15,-63-64 0,42 22 0,-21 0 16,0 0-16,21 0 16,0 0-16,0-1 0,0 1 15,21 0-15,0 0 0,21 21 16,-20-21-16,20 21 0,0 0 15,1 0-15,-1 0 0,21 0 0,1 21 16,-1-21-16,1 21 0,-1 21 16,1-20-16,-1 20 0,-20 0 0,-1 1 15,0-1-15,-20 0 0,-1 1 0,-21-22 16,0 21-16,0 0 0,0 1 16,-43-1-16,1 0 0,0-20 0,-1 20 15,1-21-15,-21 21 16,-1-20-16,22-1 0,-22 0 0,22 0 15,0 0-15,-1 0 0,1-21 16,21 0-16,0 22 0,-1-22 0,44 0 47,-1-22-47,0 1 16,0 21-16,0-21 0,0 0 15</inkml:trace>
  <inkml:trace contextRef="#ctx0" brushRef="#br1" timeOffset="39299.37">3090 7049 0,'0'-22'31,"21"22"-31,-21-21 0,22 21 16,-22-21-16,21 21 0,0-21 16,-21 0-16,21 0 0,-21-1 15,21 1-15,-21 0 0,-21 21 32,0 0-32,0 0 15,0 0-15,-1 21 0,1 0 16,0 1-16,0-1 0,0 0 0,0 0 15,21 0-15,-22 0 0,22 1 0,0-1 16,0 0-16,0 0 0,0 0 16,0 0-16,0 1 0,0-1 15,22-21-15,-1 0 0,0 21 16,0-21-16,0 0 0,0 0 0,1 0 16,-1 0-16,0-21 0,0 21 15,21-21-15</inkml:trace>
  <inkml:trace contextRef="#ctx0" brushRef="#br1" timeOffset="40035.46">3577 6752 0,'0'0'16,"0"21"-1,0 1-15,0-1 16,0 0-16,0 0 0,0 0 15,0 0-15,0 1 0,0 20 0,-21-21 16,21 0-16,0 0 0,0 1 16,0-1-16,0 0 0,0 0 15,0 0-15,-21 0 0,21 1 16,0-1-16,0-42 47,-21-1-47,21 1 15,0 0-15,0 0 0,0 0 16,0 0-16,0-22 0,0 22 16,0 0-16,21 0 0,0-22 0,0 22 15,0 0-15,0 0 0,1 0 0,-1 0 16,21 21-16,-21-22 16,22 22-16,-22 0 0,0 0 0,0 0 15,21 22-15,-20-22 0,-22 21 0,21 0 16,0 0-16,-21 21 0,21-20 15,-21-1-15,0 0 0,0 0 0,0 0 16,0 22-16,0-22 0,0 0 16,0 0-16,0 0 0,0 0 15,-21 1-15,0-22 16,21-22 0,0 1-1,0 0 1,0 0-16,0 0 0,0 0 0,0-1 15,21 1-15,0 0 0,0 0 0,-21-21 16,21 20-16,22 1 0,-22 0 16,0-21-16,0 21 0,0 21 0,22-22 15,-22 22-15,0 0 0,0 0 0,0 0 16,1 22-16,-1-22 0,0 21 16,-21 0-16,0 0 0,0 0 0,0 22 15,0-22-15,0 0 0,0 0 16,0 0-16,0 0 0,0 1 0,0-1 15,0 0-15,0 0 0,0 0 16,-21-21-16,21 21 16,-21-21-16,21-21 47,21 21-47,0-21 0</inkml:trace>
  <inkml:trace contextRef="#ctx0" brushRef="#br1" timeOffset="40500.23">4953 6646 0,'0'0'16,"-21"0"0,0 0-16,-1 0 15,22 22-15,-21-1 0,0 0 0,0 0 16,21 0-16,-21 0 0,0 1 15,21 20-15,0-21 0,-22 0 0,1 22 16,21-22-16,0 0 0,0 0 0,0 21 16,0-20-16,0-1 0,0 0 15,0 0-15,0 0 0,0 0 0,0 1 16,21-22-16,22 21 0,-22-21 0,0 0 16,0 0-16,0 0 0,22 0 15,-22 0-15,21 0 0,-21 0 16,1 0-16,20-21 0,-21-1 0,0 22 15,0-21-15,1 0 0,-1 0 16,0 0-16,-21 0 0,0-1 0,0 1 16,0-21-16,0 21 0,0-22 15,0 1-15,0 0 0,0-1 0,0 1 16,-21 0-16,0 21 0,-1-22 0,1 22 16,0 0-16,0 0 0,-21 21 15,20 0-15,1 0 0,-21 0 0,21 0 16,0 0-16,-22 21 0,22 0 15,0 0-15,0-21 0,0 21 16,-1 1-16,1-1 0,21 0 0,-21 0 0,21 0 16,0 0-16,0 1 15,0-1-15</inkml:trace>
  <inkml:trace contextRef="#ctx0" brushRef="#br1" timeOffset="41311.43">3514 8297 0,'0'-21'0,"0"42"0,0-63 16,0 21-16,0 0 0,0 0 15,0-1-15,0 1 0,0-21 0,0 21 16,0 0-16,0-1 0,0 1 16,0 0-16,0 0 0,0 0 15,0 0 1,0 42-1,0 21-15,0-21 0,0 22 16,0-1-16,0 21 0,0 1 16,0-22-16,0 22 0,0-1 0,0 1 15,0 20-15,0-20 0,0 21 16,0-1-16,0-20 0,0 20 16,0 1-16,-22 0 0,22-1 0,-21 1 15,21 0-15,-21-22 0,21 22 16,0 0-16,0-1 0,0 1 0,0-22 15,0 22-15,0-21 0,0-1 0,0-21 16,0 22-16,0-22 0,0 1 16,0-1-16,0-21 0,0 0 0,0 0 15,21-21-15,0 0 16,-21-21 0,0 0-16,0 0 0,0 0 15,22 0-15,-22-22 0,0 22 16</inkml:trace>
  <inkml:trace contextRef="#ctx0" brushRef="#br1" timeOffset="42223.43">3577 8022 0,'0'0'0,"0"-21"15,0 0-15,0 0 16,0 42 15,-21 0-31,0 0 0,0 0 16,21 22-16,-22-1 0,-20 0 16,21 1-16,0 20 0,0-20 15,-22 20-15,22-21 0,0 22 0,0-22 16,0 1-16,-1 20 0,1-21 15,0 1-15,21-1 0,0 0 0,-21 1 16,21-22-16,0 0 0,-21 0 16,21 0-16,0 1 0,21-44 31,-21 1-15,0 0-16,21 0 15,-21-21-15,21 20 0,0-20 0,-21 21 16,22-21-16,-22-1 0,0 22 0,21-21 15,0-1-15,-21 1 0,21 0 16,-21-1-16,21 1 0,0 0 16,-21-1-16,0 1 0,22 0 15,-1 21-15,-21-22 0,0 22 0,21 0 16,0 0-16,-21 0 0,21-1 0,-21 1 16,21 21-16,1 0 15,-1 0-15,-21 21 0,21 1 16,0 20-16,0-21 0,0 21 15,1 1-15,-1-1 0,-21 0 0,21 1 16,0-1-16,0 0 0,22 1 16,-22-1-16,0 0 0,0 1 0,0-22 15,0 21-15,1-21 0,-1 22 0,0-22 16,0 0-16,-21 0 16,21 0-16,-21 1 0,21-22 0,-21 21 15,22-21 1,-22-21 15</inkml:trace>
  <inkml:trace contextRef="#ctx0" brushRef="#br1" timeOffset="82258.47">15557 8594 0,'22'0'0,"-44"0"0,65 0 0,-22 0 16,0-21-16,0 21 0,0-22 0,1 22 16,-1-21-16,0 21 0,-21-21 15,0 0-15,0 0 0,0 0 0,0-1 16,0 1-16,0 0 0,0 0 15,-21 21-15,0 0 0,-1 0 16,1 0-16,0 0 0,0 0 16,-21 0-16,20 0 0,1 0 0,-21 21 15,21 0-15,0 0 0,-1-21 16,1 22-16,21-1 0,0 0 0,0 0 16,0 0-16,0 0 0,0 1 15,0-1-15,0 0 0,21 0 0,1 0 16,-1 0-16,0 1 0,21-1 0,-21 0 15,1 0-15,-1 0 0,21 0 16,-21 1-16,0-1 0,1 0 0,-22 0 16,0 0-16,0 0 15,-22-21-15,1 22 16,-21-22-16,21 0 0,-22 0 16,1 0-16,0 0 0,-1 0 0,22 0 15,-21 0-15,0 0 0,20 0 16,1-22-16,0 22 0,0-21 0,0 0 15,21 0-15,0 0 16,0 0-16,0-1 16,21 1-16,0 21 0,0-21 0,0 0 15,22 21-15,-22-21 0</inkml:trace>
  <inkml:trace contextRef="#ctx0" brushRef="#br1" timeOffset="82507.33">16468 8636 0,'84'0'31,"-63"0"-31,1 0 16,-1 0-16,0 0 0,0 0 15,0 0-15,0 0 0,1 0 16,-22-21-16,21 21 0,-42 0 31,-1 0-31,-20 0 0</inkml:trace>
  <inkml:trace contextRef="#ctx0" brushRef="#br1" timeOffset="82627.27">16404 8742 0,'0'0'0,"0"21"0,21-21 15,0 0 1,1 0-16,-1 0 0,0 0 0,0 0 16,0 0-16,22-21 0,-22 21 15,0-21-15</inkml:trace>
  <inkml:trace contextRef="#ctx0" brushRef="#br1" timeOffset="83339.72">17589 8551 0,'0'-21'0,"0"-21"32,0 21-32,0 0 0,22-1 0,-22 1 0,21 0 15,0 0-15,0 21 0,0-21 16,0 0-16,1 21 0,-1 0 0,21-22 15,-21 22-15,0 0 0,1 0 16,-1 22-16,0-1 0,0 21 16,0-21-16,-21 0 0,0 22 15,0-22-15,0 21 0,0-21 0,0 22 16,0-22-16,0 21 0,0-21 0,0 22 16,0-22-16,0 21 0,0-21 15,-21 1-15,21-1 0,-21 0 0,21 0 16,-21-21-16,21 21 0,-21-21 31,21-21-31,0 0 0,0 0 16,0 0-16,0-1 0,0-20 15,0 21-15,0-21 0,21 20 16,-21-20-16,21 21 0,0-21 0,0 20 16,0-20-16,22 21 0,-22-21 0,21 20 15,-21 22-15,22-21 0,-1 0 16,0 21-16,1 0 0,-1 0 0,0 0 15,1 21-15,-22 0 0,21 1 16,-21-1-16,1 21 0,-1-21 0,-21 0 16,0 22-16,0-22 0,0 21 0,0-21 15,0 1-15,-21-1 0,-1 21 16,22-21-16,-21-21 0,0 21 0,21 1 16,-21-1-16,21 0 15,0-42 16,0 0-31,21-1 0,0 1 0,0 0 16</inkml:trace>
  <inkml:trace contextRef="#ctx0" brushRef="#br1" timeOffset="83703.53">18754 8530 0,'0'21'0,"21"-21"15,0 0 1,0 0-16,0 0 16,0 0-16,-21-21 0,22 21 15,-1-21-15,0 21 0,0-21 0,0 0 16,-21 0-16,21-1 16,-21 1-16,0 0 0,0 0 0,0 0 15,0 0-15,-21-1 0,0 22 16,0 0-16,0 0 15,0 22-15,-1-1 0,1 0 0,0 0 16,0 21-16,21-20 0,-21 20 16,21-21-16,-21 21 0,21-20 0,-22 20 15,22-21-15,0 0 0,0 0 0,0 1 16,0-1-16,22 0 0,-1 0 16,0-21-16,0 0 0,0 0 15,0 0-15,1 0 0,-1 0 0,21 0 16,-21 0-16,22-21 0,-22 21 0,21-21 15</inkml:trace>
  <inkml:trace contextRef="#ctx0" brushRef="#br1" timeOffset="84255.53">19431 8319 0,'0'0'0,"0"-22"31,-21 44-15,21-1-16,-21 0 0,21 21 15,-22-21-15,22 1 0,-21 20 0,21-21 16,0 21-16,0-20 0,-21-1 16,21 21-16,-21-21 0,21 0 0,-21 1 15,21-1-15,0 0 0,0 0 0,0 0 16,21-21 15,0 0-31,0-21 0,0 0 0,1 21 16,-1-21-16,0-22 0,0 22 15,0 0-15,0 0 0,1 0 0,-1-22 16,0 22-16,0-21 0,0 21 16,0 0-16,-21-1 0,22 22 15,-1 0-15,-21 22 16,0-1 0,0 0-16,0 0 0,0 0 15,0 0-15,0 22 0,0-22 0,0 0 16,0 0-16,0 0 0,21-21 0,0 22 15,-21-1-15,21-21 0,0 0 16,1 21-16,-1-21 0,0 0 16,0 0-16,0 0 0,0-21 0,1 21 15,-1-21-15,0-1 0,0 22 16,0-42-16,0 21 0,1 0 16,-1 0-16,-21-22 0,21 22 0,-21-21 15,0-1-15,0 1 0,0 21 16,0-21-16,0 20 0,0 1 0,0 0 15,-21 0-15,0 21 16</inkml:trace>
  <inkml:trace contextRef="#ctx0" brushRef="#br1" timeOffset="84975.5">21653 8234 0,'0'0'0,"0"-21"16,22 0-1,-1 21-15,0-22 0,0 1 16,21 21-16,-20-21 0,20 0 0,0 0 16,-21 0-16,22-1 0,-1 1 0,0 0 15,-20-21-15,-1 21 0,0-1 16,0 1-16,-21 0 0,0-21 0,0 21 15,0-1-15,-21 1 0,-21 0 0,20 0 16,-20 0-16,0 0 0,-1-1 16,1 22-16,0 0 0,-22 0 0,22 0 15,0 0-15,-1 22 0,-20-22 16,42 21-16,-22 0 0,1 0 16,21 21-16,0-20 0,21-1 0,0 21 15,0-21-15,0 22 0,0-1 16,21 0-16,0-21 0,0 22 0,21-1 15,-20 0-15,20 1 0,0-1 0,-21 0 16,22 1-16,-1-1 0,-21 0 16,0 1-16,1-1 0,-1 0 0,-21-20 15,0 20-15,0 0 0,0-21 0,0 1 16,-21 20-16,-1-21 0,-20 0 16,0 0-16,-1-21 0,-20 22 0,21-22 15,-22 0-15,22 0 0,-22 0 16,22 0-16,0-22 0,-1 22 15,22-21-15,-21 0 0,21 0 0,-1-21 16,1 20-16,21-20 0,0 21 0,0-21 16,0-1-16,0 1 0,0 0 15,0-1-15,0 1 0,21 0 0,1-1 16,20 1-16,-21 21 0,0 0 16,22 21-16,-22 0 0,21 0 0,-21 0 15,22 21-15,-1-21 0,-21 42 0,0-21 16,0 0-16,1 1 0,-1 20 15,0-21-15,0 21 0,-21-20 16,0-1-16,21 0 0,0 0 0</inkml:trace>
  <inkml:trace contextRef="#ctx0" brushRef="#br1" timeOffset="85470.62">22267 8573 0,'21'-22'0,"-42"44"0,64-65 0,-22 22 16,-21 0-16,0 0 0,21 0 0,-21-1 16,0-20-16,0 21 0,0 0 15,-21 21-15,0-21 0,-1 21 0,1 0 16,0 0-16,-21 0 0,21 0 16,-1 0-16,1 21 0,-21 0 15,21 0-15,0 0 0,-1 0 0,1 22 16,0-22-16,0 21 0,0-21 0,0 22 15,21-22-15,0 0 0,0 21 16,0-20-16,0-1 0,0 0 0,0 0 16,0 0-16,0 0 0,21-21 15,0 0-15,0 0 0,0 0 16,0 0-16,1-21 0,-1 21 0,0-21 16,0 0-16,0 0 0,0 0 0,22-1 15,-22 1-15,0-21 0,0 21 16,0-22-16,-21 22 0,22-21 15,-1 21-15,-21 0 0,0-1 0,0 1 16,0 0-16,0 42 16,0 0-16,0 1 15,0-1-15,0 0 0,0 0 0,0 0 16,0 0-16,0 22 0,-21-22 16,21 0-16,0 0 0,0 0 0,0 1 15,0-1-15,0 0 0,21 0 16,0-21-16,0 0 0,0 0 15,0 0-15,22 0 0,-22 0 0,21-21 16,1 0-16</inkml:trace>
  <inkml:trace contextRef="#ctx0" brushRef="#br1" timeOffset="86083.44">22881 8361 0,'0'0'15,"0"-21"-15,-21 42 16,21 0-1,-21 0-15,21 0 0,0 1 16,0-1-16,-21 21 0,21-21 0,-22 0 16,22 1-16,-21-1 0,21 0 0,0 0 15,0 0-15,0 0 0,0 1 16,0-1-16,-21-21 0,21 21 16,0-42 15,0 0-31,0-1 0,0 1 15,21 0-15,-21 0 0,21-21 0,1 20 16,-1-20-16,0 21 0,0-21 16,0 20-16,0-20 0,1 21 0,-1 0 15,21 0-15,-21-1 0,0 22 0,1 0 16,-1 22-16,0-1 16,-21 0-16,0 0 0,21 0 0,0 0 15,-21 22-15,0-22 0,0 0 16,0 21-16,0-20 0,0-1 15,0 0-15,0 0 0,0 0 0,0 0 16,0 1-16,-21-22 16,0 0-1,21-22 1,0 1-16,0 0 0,0 0 16,21 0-16,0 0 0,0-22 15,1 22-15,-1-21 0,0 21 0,0-1 16,0-20-16,22 21 0,-22 0 0,0 0 15,0 21-15,0 0 0,0 0 16,1 0-16,-1 21 0,-21 0 0,0 0 16,21 0-16,-21 22 0,21-22 15,-21 0-15,0 0 0,0 0 16,0 0-16,0 1 0,0-1 0,0 0 16,0 0-16,0 0 0,0 0 15,21-21 16</inkml:trace>
  <inkml:trace contextRef="#ctx0" brushRef="#br1" timeOffset="86428.83">24066 8255 0,'0'-21'0,"0"42"0,0-63 0,0 63 31,0 0-31,-21 21 0,21-20 16,-21-1-16,21 21 0,-21 0 16,21 1-16,0-1 0,-21 0 0,0 1 15,21 20-15,-22-20 0,22 20 0,-21 1 16,0 20-16,0-20 0,21-1 0,-21 1 16,0 20-16,-1-20 0,-20-1 15,21 1-15,0 21 0,0-22 16,-1 1-16,22-1 0,-21 1 0,0-1 15,0-21-15,0 1 0,21-1 0,0 0 16,-21-20-16,21-1 0,-22-21 16,22-21-1,0-1-15,0 1 16,22 0-16,-1-21 0,0-22 0,0 22 16,0-22-16,0 1 0,1-1 15,20-20-15,-21 20 0</inkml:trace>
  <inkml:trace contextRef="#ctx0" brushRef="#br1" timeOffset="86695.68">23834 8446 0,'0'-22'15,"0"44"-15,0-86 0,0 43 0,0-21 0,0 20 16,21 1-16,0 0 0,0 0 0,0 21 16,0-21-16,1 21 0,-1 0 15,21 0-15,-21 0 0,0 0 0,22 21 16,-22 0-16,0 0 0,0 0 15,0 22-15,1-22 0,-22 21 0,0 1 16,0-1-16,0-21 0,0 21 0,0 1 16,-22-22-16,1 0 0,0 21 15,0-20-15,-21-1 0,20 0 0,-20-21 16,21 21-16,0-21 0,-22 0 16,22 0-16,0 0 0,0 0 0,0 0 15,21-21-15,0 0 0,0 0 16,0-1-16,21 1 0</inkml:trace>
  <inkml:trace contextRef="#ctx0" brushRef="#br1" timeOffset="86966.66">24617 7514 0,'0'0'0,"0"21"15,0 1-15,-21 20 16,-1-21-16,1 21 0,21 22 0,-21-22 16,0 22-16,21-1 0,-21 1 0,21-1 15,0 1-15,-21-1 0,21 1 16,-22-22-16,22 22 0,-21-22 0,21 0 16,0-21-16,0 22 0,0-22 0,-21 0 15,21 0-15,0 0 16,21-42-1,0 21-15,1-21 16</inkml:trace>
  <inkml:trace contextRef="#ctx0" brushRef="#br1" timeOffset="87307.01">24638 8340 0,'21'0'16,"0"0"-16,0 0 0,1 0 15,-1 0-15,21 0 16,-21 0-16,0 0 0,22 0 0,-22-21 16,0 21-16,0-22 0,22 1 0,-22 0 15,0 0-15,0 0 0,0 0 16,0-1-16,-21 1 0,0-21 0,0 21 16,0 0-16,-21 21 15,0 0-15,0 0 0,-21 21 16,20 0-16,-20 0 0,21 0 0,-21 0 15,20 22-15,1-22 0,-21 21 0,21-21 16,0 22-16,21-22 0,0 0 16,-22 21-16,22-20 0,0-1 0,0 0 15,0 0-15,0 0 0,22-21 16,-1 0-16,0 0 0,0 0 16,0 0-16,0 0 0,22 0 15,-22 0-15,21 0 0,22 0 0,-22-21 16</inkml:trace>
  <inkml:trace contextRef="#ctx0" brushRef="#br1" timeOffset="87579.86">25971 7747 0,'-21'0'16,"42"0"-16,-63 21 0,0 0 0,21-21 0,-1 43 15,-20-22-15,21 0 16,0 21-16,0 1 0,-1-1 0,-20 22 16,42-22-16,-21 0 0,0 1 0,21-1 15,-21 0-15,21 1 0,0-1 16,0 0-16,0-21 0,0 1 0,0 20 16,0-21-16,21 0 0,0 0 15,21-21-15,-21 0 0,22 0 16,-1 0-16,0 0 0,1 0 0,20 0 15,-20-21-15</inkml:trace>
  <inkml:trace contextRef="#ctx0" brushRef="#br1" timeOffset="87882.68">26585 7768 0,'0'-21'31,"21"21"-31,1 0 0,-1 0 0,0 0 16,21 0-16,-21 21 0,1 0 0,-1 1 16,21-1-16,-21 0 0,-21 21 15,21 1-15,-21-1 0,0 0 0,0 22 16,0-22-16,0 0 0,0 1 16,0-1-16,-21 0 0,0 1 0,0-1 15,0-21-15,-22 22 0,22-22 16,0 0-16,0-21 0,0 21 0,0 0 15,-1-21-15,1 0 16,21-21 0,21 0-1,1 0-15,-1 0 0</inkml:trace>
  <inkml:trace contextRef="#ctx0" brushRef="#br1" timeOffset="88119.55">27792 7980 0,'-21'-21'0,"42"42"0,-64-42 0,22 21 16,0 0-1,0 0 1,21 21-1,0 0 1,0 0-16,0 0 16,0 1-16</inkml:trace>
  <inkml:trace contextRef="#ctx0" brushRef="#br1" timeOffset="88343.42">27686 8615 0,'0'0'0,"0"21"0,0 0 16,0 0-16,-21 1 0,21-1 15,-21 0-15,21 0 16,0 0-16,0 0 0,-22 1 0,1-1 16,0 21-16,0-21 0,0 0 0,0 1 15,-1 20-15,-20-21 0,21 0 16,-21 0-16,-1-21 0,1 22 15,-22-1-15,22-21 0,-21 0 0,-1 21 16,1-21-16</inkml:trace>
  <inkml:trace contextRef="#ctx0" brushRef="#br1" timeOffset="90430.76">10499 2201 0,'0'0'0,"-22"0"31,1 0-15,42 0 46,1 0-62,-1 0 16,0 0-16,0 0 0,0 0 16,22 0-16,-22 0 0,21 0 0,-21 0 15,22 0-15,-1 0 0,0 0 16,22 0-16,-22 0 0,0 0 16,22 0-16,-22 0 0,22 0 0,-1 0 15,-20 0-15,20 0 0,-21 0 16,22 0-16,-22 0 0,22 0 0,-1 0 15,1-21-15,-1 21 0,1 0 16,-1 0-16,22 0 0,-22 0 0,22 0 16,-21 0-16,20 0 0,-20 0 15,-1 0-15,1 0 0,20 0 0,-20 0 16,-1 0-16,1 0 0,21 0 16,-1 0-16,-20-21 0,42 21 0,-22 0 15,1 0-15,0 0 0,-1 0 16,1 0-16,0 0 0,-22 0 0,22 0 15,-1 0-15,1 0 0,21 0 16,-21 0-16,-1 0 0,1 0 16,21 0-16,-22 0 0,1 0 0,0 0 15,21 0-15,-1 0 0,1 0 16,0 0-16,0 0 0,21 0 0,-21 0 16,0 0-16,-1 0 0,1 0 15,-21 0-15,21 0 0,0 0 0,-22 0 16,22 0-16,0 0 0,-21 0 15,-1 0-15,1 0 0,0 0 16,-1 0-16,-20 0 0,20 0 0,-20 0 0,-1 0 16,1 0-16,21 0 0,-22 0 15,1 0-15,20 0 0,-20 0 16,20 0-16,-20 0 0,21 0 16,-22 0-16,1 0 0,20 0 0,-20 0 15,-1 0-15,1 0 0,20 0 16,-20 0-16,21 0 0,-22 0 0,22 0 15,-1 0-15,-20 0 0,21-21 16,-22 21-16,22 0 0,-22 0 0,1 0 16,-1 0-16,1 0 0,-1 0 15,1-21-15,20 21 0,-20 0 16,-1 0-16,22 0 0,0 0 16,-22-21-16,22 21 0,-22 0 0,22 0 15,-21-22-15,-1 22 0,1 0 16,-22 0-16,21-21 0,1 21 0,-22 0 15,22 0-15,-1 0 0,1 0 16,-1 0-16,1-21 0,-1 21 0,1 0 16,-1 0-16,1 0 0,-1 0 15,22 0-15,-22 0 0,1 0 0,-1 0 16,22 0-16,-21 0 0,-1 0 16,1 0-16,-1 0 0,1 0 0,-1 0 15,1 0-15,-1 0 16,-21 0-16,22 0 0,-1 0 0,-20 0 15,-1-21-15,0 21 0,1 0 16,-22 0-16,0 0 0,0 0 0,0-21 16,1 21-16,-1 0 0,-42 0 47,-1-21-32,-20 21-15,21 0 0</inkml:trace>
  <inkml:trace contextRef="#ctx0" brushRef="#br1" timeOffset="91519.14">9504 3725 0,'-21'0'0,"42"0"0,-64 0 15,22 0-15,0 0 0,0 0 16,0 0-16,0 0 0,-1 0 16,1 0-16,0 0 15,42 0 16,22 0-15,-22 0-16,21 0 0,22 22 0,-1-22 16,1 0-16,41 0 0,-20 0 15,21 0-15,0 0 0,0 0 0,-1 0 16,1 0-16,0 0 0,0 0 16,0 0-16,0 0 0,-1 0 0,1 0 15,0 0-15,0 0 0,-21 0 0,20 0 16,-20 0-16,0 0 15,-1 0-15,1 0 0,0 0 0,-22 0 16,22 0-16,-22 0 0,1 0 16,-1 0-16,-20 0 0,-1 0 0,0 0 15,1 0-15,-1 0 0,-21 0 0,0 0 16,1 0-16,-1 0 16,0 0-1,-42 0 63,0 0-78,-1 0 16,1 0-16,0 0 0</inkml:trace>
  <inkml:trace contextRef="#ctx0" brushRef="#br1" timeOffset="113779.07">11663 8128 0,'21'-21'0,"-42"42"0,63-42 0,-42 0 15,21 21-15,-21-21 0,0-1 16,21 1-16,-21 0 0,0 0 16,0 0-16,0 0 0,0-1 15,-21 22 16,0 22-31,21-1 16,0 21-16,-21-21 0,0 22 0,0-1 16,21 0-16,-22 22 0,22-22 0,-21 22 15,0-1-15,0 1 16,0-1-16,0 1 0,-1 20 0,-20-20 16,21-1-16,0 22 0,0-22 0,-1 1 15,1-1-15,0 1 0,0-22 16,0 1-16,0-1 0,21-21 0,0 0 15,-22 0-15,22 1 0,-21-1 0,0-21 32,21-21-32,0-1 0,0 1 15,-21 0-15,21-21 0,0 21 0,0-22 16,0 1-16,0 0 0,0-1 0,0-20 16,21 20-16,0 1 0,-21 0 15,21-1-15,1 22 0,-22 0 0,21 0 16,0 0-16,-21 0 0,21 21 15,0 0-15,0 21 16,-21 0-16,22 0 0,-1 0 0,-21 0 16,21 22-16,-21-22 0,21 21 0,0-21 15,-21 22-15,21-22 0,1 21 16,-22-21-16,21 1 0,0 20 0,0-21 16,-21 0-16,21-21 0,0 21 0,1-21 15,-1 0-15,0 22 0,0-22 0,0 0 16,22 0-16,-22 0 0,0-22 15,21 22-15,1-21 0,-22 0 0,0 0 16,21-21-16,-21 20 0,1-20 0,-1 0 16,0-1-16,0 1 15,0-21-15,0 20 0,1-20 0,-22 20 16,0-20-16,0-1 0,0 1 0,0 21 16,0-22-16,0 1 0,-22-1 15,1 1-15,0-1 0,-21 22 0,21-22 16,-22 22-16,1 0 0,-22-1 0,22 22 15,0-21-15,-22 21 0,22 21 16,0 0-16,-22 0 0,22 0 0,-1 21 16,1 0-16,0 21 0,-1 1 15,22 20-15,-21 1 0,42-1 16,0 1-16,0-1 0,0 1 0,0-1 16,0 1-16,21-22 0,21 21 0,-20-20 15,-1-1-15,0 0 0,21 1 16,-21-1-16,1-21 0,20 0 0,-21 1 15,21-1-15,1 0 0,-22 0 16,21-21-16,-21 0 0,22 0 0,-1 0 16,-21 0-16,22 0 0,-1-21 0,-21 0 15,21 0-15,1-1 0,-22 1 0,0 0 16,21 0-16,-20 0 0,-1 0 16</inkml:trace>
  <inkml:trace contextRef="#ctx0" brushRef="#br1" timeOffset="114170.84">12277 8678 0,'0'22'0,"21"-1"31,0-21-31,0 0 0,0 0 16,0 0-16,1 0 0,-1-21 15,0-1-15,0 1 16,0 21-16,0-21 0,1 0 0,-22 0 15,21 0-15,-21-1 0,0 1 16,0 0-16,0 0 0,0 0 16,-43 21-1,1 0-15,21 0 16,0 21-16,0 0 0,-1 0 16,1 0-16,0 1 0,21-1 0,-21 21 15,21-21-15,-21 22 0,21-22 0,0 21 16,0-21-16,0 22 0,0-22 15,0 0-15,0 0 0,0 21 0,21-42 16,0 22-16,0-1 0,0 0 0,1-21 16,-1 0-16,21 0 0,-21 0 0,22 0 15,-1 0-15,0 0 16,1-21-16,-1 0 0,-21-1 0,21 1 16,1 0-16,-22-21 0,21 21 0,-21-22 15</inkml:trace>
  <inkml:trace contextRef="#ctx0" brushRef="#br1" timeOffset="114704.54">12996 8446 0,'0'0'16,"0"-22"-16,-21 22 15,21 22-15,0-1 16,0 0-16,-21 0 0,21 0 16,-21 0-16,21 1 0,0 20 0,0-21 15,-21 0-15,21 22 0,0-22 16,-22 21-16,22-21 0,0 22 15,-21-22-15,21 0 0,0 0 0,0 0 16,0 0-16,0 1 0,0-1 0,0 0 16,-21-21-1,0-21 1,21 0 0,0-1-16,0 1 0,0 0 15,0 0-15,0-21 0,0-1 0,0 22 16,21-21-16,0 21 0,0-22 0,1 1 15,-1 21-15,0 0 0,0-1 16,0 1-16,22 0 0,-22 0 16,0 0-16,21 21 0,-21 0 0,1 0 15,20 0-15,-21 21 0,0 0 16,0 0-16,1 0 0,-1 1 0,-21 20 16,21-21-16,-21 0 0,0 22 0,0-1 15,0-21-15,0 21 0,0-20 16,0 20-16,0-21 0,0 0 0,0 22 15,0-22-15,-21-21 0,21 21 0,0 0 16,0 0-16,0-42 31,0 0-15,0 0-16,0 0 0,0-1 16,0-20-16,0 21 0,21-21 15,0 20-15,-21-20 0,21 0 0,0 21 16,1-22-16,-1 1 0,21 21 0,-21-22 15,0 22-15</inkml:trace>
  <inkml:trace contextRef="#ctx0" brushRef="#br1" timeOffset="114983.38">13695 8424 0,'0'0'0,"21"22"0,-21-1 16,0 0-16,0 0 0,0 0 0,21 0 16,-21 1-16,0-1 0,0 21 0,0-21 15,0 0-15,0 22 0,0-22 16,-21 0-16,21 0 0,-21 22 15,21-22-15,-21 0 0,21 0 0,0 0 16,0 0-16,0 1 0,-22-22 0,22 21 16,0 0-16,-21-21 0,21 21 15,0 0-15,0 0 32,0-42-1,0 0-31,0 0 0,0 0 15,0 0-15,21-1 0,-21 1 16,22-21-16,-22 21 0,21 0 0,-21-1 16</inkml:trace>
  <inkml:trace contextRef="#ctx0" brushRef="#br1" timeOffset="115383.15">13356 8615 0,'64'-64'31,"-43"43"-31,0 21 0,0-21 0,0 21 16,0-21-16,1 21 0,-1 0 16,0 0-16,0 0 0,0 0 0,0 0 15,-21 21-15,0 0 0,22-21 16,-22 21-16,0 1 0,0-1 15,0 0 1,0 0-16,-22-21 16,22 21-16</inkml:trace>
  <inkml:trace contextRef="#ctx0" brushRef="#br1" timeOffset="115998.8">14118 8467 0,'0'0'0,"0"-21"0,0-1 16,-21 22-1,0 0 1,0 22 0,-1-1-16,22 0 0,0 0 15,-21 0-15,0 0 0,21 1 16,-21-1-16,21 0 0,0 21 16,-21-21-16,21 22 0,0-22 0,-21 21 15,21-21-15,0 1 0,0-1 0,0 21 16,0-21-16,0 0 0,0 1 15,21-1-15,0-21 0,0 0 16,0 21-16,0-21 0,1 0 0,-1 0 16,0 0-16,0 0 0,0 0 15,22-21-15,-22 21 0,0-21 0,0-1 16,0 1-16,0 0 0,1 0 0,-1 0 16,0 0-16,-21-22 0,0 22 15,21-21-15,0 21 0,-21-22 16,0 22-16,0-21 0,0 21 0,0-22 15,0 22-15,0 0 0,0 0 16,-21 0-16,0-1 0,0 1 0,-22 0 16,22 21-16,0 0 0,-21-21 0,21 21 15,-22 0-15,22 0 0,0 0 16,0 0-16,-22 21 0,22 0 0,0 0 16,0 1-16,0-1 0,21 0 0,-21 0 15,21 21-15,-22-20 0,22 20 16,-21-21-16,21 21 0,0-20 0,0 20 15,-21 0-15,21 1 0,0-22 0,-21 21 16,21-21-16,0 0 0,0 1 16,0-1-16,0 0 0,0 0 15</inkml:trace>
  <inkml:trace contextRef="#ctx0" brushRef="#br1" timeOffset="119759.64">11091 10097 0,'0'-22'16,"-21"22"15,42 0 31,22 0-46,-22 0-16,21 0 0,0 22 0,22-1 16,-22-21-16,22 0 0,-22 21 0,22-21 15,-22 0-15,21 21 0,1-21 16,-1 0-16,1 0 0,21 21 16,-22-21-16,22 0 0,-22 0 0,22 0 15,0 21-15,-22-21 0,22 0 16,-1 0-16,1 22 0,0-22 0,-1 0 15,1 21-15,21-21 0,0 0 0,21 21 16,-21-21-16,-1 0 0,22 21 16,0-21-16,0 21 0,0-21 0,22 21 15,-22-21-15,21 0 0,0 22 16,0-22-16,0 0 0,0 21 0,22-21 16,-1 0-16,-21 21 0,22-21 0,-1 0 15,21 21-15,-20-21 16,-1 21-16,22-21 0,-22 0 0,21 21 15,1-21-15,-22 0 0,22 0 0,-1 22 16,1-22-16,-1 0 0,1 0 16,-1 21-16,1-21 0,-1 0 0,1 0 15,20 0-15,-20 21 0,-1-21 16,-20 0-16,20 0 0,1 0 0,-1 0 16,1 0-16,-22 0 0,22 0 0,-22 0 15,21 0-15,1 0 0,-22 0 16,1 0-16,-1 0 0,21 0 0,-20 0 15,-1 0-15,0 0 0,1 0 16,-1 0-16,0 0 0,-20 0 16,20 0-16,0 0 0,-21 21 0,1-21 15,-1 0-15,0 0 0,-21 0 16,21 0-16,-21 0 0,21 0 0,-21 0 16,0 0-16,0 0 0,-21 0 15,0 0-15,21 0 0,-21 0 0,21 0 16,-21 0-16,-1 0 0,22 0 0,-21 0 15,-21 0-15,21 0 0,-22 0 16,1 0-16,0 0 0,-22 0 0,22-21 16,-22 21-16,-20 0 0,20 0 15,-20-21-15,-22 21 0,21 0 0,-21 0 16,0-21-16,-21-1 16,22 22-16,-22-21 15,-22 21 16,1 0-15,0 0-16,0 0 0,0 0 16,0 0-16,-1 0 0,1-21 15,0 21-15,0 0 0,0 0 0</inkml:trace>
  <inkml:trace contextRef="#ctx0" brushRef="#br1" timeOffset="126350.86">18267 9335 0,'0'0'15,"-21"-22"1,-1 22 0,22-21-16,0 0 31,0 42 0,22-21-31,-22 21 16,0 1-16,21-1 0,-21 0 15,21-21-15,-21 21 0,0 0 16,0 0-16,21 1 0,0-1 0,-21 0 16,21 0-16,-21 0 0,22 0 15,-1 1-15,-21-1 0,21 21 0,0-21 16,0 0-16,0 1 16,1-1-16,-1-21 0,0 21 0,0 0 15,21 0-15,-20 0 0,-1-21 0,21 22 16,-21-22-16,22 0 0,-22 0 15,21 0-15,-21 0 0,22 0 0,-22 0 16,21 0-16,-21 0 0,22 0 16,-22 0-16,21 0 0,0 0 0,-20 0 15,20-22-15,0 22 0,1-21 16,-1 21-16,0-21 0,1 0 0,-1 0 16,21 21-16,-20-21 0,-1-1 15,0-20-15,22 21 0,-22 0 0,1 0 16,20-1-16,-21 1 0,1 0 15,-1 0-15,0 0 0,22 0 16,-22-1-16,1 1 0,20 0 0,-21 0 16,22 0-16,-22 21 0,22-21 15,-1-1-15,-20 1 0,20 21 0,1-21 16,-22 21-16,21-21 0,-20 21 16,-1 0-16,22 0 0,-22-21 0,0 21 15,1 0-15,-1 0 0,0 0 0,-21 0 16,22 0-16,-1-21 0,0 21 15,1 0-15,-1 0 0,0 0 0,1 0 16,-1 0-16,0 0 0,1 0 16,-22 0-16,21 0 0,1 21 15,-22-21-15,21 0 0,-21 21 16,22-21-16,-22 0 0,0 21 0,0-21 16,0 21-16,0-21 0,1 21 0,-1-21 15,0 22-15,0-1 16,0 0-16,0-21 0,-21 21 0,22 0 15,-1 0 1,-21 1-16,0-1 0,0 0 16,0 0-16,0 0 15,0 0-15,0 1 0,0-1 0,0 0 16,0 0-16,0 0 16,0 0-16,0 1 31,0-44 0,21 22-15,-21-21-16,21 21 0,-21-21 0,0 0 15,21 0-15,0 0 16,1-1-16,-22 1 0,21 0 0,0 21 16,0-21-16,0 0 0,0 0 0,1-1 15,-1 1-15,0 0 0,21 0 16,-21 21-16,22-21 0,-1 0 0,0-1 15,-20 1-15,20 21 16,0-21-16,1 0 0,-1 21 0,0-21 16,22 0-16,-22 21 0,0-22 15,1 22-15,-1 0 0,-21-21 0,22 21 16,-1 0-16,-21 0 0,21 0 0,-20 0 16,20 0-16,-21 0 0,21 0 15,-20 0-15,20 0 0,-21 0 0,21 0 16,1 0-16,-1 21 0,0-21 15,1 22-15,-1-22 0,-21 21 0,22-21 16,-1 21-16,0-21 16,1 21-16,20-21 0,-21 21 0,1-21 0,-1 21 15,-21 1-15,22-22 0,-1 21 16,0-21-16,1 21 0,-22-21 16,21 21-16,0 0 0,-20-21 0,20 21 15,0 1-15,-21-22 0,22 21 16,-1 0-16,-21-21 0,22 21 0,-1-21 15,-21 21-15,21 0 0,-20-21 16,20 22-16,0-22 0,-21 0 0,1 0 16,20 0-16,-21 21 0,0-21 15,0 0-15,1 0 0,-1 0 16,0 0-16,0 0 0,21 0 0,-20 0 16,-1-21-16,0-1 0,0 22 15,21-21-15,-20 0 0,-1 0 0,0 21 16,0-21-16,0 0 0,0-1 15,1 1-15,-1 0 0,0 0 0,0 0 16,-21 0-16,21-1 0,-21 1 16,21-21-16,-21 21 0,0 0 15,0-1-15,22 1 0,-22 0 16,0 0-16,0 0 16,0 0 15,-22 21-16,1-22-15,0 22 16,0-21-16,-21 0 0,-1 21 0</inkml:trace>
  <inkml:trace contextRef="#ctx0" brushRef="#br1" timeOffset="127379.27">19854 7620 0,'0'0'16,"-21"21"-16,21 0 15,0 1 16,-21-44 16,21 1-47,-21 0 16,21 0-16,-21 0 16,-1 0-16,22-1 0,-21 1 0,0 0 15,-21 0-15,21-21 0,-22 20 16,22-20-16,-42 0 0,20-1 15,1 1-15,-22 0 0,1 21 0,21-22 16,-22 1-16,1 21 0,-1-22 16,-21 22-16,22-21 0,-22 21 15,1 0-15,-22-1 0,0 1 0,0 0 16,0 0-16,0 0 0,1 0 16,-1-1-16,0 1 0,-21 0 0,0 0 15,21 0-15,-21 0 0,21-1 16,0 22-16,1 0 0,20 0 0,0 0 15,1 0-15,-1 0 0,0 0 16,1 22-16,-22-22 0,21 21 0,0-21 16,-20 21-16,20-21 0,0 21 15,22 0-15,-22-21 0,22 21 0,-1-21 16,1 22-16,-1-1 16,1-21-16,-1 21 0,1 0 0,-1 0 15,1-21-15,-1 21 0,1 1 16,-1-1-16,22 0 0,-1 0 0,1 0 15,0 0-15,-1 1 0,1-1 16,21 0-16,0 0 0,-22 0 0,22 0 16,0 1-16,21-1 0,-21 0 15,0 0-15,21 0 16,0 0-16,-21-21 31,21 22-31,0-44 78,0 1-78</inkml:trace>
  <inkml:trace contextRef="#ctx0" brushRef="#br1" timeOffset="127924.96">14711 6816 0,'0'-21'16,"-21"21"15,21 21-31,0 0 15,0 0-15,0 0 0,0 0 0,0 1 16,-22-1-16,22 21 0,-21-21 16,21 0-16,0 22 0,0-22 0,-21 21 15,0-21-15,0 22 0,21-22 16,-21 0-16,-1 0 0,22 0 0,-21 1 16,21-1-16,-21 0 15,21-42 16,0 0-15,21-1 0,0 22-16,1-21 0,-1 21 15,0 0-15,0-21 0,0 21 16,0 0-16,1 0 0,-1 0 0,21 0 16,0 0-16,-20 0 15,20 0-15,0 21 0,-21-21 0,22 21 16,-22-21-16,21 22 0,-21-1 15,1-21-15,-22 21 0,21-21 16,-21 21-16</inkml:trace>
  <inkml:trace contextRef="#ctx0" brushRef="#br2" timeOffset="138898.82">9165 11515 0,'0'0'0,"0"-21"0,0-1 0,0 1 16,0 0-16,0 0 0,0 0 15,0 42 17,0 0-32,0 0 15,-21 22-15,21-22 0,0 21 0,0 0 16,-21-20-16,0 20 0,-1 0 0,22 1 16,-21 20-16,0-21 15,21 22-15,-21-22 0,0 22 0,0-22 16,-1 0-16,22 1 0,-21-1 15,21 0-15,-21-20 0,0-1 0,21 0 16,0 0-16,0 0 0,0-42 31,0 0-31,0 0 16,21-22-16,-21 22 0</inkml:trace>
  <inkml:trace contextRef="#ctx0" brushRef="#br2" timeOffset="139198.65">9080 11472 0,'0'-21'0,"0"42"0,0-63 0,0 21 15,22 21-15,-1-21 0,-21 0 0,21 21 16,0 0-16,0 0 0,0 0 16,1 0-16,-1 0 0,0 21 0,0 0 15,0 0-15,22 0 0,-22 22 0,0-1 16,0 0-16,0 1 0,0-1 15,1 0-15,-22 22 0,0-22 0,0 22 16,0-22-16,0 0 0,0 22 16,0-22-16,0 0 0,0 1 0,0-22 15,0 21-15,0-21 0,-22 1 16,22-1-16,0 0 0,0 0 16,-21-21-16,21-21 31,-21 0-31,21 0 0,-21-1 15</inkml:trace>
  <inkml:trace contextRef="#ctx0" brushRef="#br2" timeOffset="139415.53">8975 12002 0,'0'0'0,"21"0"16,0 0-1,0 0-15,0 0 0,0 0 16,1 0-16,20-22 0,-21 22 0,0-21 16,22 21-16,-22 0 0,21-21 15,-21 21-15,0 0 0,1-21 0,-1 21 16,0-21-16,0 21 16,-21-21-16</inkml:trace>
  <inkml:trace contextRef="#ctx0" brushRef="#br2" timeOffset="140051.67">10266 11938 0,'0'0'15,"21"0"-15,-21-21 0,21 0 0,0 0 16,-21-1-16,0 1 0,0 0 16,0 0-16,0 0 0,0 0 15,-21-1-15,0 1 0,0 0 16,0 21-16,-1-21 0,1 21 16,0 0-16,0 0 0,-21 0 0,20 0 15,1 0-15,-21 21 0,0 0 16,20 0-16,1 22 0,-21-22 0,21 21 15,0 1-15,-1-1 0,1 0 16,0 1-16,21-22 0,0 21 0,0 0 16,0 1-16,0-22 0,0 0 0,0 0 15,0 0-15,0 1 0,21-22 16,0 0-16,1 0 0,-1 0 16,21 0-16,-21 0 0,0 0 15,1-22-15,20 1 0,-21 0 16,21 0-16,-20-21 0,-1 20 0,0-20 15,21 0-15,-21-1 0,1-20 16,-1 21-16,0-22 0,-21 22 0,21-22 16,0 1-16,-21 20 0,21-20 15,-21 21-15,0-1 0,0 1 0,0 0 16,0 20-16,0 1 0,-21 21 16,0 0-16,0 21 15,0 1-15,0 20 0,21-21 0,0 21 16,-22 1-16,22-1 0,0 0 15,0 1-15,0-1 0,0 0 0,0 1 16,0-1-16,0 0 0,0 1 16,0-22-16,22 21 0,-22-21 15,21 1-15,0-1 0,-21 0 0,21 0 16,0-21-16,0 0 0,1 0 16,-1 0-16,0 0 0,0-21 15,-21 0-15,21 21 0</inkml:trace>
  <inkml:trace contextRef="#ctx0" brushRef="#br2" timeOffset="140463.44">10499 11642 0,'21'0'31,"0"21"-15,0 0-16,-21 0 15,21 0-15,0 1 0,-21-1 0,22 0 16,-22 64 0,21-64-16,-21 21 0,0-21 0,0 0 15,21 1-15,-21-1 0,0 0 16,21-21 15,-21-21-31,0 0 16,21-1-16,-21 1 0,0 0 15,0-21-15,21 21 0,-21-1 0,22-20 16,-22 21-16,0-21 0,21-1 16,0 22-16,0 0 0,-21-21 0,21 20 15,-21 1-15,21 0 0,1 21 32,-22 21-17,0 0-15,0 1 16,21-1-16,-21 0 0,0 0 15,21-21-15,0 21 0</inkml:trace>
  <inkml:trace contextRef="#ctx0" brushRef="#br2" timeOffset="141471.63">11345 11853 0,'0'0'0,"21"-21"15,1 21-15,-22-21 0,21 21 0,-21-21 16,21 0-16,0 0 0,-21-1 16,0 1-16,0 0 15,0 0-15,0 0 0,0 0 0,0-1 16,0 1-16,0 0 0,-21 21 16,0 0-16,0 0 15,-22 0-15,22 0 0,0 0 0,-21 21 16,20 0-16,1 1 0,-21-1 15,21 0-15,0 0 0,-1 21 0,1-20 16,21 20-16,0-21 0,-21 21 0,21-20 16,0-1-16,0 21 0,0-21 15,0 0-15,0 1 0,21-1 0,0-21 16,1 0-16,-1 21 0,0-21 16,0 0-16,21 0 0,-20 0 0,-1-21 15,0 0-15,0-1 0,0 22 0,0-21 16,1 0-16,-1 0 15,0-21-15,0 20 0,0 1 0,-21 0 16,0 0-16,0-21 0,0 20 16,21 1-16,-21 0 0,0 0 0,0 0 15,0 0-15,0 42 32,0 0-32,-21 0 0,21 0 15,0 22-15,0-22 0,0 0 0,0 0 16,0 21-16,0-20 0,0-1 15,0 21-15,0-21 0,21 0 16,1-21-16,-1 22 0,0-22 16,0 0-16,0 0 0,0 0 15,1 0-15,-1 0 0,0 0 0,21-22 16,-21 1-16,1 0 0,-1 0 16,0 0-16,21 0 0,-21-1 0,-21 1 15,22 0-15,-22-21 0,21 21 0,-21-1 16,0-20-16,21 21 0,-21 0 15,0 0-15,0-1 0,0 1 0,-21 21 32,0 21-32,21 1 0,-22-1 15,22 0-15,0 0 0,0 0 0,0 0 16,0 22-16,0-22 16,0 0-16,0 0 0,0 22 0,0-22 15,0 0-15,0 0 0,0 0 0,0 0 16,0 1-16,0-1 15,0-42 17,0-1-32,0 1 15,0 0-15,0 0 0,22-21 0,-1 20 16,0 1-16,0-21 0,21 21 16,-20-22-16,20 1 0,-21 0 15,21 21-15,1-22 0,-1 22 0,-21 0 16,22 0-16,-1 0 0,-21 21 15,0 0-15,0 0 0,1 21 0,-1 0 16,0 0-16,-21 0 0,0 0 16,0 22-16,0-1 0,0-21 0,0 22 15,0-22-15,0 21 0,-21-21 0,21 22 16,-21-22-16,21 0 0,0 0 16,0 0-16,0 0 0,0 1 15,21-22 1,0-22-1,0 1-15,0 0 0,0 0 0,1 0 16,-1-22-16</inkml:trace>
  <inkml:trace contextRef="#ctx0" brushRef="#br2" timeOffset="141731">12933 11155 0,'-21'0'0,"42"0"0,-106 85 31,85-43-31,-21 0 0,21 1 16,-21-1-16,21 21 0,0-20 0,0-1 15,-21 0-15,21 1 0,-22-1 0,1 0 16,21 1-16,0-22 0,0 21 16,0-21-16,0 1 0,0-1 15,0 0-15,0 0 16,21-21-16,1 0 15,-1 0-15,0-21 0,0 0 0,0 21 16,0-21-16,1-1 0,-1 1 16</inkml:trace>
  <inkml:trace contextRef="#ctx0" brushRef="#br2" timeOffset="141911.89">12658 11557 0,'-22'0'15,"44"0"-15,-44 21 0,44-21 32,20 0-32,-21 0 15,0 0-15,22 0 0,-22 0 16,21 0-16,0 0 0,22 0 0,-22-21 16,1 21-16,-1 0 0</inkml:trace>
  <inkml:trace contextRef="#ctx0" brushRef="#br2" timeOffset="143118.46">13589 11790 0,'0'0'0,"21"21"31,0-21-31,-21-21 16,21 21-16,-21-21 0,22 0 0,-1-1 15,-21 1-15,0 0 16,0 0-16,0 0 0,0 0 0,0-1 16,0 1-16,0-21 0,-21 21 0,-1 0 15,1 21-15,0-22 16,-21 22-16,21 0 0,-1 0 0,-20 0 16,21 22-16,-21-22 0,20 21 0,1 0 15,-21 21-15,21-21 0,0 1 16,-1 20-16,1 0 0,0-21 0,0 22 15,21-22-15,-21 21 0,21-21 0,0 1 16,0-1-16,21 0 0,0 0 16,0 0-16,0-21 0,1 0 0,20 0 15,-21 0-15,0 0 0,22 0 16,-22 0-16,0 0 0,21-21 0,-21 0 16,1 0-16,-1 0 0,0-1 0,-21 1 15,21 0-15,0 0 16,-21 0-16,21 0 0,-21-1 0,0-20 15,0 21-15,0 0 0,0 42 32,0 0-32,0 0 15,0 22-15,0-22 0,0 0 16,0 0-16,0 0 0,0 22 16,0-22-16,0 0 0,0 0 0,0 0 15,22 0-15,-1 1 0,0-1 16,0-21-16,0 21 0,22-21 0,-22 0 15,21 0-15,0 0 0,1 0 16,-1-21-16,0 21 0,1-21 16,-1-1-16,-21 1 0,22 0 0,-1 0 15,-21-21-15,0 20 0,0 1 16,-21-21-16,0 21 0,0 0 16,0-43-16,0 43 0,-21 0 0,0 0 15,0-1-15,0 22 0,0 0 16,-1 0-16,1 0 0,-21 0 0,21 0 15,0 22-15,-1-1 0,1 0 0,0 0 16,0 0-16,0 0 0,0 1 16,21-1-16,0 0 0,0 0 0,0 21 15,0-20-15,0-1 16,0 0-16,21 0 0,0-21 16,0 0-16,0 21 0,0-21 0,1 0 15,-1 0-15,21 0 0,-21 0 16,0-21-16,1 0 0,-1 21 0,0-21 15,0 0-15,0-1 0,-21 1 16,0 0-16,21 0 0,-21 0 0,0 0 16,0-1-16,0 44 47,0-1-47,0 0 0,-21 21 15,0-21-15,21 22 16,-21-1-16,21 0 0,0 1 0,0 20 15,0-20-15,0 20 0,0-21 0,0 22 16,0-22-16,0 22 0,0-1 16,0 1-16,0-1 0,0 1 0,0-1 15,0 22-15,-21-22 0,21 1 16,0-1-16,0 22 0,0-43 0,0 22 16,0-1-16,0 1 0,0-22 0,-21 22 15,21-22-15,0 0 0,0 1 16,-22-1-16,1-21 0,0 0 0,21 1 15,-21-22-15,0 0 0,0 0 0,-1-22 16,1 1-16,0 0 16,0-21-16,0-1 0,0 1 0,-1 0 15,1-22-15,0 1 0,0-22 0,21 0 16,0 1-16,-21-1 0,21 0 16,0 1-16,-21 20 0,21-20 0,0 20 15,0 1-15,0 20 0,0-20 16,0 20-16,21 1 0,0 0 0,0-1 15,0 1-15,0 21 0,22-21 0,-22 20 16,21-20-16,1 21 0,-1-21 16,0 20-16,1 1 0,-1 0 0</inkml:trace>
  <inkml:trace contextRef="#ctx0" brushRef="#br2" timeOffset="143471.26">14478 11875 0,'0'0'0,"21"0"16,0 0-16,0 0 15,1-22-15,-1 22 0,-21-21 16,21 21-16,0-21 0,-21 0 16,21 0-16,0 21 0,-21-21 15,0-1-15,0 1 0,0 0 0,0-21 0,0 21 16,0-1-16,0 1 15,-21 21-15,0-21 0,0 21 0,0 0 16,0 0-16,-1 0 0,1 21 16,0-21-16,0 21 0,21 1 0,0-1 15,-21 0-15,21 0 0,0 0 0,0 0 16,0 1-16,0-1 0,21 0 16,0 0-16,0-21 0,0 21 0,22-21 15,-22 0-15,0 0 16,0 0-16,0 0 0,1 0 0,-1 0 15,0 0-15,0 0 0,0-21 0,0 21 16,1 0-16</inkml:trace>
  <inkml:trace contextRef="#ctx0" brushRef="#br2" timeOffset="144319.76">8742 12637 0,'0'0'0,"-21"0"0,-1 0 16,1-22-16,0 22 0,0 0 15,0 0-15,0 0 16,-1 0-16,1 0 16,0 0-1,42 0 1,0 0-1,1 0-15,-1 0 0,21 0 16,0 0-16,1 0 0,20 0 0,1 0 16,-1 0-16,22 0 0,-22 22 15,22-22-15,-21 0 0,20 0 16,22 0-16,0 0 0,0 0 0,21 0 16,0 0-16,0 0 0,21 0 15,0 0-15,0 0 0,22 0 0,-1 0 16,0 0-16,1 0 0,20-22 0,-21 22 15,43 0-15,-21-21 0,-22 21 16,21 0-16,1-21 0,-1 21 0,-20 0 16,20-21-16,-20 0 0,-22 21 15,21 0-15,-21 0 0,0-21 0,1 21 16,-1 0-16,-21 0 0,0 0 16,-21 0-16,-1 0 0,-20 0 15,-21 0-15,-1 0 0,1 0 0,-22 0 16,0 0-16,-21 0 0,1 0 15,-1 0-15,-42 0 47,-1 0-47,1 0 32,0 21-32,0-21 15,0 0-15,0 0 16,-1 0-16,1 21 0</inkml:trace>
  <inkml:trace contextRef="#ctx0" brushRef="#br2" timeOffset="146035.79">5948 13504 0,'-21'22'47,"21"-1"-47,0 0 0,0 0 0,0 21 16,0-20-16,0-1 0,0 0 15,0 0-15,21 0 0,0 0 16,-21 1-16,21-22 0,0 0 16,0 0-16,1 0 0,-1 0 0,0 0 15,21 0-15,-21-22 0,1 1 16,20 0-16,-21 0 0,21-21 0,-20 20 16,-1-20-16,21 21 0,-21-21 15,0-1-15,1 22 0,-1-21 16,-21 21-16,0-1 0,0-20 0,0 21 15,0 0-15,0 0 0,-21 21 16,-1 0 0,1 21-16,21 0 0,0 0 15,-21 0-15,21 22 0,-21 20 0,21-21 16,0 22-16,0-1 0,0-20 16,0 20-16,0 1 0,0-1 0,0 1 15,0-22-15,0 22 0,0-22 16,0 21-16,0-20 0,0-1 0,0 22 15,0-22-15,0 0 0,0 1 16,0-22-16,0 21 0,0-21 16,0 0-16,0 1 0,-21-22 15,0 0-15,-1 0 16,1 0-16,0 0 0,0-22 0,0 1 16,-22 0-16,22 0 0,-21 0 15,0 0-15,20-1 0,-20-20 0,0 21 16,21-21-16,-22 20 0,1 1 0,21 0 15,-22 0-15,22 21 0,0 0 16,0 0-16,21 21 31,0 0-31,0 0 0,21 22 0,0-22 16,22 0-16,-22 21 0,21-20 16,-21 20-16,22-21 0,-1 0 0,0 0 15,-21-21-15,22 22 0,-1-22 0,0 0 16,22 0-16,-22 0 0,1-22 15,-1 1-15,21 0 0,-20 0 0,-1 0 16,0 0-16,1-22 0,-1 22 16,-21 0-16,0-21 0,1 20 0,-22-20 15,21 21-15,-21 0 0,0-22 16,0 22-16,0 0 0,-21 21 16,-1-21-16,1 21 0,0 0 15,0 21 1,21 0-16,0 0 0,0 1 0,0-1 15,0 21-15,0-21 0,0 22 16,0-22-16,0 21 0,0-21 0,0 0 16,0 22-16,0-22 0,0 0 0,0 0 15,0 0-15,21 1 16,-21-44 0,0 1-1,0 0-15,0 0 16,0 0-16,0-22 0,0 22 0,0-21 15,0 21-15,21-22 0,-21 22 16,21-21-16,1 21 0,20 0 0,-21-22 16,21 22-16,1 21 0,-1-21 15,0 21-15,1 0 0,-1 0 0,-21 21 16,22 0-16,-1-21 0,-21 21 0,0 22 16,0-22-16,-21 0 0,0 0 15,0 22-15,0-22 0,0 0 0,0 21 16,0-21-16,0 1 0,-21-1 15,0 21-15,21-21 0,0 0 16,-21-21-16,21 22 16,0-44 15,0 1-31,21 0 0,-21 0 16,21 0-16,0 0 0</inkml:trace>
  <inkml:trace contextRef="#ctx0" brushRef="#br2" timeOffset="146435.56">7472 14055 0,'0'0'0,"42"-43"31,-42 65-15,0-1-16,-21 0 0,21 0 16,-21 21-16,0-20 0,21-1 0,0 21 15,0-21-15,-22 22 0,22-1 16,0-21-16,0 21 0,0-20 0,0-1 15,0 0-15,0 0 0,0 0 16,22 0-16,-1-21 0,0 0 16,0 0-16,0 0 0,22 0 0,-22 0 15,0-21-15,21 0 0,-21 0 16,1 0-16,-1 0 0,0-1 0,0 1 16,0-21-16,-21 21 0,0 0 15,0-22-15,0 22 0,0-21 16,-21 21-16,0-22 0,0 22 0,0 0 15,-1 21-15,1-21 0,0 21 16,0 0-16,0 0 0,0 0 0,-1 0 16,1 0-16,0 21 0,0-21 15,21 21-15,0 0 0,0 0 0,0 1 16,0-1-16,0 0 0,0 0 0,0 0 16,0 0-16,21 1 0,0-22 15,0 0-15,1 21 0,-1-21 0,0 0 16</inkml:trace>
  <inkml:trace contextRef="#ctx0" brushRef="#br2" timeOffset="146798.35">7959 14139 0,'0'0'16,"0"-21"-16,0 0 0,21 21 0,-21-21 0,21 0 16,-21 0-16,21-1 15,0 22-15,0 0 0,1 0 16,-1 0-16,0 22 0,0-1 15,0 0-15,0 0 0,1 0 16,-1 22-16,0-22 0,-21 21 0,21-21 16,-21 22-16,0-1 0,0-21 15,0 21-15,0 1 0,0-22 0,0 0 16,0 0-16,0 0 0,-21-21 16,21-21-1,0 0 1,0 0-16,0 0 0,0 0 15,0-22-15,0 22 0,0-21 0,0 21 16,0-22-16,0 22 0,0-21 0,21 21 16,-21-1-16,21 1 0,0 0 15,-21 0-15,22 0 0,-1 21 0,0 0 16,0 0-16,0 0 16,0 0-16,1 0 0,-1 0 15,0 0-15</inkml:trace>
  <inkml:trace contextRef="#ctx0" brushRef="#br2" timeOffset="147366.54">9229 14266 0,'0'0'0,"21"-21"0,-21 0 15,0 0-15,0 0 16,0 0-16,-21-1 0,-1 1 0,1 0 15,0 0-15,-21 0 0,21 0 16,-22 21-16,22 0 0,-21 0 16,21 0-16,-1 0 0,-20 0 15,21 0-15,-21 21 0,20 0 0,1 0 16,0 0-16,0 0 0,0 1 0,21 20 16,0-21-16,0 21 0,0-20 15,0 20-15,0-21 0,0 21 0,21-20 16,0-1-16,0-21 0,0 21 15,1 0-15,-1-21 0,21 0 0,-21 0 16,0 0-16,1 0 0,-1-21 0,0 0 16,0 0-16,0-1 0,0 1 15,1 0-15,-1-21 0,0 21 0,-21-22 16,0 22-16,21-21 16,0-1-16,-21 1 0,21 0 0,-21-1 15,0 1-15,0 0 0,0-22 0,0 22 16,0 0-16,0 20 0,0-20 15,0 21-15,0 42 16,0 0 0,0 22-16,0-1 0,-21 0 0,21 1 15,0-1-15,0 21 0,0-20 16,0-1-16,0 0 0,0 1 0,0-1 16,0 0-16,0 1 0,0-1 0,0-21 15,0 0-15,0 22 16,21-22-16,-21 0 0,22-21 15,-1 0-15,0 0 0,0 0 0,0 0 16,0-21-16,1 0 16,-1 0-16,21-1 0,-21 1 0</inkml:trace>
  <inkml:trace contextRef="#ctx0" brushRef="#br2" timeOffset="148003.68">9525 14266 0,'21'0'46,"-21"-21"-46,21 21 0,0 0 16,1 0-16,-1-21 16,0 21-16,0 0 0,-21-21 0,21 0 15,0 21-15,1-21 0,-1 21 16,0-22-16,-21 1 0,0 0 16,0 0-16,-21 21 15,0 0-15,-1 0 16,1 21-16,0 0 0,0 0 15,21 1-15,-21-1 0,0 0 16,21 0-16,-22 0 0,22 22 0,0-22 16,0 0-16,0 0 0,0 21 0,0-20 15,0-1 1,0 0-16,22-21 0,-1 21 16,21-21-16,-21 0 0,0 0 0,22 0 0,-22 0 15,21 0-15,-21-21 16,1 21-16,-1-21 0,0 0 0,0-1 15,0 1-15,0 0 0,1 0 16,-22 0-16,0-22 0,21 22 0,-21 0 16,21 0-16,-21 0 0,21-22 0,0 22 15,0 0-15,1 21 16,-1 0-16,0 0 16,0 0-16,0 0 0,-21 21 0,21 0 15,1 1-15,-22-1 16,0 0-16,0 0 0,21 21 0,-21-20 15,0-1-15,0 21 0,0-21 0,0 0 16,0 1-16,0 20 0,0-21 16,0 0-16,-21 0 0,-1-21 31,1 0-31,0-21 0,21 0 16,0 0-16,0 0 0,0 0 15,0-1-15,0-20 0,0 21 16,0 0-16,21 0 0,0-22 0,1 22 15,-1 0-15,0 0 0,0 0 16,0-1-16,0 1 0,1 0 16,-1 0-16,0 21 0,0-21 0,0 0 15,0-1-15</inkml:trace>
  <inkml:trace contextRef="#ctx0" brushRef="#br2" timeOffset="148495.39">11938 14055 0,'-21'-21'0,"42"42"0,-63-64 0,20 22 15,1 0-15,21 0 0,-21 0 16,21 0-16,0-22 0,0 1 0,0 21 16,0-22-16,0 1 0,21 21 15,-21 0-15,21-22 0,-21 22 0,0 0 16,0 42-1,0 0 1,0 1-16,0-1 0,0 21 0,0 0 16,0 1-16,0 20 0,-21-20 15,21-1-15,-21 0 0,0 1 0,21-1 16,-21 0-16,0 1 0,-1-1 0,1 0 16,21 1-16,0-22 0,0 0 15,-21 0-15,21 0 0,0 0 0,21-21 31,0 0-31,1 0 0,-1-21 0,0 0 16,0 0-16,21 0 0,-20 0 0,20-1 16,-21-20-16,0 21 15</inkml:trace>
  <inkml:trace contextRef="#ctx0" brushRef="#br2" timeOffset="148846.51">12213 13991 0,'-63'64'0,"126"-128"0,-42 43 0,0 0 0,1 21 15,-22 21 16,0 0-31,0 0 0,0 1 16,-22-1-16,22 0 0,-21 0 16,21 0-16,0 0 0,0 1 15,0-1-15,0 0 0,0 21 0,0-21 16,21 1-16,1-1 0,-1-21 16,0 0-16,21 0 15,-21 0-15,1 0 0,-1-21 16,21 21-16,-21-22 0,0 1 0,-21 0 15,22 0-15,-22 0 0,21 0 0,-21-1 16,0 1-16,0 0 0,0 0 16,0 0-16,-21 0 0,21-1 0,-22 1 15,1 0-15,0 21 0,0 0 16,0 0-16,0 0 0,-1 0 16,1 0-16,0 0 0,0 0 0,0 0 15,0 0 1,21-21-1,-22 21 1</inkml:trace>
  <inkml:trace contextRef="#ctx0" brushRef="#br2" timeOffset="149048.41">11684 13864 0,'0'0'0,"-21"0"0,63 0 31,-21 0-31,22 0 16,-1 0-16,0 0 0,1-21 0,20 21 16,1 0-16,-1 0 15,-21-21-15,22 21 0,-1 0 0,-20 0 16,-1-21-16,-21 21 0,0-21 0,1 21 16,-1 0-16,-21-22 15</inkml:trace>
  <inkml:trace contextRef="#ctx0" brushRef="#br2" timeOffset="151295.78">14012 14182 0,'0'-64'31,"0"43"-15,21 0-16,-21 0 0,22 0 0,-22-1 15,21 1-15,-21 0 0,0-21 16,0 21-16,0-1 0,0 1 15,0-21-15,0 21 0,-21 0 0,-1-1 16,1 22-16,0 0 0,0 0 16,0 0-16,-22 0 0,22 0 0,-21 22 15,0-1-15,20 21 0,-20-21 16,21 22-16,-21-1 0,20 0 0,1 1 16,0-1-16,0-21 0,0 21 0,21 1 15,0-22-15,0 21 0,0-21 16,0 1-16,0-1 0,0 0 0,21-21 15,0 0-15,0 0 16,0 0-16,22 0 0,-22-21 0,21 21 16,-21-21-16,22-1 0,-22 1 15,21 0-15,-21-21 0,1 21 16,20-1-16,-21 1 0,0-21 0,0 21 16,-21-22-16,0 22 0,22-21 15,-22 21-15,0-22 0,0 22 0,21 0 16,-21 42-1,0 0 1,0 1-16,0-1 0,0 0 0,0 21 16,0-21-16,0 1 0,0-1 15,0 0-15,0 21 0,0-21 0,0 1 16,21-22-16,0 21 0,0-21 0,0 0 16,1 21-16,-1-21 15,21 0-15,-21 0 0,0 0 0,1 0 16,-1-21-16,0 21 0,0-21 15,0-1-15,0 1 0,1 0 0,-1 0 16,0 0-16,0 0 0,-21-1 0,21-20 16,-21 21-16,21-21 0,-21 20 15,0-20-15,22 21 0,-1 0 0,-21 0 16,21 21-16,0 21 16,-21 0-1,0 0-15,0 0 16,0 0-16,0 1 0,0-1 15,0 0-15,0 0 16,0-42 15,21 0-15,-21 0-16,0-1 16,0 1-16,0 0 0,0 0 15,0 0-15,0 0 0,0-1 16,-21 22-16,0 0 15,21 22-15,-21-22 16,21 42-16,0-21 16,-21 0-16,21 22 0,0-22 0,0 21 15,0-21-15,0 22 0,0-22 0,0 0 16,0 21-16,0-21 0,0 1 16,21-1-16,0-21 0,0 21 0,0-21 15,0 0-15,1 0 0,-1 0 0,21 0 16,-21 0-16,0 0 15,1-21-15,-1 0 0,0 21 0,21-22 16,-21 1-16,1 0 0,20-21 16,-21 21-16,0-1 0,22-20 0,-22 21 15,0-21-15,21-1 0,-21 22 16,1-21-16,-1 21 0,0-1 16,0 1-16,0 21 15,0 0-15,-21 21 16,0 1-16,0-1 0,0 0 15,0 0-15,0 0 0,0 0 0,0 1 16,0-1-16,0 0 0,0 0 16,0 0-16,0-42 47,0 0-47,0 0 0,0 0 15,0-1-15,0 1 0,0 0 16,0 0-16,0 0 0,0 0 15,0-1-15,0 1 16,-21 21-16,0 0 0,0 0 16,0 0-16,0 21 0,21 1 15,-22 20-15,1-21 0,0 0 16,0 22-16,21-22 0,0 0 0,-21 21 16,21-21-16,-21 1 0,21 20 15,0-21-15,0 0 0,0 0 0,0 1 16,21-1-16,0 0 0,21 0 0,-21-21 15,1 21-15,20-21 0,0 0 16,1 0-16,-1 0 0,0 0 0,1 0 16,-1 0-16,0-21 0,1 0 15,-22 0-15,21 0 0,0 21 16,1-43-16,-22 22 0,0 0 0,0 0 16,0-22-16,1 22 0,-22-21 15,0 21-15,0-22 0,0 22 0,0 0 16,0 0-16,0 0 0,-22 21 15,1 0-15,0 0 16,0 21-16,0 0 0,21 21 16,-21-20-16,21-1 0,0 21 15,0-21-15,0 0 0,0 22 0,0-22 16,0 0-16,0 0 0,0 0 0,21 1 16,0-1-1,0-21-15,0 0 0,0 0 0,1 0 16,-1 0-16,0 0 0,0 0 0,21 0 15,-20-21-15,-1-1 0,21 22 16,-21-21-16,22 0 0,-22 0 0,21 0 16,-21-22-16,22 22 0,-22 0 15,0-21-15,0 21 0,0-22 0,-21 22 16,0-21-16,0 21 0,0-1 16,0 44-1,0-1-15,-21 0 16,21 21-16,0-21 0,0 22 15,0-22-15,0 0 0,0 21 0,0-20 16,0-1-16,0 0 0,0 0 0,0 0 16,21 0-16,-21 1 0,0-1 15,-21-21 17,0-21-17,0 21-15,0-22 0,-1 1 16,1 0-16,0 21 15,0 0-15,0-21 0,0 21 0,-1 0 16,1 0 0,21 21-1,0 0-15,0 0 0,21-21 16,1 22-16,-1-1 0,0-21 0,21 21 16,-21-21-16,22 0 0,-1 0 15,0 0-15,1 0 0,-1 0 0,0 0 16,1 0-16,-22 0 0,21 0 15,1-21-15,-1 21 0,-21-21 0,21-1 16,-20 22-16,20-21 0,-21 0 0,-21 0 16,0 0-16,21-22 0,-21 22 15,0 0-15,0-21 0,0 21 16,0-1-16,0 1 0,-21 0 0,21 0 16,-21 21-16,0 0 15,21 21-15,0 0 16,0 0-16,0 22 0,0-22 15,0 0-15,0 0 0,21 0 0,-21 1 16,0-1-16,0 0 0,21 0 0,-21 0 16,0 0-16,0 1 15,0-1-15,-21-21 16,0 0-16,0 0 16,-1 0-16,1 0 15</inkml:trace>
  <inkml:trace contextRef="#ctx0" brushRef="#br2" timeOffset="153383.6">18203 13250 0,'0'0'0,"21"-21"0,-21-21 0,0 21 0,0 0 16,0-1-16,0 1 0,0 0 16,0 0-16,0 0 0,-21 21 15,0 0-15,0 0 0,0 21 16,0 0-16,-1 0 16,1 22-16,0-1 0,0 0 0,0 1 15,0 20-15,21-21 0,-22 22 16,1-1-16,0 1 0,21-1 0,0 1 15,0-22-15,0 22 0,0-1 0,0-20 16,0-1-16,21 0 0,0-21 16,1 22-16,20-22 0,-21 0 0,21 0 15,1-21-15,-1 0 0,0 0 16,1 0-16,20 0 0,-20 0 0,-1-21 16,21 0-16,-20 0 0,20 0 0,-20-1 15,-1-20-15,-21 0 0,21-1 16,-20 1-16,-1 0 0,0-22 15,-21 1-15,0-1 0,0 1 16,0-1-16,0 1 0,0-1 0,-21 22 16,0-22-16,-1 22 0,1 0 0,-21-1 15,21 22-15,-22 0 0,1 21 16,0 0-16,-22 0 0,22 21 0,-22 0 16,22 22-16,-21-1 0,20 0 15,1 1-15,0-1 0,20 22 0,1-1 16,0 1-16,21-1 0,0-21 15,0 22-15,0-22 0,21 22 0,0-22 16,1-21-16,20 22 0,0-22 0,1 0 16,-1 0-16,21 0 15,1-21-15,-22 0 0,22 0 0,-1 0 16,-20 0-16,20 0 0,-21-21 16,1 0-16,-1 0 0,0 0 0,1-1 15,-22 1-15,0 0 0,0-21 0,-21 21 16,0-22-16,0 22 0,0-21 15,0 21-15,0-1 0,-21 44 32,0-1-32,21 0 0,-21 0 15,21 21-15,0-20 0,0-1 0,-21 21 16,21-21-16,0 0 0,-22 1 16,22-1-16,0 0 0,0 0 15,0 0 1,0-42-1,0 0 1,22 0-16,-22 0 0,21-1 16,-21 1-16,0 0 0,0-21 0,21 21 15,0-22-15,-21 1 0,0 0 16,21-1-16,-21 22 0,21 0 0,-21 0 16,22 0-16,-22 42 15,0 0-15,21 0 16,-21 0-16,0 22 0,0-22 0,21 21 15,-21-21-15,0 22 16,0-22-16,0 21 0,0-21 0,21 0 16,0 1-16,-21-1 0,21 0 0,1-21 15,-1 21-15,0-21 0,0 0 16,0 0-16,22 0 0,-22 0 0,0 0 16,0 0-16,21 0 0,-20-21 15,-1 0-15,0 0 0,0-1 0,0 1 16,0 0-16,1-21 0,-1-1 15,-21 1-15,21-21 0,0 20 0,0-20 16,-21 20-16,21-20 0,1-1 0,-22 1 16,21 21-16,0-22 0,0 22 15,-21-1-15,0 22 0,21-21 16,-42 63 0,0 21-1,0-20-15,0 20 0,-1 21 0,1-20 16,0 20-16,0-20 0,0 20 15,0 1-15,21-1 0,0-21 0,0 22 16,0-22-16,0 1 0,0-1 16,0-21-16,21 21 0,0-20 0,0-1 15,0 0-15,22 0 0,-22-21 16,0 0-16,21 0 0,-21 0 16,22 0-16,-22 0 0,0 0 0,21 0 15,-20-21-15,-1 0 0,0 0 16,0-1-16,0 1 0,0 0 0,1-21 15,-1 21-15,0-22 0,0 22 16,-21 0-16,0 0 0,21 0 0,-21-1 16,0 44 15,0-1-31,0 0 0,-21 0 0,21 0 16,0 22-16,0-22 0,0 0 0,0 0 15,0 0-15,0 0 16,0 1-16,0-1 0,0 0 15,21 0-15,0-21 0,1 0 16,-1 0-16,0 0 0,0 0 0,0 0 16,0 0-16,22 0 0,-22 0 0,0-21 15,21 21-15,-20-21 0,20 0 16,-21-1-16,0 1 0,22 0 0,-22-21 16,0 21-16,-21-22 0,21 1 15,0 21-15,-21-22 0,21 22 0,-21 0 16,0-21-16,0 21 0,0 42 31,0 0-15,-21 0-16,21 0 0,-21 0 15,21 22-15,-21-1 0,21-21 0,0 22 16,0-1-16,0 0 0,-21 1 0,21-1 16,0 0-16,0 22 0,0-22 15,-21 0-15,21 22 0,0-22 0,0 22 16,0-1-16,-22 1 0,22-1 0,0 1 15,0-1-15,-21 1 0,21-1 16,0 1-16,0-1 0,0 22 0,-21-22 16,0 1-16,21-1 0,-21 22 15,0-21-15,21-1 0,-22 1 16,1-22-16,0 0 0,0 1 0,0-1 16,0-21-16,21 0 0,-22 0 15,1-21-15,0 0 0,0 0 0,0 0 16,0 0-16,21-21 0,-22 0 0,1-21 15,0 21-15,0-43 0,21 22 16,0-22-16,0 1 0,0-22 0,0 0 16,0 1-16,0-1 0,0-21 0,21 22 15,0-22-15,0 0 0,1 0 16,-1 0-16,0 43 0,21-22 16,-21 22-16,22-1 0,-22 22 0,0-22 15,21 22-15,-20 21 0,-1 0 16,0-1-16,0 1 0,0 0 0,0 21 15,1 0-15,-1 0 16,0 0-16,0 0 0,0 0 16,0 0-16,1 0 15,-22 21-15,21-21 0</inkml:trace>
  <inkml:trace contextRef="#ctx0" brushRef="#br2" timeOffset="157225.35">21780 13631 0,'0'0'0,"-21"0"0,0 0 32,21 22-32,0-44 47,0 1-47,0 0 15,0 0-15,0 0 16,21 0-16,0-1 0,1-20 0,-1 21 15,0 0-15,0-22 0,0 1 0,0 0 16,1-1-16,20 1 0,-21 0 16,0-1-16,22 1 0,-22 0 0,0-1 15,0 1-15,0 0 0,-21-1 16,0 22-16,0-21 0,0 21 16,0 0-16,-21 21 15,0 0-15,0 0 0,0 21 16,-1 0-16,1 0 0,0 21 15,0-20-15,0 20 0,21 0 0,0 1 16,0-1-16,0 0 0,0 1 0,21-1 16,0 0-16,0 1 0,0-1 15,1-21-15,-1 21 0,0-20 0,0 20 16,0-21-16,-21 0 0,21 0 16,-21 1-16,22-1 0,-22 0 0,0 0 15,0 0 1,-22-21-16,1 0 15,0 0-15,0 0 0,0-21 0,0 21 16,-1-21-16,1 0 0,0 0 16,0 21-16,0-22 0,0 1 0,21 0 15,-22 21-15,22-21 0,0 42 32,0 0-32,0 0 15,0 1-15,22-22 0,-22 21 16,21 0-16,0 0 0,0 0 0,0-21 15,0 21-15,1-21 0,-1 0 16,0 0-16,0 0 0,21 0 0,-20 0 16,20 0-16,0-21 0,-21 21 15,22-21-15,-1 0 0,-21 0 16,22 0-16,-22-1 0,21 22 0,-21-21 16,0-21-16,1 21 0,-1 0 15,-21-1-15,0 1 0,0 0 0,0 0 16,0 0-16,0 0 0,0 42 31,0 0-15,0 0-16,-21 0 0,21 22 15,-22-22-15,22 0 0,0 21 0,0-21 16,0 1-16,0 20 0,0-21 0,0 0 16,0 0-16,0 1 15,22-22-15,-1 21 0,0-21 0,0 0 16,0 0-16,0 0 0,22 0 15,-22 0-15,0-21 0,21 21 0,-20-22 16,-1 1-16,0 0 0,0 0 16,0 0-16,0 0 0,1-1 0,-22 1 15,0 0-15,21-21 0,-21 21 0,0-1 16,0 1-16,0 0 16,0 42 15,-21 0-31,21 1 0,0-1 15,0 0-15,0 0 0,0 0 0,0 0 16,0 1-16,0-1 0,0 0 16,21 0-16,0 0 0,0-21 15,21 0-15,-20 0 0,-1 0 16,0 0-16,21 0 0,-21 0 0,1 0 16,-1 0-16,21-21 0,-21 0 0,0 0 15,1 0-15,-1-1 0,0 1 16,0 0-16,0 0 0,0 0 15,-21-43-15,0 43 0,0 0 16,0 0-16,0 0 0,-21 21 31,0 0-31,0 0 16,21 21-16,0 0 0,-21 21 0,21-21 16,0 1-16,-21 20 0,21 0 15,0 1-15,0 20 0,0-21 0,0 1 16,0 20-16,0-20 0,0 20 0,0 1 15,0-1-15,0-21 0,0 22 16,0-1-16,-22 1 0,22-1 0,0 1 16,0-1-16,-21 1 0,0-1 15,21 1-15,0-22 0,0 1 0,-21-1 16,21-21-16,0 0 0,0 0 16,0 1-16,0-44 31,0 1-31,21 0 0,0-21 15,-21-1-15,21 1 0,1 0 16,-1-1-16,0-20 0</inkml:trace>
  <inkml:trace contextRef="#ctx0" brushRef="#br2" timeOffset="157535.64">23537 13441 0,'0'0'15,"-21"-42"-15,0 20 0,0-20 16,0 21-16,-1 0 0,22 0 0,0-1 15,0 1-15,0 0 16,22 21-16,-1 0 16,21 0-16,-21 0 0,22 21 0,-1 0 15,-21 1-15,21-1 0,-20 0 16,-1 0-16,0 21 0,0-20 0,-21 20 16,0-21-16,0 21 0,0-20 0,0-1 15,-21 21-15,-21-21 0,20 0 16,1-21-16,-21 22 0,0-1 0,20-21 15,1 0-15,-21 0 0,21 21 16,0-21-16,21-21 31,21 21-31,0-21 16,21-1-16,-21 22 0,22-21 0,-22 0 16,21 0-16</inkml:trace>
  <inkml:trace contextRef="#ctx0" brushRef="#br2" timeOffset="158156.62">23961 13420 0,'21'0'15,"-21"-21"-15,21 21 16,0 0-16,-21-22 0,21 22 16,0 0-16,-21-21 0,22 0 15,-1 21-15,-21-21 0,21 21 0,-21-21 16,0 0-16,0-1 0,0 1 15,-21 21 1,0 0-16,-1 0 16,1 0-16,0 0 0,0 0 15,0 21-15,21 1 0,-21-1 0,21 0 16,-22 0-16,22 0 0,0 0 16,0 1-16,0-1 0,0 0 15,0 0-15,0 0 0,0 0 0,22-21 16,-1 22-16,0-22 15,0 0-15,0 0 0,0 0 16,1 0-16,-1 0 16,0 0-16,0-22 0,0 1 15,0 0-15,-21 0 0,22 0 16,-22 0-16,21-1 0,0 1 16,0-21-16,-21 21 0,21 0 0,0-1 15,1 1-15,-1 0 0,0 21 16,0-21-16,0 21 0,0 0 0,1 0 15,-1 0-15,0 0 0,0 21 0,0 0 16,-21 0-16,0 1 16,21-1-16,-21 0 0,0 21 0,0-21 15,0 1-15,0 20 0,0-21 16,-21 0-16,21 0 0,-21 1 0,0-1 16,0 0-16,0-21 0,-1 0 31,22-21-31,0 0 15,0-1-15,0 1 16,0-21-16,0 21 0,22 0 0,-22-1 16,21 1-16,0-21 0,-21 21 0,21-22 15,0 22-15,0-21 0,1 21 16,-1 0-16,0-22 0,0 22 16,21 0-16</inkml:trace>
  <inkml:trace contextRef="#ctx0" brushRef="#br2" timeOffset="158631.07">25569 13187 0,'0'-21'0,"0"-43"16,21 43-1,-21 0-15,22-21 0,-22 20 16,0 1-16,21 0 0,-21-21 16,21 21-16,-21-1 0,0 1 0,0 0 15,0 0-15,0 0 0,-21 21 16,0 0-16,-1 21 15,1 0-15,0 0 0,0 22 16,0-22-16,0 21 0,-1 0 16,1 1-16,0-1 0,21 0 0,0 1 15,-21-1-15,21 0 0,0-20 16,0-1-16,0 21 0,0-21 0,0 0 16,0 1-16,21-1 0,-21 0 0,21-21 15,0 21-15,22-21 0,-22 0 16,0 0-16,21 0 0,-20 0 0,20 0 15,0 0-15,1-21 0,-1 0 16,0 0-16,1-1 0,-1 1 0,0 0 16,1 0-16,-1-21 0,-21-1 0,21 1 15,1 0-15</inkml:trace>
  <inkml:trace contextRef="#ctx0" brushRef="#br2" timeOffset="158854.94">26268 12891 0,'42'-170'15,"-105"403"-15,84-296 0,21-128 0,-42 170 0,0 0 16,0 0-16,0 42 15,-21 0-15,0 0 0,21 21 16,-21 1-16,-1-1 0,1 0 0,0 22 16,0-22-16,21 1 0,-21 20 15,0-21-15,-1 1 0,22-1 0,-21-21 16,21 22-16,-21-1 0,21-21 0,-21 0 16,21 0-16,0 1 15,0-1-15,0 0 0,0 0 0,21-21 16,0 0-16,0 0 15,1 0-15,20 0 0,-21 0 0,21 0 16,-20-21-16,20 0 0,0 21 0,-21-21 16</inkml:trace>
  <inkml:trace contextRef="#ctx0" brushRef="#br2" timeOffset="159887.15">26691 13123 0,'21'-21'0,"-42"42"0,42-63 0,-21 21 15,0 0-15,0 0 0,0-1 16,-21 22-16,21-21 0,-21 21 15,0 0-15,0 0 0,-1 0 0,1 0 16,0 21-16,0 1 0,0-1 16,0 0-16,-1 0 0,1 21 15,0-20-15,0 20 0,0-21 0,0 0 16,21 22-16,0-22 0,0 0 16,0 0-16,-22 0 0,22 0 0,0 1 15,0-1-15,22-21 16,-1 0-16,0 0 15,0 0-15,0 0 0,0 0 0,1 0 16,-1-21-16,0 21 0,0-22 16,-21 1-16,21 0 0,-21 0 15,21 0-15,1-22 0,-22 22 0,0-21 0,0 21 16,0 0-16,21-1 16,-21 1-16,0 0 0,0 42 31,0 0-31,-21 1 0,21-1 15,-22 0-15,22 0 0,-21 0 0,21 22 16,0-22-16,0 0 0,0 0 16,0 0-16,0 0 0,0 1 15,0-1-15,21-21 0,1 0 16,-1 0-16,0 0 0,0 0 16,0 0-16,0 0 0,22 0 0,-22 0 15,21 0-15,-21-21 0,22-1 0,-22 22 16,21-21-16,-21 0 15,22 0-15,-22 0 0,0 0 0,0-1 16,0-20-16,1 21 0,-22 0 16,0 0-16,0-1 0,0 1 0,0 0 15,0 42 17,-22 0-32,22 1 0,-21-1 0,21 0 15,0 0-15,0 0 0,0 0 16,0 1-16,0-1 0,0 0 0,0 0 15,0 0-15,0 0 0,0 1 0,0-1 16,0 0-16,-21-21 31,0 0-15,0 0-16,0 0 16,-1 0-16,22-21 15,-21 21-15,0-21 16,42 42 31,0-21-47,1 0 0,-1 0 15,0 0-15,0 0 0,0 0 16,22 0-16,-22 0 0,0 0 16,21 0-16,-21 0 0,1-21 15,-1-1-15,21 22 0,-21-21 16,0 21-16,1-21 0,-1 0 0,-21 0 15,21 21-15,0-21 0,-21-1 0,21-20 16,-21 21-16,0 0 0,0 0 16,0-22-16,0 22 0,0 0 0,0 0 15,0 42 17,0 0-32,0 0 0,0 22 0,0-22 15,0 0-15,0 0 0,0 21 16,0-20-16,0-1 0,0 0 0,0 21 15,0-21 1,0 1-16,0-1 0,-21 0 16,0-21-16,0 0 0,0 0 15</inkml:trace>
  <inkml:trace contextRef="#ctx0" brushRef="#br2" timeOffset="160771.44">28236 13060 0,'0'0'0,"0"-21"0,0 0 15,21-1-15,-21 1 16,22 0-16,-1 0 0,-21 0 16,0 42 15,0 0-31,0 0 15,0 0-15,0 1 0,0 20 0,0-21 16,0 21-16,0-20 0,0-1 0,0 21 16,0-21-16,-21 0 0,21 1 15,0 20-15,-22-21 0,22 0 16,0 0-16,0 1 16,-21-22-16,0 0 31,21-22-31,0 1 15,0 0-15,0 0 0,0 0 16,0 0-16,21-22 0,0 22 0,1-21 16,-1-1-16,0 1 0,0 0 15,0-1-15,22 1 0,-22 0 0,0 21 16,21-22-16,-21 22 0,1 21 16,20-21-16,-21 21 0,0 0 0,0 21 15,1 0-15,-1 0 0,0 1 16,0 20-16,-21 0 0,0 1 0,21-1 15,-21 0-15,21 1 0,-21-22 16,0 21-16,0 0 0,0-20 16,0 20-16,0-21 0,0 0 0,0 0 15,0 1-15,0-1 0,0 0 16,-21-21-16,0 0 16,0 0-1,21-21-15,0 0 0,0-1 16,0 1-16,0 0 0,0 0 15,21-21-15,0 20 0,0 1 16,1-21-16,-1 0 0,21 20 16,0-20-16,1 21 0,-1 0 0,0 0 0,1-1 15,-1 1-15,0 21 16,1 0-16,-22 0 0,0 21 0,0 1 16,0-1-16,1 0 0,-22 0 15,21 21-15,-21-20 0,0 20 0,0-21 16,0 21-16,0-20 0,-21-1 0,-1 0 15,1 0-15,21 0 0,-21 0 16,21 1-16,-21-22 0,21 21 0,-21-21 16,42 0 15</inkml:trace>
  <inkml:trace contextRef="#ctx0" brushRef="#br2" timeOffset="161155.74">29506 13187 0,'0'0'0,"0"-21"0,21 21 15,1-21 1,-1 21-16,0-22 16,0 22-16,0-21 15,0 0-15,1 21 0,-1-21 16,0 0-16,0 21 0,0-21 15,-21-1-15,0 1 0,21 0 16,-21 0-16,0 0 0,-21 21 31,0 0-31,0 21 0,0 0 16,0 0-16,-1 22 0,1-22 16,0 21-16,0-21 0,-21 22 0,42-1 15,-22-21-15,22 0 0,-21 22 16,21-22-16,0 0 0,0 0 0,0 0 15,0 0-15,0 1 0,0-1 16,21-21-16,1 0 0,-1 0 16,0 0-16,0 0 0,0 0 15,0 0-15,1 0 16,20-21-16,-21-1 0,21 22 0,-20-21 16,20 0-16</inkml:trace>
  <inkml:trace contextRef="#ctx0" brushRef="#br2" timeOffset="161410.59">30289 12742 0,'22'-42'0,"-22"0"31,-22 42-31,1 21 16,0 0-16,21 0 0,-21 22 16,0-1-16,0 0 0,-1 22 0,1-22 15,0 0-15,0 1 16,21-1-16,-21 0 0,0 1 0,21-22 15,-22 21-15,22-21 0,0 1 0,0-1 16,0 0-16,-21 0 0,21 0 16,21-21 15,1 0-15,-1-21-16,-21 0 0</inkml:trace>
  <inkml:trace contextRef="#ctx0" brushRef="#br2" timeOffset="161935.79">30586 12658 0,'0'0'0,"0"21"0,0 0 16,0 0-16,0 22 0,-21-22 15,21 21-15,-22 22 0,1-22 0,0 0 16,21 22-16,0-22 0,-21 0 15,0 1-15,21-1 0,-21-21 0,21 22 16,0-22-16,-22 0 0,22 21 16,-21-42-16,21 21 0,-21 1 0,21-1 15,0 0 1,0-42 15,0 0-31,0-1 16,21 1-16,-21 0 0,21 0 0,1 0 15,-1 0-15,0-22 0,0 1 16,21 21-16,-20-22 0,-1 1 0,0 21 16,0 0-16,21 0 0,-20-1 15,-1 22-15,0 0 0,0 22 16,-21-1-16,0 21 16,21-21-16,-21 22 0,0-22 0,0 21 15,0-21-15,0 0 0,0 22 16,0-22-16,0 0 0,0 0 15,0 0-15,0 1 0,-21-22 16,21 21-16,21-42 63,-21-1-63,21 22 0,1-21 15,-1 0-15,0 0 0,0 0 0,0 0 16</inkml:trace>
  <inkml:trace contextRef="#ctx0" brushRef="#br2" timeOffset="162319.57">31284 12996 0,'0'0'16,"-21"0"-16,0 22 0,0-1 16,0 0-16,-1 0 0,1 0 0,0 22 15,0-22-15,0 21 0,21-21 16,-21 22-16,21-22 0,-22 0 0,22 0 15,0 0-15,0 0 0,0 1 16,0-1-16,0 0 0,22-21 16,-1 0-16,0 0 15,0 0-15,0 0 0,0 0 0,1 0 16,-1-21-16,0 21 0,0-21 16,0-1-16,0 1 0,1 0 15,-1 0-15,0 0 0,-21-22 0,0 22 16,0-21-16,0 21 0,0-22 15,0 22-15,0 0 0,-21 0 0,0 0 16,-1 21-16,1 0 0,-21 0 16,21 0-16,0 0 0,-22 0 0,22 21 15,0 0-15,0 0 0,0-21 16,-1 21-16,22 1 0,-21-1 0,21 0 16,0 0-16,0 0 0,21 0 15,1-21-15,20 0 0,-21 22 16,21-22-16</inkml:trace>
  <inkml:trace contextRef="#ctx0" brushRef="#br2" timeOffset="162915.24">31835 13102 0,'0'0'0,"0"-21"15,-22-21 1,22 21-16,-21 21 0,0 0 0,0 0 15,0 0-15,0 0 0,-1 21 0,1 0 16,0 0-16,-21 0 16,21 0-16,-1 22 0,1-22 0,0 21 15,0-21-15,0 1 0,0-1 16,21 21-16,0-21 0,0 0 0,0 1 16,0-1-16,0 0 15,21-21-15,0 0 0,0 0 16,0 0-16,0 0 0,1 0 15,-1 0-15,0-21 0,0 21 16,0-21-16,0-1 0,-21 1 16,22 0-16,-1-21 0,0 21 0,-21-22 15,21 1-15,0-22 0,-21 22 16,21-21-16,1-1 0,-1 1 16,-21-1-16,21 1 0,-21 20 15,0-20-15,21 20 0,0 1 0,-21 0 16,0-1-16,0 22 0,0 0 15,0 42 1,-21 0-16,0 1 0,0 20 16,0 0-16,-1 22 0,-20-1 0,21 1 15,0-1-15,0 1 0,-1-1 16,1-20-16,21 20 0,0-21 0,0 22 16,0-22-16,0 1 0,0-22 15,0 21-15,0-21 0,0 22 0,21-22 16,1-21-16,-1 21 15,-21 0-15,21-21 0,0 0 0,0 0 16,0 0-16,1 0 0,-1 0 16,0 0-16,21 0 0,-21 0 0,1 0 15,-1-21-15,0 0 0,0 0 16,0-1-16,0 1 0,1 0 16,-22 0-16,0 0 0,0 0 0</inkml:trace>
  <inkml:trace contextRef="#ctx0" brushRef="#br2" timeOffset="163183.09">29930 13145 0,'0'0'16,"-43"0"-16,22 0 0,-21 0 0,63 0 31,21 0-31,-21 0 16,22 0-16,-1 0 0,0 0 0,1 0 15,20 0-15,-20-22 0,20 22 16,-21 0-16,1 0 0,-1 0 0,0 0 16,-20 0-16,-1 0 15,0 0-15,-42 0 16</inkml:trace>
  <inkml:trace contextRef="#ctx0" brushRef="#br2" timeOffset="163970.64">7493 15325 0,'0'0'0,"0"-43"16,-21 22-16,21 0 15,0 0-15,0 0 0,0 0 16,0-1-16,-21 22 31,21 22-15,0-1-16,0 0 0,0 21 0,0 1 15,0-1-15,0 0 0,0 1 16,0-1-16,0 21 0,-22-20 0,22-1 16,0-21-16,-21 22 0,21-1 15,-21-21-15,21 0 0,-21 0 0,21 22 16,0-22-16,0 0 16,0-42 15,0 0-31,0 0 15,0-1-15,0 1 0,0 0 0,0 0 16,0 0-16</inkml:trace>
  <inkml:trace contextRef="#ctx0" brushRef="#br2" timeOffset="164495.34">7345 15240 0,'0'0'0,"0"-21"0,0-21 15,0 20-15,0 1 0,0 0 16,0 0-16,0 0 0,0 0 15,21 21-15,0 0 16,0 0-16,0 0 0,1 0 0,-1 0 16,21 21-16,-21 0 0,22 0 15,-22 21-15,21-20 0,-21 20 0,0 0 16,1 1-16,-1-22 0,-21 21 16,0 0-16,0-20 0,0 20 15,0-21-15,-21 21 0,21-20 0,-22-1 16,1 0-16,0 0 0,0-21 15,0 21-15,0-21 0,21-21 32,0 0-17,0 0-15,0 0 0,21-1 16,0 22-16,0 0 16,21-21-16,-20 21 0,20 0 0,-21 0 15,21 0-15,1 21 0,-1-21 16,0 22-16,-20-1 0,20 0 15,-21 0-15,0 0 0,0 0 0,-21 1 16,0-1-16,0 21 0,0-21 16,-21 0-16,0 1 0,0-1 0,-21-21 15,20 21-15,-20 0 0,0 0 16,-1-21-16,1 0 0,21 21 0,-21-21 16,-1 0-16,22 0 0,0 0 15,0 0-15,0 0 0,-1-21 0,22 0 16,0 0-16,0 0 15,0 0-15,0-1 16,22 1-16,-1 0 0,0 0 16,0 21-16,21-21 15</inkml:trace>
  <inkml:trace contextRef="#ctx0" brushRef="#br2" timeOffset="165114.98">8255 15452 0,'0'0'0,"0"21"0,0 0 16,0 21-16,0-20 0,0-1 0,0 0 16,0 21-16,0-21 0,0 1 15,0 20-15,0-21 0,-21 0 0,21 0 16,0 1-16,0-1 0,0 0 16,21-21-1,0 0-15,0 0 0,0 0 0,1 0 16,-1 0-16,21-21 0,-21 0 15,22-1-15,-22 1 0,21 0 0,-21 0 16,22 0-16,-22 0 0,0-22 16,0 22-16,0 0 0,0 0 0,-21-22 15,0 22-15,0 0 0,0 0 0,0 0 16,-21 42 15,21 0-31,0 0 16,0 0-16,0 22 0,0-1 0,0-21 15,0 22-15,0 20 0,0-21 16,0 22-16,0-1 0,21 1 16,-21-1-16,22 1 0,-1-1 0,0 1 15,0 21-15,0-22 0,0 1 0,1-1 16,-1 1-16,0-1 0,-21 1 16,0-1-16,0 1 0,0-22 0,0 0 15,0 1-15,-21-1 0,0-21 16,-22 21-16,22-20 0,0-22 0,0 21 15,0-21-15,-1 0 0,1 0 0,0 0 16,0 0-16,0-21 0,-22 21 16,22-22-16,0-20 0,-21 21 0,21 0 15,-22-22-15,22 1 16,0-21-16,-21 20 0,20-20 0,1 20 16,0-20-16,21-1 0,0-20 0,0 20 15,0 1-15,0-22 0,0 22 16,0-22-16,21 21 0,0 22 0,22-21 15,-1 20-15,0 1 0,22 0 16,-22 20-16,22-20 0,-1 21 0,1 0 16,-1-22-16,1 22 0</inkml:trace>
  <inkml:trace contextRef="#ctx0" brushRef="#br2" timeOffset="166059.44">10393 15896 0,'0'-21'16,"0"0"-1,21 0-15,0 0 0,-21-1 0,21 1 16,0 0-16,-21 0 0,22 0 15,-1 0-15,-21-1 0,0-20 0,0 21 16,0-21-16,0 20 16,0-20-16,0 21 0,0-21 0,0-1 15,0 22-15,0-21 0,0-1 16,0 22-16,0-21 0,-21 21 0,-1 21 16,22-21-16,-21 21 0,0 0 15,21 21-15,-21 0 16,21 21-16,0 1 0,0-1 0,0 0 15,0 22-15,0-22 0,0 0 16,0 1-16,0-1 0,0 0 0,0-20 16,0 20-16,0-21 0,0 0 0,0 0 15,0 1-15,0-1 16,21-42 15,0 21-31,-21-22 0,21 1 16,-21 0-16,22 21 0,-1-21 0,-21 0 15,21 0-15,0-1 0,0 1 16,-21 0-16,21 0 0,1 0 0,-1 21 16,0 0-1,0 0-15,0 21 0,-21 0 16,21 0-16,-21 0 0,22 1 16,-22-1-16,0 0 0,21 0 0,-21 0 15,21 0-15,-21 1 0,21-22 16,0 0-16,0 0 15,1 0-15,-1 0 0,0 0 0,21-22 16,-21 1 0,1 0-16,-1 21 0,0-21 0,0 0 15,0 0-15,-21-1 0,0 1 0,21 21 16,-21-21-16,0 0 0,0 0 16,0 0-16,-21 42 31,21 0-31,0 0 15,-21 0-15,21 0 0,-21 1 0,21-1 16,0 0 0,0 0-16,0 0 0,0 0 15,21-21 17,0 0-32,-21-21 15,21 0-15,-21 0 16</inkml:trace>
  <inkml:trace contextRef="#ctx0" brushRef="#br2" timeOffset="166223.35">11134 15452 0,'0'0'0,"0"-21"0,0-22 0,0 22 15,0 0-15,0 0 16,0 42 15,0 0-15,0 0-16,21 0 0,0-21 0,85 106 31,-64-85-31</inkml:trace>
  <inkml:trace contextRef="#ctx0" brushRef="#br2" timeOffset="168027.57">11832 15663 0,'0'0'0,"21"0"0,0-21 0,-21 0 15,0 0-15,0 0 16,0 0-16,0-1 16,0 1-16,-21 0 0,0 0 15,0 0-15,0 0 0,0-1 0,-22 22 16,22 0-16,0 0 0,0 0 0,0 0 16,-1 22-16,-20-1 0,21 21 15,0-21-15,0 22 0,-1-22 0,1 21 16,0 0-16,0-20 0,0 20 15,21-21-15,0 21 0,0-20 0,0-1 16,0 0-16,0 0 0,0 0 16,21-21-16,0 0 15,0 0-15,22 0 0,-22 0 0,0-21 16,0 0-16,21 21 0,-20-21 16,-1 0-16,21-1 0,-21 1 0,0 0 15,1 0-15,20 0 0,-42-22 0,21 22 16,0-21-16,-21 0 0,0-1 15,0-20-15,0 20 0,0 1 0,0-21 16,0-1-16,0 22 0,0-1 16,0 1-16,0 0 0,0-1 0,0 22 15,-21 0-15,0 21 16,0 0-16,21 21 16,0 0-16,-21 22 0,21-1 15,0 0-15,0 1 0,0 20 16,0 1-16,0-22 0,0 22 0,0-22 15,0 0-15,0 22 0,0-22 16,0-21-16,21 22 0,0-22 0,-21 21 16,21-21-16,0 0 0,0-21 0,1 22 15,-1-22-15,21 0 0,-21 0 16,0 0-16,1 0 0,20 0 0,-21 0 16,21-22-16,-20 22 0,20-21 15,-21 0-15,21 0 0,-20 21 0,20-21 16,-21 0-16,0-1 0,0-20 15,1 21-15,-1 0 0,-21 0 16,0-1-16,0-20 0,0 21 0,0 0 16,0 0-16,0 42 31,0 0-31,0 0 0,0 0 16,0 0-16,-21 1 0,21 20 15,0-21-15,0 0 0,0 0 0,0 1 16,0-1-16,0 0 0,0 0 15,21 0-15,0-21 16,0 0-16,0 0 0,0 0 0,1 0 16,-1 0-16,0 0 15,21-21-15,-21 21 0,1-21 0,-1 0 16,0 21-16,0-21 0,0-1 0,0 1 16,-21 0-16,22 0 0,-1 0 15,-21 0-15,21-22 0,-21 22 0,0 0 16,0 0-16,0 42 31,0 0-31,-21 0 0,21 0 16,-21 1-16,21 20 15,-22-21-15,22 0 0,0 0 0,0 1 0,-21-1 16,21 0-16,0 0 16,-21-21-16,42-21 46,0 0-46,-21 0 0,22-1 16,-1 1-16,-21 0 0,21 0 0,0 0 16,0 0-16,0-22 0,1 22 15,-1 0-15,0 0 0,-21 0 0,21-1 16,0 22-16,-21 22 16,0-1-16,0 0 15,0 21-15,0-21 0,0 1 0,0-1 16,0 21-16,21-21 15,1 0-15,-1 1 0,-21-1 0,21 0 16,0 0-16,21 0 0,-20-21 0,20 21 16,-21-21-16,21 0 0,1 0 15,-22 0-15,21 0 0,1 0 0,-1 0 16,-21 0-16,21 0 0,-20-21 0,-1 21 16,21-21-16,-21 0 15,0 0-15,1 0 0,-22-1 0,21 1 0,-21 0 16,21-21-16,-21 21 0,0-22 15,0 1-15,0 21 0,0-22 0,0 22 16,-21 0-16,0 0 0,-1 0 0,1 21 16,0 0-16,0 0 15,0 21-15,-22 21 0,22-21 16,0 1-16,0 20 0,0-21 16,21 0-16,0 22 0,0-22 0,0 0 15,0 0-15,0 0 0,0 0 0,0 1 16,21-22-16,0 21 15,0-21-15,0 0 0,1 0 0,-1 0 16,0 0-16,0 0 0,0-21 16,0 21-16,1-22 0,-22 1 15,21 21-15,0-21 0,-21 0 0,21 0 16,-21 0-16,21-1 0,-21 1 16,0 0-1,0 42 16,0 0-31,0 1 0,0 20 16,0-21-16,0 0 0,-21 22 16,21-1-16,0 0 0,0 1 0,-21 20 15,21-21-15,0 22 0,-21-1 0,21 22 16,0-21-16,0-1 0,0 1 16,0-1-16,0 22 0,21-22 0,0 22 15,-21-22-15,21 1 0,0 21 0,1-22 16,-1 1-16,0-1 15,-21-21-15,21 22 0,0-22 0,0 1 16,-21-1-16,0 0 0,0-21 16,0 1-16,0-1 0,-21-21 15,0 0-15,0-21 16,0-1-16,0 1 16,-1-21-16,1 0 0,0-1 0,21 1 15,0 0-15,-21-22 0,21-21 16,0 22-16,0-22 0,0 22 0,0-22 15,0 0-15,0 1 0,21-1 0,0 0 16,0 1-16,1-1 16,-1 22-16,0-1 0,0 22 0,0-22 15,0 22-15,1 21 0,-22-22 0,0 22 16,21-21-16,-21 21 0,0 0 16</inkml:trace>
  <inkml:trace contextRef="#ctx0" brushRef="#br2" timeOffset="168243.48">12763 15198 0,'0'0'0,"-42"-43"16,21 43-1,21-21-15,21 21 32</inkml:trace>
  <inkml:trace contextRef="#ctx0" brushRef="#br2" timeOffset="168679.29">15706 15367 0,'0'-21'0,"0"42"0,-22-63 16,22-1-16,0 22 0,0 0 15,0-21-15,0 21 0,0-1 0,0-20 16,0 21-16,0 0 0,0 0 16,0 42-1,0 0 1,0 0-16,0 21 0,0 22 0,0-22 15,0 22-15,0-22 0,0 22 0,0-22 16,0 21-16,-21-20 0,21-1 16,-21 0-16,21 1 0,-21-1 0,21-21 15,-21 22-15,21-22 0,-21 0 16,21 0-16,-22-21 31,1 0-31</inkml:trace>
  <inkml:trace contextRef="#ctx0" brushRef="#br2" timeOffset="169478.83">15198 15642 0,'0'0'0,"21"0"32,0 0-32,0 0 15,21 0-15,1 0 0,-1 0 0,0-21 16,1 21-16,20-21 0,-20 21 15,20-21-15,1 0 0,-1-1 16,1 1-16,-1 0 0,1 0 16,-1 0-16,-21-22 0,22 22 0,-22-21 15,1 0-15,-22 20 0,0-20 0,0 0 16,-21-1-16,0 22 0,0-21 16,0 21-16,0 0 0,0-1 0,-21 22 15,0 0-15,0 0 16,-1 0-16,1 0 0,21 43 0,-21-22 15,0 21-15,21 22 0,-21-22 16,21 22-16,-21-22 0,-1 21 16,22 1-16,-21-22 0,21 1 0,-21-1 15,0 0-15,21 1 0,0-22 16,0 21-16,0-21 0,0 0 0,0 1 16,0-1-16,0-42 31,0-1-31,0 1 15,21 0-15,0 0 0,0 0 16,1 0-16,-1-22 0,0 22 0,21-21 16,-21 21-16,1-22 0,20 22 15,-21 0-15,0 0 0,22 21 16,-22 0-16,0 0 0,0 0 16,-21 21-16,21 0 15,-21 21-15,0-20 0,0-1 0,0 0 16,0 0-16,0 21 0,0-20 0,0-1 15,0 0-15,0 0 16,0 0-16,21-21 0,1 0 0,-1 0 16,0 0-16,0 0 0,21 0 15,-20 0-15,-1 0 0,21 0 0,-21 0 16,0-21-16,22 0 0,-22 21 0,21-21 16,-21 0-16,1-1 0,20 1 15,-21 0-15,0 0 0,-21 0 16,0 0-16,0-1 0,0-20 0,0 21 15,0 0-15,-21 21 16,0 21 0,21 0-16,-21 0 0,21 0 15,0 1-15,0 20 0,0-21 0,0 0 16,0 0-16,0 1 0,0-1 16,0 0-16,0 0 0,21-21 15,0 0 1,0 0-16,0 0 0,1 0 15,-1 0-15,21-21 0,-21 21 0,22-21 16,-22 0-16,21 21 0,0-22 16</inkml:trace>
  <inkml:trace contextRef="#ctx0" brushRef="#br2" timeOffset="171039.45">18711 15875 0,'0'0'0,"-21"0"0,0 0 16,21-21-16,0 0 0,0 0 16,0-1-16,0 1 0,21 0 15,0-21-15,0 21 0,1-22 0,-1 22 16,0-21-16,0-1 0,21 1 16,-20-21-16,20 20 0,-21-20 0,0-1 15,0 22-15,1 0 0,-1-1 16,-21 1-16,0 21 0,0-22 15,0 22-15,-21 21 0,-1 0 16,1 0-16,0 0 0,0 21 16,0 1-16,0-1 0,-1 21 0,22 0 15,-21 1-15,21-1 0,0 22 16,0-22-16,0 0 0,0 1 0,0-1 16,21 0-16,1 1 0,-1-1 0,-21 0 15,21-21-15,0 1 0,-21 20 16,0-21-16,21 0 0,-21 0 15,21 1-15,-42-22 32,0 0-32,0-22 15,0 1-15,0 0 0,-1 21 16,22-21-16,-21 0 0,0 0 0,0-22 16,0 22-16,21 0 0,0 0 15,-21 0-15,21 42 31,0 0-31,0 0 0,21 0 16,-21 0-16,21 1 0,0-1 16,0 0-16,0 0 0,1 0 15,-1 0-15,0 1 0,0-22 0,0 21 16,22-21-16,-22 0 0,21 0 0,-21 0 16,22 0-16,-1 0 0,0 0 15,1-21-15,-1 21 0,0-22 0,1 1 16,-1 21-16,0-21 0,-21 0 15,22-21-15,-22 20 0,0 1 0,0 0 16,-21-21-16,0 21 0,0-1 0,0 1 16,0 0-16,0 0 0,-21 21 15,0 0 1,0 21-16,21 0 0,-21 0 16,-1 1-16,22-1 0,0 21 0,-21-21 15,21 0-15,0 22 0,0-22 16,0 0-16,0 0 0,0 22 15,0-22-15,21 0 0,1 0 16,-1-21-16,0 0 0,0 0 16,0 0-16,0 0 0,1 0 0,20 0 15,-21-21-15,0 0 0,0 21 16,22-21-16,-22-1 0,0 1 0,0 0 16,0 0-16,1 0 0,-1 0 0,0-22 15,-21 22-15,0-21 0,0 21 16,0-22-16,21 22 0,-21 0 0,0 0 15,0 42 17,-21 0-32,0 0 0,21 0 0,0 1 15,0 20-15,0-21 0,-21 0 16,21 22-16,0-22 0,0 0 0,0 21 16,0-21-16,0 1 0,0-1 15,21-21-15,0 21 0,0-21 0,0 0 16,0 0-16,1 0 15,-1 0-15,0 0 0,0 0 0,0-21 16,0 0-16,1-1 0,-1 1 0,0 0 16,-21 0-16,21 0 15,0-22-15,0 22 0,1-21 0,-22 0 0,0-1 16,21-20-16,-21 20 16,21-20-16,-21 21 0,0-1 0,0 22 15,0-21-15,0 21 0,0 42 16,0 0-1,0 21-15,0-21 0,-21 22 16,0-1-16,-1 0 0,1 1 0,21-1 16,-21 0-16,0 1 0,21-1 0,0 0 15,-21-20-15,21 20 0,-21-21 16,21 0-16,-22 0 0,22 1 0,0-1 16,0 0-16,0-42 46,0 0-46,0-1 0,0 1 16,22 0-16,-1 0 0,0 0 0,0 0 16,0-1-16,0-20 0,1 21 15,20 0-15,-21 0 0,21-1 0,1 1 16,-22 21-16,21 0 0,-21 0 16,22 0-16,-22 0 0,0 0 0,0 21 15,0 1-15,-21-1 0,0 0 0,0 0 16,0 0-16,0 0 0,0 1 15,0-1-15,-21 0 0,-21 0 0,21-21 16,0 21-16,-22 0 16,22 1-16,-21-22 0,21 21 0,-22-21 15,22 21-15,-21-21 0,21 0 0,-1 0 16,1 0-16,0 0 0,0 0 16</inkml:trace>
  <inkml:trace contextRef="#ctx0" brushRef="#br2" timeOffset="173084.28">21548 15663 0,'-22'0'0,"44"0"0,-65 22 16,22-22-16,21-22 47,0 1-32,0 0-15,21 0 0,0 0 16,-21 0-16,22-1 0,-1 1 0,0-21 16,0 0-16,0-1 0,0 1 15,1 0-15,-1-1 0,21-20 0,-21 20 16,22 1-16,-22 0 0,0 21 0,21-22 16,-21 43-16,1-21 0,-1 21 15,0 0-15,0 21 0,-21 0 16,21 1-16,-21-1 0,0 0 15,0 0-15,0 21 0,0-20 0,0-1 16,0 0-16,0-42 47,0 0-47,0-1 16,0 1-16,0 0 0,0 0 15,-21 0-15,0 0 0,0-1 16,21 1-16,-21 21 0,-1-21 0,1 21 15,0 0-15,0 0 0,0 0 16,0 0-16,-1 21 0,1 0 0,0 22 16,21-22-16,-21 21 0,0 1 15,21 20-15,-21-21 0,21 1 0,0-1 16,0 0-16,0 22 0,0-43 0,0 21 16,0 1-16,21-22 15,0 21-15,0-21 0,0 1 0,0-1 16,1-21-16,-1 21 0,21-21 15,-21 0-15,0 0 0,22 0 0,-1 0 16,0 0-16,1 0 0,-22-21 0,21 0 16,22-1-16,-22 1 0,0 0 15,1-21-15,-1-1 0,-21 1 0,22 0 16,-1-22-16,-21 22 0,21-22 16,-20 1-16,-1-1 0,0 1 15,0 21-15,0-22 0,-21 22 0,0-1 16,0 1-16,0 21 0,0-21 15,0 20-15,-21 22 16,0 22-16,0-1 16,0 21-16,21-21 0,-22 43 0,1-22 15,0 22-15,0-1 0,0 1 16,21-1-16,0 1 0,-21-1 0,21-21 16,0 22-16,0-22 0,0 1 15,0-22-15,0 21 0,21-21 0,0 0 16,0 1-16,0-1 0,0-21 0,22 0 15,-22 0-15,21 0 16,1 0-16,-1 0 0,0 0 0,1-21 16,-1 21-16,0-22 0,1 1 15,-22 0-15,21 0 0,0 0 0,-20-22 16,-1 22-16,0-21 0,0 21 0,-21-22 16,0 1-16,0 0 0,0-1 15,0 22-15,0-21 0,0 21 0,0 0 16,-21-1-16,0 22 0,0 0 15,-1 0-15,-20 0 0,21 22 0,0-1 16,-22 21-16,22-21 0,-21 22 16,21-1-16,-22 0 0,22-21 0,0 22 15,0-1-15,0 0 0,21-20 16,0 20-16,0-21 0,0 0 16,0 0-16,0 1 0,0-1 0,21-21 15,0 21-15,0-21 16,0 0-16,1 0 0,-1 0 0,0 0 15,21 0-15,-21-21 0,1 21 0,-1-21 16,0-1-16,0 1 0,0 0 16,0 0-16,1 0 0,-22-22 0,21 22 15,-21-21-15,21 21 0,-21 0 16,0-22-16,0 22 0,0 0 16,0 42-1,0 0-15,0 0 16,0 1-16,0-1 0,0 0 0,-21 21 15,21-21-15,-21 1 0,21-1 0,0 0 16,0 0-16,0 0 0,0 0 16,0 1-16,21-22 0,0 0 15,0 0-15,0 0 0,0 0 16,22 0-16,-22 0 0,0 0 0,21-22 16,-20 1-16,-1 21 0,21-21 0,-21 0 15,22 0-15,-22 0 0,0-1 16,21-20-16,-21 21 0,1-21 0,-1 20 15,0-20-15,-21 0 0,21 21 16,-21-1-16,0-20 0,0 21 16,-21 42-1,21 0-15,-21 22 16,0-22-16,21 21 0,0-21 0,-22 22 16,1-1-16,21-21 0,-21 21 15,21-20-15,0-1 0,0 0 0,0 0 16,0 0-16,0 0 0,0 1 0,0-1 15,0-42 32,0-1-47,-21 22 0,21-21 16,-21 0-16,21 0 0,-21 0 16,21 0-16,0-1 0,-22 1 15,1 0-15,21 0 0,-21 0 0,21 0 16,-21 21-1,21 21 1,-21 0-16,21 0 0,0 0 0,0 0 16,0 1-16,0-1 0,0 0 15,0 0-15,0 0 0,21-21 0,0 0 16,0 21-16,0-21 0,1 0 16,-1 0-16,0 0 0,21 0 15,-21 0-15,22 0 0,-22-21 0,21 0 16,-21 21-16,22-21 15,-1 0-15,-21 0 0,22-1 0,-22 1 16,21-21-16,-21 21 0,22-22 0,-22 22 16,0-21-16,-21 0 0,21 20 15,-21-20-15,0 0 0,0 21 0,0-1 16,0 1-16,-21 21 16,0 0-16,0 21 0,-1-21 15,1 43-15,0-22 0,21 0 16,0 21-16,-21-20 0,21 20 15,0-21-15,0 21 0,0-20 0,0-1 0,0 0 16,21 0-16,-21 0 0,0 0 16,21 1-16,0-1 15,-21 0 1,-21-21 0,0 0-1,0 0-15,21-21 0,-21 21 16,0-21-16,-1 21 0,22-22 0,0 1 15,0 0-15,0-21 0</inkml:trace>
  <inkml:trace contextRef="#ctx0" brushRef="#br2" timeOffset="175787.73">25294 15071 0,'0'0'0,"-21"0"16,21-21-16,0-1 16,0 1-16,0 0 0,21 0 15,-21 0-15,21 21 16,0-21-16,-21-1 0,22 1 0,-1 21 16,-21-21-16,21 0 0,0 21 15,0 0-15,0-21 0,1 21 16,-1 0-16,-21 21 0,21 0 15,-21 21-15,21-20 0,-21 20 16,0 0-16,0 1 0,0-1 0,0 0 16,0 1-16,0 20 0,0-21 15,0-20-15,-21 20 0,21 0 16,-21-21-16,21 1 0,0-1 0,-21 0 16,-1 0-1,22-42 1,0 0-16,0 0 15,0-1-15,0 1 0,0 0 0,0-21 16,0-1-16,0 22 0,0-21 16,22-22-16,-1 22 0,0 0 0,0-1 15,0 1-15,0 21 0,1-21 16,20-1-16,-21 22 0,0 0 16,22 21-16,-22 0 0,0 0 0,0 0 15,0 0-15,-21 21 0,21 0 16,-21 22-16,22-22 0,-22 21 0,21 0 15,-21 1-15,0-1 0,0 0 0,0 1 16,0-1-16,0 0 0,0-20 16,0 20-16,0-21 0,0 0 0,0 0 15,0 1-15,21-1 0,0-21 16,0 0 0,0-21-16,1-1 15,-22 1-15,21-21 16,0 21-16,0-22 0,-21 22 0,21-21 15,0 0-15,1-1 0,-1 1 16,0 21-16,0-22 0,0 1 0,0 21 16,1 0-16,-22 0 0,21-1 15,0 22-15,0 0 0,-21 22 16,0-1-16,0 0 0,0 21 16,0-21-16,0 22 0,0-1 15,0 0-15,0-20 0,0 20 0,0 0 16,0-21-16,0 22 0,0-22 15,21 0-15,0 0 0,-21 0 0,22 1 16,-1-22-16,0 0 0,21 0 16,-21 0-16,1 0 0,-1 0 15,21 0-15,-21 0 0,22 0 0,-22-22 16,21 1-16,-21 0 0,22 0 16,-22-21-16,21 20 0,-21-20 0,0 0 15,1-1-15,-1 1 0,0 0 16,-21 21-16,0-22 0,0 1 0,0 21 15,0 0-15,0-1 0,-21 22 16,0 0-16,-1 0 0,1 0 0,0 0 16,-21 22-16,21-1 0,-1 0 0,1 0 15,0 21-15,0-20 0,0 20 16,21 0-16,-21 1 0,21-22 16,0 21-16,0 0 0,0-20 0,21-1 15,0 0-15,0 0 0,0 0 16,0 0-16,22 1 0,-22-22 0,21 0 15,1 0-15,-1 0 0,0 0 16,1 0-16,-1 0 0,0-22 0,22 1 16,-22 0-16,0 0 0,1-21 15,-1 20-15,0-20 0,-20 0 0,20-22 16,-21 22-16,21 0 0,-20-22 0,-22 22 16,0-1-16,0 1 0,0 0 15,0-1-15,0 1 0,0 0 0,0 21 16,-22-1-16,1 22 15,0 0-15,0 0 0,0 0 0,0 22 16,-1-1-16,1 0 0,21 21 16,-21 1-16,21-22 0,-21 21 0,21 0 15,0 1-15,0-1 0,0 0 0,0 1 16,0-1-16,0 0 0,0 1 16,21-22-16,0 21 0,0 1 0,-21-22 15,22 0-15,-1 0 0,21 0 16,-21-21-16,0 0 0,1 0 0,20 0 15,-21 0-15,21 0 0,-20 0 16,-1-21-16,21 0 0,-21 0 16,0 0-16,1-22 0,-1 22 0,0-21 15,0-1-15,0 1 0,0 0 16,1-22-16,-22 22 0,21 0 0,0-1 16,-21-20-16,21 20 0,-21 1 15,0 21-15,0-21 0,0 20 0,-21 44 31,0-1-31,0 0 0,-1 0 16,1 21-16,0 1 0,21-1 16,-21-21-16,0 22 0,21-1 0,0 0 15,-21 1-15,21-1 0,-22-21 0,22 21 16,-21-20-16,21 20 16,0-21-16,0 0 0,0 0 0,0 1 15,0-1-15,0-42 31,0-1-31,21 1 16,1 0-16,-1-21 16,0 21-16,0-1 0,0-20 0,0 21 15,1 0-15,-1 0 0,0-1 16,0 1-16,0 0 0,0 21 16,1 0-16,-22 21 15,0 0-15,0 22 16,0-22-16,0 0 0,0 21 15,0-20-15,0 20 0,21-21 16,0 0-16,-21 0 0,21 1 0,0-1 16,0 0-16,1 0 0,-1 0 0,0-21 15,0 0-15,21 0 0,-20 0 16,-1 0-16,0 0 0,0 0 0,0-21 16,0 21-16,1-21 0,-1 0 15,0 0-15,0-22 0,0 22 0,0-21 16,-21-1-16,22 22 0,-1-21 15,-21 21-15,0 0 0,0-1 0,21 1 16,-21 42 15,0 1-31,-21 20 0,0-21 16,21 0-16,0 22 0,0-22 16,0 0-16,0 21 0,0-21 0,0 1 15,0-1-15,0 0 0,0 0 16,21 0-16,0-21 15,0 0-15,0 0 16,0 0-16,1 0 0,-1 0 16,0-21-16,-21 0 0,0 0 15,0 0-15,21-1 0,-21 1 0,0-21 16,0 21-16,0-22 0,0 22 16,0-21-16,0 21 0,-21-22 15,21 22-15,-21 0 0,0 0 0,-1 0 16,44 21 15,20 0-15,-21 0-16,21 0 0,-20 21 15,20-21-15,21 0 0,-20 0 0,20 0 16,1 0-16,-1 21 0,1-21 16,-1 0-16,1 0 0,-22 0 0,0 0 15,1 0-15,-1 0 0,0 0 16,-20 0-16,-1 0 15,-42 0 1,-1 0 0,-20 0-16,21 21 0,-21-21 0,20 21 15,-20 1-15,0-1 0,-1 0 16,22 0-16,-21 0 0,21 0 16,0 1-16,-1-1 0,1 0 0,21 0 15,0 0-15,0 0 0,0 1 0,0-1 16,0 0-16,21 0 0,1-21 0,-1 21 15,0-21-15,0 0 16,0 0-16,0 0 0,1 0 0,-1 0 16,21-21-16,-21 0 0,0 21 15,1-21-15,-1-22 0,0 22 0,21-21 16,-21 0-16,1-1 0,-1 1 16,0-22-16,-21 22 0,21-21 0,0 20 15,0-20-15,1-1 0,-1 22 16,0 0-16,-21-1 0,0 1 0,21 0 15,-21 20-15,0 1 0,-21 21 16,0 21 0,0 22-16,-1-1 0,22 0 15,-21 1-15,21-1 0,-21 0 16,21 22-16,0-22 0,0 22 0,0-1 16,0 1-16,0-22 0,21 0 15,-21 22-15,21-22 0,1 1 0,-1-22 16,-21 21-16,21-21 0,0 0 15,0 1-15,-21-1 0,21-21 0,1 0 16,-1 0-16,0 0 0,0 0 16,0 0-16,22-21 0,-22-1 0,0 1 15,21 0-15,-21 0 0,22-21 16,-22 20-16,0-20 0,0 0 0,-21-1 16,0 22-16,0-21 0</inkml:trace>
  <inkml:trace contextRef="#ctx0" brushRef="#br2" timeOffset="176075.56">27559 14923 0,'0'0'15,"-21"0"-15,0 0 0,-1 0 0,44 0 32,20 0-32,-21-22 15,21 22-15,-20 0 0,20-21 0,0 21 16,22 0-16,-22-21 0,22 0 16,-22 21-16,21 0 0,-20 0 0,20-21 15,-20 21-15,20 0 0,-21-21 16,22 21-16,-22 0 0,22 0 0,-1 0 15</inkml:trace>
  <inkml:trace contextRef="#ctx0" brushRef="#br2" timeOffset="176327.42">31115 15282 0,'0'0'0,"21"22"0,0-22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42:2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1228 0,'0'0'0,"0"42"16,0-21-16,21 0 0,-21 22 15,0-22-15,0 21 0,0 1 0,0-1 16,0 21-16,0-20 0,0 20 16,21 22-16,-21-22 0,0 22 0,0-21 15,21 20-15,-21 22 0,21-21 16,-21 21-16,0-22 0,0 22 16,0-21-16,0 21 0,0-22 0,0 1 15,0 0-15,0 20 0,0-20 16,0 0-16,0-1 0,0 1 0,0 0 15,0-22-15,0 1 0,0-1 16,0 1-16,0-1 0,0-20 16,0-1-16,0 0 0,0 1 0,0-22 15,0 0-15,0 0 0,-21-21 32,21-21-17,0 0-15,-21-22 0,21 22 0,0-21 16,0 21-16,0-43 0,0 22 15,-21-22-15,21 22 0,0-43 0,0 22 16,0-22-16,0 22 0</inkml:trace>
  <inkml:trace contextRef="#ctx0" brushRef="#br0" timeOffset="1295.86">1799 1270 0,'0'-21'32,"21"21"-17,-21-21-15,21 21 0,1-21 0,-1 21 16,0 0-16,0 0 0,21 0 15,-20 0-15,41 0 16,-21 0-16,22 0 0,-1 0 0,22 0 16,0 21-16,21-21 0,-1 0 15,1 21-15,0-21 0,0 0 0,0 0 16,21 21-16,21-21 0,0 0 16,0 0-16,0 0 0,1 0 0,20 0 15,0 0-15,1 0 0,-1 0 16,0 0-16,1-21 0,-1 21 0,0-21 15,-21 21-15,22 0 0,-43-21 16,21 21-16,-21 0 0,-21-22 0,21 22 16,-43 0-16,22 0 15,-42 0-15,20 0 0,-20 0 0,-22-21 16,1 21-16,-1 0 0,0 0 16,-21 0-16,1 0 0,-1 0 15,0 0 1,0 0 15,-21 21-15,0 1-16,0-1 15,0 0-15,0 0 0,0 0 0,0 0 16,0 22-16,0-22 16,0 21-16,0-21 0,0 22 0,0-1 15,0 22-15,0-22 0,0 21 0,0 1 16,0-22-16,0 22 0,0-1 15,0 1-15,0-1 0,0 1 0,0-1 16,0 1-16,0 20 0,0-20 16,0 21-16,0-22 0,0 22 0,-21-22 15,21 1-15,-21-1 0,0 1 16,21-1-16,0 1 0,0-1 0,0 1 16,-22-1-16,22 1 0,-21-1 0,21-20 15,-21 20-15,21-21 0,0 1 16,0-1-16,-21 0 0,0 1 15,21-22-15,-21 0 0,21 21 0,0-20 16,-22-1-16,22 0 0,-21 0 16,0-21-16,21 21 0,0 0 15,-21-21-15,0 0 16,0 0 0,-1 0-1,1 0-15,0 0 0,0 0 16,0 0-16,0 0 0,-22 0 15,22 0-15,-21 0 0,-1 0 0,1 0 16,-21 0-16,-1 0 0,1 0 16,-22 0-16,21 0 0,-20 0 0,-22 0 15,21 0-15,1 0 0,-22 0 16,0 0-16,-21 0 0,0 0 0,0 0 16,0 0-16,21 0 0,-21 0 15,21 0-15,-21 0 0,21 0 0,1 0 16,-1 0-16,-21 0 0,21 0 15,-21 0-15,21 0 0,-21 0 0,21 0 16,0 0-16,-21 0 0,43 0 16,-22 0-16,0 0 0,21-21 0,-20 21 15,20 0-15,0 0 0,-21-21 0,22 21 16,20 0-16,-20 0 0,-1-21 16,0 21-16,1 0 0,20 0 15,-21 0-15,22-21 0,-22 21 16,22 0-16,20 0 0,1 0 0,0 0 15,-1-21-15,22 21 0,0 0 16,0 0-16,0-22 0,21 1 16,0 0-1,21 21-15,0-21 0,0 0 0,0 0 16,1-1-16,20 1 0</inkml:trace>
  <inkml:trace contextRef="#ctx0" brushRef="#br0" timeOffset="1719.63">2180 1884 0,'0'63'31,"0"-20"-31,21-1 0,0 0 16,-21 1-16,22 20 0,-1 1 0,-21-22 15,0 22-15,0-1 0,0 1 16,0-22-16,0 21 0,0-20 0,0-1 16,0 22-16,0-43 0,0 21 15,0 0-15,0-20 0,0-1 0,0 0 16,0 0-16,0 0 16,0-42 15,0 0-31,0-21 15</inkml:trace>
  <inkml:trace contextRef="#ctx0" brushRef="#br0" timeOffset="2036.45">2074 2265 0,'-21'-42'0,"42"84"0,-42-106 0,21 43 0,-21-21 0,21 21 15,0 0-15,0-1 16,0 1-16,0-21 0,0 21 0,21 0 15,0-22-15,0 22 0,22-21 16,-1 21-16,22-1 0,-22 1 0,21 0 16,22 21-16,-21 0 0,-1 0 15,-21 21-15,22 22 0,-22-22 16,-21 42-16,1-20 0,-1-1 0,-21 21 16,0-20-16,-21 20 0,-1-20 15,1-1-15,-21 21 0,0-20 0,-1-1 16,-20 0-16,20 1 0,1-1 15,0-21-15,-1 22 0,22-22 0,0 0 16,0 0-16,0 0 0,21 0 16,21-21-1,0 0-15,0 0 0,0 0 16</inkml:trace>
  <inkml:trace contextRef="#ctx0" brushRef="#br0" timeOffset="2579.96">3175 2709 0,'0'0'0,"42"-42"31,-42 21-31,0 0 16,0 0-16,0-1 0,0 1 0,0 0 15,0 0-15,0 0 0,-21-22 16,0 22-16,0 0 0,-22-21 0,22 21 15,0 21-15,-21-22 0,21 22 16,-22 0-16,22 0 0,-21 0 0,-1 22 16,1-1-16,0 0 0,-1 21 15,1 1-15,21-1 0,0 0 0,0 1 16,-1-1-16,22 0 0,-21 1 16,21-1-16,0-21 0,0 21 0,0-20 15,21 20-15,1-21 16,-1 0-16,0-21 0,0 21 0,21-21 15,-20 0-15,20 0 0,-21 0 16,21 0-16,-20 0 0,20-21 0,-21 0 16,21 0-16,-20 0 0,-1 0 15,0-1-15,0 1 0,0-21 0,0 21 16,-21-22-16,0 22 0,0-21 0,0 0 16,0 20-16,0-20 0,0 21 15,0 0-15,0 0 0,0 42 31,0 0-31,0 0 0,0 21 0,-21-20 16,21 20-16,0 0 0,0-21 16,0 22-16,0-22 0,0 21 0,0-21 15,0 1-15,0-1 16,0 0-16,21 0 0,-21 0 0,22-21 16,-1 0-16,0 0 0,21 0 0,-21 0 15,1 0-15,20 0 0,0-21 16</inkml:trace>
  <inkml:trace contextRef="#ctx0" brushRef="#br0" timeOffset="2859.8">3641 2498 0,'0'0'0,"0"-43"0,0 22 16,0 0-16,0 0 0,0 0 0,-22 42 31,22 0-31,0 21 16,0-20-16,0 20 0,0 0 15,0 1-15,0-1 0,0 21 0,0-20 16,0-1-16,0 22 0,0-1 16,0-21-16,0 22 0,0-1 0,0-20 15,0 20-15,0-20 0,0 20 0,-21-21 16,21 1-16,-21-22 0,21 21 16,0-21-16,0 1 0,0-1 0,0 0 15,0-42 16,0 0-31,0-22 0,0 22 16</inkml:trace>
  <inkml:trace contextRef="#ctx0" brushRef="#br0" timeOffset="3132.65">3577 2646 0,'0'-42'0,"0"84"0,0-127 0,0 43 15,0 21-15,0 0 0,0-1 16,0 1-16,0 0 0,21 0 0,0 0 15,1 21-15,-1 0 0,21 0 16,-21 0-16,22 0 0,-1 0 16,-21 21-16,21 0 0,-20 0 0,-1 22 15,0-22-15,0 21 0,-21-21 16,0 22-16,0-22 0,0 21 0,-21-21 16,0 0-16,0 22 0,-1-22 15,1 0-15,-21 0 0,21 0 0,0 1 16,-1-22-16,1 21 0,0-21 0,0 0 15,0 0-15</inkml:trace>
  <inkml:trace contextRef="#ctx0" brushRef="#br0" timeOffset="3487.44">4043 2752 0,'0'0'0,"21"0"0,0 0 16,0 0-16,0 0 16,1 0-16,-1-21 0,0-1 15,0 22-15,0-21 0,0 0 16,1 0-16,-22 0 0,21 21 0,-21-43 16,21 22-16,-21 0 0,0 0 15,0 0-15,0 0 0,0-1 0,0 1 16,-21 0-16,0 21 0,-1 0 15,1 0-15,0 21 16,0 0-16,0 1 0,0-1 0,-1 21 16,22 0-16,0-20 0,-21 20 15,21 0-15,-21-21 0,21 22 0,0-22 16,0 21-16,0-21 0,0 1 16,0-1-16,21 0 0,0-21 0,1 21 15,-1-21-15,0 0 0,0 0 0,0 0 16,22 0-16,-1 0 0,-21 0 15,21 0-15,1-21 0,-22 0 16,21 0-16</inkml:trace>
  <inkml:trace contextRef="#ctx0" brushRef="#br0" timeOffset="3828.25">4614 2582 0,'0'0'0,"0"-42"0,0 21 0,0-21 16,0 20-16,0 1 0,0 0 0,0 0 15,0 0-15,0 0 16,21-1-16,1 22 0,20 0 15,-21 0-15,21 0 0,1 0 0,-1 22 16,0-1-16,1 0 0,-1 0 16,0 0-16,-20 22 0,20-22 0,-21 21 15,0 0-15,0-20 0,-21 20 16,0-21-16,0 21 0,0-20 16,0-1-16,-21 21 0,0-21 0,0 0 15,0-21-15,0 22 0,-1-1 16,-20-21-16,21 0 0,0 0 0,0 0 15,-1 0 1,22-21-16,0-1 0,0 1 0,0 0 16,22 0-16,-22-21 0,21-1 0,21 1 15,-21-22-15,0 1 0,22 21 16,-1-1-16,-21-20 0,22 20 0,-1 22 16,-21-21-16,21 21 15,-20 0-15,-1 21 0,0 0 0,0 0 0</inkml:trace>
  <inkml:trace contextRef="#ctx0" brushRef="#br0" timeOffset="4423.91">3598 4572 0,'0'0'0,"0"-42"0,0 21 0,0-1 16,21 1-16,-21 0 0,0 0 15,22 21-15,-1 21 16,-21 21-16,0 1 16,21-1-16,0 0 0,-21 43 0,0-21 15,21 20-15,-21 1 0,21 21 16,-21-22-16,0 1 0,0 21 0,0-21 16,0-1-16,0 1 0,0 0 0,0-22 15,0 22-15,0-22 0,0 1 16,0-22-16,0 0 0,0 1 0,0-1 15,0 0-15,0-20 0,0-1 16,0 0-16,0-42 31,0 0-31,0-1 16,0 1-16,0-21 0,0 0 0,0-1 16</inkml:trace>
  <inkml:trace contextRef="#ctx0" brushRef="#br0" timeOffset="4899.63">3641 4445 0,'0'0'0,"-22"0"0,1 0 16,0 21-16,-21 0 0,21 1 16,-1-1-16,-20 21 0,21 0 0,0-20 15,-22 20-15,22 0 0,-21 1 16,21-1-16,0 0 0,-1 1 0,1-22 15,0 21-15,0-21 0,21 22 16,-21-22-16,21 0 0,0 0 16,21-42 15,0 0-31,0 0 0,0-1 16,1-20-16,-1 0 0,0-1 15,0 1-15,0 0 0,0-1 0,1 1 16,-1 0-16,0-1 0,0 1 15,0 0-15,0 21 0,1-1 0,-22 1 16,21 0-16,0 0 0,0 21 16,0 0-16,0 0 0,1 0 15,-1 21-15,0 0 0,0 0 16,21 1-16,-20-1 0,-1 21 0,0-21 16,0 22-16,0-22 0,0 21 15,-21-21-15,22 22 0,-22-22 16,21 21-16,-21-21 0,21 22 0,-21-22 15,0 0-15,0 0 0,0 0 16,0 0-16,0 1 0,0-1 16,0 0-16,0 0 0,0 0 15</inkml:trace>
  <inkml:trace contextRef="#ctx0" brushRef="#br0" timeOffset="5424.33">1693 6287 0,'0'0'0,"-21"0"15,21 42 1,0-21-16,0 21 0,0 22 16,0-1-16,21 1 0,0 21 0,-21-22 15,22 22-15,-22-1 0,0 1 16,21 21-16,-21-21 0,0-1 0,0 1 16,0 0-16,0-1 0,0-20 15,0-1-15,0 1 0,0-1 0,0 1 16,0-22-16,0 0 0,-21-20 15,21-1-15,0 21 0,0-21 16,0-42 0,0 0-1,0 0-15,0-22 0,0 22 0,0-21 16,0 0-16,0-22 0,0 1 16</inkml:trace>
  <inkml:trace contextRef="#ctx0" brushRef="#br0" timeOffset="6251.86">1799 6308 0,'0'0'0,"21"0"32,0 21-32,1-21 15,-1 21-15,21-21 0,-21 0 16,22 0-16,20 0 0,-21 0 0,43 0 15,-21 0-15,41 0 0,1 0 16,0 0-16,0 0 0,0 0 0,21 0 16,21-21-16,-21 21 0,42-21 0,-21 21 15,1-21-15,20 21 0,-21 0 16,21-22-16,1 1 0,-1 21 0,-21 0 16,0-21-16,1 21 15,-1 0-15,-21 0 0,0-21 0,-21 21 16,-1 0-16,1 0 0,-21 0 0,0-21 15,-22 21-15,1 0 0,-22 0 16,-21 0-16,21 0 0,-20-21 0,-1 21 16,0 0-16,0 0 15,0 0 17,-21 21-17,0 0-15,0 0 16,0 0-16,0 0 0,0 1 0,0 20 15,0 0-15,0 1 0,0-1 16,0 0-16,0 22 0,0-22 16,0 22-16,-21-22 0,21 21 0,-21 1 15,21-22-15,0 22 0,-21-22 0,21 22 16,0-1-16,0 1 0,-21-22 0,21 21 16,0 1-16,-22-22 0,22 1 15,0 20-15,0-21 0,0-20 0,0 20 16,0-21-16,0 21 0,-21-20 0,21-1 15,-21 0-15,21 0 0,-21 0 16,0-21-16,0 21 0,-1 1 0,1-22 16,0 21-16,0-21 0,-21 0 0,-1 21 15,22-21-15,-21 0 0,-1 21 16,1-21-16,-21 0 0,20 21 16,-20-21-16,-1 21 0,-20-21 0,20 0 15,-42 0-15,22 0 0,-43 0 0,21 0 16,-42 0-16,21 0 0,-43 0 0,1 0 15,0 0-15,-1 0 0,-20 0 16,20 0-16,1 0 0,-21 0 0,20 22 16,1-22-16,21 0 0,0 0 15,-1 0-15,22 0 0,22 0 0,20 0 16,0 0-16,22 0 0,20 0 16,1 0-16,0 0 0,42-22 0,0 1 31,0 0-31,21 0 15,0 21-15,0-21 0,-21 0 16,21-1-16,1 22 0,-1-21 16</inkml:trace>
  <inkml:trace contextRef="#ctx0" brushRef="#br0" timeOffset="6539.69">2519 6689 0,'0'0'0,"-21"0"0,21 21 16,0 21 0,0 1-16,0-22 0,0 42 0,0-20 15,0-1-15,0 21 0,0 1 16,0-22-16,0 22 0,0-22 0,0 22 15,0-22-15,0 0 0,0-21 16,0 22-16,0-22 0,0 0 16,0 0-16,0-42 31</inkml:trace>
  <inkml:trace contextRef="#ctx0" brushRef="#br0" timeOffset="6827.53">2371 6879 0,'0'0'0,"-43"-42"0,22-22 16,21 22-16,-21 0 0,21-1 16,0-20-16,0 21 0,0 20 0,0-20 15,21 0-15,0 21 0,22-1 16,-22 1-16,21 21 0,22 0 16,-22 0-16,0 21 0,22 1 15,-22-1-15,22 21 0,-22-21 0,0 22 16,-21-1-16,1 0 0,-1 1 15,-21-1-15,0 0 0,-21 1 0,-1-1 16,1-21-16,-21 21 0,-22-20 16,22 20-16,-21-21 0,20 0 0,-20 0 15,20 1-15,1-1 0,21-21 0,-21 0 16,20 21-16,1-21 0,42 0 31,22-21-31</inkml:trace>
  <inkml:trace contextRef="#ctx0" brushRef="#br0" timeOffset="7177.33">2900 7176 0,'0'0'0,"21"0"0,-21 21 0,21-21 31,0 0-31,0 0 0,1-21 16,-1 21-16,0-22 15,0 1-15,0 0 0,0 0 0,1 0 16,-1 0-16,0-1 0,0 1 0,-21 0 16,21 0-16,-21-21 15,0 20-15,-21 22 16,0 0-16,0 0 16,0 0-16,-1 22 0,1-1 0,0 0 15,0 0-15,0 21 0,0-20 0,-1 20 16,22-21-16,0 21 0,0-20 15,0-1-15,0 21 0,0-21 0,0 0 16,0 1-16,0-1 0,22-21 16,20 21-16,-21-21 0,21 0 0,-20 0 15,20 0-15,0 0 0,1-21 0,-1 0 16,21-1-16,-20 1 16,-1 0-16</inkml:trace>
  <inkml:trace contextRef="#ctx0" brushRef="#br0" timeOffset="7571.62">3683 6943 0,'0'0'0,"0"-21"0,0-1 0,-21 22 16,21 22 0,-21-1-16,-1 0 15,22 0-15,0 21 0,-21-20 16,21-1-16,0 0 0,0 21 0,0-21 16,0 1-16,0 20 0,0-21 15,0 0-15,0 0 0,0 1 0,0-1 16,0 0-16,0-42 47,0 0-47,0-1 0,0 1 15,0-21-15,0 0 0,21 20 0,1-20 16,-1 0-16,0-22 0,0 22 0,21 0 16,-20-1-16,20 22 0,0 0 15,1 0-15,-1 0 0,-21 21 0,21 0 16,1 21-16,-22 0 0,21 0 0,-21 0 15,1 0-15,-1 22 0,-21-22 16,0 21-16,21 1 0,-21-1 16,0-21-16,0 21 0,0 1 0,0-1 15,0-21-15,-21 0 0,0 1 16,21 20-16,-22-42 0,1 21 0,21 0 16,-21-21-16,0 0 15,21-21-15,0 0 0</inkml:trace>
  <inkml:trace contextRef="#ctx0" brushRef="#br0" timeOffset="30160.58">10160 3471 0,'-42'-21'0,"84"42"0,-106-84 15,22 42-15,-21-43 16,41 22-16,1 0 0,0 20 16,21-20-16,0 21 0,0 0 0,0-22 15,21 22-15,0 0 0,1 0 0,-1 0 16,21 0-16,0-1 0,1 1 16,-1 21-16,0-21 0,1 0 0,-22 21 15,21 0-15,1 0 0,-22 0 16,21 0-16,-21 0 0,0 0 0,1 21 15,-22 0-15,0 0 16,0 1-16,0-1 0,0 0 0,0 0 16,-22 0-16,1 0 0,0 1 15,0-22-15,0 21 0,-22-21 16</inkml:trace>
  <inkml:trace contextRef="#ctx0" brushRef="#br0" timeOffset="30515.37">10054 2963 0,'-21'0'16,"42"0"-16,-42-21 0,0 21 15,21 21 1,0 1-16,-21-1 0,21 21 15,0 0-15,0 1 0,0 20 16,0 1-16,0-1 0,0 22 0,21-22 16,-21 1-16,0 21 0,21-22 15,-21 1-15,0 20 0,0 1 0,0-22 16,0 22-16,0-21 0,0-1 0,0 1 16,-21-22-16,0 21 0,21-20 15,0-1-15,0 0 0,0-20 16,0-1-16,0 0 0,0-42 31,0 0-31,0-1 0,0-20 16,0 21-16,0-21 0,0-22 15</inkml:trace>
  <inkml:trace contextRef="#ctx0" brushRef="#br0" timeOffset="30859.97">9948 3217 0,'0'0'0,"0"-21"16,0-21-16,-21 0 0,21 20 0,0 1 16,0-21-16,0 21 0,0 0 15,21-1-15,0 1 0,1 0 0,-1 0 16,21 0-16,0 0 0,1 21 16,-1 0-16,22 0 0,-22 0 15,0 0-15,22 21 0,-22-21 0,0 42 16,1-21-16,20 0 0,-42 22 0,22-1 15,-22 0-15,0-20 0,-21 41 16,0-21-16,0 1 0,-42-1 0,21 0 16,-22 1-16,1-1 0,0 0 15,-22 1-15,22-22 0,-1 21 0,-20-21 16,21 1-16,-1-1 0,22 0 0,-21-21 16,21 21-16,-1 0 0,22 0 15,22-21 1,20 0-16,-21 0 0,21 0 15,-20 0-15,20 0 0,0 0 16</inkml:trace>
  <inkml:trace contextRef="#ctx0" brushRef="#br0" timeOffset="31419.92">11070 4022 0,'21'0'16,"-42"0"-16,63 0 0,-20-21 16,-1 21-16,-21-22 15,0 1-15,21 0 0,0 21 0,0-21 16,-21 0-16,0 0 0,0-22 16,21 22-16,-21 0 0,0 0 0,0 0 15,0-22-15,-105 1 16,83 42-16,-20 0 15,0 0-15,-1 0 0,1 21 0,0 0 16,-1 22-16,1-22 0,21 21 0,-21 0 16,-1 1-16,22-1 0,0 0 15,0 1-15,0-1 0,-1 0 16,22-20-16,0 20 0,0-21 0,0 0 16,0 0-16,0 1 0,22-1 15,-1 0-15,0-21 0,0 0 0,0 0 16,0 0-16,22 0 0,-22-21 15,0 0-15,21 21 0,-20-22 0,20 1 16,0-21-16,-21 21 0,1 0 0,20-22 16,-21 22-16,0-21 0,0 21 15,-21-22-15,0 22 0,22 0 0,-22 0 16,0 0-16,0 42 31,0 0-31,0 0 0,0 0 0,0 0 16,0 1-16,0 20 0,0-21 0,0 0 15,0 22-15,0-22 16,0 0-16,0 0 0,21 0 0,-21 0 16,21 1-16,0-22 0,0 0 15,0 0-15,1 0 0,-1 0 16,0 0-16,0 0 0,0-22 0</inkml:trace>
  <inkml:trace contextRef="#ctx0" brushRef="#br0" timeOffset="31712.62">11578 3789 0,'0'-21'16,"0"42"-16,0-63 0,0 63 31,0 0-31,0 0 16,0 21-16,0-20 0,0 20 0,0 0 15,0 1-15,0 20 0,0-21 0,0 22 16,0-22-16,0 22 0,0-22 15,0 22-15,-21-1 0,21 1 0,-21-1 16,21 22-16,-21-1 0,-1-20 0,22 21 16,-21-22-16,0 22 0,0-22 15,21 1-15,0-22 0,-21 22 0,21-22 16,0-21-16,0 21 0,0-20 16,0-1-16,0 0 0,0-42 31,21 0-31</inkml:trace>
  <inkml:trace contextRef="#ctx0" brushRef="#br0" timeOffset="32064.42">11472 4085 0,'0'-42'0,"0"84"0,0-126 0,-21 41 0,21 1 16,-21-22-1,21 22-15,0 21 0,0-21 0,0 20 16,0 1-16,21-21 0,0 21 0,0 0 16,22 21-16,-22-22 0,21 1 15,-21 21-15,22 0 0,-1 0 0,0 0 16,1 21-16,-22 1 0,21-1 0,-21 0 16,22 0-16,-43 21 15,21-20-15,-21-1 0,0 21 0,0-21 0,0 0 16,-21 1-16,0 20 15,-1-21-15,1 0 0,0 0 0,-21 1 0,21-1 16,-1 0-16,-20 0 0,21-21 16,0 21-16,21 0 0,-21-21 15,21-21 17,0 0-32,21 21 15</inkml:trace>
  <inkml:trace contextRef="#ctx0" brushRef="#br0" timeOffset="32424.21">11896 4001 0,'0'0'0,"21"0"0,0 0 15,0 0-15,0 0 16,0 0-16,1 0 0,-1 0 16,0 0-16,0 0 0,0 0 0,0 0 15,1-22-15,-1 22 0,0-21 16,0 0-16,0 21 0,22-21 0,-22 21 15,0-21-15,-21 0 0,21-1 0,-21 1 16,21 0-16,-21 0 0,0 0 16,0 0-16,0-1 0,0 1 15,-21 21 1,0 0-16,21 21 0,-21 1 16,0-1-16,-1 0 0,22 21 0,0-21 15,0 22-15,0-22 0,0 21 16,0-21-16,0 1 0,0 20 15,0-21-15,0 0 0,22 0 0,-1-21 16,0 22-16,0-1 0,0-21 16,0 0-16,1 0 0,20 0 0,-21 0 15,0 0-15,0 0 0,22 0 0,-22-21 16,0-1-16,0 1 16</inkml:trace>
  <inkml:trace contextRef="#ctx0" brushRef="#br0" timeOffset="32768.01">12636 3852 0,'0'-21'15,"0"42"-15,0-63 0,0 0 0,0 21 16,0-1-16,0 1 0,0 0 16,22 21-1,-1 0-15,0 0 0,0 0 16,0 21-16,0 0 0,1-21 16,-1 43-16,0-22 0,0 0 0,0 0 15,0 22-15,1-22 0,-22 21 0,21 0 16,-21-20-16,0 20 0,0-21 15,0 0-15,0 22 0,0-22 0,-21-21 16,-1 21-16,1 0 0,0-21 16,0 0-1,0 0-15,21-21 16,0 0-16,0 0 16,0-1-16,0-20 0,21 21 15,0-21-15,0-1 0,-21 1 0,21 21 16,1-22-16,-1 1 0,0 21 0,21 0 15,-21 0-15,1-1 0,-1 1 16,0 21-16,0 0 0,0 0 0,0 0 16,1 0-16,-1 0 0,0 0 15</inkml:trace>
  <inkml:trace contextRef="#ctx0" brushRef="#br0" timeOffset="34413.07">14499 3725 0,'0'0'0,"0"-21"0,0 0 0,0 0 16,0 0-16,-21 0 0,21-1 16,0 1-16,0 0 0,0 0 15,0 0-15,0 63 31,0-21-31,0 22 0,0 20 16,0-21-16,0 43 0,0-21 16,0 20-16,0 22 0,0-21 0,-21-1 15,0 1-15,-1 0 0,1 21 0,0-22 16,0 1-16,-21 0 0,20-1 16,1 1-16,0 0 0,-21-22 15,21 1-15,-1 20 0,1-41 0,0 20 16,21-21-16,0 1 0,-21-1 0,21-21 0,0 0 15,0 1-15,21-44 16,0 1 0,0 0-16,1 0 0,-1-21 0,0-1 15,0 1-15,0 0 0,0-22 0,1 1 16</inkml:trace>
  <inkml:trace contextRef="#ctx0" brushRef="#br0" timeOffset="34744.87">14478 4043 0,'0'0'0,"-21"-64"0,21 22 0,-21 0 0,-1-1 0,22 22 16,-21-21-16,21 21 0,0-22 15,0 22-15,0-21 0,0 21 16,21 0-16,1-1 0,-1 1 0,21 0 16,-21 0-16,22 21 0,-1 0 15,0 0-15,1 0 0,-1 0 0,21 0 16,-20 21-16,-1 0 0,0 0 15,-20 22-15,20-22 0,-21 21 0,-21-21 16,0 22-16,0-1 0,-21-21 0,0 22 16,-22-1-16,22-21 0,-21 21 15,0-20-15,-1-1 0,-20 21 0,42-21 16,-22 0-16,1-21 0,21 22 16,-22-1-16,22-21 0,21 21 15,21-21 1,1-21-1,-1 0-15,0 21 0,0-22 16,0 1-16,22 21 0</inkml:trace>
  <inkml:trace contextRef="#ctx0" brushRef="#br0" timeOffset="35047.71">15600 3704 0,'0'21'0,"21"-21"31,0 0-31,0 0 16,0 0-16,1 0 0,-1 0 15,0 0-15,0 0 0,0 0 16,0 0-16,1 0 0,-1 0 16,0 0-16,0 0 15,-42 0 17</inkml:trace>
  <inkml:trace contextRef="#ctx0" brushRef="#br0" timeOffset="35198.62">15579 3831 0,'0'0'0,"0"21"0,0 1 16,0-1 0,21-21-16,21 0 15,-21 21-15,0-21 0,1 0 0,-1 0 16,21 0-16,-21 0 16,22 0-16,-22-21 0,21 0 0,-21 21 15,22-22-15,-22 22 0</inkml:trace>
  <inkml:trace contextRef="#ctx0" brushRef="#br0" timeOffset="35936.19">16489 3662 0,'0'0'16,"0"-21"-16,0 0 0,0-1 16,0 1-16,0 0 0,0 0 15,21 21-15,0-21 0,0 0 0,0-1 16,1 22-16,20-21 0,-21 21 0,0 0 16,22-21-16,-22 21 0,21 0 15,-21 0-15,22 21 0,-22-21 0,0 43 16,0-22-16,21 0 0,-42 21 15,22 1-15,-1-1 0,-21-21 0,0 21 16,0 1-16,0-1 0,0 0 16,0-20-16,0 20 0,0 0 0,-21-21 15,-1 1-15,1-1 0,21 0 0,0 0 16,0 0-16,-21-21 16,0 0-16,21-21 31,0 0-31,0 0 0,0-22 15,0 22-15,0 0 0,21-21 0,0-1 16,0 22-16,1-21 0,-1 0 16,0-1-16,0 1 0,21 0 0,-20-1 15,20 22-15,0 0 0,1 0 0,-1 0 16,-21 21-16,21 0 0,1 0 16,-1 21-16,-21 0 0,22 21 0,-22-21 15,0 22-15,0-1 0,0-21 16,-21 22-16,0-1 0,0 0 15,0-21-15,0 22 0,0-22 0,0 0 16,-21 21-16,21-20 0,-21-1 16,0-21-16,21 21 0,0 0 0,0-42 47,21 0-47,0 0 0</inkml:trace>
  <inkml:trace contextRef="#ctx0" brushRef="#br0" timeOffset="36317.23">17780 3789 0,'21'0'16,"0"0"0,0 0-16,1 0 15,-1 0-15,0 0 0,0-21 0,21 0 16,-20 21-16,-1-22 15,0 1-15,0 21 0,0-21 0,-21 0 16,0 0-16,0 0 0,0-1 16,0 1-16,0 0 0,0 0 15,-21 21-15,0-21 0,0 21 0,0 0 0,-1 0 16,1 0-16,0 0 0,0 21 16,0 0-16,0 0 0,-1 0 15,1 22-15,0-22 0,21 21 16,0 1-16,-21-22 0,21 21 15,0-21-15,0 22 0,0-1 0,0-21 0,0 0 16,0 0-16,21 1 0,-21-1 16,21 0-16,0 0 0,1-21 0,-1 0 15,0 0-15,0 0 0,21 0 16,-20 0-16,-1 0 0,21 0 0,-21-21 16,22 0-16,-1 0 0,-21-1 15,21 1-15</inkml:trace>
  <inkml:trace contextRef="#ctx0" brushRef="#br0" timeOffset="36908.39">18648 3535 0,'0'0'0,"0"-21"15,-21 21 1,-1 0-16,22 21 0,-21-21 0,0 21 16,0 0-16,0 22 0,21-22 0,-21 0 15,-1 21-15,22 1 0,0-22 16,-21 21-16,0-21 0,21 22 0,0-22 15,-21 0-15,21 0 0,0 0 16,0 0-16,0 1 0,0-1 0,0 0 16,21-21-1,0 0-15,0 0 16,1-21-16,-1 21 0,0-21 0,0-1 16,0 1-16,0 0 0,22 0 0,-22 0 15,0 0-15,0-22 0,0 22 16,1 0-16,-1-21 0,0 20 0,0 1 15,0 0-15,-21 0 0,0 0 16,21 21-16,-21 21 16,0 0-16,0 0 0,0 0 15,0 1-15,0-1 0,0 21 16,0-21-16,0 0 0,0 1 16,0 20-16,0-21 0,0 0 0,0 0 15,0 1-15,0-1 0,0 0 16,22-21-16,-22 21 0,21-21 0,0 0 15,0 0-15,0 0 0,0 0 16,1 0-16,20-21 0,-21 21 0,0-21 16,22 0-16,-1-1 0,-21 1 0,21-21 15,1 21-15,-22-22 0,0 22 16,21-21-16,-20-22 0,-22 22 0,0 0 16,0-22-16,0 22 0,0 0 15,-22-1-15,1 22 0,-21 0 16,21 0-16,-22 0 0,1 21 0,21 0 15,-21 0-15,20 0 0,1 21 16,-21-21-16,42 21 0,-21 0 0,21 0 16,-21 0-16,21 1 15,21-1-15,0-21 16</inkml:trace>
  <inkml:trace contextRef="#ctx0" brushRef="#br0" timeOffset="39028.3">21124 2879 0,'0'0'0,"0"-21"0,0-1 16,0 1-16,0 0 0,0 0 16,0 42 15,0 0-16,0 22-15,0-1 0,0 0 0,-21 1 16,21-1-16,0 0 0,-21 1 16,21-1-16,0 0 0,0 1 0,0-22 15,0 21-15,0-21 0,0 22 0,0-22 16,0 0-16,0 0 0,0 0 16,0 0-16,0 1 0,0-1 15,0 0 32,0-42 47,0 0-63,0-1 0,0 1 251,0 0-251,21 21 16,-21-21-32</inkml:trace>
  <inkml:trace contextRef="#ctx0" brushRef="#br0" timeOffset="46540.13">21145 2963 0,'0'0'0,"0"-21"16,22 21-16,-1 0 31,0-21-31,-21 42 109,0 0-93,0 1-16,0-1 15,0 0-15,-21 0 16,21 0 0,0 0-1,0 1-15,-21-1 0,21 0 16,0 0-16,-22 0 16,22 0-16,0 1 0,0-1 0,0 0 15,-21 0-15,21 0 0,0 0 16,-21 1-16,21-1 0,0 0 15,-21 0-15,21 0 0,0 0 0,0 1 16,0-1-16,-21-21 16,21 21-16,0 0 0,-21 0 15,21 0-15,0 1 16,0-1-16,0 0 16,0 0 15,0-42 281,0 0-265,0 0-16,0-1 1,0 1 30,0 0-31,0 0-15,21 21 0,-21-21-16,0 0 0,0-1 15,0 1 1,0 0-16</inkml:trace>
  <inkml:trace contextRef="#ctx0" brushRef="#br0" timeOffset="47036.25">21082 3069 0,'0'-21'0,"0"0"46,0 42 1,0 0-47,0 0 16,0 1-16,0 20 0,0-21 0,0 0 16,0 0-16,0 22 0,0-22 0,0 21 15,-21-21-15,21 22 0,0-22 16,0 21-16,0 1 0,-21-22 15,21 21-15,0-21 0,0 22 16,0-1-16,0-21 0,0 21 0,-22-20 16,22 20-16,0-21 0,-21 0 0,21 22 15,0-22-15,0 0 0,0 0 16,0 0-16,0 0 0,0 1 0,0-1 16,0 0-16,0 0 0,-21 0 15,21 0 1,0-42 31,0 0-47,0-21 15,0 21-15,0-1 0,0 1 16,0-21-16</inkml:trace>
  <inkml:trace contextRef="#ctx0" brushRef="#br0" timeOffset="47505.85">20828 3112 0,'0'0'0,"-21"-22"0,0 1 0,21 0 0,-22 0 16,22 0-16,0 0 15,-21 21-15,21-22 0,0 1 0,0 0 16,0 0-16,21 0 15,1 21-15,-1-21 0,0-1 0,0 1 16,21 0-16,-20 21 0,20-21 16,0 21-16,1-21 0,-1 0 0,21 21 15,-20 0-15,20 0 0,-20 0 16,-1 0-16,0 0 0,1 0 0,-1 0 16,0 21-16,1 0 15,-22 0-15,0 0 0,0 22 0,-21-1 16,0-21-16,0 21 0,0 1 0,0-1 15,-21 0-15,0 1 0,0 20 16,-1-20-16,-20-1 0,21-21 0,0 21 16,-22 1-16,22-22 0,-21 21 15,21-21-15,0 1 0,-1-1 0,1 0 16,0-21-16,0 21 0,0-21 0,0 0 16,21 21-16,-22-21 15,22-21 32,22 21-47,-22-21 0,21 21 16</inkml:trace>
  <inkml:trace contextRef="#ctx0" brushRef="#br0" timeOffset="47915.52">21399 3704 0,'22'21'0,"20"1"32,-21-22-32,0 0 0,0 0 0,1 0 15,-1 0-15,0 0 0,0 0 0,0-22 16,0 1-16,22 21 0,-22-21 16,0 0-16,0 0 0,-21 0 15,21-1-15,-21 1 0,22 0 0,-22 0 16,0 0-16,0 0 0,0-1 15,0 1-15,-22 21 0,1 0 0,0 0 16,0 0-16,0 0 0,-22 21 0,22 1 16,0-1-16,-21 0 0,21 21 15,-1-21-15,1 1 0,0 20 0,21-21 16,0 21-16,0-20 0,0 20 16,0-21-16,0 0 0,0 0 0,0 1 15,0-1-15,21 0 0,0 0 16,1-21-16,-1 21 0,0-21 15,0 0-15,21 0 0,-20 0 0,20 0 16,-21 0-16,21 0 0,1 0 16,-22-21-16,21 0 0,1 21 0,-22-21 15,21 0-15,-21-1 0,0 1 0,22 0 16,-22-21-16</inkml:trace>
  <inkml:trace contextRef="#ctx0" brushRef="#br0" timeOffset="48380.23">22225 3556 0,'21'-21'0,"-42"42"0,42-63 16,-21 21-16,0 42 15,0 0 1,-21 0 0,21 21-16,0-20 0,-21-1 0,21 21 15,-21-21-15,-1 0 0,22 22 16,0-22-16,0 0 0,0 0 0,-21 0 16,21 1-16,0-1 0,0 0 0,0 0 15,0 0 1,0-42 15,0 0-15,0 0-16,0 0 0,0-1 0,0 1 15,0 0-15,0-21 0,21 21 16,1-22-16,-1 1 0,21 0 16,-21 20-16,22-20 0,-1 0 15,0-1-15,22 1 0,-1 21 0,1 0 16,-22 0-16,22 21 0,-1 0 15,1 21-15,-22 0 0,0 0 0,-21 0 16,22 22-16,-22-1 0,0 0 0,-21 1 16,0-22-16,0 21 0,0 0 15,-42 1-15,21-22 0,-1 0 0,1 21 16,0-20-16,0-1 0,0 0 16,-22 0-16,22 0 0,0 0 15,0-21-15,42 0 31,0 0-31,0 0 16,1-21-16,-1 0 0,0 21 16,21-21-16</inkml:trace>
  <inkml:trace contextRef="#ctx0" brushRef="#br0" timeOffset="48656.07">23622 3344 0,'0'-42'0,"0"84"0,0-105 0,21 63 15,-21-21-15,-21 21 16,0 0-16,0 21 16,-1 0-16,1 0 15,0 22-15,0-22 0,0 21 0,-22 0 16,22 1-16,0 20 0,0-20 16,0-1-16,0 0 0,-1 1 0,22-1 15,0 0-15,-21-21 0,21 22 0,0-1 16,0-21-16,0 0 0,0 22 15,0-22-15,0 0 0,21 0 0,1-21 16,-1 21-16,0-21 0,0 0 16,21 0-16,-20 0 0,20 0 0,0 0 15,-21-21-15,22 0 0,-1 0 0</inkml:trace>
  <inkml:trace contextRef="#ctx0" brushRef="#br0" timeOffset="48967.89">24193 3239 0,'0'0'16,"22"-22"-16,-22 1 0,0 0 0,0 0 0,21 21 15,0 0-15,0 0 16,0 0-16,0 0 0,1 21 0,-1-21 16,21 21-16,-21 22 15,0-22-15,1 21 0,-22 0 0,0 1 16,0-1-16,0 22 0,0-22 0,0 0 15,0 1-15,-22-1 0,1 0 16,0 1-16,0-1 0,21 0 0,-21-21 16,0 22-16,-1-22 0,22 0 15,-21 21-15,0-20 0,21-1 16,-21 0-16,0-21 0,21-21 47,0 0-47,0-1 0</inkml:trace>
  <inkml:trace contextRef="#ctx0" brushRef="#br0" timeOffset="49280.61">24977 3683 0,'-22'0'15,"22"21"1,-21-21-16,42 0 47,1 0-47,-1 0 16,-21-21-16,21 21 15,-21-21-15,21 21 16,-21-21-1,0 42 17,0 0-32,0 0 0,-21 0 15,0 1-15</inkml:trace>
  <inkml:trace contextRef="#ctx0" brushRef="#br0" timeOffset="49668.78">24892 4276 0,'0'0'0,"-21"0"0,0 0 15,21 21 1,-22-21-16,1 21 0,0 0 16,0-21-1,21 21-15,0 1 31,21-44 1,0 22-32,-21-21 0,21 0 15,1 0-15,-1 21 0,-21-21 16,21 21-16,-21 21 31,0 0-31,0 0 16,-21-21-16,0 21 0,-1 1 15,1-1-15,0 0 0,0 0 0,0 0 16,0 0-16,-22 1 0,22-1 16,-21 0-16,21-21 0,-22 21 0,1 0 15,0 0-15,-1 1 0,-20-22 0,20 21 16,1 0-16,-21 0 0</inkml:trace>
  <inkml:trace contextRef="#ctx0" brushRef="#br0" timeOffset="51455.84">2476 10456 0,'0'0'0,"0"-21"0,0 0 16,0 0-16,0 0 16,0 0-16,0-1 0,-21 22 15,21-21-15,0 0 0,0 0 16,0 0-1,0 0-15,0 42 32,0 0-32,0 0 0,0 21 0,0 22 15,0-1-15,0 1 0,0 21 16,0-22-16,21 22 0,-21-1 0,22 22 16,-22-21-16,0 21 0,21-22 15,-21 22-15,21-21 0,-21 0 16,21-1-16,-21 1 0,0 0 0,0-1 15,21-20-15,-21 20 0,21-20 16,-21-1-16,0 1 0,0-1 0,0-20 16,22-1-16,-22 0 0,21 1 15,-21-22-15,0 21 0,0-21 0,21 1 16,0-22 0,-21-22-16,21 22 0,-21-42 15,21 21-15,-21-21 0,22-1 0,-1-20 16</inkml:trace>
  <inkml:trace contextRef="#ctx0" brushRef="#br0" timeOffset="52356.01">2709 10287 0,'0'0'0,"-21"0"0,0 0 0,0 0 16,0 0-16,-1 0 0,1 0 15,0 0-15,0 0 16,42 0 15,0 0-31,0 0 16,22 0-16,20 0 0,1 0 0,-1 0 15,22 0-15,0 0 0,-1 0 0,43 0 16,-21 0-16,21 0 0,21 0 16,-21 0-16,21-21 0,1 21 15,-1 0-15,21-21 0,0 21 0,1 0 16,-1 0-16,0 0 0,1-21 0,-1 21 16,-21 0-16,22 0 0,-22 0 15,0 0-15,-21 0 0,0 0 0,0-22 16,-21 22-16,0 0 0,-1 0 0,-20 0 15,-21-21-15,-1 21 0,1 0 16,-22 0-16,-21 0 0,21 0 16,-20 0-16,-1-21 0,0 21 0,-21 21 47,0 0-47,0 1 0,0-1 0,0 0 15,0 21-15,0 1 0,0-1 0,0 21 16,0-20-16,-21 20 0,21 1 15,-21-22-15,-1 22 0,22-1 0,0 22 16,-21-22-16,0 22 0,21-22 0,-21 22 16,21 0-16,0-22 0,0 22 15,0 0-15,0-22 0,0 1 16,0 20-16,0-20 0,0-1 0,0 22 16,0-22-16,0 1 0,0-1 0,0 1 15,0-1-15,0 1 0,0-22 16,0 22-16,0-22 0,0 0 0,-21 1 15,0-1-15,-1-21 0,1 22 0,0-1 16,0-21-16,0 0 0,0 0 16,-1 1-16,-20-1 0,21-21 0,0 21 15,-22 0-15,22-21 0,-21 0 0,0 0 16,-1 0-16,-20 0 0,-1 0 16,1 0-16,-22 0 0,0 0 15,-20-21-15,-22 21 0,0-21 0,-22 21 16,1 0-16,-42-21 0,20 21 0,-41 0 15,20 0-15,-20 0 0,20 0 16,-21 0-16,22 0 0,-1 0 0,22 0 16,21 0-16,0 0 0,21 0 0,21 0 15,21 0-15,1 0 0,20-22 16,22 1-16,-1 21 0,1-21 0,21 21 16,21-21-16,0 0 0,0 0 15,0-1-15,21 1 0,0 0 16,0 0-16,1-21 0,20 20 0,0-20 15,1 0-15,-1 21 0</inkml:trace>
  <inkml:trace contextRef="#ctx0" brushRef="#br0" timeOffset="52660.22">3704 10986 0,'-21'0'0,"42"0"0,-42-22 16,0 22-16,0 0 0,21 22 15,-22-1-15,22 0 16,0 21-16,0 1 0,-21 20 16,21 1-16,0-1 0,0 22 0,0-22 15,0 1-15,-21-1 0,0 1 0,21 20 16,-21-20-16,21-22 0,-21 22 15,21-22-15,-22 0 0,22 1 0,0-1 16,0-21-16,0 0 0,0 1 16,22-22-1,-22-22-15,21 1 0,-21 0 16</inkml:trace>
  <inkml:trace contextRef="#ctx0" brushRef="#br0" timeOffset="53228.26">3514 11240 0,'-22'-43'0,"44"86"0,-65-128 0,22 43 0,0-1 16,21 1-16,0 21 0,0 0 15,0-1-15,0 1 0,0 0 0,21 0 16,21 0-16,-20 0 0,20 21 0,0 0 16,1 0-16,-1 0 15,21 0-15,-20 0 0,-1 21 0,22 0 0,-22 0 16,-21 21-16,21-20 15,-20 20-15,-1 0 0,0 1 0,-21 20 16,0-21-16,0 1 0,-21-1 0,0 22 16,-22-22-16,1 0 0,21 1 15,-22-22-15,1 21 0,0-21 0,-1 0 16,1 1-16,21-1 0,-21-21 0,20 0 16,22-21-1,0-1 1,22 1-16,-1 0 0,21 0 15,-21-21-15,22 20 0,-1 1 16,0 21-16,1-21 0,-1 21 0,0 0 0,1 0 16,-22 21-16,21 0 0,0 1 15,-20-1-15,20 0 0,-21 21 16,21-21-16,-42 22 0,22-1 16,-22-21-16,0 22 0,0-1 0,0-21 15,-22 21-15,1-20 0,-21 20 0,21-21 16,-22 21-16,1-20 0,0-1 0,-22 0 15,22 0-15,-22 0 0,22-21 16,-21 21-16,20-21 0,-20 0 0,20 0 16,1 0-16,0 0 0,21 0 15,-1-21-15,-20 0 0,42 0 0,-21 0 16,0 0-16,21-1 0,0 1 0,0 0 16,0 0-16,0-21 15,0 20-15,21 1 0,0 0 0,0 0 16,22 0-16,-1 0 0,0-1 0,1 1 15,20 0-15</inkml:trace>
  <inkml:trace contextRef="#ctx0" brushRef="#br0" timeOffset="53908.29">4657 11345 0,'0'0'15,"0"22"1,-22-22-1,1 21-15,21 0 0,-21 0 0,0 21 16,0-20-16,0 20 0,-1-21 16,22 21-16,0 1 0,-21-22 0,21 21 15,0-21-15,0 1 0,0 20 0,0-21 16,0 0-16,21 0 0,1-21 16,-22 22-16,21-1 0,21-21 0,-21 0 15,0 0-15,1 0 0,-1 0 0,0 0 16,0 0-16,0 0 0,-21-21 15,0-1-15,0 1 16,0 0-16,0 0 0,0 0 0,-21-22 16,21 22-16,-21-21 15,0 21-15,0-22 0,21 1 0,-22 0 16,22-1-16,0 1 0,0 0 0,22-1 16,20 1-16,-21 21 0,21 0 15,-20-22-15,20 43 0,0-21 0,1 21 16,-1 0-16,0 0 0,-21 21 0,22-21 15,-22 43-15,0-22 0,0 21 16,0-21-16,-21 22 0,0-1 0,0 0 16,0 1-16,0-1 0,-21-21 15,0 22-15,0-1 0,0 0 0,0-21 16,-1 1-16,22 20 0,0-21 16,0 0-16,0 0 0,0 1 15,22-22-15,-1 0 16,0 0-16,0 0 0,0 0 15,0-22-15,1 22 0,-1-21 0,0 0 16,0 0-16,0 0 0,-21-22 16,21 22-16,-21-21 0,22 21 15,-22-22-15,0 1 0,0 0 0,0-1 0,0 22 16,0-21-16,-22 21 0,1 0 16,0-1-16,0 1 0,0 0 0,0 21 15,-22 0-15,22 0 0,0 0 16,0 0-16,-22 0 0,22 0 15,0 21-15,21 0 0,-21-21 16,21 22-16,0-1 16,21-21-16,0 0 15,0 0-15,22 0 0,-22-21 0,0 21 16</inkml:trace>
  <inkml:trace contextRef="#ctx0" brushRef="#br0" timeOffset="54491.96">5778 10859 0,'0'0'0,"0"-22"0,0 1 16,0 0-16,-21 21 0,0 0 15,0 21-15,21 0 16,-21 1-16,21 20 0,0 0 16,-21 1-16,21-1 0,0 21 0,-22 1 15,22-1-15,0 1 0,0-1 0,0 1 16,0-1-16,0-20 0,0 20 15,0-20-15,0-1 0,0 0 0,0-21 16,0 22-16,0-22 0,0 0 0,0 0 16,22 0-16,-22 1 15,0-44 1,21 1 0,-21 0-16,21 0 0,-21-21 15,21 20-15,0-20 0,0 0 16,1-1-16,-1 1 0,0 0 0,21-1 15,-21 1-15,22 0 0,-1 21 0,-21-22 16,22 22-16,-22 0 0,21 0 16,-21 21-16,22 0 15,-43 21 1,0 0-16,-22 0 16,1 0-16,0-21 0,0 22 15,-21-1-15,-1 0 0,1 0 0,0 0 16,-1-21-16,1 21 0,0 1 0,-1-1 15,22 0-15,0 0 0,0-21 16,0 21-16,21 0 0,0 1 0,0-1 16,21 0-16,0 0 15,0-21-15,0 21 0,22-21 0,-1 21 16,-21-21-16,21 0 0,1 22 0,-1-22 16,-21 0-16,22 0 0,-1 0 0,-21 0 15,21 0-15,-20 0 0,-1 0 16,21 0-16,-21 0 0,-21-22 15,21 22-15,-21-21 0,0 0 0,0 0 16,0-21-16</inkml:trace>
  <inkml:trace contextRef="#ctx0" brushRef="#br0" timeOffset="55103.61">4445 8149 0,'0'0'0,"0"-21"15,-21 0-15,21 0 0,0 0 16,0-1-16,-21 1 0,21 0 0,-22 0 16,22 0-16,0 0 15,-21 21-15,21 21 16,0 21-16,0 0 0,0 22 16,0-1-16,0 1 0,0 21 15,0-1-15,0 1 0,0 21 0,21 0 16,-21-1-16,0 1 0,0 0 0,0 0 15,0-21-15,0 20 0,0-20 16,0 21-16,0-21 0,0-1 16,0-20-16,0 20 0,-21-20 0,21-22 15,0 22-15,-21-22 0,21 0 16,0-20-16,0 20 0,0-21 0,0 0 16,0-42-1,0 0 1,0 0-16,0 0 0,0-22 0,0 1 15,0 0-15,0-1 0</inkml:trace>
  <inkml:trace contextRef="#ctx0" brushRef="#br0" timeOffset="55723.25">4297 8107 0,'0'0'0,"-21"0"0,-1 0 0,1 0 15,0 0-15,0 0 0,-21 21 16,20 0-16,1 0 0,0 22 0,-21-1 16,21 0-16,-1 1 0,-20-1 0,21 0 15,0 1-15,0-1 0,-1 0 16,1 1-16,0-1 0,0 0 15,21 1-15,0-22 0,0 0 16,0 0-16,0-42 47,21 0-47,0 0 0,0 0 0,1-1 16,-22 1-16,21 0 0,0-21 0,0 21 15,21-22-15,-20 1 0,-1 0 16,0-1-16,21 1 0,-21 0 0,22-1 15,-22 1-15,21 0 0,1-1 16,-1 1-16,-21 0 0,21 20 0,1 1 16,-22 0-16,21 0 0,-21 21 15,1 0-15,-1 0 0,0 21 16,21 0-16,-21 0 0,1 22 0,-1 20 16,0-20-16,0 20 0,0-21 15,22 22-15,-22-22 0,0 22 16,0-22-16,0 0 0,0 1 0,1-1 15,-1 0-15,0 1 0,0-22 0,0 21 16,0-21-16,-21 1 0,0-1 16,22 0-16,-22 0 0,21 0 0,-21 0 15,0-42 48,-21 21-63</inkml:trace>
  <inkml:trace contextRef="#ctx0" brushRef="#br0" timeOffset="55884.16">5207 8911 0,'0'0'0,"0"21"15,0 1 1,0-1-16,0 0 31,-21-21-31</inkml:trace>
  <inkml:trace contextRef="#ctx0" brushRef="#br0" timeOffset="57955.97">7112 11494 0,'-21'0'15,"42"0"220,0 0-235,0 0 0,0 0 15,1 0-15,-1 0 0,0 0 16,0 0-16,21 0 0,-20 0 16,20 0-16,0 0 0,1-22 0,-1 22 15,0-21-15,1 21 0,20-21 0,-21 21 16,22-21-16,-22 21 0,1-21 15,-1 21-15,21-21 0,-20 21 0,-1-22 16,-21 1-16,22 21 0,-1-21 0,-21 0 16,21 21-16,-20-21 0,20 0 15,-21-1-15,21 22 0,1-21 0,-22 0 16,21 0-16,1-21 0,-1 20 16,0 1-16,1 0 0,-1 0 0,0 0 15,-21-22-15,22 22 0,-1 0 0,0-21 16,1-1-16,-1 22 0,43-63 15,-64 41-15,21 1 0,1 0 16,-1-22-16,0 22 0,1-22 16,-1 22-16,0-22 0,1 1 0,-1 21 15,0-22-15,1 1 0,-1-1 0,0 1 16,1-1-16,-1-21 0,0 1 16,1 20-16,-1-20 0,-21 20 0,21-21 15,1 1-15,-22-1 0,21 0 0,-21 1 16,22-22-16,-22 21 0,21 1 15,-21-22-15,22 21 0,-22 0 16,0-20-16,0-1 0,0 21 0,1-21 0,-1 22 16,-21-22-16,0 21 15,0-21-15,0 22 0,0-22 0,0 21 16,0-21-16,0 22 0,-21-22 0,-1 21 16,1 0-16,21 1 0,-21-22 15,0 21-15,0-21 0,21 1 0,-21 20 16,-1 0-16,1-21 0,0 22 0,0-22 15,0 0-15,0 0 0,-1 22 16,1-22-16,-21 21 0,21-21 0,0 22 16,-22-22-16,1 21 0,0-21 0,-1 0 15,1 22-15,0-1 0,20 0 16,-20 1-16,0-1 0,-1 0 16,1 1-16,0-1 0,-1 0 0,1 22 15,0-22-15,-1 1 0,-20 20 16,-1 1-16,1-1 0,-1-21 0,1 22 15,-22-1-15,22 1 0,-22-1 16,22 1-16,-22-1 0,21 1 0,-20-1 16,-1 1-16,22 21 0,-22-22 0,0 22 15,22-1-15,-22 1 0,22 0 16,-1-1-16,1 22 0,-1-21 0,22 0 16,-22 20-16,22 1 15,0 0-15,20 0 0,-20 0 0,21 0 16,0 21-16,21-22 0,-21 22 15,-1 0 1,1 0 15,21 22-31,0-44 47,21 1-47,1 21 16</inkml:trace>
  <inkml:trace contextRef="#ctx0" brushRef="#br0" timeOffset="58383.73">7620 2244 0,'0'0'0,"-21"0"46,0 0-46,-1 0 0,1 0 0,0 21 16,0-21-16,0 0 0,-22 0 16,22 21-16,0-21 0,-21 0 0,21 0 15,-1 21-15,-20-21 0,21 21 0,-21-21 16,-1 0-16,22 22 0,-21-22 16,21 0-16,-1 21 0,1-21 15,0 0-15,0 0 0,0 0 16,21 21-16,0 0 15,0 0 1,0 0-16,21 1 0,21-1 0,-21 0 16,1 21-16,20-21 0,0 22 15,-21-1-15,22-21 0,-1 22 0,-21-22 16,22 21-16,-22-21 0,21 22 0,0-22 16,-20 0-16,-1 0 0,21 0 15,-21 0-15,0 1 0,1-22 16,-22 21-16,0 0 0,0 0 15,0 0 17</inkml:trace>
  <inkml:trace contextRef="#ctx0" brushRef="#br0" timeOffset="63511.79">11091 10456 0,'0'-21'0,"0"0"31,0 0-31,0 0 16,0 0-16,0-1 15,0 1 1,0 0-16,-21 21 47,21 21-32,-21 0-15,21 22 0,0-1 16,-21 22-16,21-1 0,-21 1 0,-1-1 16,22 1-16,-21 20 0,0-20 0,0-1 15,0 1-15,0 20 0,-1-20 16,1-1-16,-21 1 0,21-1 0,0 1 16,-22-22-16,22 1 0,0-1 0,21 0 15,-21-21-15,21 1 0,-21-1 16,21 0-16,0 0 0,0-42 31,21 0-31,-21 0 16,21-1-16,0 1 0,-21-21 0</inkml:trace>
  <inkml:trace contextRef="#ctx0" brushRef="#br0" timeOffset="63865.53">10647 10562 0,'-21'-148'31,"42"296"-31,-42-317 0,21 127 0,21 20 16,0-20-16,0 21 0,21 0 16,1 0-16,-1-1 0,22 1 15,-22 0-15,43 0 0,-22 21 0,1 0 16,-1 0-16,1 21 0,-1 0 0,1 22 15,-22-22-15,0 21 0,-21 22 16,1-22-16,-22 21 0,0-20 0,0 20 16,-43-20-16,22-1 0,-21 21 0,-22-20 15,1-1-15,20-21 0,-20 22 16,-22-1-16,-21 0 0,43 1 16,21-22-16,-22 0 0,43-21 0,-21 21 15,20 0-15,1-21 16,42 0-1,1 0-15,20 0 0,0 0 16,1 0-16</inkml:trace>
  <inkml:trace contextRef="#ctx0" brushRef="#br0" timeOffset="64413.49">11769 11303 0,'0'0'15,"21"0"-15,-21-21 16,21 0 0,-21 0-16,0-1 0,0 1 0,0 0 15,0 0-15,0 0 0,0-22 0,0 22 16,0 0-16,0 0 0,-21 0 16,0 0-16,-22-1 0,22 1 0,0 21 15,-21 0-15,20 0 0,-20 0 0,21 0 16,0 21-16,-22 1 0,22-1 15,0 0-15,0 21 0,0 1 0,0-22 16,-1 21-16,22 0 0,0 1 0,0-1 16,0 0-16,0-20 0,0 20 15,0-21-15,0 0 0,22 0 0,-1 1 16,0-22-16,0 0 0,21 0 16,-20 0-16,-1 0 15,0-22-15,21 22 0,-21-21 0,22 0 16,-22 0-16,21-21 0,-21 20 0,22 1 15,-22-21-15,0 0 0,0 20 16,-21-20-16,0 21 0,21-21 0,-21 20 16,0 1-16,0 0 0,0 42 31,0 0-31,0 1 0,0 20 16,0-21-16,0 21 0,0-20 0,0 20 15,0-21-15,0 21 0,0-20 16,0-1-16,22 0 0,-1 0 15,0 0-15,21-21 0,-21 0 16,1 0-16,20 0 0,0 0 16,-21 0-16,22 0 0,-1-21 0,-21 0 15,22 0-15,-22 0 0,21-22 0,-21 22 16</inkml:trace>
  <inkml:trace contextRef="#ctx0" brushRef="#br0" timeOffset="64647.46">12467 11070 0,'0'-42'15,"-42"190"-15,84-338 0,-42 274 0,0-190 0,0 85 0,0 0 16,0 0-16,-21 21 15,0 0-15,0 21 16,21 21-16,-22-20 0,1 20 0,21 0 16,-21 1-16,0 20 15,21 1-15,-21-1 0,0 1 0,-1-1 16,1 1-16,0-1 0,21 1 0,-21-1 16,0 1-16,0-1 0,21 22 15,0-22-15,0 1 0,0-1 0,0-20 16,0 20-16,0-21 0,0 1 0,0-1 15,0 0-15,0-20 0,0-1 0,0 0 16,21-21 0,-21-21-16,21 0 0,0-22 15,-21 1-15</inkml:trace>
  <inkml:trace contextRef="#ctx0" brushRef="#br0" timeOffset="64955.13">12298 11409 0,'0'-85'0,"0"170"0,-21-233 0,-1 84 15,22 1-15,0 20 0,0-20 16,0 21-16,0-1 0,0 22 0,22-21 16,20 21-16,-21-1 0,0 1 15,22 0-15,-1 21 0,-21 0 0,21 0 16,1 0-16,-22 0 0,21 21 0,-21 0 16,22 1-16,-1 41 15,-42-42-15,0 22 0,0-22 16,0 21-16,0-21 0,-21 22 0,0-1 15,-22-21-15,22 21 0,-21-20 16,0-1-16,-1 0 0,1 0 0,0 0 16,-1 0-16,1-21 0,21 0 0,0 22 15,21-44 1,0 1-16,42 0 16,-21 0-16,0 0 0,22 0 0,-22-1 15,21 1-15,0 0 0</inkml:trace>
  <inkml:trace contextRef="#ctx0" brushRef="#br0" timeOffset="65543.8">12869 11134 0,'0'0'15,"21"0"-15,1 0 0,-22-21 16,21 21-16,-21-22 16,21 22-16,-21-21 0,21 0 15,0 0-15,-21 0 16,0 0-16,0-1 15,0 1-15,0 0 0,-21 21 16,0 0-16,0 0 16,0 0-16,-1 0 0,1 21 0,21 0 15,-21 1-15,21 20 0,-21-21 0,21 21 16,0 1-16,0-22 0,0 21 16,0-21-16,0 22 0,21-22 15,0 0-15,-21 0 0,21 0 0,1 1 16,-1-22-16,0 0 15,0 0-15,0 0 0,0 0 16,1-22-16,-1 22 0,0-21 0,0 0 16,-21-21-16,21 21 0,0-1 15,1-20-15,-1 0 0,0 21 0,0-22 16,0 1-16,22 21 0,-22-22 0,21 22 16,-21 0-16,22 0 0,-1 0 15,-21 21-15,21 0 0,-20 0 16,20 21-16,-21 0 0,0 0 0,0 22 0,1-22 15,-1 21-15,-21 0 0,0 1 16,0-1-16,0 0 0,0 1 16,0-1-16,0-21 0,0 22 0,0-22 15,-21 0-15,-1-21 0,22 21 0,-21-21 16,0 0-16,21-21 16,0 0-1,0 0-15,0-1 0,0 1 0,0 0 16,0-21-16,0-1 0,21 22 15,-21-21-15,21 0 0,1-1 0,-1 1 16,0 0-16,0 20 0,0-20 0,0 21 16,1 0-16,20 0 0,0 21 15,-21 0-15,22 0 0,-1 0 16,0 0-16,22 0 0,-22 0 0</inkml:trace>
  <inkml:trace contextRef="#ctx0" brushRef="#br0" timeOffset="65867.62">15049 10901 0,'0'0'0,"-21"-21"0,0 21 16,0-21-16,0 21 15,0 21-15,-1 21 0,22-21 16,0 22-16,-21 20 0,21-21 15,-21 43-15,21-21 0,-21-1 0,21 1 16,-21 20-16,21-20 0,-21-1 0,-1 1 16,22-1-16,-21 1 0,0-1 15,21 1-15,-21-1 0,0-20 0,0 20 16,21-21-16,0 1 0,-22-1 0,22 0 16,0 1-16,-21-22 0,21 0 15,0 0-15,0 0 0,0-42 31,21 0-31,-21 0 0,22 0 0,-1-22 16,-21 1-16</inkml:trace>
  <inkml:trace contextRef="#ctx0" brushRef="#br0" timeOffset="66140.46">14838 11218 0,'0'0'0,"0"-63"0,21-1 15,-21 1-15,0-1 0,21 22 0,0 0 16,-21 21-16,21-22 0,22 22 0,-22 0 15,0 0-15,21 0 0,-20 21 16,20 0-16,-21 0 0,0 0 16,22 0-16,-22 21 0,0 0 15,0 0-15,0 0 0,0 0 0,-21 22 16,0-22-16,0 0 0,0 21 0,0-20 16,-42-1-16,21 21 0,-21-21 15,-1 0-15,1 22 0,0-22 0,-1 0 16,1-21-16,0 21 0,-1 0 0,22-21 15,-21 0-15,42 22 0,-21-22 16,42-22 0,0 1-16,0 21 0,21-42 0</inkml:trace>
  <inkml:trace contextRef="#ctx0" brushRef="#br0" timeOffset="66383.32">16214 10901 0,'-22'0'0,"44"0"0,-65 0 0,43 21 15,-21-21-15,42 0 32,0 0-32,1 0 15,-1 0-15,21 0 0,-21 0 0,22 0 16,-22 0-16,0 0 15,21 0-15,-21 0 0,-42 21 32</inkml:trace>
  <inkml:trace contextRef="#ctx0" brushRef="#br0" timeOffset="66512.24">16235 11007 0,'0'0'0,"-21"0"0,-43 63 31,64-42-31,21-21 16,0 0-16,1 0 0,-1 0 15,21 0-15,-21 0 0,0 0 16,22 0-16,-22 0 0,21 0 0,-21 0 16,22 0-16,-22 0 0</inkml:trace>
  <inkml:trace contextRef="#ctx0" brushRef="#br0" timeOffset="67103.89">17611 10795 0,'0'0'16,"-22"-21"-16,-20 0 0,21 21 0,21-21 15,-21-1-15,21 1 0,-21 0 0,21 0 16,0 42 15,21 0-31,0 0 0,-21 1 0,21 20 16,0-21-16,-21 21 0,0-20 0,0 20 16,0-21-16,0 0 15,0 22-15,0-22 0,0 0 0,0 0 0,0 0 16,-21 0-16,21 1 0,-21-22 15,0 0-15,0 0 16,21-22 0,-22 1-16,22 0 15,0 0-15,0-21 0,0 20 16,0 1-16,0-21 0,22 0 0,-1-1 16,0 1-16,21 0 0,1-1 0,-22 1 15,42-22-15,-20 43 0,-1-21 16,0 21-16,1 21 0,-1 0 0,-21 0 15,21 21-15,-20 0 16,-1 21-16,21 1 0,-42-1 0,21 0 0,-21 1 16,0-1-16,0 0 0,0 1 0,0-1 15,0-21-15,0 22 16,-21-22-16,21 0 0,0 0 0,-21 0 16,0 0-16,21 1 0,-21-22 0,21 21 15,21-42 1,0 21-1,0-22-15,21 1 0</inkml:trace>
  <inkml:trace contextRef="#ctx0" brushRef="#br0" timeOffset="67935.42">18521 10816 0,'0'0'0,"42"0"31,-21-21-31,0 21 0,1-21 0,-1 21 15,0-21-15,0 0 0,0 21 16,0-22-16,22 1 0,-22 0 0,0 0 16,0 0-16,0 0 0,-21-22 0,0 22 15,0 0-15,0 0 0,0 0 16,0-1-16,0 1 0,0 0 0,-21 21 16,0 0-16,0 0 0,0 21 15,-22 22-15,22-22 0,-21 21 16,21 0-16,-22 1 0,1-1 0,21 22 0,0-22 15,0 0-15,-1-21 16,1 22-16,21-1 0,0-21 0,0 0 16,0 1-16,0-1 0,21 0 0,1 0 15,-1-21-15,0 0 0,21 21 16,1-21-16,-22 0 0,21 0 0,0 0 16,22-21-16,-22 21 0,1-21 0,-22 0 15,21 0-15,0-1 0,1 1 16,-22 0-16,21-21 0,-21 21 0,22-22 15,-22 22-15,21-21 0,-21-1 0,1 22 16,-1-21-16,0 21 16,-21 0-16,0 42 31,-21 0-31,0 21 0,21-21 16,-22 1-16,1 20 0,0-21 0,21 21 15,0-20-15,0-1 0,-21 0 0,21 0 16,0 0-16,0 0 0,0 1 15,0-1-15,21-21 16,0 0-16,0 0 16,1 0-16,-1 0 0,0 0 15,0-21-15,0-1 0,0 1 0,1 0 16,20 0-16,-21 0 0,0-22 16,22 22-16,-22 0 0,0-21 0,0 21 15,0-1-15,-21 1 0,21 0 16,-21 42-1,0 0-15,0 1 0,0-1 16,0 0-16,0 0 0,0 0 0,0 0 16,0 1-16,0-1 0,0 0 0,43 0 15,-22 0-15,0-21 0,21 21 16,-20-21-16,20 0 0,0 0 0,-21 0 16,22 0-16,-1 0 0,-21 0 0,22 0 15,-22-21-15,0 21 0,21-21 16,-21 0-16,-21 0 0,22-22 15,-1 22-15,-21-21 0,0 21 0,0-22 16,0 1-16,0 21 0,0-21 0,-21 20 16,-1 1-16,1 0 0,0 21 15,-21 0-15,21 0 0,-1 0 0,1 0 16,0 0-16,-21 0 0,21 0 0,-1 0 16</inkml:trace>
  <inkml:trace contextRef="#ctx0" brushRef="#br0" timeOffset="68336.2">21463 10351 0,'0'0'16,"-21"-22"-16,0 1 0,-1 0 0,22 0 0,-21 0 16,21 0-16,0-1 0,0 1 15,0 0-15,0 0 0,0 0 16,0 0-16,0 42 47,21 21-47,-21-21 0,0 22 0,0-1 15,0 21-15,0 1 0,0-22 16,0 22-16,0-1 0,-21-20 0,21 20 16,-21-21-16,0 1 0,0-1 0,0 0 15,21-20-15,0-1 0,0 0 16,0 0-16,-22 0 0,22 0 0,22-42 47,-22 0-47</inkml:trace>
  <inkml:trace contextRef="#ctx0" brushRef="#br0" timeOffset="68859.89">21294 10732 0,'0'0'0,"-43"-254"31,43 211-31,0 1 0,0 0 16,0-1-16,0 22 0,0-21 16,0 21-16,0-22 0,21 22 0,1 0 15,-1 0-15,21 0 0,-21-1 0,22 22 16,-22-21-16,21 21 0,0-21 15,1 21-15,-1 0 0,0 0 0,1 21 16,-22 0-16,21 1 0,-21 20 16,1-21-16,-1 21 0,-21 1 15,0-1-15,0 0 0,-21 1 0,-22-1 16,22 0-16,-21 1 0,-1-22 16,-20 21-16,21-21 0,-1 1 0,1-22 15,0 21-15,-1-21 0,22 0 0,-21 0 16,21 0-16,21-21 31,21 21-31,21-22 0,-21 1 16,22 0-16,-1 21 0,21-21 15,-20 21-15,-1 0 0,22 0 0,-1 0 16,-21 0-16,1 0 0,-1 21 16,0 0-16,1 0 0,-1 1 15,-21 20-15,0-21 0,-21 21 0,0-20 16,0 20-16,0-21 0,0 0 15,-21 22-15,0-22 0,-21 0 0,-1 0 16,1-21-16,0 21 0,-1 0 0,-20-21 16,21 0-16,-1 0 0,-20 22 15,20-22-15,22 0 0,-21 0 0,21 0 16,-22 0-16,22 0 0,21-22 16,-21 1-16,21 0 15,0 0-15,21 0 0,22 0 16,-22-1-16,21 1 0,0-21 15,1 21-15,20 0 0,1-1 16</inkml:trace>
  <inkml:trace contextRef="#ctx0" brushRef="#br0" timeOffset="69469.55">22352 10478 0,'21'0'0,"-42"0"0,42 21 16,-21 0-1,-21 0-15,0 0 0,0 0 16,-1 1-16,1-1 0,0 21 0,0-21 15,21 0-15,0 22 0,-21-22 16,21 0-16,0 0 0,0 0 16,0 1-16,0-1 0,0 0 0,21-21 15,0 21-15,0-21 16,0 0-16,1 0 16,-1 0-16,0 0 0,0 0 0,0 0 15,-21-21-15,0 0 0,21 0 0,-21-1 16,0 1-16,0 0 0,0-21 15,0 21-15,0-22 0,0 1 0,0 0 16,-21-1-16,21 22 0,-21-21 0,21-1 16,0 22-16,0 0 0,0 0 15,0 0-15,0 0 0,21 21 16,22 0-16,-22 0 0,0 0 16,21 0-16,1 0 0,-1 21 0,-21 0 15,21 0-15,1 0 0,-22 0 0,0 22 16,0-22-16,0 0 0,-21 21 15,0-20-15,0 20 0,0-21 0,0 21 16,-21-20-16,21-1 0,-21 0 16,0 0-16,21 0 0,-21 0 15,21 1-15,0-1 16,21-21-16,0 0 16,0 0-16,0 0 0,22 0 0,-22 0 15,21 0-15,-21-21 0,22-1 16,-1 1-16,-21 0 0,0 0 15,22 0-15,-22-22 0,0 22 0,-21-21 16,0 0-16,0-1 0,0 22 0,0-21 16,-21 21-16,0-1 0,0 1 15,-1 0-15,1 0 0,-21 0 0,21 21 16,0 0-16,-22 0 0,22 0 16,0 0-16,0 0 0,42 0 31,0 0-31</inkml:trace>
  <inkml:trace contextRef="#ctx0" brushRef="#br0" timeOffset="70010.24">23474 10097 0,'21'-22'16,"-42"44"-16,63-65 0,-42 22 15,0 0-15,0 42 16,0 0-1,0 0-15,0 1 0,-21 20 16,21 0-16,0 1 0,-21-1 0,0 0 16,-1 22-16,1-1 0,0-20 15,0 20-15,0-21 0,0 22 0,-1-22 16,1 1-16,21-1 0,0-21 16,-21 0-16,21 0 0,-21 1 0,21-1 15,0 0-15,0-42 31,0 0-15,0-1-16,21-20 0,0 21 16,0-21-16,1 20 0,-1-20 0,21 0 15,0-1-15,-20 1 0,20 21 16,0-21-16,1 20 0,-1 1 0,0 21 16,-21-21-16,22 21 0,-22 0 15,0 0-15,0 0 0,-21 21 16,0 0-16,0 1 15,-21-22-15,0 21 0,0 0 0,-22-21 16,22 21-16,0-21 0,-21 21 16,21-21-16,-1 21 0,1-21 0,0 22 15,21-1-15,-21 0 16,21 0-16,-21 0 0,21 0 0,0 1 16,0-1-16,0 0 0,0 0 15,0 0-15,0 0 0,21 1 16,0-22-16,21 21 15,-20-21-15,20 0 0,0 0 0,1 0 16,62 0-16,-41 0 16,-1 0-16</inkml:trace>
  <inkml:trace contextRef="#ctx0" brushRef="#br0" timeOffset="70252.1">24596 10372 0,'0'-21'0,"0"42"0,0-85 0,0 43 15,-22 0-15,22 0 0,-21 21 16,0 0-16,0 0 0,0 0 16,0 0-16,-1 21 0,1 21 0,0-21 15,-21 22-15,21-1 0,-1 0 0,1 1 16,-21 20-16,21-20 0,0-1 16,21 0-16,0 1 0,0-1 15,0 0-15,0-21 0,0 1 0,0 20 16,21-21-16,0 0 0,0-21 15,0 21-15,0-21 0,1 0 0,-1 0 16,21 0-16,-21 0 0,22 0 0,-22 0 16</inkml:trace>
  <inkml:trace contextRef="#ctx0" brushRef="#br0" timeOffset="70515.95">25019 10308 0,'0'0'0,"21"-42"0,0 21 0,0 0 0,1 21 15,-1 0-15,0 0 16,0 0-16,0 0 0,0 21 16,1 0-16,-1 0 0,0 21 0,-21 1 15,21-1-15,0 0 0,-21 1 0,0 20 16,0-20-16,0-1 0,0 0 16,0 1-16,-21-1 0,0 0 0,0-21 15,-22 22-15,22-22 0,0 0 16,0 0-16,-21 0 0,20 1 0,1-22 15,0 0-15,0 0 16,21-22 0,21 1-1</inkml:trace>
  <inkml:trace contextRef="#ctx0" brushRef="#br0" timeOffset="70715.83">25993 10435 0,'0'0'0,"-22"0"16,1 0-16,0 0 16,0 0-16,0 0 0,0 21 15,-1-21-15,22 22 16,0-1 0,0 0-16,0 0 15,0 0 1,0 0-16,0 1 0</inkml:trace>
  <inkml:trace contextRef="#ctx0" brushRef="#br0" timeOffset="70926.71">25929 11155 0,'0'0'0,"0"21"0,0 106 31,0-106-16,-21 0-15,0 1 0,0-1 16,-1 0-16,1 0 0,0 0 0,-21 22 16,21-22-16,-22 0 0,1 0 0,-43 0 15,43 0-15,-22 1 0,1-22 16,-1 21-16,1-21 0,-22 0 16</inkml:trace>
  <inkml:trace contextRef="#ctx0" brushRef="#br0" timeOffset="73116.46">2730 10837 0,'0'0'0,"0"22"0,0-1 16,0 0-1,-21-21 1,0 21-16,0-21 0,0 0 16,0 21-16,-1-21 0,1 0 15,0 21-15,-21-21 0,21 22 16,-1-22-16,-20 0 0,0 0 0,-1 21 16,22-21-16,-21 0 0,0 0 0,-1 0 15,1 21-15,-22-21 0,22 0 16,0 0-16,-22 0 0,22 0 0,-22 0 15,22 0-15,-21 0 0,-1 0 0,1 0 16,-1-21-16,-21 0 0,22-1 16,-1 1-16,-20 0 0,20 0 0,-20 0 15,20-22-15,-21 1 0,1 0 16,-1-1-16,0 1 0,1 0 16,-86-85-16,65 84 0,20-20 15,-21-1-15,21 22 0,22-21 16,63-1-16,0 1 0,0-1 0,0 1 15,0-1-15,0-21 0,0 22 0,0-22 16,0 22-16,0-22 0,0 22 0,0-22 16,0 0-16,0 1 0,0-1 0,0 0 15,0 1-15,0-1 0,0 0 16,0 1-16,0 20 0,0-21 0,0 1 16,0-1-16,0 0 0,0 1 15,0-1-15,0 0 0,0 22 16,0-22-16,0 22 0,0-1 0,0-20 15,0 20-15,0 22 0,85-22 16,-22 1-16,22 20 0,-1 1 0,1-21 16,-21 20-16,-1 1 0,22 21 15,-22-22-15,-20 22 0,20 0 0,-21 0 16,1 0-16,-1 0 0,-21 21 16,22-22-16,-1 22 0,-21-21 0,21 21 15,1-21-15,-1 21 0,0-21 16,1 21-16,-1 0 0,0-21 0,1 21 15,-1 0-15,0 0 0,-20 0 16,20 0-16,-21 0 0,0 0 16,0 0-16,1 0 15,-44 0 48,1 0-63,0 0 15,0-21-15,0 21 16,0 0-16</inkml:trace>
  <inkml:trace contextRef="#ctx0" brushRef="#br0" timeOffset="73515.39">1164 6625 0,'0'0'0,"-21"0"0,0-21 15,0 21-15,-1 0 0,1 0 16,0 21 0,21 0-16,0 1 0,0-1 15,0 0-15,0 0 16,21 0-16,22 0 0,-22 1 0,21-1 16,0-21-16,1 21 0,-1-21 15,0 0-15,1 0 0,-1 0 0,0 0 16,1 0-16,-1 0 0,-21 0 15,22 0-15,-1 0 0,-21 0 16,0 0-16,0 0 0,1 0 0,-22 21 31,-22 0-31,1 0 0,0 1 16,0-1-16,-21 21 0,20-21 16,-20 22-16,0-1 0,-1 21 0,1-20 15,0-1-15,-1 22 0,1-22 16,0 0-16,-1 1 0,22-1 0,-21 0 15,21 1-15,-22-22 0,22 21 16,0-21-16,0 0 0,21 1 0,0-1 16,-21-21-16,21 21 15</inkml:trace>
  <inkml:trace contextRef="#ctx0" brushRef="#br0" timeOffset="76688.36">8911 14224 0,'0'0'0,"21"0"16,0 0-16,1-21 15,-22 0 1,0 0 0,-22 21 15,22 21-15,-21 21-16,21 0 0,0 22 0,-21-1 15,21 1-15,0 21 0,0-22 16,-21 22-16,21-22 0,-21 22 0,0-22 15,-1 22-15,22-21 0,-21-1 16,0 22-16,0-22 0,21-20 0,0 20 16,-21-21-16,21 1 0,0-1 0,0-21 15,0 22-15,21-22 16,0-21-16,0 0 0,0 0 16,1-21-16,-1-1 0,0-20 0,21 21 15</inkml:trace>
  <inkml:trace contextRef="#ctx0" brushRef="#br0" timeOffset="77024.24">8699 14669 0,'-42'-64'0,"84"128"0,-126-170 0,63 42 0,-22 1 16,22 20-16,0-20 0,21-1 16,0 22-16,0 0 0,0-22 15,21 22-15,21 0 0,-20-1 0,41 22 0,1-21 16,-1 21-16,1 21 15,20 0-15,1 0 0,-22 0 0,22 0 16,-21 21-16,20 21 0,-20-21 0,-22 22 16,22-1-16,-43 21 0,21-20 15,-21 20-15,-21-20 0,0 20 0,0-21 16,-21 22-16,-21-22 0,21 1 16,-22-1-16,1 0 0,0 1 0,-22-1 15,22 0-15,-22-21 0,22 1 16,-22 20-16,22-21 0,0 0 15,21 0-15,-22-21 0,43 22 0,0-1 16,21-21 0,1 0-16,20 0 15,-21 0-15,0 0 0</inkml:trace>
  <inkml:trace contextRef="#ctx0" brushRef="#br0" timeOffset="77716.67">9483 15282 0,'0'22'0,"0"-44"0,21 44 0,0-22 16,0 0-16,0 0 0,0 0 16,1-22-16,-1 1 0,0 21 0,0-21 15,0 0-15,0-21 0,1 20 16,-1 1-16,0 0 0,0-21 0,0 21 16,-21-22-16,0 22 0,0-21 15,0 21-15,0-1 0,-21 1 16,0 0-16,0 21 0,0 0 0,-22 0 15,1 21-15,0 0 16,20 1-16,1-1 0,0 0 0,0 21 16,0 1-16,21-22 0,0 21 0,0 0 15,0 1-15,0-22 0,0 21 16,21-21-16,-21 1 0,21-1 0,21 0 16,-20-21-16,-1 0 0,21 0 0,0 0 15,-20 0-15,20 0 0,0 0 16,1-21-16,20 0 0,-21-1 15,1 1-15,-1-21 0,0 21 0,1-22 16,-1 22-16,0-21 0,-20 21 16,-1-22-16,0 22 0,-21-21 0,0 21 15,0 0-15,0-1 0,0 1 0,0 42 32,0 1-32,0-1 15,-21 0-15,21 21 0,-21-21 0,21 1 16,-22-1-16,22 21 0,-21-21 15,21 0-15,0 1 0,0-1 0,-21 0 16,0 0-16,21-42 31,0 0-15,0 0-16,0-1 0,21-20 0,-21 21 16,21 0-16,0-22 0,1 22 15,-1-21-15,0 21 0,0-22 16,0 22-16,0 0 0,1 21 0,-1 0 15,0 0-15,0 0 0,0 21 16,0 0-16,1 22 0,-1-22 0,-21 21 16,0 1-16,21-1 0,-21 0 15,0 1-15,21-1 0,-21 0 16,0-21-16,0 22 0,0-22 0,0 0 16,21 0-16,0-21 0,1 21 0,-1-21 15,0 0-15,0 0 0,21 0 16,-20-21-16,20 0 0,0 21 0</inkml:trace>
  <inkml:trace contextRef="#ctx0" brushRef="#br0" timeOffset="78148.25">12467 14478 0,'-42'0'0,"84"0"0,-105 0 0,41 0 16,1 21-16,0 0 0,21 1 15,0-1-15,-21 21 0,21 0 0,0 1 16,0 20-16,0 1 0,0-1 15,0 1-15,0-1 0,0 22 0,-21-22 16,21 22-16,0 0 0,0-1 0,-21 1 16,21-21-16,-22 20 15,22 1-15,0-22 0,0 22 0,-21 0 16,21-22-16,0 1 0,0-1 0,0 1 16,0-22-16,0 0 0,0 1 15,0-1-15,0-21 0,0 22 0,0-22 16,0 0-16,0 0 0,0-42 31,0 0-31,0 0 0,0-1 16,0 1-16,0-21 0,0 0 0,0-22 15,0 22-15</inkml:trace>
  <inkml:trace contextRef="#ctx0" brushRef="#br0" timeOffset="78440.72">12234 15579 0,'0'-85'0,"0"170"0,-21-255 0,21 107 0,-21-22 16,21 1-16,0 20 0,0 1 15,0-1-15,0 22 0,0-22 0,42 22 16,-21 0-16,22 20 0,-22-20 16,21 21-16,1 0 0,20 0 0,-21-1 15,1 22-15,20 0 0,-20 0 0,-1 22 16,0-1-16,1 0 0,-22 21 16,0-21-16,-21 22 0,0-1 15,0-21-15,-21 22 0,0-1 0,-22-21 16,1 21-16,0 1 0,-1-22 0,1 21 15,0-21-15,-1 1 0,1-1 16,0 0-16,20 0 0,-20 0 16,21-21-16,21 21 0,21-21 31,0 0-31,0 0 0,22 0 16,-1 0-16,-21-21 0,43 0 0,-22 21 15</inkml:trace>
  <inkml:trace contextRef="#ctx0" brushRef="#br0" timeOffset="78680.58">13589 14944 0,'21'0'0,"-42"0"0,63 0 15,-42 21-15,21-21 0,1 0 16,-1 0-16,0 0 15,0 0-15,0 0 0,0 0 16,1 0-16,-1 0 16,0 0-1,-42 0 1,0 0 0,-22 0-16</inkml:trace>
  <inkml:trace contextRef="#ctx0" brushRef="#br0" timeOffset="78811.5">13525 15134 0,'0'21'0,"0"-42"0,0 64 0,0-22 16,0 0-16,0 0 16,22-21-16,-1 0 0,0 0 0,0 0 15,0 0-15,0 0 0,1 0 16,-1 0-16,0 0 0,21 0 0,-21-21 16,22 0-16,-1 0 0,0-1 0</inkml:trace>
  <inkml:trace contextRef="#ctx0" brushRef="#br0" timeOffset="80659.92">15282 14859 0,'0'-21'0,"0"42"0,-21-42 0,0 21 0,0-21 16,21 0-16,-21-1 0,21 1 16,0 0-16,0 0 15,0 0-15,21 0 0,-21-1 0,21-20 16,21 21-16,-21 0 0,1 0 15,20 21-15,0 0 0,1 0 0,-22 0 16,21 0-16,0 21 0,1 0 16,-1 0-16,-21 21 0,22 1 15,-22-22-15,0 21 0,0 1 0,-21-1 16,0-21-16,0 21 0,0-20 16,0 20-16,-21-21 0,0 0 0,0 0 15,-1 1-15,1-1 0,0 0 0,0-21 16,21 21-16,-21-21 15,21-21 1,0 0-16,0 0 0,21-1 16,-21-20-16,21 21 0,21-21 15,-20 20-15,-1-20 0,21 0 0,-21-1 16,0 1-16,22 0 16,-1-1-16,-21 22 0,22-21 0,-1 21 15,0 21-15,-21 0 0,22 0 0,-22 21 16,21 0-16,-21 0 0,1 0 15,-1 22-15,0-1 0,-21 0 0,0 1 16,0-22-16,0 21 0,0 1 0,-21-22 16,0 21-16,-1-21 0,22 22 15,-21-22-15,0 0 0,21 0 16,-21 0-16,21 0 0,21-21 31,0-21-31,0 0 16,1 21-16,-1-21 15,0 0-15,0 0 0,0-1 0,0 22 16,1-21-16,-1 0 0,0 21 0,0-21 16,0 21-16,0-21 0,22 21 15,-22-21-15,0 21 0,0-22 0,0 1 16,22 21-16,-22-21 0,0 0 0,21 0 16,-20 0-16,-1-1 0,21 1 15,-21 0-15,0-21 0,1 21 0,-1-22 16,-21 22-16,0 0 0,0-21 15,0 20-15,0 1 0,-21 21 16,-1 0-16,1 0 0,0 0 16,-21 21-16,21 1 15,-22-1-15,22 21 0,0 0 0,-21 1 16,20-1-16,1 0 0,21-20 0,0 20 16,-21 0-16,21 1 0,0-22 15,0 0-15,0 0 0,0 0 0,21 0 16,0 1-16,1-1 0,20-21 0,-21 0 15,21 0-15,1 0 0,-22 0 16,21 0-16,1-21 0,-1-1 0,0 22 16,1-21-16,20 0 0,-21 0 15,1-21-15,-22 20 0,21-20 0,1 21 16,-22-21-16,0-1 0,21 1 0,-21 21 16,-21-22-16,22 1 15,-22 21-15,21 0 0,-21 42 31,0 21-31,0-21 16,-21 1-16,21 20 0,-22-21 0,22 21 16,-21 1-16,21-22 0,0 0 15,0 21-15,0-20 0,0-1 0,0 0 16,0 0-16,0 0 0,0 0 16,21-21-1,1 0-15,-1 0 0,0 0 16,0 0-16,0-21 0,0 0 0,22 21 0,-22-21 15,0 0-15,0 0 0,22-22 16,-22 22-16,0 0 0,-21 0 16,21-22-16,0 22 0,0 0 15,1 21 1,-22 21-16,21 0 16,-21 1-16,0-1 0,0 0 0,0 0 15,0 0-15,0 0 0,0 1 16,0-1-16,0 0 0,0 0 0,21 0 15,0-21-15,0 21 0,0-21 0,1 0 16,-1 0-16,0 0 0,0 0 16,0 0-16,0 0 0,22 0 0,-22-21 15,0 0-15,0 0 0,0 0 16,1 0-16,-1-1 0,0 1 16,0 0-16,-21-21 0,21 21 0,-21-22 15,0 1-15,0 0 0,0 20 0,0-20 16,-21 21-16,0 0 0,0 0 15,-22 21-15,22 0 0,0 0 0,0 0 16,0 0-16,0 0 0,-1 21 0,1-21 16,0 21-16,0 0 15,21 0-15,-21-21 0,21 21 16</inkml:trace>
  <inkml:trace contextRef="#ctx0" brushRef="#br0" timeOffset="81024.72">19706 14161 0,'-21'-22'0,"42"44"0,-63-65 15,21 22-15,21-21 0,0 21 0,0-1 16,0 1-16,0 0 16,21 21-16,0 0 0,-21 21 15,21 0-15,-21 1 0,21 20 16,-21 0-16,21 22 0,-21-22 0,0 43 16,22-22-16,-22 1 0,0 20 0,0-20 15,0-1-15,0 1 0,0-1 16,0-20-16,0 20 0,0-20 0,0-22 15,-22 21-15,22-21 0,0 22 0,0-22 16,-21-21-16,21 21 16,0-42-1</inkml:trace>
  <inkml:trace contextRef="#ctx0" brushRef="#br0" timeOffset="81596.85">19664 14266 0,'0'-42'16,"0"84"-16,0-126 0,0 41 0,0 1 0,21 21 0,0-21 15,0-1-15,0 22 0,22-21 16,-1 21-16,0-22 0,1 22 16,-1 21-16,22-21 0,-22 21 0,0 0 15,22 21-15,-22 0 0,22 0 16,-22 1-16,0 20 0,-21 0 0,1 1 15,-22-1-15,0 0 0,0 1 16,-22 20-16,-20-21 0,0 1 0,-1 20 16,-20-20-16,21-1 0,-1-21 0,-20 21 15,20-20-15,1-1 0,0 0 16,21-21-16,-22 21 0,22-21 0,0 0 16,21-21-1,0 0-15,21 0 16,0-1-16,22 1 0,-22 0 15,21 0-15,0 0 0,1 21 16,-1 0-16,0 0 0,1 0 0,-1 21 16,22 0-16,-22 21 0,0-20 0,1 20 15,-1 0-15,0 1 0,-21-22 16,1 21-16,-1 0 0,-21 1 0,0 20 16,-21-20-16,-1-22 15,1 21-15,-21-21 0,0 0 0,-1 1 16,1-1-16,-22 0 0,22 0 0,-21 0 15,-1-21-15,1 0 0,20 21 16,-20-21-16,-1 0 0,22 0 16,0 0-16,-1 0 0,22-21 0,-21 21 15,21-21-15,21 0 0,0 0 16,0 0-16,0-1 0,0 1 0,0-21 16,21 21-16,0-22 0,0 1 0,21 21 15,1-21-15,-1-1 0,0 1 16,1 21-16,20-22 0,1 22 0,-1-21 15</inkml:trace>
  <inkml:trace contextRef="#ctx0" brushRef="#br0" timeOffset="82207.82">21040 14351 0,'21'21'0,"-42"-42"0,63 63 16,-42-20-16,0-1 0,0 21 0,0 0 15,-21 1-15,-22-1 0,22 0 16,0 1-16,0-1 0,-21 0 0,20-20 15,1 20-15,21-21 0,0 21 16,0-20-16,0-1 0,0 0 0,0 0 16,0 0-16,21-21 0,1 21 0,20-21 15,-21 0-15,0 0 0,22 0 16,-22 0-16,21 0 0,-21 0 0,0-21 16,1 0-16,-1 21 0,-21-21 0,0 0 15,21-22-15,-21 22 0,0 0 16,0-21-16,0-1 0,0 1 15,-21 0-15,21-1 0,-21 1 0,21 0 16,-22-1-16,22 1 0,0 0 16,0-1-16,0 1 0,0 21 0,22 0 15,-1 0-15,0-1 0,21 22 0,1 0 16,-1 0-16,0 0 0,1 22 16,-1-22-16,0 21 0,1 21 0,20 0 15,-21-20-15,-20 20 0,20 0 16,-21 1-16,0-1 0,-21 0 0,0 1 15,0-22-15,0 21 0,-21-21 16,0 22-16,0-22 0,0 0 0,-1 0 16,1 0-16,21 0 0,0 1 15,21-22 1,1 0-16,-1 0 16,0 0-16,21 0 0,-21 0 0,1-22 15,-1 1-15,21 0 0,-21 0 0,0 0 16,1 0-16,-1-22 0,-21 22 15,0-21-15,0 21 0,0-22 0,0 1 16,0 0-16,0-1 0,-21 1 16,-1 21-16,1-22 0,0 22 0,0 21 15,-21-21-15,20 21 0,1 0 0,-21 0 16,21 0-16,0 0 0,-1 0 16,22 21-1,22-21-15,-1 0 16,21 0-16</inkml:trace>
  <inkml:trace contextRef="#ctx0" brushRef="#br0" timeOffset="82819.32">22458 13928 0,'0'-127'16,"0"254"-16,0-233 15,-21 127 1,-1 0-16,1 22 15,0-1-15,0 0 0,0 22 0,0-22 16,-1 22-16,1 20 0,0-20 0,0-1 16,0 1-16,0 20 0,-1-20 15,1-22-15,0 22 0,0-22 0,0 0 16,0 1-16,21-1 0,0-21 16,-22 22-16,22-22 0,-21 0 0,21 0 15,-21-21 1,21-21-1,0 0-15,0 0 0,0-1 16,0 1-16,21-21 0,0 21 16,1-22-16,-1 1 0,21-21 15,0 20-15,1-20 0,-22 20 0,21 1 16,1 0-16,-1-1 0,0 22 16,1 0-16,-22 21 0,0 0 0,0 0 15,0 0-15,0 21 0,-21 0 0,0 1 16,0-1-16,0 0 15,0 0-15,-21 0 0,0-21 0,0 21 16,0 1-16,0-22 0,-1 21 16,-20-21-16,21 0 0,-21 0 0,20 21 15,-20-21-15,21 0 0,0 0 0,0 0 16,21 21 15,0 0-15,0 0-16,0 22 0,0-22 15,0 21-15,0-21 0,21 22 0,0-22 16,0 21-16,0-21 0,0 1 16,1-1-16,-1 0 0,0 0 0,0 0 15,21-21-15,-20 0 0,20 21 0,0-21 16,-21 0-16,22 0 0,-1 0 16,0 0-16,1-21 0,-1 21 0,22-21 15,-22 0-15</inkml:trace>
  <inkml:trace contextRef="#ctx0" brushRef="#br0" timeOffset="83072.17">23643 14224 0,'0'-42'0,"0"84"0,0-105 0,-21 41 0,0 1 16,0 21-16,-1 0 0,1 0 15,0 21-15,0-21 0,-21 43 0,20-22 16,-20 21-16,21 22 0,0-22 0,0 22 15,-1-22-15,1 21 0,21-20 16,0 20-16,0-20 0,0-1 0,0 0 16,0 1-16,21-1 15,1-21-15,-1 21 0,0-20 0,0-1 16,0-21-16,22 21 0,-22-21 0,0 0 16,21 0-16,1 0 0,-22 0 15,21 0-15,0 0 0</inkml:trace>
  <inkml:trace contextRef="#ctx0" brushRef="#br0" timeOffset="83400.98">24215 14076 0,'21'-21'0,"-42"42"0,63-63 0,-21 20 15,0 22-15,0 0 0,1 0 16,20 0-16,-21 0 0,21 22 15,-20-1-15,20 0 0,0 21 0,1 1 16,-1-1-16,-21 0 0,0 22 16,0-1-16,1-20 0,-22 20 0,0 1 15,0-22-15,-22 21 0,1-20 0,0-1 16,0 0-16,0 1 0,-22-22 16,22 21-16,-21-21 0,21 1 0,-22-1 15,1-21-15,-21 42 16,20-42-16,1 0 0,21 21 15,-22-21-15,1 0 0,21 0 0,0 0 16,-22 0-16,22 0 0,0 0 0,21-21 16,0 0-16,0 0 15,0 0-15,21-1 0</inkml:trace>
  <inkml:trace contextRef="#ctx0" brushRef="#br0" timeOffset="83635.64">25209 14139 0,'0'0'15,"0"-21"-15,0 0 32,-21 21-1,0 0-16,21 21 1,0 0 0,-21 1-16,21-1 0</inkml:trace>
  <inkml:trace contextRef="#ctx0" brushRef="#br0" timeOffset="83907.48">25231 14901 0,'0'22'16,"0"-44"-16,0 65 0,0-22 16,0 0-16,0 0 15,0 0 1,0 1-16,0-1 16,0 0-16,21 0 0,-21 0 15,0 0 1,0 1-16,0-1 15,-21 0-15,-1-21 0,-20 21 0,0 0 16,-1-21-16,1 21 0,0-21 16,-22 22-16,1-22 0,-1 21 0,1-21 15,-1 0-15,-20 21 0,-1 0 0,21-21 16</inkml:trace>
  <inkml:trace contextRef="#ctx0" brushRef="#br0" timeOffset="113908.11">4551 5186 0,'0'0'0,"-21"0"0,-1 0 0,1 0 0,0 21 15,-21-21-15,21 0 16,-1 0-16,-20 0 0,21 0 0,0 0 16,0 0-16,-1 0 0,1 0 15,21 21 1,21-21-1,1 21-15,20-21 0,0 0 16,1 0-16,20 0 0,-21 0 0,22 0 16,-1 0-16,22 0 0,-21 0 15,-1 0-15,1 0 0,-1 0 0,1 0 16,-1 0-16,1 0 0,-22 0 16,21 0-16,-20 0 0,-1-21 0,0 21 15,-20 0-15,20 0 0,-21 0 16,-21-21-16,21 21 15,-21-21-15,-21 0 32,0 21-32,0 0 0,21-21 0,-21 21 15,-1-22-15,1 22 0,0-21 16</inkml:trace>
  <inkml:trace contextRef="#ctx0" brushRef="#br0" timeOffset="114191.95">5228 4911 0,'0'0'0,"21"0"16,0 0-1,1 0-15,-1 0 16,0 0-16,0 0 0,0 0 0,0 21 16,1 0-16,-1-21 0,0 21 15,0 0-15,0-21 0,0 22 0,1-1 16,-22 21-16,0-21 0,0 0 15,0 1-15,0 20 0,-22-21 0,-20 0 16,21 22-16,-21-22 0,20 0 16,-20 0-16,0 0 0,21 0 15,-1 1-15,-20-1 0,21 0 0,0-21 16,21 21-16,-21-21 16</inkml:trace>
  <inkml:trace contextRef="#ctx0" brushRef="#br0" timeOffset="114620.53">6054 5207 0,'0'0'16,"21"0"0,0 0-16,-21-21 15,21 0-15,0 21 16,0-21-16,1-1 0,-22 1 0,21 0 16,0 0-16,-21 0 0,0 0 0,21-1 15,-21 1-15,0 0 16,-21 21-1,0 21-15,0 0 16,-1 1-16,1 20 0,0-21 16,0 0-16,21 22 0,-21-22 0,21 21 0,-21-21 15,21 0-15,0 22 16,0-22-16,0 0 0,0 0 0,0 0 16,0 1-16,21-22 0,0 21 15,0-21-15,0 0 0,0 0 16,1 0-16,-1 0 0,0 0 15,0 0-15,21-21 0,-20 21 16,-1-22-16,21 1 0</inkml:trace>
  <inkml:trace contextRef="#ctx0" brushRef="#br0" timeOffset="115119.49">6583 4953 0,'0'-21'16,"0"0"-16,0 0 15,21 21 1,0 0-16,0 0 0,0 0 16,1 0-16,-1 21 0,0-21 15,0 21-15,0 0 0,0 0 16,-21 22-16,0-22 0,0 0 0,0 21 16,0-21-16,0 1 0,0-1 15,-21 21-15,0-21 0,0-21 0,21 21 16,-21 1-16,0-1 0,-1-21 0,22 21 15,0-42 32,0 0-47,22-1 16,-1 1-16,0-21 0,-21 21 16,21 0-16,0-22 0,0 22 15,-21-21-15,22 21 0,-1-1 0,-21-20 16,21 21-16,-21 0 15,0 42 1,0 0-16,0 21 16,0-20-16,0 20 0,-21 0 15,21-21-15,-21 22 0,21-22 0,-22 21 16,22-21-16,0 1 0,0-1 16,0 0-16,0 0 0,0 0 0,0 0 15,22 1-15,-1-22 0,0 0 16,0 0-16,0 0 15,0 0-15,1 0 0,-1-22 0,0 1 16,0 21-16,0-21 0</inkml:trace>
  <inkml:trace contextRef="#ctx0" brushRef="#br0" timeOffset="115376.34">7197 4763 0,'0'-22'16,"0"44"-16,0-65 0,0 22 0,0 42 31,0 0-31,0 1 0,0 20 16,0-21-16,0 21 0,0 1 0,-22-1 15,22 0-15,-21 1 0,21-22 0,0 21 16,0 1-16,0-22 0,0 0 16,0 0-16,0 0 0,0 0 0,0 1 15,0-1-15</inkml:trace>
  <inkml:trace contextRef="#ctx0" brushRef="#br0" timeOffset="115584.52">6964 5080 0,'42'0'16,"-21"0"-16,0 0 15,1 0-15,-1 0 0,0-21 16,0 21-16,0 0 0,0-21 16,1 21-16,-1-21 0,0-1 15,0 22-15,0 0 0,0-21 16</inkml:trace>
  <inkml:trace contextRef="#ctx0" brushRef="#br0" timeOffset="116379.57">7324 5038 0,'0'21'0,"0"0"16,21-21-1,0 0 1,0 0-16,0 0 0,-21-21 0,21 21 16,-21-21-16,22 21 0,-1-21 15,-21-1-15,0 1 16,-21 21 15,-1 0-31,1 21 16,0 1-16,21-1 15,-21 0-15,21 21 0,0-21 16,0 1-16,0-1 0,0 0 0,0 0 16,0 0-16,0 0 0,0 1 15,0-1-15,21-21 16,0 0-16,0 0 16,1 0-16,-1 0 15,0-21-15,0 21 0,0-22 0,0 22 16,1-21-16,-1 0 0,0 21 15,-21-21-15,21 0 0,0 0 0,-21-1 16,0-20-16,21 21 0,-21 0 16,22 0-16,-22-1 0,0 1 15,0 42 1,0 1 0,0-1-16,0 0 0,0 0 15,-22 0-15,22 0 0,-21 1 0,21-1 16,0 0-16,0 0 15,-21 0-15,21 0 0,0 1 16,-21-22-16,21 21 0,0-42 63,0-1-63,0 1 15,0 0-15,21 0 0,0 0 16,0-22-16,1 22 0,-1 0 15,0 0-15,0 0 0,0 0 0,22-1 16,-22 22-16,0 0 0,21 0 0,-21 0 16,1 0-16,-1 22 0,0-1 15,0 0-15,-21 0 0,0 0 0,0 0 16,0 1-16,0-1 0,0 0 16,0 21-16,0-21 0,0 1 15,0-1-15,0 0 0,-21 0 16,21 0-16,-21-21 15</inkml:trace>
  <inkml:trace contextRef="#ctx0" brushRef="#br0" timeOffset="116955.48">8509 5038 0,'0'0'16,"21"-21"-16,-21-1 0,0 1 15,0 0-15,-21 21 16,0 0-16,0 21 16,-1 0-16,1-21 0,0 43 15,0-22-15,0 0 0,0 0 16,-1 0-16,-20 22 0,21-22 0,21 0 15,-21 0-15,21 0 0,-21 1 0,21-1 16,0 0-16,0 0 16,0 0-16,21-21 15,0 0-15,0 0 16,0 0-16,0 0 16,1 0-16,-1 0 0,0-21 0,-21 0 15,21 21-15,0-21 0,-21 0 16,21-1-16,1-20 0,-1 21 0,0-21 15,-21 20-15,21-20 0,0-21 0,0 20 16,1 1-16,-22 0 0,0-1 16,0 1-16,0 21 0,21-22 0,-21 22 15,0 0-15,0 42 32,-21 0-32,21 22 0,-22-22 15,22 21-15,0 1 0,-21-22 0,21 21 16,-21 43-16,21-64 15,0 21-15,0-21 0,0 1 0,0 20 16,0-21-16,0 0 0,0 0 16,0 1-16,0-1 15,21-21 1,0 0-16,1 0 16,-1 0-16,0 0 15,0-21-15,0 21 0,0-22 0,1 1 16</inkml:trace>
  <inkml:trace contextRef="#ctx0" brushRef="#br0" timeOffset="117284.3">9038 4995 0,'21'0'15,"-42"0"-15,42-21 0,-42 21 32,0 0-32,0 0 0,0 0 15,21 21-15,-22 1 0,1-1 16,0-21-16,21 21 0,0 0 0,0 0 15,0 0-15,0 1 0,0-1 16,0 0-16,0 0 16,21-21-16,0 21 0,1-21 15,-1 0-15,0 0 16,0 0-16,0 0 0,0 0 16,1 21-16,-22 1 31,-22-22-31,1 21 0,-21 0 15,21-21-15,-22 0 0,1 21 0,0-21 16,21 21-16,-22-21 0,1 21 16,0-21-16,-1 0 0,22 22 0,0-22 15,0 0-15,0 0 0</inkml:trace>
  <inkml:trace contextRef="#ctx0" brushRef="#br0" timeOffset="118371.37">9906 6477 0,'-21'0'0,"42"0"0,-63 0 0,20 0 16,1 0-16,0 0 0,42 0 31,0 0-31,22 0 16,-1 0-16,0 0 0,1 0 15,20 0-15,-20 0 0,20 0 16,-21 0-16,22 0 0,-22 0 0,22 0 16,-22 0-16,22 0 0,-22 0 15,21 0-15,-20 0 0,-1 0 0,0 0 16,1 0-16,-22 0 0,21 0 0,-21 0 15,1 0-15,-22-21 16,0 0 0,-22 21-1,1 0-15,0 0 0,-21-21 16,21 21-16,-1 0 0,1-22 16,0 22-16,0 0 0,0-21 0,0 21 15,-1 0-15,22-21 0,-21 21 16,42 0 15,1 0-31,-1 0 16,0 0-16,0 21 0,0 0 0,22-21 15,-22 22-15,0-1 16,0 0-16,-21 0 0,21-21 0,-21 21 16,0 0-16,0 1 0,-21-1 0,0 0 15,0 0-15,0 0 0,-22 0 16,22 1-16,0-22 0,0 21 15,0 0-15</inkml:trace>
  <inkml:trace contextRef="#ctx0" brushRef="#br0" timeOffset="118795.34">11430 6414 0,'0'0'0,"0"-22"0,0 1 0,0 0 16,0 0-16,0 0 0,0 42 31,0 0-15,0 21-16,-21-20 0,21-1 15,0 21-15,-21-21 0,21 22 16,-22-22-16,22 21 0,0-21 0,0 0 16,0 1-16,0-1 0,0 0 0,0 0 15,0 0-15,22-21 16,-1 0-16,0 0 0,0 0 16,0 0-16,0 0 0,22 0 0,-22 0 15,0 0-15,0-21 0,0 21 16,1-21-16,-1 0 0,0 0 0,0-1 15,-21 1-15,0 0 0,0 0 0,0 0 16,0 0-16,0-1 16,0 1-16,0 0 0,0 0 15,0 0 1,0 0-16,21 21 0</inkml:trace>
  <inkml:trace contextRef="#ctx0" brushRef="#br0" timeOffset="119056.19">11980 6308 0,'0'0'0,"-21"0"0,0 0 16,21 21-16,-21 0 0,0 21 16,-1-20-16,22 20 0,-21 0 0,0 1 15,21 20-15,-21-21 0,21 22 16,0-22-16,0 1 0,0 20 0,0-21 15,0 22-15,0-22 0,-21 22 0,21-22 16,0 22-16,0-22 0,0 21 16,0-20-16,0-1 0,-21 0 15,21 1-15,-22-1 0,22 0 0,0-20 16,0-1-16,0 0 0,0 0 16</inkml:trace>
  <inkml:trace contextRef="#ctx0" brushRef="#br0" timeOffset="119372.01">11874 6646 0,'0'0'0,"22"-211"31,-22 190-31,21-22 0,0 22 0,0 21 16,0-21-16,0 0 0,1 21 15,-1 0-15,21 0 0,-21 0 0,0 0 16,1 0-16,20 0 0,-21 21 0,0 0 16,-21 0-16,0 0 0,0 22 15,0-22-15,0 0 0,0 21 0,-21-20 16,0-1-16,0 0 0,0 0 0,-22 0 16,1 0-16,21 1 0,-22-1 15,22 0-15,0-21 0,0 0 16,0 21-16,0-21 0,42 0 31,0-21-31,21 21 0</inkml:trace>
  <inkml:trace contextRef="#ctx0" brushRef="#br0" timeOffset="119615.87">12531 6287 0,'-43'21'32,"22"-21"-32,0 21 0,0 0 0,0 21 15,-1-20-15,22-1 0,-21 21 16,0 22-16,21-43 0,0 0 16,0 0-16,0 0 0,0 0 15,0 1-15,0-1 0,21-21 16,0 0-16,22 0 0,-22 0 15,0 0-15,0 0 0,0 0 16,22 0-16</inkml:trace>
  <inkml:trace contextRef="#ctx0" brushRef="#br0" timeOffset="120068.61">13039 6329 0,'0'0'0,"-22"0"16,1 0-16,0 0 0,0 0 0,-21 0 15,20 0-15,1 0 0,-21 21 0,21 0 16,0 0-16,-1 22 0,1-22 16,0 0-16,0 21 0,21-20 0,0-1 15,0 21-15,0-21 0,0 0 0,0 1 16,0-1-16,0 0 0,21-21 16,-21 21-16,21-21 0,0 0 0,1 0 15,-1 0-15,0 0 0,0 0 16,0 0-16,0 0 0,1-21 15,20 21-15,-21-21 0,-21 0 0,21-1 16,0 1-16,1 0 0,-22 0 0,0 0 16,0 0-16,0-22 0,21 22 15,-21 0-15,0 0 0,0 0 16,0 42 0,-21 0-16,-1-21 15,22 21-15,0 21 0,-21-20 0,0-1 16,21 21-16,-21-21 0,21 0 15,-21 1-15,21 20 0,0-21 0,0 0 16,0 0-16,0 1 16,0-1-16,21-21 15,0 21-15,0-21 0,0 0 0,1 0 16,-1 0-16,21 0 0,0 0 0,-20-21 16,20 0-16,0 21 0,1-22 15,-1 1-15</inkml:trace>
  <inkml:trace contextRef="#ctx0" brushRef="#br0" timeOffset="120371.44">13568 6477 0,'0'0'0,"0"-21"16,0 0-16,0 0 0,0-1 0,0 1 16,-21 21-1,-1 0-15,1 0 0,0 21 16,0 1-16,0-1 0,21 0 16,-21 21-16,21-21 0,-22 1 15,22-1-15,0 0 0,0 0 0,0 0 16,0 0-16,22 1 0,-1-22 15,0 21-15,0 0 0,0 0 16,0-21-16,1 0 0,-22 21 16,0 0-1,0 1 1,-22-22-16,1 0 0,0 0 16,0 0-16,0 0 0,0 0 15,-1 0-15,1 0 0,0 0 0,0 0 16,0 0-16,21-22 15,0 1 1,21 0-16,0 0 0,0 0 0</inkml:trace>
  <inkml:trace contextRef="#ctx0" brushRef="#br0" timeOffset="121335.88">14012 6138 0,'-42'22'15,"42"-1"1,-21 0-16,0 0 0,-1 0 0,1 0 16,21 22-16,-21-1 0,0 0 15,0 1-15,21-1 0,0-21 16,-21 22-16,-1-1 0,22 0 0,0-21 16,-21 22-16,21-22 0,0 0 0,0 0 15,0 0-15,21-21 16,1 22-16,-1-22 0,0 0 0,0 0 15,21 0-15,-20 0 0,-1-22 0,21 1 16,-21 0-16,0 0 0,1 0 16,20 0-16,-21-1 0,0 1 15,0 0-15,1 0 0,-22 0 0,0 0 16,21 21-16,-21 21 16,0 0-16,-21 0 15,-1 0-15,22 0 16,-21 1-16,21-1 0,-21 0 0,21 0 15,0 0-15,0 0 0,0 1 0,0-1 16,21-21 15,0 0-31,1 0 0,-1 0 0,21 0 16,-21-21-16,0 21 0,1-22 16,-1 22-16,21-21 0,-21 0 0,0 0 15,1 0-15,-1 0 0,-21-1 16,21 22-16,0 0 0,-21 22 31,0-1-31,0 0 0,0 0 16,0 0-16,0 0 15,0 1-15,0-1 0,0 0 16,21-21-16,0 21 0,1-21 0,-1 0 16,0 21-16,0-21 0,0 0 15,22 0-15,-22 0 0,0 0 0,21 0 16,-21 0-16,22 0 0,-22 0 0,0 0 15,0-21-15,0 21 0,1-21 16,-1 0-16,0 0 0,-21-1 0,21-20 16,-21 21-16,0 0 0,0 0 15,0-1-15,0 1 0,0 0 16,0 0-16,-21 21 0,0 0 0,0 0 16,-1 0-16,1 0 0,0 0 0,0 0 15,0 21-15,21 0 0,0 0 16,-21 1-16,21-1 0,0 0 15,0 0-15,0 0 0,0 0 16,0 1-16,0-1 16,21 0-16,-21 0 0,21 0 15,-21 0-15,21 1 0,-21 20 16,0-21-16,0 0 0,0 22 0,0-22 16,0 21-16,0 0 0,0 1 15,0-1-15,0 0 0,-21 1 0,21-1 16,-21 0-16,21-20 0,-21 20 15,21 0-15,-22 1 0,1-22 0,21 0 16,0 21-16,-21-21 0,0 1 0,0-1 16,0 0-16,-1-21 0,22 21 0,-21 0 15,0-21-15,0 0 0,0 0 16,-22 0-16,22 0 0,0 0 0,21-21 16,-21 0-16,0 0 0,0 0 0,21-1 15,0-20-15,-22 0 0,22-1 16,0-20-16</inkml:trace>
  <inkml:trace contextRef="#ctx0" brushRef="#br0" timeOffset="121531.77">14795 6435 0,'22'0'0,"-44"0"0,1 0 16,0 0-16,0 0 0,0 0 15,0 0-15,-1 0 16,1 0-16,0 0 16,0 0-16,0 0 15</inkml:trace>
  <inkml:trace contextRef="#ctx0" brushRef="#br0" timeOffset="121708.46">13928 6371 0,'21'0'31,"0"0"-31,0 21 16,21-21-16,-20 0 0,20 0 16,-21 0-16,0 0 0,22 0 15,-22 0-15,0 0 0,-21-21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49:02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593 0,'0'-21'0,"0"-1"0,0 1 0,0 0 15,0 0 1,0 0-16,0-22 0,0 22 16,0 0-16,0 0 0,0 0 15,-21 21 17,21 21-32,0 0 0,0 0 15,0 0-15,-22 22 0,22-22 16,0 21-16,0 1 0,0-22 0,0 42 15,0-20-15,0-1 16,0 21-16,0-20 0,0-1 0,0 22 16,0-22-16,0 0 0,0 1 0,0-22 15,22 0-15,-1 0 16,-21 0-16,21 0 0,0-21 0,0 0 16,0 0-16,1 0 0,-1-21 15,21 0-15,-21 0 0,0 0 16,1-22-16,20 1 0,-21 0 0,0-1 15,-21 1-15,21 0 0,-21-22 16,22 22-16,-22 0 0,0-1 0,0 1 16,0 21-16,0-22 0,0 22 15,0 0-15,0 0 0,0 0 16,0 0-16,21 21 62,0 0-62,-21 21 16,21-21-16</inkml:trace>
  <inkml:trace contextRef="#ctx0" brushRef="#br0" timeOffset="378.79">1820 466 0,'-21'0'31,"21"21"-31,0 0 16,-21 0-16,21 0 15,0 22-15,0-22 0,0 21 16,0 1-16,0-1 0,0 21 0,0 1 16,0-1-16,0 1 0,0 21 15,0-22-15,0 22 0,0-1 0,-21 1 16,21 0-16,0-1 0,0 22 15,0-21-15,0 0 0,0-1 0,0 22 16,0-42-16,-21 20 0,21 1 16,0 0-16,-22-22 0,22 1 15,-21-1-15,21 1 0,0-22 16,0 0-16,-21-21 0,21 22 0,0-22 16,0-42-1,0 0-15,0-1 16,0-20-16,21 0 0,-21-1 15,0 1-15,21-21 0,1 20 0,-22-41 16,21 20-16,-21 1 0</inkml:trace>
  <inkml:trace contextRef="#ctx0" brushRef="#br0" timeOffset="699.87">1693 868 0,'0'0'0,"-21"-42"0,0-22 16,0 22-16,0 21 0,21-22 15,0 1-15,-22 21 0,22 0 0,0-1 16,0 1-16,0 0 0,22 0 16,-1 0-16,0 21 0,0-21 15,21 21-15,-20 0 0,20 0 0,0 0 16,1 0-16,-1 21 0,-21 0 16,21 0-16,-20 21 0,-1-20 0,-21 20 15,0 0-15,0 1 0,0-1 16,0-21-16,0 21 0,-21 1 15,-1-1-15,-105 64 16,106-85 0,0-21-16,0 21 0,0 0 0,42-21 47,0 0-47,0-21 15,0 21-15</inkml:trace>
  <inkml:trace contextRef="#ctx0" brushRef="#br0" timeOffset="974.74">2455 593 0,'0'0'0,"0"-21"0,0-1 16,0 1-1,-21 21 1,0 0-16,0 0 0,0 21 0,-1 1 15,-20-1-15,21 0 0,0 0 16,0 0-16,-1 22 0,1-1 0,0-21 16,21 21-16,0-20 0,-21 20 15,21-21-15,0 21 0,0-20 0,0-1 16,0 0-16,0 0 0,21 0 16,-21 0-16,42-21 0,-20 0 15,-1 0-15,21 0 0,0 0 16,1 0-16,-1 0 0,22-21 15</inkml:trace>
  <inkml:trace contextRef="#ctx0" brushRef="#br0" timeOffset="1438.48">3175 572 0,'0'-22'0,"0"44"0,-21-65 15,0 43 1,-1 0-16,1 0 0,-21 0 0,21 0 15,0 0-15,-1 21 16,-20 1-16,21-1 0,-21 0 0,20 0 16,-20 0-16,21 22 0,0-22 15,0 21-15,-1 0 0,1-20 16,0 20-16,21-21 0,0 0 0,0 22 16,0-22-16,0 0 15,21 0-15,0-21 0,22 0 0,-22 0 16,0 0-16,21 0 0,-20 0 15,20-21-15,-21 0 0,0 21 0,22-21 16,-22-1-16,0-20 0,0 21 16,0 0-16,0-22 0,-21 22 15,0-21-15,22 21 0,-22 0 16,0-1-16,21 1 0,-21 0 0,0 0 16,0 42 15,-21 0-31,21 0 0,-22 22 0,22-22 15,0 0-15,0 21 0,0-20 16,0-1-16,0 0 0,0 21 0,0-21 16,0 1-16,0-1 0,0 0 15,22-21-15,-1 0 16,21 0-16,-21 0 0,0 0 16,22-21-16,-1 0 0</inkml:trace>
  <inkml:trace contextRef="#ctx0" brushRef="#br0" timeOffset="1830.26">3789 614 0,'0'0'0,"0"-21"0,0 0 15,-21 21-15,-1 0 0,1 0 16,0 0-16,-21 0 0,21 0 16,-22 0-16,22 21 0,-21 0 0,21-21 15,-1 21-15,1 0 0,0 0 16,0-21-16,0 22 0,21-1 0,0 0 15,0 0 1,21 0-16,0-21 16,0 21-16,22-21 0,-22 22 15,21-22-15,-21 21 0,22-21 0,-22 21 16,21-21-16,-21 21 0,0-21 16,1 21-16,-1 0 0,0-21 0,-21 22 15,0-1-15,-21 0 16,0-21-1,-1 0-15,1 21 0,-21-21 0,21 0 16,-22 0-16,1 0 0,21 0 16,-21 0-16,20 0 0,-20 0 15,21 0-15,0 0 0,0 0 0,-1 0 16,22-21 0,0 0-1,22 0-15,-1-1 0,0 22 0</inkml:trace>
  <inkml:trace contextRef="#ctx0" brushRef="#br0" timeOffset="2286.98">4000 445 0,'0'0'0,"22"-22"16,-22 1-16,0 0 31,0 42-31,0 0 15,0 1-15,0-1 0,0 0 16,0 21-16,0 1 0,0-22 0,0 21 16,0 0-16,0 1 0,0-22 15,0 21-15,0 1 0,0-1 0,0-21 16,0 0-16,0 22 0,0-22 16,0 0-16,21 0 0,0-21 0,-21 21 15,21-21-15,0 0 0,0 0 16,1 0-16,-1 0 15,0-21-15,0 21 0,0-21 16,-21 0-16,21 0 0,1-1 0,-22-20 16,0 21-16,21 0 0,-21 0 15,21-1-15,-21 1 0,0 42 32,0 1-17,0-1-15,0 0 0,0 0 16,0 0-16,-21 0 0,21 1 15,0-1 1,0-42 15,21 21-31,-21-22 16</inkml:trace>
  <inkml:trace contextRef="#ctx0" brushRef="#br0" timeOffset="2447.15">4381 529 0,'-21'0'0,"-21"0"31,42 21 16</inkml:trace>
  <inkml:trace contextRef="#ctx0" brushRef="#br0" timeOffset="2630.56">3895 762 0,'0'0'16,"0"21"-16,21-21 31,0 0-31,21 0 0,-21 0 15,22 0-15,-22 0 0,21-21 0,1 21 16,-1 0-16,0 0 16</inkml:trace>
  <inkml:trace contextRef="#ctx0" brushRef="#br0" timeOffset="3123.28">4699 699 0,'-21'0'0,"0"21"16,-1-21-16,22 21 15,-21 0-15,21 0 0,0 0 16,0 1-16,0-1 0,0 0 16,0 0-16,-21 0 0,21 0 0,0 1 15,0-1-15,-21 0 0,21 0 16,0 0-16,0 0 0,0 1 15,-21-22-15,0 0 16,21-22 15,0 1-31,-22 0 0,22 0 16,0 0-16,0 0 0,0-1 16,0-20-16,0 0 0,22 21 15,-1-22-15,0 1 0,0 21 0,21-22 16,1 22-16,-1 0 0,0 21 15,1-21-15,-1 21 0,0 0 0,1 0 16,-1 0-16,-21 0 0,22 21 16,-22 0-16,0 0 0,0 1 0,0-1 15,-21 0-15,21 0 0,-21 21 16,0-20-16,0-1 0,0 0 0,0 0 16,-21 0-16,0 0 0,0 1 15,21-1-15,-21 0 0,0 0 16</inkml:trace>
  <inkml:trace contextRef="#ctx0" brushRef="#br0" timeOffset="3859.86">5567 720 0,'0'0'0,"0"-21"15,-21-1 1,-1 1-16,1 21 0,0 0 16,0 0-16,0 21 0,0 1 15,-1-1-15,1 0 16,0 0-16,-21 0 0,21 0 0,21 22 16,-22-22-16,1 0 0,0 21 15,21-20-15,0-1 0,0 0 0,0 0 16,0 0-16,0 0 15,21-21-15,0 0 0,1 0 16,20 0-16,-21 0 0,0-21 0,0 0 16,1 21-16,-1-21 0,21 0 15,-21 0-15,0-1 0,1 1 0,-22 0 16,21-21-16,0 21 16,-21-1-16,0 1 0,21 0 0,0 0 15,-21 0 1,21 21-16,-21 21 31,0 0-31,-21 0 0,21 0 16,-21 22-16,21-22 0,-21 21 15,21 1-15,0-1 0,0 0 0,0 22 16,0-22-16,0 22 0,0-22 16,0 21-16,0 1 0,0-1 0,0 1 15,0 21-15,0-22 0,0 22 0,0-1 16,0-20-16,0 21 15,0-22-15,0 22 0,0-22 0,0 22 16,0-22-16,0 1 0,0-1 0,0 1 16,0-1-16,0-20 0,0-1 15,0 0-15,0 1 0,0-1 0,-21-21 16,0 0-16,-1 1 0,1-22 16,0 0-16,0 21 0,0-21 0,0 0 15,-22 0-15,22-21 0,-21-1 0,21 1 16,-22 0-16,1 0 0,0-21 15,-1-1-15,1 1 0,0-22 0,-1 1 16,22-1-16,-21 1 0,21-1 0,-1 1 16,22-22-16,0 22 15,0-22-15,0 22 0,0-1 0,0 1 16,0-1-16,22 1 0,-1-1 16,0 1-16,0 20 0,0 1 0,22-22 15,-22 22-15,0 0 0,21-1 16,-21 1-16,22 21 0,-1-21 0,0-1 15,-20 22-15,20-21 0</inkml:trace>
  <inkml:trace contextRef="#ctx0" brushRef="#br0" timeOffset="4566.45">6985 550 0,'0'0'0,"0"-21"0,0 0 0,0 0 16,-21 42-1,21 0 1,-21 0-16,21 1 0,0-1 15,0 21-15,-22 0 0,22 1 0,-21-1 16,21 0-16,-21 1 0,21-1 16,-21 0-16,0-20 0,21 20 0,-21 0 15,-1-21-15,1 22 16,21-22-16,0 0 0,-21-21 0,21 21 16,-21-21-16,21 21 0,0-42 15,0 0 1,0 0-16,0-21 15,0 20-15,0 1 0,0-21 0,0 0 16,0-1-16,0 1 0,0 0 16,21-1-16,0 1 0,0 0 0,1-1 15,-1 22-15,0-21 0,0 21 16,0-1-16,0 1 0,1 21 0,20 0 16,-21 0-16,0 0 0,22 21 15,-22 1-15,0-1 0,0 0 16,0 21-16,0 1 0,1-1 0,-22 0 15,0 1-15,21-1 0,-21 0 16,0 1-16,0-1 0,0 0 0,0-21 16,0 22-16,0-22 0,0 0 15,0 0-15,-21 0 0,21 1 0,-22-22 16,1 21-16,0-21 0,0 0 16,0 0-16,0 0 0,-1 0 0</inkml:trace>
  <inkml:trace contextRef="#ctx0" brushRef="#br0" timeOffset="5110.57">6816 1016 0,'105'-21'32,"-62"21"-32,-22 0 15,21-21-15,-21 0 0,22 21 16,-1-22-16,0 22 0,-20-21 0,20 0 15,0 21-15,1-21 0,-1 0 16,0 0-16,1 21 0,-1-22 16,-21 1-16,21 0 0,-20 21 0,-1-21 15,0 21-15,0-21 0,-21 0 16,-21 21 0,0 0-1,0 0-15,-1 0 0,1 0 0,0 0 16,0 0-16,0 0 0,0 0 15,-1 21-15,1 0 0,0 0 16,0 0-16,21 0 16,0 1-16,0-1 0,0 0 0,0 0 15,0 0-15,21 0 16,0 1-16,0-22 0,1 21 0,-1 0 16,21-21-16,-21 21 0,0-21 15,22 21-15,-22-21 0,0 21 16,0-21-16,0 22 0,1-22 15,-22 21-15,0 0 16,-22-21 0,-20 21-16,21-21 0,-21 0 0,-1 0 15,1 0-15,0 21 0,-1-21 16,1 0-16,21 0 0,-22 0 0,22 0 16,0 0-16,0 0 15,21-21 1,21 0-16,0 21 15,0 0-15</inkml:trace>
  <inkml:trace contextRef="#ctx0" brushRef="#br0" timeOffset="5518.33">8170 762 0,'-42'-42'31,"21"42"-31,0 0 0,-1 0 16,1 0-16,0 0 0,-21 0 15,21 21-15,-1 0 0,1-21 16,0 21-16,0 0 0,0 1 16,21-1-16,0 0 0,0 0 15,0 0-15,21-21 16,0 21-16,0 1 0,22-22 0,-22 21 15,21-21-15,-21 21 0,22-21 16,-22 21-16,21-21 0,-21 21 0,0 0 16,1-21-16,-1 22 0,-21-1 15,0 0 1,-21 0-16,-1-21 16,-20 0-16,21 0 0,0 0 15,-22 0-15,22 21 0,-21-21 16,21 0-16,0 0 0,-1 0 15,1 0-15,0 0 0,0 0 0,0 0 16,21-21-16,0 0 0,0 0 16</inkml:trace>
  <inkml:trace contextRef="#ctx0" brushRef="#br0" timeOffset="5746.2">8445 868 0,'0'21'16,"0"0"-16,0 0 15,0 1-15,0-1 16,0 0-16,0 0 0,-21 0 0,21 0 16,0 1-16,-21-22 0,21 21 15,0 0-15</inkml:trace>
  <inkml:trace contextRef="#ctx0" brushRef="#br0" timeOffset="5930.1">8445 656 0,'0'-21'0,"0"42"0,0-63 16,0 21-16,-21 21 0,21-21 15,-21 21-15,21 21 47,0 0-47,0 0 16,0 0-16,21-21 0,-21 21 16,21 1-16</inkml:trace>
  <inkml:trace contextRef="#ctx0" brushRef="#br0" timeOffset="6733.64">9165 889 0,'0'0'0,"0"-21"16,0 0-16,0 0 0,-21-1 15,0 1-15,0 21 16,-22 0-16,22 0 15,0 0-15,0 0 0,-22 0 16,22 21-16,0-21 0,-21 22 0,21-1 16,-1 0-16,1 0 0,0 21 15,0-20-15,0-1 0,0 0 0,21 21 16,0-21-16,0 1 0,0-1 16,0 0-16,21-21 0,0 0 15,0 21-15,0-21 0,22 0 0,-22 0 16,21 0-16,-21 0 0,22-21 15,-1 21-15,-21-21 0,0 21 0,22-21 16,-22-1-16,0 1 0,0 0 16,0 0-16,0 0 0,-21 0 15,0-1-15,0 1 16,0 0-16,0 0 0,0 0 0,0 42 47,-21 0-32,21 0-15,-21 0 0,21 1 0,0-1 16,0 0-16,-21 21 0,21-21 16,-21 22-16,21-22 0,0 21 0,0 1 15,0-1-15,0 0 0,0 1 0,0-1 16,0 0-16,0 22 0,0-22 16,0 22-16,0-1 0,0 1 15,0-1-15,0 1 0,0-1 0,0 1 16,0-1-16,-21 1 0,21-1 15,0 22-15,0-22 0,-22 1 0,22 20 16,0-20-16,0-1 0,0 1 16,0-1-16,0 1 0,0-22 0,0 1 15,0-1-15,0 0 0,0-21 0,-21 22 16,0-22-16,0 0 0,0-21 0,-22 0 16,22 0-16,-21 0 15,0 0-15,-22 0 0,22-21 0,-22-21 0,1 20 16,20-20-16,-20 0 0,21-22 0,-22 22 15,22-22-15,-1-20 16,22 20-16,-21-20 0,21 20 0,0-21 16,21 22-16,0-22 0,0 22 15,0-1-15,21 1 0,0-1 0,0 1 16,0-1-16,0 22 0,22-22 0,-22 22 16,21 0-16,-21-1 0,22 22 15,-22-21-15,21 0 0,1 20 16,-1 1-16,0-21 0,1 21 0,-1 0 15,0-22-15,22 22 0</inkml:trace>
  <inkml:trace contextRef="#ctx0" brushRef="#br0" timeOffset="7482.21">9504 847 0,'0'-21'31,"0"42"-16,0 0-15,0 0 16,0 0-16,0 0 0,0 1 16,0 20-16,0-21 0,-21 0 0,21 22 15,0-22-15,-22 0 0,22 0 0,-21 0 16,21 0-16,-21 1 0,21-1 16,0 0-16,-21 0 15,0-21 1,21-21-1,0 0 1,0 0-16,0-1 0,0 1 16,0 0-16,0-21 0,0 21 15,0-22-15,21 22 0,0-21 16,0-1-16,-21 22 0,21-21 16,1 0-16,-1 20 0,0 1 0,21 0 15,-21 0-15,22 21 0,-1 0 0,-21 0 16,22 0-16,-1 0 0,-21 0 15,21 21-15,-20 0 0,20 0 0,-21 22 16,-21-1-16,21-21 0,-21 22 16,0-1-16,0-21 0,0 21 0,0-20 15,-21-1-15,21 0 0,-21 0 16,0 0-16,21 0 0,-21-21 16,21 22-16,-22-22 0,22-22 31,0 1-16,22 21-15</inkml:trace>
  <inkml:trace contextRef="#ctx0" brushRef="#br0" timeOffset="8177.81">10223 826 0,'0'0'0,"0"21"16,0 0-1,-21-21-15,21 21 0,0 0 0,0 0 16,0 22-16,0-22 0,-21 0 16,21 0-16,0 0 0,0 1 0,0-1 15,-21 0-15,21 0 0,0 0 16,0 0-16,0 1 0,-21-22 16,21 21-16,-21-21 15,-1 0 16,22-21-31,0-1 16,0 1-16,0 0 0,0 0 0,0 0 16,0 0-16,0-1 15,0-20-15,22 0 0,-22 21 0,21-1 16,0-20-16,0 21 0,0 0 16,0 21-16,22 0 0,-22 0 0,0 0 15,21 0-15,-20 0 0,-1 21 16,0 0-16,0 0 0,0 0 0,0 1 15,-21-1-15,0 21 0,0-21 0,0 0 16,0 1-16,0 20 0,0-21 16,0 0-16,0 0 0,0 1 15,0-44 32,0 1-31,0 0-16,0 0 15,0-21-15,0 20 0,22 1 16,-1-21-16,0 21 0,0-22 0,21 22 16,-20-21-16,20 21 0,0 0 15,1 21-15,-1-22 0,0 22 0,1 0 16,-1 0-16,-21 22 0,21-1 16,-20 0-16,-1 0 0,0 0 0,0 0 15,-21 1-15,0 20 0,0-21 16,0 0-16,0 0 0,0 1 0,-21-1 15,0 0-15,0 0 0,-1 0 16,1-21-16,21 21 0,-21-21 16,0 0-16,0 0 0,0 0 15</inkml:trace>
  <inkml:trace contextRef="#ctx0" brushRef="#br0" timeOffset="8546.6">11197 1143 0,'0'0'0,"21"0"16,0 0-16,1 0 0,-1-21 0,0 21 16,0 0-16,0-21 0,0 0 0,1 21 15,-1-22-15,0 22 0,0-21 16,0 0-16,0 0 0,-21 0 0,22 0 15,-22-1-15,21 1 0,-21 0 16,0 0-16,0 0 0,-21 21 16,-1 0-16,1 0 15,0 0-15,0 21 0,0 0 0,-22 0 16,22 0-16,0 1 0,0-1 16,0 21-16,0-21 0,-1 22 0,1-22 15,21 21-15,0-21 0,0 0 16,0 22-16,0-22 15,0 0-15,21 0 0,1-21 0,-1 0 16,0 21-16,21-21 0,-21 0 16,22 0-16,-22 0 0,21 0 0,-21 0 15,22-21-15,-1 21 0,-21-21 16,22 0-16,-1 21 0</inkml:trace>
  <inkml:trace contextRef="#ctx0" brushRef="#br0" timeOffset="8994.34">11874 1016 0,'22'-21'0,"-44"42"0,44-63 0,-22 21 15,-22 21 17,1 21-32,21 0 15,0 0-15,-21 0 0,21 0 0,-21 1 16,21-1-16,0 0 0,-21 0 0,21 0 16,0 0-16,0 1 0,0-1 15,-21 0-15,21 0 0,0 0 16,-22-21-16,22 21 15,0-42 17,0 0-17,0 0-15,0 0 0,0 0 16,0-22-16,22 22 0,-22-21 16,21 21-16,21-22 0,-21 1 0,22 0 15,-22-1-15,21 22 0,0 0 0,1 0 16,-1 0-16,0 21 0,1 0 15,-1 0-15,-21 21 0,0 0 0,1 0 16,-22 21-16,0-20 0,0 20 16,0-21-16,0 21 0,0 1 0,0-22 15,-22 0-15,22 21 0,-21-20 16,0-1-16,21 0 0,0 0 0,0 0 16,-21-21-16,21 21 0,-21-21 15,42 0 16,0 0-31,0-21 16,0 21-16</inkml:trace>
  <inkml:trace contextRef="#ctx0" brushRef="#br0" timeOffset="9294.17">12806 656 0,'0'0'15,"-21"0"-15,-1 0 0,1 0 16,0 0-16,21 21 16,-21 1-16,0-1 0,21 0 0,-21 0 15,-1 21-15,22 1 0,0-1 16,-21 0-16,0 1 0,0-22 0,21 21 16,-21 1-16,21-1 0,0 0 0,0-21 15,0 22-15,0-22 0,0 0 16,0 0-16,0 0 0,0 1 0,21-1 15,0-21-15,0 0 16,0 0-16,1 0 0,-1 0 16,0 0-16,0 0 0,21 0 15,-20-21-15,-1-1 0,0 1 16,0 21-16,0-21 0</inkml:trace>
  <inkml:trace contextRef="#ctx0" brushRef="#br0" timeOffset="9514.04">12573 889 0,'0'0'15,"-21"0"-15,21 21 16,21-21 0,0 0-16,0 0 15,0 0-15,1 0 0,-1 0 16,0 0-16,21 0 0,-21 0 0,1 0 15,20-21-15,-21 21 0,0 0 16,0 0-16,1-21 0,-1 21 0</inkml:trace>
  <inkml:trace contextRef="#ctx0" brushRef="#br0" timeOffset="11342">1122 1799 0,'-21'0'0,"42"0"62,0 0-62,0 0 16,0 0-16,0 0 0,1 0 16,20 0-16,-21 0 0,0 0 15,22 0-15,-22 0 0,0 0 16,21 0-16,1 0 0,-22 0 0,21 0 16,0 0-16,-20 0 0,20 0 15,0 0-15,1 0 0,-1 0 16,0 0-16,1 0 0,-1 0 15,21 0-15,-20 0 0,-1 0 0,22 0 16,-22 0-16,21 0 0,1 0 16,-1 0-16,1 0 0,-1 0 0,1 0 15,-1 0-15,22 0 0,-21 0 16,-1 0-16,1 0 0,-1-21 16,1 21-16,-1 0 0,1 0 0,-1 0 15,1 0-15,20 0 0,-20 0 0,20 0 16,1-21-16,-21 21 0,20 0 15,1 0-15,0 0 0,-1 0 0,1 0 16,0 0-16,-1 0 16,1 0-16,21 0 0,0 0 0,-22 0 15,22 0-15,0 0 0,0 0 16,0 0-16,-22 0 0,22 0 0,0 0 16,-21 0-16,20 0 0,1 0 15,0 0-15,0 0 0,0 0 0,0 0 16,-22 0-16,22 0 0,0 0 15,0 0-15,0 0 0,-1 0 0,1 0 16,21 0-16,-21 0 0,0 0 16,0 0-16,0 0 0,21 0 15,-22 0-15,22 0 0,-21 0 0,21 0 16,-21 0-16,21 21 0,-21-21 16,0 0-16,0 0 0,-1 0 0,1 0 15,21 0-15,-21 0 0,0 0 16,0 0-16,0 0 0,-1 0 0,-20 0 15,21 0-15,0 0 0,0 0 16,-1 0-16,1 0 0,0 0 0,-21 0 16,21 0-16,-1 0 0,-20 0 15,0 0-15,21 0 0,-22 0 0,22 0 16,0 0-16,-21 0 0,20 0 16,-20 0-16,21 0 0,-21 0 15,-1 0-15,1 0 0,0 0 0,-22 0 16,22 0-16,-1 0 0,1 0 15,0 0-15,-1 0 0,1 0 0,0 0 16,-22 0-16,22 0 0,-22 0 0,1 0 16,-1 0-16,1 0 0,-22 0 15,22 0-15,-22 0 0,22 0 0,-22 0 16,0 0-16,22 0 0,-22 0 16,0 0-16,1 0 0,-1 0 0,22 0 15,-22 0-15,-21 0 0,21 0 16,1 0-16,-22 0 0,0 0 15,0 0-15,0 0 0,1 0 0,-1 0 16,-42-21 203</inkml:trace>
  <inkml:trace contextRef="#ctx0" brushRef="#br0" timeOffset="11531.89">13462 1799 0,'0'0'0,"-21"21"31,0-21 0,-1 0 1,22 22-17</inkml:trace>
  <inkml:trace contextRef="#ctx0" brushRef="#br0" timeOffset="19318.41">847 3662 0,'0'-21'15,"0"0"63,0-1-62,21 22 0,-21-21-16,0 0 0,0 0 15,21 21-15,-21-21 0,0 0 16,0-1-16,0 1 0,0 0 16,0 0-1,0 42 16,0 0-15,0 0-16,0 1 16,0-1-16,0 0 0,0 21 15,0-21-15,0 22 0,0-22 0,0 21 16,0-21-16,0 22 0,0-1 16,0-21-16,0 22 0,-21-1 0,21 0 15,0 1-15,0-22 0,-21 21 16,21-21-16,0 22 0,0-22 0,0 0 15,0 0-15,0 0 32,0-42-17,0 0 1,0 0-16,0 0 16,0-1-16,0 1 15</inkml:trace>
  <inkml:trace contextRef="#ctx0" brushRef="#br0" timeOffset="20261.88">1249 3789 0,'0'21'63,"0"0"-63,0 0 15,0 1-15,0-1 16,0 0 0,0 0-1,21-21 1,0 0-16,0 0 16,0 0-1,1-21-15,-22 0 16,0 0-16,0-1 15,0 1 1,0 0-16,-22 21 16,22-21-16,-21 21 15,0 0-15,0 0 16,21 21-16,-21-21 16,0 21-16,21 0 15,0 1 1,21-22 31,0 0-32,-21-22-15,-21 22 47,0 0-47,-1 0 0,44 0 63</inkml:trace>
  <inkml:trace contextRef="#ctx0" brushRef="#br0" timeOffset="23098.26">3704 3387 0,'-21'0'16,"21"-21"-16,-21 21 16,21-22-16,-21 22 15,21 22 16,0-1-31,0 0 0,0 0 16,0 0-16,0 0 0,0 22 0,0-22 16,0 21-16,0 1 0,21-1 15,-21 0-15,21 22 0,0-22 0,-21 22 16,0 20-16,21-20 0,0-1 16,-21 22-16,22-22 0,-22 22 15,0-21-15,0-1 0,0 1 16,0-1-16,21 1 0,-21-1 0,0 1 15,0 20-15,0-20 0,0-22 16,0 22-16,0-1 0,0-21 0,0 22 16,0-22-16,21 1 0,-21-1 0,0-21 15,21 21-15,-21-20 0,0-1 16,21 0-16,-21 0 0,0-42 31,0 0-15,0 0-16,0-1 0,0 1 15</inkml:trace>
  <inkml:trace contextRef="#ctx0" brushRef="#br0" timeOffset="24638.37">3831 3450 0,'-21'0'0,"21"-42"16,-21 42-16,21-21 16,-21 21-16,21-21 47,21 21-1,0 0-46,0 0 0,0 0 16,0 0-16,1 0 0,20 0 16,-21 0-16,21 0 0,-20 0 0,20 0 15,0 0-15,1 0 0,20 0 16,1 0-16,-1 0 0,22 0 0,-1 0 16,22 0-16,-21 0 0,21 0 15,0 0-15,-22 0 0,22 0 0,0 0 16,0 0-16,21 0 0,-21 0 15,21 0-15,-22 0 0,22 0 16,-21 0-16,21-22 0,-21 22 0,21 0 16,0 0-16,0 0 0,-21 0 15,21 0-15,-21-21 0,0 21 0,-1 0 16,1 0-16,0 0 0,0 0 16,-21 0-16,20 0 0,-20 0 0,0 0 15,-22 0-15,1 0 0,-1 0 16,1 0-16,-22 0 0,0 0 0,-20 0 15,20 0-15,-21 0 0,0 0 16,0 0-16,1 0 0,-1 0 0,0 0 16,0 0 15,-21 21 0,0 1-15,0-1-16,0 0 15,0 0-15,-21 0 0,21 22 16,0-22-16,0 0 0,0 21 16,0-21-16,0 1 0,-21 20 0,21-21 15,0 21-15,0 1 0,-21-22 0,21 21 16,0 1-16,0-1 0,0 0 16,0 1-16,-22-1 0,22 0 15,0 22-15,-21-22 0,21 0 16,0 22-16,0-22 0,0 1 0,-21 20 15,21-21-15,-21 1 0,21 20 0,-21-20 16,21-1-16,0 21 0,-21-20 16,-1 20-16,22-20 0,-21-1 0,21 21 15,0-20-15,0-1 0,-21 0 0,21 1 16,-21-22-16,21 21 0,-21-21 16,21 22-16,0-22 0,0 0 0,0 0 15,-21 0-15,21 1 0,0-1 16,-22 0-16,22 0 0,-21-21 15,21 21-15,-21-21 32,0 0-32,0 0 15,0 0 1,-1 0-16,1 0 0,0 0 0,0 0 16,-21 0-16,20 0 15,1 0-15,-21 0 0,21 0 0,-22 0 16,1 0-16,0 0 0,-1 0 0,-20 0 15,21 0-15,-22 0 0,1 0 16,-1 0-16,1 0 0,-1 0 0,1 0 16,-22 0-16,21 0 0,-20 0 0,20 0 15,-20 0-15,-1 0 16,21 0-16,-20 0 0,-22 0 0,21 0 16,-21 0-16,1 0 0,-1 0 0,-21 0 15,21 0-15,-21 0 0,21 0 16,0 0-16,0 0 0,22 0 0,-22 0 15,21 0-15,1 0 0,-1 0 16,21 0-16,-20 0 0,-1 0 0,22 0 16,-22 0-16,21 0 0,1 0 0,-1 0 15,1 0-15,-1 0 0,1 0 16,-1 0-16,22 0 0,0 0 0,-1 0 16,1 0-16,21-21 0,-21 21 15,20 0-15,1 0 0,0 0 16,0 0-1,21-21-15,-21 21 32,0 0-17,-1 0 1,1 0 0,0 0-1,0 0 1,21-21-1,0 0 1,21-1-16,0 1 0,0 21 16,1-21-16</inkml:trace>
  <inkml:trace contextRef="#ctx0" brushRef="#br0" timeOffset="26042.57">4762 4001 0,'0'-22'15,"22"22"1,-1-21-16,0 0 0,0 21 16,-21-21-16,21 21 0,0-21 15,-21 0 1,0-1 0,-21 22-1,-21 0-15,21 0 0,-22 0 16,1 22-16,0-1 0,-1-21 15,1 21-15,0 0 0,-22 0 0,22 0 16,0 1-16,20-1 0,-20 0 16,21 0-16,0 0 0,0 0 0,21 1 15,0-1-15,0 0 16,0 0-16,21 0 0,0 0 16,21-21-16,-21 22 0,22-1 15,-1 0-15,0-21 0,-20 21 0,20 0 16,0 0-16,1 1 0,-1-22 15,0 21-15,-21 0 0,1 0 0,-1 0 16,0-21-16,-21 21 0,0 1 0,-21-1 16,-22 0-16,1 0 15,0-21-15,-1 21 0,-20 0 0,21-21 16,-22 22-16,1-22 0,20 0 16,-20 0-16,20 0 0,1 0 0,21 0 15,-21 0-15,20 0 0,1-22 16,0 22-16,21-21 0,0 0 15,0 0-15,0 0 0,0 0 16,0-1-16,0 1 0,0 0 16,21 21-16,0-21 0,22 0 0,-22 0 15,21 21-15,1-22 0,-1 1 0,0 21 16</inkml:trace>
  <inkml:trace contextRef="#ctx0" brushRef="#br0" timeOffset="26606.76">5207 4276 0,'0'-21'0,"0"42"0,0-64 16,0 22-16,-21 0 15,0 21-15,-1-21 0,1 21 0,0 0 16,0-21-16,0 21 0,0 0 16,-1 0-16,1 0 0,0 0 0,21 21 15,-21 0-15,0 0 0,0 0 0,-1 1 16,22-1-16,0 21 16,-21-21-16,21 22 0,0-22 0,-21 21 15,21-21-15,0 0 0,0 1 16,0 20-16,0-21 0,21 0 15,0-21-15,1 0 0,-1 0 16,0 0-16,0 0 0,0 0 16,0 0-16,1 0 0,-1-21 0,0 21 15,0-21-15,0 0 0,0 0 16,-21-1-16,22 1 0,-22 0 0,21 0 16,-21-21-16,0 20 0,0 1 15,0 0-15,0 0 0,0 0 16,0 0-16,0-1 0,0 44 31,0-1-31,0 0 0,0 0 16,0 0-16,0 0 0,0 1 0,-21-1 15,21 0-15,0 0 0,0 0 16,0 0-16,0 1 0,0-1 0,0 0 16,21-21-16,0 0 15,0 0 1,0 0-16,0 0 0,1 0 15,-1-21-15</inkml:trace>
  <inkml:trace contextRef="#ctx0" brushRef="#br0" timeOffset="27286.89">5461 4170 0,'0'21'31,"0"0"-31,0 0 15,-21 1-15,21-1 0,0 0 16,0 0-16,0 0 0,0 0 0,0 1 16,0-1-16,0 0 0,0 0 15,0 0-15,0 0 16,0 1 0,-21-22-1,21-22 1,-22 22-1,22-21-15,0 0 16,-21 0-16,21 0 0,0 0 0,0-1 16,0 1-16,0-21 0,0 21 15,0 0-15,21-1 0,1 22 0,-1-21 16,0 0-16,0 21 0,0 0 0,22 0 16,-22 0-16,0 0 0,21 0 15,-21 0-15,1 21 0,-1 0 16,21 1-16,-21-1 0,0 0 15,1 0-15,-1 0 0,-21 0 0,0 1 16,21-1-16,-21 0 0,0 0 0,0 0 16,0 0-16,0 1 15,-21-22-15,0 0 16,-1 0 0,22-22-1,0 1-15,0 0 16,0 0-16,0 0 0,0 0 15,22-1-15,-1 1 0,0 0 0,0-21 16,0 21-16,0-1 0,22 1 16,-22 0-16,21 0 0,-21 0 15,22 21-15,-22 0 0,0 0 0,21 0 16,-20 21-16,-1-21 0,-21 21 16,0 0-16,21 0 0,-21 1 0,0-1 15,0 0-15,0 21 0,0-21 0,-21 1 16,21-1-16,-21 0 0,-1 0 15,1 0-15,21 0 0,0 1 16,21-22 31</inkml:trace>
  <inkml:trace contextRef="#ctx0" brushRef="#br0" timeOffset="27594.71">6477 4064 0,'0'0'0,"0"21"15,0 0 1,0 1-16,0-1 0,0 0 16,-21 21-16,21-21 0,0 22 15,0-1-15,0-21 0,0 22 16,0-1-16,0 0 0,0 1 0,0-1 15,0 0-15,-21 1 0,21-1 0,0 0 16,-22 1-16,22-22 0,0 21 16,0 0-16,0 1 0,-21-22 0,21 0 15,0 0-15,0 0 0,0 1 0,21-22 32,-21-22-17,22 1-15,-22 0 0,21 0 16,-21 0-16,0-22 0</inkml:trace>
  <inkml:trace contextRef="#ctx0" brushRef="#br0" timeOffset="27870.55">6498 4276 0,'0'0'0,"-21"-21"0,21-1 16,0-20-16,-21 21 0,21 0 16,0 0-16,0-1 0,0 1 15,21 21-15,0 0 0,0 0 16,0 0-16,22 0 0,-22 0 15,0 21-15,21-21 0,-20 22 0,-1-1 16,0 21-16,0-21 0,0 0 16,-21 22-16,0-22 0,0 0 15,0 0-15,0 0 0,-21 1 0,0-1 16,21 0-16,-42 0 0,20 0 16,1-21-16,0 0 0,0 21 0,0-21 15,0 0-15,21-21 31,0 0-31,0 0 0,0 0 16</inkml:trace>
  <inkml:trace contextRef="#ctx0" brushRef="#br0" timeOffset="28145.91">7112 3768 0,'0'42'32,"0"-21"-32,0 0 0,0 22 0,-21-1 15,21 0-15,0 1 0,0-1 0,0 0 16,0 1-16,0-1 0,0 0 16,-21 1-16,21-1 0,0-21 0,-22 22 15,22-22-15,0 0 0,0 0 0,0 0 16,0 0-16,22-21 31,-1 0-31,0 0 0,0 0 16,0-21-16,0 0 0,1 0 15</inkml:trace>
  <inkml:trace contextRef="#ctx0" brushRef="#br0" timeOffset="28506.83">7345 4233 0,'0'22'0,"0"-1"16,21-21 0,0 0-16,0 0 15,0 0-15,1 0 16,-1-21-16,-21-1 0,21 22 0,0-21 16,0 21-16,0-21 0,1 21 0,-1-21 15,-21 0-15,0 0 16,0-1-16,-21 22 0,-1 0 15,1 0-15,0 0 0,0 0 16,0 0-16,-22 0 0,22 22 0,0-1 16,0 21-16,0-21 0,0 22 0,-1-22 15,22 21-15,0-21 0,0 22 16,-21-22-16,21 0 0,0 0 0,0 0 16,0 0-16,21 1 0,1-22 15,-1 0 1,0 0-16,0 0 0,21 0 0,-20 0 15,-1 0-15,21-22 0,-21 22 0,0-21 16,1 0-16,-1 21 0,0-21 16</inkml:trace>
  <inkml:trace contextRef="#ctx0" brushRef="#br0" timeOffset="29282.31">3556 7599 0,'-21'-64'16,"42"128"-16,-42-149 0,0 64 0,21 42 47,0 0-47,0 1 0,0 20 15,0 0-15,0 1 0,0 20 0,0 22 16,0-22-16,0 22 0,0 0 16,0-1-16,0 1 0,0 0 15,-22-22-15,22 22 0,0-22 0,0-20 16,0 20-16,0-21 0,0 22 16,0-43-16,0 21 0,0 1 0,0-22 15,0 0-15,0 0 0,0 0 0,22-21 31,-1 0-31,0-21 16,-21 0-16,0-21 0,0 21 16,21-1-16,-21-20 0,21 0 0,-21-1 15,0 1-15,21-21 0</inkml:trace>
  <inkml:trace contextRef="#ctx0" brushRef="#br0" timeOffset="30181.67">3683 7557 0,'0'-22'0,"0"44"0,0-65 0,0 22 16,0 0-16,-21 0 0,21 0 15,21 21 17,21 0-17,-21 0-15,1 0 0,20 0 0,0 0 16,1 0-16,20-22 0,1 22 15,-1 0-15,22-21 0,21 0 0,-1 21 16,22-21-16,0 21 0,0-21 0,0 0 16,22-1-16,-22 22 0,42-21 15,-21 0-15,0 21 0,0-21 0,1 0 16,20 21-16,-21-21 0,21 21 16,-20 0-16,20-22 0,-21 22 0,-21 0 15,21 0-15,-21-21 0,0 21 0,0 0 16,-21 0-16,0 0 15,-21 0-15,-1 0 0,1-21 0,-22 21 16,1 0-16,-22-21 0,22 21 0,-22 0 16,-21 0-16,22 0 0,-22 0 15,0 0-15,-21 21 47,0 0-47,0 0 16,0 1-16,0-1 0,0 0 0,0 21 15,0-21-15,0 22 0,0-1 16,0-21-16,0 22 0,0-1 0,0 0 16,0 1-16,0 20 0,0-21 0,0 1 15,0-1-15,0 0 16,0 22-16,0-22 0,0 22 0,0-1 16,0-20-16,0 20 0,0-21 0,0 1 15,0 20-15,0-20 0,0-1 16,0 0-16,0 1 0,0-1 0,0-21 15,0 21-15,-21-20 0,21-1 0,-21 0 16,-1 0-16,1 0 0,21 0 0,-21 1 16,0-1-16,0 0 0,0-21 15,-1 21-15,1-21 0,-21 21 0,21-21 16,-22 0-16,22 21 0,-21-21 0,0 0 16,-1 0-16,1 22 0,-22-22 15,22 21-15,-21-21 0,-1 0 16,1 0-16,-22 21 0,0-21 0,1 0 15,-22 0-15,0 0 0,0 21 0,-21-21 16,0 0-16,-21 0 0,21 21 16,-21-21-16,-22 21 0,22-21 0,-21 0 15,0 22-15,20-1 0,1-21 0,0 0 16,0 0-16,0 21 0,0-21 16,21 0-16,0 0 0,0 0 0,0 0 15,21 0-15,21 0 0,-21 0 0,22 0 16,20 0-16,1 0 0,-1 0 15,22 0-15,-1 0 0,22 0 0,0 0 16,21-21-16,0 0 16,0-1-16,21 1 15,22 0-15,-22 0 16,0 0-16,0 21 0,0-21 16,22-1-16</inkml:trace>
  <inkml:trace contextRef="#ctx0" brushRef="#br0" timeOffset="30494.49">4720 7853 0,'-85'106'31,"85"-64"-31,-21 0 16,21 1-16,0-1 0,-21 22 15,21-22-15,0 0 0,0 1 0,0-1 16,0 0-16,0 1 0,0-1 0,0-21 16,0 0-16,0 0 0,0 1 15,0-1-15,21 0 0,0-21 16,-21-21 15</inkml:trace>
  <inkml:trace contextRef="#ctx0" brushRef="#br0" timeOffset="30854.29">4381 7895 0,'0'-42'0,"0"84"15,0-105-15,0 42 0,0-1 16,0 1-16,43 21 16,-22 0-1,0 21-15,21 1 0,1-1 16,-1 0-16,0 0 0,22 21 0,-22-20 16,1 20-16,20 0 0,-21 1 15,1-22-15,-1 21 0,-21 0 0,22 1 16,-22-22-16,0 21 0,0-21 0,-21 22 15,0-22-15,0 0 0,0 21 16,-21-20-16,-21-1 0,20 0 0,-20 0 16,21 0-16,-21 0 0,-1 1 15,1-22-15,0 21 0,-1 0 16,1-21-16,0 0 0,20 21 0,-20-21 16,21 0-16,0 0 0,0 0 0,-1-21 15,22 0 1,0 0-16,0-1 15,22 1-15</inkml:trace>
  <inkml:trace contextRef="#ctx0" brushRef="#br0" timeOffset="31230.07">5334 8255 0,'0'-21'15,"0"0"1,21 0 0,-21-1-16,21 22 0,0-21 15,1 0-15,-22 0 0,21 0 0,0 0 16,-21-22-16,0 22 0,21 0 16,-21 0-16,0 0 0,-21 21 15,0 0 1,0 21-16,-1 0 15,1-21-15,0 42 0,0-21 0,21 1 16,-21 20-16,21-21 0,0 21 0,0-20 16,0-1-16,0 21 0,0-21 15,0 0-15,0 1 0,0-1 0,21 0 16,0 0-16,0 0 0,0-21 0,1 0 16,-1 21-16,21-21 0,-21 0 15,0 0-15,22 0 0,-22 0 0,21-21 16,-21 21-16,22-21 0,-22 0 0,21 0 15,-21 0-15</inkml:trace>
  <inkml:trace contextRef="#ctx0" brushRef="#br0" timeOffset="31879.7">5927 7959 0,'0'0'0,"0"-21"0,0 42 31,-22 0-31,22 0 0,0 0 16,0 22-16,0-22 0,0 21 15,0-21-15,0 22 0,0-22 0,0 21 16,0-21-16,0 0 0,0 1 0,0 20 16,0-21-16,0 0 15,0 0-15,0 1 16,0-44 15,0 1-31,0 0 16,0-21-16,0 21 0,0-1 15,0-20-15,0 0 0,22 21 16,-22-22-16,21 1 0,0 0 0,0-1 16,0 22-16,0-21 0,22 21 0,-22-1 15,0 22-15,21 0 0,-20 0 16,-1 0-16,0 0 0,21 0 0,-21 22 16,1-1-16,-1 0 0,0 0 0,0 0 15,0 0-15,-21 22 0,0-22 0,21 0 16,-21 21-16,0-20 0,0-1 15,0 0-15,0 0 0,0 0 16,-21 0-16,0 1 0,0-22 31,21-22-15,0 1-16,0 0 0,0 0 16,21 0-16,0 0 0,-21-22 15,21 22-15,1-21 0,-1-1 0,0 22 16,21-21-16,-21 21 0,1-22 0,-1 22 15,21 21-15,-21-21 0,0 21 0,1 0 16,-1 0-16,0 0 0,0 21 16,0-21-16,-21 21 0,0 1 0,21 20 15,-21-21-15,0 0 0,0 22 16,0-22-16,0 0 0,0 0 16,-21 21-16,21-20 0,-21-1 0,21 0 15,-21 0-15,21 0 0,0 0 16,-21-21-16,21 22 15,21-22 1,0-22-16,0 22 0</inkml:trace>
  <inkml:trace contextRef="#ctx0" brushRef="#br0" timeOffset="32238.49">7324 7811 0,'0'0'15,"-22"0"1,1 0-16,0 21 16,0-21-16,0 21 0,0 0 0,21 0 15,-22 0-15,1 22 0,0-22 16,0 21-16,0 1 0,0-1 0,21-21 16,0 21-16,-22 1 0,22-22 0,0 0 15,0 21-15,0-20 0,22-1 16,-22 0-16,21-21 0,0 0 15,0 0-15,21 0 0,-20 0 0,-1 0 16,0 0-16,0 0 0,21-21 16,-20 0-16,-1 21 0,0-22 15,0 1-15,-21-21 0,0 21 0,21 0 16,-21-22-16,0 1 0,0 21 0,0-22 16,0 22-16,0-21 0,0 21 0,-21 0 15,0-1-15,0 1 0,21 0 16,-21 0-16,-1 0 0,1 0 0,0-1 15,0 1-15,0 0 0,0 0 0</inkml:trace>
  <inkml:trace contextRef="#ctx0" brushRef="#br0" timeOffset="32814.16">5863 5652 0,'0'-22'0,"0"44"31,0-1-15,0 0-16,0 0 0,0 0 0,0 22 15,0-1-15,0 0 0,0 1 16,0 20-16,0 1 0,0-22 0,0 21 16,0 22-16,0-21 0,0 20 0,0-20 15,0 20-15,0-20 0,0-1 16,0 1-16,0-1 0,0 1 0,-21-1 15,21-20-15,0-1 0,0 0 0,0 1 16,0-1-16,0-21 0,0 0 16,0 1-16,0-1 0,0 0 15,0 0-15,21-21 0,-21-21 16,21 0 0,-21 0-16,0-1 0</inkml:trace>
  <inkml:trace contextRef="#ctx0" brushRef="#br0" timeOffset="33343.86">5863 5588 0,'0'0'0,"-42"42"15,21-20 1,21-1-16,-22 0 0,1 21 16,21-21-16,-21 22 0,0-1 0,0-21 15,0 22-15,-1-1 0,1-21 0,0 21 16,0-20-16,0 20 0,21-21 16,-21 0-16,-1 0 0,22 1 0,-21-1 15,21 0-15,0-42 47,21 0-47,1 21 0,-22-22 16,21 1-16,0 0 0,0 0 15,0-21-15,0 20 0,1-20 0,-1 21 16,0-21-16,21-1 0,-21 22 16,1-21-16,-1-1 0,21 22 0,-21 0 15,0-21-15,1 21 0,-1 21 16,0-22-16,-21 1 0,21 21 0,0 0 15,0 0-15,-21 21 16,22 1-16,-1 20 0,-21-21 16,0 21-16,21 1 0,0-1 15,0 0-15,-21 1 0,0-1 0,21 0 16,1 1-16,-22-22 0,0 21 16,21-21-16,0 22 0,0-22 0,-21 0 15,21 0-15,0 0 0,1 1 0,20-1 16,-21-21-16,21 0 0</inkml:trace>
  <inkml:trace contextRef="#ctx0" brushRef="#br0" timeOffset="34354.28">8424 7493 0,'0'21'16,"0"0"-16,0 1 16,0-1-1,21-21-15,1 21 0,-1-21 16,0 0-16,21 0 0,-21 0 15,22 0-15,-22 0 0,21 0 0,1 0 16,20 0-16,-21 0 0,22 0 0,-22 0 16,22 0-16,-22-21 0,22 21 0,-1-21 15,-21-1-15,1 1 0,20 0 16,-20 0-16,-1 0 0,0 0 0,1-1 16,-1-20-16,0 21 0,1-21 15,-1-1-15,21 1 0,-20 0 16,-1-1-16,0 1 0,1 0 0,20-1 15,-20 1-15,-1-22 0,21 22 0,-20 0 16,-1-22-16,0 22 0,1-22 16,-1 1-16,0-1 0,-20 1 0,20-1 15,-21 1-15,0 21 0,0-22 0,1 1 16,-1-1-16,-21 1 0,0-1 16,0-21-16,0 22 0,0-22 0,0 22 15,0-1-15,-21 1 0,21-22 16,-22 22-16,1-1 0,0 1 0,0-1 15,0 1-15,0-1 0,-22 1 0,22-1 16,-21 1-16,21 20 0,-22-20 16,1 20-16,0 1 0,-22 0 15,22-1-15,-22 1 0,1 21 0,-1-21 16,1 20-16,-1-20 0,-20 21 0,20 0 16,1 0-16,-22-1 0,0 1 15,1 0-15,-1 0 0,0 21 0,1-21 16,20 21-16,-21-21 0,22 21 15,21 0-15,-22 0 0,22 0 0,-1-22 16,22 22-16,0 0 0,0 0 16,0 0-16,0 0 0,-1 0 15,22-21 32,0 0-31,22 21-16,-1-21 0,0 0 15</inkml:trace>
  <inkml:trace contextRef="#ctx0" brushRef="#br0" timeOffset="34787.03">8911 3895 0,'0'0'0,"21"0"16,-21-21-1,-21 42 17,0-21-32,0 21 0,0 0 15,-22-21-15,22 21 0,-21 0 0,-1 1 16,22-1-16,-21 0 0,0 0 16,-1 0-16,22 0 0,-21 1 0,21-1 15,-22-21-15,22 21 0,0-21 16,0 21-16,0-21 15,21 21 1,0 0 0,21-21-16,0 22 15,0-22-15,0 21 0,22-21 16,-22 21-16,21 0 0,-21-21 0,0 21 16,22 0-16,-22-21 0,21 22 0,-21-1 15,1 0-15,-1-21 0,0 21 16,0-21-16,0 21 0,0-21 15,1 0-15,-22 21 0,21-21 16,0 0 0,0 0-1,0 0 1</inkml:trace>
  <inkml:trace contextRef="#ctx0" brushRef="#br0" timeOffset="35815.44">15367 2350 0,'0'0'0,"0"-22"0,0 1 0,-21 0 15,21 0-15,0 0 16,-21 21-16,21-21 15,-22 42 17,22 0-32,0 21 0,0-21 15,0 43-15,0-22 0,0 22 16,0-1-16,0 1 0,0-1 0,0 1 16,0-1-16,0 1 0,0 20 15,0-20-15,0-1 0,-21 22 0,21-21 16,-21 20-16,21-20 0,0-1 0,-21 1 15,0-1-15,0-20 0,21 20 16,0-21-16,-22 1 0,22-1 0,-21 0 16,21 1-16,-21-22 0,21 0 0,0 0 15,0 0-15,0-42 32,0 0-32,21 0 0,0 0 0</inkml:trace>
  <inkml:trace contextRef="#ctx0" brushRef="#br0" timeOffset="36950.79">15409 2053 0,'0'21'15,"0"1"16,21-22-31,1 0 0,-1 0 0,0 0 16,0 0-16,0 0 16,0 0-16,1 0 0,20 0 0,0 0 15,1 0-15,20 0 0,-21 0 16,43 0-16,-21 0 0,20 0 0,22 0 16,0 0-16,0 0 0,0 0 0,21 0 15,0-22-15,0 22 0,0 0 16,21 0-16,-21-21 0,21 21 0,-21 0 15,21 0-15,-21-21 0,0 21 16,-21 0-16,21-21 0,-21 0 0,0 21 16,-1 0-16,-20 0 15,0-21-15,-22 21 0,1 0 0,-1 0 16,-20-22-16,-1 22 0,0 0 16,1 0-16,-22 0 0,0 0 0,0-21 15,0 21-15,0 0 0,1 0 31,-22 21 1,0 1-32,0-1 0,0 0 0,0 0 15,0 0-15,0 0 0,0 22 16,0-22-16,-22 21 0,22-21 16,0 22-16,0-1 0,0 22 15,0-22-15,0 21 0,0-20 0,-21 20 16,21 1-16,0-1 0,0-20 0,0 20 15,0 1-15,-21-1 0,21-21 16,0 22-16,0-1 0,0-20 0,0 20 16,-21 1-16,21-22 0,-21 22 15,21-22-15,0 21 0,0-20 0,-21-1 16,21 0-16,-22 1 0,22-22 16,0 21-16,0-21 0,-21 22 0,0-22 15,0 0-15,21 0 0,-21 0 0,0 1 16,-1-1-1,1 0-15,0-21 0,0 21 0,0-21 16,0 21-16,-1-21 0,1 21 0,0-21 16,0 0-16,0 22 0,-22-22 15,22 0-15,-21 0 0,0 0 0,-1 0 16,1 0-16,0 21 0,-22-21 16,1 0-16,-1 0 0,1 0 0,-1 0 15,-21 0-15,1 0 0,-22 0 0,0 0 16,-21 0-16,21 0 0,0 0 15,-21 0-15,22 0 0,20 0 0,-21 0 16,21 0-16,-20 0 0,20 0 16,0 21-16,1-21 0,-1 0 15,0 21-15,1-21 0,-1 0 0,0 0 16,1 0-16,-1 0 0,0 0 16,-21 0-16,22 0 0,-1 0 0,22 0 15,-1 0-15,1 21 0,20-21 0,1 0 16,0 0-16,20 0 0,1 0 15,21-21 32,0 0-31,21 0-16,1 0 16,-22-1-16,21 1 15,0 0-15,0-21 0</inkml:trace>
  <inkml:trace contextRef="#ctx0" brushRef="#br0" timeOffset="37412.53">15494 2159 0,'0'21'78,"0"0"-62</inkml:trace>
  <inkml:trace contextRef="#ctx0" brushRef="#br0" timeOffset="37912.24">15706 2794 0,'0'0'16,"0"21"-16,0 0 15,0 1-15,0-1 16,0 0-16,0 0 0,0 21 0,0-20 16,0 20-16,0 0 0,-22-21 0,22 22 15,0-22-15,0 21 0,-21-21 16,21 1-16,-21 20 0,21-21 0,0 0 15,0 0-15,0-42 47,0 0-47,0 0 0</inkml:trace>
  <inkml:trace contextRef="#ctx0" brushRef="#br0" timeOffset="38450.93">15684 2794 0,'0'0'16,"0"-21"-16,0 0 0,0 0 0,0-1 16,0 1-16,0 0 0,22 21 0,-22-21 15,21 21-15,0-21 0,0 21 16,0 0-16,0 0 0,1 0 16,-1 0-16,0 0 0,21 0 15,-21 0-15,1 21 0,20 0 0,-21 0 16,-21 0-16,0 22 0,0-22 15,0 21-15,0-21 0,-21 1 16,0 20-16,0-21 0,-22 0 0,1 22 16,21-22-16,-22-21 0,1 21 15,21 0-15,-21-21 0,20 0 0,22 21 16,-21-21-16,0 0 0,21-21 31,21 0-15,0 21-16,1 0 0,-1 0 15,0-21-15,0 21 0,21 0 0,-20 0 16,-1 0-16,21 0 0,-21 0 0,22 21 16,-1 0-16,-21 0 15,21-21-15,1 21 0,-22 22 0,0-22 16,0 0-16,-21 21 0,0-20 0,0-1 16,0 21-16,-21-21 0,0 0 15,-21 1-15,20 20 0,-20-21 0,0 0 16,-1-21-16,1 21 0,-21 1 15,20-22-15,22 0 0,-21 0 0,-1 0 16,22 0-16,0 0 0,0 0 0,0 0 16,0 0-16,-1-22 15,22 1-15,0 0 16,22 0-16,-1 21 0,0-21 16,0 0-16,0 21 15,0-22-15,22 22 0</inkml:trace>
  <inkml:trace contextRef="#ctx0" brushRef="#br0" timeOffset="38974.62">16595 3027 0,'0'-21'0,"0"42"15,0-63-15,0 20 0,-22 1 16,1 21-16,0 0 0,0 0 0,0 0 15,0 0-15,-1 0 0,1 0 16,0 0-16,-21 21 0,21 1 16,-1-1-16,-20 0 0,21 0 0,0 21 15,0-20-15,-1 20 0,1-21 16,21 21-16,0-20 0,0 20 0,-21-21 16,21 0-16,0 0 0,0 1 0,0-1 15,21-21-15,0 0 16,1 0-16,-1 0 0,0 0 0,0 0 15,0 0-15,0-21 0,1 21 16,20-22-16,-21 1 0,0 0 0,0 0 16,1-21-16,-1 20 0,-21 1 0,21 0 15,0 0-15,-21-21 16,21 42-16,-21-22 0,0 1 0,0 42 47,0 1-47,0-1 0,0 0 0,0 0 15,0 0-15,0 0 0,0 1 16,0-1-16,0 0 0,0 0 0,0 0 16,0 0-16,21-21 0,1 0 15,-22 22-15,21-22 0,0 0 16,0 0-16,0 0 0,0 0 0,1 0 16,-1-22-16,0 1 15,-21 0-15,21 0 16,-21-21-16,21 20 0,-21 1 0,0 0 15</inkml:trace>
  <inkml:trace contextRef="#ctx0" brushRef="#br0" timeOffset="39562.3">16806 3154 0,'0'-21'0,"0"-22"16,0 107-16,0-106 31,0 63-15,0 0-16,0 0 0,0 0 0,0 0 16,0 1-16,0-1 0,0 0 15,0 0-15,0 0 0,0 0 0,0 1 16,0-1-16,-21-21 0,21-21 47,0-1-32,0 1-15,0 0 0,0 0 16,21 0-16,-21-22 0,21 22 0,-21 0 16,0 0-16,22-21 0,-1 20 15,0 1-15,0 21 0,-21-21 0,21 21 16,0 0-16,1 0 0,-1 0 0,0 0 15,0 21-15,0 0 16,0-21-16,-21 22 0,22-1 0,-1 0 16,-21 21-16,0-21 0,0 1 15,0-1-15,0 0 16,0 0-16,0 0 0,0 0 16,0-42 15,0 0-31,0 0 15,0 0-15,0 0 16,0-1-16,0 1 0,0 0 0,21 0 16,0 0-16,0-22 0,-21 22 15,43 0-15,-22 21 0,0-21 0,0 0 16,0 21-16,22 0 0,-22 0 16,0 0-16,0 0 0,21 21 0,-20 0 15,-1 0-15,0 0 0,-21 1 16,0-1-16,0 21 0,0-21 15,0 0-15,0 1 0,0-1 0,0 0 16,0 0-16,0 0 0,-21 0 0,21 1 16,-21-22-16,21-22 47,21 1-47</inkml:trace>
  <inkml:trace contextRef="#ctx0" brushRef="#br0" timeOffset="40063.01">17780 2688 0,'0'-21'0,"0"42"0,0-21 32,-21 43-32,21-22 15,-21 0-15,21 21 0,-22 1 0,22-22 16,0 21-16,0 0 0,-21 1 15,21-1-15,-21 0 0,21-20 0,0 20 16,-21 0-16,21-21 0,0 22 16,0-22-16,0 0 0,0 0 15,0 0-15,0 1 0,0-1 16,0-42 15,0-1-31,0 1 16,0 0-16,0 0 0,0 0 15,21-22-15,0 22 0,-21 0 0,21 0 16,1 0-16,-1 0 0,0-1 16,21 1-16,-21 0 0,1 21 15,-1 0-15,21 0 0,-21 0 0,0 0 0,1 0 16,-1 0-16,0 0 16,0 21-16,-21 0 0,0 1 0,0-1 15,0 0-15,0 0 0,0 0 0,0 0 16,-21 1-16,21-1 0,-42 0 15,20 0-15,1-21 0,0 21 0,-21 0 16,21-21-16,-1 0 0,-20 22 16,21-22-16,0 0 0,0 0 15,-1 0-15,22-22 32,0 1-32,22 21 0</inkml:trace>
  <inkml:trace contextRef="#ctx0" brushRef="#br0" timeOffset="40742.62">18351 2942 0,'0'0'0,"-21"0"15,0 21-15,0 1 0,0-1 16,0 0-16,-1 0 0,1 0 15,0 0-15,21 1 0,-21-1 16,21 0-16,-21 21 0,21-21 0,0 1 16,0-1-16,0 0 0,0 0 15,0 0-15,0 0 0,21 1 16,0-22-16,0 0 0,0 0 16,1 0-16,-1 0 0,0 0 0,0 0 15,0 0-15,-21-22 0,21 22 0,1-21 16,-1 0-16,-21 0 15,0-21-15,21 20 0,-21 1 0,0 0 16,0 0-16,0 0 0,0 0 16,0-1-16,0 1 0,0 0 15,21 21 1,0 0-16,0 0 16,1 0-1,-1 0-15,0 0 16,-21 21-16,21-21 0,-21 21 0,0 1 15,0-1-15,0 0 0,0 0 16,0 0-16,0 0 0,0 22 16,0-22-16,0 0 0,0 0 0,0 0 15,0 1-15,-21-22 0,21 21 16,0 0-16,0 0 0,21-21 16,0 0-16,0 0 15,1 0-15,-1 0 0,0 0 16,0 0-16,0 0 0,0-21 0,1 21 15,-1-21-15,-21 0 0,0-1 16,21-20-16,-21 21 0,0 0 16,0-22-16,0 1 0,0 0 0,0 21 15,0-22-15,0 22 0,-21-21 16,21 21-16,-21-1 0,-1 22 0,1 0 16,0 0-16,0 0 0,0 0 0,0 0 15,-1 0-15,1 22 0,0-1 16,0 0-16,0-21 0,0 21 0,-1 21 15,1-20-15,0-1 0,0 21 16</inkml:trace>
  <inkml:trace contextRef="#ctx0" brushRef="#br0" timeOffset="41582.14">15071 5652 0,'0'-22'15,"0"44"-15,0-65 0,0 22 32,0 42-17,0 0-15,0 1 16,0-1-16,0 21 0,0 0 16,0 1-16,0 20 0,0-20 0,0 20 0,0 1 15,-22-22-15,22 21 0,0 1 16,0-1-16,-21 22 0,21-21 15,0-1-15,0 22 0,-21-22 0,21-20 16,-21 20-16,21-21 0,-21 1 16,21-1-16,0 0 0,0-20 0,0-1 15,0 0-15,0 0 0,0 0 0,21-42 32,0 0-17,0-21-15,-21 20 0</inkml:trace>
  <inkml:trace contextRef="#ctx0" brushRef="#br0" timeOffset="42698.5">15219 5757 0,'0'0'0,"-43"-42"15,22 42-15,21-21 16,-21 21 0,42 0 15,0 0-31,1 0 0,-1 0 0,21 0 16,0 0-16,1 0 0,-1 0 15,22 21-15,-1-21 0,1 0 0,20 0 16,-20 0-16,42 0 0,-22 0 15,22 0-15,21 0 0,-21 0 0,21 0 16,0 0-16,21 0 0,-21 0 16,0 0-16,21 0 0,0 0 0,1 0 15,-22 0-15,0 0 0,0 0 0,0 0 16,0 0-16,-22-21 0,1 21 16,21 0-16,-42 0 0,21 0 15,-43 0-15,22 0 0,-22 0 16,1-21-16,-1 21 0,-20 0 0,-1 0 15,0 0-15,1 0 0,-1 0 0,0 0 16,-20 0-16,20-21 0,-21 21 16,0 0-16,0 0 0,1 0 0,-1 0 15,0 0 32,-21 21-31,0 0-16,0 0 15,0 0 1,0 0-16,0 1 0,0-1 0,0 0 16,0 0-16,0 0 0,0 0 0,0 22 15,0-22-15,0 0 0,0 21 16,0-20-16,0 20 0,0 0 0,0-21 16,0 22-16,0-1 0,0 0 15,-21 1-15,21-1 0,0 22 0,0-22 16,0 0-16,0 22 0,-21-22 0,21 0 15,0 1-15,-22-1 0,22 0 16,0 1-16,-21-1 0,21-21 0,0 22 16,0-1-16,0-21 0,0 0 0,-21 0 15,21 22-15,-21-22 0,21 0 16,0 0-16,0 0 0,-21 1 16,0-1-16,-1 0 0,22 0 0,-21 0 15,0-21-15,0 21 0,0 1 16,0-22-16,-1 21 0,-20-21 0,0 0 15,21 0-15,-43 21 0,22-21 0,-1 0 16,-20 0-16,-1 0 0,1 0 16,-1 0-16,-20 0 0,20 0 0,-20 0 15,20 0-15,-21 0 0,22 0 0,-22 0 16,1 0-16,-22 0 0,21-21 16,-21 21-16,0 0 0,1 0 0,-1 0 15,0-21-15,0 21 0,0 0 16,0 0-16,-21 0 0,22 0 0,-1-22 15,0 22-15,0 0 0,0 0 16,22 0-16,-22 0 0,21 0 0,0 0 16,22 0-16,-22 0 0,1 0 0,20 0 15,-21 0-15,22 0 0,-22 0 16,22 0-16,-1 0 0,22 0 0,-22 0 16,22 0-16,0 0 0,21 0 0,-22 0 15,22 0-15,-21 0 0,21 0 16,-1 0-16,1-21 0,0 21 15,21-21 1,-21 21 0,21-21-16,0 0 15,0 0 1,0-1 0,21 22-16,-21-21 0,21 21 0,-21-21 15,21 0-15</inkml:trace>
  <inkml:trace contextRef="#ctx0" brushRef="#br0" timeOffset="43019.32">15769 6138 0,'-21'0'0,"42"0"0,-63 0 16,42-21 0,21 21-1,-21-21-15,21 21 0,21 0 16,-20 0-16,20 0 0,0 0 16,1 0-16,-1 0 0,21-21 0,-20 21 15,20 0-15,-20 0 16,20 0-16,-21 0 0,1 0 0,-1 0 15,-21 0-15,0 0 0,1 0 0,-44 0 32,1 0-32,0 0 0</inkml:trace>
  <inkml:trace contextRef="#ctx0" brushRef="#br0" timeOffset="43267.17">16150 6075 0,'0'42'32,"0"-21"-32,0 1 0,0-1 15,0 21-15,0 0 0,-21 1 0,21-1 16,0 0-16,-21 22 0,21-22 16,0 22-16,0-22 0,-21 0 0,21 1 15,0-22-15,-22 21 0,22-21 0,0 1 16,0-1-16,0 0 0,0 0 15,22-21 1,-1 0-16,0 0 0,0 0 0,0 0 16,0-21-16,1 0 0</inkml:trace>
  <inkml:trace contextRef="#ctx0" brushRef="#br0" timeOffset="43677.94">16468 6498 0,'0'-21'0,"0"-42"32,0 41-32,0 1 0,21 21 15,0-21-15,0 0 0,0 21 0,0-21 16,1 21-16,-1 0 0,21 0 16,-21 0-16,0 0 0,22 0 15,-22 0-15,0 21 0,0 0 0,22 0 16,-22 22-16,0-22 0,0 21 15,-21 0-15,0-20 0,0 20 0,0 0 16,0-21-16,0 1 0,0 20 0,-21-21 16,0 0-16,0 0 15,-1-21-15,1 0 16,0 0-16,21-21 16,0 0-1,0 0-15,0 0 0,0 0 0,0-1 16,0-20-16,21 21 0,0-21 15,-21-1-15,0 22 0,22-21 16,-1 21-16,-21-22 0,21 22 0,0 0 16,-21 0-16,21 21 0,0-21 0,1-1 15,-1 22-15,0 0 0,0-21 16,0 21-16,0 0 0,1 0 0</inkml:trace>
  <inkml:trace contextRef="#ctx0" brushRef="#br0" timeOffset="44066.71">17208 6456 0,'0'21'0,"-21"21"31,21-20-31,21-22 16,1 0 0,-1 0-16,0 0 0,0 0 15,21 0-15,-20-22 0,20 22 0,0-21 16,-21 0-16,22 21 0,-1-21 0,-21 0 15,0 0-15,1-1 0,-1 1 16,0 0-16,0 0 0,-21 0 16,0 0-16,0-1 15,-21 22-15,0 0 0,0 0 16,-1 0-16,1 0 0,0 0 16,0 22-16,0-1 0,-22 0 15,43 0-15,-21 0 0,0 22 16,21-22-16,-21 21 0,21-21 0,0 0 15,0 22-15,0-22 0,0 0 0,0 0 16,0 0-16,0 1 0,21-1 16,0-21-16,0 0 0,1 0 15,-1 0-15,0 0 0,21 0 0,-21 0 16,1 0-16,20 0 0,-21-21 16,21-1-16,-20 1 0,20 21 0</inkml:trace>
  <inkml:trace contextRef="#ctx0" brushRef="#br0" timeOffset="44446.5">17949 6456 0,'0'21'31,"21"-21"-31,1 0 16,-1 0-1,0 0-15,-21-21 0,21 21 0,0-21 16,0 21-16,1-21 0,-1-1 0,0 22 15,0-21-15,-21 0 0,21 21 16,-21-21-16,21 0 0,-21 0 0,0-1 16,0 1-16,0 0 0,-21 21 15,0 0 1,0 0-16,0 0 0,0 0 0,-1 0 16,1 21-16,0 0 0,0 1 0,0-1 15,0 0-15,-1 21 0,22-21 16,0 22-16,0-22 0,-21 21 0,21-21 15,0 1-15,0-1 0,0 0 0,0 0 16,21 0-16,1-21 16,-1 0-16,0 0 0,0 0 0,0 0 15,0 0-15,22 0 0,-22 0 0,21-21 16,-21 21-16,1-21 0,20 0 16,-42 0-16,21-1 0,0 1 15</inkml:trace>
  <inkml:trace contextRef="#ctx0" brushRef="#br0" timeOffset="45294.01">14859 9208 0,'21'-22'16,"-42"44"-16,42-65 0,-21 22 0,0 0 15,0 0-15,0 0 16,0 42 15,0 0-31,0 0 0,0 21 0,0 1 16,0-1-16,0 22 0,0-22 0,21 21 16,-21 22-16,21-21 0,-21-1 15,0 1-15,0-1 0,0 1 0,0-1 16,0-21-16,0 1 0,0-1 0,0 0 15,0 1-15,0-22 0,0 0 16,0 0-16,0 0 0,0-42 31,0 0-15,0 0-16</inkml:trace>
  <inkml:trace contextRef="#ctx0" brushRef="#br0" timeOffset="46186.5">14944 9144 0,'0'-21'0,"0"42"0,0-63 16,-22 42-16,22-21 0,0-1 31,22 22-31,-1 0 15,0 0-15,0 0 0,21 0 16,-20 0-16,20 0 0,21 0 0,1 0 16,-1-21-16,1 21 0,21 0 0,-1 0 15,22 0-15,-21 0 0,42-21 16,0 0-16,21 21 0,0 0 0,0 0 16,22-21-16,-1 21 0,0 0 15,22 0-15,-22 0 0,0 0 0,1 0 16,-1 0-16,-21 0 0,0 0 0,1 0 15,-1 0-15,-21 0 16,-21 0-16,-1 0 0,1 0 0,-21-21 16,-22 21-16,1 0 0,-1 0 0,1-22 15,-22 22-15,1 0 0,-1 0 16,-21 0-16,0 0 0,0-21 0,1 21 16,-22 21 15,0 1-31,-22-1 0,1 0 15,21 0-15,-21 0 16,21 0-16,0 22 0,0-22 0,0 0 16,0 21-16,0-20 0,0 20 15,-21 0-15,21 1 0,0-1 16,0 0-16,0 1 0,-21-1 0,21 0 16,0 1-16,0 20 0,-21-21 0,21 1 15,0-1-15,0 0 0,-22 22 16,1-43-16,21 21 0,0 1 0,-21-1 15,21-21-15,-21 22 0,21-22 0,0 0 16,-21 21-16,0-21 0,21 1 0,-22-1 16,22 0-16,0 0 0,-21 0 15,21 0-15,-21 1 0,0-1 16,21 0-16,-21 0 16,0-21-16,-1 0 0,22 21 15,-21-21-15,0 0 0,-21 0 16,21 0-16,-22 0 0,-20 0 0,20 0 15,-20 0-15,-22 0 0,22 0 16,-43 0-16,21-21 0,-21 0 0,-21 21 16,0-21-16,-21 21 0,0-21 0,-21 21 15,-1 0-15,-20-22 0,-1 22 16,1 0-16,-22 0 0,43 0 0,0 0 16,-1 0-16,22 0 0,21 0 0,21 0 15,0 0-15,22 0 0,-1 0 16,22 0-16,20 0 0,-20 0 0,20 0 15,22 0-15,0 0 0,0 22 0,0-22 16,21-22 15,21 1-31,0 0 16,0 0-16,0 0 16,1 0-16,-1 21 0</inkml:trace>
  <inkml:trace contextRef="#ctx0" brushRef="#br0" timeOffset="48066.42">16023 9398 0,'0'0'0,"0"-21"0,0 0 0,0 0 15,-21-1-15,21 1 16,-21 21-16,0 21 15,21 1-15,0-1 16,0 0-16,0 21 0,0-21 16,0 43-16,0-22 0,0 1 0,0 20 15,-22 1-15,1-22 0,21 21 0,-21-20 16,0-1-16,21 0 0,-21 1 16,0-1-16,-1-21 0,1 0 0,0 1 15,21-1-15,0 0 0,-21 0 16,0-21-16,0 0 15,-1 0-15,1 0 16,21-21-16,-21 0 0,21 0 0,0-1 16,0 1-16,0 0 0,0-21 15,0-1-15,0 22 0,0-21 0,0 0 16,0-1-16,0 22 0,0-21 0,0 21 16,21-1-16,-21 1 0,21 21 15,1 0-15,-22 21 0,21 1 16,0-1-16,-21 0 0,21 21 15,0-21-15,0 22 0,-21-1 0,22-21 16,-1 22-16,0-22 0,0 0 16,0 0-16,0 0 0,1 0 0,-1 1 15,0-22-15,21 21 0,-21-21 16,22 0-16,-22 0 0,21 0 0,1 0 16,-1 0-16,0 0 0,1 0 0,-1-21 15,21-1-15,-20 22 0,-22-21 16,21 0-16,1 0 0,-22-21 0,0 20 15,0-20-15,0 21 0,-21-21 0,0 20 16,0-20-16,0 0 0,0 21 16,0-1-16,0 1 0,-21 21 15,0 0-15,0 0 0,0 0 0,-22 0 0,22 21 16,0 1-16,0-1 16,0 0-16,-1 21 0,22-21 0,0 22 15,-21-22-15,21 0 0,0 21 0,0-20 16,0-1-16,0 21 0,0-21 15,0 0-15,21 1 0,1-1 16,-1-21-16,0 21 0,21-21 0,-21 0 16,1 0-16,20 0 0,-21 0 15,21 0-15,1 0 0,-22 0 0,21 0 16,1-21-16,-1 21 0,0-21 0,-21-1 16,22 22-16,-1-21 15,-21 0-15,22 0 0,-22 0 0,0 0 16,0-1-16,0 1 0,-21 0 0,21 0 15,-21 0-15,0 0 0,0-1 16,-21 1-16,0 0 0,0 21 16,0 0-16,0-21 0,-1 21 0,1 0 15,-21 0-15,21 0 0,0 0 16,21 21-16,-22-21 0,1 21 0,0 0 16,21 1-16,-21-1 0,21 0 0,0 0 15,0 0-15,0 0 0,0 1 16,0-1-16,0 0 0,0 0 15,21-21-15,0 0 0,0 21 16,1-21-16,-1 0 0,0 0 16,0 0-16,0 0 0,0 0 15,1-21-15,-1 21 0,0-21 0,-21 0 16,21 21-16,-21-21 0,21-1 0,-21 1 16,0 0-16,0 0 0,0 0 15,0 0-15,0-1 0,0 1 0,0 0 16,0 42-1,0 0 1,0 1-16,21-1 0,-21 0 16,0 0-16,22 0 0,-22 0 15,0 1-15,0-1 0,0 0 16,21-21-16,-21 21 0,21 0 0,0 0 16,0-21-16,0 0 15,1 0-15,-1 0 16,0 0-16,0 0 0,0-21 15,0 0-15,1 0 0,-1 0 16,0 0-16,0-1 0,0 1 16,0 0-16,-21 0 0,22 0 0,-1 0 15,0-1-15,-21 1 0,0 0 0,21 21 16,0 0 0,-21 21-1,0 0-15,0 1 0,0-1 16,0 21-16,0-21 0,0 0 0,0 1 15,0-1-15,0 0 16,0 0-16,0 0 0,0 0 16,21-21-16,1 22 15,-1-22-15,0 0 16,0 0-16,0 0 0,0-22 16,-21 1-16,22 21 0,-1-21 0,-21 0 15,21 0-15,0 0 0,0-1 16,-21 1-16,0 0 0,21-21 0,1 21 15,-22-1-15,0 1 0,0 0 16,21 21-16,-21-21 16,0 42-1,0 0 1,0 0-16,0 1 16,0-1-1,0 0-15,0 0 16,0 0-16,0 0 15,0 1-15,21-22 0,0 21 16,0-21-16,0 0 16,1 0-16,-1 0 15,0 0-15,0 0 16,0-21-16,0 21 0,1-22 16,-1 1-16,0 21 0,0-21 0,0 0 15,0 21-15,-21-21 0,22 0 16,-22-1-16,21 1 0,-21 0 0,0-21 15,0 21-15,0-1 0,0 1 0,0 0 16,-21 21 0,-1 0-1,1 21-15,0 0 0,0 22 0,21-22 16,-21 0-16,0 21 0,21-20 16,-22 20-16,22-21 0,0 0 0,0 0 15,0 1-15,0-1 0,0 0 16,0 0-16,0 0 0,0 0 15,22-21 1,-1 0-16,0 0 0,0 0 0,0 0 16,0 0-16,1-21 0,-1 21 15,0-21-15,0 21 0,0-21 16,0 21-16,1-21 0,-22 0 16,21 21-16,0-22 0,0 1 0</inkml:trace>
  <inkml:trace contextRef="#ctx0" brushRef="#br0" timeOffset="48226.33">18605 9927 0,'0'0'0,"-21"0"0,0 21 0,0 1 15,0-22 1,21-22 31,0 1-47</inkml:trace>
  <inkml:trace contextRef="#ctx0" brushRef="#br0" timeOffset="50882.81">17547 9779 0,'0'21'0,"0"0"16,21-21-1,0 0-15,1 0 0,-1 0 0,0 0 16,0 0-16,0 0 0,0 0 16,22 0-16,-22-21 0,21 0 15,-21 21-15,1-21 0,20 0 0,-21 21 16,0-21-16,22-1 0,-22 1 16,0 0-16,-21 0 0,21 0 0,0-22 15,-21 22-15,0 0 0,0-21 0,0 21 16,0-1-16,0-20 0,0 21 15,0 0-15,0-22 0,0 22 0,-21 0 16,21 0-16,-21 0 0,21 0 16,0-1-16,-21 22 0,0 0 15,-1 0 1,1 22-16,21-1 0,-21 0 16,21 0-16,0 21 0,0-20 15,-21 20-15,21 0 0,-21 1 0,21 20 16,0-21-16,0 22 0,-21-1 15,21 1-15,0-1 0,-22 1 0,22-1 16,0 1-16,0-1 0,0 1 0,-21-1 16,21 1-16,0-22 0,-21 22 0,21-22 15,0 22-15,0-22 0,0 0 16,0 1-16,0-22 0,0 21 0,0-21 16,0 0-16,21 1 0,0-1 0,-21 0 15,22-21-15,-1 0 0,0 21 16,0-21-16,0 0 15,0 0-15,1 0 0,-1-21 0,21 0 16,-21 21-16,0-21 0,1-1 0,20 1 16,-21-21-16,0 21 0,0 0 15,1-22-15,-1 22 0,0-21 0,-21-1 16,0-41-16,0 41 0,0 22 16,0-21-16,-21 0 0,21-1 0,-21 1 15,-1 0-15,-20-1 0,21 1 16,0 21-16,0 0 0,-22-22 0,22 22 15,0 0-15,0 21 0,0-21 16,-1 21-16,1 0 0,0 0 16,21-21-1,21 21 1,0 0-16,1 0 0,-1 0 16,0 0-16,21 0 0,-21 0 0,1-22 15,20 22-15,-21-21 0,0 21 0,0 0 16,22-21-16,-22 21 0,0-21 15,0 21-15,0-21 0,1 21 0,-1-21 16,-21-1-16,21 1 0,0 21 0,-21-21 16</inkml:trace>
  <inkml:trace contextRef="#ctx0" brushRef="#br0" timeOffset="52194.06">19325 9462 0,'-21'0'0,"21"21"15,-21-21-15,21 21 16,-21-21-16,21 21 16,0 0-16,0 0 15,21-21 1,0 0 0,0 22-16,0-22 0,0 0 0,1 0 15,-1 0-15,0 0 0,64 0 16,-43 0-16,0 0 0,1 0 15,-1 0-15,0 0 0,1 0 0,-1 0 16,0 0-16,1 0 0,-1 0 16,0 0-16,1 0 0,20 0 0,-21-22 15,1 22-15,-1-21 0,0 21 16,22-21-16,-22 21 0,1-21 0,-1 21 16,0-21-16,1 0 0,-1 21 0,0-22 15,1 1-15,-1 0 0,-21 0 0,21 0 16,1-22-16,-1 22 0,-21 0 15,22-21-15,-22-1 0,21 1 0,-21 0 16,22-1-16,-22 1 0,0 0 0,0-1 16,0 1-16,0 0 0,1-22 15,-1 22-15,0 0 0,-21-1 16,21 1-16,-21 0 0,21-1 0,-21 1 16,0 0-16,21-22 0,-21 22 15,22-1-15,-22-20 0,21-1 0,-21 1 16,0 21-16,0-22 0,0 1 0,0-1 15,0 22-15,0-22 0,0 1 16,0-1-16,0 1 0,0-1 0,0 1 16,-21-1-16,21 1 0,-22-1 0,1 1 15,0 20-15,0-20 0,-21-1 16,20 22-16,-20-21 0,0 20 16,-1-20-16,1 20 0,-21 1 0,-1-21 15,1 20-15,-1-20 0,1 20 16,-22 1-16,21 0 0,1 21 0,-22-22 15,22 22-15,-1 0 0,1 0 0,-1 0 16,-20-1-16,20 1 0,1 21 16,-22-21-16,0 21 0,1 0 0,20 0 15,-21 0-15,22-21 0,-1 21 0,1 0 16,21 0-16,-1 0 0,22 0 16,-21 0-16,21 0 0,-1 0 15,22 21 16,22-21 32,-1-21-63,0 0 16,0 0-1</inkml:trace>
  <inkml:trace contextRef="#ctx0" brushRef="#br0" timeOffset="52722.76">19706 5863 0,'21'0'0,"-21"-21"16,-21 21 31,0 21-47,0 0 15,0-21-15,-1 22 0,1-1 0,0 0 16,0 0-16,-21-21 0,20 21 16,-20 22-16,0-22 0,21 0 15,-22-21-15,1 21 0,0 0 0,20 0 16,-20 1-16,21-1 0,0-21 15,0 21-15,-1-21 0,1 0 0,21 21 16,-21-21-16,42 0 47,0 0-31,1 0-16,-1 0 15,0 0-15,0 21 16,0 0-16,0-21 0,1 22 0,-1-1 0,0 0 15,21-21-15,-21 21 16,22 0-16,-22 0 0,21 1 0,1-1 16,-22 0-16,21-21 0,0 21 0,1 0 15,-22-21-15,21 21 0,-21-21 16,1 0-16,-1 22 0,0-22 0,0 0 16,-21-22 15</inkml:trace>
  <inkml:trace contextRef="#ctx0" brushRef="#br0" timeOffset="54053.99">19304 5673 0,'0'0'0,"0"21"16,21-21 15,0 0-31,0 0 16,1 0-16,-1 0 0,0 0 15,21 0-15,-21 0 0,1 0 0,20 0 16,0 0-16,-21 0 0,22 0 0,-1 0 16,0-21-16,1 21 0,-1-21 15,0 21-15,22-22 0,-22 22 0,1-21 16,20 0-16,-21 0 0,22 21 16,-1-21-16,1 0 0,-22-22 0,22 22 15,-1 0-15,-20-21 0,20-1 0,1 22 16,-22-21-16,21-1 0,-20 1 15,-1 0-15,22-22 0,-22 22 16,0 0-16,1-22 0,-22 22 0,21-22 16,0 22-16,-20 0 0,20-22 0,-21 22 15,0-22-15,22 22 0,-22-22 16,21 1-16,-21-1 0,0-20 0,22 20 16,-22-20-16,0 20 0,0 1 15,0-1-15,-21-21 0,0 22 0,0-1 16,0 1-16,0-1 0,0 22 0,0-21 15,0-1-15,-21 1 0,0-1 16,0 22-16,0-1 0,-22-20 0,22 21 16,-21-1-16,0 1 15,-1 0-15,1 20 0,-22-20 0,22 0 16,-21 21-16,20-22 0,-20 22 0,-1 0 16,1 0-16,-1-22 0,-20 22 15,20 21-15,1-21 0,-22 0 0,0 0 16,22 21-16,-1 0 0,-20-21 15,20 21-15,-21 0 0,22 0 0,-1 0 16,-20 0-16,20 0 0,1 0 16,-1 0-16,22 21 0,-22-21 0,22 0 15,0 21-15,-1-21 0,22 0 16,-21 21-16,21-21 0,0 21 0,-1-21 16,22 21-16,-21-21 15,21 22 1,0-44 46,0 1-46,21 0-16,1 0 0</inkml:trace>
  <inkml:trace contextRef="#ctx0" brushRef="#br0" timeOffset="54566.7">19685 2265 0,'21'0'16,"-42"0"-16,42-21 0,0 21 0,-21-21 31,-21 21 0,0 21-31,0-21 0,0 21 0,-1 0 16,1-21-16,-21 42 0,21-20 16,-22-1-16,22 21 0,-21 0 15,0-20-15,20 20 0,-20 0 16,21-21-16,-21 22 0,20-22 0,1 21 16,0-21-16,21 1 0,0-1 15,-21 0-15,0 0 0,42-21 47,0 0-31,0 0-16,0 0 15,1 0-15,-1 0 0,0 0 0,21 0 16,1 0-16,-1 21 0,0 0 16,1 1-16,20-1 0,-21 0 15,22 0-15,-22 0 0,1-21 0,-1 21 16,0 1-16,1-1 0,-22-21 15,21 21-15,-21-21 0,0 0 16,-21 21-16,22-21 16,-22 21 15,-22-21-31,1 0 0,0 0 16,0 0-16,0 21 0,0-21 15</inkml:trace>
  <inkml:trace contextRef="#ctx0" brushRef="#br0" timeOffset="55270.57">16891 4170 0,'0'0'0,"21"0"32,0 0-32,-21 21 15,0 0-15,0 0 16,0 1-16,0 20 0,0 0 0,0-21 16,0 43-16,0-22 0,0 1 15,0 20-15,0-21 0,0 22 0,0 21 16,0-22-16,0 1 0,-21 20 0,21-20 15,0-1-15,-21 1 16,21-1-16,0 1 0,0-1 0,0 1 16,0-22-16,0 0 0,0 1 0,0-1 15,0 0-15,0 1 0,0-22 16,0 0-16,0 0 0,0 0 0,0 1 16,0-44 15,0 1-31,0 0 15,0 0-15,0 0 0,-21-22 16,21 22-16,0 0 0,0-21 16,0 21-16,0-22 0,0 22 0</inkml:trace>
  <inkml:trace contextRef="#ctx0" brushRef="#br0" timeOffset="55882.72">16954 4360 0,'0'0'0,"-21"0"0,0 0 15,0 0-15,0 0 16,0 22-16,21-1 0,-22-21 0,1 21 15,0 0-15,0 21 0,0-20 0,0-1 16,-1 21-16,1 0 0,-21-20 16,21 20-16,0 0 0,-1 1 0,1-22 15,0 21-15,0-21 0,0 22 16,0-22-16,21 0 0,0 0 0,0 0 16,0 0-16,21-21 31,0-21-31,0 0 15,0 0-15,0-21 16,1 20-16,-1 1 0,0-21 16,0 0-16,-21 20 0,42-20 0,-20 0 15,-1-1-15,0 1 0,0 0 0,0-1 16,0 1-16,22 21 0,-22-21 16,0-1-16,0 22 0,0-21 0,1 21 15,-1-1-15,0 22 0,0 0 16,0 0-16,0 22 15,1-1-15,-22 21 16,21 0-16,0-20 0,-21 20 0,0 0 16,21 1-16,-21-1 0,21 0 0,0-21 15,-21 22-15,0-22 16,22 21-16,-1-21 0,-21 1 0,0-1 16,0 0-16,21 0 0,-21 0 15,21-21-15,-21 21 31</inkml:trace>
  <inkml:trace contextRef="#ctx0" brushRef="#br0" timeOffset="56702.54">16912 7578 0,'0'0'0,"0"-21"0,-21-1 0,21 1 16,0 0-16,-21 21 0,0-21 0,21 0 15,-22 21-15,22-21 0,-21 21 16,0 0-16,0 21 31,21 0-31,0 0 0,0 0 16,0 22-16,0-1 0,0 0 15,0 22-15,0-22 0,0 22 0,0-1 16,0 1-16,0-1 0,0 1 0,0 20 16,21-20-16,-21-1 0,0 1 15,21-1-15,-21 1 0,0-1 0,0 1 16,0-1-16,0-20 0,0 20 0,0-21 16,0 1-16,0 20 0,0-20 0,0-22 15,0 21-15,0 0 0,0-20 16,0 20-16,-21-21 0,21 0 15,-21 0-15,21 1 0,0-1 0,0 0 16,0-42 15,0 0-31,0-1 16,0 1-16,0 0 0,0 0 0,0-21 16,21 20-16,-21-20 0,21 0 15,-21-1-15,21 1 0</inkml:trace>
  <inkml:trace contextRef="#ctx0" brushRef="#br0" timeOffset="57350.58">16827 7599 0,'0'0'16,"0"-21"-16,-21 0 0,0-1 0,0 1 15,21 0-15,-21 0 16,0 21-16,-1 0 31,1 0-31,21 21 0,-21 21 0,21-20 16,-21-1-16,0 21 0,0 0 0,21-20 16,-22 20-16,1 0 0,0 1 15,0-1-15,0 0 0,0 1 16,-1-1-16,-20-21 0,21 21 0,0 1 15,0-22-15,-1 0 0,1 0 16,0 0-16,21 1 0,-21-22 0,21-22 47,0 1-47,0 0 0,0 0 0,21 0 16,0 0-16,0-22 0,1 22 0,-22-21 15,42-1-15,-21 1 0,0 21 16,0-21-16,1-1 0,20 22 15,-21-21-15,0 21 0,22-22 0,-22 22 16,21 0-16,-21 0 0,0 0 16,1-1-16,20 1 0,-21 21 0,0-21 15,0 21-15,1 0 0,-1 0 16,0 0-16,0 0 16,0 21-16,0 0 0,-21 1 15,22-1-15,-1 21 0,-21-21 0,21 0 16,-21 1-16,0-1 0,21 0 15,0 21-15,0-42 0,-21 21 0,22 1 16,-1-1-16,-21 0 0,21-21 0,0 21 16,0-21-16,-21 21 0,21-21 15,1 21-15,-1-21 0,0 0 16,0 22-16,0-22 31,0 0-15,-21-22-16,0 1 0</inkml:trace>
  <inkml:trace contextRef="#ctx0" brushRef="#br0" timeOffset="58978.4">25442 2582 0,'-21'-21'16,"42"42"-16,-42-63 0,21 21 15,0 0-15,0 0 0,0-1 16,0 1-16,0 0 15,0 42 17,0 0-32,0 22 15,21-1-15,-21 0 16,0 22-16,0-1 0,0 1 0,0-22 16,21 22-16,-21 20 0,0-20 15,0-1-15,22 22 0,-22 0 0,0-22 16,0 22-16,0-22 0,0 22 0,0-21 15,0-1-15,0 1 0,0-22 16,-22 21-16,22 1 0,0-22 0,-21 22 16,21-22-16,0 0 0,0 1 15,-21-1-15,21-21 0,0 22 0,0-22 16,0 0-16,0 0 16,0-42-1,0 0-15,0 0 16,0-1-16,0 1 0,0-21 0,0 21 15,0-22-15</inkml:trace>
  <inkml:trace contextRef="#ctx0" brushRef="#br0" timeOffset="60890.76">25442 2561 0,'21'0'62,"1"0"-46,20 0-16,-21 0 0,21 0 16,22 0-16,-1 0 0,1 0 15,21 0-15,-1 21 0,1-21 0,0 0 16,20 0-16,1 0 0,0 22 15,21-22-15,0 0 0,0 0 0,0 21 16,0-21-16,0 0 0,0 0 16,21 21-16,-21-21 0,21 0 0,-21 0 15,0 0-15,0 0 0,0 0 16,-21 0-16,0 0 0,0 0 16,21 0-16,-42 0 0,20 0 15,1 0-15,-21 0 0,0 0 0,-1-21 16,1 21-16,-22 0 0,1 0 15,-22 0-15,22 0 0,-22 0 0,0 0 16,1 0-16,-22 0 0,21 0 16,1-21-16,-22 21 0,21 0 0,-21 0 15,0 0-15,1 0 0,-1 0 16,0 0-16,0 0 16,0 0-1,-21 21 16,0 0-15,0 0-16,0 0 16,0 0-16,0 1 0,0-1 15,0 0-15,0 0 16,0 0-16,0 0 0,0 22 0,0-22 16,0 21-16,0 1 0,0-1 15,-21 0-15,21 1 0,0 20 0,0 1 16,0-1-16,0 1 0,0-1 15,0 1-15,0-22 0,0 21 0,0-20 16,0 20-16,0-20 0,0 20 16,0-21-16,0 1 0,0-1 15,0 22-15,-21-22 0,0 0 0,21 1 16,-21-1-16,-1 0 0,1 1 16,0-22-16,0 21 0,21-21 0,-21 0 15,0 22-15,21-22 0,-22 0 16,22 0-16,0 0 0,-21-21 0,21 22 15,-21-1-15,0 0 16,21 0-16,-21-21 16,0 0-16,21 21 0,-22-21 15,1 0-15,0 0 16,0 0-16,0 0 0,0 0 0,-1 0 16,1 0-16,-21 0 15,0 0-15,-1 0 0,1 0 0,0 0 16,-22-21-16,22 21 0,-22 0 0,1-21 15,-1 21-15,1 0 0,-22-21 16,22 21-16,-22 0 0,21-21 0,-20 21 16,-1-22-16,-21 22 0,22 0 15,-1 0-15,0 0 0,1 0 0,-1 0 16,21 0-16,-20 0 0,20 0 0,1 0 16,-1 0-16,-20 0 0,20 0 15,1 0-15,-1 0 0,-21 0 0,22 0 16,-22 0-16,22 0 0,-22 0 0,22 0 15,-22 0-15,21 0 16,1 0-16,-1 0 0,22 0 0,-21 0 16,20 0-16,1 0 0,0 0 15,-1 0-15,1 0 0,0 0 0,-1 0 16,22 0-16,-21 0 0,-1 0 0,1 0 16,21-21-16,-21 21 0,20 0 15,-20 0-15,21 0 0,-21 0 0,20 0 16,1 0-16,-21 0 0,21-21 0,0 21 15,-1 0 1,1 0-16,21-21 0,-21 21 47,21-21-47,-21 21 16,21-21-1,-21 21-15,0 0 16,21-22-1,-22 22-15,1 0 16,0 0 0,0 0 15,0 0 47,0 0 31,21-21 48,-22 21-95,1 0-31,21-21-15,21 0 0</inkml:trace>
  <inkml:trace contextRef="#ctx0" brushRef="#br0" timeOffset="61366.48">26141 3302 0,'0'0'0,"0"-42"31,-21 42-31,21-21 0,-22-1 16,22 44-1,-21-1-15,21 21 0,-21-21 0,21 22 16,-21-1-16,21 21 0,0-20 16,0-1-16,-21 0 0,0 1 0,21-1 15,-22 0-15,22-20 16,-21 20-16,0-21 0,21 0 0,-21 0 16,21 1-16,0-1 0,0 0 15,-21-21-15,21-21 31</inkml:trace>
  <inkml:trace contextRef="#ctx0" brushRef="#br0" timeOffset="61947.15">25866 3323 0,'-22'-21'0,"44"42"0,-44-84 0,22 42 15,0-1-15,0 1 0,0 0 0,0 0 16,0 0-16,22 0 0,-1-1 16,0 1-16,0 21 0,21-21 0,-20 21 15,20 0-15,0 0 0,1 0 0,-1 0 16,0 0-16,1 0 0,-1 0 16,-21 42-16,21-20 0,-20 20 0,-1-21 15,0 21-15,-21 1 16,0-1-16,0 0 0,0 1 0,-21-1 0,0-21 15,-1 22-15,-20-22 0,21 0 16,-21 0-16,-1 0 0,1 0 16,0 1-16,-1-22 0,22 0 0,0 21 15,0-21-15,0 0 0,42-21 47,0 21-47,0-22 0,0 1 0,0 21 16,22-21-16,-22 21 0,0 0 0,21 0 15,-20 0-15,20 0 0,0 0 16,-21 0-16,22 21 0,-22-21 0,21 21 16,1 1-16,-22-1 0,0 0 15,21 0-15,-42 0 0,21 0 0,-21 1 16,0-1-16,0 0 0,-21 0 16,0 0-16,0 0 0,-21-21 15,-1 22-15,-20-22 0,20 21 0,-20-21 16,-1 0-16,22 0 0,-21 0 0,20 0 15,-20 0-15,20 0 0,22 0 16,-21 0-16,21 0 0,0 0 0,-1 0 16,44-21-1,-1 21 1,0 0-16,21-22 0,-21 22 0,22-21 16,-1 0-16,0 21 0,1-21 15</inkml:trace>
  <inkml:trace contextRef="#ctx0" brushRef="#br0" timeOffset="62675.73">26882 3535 0,'-43'63'31,"22"-41"-31,0-1 0,0 0 16,0 0-16,21 0 0,-22 0 15,1 1-15,21-1 0,-21 0 0,21 0 16,0 0-16,0 0 16,0 1-16,21-22 15,0 0-15,1 21 0,20-21 16,-21 0-16,0 0 0,22 0 16,-22 0-16,21 0 0,-21-21 0,22 21 15,-22-22-15,0 22 0,0-21 16,0 0-16,-21 0 0,0 0 0,0 0 15,0-1-15,-21 1 0,0 0 16,0 0-16,0 0 0,-22 0 16,22-1-16,0 22 0,0 0 15,0-21-15,21 0 16,21 21 0,0 0-16,21-21 0,-21 21 0,22 0 15,-1 0-15,-21-21 0,22 21 16,-1 0-16,0 0 0,1 0 0,-22 0 15,21 0-15,-21 0 0,0 0 16,1 0-16,-22 21 0,0 0 16,0 0-16,0 0 15,-22 1-15,1-1 0,21 0 0,-21 0 16,0 0-16,0 0 0,0 1 0,21-1 16,0 0-1,-22-21-15,22 21 0,0 0 16,22-21-16,-1 0 15,0 0-15,0 0 0,0 0 16,22 0-16,-22 0 0,0 0 0,0 0 16,21-21-16,-20 0 0,-1 21 15,0-21-15,0 0 0,0-1 0,-21 1 16,0-21-16,0 21 0,0 0 16,0-22-16,0 22 0,-21-21 0,0 21 15,0-1-15,0 1 0,-1 0 0,1 0 16,0 21-16,-21 0 0,21-21 15,-1 21-15,1 0 16,21 21 0,21-21-1,1 0-15,-1 0 16,0 0-16,0 0 0,0 0 0</inkml:trace>
  <inkml:trace contextRef="#ctx0" brushRef="#br0" timeOffset="63414.31">28067 3006 0,'0'0'0,"21"-21"15,-42 42 17,21 0-32,-21 21 0,0-21 15,-1 22-15,22-1 0,-21 0 16,0 1-16,21 20 0,-21-20 0,0 20 15,0-21-15,21 1 0,-22-1 16,1 0-16,0 1 0,21-1 0,0-21 16,0 22-16,-21-22 0,21 0 0,0 0 15,0-42 32,0 0-31,21 0-16,-21-1 0,21 1 0,0 0 15,-21 0-15,22-21 0,-1 20 16,0-20-16,21 21 0,-21-21 0,1 20 16,20-20-16,-21 21 0,21 0 15,-20 0-15,20 21 0,-21 0 0,0 0 16,0 0-16,1 0 0,-1 0 16,-21 21-16,0 0 0,0 0 15,0 0-15,0 0 0,0 1 0,-21-1 16,-1 0-16,1-21 0,-21 21 15,21-21-15,-22 21 0,22-21 0,0 21 16,-21-21-16,21 0 16,-22 0-16,22 0 0,0 0 0,0 0 15,0 0-15,-1 0 16,22-21-16,-21 21 16,21 21 15,0 1-31,0-1 0,0 0 0,0 0 15,0 0-15,0 22 0,0-22 16,21 0-16,-21 0 0,22 0 0,-22 0 16,21 1-16,-21-1 0,21-21 15,0 21-15,0-21 0,0 0 0,1 21 16,20-21-16,-21 0 0,21 0 16,1 0-16,-22 0 0,21 0 15,1-21-15,-22 0 0,0 21 0,21-21 16,-21-1-16,1 1 0,-22 0 0,0 0 15,21 0-15,-21 0 0,0-1 16,0 1-16,0 0 0,-21 21 31,-1 0-31,22 21 16</inkml:trace>
  <inkml:trace contextRef="#ctx0" brushRef="#br0" timeOffset="64092.92">25294 6181 0,'21'-21'0,"-42"42"0,63-64 0,-20 43 16,-1 0-16,-21-21 0,21 21 16,-21 21-1,0 22-15,0-22 0,0 21 0,0 1 16,0 20-16,0-21 0,0 22 16,-21-1-16,21 1 0,0-1 15,0 1-15,0-1 0,-21-20 0,21 20 16,-22-20-16,22 20 0,-21-21 15,21 22-15,0-22 0,0 22 0,-21-22 16,21 0-16,0 1 0,-21-1 0,21 0 16,0-20-16,0-1 0,0 0 15,0 0-15,0 0 0,0 0 0,0-42 32,0 0-17,21 0-15,-21 0 0,21-22 0,-21 1 16,0 21-16</inkml:trace>
  <inkml:trace contextRef="#ctx0" brushRef="#br0" timeOffset="65018.39">25358 6435 0,'0'-21'0,"0"42"0,0-64 0,0 22 0,0 0 0,0 0 16,0 0-1,21 21-15,0 0 0,0 0 16,21 0-16,-20-21 0,20 21 0,21 0 16,-20 0-16,20 0 0,22 0 15,-22 0-15,22 0 0,21 0 16,-21 0-16,20 0 0,1-22 0,0 22 16,21 0-16,0 0 0,21 0 15,-21 0-15,0-21 0,21 21 0,-21 0 16,22 0-16,-1 0 0,0 0 15,-21 0-15,21 0 0,-21 0 0,-21 0 16,21 0-16,-21 0 0,21 0 16,-21 0-16,-1 0 0,1 0 0,-21 0 15,0-21-15,-1 21 0,1 0 0,-22 0 16,1 0-16,-1 0 0,-20 0 16,-1 0-16,-21 0 0,22 0 15,-22 0-15,0 0 0,-21 21 31,0 0-31,0 1 16,0-1-16,0 0 0,0 0 16,0 0-16,0 0 0,0 1 0,0-1 15,0 21-15,0-21 0,-21 0 16,21 22-16,0-1 0,-21-21 0,21 22 16,0-1-16,-22 0 0,22 1 15,0-1-15,-21 0 0,0 1 0,21-1 16,0 0-16,0 22 0,-21-22 15,21 22-15,-21-22 0,21 21 16,-21-20-16,21 20 0,-22-20 0,22 20 16,0-21-16,-21 1 0,0-1 15,21-21-15,-21 22 0,0-22 0,0 21 16,21-21-16,-22 0 0,1 1 0,0-1 16,0 0-16,0 0 0,0-21 15,-1 21-15,1-21 0,0 0 0,-21 21 16,21-21-16,-22 0 0,22 0 15,-21 22-15,-1-22 0,-20 0 0,21 0 16,-1 0-16,-20 0 0,-1 0 0,1 0 16,-1 0-16,-20 0 15,-1 0-15,-21 0 0,0-22 0,0 22 16,1 0-16,-1 0 0,-127-21 16,106 21-16,21 0 0,-21-21 15,0 21-15,21 0 0,-21 0 0,21 0 16,-21 0-16,22-21 0,-1 21 0,-21 0 15,21 0-15,0 0 0,0 0 16,0 0-16,22-21 0,-1 21 0,0 0 16,22 0-16,-1 0 0,22-21 0,0 21 15,-1 0-15,22 0 0,0 0 16,21-22 15,0 1-15,0 0-1,0 0 1,0 0 0,21 0-16,0-1 0</inkml:trace>
  <inkml:trace contextRef="#ctx0" brushRef="#br0" timeOffset="65351.2">26479 6435 0,'0'0'0,"0"21"16,-21 0-16,21 21 15,-21-20-15,21 20 0,-21 21 16,21-20-16,0-1 0,0 0 0,0 22 15,0-22-15,0 1 0,-21 20 16,21-21-16,0 22 0,0-22 0,0 1 16,-21-1-16,21 0 0,-22 1 0,22-1 15,0-21-15,-21 0 0,21 0 16,0 1-16,0-1 0,0-42 47,0-1-47,21 1 0,-21 0 0,0 0 15</inkml:trace>
  <inkml:trace contextRef="#ctx0" brushRef="#br0" timeOffset="65650.03">26374 7027 0,'0'0'0,"0"-42"0,21 0 0,-21-22 15,21 22-15,0 0 0,-21-1 16,0 1-16,21 0 0,0-1 16,1 22-16,-22-21 0,21 21 0,0-1 15,0 1-15,0 0 0,22 0 16,-22 0-16,0 21 0,0 0 0,21 0 15,1 0-15,-22 0 0,21 21 16,-21 0-16,22 21 0,-22-20 0,0 20 16,0 0-16,-21 1 0,0-1 15,0-21-15,0 21 0,-21-20 0,-21 20 16,21-21-16,-22 0 0,1 0 0,0 1 16,-1-1-16,1 0 0,0 0 15,-1-21-15,22 21 0,0-21 0,-21 0 16,20 0-16,22 21 15,-21-21-15,42 0 32,1 0-32,-1-21 15</inkml:trace>
  <inkml:trace contextRef="#ctx0" brushRef="#br0" timeOffset="65997.83">26860 7197 0,'0'0'15,"0"21"-15,22-21 0,-1 21 0,0-21 0,0 21 16,0-21-16,0 0 16,1 0-16,-1 0 0,0 0 15,0 0-15,0-21 0,22 21 16,-22-21-16,0 21 0,0-21 0,0 0 16,0 21-16,-21-22 0,22 1 0,-22 0 15,0 0-15,0 0 16,-22 0-16,1-1 0,0 22 15,0 0-15,0 0 0,0 0 0,-22 0 16,22 22-16,0-22 0,0 21 16,0 0-16,-1 21 0,1-21 0,0 22 15,0-22-15,21 21 0,-21-21 16,21 22-16,0-22 0,0 0 0,0 21 16,0-20-16,21-1 0,0 0 15,0-21-15,0 21 0,22-21 16,-22 0-16,21 0 0,1 0 0,-1 0 15,0 0-15,1 0 0,-1 0 0,21 0 16,-20-21-16,-1 0 0</inkml:trace>
  <inkml:trace contextRef="#ctx0" brushRef="#br0" timeOffset="66438.58">27749 7006 0,'0'-21'0,"0"42"0,0-21 31,-21 21-31,21 1 16,-21-1-16,21 0 0,0 0 0,-21 0 16,21 22-16,0-22 0,0 21 15,0-21-15,0 0 0,0 22 0,0-22 16,-21 0-16,21 0 0,0 0 0,-21-21 16,21 22-16,0-1 15,-22-21-15,22-21 31,-21 21-31,21-22 0,0 1 16,0 0-16,0 0 0,0-21 0,0 20 16,0-20-16,0 0 0,0 21 0,21-22 15,1 22-15,20-21 16,-21 21-16,0-22 0,22 22 0,-1 0 16,0 0-16,1 21 0,-1 0 15,21 0-15,-20 0 0,-1 0 0,0 0 16,1 0-16,-1 42 0,0-21 0,-20 22 15,20-1-15,-21 0 0,-21 1 16,0-1-16,0 0 0,0 22 0,0-22 16,0-21-16,0 22 0,-21-1 0,0-21 15,0 0-15,-1 0 0,1 1 16,0-1-16,0 0 0,0-21 16,0 21-16,-1-21 0</inkml:trace>
  <inkml:trace contextRef="#ctx0" brushRef="#br0" timeOffset="67182.53">25167 9800 0,'0'-21'16,"0"42"-16,0-63 0,0 21 0,0 0 0,0-1 16,0 1-1,0 42-15,0 1 16,-21-1-16,21 21 15,0 0-15,0 22 0,0-1 0,-21 1 16,21-1-16,0 1 0,0 21 0,-21-22 16,21 22-16,0-22 0,0 22 15,0-22-15,-22 1 0,22-22 0,-21 22 16,21-22-16,0 22 0,0-43 0,0 21 16,0 0-16,0 1 0,0-22 15,0 21-15,0-21 0,0 1 16,0-1-16,0 21 0,0-21 0,0 0 15,0 1-15,0-44 32,0 1-17,0 0-15,0-21 0,0 21 0,21-22 16,1 22-16,-1-21 0,0-1 16,0 1-16</inkml:trace>
  <inkml:trace contextRef="#ctx0" brushRef="#br0" timeOffset="68070.77">25294 9927 0,'0'0'0,"0"-21"0,0 0 0,0 0 16,0 0-16,0-1 0,0 1 16,0 0-1,21 21-15,0 0 0,1 0 16,-1 0-16,0 0 0,21 0 0,1 0 15,-1 0-15,21 0 0,22 0 16,-21 0-16,20 0 0,22 0 0,-21 0 16,-1 0-16,22-21 0,0 21 15,0 0-15,0 0 0,21-21 0,0 21 16,0 0-16,0-21 0,0 21 0,0 0 16,0-22-16,0 22 0,21 0 15,-21-21-15,0 21 0,0 0 16,0 0-16,-21 0 0,0 0 15,21 0-15,-43 0 0,22 0 0,0 0 16,-21 0-16,-1 0 0,1 0 0,-22 0 16,1 0-16,-1 0 0,-20 0 15,-1 0-15,-21 0 0,22 0 0,-22 0 16,0 0-16,0 0 0,21 0 16,-20 0-16,-1 0 0,0 0 15,-21 21 16,0 1-31,0-1 16,0 0-16,-21 0 0,21 0 16,-21 22-16,21-22 0,0 0 0,-22 21 15,1 1-15,0-22 0,21 21 16,-21 0-16,0 1 0,21-1 0,-21 0 16,-1 1-16,22 20 0,-21 1 0,0-22 15,21 22-15,-21-1 0,21 1 16,0-22-16,-21 21 0,21-20 0,0-1 15,-21 22-15,21-22 0,0 0 16,0 1-16,0-1 0,0 0 0,0 1 16,-22-1-16,22 0 0,-21-21 15,21 22-15,-21-22 0,21 21 16,-21-21-16,0 1 0,0-1 0,-1 0 16,1 0-16,0 0 0,-21-21 0,-1 21 15,1-21-15,0 0 0,-1 0 16,1 0-16,0 22 0,-22-22 0,22 0 15,-22 0-15,1 0 0,-1 0 0,-20 0 16,-1 0-16,0 0 0,1 0 16,-22-22-16,0 22 0,0 0 0,-21-21 15,0 0-15,0 21 0,0 0 0,-21-21 16,0 21-16,0 0 0,0-21 16,-1 21-16,1 0 0,-21 0 15,0 0-15,20 0 0,-20 0 0,42 0 16,-21 0-16,21 21 0,21 0 0,0-21 15,22 21-15,-1-21 0,21 0 16,1 0-16,21 21 0,-22-21 0,43 0 16,-21 0-16,20 0 0,1 0 0,0 0 15,42 0 1,0-21-16,1 21 16,20-21-16,-21 0 0,21 21 0,1-21 15</inkml:trace>
  <inkml:trace contextRef="#ctx0" brushRef="#br0" timeOffset="68415">25823 10181 0,'0'-21'0,"0"42"0,-21-42 0,0 21 32,21 42-17,-21-20-15,21 20 0,0 0 0,0 1 16,0 20-16,0 1 0,0-22 16,0 21-16,0 1 0,0-22 0,0 1 15,0 20-15,0-21 0,0-20 0,0 20 16,0-21-16,0 21 0,-21-20 0,21-1 15,0 0-15,0 0 16,0-42 0,21 0-1,-21 0-15,0-1 16</inkml:trace>
  <inkml:trace contextRef="#ctx0" brushRef="#br0" timeOffset="68693.36">25781 10456 0,'0'0'15,"0"-42"-15,0 0 0,0-1 0,0 1 0,21 0 16,-21-1-16,21 22 0,0 0 16,1 0-16,-1 0 0,21 0 0,-21-1 15,0 22-15,22 0 0,-22 0 0,21 0 16,-21 0-16,22 0 0,-22 0 16,0 0-16,21 22 0,-20-1 0,-1 0 15,0 21-15,0 1 0,-21-22 0,21 21 16,-21 22-16,0-22 0,0 0 15,-42-21-15,21 22 0,-22-1 16,22-21-16,-21 22 0,0-22 0,-1 0 16,1 0-16,0 0 0,-1-21 15,22 21-15,0 1 0,0-22 0,0 0 16,42 0 0</inkml:trace>
  <inkml:trace contextRef="#ctx0" brushRef="#br0" timeOffset="69214.06">26670 10689 0,'0'0'0,"21"-21"15,-21 0-15,0 0 0,0 0 16,0-1-16,0 1 0,-21 0 0,21 0 15,-21 0-15,0 0 0,-1-1 16,1 22-16,0 0 0,0 0 0,0 0 16,-22 0-16,22 0 0,0 22 0,-21-1 15,21 0-15,-22 21 0,22-21 16,0 22-16,0-1 0,0-21 0,-1 22 16,22-22-16,-21 21 0,21-21 0,0 0 15,0 1-15,0-1 0,0 0 16,21-21-16,1 21 15,-1-21-15,0 0 0,0 0 16,0 0-16,22 0 0,-22-21 16,0 0-16,0 21 0,21-21 0,-20-1 15,-1 1-15,0 0 0,0 0 0,0 0 16,0 0-16,1-22 0,-22 22 16,0 0-16,21 0 0,-21 0 0,0-1 15,0 44 16,0-1-31,0 0 0,0 0 0,0 0 16,0 22-16,0-22 0,0 0 0,0 0 16,0 0-16,0 0 15,0 1-15,21-1 0,0-21 0,0 0 16,0 21-16,1-21 0,-1 0 0,0 0 16,0 0-16,0 0 0,0 0 15,22 0-15,-22 0 0,0 0 0,21-21 16,-20 0-16</inkml:trace>
  <inkml:trace contextRef="#ctx0" brushRef="#br0" timeOffset="69462.09">27241 10478 0,'0'0'0,"0"-22"32,0 44-32,0-1 0,0 0 15,-21 21-15,21-21 0,-21 22 16,0-1-16,21-21 0,0 22 0,0-1 15,-21 0-15,21-21 0,0 22 0,0-1 16,0-21-16,-21 22 0,21-1 16,0-21-16,0 0 0,0 22 0,0-22 15,0 0-15,0 0 0,0 0 16,21-21 0,0 0-1,-21-21-15,0 0 16,21 0-16</inkml:trace>
  <inkml:trace contextRef="#ctx0" brushRef="#br0" timeOffset="69750.36">27199 10583 0,'0'0'16,"21"-42"-16,-21 0 0,0 21 0,21-22 0,1 22 16,-1 0-16,0 0 0,0 0 15,0 21-15,0 0 0,1 0 0,-1 0 16,0 0-16,0 21 0,0-21 0,0 21 15,-21 21-15,0-21 0,0 22 16,0-22-16,0 21 0,0-21 16,0 22-16,0-22 0,-21 0 0,0 0 15,-21 0-15,21 1 0,-1-1 16,-20-21-16,21 21 0,-21-21 0,20 21 16,-20-21-16,21 0 0,0 0 0,42 0 46,0-21-46,0 21 0,0-21 16,1 0-16,20-1 0</inkml:trace>
  <inkml:trace contextRef="#ctx0" brushRef="#br0" timeOffset="70126.3">27707 10710 0,'0'22'0,"21"-22"16,0 0 0,1 0-1,-1-22-15,0 22 0,-21-21 0,21 21 16,0-21-16,0 0 0,1 21 16,-1-21-16,-21 0 0,21-1 0,0-20 15,-21 21-15,0 0 0,0 0 16,0-1-16,0 1 0,-21 21 15,0 0 1,0 0-16,-1 0 0,1 21 0,0 1 16,0 20-16,0-21 0,0 0 15,21 22-15,0-22 0,-22 0 0,22 21 16,0-21-16,0 1 0,0-1 0,0 0 16,0 0-16,22 0 0,-1-21 15,-21 21-15,21-21 0,0 0 0,0 0 16,0 0-16,22 0 15,-22 0-15,0 0 0,0 0 0,0 0 16,22-21-16,-22 21 0</inkml:trace>
  <inkml:trace contextRef="#ctx0" brushRef="#br0" timeOffset="70499.09">28257 10541 0,'0'-42'0,"0"84"0,0-105 15,0 41-15,0 1 0,0 0 16,0 0-1,22 21-15,-1 0 0,0 0 16,0 0-16,0 0 16,0 0-16,1 0 0,-22 21 15,21 0-15,0 0 0,0 1 0,-21-1 0,0 0 16,0 21-16,21-21 16,-21 22-16,0-22 0,0 21 0,0-21 15,0 1-15,0-1 0,0 0 0,0 0 16,0 0-16,-21 0 0,21 1 15,-21-22-15,21 21 0,-21-21 16,0 0-16,21-21 31,0-1-31,0 1 16,0 0-16,0 0 0,0 0 16,0-22-16,21 22 0,0 0 15,0-21-15,0 21 0,0-22 0,1 22 16,-22 0-16,21 0 0,0 21 0,0 0 15,-21-21-15,0 42 16</inkml:trace>
  <inkml:trace contextRef="#ctx0" brushRef="#br0" timeOffset="71425.64">25209 13547 0,'-21'-21'0,"21"-1"0,0 1 16,-21 21-16,21-21 0,0 0 15,0 0-15,-21 21 16,21-21-16,-21 21 0,21-22 15,0 44 1,-21-1 0,21 21-16,-22 0 0,22 1 15,0 20-15,0 1 0,0-1 16,0 1-16,0-1 0,0 1 0,0 20 16,0-20-16,0 21 0,0-22 15,0 22-15,0-22 0,0 1 0,0 20 16,0-20-16,0-22 0,0 22 0,0-22 15,0 22-15,0-22 0,0 0 16,0-21-16,22 22 0,-22-22 0,0 21 16,0-21-16,21 1 0,-21-1 15,0-42 1</inkml:trace>
  <inkml:trace contextRef="#ctx0" brushRef="#br0" timeOffset="72494.86">25209 13504 0,'0'0'0,"0"-21"0,0 0 15,22 21 1,-1 0 0,0 0-16,0 0 0,0 0 15,22 0-15,-1 0 0,0 0 0,1 0 16,20 0-16,22 0 0,-22 0 16,43 0-16,-21 0 0,21 0 0,-22 0 15,43 0-15,-21 0 0,21 0 0,21 0 16,0-21-16,22 21 0,-22 0 15,0 0-15,21 0 0,-20 0 0,20 0 16,-21 0-16,0 0 0,0 0 16,-21 0-16,0 0 0,0-21 0,-21 21 15,0 0-15,-21 0 0,-1-21 0,1 21 16,-21 0-16,-1 0 16,1 0-16,-22 0 0,0 0 0,1-22 15,-1 22-15,0 0 0,-21 0 16,1 0-16,-1 0 0,0 0 0,0 0 15,0 0-15,0 0 16,-21 22 0,0-1-16,0 0 15,0 0-15,0 21 0,-21-20 16,0 20-16,21 0 0,-21 1 16,21-1-16,-21 0 0,21 1 0,-21 20 15,-1-21-15,22 1 0,0 20 0,0-20 16,-21-1-16,21 0 15,-21 22-15,21-22 0,0 0 0,0 22 16,-21-22-16,0 1 0,21 20 16,-21-21-16,21 1 0,0-1 0,0 0 15,-22 1-15,22-1 0,0 0 16,-21 1-16,21-22 0,0 21 0,0-21 16,0 1-16,0 20 0,0-21 0,0 0 15,0 0-15,-21 1 0,21-1 16,-21 0-16,21 0 15,0 0-15,-21 0 16,0-21-16,21 22 0,-22-22 16,1 0-16,0 21 0,0-21 15,0 0-15,0 0 0,-1 0 16,-20 21-16,21-21 0,-21 0 0,20 0 16,-20 0-16,0 21 0,21-21 15,-22 0-15,1 0 0,-22 0 0,22 0 16,-21 0-16,-1 0 0,-21 0 0,22 0 15,-22 0-15,-21 0 0,22 0 16,-22 0-16,21 0 0,-42-21 0,21 21 16,1 0-16,-22-21 0,0 21 15,0 0-15,21 0 0,0 0 16,0 0-16,21 0 0,1 0 0,20 0 16,1 0-16,-1 0 0,1 0 15,-1 0-15,1 0 0,-22 0 0,22 0 16,-1 0-16,1 0 0,-1 0 0,22 0 15,-22-21-15,1 21 0,20 0 16,-20 0-16,21-22 0,-1 22 0,1 0 16,21 0-16,0-21 0,-1 21 0,1 0 15,0 0-15,0 0 16,0 0-16,21-21 0,-21 21 16,-1 0-16,1 0 15,0 0-15,0 0 0,0 0 16,0 0-16,-1 0 0,1-21 15,21 0-15,0 0 16,0-1-16</inkml:trace>
  <inkml:trace contextRef="#ctx0" brushRef="#br0" timeOffset="73166.47">25590 14118 0,'0'0'0,"0"-21"0,0 42 31,0 0-31,0 1 0,0-1 16,0 21-16,0 0 0,0 1 0,0-1 16,0 0-16,0 1 0,0-1 15,0-21-15,-21 22 0,0-1 0,21-21 16,0 0-16,0 22 0,-21-22 0,21 0 15,-21 0-15,21-42 47,21 21-47,-21-21 16,21 0-16,0-1 0,0-20 0,-21 21 16,22-21-16,-1 20 0,0-20 0,0 21 15,0-21-15,0 20 0,1 1 16,-1 0-16,0 0 0,0 21 15,-21 21-15,21 0 16,-21 0-16,21 1 0,-21-1 0,0 21 16,0-21-16,0 0 0,22 22 0,-1-22 15,-21 0-15,21 21 0,0-20 16,-21-1-16,21-21 0,0 21 0,1 0 16,-1-21-16,21 0 0,-21 0 15,0 0-15,1 0 0,20 0 16,-21 0-16,21 0 0,-20 0 0,-1-21 15,21 0-15,-21 0 0,22-1 16,-22 1-16,0 0 0,0 0 0,0-21 16,-21-1-16,0 1 0,0 0 0,0-1 15,0 1-15,0-22 0,0 22 16,0 0-16,0-1 0,0 1 0,-21 21 16,0 0-16,0 0 0,0-1 15,-1 22-15,1 0 0,0 0 16,0 0-16,0 0 0,0 22 0,-1-1 15,1 0-15,0 0 0,21 0 16,0 0-16,0 22 0,0-22 16,0 21-16,0-21 0,0 1 0,21 20 15,-21-21-15,21 21 0,1-20 16,20-1-16</inkml:trace>
  <inkml:trace contextRef="#ctx0" brushRef="#br0" timeOffset="73638.64">26924 14330 0,'21'-21'0,"-42"42"0,42-63 16,-21 20-16,0 1 15,-21 0-15,0 0 0,0 21 0,-1 0 16,1 0-16,0 0 0,-21 0 0,21 0 16,-1 21-16,-20 0 0,21 0 15,0 1-15,0 20 0,-1-21 0,1 21 16,0 1-16,0-22 0,21 21 15,-21 1-15,21-22 0,0 0 0,0 21 16,0-21-16,0 1 0,0-1 16,0 0-16,21-21 0,0 0 15,0 0-15,0 0 0,1 0 0,-1 0 16,0 0-16,0-21 0,21 0 0,-20-1 16,-1 1-16,0 0 15,0 0-15,0-21 0,0-1 0,1 22 16,-1-21-16,0-1 0,-21 1 0,0 21 15,0-21-15,0 20 0,21 1 16,-21 64 15,0-22-31,0 0 0,0 0 16,0 21-16,0-20 0,0-1 0,0 21 16,0-21-16,0 0 0,0 1 15,0-1-15,0 0 0,0 0 0,0 0 16,21-21-16,0 0 0,-21 21 15,22-21-15,-1 0 16,0 0-16,0-21 0,0 21 16,0-21-16,1 0 0</inkml:trace>
  <inkml:trace contextRef="#ctx0" brushRef="#br0" timeOffset="73902.49">27368 14076 0,'0'-42'0,"0"84"0,0-127 16,22 43-16,-22 21 0,0 0 0,0-1 15,0 44 1,0-1-16,0 0 16,-22 21-16,22-21 0,0 22 0,0-1 15,-21 0-15,21 1 16,-21-1-16,21-21 0,0 22 0,0-1 16,0 0-16,0-21 0,0 22 0,0-22 15,0 0-15,0 0 0,0 0 16,0 1-16,0-1 0,21-42 47,-21-1-47,21 22 15,-21-21-15</inkml:trace>
  <inkml:trace contextRef="#ctx0" brushRef="#br0" timeOffset="74090.38">27199 14266 0,'0'0'0,"21"0"32,0 0-17,1 0-15,-1 0 0,0 0 16,0 0-16,0 0 0,0 0 16,1 0-16,-1 0 0,0 0 0,0 0 15,0-21-15,0 0 0,1 21 16,-1 0-16</inkml:trace>
  <inkml:trace contextRef="#ctx0" brushRef="#br0" timeOffset="74447.09">27601 14393 0,'0'0'15,"21"0"16,1 0-31,-1 0 0,0-21 16,0 0-16,0 21 0,22-21 16,-22 21-16,0-21 0,-21 0 15,21-1-15,-21 1 0,0 0 16,0 0-16,-21 21 16,0 0-1,0 21-15,-1 0 0,1 0 16,21 1-16,0-1 0,-21 0 0,0 0 15,21 21-15,0-20 0,0-1 16,0 0-16,0 0 0,0 0 0,0 0 16,0 1-16,21-1 15,0-21-15,0 0 0,22 0 16,-22 0-16,0 0 0,0 0 16,22 0-16,-22 0 0,0-21 0,0-1 15</inkml:trace>
  <inkml:trace contextRef="#ctx0" brushRef="#br0" timeOffset="74783.89">28109 14309 0,'0'-21'0,"0"42"0,21-64 0,1 22 16,-22 0-16,21 0 0,-21 0 15,21 21-15,0 0 0,0 0 16,0 0-16,1 0 0,-1 0 16,0 0-16,0 0 0,0 21 0,0 0 15,1 0-15,-1 0 0,0 1 16,0-1-16,0 0 0,0 21 15,-21-21-15,0 1 0,22-1 0,-22 21 16,0-21-16,0 0 0,0 1 16,0-1-16,-22 0 0,1-21 15,0 21-15,0-21 16,0 0-16,0 0 16,21-21-16,0 0 15,0 0-15,0-1 16,0 1-16,21 0 0,0 0 0,0-21 15,21 20-15,-20-20 0,20 0 16,-21 21-16,21-22 0,1 1 0,-22 21 16,21-22-16,1 22 0,-22 0 15,21-21-15,-21 21 0,22-1 0</inkml:trace>
  <inkml:trace contextRef="#ctx0" brushRef="#br0" timeOffset="76574.82">29422 13695 0,'21'0'63,"0"0"-63,0 0 15,0 0-15,0 0 0,1 0 0,-1 0 16,0 0-16,0 0 0,0 0 15,0 0-15,1 0 0,20 0 0,-21 0 16,0 0-16,22 0 0,-1 0 16,-21-21-16,21 21 0,-20 0 15,20 0-15,0-21 0,1 21 0,-1-22 16,0 22-16,-21-21 0,22 21 0,-1-21 16,0 0-16,1 0 0,-1 0 15,22-1-15,-22 1 0,0 0 0,1 0 16,-1 0-16,0 0 0,1-1 15,20 1-15,-21 0 0,1-21 0,20 21 16,-20-1-16,-1 1 0,0-21 0,1 21 16,-1 0-16,0-22 0,1 22 15,-1-21-15,-21-1 0,21 22 0,-20-21 16,20 0-16,-21-1 0,0 1 16,0 0-16,22-1 0,-22 1 15,0 0-15,0-1 0,0 1 16,1 0-16,-1-1 0,-21 1 0,21 0 15,0-1-15,0 1 0,-21-22 0,0 22 16,21 0-16,1-1 0,-22-20 16,0 21-16,0-1 0,0 1 0,0 0 15,0-1-15,0 1 0,0 0 16,0-1-16,0 1 0,0 0 0,0-1 16,0 1-16,0-22 0,0 22 15,0 0-15,-22-1 0,1 1 0,21 0 16,-21-1-16,0 1 15,0 0-15,0-1 0,21 1 0,-43 0 16,22 21-16,0-22 0,0 22 0,-22-21 16,22 21-16,-21-1 0,21-20 15,-22 21-15,1-21 0,0 20 0,-1 1 16,-20 0-16,21-21 0,-22 21 16,22-1-16,-22 1 0,1-21 0,20 21 15,-20 0-15,-1-1 0,22 1 0,-21 0 16,20 0-16,-20 0 0,-1 21 15,22-21-15,-22-1 0,22 22 0,0-21 16,-1 21-16,1-21 0,0 21 16,-1 0-16,22 0 0,-21 0 15,21 0-15,0 0 0,-1 0 0,-20 0 16,21 0-16,0 0 0,0 0 16,-1 0-16,1 0 0,0 0 0,21 21 15,-21-21-15,0 0 0,0 0 16,-1 0-16,22 21 47,-21-21 0,0 0-32,21-21 63,0 0-62,21 0 0,0 0-1,1 21-15</inkml:trace>
  <inkml:trace contextRef="#ctx0" brushRef="#br0" timeOffset="77074.72">30014 10033 0,'0'0'0,"0"-21"0,21 21 16,-42 0 15,0 21-15,0-21-16,0 21 0,0 0 15,-22 1-15,22-22 0,-21 21 0,21 0 16,-22 0-16,22 0 0,-21 0 16,-1 22-16,22-22 0,-21 0 15,0 0-15,-1 0 0,22 1 0,0-1 16,-21 0-16,20-21 0,1 21 16,21 0-16,-21-21 0,0 0 15,42 0 32,0 0-47,0 0 16,1 0-16,-1 0 15,0 0-15,0 0 16,0 21-16,0-21 0,1 22 16,20-22-16,-21 21 0,0 0 15,22-21-15,-22 21 0,21 0 0,-21-21 16,22 21-16,-22 1 0,21-22 15,-21 21-15,0-21 0,22 21 0,-22-21 16,0 0-16,0 21 0,0-21 16,-21-21 31,0 0-32,0 0-15</inkml:trace>
  <inkml:trace contextRef="#ctx0" brushRef="#br0" timeOffset="78689.8">29697 9652 0,'-21'0'0,"-1"0"15,44 21 48,-1-21-63,0 0 0,0 0 16,0 21-16,0-21 0,1 0 0,20 0 15,-21 0-15,0 22 0,0-22 0,22 0 16,-22 0-16,0 0 0,21 0 15,-20 0-15,20 0 0,-21 0 0,21 0 16,-20 0-16,20 0 0,-21 0 0,21 0 16,1 0-16,-22-22 0,21 22 15,1 0-15,-22-21 0,21 21 0,0-21 16,1 0-16,-22 21 16,21-21-16,1 21 0,-1-21 0,0-1 15,1 22-15,-1-21 0,0 0 0,1 21 16,-1-21-16,0 21 0,1-21 15,-1 0-15,0-1 0,-21 22 0,22-21 16,-1 0-16,0 0 0,1 0 16,-1 0-16,0-1 0,1 1 0,-1 0 15,0 0-15,1 0 0,-1-22 0,-21 22 16,22 0-16,-1-21 0,0 21 16,-21-1-16,22-20 0,-1 21 0,-21-21 15,22 20-15,-22-20 16,21 21-16,-21-21 0,22-1 0,-1 22 15,-21-21-15,21-1 0,-20 22 16,20-21-16,-21 0 0,21-1 0,1 1 16,-22 0-16,21-1 0,-21 1 15,22-22-15,-1 22 0,-21-21 0,22-1 16,-22 1-16,0-1 0,21 22 16,-21-22-16,1 1 0,-1-1 0,0 1 15,0-1-15,0 1 0,0-1 16,1 1-16,-1-1 0,0-20 15,-21 20-15,21 1 0,-21-1 16,21 1-16,-21-1 0,0-21 0,0 22 16,0-1-16,21 1 0,-21-22 15,0 22-15,0-1 0,0 1 0,0-22 16,0 22-16,0-1 0,0 1 16,0-1-16,0 1 0,0-22 0,-21 21 15,21-20-15,-21 20 0,0 1 16,0-1-16,21 1 0,-21-1 0,-1 1 15,22-1-15,-21 22 0,0-22 16,0 1-16,0-1 0,0 22 0,-1-21 16,-20-1-16,21 1 15,0-1-15,-22 22 0,22-1 0,0-20 16,-21 21-16,-1-1 0,22 1 16,-21 0-16,0-1 0,-1 1 0,1 0 15,0-1-15,-1 1 0,-20 0 16,20-1-16,1 1 0,0 21 0,-22-22 15,22 1-15,0 21 0,-1-21 16,1 20-16,-22-20 0,22 21 0,0 0 16,-22 0-16,1-1 0,-1 1 15,22 21-15,-22-21 0,1 0 0,-1 21 16,22 0-16,-21-21 0,20 21 16,1 0-16,-22 0 0,22 0 15,0 0-15,-1-21 0,1 21 16,0 0-16,-1 0 0,1 0 0,0 0 15,-1 0-15,1 0 0,0 0 16,-1 0-16,1 0 0,0 0 0,21 0 16,-1 0-16,1 0 0,0 0 0,0 0 31,21-22 78,21 1-93,-21 0 0,21 0-16,0 0 0,1 21 0</inkml:trace>
  <inkml:trace contextRef="#ctx0" brushRef="#br0" timeOffset="79339.42">30840 3323 0,'0'0'0,"21"-21"0,0 21 0,-21-21 16,21 21-16,0-21 0,-21 0 15,0-1 1,-21 22 31,0 22-47,0-22 15,0 21-15,0 0 0,-1-21 0,-20 21 16,21 0-16,-21 0 0,-1 1 16,1-1-16,0 0 0,-1 0 0,1 0 15,-22 0-15,22 1 16,0-22-16,-1 21 0,1 0 0,0-21 15,-1 0-15,1 21 0,21-21 16,0 0-16,-22 0 0,22 0 0,0 0 16,0 0-16,0 0 15,21 21 32,21 0-31,0-21-1,0 0-15,0 0 0,1 22 0,-1-22 0,0 21 16,0-21-16,21 21 16,1 0-16,-22-21 0,21 21 0,1 0 15,-1 1-15,-21-1 0,21 0 16,1 0-16,-22 0 0,21 0 0,-21 1 16,1-1-16,-1 0 0,0 0 15,0 0-15,0 0 0,0 1 0,-21-1 16,22-21-16,-22 21 0,0 0 15,21-21-15,-21 21 16,21-21 0,-21 21 46,21 1-46</inkml:trace>
  <inkml:trace contextRef="#ctx0" brushRef="#br0" timeOffset="83074.6">29549 14266 0,'0'0'0,"-22"22"16,22-1 46,22-21-46,-1 0-1,0 21-15,0-21 16,0 0-16,0 0 16,1 0-16,-22 21 0,21-21 15,0 0-15,0 0 0,0 0 0,0 0 16,1 0-16,-1 0 16,0 0-16,0 0 0,0 0 15,0 0-15,1 21 0,-1-21 0,21 0 16,-21 0-16,0 0 0,1 0 0,20 0 15,-21 0-15,0 0 0,22 0 16,-22 0-16,21 0 0,-21 0 0,0 0 16,22 0-16,-22 0 0,0 0 0,21 0 15,-20 0-15,-1 0 0,21 0 16,-21 0-16,0 0 0,22 0 0,-22 0 16,0 0-16,0 0 0,0 0 15,1 0-15,-1 0 0,0 0 16,0 0-16,0 0 0,0 0 0,1 0 15,-1 0-15,0 0 0,0 0 16,0 0-16,0 0 0,1 0 0,20 0 16,-21 0-16,0 0 0,0 0 0,1 0 15,-1-21-15,0 21 0,0 0 16,0 0-16,0-21 0,22 21 0,-22 0 16,0 0-16,0-21 0,0 21 15,1 0-15,-1-21 0,0 21 0,0 0 16,0-22-16,0 1 0,1 0 15,-1 21-15,0 0 16,0-21-16,0 21 0,0-21 0,-21 0 16,22 21-16,-1-22 0,0 22 15,0-21-15,0 21 0,0-21 0,1 0 16,-1 0-16,0 21 0,0-21 16,0-1-16,0 1 0,1 21 15,-1-21-15,0 0 0,0 0 0,0 0 16,0-1-16,1 22 0,-1-21 15,0 0-15,0 0 0,-21 0 0,21 0 16,0-1-16,1 1 0,-1 0 16,0 0-16,0 0 0,0 0 15,0-1-15,1 1 0,-1 0 0,0-21 16,0 21-16,0-1 0,0 1 16,1 0-16,-1 0 0,21 0 0,-21 0 15,0-22-15,1 22 0,-1 0 16,21 0-16,-21 0 0,0-1 0,1 1 15,-1-21-15,0 21 0,0-22 16,0 22-16,22 0 0,-22-21 16,0 21-16,0-22 0,21 1 0,-20 21 15,-1-22-15,21 1 0,-21 21 0,0-21 16,22-1-16,-22 22 0,0-21 16,21 21-16,-20-22 0,-1 22 15,0-21-15,21 21 0,-21-22 16,1 22-16,-1-21 0,0 21 0,0-22 15,0 22-15,0-21 0,1-1 16,-1 22-16,0-21 0,0 21 0,0-22 16,22 1-16,-22 0 0,0 21 15,0-22-15,0 22 0,0-21 0,1-1 16,-1 22-16,0-21 0,0 0 16,0-1-16,0 22 0,-21-21 0,22-1 15,-1 1-15,0 0 0,0-1 16,-21-20-16,21 21 0,0-1 15,-21 1-15,0-22 0,0 22 16,0 0-16,0-1 0,0 1 0,0 0 16,0-1-16,0 1 0,0 0 0,0-1 15,0 1-15,0 0 0,0-1 16,0 1-16,0 0 0,0-22 0,0 22 16,0 0-16,0-1 0,0 1 15,0-22-15,0 22 0,0 0 0,0-1 16,0 1-16,0 0 0,0-1 0,0 1 15,0 0-15,0-22 0,0 22 16,0 0-16,0-1 0,0-20 0,0 20 16,0 1-16,0 0 0,0-1 0,0 1 15,0-21-15,0 20 16,0 1-16,0 0 0,0-1 0,0 1 16,0 0-16,0-1 0,0 1 15,0 0-15,0-1 0,0 1 0,0-22 16,0 22-16,-21 0 0,0-1 15,0 1-15,0 0 0,0-1 0,-1 1 16,1 0-16,-21-1 0,21 22 16,-22-21-16,1 0 0,21-1 0,-21 1 15,-1 21-15,1-22 0,-22 1 16,22 0-16,0-1 0,-1 1 0,1 21 16,0-21-16,-22 20 0,22-20 15,21 21-15,-22-21 0,1 20 16,0 1-16,-1 0 0,22 0 0,-21 0 15,0 0-15,-1-1 0,1 1 16,-22 0-16,22 0 0,0 0 0,-22 0 16,1 21-16,20-22 0,-20 1 15,-1 0-15,1 0 0,21 21 16,-22-21-16,22 0 0,-1 21 0,1-22 16,0 22-16,-1 0 0,1-21 0,21 0 15,-21 21-15,-1 0 0,22 0 16,-21-21-16,-1 21 0,1 0 0,0-21 15,-1 21-15,-20 0 0,21-21 16,-1 21-16,-20-22 0,20 22 16,-20 0-16,21-21 0,-22 21 0,22 0 15,-1 0-15,1-21 0,21 21 16,-21 0-16,20 0 0,-20 0 0,21 0 16,0 0-16,0-21 0,-22 21 15,22 0-15,-21 0 0,21 0 0,-22 0 16,22-21-16,-21 21 0,21 0 0,-22 0 15,1-21-15,21 21 0,-22 0 16,1 0-16,21-22 0,-21 22 0,20 0 16,1 0-16,0 0 0,0 0 15,0 0-15,0 0 0,-1 0 16,1 0-16,0 0 0,0 0 0,0 0 16,0 0-16,-1 0 15,1 0-15,0 0 16,0 0-1,0 0 1,0 0 15,-1 0-31,1 0 16,0 0-16,0 0 16,0 0-16,0 0 0,-1 0 15,1 0-15,0 0 16,0 0-1,21-21 32,0 0-31,0 0 0,21 21-16,0-21 0,0 0 15,1 21-15</inkml:trace>
  <inkml:trace contextRef="#ctx0" brushRef="#br0" timeOffset="83810.33">30205 6900 0,'0'0'0,"21"0"0,0-21 0,0 21 0,0 0 16,1-21-16,-1 21 0,-21-21 15,-21 42 32,-1 0-31,1 0-16,0-21 0,0 22 16,0-1-16,0 0 0,-1 0 0,-20-21 15,21 21-15,-21 0 0,20 1 16,-20-1-16,0 0 0,-1 0 0,22 0 15,-21-21-15,0 21 0,20 1 16,1-1-16,-21-21 0,21 21 0,0 0 16,-1-21-16,22 21 0,-21-21 15,0 0 1,21-21 62,21 21-62,0 0-16,-21 21 15,22-21-15,-1 21 0,0-21 16,-21 22-16,21-1 0,0 0 0,-21 0 16,21 0-16,1 0 0,-1 1 0,0-1 15,0 21-15,0-21 0,0 0 16,1 22-16,20-22 0,-21 0 15,0 21-15,0-20 0,1-1 16,-1 0-16,0 0 0,0 0 0,-21 0 16,21 1-16,0-1 15,-21 0 1,0 0 31</inkml:trace>
  <inkml:trace contextRef="#ctx0" brushRef="#br0" timeOffset="86755.81">27453 4509 0,'0'0'0,"21"0"15,-21-22 1,21 22-16,1 0 0,-22-21 0,21 21 15,0-21-15,-21 42 47,0 0-47,0 1 0,0-1 16,0 0-16,0 21 0,0 1 0,0-1 16,-21 21-16,21-20 0,-21 20 15,-1 1-15,22 20 0,0-20 0,-21-1 16,0 1-16,21 21 0,-21-22 15,0 1-15,21 20 0,0 1 0,0-22 16,-21 22-16,21-21 0,-22-1 16,22 1-16,0-1 0,0-21 15,-21 22-15,21-22 0,-21 1 0,21-22 16,0 21-16,0-21 0,0 0 0,-21 1 16,21-1-16,0-42 31,0-1-16,21 1-15,-21 0 0,0-21 16,0 21-16,21-22 0,-21 1 0</inkml:trace>
  <inkml:trace contextRef="#ctx0" brushRef="#br0" timeOffset="87378.45">27538 4699 0,'0'0'0,"0"-21"0,-21 0 16,-1 21 0,1 0-1,0 21-15,0 0 0,0-21 0,-22 21 16,22 0-16,0 22 0,-21-22 15,21 21-15,-1-21 0,-20 22 0,0-22 16,21 21-16,-22-21 0,22 22 16,-21-22-16,21 0 0,-1 0 0,1 0 15,0 1-15,0-1 0,0 0 16,42-42 31,0 21-47,0-21 0,0-1 0,22 1 15,-22 0-15,0 0 16,21 0-16,-20 0 0,20-22 0,-21 1 16,21 21-16,-20-22 0,20 1 15,-21 21-15,21-21 0,-20 20 0,-1-20 16,21 21-16,-21 0 0,0 0 0,-21-1 16,22 22-16,-22 22 31,0-1-31,0 0 15,0 0-15,21 0 0,-21 0 0,0 22 16,21-1-16,0-21 0,-21 22 16,21-22-16,0 21 0,1-21 0,-22 22 15,21-22-15,0 0 0,0 21 16,-21-21-16,21 1 0,0-1 16,-21 0-16,22 0 0,-1-21 15,-21 21-15,0 0 16,21-21-16,-21 22 0,21-22 15,-21 21-15,0 0 16,21-21-16,-21 21 0</inkml:trace>
  <inkml:trace contextRef="#ctx0" brushRef="#br0" timeOffset="88080.05">27263 8170 0,'0'0'0,"0"-21"0,0 0 16,0 42 15,0 0-31,0 22 16,0-1-16,0 22 0,-22-1 0,1 1 0,0-1 15,21 22-15,-21-1 0,0 1 16,0 21-16,-1-21 0,22-22 15,0 22-15,-21-1 0,21-20 0,0-1 16,-21 43-16,21-63 0,0-1 16,0 0-16,0 1 0,0-22 15,0 0-15,0 0 0,0 0 0,0-42 32,21 0-32,-21 0 15,21 0-15,-21-22 0</inkml:trace>
  <inkml:trace contextRef="#ctx0" brushRef="#br0" timeOffset="88693.7">27474 7938 0,'0'0'0,"0"-22"0,0 1 15,-21 21-15,0 0 0,0 0 16,0 0-16,-1 0 0,1 0 16,0 43-16,0-22 0,-21 0 15,-1 21-15,22 1 0,-21-1 16,-1 0-16,1 1 0,0-1 0,21 0 16,-22 1-16,1-1 0,0 0 0,-1 1 15,22-22-15,0 21 0,-21-21 16,42 0-16,-22 1 0,22-1 0,-21 0 15,21 0-15,21-21 32,1-21-32,-1 0 15,0 21-15,0-21 0,0-1 16,0 1-16,22-21 0,-22 21 0,0 0 16,0-22-16,22 1 0,-22 21 15,0-22-15,21 22 0,-21-21 16,22 0-16,-22 20 0,0 1 0,21 0 15,-20 0-15,-1 0 0,-21 0 16,21 21-16,0 0 0,0 0 16,-21 21-16,21 0 15,-21 0-15,22 21 0,-22-20 0,0-1 16,21 0-16,0 0 0,0 21 0,-21-20 16,85 41-1,-64-42-15,0 0 0,0-21 16,0 0-16,1 22 0,-1-22 15,0 0-15,0 0 16,0 0 0,0 0 31,-21 21-47,22 0 0</inkml:trace>
  <inkml:trace contextRef="#ctx0" brushRef="#br0" timeOffset="89406.29">27284 11875 0,'0'0'15,"0"21"-15,0 21 16,0-21-16,0 22 0,0-1 0,0 21 16,0-20-16,0 20 0,0 22 15,0-22-15,0 1 0,0-1 0,0 22 16,0-21-16,0 20 16,0-20-16,0-1 0,0 1 0,0-1 15,0 1-15,0-22 0,0 0 0,0 1 16,0-1-16,0-21 0,0 0 15,-21 1-15,21-1 0,0 0 0,0-42 47,0 0-47</inkml:trace>
  <inkml:trace contextRef="#ctx0" brushRef="#br0" timeOffset="89974.96">27390 11769 0,'-22'21'0,"1"0"16,0 0-16,0 0 0,0 22 0,0-22 16,-64 106-1,64-85-15,0-21 0,-1 22 0,1-1 16,0-21-16,0 0 0,0 1 16,21-1-16,0 0 0,-21 0 0,21 0 15,-22-21-15,22 21 0,-21-21 16,42-21 31,1 0-47,-1 0 0,0 0 15,0 0-15,0-1 0,0-20 0,1 21 16,-1-21-16,21-1 0,-21 1 16,0 21-16,22-22 0,-22 1 0,0 0 15,21 21-15,-20-22 0,-1 22 16,0 0-16,0 21 0,0-21 0,0 21 15,1 0 1,-22 21-16,0 0 0,0 0 16,21 22-16,-21-22 0,0 21 0,0 0 15,21-20-15,-21 20 0,21 0 16,-21-21-16,0 22 0,21-22 0,-21 0 16,21 0-16,1 0 0,-22 1 15,0-1-15,21-21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51:05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656 0,'0'0'0,"0"-21"0,0 0 15,0 0-15,0 0 16,0-1-16,0 1 16,0 0-16,-21 21 31,21 21-31,0 0 0,0 1 15,-22 20-15,22 0 0,-21 1 0,21 20 16,0 1-16,0-1 0,-21 1 16,0 20-16,0-20 0,0-1 0,-1 1 15,1-1-15,-21 1 16,21-22-16,-22 22 0,22-1 0,0-21 16,-21 1-16,21-1 0,-1-21 15,1 22-15,0-22 0,0 0 16,0-21-1,21-21-15,-21 0 0,21-1 16,-22 1-16,22-21 0,0 0 0,0 20 16,0-20-16,0 0 0,0-1 15,0 1-15,0 0 0,0-1 16,0 1-16,0 0 0,0-1 0,0 1 16,22 21-16,-22 0 15,21 0-15,0 21 16,0 21-16,-21 0 0,21 0 15,0 0-15,1 22 0,-1-1 16,0 0-16,0-21 0,-21 22 0,21-1 16,0 0-16,-21 1 0,22-1 15,-1 0-15,0 1 0,0-22 0,0 21 16,0-21-16,1 1 0,-1-1 16,0 0-16,21-21 0,-21 0 0,1 0 15,20 0-15,-21 0 0,21-21 16,-20 0-16,20-22 0,0 22 15,1 0-15,-22-21 0,21-1 16,-21 22-16,0-21 0,22-1 0,-22 1 16,-21-21-16,21 20 0,-21-20 15,21 20-15,-21-20 0,0-1 16,0 1-16,0-1 0,0 1 0,-21 21 16,0-22-16,0 22 0,-22-1 15,22 1-15,-21 21 0,0-21 0,-1 20 16,22 1-16,-21 0 0,-1 21 15,1 0-15,21 0 0,-21 21 16,-1 0-16,22 1 0,-21-1 0,21 21 16,-1 0-16,1 22 15,0-22-15,21 22 0,0-1 0,0 1 16,0-22-16,0 22 0,0-22 16,0 0-16,21 1 0,0-22 15,1 21-15,-1-21 0,21 0 0,-21-21 16,0 22-16,1-22 0,20 21 15,-21-21-15,21 0 0,-20 0 0,20 0 16,-21 0-16,21 0 0,-20 0 16,20-21-16,-21-1 0,0 22 0,0-21 15,22 21-15</inkml:trace>
  <inkml:trace contextRef="#ctx0" brushRef="#br0" timeOffset="523.49">2773 1143 0,'0'0'0,"21"-42"16,0 21-1,-21 42 17,0 0-32,-21 0 15,21 0-15,-21 0 0,21 1 0,0 20 16,-21-21-16,-1 21 0,22-20 15,0 20-15,0-21 0,-21 21 0,21-20 16,0-1-16,0 21 16,0-21-16,0 0 0,0 1 0,21-1 15,-21 0-15,43-21 0,-22 0 16,0 0-16,21 0 0,1 0 0,-1 0 16,0 0-16,1-21 0,-1 0 15,0-1-15,1 1 0,-22 0 0,21 0 16,-21-21-16,1 20 0,-1 1 15,0-21-15,-21 21 0,0-22 16,0 1-16,0 0 0,0-1 0,0 1 16,-21 0-16,0 21 0,-1-22 15,1 22-15,0 0 0,-21 0 0,21 21 16,-1 0-16,-20 0 16,21 0-16,-21 21 0,20 0 0,-20 0 15,21 0-15,-21 22 0,20-22 16,1 21-16,0-21 0,21 22 0,0-22 15,-21 21-15,21-21 0,0 1 16,0 20-16,0-21 0,0 0 0,21 0 16,0 1-16,0-1 15,1-21-15,-1 0 0,0 0 0,0 0 16,0 0-16,0 0 16,22 0-16</inkml:trace>
  <inkml:trace contextRef="#ctx0" brushRef="#br0" timeOffset="1596.41">3556 1058 0,'0'0'0,"0"-21"0,0 42 32,-21 1-17,21-1-15,0 0 0,0 0 16,-21 21-16,21-20 0,-22 20 15,22-21-15,0 21 0,0-20 16,-21-1-16,21 21 0,0-21 0,-21 0 16,21 1-16,0-1 0,0 0 15,0 0-15,0 0 16,21-21 0,0-21-16,1 0 15,-22 0-15,21 21 0,0-21 16,0-1-16,-21-20 0,21 21 0,0 0 15,1-22-15,-22 22 0,21 0 16,0-21-16,-21 21 0,21-1 0,0 1 16,-21 0-16,21 21 15,-21 21 17,0 0-32,0 22 0,0-22 0,0 0 15,0 0-15,0 22 0,0-22 16,0 0-16,0 0 0,0 0 0,0 0 15,0 1-15,0-1 0,0 0 16,0 0-16,22-21 16,-1 0-16,0 0 0,0 0 0,0 0 15,0 0-15,1-21 0,20 21 16,-21-21-16,-21 0 0,21-1 0,0 1 16,-21 0-16,22 0 15,-22 0-15,0 0 0,0-1 0,0-20 16,0 21-16,0 0 0,-22 0 15,1-22-15,0 22 0,0 0 0,0 0 16,0 0-16,-1-1 16,22 1-16,0 0 15,0 0 1,22 0-16,-1 0 0,21 21 16,-21-22-16,22 22 0,-22 0 15,21 0-15,-21 0 0,22 0 16,-1 0-16,0 22 0,1-1 0,-1-21 15,106 106 1,-127-85-16,0 21 16,-21-21-16,0 0 0,0 22 0,0-22 15,0 0-15,0 0 0,0 0 16,0 1-16,0-1 0,0 0 0,0 0 16,0 0-16,0 0 15,0 1-15,-21-22 31,0 0-31,21-22 16,-21 1-16,21 0 16,-21 0-16,21 0 0,0 0 0,0-1 15,0-20-15,0 21 0,0-21 16,0-1-16,0 22 0,21-21 16,0-1-16,0 22 0,22 0 15,-22-21-15,21 42 0,-21-21 0,22 21 16,-1 0-16,0 0 0,1 0 15,-1 0-15,-21 21 0,21 0 0,1 21 16,-22-21-16,0 22 0,0-22 16,0 21-16,-21-21 0,0 22 0,0-22 15,0 21-15,0-21 0,0 1 16,-21-1-16,21 0 0,-21 0 0,21 0 16,-21-21-16,21 21 0,-21-21 15,42 0 32,0-21-47,0 0 0,-21 0 0</inkml:trace>
  <inkml:trace contextRef="#ctx0" brushRef="#br0" timeOffset="1945.61">5482 1058 0,'0'-84'32,"0"63"-32,0-1 0,0 1 15,0 0-15,0 0 0,0 0 0,0 0 16,0-1 0,-21 22-16,0 0 0,0 22 15,-1-1-15,-20 21 16,21-21-16,0 22 0,0-1 0,-1 0 15,1 1-15,21-1 0,-21 0 16,0 1-16,21-1 0,0 0 0,-21 1 16,21-22-16,0 21 0,0-21 15,0 0-15,21 1 0,0-1 0,0 0 16,0 0-16,22-21 0,-22 0 16,21 0-16,1 0 0,-1 0 15,0 0-15,22 0 0,-22 0 0,0-21 16,22 0-16,-22 21 0,1-21 15</inkml:trace>
  <inkml:trace contextRef="#ctx0" brushRef="#br0" timeOffset="2407.71">6181 1164 0,'0'-21'0,"0"42"0,0-63 0,0 21 16,0 0-16,0-1 0,0 1 16,0 0-16,-22 0 0,1 21 15,21-21-15,-21 21 0,0 0 16,0 0-16,0 0 0,-1 0 0,1 21 15,0 0-15,0-21 0,0 42 16,0-20-16,-1-1 0,1 21 0,21-21 16,-21 22-16,0-1 0,0-21 15,21 21-15,0-20 0,0 20 0,0-21 16,0 0-16,0 0 0,0 1 16,0-1-16,0 0 0,21-21 15,0 0-15,0 0 0,0 0 0,1 0 16,-1 0-16,0 0 0,0 0 15,0-21-15,22 0 0,-22-1 0,0 1 16,0 0-16,0 0 16,0 0-16,1-22 0,-1 22 0,-21-21 15,0 0-15,21 20 0,-21-20 16,21 0-16,-21 21 0,0-1 0,0 1 16,0 42-1,0 1 1,0-1-16,0 0 0,0 21 15,0-21-15,0 22 0,0-22 0,0 21 16,0-21-16,0 22 0,0-22 0,0 0 16,0 21-16,0-20 0,0-1 15,0 0-15,0 0 16,21-21-16,0 0 16,1 0-16,-1 0 0</inkml:trace>
  <inkml:trace contextRef="#ctx0" brushRef="#br0" timeOffset="2832.35">6731 1143 0,'0'0'0,"0"-21"0,0 0 0,21 0 0,-21-1 16,0 1 0,-21 21-1,0 0-15,0 0 0,-1 0 16,1 21-16,0-21 15,0 22-15,0-1 0,0 0 16,-1 0-16,22 0 0,-21-21 0,21 21 16,0 1-16,0-1 15,0 0-15,21-21 0,1 21 16,-1-21-16,0 0 0,0 21 16,0-21-16,0 21 0,1-21 0,-1 22 15,21-22-15,-21 21 0,0 0 0,1 0 16,-1-21-16,0 21 15,0 0-15,-21 1 0,0-1 0,0 0 16,-21 0 0,0-21-16,0 0 0,-1 0 15,-20 21-15,21-21 0,0 0 0,-22 0 16,22 0-16,-21 0 0,21 0 16,0 0-16,-1 0 0,1 0 0,0 0 15,0 0-15,21-21 0,0 0 16,-21 0-16,21 0 0,0-1 15,0 1-15,0 0 0,0 0 16</inkml:trace>
  <inkml:trace contextRef="#ctx0" brushRef="#br0" timeOffset="3501.1">7324 614 0,'0'0'0,"0"-21"31,-22 21-31,1 0 16,21 21-16,-21 0 0,21 0 15,0 0-15,-21 22 0,0-1 0,21 0 16,0 22-16,-21-22 0,21 22 15,-22-22-15,1 22 0,21-22 16,0 21-16,-21-20 0,21-1 16,0-21-16,0 22 0,0-22 0,0 21 15,0-21-15,21 0 0,0 1 16,1-22-16,-1 0 0,0 0 16,0 0-16,0 0 0,0 0 0,22 0 15,-22 0-15,0-22 0,0 1 16,22 0-16,-22 0 0,0 0 0,0 0 15,0-1-15,0 1 0,-21-21 16,22 21-16,-22 0 0,21-1 0,-21 1 16,0 42 15,-21 1-31,-1-1 16,22 0-16,-21 0 0,21 0 15,0 0-15,-21-21 0,21 22 16,0-1-1,21-21 1,0 0 0,-21-21-16,22 21 0,-1-22 15,-21 1-15,0 0 0</inkml:trace>
  <inkml:trace contextRef="#ctx0" brushRef="#br0" timeOffset="3663.47">7641 868 0,'0'0'15,"0"-21"-15,0 0 16,-21 21 0,0 0-1,21 21 1,0 0 0,-21-21-16</inkml:trace>
  <inkml:trace contextRef="#ctx0" brushRef="#br0" timeOffset="3839.37">7027 1058 0,'0'0'0,"-42"22"32,63-22-17,21 0-15,-20 0 0,-1 0 16,21 0-16,-21 0 0,22 0 15,-1 0-15,0 0 0,1-22 0,-1 22 16,0 0-16</inkml:trace>
  <inkml:trace contextRef="#ctx0" brushRef="#br0" timeOffset="4375.22">8086 1058 0,'0'0'0,"-64"64"32,64-43-32,-21 0 15,21 0-15,-21 1 0,21-1 16,0 0-16,0 0 0,0 0 16,-21 0-16,21 1 0,0-1 15,0 0-15,0 0 0,0 0 16,-22-21-1,22 21-15,-21-21 32,21-21-17,0 0-15,0 0 16,0 0-16,0 0 0,0-1 0,0 1 16,0 0-16,21 0 0,1-21 15,-1 20-15,0 1 0,0-21 0,0 21 16,22 0-16,-22-1 0,21 1 15,0 0-15,1 0 0,-22 21 16,21 0-16,-21 0 0,22 0 0,-22 21 16,0 0-16,0 0 0,0 1 15,-21-1-15,0 0 0,22 0 0,-22 21 16,0-20-16,0-1 0,0 0 16,0 0-16,0 0 0,-22 0 0,22 1 15,-21-22-15,0 21 0,21 0 16,-21 0-16,0-21 15,42 0 17,0 0-32,0 0 15,0-21-15</inkml:trace>
  <inkml:trace contextRef="#ctx0" brushRef="#br0" timeOffset="5215.6">9102 1143 0,'0'-21'0,"0"42"0,21-63 16,-21 21-16,0-1 15,0 1-15,0 0 0,0 0 0,0 0 16,0 0-16,0-1 0,-21 22 0,-1 0 16,1 0-16,0 0 0,0 0 15,0 0-15,-22 0 0,22 22 0,0-1 16,-21 0-16,21 0 0,-22 0 15,22 22-15,0-22 0,0 0 0,0 21 16,-1-21-16,1 1 0,21 20 16,0-21-16,0 0 0,0 0 0,0 1 15,0-1-15,0 0 0,0 0 16,21-21-16,1 0 0,-1 0 16,0 0-16,21 0 15,-21 0-15,1 0 0,-1-21 0,0 21 16,21-21-16,-21 0 0,1-1 0,-1 22 15,0-21-15,-21 0 16,21-21-16,-21 21 0,21-1 0,-21 1 16,21 0-16,-21 0 15,0 0-15,0 0 16,0 42 15,0 0-15,0 0-16,0 0 0,0 0 15,-21 1-15,21 20 0,0-21 0,0 0 16,-21 22-16,0-22 0,21 0 16,0 21-16,-21 1 0,21-1 0,-21 0 15,-1 1-15,22-1 0,0 0 16,0 22-16,-21-22 0,21 22 16,0-22-16,-21 21 0,21-20 0,-21 20 15,21 1-15,0-22 0,0 22 16,0-22-16,-21 21 0,21 1 0,-21-22 15,21 22-15,0-22 0,0 22 0,0-22 16,-22 0-16,22 1 0,-21-1 16,21 0-16,-21-21 0,21 22 0,0-22 15,0 0-15,-21 0 0,0-21 0,21 21 16,-21-21-16,-1 0 16,1 0-16,0-21 15,21 0-15,-21-21 16,21 21-16,-21-1 0,21-20 15,0 0-15,0-1 0,0-20 0,0 21 16,0-22-16,0 1 0,0-1 16,0 22-16,0-22 0,0 1 0,0-1 15,21 1-15,0-1 0,0 1 0,0 20 16,1-20-16,-1-1 0,21 1 16,0 21-16,-20-22 0,20 22 0,0-1 15,1 22-15,-1-21 0,0 0 16,1 20-16,-1 1 0,-21 0 15,21 0-15,-20 0 0,-1 21 16,-21-21-16</inkml:trace>
  <inkml:trace contextRef="#ctx0" brushRef="#br0" timeOffset="6119.74">0 1947 0,'0'22'78,"0"-1"-62,0 0-1,42-21 1,22 0 0,-1 0-16,1 0 0,20 0 0,-20 0 15,21 0-15,-22 21 0,22-21 16,-1 0-16,1 0 0,0 0 0,-1 0 16,22 0-16,21 0 0,-21 0 15,21 0-15,0 0 0,0 0 0,0 0 16,21 0-16,0 0 0,22-21 15,-22 21-15,21 0 0,-21-21 0,22 0 16,-1 21-16,0 0 0,22-22 16,-22 22-16,22 0 0,-22-21 0,22 21 15,-1-21-15,1 21 0,-1-21 16,1 21-16,-1-21 0,22 21 16,-22 0-16,-20-21 0,20 21 15,1 0-15,-1-22 0,1 22 0,-22 0 16,0-21-16,22 21 0,-22 0 15,0-21-15,1 21 0,-1-21 0,-21 21 16,0 0-16,-21 0 0,0 0 0,0 0 16,-21 0-16,0 0 0,0-21 15,-21 21-15,-1 0 0,-20 0 0,-1-21 16,-20 21-16,-1 0 0,-21 0 16,0 0-16,0 0 0,1 0 15,-44 0 32,1 0-47,0 21 16,0-21-16,-21 21 0,-1-21 0,22 21 15,-21 0-15</inkml:trace>
  <inkml:trace contextRef="#ctx0" brushRef="#br0" timeOffset="6976.07">1355 2773 0,'0'-21'0,"-22"21"16,1 0-1,0 21 1,0 0 0,0-21-16,21 21 0,0 0 15,-21-21-15,21 22 16,21-22 31,-21-22-47,21 22 15,-21-21-15,0 0 16,0 0-16,0 0 0,-21 21 47,0 0-47,-1 21 0,22 0 16,-21 0-16,0 0 0,21 1 0,-21-1 15,21 0-15,0 0 0,0 0 16,0 0-16,0 1 0,0-1 15,21-21 1,0 0-16,0 0 0,1 0 16</inkml:trace>
  <inkml:trace contextRef="#ctx0" brushRef="#br0" timeOffset="7347.86">1693 2752 0,'0'21'0,"0"0"15,0 0 1,21-21 15,1 0-15,-22-21-16,21 21 0,0-21 15,-21 0-15,0 0 16,-21 21 15,0 0-31,-1 0 16,1 0-16,0 21 0,0-21 0,0 21 16,0 0-16,21 0 0,-22 0 15,1 1-15,21-1 0,-21 0 0,21 0 16,0 0-16,0 0 0,0 1 15,21-22-15,22 0 16,-22 0-16,0 0 0,21 0 16</inkml:trace>
  <inkml:trace contextRef="#ctx0" brushRef="#br0" timeOffset="8152.41">3048 2709 0,'21'0'0,"-42"0"0,42-21 0,-21 0 0,21 0 16,-21 0 0,0 0-16,0-1 0,0 1 15,0 0-15,0 0 16,-21 21-16,21-21 15,-21 21-15,0 0 0,0 0 16,-1 0-16,1 21 0,0 0 0,0 0 16,-21 0-16,20 22 0,1-1 15,-21 0-15,21 1 0,0-1 0,-1 0 16,1 1-16,0-1 16,21 0-16,0 1 0,0-1 0,0 22 15,0-22-15,0 0 0,0 1 16,0-1-16,0-21 0,21 21 0,0-20 15,1-1-15,-1 0 0,0 0 16,0 0-16,21-21 0,-20 0 0,20 0 16,-21 0-16,21 0 0,-20 0 0,20-21 15,-21 21-15,21-21 0,1-21 16,-22 20-16,21 1 0,1-21 0,-1 0 16</inkml:trace>
  <inkml:trace contextRef="#ctx0" brushRef="#br0" timeOffset="8877.99">3535 2879 0,'0'-21'0,"0"42"0,0-64 16,0 22-16,0 0 16,-21 21-1,-1 21-15,22 0 0,-21 1 16,0-1-16,21 0 0,-21 0 0,21 0 16,0 22-16,0-22 0,0 0 15,0 21-15,0-21 0,0 1 0,0 20 16,0-21-16,0 0 0,0 0 15,21 1-15,0-22 16,0 0-16,1 0 0,-1 0 16,0 0-16,21 0 0,-21-22 15,1 22-15,-1-21 0,-21 0 16,0 0-16,0 0 16,0 0-16,0-1 0,0 1 0,0 0 15,0 0-15,-21-21 0,-1 20 16,1 1-16,21 0 0,0 0 15,0 0-15,0 0 0,0-1 16,0 1-16,21 21 0,22-21 16,-22 21-16,21-21 0,-21 21 15,22 0-15,-1 0 0,0 0 0,1 0 16,-1 21-16,0 0 0,1 0 0,-1 1 16,-21-1-16,0 0 15,22 0-15,-43 0 0,0 22 0,21-22 16,-21 0-16,0 0 0,0 0 15,0 22-15,0-22 0,0 0 0,0 0 16,-21 0-16,21 0 0,0 1 31,-21-22-31,-1 0 16,22-22-16,0 1 16,0 0-16,0 0 0,0 0 0,0 0 15,0-1-15,0 1 0,0-21 16,0 21-16,22-22 0,-1 22 0,0-21 15,0 0-15,0 20 0,0 1 16,22-21-16,-1 42 0,0-21 16,1 21-16,-1 0 0,0 0 0,22 0 15,-22 21-15,1 0 0,-22 0 16,21 0-16,-21 22 0,0-22 0,1 106 31,-22-106-31,-22 21 0,1-20 0,21-1 16,-21 0-16,0 0 0,0 0 0,0 0 15,42-42 17,0 21-32,0-21 15,0 0-15,0 0 0</inkml:trace>
  <inkml:trace contextRef="#ctx0" brushRef="#br0" timeOffset="9235.79">5038 2752 0,'0'0'0,"0"-21"0,0-1 16,21 22 0,-21 22-1,0-1-15,0 0 0,21 0 16,0 0-16,-21 0 0,0 1 0,0 20 0,21-21 16,-21 0-16,0 22 0,0-22 15,21 0-15,-21 21 0,0-21 16,0 1-16,0-1 0,0 0 15,0 0-15,0 0 16,0-42 0,0 0-1,22 0-15,-1 0 0,-21-1 16,21 1-16,0-21 0,-21 21 16,21 0-16,0-22 0,-21 1 0,22 21 15,-1-22-15,0 22 0,-21 0 0,21 0 16,0 0-16,-21 0 0,21 21 15,1 0-15,-22 21 32,21 0-32</inkml:trace>
  <inkml:trace contextRef="#ctx0" brushRef="#br0" timeOffset="9579.59">5546 3027 0,'0'0'0,"84"-21"32,-63 0-32,1 21 0,-1-22 0,0 1 15,0 21-15,0-21 0,-21 0 16,21 0-16,-21 0 16,0-1-16,0 1 15,-21 21-15,0 0 16,0 0-16,0 21 0,0 1 15,-1-1-15,1 0 0,0 0 16,0 0-16,0 0 0,21 1 0,-21-1 16,21 21-16,0-21 0,0 0 0,0 1 15,0-1-15,0 0 0,0 0 16,21 0-16,0 0 16,0-21-16,0 0 0,0 0 15,1 0-15,-1 0 0,0 0 0,21 0 0,-21 0 16,1-21-16,-1 21 0,-21-21 15,21 21-15,0-21 0</inkml:trace>
  <inkml:trace contextRef="#ctx0" brushRef="#br0" timeOffset="9896.41">5884 3069 0,'21'-21'0,"-42"42"0,42-63 0,-21 21 15,0 0-15,22-1 0,-1-20 0,-21 21 16,21 0-16,0 0 0,0-1 0,0 1 16,1 0-16,-1 0 0,21 0 15,-21 21-15,0 0 0,1 0 0,-1 0 16,21 0-16,-21 21 15,0 0-15,1 0 0,-1 0 0,0 1 16,-21-1-16,21 21 0,-21-21 0,21 22 16,-21-22-16,0 0 0,0 0 15,0 21-15,0-20 0,0-1 0,0 0 16,-21 0-16,0-21 16,0 0-16,0-21 15,21 0 1,0 0-16,0-1 15,0 1-15,0 0 0,0 0 16,0 0-16,21 0 0,-21-22 16,21 22-16,0 0 0,0-21 15,0 20-15,1 1 0,-1 0 0,21 0 16,-21 0-16,22 0 0,-22-1 16</inkml:trace>
  <inkml:trace contextRef="#ctx0" brushRef="#br0" timeOffset="10476.08">6900 2519 0,'0'0'16,"0"-21"-16,0 0 0,0-1 0,0 1 16,0 42 15,0 1-31,0-1 0,-21 21 15,21-21-15,-21 22 0,0-1 16,21 0-16,0 1 0,-21-1 16,21 0-16,-22 1 0,22-22 0,-21 21 15,21 0-15,0-20 0,0-1 0,0 0 16,0 0-16,21 0 0,1 0 16,-1 1-16,0-22 0,0 0 0,21 0 15,-20 0-15,20 0 0,-21 0 16,21 0-16,-20-22 0,20 1 0,-21 21 15,0-21-15,0 0 0,1 0 0,-1 0 16,0-1-16,-21 1 0,21 0 16,-21 0-16,0 0 0,0 0 0,0-1 15,0 44 17,-21-1-32,21 0 15,0 0-15,-21 0 16,21 0-1</inkml:trace>
  <inkml:trace contextRef="#ctx0" brushRef="#br0" timeOffset="10651.97">7302 2540 0,'0'0'0,"0"-21"0,0 0 15,0 0-15,0-1 0,-21 22 47,21 22-31,-21-22 0</inkml:trace>
  <inkml:trace contextRef="#ctx0" brushRef="#br0" timeOffset="10827.87">6710 2731 0,'-21'21'0,"42"-42"0,-42 63 32,42-42-17,0 0-15,21 0 0,-21 0 16,22-21-16,-1 0 0,0 21 15,1-22-15,20 22 0</inkml:trace>
  <inkml:trace contextRef="#ctx0" brushRef="#br0" timeOffset="11315.59">7620 2709 0,'0'0'0,"0"22"15,-21-22-15,21 21 0,-21 0 0,21 0 16,0 0-16,0 0 0,0 1 16,0-1-16,-22 21 0,22-21 15,0 0-15,0 1 0,-21-1 16,21 0-16,0 0 0,0 0 16,-21-21-16,21 21 0,-21-21 31,0-21 0,21 0-31,0 0 0,0 0 16,0 0-16,0-1 0,0-20 0,21 21 15,0-21-15,21-1 0,-20 1 16,-1 0-16,21 20 0,0-20 0,1 21 16,-1 0-16,0 0 0,-20 21 0,20 0 15,0 0-15,1 0 0,-22 21 16,21 0-16,-21 0 0,0 21 15,1-20-15,-22-1 0,0 21 0,21-21 16,-21 0-16,0 22 0,0-22 16,0 0-16,0 0 0,0 0 0,-21 1 15,-1-1-15,22 0 0,-21-21 16,21 21-16,-21-21 0,0 21 16,42-21 15,0-21-31,0 21 0</inkml:trace>
  <inkml:trace contextRef="#ctx0" brushRef="#br0" timeOffset="12091.15">8721 2752 0,'0'0'0,"21"-21"0,-21-1 0,0 1 16,0 0-16,-21 21 15,-1-21-15,1 21 0,0 0 16,0 0-16,0 0 0,-22 21 16,22-21-16,0 21 0,-21 0 0,21 1 15,-1-1-15,1 21 0,0-21 0,0 0 16,0 22-16,0-22 16,21 0-16,-22 0 0,22 22 0,0-22 15,0 0-15,0 0 0,0 0 16,22-21-16,-1 0 0,0 0 15,0 0-15,0 0 0,0 0 0,1 0 16,20 0-16,-21-21 0,0 21 16,0-21-16,22 0 0,-22 21 0,0-21 15,0-1-15,0 1 0,1 0 0,-22 0 16,21-21-16,0 20 0,-21 1 16,21 0-16,-21 0 0,21 21 15,-21 21 16,0 0-15,0 0-16,0 1 0,0-1 16,-21 0-16,21 0 0,-21 21 0,21-20 15,0 20-15,0 0 0,0-21 0,-21 22 16,21 20-16,0-20 0,-21-1 16,21 21-16,0 1 0,0-22 0,0 22 15,0-22-15,0 22 0,0-1 0,0-21 16,0 1-16,21 20 0,0-20 15,-21 20-15,0-21 0,21 22 0,-21-22 16,21 1-16,-21-1 0,0 0 0,0 1 16,0-22-16,0 21 0,0-21 15,0 0-15,-21-21 0,0 22 16,0-1-16,0-21 0,-1 0 0,1 0 16,-21 0-16,21 0 0,-22 0 0,1-21 15,21-1-15,-21 1 0,-1 0 16,22 0-16,-21-21 0,21 20 0,-1-20 15,-20 0-15,21-22 0,0 22 0,0-22 16,21 1-16,0-1 0,0 1 16,0-1-16,0 1 0,0-22 0,21 22 15,0-22-15,0 22 0,21-1 0,-20 1 16,-1 20-16,21 1 0,-21 0 16,22 20-16,-1 1 0,-21 0 15,21 0-15,-20 0 0,20 21 0,-21 0 16,0 0-16,0-21 0,1 21 15,-1 0 1,-21-22-16</inkml:trace>
  <inkml:trace contextRef="#ctx0" brushRef="#br0" timeOffset="13875.13">10837 2604 0,'21'0'15,"1"-22"-15,-1 22 0,0-21 16,0 0-16,0 0 0,0 21 0,1-21 16,-1 0-16,0-1 0,0 1 15,-21 0-15,0 0 0,0 0 0,0 0 16,0-1-16,0 1 0,0 0 16,-21 0-16,0 21 0,-22 0 15,22 0-15,-21 0 0,0 0 0,20 0 16,-20 0-16,0 0 0,-1 0 15,22 21-15,-21-21 0,21 21 0,-22-21 16,22 21-16,0 1 16,21-1-16,-21 0 0,21 0 15,0 0-15,0 0 0,0 1 16,21-1-16,0 0 0,0 21 16,1-21-16,20 1 0,-21-1 0,21 0 15,1 0-15,-22 0 0,21 0 16,1 1-16,-22-1 0,21 0 0,-21 21 15,0-21-15,1 1 0,-1-1 0,-21 0 16,0 0-16,0 0 0,0 0 16,-43 1-16,22-22 0,0 21 0,-21 0 15,-1-21-15,1 21 0,0-21 0,-1 0 16,1 0-16,0 0 16,-1 0-16,22 0 0,-21 0 0,21 0 15,0 0-15,-1-21 0,1 21 0,21-21 16,-21 0-16,21-1 0,0 1 15,0 0-15,0-21 0,0 21 0,0-22 16,0 22-16,0-21 0,0-1 0,0 1 16,0 0-16,0-1 0,0 22 15,21-21-15,-21 21 0,21 0 0,1 21 16,-22 21 0,21 0-1,-21 0-15,0 21 0,21-20 16,-21 20-16,0-21 0,0 21 15,21-20-15,-21 20 0,0 0 0,0-21 16,21 22-16,-21-22 0,21 0 16,1 0-16,-22 0 0,21 1 0,-21-1 15,21 0-15,0-21 0,0 0 0,0 21 16,1-21-16,-1 0 0,0 0 16,21 0-16,-21 0 0,22-21 0,-22 21 15,21-21-15,1 0 0,-22 21 0,21-22 16,0 1-16,-20 0 15,-1 0-15,21-21 0,-21 20 0,0 1 0,1-21 16,-1 21-16,-21 0 0,21-1 16,-21 1-16,21 0 0,-21 42 47,0 0-47,0 1 0,-21-1 0,21 0 15,-21 0-15,21 21 0,-21-20 0,21-1 16,0 0-16,0 0 0,0 0 15,0 0-15,0 1 0,0-1 0,0 0 16,21 0-16,0-21 0,0 0 16,0 0-1,22 0-15,-22 0 0,0 0 0,0 0 16,0-21-16,0 21 0,1-21 0,-1 21 16,0-21-16,0-1 0,0 1 15,0 0-15,-21 0 0,0 0 0,22 0 16,-22-22-16,21 22 0,-21 0 15,0 0-15,0 42 32,-21-21-32,21 21 15,-22 0-15,22 0 0,0 1 0,0-1 16,0 0-16,0 0 0,0 0 0,0 0 16,0 1-1,22-22-15,-1 0 0,0 21 0,0-21 16,0 0-16,0 0 0,22 0 0,-1 0 15,-21 0-15,22 0 0,-1-21 16,0 21-16,1-22 0,-22 1 0,21 0 16,-21 21-16,22-42 0,-22 21 0,0-1 15,0 1-15,0 0 0,-21 0 16,21-21-16,-21 20 0,0 1 0,0 0 16,0 0-16,0 0 0,-21 21 15,21 21 1,-21 0-16,0 0 0,21 0 15,-21 1-15,0 20 16,21 0-16,0-21 0,-22 22 0,1-1 16,21 0-16,-21 22 0,21-22 0,-21 22 15,0-22-15,21 22 0,-21-1 16,21 1-16,0-1 0,0 1 0,-22-1 16,22 1-16,0-22 0,-21 21 0,21-20 15,0-1-15,0 0 0,0 1 16,0-22-16,0 0 0,0 0 0,0 0 15,0 1-15,0-44 16,0 1 0,0 0-16,0 0 0,0 0 15,21 0-15,-21-22 0</inkml:trace>
  <inkml:trace contextRef="#ctx0" brushRef="#br0" timeOffset="14176.95">12107 2921 0,'0'-42'0,"0"84"0,0-127 0,0 43 0,0 0 16,0 21-16,0-1 0,0 1 16,21 0-16,1 0 0,-1 21 0,0-21 15,0 21-15,21 0 0,-20 0 16,20 0-16,0 0 0,1 0 0,-22 21 16,21 0-16,-21 0 0,0 0 0,1 1 15,-1-1-15,-21 0 16,0 0-16,0 0 0,0 0 0,-21 1 15,-1-1-15,-20 0 0,21 0 0,-21 0 16,-1-21-16,22 21 0,-21 1 16,-1-22-16,1 0 0,21 21 0,0-21 15,0 0-15,-1 0 0,1 0 16,42 0 0,1 0-1,-1 0-15,0 0 0,0-21 0</inkml:trace>
  <inkml:trace contextRef="#ctx0" brushRef="#br0" timeOffset="14783.61">12679 2815 0,'0'0'0,"21"0"16,-21-21-16,21 0 0,0 0 15,-21 0-15,21-1 0,1 1 16,-22 0-16,21 0 0,-21 0 15,21 21-15,-21-21 16,-21 21 0,0 21-16,-1-21 0,22 21 15,-21 0-15,0 0 16,21 0-16,-21 1 0,21-1 0,-21 0 16,21 21-16,-21-21 0,21 1 0,0-1 15,0 0-15,0 0 0,0 0 16,0 0-16,21 1 0,0-22 15,0 0-15,0 0 0,0 0 0,1 0 16,-1 0-16,0 0 0,0 0 16,0 0-16,0 0 0,1 0 0,-22-22 15,0 1-15,21 21 0,-21-21 0,21 0 16,-21 0-16,0-22 0,0 22 16,21 0-16,0-21 0,-21-1 0,21 22 15,1-21-15,-1 21 0,-21 0 16,21-1-16,0 1 0,0 0 15,0 21-15,1 0 0,-1 0 0,0 0 16,0 0-16,0 21 0,0 0 16,1 1-16,-1-1 0,0 0 0,-21 21 15,21-21-15,-21 1 0,0 20 0,0-21 16,0 21-16,0-20 0,0-1 16,0 0-16,0 0 0,-21 0 0,0-21 15,0 21-15,-1-21 0,1 0 16,0 0-16,0 0 15,0 0-15,21-21 16,0 0-16,0 0 16,0 0-16,0 0 0,21-1 15,0-20-15,0 21 0,0-21 0,22-1 16,-22 22-16,0-21 0,21-1 0,-20 22 16,20 0-16,-21-21 0</inkml:trace>
  <inkml:trace contextRef="#ctx0" brushRef="#br0" timeOffset="15300.31">14711 2286 0,'0'-21'0,"0"42"0,0-63 0,0 21 15,0-1-15,0 1 0,-21 0 0,-1 21 16,1 0-16,0 0 0,0 0 0,-21 0 16,20 0-16,1 0 0,-21 21 15,21 0-15,-22 1 0,22 20 0,0-21 16,0 21-16,0 1 0,21-1 15,0 22-15,-21-22 0,21 0 16,0 1-16,0-1 0,0 0 0,0 1 16,0-22-16,21 21 0,0-21 15,0 0-15,0 1 0,0-1 0,22 0 16,-22 0-16,21-21 0,1 0 0,-1 0 16,-21 0-16,21-21 0,1 0 15,-1 0-15,22-1 0,-22 1 0</inkml:trace>
  <inkml:trace contextRef="#ctx0" brushRef="#br0" timeOffset="15556.16">15282 2180 0,'0'0'0,"0"-42"15,0-22-15,0 22 0,0 0 16,0-1-16,0 22 0,0 0 0,0 0 16,-21 0-16,0 21 0,0 0 15,0 21-15,-1 0 0,1 0 16,21 22-16,-21-1 0,0 0 0,0 22 15,0-22-15,21 0 0,-22 22 16,1-1-16,21 1 0,-21-22 0,21 22 16,-21-1-16,21-20 0,0-1 15,0 0-15,0 1 0,0-22 0,0 21 16,0-21-16,0 0 0,0 1 0,21-1 16,0-21-16,0 0 15,1 0-15,-1 0 0,0 0 0,21 0 16,-21 0-16</inkml:trace>
  <inkml:trace contextRef="#ctx0" brushRef="#br0" timeOffset="16707.5">15706 2519 0,'0'-42'0,"0"84"0,21-106 0,-21 43 0,0 0 16,0 0-16,0 0 0,0 0 0,0-1 15,-21 22-15,-1-21 0,1 0 16,0 21-16,0 0 0,0 0 15,0 0-15,-22 0 0,22 21 16,0 22-16,0-22 0,-22 21 16,22 0-16,0-20 0,0 41 0,0-21 15,0 1-15,21-22 0,-22 21 16,22 1-16,0-22 0,0 21 0,0-21 16,0 0-16,0 1 0,0-1 0,22-21 15,-1 0-15,0 0 0,0 0 16,21 0-16,-20 0 0,20 0 0,-21-21 15,21 21-15,-20-22 0,20 1 0,-21 0 16,21 0-16,-20 0 0,-1 0 16,0-22-16,0 22 0,0-21 0,0-1 15,-21 1-15,0 21 16,0-21-16,22 20 0,-22 1 0,0 0 16,0 0-16,0 42 31,0 0-31,-22 0 0,22 22 0,0-22 15,0 21-15,-21-21 0,21 22 16,-21-22-16,21 21 0,0-21 0,0 22 16,0-22-16,0 0 0,0 0 0,0 0 15,0 1-15,21-22 16,0 0-16,1 0 0,-1 0 0,0 0 16,21 0-16,-21 0 0,22 0 15,-22 0-15,21-22 0,1 1 16,-22 21-16,21-21 0,-21 0 0,22 0 15,-22-22-15,0 22 0,0 0 16,-21-21-16,0 21 0,0-22 0,0 22 16,0 0-16,0 0 0,0 0 0,-21 21 31,0 21-31,0 0 0,-1 0 16,22 0-16,0 0 0,-21 22 15,21-22-15,0 0 0,0 21 0,0-20 16,0-1-16,0 0 0,0 0 0,0 0 15,21 0-15,1 1 0,-22-1 16,0 0-16,21-21 16,-42 0 15,-1 0-31,22-21 16,-21 21-16,21-21 0,-21 21 15,0-22-15,0 22 16,0 0-16,-1 0 15,22 22 1,0-1 0,22 0-1,-1 0-15,0-21 0,0 0 16,0 0-16,0 0 0,1 0 16,20 0-16,-21 0 0,21 0 15,1 0-15,-22 0 0,21 0 0,1 0 16,-1 0-16,0-21 0,1 21 0,-22-21 15,21 21-15,0-21 0,-20-1 16,20 1-16,-21 0 0,21-21 0,-20 21 16,-1-1-16,0-20 0,0 21 15,-21 0-15,0-22 0,0 22 0,0 0 16,0 0-16,-21 21 0,0 0 16,0 0-16,-1 0 0,-20 0 15,21 21-15,21 0 0,0 0 16,-21 1-16,21-1 0,0 0 0,0 0 15,0 0-15,21 0 0,0 1 16,-21-1-16,21 21 0,0-21 0,1 0 16,-1 1-16,0-1 0,-21 0 0,0 0 15,0 0-15,0 0 16,-21-21 0,0 0-1,-1 0-15,1 0 0,0 0 0,0-21 16,21 0-16,-21 21 15,21-21-15,0 0 0,0 0 16</inkml:trace>
  <inkml:trace contextRef="#ctx0" brushRef="#br0" timeOffset="17407.09">18711 2223 0,'0'0'0,"21"-22"0,-21 1 16,0 0-16,0 0 0,0 0 0,0 0 16,0-1-16,-21 1 15,0 21-15,-21 0 16,21 0-16,-1 0 0,-20 21 0,21 1 15,-21-1-15,20 21 0,1-21 16,-21 22-16,21-1 0,0 0 0,-1 1 16,1 20-16,0-21 0,0 22 0,0-22 15,21 1-15,0-1 0,0 0 16,0 1-16,0-1 0,21-21 0,0 0 16,21 0-16,-20 1 0,20-1 15,0-21-15,1 0 0,20 0 0,-21 0 16,1 0-16,20-21 0,-20-1 0,-1 1 15,0 0-15,1 0 16,-1-21-16,0 20 0,-21-20 0,22 0 16,-22-1-16,-21 1 0,0 0 15,0-22-15,0 22 0,0 0 0,0-1 16,0 22-16,-21-21 0,0 21 0,-1-22 16,-20 22-16,0 21 0,-1-21 15,1 21-15,0 0 0,-1 0 0,1 0 16,0 21-16,-1-21 0,1 21 15,21 0-15,0 1 0,0 20 0,-1-21 16,22 21-16,0-20 0,0 20 16,0-21-16,0 21 0,22-20 0,-1-1 15,0 21-15,21-42 0,1 21 16,-1-21-16,0 0 0,1 0 16,-1 0-16,21 0 0,-20 0 0</inkml:trace>
  <inkml:trace contextRef="#ctx0" brushRef="#br0" timeOffset="17951.79">19410 2138 0,'21'-42'16,"-42"84"-16,63-127 0,-21 43 0,0 0 0,1-1 15,-22 22-15,0-21 0,0 21 16,0-1-16,0 1 0,0 42 16,0 1-1,0-1-15,0 21 0,-22-21 16,1 22-16,0-1 0,21 21 0,-21-20 15,0-1-15,21 0 0,-21 22 16,21-22-16,-22 22 0,22-22 0,-21 22 16,21-22-16,0 0 0,0 1 15,-21-22-15,21 21 0,0-21 0,0 0 16,0 1-16,0-44 31,0 1-15,21 0-16,-21 0 0,0 0 15,0-22-15,21 22 0,1-21 0,-22 0 16,21 20-16,0-20 0,0 0 16,0 21-16,22-1 0,-22-20 15,21 42-15,-21-21 0,22 0 0,-1 21 16,0 0-16,-21 0 0,22 0 16,-22 21-16,21-21 0,-21 21 0,1 0 15,-1 22-15,0-22 0,-21 0 0,0 21 16,0-21-16,0 1 0,0 20 15,0-21-15,-21 0 0,0 0 0,-1 1 16,-20-1-16,21-21 0,-21 21 16,-1-21-16,22 0 0,-21 21 15,-1-21-15,22 0 0,-21 0 0,21 0 0,0 0 16,-1 0-16,1 0 16,42 0 15,1 0-31,-1 0 0,0 0 0,0 0 15,0 0-15,0 0 0</inkml:trace>
  <inkml:trace contextRef="#ctx0" brushRef="#br0" timeOffset="18383.54">19897 2688 0,'21'0'16,"-42"0"-16,63 0 0,-21 0 0,0 0 16,0 0-16,1 0 0,-1 0 0,0 0 15,0-21-15,0 21 0,0-21 16,1 0-16,-1 0 0,0-1 0,0 1 15,0-21-15,-21 21 0,21-22 16,1 22-16,-22-21 0,0 21 0,21 0 16,-21-1-16,21 1 0,-21 0 0,0 0 15,0 42 1,0 0 0,0 0-16,-21 22 0,21-22 15,0 21-15,-21 22 0,-1-22 0,1 22 16,21-22-16,0 21 0,-21-20 0,21 20 15,-21 1-15,21-1 16,0-20-16,0 20 0,0 1 0,0-1 16,0-21-16,0 22 0,0-1 0,-21-20 15,21 20-15,0-20 0,-21-1 16,21 21-16,0-20 0,0-22 0,0 21 16,0 1-16,-22-22 0,22 0 0,-21 0 15,21 0-15,-21-21 0,0 0 16,0 0-16,0 0 15,21-21-15,0 0 0,-22 0 16,22 0-16,0-1 16,0-20-16,0 21 0,0-21 0,0-1 15,0 1-15,0 0 0,0-1 16,22-20-16</inkml:trace>
  <inkml:trace contextRef="#ctx0" brushRef="#br0" timeOffset="18604.41">20278 2117 0,'0'-21'0,"0"42"0,-22-42 0,1 21 16,21-22 0,21 44 30,1-22-46,-1 21 0,0-21 0,0 21 16,0-21-16,-21 21 0,21 0 16,1-21-16</inkml:trace>
  <inkml:trace contextRef="#ctx0" brushRef="#br0" timeOffset="18943.22">20637 2413 0,'0'0'16,"22"0"-16,-1 0 0,0 0 15,0 0-15,0 0 0,0 0 16,1 0-16,-1 0 0,0 0 0,0-21 16,0 21-16,0-21 0,1 0 0,-1 21 15,0-22-15,0 1 0,0 0 16,-21 0-16,0 0 16,-21 21-1,0 0-15,0 0 0,0 0 0,-1 21 16,-20-21-16,21 21 0,0 0 0,-22 0 15,22 1-15,0 20 0,21-21 16,-21 21-16,21-20 0,0-1 0,0 21 16,0-21-16,0 0 15,0 1-15,0-1 0,21 0 0,-21 0 16,21 0-16,0-21 0,1 0 0,-1 21 16,0-21-16,21 0 0,-21 0 15,1 0-15,20 0 0,-21-21 0,21 0 16,1 21-16,-22-21 0,21 0 15</inkml:trace>
  <inkml:trace contextRef="#ctx0" brushRef="#br0" timeOffset="19440.93">21505 2244 0,'0'-21'16,"0"42"-16,0-64 0,-21 43 16,0 0-16,0 0 15,0 0-15,-1 0 0,1 0 16,0 22-16,0-1 0,0 21 0,0-21 15,-1 22-15,1-1 0,21 0 0,0-21 16,0 22-16,-21-1 0,21 0 16,0-20-16,0 20 0,0-21 0,0 0 15,21 0-15,0 1 0,1-22 16,-1 21-16,0-21 0,21 0 0,-21 0 16,22 0-16,-1 0 0,-21 0 0,22 0 15,-1-21-15,0 21 0,1-22 16,-1 1-16,0-21 0,-21 0 0,22-1 15,-1 1-15,-21 0 16,0-1-16,22-20 0,-22 20 0,0-20 16,0-1-16,0 22 0,1 0 0,-1-22 15,-21 22-15,0 21 0,0-22 16,0 22-16,0 0 0,0 42 31,-21 0-31,21 1 0,-22 20 0,1-21 16,0 21-16,21 1 0,-21-1 15,21 0-15,-21 1 0,21-1 0,-21 0 16,21 1-16,0-1 0,0 0 16,0-20-16,0 20 0,0-21 15,0 21-15,0-20 0,0-1 0,21 0 16,0-21-16,0 0 16,0 0-16,0 0 0,1 0 15,-1-21-15,-21 0 0,21-1 0,0 1 16,-21 0-16,0 0 0</inkml:trace>
  <inkml:trace contextRef="#ctx0" brushRef="#br0" timeOffset="19647.82">21886 2159 0,'21'0'16,"22"0"-16,-22 0 0,0 0 15,0 0-15,22 0 0,-22 0 16,21 0-16,-21 0 0,22 0 0,-22 0 16,21 0-16,-21 0 0,0 0 15,1 0-15,-1 0 0,0 0 0,0 0 16,-21-21-16</inkml:trace>
  <inkml:trace contextRef="#ctx0" brushRef="#br0" timeOffset="20123.55">23643 2265 0,'0'-21'0,"0"42"0,0-63 16,0 20-16,0 1 0,0 0 0,21 0 15,0 0-15,-21 0 0,22-22 0,-1 22 16,0 21-16,-21-21 0,0 0 16,21 21-16,-21 21 15,0 0-15,0 0 0,0 22 16,0-1-16,0 0 0,-21 1 0,0-1 16,21 21-16,-21-20 0,-1 20 15,1-20-15,21-1 0,-21 0 0,0 1 16,21-1-16,-21-21 0,21 0 15,0 22-15,0-22 0,0 0 16,21-21 15,0 0-31,0 0 0</inkml:trace>
  <inkml:trace contextRef="#ctx0" brushRef="#br0" timeOffset="20508.33">24193 2350 0,'0'0'0,"0"21"47,0 21-47,-21-21 0,0 0 0,0 22 16,0-1-16,0-21 0,21 22 16,-22-22-16,22 21 0,-21-21 0,21 0 15,0 1-15,0-1 0,0 0 0,0 0 16,21-21-1,1 0-15,-1 0 0,0 0 0,0 0 16,0 0-16,0 0 0,22 0 16,-22-21-16,0 21 0,0-21 15,22 0-15,-22-1 0,0 1 0,-21 0 16,21 0-16,-21-21 0,0-1 16,0 22-16,0-21 0,0-1 0,0 22 15,0-21-15,-21 21 0,0 0 16,0-1-16,-1 22 0,1 0 0,0 0 15,0 0-15,0 0 0,0 0 16,-1 0-16,1 0 0,0 22 16,21-1-1,-21-21-15</inkml:trace>
  <inkml:trace contextRef="#ctx0" brushRef="#br0" timeOffset="20696.22">23664 2265 0,'-21'-21'0,"42"42"0,-63-42 0,21 21 0,21-21 15,-21 21-15,21-22 16,21 22-16,0 0 16,21 0-16,-21 0 0,22 0 0,-1 0 15,0 0-15,1 0 0,-1 0 16,0 0-16,1-21 0,-1 21 0,0 0 15</inkml:trace>
  <inkml:trace contextRef="#ctx0" brushRef="#br0" timeOffset="21771.6">25971 2752 0,'0'0'0,"-21"0"0,0 0 16,21-21 15,0-1-31,0 1 15,21 21-15,0-21 0,22 0 0,-22 0 16,0-22-16,21 22 0,-20-21 16,20 0-16,0 20 0,1-20 0,-1 0 15,0-1-15,-21 1 0,22 0 0,-22-1 16,0 1-16,0 0 0,-21 21 16,0-1-16,0 1 0,0 0 0,-21 21 15,-21 0 1,21 0-16,-22 21 0,22-21 0,-21 21 15,21 22-15,-1-22 0,1 0 16,0 21-16,21 1 0,0-1 0,0 0 16,0 1-16,0-1 0,0 0 0,21-20 15,0 20-15,1 0 0,-1 1 16,0-22-16,0 21 0,-21-21 0,21 0 16,-21 1-16,21-1 0,-21 0 15,-21-21 1,0 0-16,0 0 15,0 0-15,0 0 0,-1 0 0,1-21 16,0 0-16,0-1 0,0 22 16,0-21-16,-1 21 0,22-21 15,0 42 17,22 0-32,-1-21 0,0 22 15,0-22-15,0 21 0,0-21 0,1 0 16,-1 0-16,21 0 0,-21 0 15,22 0-15,-22 0 0,21 0 0,0 0 16,1 0-16,-22 0 0,21-21 16,1 21-16,-1-22 0,-21 1 0,0 21 15,22-21-15,-22 0 0,0 0 16,0-22-16,0 22 0,0 0 16,-21-21-16,0 21 0,0-22 0,22 22 15,-22 0-15,0 0 0,0 42 31,0 0-15,-22 0-16,22 0 0,-21 22 0,21-22 16,0 21-16,-21-21 0,21 22 15,0-22-15,0 0 0,0 21 0,0-20 16,0-1-16,0 0 0,21 0 16,0-21-16,1 21 15,-1-21-15,21 0 0,-21 0 16,0 0-16,22 0 0,-22 0 15,21-21-15,-21 21 0,1-21 0,-1 0 16,0 0-16,0 21 0,0-22 0,0-20 16,1 21-16,-1 0 0,-21 0 15,0-22-15,0 22 0,0 0 16,0 42 0,0 0-16,-21 0 15,-1 1-15,22-1 0,0 21 16,-21-21-16,0 0 0,21 1 15,0-1-15,0 0 0,0 0 0,0 0 16,21-21 0,0 21-16,1-21 0,-1 0 15,0 0-15,0 0 0,0-21 16,0 0-16,22 21 0,-22-21 0,0 0 16</inkml:trace>
  <inkml:trace contextRef="#ctx0" brushRef="#br0" timeOffset="22243.33">27749 2307 0,'0'0'0,"0"-42"0,22 0 16,-22-1-16,0 22 0,0 0 0,0 0 16,0 0-16,0-1 0,-22 22 15,1 22-15,0-1 16,0 0-16,21 0 0,-21 21 16,0-20-16,21 20 0,0 0 15,-22 1-15,22-22 0,-21 21 0,21 0 16,0 1-16,0-1 0,0 0 15,0-20-15,0 20 0,0-21 0,-21 0 16,21 0-16,0 1 0,0-1 16,-21-21-16,21 21 0,0-42 31,0 0-15,0-1-16,0 1 15,0 0-15,0-21 0,0 21 16,0-1-16,21-20 0,0 21 0,22-21 15,-22 20-15,0 1 0,21 0 16,1 0-16,-22 21 0,21 0 0,-21 0 16,22 0-16,-22 0 0,0 21 0,0 0 15,0 0-15,0 1 0,-21 20 16,0-21-16,0 0 0,0 22 0,-21-22 16,0 0-16,0 0 0,-21 0 15,20 0-15,-20 1 0,0-1 0,21-21 16,-22 21-16,1-21 0,21 0 15,-22 0-15,22 0 0,0 21 16,0-21-16,21-21 16,0 0-16,42 0 15</inkml:trace>
  <inkml:trace contextRef="#ctx0" brushRef="#br0" timeOffset="22668.09">29083 2413 0,'0'0'15,"21"-21"-15,0 0 0,0 0 16,1-1-16,-1 1 0,0 21 15,0-21-15,0 0 0,0 0 16,1 0-16,-1-1 0,-42 22 47,-1 22-47,-20-1 0,21 0 16,0 21-16,0-21 0,-22 22 15,22-1-15,0-21 0,0 22 0,21-1 16,0 0-16,-21-21 0,21 22 15,0-22-15,0 21 0,0-21 0,21 1 16,-21-1-16,21 0 0,0 0 16,21-21-16,-20 21 0,-1-21 0,21 0 15,-21 0-15,22 0 0,-1 0 16,0 0-16,-21 0 0,22 0 0,-1-21 16,-21 0-16,22 0 0,-1 0 15,0-1-15</inkml:trace>
  <inkml:trace contextRef="#ctx0" brushRef="#br0" timeOffset="22895.96">29908 2328 0,'0'0'0,"22"-42"0,-22-21 0,0 20 0,0 1 16,0 21-16,0-22 0,0 22 15,0 0-15,0 0 0,0 42 16,-22 0 0,1 0-16,0 22 0,21-22 0,-21 21 15,0 1-15,0 20 0,21-21 0,-22 1 16,22 20-16,-21-20 0,21-1 15,0 0-15,-21 1 0,21-1 0,-21 0 16,21-21-16,0 22 0,0-22 16,0 0-16,0 0 0,0 0 15,21-21-15,0 0 0,0 0 16,22 0-16,-22 0 0,21 0 16</inkml:trace>
  <inkml:trace contextRef="#ctx0" brushRef="#br0" timeOffset="23964.34">30374 2646 0,'21'-42'0,"-42"84"0,63-106 0,1 22 16,-43 0-16,21-1 0,-21 1 0,0 21 16,0-21-16,0 20 0,0 1 15,-21 21-15,0-21 0,-1 21 0,1 0 16,0 0-16,-21 0 0,21 0 0,-22 21 16,1-21-16,0 43 0,20-22 15,-20 0-15,0 21 0,21 1 16,-22-22-16,22 21 0,0 0 15,0 1-15,21-22 0,0 21 0,0-21 16,0 1-16,0-1 0,0 0 16,0 0-16,0 0 0,21 0 0,0-21 15,21 0-15,-20 0 0,-1 0 0,0 0 16,21 0-16,-21 0 0,22 0 16,-22-21-16,0 0 0,21 21 0,-20-21 15,-1-21-15,0 20 0,0 1 16,0-21-16,0 0 0,1-1 0,-1 1 15,0 21-15,-21-22 0,0 22 16,0 0-16,0 0 0,-21 63 31,0-21-15,21 1-16,-22 20 0,1-21 0,21 21 16,0-20-16,-21 20 0,21-21 15,0 0-15,0 22 0,0-22 0,0 0 16,0 0-16,21-21 15,0 21-15,1-21 0,-1 0 16,0 0-16,21 0 0,-21 0 16,22 0-16,-22 0 0,21-21 0,-21 0 15,22 21-15,-22-21 0,21-22 16,-21 22-16,1-21 0,-1 21 16,0-22-16,0 1 0,0 21 15,-21-21-15,21 20 0,-21 1 0,0 0 16,-21 21-1,0 0-15,0 21 0,0 0 16,21 1-16,0-1 0,-21 0 0,21 21 16,-22-21-16,22 1 0,0 20 15,0-21-15,0 0 0,0 0 0,0 1 16,0-1-16,22 0 0,-1 0 16,0-21-16,-21 21 0,0 0 15,-21-21 32,0 0-47,-1 0 0,22-21 16,-21 21-16,0 0 0,0 0 15,63 0 32,-21 0-47,22 0 0,-22 0 16,0 0-16,21 0 15,1 0-15,-1 0 0,0 0 0,1 0 16,-1 0-16,0-21 0,1 0 16,-1 0-16,-21 0 0,0-22 0,22 22 15,-22-21-15,0 21 0,-21-22 16,0 22-16,0 0 0,0 0 0,0 0 16,0-1-16,-21 44 15,0-1 1,21 0-16,-21 0 0,21 0 15,0 0-15,0 22 0,0-22 0,0 0 16,0 21-16,0-20 0,0-1 16,21 0-16,-21 21 0,21-21 15,-21 1-15,0-1 16,0 0-16,-21-21 16,0 0-16,-1 0 0,1 0 15,0 0-15,0 0 0,0 0 16,21-21-16,21 0 15,0 21-15,0-22 16,0 1-16</inkml:trace>
  <inkml:trace contextRef="#ctx0" brushRef="#br0" timeOffset="24243.18">32152 2074 0,'0'0'0,"0"-21"32,0 0-32,21 21 0,0 0 15,1 0-15,-1 0 0,21 0 16,0 0-16,-20 0 0,20 0 0,0 0 16,22 0-16,-22 0 0,0 0 15,-20 0-15,20 0 0,-21 0 0,0 0 16,0 0-16,1 0 15,-44 0 1,1 0 0,0 0-16,0 0 0,0 0 15,0 0-15</inkml:trace>
  <inkml:trace contextRef="#ctx0" brushRef="#br0" timeOffset="24468.05">32470 2053 0,'0'0'0,"-43"64"16,22-22-1,0-21-15,21 0 0,-21 1 16,0 20-16,-1-21 0,22 21 16,-21-20-16,0 20 0,21 0 0,0-21 15,-21 22-15,0-1 16,21-21-16,0 22 0,0-22 0,0 21 16,0-21-16,0 0 0,0 1 15,0-1-15,0 0 0,21-21 31,0 0-15,0-21-16,0 21 0</inkml:trace>
  <inkml:trace contextRef="#ctx0" brushRef="#br0" timeOffset="24983.27">32618 2455 0,'0'0'0,"0"-21"0,21 0 0,-21 42 46,0 0-46,-21 1 0,0-1 0,-1 0 16,22 0-16,0 0 0,0 0 16,-21 22-16,21-22 0,0 0 0,0 0 15,0 0-15,21-21 16,1 22-16,-1-22 0,0 0 16,0 0-16,0 0 0,0 0 15,1 0-15,-1-22 0,0 1 16,0 21-16,0-21 0,-21 0 0,21 0 15,1 0-15,-1-22 0,-21 22 16,0 0-16,21-21 0,-21 20 16,21 1-16,-21 0 15,0 42 1,-21 0-16,0 1 16,0 20-16,-1-21 0,22 21 15,-21-20-15,0 20 0,0 0 0,21 1 16,-21-1-16,21-21 0,0 43 15,0-22-15,0 0 0,-21 1 0,21-1 16,-22 0-16,22 1 0,0-1 16,-21 0-16,0 1 0,0-1 15,21 0-15,-21 1 0,0-22 0,-1 0 16,-20 0-16,21 0 0,0 0 16,-22 1-16,22-22 0,-21 0 15,21 0-15,0 0 0,-22 0 0,22 0 16,0 0-16,0 0 0,21-22 15,0 1-15,0 0 16,0 0-16,0 0 0,0 0 0,21-1 16,0 1-16,0 0 0</inkml:trace>
  <inkml:trace contextRef="#ctx0" brushRef="#br0" timeOffset="25284.1">33062 2477 0,'0'0'0,"-21"0"0,0 0 15,0 0-15,0 21 0,21 0 16,-22 21-16,1-21 0,0 22 16,21-1-16,-21 22 0,0-22 0,21 0 15,-21 1-15,-1-1 0,22 21 16,0-20-16,-21-1 0,0 0 15,21 1-15,-21-22 0,21 21 16,0 1-16,0-22 0,0 0 16,-21 0-16,21 0 0,0 0 0,0 1 15,-21-22-15,21-22 32,0 1-32</inkml:trace>
  <inkml:trace contextRef="#ctx0" brushRef="#br0" timeOffset="25588.44">32893 2582 0,'0'0'0,"0"-21"16,0-21-16,0 21 0,0 0 0,21 21 16,-21-22-16,21 22 15,0 0-15,1 0 16,-1 0-16,21 0 0,-21 0 0,0 22 15,1-22-15,20 21 0,-42 0 16,21 0-16,-21 0 0,0 0 16,0 1-16,0-1 0,-21 0 15,0 0-15,0 0 0,-1 0 16,1-21-16,0 22 0,-21-22 16,21 0-16,-1 21 0,1-21 15,0 0-15,0 0 0,0 0 16,42 0-1,0 0 1,0 0-16</inkml:trace>
  <inkml:trace contextRef="#ctx0" brushRef="#br0" timeOffset="25955.77">33168 2646 0,'0'-21'46,"21"21"-46,0 0 16,1 0-16,-1 0 0,0-21 16,21 21-16,-21 0 0,1-22 15,-1 1-15,21 0 0,-21 0 16,0 21-16,1-21 0,-1-22 0,0 22 16,-21 0-16,21 21 0,-21-21 15,0 0-15,-21 21 16,0 0-16,0 0 0,-22 21 15,22 0-15,0 0 0,-21 22 16,20-22-16,1 0 0,0 21 0,0-21 16,21 1-16,-21-1 15,21 0-15,0 0 0,0 0 0,0 0 16,21 1-16,0-22 16,0 0-16,0 0 15,1 0-15,-1 0 0,0 0 0,21 0 16,-21 0-16,1-22 0,-1 1 15,0 0-15,0 0 0,0 0 0</inkml:trace>
  <inkml:trace contextRef="#ctx0" brushRef="#br0" timeOffset="26451.92">33697 1884 0,'0'21'94,"-21"-21"-63,21-21 16,0 0-31,0 0-1,0 42 32,0 0-47,0 0 0,0 0 16,0 0-16,-21-21 0,21 22 16,0-1-16,-21 0 15,0-21-15</inkml:trace>
  <inkml:trace contextRef="#ctx0" brushRef="#br0" timeOffset="26743.31">33845 1863 0,'0'-21'47,"0"-1"-15,0 44-1,0-1-16,0 0-15,0 0 16,0 0-16,0 0 0,0 1 16,0-1-16,0 0 15,0 0-15</inkml:trace>
  <inkml:trace contextRef="#ctx0" brushRef="#br0" timeOffset="39523.57">3006 9038 0,'0'21'31,"21"-21"31,0 0-46,0 0 0,0 0-16,0 0 15,1-21-15,-1 21 16,0-21-16,0 21 0,0-21 16,0 0-16,1 21 0,-1-21 0,0 21 15,21-22-15,-21 1 0,1 21 16,-1-21-16,0 21 0,0-21 0,0 21 15,0-21-15,1 21 0,-1-21 16,0 21-16,-21-22 0,21 1 0,0 0 16,0 21-16,1-21 0,-1 0 15,21 0-15,-21 21 0,0-22 16,1 1-16,20 0 0,-21 0 0,0 0 16,0 21-16,22-21 0,-22-1 15,0 1-15,0 0 0,22 0 0,-22 0 16,0 21-16,0-21 0,0-1 0,0 1 15,1 0-15,-1 0 0,0 0 16,0 0-16,0-1 0,22 1 0,-22 0 16,21-21-16,-21 21 0,0-1 15,22-20-15,-22 21 0,21-21 0,-21 20 16,22 1-16,-1-21 0,-21 21 0,22 0 16,-22-22-16,21 22 15,-21 0-15,22 0 0,-22 0 0,21-1 16,-21-20-16,22 21 0,-22 0 0,21 0 15,-21-1-15,22 1 0,-22-21 16,21 21-16,-21 0 0,0-1 0,22-20 16,-22 21-16,21 0 0,-21-22 15,22 22-15,-1-21 0,-21 21 0,22-22 16,-22 22-16,21-21 0,-21 21 0,0 0 16,22-1-16,-22-20 0,21 21 15,-21 0-15,22 0 0,-22-1 0,21 1 16,-21 0-16,1 0 0,-1 0 15,21 0-15,-21-1 0,0 1 16,1 0-16,20-21 0,-21 21 0,0-1 16,22 1-16,-22-21 0,0 21 15,21-22-15,-21 22 0,1 0 0,-1-21 16,0 21-16,0-22 0,0 22 0,0-21 16,22 21-16,-22-1 0,0 1 15,0-21-15,0 21 0,22 0 0,-1-1 16,-21-20-16,22 21 0,-22 0 15,21 0-15,0-1 0,-20 1 0,20 0 16,-21 0-16,0-21 0,22 20 16,-22 1-16,21 0 0,-21 0 0,22 0 15,-22-22-15,0 22 0,21 0 16,-21-21-16,22 21 0,-22-22 16,0 22-16,0-21 0,0 21 0,22-1 15,-22-20-15,0 21 0,0 0 16,0 0-16,1-1 0,-1 1 0,0 0 15,0 21-15,0-21 0,0 0 0,1 21 16,-1-21-16,0-1 0,0 22 16,0 0-16,0-21 0,1 21 0,-1-21 15,0 21-15,0 0 16,0 0-16,0-21 0,1 21 0,-1 0 16,0 0-16,0-21 0,0 21 0,22 0 15,-22 0-15,0-21 16,0 21-16,21 0 0,-20 0 0,-1 0 15,0 0-15,0 0 16,0 0-16,0 0 0,1 0 0,-1 0 16,0 0-16,0 0 0,0 0 15,0 0-15,1 0 16,-1 0-16,0 0 0,0 0 16,0 0-16,0 0 0,1 21 15,-1-21-15,0 21 0,0-21 16,0 21-16,0 0 0,1 0 15,-1 1-15,0-22 16,0 21-16,-21 0 0,21-21 16,0 21-16,1 0 0,-1-21 15,0 21-15,0 1 0,21-22 0,-20 21 16,-1 0-16,0 0 0,0 0 0,0-21 16,0 21-16,1 1 0,-1-1 15,0 0-15,0 0 0,0 0 0,0 0 16,1-21-16,-1 22 0,0-1 15,0 0-15,0 0 0,0 0 0,1 0 16,-1 1-16,21-1 0,-21 0 0,-21 0 16,21 0-16,1 0 0,-1 1 15,0-1-15,0-21 0,0 21 0,-21 0 16,21 0-16,1 0 0,-1 1 16,0-1-16,0 0 15,0 0-15,0 0 0,1 0 0,-1 1 16,-21-1-16,21 0 0,0 0 0,0 0 15,0 22-15,1-22 0,-1 0 16,0 0-16,21 21 0,-21-20 0,1 20 16,-1-21-16,0 0 0,21 22 0,-21-22 15,1 0-15,20 0 0,-21 21 16,0-20-16,0-1 0,22 0 16,-22 21-16,0-21 0,0 1 0,0-1 15,1 0-15,-1 0 0,0 21 16,0-20-16,0-1 0,0 21 0,1-21 15,-1 22-15,0-22 0,0 21 0,-21 0 16,21-20-16,0 20 0,1-21 16,-1 21-16,0 1 0,0-22 0,0 21 15,0-21-15,-21 22 0,22-22 0,-1 0 16,0 21-16,0-20 0,0-1 16,0 21-16,1-21 0,-1 0 15,0 1-15,0-1 0,0 21 0,22-21 16,-22 0-16,0 22 0,0-22 0,0 21 15,0-21-15,1 1 0,20 20 0,-21-21 16,0 21-16,0-20 0,1-1 16,20 0-16,-21 21 0,0-21 15,22 1-15,-22-1 0,0 0 0,0 0 16,0 0-16,0 0 0,1 1 0,-1-1 16,0 0-16,0-21 0,0 21 15,0 0-15,1 0 0,-1 1 16,-21-1-16,21-21 0,-21 21 15,21-21-15,-21 21 0,21-21 0,-21 21 16,21-21-16,-21 21 16,22-21-16,-1 22 15,0-22 1,-21 21 0,21-21-16,0 0 15,0 0 1,-21 21-1,22-21-15,-1 0 16,0 0 0,-21-21 15,-21 0-15</inkml:trace>
  <inkml:trace contextRef="#ctx0" brushRef="#br0" timeOffset="40907.78">2011 9462 0,'-64'0'16,"128"0"-16,-149 0 15,64 0-15,0 0 0,0 21 0,-1-21 0,1 0 16,0 0-16,0 0 0,0 0 15,0 0-15,-1 0 0,1 0 16,42 0 31,1 0-47,-1 0 0,21 0 16,-21 0-16,0 0 0,22 0 15,-22 0-15,21 0 0,-21 0 0,22-21 16,-1 21-16,0 0 0,1 0 15,20-22-15,-20 22 0,20 0 0,1 0 16,-1-21-16,22 21 0,-22 0 0,22 0 16,-22-21-16,22 21 0,-21 0 15,20 0-15,-20 0 0,20 0 16,1-21-16,0 21 0,-1 0 16,1 0-16,21-21 0,-21 21 0,20 0 15,-20 0-15,21 0 0,-21 0 0,20-21 16,1 21-16,0 0 0,0 0 15,21 0-15,-21-22 0,0 22 0,21 0 16,-22 0-16,1-21 0,0 21 0,21 0 16,-21 0-16,0-21 0,21 21 15,-21 0-15,21 0 0,-22-21 0,1 21 16,21 0-16,0 0 0,0-21 0,0 21 16,0 0-16,0 0 0,0-21 15,0 21-15,0 0 0,0 0 16,21-22-16,-21 22 0,0-21 0,22 21 15,-22 0-15,0-21 0,0 21 16,0 0-16,0 0 0,0-21 0,0 21 16,0 0-16,0-21 0,0 21 0,0 0 15,0-21-15,0 21 0,0-22 16,0 22-16,0 0 0,0-21 0,-22 21 16,22 0-16,0 0 0,0-21 15,0 21-15,0 0 0,22 0 0,-44-21 16,22 21-16,-21 0 0,0 0 0,0 0 15,0 0-15,0-21 0,-22 21 16,22 0-16,-21 0 0,21 0 16,-22 0-16,1 0 0,0 0 0,-22 0 15,1-21-15,-1 21 0,1 0 16,-1 0-16,1 0 0,-22 0 0,0 0 16,1 0-16,-22 0 0,0 0 15,0 0-15,0 0 0,0 0 0,-42 0 110,0 0-110,0 0 0,0 0 0</inkml:trace>
  <inkml:trace contextRef="#ctx0" brushRef="#br0" timeOffset="41059.69">12763 8975 0,'0'0'0,"0"21"0,-21-21 62,0 0-62,0 0 0,0 0 0,0 0 16,-1 0-16</inkml:trace>
  <inkml:trace contextRef="#ctx0" brushRef="#br0" timeOffset="44823.49">2836 8615 0,'0'21'0,"0"0"31,0 0-31,-21-21 0,0 0 15,21 22 1,-21-22-16,0 0 16,-1 0-1,44-22 63,-1 22-78,0-21 0,0 0 0,0 21 16,0-21-16,1 0 16,-1 0-16,0 21 0,0-22 15,0 1-15,0 21 0,-21-21 0,22 21 16,-1-21-16,0 0 0,0 0 16,0 21-16,-21-22 0,21 1 0,1 21 15,-1-21-15,0 0 0,0 21 0,-21-21 16,21 0-16,0-1 0,22 1 15,-22 21-15,0-21 0,0 0 0,0 0 16,22 0-16,-22-1 0,0 1 16,21-21-16,-20 21 0,20 0 15,0-1-15,-21 1 0,22-21 0,-1 21 16,-21 0-16,22-1 0,-1 1 16,0 0-16,-21-21 0,22 21 0,-22-1 15,21 1-15,-21 0 0,22-21 0,-22 21 16,21-1-16,-21 1 0,22-21 15,-22 21-15,21 0 0,1-22 0,-1 22 16,0 0-16,1 0 0,-1-22 16,0 22-16,22-21 0,-22 21 0,0 0 15,1-22-15,-1 22 0,22-21 0,-22 21 16,0-22-16,1 22 0,-1 0 16,-21-21-16,21 20 0,1 1 15,-1 0-15,-21 0 0,22-21 0,-22 20 0,21 1 16,0 0-16,-20 0 15,20 0-15,0 0 0,-21-1 0,22 1 16,-1 0-16,-21 0 0,22-21 0,-1 20 16,0 1-16,-21 0 0,22 0 15,-1 0-15,0 0 0,-20-1 0,20 1 16,0 0-16,-21-21 0,22 21 16,-1-1-16,-21 1 0,0 0 0,1 21 15,-1-21-15,0 0 0,0 0 0,0 21 16,0-22-16,-21 1 15,22 21-15,-1 0 16,-42 0 62,-1-21-62</inkml:trace>
  <inkml:trace contextRef="#ctx0" brushRef="#br0" timeOffset="45415.84">5715 6160 0,'-21'0'0,"0"0"31,-1 0-31,22 21 31,0 0-15,22-21-1,-1 0-15,0 21 0,0-21 16,0 0-16,0 0 16,1 0-16,-1 0 0,0 0 0,0 0 15,0 0-15,0 0 0,1 0 16,-1 0-16,0 0 0,0 0 0,0 0 16,0 0-16,1 0 0,-1 0 0,0-21 15,0 21-15,0 0 16,0 0-1,-21 21 48,0 0-63,0 0 16,-21 1-16,0-1 0,21 0 0,-21 0 15,0 0-15,0 22 0,-1-22 0,1 21 16,0-21-16,0 0 0,0 22 15,0-22-15,-1 21 0,22-21 0,-21 1 16,0-1-16,0 0 0,21 0 16,0 0-16,-21-21 0,0 21 0,21 1 15,-22-22-15,22-22 47</inkml:trace>
  <inkml:trace contextRef="#ctx0" brushRef="#br0" timeOffset="46480.66">10202 5715 0,'0'0'0,"-21"0"0,21-21 0,-21 21 15,0 0-15,21-21 16,0 42 47,0 0-48,0 0-15,0 0 16,0 1-16,21-1 0,0 0 15,-21 0-15,21 21 0,-21-20 16,21-1-16,1 0 0,-1 0 0,-21 0 16,21 0-16,0 1 0,0-1 0,0 0 15,1 0-15,-1 21 0,0-20 16,0-1-16,0 21 0,0-21 0,22 22 16,-22-1-16,21 0 0,1 1 0,-1-1 15,0 21-15,1-20 0,-1-1 16,0 0-16,1 22 0,-1-22 0,43 43 15,-43-22-15,-21-20 0,21-1 16,1 0-16,-22 22 16,21-22-16,1 22 0,-22-22 0,21 22 15,-21-22-15,22 21 0,-22-20 0,21-1 16,-21 0-16,0 22 0,22-22 16,-22-21-16,0 22 0,21-1 0,-20 0 15,-1-20-15,0 20 0,0-21 16,-21 21-16,21-20 0,-21-1 0,21 21 15,-21-21-15,0 0 0,0 1 0,0-1 16,0 0-16,0 0 16,0 0-16,0-42 93,0 0-77,-21 21-16,0-21 16,0 21-16</inkml:trace>
  <inkml:trace contextRef="#ctx0" brushRef="#br0" timeOffset="46880.43">11218 7959 0,'0'0'0,"21"0"47,1 0-47,-1 0 0,0 21 15,0-21-15,-21 21 0,21-21 16,0 21-16,1 0 0,-1-21 0,0 22 16,0-1-16,21-21 0,-20 21 15,-1 0-15,0-21 0,0 21 0,-21 0 16,21-21-16,0 22 0,1-1 0,-1-21 16,-21 21-16,21-21 15,0 21-15,0-21 31,-21-21 16,21 0-47,-21 0 16</inkml:trace>
  <inkml:trace contextRef="#ctx0" brushRef="#br0" timeOffset="47179.26">12065 7705 0,'0'0'16,"0"-21"-1,0-1-15,-21 22 16,0 0-16,-1 22 16,1-1-1,0 0-15,21 0 0,-21 0 16,21 0-16,-21 1 0,0 20 0,-1-21 15,22 0-15,-21 0 0,0 22 16,0-22-16,0 0 0,21 0 0,-21 0 16,-1 1-16,22-1 0,-21-21 0,21 21 15,0 0 1,-21-21-16,0 0 31,21-21-31</inkml:trace>
  <inkml:trace contextRef="#ctx0" brushRef="#br0" timeOffset="48023.78">4043 5906 0,'0'0'0,"0"-22"0,0 1 0,0-21 15,0 21-15,0 0 0,0-1 16,-21 1-16,21 0 0,0 0 16,0 42 15,0 0-31,0 0 0,0 1 16,0 20-16,0 0 0,0-21 15,-22 22-15,22 20 0,0-20 0,-21-1 16,21 0-16,0 1 0,0-1 15,-21 0-15,21-21 0,-21 22 0,21-1 16,0-21-16,0 22 0,0-22 0,0 0 16,0 0-16,0 0 15,0-42 1,0 0 0</inkml:trace>
  <inkml:trace contextRef="#ctx0" brushRef="#br0" timeOffset="48447.54">4191 6096 0,'0'21'16,"-21"0"-1,21 1-15,-21-1 0,21 0 16,0 0-16,0 0 0,-22 0 15,22 1-15,0-1 0,0 0 0,0 0 16,0 0-16,0 0 0,0 1 16,0-1-16,22 0 0,-22 0 15,21-21-15,0 0 0,0 0 16,0 0-16,0 0 0,1 0 16,-1 0-16,0-21 0,0 21 0,0-21 15,0 0-15,1 21 0,-22-22 0,0 1 16,21 0-16,-21 0 0,0 0 15,0 0-15,0-1 0,0 1 0,0 0 16,-21-21-16,-1 21 0,1-1 16,0 1-16,0 21 0,0 0 15,0 0-15,-1 0 16,1 0-16,21 21 16,0 1-1,0-1-15,21-21 31,1 0-31</inkml:trace>
  <inkml:trace contextRef="#ctx0" brushRef="#br0" timeOffset="48743.37">4635 6011 0,'0'0'0,"0"22"31,0-1-31,0 0 16,0 0-16,0 0 0,0 0 0,0 1 16,0 20-16,0-21 0,0 21 15,0 1-15,0-1 0,-21 0 0,21 1 16,-21-1-16,21 0 0,0 1 0,0-1 16,0 0-16,0 1 0,0-22 15,0 0-15,0 21 0,0-20 0,0-1 16,0 0-16,0-42 47,21 0-47,-21-1 0,0 1 0,0-21 15,0 21-15</inkml:trace>
  <inkml:trace contextRef="#ctx0" brushRef="#br0" timeOffset="49028.2">4572 6075 0,'0'0'15,"0"-21"-15,0 0 16,-21 21-16,21-22 16,21 22-1,0 0-15,21 0 0,-20 0 16,-1 0-16,21 0 0,-21 0 16,0 22-16,22-22 0,-22 21 0,0 0 15,0 0-15,0 0 0,1 0 0,-22 1 16,0-1-16,0 0 15,0 0-15,-22 0 0,1 0 16,0-21-16,21 22 0,-21-22 16,0 0-16,0 0 0,-1 0 0,1 0 15,0 0-15,0 0 16,21-22-16,-21 1 16</inkml:trace>
  <inkml:trace contextRef="#ctx0" brushRef="#br0" timeOffset="49340.02">3725 5948 0,'0'0'0,"21"0"31,1 0-31,-1 0 16,0 0-16,21-21 0,-21 21 15,22-21-15,-1 21 0,0-22 0,1 1 16,20 21-16,-20-21 0,-1 21 0,0 0 16,1 0-16,-1 0 0,-21-21 15,0 21-15,-21 21 31,-21-21-31,0 0 0,0 0 16,21 21-16</inkml:trace>
  <inkml:trace contextRef="#ctx0" brushRef="#br0" timeOffset="50531.34">12023 6625 0,'0'-21'63,"0"0"-48,0 0-15,0 0 16,0-1-1,-22 22-15,1-21 0,0 21 16,0-21-16,0 21 0,0 0 16,-1 0-16,1 0 0,0 0 0,0 0 15,-21 0-15,20 21 0,1 0 0,-21 1 16,21-1-16,0 0 0,-1 21 16,-20-21-16,21 1 0,0 20 0,21-21 15,0 21-15,-21-20 0,21 20 0,0-21 16,0 0-16,0 0 0,0 1 15,0-1-15,0 0 0,21 0 0,-21 0 16,21-21-16,0 0 0,0 21 0,0-21 16,1 0-16,-1 0 0,0 0 15,0 0-15,21-21 0,-20 0 16,20 21-16,-21-21 0,21 0 0,-20 0 16,-1-1-16,21 1 0,-21 0 0,0-21 15,1 21-15,-1-22 0,-21 1 0,21 0 16,-21-1-16,21 1 0,-21 0 15,0-22-15,0 22 0,0 21 0,0-22 16,0 1-16,0 21 0,0 0 16,0-1-16,0 1 0,-21 21 31,0 0-31,21 21 0,-21 1 0,21 20 16,0-21-16,0 21 0,0 1 15,0-1-15,-22 22 0,22-22 0,0 43 16,0-43-16,0 0 0,0 1 15,0-22-15,0 21 0,0-21 16,0 0-16,0 22 0,0-22 0,0 0 16,0 0-16,22 0 15,-1-21 1,0 0-16,0 0 0,0 0 16,0-21-16,1 21 0</inkml:trace>
  <inkml:trace contextRef="#ctx0" brushRef="#br0" timeOffset="50964.09">12488 6668 0,'0'0'0,"0"-22"0,0 1 15,-21 21 1,0 0 0,21 21-16,-21-21 0,0 22 0,21-1 15,-22 0-15,1 0 0,21 0 16,-21 0-16,21 1 0,-21-1 0,0 0 15,21 0-15,0 0 0,0 0 16,0 1-16,0-1 0,0 0 0,0 0 16,0 0-1,21-21-15,0 0 16,0 0-16,0 0 0,1 0 16,-1 0-16,0-21 0,0 21 15,0-21-15,0 0 0,-21 0 16,22-1-16,-22 1 0,0 0 0,0 0 15,0-21-15,0 20 0,0 1 0,0-21 16,0 21-16,0 0 0,0-1 16,0 1-16,-22 0 0,1 21 0,0-21 15,0 21-15,0 0 16,0 0-16,-1 0 16,22 21-16,-21 0 0,0 0 15,21 1-15,-21-1 0,21 0 0,0 0 16,0 0-16,0 0 15,21 1-15,0-22 0,0 0 16</inkml:trace>
  <inkml:trace contextRef="#ctx0" brushRef="#br0" timeOffset="52027.48">12933 6562 0,'-21'0'0,"-22"21"15,43 0-15,-21 0 16,21 0-16,-21 1 0,0-1 16,21 0-16,0 0 0,0 21 15,-21-20-15,21-1 0,0 0 0,0 0 16,0 0-16,0 0 0,0 1 0,0-1 15,0 0-15,0 0 0,0 0 32,21-21-32,0 0 0,0 0 0,0 0 15,0 0-15,1 0 0,-1 0 16,0-21-16,0 0 16,0 0-16,0 21 0,1-21 0,-1-1 15,0 1-15,-21 0 0,21 0 0,-21 0 16,21 0-16,-21-1 0,0 44 47,0-1-47,0 0 0,0 0 15,0 0-15,-21-21 16,21 21-16,0 1 0,0-1 0,0 0 16,0 0-16,21-21 31,0 0-31,1 0 0,-1 0 15,0 0-15,0 0 0,0 0 16,0-21-16,-21 0 16,22 0-16,-1-1 15,-21 1-15,0 0 0,0 0 0,0 0 16,0 0-16,0-22 0,0 22 16,0 0-16,0 0 0,-21 0 0,21-1 15,-22 22-15,22-21 0,-21 21 31,42 0-15,-21-21 0,22 21-16,-1 0 0,0 0 0,0 0 15,0 0-15,0 0 0,1 0 16,-1 0-16,0 0 0,0 0 16,0 0-16,0 0 0,-21 21 15,0 0-15,0 1 0,22-22 16,-22 21-16,0 0 0,0 0 0,0 0 15,0 0-15,0 1 0,0-1 0,0 0 16,0 0 0,0 0-16,0 0 0,-22-21 15,22 22-15,-21-22 0,21 21 16,-21-21 0,0 0-1,21-21 1,0-1-1,0 1-15,0 0 16,0 0-16,0-21 0,21 20 0,0-20 16,0 21-16,1-21 0,-1 20 0,0-20 15,0 21-15,0-21 16,0 20-16,1 1 0,-1 21 0,0 0 16,0 0-16,0 0 0,22 0 0,-22 0 15,0 21-15,0 22 0,0-22 16,0 0-16,1 21 0,-22-20 0,0-1 15,0 21-15,0-21 0,0 0 0,0 1 16,0-1-16,0 0 0,-22 0 16,1 0-16,0 0 0,0 1 15,0-22-15,21 21 0,-21-21 16,-1 0-16,22 21 0</inkml:trace>
  <inkml:trace contextRef="#ctx0" brushRef="#br0" timeOffset="57491.35">7810 4424 0,'0'-21'16,"-21"21"0,0 21-1,0-21-15,21 21 0,-21 0 0,0 0 16,-1 1-16,1-1 15,21 0-15,0 0 0,-21 0 0,21 0 16,0 1-16,0-1 0,0 0 16,21 0-16,0-21 0,22 21 15,-22-21-15,21 0 0,1 0 0,-1 0 16,0 0-16,1 0 0,-1 0 16,0 0-16,1 0 0,-1 0 0,0-21 15,-21 0-15,22 0 0,-22 21 16,0-21-16,0-1 0,-21 1 0,0 0 15,0 0-15,0 0 0,0 0 16,0-1-16,0 1 0,0-21 0,-21 21 16,0 0-16,0-1 0,0 1 15,-22-21-15,22 42 0,-21-21 16,-1 0-16,1 21 0,0 0 0,-1 0 16,1 0-16,0 0 0,-1 21 15,1 0-15,21-21 0,-21 21 0,20 0 16,1 22-16,0-22 0,0 21 15,21-21-15,0 22 0,0-22 0,0 21 16,0-21-16,0 22 0,0-22 16,0 0-16,21 21 0,0-21 0,-21 1 15</inkml:trace>
  <inkml:trace contextRef="#ctx0" brushRef="#br0" timeOffset="57771.19">7980 4720 0,'0'0'0,"0"21"47,0 1-47,0-1 0,0 21 0,0-21 16,0 22-16,0-22 0,0 21 15,0 0-15,0-20 0,-21 20 0,21-21 16,-22 21-16,22-20 0,0-1 15,0 0-15,-21 0 0,21 0 16,-21 0-16,21-42 31,0 0-15,21 0-16,0 0 16</inkml:trace>
  <inkml:trace contextRef="#ctx0" brushRef="#br0" timeOffset="58159.97">7916 4847 0,'0'0'16,"-106"85"-1,85-64-15,-21 0 16,21 0-16,-22 1 0,22-1 0,-21 0 16,21 0-16,0 0 0,-1-21 15,1 21-15,21-42 31,21 21-15,1-21-16,20 0 0,-21 0 0,0 0 16,0-1-16,22 1 0,-22 0 15,21-21-15,-21 21 0,1-1 0,20 1 16,-21 0-16,0 21 0,0 0 16,1 0-16,-1 21 0,0 22 15,0-22 1,-21 0-16,0 21 0,21-21 0,0 22 15,-21-22-15,0 0 0,0 0 16,22 0-16,-1 22 0,-21-22 16,21-21-16,-21 21 0,21-21 15,0 0 1,-21-21 0</inkml:trace>
  <inkml:trace contextRef="#ctx0" brushRef="#br0" timeOffset="69408">16616 5271 0,'0'-22'31,"-21"22"-16,-1 0 1,1 0 0,0 0-16,0 0 0,0 0 15,-22 0-15,22 0 0,0 0 16,-21 22-16,21-22 0,-22 0 0,22 0 16,-21 0-16,21 0 0,-22 0 15,22 0-15,-21 21 0,21-21 0,-1 0 16,1 0-16,0 0 0,0 0 15,63 0 32,-21 0-47,22 0 0,-1 0 0,22 0 16,-1 0-16,1 0 0,-1 0 16,1 0-16,20 0 0,-20 0 0,20 0 15,1 0-15,-21 0 0,20-21 16,1 21-16,0 0 0,-1 0 0,1-22 15,-22 22-15,22-21 0,-21 21 16,-1 0-16,-21 0 0,1 0 0,-22 0 16,21 0-16,-21 0 0,-21-21 0,0 0 31,0 0-15,-21 21-16,0-21 15,0 21-15,0-22 0,0 22 0,-22-21 16,22 0-16,0 21 0,-21-21 15,20 0-15,-20 21 0,21-21 0,-21 21 16,20 0-16,1-22 0,0 22 16,0-21-16,0 21 0,0 0 15,42 0 17,0 0-32,0 21 0,0-21 15,0 0-15,1 0 0,-1 22 16,21-22-16,-21 0 0,0 0 0,22 21 15,-1 0-15,-21-21 16,0 0-16,22 21 0,-22-21 0,0 21 16,0-21-16,0 21 0,1-21 15,-22 22-15,21-22 0,-21 21 0,0 0 16,0 0-16,-21 0 0,-1-21 16,1 21-16,0 1 0,0-1 15,-21 0-15,20 0 0,-20 0 0,0 0 16,21 1-16,-22-1 0,22-21 15,-21 21-15,21 0 0,-1-21 0,1 21 16,-21 0-16,21-21 16,21 22-16,-21-22 0,42-22 47,0 22-47,21-21 0,-21 0 0</inkml:trace>
  <inkml:trace contextRef="#ctx0" brushRef="#br0" timeOffset="71188.33">19071 4763 0,'0'-22'0,"0"44"0,0-86 0,0 43 15,-21 21-15,21-21 0,0 0 16,0-1-16,0 1 0,0 0 0,0 0 16,0 0-1,-21 21-15,0 0 16,-1 0-1,1 0-15,0 21 0,0 0 0,0 0 16,21 0-16,-21 1 0,-1 20 16,1-21-16,21 21 0,-21 1 15,0 20-15,0-20 0,21-1 0,-21 21 16,21-20-16,-22-1 0,22 0 16,0 1-16,0-1 0,0 0 0,0 1 15,0-1-15,0 0 0,0-20 16,0 20-16,22-21 0,-1 0 0,0 0 15,0 1-15,0-1 0,0 0 16,22-21-16,-22 0 0,21 0 0,-21 0 16,22 0-16,-1 0 0,0 0 0,1 0 15,-1-21-15,0 0 0,1-1 16,-1 1-16,0 0 0,1 0 16,-22 0-16,21-22 0,-21 22 15,22-21-15,-22 0 0,0-1 0,0-20 16,0 20-16,1-20 0,-22-1 0,0 22 15,0-21-15,0 20 0,0-20 16,-22 20-16,1 1 0,0 0 0,-21-1 16,-1 22-16,1 0 0,0 0 15,-22 0-15,22 0 0,-22 21 0,22 0 16,-21 0-16,20 0 0,1 0 16,0 21-16,-1 0 0,22 0 0,-21 0 15,21 0-15,-1 22 16,1-1-16,0 0 0,0 22 0,21-22 15,0 22-15,0-22 0,0 0 0,0 22 16,0-22-16,21 1 0,0-1 16,0-21-16,1 21 0,-1-20 0,21 20 15,-21-21-15,22 0 0,-22 0 16,21-21-16,0 22 0,-20-22 0,20 21 16,0-21-16,1 0 0,-1 0 15,0 0-15,1 0 0,20-21 0,-42-1 16,22 1-16,-1 21 0,21-42 15,-20 0-15,-22 20 0,0 1 16,0 0-16,0 0 0,1-21 16,-1 20-16,-21 1 0,0 0 15,21 21-15,-21 21 32,0 0-17,-21 1-15,21-1 0,0 21 16,0-21-16,-21 0 0,21 1 15,-22-1-15,22 0 0,0 0 0,0 0 16,0 0-16,-21-21 0,21 22 0,0-1 16,-21-21-16,21 21 15,0-42 32,0 0-47,0-1 16,21 1-16,0-21 0,-21 21 15,22 0-15,-1-22 0,-21 22 0,21 0 16,0-21-16,0 20 0,0 1 16,-21 0-16,22 0 0,-1 0 0,0 21 15,0 0-15,0 0 16,0 0-16,-21 21 16,0 0-16,22 0 0,-22 0 0,21 1 15,-21 20-15,0-21 0,0 0 16,21 0-16,-21 1 0,21-1 15,0 0-15,-21 0 0,21 0 16,1 0-16,-1-21 0,-21 22 16,21-22-16,0 0 0,0 0 0,0 0 15,1 0-15,-1 0 16,0 0-16,0 0 0,0 0 0,0 0 16,1-22-16,-1 1 0,0 0 15,0 21-15,0-21 0,0-21 0,1 20 16,-1 1-16,0 0 0,21-21 15,-21 21-15,1-1 0,-1 1 0,0 0 16,0 0-16,0 21 0,-21-21 16,21 21-1,-21 21-15,0 0 16,0 0-16,0 0 0,0 1 16,0-1-16,0 0 15,-21-21-15,21 21 16,0-42 31,0 0-47,0 0 15,0-1-15,0 1 16,0 0-16,0 0 16,0 0-16,0 0 0,0-1 15,-21 22 1,21-21-16,-21 21 15,0 0-15,0 0 16,21 21 15,-22-21-31,22 22 78,0-1 1,-21-21-48</inkml:trace>
  <inkml:trace contextRef="#ctx0" brushRef="#br0" timeOffset="72791.41">20701 5165 0,'0'-21'16,"21"21"-16,0-22 0,-21 1 15,0 0 1,0 0-16,-21 21 31,21 21-15,-21 0-16,0 0 0,0-21 16,-1 22-16,1-1 0,0 21 15,0-21-15,0 0 0,21 1 0,0-1 16,-21 0-16,21 0 0,0 0 15,-22 0-15,22 1 0,0-1 16,0 0-16,22 0 16,-1-21-16,0 0 0,21 21 0,-21-21 15,22 0-15,-22 0 0,21 0 0,-21 0 16,22 0-16,-1 0 0,0 0 16,-20-21-16,20 21 0,-21-21 0,21 0 15,-20 21-15,20-21 0,-21-1 16,0 1-16,0 0 0,1 0 15,-1 0-15,0-22 0,0 22 0,-21 0 16,0-21-16,0 21 0,0-1 16,0 1-16,0 0 0,0 0 0,0 0 15,0 0-15,-21 21 16,0 0-16,21 21 16,-21 0-16,21 0 0,0 0 0,0 22 15,0-22-15,0 0 0,0 0 16,0 0-16,0 22 0,0-22 15,0 0-15,0 0 0,0 0 16,0 0-16,21-21 0,0 22 16,0-22-16,0 0 0,0 0 15,1 0-15,-1 0 16,0 0-16,0 0 0,0 0 0,0-22 16,1 1-16,-1 0 0,0 0 0,21 0 15</inkml:trace>
  <inkml:trace contextRef="#ctx0" brushRef="#br0" timeOffset="73240.14">22839 5080 0,'0'0'0,"0"-42"31,0 21-31,0-1 16,0 1-16,21 21 0,-21-21 15,21 21-15,0 0 16,-21 21 0,0 0-16,0 1 0,0-1 15,0 21-15,0-21 0,0 0 0,0 22 16,0-22-16,0 0 0,0 0 16,0 0-16,0 22 0,0-22 15,-21 0-15,21 0 0,0 0 0,-21-21 16,21 22-16,21-44 47,0 1-47,-21 0 0,21 0 15</inkml:trace>
  <inkml:trace contextRef="#ctx0" brushRef="#br0" timeOffset="73623.94">23093 4572 0,'0'0'0,"-106"0"32,85 0-32,0 0 0,-1 21 0,-20 0 15,21 1-15,0-1 0,0 0 16,21 0-16,0 21 0,0-20 0,0-1 16,0 0-16,0 0 0,0 0 15,0 0-15,21 1 0,21-22 16,-21 0-16,0 0 0,1 0 15,20 0-15,-21 0 0,21 0 0,-20-22 16,-1 1-16,0 0 0,0 0 16,0 0-16,-21 0 0,0-1 0,0 1 15,0 0-15,0 0 0,0 0 16,0 0-16,-21-1 0,0 22 0,0-21 16,0 21-16,-1 0 0,1 0 0,0 0 15,0 0-15,0 0 16,0 0-16,21 21 0,-22-21 15,22 22-15,0-1 16,0 0-16,22-21 0,-1 0 16,0 0-16,0 0 0,0 0 0,0 0 15,22 0-15</inkml:trace>
  <inkml:trace contextRef="#ctx0" brushRef="#br0" timeOffset="73925.75">23749 4445 0,'0'0'0,"21"-21"0,0 0 16,-21 42 31,0 21-47,-21-21 0,0 1 16,0 20-16,0 0 0,21-21 0,-22 43 15,1-22-15,0 1 0,0-1 16,21 0-16,0 22 0,-21-22 0,21-21 15,-21 22-15,21-1 0,0-21 16,0 21-16,0-20 0,0-1 0,0 0 16,21-21-1,0 0-15,0 0 16,0 0-16,22-21 16,-22 0-16,-21-1 0,21 1 15,0 0-15,-21 0 0,21-21 0</inkml:trace>
  <inkml:trace contextRef="#ctx0" brushRef="#br0" timeOffset="74079.67">23707 4784 0,'0'-21'0,"0"42"0,-22-42 16,1 21-16,0 0 15,63 0 17,-20 0-17,-1 0-15,0 0 0,21 0 0,1 0 16,-1 0-16,0 0 15,22 0-15,-1 0 0,-20 0 0</inkml:trace>
  <inkml:trace contextRef="#ctx0" brushRef="#br0" timeOffset="74348.52">25294 4678 0,'0'0'0,"0"-21"15,-21 21-15,0 21 16,0 0-16,21 0 16,-22 0-16,1 22 0,21-22 15,0 21-15,-21-21 0,0 22 0,21-22 16,-21 21-16,21-21 0,0 1 16,0 20-16,-21-21 0,21 0 0,0 0 15,0 1-15,0-1 16,21-21-1,0 0 1,0-21-16,21 21 0</inkml:trace>
  <inkml:trace contextRef="#ctx0" brushRef="#br0" timeOffset="74707.31">25654 4741 0,'0'-21'0,"0"42"0,-21-42 31,0 21-31,-1 0 0,1 0 16,0 0-16,0 0 0,0 21 16,0-21-16,-1 22 0,1-1 0,0 0 15,0 0-15,21 0 0,0 0 0,0 1 16,0-1-16,0 0 16,21-21-16,0 21 15,0-21-15,1 0 16,-1 0-16,0 21 0,0-21 0,0 0 15,0 0-15,1 21 0,-1-21 0,-21 22 16,21-1-16,-21 0 16,0 0-16,-21 0 15,0-21 1,-1 21-16,1-21 0,0 0 16,0 0-16,0 0 0,0 0 0,-1 0 15,1 0-15,0 0 0,0 0 16,0 0-16,0-21 15,21 0-15,-22 21 16</inkml:trace>
  <inkml:trace contextRef="#ctx0" brushRef="#br0" timeOffset="74891.2">24828 4509 0,'-21'0'16,"0"0"-16,0 0 15,0 0 1,0 0 0,21 21-16</inkml:trace>
  <inkml:trace contextRef="#ctx0" brushRef="#br0" timeOffset="75683.75">27601 4805 0,'0'-21'0,"0"42"0,0-63 15,0 20-15,0 1 0,0 0 16,0 0-16,0 42 47,0 21-47,-21-20 16,21 20-16,0 0 0,0 1 0,0-1 15,0 0-15,0 1 0,0-1 16,0-21-16,0 21 0,0-20 0,0-1 15,0 0-15,0 0 0,0 0 16,0 0-16,21-21 0,0 22 16,1-22-16,-1 0 0,0 0 15,0 0-15,0 0 0,22-22 0,-22 22 16,21-21-16,-21 0 0,22 0 0,-1 0 16,-21 0-16,21-1 0,-20-20 15,-1 21-15,0-21 0,0 20 16,-21-20-16,0 21 0,21 0 15,-21-22-15,0 22 0,0 0 16,-21 21 0,0 21-1,21 0 1,-21 1-16,21-1 16,0 0-16,0 0 15,21-21-15,0 0 16,0 0-16</inkml:trace>
  <inkml:trace contextRef="#ctx0" brushRef="#br0" timeOffset="76031.55">28490 4784 0,'0'-21'16,"0"42"15,0 0-16,0 0-15,0 21 0,0-20 0,-21 20 16,21 0-16,-21 1 0,21-1 0,-21 0 16,21 1-16,0-1 15,-21 21-15,-1-20 0,1 20 0,0 1 0,21-1 16,-21 1-16,0-1 16,-22 1-16,22 20 0,0-20 0,0-1 15,0 1-15,0-1 0,-1 1 0,22-22 16,0 22-16,-21-22 0,21-21 15,0 22-15,0-22 0,0 0 0,0 0 16,0 0-16,0-42 31,0 0-31,21 0 0,-21 0 0,22-1 16,-1 1-16,0-21 0,-21 21 16,21-22-16,0 1 0</inkml:trace>
  <inkml:trace contextRef="#ctx0" brushRef="#br0" timeOffset="76335.37">28342 5355 0,'0'-63'0,"0"126"0,0-169 0,0 43 0,0-1 16,0 1-16,0-1 0,21 22 15,-21 0-15,21-22 0,1 43 0,-1-21 16,0 21-16,0-1 0,0 1 16,0 0-16,1 21 0,20 0 0,-21 0 15,21 0-15,-20 0 0,20 21 16,0 0-16,-21 22 0,1-22 15,-1 21-15,0-21 0,-21 22 0,0-22 16,0 21-16,-21-21 0,0 22 0,-1-22 16,-20 0-16,21-21 0,-21 21 15,-1 0-15,22-21 0,-21 0 16,21 22-16,-22-22 0,22 0 0,0 0 16,42-22 30,0 22-46,0-21 0,1 21 16</inkml:trace>
  <inkml:trace contextRef="#ctx0" brushRef="#br0" timeOffset="76607.22">29104 4741 0,'0'0'0,"21"-21"0,0 0 0,-21 0 16,0 0-16,-21 21 31,0 21-31,0 0 0,-21 0 16,20 0-16,1 1 0,0 20 0,0 0 15,0-21-15,0 22 0,-1-1 16,22-21-16,0 22 0,0-22 0,0 21 16,0-21-16,0 0 15,0 1-15,0-1 0,0 0 0,22 0 16,-1-21-16,0 21 0,21-21 0,-21 0 15,22 0-15,-1 0 0,0 0 16,1 0-16,-1-21 0,0 21 0,22-21 16,-22 0-16</inkml:trace>
  <inkml:trace contextRef="#ctx0" brushRef="#br0" timeOffset="78287.66">29739 4805 0,'0'-21'0,"0"42"0,0-63 15,0 20-15,0 1 0,0 0 16,0 0-16,-21 21 15,0-21-15,0 21 0,-1 0 0,1 0 16,0 0-16,0 21 0,0 0 16,0 0-16,-22 0 0,22 1 0,0 20 15,0-21-15,0 21 0,21-20 16,-22 20-16,22-21 0,0 0 0,-21 22 16,21-22-16,0 0 0,0 0 15,0 0-15,0 0 0,21-21 0,1 22 16,-1-22-16,0 0 0,0 0 15,0 0-15,0 0 0,1 0 0,-1 0 16,0-22-16,0 1 0,0 0 16,0 0-16,1 0 0,-1 0 0,-21-22 15,21 1-15,0 21 0,-21-22 16,0 1-16,21 21 0,-21 0 16,21 0-16,-21-1 0,0 44 31,-21-1-31,0 0 0,0 0 15,21 21-15,-21-20 0,0 20 16,21-21-16,0 21 0,0-20 0,0-1 16,0 0-16,0 0 0,0 0 15,0 0-15,0 1 0,0-1 0,21-21 16,0 21-16,0-21 0,0 0 16,22 0-16,-22 0 0,0 0 15,21-21-15,-21 0 0,22 21 16,-1-22-16,-21-20 0,22 21 15,-1-21-15,-21 20 0,21-20 0,1 0 16,-22-1-16,21 22 0,-21-21 16,1 21-16,-22 0 0,0-1 0,0 1 15,-22 21 1,1 0-16,0 21 16,0 1-16,21-1 0,-21 0 15,21 21-15,0-21 0,0 1 0,0 20 16,0-21-16,0 0 0,0 22 15,0-22-15,0 0 0,0 0 0,0 0 16,0 0-16,0 1 16,-21-22 15,-1 0-15,22-22-16,-21 1 0,0 21 0,21-21 15,-21 21-15,0 0 0,21-21 16,-21 21-16,21 21 31,0 0-31,21-21 0,-21 21 16,21-21-16,0 0 0,0 22 15,0-22-15,1 0 0,-1 0 16,0 0-16,0 0 0,21 0 0,-20 0 16,-1 0-16,21 0 0,-21-22 15,22 1-15,-22 0 0,0 0 0,0 0 16,0 0-16,0-22 0,1 1 15,-1 0-15,0-22 0,0 22 0,0-1 16,0 1-16,1 0 0,-22-22 16,21 22-16,-21 0 0,21 20 0,-21-20 15,0 21-15,21 0 0,-21 0 16,0-1-16,0 44 16,0-1-16,0 0 15,-21 0-15,0 21 0,21 1 16,0-22-16,-21 21 0,-1 1 15,22-1-15,0 0 0,0 1 0,0-1 16,0 0-16,0 1 0,0-1 16,0-21-16,0 21 0,0-20 0,0-1 15,0 0-15,22 0 0,-1-21 16,0 0-16,0 21 0,0-21 0,22 0 16,-22 0-16,0 0 0,0-21 15,0 21-15,0-21 0,1 0 16,-1 0-16,0-22 0,0 22 0,-21-21 15,21 21-15,0-22 0,-21 22 16,22 0-16,-44 42 31,1 0-15,0 0-16,21 1 0,-21-1 0,21 0 16,0 0-16,0 0 0,0 0 15,0 1-15,0-1 0,0 0 0,0 0 16,21-21-1,0 0-15,0 0 0,22 0 16,-22 0-16,21 0 0,-21 0 16,22 0-16,-22-21 0,0 0 15,0 0-15,22-1 0,-22 1 16,0-21-16,0 21 0,0-22 0,-21 22 16,21-21-16,-21 21 0,22 21 15,-22-21-15,0 42 16,-22-21-1,1 21-15,0 0 0,21 0 0,-21 0 16,0 1-16,0 20 0,21-21 16,0 0-16,-22 0 0,1 1 0,21-1 15,-21-21-15,21 21 0,0 0 16,0 0-16,0-42 47,0 0-47,21 0 0,0 0 15,1-1-15,-1-20 0,0 21 0,0-21 16,0-1-16,0 22 0,22-21 16,-22 21-16,21-1 0,-21 1 0,1 0 15,20 21-15,-21 0 0,0 0 16,0 0-16,1 0 0,-22 42 16,21-20-16,-21-1 0,0 21 15,0-21-15,0 22 0,0-22 16,0 21-16,0-21 0,0 0 0,0 1 15,0-1-15,0 0 0,0 0 16,0 0-16,21-21 47,0 0-47,0 0 16,22 0-16,-22-21 0,21 21 15</inkml:trace>
  <inkml:trace contextRef="#ctx0" brushRef="#br0" timeOffset="78863.84">32364 4805 0,'0'0'0,"21"-42"16,0 20-16,0 1 0,-21-21 0,0 21 15,0 0-15,0-1 0,-21 22 32,-21 0-32,21 0 0,-1 0 0,-20 22 15,0-1-15,-1 0 0,22 0 16,-21 0-16,0 0 0,20 1 0,1-1 15,0 21-15,0-21 0,21 0 16,-21 1-16,21-1 0,0 0 0,0 0 16,0 0-16,21-21 15,0 21-15,0-21 0,0 0 0,1 0 16,-1 0-16,0 0 0,0-21 16,0 0-16,0 21 0,1-21 15,-1 0-15,0 0 0,0-1 16,0 1-16,0 0 0,1 0 15,-22 0-15,21 0 0,-21 42 47,-21 0-47,-1 0 16,1 0-16,0 22 0,0-1 0,0-21 16,0 21-16,21 1 0,-22-1 15,22 22-15,0-22 0,0 0 16,0 1-16,0 20 0,0-21 0,0 22 15,0-1-15,0-20 0,0 20 16,0 1-16,0-1 0,0 1 16,0-1-16,-21 1 0,0-22 0,21 0 15,-21 1-15,0-1 0,0-21 16,-1 0-16,1 1 0,0-1 0,0-21 16,0 0-16,0 0 0,-1 0 15,1 0-15,0 0 0,21-21 16,-21-1-16,21 1 0,0 0 15,0 0-15,0 0 0,0 0 0,0-1 16,0-20-16,-21 0 0,21-1 16,0 1-16,0 0 0,0-1 0</inkml:trace>
  <inkml:trace contextRef="#ctx0" brushRef="#br0" timeOffset="79084.72">31496 4487 0,'0'0'0,"-21"-21"0,0 0 0,-1 0 15,1 21 1,0 0 46,0 0-62,0 0 0,0 0 16</inkml:trace>
  <inkml:trace contextRef="#ctx0" brushRef="#br0" timeOffset="79271.61">30459 4593 0,'0'0'15,"0"21"-15,21-21 31,0 0-31,0 0 0,0 0 16,22 0-16,-1 0 0,-21 0 16,22 0-16,-1 0 0,-21 0 0,21 0 15,-20 0-15,-1 0 0,-21 22 16,0-1-16,-43-21 16</inkml:trace>
  <inkml:trace contextRef="#ctx0" brushRef="#br0" timeOffset="79827.81">18119 6964 0,'0'0'0,"0"-21"15,0 0-15,0 42 16,0 0-1,0 0-15,0 0 0,0 0 16,-22 1-16,22 20 0,0 0 16,-21-21-16,21 22 0,0-1 15,0 0-15,-21 1 0,21-1 0,-21 0 16,21-20-16,-21-1 0,21 21 0,0-21 16,0 0-16,0 1 15,21-44 1,0 1-16,0 21 15,0-21-15</inkml:trace>
  <inkml:trace contextRef="#ctx0" brushRef="#br0" timeOffset="80167.75">18605 6985 0,'0'0'16,"22"-21"-16,-1 0 0,0 21 0,-21-21 0,-21 21 31,-22 21-31,22-21 0,0 21 15,-21 0-15,21 0 0,-1 0 0,-20 1 16,21-1-16,0 0 0,0-21 16,21 21-16,0 0 0,0 0 0,0 1 15,0-1-15,21-21 16,0 21-16,21-21 0,-21 0 0,22 21 16,-22-21-16,21 21 0,-21-21 0,22 21 15,-22-21-15,0 22 16,0-22-16,0 21 0,1-21 0,-22 21 15,0 0-15,0 0 16,-22-21-16,1 0 0,0 21 16,-21-21-16,-1 0 0,22 0 0,-21 0 15,0 22-15,20-22 0,-20 0 16,21 0-16,0 0 0,0 0 0,-1-22 16,1 1-16,21 0 0,0 0 0,0 0 15,0 0-15</inkml:trace>
  <inkml:trace contextRef="#ctx0" brushRef="#br0" timeOffset="80347.64">18055 6710 0,'-21'0'0,"42"0"0,-63 0 16,21-21-16,21 42 46,0 0-30,21-21-16,0 0 0,0 0 0</inkml:trace>
  <inkml:trace contextRef="#ctx0" brushRef="#br0" timeOffset="81059.81">20362 7154 0,'0'-21'0,"0"0"16,0 0-16,0 0 16,0 0-16,0-1 15,0 1-15,0 0 0,0 0 0,0 0 16,0 0-16,0-22 0,0 22 16,0 0-16,0 0 0,0 0 0,-21-1 15,0 1-15,0 0 0,0 21 0,-1 0 16,1 0-16,-21 0 0,21 0 15,-22 21-15,22 0 0,-21 1 0,21 20 16,-22 0-16,22-21 16,0 22-16,0-1 0,0 0 0,21 1 15,0-22-15,-21 21 0,21 1 0,0-1 16,0-21-16,0 0 0,0 0 16,0 1-16,21-1 0,0 0 0,0-21 15,0 0-15,22 0 0,-22 0 16,0 0-16,21-21 0,1 0 0,-1-1 15,0 1-15,-21-21 0,22 21 0,-1-22 16,0 1-16,-20 21 0,20-21 16,-21-1-16,0-20 0,0 20 0,1-20 15,-22 21-15,0-22 0,0 1 16,0 20-16,0-20 0,0 42 16,0-22-16,0 22 0,0 0 0,0 42 15,0 0 1,0 0-16,0 22 0,-22-1 0,22 0 15,-21 1-15,21 20 0,0-20 16,0-1-16,0 0 0,-21 1 0,21-1 16,0 0-16,0 1 0,0-1 0,0-21 15,0 21-15,21-20 0,0-1 16,1 0-16,-1 0 0,0 0 16,0 0-16,21-21 0,-20 0 0,20 0 0,-21 0 15,21 0-15,-20-21 16,20 0-16,-21 0 0</inkml:trace>
  <inkml:trace contextRef="#ctx0" brushRef="#br0" timeOffset="82466.99">21061 6943 0,'0'0'0,"21"-43"0,-21 22 0,0 0 15,0 0-15,0 0 0,0 0 16,-21 42 0,21 0-16,-21 0 15,-1 0-15,1 0 16,0 1-16,21 20 0,-21-21 0,21 0 0,-21 22 15,21-22-15,0 0 0,0 21 16,0-21-16,0 1 0,0-1 16,0 0-16,0 0 0,21-21 0,0 21 15,0-21-15,0 0 0,22 0 16,-22 0-16,0 0 0,0-21 16,0 21-16,1-21 0,20 0 0,-21 0 15,0-1-15,0 1 0,-21 0 16,22-21-16,-22 21 0,21-1 0,-21-20 15,0 0-15,0 21 0,0-22 0,0 22 16,-21 0-16,-1 0 0,1 0 16,0-1-16,0 22 0,0 0 0,-22 0 15,22 0-15,0 22 0,-21-1 16,21-21-16,-1 21 0,22 0 16,-21 0-16,21 0 0,0 1 0,0-1 15,0 0-15,0 0 16,21 0-16,1-21 0,-1 0 15,21 0-15,-21 0 0,0 0 0,22 0 16,-22 0-16,21 0 0,-21 0 16,22 0-16,-1-21 0,-21 21 0,22-21 15,-1 0-15,-21 21 0,21-21 16,-20-1-16,20 1 0,-21 21 0,0-21 16,0 0-16,1 21 0,-22-21 15,21 21-15,-21 21 16,0 0-1,0 0-15,0 0 0,0 1 0,0-1 16,0 0-16,-21 0 0,21 21 16,0-20-16,0-1 0,-22 0 0,22 0 15,0 21-15,0-20 0,0-1 16,0 0-16,0 0 0,22-21 16,-1 0-16,21 0 15,-21 0-15,0 0 0,1 0 16,20-21-16,-21 21 0,0-21 15,22 0-15,-22-1 0,0 1 0,0 0 0,0 0 16,0-21-16,1 20 16,-1 1-16,-21 0 0,0 0 0,0 0 15,21 21-15,-42 21 32,21 0-32,-21 0 15,-1 0-15,22 1 0,-21-22 16,21 21-16,-21 0 0,21 0 0,0 0 15,0 0-15,0 1 0,0-1 0,0 0 16,0 0-16,21-21 16,0 0-16,1 0 15,-1 0-15,0 0 0,0-21 16,0 0-16,0 0 16,-21-1-16,22 1 0,-22 0 0,0 0 15,0 0-15,0 0 0,0-22 16,0 22-16,0 0 0,0 0 0,0-22 15,0 22-15,0 0 0,0 0 0,0 0 16,0 0-16,0-1 16,21 22 15,0 0-31,0 0 0,0 0 16,0 0-16,1 0 0,-1 0 15,21 0-15,-21 0 0,0 0 16,1 0-16,-1 22 0,0-1 0,0 0 15,0 0-15,-21 0 0,21 22 16,-21-22-16,0 0 0,0 0 16,0 0-16,0 0 0,0 1 0,0-1 15,0 0-15,0 0 0,0 0 16,0 0-16,0 1 0,0-1 16,-21-21-1,0 0 1,21-21-1,0-1 1,0 1-16,0 0 16,0 0-16,0 0 0,0 0 0,21-22 15,0 22-15,22 0 0,-22-21 0,0 20 16,21 1-16,-20-21 0,20 21 16,0 21-16,-21-21 0,22 21 0,-22 0 15,0 0-15,0 21 0,0 0 16,1 0-16,-1 0 0,-21 0 0,21 1 15,-21 20-15,0-21 0,0 0 0,0 0 16,0 22-16,0-22 0,-21 0 16,21 0-16,-21 0 0,21 1 0,0-1 15,0 0-15,-22 0 0,22 0 16,-21-21 0,21-21 30,0 0-46,0 0 0,0 0 16,0-1-16</inkml:trace>
  <inkml:trace contextRef="#ctx0" brushRef="#br0" timeOffset="85167.44">21590 7006 0,'0'21'0,"21"-21"31,0 0-15,0 0-16,1 0 0,20 0 15,-21 0-15,0 0 0,22 0 0,-22-21 16,21 21-16,-21 0 0,0 0 0,22-21 16,-22 21-16,0 0 0,21 0 15,-20-21-15,-1 21 0,0 0 0,0 0 16,0 0-16,-21-21 0,-21 21 31,0 0-31,0 0 16,0 21-16,-22-21 0,22 21 0,-21-21 15,-1 21-15,1-21 0,0 21 16,-1 1-16,22-22 0,0 21 0,0-21 16,0 21-16,21 0 15,0 0-15,21-21 16,21 0-16,-21 0 0,22 0 0,-1 0 16,0 0-16,-20 0 0,20 0 15,0 0-15,1 0 0,-22 0 0,21 0 16,-21 0-16,0 0 0,-42 0 31,0 0-31,-21 0 16,-1 0-16,1 0 0,0 21 15,-1-21-15,1 22 0,21-22 0,-21 21 16,42 0-16,21-21 16,0 0-16,0 0 15,21 0-15</inkml:trace>
  <inkml:trace contextRef="#ctx0" brushRef="#br0" timeOffset="85652.2">23220 6922 0,'-21'21'0,"42"-42"0,-64 42 15,43 0 1,22-21 15,-1 0-31,0 0 0,0 0 0,0 0 16,0 0-16,1 0 0,-1 0 0,0-21 15,0 0-15,0 21 0,0-22 16,1 22-16,-22-21 0,0 0 16,0 0-16,-22 0 15,1 21-15,0 0 16,0 0-16,0 0 0,-22 0 0,22 0 16,-21 21-16,21 0 0,-22 0 15,22 0-15,0 1 0,0-1 16,21 21-16,0-21 0,0 0 0,0 1 15,0 20-15,0-21 0,0 0 16,0 0-16,21 1 0,0-22 0,0 21 16,1-21-16,20 21 0,-21-21 0,0 0 15,22 0-15,-1 0 0,-21-21 16,21 0-16,1-1 0,-22 1 0,21 0 16,1 0-16</inkml:trace>
  <inkml:trace contextRef="#ctx0" brushRef="#br0" timeOffset="86114.89">24786 6350 0,'0'-21'0,"0"42"0,21-84 16,-21 41-16,0 1 0,0 0 16,0 0-16,0 42 31,-21 21-31,21 1 0,-21-1 0,0 0 16,0 22-16,21-1 0,-22-20 0,1 20 15,21-20-15,-21-1 16,0 0-16,0 1 0,21-22 0,0 21 15,-21-21-15,21 0 0,0 1 0,-22-1 16,22 0-16,0 0 0</inkml:trace>
  <inkml:trace contextRef="#ctx0" brushRef="#br0" timeOffset="86711.86">24066 6731 0,'0'0'0,"0"-21"0,22 21 16,-1-21-16,21 21 15,-21 0-15,22 0 0,-1-21 0,21-1 16,1 22-16,-1-21 0,1 0 0,21 21 16,-1-21-16,1 0 0,0-22 15,-22 22-15,1 0 0,-1 0 0,-21-21 16,-20 20-16,-1-20 0,0 0 15,0 21-15,-21-1 0,0-20 0,0 21 16,0 0-16,0 0 16,-21 21-16,0 0 0,0 21 15,-1 0-15,1 0 0,0 0 0,0 22 16,21 20-16,-21-21 0,0 1 16,21 20-16,0-20 0,-22 20 15,1-21-15,0 22 0,21-22 0,-21 1 16,21-22-16,0 21 0,-21 0 15,21-20-15,-21-1 0,21 0 0,0 0 16,0 0-16,0 0 0,0-42 47,21 0-47,-21 0 0,21 0 0,0 0 16,21-22-16,-20 22 15,-1-21-15,21-1 0,0 1 0,-20 21 16,20-21-16,0 20 0,-21 1 0,22 0 15,-22 21-15,21 0 0,-21 0 16,1 21-16,-1-21 0,0 21 0,0 1 16,-21 20-16,0-21 0,0 0 15,0 22-15,0-22 0,0 0 0,0 0 16,0 0-16,0 0 0,0 1 0,-21-22 16,21 21-16,-21 0 0,21 0 15,21-21 16,0 0-15,0-21-16</inkml:trace>
  <inkml:trace contextRef="#ctx0" brushRef="#br0" timeOffset="87048">25569 6879 0,'21'0'0,"1"0"0,-1 0 15,0 0 1,0-21-16,0 21 0,0-21 15,22 0-15,-22 21 0,0-21 0,0 21 16,22-22-16,-22 1 0,0 0 16,0 21-16,0-21 0,-21 0 0,0 0 15,0-1-15,0 1 16,-21 21 0,-21 21-16,21 1 0,-1-1 15,1 0-15,-21 0 0,21 0 16,0 0-16,-1 22 0,1-22 0,0 0 15,21 0-15,0 0 0,0 1 0,0-1 16,21 0-16,0-21 16,1 0-16,20 21 0,0-21 0,1 0 15,-1 0-15,0 0 0,1 0 0,-1 0 16,0 0-16,1-21 0,-1 21 16,0-21-16,-21 0 0,22 21 0,-22-22 15,0 1-15,0 0 0</inkml:trace>
  <inkml:trace contextRef="#ctx0" brushRef="#br0" timeOffset="87431.93">26374 6795 0,'21'-22'15,"-21"1"-15,0-21 0,21 21 0,-63 127 16,84-233-16,-63 148 31,21 0-31,0 0 0,-21 0 0,21 22 16,-22-22-16,22 0 0,-21 0 16,21 0-16,0 0 0,0 1 0,0-1 15,-21-21-15,21 21 0,-21-21 16,21 21-16,0-42 47,0 0-32,0 0-15,0-1 0,0 1 0,0 0 16,21-21-16,0 21 0,0-22 16,22 1-16,-22 21 0,21-22 0,-21 22 15,22 0-15,-22 0 0,21 0 0,-21 21 16,22 0-16,-22 21 0,21 0 15,-21 0-15,22 0 0,-22 1 0,0 20 16,0-21-16,-21 0 0,0 22 0,0-22 16,0 0-16,0 0 0,-21 0 15,0 0-15,0 1 0,0-1 16,-1 0-16,1-21 0,0 21 0,0-21 16,0 21-16,0-21 15,21-21 1</inkml:trace>
  <inkml:trace contextRef="#ctx0" brushRef="#br0" timeOffset="89280.63">28363 6329 0,'43'-21'0,"-86"42"0,107-63 0,-43 20 16,0 1-16,0 0 0,22-21 15,-22 21-15,0-1 0,-21 1 0,0 0 16,21 21-16,-21-21 0,-21 42 31,0 0-31,0 0 0,-1 1 16,1 20-16,-21 0 0,21 1 0,-22 20 15,1-21-15,21 22 0,-21-22 16,20 22-16,1-22 0,0 0 0,0 1 16,21-1-16,0 0 0,0 1 15,0-22-15,21 0 0,0 0 0,22 0 16,-1 1-16,0-1 0,22-21 0,-22 0 15,22 0-15,-1 0 0,1 0 16,-1 0-16,1 0 0,-22-21 0,21-1 16,-20 1-16,-1 0 0,-21-21 15,22-1-15,-22 1 0,0-21 16,-21 20-16,0-20 0,0-1 0,0 1 16,0-1-16,-21 1 0,0 20 15,-22-20-15,22 42 0,-21-22 0,-1 22 16,22 0-16,-21 21 0,-22 0 15,22 0-15,0 21 0,-1 0 16,1 1-16,0 20 0,-1 0 0,22 1 0,-21 20 16,21-21-16,0 22 0,-1-22 15,22 22-15,0-22 0,0 0 0,0 1 16,22-1-16,-1-21 0,0 22 16,0-22-16,21 0 0,1 0 15,-1 0-15,22-21 0,-22 0 0,21 0 16,1 0-16,-1 0 0,1 0 15,-1 0-15,1-21 0,-22 0 0,22 0 16,-22 0-16,0-1 0,1-20 0,-1 21 16,-21-21-16,0-1 0,1 22 15,-1-21-15,0-1 0,-21 22 16,-21 21 0,0 21-16,-1 1 15,22-1-15,-21 0 0,0 21 16,0-21-16,21 22 0,0-22 15,-21 0-15,21 0 0,-21 22 0,21-22 16,-22 0-16,22 0 16,0 0-16,0 0 15,0-42 1,0 0 0,22 0-16,-1 0 0,0 0 15,0-1-15,0-20 0,0 21 16,-21-21-16,22-1 0,-1 22 0,0-21 15,0 21-15,0-1 0,0 1 16,1 0-16,-1 21 0,0 0 16,-21 21-16,21 0 0,-21 1 15,21-1-15,-21 21 0,0-21 0,0 22 16,0-22-16,21 21 0,-21-21 16,0 0-16,22 1 0,-22-1 15,0 0-15,21 0 0,0-21 0,0 21 16,0-21-16,0 0 0,1 0 15,-1 0-15,0 0 16,0-21-16,0 0 0,0 0 0,1-22 16,-1 22-16,0 0 0,0-21 15,0-1-15,0 1 16,1-21-16,-1 20 0,0-20 0,0-1 16,0 22-16,0-22 0,1 22 0,-22 0 15,0-1-15,21 22 0,-21 0 16,0 0-16,0 42 15,-21 21-15,-1-20 16,1 20-16,0 0 0,0 1 0,21-1 16,-21 21-16,0-20 0,21 20 15,-22-20-15,22 20 0,0-21 0,0 1 16,0-1-16,0-21 0,22 22 16,-1-22-16,0 0 0,0 0 0,0-21 15,0 21-15,1-21 0,-1 0 16,21 0-16,-21 0 0,0 0 0,22 0 15,-22-21-15,0 21 0,21-21 0,-20 0 16,-1 0-16,0-1 16,21-20-16,-21 21 0,1 0 0,-1-22 15,-21 22-15,0 0 0,21 21 16,-21 21 15,-21 0-31,0 1 0,21-1 0,0 0 16,-22 0-16,22 0 0,0 0 0,0 1 15,0-1-15,0 0 0,0 0 16,0 0-16,22-21 0,-1 21 16,0-21-16,0 0 0,0 0 15,22 0-15,-22 0 0,0 0 0,0 0 16,0 0-16,0 0 0,1-21 16,-1 21-16,0-21 0,0 0 15,0 0-15,0 0 0,1-1 0,-22-20 16,21 21-16,0 0 0,-21 0 15,0-1-15,21 22 16,-21 22 0,0-1-16,-21 0 15,0 21-15,0-21 0,21 1 0,-22 20 16,1 0-16,0-21 0,21 22 16,-21-1-16,0 0 0,21 1 0,0 20 15,-21-20-15,-1 20 0,1 1 16,21-22-16,-21 21 0,21 1 15,0-1-15,-21-20 0,0 20 0,0-20 16,21-1-16,0 0 0,-22 1 16,22-1-16,-21 0 0,21-21 0,-21 1 15,21-1-15,0 0 0,-21-21 16,0-21-16,0 0 16,21-22-16,0 22 0,0-21 15,-22-1-15,22 1 0,0-21 0,0 20 16,0-20-16,0-1 15,22-20-15,-1 20 0,0 1 0,0-1 16,21 1-16,1-1 0,-22 22 16,21-1-16,1 1 0,-1 0 0,21-1 15,-20 43-15,-22 0 0,0 0 16,0 0-16,-21 22 16,-21-1-16</inkml:trace>
  <inkml:trace contextRef="#ctx0" brushRef="#br0" timeOffset="90467.33">19791 8530 0,'0'-21'0,"0"42"16,0-84-16,0 42 0,0-1 15,-21 1-15,-1 0 0,1 21 16,21 21 0,0 0-16,0 22 0,0-22 15,0 21-15,0 1 0,0-1 0,0 0 16,0 1-16,0-1 0,0 0 0,0 1 16,0-1-16,0 0 0,0-21 15,0 1-15,21-1 0,-21 0 0,0 0 16,22-21-16,-1 0 0,0 0 15,0-21-15,0 0 16,0 0-16,1-1 0,-22 1 0,21 0 16,0-21-16,0 21 0,-21-22 15,0 22-15,21-21 0,0 21 16,-21-1-16,0 1 0,0 0 0,22 0 0,-22 0 16,21 21-1,-21 21 1,0 0-16,0 0 0,0 0 0,0 22 15,0-22-15,0 0 0,0 21 0,0-20 16,0-1-16,0 0 0,0 0 16,0 0-16,21 0 0,0-21 0,0 22 15,0-22-15,1 0 0,20 0 16,-21-22-16,0 22 16,0-21-16,22 0 0,-22 0 15,0 0-15,0 0 0,22-22 0,-22 22 16,0 0-16,0-21 0,0 20 15,-21-20-15,21 21 0,-21 0 0,22-22 16,-22 22-16,0 0 0,0 42 31,0 0-15,-22 1-16,22 20 0,-21-21 0,21 21 16,-21-20-16,21 20 0,0-21 15,0 21-15,0-20 0,0 20 0,0-21 16,0 0-16,0 22 0,21-22 0,0-21 15,1 21-15,-1 0 16,0-21-16,21 0 0,-21 0 0,64 0 16,-64 0-16,22-21 0,-1 0 15,0 21-15,-21-21 0,22-1 0,-22-20 16,21 21-16,-21 0 0,1-22 16,-1 1-16,0 21 0,-21-21 0,21-1 15,-21 22-15,0-21 0,0 21 0,0-22 16,0 22-16,0 0 15,-21 21-15,0 0 0,0 21 16,-1-21-16,22 21 0,-21 22 0,21-22 16,-21 0-16,21 21 0,0 1 15,0-22-15,0 21 0,0 0 0,0-20 16,0 20-16,0-21 0,0 0 16,0 0-16,0 1 0,0-1 15,21 0-15,0-21 0,1 0 0,-1 21 16,21-21-16,-21 0 0,22 0 0,-1 0 15,-21-21-15,43 21 0,-22-21 16,21 0-16,1-1 0</inkml:trace>
  <inkml:trace contextRef="#ctx0" brushRef="#br0" timeOffset="91566.97">22691 8340 0,'0'0'0,"21"-21"0,-21-1 0,0-20 15,0 0-15,0 21 16,0-1-16,-21 22 0,-1 0 16,1 0-16,0 0 0,0 0 0,-21 0 15,20 22-15,-20 20 0,21-21 0,-21 21 16,-1 1-16,22-1 0,-21 0 16,21 22-16,-1-22 0,1 1 0,0 20 15,21-21-15,0 1 0,0-1 0,0 0 16,0 1-16,0-22 0,21 21 15,0-21-15,1 1 0,20-1 16,-21 0-16,21-21 0,1 0 0,20 0 16,-20 0-16,20 0 0,1 0 15,-1 0-15,1-21 0,-1 21 0,1-21 16,-1-1-16,-21 1 0,22-21 0,-22 21 16,1 0-16,-1-22 0,0 1 15,-21 21-15,1-22 0,-1 1 0,0 21 16,-21-21-16,0 20 0,0 1 0,0 0 15,0 0-15,0 0 0,-21 0 16,0-1-16,-1 22 0,1 0 0,0 0 16,0 0-16,0 0 0,0 22 15,-22-1-15,22 0 0,0 21 16,0-21-16,-22 1 0,22 20 0,21-21 16,-21 21-16,21-20 0,0 20 0,0-21 15,0 21-15,0-20 0,0-1 16,21 0-16,0-21 0,1 21 0,-1-21 15,0 0-15,0 0 0,21 0 0,-20 0 16,-1 0-16,21-21 0,-21 0 16,0 0-16,1-1 0,-1 1 15,0 0-15,0 0 0,0 0 0,-21 0 0,0-22 16,21 22-16,-21-21 0,0 21 0,0-1 16,0 1-16,-21 21 31,21 21-31,-21 1 15,21-1-15,-21 0 0,21 0 16,0 21-16,0-20 0,0-1 0,0 0 16,0 0-16,0 0 0,0 0 0,21 1 15,0-22-15,0 21 0,1-21 16,-1 0-16,0 0 0,0 0 0,0 0 16,22 0-16,-22 0 0,0 0 15,21-21-15,-21-1 0,1 1 0,-1 0 16,0 0-16,0 0 0,0 0 0,0-1 15,1-20-15,-22 21 0,0-21 16,21 20-16,-21 1 0,21 0 0,-21 0 16,21 21-16,-21 21 15,0 0-15,0 22 16,0-22-16,0 0 0,0 0 16,-21 0-16,21 22 0,-21-22 15,21 0-15,-21 0 0,21 0 0,-22 0 16,22 1-16,0-1 0,0 0 0,-21-21 15,21 21-15,-21-21 16,21-21 0,0 0-16,0 0 15,0-1-15,0 1 16,0 0-16,0-21 0,21 21 0,0-1 16,22-20-16,-22 21 0,0-21 0,21-1 15,1 22-15,-1 0 0,0-21 16,1 20-16,20 22 0,-20 0 0,-1 0 15,0 0-15,1 0 0,-1 0 0,0 22 16,-21 20-16,1-21 0,-1 0 16,-21 22-16,0-22 0,0 0 15,0 21-15,0-21 0,0 22 0,-21-22 16,-1 0-16,1 0 0,21 0 0,-21 1 16,0-1-16,0 0 15</inkml:trace>
  <inkml:trace contextRef="#ctx0" brushRef="#br0" timeOffset="92324.14">26352 8488 0,'0'21'15,"22"-21"-15,-1 0 16,0 0-16,0 0 0,0 0 16,0-21-16,1 21 15,-22-21-15,21 0 16,-21-1-16,0 1 0,0 0 16,0 0-16,0 0 0,-21 0 15,-1-1-15,1-20 0,21 21 0,-21 0 16,0 0-16,0-1 0,-43 1 15,43 21-15,0 0 0,0 0 16,-22 0-16,22 21 0,0 1 0,-21-1 16,21 21-16,-1 0 0,1 1 0,0-1 15,0-21-15,0 22 0,0-1 16,-1 0-16,22-21 0,0 22 0,0-22 16,0 21-16,0-21 0,0 1 0,22-1 15,-1 0-15,0-21 16,21 21-16,-21-21 0,1 0 0,20 0 15,0 0-15,-21 0 0,22-21 0,-22 0 16,21 0-16,-21-1 0,22 1 16,-22 0-16,21 0 0,-21-21 0,1 20 15,-1-20-15,0 0 0,0-1 0,-21-20 16,21 21-16,-21-22 0,21 1 16,-21 20-16,0-20 0,0-1 0,0 22 15,0 0-15,0 20 0,0 1 16,0 0-16,0 0 0,0 42 15,0 0-15,0 0 16,-21 22-16,21-1 0,-21 0 0,0 22 16,21-22-16,0 22 0,0-22 15,-21 22-15,21-22 0,0 0 0,-21 1 16,21-1-16,0-21 0,0 21 0,0-20 16,0 20-16,0-21 0,21 0 15,0-21-15,-21 21 0,21-21 0,0 0 16,0 0-16,22 0 0,-22 0 0,0 0 15,21 0-15</inkml:trace>
  <inkml:trace contextRef="#ctx0" brushRef="#br0" timeOffset="92744.15">27093 8361 0,'0'0'0,"21"-21"0,-21 0 16,0-1-16,0 1 0,-21 21 31,0 0-31,0 21 0,0 1 0,21-1 15,-21 0-15,-1 0 0,1 21 0,0-20 16,0-1-16,21 21 0,0-21 16,-21 0-16,21 1 0,0-1 0,0 0 15,0 0-15,0 0 0,21 0 0,0-21 16,0 22-16,0-22 0,1 21 16,-1-21-16,21 0 0,-21 0 15,0 0-15,22 0 0,-22 0 0,0-21 16,21-1-16,-20 1 0,-1 0 15,0 0-15,0 0 0,0 0 0,0-22 16,-21 22-16,0-21 0,0-1 0,0 1 16,0 0-16,0 21 0,0-22 15,-21 22-15,21 0 0,-21 0 0,0 21 16,0 0-16,0 0 0,-1 0 0,-20 0 16,21 21-16,0 0 0,0 0 15,-1 0-15,1 1 0,0-1 16,0 21-16,0-21 0,21 0 0,0 1 0,0-1 15,0 0-15,0 0 16,0 0-16,0 0 0,21-21 0,0 0 16,21 22-16,-20-22 0,-1 0 0,21 0 15,0 0-15</inkml:trace>
  <inkml:trace contextRef="#ctx0" brushRef="#br0" timeOffset="93676.52">27749 8297 0,'0'-21'15,"0"42"-15,0-63 0,-21 42 32,21 21-32,-21 0 0,0 1 15,0-1-15,21 0 0,-21 0 16,-1 21-16,22-20 0,-21-1 16,21 21-16,0-21 0,0 0 0,0 1 15,0-1-15,0 0 0,0 0 0,0 0 16,0 0-16,0 1 15,21-22-15,1 0 0,-1 0 0,21 0 16,-21 0-16,0 0 0,1 0 0,20-22 16,-21 1-16,0 21 0,0-21 15,1 0-15,-22 0 0,21 0 0,0-1 16,0 1-16,-21 0 0,0 0 0,21 0 16,-21 0-16,0 42 31,0 0-31,0 0 15,-21 0-15,21 0 0,0 1 16,0-1-16,-21 0 0,21 0 16,0 0-16,0 0 0,0 1 15,21-22 1,0 0-16,22 0 0,-22 0 16,0 0-16,21 0 0,-21 0 0,1 0 15,20 0-15,-21-22 0,0 1 16,0 21-16,1-21 0,-22 0 15,21 0-15,-21 0 0,21-1 0,-21-20 16,0 21-16,0 0 0,0-22 16,0 22-16,0 0 0,0-21 0,0 21 15,-21-1-15,21 1 0,21 21 47,0 0-47,0 0 16,0 21-16,1 1 0,-1-22 0,0 21 15,0 0-15,0 0 0,0 0 0,1 0 16,-1 1-16,0 20 0,0-21 16,-21 0-16,0 0 0,0 1 0,0-1 15,0 0-15,0 0 0,0 0 16,0 0 0,-21-21 15,21-21-31,0 0 0,0 0 15,0 0-15,0 0 0,0-1 16,0 1-16,0-21 0,21 21 0,0-22 16,0 22-16,1-21 0,-1 0 15,0 20-15,21-20 0,-21 21 0,22 21 16,-1-21-16,-21 21 0,22 0 0,-1 0 16,-21 21-16,21 0 0,-20 0 15,-1 0-15,0 22 0,-21-22 0,0 21 16,0-21-16,0 1 0,0 20 15,0-21-15,0 0 0,0 0 16,-21 1-16,0-1 0,-1 0 0,1 0 16,0-21-16,21 21 15,-21-21-15,0 0 16,42-21 15,0 0-31,0 21 0</inkml:trace>
  <inkml:trace contextRef="#ctx0" brushRef="#br0" timeOffset="93955.86">29654 8128 0,'0'0'0,"0"-21"16,-21 21-1,0 0-15,0 0 0,0 21 0,-22 0 16,22 0-16,-21 1 0,0 20 15,20-21-15,-20 0 0,21 22 0,-21-1 16,20-21-16,22 21 0,0-20 16,0-1-16,0 21 0,0-21 0,0 0 15,0 22-15,0-22 0,22 0 16,-1 0-16,0-21 0,0 21 16,0 1-16,0-22 0,22 0 0,-22 0 15,21 0-15,-21 0 0,22 0 0,-1 0 16,-21 0-16,22 0 0,-1 0 15,-21-22-15,21 1 0,-20 21 0</inkml:trace>
  <inkml:trace contextRef="#ctx0" brushRef="#br0" timeOffset="96143.48">29845 8636 0,'63'-85'16,"22"1"-16,-64 41 15,-190 255-15,359-466 0,-168 233 0,-1-21 0,0 20 16,-21 1-16,0 0 0,-21 21 31,0 0-31,-1 21 0,1 0 16,-21 1-16,21-1 0,0 0 15,-22 21-15,22-21 0,0 1 0,0-1 16,0 21-16,-1-21 0,1 0 0,21 1 16,0-1-16,0 0 0,0 0 15,0 0-15,21-21 16,1 0-16,-1 0 16,0 0-16,0 0 0,0 0 0,0 0 15,1 0-15,-1-21 0,0 0 0,0 0 16,0 0-16,0-1 15,1 1-15,-1-21 0,0 21 0,-21-22 0,21 22 16,-21 0-16,21 0 0,-21 0 16,0 0-16,0 42 31,-21 0-31,21 0 16,-21 0-16,21 0 0,0 1 0,0-1 15,-21 0-15,21 0 0,0 0 0,0 0 16,0 1-16,0-1 0,0 0 15,21 0-15,0-21 0,0 21 0,0 0 16,1-21-16,-1 0 0,0 0 0,0 0 16,21 0-16,-20 0 0,-1 0 15,0 0-15,0-21 0,21 21 16,-20-21-16,-1 0 0,0 0 16,0 0-16,21-22 0,-20 22 0,-1-21 15,0 21-15,-21-22 0,21 22 16,-21-21-16,0 21 0,21 21 15,-21-22-15,-21 44 16,0-22-16,0 21 0,21 0 16,0 0-16,0 21 0,-21-20 0,21-1 15,0 0-15,0 21 0,0-21 16,0 1-16,0-1 0,0 0 0,0 0 16,21-21-16,-21 21 0,0 0 15,0-42 32,0 0-47,-21 21 16,-1-21-16,1 21 0,0 0 15,21-21-15,-21 21 16,21 21 0,21 0-1,0-21-15,0 0 16,1 0-16,-1 21 0,0-21 0,0 0 15,0 0-15,0 0 16,1 0-16,20 0 0,-21 0 0,0 0 16,0-21-16,22 21 0,-22-21 0,0 0 15,0 0-15,22-1 0,-22-20 16,21 21-16,0-21 0,1-1 0,-1 1 16,0-22-16,22 22 0,-22-21 15,-21-1-15,22 1 0,-22-1 0,0 1 16,0 20-16,-21 1 0,0 0 15,0 20-15,0 1 0,0 0 0,-21 21 16,0 0-16,0 0 16,0 21-16,-22-21 0,22 43 15,0-22-15,0 21 0,0 0 0,-1 1 16,1-1-16,21 0 0,-21 22 16,21-22-16,0 1 0,0 20 0,0-21 15,0 1-15,0-1 0,0 0 16,0-20-16,0 20 0,0-21 0,0 0 15,0 22-15,21-43 0,0 21 16,1 0-16,-1-21 0,0 0 16,0 0-16,0 0 0,0 0 15,22 0-15,-22 0 0,0-21 0,0 21 16,22-21-16,-22-1 0,0 1 0,21 0 16,-21 0-16,1 0 15,-1-22-15,0 22 0,0 0 0,-21 0 16,21 21-16,-42 21 31,0-21-31,21 21 0,0 0 16,-21 1-16,0 20 0,21-21 0,0 0 15,0 0-15,0 1 16,0-1-16,0 0 0,21-21 0,0 21 16,0-21-16,0 0 0,0 0 15,1 0-15,-1 0 0,0 0 0,0 0 16,0 0-16,0 0 0,1 0 0,-1-21 15,0 21-15,0-21 16,0 0-16,0-1 0,-21 1 0,22 0 16,-1-21-16,-21 21 0,0-1 15,21 1-15,-21 0 0,-21 42 32,0-21-32,21 21 15,-22 1-15,1-1 0,0 0 0,0 0 16,0 0-16,21 0 15,-21-21-15,21 22 0,-22-1 0,22 0 0,0 0 16,0-42 31,22 21-47,-1-21 16,0 0-16,0-1 0,0 22 0,22-21 15,-22 0-15,21 0 0,-21-21 16,22 20-16,-1 1 0,-21 0 0,0 0 15,22 0-15,-22 21 16,-21 21 0,0 0-16,0 0 15,0 0-15,0 1 0,-21-1 0,21 0 16,0 0-16,0 21 0,0-20 16,21-1-16,-21 0 0,42 0 15,-21 0-15,0 0 0,22-21 16,-1 22-16,0-22 0,-20 0 0,41 0 15,-21 0-15,1 0 0,-1 0 16,0 0-16,1 0 0,-1 0 16,0-22-16,1 1 0,-22 0 0,21 0 15,-21-21-15,1 20 0,20-20 16,-21 21-16,0-21 0,-21-1 0,0 1 16,0 0-16,0 20 0,0-20 15,0 21-15,-21 21 0,0 0 16,0 0-16,-22 0 0,22 0 0,-21 0 15,21 21-15,-22 0 0,22 0 16,0 1-16,0 20 0,0-21 16,21 0-16,-21 0 0,21 1 0,0-1 15,0 0-15,0 0 0,21 0 16,0-21-16,0 21 0,0-21 0,0 22 16,1-22-16,-1 0 0,0 0 15,0 0-15,0 0 0,0 0 16,1 0-16,-1-22 0,-21 1 15,21 21-15,-21-21 0,21 21 0,0-21 16,0 21 0,1 0-16,-22 21 15,0 0 1,0 0-16,0 1 0,-22 20 16,22 0-16,-21-21 0,21 43 15,-21-22-15,21 1 0,0 20 0,-21-21 16,21 22-16,-21-1 0,0-20 15,21 20-15,0 1 0,-22-1 0,1-20 16,0 20-16,0 1 0,21-1 16,-21 1-16,0-1 0,-1 1 15,1-22-15,0 21 0,21 1 0,-21-22 16,0 22-16,21-22 0,-21 0 16,-1-20-16,1 20 0,0-21 15,0 0-15,0 0 0,0-21 0,-1 0 16,1 0-1,0 0-15,0 0 0,0-21 16,0 0-16,-1 0 16,22 0-16,-21 0 0,0-1 15,21 1-15,0-21 16,0 21-16,0 0 0,0-1 0</inkml:trace>
  <inkml:trace contextRef="#ctx0" brushRef="#br0" timeOffset="96432.31">32025 8128 0,'0'0'0,"-21"0"0,0-21 15,0 21-15,21-21 0,-22 21 16,22-21-16,-21-1 16,0 22-1,0 0 17,21 22-32,-21-22 0,0 0 15,21 21 1,-22-21-16</inkml:trace>
  <inkml:trace contextRef="#ctx0" brushRef="#br0" timeOffset="96679.17">30882 8276 0,'0'0'0,"-21"0"0,0 0 16,42 0 15,0 0-31,0 0 0,0 0 16,22 0-16,-1 0 0,-21 0 0,22 0 15,-22 0-15,21 0 0,-21 0 16,22 0-16,-22 0 0,0 21 0,0-21 16,0 0-1,-21 22-15</inkml:trace>
  <inkml:trace contextRef="#ctx0" brushRef="#br0" timeOffset="127867.83">2667 13081 0,'-21'0'32,"0"0"-17,-1 0-15,1 0 16,0 0-16,0 0 0,0 0 16,0 0-16,-22 0 0,22 0 15,-21 0-15,-1 0 0,1 0 0,0 0 16,-1 0-16,-20 0 0,21 0 15,-1 21-15,-20-21 0,20 0 0,1 0 16,-21 0-16,20 21 0,1-21 16,0 0-16,-1 0 0,22 0 15,-21 0-15,21 0 0,-1 0 0,1 0 16,0 0-16,42 0 62,0 0-46,22 0-16,-22 0 0,21 0 0,1 0 16,20 0-16,-21 0 0,22 0 15,-1-21-15,1 21 0,-1 0 16,1-21-16,21 21 0,-22-21 0,22 21 16,-1 0-16,-20 0 0,21-21 15,-22 21-15,1 0 0,-1 0 0,1-21 16,-1 21-16,1 0 0,-1-22 15,-21 22-15,22 0 0,-22-21 0,1 0 16,20 21-16,-21 0 0,1-21 16,-1 21-16,-21 0 0,22 0 15,-22-21-15,21 21 0,-21 0 0,0 0 16,1-21-16,-22-1 47,-22 22-16,1 0-31,0 0 0,0 0 0,21-21 16,-21 21-16,0 0 0,-1 0 15</inkml:trace>
  <inkml:trace contextRef="#ctx0" brushRef="#br0" timeOffset="128519.46">3175 12573 0,'0'0'16,"-21"-21"-1,0 0-15,21 42 47,0 0-31,21-21-16,0 21 0,0 0 15,0-21-15,22 22 0,-22-1 16,21-21-16,0 21 0,-20 0 0,20-21 16,0 21-16,1-21 0,-1 21 15,0 1-15,1-22 0,-1 0 0,0 21 16,1-21-16,-22 0 0,21 0 15,-21 0-15,0 0 0,22 0 0,-22 0 16,0 0 0,0 0-16,0 0 15,-21 21 17,-21-21-17,0 0-15,0 21 0,0 0 16,0 0-16,-1-21 0,1 22 0,0-1 15,0 0-15,-21 0 0,20 0 16,-20 0-16,21 1 0,-21-1 0,-1 0 16,1 0-16,21 0 0,-22 0 15,1 22-15,21-22 0,-21 0 0,20 0 16,1 0-16,0 1 16,0-1-16,0-21 0,21 21 0,0 0 15,-21 0-15,21 0 16,-22-21-16,22 22 15,0-1 17</inkml:trace>
  <inkml:trace contextRef="#ctx0" brushRef="#br1" timeOffset="138340.01">5778 11049 0,'0'0'0,"0"-21"16,0 0-16,0 0 0,0-1 16,0 1-16,0 0 0,0 0 0,0 0 15,0 0-15,0-1 0,0 1 16,0 0 0,0 42-1,0 0-15,0 1 0,-21-1 16,0 21-16,21-21 0,-21 22 15,0 20-15,0-21 0,21 22 0,-22-22 16,1 22-16,21-1 0,-21-20 16,21 20-16,0-21 0,-21 22 0,0-22 15,21 1-15,-21-22 0,21 21 16,0-21-16,0 22 0,0-22 0,0 0 16,0 0-16,0-42 31,0 0-16,0 0-15,0-1 0,21-20 0,0 21 16,-21-21-16,21-1 0,0 1 16,-21-22-16,21 22 0,1-21 0,-22-1 15,21 1-15,0-1 0,0 1 16,0 20-16,-21 1 0,21 0 0,1-1 16,-1 1-16,-21 21 0,21 0 0,0-1 15,0 22-15,0 0 16,1 0-16,-1 22 0,0-1 15,0 0-15,0 21 16,0 1-16,1-1 0,-1 21 0,0 1 16,0-22-16,-21 22 0,0-1 0,0-20 15,0 20-15,0-21 0,0 1 16,0-1-16,0 0 0,0-20 0,0 20 16,0-21-16,-21 0 0,21 0 0,0 1 15,0-1 1,-21-21-1,0 0-15,-1-21 0,1 21 0,0-22 16</inkml:trace>
  <inkml:trace contextRef="#ctx0" brushRef="#br1" timeOffset="138523.91">5292 11536 0,'84'-21'31,"-63"21"-31,22-21 0,-1 21 0,22 0 16,-1-22-16,-21 22 0,22-21 0,-1 0 15,1 21-15,-1-21 0,1 21 16,-22-21-16,1 0 0,20 21 0,-21-22 16</inkml:trace>
  <inkml:trace contextRef="#ctx0" brushRef="#br1" timeOffset="141666.39">6943 11388 0,'0'-21'0,"0"42"0,0-64 16,0 22-16,0 0 15,0 0-15,-22 0 0,1 0 0,0-1 16,0-20-16,-21 21 0,20 0 15,1 0-15,0-1 0,-21 22 16,21 0-16,-1 0 0,1 0 0,-21 0 16,21 0-16,0 22 0,-1-1 15,-20 0-15,21 21 0,0 1 0,0-1 16,-1 0-16,1 1 0,21-1 16,0 0-16,-21 1 0,21-1 0,0 0 15,0-21-15,0 22 0,0-22 0,0 0 16,21 21-16,0-42 0,1 22 15,-1-1-15,21-21 0,-21 0 0,22 0 16,-1 0-16,-21 0 0,21 0 16,1-21-16,-22-1 0,21 1 0,1 0 15,-1-21-15,-21 21 0,21-22 16,-20 1-16,20 0 0,-21-1 16,0-20-16,0 20 0,1-20 0,-22-1 15,0 1-15,21 21 0,-21-22 0,0 1 16,0 20-16,0 1 0,0 0 15,0 20-15,0 1 0,0 0 0,-21 21 16,21 21-16,-22 0 16,1 22-16,21-22 0,-21 21 15,21 22-15,-21-22 0,21 22 0,-21-1 16,21 1-16,0-1 16,0-21-16,0 22 0,0-22 0,0 1 0,0-1 15,0 0-15,0-21 0,21 22 0,0-22 16,0 0-16,0-21 15,1 21-15,-1-21 0,21 0 0,-21 0 16,0 0-16,1 0 0,20 0 0,-21-21 16,0 21-16,0-21 0,1 0 15,-1 0-15,-21-1 0,21 1 0,-21-21 16,21 21-16,-21-22 0,0 22 16,0-21-16,21 21 0,-21-22 0,0 22 15,21 0-15,-21 0 0,22 21 31,-22 21-31,0 0 0,21 0 16,-21 1-16,0-1 0,0 21 0,0-21 16,0 22-16,21-22 0,-21 0 15,21 21-15,-21-21 0,21 1 0,-21-1 16,21 0-16,-21 0 0,0 0 0,22-21 16,-1 21-16,0-21 0,0 0 15,0 0-15,0 0 0,1 0 16,-1 0-16,0 0 0,-21-21 15,21 0-15,0 0 0,0 0 0,1 0 16,-22-22-16,0 22 0,21 0 0,0-21 16,-21-1-16,21 22 0,-21-21 15,0 21-15,21-1 0,-21 1 0,21 0 16,-21 42 15,0 0-31,0 22 0,0-22 16,0 0-16,0 0 0,0 22 0,0-22 15,0 0-15,0 21 0,0-21 16,0 1-16,0-1 0,22 0 0,-22 0 16,21 0-16,0 0 0,0-21 15,0 22-15,0-22 0,1 0 16,20 0-16,-21 0 0,21 0 0,-20 0 16,20 0-16,0 0 0,-21 0 0,22-22 15,-1 1-15,0 0 0,1 0 16,-1 0-16,0-22 0,-20 22 0,20-21 15,0 0-15,-21-1 0,1 1 16,-1 0-16,0 20 0,-21-20 0,0 0 16,0 21-16,0-1 0,0 1 0,0 0 15,-21 0-15,0 21 0,-22 0 16,22 0-16,-21 0 0,21 0 0,-22 21 16,1 0-16,21 0 0,-22 22 0,1-22 15,21 21-15,0-21 0,-22 22 16,43-1-16,-21 0 0,21 1 0,-21-22 15,21 21-15,0-21 0,0 22 16,0-22-16,0 0 0,0 0 16,21 0-16,0 1 0,1-22 15,-1 0-15,0 0 0,0 0 0,0 0 16,0 0-16,22 0 0,-22-22 16,0 22-16,21-21 0,-20 0 0,-1 0 15,0 0-15,0-22 0,0 22 16,0-21-16,1 21 0,-1-22 0,-21 1 15,0 0-15,0 21 0,0-22 0,0 22 16,0 0-16,0 0 0,0 42 31,0 0-31,0 0 0,0 22 16,0-22-16,0 21 16,0-21-16,0 22 0,0-1 0,0-21 15,0 0-15,0 22 0,21-22 0,0 0 16,0 0-16,0 0 0,1 0 15,-1-21-15,21 22 0,-21-22 0,22 0 16,-1 0-16,0 0 0,1 0 0,-1-22 16,0 22-16,-21-21 0,22 0 15,-1 0-15,-21 0 0,0-22 16,1 22-16,-1-21 0,0 21 0,0-22 16,-21 1-16,21 0 0,-21 21 15,0-22-15,0 22 0,0 0 16,0 42-1,0 0-15,0 0 0,0 22 16,0-22-16,-21 21 0,21-21 0,-21 22 16,21-22-16,-21 21 0,21-21 0,0 1 15,0-1-15,0 21 0,-21-21 16,21 0-16,0 1 0,21-44 47,-21 1-47,21-21 15,0 21-15,0 0 0,-21-22 16,21 1-16,1 0 0,-22 20 16,21-20-16,0 0 0,-21-1 0,21 22 15,0 0-15,0 0 0,1 21 16,-1 0 0,-21 21-16,0 0 0,0 0 0,0 1 15,21 20-15,-21-21 0,21 0 0,-21 22 16,0-22-16,21 0 0,0 21 15,1-21-15,-1 1 0,0-22 0,0 21 16,0 0-16,22-21 0,-22 0 16,0 0-16,21 0 0,-21 0 0,22 0 15,-22 0-15,21-21 0,-21 21 16,22-21-16,-22-1 0,0-20 0,0 21 16,0-21-16,1 20 0,-1-20 15,0-21-15,0 20 0,-21 1 0,21-22 16,-21 22-16,21-21 0,-21 20 0,0-20 15,0 20-15,0 22 0,0-21 16,0 21-16,0 0 0,0-1 0,-21 44 16,0-1-1,0 0-15,0 21 0,21-21 16,0 22-16,-21-1 0,21 22 0,-22-22 16,22 21-16,0-20 0,0-1 0,0 22 15,0-22-15,0 0 16,0 1-16,0-22 0,0 21 0,22-21 15,-1 22-15,0-22 0,0 0 0,0 0 16,0-21-16,22 21 0,-1-21 16,-21 0-16,22 0 0,-1 0 0,0 0 15,1 0-15,-1-21 0,0 0 0,1 21 16,-1-21-16,0-22 0,-21 22 16,22 0-16,-22-21 0,21-1 15,-21 22-15,1-21 0,-22 0 0,0-1 16,0 22-16,0-21 0,0 21 0,0-1 15,0 1-15,-22 0 0,1 21 0,0 0 16,0 0-16,0 0 0,-22 0 16,22 21-16,-21 0 0,21 1 15,-22-1-15,22 21 0,-21 22 16,21-22-16,21-21 0,0 21 0,-21-20 16,21 20-16,0-21 0,0 0 15,0 0-15,0 1 0,0-1 0,0 0 16,21-21-16,0 0 15,0 0-15,0 0 0,0 0 16,22 0-16,-22 0 0,0-21 0,0 0 16,0 21-16,1-43 0,20 22 0,-21 0 15,0-21-15,0 20 0,1-20 16,-22 0-16,21 21 0,0-22 16,-21 22-16,0-21 0,0 21 0,21-1 15,-21 44 1,0-1-1,0 0-15,-21 0 0,21 0 0,0 22 16,0-22-16,0 0 0,0 0 16,0 21-16,0-20 0,0-1 0,0 0 15,21 0-15,0 0 0,0 0 0,1 1 16,20-1-16,0-21 0,1 21 16,20-21-16,-21 0 0,22 0 0,-22 0 15,22 0-15,-22 0 0,0 0 16,1-21-16,-1 0 0,-21-1 0,22 1 15,-22 0-15,0 0 0,0-21 16,0-1-16,-21 1 0,0 0 16,0-22-16,0 22 0,0-1 0,0 22 0,-21-21 15,0 21-15,21 0 0,-21-1 16,0 22-16,-22 0 0,22 0 0,0 0 16,0 22-16,-22-1 0,22 21 0,0-21 15,0 22-15,0-1 16,21-21-16,0 21 0,-21 1 0,21-22 15,0 0-15,0 21 0,0-20 0,0-1 0,0 0 16,21-21-16,0 21 16,0-21-16,0 0 0,0 0 0,1 0 15,-1 0-15,21 0 0,-21 0 0,0-21 16,1 0-16,-1 21 0,0-21 16,0-1-16,0 1 0,0 0 0,-21 0 15,0-21-15,22 20 0,-22 1 0,21 0 16,-21 0-16,0 0 15,0 42 1,0 0 0,-21 0-16,-1 0 0,1 1 15,21-1-15,-21 21 0,0 0 16,21 1-16,0-1 0,0 0 0,0 1 16,0-1-16,0 0 0,0 1 0,0-1 15,0 22-15,0-22 0,0 21 16,21 1-16,0-1 0,-21-20 0,0 20 15,21 1-15,-21-1 0,0-20 0,0 20 16,0-21-16,0 22 0,0-22 16,0 1-16,-21 20 0,0-42 15,21 0-15,-21 1 0,0-1 16,0-21-16,-1 0 16,1-21-16,21-1 0,-21 1 15,21-21-15,-21 21 0,21-22 0,0 1 16,0 0-16,0-1 0,0-20 0,0 21 15,0-43-15,0 21 0,21 1 16,0-22-16,0 22 0,-21-22 0,22 22 16,-1-1-16,0 1 0,0-1 0,21 22 15,-20-1-15,-1 1 0,0 0 16,21-1-16,-21 22 0,22-21 16,20 0-16,-42 20 0,1 1 15,-1 0-15</inkml:trace>
  <inkml:trace contextRef="#ctx0" brushRef="#br1" timeOffset="142239.28">12277 11388 0,'0'0'0,"0"21"0,-22-21 16,22 21-16,-21-21 15,42 0 1,1 0 0,-1-21-16,0 0 0,0 0 15,0 21-15,0-22 0,1 1 0,-1 0 16,0-21-16,0 21 0,-21-1 0,21 1 15,-21 0-15,21-21 0,-21 21 16,0-1-16,0 1 0,-21 21 31,0 21-31,0 1 0,0-1 0,0 0 16,-1 21-16,1 1 0,0-1 16,0-21-16,21 21 0,0 1 0,0-22 15,0 42-15,0-41 0,0-1 16,0 0-16,21 0 0,21-21 15,-20 21-15,-1-21 0,21 0 0,-21 0 16,22 0-16,-1 0 0,0-21 0,-21 21 16,22-21-16,-1 0 0,-21 0 15,22-22-15,-22 22 0,21-21 0,-21-1 16,0 1-16,1 0 0,-1-1 0,0 1 16,0 0-16,-21-1 0,21 22 15,-21 0-15,0 0 0,0 0 16,-21 21-16,0 0 0,0 0 15,0 0-15,-22 21 0,22 0 16,0 0-16,0 0 0,0 1 0,21-1 16,0 21-16,0-21 0,0 22 0,0-22 15,0 21-15,0-21 0,21 0 16,0 22-16,-21-22 0,21 0 0,-21 0 16,0 0-16,0 1 0,0-1 0,0 0 15,0 0 1,-21-21-16,0 0 15,0 0-15,-1-21 16,1 0-16,0 0 16,-21-22-16,21 22 0,-22 0 0,1-21 15</inkml:trace>
  <inkml:trace contextRef="#ctx0" brushRef="#br1" timeOffset="142491.14">10604 10964 0,'0'0'0,"-63"0"31,84 0-31,0 0 0,0-21 16,22 21-16,-22 0 0,21-21 16,1 21-16,-1 0 0,21-21 0,-20 0 15,-1 21-15,0 0 0,-20 0 0,20 0 16,-21 0-16,-42 0 15,0 0 1,-22 21-16,1-21 0,0 21 0,-1 0 16,-20 0-16,-1 1 0,1-1 15</inkml:trace>
  <inkml:trace contextRef="#ctx0" brushRef="#br1" timeOffset="142967.87">5927 12383 0,'0'0'0,"-85"21"0,0-21 16,1 21-16,41-21 0,1 0 0,21 0 15,63 0 1,-21 0-16,22-21 15,-1 21-15,0 0 0,22 0 16,-1-21-16,1 21 0,20 0 0,-20-22 16,21 1-16,-1 21 0,22 0 15,0-21-15,21 21 0,0 0 0,0-21 16,42 0-16,-21 21 0,22-21 16,20 21-16,1-22 0,-1 1 0,22 21 15,0-21-15,-1 0 0,1 21 0,21-21 16,-22 0-16,22 21 0,0-22 15,0 1-15,-21 0 0,20 0 0,1 21 16,-21-21-16,0 0 0,-1 21 0,1-22 16,0 1-16,-1 21 0,-20 0 15,-22-21-15,0 21 0,1 0 16,-22 0-16,-21 0 0,0-21 0,-21 21 16,-22 0-16,-20 0 0,-1 0 15,-41 0-15,-1 0 0,-42 0 16,-22 0-16,22 0 15,-42 0-15,20 21 0,-20-21 0,-1 21 16,1 0-16,-22 1 0</inkml:trace>
  <inkml:trace contextRef="#ctx0" brushRef="#br1" timeOffset="145255.54">6477 13885 0,'0'0'0,"21"0"0,0-21 0,0 21 0,1-21 16,-1 0-16,0 0 16,-21 0-16,21-1 0,0 1 0,-21 0 15,0-21-15,0 21 0,0-1 0,0-20 16,0 21-16,-21-21 0,0 20 16,0 1-16,-22 0 0,1 0 0,0 0 15,-1 0-15,1-1 0,0 22 16,21 0-16,-22 0 0,1 0 0,0 22 15,-1-1-15,22 21 0,-21 0 0,-1 1 16,22-1-16,-21 0 0,21 22 16,0-22-16,-1 22 0,1-22 0,0 22 15,21-22-15,0 0 0,0-21 16,0 22-16,0-22 0,0 0 16,21 0-16,22-21 0,-22 0 0,21 0 15,0 0-15,1 0 0,-22 0 16,21-21-16,1 0 0,-1-21 0,0 20 15,1 1-15,-1-21 0,0 0 0,-21 20 16,1-20-16,20 0 0,-21-1 16,-21 1-16,21 0 0,-21-1 0,0 22 15,0-21-15,0 21 0,0 0 0,0-1 16,0 44 0,-21-22-16,21 42 15,-21-21-15,21 21 0,0 1 0,0-22 16,0 21-16,0 1 0,0-1 15,0 0-15,0 1 0,0-22 0,21 21 16,0-21-16,0 0 0,1 1 16,-1-1-16,21-21 0,-21 0 0,22 0 15,-1 0-15,0 0 0,-21 0 0,22 0 16,-1-21-16,0-1 0,-20 1 16,20 0-16,-21 0 0,21-21 0,-20 20 15,-1-20-15,0 0 0,0-1 0,-21 1 16,21 0-16,-21-1 0,21 1 15,-21 21-15,0 0 0,22 0 16,-22-1-16,0 44 16,0-1-16,0 0 15,0 0-15,0 0 0,0 0 16,0 1-16,0-1 0,0 0 16,0 0-16,21-21 15,0 0-15,0 0 16,0-21-1,-21 0-15,0 0 0,0-1 16,0 1-16,0 0 0,0 0 16,0 0-16,0 0 15,0-1-15,0 1 0,-21 21 16,0 0-16,0 0 0,21 21 16,-21 1-1,21 20-15,-22-21 0,1 21 0,21 1 16,0-1-16,0-21 0,-21 22 0,21-1 15,0 0-15,0 1 0,0-22 16,0 21-16,0-21 0,0 0 0,21 1 16,-21-1-16,21 0 0,1-21 0,-1 0 15,0 21-15,0-21 0,0 0 16,22 0-16,-22 0 0,0-21 0,0 21 16,21-21-16,-20 0 0,20-1 15,-21 1-15,21-21 0,-20 21 16,20-22-16,0 1 0,-21 0 0,22 21 15,-22-22-15,21 1 0,-21 0 16,1 20-16,20-20 0,-42 21 0,21 21 16,0-21-16,0 21 0,-21 21 15,0 0 1,0 0-16,0 0 0,0 1 16,0-1-16,0 0 0,0 0 15,0 0 1,0-42 15,0 0-15,0 0-16,0 0 0,0-1 15,0 1-15,0 0 0,0 0 16,0 0-16,0 0 0,0-1 0,-21 22 16,0-21-16,0 21 0,0 0 15,0 0-15,-1 21 16,22 1-16,-21-1 0,0 0 0,21 0 15,0 21-15,-21 1 0,21-22 0,-21 21 16,21 1-16,0-1 0,0-21 16,0 21-16,0-20 0,0 20 15,0-21-15,21 0 0,0 22 0,0-22 16,22-21-16,-22 21 0,21 0 16,-21-21-16,22 0 0,-1 0 0,0 0 15,1 0-15,-1 0 0,0-21 0,1 0 16,-1 0-16,0-1 0,1 1 15,-1 0-15,-21-21 0,21 21 0,-20-22 16,20 22-16,-21-21 0,0-1 0,-21 1 16,0 21-16,21-21 0,-21 20 15,0 1-15,0 0 0,0 0 0,-21 21 16,0 0 0,0 0-16,0 0 0,0 21 0,21 0 15,-22 0-15,22 22 0,-21-22 16,21 21-16,0-21 0,0 22 15,0-22-15,0 21 0,0-21 0,0 1 16,0-1-16,0 0 0,21 0 0,1 0 16,-1-21-16,0 21 0,0-21 15,0 0-15,22 0 0,-22 0 0,21 0 16,0 0-16,-20-21 0,20 0 0,0 21 16,1-42-16,-1 21 0,0-1 15,-21 1-15,22-21 0,-1 21 0,-21-22 16,0 1-16,1 0 0,-1 21 0,0-22 15,-21 22-15,0 0 0,0 0 16,-21 21 0,0 0-16,-1 0 0,1 0 0,0 21 15,0 0-15,0 0 0,21 0 16,0 1-16,-21 20 0,21-21 0,0 0 16,0 0-16,0 1 0,0-1 0,0 21 15,0-21-15,21 0 16,-21 1-16,0-1 0,21-21 0,-21 21 15,21-21-15,-42-21 47,0 21-31,21-21-16,-21-1 16,-1 22-16,1 0 0,0 0 15,0 0 1,21 22-16,0-1 15,0 0-15,0 0 16,21 0-16,0-21 0,0 21 16,1-21-16,-1 0 0,0 0 0,21 0 15,-21 0-15,22 0 0,-22 0 0,21 0 16,-21 0-16,22 0 0,-1-21 16,-21 21-16,22-21 0,-22 0 15,21 0-15,-21 0 0,22-1 0,-22-20 16,0 21-16,21-21 0,-21-1 15,1 22-15,-1-21 0,-21 21 0,0-1 16,21 1-16,-21 0 0,0 0 0,-21 21 31,0 21-31,21 0 0,0 0 16,0 1-16,0-1 0,0 0 0,0 0 16,0 0-16,0 0 0,0 1 15,0-1-15,0 0 0,0 0 0,0 0 16,0 0-16,21 1 0,-21-1 0,0 0 15,0 0-15,-21 0 16,-1-21 0,1 0-16,0 0 0,0 0 0,0 0 15,0 0-15,-1 0 0,1 0 16</inkml:trace>
  <inkml:trace contextRef="#ctx0" brushRef="#br1" timeOffset="145716.29">10795 13314 0,'0'-21'0,"0"42"0,0-63 16,0 20-16,0 1 0,0-21 0,0 21 15,0 0-15,0-22 0,0 22 16,21 0-16,-21 0 0,21 0 0,-21-1 16,21 44-1,-21-1-15,0 0 0,22 21 16,-22 1-16,0-1 0,0 0 15,0 1-15,0-1 0,0 0 0,-22 22 16,22-22-16,-21 0 0,0 1 16,21-1-16,-21 0 0,21 1 0,0-22 15,0 21-15,0-21 0,0 1 0,0-1 16,-21-21-16,21 21 0,21-42 31,0 0-31,-21-1 16,21 1-16,64-148 31,-64 127-31,0-1 0</inkml:trace>
  <inkml:trace contextRef="#ctx0" brushRef="#br1" timeOffset="146331.94">11091 13208 0,'21'-85'16,"1"64"-16,-107 212 0,127-276 0,1-42 0,-43 148 31,0 0-31,0 22 0,0-22 0,0 21 16,0 1-16,0-1 0,0 0 0,0 1 15,0-1-15,-22 0 0,22 1 16,-21-1-16,21 0 0,-21 1 0,21-1 16,0-21-16,0 0 0,0 22 15,0-22-15,0 0 16,21-21 0,0-21-16,1 0 0,-1-1 15,0 1-15,0 0 0,0 0 16,0-21-16,1 20 0,-1-20 0,0 0 15,0 21-15,0-1 0,-21 1 16,21 0-16,1 0 0,-1 21 16,-21 21-1,0 0-15,0 0 0,0 1 0,0-1 16,0 0-16,0 21 0,0-21 16,0 1-16,0-1 0,0 21 15,0-21-15,0 0 0,0 1 0,0-1 16,21 0-16,0-21 0,0 0 15,0 21-15,1-21 0,-1 0 0,0 0 16,0 0-16,21 0 0,-20-21 0,20 0 16,-21 0-16,21-1 0,1 1 15,-22 0-15,21 0 0,-21-21 0,1 20 16,-1-20-16,0 0 0,0 21 0,0-22 16,-21 22-16,21 0 0,-21 0 15,-21 21 1,0 0-16,0 0 0,0 21 15,0 21-15,-1-21 16,1 1-16,21 20 0,0-21 0,-21 0 16,21 22-16,0-22 0,0 0 0,0 0 15,0 0-15,0 0 0,21 1 16,0-22-16,1 0 0,-1 0 16,0 0-16,0 0 0,0 0 0,22-22 15,-22 22-15,21-21 0,-21 0 16,22 0-16,-22 0 0,0 0 0,0-22 15,0 22-15,0-21 0,1-1 0</inkml:trace>
  <inkml:trace contextRef="#ctx0" brushRef="#br1" timeOffset="146543.82">11134 13335 0,'0'0'15,"-64"0"-15,43 0 0,-21 0 0,20 21 0,1-21 16,0 0-16,63 0 31,-20 0-31,20 0 0,0 0 16,22 0-16,-22-21 0,22 21 16,-1-21-16,1 21 0,-1-21 0,1 21 15,-1-21-15</inkml:trace>
  <inkml:trace contextRef="#ctx0" brushRef="#br1" timeOffset="147440.29">13462 13610 0,'-21'21'15,"42"-42"-15,-63 42 0,20-21 0,1 0 0,21-21 32,0 0-17,21 0-15,1 0 0,20 0 16,-21-1-16,0 1 0,0-21 15,22 21-15,-22 0 0,0-22 0,21 1 16,-20 21-16,-1-22 0,0 1 0,0 0 16,0-22-16,-21 22 15,0 0-15,0-22 0,0 22 0,0-1 0,0 1 16,0 0-16,-21 21 16,0-1-16,0 22 0,0 0 15,-1 22-15,-20-1 0,21 21 0,0-21 16,0 22-16,-1-1 0,1 21 15,0-20-15,0 20 0,0-20 0,0-1 16,21 21-16,0-20 0,-22-1 0,22 0 16,0 1-16,0-1 0,0 0 15,0 1-15,0-1 0,0-21 0,0 0 16,0 1-16,0-1 0,0 0 16,22-21-1,-22-21-15,21 0 16,0-1-16,-21 1 0,21-21 15,0 21-15,-21 0 0,21-22 16,1 22-16,-1 0 0,-21-21 0,21 20 16,0 22-16,0-21 0,-21 0 15,21 21-15,1 0 16,-22 21-16,0 0 0,0 1 16,0-1-16,21 0 0,-21 0 15,0 0-15,0 0 0,0 1 0,0-1 16,21 0-16,0 0 0,0 0 0,-21 0 15,21-21-15,1 22 16,-1-22-16,0 0 0,0 0 0,0 0 0,0 0 16,1 0-16,20 0 0,-21-22 15,0 1-15,22 0 0,-22 21 16,0-42-16,0 21 0,0-1 0,0 1 16,1 0-16,-1 0 0,-21 0 0,21 0 15,-21-1-15,0 44 31,-21-1-31,0 0 0,-1 0 16,22 0-16,0 0 0,-21 1 16,0-1-16,21 0 0,-21 0 15,21 0-15,0 0 0,0 1 16,21-22 15,0-22-31,-21 1 16,0 0-16</inkml:trace>
  <inkml:trace contextRef="#ctx0" brushRef="#br1" timeOffset="147608.21">14182 13166 0,'0'-21'0,"0"42"0,-22-42 16,1 21-1,21 21 16,0 0-15,21-21-16,1 0 0,-1 21 16,0-21-16,0 21 0</inkml:trace>
  <inkml:trace contextRef="#ctx0" brushRef="#br1" timeOffset="149239.26">14944 13483 0,'0'-21'0,"0"42"0,0-63 15,0 21-15,0 0 0,0-1 16,0 1-16,0 0 0,0 0 0,-22 0 16,1 0-16,21-1 0,-21 1 15,0 0-15,0 0 0,0 21 0,-1 0 16,1 0-16,-21 0 0,21 21 15,0 0-15,-1 0 0,1 1 16,0 20-16,0-21 0,0 21 0,0-20 16,21 20-16,0-21 0,0 21 0,-22-20 15,22 20-15,0-21 16,0 0-16,0 0 0,22-21 0,-22 22 16,21-22-16,0 0 0,0 0 0,0 0 15,0 0-15,1 0 0,-1-22 16,0 1-16,0 21 0,0-21 0,0-21 15,1 21-15,-1-1 0,0 1 0,21-21 16,-42 0-16,21 20 0,1-20 16,-1 0-16,0-1 0,-21-20 0,0 21 15,21-1-15,-21-20 0,21 20 0,-21 1 16,0 0-16,0-1 0,0 22 16,0 0-16,0 0 0,-21 42 15,0 0 1,21 0-16,-21 22 0,21-22 15,-21 21-15,21 22 0,0-22 0,-22 0 16,22 1-16,0 20 0,0-20 0,0-1 16,0 0-16,0 1 0,0-1 15,22 0-15,-1 1 0,0-1 0,0-21 16,21 21-16,-20-20 0,20-1 16,-21-21-16,21 21 0,1-21 0,-1 0 15,0 0-15,1 0 0,20 0 0,-20-21 16,-1 0-16,0-1 0,1 1 15,-1 0-15,-21 0 0,21 0 16,-20-22-16,-1 22 0,0-21 0,0 0 16,-21 20-16,0-20 0,0 21 15,0 0-15,0 0 0,0-1 0,0 1 16,-21 21-16,0 0 0,0 0 0,-1 0 16,1 0-16,-21 0 0,21 21 15,0-21-15,-22 22 0,22 20 0,0-21 16,0 0-16,0 0 0,-1 22 0,22-22 15,0 0-15,0 21 0,0-20 16,0-1-16,0 0 0,0 0 16,0 0-16,22 0 0,-1-21 0,0 0 15,0 0-15,0 0 0,0 0 16,1 0-16,-1 0 0,21-21 16,-21 0-16,0 0 0,-21 0 0,22 0 15,-1-22-15,0 22 0,-21-21 16,0 21-16,21-22 0,0 1 0,-21 0 15,21-1-15,-21 1 0,0-22 0,0 22 16,0 0-16,0-1 0,0 1 16,0 21-16,0 0 0,0 0 0,0 42 15,0 21 1,-21-21-16,21 22 16,0-1-16,0 0 0,0 1 0,-21-22 15,21 21-15,0 0 0,0 1 16,0-1-16,0 0 0,0-20 15,0 20-15,0-21 0,21 0 0,-21 22 16,21-22-16,1 0 0,-1 0 16,21-21-16,-21 0 0,0 0 15,22 0-15,-22 0 0,21 0 0,-21-21 16,22 21-16,-22-21 0,21 0 16,-21-1-16,1 1 0,-1 0 0,0 0 15,21 0-15,-42-22 0,21 22 0,-21 0 16,22 0-16,-22-21 0,0 20 15,0 1-15,-22 21 16,1 0-16,0 0 0,0 21 16,0 1-16,0-1 15,21 0-15,-22 0 0,1 0 0,21 22 16,-21-22-16,21 0 0,0 21 0,0-21 16,0 1-16,0-1 0,0 0 15,21 0-15,0 0 0,1 0 0,-1-21 16,21 0-16,-21 0 0,22 0 0,-1 0 15,-21 0-15,21 0 0,1 0 16,-22 0-16,21-21 0,-21 0 0,1 0 16,-1 0-16,0 0 0,-21-1 15,0 1-15,21-21 0,0 21 0,-21 0 16,21-22-16,-21 22 0,0 0 16,0 0-16,0 0 0,0 42 31,0 0-16,0 0-15,0 0 0,0 0 0,0 22 16,0-22-16,-21 0 0,21 0 16,0 0-16,-21 1 0,21-1 0,0 0 15,0 0-15,0-42 47,0 0-31,0 0-16,0-1 0,0 1 15,0 0-15,0 0 0,0 0 0,21-22 16,0 22-16,1-21 0,20 21 0,-21-22 16,21 22-16,1 0 0,-1 21 15,0 0-15,1 0 0,-1 0 0,0 0 16,-20 21-16,20 0 0,-21 1 0,0-1 16,0 21-16,1-21 0,-1 22 15,0-22-15,-21 21 0,0-21 16,0 22-16,0-22 0,0 0 0,-21 0 0,0 0 15,-1 0-15,1 1 16,0-22-16,0 0 0,21 21 0,-21-21 16</inkml:trace>
  <inkml:trace contextRef="#ctx0" brushRef="#br1" timeOffset="150132.76">18648 13335 0,'-21'0'0,"42"0"0,-64 0 0,43-21 0,-21 0 15,21 0-15,0-1 16,0 1-16,0 0 0,0 0 16,21 0-16,-21 0 0,22-22 15,-1 22-15,21 0 0,-21 0 0,0 0 16,1 21-16,20-22 0,-21 22 15,0 0-15,22 0 0,-22 22 0,0-1 16,0 0-16,0 0 0,-21 21 0,0-20 16,21 20-16,-21 0 0,0-21 15,0 22-15,0-1 0,0 0 0,0-20 16,0 20-16,-21-21 0,21 21 0,-21-20 16,21-1-16,-21 0 0,0-21 15,21 21-15,0-42 31,0 0-31,0 0 16,0-1-16,0 1 0,0 0 0,21 0 16,-21-21-16,21-1 0,0 22 15,22-21-15,-22-1 0,0 1 0,21 0 16,1-1-16,-1 1 0,0 0 0,1 21 16,20-1-16,-21 22 0,1 0 15,-22 0-15,21 0 0,22 64 16,-43-43-16,0 0 0,-21 22 0,0-1 15,0-21-15,0 21 0,0 1 16,0-22-16,0 21 0,0-21 0,0 22 16,-21-22-16,0 0 0,21 0 0,-21 0 15,21 1-15,0-1 16,-22-21-16,1 0 16,21-21-1,0-1-15,0 1 16,0 0-16,21 0 0,1-21 0,-1 20 15,0-20-15,0 21 0,0-21 16,22-1-16,-22 1 0,21 0 0,0-1 16,1 1-16,-1 21 0,0 0 0,1-1 15,-22 1-15,21 21 0,-21 0 16,22 0-16,-22 21 0,0 1 0,-21 20 16,0-21-16,0 21 0,0 1 0,0-22 15,0 21-15,0-21 16,-21 22-16,21-22 0,-21 0 0,0 0 15,-1 0-15,22 1 0,0-1 0,0 0 16,-21-21-16,21-21 31,21 21-31,-21-21 16</inkml:trace>
  <inkml:trace contextRef="#ctx0" brushRef="#br1" timeOffset="150500.54">20214 13250 0,'21'0'0,"-21"22"15,21-22-15,1 0 0,-1 0 16,0 0-16,21 0 16,-21 0-16,22-22 0,-1 22 0,0 0 15,1-21-15,-1 21 0,0-21 0,-20 0 16,20 0-16,-21 21 0,21-21 15,-20-1-15,-22 1 0,0 0 0,0 0 16,0 0-16,0 0 16,-22 21-16,1 0 0,0 0 0,0 0 15,0 0-15,-22 21 0,22 0 0,0 0 16,-21 0-16,21 22 0,-1-22 16,1 0-16,0 0 0,21 21 15,0-20-15,0-1 0,0 21 0,0-21 16,0 22-16,0-22 0,21 0 15,0 0-15,1-21 16,-1 0-16,0 0 0,0 0 0,21 0 16,1 0-16,-22 0 0,21 0 15,1 0-15,-1-21 0</inkml:trace>
  <inkml:trace contextRef="#ctx0" brushRef="#br1" timeOffset="150768.4">21611 12721 0,'-42'-21'16,"21"21"-1,-1 21-15,1 0 0,0 22 0,0-22 16,0 21-16,0 22 0,-22-22 0,22 0 16,0 1-16,21 20 0,-21-20 15,0-1-15,21 0 0,-22 1 0,22-22 16,0 21-16,0-21 0,0 22 0,0-22 15,0 0-15,0 0 16,0 0-16,0 0 0,22-21 16,-1 0-16,0 0 15,0 0-15,0-21 0,0 0 16,22 0-16,-22 21 0,21-21 0</inkml:trace>
  <inkml:trace contextRef="#ctx0" brushRef="#br1" timeOffset="152195.57">21844 12869 0,'21'-21'0,"-42"42"0,42-84 0,-21 42 16,0 0-16,0 42 16,0 0-1,0 0-15,-21 21 0,21 1 16,-21-1-16,0 0 0,-1 1 0,1-1 16,21 0-16,-21 1 0,0-1 0,21 0 15,-21 1-15,21-22 0,0 21 16,0-21-16,0 1 0,0-1 0,0 0 15,0 0-15,0 0 16,0-42 0,21 21-16,0-21 15,-21 0-15,21 0 0,0 21 0,1-22 16,-1-20-16,0 21 0,0 0 16,0 0-16,0-1 0,-21 1 15,22 0-15,-1 0 0,0 21 16,-21 21-1,0 0-15,0 0 0,0 1 16,0-1-16,0 0 0,0 0 0,0 0 16,0 0-16,0 1 0,0-1 15,0 0-15,0 0 0,21-21 16,0 21-16,0-21 0,1 0 16,-1 0-16,0 0 0,0 0 15,0 0-15,0 0 0,1-21 0,-1 21 16,-21-21-16,21 0 0,0 0 15,0-1-15,0 1 0,22 0 16,-22-21-16,0 21 0,0-1 0,22 1 16,-22-21-16,0 21 0,-21 42 31,0 0-31,-21 0 0,21 0 16,-21 1-16,-1-1 0,1 0 15,21 0-15,-21 0 0,21 0 0,-21 1 16,21-1-16,0 0 0,0 0 15,0 0-15,0 0 16,21-21-16,0 0 0,0 0 16,1 0-16,-1 0 0,0 0 0,0-21 15,0 21-15,0-21 16,1 0-16,-1 0 0,-21 0 16,21-22-16,-21 22 0,0 0 0,0 0 15,0-22-15,0 22 0,0 0 16,-21 0-16,0 0 0,-1 21 0,1 0 15,0-21-15,0 21 0,0 0 0,0 0 16,-1 0 0,22 21-16,22-21 15,-1 0-15,0 21 0,21-21 16,1 0-16,-1 0 0,0 0 16,1 0-16,-1 0 0,0 0 0,22 0 15,-22 0-15,22 0 0,-22 0 16,0 0-16,1-21 0,-22 21 15,0-21-15,0 21 0,0 0 0,-42 21 32,0 0-17,0 0-15,-22 0 0,22 0 16,0 1-16,0 20 0,0-21 16,0 0-16,21 0 0,-22 1 0,22-1 15,-21 0-15,21 21 0,0-21 0,0 1 16,0-1-16,0 0 15,21-21-15,1 0 16,-1 0-16,0 0 0,0 0 16,0-21-16,0 21 0,1-21 15,-1-1-15,0 1 0,0 0 0,0-21 16,0 21-16,-21-22 0,22 1 0,-1 0 16,0-22-16,0 22 0,-21-22 15,21 1-15,0-1 0,1 1 16,-22-1-16,0 1 0,21 20 0,-21 22 15,0-21-15,0 21 0,-21 42 16,21 0 0,-22 21-16,1 1 0,0-1 15,0 0-15,21 22 0,0-22 0,-21 1 16,21 20-16,-21-21 0,21 1 16,0-1-16,0 0 0,0 1 15,0-22-15,0 21 0,0-21 0,21 22 16,0-22-16,0-21 0,0 21 15,0 0-15,1-21 0,20 0 16,-21 0-16,0 0 0,0 0 0,1-21 16,-1 0-16,0 21 0,0-21 15,0 0-15,0-1 0,1-20 0,-1 21 16,0 0-16,-21-22 0,21 22 16,-21 0-16,0 0 0,0 0 0,-21 21 31,0 21-31,21 0 0,-21 0 15,21 0-15,0 1 0,0-1 16,0 21-16,0-21 0,0 0 0,0 1 16,0-1-16,0 0 0,0 0 0,0 0 15,0 0-15,0 1 16,-22-22 0,1 0-1,-21 0-15,21 0 0,0-22 16,-1 1-16,1 21 0,-21-21 0,0 0 15</inkml:trace>
  <inkml:trace contextRef="#ctx0" brushRef="#br1" timeOffset="152364.48">21230 12996 0,'0'0'0,"21"0"31,0-21-31,22 0 0,-22 21 16,21-21-16,22 0 0,-22 0 15</inkml:trace>
  <inkml:trace contextRef="#ctx0" brushRef="#br1" timeOffset="153395.89">25527 12764 0,'0'0'0,"0"-43"0,0 22 16,0 0-16,-21 0 0,0 0 0,-1 21 16,1 0-16,0 0 0,0 0 0,0 0 15,0 21-15,-22 21 0,22 0 16,-21 1-16,21-1 0,-22 0 0,22 1 15,-21-1-15,21 0 0,-1 1 16,1-1-16,0-21 0,21 22 16,0-22-16,0 0 0,0 0 0,0 0 15,21 0-15,0-21 0,22 0 16,-22 0-16,0 0 0,21 0 0,1 0 16,-22 0-16,21 0 0,1 0 0,-1-21 15,0 0-15,-21 0 0,22 0 16,-22 0-16,0-22 0,0 22 0,0-21 15,-21-1-15,0 1 0,0 0 16,0-1-16,0 1 0,0 0 0,0 21 16,-21-1-16,0 22 0,0 0 15,0 0 1,21 22-16,0-1 0,0 0 16,0 0-16,21-21 15,0 0-15,0 0 0,22 0 0,-22 0 16,21 0-16,0 0 0,1 0 0,20-21 15,-20 21-15,-1-21 0,21 0 16,-20-1-16,-1 1 0,0 0 0,1 0 16,-22 0-16,21 0 0,-21-1 15,1 1-15,-22 0 0,0 0 0,0 0 16,0 0-16,-22 21 31,1 21-31,0 0 16,21 0-16,-21 21 0,0 1 0,0-1 15,-1 0-15,1 22 0,21-1 16,-21 1-16,0-1 0,0 1 0,21-1 16,0 22-16,-21-21 0,-1 20 0,22 1 15,-21 0-15,21-1 0,0 1 16,-21 0-16,0-1 0,0 1 0,0 21 16,-1-22-16,1 22 0,-21-21 0,21 0 15,0 20-15,21-20 0,-22 0 0,22-1 16,-21-20-16,21 21 0,0-22 15,0 1-15,0-1 0,0-21 16,0 1-16,0-22 0,0 0 0,21-42 16,-21 0-1,0-22-15,0 22 0,0-42 16,0 20-16,0-20 0,-21-1 0,-21 1 16,21-22-16,-22-21 0,22 22 0,-21-22 15,21 0-15,-22 21 0,22-20 16,0-1-16,21 21 0,0 0 0,0 1 15,0-1-15,0 22 0,0-1 0,0 1 16,21-1-16,0 22 0,1-22 16,-1 22-16,0 0 0,21-22 0,1 22 15,-1-1-15,0-20 0,1-1 16,20 22-16,-21-21 0,22-1 16</inkml:trace>
  <inkml:trace contextRef="#ctx0" brushRef="#br1" timeOffset="154995.98">27432 13145 0,'0'0'16,"21"-22"-16,0 1 0,0 0 0,1-21 15,-1-1-15,0 1 0,21 0 0,-21-22 16,22 1-16,-1-1 0,-21 1 0,22-1 16,-1 1-16,-21-1 0,21 1 15,-20-1-15,-1 22 0,-21-22 0,0 22 16,0 0-16,0-1 0,-21 22 15,-1 0-15,-20 0 0,0 21 16,-1 0-16,-20 21 0,21 0 0,-22 22 0,22-1 16,-22 0-16,22 1 0,21-1 15,-22 0-15,43 1 0,0-1 0,0 0 16,0 1-16,0 20 0,22-42 16,-1 22-16,21-1 0,-21 0 0,22 1 15,-1-22-15,0 21 0,-21-21 16,22 22-16,-22-22 0,0 0 0,0-21 15,-21 21-15,-21-21 16,0 0 0,0 0-16,0 0 0,-1-21 0,1 21 15,-21-21-15,21 0 0,0-1 16,-1-20-16,1 21 0,21 0 16,-21 21-16,21-21 0,0-1 0,-21 22 0,21 22 31,0-1-31,0 0 15,21 0-15,0 0 0,0 0 0,-21 1 16,22-1-16,20 0 0,-21-21 16,0 21-16,22-21 0,-22 0 0,21 21 15,-21-21-15,22 0 0,-1 0 0,0 0 16,1 0-16,-1-21 0,0 21 16,1-21-16,-22 0 0,21 0 0,-21-1 15,0 1-15,22 0 0,-22 0 0,-21-21 16,21 20-16,-21 1 0,21-21 15,-21 21-15,0 0 0,0-1 16,0 1-16,0 0 0,-21 42 31,0 0-31,0 1 0,0-1 16,21 21-16,0-21 0,-22 22 0,22-22 16,-21 0-16,21 21 0,0-21 15,0 1-15,0-1 0,0 0 0,0 0 16,21-21-16,1 21 0,-1-21 15,0 0-15,0 0 0,0 0 16,0 0-16,1 0 0,-1 0 0,0-21 16,0 0-16,0 21 15,0-21-15,1 0 0,-1-22 0,0 22 16,0 0-16,0-21 0,0 20 0,1-20 16,-1 21-16,-21 0 0,21 0 15,0-1-15,-21 1 0,21 0 0,-21 42 16,0 0-1,0 1-15,-21-1 0,0 0 16,0 0-16,0 21 0,21-20 0,0-1 16,-22 21-16,22-21 0,0 0 0,0 1 15,0-1-15,0 0 0,0 0 16,22 0-16,-1-21 0,0 0 16,0 0-16,21 0 0,-20 0 15,20 0-15,-21 0 0,0 0 16,22-21-16,-22 21 0,21-21 0,-21 0 15,0 0-15,1-1 0,-1-20 0,0 21 16,-21 0-16,21-22 0,0 1 16,-21 21-16,21-21 0,1-1 0,-22 1 15,0 0-15,21-1 0,-21 22 0,21 0 16,-21 0-16,0 0 0,-21 42 16,0 0-1,-1 0-15,22 0 0,-21 22 16,0-22-16,0 21 0,0 0 0,0 1 15,-1-22-15,1 21 0,21 1 16,0-1-16,-21-21 0,21 21 16,-21-20-16,21-1 0,0 21 0,0-21 15,0 0-15,0 1 0,0-1 16,0-42 15,0-1-31,0 1 16,0 0-16,0 0 0,0 0 15,21 0-15,0-22 0,0 22 0,1-21 16,20 21-16,-21-1 0,21 1 0,-20 0 16,20 0-16,-21 21 0,21 0 15,-20 0-15,20 0 0,-21 0 16,0 21-16,0-21 0,1 21 0,-22 0 16,0 1-16,0-1 0,0 0 15,0 0-15,0 0 0,0 0 0,-22 1 16,1-1-16,0 0 0,0 0 15,-21-21-15,-1 21 0,1 0 16,21-21-16,-22 22 0,1-22 0,0 0 16,21 21-16,-1-21 0,1 0 0,0 0 15</inkml:trace>
  <inkml:trace contextRef="#ctx0" brushRef="#br1" timeOffset="156909.06">29824 12933 0,'-21'0'0,"42"0"0,-64 0 0,22 0 16,0 0-16,0 0 0,0 0 31,21-21-31,0 0 16,0-1-1,21 22-15,0-21 0,0 0 0,0 0 16,1 0-16,-1 0 0,0-1 0,0-20 16,21 21-16,1 0 0,-22-22 15,21 22-15,1 0 0,-22 0 0,21 0 16,-21 0-16,22-1 0,-22 22 15,0 0-15,-21 22 16,0-1-16,0 0 0,0 0 16,0 0-16,0 0 15,-21-21-15,21 22 0,0-44 63,0 1-63,0 0 15,0 0-15,0 0 0,0 0 16,0-1-16,0 1 16,0 0-16,-21 0 0,-1 21 0,1 0 15,0 0-15,0 0 0,0 21 16,0 0-16,-22 22 0,22-22 16,0 21-16,0-21 0,0 22 15,-1-1-15,1 0 0,21-21 0,0 22 0,0-1 16,0-21-16,0 22 15,21-22-15,1 21 0,20-21 0,-21 0 16,21 1-16,22-22 0,-22 21 16,1-21-16,20 0 0,-21 0 0,1 0 15,-1 0-15,0 0 0,-20-21 0,20-1 16,-21 1-16,21 0 0,-20 0 16,-1-21-16,0-1 0,0 1 15,0 0-15,0-22 0,1 22 0,-1-22 0,0 22 16,0-22-16,0 1 0,0-1 15,1 1-15,-22-1 0,21 22 0,-21-21 16,0 41-16,0-20 16,0 84-1,-21-20-15,21 20 16,-22 0-16,1 22 0,0-22 0,0 22 16,21-22-16,0 0 0,-21 22 0,21-22 15,0 0-15,0 22 0,0-22 16,0 1-16,0-22 0,21 21 0,0 0 15,0-20-15,0-1 0,1 0 16,-1 0-16,21 0 0,-21-21 16,22 0-16,-1 0 0,-21 0 0,21 0 15,1 0-15,-1-21 0,0 21 16,1-21-16,-22 0 0,21 0 0,1-22 16,-22 22-16,21-21 0,-21 21 15,0-22-15,1 1 0,-1 0 0,-21-1 16,0 22-16,0-21 0,0 21 15,0-1-15,-21 22 0,-1 0 0,1 0 16,0 0-16,-21 0 0,-1 22 0,22-1 16,-21 0-16,0 21 0,20-21 15,-20 1-15,21 20 0,0-21 0,0 21 16,21-20-16,-22-1 0,22 21 16,0-21-16,0 0 0,0 1 15,22-1-15,-1 0 0,0-21 16,0 0-16,0 0 0,0 0 15,1 0-15,-1 0 0,0 0 0,0 0 16,0-21-16,0 0 0,1-1 16,-1 1-16,0 0 0,21 0 0,-21-21 15,1-1-15,-1 22 0,0-21 16,0-1-16,0 22 0,-21 0 0,0 0 16,21 0-16,-42 21 15,0 21 1,0 0-16,0 0 0,0 22 0,-1-22 15,1 21-15,0-21 16,0 22-16,21-22 0,-21 21 0,21-21 16,0 0-16,0 22 0,0-22 0,0 0 15,0 0-15,21 0 16,0-21-16,0 0 0,0 0 0,1 0 16,-1 0-16,21 0 0,-21 0 15,0 0-15,1-21 0,20 21 0,-21-42 16,0 21-16,22 0 0,-22-22 15,21 22-15,-21-21 0,22-1 0,-1 1 16,-21 21-16,0-21 0,0 20 16,1 1-16,-22 0 0,21 0 15,-42 21 1,-22 21-16,22-21 0,0 21 16,0 0-16,21 22 0,-21-22 0,21 0 15,-22 21-15,22-20 0,0 20 16,0-21-16,0 0 0,0 0 0,0 22 15,0-22-15,0 0 0,0 0 16,0 0-16,0 1 16,0-44 31,-21 22-47,0 0 15,0 0-15,0 0 16,0 0-16,-1 0 15,22 22-15,-21-22 0,21 21 0,0 0 16,0 0-16,0 0 16,21-21-1,1 0-15,20 0 16,-21 0-16,0 0 0,22 0 0,-1 0 16,0 0-16,-21-21 0,22 0 0,20 21 15,-20-21-15,-1 0 0,21-22 16,-20 22-16,20-21 0,-20 21 15,20-22-15,-21 1 0,1 0 0,-1-1 16,-21 1-16,22 21 0,-43-22 16,0 22-16,0 0 15,-22 21-15,1 0 0,0 0 16,-21 0-16,-1 0 0,22 21 0,-21 0 16,21 22-16,0-22 0,-1 21 15,1-21-15,21 22 0,0-1 0,0 0 16,0 1-16,0-1 0,0-21 15,0 22-15,21-22 0,-21 21 0,0-21 16,0 0-16,0 22 0,0-22 16,0 0-16,0 0 15,-21-21-15,0 0 16,0 0-16,0-21 16,21 0-16</inkml:trace>
  <inkml:trace contextRef="#ctx0" brushRef="#br1" timeOffset="157164.25">32893 13314 0,'0'0'0,"-21"0"16,21 21-1,21-21 17,0 0-32,0 0 0,-21-21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53:50.6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1693 0,'0'0'16,"0"-21"-16,0 0 0,0 0 16,0 0-16,0 0 0,0-1 15,-21 22-15,21-21 16,0 0-16,0 0 15,0 42 17,0 0-17,0 22-15,0-22 0,0 21 0,0 0 16,0 22-16,0-22 0,0 22 16,0-1-16,0 1 0,0-22 15,0 43-15,0-22 0,0 1 0,21 20 16,-21-20-16,0 21 0,0-1 15,0-20-15,0 20 0,0 1 0,0-21 16,0 20-16,0 1 16,0 0-16,0-1 0,0 1 0,-21 0 15,21-1-15,0 1 0,-21 0 16,21-22-16,0 22 0,0-22 0,0 1 16,0-1-16,0 1 0,-21-1 15,21 1-15,0-22 0,0 0 0,0 1 16,-21-22-16,21 21 0,0-21 0,0 1 15,0-44 1,0 1 0,0-21-16,0 21 0,0-22 15,0-20-15,0-1 0,0 22 16,21-21-16</inkml:trace>
  <inkml:trace contextRef="#ctx0" brushRef="#br0" timeOffset="1275.83">2371 1482 0,'-22'0'0,"1"0"31,0 0-15,0 0-16,0 0 16,0 0-16,-1 0 15,22 21 17,22-21-32,-1 0 0,0 0 15,21 0-15,1 21 0,20-21 16,1 0-16,20 0 0,1 0 0,0 0 15,-1 0-15,1 21 0,21-21 16,21 0-16,0 0 0,0 0 0,21 0 16,0 0-16,0 0 0,0 0 15,22 0-15,-1 0 0,0 0 16,1 0-16,-1 0 0,0 0 16,1 0-16,-1 0 0,0 0 0,1 0 15,-22-21-15,0 21 0,0 0 16,0 0-16,-21-21 0,0 21 0,22 0 15,-44 0-15,22 0 0,-42 0 0,21-21 16,-43 21-16,1 0 0,-1 0 16,-20 0-16,-1 0 0,-21 0 0,0 0 15,-21 21 32,0 0-31,0 0-1,0 0-15,0 1 0,0-1 16,0 21-16,0-21 0,0 22 16,0-1-16,0 0 0,0 1 0,0-1 15,0 0-15,0 1 0,0 20 16,0-21-16,-21 22 0,21-1 0,-21-20 16,0 20-16,21 1 0,0-1 0,0 1 15,-21-1-15,21 1 0,0-1 16,0 1-16,-21-1 0,21 1 0,0-1 15,0-20-15,0 20 16,0 1-16,0-1 0,0-21 0,0 22 16,0-1-16,0-20 0,0 20 0,0-20 15,0-1-15,0 0 0,0 1 16,0-1-16,-22-21 0,22 21 0,-21-20 16,21-1-16,0 0 0,0 0 15,-21 0-15,0 0 0,21 1 0,-21-1 16,21 0-16,-21-21 0,-1 0 15,1 0-15,21 21 0,-21-21 16,0 0-16,0 0 0,0 0 0,-1 0 16,1 0-16,-21 21 0,21-21 15,-22 0-15,1 0 0,-21 0 16,20 0-16,-20 0 0,-1 0 0,1 0 16,-22 21-16,0-21 0,1 0 0,-22 0 15,0 22-15,0-22 0,0 0 16,-21 21-16,22 0 0,-22-21 0,0 21 15,-22-21-15,1 21 0,0 0 16,-21-21-16,21 22 0,-22-1 0,1 0 16,0 0-16,-1 0 0,1 0 0,0 1 15,20-1-15,-20 0 0,21 0 16,0 0-16,0-21 0,-1 21 0,22 1 16,22-22-16,-1 0 0,21 21 15,0-21-15,22 0 0,21 0 16,-1 0-16,1 0 0,21 0 15,0 0-15,-1 0 16,22-21 0,0-1-1,22 22 1,-1-21-16,0 0 16,0 0-16,0 0 0,0 0 15</inkml:trace>
  <inkml:trace contextRef="#ctx0" brushRef="#br0" timeOffset="1924.29">3027 2540 0,'0'0'16,"0"-21"-16,0 42 47,0 21-32,0-20-15,0 20 0,0 0 0,0 22 16,0-22-16,0 22 0,0-22 16,0 21-16,0 1 0,0-1 0,0 1 15,0-1-15,-21-20 0,-1 20 16,22 1-16,0-22 0,-21 0 0,21 1 15,-21-1-15,21 0 0,0-20 16,0-1-16,0 0 0,0 0 16,0-42 31,0 0-47,0 0 0,0-1 15,0 1-15,0 0 0,0-21 0,0 21 16,0-22-16</inkml:trace>
  <inkml:trace contextRef="#ctx0" brushRef="#br0" timeOffset="2883.74">3048 2731 0,'0'0'0,"0"-43"15,0 22-15,-21 21 31,21 21-31,0 0 16,0 22-16,0-1 0,0 0 16,0 1-16,0 20 0,0 1 15,0-22-15,0 22 0,-21-1 0,21 1 16,-22-1-16,22 1 0,0-22 16,-21 21-16,21-20 0,-21-1 0,21-21 15,0 22-15,0-22 0,0 0 16,0 0-16,0 0 0,0 0 15,0-42 17,21 0-32,0 21 0,-21-21 0,22-21 0,-1 20 15,0-20-15,-21 21 0,21-21 16,0-1-16,0-20 0,1 20 16,-22 1-16,21 0 0,0-1 15,0 22-15,-21 0 0,0 0 0,21 0 16,0 21-16,1 21 15,-22 0-15,0 0 0,21 22 0,0-22 16,-21 21-16,0 0 0,0 1 16,21-1-16,-21-21 0,0 22 0,21-1 15,-21-21-15,0 0 0,21 22 16,1-22-16,-1-21 0,-21 21 0,21 0 16,21-21-16,-21 0 0,22 0 0,-22 0 15,21 0-15,1 0 0,-1-21 16,0 0-16,1 0 0,-22-1 15,21 1-15,0 0 0,-20-21 16,20-1-16,-21 1 0,0-21 0,0 20 16,1-20-16,-1-1 0,-21 1 0,0-1 15,0 1-15,0-1 0,0-20 16,0 20-16,0 1 0,-21-1 0,-1 22 16,1-22-16,0 22 0,0 21 15,-21 0-15,20 21 0,-20 0 0,21 0 16,-21 0-16,20 21 0,-20 0 15,21 21-15,0-21 0,-22 22 0,22-1 16,21 0-16,0 1 0,-21-1 16,21 0-16,0 1 0,0-22 15,21 21-15,0-21 0,1 22 16,20-22-16,0 0 0,1 0 0,-1 0 16</inkml:trace>
  <inkml:trace contextRef="#ctx0" brushRef="#br0" timeOffset="3383.45">4741 3069 0,'0'-21'0,"0"42"0,0-63 16,-42 21-16,21 0 0,0-1 0,-1 1 16,1 0-16,-21 0 0,21 21 15,0 0-15,-22 0 0,22 0 0,0 0 16,-21 21-16,20 0 0,1 0 15,0 22-15,0-22 0,0 21 0,0 1 16,-1 20-16,1-21 0,0 1 16,21-1-16,0 0 0,0 1 0,0-1 15,0-21-15,0 0 0,0 22 0,21-22 16,0 0-16,1-21 16,-1 0-16,0 0 0,0 0 15,0 0-15,0-21 0,22 21 16,-22-21-16,21 0 0,-21-22 0,22 22 15,-22 0-15,0-21 0,0-1 0,22 22 16,-22-21-16,-21-1 0,21 1 16,-21 0-16,21-1 0,-21 1 0,0 21 15,0 0-15,0 0 0,0-1 16,0 44 0,-21-1-16,21 0 0,-21 0 0,0 21 15,21-20-15,0 20 0,0 0 16,0 1-16,-22-22 0,22 21 0,0-21 15,0 22-15,0-22 16,0 0-16,0 0 0,22 0 0,-1-21 16,-21 21-16,21-21 0,0 0 0,0 0 15,0 0-15,1 0 0,-1-21 16,0 21-16,0-21 0,0 0 0,0 0 16</inkml:trace>
  <inkml:trace contextRef="#ctx0" brushRef="#br0" timeOffset="3712.27">5249 2519 0,'0'-21'0,"0"42"0,0-63 0,0 20 16,0 1-1,0 42 1,0 1-16,0-1 15,-21 21-15,21 0 0,0 1 0,-21-1 16,0 22-16,21-22 0,-21 21 0,-1-20 16,22 20-16,-21-20 0,0 20 15,21-21-15,-21 1 0,21-1 0,-21 0 16,0 1-16,21-22 0,0 21 16,0-21-16,0 1 0,0-1 0,0 0 15,0 0-15,21-21 31,0 0-31,0 0 0,0-21 16,0 21-16,1-21 0,-1 0 16</inkml:trace>
  <inkml:trace contextRef="#ctx0" brushRef="#br0" timeOffset="4084.05">5355 3175 0,'0'21'0,"0"0"16,0 1-1,21-22 1,0 0 0,1 0-16,-1 0 0,0 0 15,0-22-15,0 22 0,22-21 0,-22 0 16,0 21-16,0-21 0,0 0 16,0 0-16,1 21 0,-22-22 0,0 1 15,0 0-15,0 0 0,0 0 0,0 0 16,-22-1-1,1 22-15,0 0 0,0 0 0,0 22 16,0-1-16,-1 0 0,1 0 16,0 0-16,0 22 0,0-22 0,21 21 15,0-21-15,-21 22 0,21-22 16,0 21-16,0-21 0,0 0 16,0 1-16,0-1 0,21 0 0,0 0 15,0-21-15,0 0 0,22 0 16,-22 0-16,21 0 0,0 0 0,-20 0 15,20 0-15,0-21 0,-21 21 0,22-21 16,-1 0-16,-21-1 0</inkml:trace>
  <inkml:trace contextRef="#ctx0" brushRef="#br0" timeOffset="4402.87">6032 3069 0,'0'-42'0,"0"84"0,0-105 16,0 42-16,0-1 0,0 1 0,22 0 15,-1 21-15,0-21 16,0 21-16,0 0 0,0 0 15,1 0-15,-1 21 0,0-21 0,0 21 16,0 0-16,0 22 0,1-22 16,-1 21-16,0-21 0,-21 22 0,21-1 15,-21-21-15,21 22 0,-21-22 16,0 21-16,0-21 0,0 0 0,0 1 16,0-1-16,0 0 0,-21-21 0,0 0 15,0 0 1,0 0-16,21-21 15,0 0-15,0-1 16,0 1-16,0 0 0,0-21 16,0 21-16,21-22 0,0 1 0,0 0 15,21-1-15,-20 1 0,-1 0 16,21-1-16,-21 22 0,22-21 0,-1-1 16,-21 22-16,21 0 0,-20 0 15</inkml:trace>
  <inkml:trace contextRef="#ctx0" brushRef="#br0" timeOffset="4675.72">5249 2773 0,'-21'0'0,"85"-21"16,-22 0-16,0 21 16,1-22-16,20 1 0,1 21 15,-22-21-15,21 0 0,1 0 0,-1 21 16,1-21-16,-22 21 0,1 0 16,-1-22-16,0 22 0,-21 0 0,1 0 15,-1 0-15,0 0 16</inkml:trace>
  <inkml:trace contextRef="#ctx0" brushRef="#br0" timeOffset="5371.31">2392 6456 0,'0'0'0,"0"-21"15,0 0-15,0-1 0,0 1 16,0 0-16,21 21 31,-21 21-31,21 22 0,-21-1 16,0 0-16,21 43 0,0-22 0,-21 22 15,0 0-15,22-1 0,-22 22 16,0 0-16,0 0 0,0 0 0,0 0 16,0-22-16,0 22 0,0-21 0,0-1 15,0 22-15,-22-21 0,22-22 16,0 22-16,0-21 0,0-1 0,-21 1 15,21-22-15,0 0 16,0 1-16,0-22 0,0 0 0,0 0 16,0-42-1,0-21-15,0-1 16,21 1-16</inkml:trace>
  <inkml:trace contextRef="#ctx0" brushRef="#br0" timeOffset="6157.86">2455 6541 0,'0'0'0,"-21"-43"0,-21 22 16,-1-21-16,22 21 0,0 21 16,0-22-16,0 22 0,21-21 15,21 21 1,21 0-16,1-21 0,20 21 0,22 0 15,21 0-15,-22-21 0,43 21 16,-21 0-16,21-21 0,21 21 0,0 0 16,22 0-16,-22-21 0,21 21 15,1-22-15,20 22 0,-21 0 0,22 0 16,-22-21-16,22 21 0,-1 0 0,-20 0 16,20-21-16,1 21 0,-22 0 15,0-21-15,-21 21 0,22-21 16,-22 21-16,-21-21 0,0 21 0,0 0 15,-42-22-15,-1 22 0,-20 0 16,-1 0-16,-20 0 0,-1 0 0,-21 0 16,21 0-16,-20 0 15,-1 0-15,0 0 0,-21 22 16,0-1 0,21 0-16,-21 0 0,0 0 15,0 22-15,0-1 0,0 0 0,0 1 16,0 20-16,0 1 0,0-1 15,0 22-15,0-22 0,0 1 0,0-1 16,0 22-16,0 0 0,0-22 16,0 22-16,0-1 0,0 1 15,0-21-15,0 20 0,0-20 0,0 20 16,0-20-16,0-1 0,0 1 0,0 21 16,0-22-16,0 1 0,0-1 15,-21-21-15,21 22 0,0-22 0,0 1 16,-21-1-16,0 0 0,-1-21 0,1 22 15,0-22-15,-21 0 0,21 0 0,-22-21 16,1 21-16,0-21 16,-22 0-16,1 0 0,-1 0 0,1 0 0,-22 0 15,0 0-15,1 0 0,-22 0 0,0 0 16,0 0-16,-21-21 16,-21 21-16,0 0 0,0-21 0,-22 21 15,-20-21-15,-1 21 0,1 0 0,-22 0 16,0 0-16,-20 0 0,20 0 15,0 0-15,1 0 0,20 0 0,22 0 16,21 0-16,-1 0 0,44 0 0,20 0 16,0 0-16,22 0 0,20 0 15,22 0-15,21-21 0,0 0 16,21-1-16,22 1 0,-22 0 16,42 0-16,-20 0 0,-1-22 15,22 22-15,-22-21 0</inkml:trace>
  <inkml:trace contextRef="#ctx0" brushRef="#br0" timeOffset="6469.69">3598 6795 0,'0'0'0,"-21"0"0,0 0 15,0 0-15,0 0 0,-1 21 0,22 0 16,0 21-16,0 1 0,0-1 16,0 0-16,0 22 0,0-1 15,0 1-15,0-1 0,0 1 16,-21-1-16,21 1 0,0-1 0,-21-20 16,21-1-16,0 43 0,0-64 15,0 21-15,0-21 0,0 0 16,21-21-1,0-21 1,1 0-16,-22 0 0,21 0 0,0 0 16,-21-22-16</inkml:trace>
  <inkml:trace contextRef="#ctx0" brushRef="#br0" timeOffset="6981.41">3471 7027 0,'0'-42'15,"0"84"-15,-21-126 0,21 20 0,0 43 16,0-21-16,0 21 0,0-1 0,0-20 15,21 42-15,0-21 0,1 0 16,20 21-16,0 0 0,-21 0 0,22 0 16,-1 0-16,0 0 0,1 21 15,-1 0-15,0 0 0,-20 0 0,20 1 16,-21-1-16,-21 0 0,0 0 0,0 21 16,0-20-16,-21-1 15,0 21-15,-22-21 0,1 0 0,0 1 0,-22-1 16,1 0-16,20 0 15,-20 0-15,21-21 0,-1 0 0,22 0 16,-21 0-16,21 0 0,21-21 16,21 0-1,0 21-15,0-21 0,21 21 0,1-21 16,-1 21-16,22 0 0,-22 0 16,21 0-16,-20 0 0,20 0 0,-20 0 15,-1 0-15,0 0 0,1 21 16,-1 0-16,-21 0 0,21 21 0,-20-20 15,-22 20-15,0 0 0,0-21 16,0 22-16,0-1 0,-22 0 16,-20 1-16,0-22 0,21 21 0,-43-21 15,22 22-15,-1-22 0,1 0 0,-21 0 16,20-21-16,1 21 0,0-21 16,20 0-16,-20 0 0,21 0 0,0 0 15,0-21-15,21 0 0,0 0 16,0-21-16,0 20 0,21-20 15,0 21-15,0-21 0,0-1 0,22 1 16,-1 0-16,0 20 0,1-20 16,-1 0-16,21 21 0,22-22 15</inkml:trace>
  <inkml:trace contextRef="#ctx0" brushRef="#br0" timeOffset="7340.19">4297 7070 0,'0'0'0,"0"21"0,0 0 16,0 0-16,0 0 0,0 22 0,0-1 15,0-21-15,-21 22 0,21-1 0,-22 0 16,22-21-16,0 22 0,0-1 16,0-21-16,0 0 0,0 1 0,0-1 15,0 0-15,22-21 0,-1 21 16,0-21-16,0 0 0,21 0 0,-20 0 16,-1 0-16,21 0 0,-21-21 0,22 0 15,-22 21-15,21-21 16,-21-1-16,0 1 0,1-21 0,-22 21 15,0 0-15,0-22 0,0 1 0,0 0 16,-22 20-16,1-20 0,0 0 16,-21-1-16,21 22 0,-22 0 0,1 0 15,21 21-15,-22 0 0,1 0 0,21 0 16,0 0-16,0 0 0,-1 21 16,1 0-16,21 0 0,-21 1 0,21-1 15,0 0-15,0 0 0,0 0 16,21 0-16,0 1 0,1-1 0,20-21 15,-21 0-15,21 0 0,22 0 16,-22 0-16,1-21 0,-1-1 16,0 22-16</inkml:trace>
  <inkml:trace contextRef="#ctx0" brushRef="#br0" timeOffset="7587.05">4974 7027 0,'0'0'16,"21"-21"-16,0-21 0,1 21 0,-22-22 0,21 22 15,-21 0-15,0 0 0,0 0 16,0 42-1,-21 0-15,21 0 0,-22 22 16,1-1-16,21 0 0,-21 1 16,21-1-16,-21 21 0,0 1 0,21-22 15,0 22-15,-21-22 0,21 22 16,0-22-16,0-21 0,0 21 16,0-20-16,0 20 0,0-21 0,0 0 15,21-21-15,0 0 0,0 0 0,0 0 16,0 0-16,1 0 0,-1-21 15,21 0-15,-21 0 0,0 0 0,1-22 16,-1 22-16,0-21 0,0-1 0,21 1 16</inkml:trace>
  <inkml:trace contextRef="#ctx0" brushRef="#br0" timeOffset="7835.9">5376 6985 0,'0'-63'0,"0"126"0,0-169 0,21 64 0,-21 0 16,0 20-16,0 1 0,0 0 15,0 0-15,0 42 16,0 0-16,-21 0 15,21 1-15,-21 20 0,21 0 0,-21 1 16,0-1-16,21 21 0,0 1 0,-21-22 16,-1 22-16,1-1 0,21-20 15,0 20-15,0-21 0,-21 1 0,21-1 16,0 0-16,0-20 0,0-1 0,0 0 16,0 0-16,0 0 0,21-21 15,0 0-15,1 0 16,-1 0-16,0-21 0,21 0 0,-21 0 15,22 0-15,-22-22 0,0 22 16,21-21-16,-20-22 0,20 22 16</inkml:trace>
  <inkml:trace contextRef="#ctx0" brushRef="#br0" timeOffset="8103.75">5778 6964 0,'0'0'0,"22"-42"0,-1-1 0,0 1 0,-21 21 16,0-22-16,0 22 0,0 42 31,0 1-31,0 20 0,0-21 15,0 21-15,0 1 0,-21-22 0,0 42 16,21-20-16,-22-1 16,22 22-16,-21-1 0,0-21 0,21 22 15,0-22-15,-21 1 0,21-1 0,-21 0 16,21 1-16,0-22 0,0 21 16,0-21-16,0 0 0,0 1 15,0-1-15,21-21 0,0 0 0,0 0 16,22 0-16,-22 0 15,0-21-15,21-1 0,-21 22 0,22-21 16,-22 0-16,21-21 0,-21 21 0,1-1 16,-1-20-16,0 21 0,0-21 15</inkml:trace>
  <inkml:trace contextRef="#ctx0" brushRef="#br0" timeOffset="8439.56">6159 7324 0,'0'0'0,"22"0"47,-1 0-32,0 0-15,0 0 16,0-21-16,0 21 0,-21-22 16,22 1-16,-1 21 0,0-21 15,-21 0-15,21 0 0,-21 0 0,21 21 16,-21-22-16,0 1 0,0 0 16,0 0-16,-21 21 0,0 0 15,0 0-15,-22 0 0,22 0 0,0 21 16,-21 0-16,21 0 15,-1 22-15,-20-22 0,21 21 0,0 1 0,0-22 16,21 21-16,0 0 0,0 1 16,0-22-16,0 21 0,0-21 15,0 1-15,0 20 0,0-21 0,21 0 16,0-21-16,0 21 0,0-21 0,22 0 16,-22 0-16,21 0 0,0 0 15,-20 0-15,20 0 0,0 0 0,-21-21 16,22 0-16,-1 0 0,-21 0 0,22 0 15,-22-1-15,21-20 0</inkml:trace>
  <inkml:trace contextRef="#ctx0" brushRef="#br0" timeOffset="8728.39">4508 7027 0,'-21'22'15,"42"-44"-15,-63 65 0,21-43 0,63 0 16,1 0-16,-1 0 16,0 0-16,22 0 15,20 0-15,-20 0 0,-1-21 0,1 21 16,-1-22-16,1 22 0,-1-21 0,1 21 15,-22-21-15,22 21 0,-43-21 16,21 21-16,-21-21 0,1 0 0,-1 21 16,-21-22-16,0 1 0,0 0 0,0 0 15</inkml:trace>
  <inkml:trace contextRef="#ctx0" brushRef="#br0" timeOffset="9272.08">4911 4424 0,'0'-42'0,"0"84"0,0-127 0,0 64 0,0 0 15,0 0-15,0 0 0,0 42 16,0 0 0,0 21-16,0 22 0,0-22 15,0 43-15,0-22 0,0 22 0,0 21 16,0-22-16,0 22 0,0 0 16,0-21-16,0 21 0,0-22 0,0 22 15,-22-21-15,22-1 0,-21 1 16,0-21-16,0-1 0,0 1 15,0-1-15,-1-21 0,22 1 0,0-22 16,-21 21-16,21-21 0,0-42 31,21 0-31,1-21 16,-22-1-16,21 1 0,0 0 0,-21-22 16,21 1-16,0-1 0</inkml:trace>
  <inkml:trace contextRef="#ctx0" brushRef="#br0" timeOffset="9751.81">5016 4445 0,'0'-21'15,"0"42"-15,-21-42 0,0 0 0,-21 21 16,21 0-16,-22 0 0,22 0 0,-21 0 16,-1 21-16,1 0 0,0 0 15,21 22-15,-22-22 0,1 21 0,0 22 16,20-22-16,-20 21 0,21 1 15,0-1-15,-22-20 0,22 20 0,21-20 16,-21-1-16,21-21 0,0 21 0,0-20 16,0-1-1,0-42-15,21-1 16,0 1-16,1 0 16,-1 0-16,0-21 0,0-1 0,0 1 15,22 0-15,-1-22 0,-21 22 16,21-22-16,1 1 0,-22 20 0,21-20 15,1-1-15,-1 1 0,-21-1 0,21 22 16,1 0-16,-22-1 0,21 22 16,-21 0-16,22 21 0,-22 0 0,0 0 15,21 21-15,-20 22 0,-1-22 16,0 21-16,0 22 0,0-1 16,0-21-16,1 22 0,-1 21 0,0-22 15,0 1-15,0 20 0,0-20 0,1-22 16,-1 22-16,-21-22 0,21 21 15,0-41-15,-21 20 0,0-21 16,21 21-16,0-20 0,-21-1 16,22-21 15,-1-21-31</inkml:trace>
  <inkml:trace contextRef="#ctx0" brushRef="#br0" timeOffset="10720.25">7493 6900 0,'21'0'0,"-21"22"15,0-1 1,0 0 0,0 0-16,0 0 15,21 0-15,0 1 0,1-22 0,-1 21 16,0 0-16,0-21 0,21 21 16,-20 0-16,20 0 0,0-21 0,22 22 15,-1-22-15,1 0 0,-1 0 0,1 0 16,-1 0-16,22 0 0,0 0 15,-1-22-15,1 22 0,0-21 16,-1 0-16,22 0 0,-21 0 0,21 0 16,-22-22-16,1 1 0,0 0 0,-1-1 15,1-20-15,0 20 0,-1-41 16,1 20-16,0-20 0,-1 20 0,1-21 16,0 1-16,-1-1 0,1 0 0,0 1 15,-22-1-15,1-21 0,-1 22 16,1-1-16,-1-21 0,-21 21 0,1 1 15,-1-22-15,0 21 0,-20-21 0,-1 1 16,0 20-16,-21-21 0,21 0 16,-21 22-16,0-22 0,0 21 0,-21-21 15,0 0-15,0 1 0,-22 20 16,1-21-16,0 21 0,-22 1 16,1-1-16,-1-21 0,-42 22 0,22 20 15,-22-21-15,0 22 0,0-1 16,0 22-16,0 0 0,1-1 0,-1 1 15,0 21-15,0 0 0,21 0 0,-20 21 16,20 0-16,0-22 0,22 22 16,-1 0-16,1 0 0,20 0 0,1 0 15,21 0-15,-21 0 0,20 0 16,1 0-16,21-21 94,21 21-94,-21-21 0</inkml:trace>
  <inkml:trace contextRef="#ctx0" brushRef="#br0" timeOffset="11152">8953 2646 0,'0'-21'0,"0"42"0,22-42 0,-22 0 16,-22 21 15,1 0-31,0 21 16,0 0-16,-21 0 0,20 0 0,-20 0 16,0 1-16,-1-1 0,1 0 0,0 0 15,-22 0-15,22 0 0,0 22 16,-22-22-16,22 0 0,-22 0 0,22-21 15,0 21-15,-1-21 0,1 0 16,21 0-16,0 22 0,21-44 31,21 22-31,0 0 16,0 0-16,21 0 0,1 0 0,-1 0 16,0 0-16,1 22 0,-1-1 15,0 0-15,22 0 0,-22 0 0,22 22 16,-22-22-16,0 21 0,1 0 15,-1-20-15,0 20 0,1-21 0,-22 21 16,0-20-16,0-1 0,0 0 0,1 0 16,-22 0-16,0 0 15,21-21-15,-42 0 32,-1 0-17</inkml:trace>
  <inkml:trace contextRef="#ctx0" brushRef="#br1" timeOffset="21643.42">13779 1820 0,'0'0'0,"0"-21"0,0 0 0,0 0 15,0 0-15,0 0 16,0-1-16,0 1 0,0 0 16,0 42 30,0 22-46,0-1 16,0-21-16,0 21 16,0 22-16,0-22 0,0 1 0,0-1 15,0 0-15,0 1 0,0-1 16,0 0-16,0 1 0,0-1 0,0 0 16,0 1-16,0-22 0,0 0 0,0 0 15,0 0-15,22 0 0,-1-21 16,0 0-16,21 0 0,-21 0 0,22 0 15,-22 0-15,21 0 0,1-21 16,-22 0-16,21 0 0,0 0 0,-20 0 16,20-1-16,-21-20 0,0 21 15,0-21-15,1 20 0,-1-20 16,0 0-16,0-1 0,-21 1 0,21 0 16,-21-1-16,0 1 0,0-21 15,0 20-15,0 22 0,0-21 0,0 21 16,0-1-16,0 1 0,0 0 15,0 0-15,-21 21 16,0 0-16,21 21 16,0 0-1,0 0-15,0 1 16,0-1-16,0 0 0,0 0 16,0 0-16,21 0 0</inkml:trace>
  <inkml:trace contextRef="#ctx0" brushRef="#br1" timeOffset="22016.21">14668 1905 0,'0'-21'31,"0"42"-31,0 0 16,0 0-16,0 1 0,0 20 15,0-21-15,0 21 0,0-20 16,0 20-16,0 0 0,0 1 0,-21-1 16,21 21-16,-21 1 0,21-1 15,-21 1-15,21-1 0,0 22 0,-21-21 16,0-1-16,21 22 0,0-22 16,-22 1-16,22-1 0,-21 1 0,21-1 15,-21-20-15,21 20 0,0-21 0,0 1 16,0-22-16,0 21 0,0-21 15,0 1-15,0-1 0,0-42 32,0-1-32,0 1 0,21 0 15,0-21-15,-21-1 0,22 1 16,-22 0-16,0-1 0,21-20 0,0-1 16,-21 22-16,21-21 0</inkml:trace>
  <inkml:trace contextRef="#ctx0" brushRef="#br1" timeOffset="22323.54">14626 2138 0,'0'0'0,"0"-21"0,-21-22 16,0 22-16,0 0 0,-1 0 15,22 0-15,0 0 0,-21-1 0,21 1 16,0 0-16,0 0 16,21 21-16,1 0 0,20 0 15,-21 0-15,0 0 0,22 0 16,-1 0-16,-21 0 0,21 21 15,1 21-15,-22-20 0,0-1 0,21 0 16,-20 21-16,-22-21 0,0 1 0,0-1 16,0 21-16,0-21 0,-22 0 15,1 1-15,0-22 0,0 21 0,-21 0 16,20-21-16,1 21 0,0-21 16,0 0-16,0 0 15,21-21 16,21 0-31,0 0 16,0-1-16</inkml:trace>
  <inkml:trace contextRef="#ctx0" brushRef="#br1" timeOffset="22615.38">15515 1736 0,'0'0'15,"0"-21"-15,-21 21 16,0 0-16,0 0 0,-1 0 16,-20 21-16,21-21 15,0 42-15,0-21 0,-22 0 0,22 22 16,0-1-16,0 0 0,0 1 16,-1-22-16,1 21 0,0 1 0,21-22 15,0 21-15,0-21 0,0 0 0,0 1 16,0-1-16,0 0 0,21-21 15,0 21-15,1-21 0,20 0 0,-21 0 16,21 0-16,1 0 0,-1 0 0,-21 0 16,22 0-16,-1-21 0,0 21 15,-21-21-15,22 0 0,-1-1 0</inkml:trace>
  <inkml:trace contextRef="#ctx0" brushRef="#br1" timeOffset="23060.53">15938 1947 0,'0'0'0,"22"-21"0,-22 0 0,0 0 15,0 0-15,-22 0 0,1-1 16,0 22-16,0-21 16,0 21-16,0 0 0,-1 0 0,1 0 15,0 21-15,0 1 0,0-1 16,0 0-16,-1 0 0,1 0 0,0 0 16,21 22-16,0-22 0,0 0 15,0 0-15,0 0 0,0 22 0,0-22 16,0 0-16,0 0 0,0 0 15,21-21 1,0 22-16,1-22 0,-1 0 16,0 0-16,0 0 0,0 0 0,0-22 15,-21 1-15,22 21 0,-1-21 16,0 0-16,-21 0 0,0 0 0,21-1 16,-21-20-16,0 21 0,0 0 15,0-22-15,0 22 0,0 0 0,0 0 16,21 0-16,-21 42 31,0 0-31,0 0 0,0 0 16,0 22-16,0-22 0,0 21 15,0-21-15,-21 22 0,21-22 0,0 0 16,0 0-16,0 0 0,0 1 16,0-1-16,0 0 0,21 0 15,0-21-15,1 0 16,-1 0-16,0-21 0,0 0 15,21 21-15</inkml:trace>
  <inkml:trace contextRef="#ctx0" brushRef="#br1" timeOffset="23451.14">16573 1820 0,'0'0'0,"0"-21"0,0 0 15,-21 21 1,0 0-16,0 0 0,0 0 15,0 0-15,-1 0 0,1 0 0,0 0 16,0 0-16,0 21 0,0-21 16,21 21-16,0 1 0,-22-22 0,22 21 15,0 0-15,0 0 0,0 0 16,0 0-16,0 1 16,22-22-16,-1 21 0,0 0 0,0-21 15,0 21-15,0-21 0,22 21 0,-22-21 16,-21 21-16,21 1 0,0-22 0,-21 21 15,0 0 1,0 0-16,0 0 16,-21-21-16,0 0 0,0 0 15,0 21-15,-22-21 0,22 0 0,0 0 16,0 0-16,0 0 0,-1 0 0,1 0 16,0 0-16,0 0 0,21-21 46,21 0-46,0 0 0,0 21 16,1-21-16</inkml:trace>
  <inkml:trace contextRef="#ctx0" brushRef="#br1" timeOffset="23987.83">16849 1503 0,'0'-21'0,"0"42"0,21-63 0,-21 20 16,0 1-16,0 0 0,0 0 16,0 0-16,0 42 31,0 0-15,0 0-16,0 22 15,0-22-15,0 21 0,0 0 0,-21 1 16,21-1-16,-22 22 0,22-22 15,-21 21-15,21-20 0,-21-1 0,0 0 16,21 1-16,0-1 0,0 0 0,0-20 16,0 20-16,0-21 0,0 0 15,0 0-15,0 1 0,21-22 0,0 0 16,0 21-16,1-21 0,-1 0 0,0 0 16,0 0-16,0 0 0,0-21 15,1-1-15,-1 22 0,21-21 16,-21 0-16,0 0 0,1 0 0,-1 0 15,0-22-15,0 22 0,0 0 0,-21 0 16,0-22-16,21 22 0,-21 0 16,0 42 15,-21 0-31,21 1 0,0-1 16,0 0-16,-21 0 0,21 0 0,0 0 15,-21 1-15,21-1 0,0 0 0,0 0 16,0 0-16,0 0 15,21-21 1,0 0 0,0 0-16,1 0 0,-22-21 15,21 0-15,0 21 0</inkml:trace>
  <inkml:trace contextRef="#ctx0" brushRef="#br1" timeOffset="24176.72">17399 1630 0,'0'0'0,"0"-21"16,-21 21-1,0 0-15</inkml:trace>
  <inkml:trace contextRef="#ctx0" brushRef="#br1" timeOffset="24371.61">16764 1672 0,'0'0'0,"0"21"0,21-21 31,0 0-15,0 0-16,1 0 0,-1 0 0,0 0 16,21 0-16,-21 0 0,22 0 15,-22 0-15,21 0 0,-21 0 16,22 0-16</inkml:trace>
  <inkml:trace contextRef="#ctx0" brushRef="#br1" timeOffset="24931.29">17674 1842 0,'0'0'0,"-21"21"0,0 0 15,21 0-15,0 0 16,-21-21-16,21 21 0,0 1 16,-22-1-16,22 0 0,0 0 0,0 0 15,0 0-15,-21 1 16,21-1-16,-21 0 0,21 0 16,-21-21 15,0 0-16,0 0-15,21-21 16,0 0 0,0 0-16,0-1 0,0 1 15,21 0-15,0 0 0,0 0 16,0-22-16,0 22 0,22 0 0,-22-21 16,21 21-16,1-1 0,-22 1 15,21 0-15,0 21 0,-20 0 0,20 0 16,0 0-16,-21 0 0,22 21 15,-22 0-15,0 1 0,0-1 16,0 0-16,1 21 0,-22-21 0,0 1 16,0 20-16,0-21 0,0 0 15,0 0-15,0 1 0,-22-1 0,1-21 16,21 21-16,-21 0 0,0-21 16,21 21-1,21-42 16</inkml:trace>
  <inkml:trace contextRef="#ctx0" brushRef="#br1" timeOffset="25791.79">18775 1842 0,'0'0'0,"0"-22"0,0 1 0,0 0 15,0 0-15,0 0 16,0 0-16,-21-1 0,-1 22 16,1 0-1,0 0-15,0 0 0,0 0 16,0 22-16,-22-1 0,22 0 0,0 21 16,-21-21-16,20 1 0,1 20 0,-21-21 15,21 21-15,0-20 0,21-1 16,0 21-16,-22-21 0,22 0 15,0 1-15,0-1 0,0 0 16,22-21-16,-1 0 0,0 0 16,0 0-16,0 0 0,0 0 0,1 0 15,20 0-15,-21 0 0,0 0 16,0-21-16,1 21 0,-1-21 0,0-1 16,0 22-16,0-21 0,0 0 0,1 0 15,-22 0-15,0 0 0,21-1 16,-21 1-16,21 0 0,-21 0 0,0 0 15,0 42 17,0 0-32,0 0 0,0 0 15,0 1-15,0-1 0,-21 0 16,0 21-16,21-21 0,-22 22 0,22-22 16,0 21-16,-21 1 0,21-1 15,-21 0-15,21 22 0,0-22 0,0 22 16,0-1-16,0 1 0,0-1 15,0 1-15,0-1 0,0 1 0,0-1 16,0 1-16,0-1 0,0 1 16,0-1-16,0 1 0,0-1 0,0-21 15,0 22-15,0-22 0,0 1 0,0-1 16,0 0-16,0-21 0,0 22 16,0-22-16,0 0 0,0 0 15,-21-21-15,0 0 16,0 0-16,21-21 0,-22 21 15,22-21-15,0 0 0,-21 0 16,0-1-16,21-20 0,-21 21 0,21-21 16,0-1-16,-21-20 0,0 20 15,-1-20-15,22 21 0,-21-22 0,0 1 16,0-1-16,21 1 0,-21 20 16,21-20-16,-21 20 0,21-20 0,0 21 15,0-1-15,0-20 0,0 20 0,21 1 16,0-21-16,0 20 15,0 1-15,0 21 0,22-22 0,-22 1 16,21 21-16,-21-21 0,22 20 16,-22 1-16,21 0 0,-21 0 0,1 21 15,-1-21-15,0 21 0,0 0 0,-21-21 16,21 21 0,-42 0-1,0 0 1</inkml:trace>
  <inkml:trace contextRef="#ctx0" brushRef="#br1" timeOffset="26623.32">13758 2455 0,'-21'0'0,"42"0"0,-63 0 0,21 0 0,0 0 16,-1 0-16,44 0 94,-1 0-94,0 0 15,0 0-15,21 0 0,-20 0 16,41 0-16,-21 0 0,22 0 0,-1 0 15,1 0-15,21 0 0,-1 0 16,1 0-16,21 0 0,-22 0 16,22 0-16,0 0 0,21 0 0,0 0 15,21 0-15,0 0 0,1 0 16,-1 0-16,21 0 0,0 22 0,22-22 16,-22 0-16,1 0 0,-1 0 15,21 0-15,-20 0 0,20 0 0,-20 0 16,-1 0-16,0 0 0,1 0 15,-1 0-15,0 0 0,-21 0 16,22 0-16,-22 0 0,-21 0 0,0 0 0,0 0 16,-21 0-16,0 0 0,-1 0 15,-20 0-15,0 0 0,-22 0 16,-20 0-16,-1 0 0,0 0 16,-21 0-16,1 0 0,-1 0 0,-21-22 78,-21 22-78,-1-21 15,-20 21-15,21 0 0,-21 0 16,20 0-16</inkml:trace>
  <inkml:trace contextRef="#ctx0" brushRef="#br1" timeOffset="34099.41">15092 4636 0,'0'-22'0,"0"1"0,0 0 16,0 0-16,0 0 0,0 0 15,0-1-15,21 1 16,-21 0-16,0 0 0,0 0 16,21 0-16,0 21 15,-21 21 1,21 0-16,1 0 0,-22 21 15,0-20-15,0 20 0,21 0 0,-21 1 16,0 20-16,0-21 0,0 22 16,0-22-16,0 1 0,0 20 0,0-21 15,0 1-15,0-22 0,0 21 16,0-21-16,-21 1 0,21-1 0,0 0 16,0 0-16,0-42 31,21 0-31,0 0 0,0-1 15,0 1-15,-21 0 0,21-21 16,1-1-16,-1 1 0,21 0 0,-21-1 16,0 1-16,-21 21 0,22-21 15,-1-1-15,0 22 0,0 0 0,0 0 16,-21 0-16,21 21 0,1 0 16,-22 21-16,0 0 15,21 0-15,-21 0 0,21 0 0,-21 22 16,21-1-16,-21 0 15,0-20-15,0 20 0,21 0 0,-21-21 0,21 22 16,1-22-16,-22 0 0,21 0 0,0 0 16,0 1-16,0-22 15,0 0-15,22 0 0,-22 0 0,21 0 16,1 0-16,-22 0 0,21-22 16,0 1-16,1 0 0,-1-21 0,0 21 15,1-22-15,-1 1 0,0 0 0,-20-1 16,-1 1-16,21-22 0,-42 22 15,21-21-15,-21 20 0,0-20 0,0 20 16,0-20-16,0 21 0,-21-1 16,0 1-16,0 0 0,-22 20 15,22-20-15,-21 42 0,0-21 0,20 21 16,-20 0-16,0 21 0,-1-21 16,1 42-16,21-20 0,-21-1 0,20 21 15,1-21-15,0 22 0,0-22 16,21 21-16,-21-21 0,21 22 0,0-22 15,0 0-15,0 21 0,0-21 16,42 1-16,-21-1 0,0-21 0,22 21 16,-1 0-16,0-21 0,1 21 0</inkml:trace>
  <inkml:trace contextRef="#ctx0" brushRef="#br1" timeOffset="34650.61">16891 4741 0,'0'0'0,"21"-21"0,0 21 16,-21-21-16,0 0 0,0 0 16,0 0-16,0-1 0,0 1 0,0 0 15,0 0-15,0 0 0,0 0 16,-21-1-16,0 1 0,0 21 0,0 0 16,-1 0-16,1 0 0,0 0 15,-21 0-15,21 21 0,-1 1 16,1-1-16,-21 21 0,21-21 0,0 22 15,-1-1-15,1 0 16,0 1-16,0-1 0,21 0 0,0 1 16,0-1-16,0 0 0,0-21 0,0 22 15,0-22-15,21 0 0,0 0 16,0-21-16,22 0 0,-22 0 0,0 0 16,21 0-16,-20 0 0,20 0 15,-21-21-15,0 0 0,22 0 0,-22 0 16,0-22-16,0 22 0,0-21 0,0-1 15,1 22-15,-1-21 0,-21 0 16,0-1-16,0 1 0,0 21 0,0-22 16,0 22-16,0 0 15,0 0-15,0 0 0,0 42 16,0 0 0,0 0-16,0 22 0,-21-22 15,21 21-15,0-21 0,-22 22 0,22-1 16,0-21-16,0 21 0,0-20 15,0 20-15,0-21 0,0 0 0,0 0 16,22 1-16,-1-1 0,-21 0 0,21-21 16,0 0-16,0 0 0,0 0 15,1 0-15,20-21 0,-21 0 16,0-1-16,0 1 0,1 0 16,20-21-16,-21-1 0,0 22 15</inkml:trace>
  <inkml:trace contextRef="#ctx0" brushRef="#br1" timeOffset="34903.47">17589 4276 0,'0'-21'0,"0"42"0,0-85 16,0 43-16,0 0 0,0 42 31,0 0-31,-21 22 0,0-1 0,21 0 16,-21 1-16,21-1 0,0 0 15,0 1-15,-21-1 0,21 0 0,0 1 16,-21 20-16,21-21 0,0-20 0,0 20 15,0 0-15,0-21 16,0 22-16,0-22 0,0 0 0,21 0 16,0-21-16,0 0 15,0 0-15,0 0 0,1 0 16,-22-21-16,21 21 0,0-21 0,0 0 16,-21-22-16,0 22 0,21 0 15,-21-21-15</inkml:trace>
  <inkml:trace contextRef="#ctx0" brushRef="#br1" timeOffset="35087.26">17441 4572 0,'-21'0'0,"42"0"0,-63 0 0,42 21 16,0 0 0,21-21-1,0 0-15,0 0 0,1 0 0,-1 0 16,0 0-16,0 0 0,21 0 15,-20 0-15,-1 0 0,0 0 16,0 0-16,0-21 0,0 21 0,1-21 16</inkml:trace>
  <inkml:trace contextRef="#ctx0" brushRef="#br1" timeOffset="35808.33">17843 4657 0,'0'0'0,"22"42"32,-1-42-32,0 0 15,0 0-15,0 0 0,0 0 16,22 0-16,-22-21 0,21 21 0,-21-21 16,1 21-16,20-21 0,-21-1 15,0 1-15,-21 0 0,0 0 16,0 0-16,0 0 0,-21 21 15,0 0 1,-21 0-16,-1 0 16,22 21-16,0-21 15,21 21-15,-21 21 0,0-21 0,-1 1 16,22-1-16,0 21 0,0-21 0,0 0 16,0 22-16,0-22 0,0 0 15,0 0-15,22 0 0,-22 1 0,21-1 16,21 0-16,-21-21 0,0 0 15,22 21-15,-22-21 0,21 0 0,1 0 16,-22 0-16,21 0 0,-21 0 0,0-21 16,1 21-16,-1-21 15,0 0-15,0-1 0,-21 1 0,0 0 0,0 0 16,0 0-16,21 0 16,-21-1-16,0-20 0,0 21 0,0 0 15,21-22-15,1 22 0,-1 0 0,-21 0 16,21 0-16,0 0 0,0-1 15,0 1-15,1 21 0,-1 0 16,0 0-16,0 0 0,0 0 16,0 0-16,1 21 0,-1 1 15,0-1-15,0 0 0,21 21 0,-20-21 0,-1 1 16,-21 20-16,21-21 0,-21 21 16,0-20-16,0-1 0,0 0 15,0 0-15,0 0 0,0 0 16,0 1-16,0-1 0,-21-21 0,0 0 15,-1 0-15,1 0 16,21-21 0,0-1-16,0 1 0,0 0 15,0 0-15,0 0 0,0 0 16,0-1-16,21 1 0,1-21 0,-1 21 16,0 0-16,0-22 0,-21 22 0,21 0 15,0 0-15,1 0 0,-1-1 16,0 22-16,0-21 0,0 0 0,0 21 15</inkml:trace>
  <inkml:trace contextRef="#ctx0" brushRef="#br1" timeOffset="36699.83">20489 4424 0,'0'-21'0,"0"42"0,21-63 0,-21 20 0,0 1 16,0 0-16,0 0 15,0 42 1,0 0-1,0 0-15,0 22 0,0-22 16,0 21-16,0 1 0,0-22 0,-21 21 16,21 0-16,-21 1 0,0-22 0,21 21 15,-21 1-15,0-1 0,21 0 16,0-21-16,-22 22 0,22-22 0,-21 21 16,21-21-16,0 1 0,0-1 15,0-42 1,21 21-1,1-22-15,-1 1 0,-21-21 0,21 21 16,0-22-16,0 1 0,22 21 16,-22-21-16,0-1 0,0 1 0,21 0 15,-20-1-15,20 1 0,-21 21 16,0 0-16,22-1 0,-22 1 0,0 21 16,0 0-16,0 0 0,-21 21 15,0 1-15,0-1 0,21 0 16,-21 0-16,0 21 0,0-20 0,0 20 15,0-21-15,0 21 0,0-20 16,0 20-16,0-21 0,22 0 0,-22 0 16,21 1-16,0-1 0,0 0 0,0-21 15,0 0-15,22 0 0,-22 0 16,0 0-16,21 0 0,-20 0 16,20 0-16,-21-21 0,21 0 0,-20-1 15,20 1-15,-21-21 0,0 21 16,0-22-16,1 22 0,-22-21 0,0 0 15,0-22-15,0 22 0,0-1 16,0-20-16,-22 21 0,1-1 0,0 1 16,-21 21-16,21-22 0,-1 43 0,1-21 15,-21 21-15,21 0 0,0 0 16,-1 21-16,1-21 0,21 22 0,0-1 16,-21 0-16,21 21 0,0-21 15,0 1-15,0-1 0,0 0 0,21 0 16,-21 0-16,21 0 0,1-21 15,20 22-15,-21-22 0,21 0 16,-20 0-16</inkml:trace>
  <inkml:trace contextRef="#ctx0" brushRef="#br1" timeOffset="36956.68">22140 4466 0,'0'21'16,"21"-21"15,1 0-31,-1 0 0,0 0 16,0 0-16,0 0 0,0 0 15,1 0-15,-1 0 0,0 0 0,0 0 16,-21 22 15,-21-22-31</inkml:trace>
  <inkml:trace contextRef="#ctx0" brushRef="#br1" timeOffset="37115.58">22056 4678 0,'0'0'0,"0"21"16,21-21-1,0 0-15,0 0 16,0 0-16,0 0 0,1 0 16,-1 0-16,0 0 0,0 0 0,0 0 15,0-21-15,1 21 0</inkml:trace>
  <inkml:trace contextRef="#ctx0" brushRef="#br1" timeOffset="38691.69">23664 4509 0,'0'0'0,"-21"0"0,0 0 0,0 0 16,0 0-16,21-22 15,-22 1-15,22 0 16,0 0-16,0 0 0,0 0 16,0-1-16,0 1 0,0 0 0,0 0 15,22-21-15,-1 20 0,0 1 16,0 0-16,0 0 0,22 21 0,-22-21 15,0 21-15,21 0 0,1 0 0,-22 21 16,21 0-16,-21 0 16,0 0-16,22 22 0,-43-1 0,21 0 15,0 1-15,-21-1 0,0 0 16,0 1-16,0-1 0,0-21 0,0 22 16,0-1-16,0 0 0,0-21 0,0 1 15,-21 20-15,0-21 0,21 0 16,-21-21-16,21 21 0,-22-21 0,1 0 15,0-21 1,21 0-16,0 0 16,0 0-16,0 0 0,0-22 0,0 22 15,21-21-15,-21-1 0,21 22 16,1-21-16,20 0 0,-21-1 16,0 1-16,22 0 0,-22-1 15,21 22-15,0 0 0,-20 0 0,20 0 16,0 21-16,-21 0 0,22 0 0,-1 21 15,-21 0-15,0 21 0,1-21 16,-1 22-16,0-1 0,0-21 0,-21 22 16,0-1-16,0-21 0,0 21 15,0-20-15,0-1 0,0 0 0,-21 0 16,21 0-16,-21 0 0,21 1 0,0-1 16,-21-21-16,21 21 15,0-42 16,21 0-31,0 21 0</inkml:trace>
  <inkml:trace contextRef="#ctx0" brushRef="#br1" timeOffset="39043.48">24913 4530 0,'0'0'0,"21"-21"16,0 21-16,1-22 0,-1 22 15,0-21-15,0 0 0,0 21 0,0-21 16,1 0-16,-1 0 16,0 21-16,0-22 0,0 1 0,-21-21 15,0 21-15,0 0 0,0-1 0,0 1 16,0 0-16,-21 21 16,0 0-16,-21 0 0,20 21 0,-20 0 15,21 1-15,-21-1 0,-1 21 16,1-21-16,21 22 0,0-1 0,-22 0 15,22-21-15,21 22 0,0-22 0,-21 21 16,21-21-16,0 22 0,0-22 16,0 0-16,0 0 0,21 0 15,0 1-15,0-22 0,1 21 0,20-21 16,-21 0-16,21 0 0,-20 0 0,20 0 16,0 0-16,-21 0 0,22-21 15,-1-1-15,-21 1 0,22 0 16,-22 0-16</inkml:trace>
  <inkml:trace contextRef="#ctx0" brushRef="#br1" timeOffset="39619.15">25485 4339 0,'0'-42'0,"0"84"0,0-105 0,0 42 15,0 42 1,0 21 0,-22-21-1,22 0-15,-21 22 0,21-22 0,-21 21 16,21 1-16,0-22 0,0 21 0,-21-21 15,21 0-15,0 22 0,-21-22 16,21 0-16,0 0 0,0 0 0,0 1 16,0-1-16,0 0 0,21-21 15,0 0 1,0 0-16,0 0 0,1-21 16,-1 21-16,-21-21 0,21-1 15,0 1-15,0 0 0,0-21 0,1 21 16,-1-1-16,0-20 0,21 21 0,-21 0 15,-21 0-15,22-1 16,-1 1-16,0 21 0,-21 21 31,0 1-31,0-1 0,0 0 16,0 0-16,-21 0 0,21 0 0,-21 1 16,21-1-16,0 0 0,0 0 15,0 0-15,0 0 0,0 1 16,21-22-16,0 21 0,0-21 0,0 0 15,0 0-15,1 0 0,20 0 16,-21 0-16,21 0 0,-20-21 0,20 21 16,0-22-16,-21 1 0,22 0 15,-22 0-15,0 0 0,0-22 16,0 22-16,1-21 0,-1 0 0,-21-1 16,0 1-16,0 0 0,0 20 15,0-20-15,0 0 0,0 21 0,-21-1 16,-1 1-16,1 21 0,0 0 15,0 0-15,0 0 0,0 0 16,21 21-16,-22 1 0,22-1 16,0 0-1</inkml:trace>
  <inkml:trace contextRef="#ctx0" brushRef="#br1" timeOffset="40204.17">27771 3979 0,'0'-21'0,"0"42"16,0-63-16,0 21 0,0 0 15,0 0-15,-22-1 32,22 44-1,0 20-31,0 0 15,-21 1-15,21 20 0,0 1 0,0-1 16,0 1-16,-21-1 0,21 1 16,-21-1-16,0 1 0,21-22 0,-21 21 15,21-20-15,0-1 0,-22 0 16,1 1-16,21-1 0,0-21 0,0 0 16,0 22-16,-21-43 0,21 21 0,0 0 15,0-42 16,0 0-31,0 0 0,21-1 0,-21-20 16,0 21-16</inkml:trace>
  <inkml:trace contextRef="#ctx0" brushRef="#br1" timeOffset="40744.62">27517 4022 0,'-22'-21'0,"44"42"0,-65-85 0,1 22 16,21 21-16,21-22 0,-21 22 15,21 0-15,0 0 0,0 0 16,0 0-16,0-22 0,21 22 16,0 21-16,0-21 0,21 0 0,1 0 15,-22 21-15,21 0 0,22 0 0,-22 0 16,0 21-16,22 21 0,-1-21 16,-20 22-16,-1-1 0,22 0 0,-43 1 15,21-1-15,-21 21 0,-21-20 16,0-1-16,0 0 0,-42 1 0,21-1 15,-22 0-15,-20-20 0,-1 20 16,22-21-16,-21 0 0,20 0 16,-20 1-16,20-22 0,1 0 0,21 21 15,0-21-15,0 0 0,21-21 16,21-1 0,0 22-16,0-21 15,21 0-15,1 0 0,-1 21 0,0 0 16,22 0-16,-22 0 0,22 0 15,-1 0-15,1 21 0,-22 0 0,22 0 16,-22 1-16,0-1 0,1 0 16,-1 21-16,-21-21 0,0 22 0,-21-22 15,0 0-15,0 21 0,-21-20 0,0-1 16,-21 0-16,20 0 0,-41 0 16,21 0-16,-22 1 0,22-22 0,-22 21 15,1-21-15,20 0 0,-20 0 0,21 0 16,-1 0-16,22 0 15,0 0-15,-21 0 0,20 0 16,22-21-16,0-1 0,0 1 16,0 0-16,22 0 0,-1 0 15,0 0-15,0-1 0,21 1 0,1-21 16</inkml:trace>
  <inkml:trace contextRef="#ctx0" brushRef="#br1" timeOffset="41139.65">28448 4297 0,'42'-21'0,"-84"42"0,105-63 15,-20 42-15,-22 0 0,0 0 16,-21 21 0,0 0-16,0 0 0,0 21 0,0-20 15,-21 20-15,21-21 0,-21 21 16,21-20-16,-21 20 0,21-21 0,0 0 16,-22 22-16,22-22 0,0 0 0,0 0 15,0 0-15,0 0 0,0 1 16,22-1-16,-1-21 0,0 0 0,0 0 15,0 0-15,0 0 0,1 0 16,20 0-16,-21-21 0,21 21 0,-20-22 16,20 1-16,-21 0 0,0 0 0,0-21 15,1 20-15,-1-20 16,-21 0-16,0 21 0,0-22 0,0 1 16,0 0-16,-21 20 0,-1-20 15,1 21-15,0 0 0,-21 21 0,21 0 16,-22 0-16,22 0 0,-21 0 0,21 21 15,-1 0-15,-20 0 0,21 0 16,0 1-16,21-1 0,0 0 0,0 0 16,0 0-16,0 0 0,0 1 15,0-1-15,0 0 0,21-21 0,0 0 16,0 0-16,22 0 0,-22 0 0,21 0 16</inkml:trace>
  <inkml:trace contextRef="#ctx0" brushRef="#br1" timeOffset="41387.87">29358 4128 0,'0'-43'16,"0"86"-16,0-128 0,0 43 0,21 20 15,-21 1-15,0 0 0,0 0 0,0 42 16,0 0 0,-21 0-16,0 22 0,21-1 0,-21 0 15,0 22-15,21-22 0,-22 1 16,22 20-16,0-21 0,-21 1 0,21-1 15,-21 0-15,21-20 0,0 20 16,0-21-16,0 0 0,0 22 16,0-22-16,0 0 0,21-21 15,0 0 1,1 0-16,-1 0 0,0-21 16,21 0-16</inkml:trace>
  <inkml:trace contextRef="#ctx0" brushRef="#br1" timeOffset="41668.47">29697 4064 0,'0'-42'0,"0"84"0,21-127 0,-21 43 16,0 0-16,0 21 0,0-1 15,-21 65 1,21-22-16,-21 21 16,21 1-16,-22 20 0,22 1 15,-21-22-15,0 21 0,21 1 0,0-22 16,0 1-16,-21-1 0,0 0 15,21 1-15,-21-1 0,21-21 0,0 0 16,0 22-16,0-22 0,0 0 16,0 0-16,21-21 31,0-21-31,0 0 16,0 0-16,0-1 15,1-20-15,-1 21 0,0-21 0,21 20 16</inkml:trace>
  <inkml:trace contextRef="#ctx0" brushRef="#br1" timeOffset="41895.33">30035 4022 0,'0'0'16,"22"-43"-16,-1 22 0,-21 0 0,21 0 0,-21 0 15,0 42 1,0 0-16,0 21 0,-21-20 16,21 20-16,-21 21 0,-1-20 15,22 20-15,0-20 0,0-1 0,-21 21 16,21-20-16,-21-22 0,21 21 15,-21 1-15,21-22 0,0 21 16,0-21-16,-21 0 0,21 1 0,0-1 16,0 0-16,21-21 31,0 0-31,0-21 16,0 21-16,1-21 0,-1-1 0</inkml:trace>
  <inkml:trace contextRef="#ctx0" brushRef="#br1" timeOffset="42271.41">30247 4466 0,'0'21'15,"21"1"17,0-22-32,1 0 0,-1 0 15,0 0-15,0 0 0,0 0 0,0 0 16,22-22-16,-22 22 0,0-21 0,0 0 15,0 21-15,1-21 0,-1 0 16,-21 0-16,0-1 0,0 1 16,0 0-16,0 0 0,-21 21 15,-1 0-15,1 0 0,0 0 16,-21 21-16,21 0 0,-1 22 16,1-22-16,-21 0 0,21 21 15,21-21-15,-21 1 0,-1 20 16,22-21-16,0 0 0,0 0 0,0 1 15,0-1-15,0 0 0,22-21 16,-1 21-16,0-21 16,0 0-16,0 0 0,22 0 0,-22 0 15,0 0-15,0 0 0,0-21 16,0 21-16,1-21 0,-1 0 0,0-1 16,0 1-16,0-21 0</inkml:trace>
  <inkml:trace contextRef="#ctx0" brushRef="#br1" timeOffset="42503.28">29422 4128 0,'0'0'0,"-43"21"0,1 0 0,21-21 15,-22 21-15,43 0 16,22-21-1,20 0-15,-21 0 0,21 0 16,1 0-16,20 0 0,-20 0 16,-1 0-16,0 0 0,1 0 0,-1-21 15,0 21-15,1-21 16,-1 0-16,0 21 0,1-21 0</inkml:trace>
  <inkml:trace contextRef="#ctx0" brushRef="#br1" timeOffset="42855.08">31369 4022 0,'0'0'0,"0"-21"15,0-1-15,0 1 0,-21 21 16,0 0-16,-1 0 16,1 0-16,0 21 0,0 1 15,0-1-15,-22 21 0,1 0 0,21 1 16,-21-1-16,20 0 0,-20 22 16,21-22-16,0 1 0,0-1 0,-1 0 15,22-21-15,0 22 0,0-22 16,0 21-16,0-21 0,22 1 0,-1-1 15,0-21-15,0 21 0,21-21 16,-20 0-16,20 0 0,0 0 16,1 0-16,-1 0 0,0 0 15,1-21-15</inkml:trace>
  <inkml:trace contextRef="#ctx0" brushRef="#br1" timeOffset="43167.9">31771 4001 0,'0'0'16,"-21"-22"-16,21 1 0,0 0 0,0 0 16,21 21-1,0 0-15,0 0 0,22 0 16,-22 21-16,21 0 16,-21 0-16,22 1 0,-22 20 0,0 0 15,0 1-15,-21-1 0,0 0 16,0 1-16,0-1 0,0 0 0,-21 1 15,0-1-15,0 0 0,0-21 16,-1 22-16,1-22 0,-21 0 0,21 0 16,0 0-16,-22 1 0,22-1 15,0-21-15,0 21 0,0-21 16,42 0 15,0 0-31,-21-21 0,42 0 16</inkml:trace>
  <inkml:trace contextRef="#ctx0" brushRef="#br1" timeOffset="43408.76">32681 4149 0,'0'0'0,"-21"-21"0,0 21 15,21-22-15,-21 22 16,21 22 31,0-1-31,21-21-16,-21 21 15,0 0-15</inkml:trace>
  <inkml:trace contextRef="#ctx0" brushRef="#br1" timeOffset="43656.62">32597 4657 0,'0'0'0,"0"21"0,0 0 16,0 0-16,0 0 15,-22 1-15,22-1 0,-21 0 0,0 21 16,0-21-16,0 1 0,0-1 16,-1 21-16,1-21 0,0 0 0,-21 1 15,21-1-15,-22-21 0,1 21 16,0 0-16,-1-21 0,1 0 0,-22 21 16,1-21-16,-22 0 15,1 0-15,-22 0 0</inkml:trace>
  <inkml:trace contextRef="#ctx0" brushRef="#br1" timeOffset="47139.62">14605 6731 0,'0'-21'0,"0"0"0,-21 0 15,21-1-15,0 1 0,0 0 16,0 0-16,0 0 0,0 0 0,0-1 15,0 1-15,-21 0 0,21 0 16,-22 0-16,22 42 16,0 0-1,0 0-15,0 0 0,0 22 16,0-1-16,0 0 0,0 1 16,0-1-16,0 0 0,0 1 0,0-1 15,0-21-15,0 22 0,0-1 16,-21 0-16,21 1 0,0-1 0,0-21 15,0 21-15,-21-20 0,21-1 16,0 0-16,0 0 0,0 0 0,-21-21 31,0-21-15,21 0-16,0 0 0,-21 0 16,-1-1-16</inkml:trace>
  <inkml:trace contextRef="#ctx0" brushRef="#br1" timeOffset="47495.42">14224 6562 0,'0'0'0,"0"-21"16,-21-106-1,21 105-15,0 1 0,21 0 16,0 0-16,21 21 0,-20-21 16,20 21-16,0-21 0,1 21 15,20 0-15,-21 0 0,1 0 0,20 0 16,1 0-16,-22 21 0,22 0 0,-1 0 15,1 21-15,-22 22 16,0-22-16,1 22 0,-22-1 0,0 1 16,-21-22-16,0 22 0,-21-1 0,0-21 15,-22 1-15,1 20 0,0-20 16,-1-1-16,-20 0 0,20 1 0,-20-1 16,21 0-16,-1-21 0,-20 1 0,20-1 15,1 0-15,0-21 0,-1 0 16,1 0-16,0 0 0,-1 0 0,1 0 15,0 0-15,21 0 0,-22 0 0,22-21 16,0 21-16,21-21 0,0-1 16,0 1-16,21 0 15,21 0-15,-20 21 0,20-21 16,0 0-16</inkml:trace>
  <inkml:trace contextRef="#ctx0" brushRef="#br1" timeOffset="47955.22">15388 6837 0,'0'0'16,"0"-21"-16,0 0 0,-21 21 16,0 0-1,0 0-15,-22 21 0,43 0 16,-42 0-16,42 0 0,-21 0 0,0 1 15,-1-1-15,1 21 0,21-21 0,-21 22 16,21-22-16,0 21 0,0-21 16,0 22-16,0-22 0,21 0 0,0 0 15,1 0-15,-1 0 0,0 1 0,0-22 16,21 0-16,-20 0 0,20 0 16,-21 0-16,21 0 0,-20 0 0,-1-22 15,21 1-15,-21 0 0,0 0 0,22 0 16,-22-22-16,0 22 0,-21 0 15,0-21-15,21 21 0,-21-22 16,0 22-16,0-21 0,0 21 0,-21-22 16,0 22-16,0-21 0,0 21 15,-1 21-15,-20-22 0,21 22 0,-21 0 16,20 0-16,-20 0 0,21 22 0,-21-1 16,-22 42-1,43-42-15,21 1 0,-21-1 0,21 21 16,0-21-16,0 0 0,21 1 0,0-22 15,21 21-15,-20 0 0,20-21 16,0 0-16,-21 0 0</inkml:trace>
  <inkml:trace contextRef="#ctx0" brushRef="#br1" timeOffset="48952.79">15917 6879 0,'0'0'0,"21"0"15,-21 21 1,0 1-16,0-1 0,-21 0 16,21 0-16,0 0 0,-21 0 15,21 22-15,-21-22 0,21 21 0,-21-21 16,21 22-16,0-22 0,0 0 0,0 21 16,0-20-16,0-1 0,0 0 15,0 0-15,21-21 16,0 0-16,0 0 0,0 0 15,1 0-15,-1-21 0,0 0 16,0 0-16,0-1 0,22 1 0,-22 0 16,0-21-16,0 21 0,0-1 0,0 1 15,1-21-15,-1 21 0,0 0 16,21-22-16,-42 22 0,21 0 0,1 21 16,-22-21-16,21 21 0,-21 21 31,0 0-31,0 0 0,-21 0 0,-1 1 15,22-1-15,-21 21 0,21-21 0,-21 22 16,21-1-16,0-21 0,0 21 16,0-20-16,0-1 0,0 0 15,21 0-15,0-21 0,1 21 0,-1-21 16,0 0-16,0 0 0,0 0 0,0 0 16,1 0-16,-1-21 0,0 0 15,0 21-15,0-21 0,0 0 0,1-1 16,-22-20-16,0 21 0,0 0 0,0-22 15,0 22-15,0-21 0,0 21 16,0 0-16,-22-1 0,1-20 0,0 21 16,0 0-16,0 0 0,0-1 15,-1 1-15,22 0 32,22 21-32,-1 0 15,0 0-15,21 0 0,-21-21 16,1 21-16,20 0 0,-21 0 0,21 0 15,-20 0-15,20 0 0,-21 21 0,0 0 16,0-21-16,1 21 0,-1 1 16,0-1-16,0 21 0,0-21 0,-21 0 15,0 1-15,0-1 0,0 0 0,0 21 16,0-21-16,0 1 0,0-1 16,0 0-16,0 0 0,0 0 0,0 0 15,0 1-15,0-1 16,-21-21-1,0 0 1,21-21-16,0-1 16,0 1-16,0-21 15,0 21-15,0 0 0,0-1 0,0-20 16,21 21-16,0-21 0,0 20 0,1-20 16,-1 21-16,0-21 0,21 20 15,-21 1-15,22 0 0,-22 0 16,21 21-16,1 0 0,-22 0 0,0 0 0,0 0 15,0 21-15,0 0 16,1 22-16,-1-22 0,-21 0 0,0 21 16,21 1-16,-21-22 0,0 21 0,0 0 15,0-20-15,0 20 0,0 0 16,0-21-16,-21 1 0,0-1 0,-1 0 16,22 0-16,-21 0 0,0 0 15,21-42 16,21 0-31,0 21 0,1-21 16,-1 0-16</inkml:trace>
  <inkml:trace contextRef="#ctx0" brushRef="#br1" timeOffset="49240.7">17992 6879 0,'0'0'16,"0"-21"-16,0 0 0,0 0 15,0 0-15,-22-1 0,1 22 16,0 0-16,-21 0 16,21 0-16,-1 0 0,1 22 0,0-1 15,0 0-15,0 0 0,0 21 0,-1-20 16,1 20-16,0-21 0,0 21 16,0 1-16,21-22 0,-21 21 15,21 1-15,0-22 0,0 21 0,0-21 0,0 0 16,0 22-16,21-22 15,0-21-15,0 21 0,0 0 0,22-21 16,-22 0-16,21 0 0,0 0 0,-20 0 16,20 0-16,0 0 0,1 0 15,-1-21-15,0 0 0,1 0 0</inkml:trace>
  <inkml:trace contextRef="#ctx0" brushRef="#br1" timeOffset="50040.13">18500 6922 0,'0'-22'15,"0"44"-15,0-65 0,0 22 0,0 0 16,-22 21-16,1 0 0,21-21 0,-21 21 0,0 0 16,-21 0-16,20 0 0,1 21 15,0 0-15,0 0 0,-21 0 16,20 22-16,1-22 0,0 0 0,0 21 16,0 1-16,21-22 0,-21 21 0,21-21 15,0 22-15,0-22 0,0 0 16,0 0-16,0 0 0,0 1 0,42-22 15,-42 21-15,42-21 0,-21 0 0,1 0 16,-1 0-16,0 0 0,0 0 16,0-21-16,22 21 0,-22-22 15,0 1-15,0 0 0,0 0 0,0 0 16,-21-22-16,22 22 0,-22 0 16,21-21-16,-21 21 0,0-1 0,0-20 15,21 21-15,-21 0 0,0 0 0,0 42 31,0 0-31,-21 0 16,21 0-16,-21 0 0,21 22 0,-22-22 16,1 21-16,21 1 0,0-22 15,0 0-15,0 21 0,0-21 0,0 1 16,0-1-16,0 0 0,0 0 16,21-21-16,1 0 15,-1 0-15,0 0 0,0 0 0,0 0 16,0 0-16,1-21 0,20 0 0,-21 0 15,0-1-15,0 1 0,22 0 16,-22 0-16,0 0 0,21-22 0,-20 22 16,-1-21-16,21 21 0,-21-22 0,0 1 15,1 21-15,-1 0 0,0 0 16,-21-1-16,0 1 0,0 0 0,-21 21 16,0 0-16,-1 0 15,1 0-15,0 21 0,0 0 16,0-21-16,0 22 0,-1-1 0,1 0 15,21 0-15,0 0 16,0 0-16,0 1 0,0-1 16,0 0-16,21 0 15,1-21-15,-1 21 0,0-21 0,0 21 16,0-21-16,0 22 0,1-1 16,-1 0-16,0 0 0,-21 0 15,0 0-15,0 1 16,0-1-1,-21-21-15,0 21 0,-1-21 16,-20 0-16,21 0 0,0 0 0,0 0 16,-1 0-16,-20 0 0,21 0 15,0 0-15,0 0 0,-1 0 16,22-21 0,22 0-1,-1 21-15,0-22 0,0 1 0,0 0 16</inkml:trace>
  <inkml:trace contextRef="#ctx0" brushRef="#br1" timeOffset="50547.84">19431 6498 0,'0'0'0,"0"-21"0,-21 0 0,0 0 15,21 0-15,0-1 0,0 1 16,-22 21-16,1 0 0,21 21 16,0 1-16,-21-1 0,21 0 15,-21 21-15,21 1 0,0-1 16,-21 0-16,21 22 0,-21-22 0,-1 0 16,22 1-16,0 20 0,0-20 0,0-1 15,-21-21-15,21 21 0,0 1 16,0-1-16,0-21 0,0 22 15,0-22-15,0 0 0,21 0 0,1 0 16,-1-21-16,-21 21 0,21-21 16,21 0-16,-21 0 0,1 0 0,-1 0 15,21 0-15,-21-21 0,22 0 0,-22 21 16,0-21-16,21 0 0,-21 0 16,1-1-16,-1-20 0,0 21 0,-21 0 15,0 0-15,21 21 0,-21-22 0,21 1 16,-21 42 15,-21 1-31,0-1 0,21 0 16,-21 0-16,21 0 0,0 0 15,0 1-15,0-1 0,0 0 16,0-42 31,21 21-47,0-21 0</inkml:trace>
  <inkml:trace contextRef="#ctx0" brushRef="#br1" timeOffset="50728.73">19770 6752 0,'0'0'0,"0"-21"0,0 0 16,0 42 30,-22-21-14,1 0-17</inkml:trace>
  <inkml:trace contextRef="#ctx0" brushRef="#br1" timeOffset="50896.64">19219 6837 0,'-21'0'0,"42"0"0,-63 21 16,42 0 0,21-21-1,0 0-15,0 0 16,1 0-16,20 0 0,-21 0 0,0 0 16,22 0-16,-22 0 0,21 0 0</inkml:trace>
  <inkml:trace contextRef="#ctx0" brushRef="#br1" timeOffset="51435.33">20024 6964 0,'-22'0'15,"22"21"-15,0 0 16,0 0-16,0 1 16,-21-22-16,21 21 0,0 0 15,0 0-15,0 0 0,0 0 0,-21 1 16,21-1-16,0 0 0,-21 0 0,21 0 16,0 0-1,0 1 1,0-44-1,0 1 1,0 0-16,0 0 0,0 0 16,0 0-16,21-1 0,0 1 0,-21 0 15,21 0-15,1-21 0,-1 20 16,0 1-16,21 0 0,-21-21 0,22 21 16,-22-1-16,21 22 0,1-21 0,-22 21 15,21 0-15,-21 0 0,0 0 16,1 0-16,20 21 0,-42 1 0,21-1 15,-21 0-15,21 0 0,-21 21 16,0-20-16,0 20 0,0-21 16,0 21-16,0-20 0,0-1 0,0 0 15,-21 0-15,21 0 0,-21 0 0,21 1 16,0-44 31,0 1-47,21 21 0,0-21 15,0 0-15</inkml:trace>
  <inkml:trace contextRef="#ctx0" brushRef="#br1" timeOffset="52455.74">21103 6943 0,'0'0'0,"0"-21"0,0-1 15,0 1-15,-21 21 0,21-21 16,-21 0-16,0 21 0,-1 0 16,1 0-16,0 0 0,0 0 15,0 0-15,21 21 0,-21-21 16,-1 21-16,1 0 0,0 1 0,0 20 16,21-21-16,0 0 0,-21 0 0,21 1 15,0-1-15,0 21 16,0-21-16,0 0 0,0 1 0,0-1 15,21 0-15,0-21 0,0 0 16,0 0-16,1 0 16,-1 0-16,0 0 0,0 0 0,0-21 15,0 21-15,-21-21 0,22-1 0,-1 22 16,-21-21-16,0 0 0,21 0 16,-21 0-16,21 0 0,0-1 15,-21 1-15,0 0 16,21 21-16,-21-21 0,22 21 15,-22 21 32,-22-21-47,22 21 0,-21 0 16,21 1-16,0-1 16,-21 0-16,21 0 0,-21 0 0,21 0 15,0 22-15,0-22 0,0 21 0,-21-21 16,21 22-16,-21-22 0,21 21 15,0 1-15,-22-22 0,22 21 0,0 0 16,0 1-16,0-1 0,0 0 0,0-20 16,0 20-16,0 0 0,0 1 15,0-1-15,0 0 0,0 22 0,0-22 16,0 0-16,0 1 0,0-1 16,0 22-16,0-22 0,0 0 15,0-21-15,0 22 0,0-1 0,0-21 16,0 0-16,0 22 0,-21-22 0,0 0 15,21 0-15,-21-21 16,0 0 0,21-21-16,-21 0 15,21 0-15,-22 0 0,22-1 0,-21 1 16,21 0-16,0-21 0,0-1 16,0 1-16,0 0 0,0-22 0,0 1 15,0-1-15,21 22 0,1-22 0,-1 1 16,-21 21-16,21-22 15,0 1-15,0 20 0,0 1 0,1 0 16,-1-1-16,-21 1 0,21 0 0,0-1 16,0 22-16,-21 0 0,21-21 15,1 20-15,-22 1 0,0 0 0,21 0 16,0 21-16,-21-21 0,0 0 16,21 21-1,-21 21 16,0 0-31,0 0 16,0 0 0,0 0 31,21-21-47</inkml:trace>
  <inkml:trace contextRef="#ctx0" brushRef="#br1" timeOffset="55603.94">14901 7895 0,'-63'-21'32,"42"21"-32,21-21 0,-22 21 15,1 0-15,0 0 16,0 0-16,0 0 0,0 0 16,-1 0-16,1 0 0,0 0 15,0 0-15,0 0 0,0 0 0,-1 0 16,1 0-16,0 0 0,0 0 15,0 0-15,0 0 0,-1 0 16,1 0-16,0 0 16,21 21 31,21-21-32,0 0-15,1 0 0,-1 21 16,0-21-16,0 0 0,0 0 0,0 0 15,1 0-15,-1 0 0,0 0 16,0 0-16,0 0 0,22 0 0,-22 0 16,21 0-16,0 0 0,1 0 0,-1 0 15,22 0-15,-1 0 0,1 0 16,20 0-16,1 0 0,0-21 0,-1 21 16,22 0-16,-21 0 0,21 0 15,-1 0-15,1-21 0,0 21 0,0 0 16,21 0-16,-21 0 0,0 0 0,-1 0 15,22-21-15,-21 21 0,0 0 16,21 0-16,0 0 0,0 0 16,0 0-16,0 0 0,-21 0 0,21 0 15,0 0-15,0-21 0,-21 21 16,21 0-16,0 0 0,-21 0 0,-1 0 16,22 0-16,-42 0 0,21 0 0,0 0 15,0 0-15,-1-22 0,1 22 16,-21 0-16,21 0 0,-22 0 0,22 0 15,-42-21-15,20 21 0,-20 0 0,-1 0 16,1 0-16,-22 0 0,1 0 16,-1 0-16,0 0 0,1 0 0,-22 0 15,0 0-15,0 0 0,0 0 32,-42 0-1,0 0-16,0 0 1,0-21-16,-1 21 0,1 0 16,0 0-16,21-21 0,-21 21 15</inkml:trace>
  <inkml:trace contextRef="#ctx0" brushRef="#br1" timeOffset="61700.38">14901 9186 0,'0'0'0,"0"-21"0,-21 0 31,0 21-31,21-21 0,-21 0 16,0 21 0,21 21 15,0 0-31,0 21 15,0-20-15,0 20 0,0 0 0,0 1 16,0-1-16,0 0 0,0 22 16,0-22-16,0 0 0,0 22 0,0-22 15,0 1-15,0-1 0,0 0 0,0-21 16,0 22-16,0-22 0,0 0 16,0 0-16,0 0 0,0-42 46,0 0-46,0-21 0,0 21 16,0-1-16</inkml:trace>
  <inkml:trace contextRef="#ctx0" brushRef="#br1" timeOffset="62299.03">14732 9102 0,'-21'-21'0,"42"42"0,-63-64 16,42 22-16,0 0 0,0 0 16,0 0-16,0 0 0,0-1 0,21 1 15,0 0-15,0 21 16,21 0-16,-20-21 0,20 21 0,0 0 16,1 0-16,20 0 0,-21 21 15,22 0-15,-22 0 0,1 1 0,-1-1 16,0 21-16,1-21 0,-22 0 0,0 22 15,-21-22-15,0 21 0,0-21 16,-21 1-16,0 20 0,-22-21 0,1 0 16,21 0-16,-43 1 0,22-1 15,0 0-15,-1 0 0,22-21 16,-21 21-16,21-21 0,-1 0 0,1 0 16,0 0-16,0 0 0,0 0 15,21-21 1,21 0-1,0 21-15,0-21 0,0 21 0,22 0 16,-22 0-16,21 0 0,1 0 16,20 0-16,-21 21 0,1-21 0,20 21 15,-20 0-15,-1 0 0,-21 22 16,21-22-16,-20 21 0,-22 1 0,0-1 16,0 0-16,0-21 0,-22 22 0,-20-1 15,0 0-15,-1-20 0,1 20 16,0-21-16,-22 21 0,22-20 15,0-1-15,-1-21 0,22 21 0,-21-21 16,21 0-16,-22 0 0,22 0 0,0 0 16,0 0-16,21-21 0,-21 0 15,-1 21-15,22-22 0,-21 1 0,21 0 16,0 0-16,0 0 0,0 0 16,0-1-16,0 1 15,21 0-15,1 21 0,-1-21 16,0 0-16,0 21 0</inkml:trace>
  <inkml:trace contextRef="#ctx0" brushRef="#br1" timeOffset="62779.97">15790 9356 0,'21'-21'0,"-42"42"0,42-64 15,-21 65 17,0-1-32,0 0 0,0 21 15,-21-21-15,21 1 0,0 20 16,0 0-16,-21 1 0,21-1 16,-21 0-16,21-21 0,0 22 0,0-1 15,0-21-15,0 22 0,0-22 0,0 0 16,0 0-16,0 0 0,0 0 15,21-21-15,0 0 0,0 0 0,1 0 16,-1 0-16,0 0 0,0 0 0,21-21 16,-20 21-16,20-21 0,-21 0 15,21 0-15,-20-22 0,-1 22 0,0 0 16,0-21-16,0-1 0,-21 1 16,0 0-16,0 21 0,0-22 0,0 1 15,-21 0-15,0-1 0,0 22 0,-22-21 16,22 21-16,-21-1 0,21 22 15,0 0-15,-22 0 0,22 0 16,0 0-16,0 0 0,0 0 0,-1 22 16,1-1-16,21 0 0,0 0 0,0 21 15,0-20-15,0-1 0,0 0 16,0 21-16,0-21 0,0 1 0,21-1 16,-21 0-16,22-21 15,20 0-15</inkml:trace>
  <inkml:trace contextRef="#ctx0" brushRef="#br1" timeOffset="63083.38">16552 9186 0,'0'-21'0,"0"42"0,0-63 0,0 21 16,0 0-16,0 0 0,0 42 31,0 0-31,0 0 15,0 0-15,-21 22 0,21-22 0,0 21 16,0 0-16,0 1 0,0-1 0,-21 0 16,21 1-16,0-1 0,0 0 15,-21 1-15,0-1 0,21 0 16,-22 1-16,22-22 0,0 21 0,0-21 16,0 1-16,0-1 0,0 0 15,22-21 1,-1 0-16,0-21 15,0 21-15,0-21 0,0-1 0,1-20 16,-1 21-16,0 0 0</inkml:trace>
  <inkml:trace contextRef="#ctx0" brushRef="#br1" timeOffset="63354.46">16806 9102 0,'21'-21'0,"-42"42"0,42-64 0,-21 22 16,0 0-16,0 42 31,0 22-31,0-22 0,0 21 16,0 0-16,0 1 0,0-1 15,0 0-15,0 1 0,0-1 0,0 0 16,-21 22-16,21-22 0,0 1 0,0-1 16,-21 0-16,21-21 0,0 22 15,0-22-15,0 0 0,0 0 0,0 0 16,0 1-16,21-22 31,0 0-31,1-22 0,-1 1 16,0 0-16,-21 0 0,21 0 0,0-22 15</inkml:trace>
  <inkml:trace contextRef="#ctx0" brushRef="#br1" timeOffset="63637.12">17230 9017 0,'0'0'0,"0"-21"0,0 0 15,0 0-15,0-1 0,21 1 0,-21 42 32,21 1-32,-21 20 0,0-21 15,0 21-15,0 1 0,0-22 0,0 21 16,0 22-16,0-22 16,0 0-16,0 1 0,0-1 0,0 0 15,0 1-15,-21 20 0,0-20 0,21-1 16,-22 0-16,22-21 0,-21 22 0,21-22 15,0 21-15,0-21 0,0 1 16,0-1-16,0 0 0,21-21 31,1 0-31,-22-21 16,21 0-16,0 21 0,0-22 0,0 1 16</inkml:trace>
  <inkml:trace contextRef="#ctx0" brushRef="#br1" timeOffset="64075.87">17547 9567 0,'0'22'0,"21"-22"16,0 0 0,1 0-16,-1 0 15,0 0-15,0 0 0,0 0 16,0 0-16,1 0 0,-1-22 0,21 22 15,-21-21-15,0 0 0,1 0 16,-1 21-16,-21-21 16,0 0-16,0-1 0,0 1 15,0 0-15,0 0 16,0 0-16,-21 21 0,-1 0 16,1 0-16,0 0 0,0 0 15,0 0-15,21 21 0,-21 0 16,-1 0-16,1 0 0,0 1 0,21-1 15,0 21-15,-21-21 0,21 0 0,-21 22 16,21-22-16,0 21 0,0-21 0,0 1 16,0-1-16,0 0 0,0 0 15,21 0-15,0 0 0,-21 1 0,21-22 16,0 0-16,1 21 0,-1-21 16,0 0-16,0 0 0,0 0 15,0 0-15,1-21 0,-1-1 0,0 22 16,0-21-16,0 0 0,0 21 0,1-21 15,-1-21-15,-21 20 0,21 1 0,-21 0 16</inkml:trace>
  <inkml:trace contextRef="#ctx0" brushRef="#br1" timeOffset="64427.67">16108 9292 0,'-21'0'0,"42"0"0,-64 21 15,22-21-15,0 0 0,42 0 31,0 0-31,22 0 16,-1-21-16,0 21 0,22 0 0,-1 0 16,1-21-16,-1 21 0,1 0 0,-1 0 15,1 0-15,-1 0 0,1 0 16,-22 0-16,1 0 0,-1-21 0,0 21 16,1 0-16,-22 0 0,0 0 0</inkml:trace>
  <inkml:trace contextRef="#ctx0" brushRef="#br1" timeOffset="65324.06">19558 9081 0,'0'-22'0,"0"44"0,0-65 16,21 22-16,-21 0 0,0 0 0,0 0 16,0-1-16,0 1 15,0 0-15,0 42 32,0 22-32,0-22 15,0 21-15,0 0 0,0 1 0,0 20 16,0-20-16,0-1 0,0 21 15,0-20-15,0 20 0,0-20 0,0-1 16,0 0-16,0 1 0,0-1 0,0 0 16,0 1-16,0-22 0,0 0 15,0 0-15,0 0 0,0 0 16,0-42 15,0 0-15,0 0-16,0 0 0,0-22 0,0 22 15,0 0-15,0-21 0,21-1 0,0 22 16,-21-21-16,22 0 0,-1 20 16,0-20-16,0 0 0,0 21 0,22-1 15,-22-20-15,21 21 0,-21 21 0,0-21 16,22 21-16,-22 0 0,21 0 16,-21 21-16,22-21 0,-22 21 0,0 0 15,0 0-15,22 22 0,-43-22 16,21 0-16,-21 21 0,0-20 15,0 20-15,0-21 0,0 0 0,-21 22 16,21-22-16,-43 0 0,22 0 0,-21 0 16,21 0-16,-22 1 0,1-22 15,0 21-15,20 0 0,-20-21 0,0 0 16,-1 0-16,22 0 0,-21 0 0,21 0 16,0 0-16,-1 0 15,22-21 1,0 0-16,22-1 15,-1 1-15,0 21 16</inkml:trace>
  <inkml:trace contextRef="#ctx0" brushRef="#br1" timeOffset="65716.25">21061 9377 0,'-21'0'16,"42"0"-16,-64 0 0,65 0 78,-1 0-78,0 0 15,0 0-15,0 0 0,0 0 16,1-21-16,-1 21 16,0 0-16,0 0 15,0 0-15,0 0 16,-21-21-16,-21 21 47</inkml:trace>
  <inkml:trace contextRef="#ctx0" brushRef="#br1" timeOffset="65991.91">20913 9546 0,'0'0'0,"0"21"0,-22-21 16,22 22 0,22-22-1,-1 0-15,0 0 16,0 0-16,0 0 0,0 0 16,1 0-16,-1 0 0,0 0 0,0-22 15,0 22-15,0 0 0,1 0 0,-1-21 16,0 21-1,-21-21 17</inkml:trace>
  <inkml:trace contextRef="#ctx0" brushRef="#br1" timeOffset="66952.96">22881 8467 0,'21'0'0,"-42"0"0,63 0 16,-20-21-16,-1 21 0,0 0 15,0-22-15,0 22 0,0 0 16,1-21-16,-1 21 16,-21-21-16,21 21 31,-21-21-31,-21 21 31,0 0-31,-1 21 16,1 0-16,0-21 0,-21 21 15,21 1-15,-1-1 0,-20 0 0,0 21 16,21-21-16,-22 22 0,1 20 16,0-20-16,-1 20 0,1 1 0,21-1 15,-22 1-15,1 20 0,21-20 0,0-1 16,0 1-16,-1-1 0,1 1 16,0-1-16,21 1 0,0 20 0,0-41 15,0 20-15,0 1 0,0-22 0,0 22 16,21-22-16,22 0 0,-22 1 15,0-1-15,21-21 0,-21 21 0,22-20 16,-22-1-16,21 21 0,1-42 16,-22 21-16,21 0 0,-21 1 0,22-22 15,-22 0-15,21 0 0,-21 0 16,0 0-16,1 0 0,-1 0 0,0 0 16,0 0-16,0 0 0,-21-22 15,21 22-15,-21-21 16,0 0-16,22 21 0,-22-21 15,0 0-15,0 0 0,0-1 16</inkml:trace>
  <inkml:trace contextRef="#ctx0" brushRef="#br1" timeOffset="67611.58">23453 9017 0,'0'-21'15,"0"42"-15,0-21 32,0 42-32,0-20 15,0-1-15,0 21 0,0 0 16,0 1-16,0-1 0,-22 0 0,22 1 16,0-1-16,0 0 0,-21 1 15,21-1-15,-21 0 0,21-20 16,0 20-16,0-21 0,0 0 0,-21 0 15,21 1-15,0-1 0,0 0 16,0-42 15,0 0-31</inkml:trace>
  <inkml:trace contextRef="#ctx0" brushRef="#br1" timeOffset="68207.23">23326 9165 0,'0'-21'0,"0"42"0,-22-63 15,1 21-15,21 0 0,0-1 16,0 1-16,0 0 16,21 0-16,1 21 0,-22-21 0,42 0 15,-21 21-15,0-22 0,22 22 0,-22 0 16,21 0-16,-21 0 0,22 0 15,-1 0-15,-21 22 0,21-1 16,1 0-16,-22 0 0,0 21 0,0 1 16,-21-22-16,0 21 0,0 1 15,0-1-15,-21-21 0,0 21 0,0-20 16,-22-1-16,22 21 0,-21-21 0,0-21 16,20 21-16,-20 1 0,21-1 15,0-21-15,0 0 0,42-21 31,0-1-15,21 1-16,-21 21 16,1-21-16,-1 21 0,21 0 0,-21-21 15,22 21-15,-1 0 0,-21 0 16,21 0-16,1 0 0,-1 0 16,-21 21-16,22 0 0,-22 0 0,0 1 15,0-1-15,-21 0 0,0 0 0,0 0 16,0 0-16,0 1 0,-21 20 15,0-21-15,0 0 0,-22 0 0,22 1 16,-21-22-16,-1 21 0,1 0 0,0 0 16,-1-21-16,22 0 0,-21 0 0,0 0 15,20 0-15,1 0 0,0 0 16,0 0-16,0 0 0,0 0 0,-1-21 16,1 21-16,21-21 15,0 0 1,0-1-1,21 1-15,1 21 16,-1-21-16,0 21 0,0-21 0</inkml:trace>
  <inkml:trace contextRef="#ctx0" brushRef="#br1" timeOffset="68636.99">24363 9208 0,'-21'0'32,"-1"21"-32,1 0 15,21 0-15,-21 0 0,0 0 16,0 22-16,21-22 0,-21 21 0,21-21 16,-22 22-16,22-22 0,-21 21 0,21-21 15,0 22-15,0-22 0,0 0 16,0 0-16,0 0 0,21 1 0,1-22 15,-1 0-15,0 21 0,0-21 0,21 0 16,-20 0-16,-1 0 0,21 0 0,-21-21 16,0 21-16,22-22 0,-22 1 15,0 0-15,0 0 0,0 0 16,-21-22-16,0 22 0,0 0 0,0-21 16,0 21-16,0-22 0,-21 22 15,21-21-15,-21 21 0,0-1 0,-21-20 16,20 21-16,1 21 0,0-21 0,-21 21 15,21-21-15,-1 21 0,1 0 16,0 0-16,0 0 0,0 0 0,0 21 16,21 0-16,0 0 0,0 0 15,21-21 1,0 0-16,0 0 16</inkml:trace>
  <inkml:trace contextRef="#ctx0" brushRef="#br1" timeOffset="68927.82">24765 8932 0,'0'-42'0,"0"84"0,0-105 0,0 42 16,0 0-16,0-1 0,0 44 31,0-1-31,0 21 0,0-21 16,0 22-16,0-1 0,-21 21 0,21-20 15,-21-1-15,21 22 0,-22-22 16,22 21-16,0-20 0,0-1 16,0 0-16,-21 1 0,21-1 0,0 0 15,0-20-15,0 20 0,0-21 0,0 0 16,0 0-16,0 1 16,21-22-16,1 0 15,-22-22-15,21 22 0,0-21 16,-21 0-16,21 0 0,0-21 0</inkml:trace>
  <inkml:trace contextRef="#ctx0" brushRef="#br1" timeOffset="69163.67">25125 8742 0,'0'0'0,"0"85"31,0-64-31,0 21 0,0 22 0,-21-22 15,21 21-15,-22-20 0,22 20 0,0 1 16,0-22-16,-21 0 0,21 22 16,-21-22-16,21 1 0,0-1 0,0 0 15,0-21-15,0 1 0,0 20 0,0-21 16,0 0-16,21-21 31,0 0-31,-21-21 0,22 0 0</inkml:trace>
  <inkml:trace contextRef="#ctx0" brushRef="#br1" timeOffset="69441.53">25506 8805 0,'0'0'0,"0"43"31,0-1-31,-21-21 0,21 43 15,-22-22-15,22 0 0,0 22 0,0-22 16,0 22-16,-21-22 0,21 0 0,-21 1 16,21-1-16,0 0 0,0 1 15,0-22-15,0 21 0,-21-21 0,21 1 16,0-1-16,0 0 0,0 0 0,0 0 16,21-21-1,0 0 1,0-21-16,-21 0 0,22 0 15,-1 0-15,0-1 0</inkml:trace>
  <inkml:trace contextRef="#ctx0" brushRef="#br1" timeOffset="69847.28">25654 9419 0,'0'0'0,"21"0"31,0 0-31,0 0 16,1 0-16,-1 0 0,0 0 15,0-21-15,0 21 0,-21-21 0,21 0 16,1 21-16,-22-21 0,0-1 16,21 1-16,-21 0 0,0 0 15,0 0-15,0 0 0,-21 21 16,-1 0-1,1 0-15,0 0 0,0 21 0,0 0 16,0 0-16,-1 0 0,1 0 0,0 22 16,0-22-16,21 0 0,0 21 15,-21-20-15,21-1 0,-21 21 0,21-21 16,0 0-16,0 1 0,0-1 0,0 0 16,21 0-16,0-21 0,0 0 15,0 0-15,0 0 16,1 0-16,20 0 0,-21-21 0,0 21 15,0-21-15,1 21 0,20-21 16,-21-1-16,-21 1 0,21 0 16,0 0-16,1 0 0</inkml:trace>
  <inkml:trace contextRef="#ctx0" brushRef="#br1" timeOffset="70119.14">24574 9123 0,'-42'21'0,"84"-42"0,-126 42 0,63-21 16,-1 0-16,1 0 0,42 0 31,1 0-31,-1 0 0,21 0 0,0 0 15,1 0-15,-1 0 0,0 0 0,22 0 16,-22 0-16,22 0 0,-22-21 16,0 21-16,1-21 0,-1 21 0,0 0 15,-20-21-15,20 21 0,-21 0 0,21 0 16</inkml:trace>
  <inkml:trace contextRef="#ctx0" brushRef="#br1" timeOffset="70578.87">26014 8446 0,'0'0'15,"-43"-22"-15,22 1 0,21 0 16,0 0-16,0 0 0,21 0 15,1 21-15,-1 0 0,21 0 16,0 0-16,-20 21 0,20 0 16,21 21-16,-20-21 0,-1 22 15,0-1-15,1 22 0,-22-1 0,21 1 16,-21 20-16,1 1 0,20 0 16,-21-22-16,-21 22 0,0-1 0,21-20 15,-21-1-15,0 22 0,0-21 0,-21-1 16,0 1-16,0-1 0,0 1 0,-1-1 15,-20-21-15,0 1 0,-1-1 16,1 0-16,-21 1 0,20-1 0,-20-21 16,20 0-16,-20 1 0,21 20 0,-1-21 15,1-21-15,0 21 0,20 0 16,-20 1-16,21-22 0,0 0 16,21-22 15,0 1-16,0 0 1</inkml:trace>
  <inkml:trace contextRef="#ctx0" brushRef="#br1" timeOffset="74571.59">21018 5080 0,'0'-21'0,"0"0"31,-21 21 16,0 0-16,21 21-15,0 0 0,-21-21-16,21 21 15,0 0-15,-21-21 16,21 22-16,0-1 0,0 0 16,0 0-16,0 0 15,0 0-15,0 1 16,0-1-1,0 0-15,0 0 0,0 0 16,21 0 0,0 1-16,-21-1 0,0 0 15,21-21-15,-21 21 16,21-21-16,-21 21 0,0 0 16,22-21-16,-1 22 15,0-1-15,-21 0 16,21 0-16,0-21 0,-21 21 15,21-21-15,43 43 16,-43-22 0,0-21-16,0 21 0,1-21 15,-22 21-15,21-21 0,0 21 0,0-21 16,0 21-16,0-21 0,1 22 16,-1-22-16,0 21 0,21 0 0,-21-21 15,1 21-15,-1-21 0,0 21 16,0-21-16,21 0 0,-20 21 15,-1-21-15,0 0 0,21 22 0,-21-22 16,1 0-16,20 21 0,-21-21 16,21 0-16,-20 0 0,20 21 0,-21-21 15,21 0-15,-20 0 0,20 21 16,-21-21-16,21 21 0,1-21 0,-22 0 16,21 0-16,1 21 0,-22-21 15,21 0-15,0 0 0,1 22 0,-1-22 16,0 0-16,1 0 0,-1 21 0,0-21 15,1 0-15,-1 0 0,0 21 16,1-21-16,-1 0 0,0 0 16,1 21-16,-1-21 0,0 0 15,-20 0-15,20 0 0,0 21 0,1-21 16,-22 0-16,21 0 0,-21 0 0,22 21 16,-1-21-16,0 0 0,1 0 15,-1 0-15,0 22 0,1-22 0,-1 0 16,0 0-16,1 0 0,-1 21 15,21-21-15,-20 0 0,-1 0 0,0 21 16,1-21-16,-1 0 0,0 0 16,1 0-16,-22 21 0,21-21 0,1 0 15,-22 0-15,21 21 0,-21-21 0,22 0 16,-22 0-16,21 21 16,0-21-16,-20 0 0,20 22 0,-21-22 15,21 0-15,-20 0 0,20 21 0,0-21 16,-21 21-16,22-21 0,-22 21 15,21-21-15,1 21 0,-22-21 0,21 0 16,0 21-16,-20-21 0,20 22 16,0-22-16,-21 21 0,22-21 0,-22 21 15,21-21-15,-21 21 0,22-21 16,-22 21-16,21 0 0,-21-21 0,22 22 16,-22-22-16,0 21 0,0 0 15,0-21-15,1 21 0,-1-21 16,0 21-16,0 0 0,0-21 15,0 22-15,1-1 16,-1-21-16,0 21 0,0 0 0,0-21 16,0 21-16,1 0 0,-1-21 15,0 22-15,0-1 0,0-21 0,0 21 16,1 0-16,20 0 0,-21-21 16,0 21-16,0 1 0,1-1 0,-1-21 15,0 21-15,0 0 0,0-21 0,0 21 16,1 0-16,-1 1 0,0-1 15,0 0-15,0 0 0,0 0 16,1 0-16,-1 1 16,-21 20-16,21-21 0,0 0 15,0 0-15,-21 1 0,21-1 0,-21 0 16,22 0-16,-22 0 0,0 0 16,0 1-16,0-1 0,21 0 15,-21 0-15,0 0 16,0 0-16,0 1 15,0-1 1,0 0 0,0-42 77,0 0-93,-21 21 0,-1 0 16</inkml:trace>
  <inkml:trace contextRef="#ctx0" brushRef="#br1" timeOffset="74995.34">25887 7472 0,'21'0'31,"0"0"-15,0 0-16,0 21 0,1-21 15,-1 21-15,0-21 16,0 21-16,0-21 0,22 22 0,-22-22 16,0 21-16,0-21 0,0 21 0,0-21 15,1 21-15,-1-21 0,0 0 16,0 21-16,0-21 16,0 21-16,1-21 0,-1 22 15,0-22 1,-21 21-16,21-21 15,-21-21 32,21 21-31</inkml:trace>
  <inkml:trace contextRef="#ctx0" brushRef="#br1" timeOffset="75348.14">26818 7154 0,'0'0'0,"0"-21"15,-21 21 1,0 21-1,21 1-15,-21-1 0,21 0 0,-22 0 16,1 0-16,0 0 0,21 22 16,-21-22-16,0 21 0,0-21 0,-1 1 15,1 20-15,21-21 0,-21 0 16,0 0-16,21 1 0,0-1 0,-21-21 16,21 21-16,-21 0 0,21 0 15,-22-21-15,22 21 16,-21-21 15</inkml:trace>
  <inkml:trace contextRef="#ctx0" brushRef="#br1" timeOffset="76223.64">26966 8996 0,'0'0'0,"21"-21"0,-21 0 16,22 21-16,-1 0 15,-21-22-15,21 22 16,-21 22 15,0-1-15,0 0-16,0 21 0,0-21 15,0 1-15,0 20 0,0-21 16,0 21-16,0-20 0,0 20 0,0-21 16,0 21-16,0-20 0,0-1 0,-21 21 15,21-21-15,0 0 0,0 1 16,0-1-16,0 0 0,0 0 0,0 0 16,0 0-1,0-42 16,0 0-15,21 21-16,-21-21 0,0 0 0,21 0 16,0-1-16,0 22 0,1-21 0</inkml:trace>
  <inkml:trace contextRef="#ctx0" brushRef="#br1" timeOffset="76511.47">27432 9081 0,'0'0'15,"21"0"-15,-21-22 0,-21 44 32,21-1-32,-21 0 15,0 0-15,-1 21 16,1-20-16,21-1 0,-21 0 0,0 0 16,21 21-16,-21-20 0,0-1 15,-1 0-15,1 0 0,0 0 16,21 0-16,-21-21 0,21 22 0,0-1 31,21-42 16,0-1-47,-21 1 16,21 0-16</inkml:trace>
  <inkml:trace contextRef="#ctx0" brushRef="#br1" timeOffset="76768.19">27411 9081 0,'21'0'0,"-42"0"16,63 0-1,-21 0-15,-21 21 16,21-21-16,-21 21 0,22 21 0,-22-21 16,21 1-16,0-1 0,0 0 15,0 0-15,-21 21 0,21-20 16,1-1-16,-1 0 0,0-21 0,0 21 15,-21 0-15,21-21 16,-21 21-16,21-21 0,1 0 16,-1 0-1,-21-21 1,21 0-16,-21 0 0,21 0 16,0 0-16,-21-1 0</inkml:trace>
  <inkml:trace contextRef="#ctx0" brushRef="#br1" timeOffset="77035.57">28109 8742 0,'0'-21'16,"0"42"-16,0-63 0,0 20 0,-21 44 31,0 20-31,21-21 16,-21 21-16,21 1 0,-21-1 15,-1 0-15,22 1 0,0-1 0,-21 0 16,21 1-16,-21-1 0,21-21 0,-21 22 15,21-22-15,0 21 0,0-21 16,-21 0-16,21 1 0,0-1 0,0 0 16,0 0-1,21-42 32,0 21-47,0-21 0</inkml:trace>
  <inkml:trace contextRef="#ctx0" brushRef="#br1" timeOffset="77399.35">29358 9123 0,'21'0'16,"0"-21"77,-21 42-14,0 0-64</inkml:trace>
  <inkml:trace contextRef="#ctx0" brushRef="#br1" timeOffset="77740.16">29295 9483 0,'0'0'0,"-22"0"31,22-21-15,22 21 15,-22-22-31,21 22 0,0 0 16,0 0-1,-21 22-15,0-1 0,0 0 16,0 0-16,0 0 0,0 0 0,0 1 16,0-1-16,0 0 0,0 0 15,0 21-15,-21-20 0,0-1 16,21 0-16,-21 0 0,-1 21 0,-20-20 15,21-1-15,0 0 0,-22 0 16,1 0-16,0 22 0,-22-43 0,22 21 16,-22 0-16,22 0 0,0-21 15,-1 0-15,22 0 0,-21 0 0</inkml:trace>
  <inkml:trace contextRef="#ctx0" brushRef="#br1" timeOffset="78335.82">29422 9208 0,'21'-22'16,"-21"1"15,-21 21 0,-1 0-31,1 0 0,0 0 16,0 0-1,21 21 1,21-21 0,0 0-16,0 0 15,1 0-15,-1 0 0,-21-21 16,21 21-16,-21-21 16,0 0-1,0 0-15,-21 21 0,0 0 0,-1 0 16,1 0-16,0 0 15,0 0-15,0 0 16,0 0-16,-1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55:35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1355 0,'0'-64'16,"0"43"-1,0 0 1,0 42 31,0 0-32,0 22-15,0-22 0,0 0 16,0 21-16,0 22 0,21-22 16,1 22-16,-22 20 0,21-20 0,-21 20 15,0 1-15,0 0 0,0-22 16,0 43-16,0-21 0,0-1 15,0 22-15,0-21 0,0 0 16,0-1-16,0 1 0,0-22 0,0 22 0,0-21 16,0 20-16,0-20 15,0-1-15,0 1 0,0-22 0,0 0 16,0 1-16,0-1 0,0-21 16,0 0-16,0 1 0,0-44 31,-21 1-31,21-21 15,0 21-15,0-22 0,0 1 16,0-21-16,0 20 0,0-20 0</inkml:trace>
  <inkml:trace contextRef="#ctx0" brushRef="#br0" timeOffset="1192.31">2074 1228 0,'0'0'0,"0"-21"16,21 21 15,1 0-31,-1 0 16,0 0-16,42 0 0,-20-22 15,20 22-15,22 0 0,0 0 16,-1 0-16,22 0 0,0 0 0,21 0 15,0 0-15,21 0 16,0 0-16,0 0 0,22 0 0,-1 0 16,0 0-16,1 22 0,20-22 15,-20 0-15,20 0 0,-42 21 0,22-21 16,-1 0-16,-21 0 0,21 21 16,-20-21-16,-22 0 0,0 0 0,0 0 15,-22 21-15,-20-21 0,0 0 16,-1 0-16,1 0 0,-21 0 15,-1 0-15,1 0 0,-22 0 0,0 0 16,1 0-16,-1 0 0,0 0 16,-21 0-16,1 0 0,-1 0 0,0 0 15,0 0-15,0 0 16,-21 21 0,0 0-16,0 1 15,0-1-15,0 0 0,0 0 16,0 0-16,0 0 0,0 1 15,0-1-15,0 21 0,0 0 0,0 1 16,-21 20-16,21 1 0,0-22 16,0 22-16,0-1 0,0 1 0,-21-1 15,21 1-15,0-22 0,-21 21 16,21 1-16,0-1 0,0 1 0,0 21 16,0-22-16,0-21 0,0 22 15,0-1-15,0 1 0,0-22 16,21 1-16,0 20 0,-21-21 0,0 1 15,0-1-15,21 0 0,-21 1 16,21-1-16,-21-21 0,0 22 0,0-1 16,0-21-16,0 0 0,0 0 15,0 1-15,0-1 0,0 0 0,0 0 16,-21-21-16,0 0 16,0 21-16,0-21 0,-22 0 15,22 0-15,0 0 0,0 0 0,0 0 16,-22 0-16,22 0 0,-21 0 15,0 0-15,20 0 0,-20 0 0,-21 0 16,20 0-16,1 0 16,-22 0-16,1 0 0,-1 0 0,1 0 15,-22 0-15,1 0 0,-1 0 0,0 0 16,-21 0-16,22 0 0,-22 0 16,21 0-16,-21 0 0,-21 21 0,22-21 15,-22 0-15,-22 0 0,22 0 16,0 0-16,0 0 0,0 0 0,0 0 15,0 0-15,0 0 0,22-21 16,-1 21-16,0 0 0,0-21 0,21 21 16,1-21-16,-1 21 0,0 0 15,1 0-15,-1-21 0,0 21 0,1 0 16,-1 0-16,0 0 16,1 0-16,-1 0 0,22 0 0,20-21 15,-20 21-15,20 0 0,22 0 16,0 0-16,0-22 0,0 22 0,21-21 15,21 21 32,0 0-31,0 0-16,0 0 16,1 21-16,-1-21 15</inkml:trace>
  <inkml:trace contextRef="#ctx0" brushRef="#br0" timeOffset="1879.92">2011 6604 0,'0'0'15,"0"-42"-15,-21-1 0,21 1 0,0 21 0,0-21 16,0-1-16,0 1 0,-22 0 15,22 20-15,0-20 0,0 21 0,0-21 16,0 20-16,0 1 0,0 0 16,0 0-16,0 42 31,0 0-31,0 0 16,0 1-16,0 20 0,0 21 15,0 1-15,0-1 0,22 1 0,-22 21 16,21-1-16,-21 1 0,0 0 15,21-1-15,-21 1 0,0 21 16,0-22-16,0 22 0,0 0 0,0-21 16,0-1-16,0 1 0,0-21 15,0 20-15,0-20 0,0-1 0,0-20 16,0 20-16,0-21 0,0 1 0,0-22 16,0 0-16,0 0 0,0 0 15,0-42 1,0 0-1,0-21-15,0-1 0,0 1 16,0 0-16,0-1 0,0-20 0,0-1 16</inkml:trace>
  <inkml:trace contextRef="#ctx0" brushRef="#br0" timeOffset="2798.39">2053 6244 0,'0'0'16,"0"-21"-16,0 0 0,0 0 16,0 0-1,21 21 1,0 0 0,22-22-16,-1 22 0,0 0 0,22 0 15,21-21-15,-1 21 0,1 0 16,21 0-16,0-21 0,-1 21 0,22 0 15,22-21-15,-1 21 0,0 0 16,21-21-16,-21 21 0,22-21 0,-1 21 16,0-22-16,1 22 0,-1-21 15,-21 21-15,0-21 0,1 21 0,-22-21 16,0 21-16,0 0 0,-22-21 16,22 21-16,-21-21 0,-21 21 15,0 0-15,-1-22 0,1 22 0,-22 0 16,1 0-16,-1-21 0,-20 21 15,20 0-15,-20 0 0,-1 0 0,0 0 16,1 0-16,-22-21 0,0 21 16,0 0-16,0 0 0,0 0 0,-21 21 15,0 0 1,22 1-16,-22-1 0,0 0 0,0 0 16,0 0-16,0 22 0,0-22 0,0 21 15,0-21-15,0 22 0,0-1 16,0 0-16,21 1 0,-21 20 0,21-21 15,-21 22-15,0-1 0,21-20 16,0 20-16,0 1 0,-21-22 16,22 22-16,-1-1 0,-21-21 0,0 22 15,21-1-15,-21-20 0,21 20 16,-21-20-16,0 20 0,0 1 0,0-22 16,0 0-16,0 22 0,0-22 0,0 0 15,0 1-15,0-1 0,0 0 0,0-20 16,0 20-16,0-21 0,-21 21 15,0-20-15,21-1 0,-21 0 0,-1 0 16,1-21-16,0 21 0,0 0 0,0 1 16,0-22-16,-22 21 0,22-21 15,-21 21-15,-1 0 0,22-21 16,-21 21-16,-22-21 0,22 0 0,0 21 16,-22-21-16,1 22 0,-1-22 0,1 21 15,-22-21-15,22 0 0,-22 21 16,0-21-16,-21 0 0,22 21 0,-22-21 15,0 21-15,0-21 0,-21 0 0,21 0 16,-21 0-16,0 0 0,0 0 16,0 0-16,-21 0 0,21 0 0,-21-21 15,0 21-15,0 0 0,0 0 0,-1 0 16,1 0-16,0 0 0,0 0 16,0 0-16,21 0 0,-21 0 15,42 0-15,0 0 0,0 0 0,21 0 16,22-21-16,-1 21 0,1 0 15,21 0-15,-1-21 0,1 21 0,21-21 16,0 21-16,21-22 16,-22 22-16,22-21 0,0 0 0,0 0 15,0 0-15,0 0 16,0-22-16,0 1 0,22 0 0</inkml:trace>
  <inkml:trace contextRef="#ctx0" brushRef="#br0" timeOffset="3445.02">2857 1651 0,'64'0'31,"-43"0"-31,0 0 0,22 0 0,-1-21 15,-21 21-15,21 0 0,22 0 0,-22-21 16,1 21-16,-1 0 0,0 0 16,1 0-16,-22 0 0,21 0 15,-21 0-15,-42 0 32,0 0-17,-21 21-15</inkml:trace>
  <inkml:trace contextRef="#ctx0" brushRef="#br0" timeOffset="3704.87">3133 1651 0,'0'0'0,"0"21"0,0 0 0,0 1 15,0 20-15,0 0 0,0 1 0,0-1 16,0 0-16,0 22 0,0-22 15,0 22-15,0-22 0,0 21 0,0-20 16,0-1-16,-22 0 0,22 1 16,-21-1-16,21 0 0,0-20 0,0-1 15,0 0-15,0 0 0,0 0 16,21-42 15,1 0-31,-1 0 0,0 0 16</inkml:trace>
  <inkml:trace contextRef="#ctx0" brushRef="#br0" timeOffset="4071.66">3387 2307 0,'0'0'0,"0"64"31,0-43-31,21-21 16,0 0-16,0 0 15,21-21-15,-20 21 16,-1-21-16,21 21 0,-21-22 16,22 1-16,-22 0 0,0 0 0,21 0 15,-42 0-15,0-1 0,0 1 16,0 0-16,0 0 0,-21 0 16,0 21-16,-21 0 0,20 0 15,1 0-15,-21 0 0,21 0 0,-22 21 16,22 0-16,0 0 0,0 0 15,0 22-15,0-22 0,-1 0 0,22 21 16,0-20-16,0 20 0,0-21 16,0 0-16,0 0 0,0 1 0,22-1 15,-22 0-15,21-21 16,21 0-16,-21 0 0,0 0 0,22 0 16,-22 0-16,21 0 0,1-21 0,-22 0 15,21 21-15</inkml:trace>
  <inkml:trace contextRef="#ctx0" brushRef="#br0" timeOffset="4404.47">4149 2074 0,'0'-21'0,"0"42"0,-22-42 16,1 42 0,0-21-16,0 22 0,0-1 0,0-21 15,21 21-15,-22 0 16,1 43-1,21-43-15,0 0 0,21 0 16,1-21-16,-1 21 0,0-21 16,0 21-16,0-21 0,0 22 0,-21-1 15,22-21-15,-22 21 0,21 0 16,-21 0-16,0 0 16,0 1-16,-21-22 0,-1 21 15,1-21-15,0 0 0,0 21 0,-21-21 16,20 0-16,1 0 0,0 0 15,0 0-15,0 0 0,0 0 0,-1 0 16,22-21 0,0 0-16,0-1 0,0-20 15,0 21-15,0 0 0,22-22 0</inkml:trace>
  <inkml:trace contextRef="#ctx0" brushRef="#br0" timeOffset="4696.3">4635 1630 0,'0'0'0,"0"21"16,0 0 0,-21 0-16,0 22 0,21-1 15,-21 0-15,21 1 0,-21-1 0,0 0 16,21 22-16,-22-22 0,1 1 15,21-1-15,-21 0 0,0 1 0,0-1 16,21 0-16,0-21 0,0 22 16,0-22-16,0 0 0,0 0 0,0 0 15,21-21 1,0 0 0,0-21-16,-21 0 15,21 21-15</inkml:trace>
  <inkml:trace contextRef="#ctx0" brushRef="#br0" timeOffset="4884.2">4297 2180 0,'0'0'0,"-21"0"32,42 0-17,0 0-15,0 0 16,0 0-16,0 0 0,1 0 15,20 0-15,-21 0 0,0 0 0,0 0 16,1 0-16,20-21 0,-21 21 0,0-21 16,0 21-16</inkml:trace>
  <inkml:trace contextRef="#ctx0" brushRef="#br0" timeOffset="5267.97">4847 2223 0,'0'21'0,"21"-21"31,0 0-31,1 0 16,-1-21-16,21 21 0,-21-22 15,0 22-15,1-21 0,-1 0 16,0 21-16,0-21 0,-21 0 15,0 0 1,-21 21 0,0 21-1,0-21-15,21 21 0,-22 0 0,22 0 16,-21 0-16,21 1 0,-21-1 0,21 0 16,0 0-16,0 0 0,0 0 15,0 1-15,0-1 0,0 0 16,0 0-16,21-21 15,0 21-15,1-21 0,-1 0 0,0 0 16,0 0-16,0 0 0,0 0 16,1 0-16,-1 0 0,0 0 0,21 0 15</inkml:trace>
  <inkml:trace contextRef="#ctx0" brushRef="#br0" timeOffset="5631.77">5376 2138 0,'0'-21'0,"0"42"0,21-63 0,-21 20 0,22 1 15,-1 21 1,0-21-16,0 21 0,0 0 16,0 0-16,1 0 15,-1 21-15,0 0 0,0 1 0,0-1 16,0 0-16,1 0 0,-1 0 16,0 0-16,0 22 0,-21-22 0,0 0 15,0 21-15,0-20 0,0-1 0,0 21 16,0-21-16,-21 0 0,0 1 15,0-1-15,-1-21 16,1 0-16,21-21 31,0-1-15,0 1-16,0-21 0,0 21 0,21 0 16,1-22-16,-1 1 0,0 21 0,0-22 15,0 1-15,-21 0 0,43 21 16,-22-22-16,0 22 0,0 0 0,0 0 15,0 0-15,1-1 0,-1 22 16,0 0-16,0 0 16</inkml:trace>
  <inkml:trace contextRef="#ctx0" brushRef="#br0" timeOffset="6271.81">3873 3450 0,'0'0'0,"0"-21"0,0-21 16,0 21-16,0-22 0,0 22 0,0 0 15,0 42 1,0 21 0,0 1-16,0 20 0,0 1 0,0-1 15,22 1-15,-22 20 0,21 1 16,-21 0-16,0 21 0,21-22 0,-21 1 15,21 21-15,-21-22 0,0 1 16,21 0-16,-21 21 0,0-22 0,0 22 16,0-21-16,0 21 0,-21-22 0,0 1 15,0-22-15,21 22 0,0-21 16,-21-1-16,21 1 0,-22-1 0,22-21 16,-21 1-16,21-1 0,0-21 0,0 0 15,0 1-15,0-44 31,0 1-31,0 0 0,0-21 16,0 21-16,0-22 0,0-20 16,0 20-16,0-20 0,0-1 0,0 1 15,0-22-15</inkml:trace>
  <inkml:trace contextRef="#ctx0" brushRef="#br0" timeOffset="6781.07">3895 3620 0,'0'0'0,"0"-43"16,0 22-16,-64 0 15,43 21-15,0 21 16,0 0-16,-22 22 0,22-22 0,-21 21 16,21-21-16,-22 22 0,22-1 15,-21 0-15,-1 1 0,22-1 0,-21 21 16,21-20-16,-22-1 0,22 0 15,0-20-15,0 20 0,0-21 0,21 0 16,0 0-16,0 1 0,0-44 31,0 1-31,21 0 0,0 0 16,21 0-16,-20-22 0,-1 22 16,21-21-16,-21 0 0,22-1 15,-1 1-15,-21 0 0,21-1 0,-20 1 16,20 0-16,0-1 0,-21 1 15,22 0-15,-22-1 0,21 1 0,-21 21 16,22 0-16,-22-1 0,0 22 16,0 0-16,0 0 0,-21 22 0,22-1 15,-1 0-15,-21 21 0,21-21 0,0 22 16,-21-1-16,21 0 0,0 1 16,-21-1-16,0 0 0,22 1 15,-1-1-15,-21 0 0,0-20 16,0 20-16,21-21 0,-21 21 0,21-20 15,-21-1-15,0 0 0,0 0 16,0 0-16,0 0 0,0 1 16,0-1-16,0 0 0,0 0 15,0 0-15</inkml:trace>
  <inkml:trace contextRef="#ctx0" brushRef="#br0" timeOffset="7683.4">2730 6731 0,'0'-21'0,"22"0"0,-22 0 15,0-1-15,0 1 0,0 0 16,0 42 15,21 0-31,-21 22 0,0-1 0,0 0 16,0 1-16,0 20 0,21-20 15,-21 20-15,0 1 0,0-22 0,0 21 16,0 1-16,0-22 0,0 1 16,0-1-16,0 0 0,-21-21 0,21 1 15,0-1-15,0 0 0,0-42 32</inkml:trace>
  <inkml:trace contextRef="#ctx0" brushRef="#br0" timeOffset="8060.18">2455 6858 0,'0'0'0,"-21"-21"0,0 0 0,21 0 16,-21-1-16,21 1 0,0 0 0,0 0 16,0 0-16,0 0 0,21 21 15,0-22-15,0 22 0,22 0 0,-1-21 16,0 21-16,22 0 0,-1 0 15,1 0-15,-22 0 0,22 21 0,-1-21 16,1 22-16,-1-1 16,1 21-16,-22-21 0,0 22 0,1-22 15,-22 21-15,-21 0 0,0 1 16,0 20-16,0-20 0,-21-1 0,-1 21 16,-20-20-16,0-1 0,-1 22 0,1-22 15,-21 0-15,20-21 0,-20 22 16,20-22-16,1 0 0,0 0 0,-1 0 15,1 1-15,21-1 0,0-21 16,0 0-16,42-21 31,0-1-31,0 1 16,0 0-16,0-21 0,22 21 0,-22-1 16,0-20-16,21 21 0</inkml:trace>
  <inkml:trace contextRef="#ctx0" brushRef="#br0" timeOffset="8292.04">3450 6943 0,'0'0'15,"21"0"-15,0 0 0,1 21 16,-22 0-16,0 0 0,0 0 0,0 1 16,0-1-16,0 21 0,0-21 15,0 0-15,0 22 0,0-22 0,0 21 16,-22-21-16,22 1 0,-21-1 15,21 0-15,0 0 16,0-42 15,0 0-31,0 0 0,0-1 16,0 1-16,0 0 0</inkml:trace>
  <inkml:trace contextRef="#ctx0" brushRef="#br0" timeOffset="8472.94">3535 6795 0,'0'-22'0,"0"44"0,0-65 16,0 64 31,21 1-32,0-22-15,0 21 0,0 0 16,1-21-1</inkml:trace>
  <inkml:trace contextRef="#ctx0" brushRef="#br0" timeOffset="8887.7">3895 7006 0,'0'0'0,"21"0"0,0 0 0,0 0 15,0 0-15,0-21 16,-21 0-1,-21 21 17,0 0-32,0 0 0,0 0 15,0 21-15,-1-21 0,1 21 0,0-21 16,0 21-16,0 1 0,21-1 16,0 0-1,21-21-15,0 21 0,0 0 16,0-21-16,1 21 0,20 1 15,-21-22-15,0 21 0,0 0 0,1 0 16,-1-21-16,0 21 0,0 0 0,0 1 16,-21-1-16,0 0 15,-21-21-15,0 21 0,0-21 16,0 0-16,-1 21 0,-20-21 16,21 0-16,0 0 0,-22 0 0,22 0 15,0 0-15,0 0 0,0 0 16,21-21-16,0 0 15,0 0 1,0 0-16,21 21 0,-21-22 0,21 1 16,0 0-16,0 0 0</inkml:trace>
  <inkml:trace contextRef="#ctx0" brushRef="#br0" timeOffset="9208.53">4487 6900 0,'0'22'16,"0"-1"-16,0 0 0,0 0 15,0 0-15,0 22 0,0-1 16,0 0-16,0 1 0,0-1 16,21 21-16,-21 1 0,0-22 0,0 22 15,22-1-15,-22 1 0,0-1 16,0 1-16,0-1 0,0 1 0,0-1 15,0 1-15,0-1 0,0-20 0,0 20 16,0-21-16,0 1 0,0-1 16,0 0-16,0 1 0,0-22 0,0 0 15,0 0-15,0-42 32,0-21-32,0 21 0,0-22 15,0 1-15,0-22 0,0 22 16,0-21-16</inkml:trace>
  <inkml:trace contextRef="#ctx0" brushRef="#br0" timeOffset="9492.36">4508 7197 0,'0'-43'15,"0"86"-15,-21-107 0,21 22 0,0 21 16,0 0-16,0-1 0,0 1 0,0 0 16,0 0-16,21 0 0,1 21 15,-1-21-15,0 21 0,21 0 16,-21 0-16,22 0 0,-22 0 0,21 21 15,-21 0-15,1 0 0,20 21 0,-21-20 16,-21 20-16,0-21 16,0 21-16,0-20 0,0 20 0,-21 0 15,0-21-15,0 1 0,-1 20 0,-20-21 16,21 0-16,-21 0 0,-1-21 16,22 22-16,0-22 0,0 0 0,0 0 15,-1 0-15,1 0 0,21-22 31,0 1-31,0 0 0,0 0 0,21-21 16,1 20-16</inkml:trace>
  <inkml:trace contextRef="#ctx0" brushRef="#br0" timeOffset="9752.2">5143 6625 0,'0'0'0,"0"21"15,0 1 1,0 20-16,0-21 0,-21 21 16,21 1-16,-21-1 0,21 0 0,-21 22 15,21-22-15,0 1 0,-21-1 16,21 21-16,-21-20 0,21-1 0,0-21 16,0 22-16,0-22 0,0 0 0,0 0 15,0 0 1,21-21-1,0-21-15,0 0 0,0 0 16,0 21-16,22-21 0,-22-1 16</inkml:trace>
  <inkml:trace contextRef="#ctx0" brushRef="#br0" timeOffset="10825.6">5482 7091 0,'21'-106'31,"-21"85"-31,0 0 0,-21 0 0,0 21 0,0-22 16,0 22-16,-1 0 0,1 0 16,0 0-16,0 0 0,0 0 15,0 0-15,-1 22 0,1-1 0,0 21 16,0-21-16,0 0 0,0 22 16,21-1-16,0 0 0,-22 1 0,22-22 15,0 21-15,0-21 0,0 22 0,0-22 16,0 0-16,0 0 0,22 0 15,-1-21-15,0 0 0,0 0 16,0 0-16,0 0 0,1 0 0,20-21 16,-21 21-16,0-21 15,0 0-15,1 0 0,-1-22 0,0 22 0,0 0 16,0-21-16,0 21 0,-21-22 16,0 22-16,0-21 0,0 21 15,0-1-15,0 1 0,22 21 0,-22 21 31,0 1-15,0-1-16,0 21 0,0-21 0,0 22 16,0-22-16,0 0 0,0 21 0,0-21 15,0 1-15,0-1 0,0 0 16,0 0-16,21-21 0,0 0 0,-21 21 16,21-21-16,0 0 15,0 0-15,-21-21 0,22 21 16,-1-21-16,0 0 0,0 0 0,0-1 0,0 1 15,1 0-15,-1-21 16,0 21-16,-21-22 0,0 22 0,21-21 16,-21 21-16,21-1 0,-21 1 0,0 0 15,0 0-15,0 0 0,0 42 32,0 0-32,0 0 15,0 0-15,0 1 0,0-1 16,0 0-16,0 0 0,0 0 0,0 0 15,0 1-15,0-1 0,0 0 16,0 0-16,21-21 16,1 0-16,-1 0 0,0 0 15,0 0-15,0 0 0,0-21 0,1 21 16,-1-21-16,0 0 0,0-1 16,-21 1-16,21 21 0,-21-21 0,21 0 15,-21 0-15,0 0 0,0-1 0,22 1 16,-22 0-16,0 0 0,21 21 15,-21-21-15,0 42 32,0 0-32,0 0 0,0 0 15,0 1-15,0-1 0,0 21 16,0 0-16,0 1 0,0-1 0,-21 0 16,21 22-16,-22-22 0,22 22 15,0-22-15,0 22 0,0-22 0,0 21 16,0 1-16,0-1 0,0 1 0,0-1 15,0 22-15,0-21 0,22-1 0,-1 22 16,0-22-16,0 1 0,0-1 16,-21 1-16,21-1 0,-21-20 0,0 20 15,0-21-15,0 22 0,0-22 0,0-21 16,-21 22-16,0-22 0,0 21 16,0-21-16,0-21 0,-22 22 0,22-22 15,0 0-15,-21 0 0,20-22 16,-20 1-16,21 0 0,-21 0 0,20-21 15,-20-1-15,21 22 0,-21-21 0,20-1 16,1 1-16,0-21 0,21 20 16,0 1-16,0 0 0,0-22 0,0 22 15,0-1-15,0 1 0,0-21 0,0 20 16,21 1-16,22 0 0,-22-1 0,0 1 16,21 0-16,-21-1 0,22 1 15,-1-22-15,0 22 0</inkml:trace>
  <inkml:trace contextRef="#ctx0" brushRef="#br0" timeOffset="14419.93">7070 2921 0,'0'-21'16,"0"0"0,0 0-16,21-1 15,-21 1-15,21 21 0,0-21 16,0 0-16,0 0 0,1 21 0,20-21 16,-21-1-16,43 1 0,-22 0 15,21 0-15,22 21 0,0-21 0,-1 0 16,22 21-16,-21 0 0,21 0 15,0 0-15,-22 0 0,22 0 0,0 21 16,0 0-16,0 0 0,-1 21 16,1 1-16,-21-22 0,21 21 15,-22 22-15,22-22 0,-42 22 0,20-1 16,-20 1-16,-1-1 0,1 22 16,-22-22-16,22 22 0,-22 0 0,0-1 15,1-20-15,-22 20 0,21 1 16,-21 21-16,1-21 0,20-1 0,-42 1 15,0 21-15,0-22 0,0 1 0,0 0 16,0-1-16,-21 1 0,-22 0 16,22-1-16,-21 1 0,0 0 0,-1-22 15,-20 1-15,20 20 0,1-20 0,-21-1 16,20 1-16,1-1 0,-22 1 16,22-1-16,-21 1 0,20-22 15,-20 22-15,20-1 0,-20-20 0,-1-1 16,1 21-16,21-20 0,-22-1 0,1 0 15,-1 22-15,1-22 0,-22 1 16,21-1-16,-20 0 0,-1 1 0,22-1 16,-43 0-16,21-21 0,0 22 0,1-1 15,-1-21-15,0 22 0,1-22 0,20 0 16,1 21-16,-1-21 0,22 1 16,-22-1-16,22 0 0,0 0 0,-1 0 15,-20-21-15,21 21 0,-1 1 16,22-22-16,-21 0 0,-1 21 0,22-21 0,0 0 15,0 0-15,0 0 16,0 0-16,21-21 16,0-1-16,0 1 15,0 0-15,0 0 0,21 0 16,0 0-16,0-22 0</inkml:trace>
  <inkml:trace contextRef="#ctx0" brushRef="#br0" timeOffset="14896.41">7451 6054 0,'-22'42'32,"1"-21"-17,0 0-15,0 1 0,21-1 0,-21 0 16,0 0-16,-1 21 0,1-20 0,0 20 15,0-21-15,0 21 0,0 1 16,-1-22-16,1 21 0,-21 1 0,21-22 16,-22 21-16,1 0 0,0 1 15,21-22-15,-1 0 0,1-21 16,21 21-16,-21-21 0,0 0 16,21-21-1,0 0-15,0 0 16,21 21-1,0 0-15,0 0 0,22 0 16,-22 21-16,0-21 0,21 21 16,-20 0-16,20 0 0,0 22 0,1-22 15,-22 0-15,21 0 0,0 0 16,1 1-16,-1-1 0,0 0 0,1 0 16,-1-21-16,-21 21 0,22-21 0,-1 0 15,-21 21-15,21-21 0,-20 0 0,-1 0 16,0 0-16,0 0 0,-21 22 15,21-22-15,0-22 47,1 1-47</inkml:trace>
  <inkml:trace contextRef="#ctx0" brushRef="#br0" timeOffset="24613.14">11282 1778 0,'0'0'0,"-21"0"0,-1 0 0,1 0 0,0 0 15,0 0 1,42 0-1,21 0-15,-20 0 16,20 0-16,21 0 0,-20 0 0,20-21 16,22 21-16,-22-21 0,22 21 15,0-21-15,-22 21 0,22-22 0,0 22 16,-22 0-16,-21 0 16,22 0-16,-22 0 0,-21 0 0,1 0 15,-44 0 1,-20 0-16,21 0 0,-21 0 15,-1 0-15,-20 22 0,20-22 16</inkml:trace>
  <inkml:trace contextRef="#ctx0" brushRef="#br0" timeOffset="24872">11663 1736 0,'0'21'16,"0"0"-1,0 0-15,21 22 0,-21-22 16,0 21-16,0-21 0,0 22 16,0-1-16,0 0 0,0 1 0,0-22 15,0 21-15,0 0 0,0 1 16,0-1-16,0 0 0,0 1 0,-21 20 16,21-20-16,-21-1 0,21 0 15,0-21-15,-22 22 0,22-22 0,0 21 16,0-21-16,0 1 0,22-22 31,-1-22-31</inkml:trace>
  <inkml:trace contextRef="#ctx0" brushRef="#br0" timeOffset="25275.76">11980 2350 0,'0'21'16,"0"0"-16,21-21 16,1 0-1,-1 0-15,0 0 0,0 0 16,0 0-16,22-21 0,-22 0 16,0 21-16,21-22 0,-21 1 15,1 21-15,-1-21 0,0 0 0,0 0 16,0 21-16,-21-21 0,21-1 15,-21 1-15,0 0 0,0 0 16,-21 21-16,0 0 16,0 0-16,0 0 0,0 0 0,-1 0 15,1 21-15,0 0 0,0 0 16,0 1-16,0-1 0,-1 0 0,1 21 16,21-21-16,0 22 0,-21-22 15,21 21-15,0-21 0,0 1 16,0-1-16,0 0 0,0 0 0,0 0 15,21-21-15,0 0 16,1 0-16,-1 0 0,21 0 0,-21 0 16,0 0-16,1 0 0,20-21 0,-21 0 15,21 0-15</inkml:trace>
  <inkml:trace contextRef="#ctx0" brushRef="#br0" timeOffset="25636.56">12700 2159 0,'21'-21'0,"-42"42"0,42-63 0,-21 21 15,0-1 1,-21 22 0,0 0-16,0 0 0,-1 22 15,1-22-15,0 21 0,21 0 0,-21-21 16,21 21-16,-21 0 0,21 0 16,0 1-16,0-1 0,0 0 15,21 0-15,0-21 0,0 21 16,0 0-16,1-21 0,-1 22 15,21-1-15,-21-21 0,0 21 16,1-21-16,-1 21 0,0 0 0,0-21 16,-21 21-16,0 1 0,0-1 15,0 0 1,-21-21-16,0 21 0,0-21 16,-22 21-16,1-21 0,21 21 0,-22-21 15,22 0-15,0 0 0,-21 0 0,21 0 16,-1 0-16,1 0 0,21-21 15,0 0-15,0 0 16,0-21-16,0 20 16,21 1-16,-21 0 0</inkml:trace>
  <inkml:trace contextRef="#ctx0" brushRef="#br0" timeOffset="25916.4">13208 1736 0,'0'0'0,"-21"0"16,21 21-1,0 0-15,0 0 0,-21 0 0,21 22 16,-22-1-16,22 0 0,-21 1 16,21-1-16,0 0 0,0 1 0,-21-1 15,21 0-15,0 1 0,-21-1 16,21 0-16,0 1 0,0-1 0,0-21 15,0 22-15,0-22 0,0 0 0,21 0 16,-21 0-16,21-21 16,0 0-16,1 0 0,-1 0 15,0 0-15,0 0 0,0 0 16,0-21-16,-21 0 0</inkml:trace>
  <inkml:trace contextRef="#ctx0" brushRef="#br0" timeOffset="26104.29">13081 2223 0,'-42'0'31,"63"0"-15,0 0-16,0 0 0,21 0 15,-20 0-15,-1 0 0,21 0 0,-21 0 16,22 0-16,-1 0 0,-21-22 15,21 1-15,-20 21 0</inkml:trace>
  <inkml:trace contextRef="#ctx0" brushRef="#br0" timeOffset="26771.91">13589 2201 0,'0'0'0,"0"43"31,21-43-31,0 0 15,0 0-15,1 0 16,-1 0-16,0-21 0,0-1 16,0 22-16,0-21 0,1 21 0,-1-21 15,-21 0-15,0 0 16,-21 21 15,-1 0-31,1 0 0,0 21 16,0-21-16,0 21 0,0 0 0,-1 0 15,22 1-15,-21-1 0,21 0 16,-21 0-16,21 0 0,0 0 0,0 1 16,0-1-16,0 0 15,0 0-15,0 0 0,21-21 0,0 0 16,1 21-16,-1-21 0,0 0 0,0 0 16,0 0-16,22 0 0,-22 0 15,0-21-15,0 0 0,0 21 0,0-21 16,-21 0-16,22 21 0,-1-21 15,-21-1-15,21 1 0,-21 0 0,0 0 16,0 0-16,21 0 0,-21-22 0,21 22 16,-21 0-16,0 0 15,21 21-15,1-21 0,-1-1 0,0 22 0,0 0 16,0 0-16,0 0 0,1 0 16,-1 0-16,0 0 0,0 0 15,21 22-15,-20-1 0,-1 0 0,0 0 16,21 0-16,-21 0 0,1 22 15,-1-22-15,-21 0 0,0 21 0,0-20 16,0-1-16,0 21 0,0-21 0,-21 0 16,21 1-16,-22-1 0,1-21 15,0 21-15,0-21 0,0 0 16,0 0 0,21-21-1,0 0-15,0-1 0,0 1 0,0 0 0,0 0 16,21 0-16,0-22 15,-21 22-15,21 0 0,0-21 0,-21 21 16,21-1-16,1 1 0,-1-21 16,0 21-16,0 0 0,0-1 0,0 1 15,1 21-15</inkml:trace>
  <inkml:trace contextRef="#ctx0" brushRef="#br0" timeOffset="27120.71">15557 1566 0,'-21'0'0,"-21"64"15,21-43 1,0 21-16,21 1 0,-22-1 0,22 0 15,-21 1-15,21 20 0,-21-20 0,0-1 16,21 0-16,-21 1 0,21-1 16,0 0-16,0 1 0,0-22 0,0 21 15,0-21-15,0 22 16,0-22-16,0 0 0,0 0 0,0 0 16,21 0-16,0-21 0,0 0 15,0 0-15,1 0 0,-1 0 16,0 0-16,0-21 0,0 21 0,0-21 15,1 0-15,-1 0 0,0 0 16,-21-1-16,0 1 0</inkml:trace>
  <inkml:trace contextRef="#ctx0" brushRef="#br0" timeOffset="27296.61">15240 2074 0,'-21'0'0,"42"0"0,-63 0 16,42 22-1,21-22 1,0 0-16,0 0 0,0 0 16,22 0-16,-22 0 0,21 0 0,0 0 15,-20 0-15,20 0 0,-21-22 0,0 22 16,22-21-16,-22 21 0</inkml:trace>
  <inkml:trace contextRef="#ctx0" brushRef="#br0" timeOffset="27767.34">16637 2117 0,'21'0'47,"0"0"-47,0-21 16,1 21-16,-1 0 0,0 0 0,21 0 15,-21 0-15,1 0 0,-1 0 16,0 0-16</inkml:trace>
  <inkml:trace contextRef="#ctx0" brushRef="#br0" timeOffset="27908.26">16722 2244 0,'0'0'0,"0"21"0,42 0 31,-21-21-15,0 0-16,0 0 0,1 0 0,-1 0 15,21 0-15,-21 0 0,22-21 16</inkml:trace>
  <inkml:trace contextRef="#ctx0" brushRef="#br0" timeOffset="28435.95">17441 2011 0,'0'-21'0,"0"42"0,0-63 0,0 20 16,0 1-16,0 0 16,0 0-16,21 21 15,1-21-15,-1 21 0,0 0 16,0 0-16,21 0 0,-20 21 0,-1-21 15,0 21-15,0 21 0,21-20 16,-20-1-16,-1 21 0,-21-21 0,21 0 16,-21 22-16,21-22 0,-21 21 15,0-21-15,0 1 0,0 20 0,0-21 16,-21 0-16,0 0 0,21 1 16,-21-22-16,21 21 0,-22-21 0,1 0 15,0 0 1,21-21-1,0-1-15,0 1 0,0 0 0,0 0 16,0 0-16,0 0 0,21-22 0,0 22 16,1-21-16,-1-1 0,0 22 15,0-21-15,0 0 0,0 20 0,22-20 16,-22 21-16,21 21 0,-21-21 16,1 21-16,20 0 0,-21 21 0,0-21 15,0 21-15,1 21 0,20 1 16,-21-1-16,0-21 0,-21 22 15,0-22-15,0 0 0,0 0 16,0 21-16,0-20 0,0-1 0,-21-21 16,21 21-16,-21 0 0,21 0 15,0-42 17</inkml:trace>
  <inkml:trace contextRef="#ctx0" brushRef="#br0" timeOffset="28755.77">18500 2074 0,'0'-21'0,"0"42"0,21-42 16,0 0-16,-21 0 0,21 21 0,-21-21 16,21 21-16,-21-21 0,21-1 0,-21 1 15,22 21-15,-22-21 0,0 0 16,0 0-16,0 0 0,-22 21 31,1 0-31,0 21 0,-21 0 0,21 21 16,-1-21-16,1 22 0,0-22 15,0 21-15,0 1 0,0-1 16,-1-21-16,1 43 0,21-22 0,0-21 16,0 0-16,0 0 15,0 1-15,0-1 0,21-21 16,1 21-16,-1-21 0,0 0 15,0 0-15,21 0 0,-20-21 0,20 21 16,-21-21-16,21-1 0,-20 1 0,-1 0 16</inkml:trace>
  <inkml:trace contextRef="#ctx0" brushRef="#br0" timeOffset="29269.48">18859 2053 0,'0'0'0,"22"-21"0,-22 0 15,0 42 1,0 0-1,0 0-15,0 1 0,0-1 16,0 0-16,-22 0 0,22 0 16,0 22-16,0-22 0,-21 0 0,21 0 15,0 0-15,0 0 0,0 1 0,0-1 16,0 0-16,0 0 16,21-21-16,1 0 15,-1-21-15,0 0 16,0 21-16,0-21 0,0-1 0,1 1 15,-1 0-15,0 0 0,0-21 16,0 20-16,-21 1 0,21 0 0,1 0 16,-1 21-16,-21-21 0,0 42 31,0 0-15,0 0-16,0 0 0,0 1 0,0-1 15,0 0-15,0 0 16,0 0-16,0 0 0,21 1 15,0-22-15,0 0 16,0 0-16,1 0 0,20 0 0,-21 0 16,0 0-16,0 0 0,22 0 0,-22 0 15,0-22-15,0 1 0,0 21 16,1-21-16,-22 0 0,0 0 0,0 0 16,0-22-16,0 22 0,0-21 15,0 21-15,0-22 0,0 22 16,0 0-16,0 0 0,0 0 0,-22-1 15,1 22-15,0-21 16,0 21-16</inkml:trace>
  <inkml:trace contextRef="#ctx0" brushRef="#br0" timeOffset="29656.26">20320 1715 0,'0'-22'0,"0"44"0,-21-65 16,21 22-16,0 0 0,0 0 0,0-22 15,0 22-15,0 0 0,0 0 16,0 0-16,21 21 16,-21 42-1,0-21-15,21 22 16,-21-1-16,0 21 16,0-20-16,0 20 0,0-20 0,0 20 15,0-21-15,0 22 0,0-22 0,0 1 16,-21-1-16,21 0 0,-21-21 15,21 22-15,0-22 0,0 0 0,0 0 16,0 0-16,0 1 0,0-44 31</inkml:trace>
  <inkml:trace contextRef="#ctx0" brushRef="#br0" timeOffset="29984.07">20129 1842 0,'-21'-43'0,"42"86"0,-42-128 0,0 43 16,21 20-16,0-20 0,0 21 16,0-21-16,21 20 0,0 1 0,1 21 15,-1-21-15,21 21 0,0 0 16,1 0-16,-1 0 0,22 21 0,-1 0 16,1 22-16,-1-1 0,1 0 15,-1 1-15,1-1 0,-22 0 0,0 22 16,-21-22-16,1 1 0,-22-1 15,0 0-15,0 1 0,-22-1 0,-20-21 16,0 0-16,-1 22 0,-20-22 0,-1 0 16,22-21-16,-21 21 15,20 0-15,1-21 0,0 0 0,-1 21 16,22-21-16,0 0 0,0 0 0,21-21 31,21 21-15,-21-21-16,21 0 0,0 21 15,22-21-15,-22 0 0,21 21 0</inkml:trace>
  <inkml:trace contextRef="#ctx0" brushRef="#br0" timeOffset="30195.95">21018 1947 0,'0'0'0,"0"22"0,0-1 0,0 0 16,0 0-16,0 0 15,0 0-15,0 1 0,0-1 0,0 0 16,-21 0-16,21 0 0,0 0 16,0 1-16,-21-1 0,21 0 0,0 0 15,0 0 1,0-42 15,0 0-31</inkml:trace>
  <inkml:trace contextRef="#ctx0" brushRef="#br0" timeOffset="30364.85">21040 1799 0,'0'0'0,"0"-21"0,0 0 0,0 0 16,0 42 15,0 0-15,0 0-16,0 0 0,21-21 15,0 22-15,-21-1 16,21-21-16</inkml:trace>
  <inkml:trace contextRef="#ctx0" brushRef="#br0" timeOffset="30711.65">21463 1969 0,'-21'-22'31,"0"22"-31,-1 0 16,1 0-16,0 0 0,0 0 0,0 0 16,0 22-1,21-1-15,0 0 16,0 0-16,0 0 16,21 0-16,0-21 0,0 22 15,0-22-15,0 21 0,1-21 0,-1 21 16,0-21-16,0 0 0,0 21 15,0-21-15,-21 21 0,0 0 16,0 1 0,-21-22-16,0 0 0,0 0 15,0 0-15,0 0 0,-22 21 0,22-21 16,0 0-16,0 0 0,0 0 16,-1 0-16</inkml:trace>
  <inkml:trace contextRef="#ctx0" brushRef="#br0" timeOffset="31044.46">21780 1947 0,'-21'22'31,"21"-1"-31,0 0 0,0 0 16,0 21-16,0-20 0,0 20 16,0 0-16,0 1 0,0-1 15,0 0-15,0 22 0,0-22 0,0 22 16,0-1-16,0 22 0,0-22 16,0 1-16,-21-1 0,21-20 0,-21 20 15,0 1-15,0-22 0,-1 0 0,22 1 16,-21-1-16,0 0 0,0-21 15,0 1-15,21-1 0,0-42 32,0-1-32,0 1 15,21 0-15,0-21 0,0 21 0,0-22 16,1 1-16,-1 0 0</inkml:trace>
  <inkml:trace contextRef="#ctx0" brushRef="#br0" timeOffset="31320.3">21865 2159 0,'0'0'0,"0"-42"16,-21-85 0,21 106-16,0-22 0,0 22 0,0 0 15,0 0-15,0 0 0,21 21 16,0 0-16,0-22 0,1 22 16,-1 0-16,0 0 0,0 22 0,21-1 15,-20 0-15,-1 21 0,0-21 16,0 22-16,-21-22 0,0 21 15,0-21-15,0 1 0,0-1 0,0 0 16,0 0-16,0 0 0,-21 0 0,0 1 16,0-22-16,-1 0 0,1 21 15,0-21-15,0 0 0,0 0 0,0 0 16,-1 0-16,22-21 16,0-1-16,0 1 15,0 0-15</inkml:trace>
  <inkml:trace contextRef="#ctx0" brushRef="#br0" timeOffset="31572.16">22310 1482 0,'0'0'0,"21"21"31,-21 0-31,0 0 0,0 0 0,0 22 16,0-1-16,0 0 0,0 1 15,0 20-15,0-20 0,0-1 0,0 0 16,0 1-16,0-1 0,0 0 16,0 1-16,-21-22 0,21 0 15,0 21-15,0-21 0,0 1 0,0-1 0,0 0 16,21-21 15,0 0-31</inkml:trace>
  <inkml:trace contextRef="#ctx0" brushRef="#br0" timeOffset="32036.89">22902 1947 0,'0'-21'16,"0"42"-16,0-63 0,0 21 16,0 0-16,-21 0 15,0 21-15,0 0 0,0 0 16,-1 0-16,-20 0 15,21 21-15,0-21 0,-22 21 0,22 0 16,0 21-16,0-20 0,-21-1 16,20 21-16,22-21 0,-21 0 0,21 22 15,-21-22-15,21 0 0,0 0 0,0 0 16,0 1-16,21-1 16,0-21-16,1 0 0,-1 0 0,0 0 15,21 0-15,-21 0 0,1 0 16,-1 0-16,21-21 0,-21-1 0,0 1 15,1 21-15,-1-21 0,0 0 0,0-21 16,0 20-16,0 1 0,-21 0 16,0 0-16,22 0 0,-22 0 15,0 42 1,0 0-16,0 0 16,-22 0-16,22 0 0,0 1 15,-21-1-15,21 21 0,-21-21 0,21 0 16,0 1-16,0-1 0,0 0 0,0 0 15,0 0-15,21-21 16,0 0-16,1 0 0,-1 0 0,0 0 16,21 0-16,-21 0 0,1 0 15,20 0-15,-21 0 0,0-21 16,22 0-16</inkml:trace>
  <inkml:trace contextRef="#ctx0" brushRef="#br0" timeOffset="32640.54">23326 2096 0,'0'0'0,"0"-22"0,0 1 0,21 0 16,-21-21-16,0 21 15,-21 21 1,-1 0-16,22 21 0,0 0 16,-21 0-16,0 0 15,21 0-15,0 1 0,0-1 0,0 0 16,0 0-16,0 0 16,21-21-16,0 0 15,1 0-15,-1 21 0,0-21 16,0 0-16,0 0 0,0 0 15,1 0-15,-1-21 0,0 21 0,-21-21 16,0 0-16,21 21 0,0-21 16,-21 0-16,0-1 0,0 1 0,21 0 15,-21 0-15,22-21 0,-22 20 16,0 1-16,0 42 31,0 1-31,0-1 16,0 0-16,-22 21 0,22-21 0,-21 22 15,21-1-15,0 0 0,0 1 16,-21-1-16,21 0 0,0 1 16,-21 20-16,21-20 0,0 20 0,0 1 15,0-1-15,0 1 0,0-22 16,0 21-16,0 1 0,0-1 0,0 1 16,21-1-16,-21 1 0,0-1 0,0 1 15,0-22-15,0 22 0,0-22 16,0 0-16,0 1 0,-21-22 0,0 0 15,0 0-15,21 0 0,-22 1 0,1-22 16,0 0-16,0 0 0,0 0 0,0 0 16,-1-22-16,1 1 0,-21 0 15,21 0-15,0-21 0,-1-1 16,1 1-16,0 0 0,0-1 0,21 1 16,0-22-16,0 22 0,0 0 15,0-22-15,0 22 0,0-22 0,0 22 16,21 0-16,0-1 0,0 1 15,1 0-15,-1-1 0,0 1 0,0 0 16,21-1-16,-20 1 0,-1 0 0,0-1 16,21 1-16,-21 0 0</inkml:trace>
  <inkml:trace contextRef="#ctx0" brushRef="#br0" timeOffset="32895.4">23939 1799 0,'0'0'0,"0"-42"15,43-43 1,-43 64-16,-21 42 31,-1 22-31,1-22 0,0 21 0,21 0 16,-21-20-16,0 20 0,0 0 16,-1 1-16,22-1 0,-21-21 0,21 0 15,-21 22-15,21-22 0,0 0 16,0 0-16,0 0 0,0 0 0,0 1 15,0-1-15,21-21 0,0 21 16,1-21-16,20 0 0,-21 0 16,21 0-16,-20 0 0,20 0 0,-21 0 15,21 0-15</inkml:trace>
  <inkml:trace contextRef="#ctx0" brushRef="#br0" timeOffset="33178.31">24342 1651 0,'0'0'16,"0"-21"-16,0 0 0,21 21 16,0 0-16,0 0 15,0 0 1,0 0-16,1 21 0,-1 0 0,0 21 16,0-20-16,-21 20 0,0 0 0,21 1 15,-21-1-15,0 0 0,0 1 16,0-22-16,0 21 0,0-21 0,-21 22 15,0-22-15,21 0 0,-21 0 16,0 0-16,-1-21 0,1 0 0,21 21 16,-21-21-16,0 0 0,21-21 31,0 0-31,21 21 16</inkml:trace>
  <inkml:trace contextRef="#ctx0" brushRef="#br0" timeOffset="33375.96">25061 1820 0,'0'22'47,"0"-1"-16,0 0-31</inkml:trace>
  <inkml:trace contextRef="#ctx0" brushRef="#br0" timeOffset="33592.83">25082 2328 0,'0'22'0,"-21"62"31,21-63-31,-21 1 0,21-1 16,0 0-16,-21 0 0,0 0 0,0 0 16,21 1-16,-22-1 0,1 0 15,0 0-15,-21-21 0,21 21 0,-22 0 16,1-21-16,0 22 0,-1-22 0</inkml:trace>
  <inkml:trace contextRef="#ctx0" brushRef="#br0" timeOffset="34308.17">11134 3810 0,'0'0'0,"0"-21"0,0 0 15,0 0-15,0-1 0,0 1 0,0 0 16,0 0-16,0 0 16,0 0-16,0 42 31,0 0-31,0 21 0,0 1 15,21-1-15,-21 21 0,0-20 0,21 20 16,-21 22-16,0-22 0,0 1 16,0-22-16,0 22 0,0-1 0,0-20 15,0-1-15,0-21 0,0 21 0,-21-20 16,21-1-16,-21-21 0</inkml:trace>
  <inkml:trace contextRef="#ctx0" brushRef="#br0" timeOffset="34664.41">10901 4022 0,'-21'-43'0,"42"86"0,-64-128 0,22 43 16,0-22-16,0 22 0,21 0 0,-21-1 16,21 1-16,0 21 0,0-22 0,0 22 15,21-21-15,0 21 0,0 0 16,22 21-16,-1 0 0,0 0 0,1 21 15,20 0-15,1 0 0,-1 21 16,1 1-16,-1-1 0,-21 22 0,1-22 16,-1 21-16,0 1 0,-20-1 0,-1 1 15,-21-1-15,0-20 0,0 20 16,-21-20-16,-1 20 0,-20-21 16,0 1-16,-1-22 0,-20 21 0,21-21 15,-22 22-15,1-22 0,-1 0 16,1-21-16,20 21 0,1 0 0,0-21 15,-1 0-15,22 0 0,21-21 32,21 0-32,22 0 15,-22 0-15,21 0 0,-21-1 0,22 1 16</inkml:trace>
  <inkml:trace contextRef="#ctx0" brushRef="#br0" timeOffset="34868.29">11684 4128 0,'0'21'16,"0"-42"-16,0 63 0,0 0 0,0-21 0,0 1 15,0 20-15,0-21 0,-21 21 16,21-20-16,-21-1 0,21 0 0,0 0 16,0 0-16,0 0 0,-22 1 15,22-44 16,0 1-31,22 0 0,-22 0 16,21 0-16</inkml:trace>
  <inkml:trace contextRef="#ctx0" brushRef="#br0" timeOffset="35020.49">11726 3810 0,'0'0'15,"0"-21"-15,0 0 0,0 42 16,0 0-1,0 0-15,0 0 0,0 1 16,0-1-16,0 0 0,0 0 16,0 0-16,21 0 0,1 1 15,-1-1-15</inkml:trace>
  <inkml:trace contextRef="#ctx0" brushRef="#br0" timeOffset="35408.26">12086 4085 0,'0'0'0,"21"-21"0,0 0 15,1 21-15,-1-21 0,0 0 0,0 21 16,-21-22-16,0 1 0,0 0 0,0 0 16,-21 21-1,0 0-15,-22 0 16,22 21-16,-21 0 0,21 0 16,0 1-16,-1-1 0,1 0 0,0 21 15,21-21-15,0 1 0,0-1 16,0 0-16,0 0 0,0 0 15,21-21-15,0 21 0,1-21 0,-1 22 16,0-22-16,21 21 0,-21-21 0,1 21 16,20 0-16,-21-21 0,0 21 15,22-21-15,-22 21 0,0-21 0,0 0 16,-21 22-16,0-1 0,0 0 16,-21-21-1,0 0-15,0 21 0,-22-21 0,22 0 16,0 0-16,-21 0 0,20 21 0,1-21 15,0 0-15,0 0 0,0 0 16,21-21 0,0 0-16,0 0 15,21 21-15,0-21 16</inkml:trace>
  <inkml:trace contextRef="#ctx0" brushRef="#br0" timeOffset="35733.08">12700 4001 0,'0'0'0,"0"21"31,0 0-31,0 0 0,-21 21 16,21-20-16,0 20 0,0 0 0,0 1 15,0-1-15,0 0 0,0 1 16,0 20-16,0-21 0,0 22 0,0-22 15,0 22-15,0-1 0,0 1 0,0-1 16,0 1-16,0-1 0,0 1 16,0-1-16,-21 1 0,-1-1 0,1-20 15,0 20-15,21-21 0,-21 1 0,0-22 16,0 21-16,21-21 0,-22 1 16,22-44-1,0 1 1,22 0-16,-1-21 0,0-1 0,0 1 15,0 0-15,0-1 0,1-20 0</inkml:trace>
  <inkml:trace contextRef="#ctx0" brushRef="#br0" timeOffset="36007.93">12763 4403 0,'0'0'0,"0"-43"0,0-20 0,-21 21 16,21 20-16,-21-20 0,21 21 0,0-21 15,0 20-15,0 1 0,0 0 16,0 0-16,21 21 0,0 0 15,1 0-15,-1 0 0,0 0 0,0 0 16,21 42-16,-20-21 0,20 1 16,-42 20-16,21-21 0,0 21 15,-21-20-15,0 20 0,0-21 0,0 21 16,0-20-16,0-1 0,-21 0 16,0 0-16,0 0 0,0-21 0,-22 21 15,22-21-15,0 0 0,-21 0 16,20 0-16,1 0 0,0 0 15,21-21 1,0 0-16,0 0 0,0 0 0,21 0 16,0-1-16</inkml:trace>
  <inkml:trace contextRef="#ctx0" brushRef="#br0" timeOffset="36260.78">13208 3725 0,'21'-42'16,"-42"84"-16,63-126 0,-21 63 0,1-22 0,-22 22 15,0 0-15,21 21 0,-21 21 16,0 0-16,0 0 16,0 22-16,0-1 0,0 0 0,0 1 15,0 20-15,0-20 0,-21 20 16,21 1-16,-22-1 0,22-21 0,-21 22 16,0-22-16,21 1 0,0-1 15,-21 0-15,21 1 0,0-22 16,0 0-16,0 0 0,0 0 0,0 0 15,0 1-15,21-22 0,0 0 16,0 0-16,1 0 0,-1 0 16,21 0-16,-21-22 0,22 22 0</inkml:trace>
  <inkml:trace contextRef="#ctx0" brushRef="#br0" timeOffset="36708.51">13928 4043 0,'0'-21'0,"0"42"0,0-63 0,-22 20 15,1 1-15,0 0 16,0 0-16,0 21 0,0-21 0,-1 21 16,1 0-16,0 0 0,0 0 0,0 0 15,0 21-15,-1 0 0,1 0 16,0 0-16,0 22 0,0-22 0,0 21 16,-1 1-16,22-1 0,0 0 0,-21-21 15,21 22-15,0-1 0,0-21 16,0 0-16,0 1 0,0-1 0,21 0 15,1 0-15,-1-21 0,0 0 0,0 0 16,0 0-16,0 0 0,1 0 16,20 0-16,-21-21 0,0 21 0,0-21 15,22 0-15,-22-1 0,0 1 16,0-21-16,0 21 0,-21-22 16,22 22-16,-22-21 0,21 0 0,-21-1 15,21 1-15,-21 21 0,0-22 0,0-20 31,0 84-15,0 0-16,0 22 0,-21-22 16,21 21-16,0 0 0,-21-20 0,21 20 15,0 0-15,0-21 0,0 22 0,0-22 16,0 0-16,0 0 0,21 0 16,0 1-16,0-22 0,0 0 0,0 0 15,1 0-15,20 0 0,-21 0 16,21 0-16</inkml:trace>
  <inkml:trace contextRef="#ctx0" brushRef="#br0" timeOffset="37196.24">14478 4022 0,'0'-21'16,"0"42"-16,0-21 16,-21 21-16,21 21 15,0-21-15,-21 1 16,21-1-16,0 0 0,-22 0 0,22 0 15,0 0-15,0 1 0,0-1 0,0 0 16,22-21-16,-1 0 16,0 21-16,0-21 0,0 0 0,0 0 15,1 0-15,20 0 0,-21 0 0,0-21 16,0 0-16,1 0 0,-1 21 16,0-22-16,0-20 0,-21 0 15,21 21-15,-21-1 0,21-20 16,-21 21-16,0-21 0,0 20 0,0 1 15,0 0-15,0 42 32,0 22-32,0-22 15,-21 21-15,21 0 0,-21 1 0,21 20 16,0-20-16,-21 20 16,21 1-16,0-22 0,0 21 0,0 1 15,0 21-15,0-22 0,0 22 0,0-22 16,0 22-16,21 0 0,-21-1 0,0-20 15,21 20-15,0 1 0,-21-21 16,22 20-16,-22-20 0,0 20 0,21-20 16,-21-1-16,21 22 0,-21-21 15,0-22-15,0 21 0,0-20 0,0 20 0,0-20 16,0-1-16,0-21 0,0 0 16,-42 22-16,20-43 0,1 21 0,0-21 15,-21 0-15</inkml:trace>
  <inkml:trace contextRef="#ctx0" brushRef="#br0" timeOffset="37372.14">14647 6287 0,'-42'0'16,"-64"-85"-1,254 170-15,-338-191 0,147 63 0,1 1 16,21-21-16,-21-1 0,-1 1 0,22-1 16,0 1-16,0-22 0,0 21 0,21-20 15,0-1-15,0 0 0,0 1 0,0-1 16,21 0-16,0 1 0,0 20 16,21-20-16,-20 20 0,20 1 0,0 20 15,-21 1-15,22 0 0,-1-1 0,0 22 16,1 0-16,-1 0 0,-21 0 15,0 21-15,22 0 0,-22-22 0,0 22 16,0 0-16,0 0 0</inkml:trace>
  <inkml:trace contextRef="#ctx0" brushRef="#br0" timeOffset="39443.96">16235 4339 0,'0'0'0,"21"-21"0,0 0 16,0 21-16,-21-21 0,21 0 15,-21-1-15,0 1 0,0-21 0,0 21 16,0 0-16,0-22 0,-21 22 0,0-21 16,0 21-16,0-1 15,0-20-15,-22 21 0,22 21 0,0-21 16,-21 0-16,-1 21 0,22 0 0,-21 0 16,21 0-16,-22 21 0,22 0 15,-21 0-15,21 0 0,-1 22 0,1-1 16,0 0-16,0 1 0,21-1 15,0 0-15,0 1 0,0-22 0,0 21 16,0-21-16,0 22 0,21-22 0,0 0 16,0 0-16,1-21 0,-1 21 15,0-21-15,0 0 0,21 0 0,-20 0 16,20 0-16,0 0 0,-21 0 0,22-21 16,-1 21-16,0-21 0,-20 0 15,20 0-15,0-22 0,-21 22 0,1-21 16,20-1-16,-21 1 0,0-21 15,0 20-15,1 1 0,-1-22 16,-21 22-16,0 0 0,21-1 0,-21-20 16,0 21-16,0 20 0,0-20 15,0 0-15,0 21 0,0-1 0,0 1 16,0 0-16,-21 21 16,21 21-16,-21 22 0,21-22 15,0 21-15,-22 0 0,22 22 0,-21-22 16,21 22-16,0-1 15,0 1-15,0-1 0,0 1 0,0-1 16,0-20-16,0 20 0,0-42 0,0 22 0,0-1 16,0-21-16,0 0 15,21 0-15,1-21 0,-1 0 0,0 22 16,0-22-16,0 0 0,0 0 0,1-22 16,-1 22-16,21-21 0,-21 0 15,0 0-15</inkml:trace>
  <inkml:trace contextRef="#ctx0" brushRef="#br0" timeOffset="39711.8">17272 4001 0,'0'0'0,"0"21"31,21-21-31,0 0 16,0 0-16,1 0 0,-1 0 15,0 0-15,0-21 0,0 21 16,0 0-16,1-22 0,-1 22 16,-64 0 15</inkml:trace>
  <inkml:trace contextRef="#ctx0" brushRef="#br0" timeOffset="39853.72">17187 4212 0,'21'85'32,"1"-85"-32,-1 0 0,0 0 15,0 0-15,0 0 0,0 0 16,1 0-16,-1 0 0,0-21 0,0 21 15,0-21-15</inkml:trace>
  <inkml:trace contextRef="#ctx0" brushRef="#br0" timeOffset="45399.73">18542 3514 0,'21'0'15,"-21"-21"-15,21 21 16,0 0-1,-21-22 1,22 22 562,-22-21-578,21 21 0,0-21 31,0 21-31,-21-21 16,21 21 0,0 0-16,-21-21 15,22 21 1,-22-21-16,21 21 16,-21-22-1,21 22-15,0 0 16,-21-21-1,0 0 1,-21 21 31,0 0-31,-22 21-16,22 0 0,0 1 15,-21-1-15,-1 0 0,22 21 16,-21-21-16,21 22 0,-22-1 0,1 0 15,21 22-15,-21-22 0,20 22 0,1-1 16,0 1-16,0-1 0,0 22 16,21 0-16,0-22 0,0 22 0,0-22 15,0 1-15,0 20 0,0-20 16,0-22-16,0 22 0,0-1 0,0-20 16,0-1-16,21 0 0,0 1 0,0-22 15,0 21-15,1-21 0,-1 0 16,0-21-16,0 22 0,0-22 0,22 0 15,-22 0-15,0 0 16,0 0-16,0-22 0,0 1 16,-21 0-16,22 0 0,-1 0 0,0 0 15,-21-22-15,21 22 0</inkml:trace>
  <inkml:trace contextRef="#ctx0" brushRef="#br0" timeOffset="46100.66">18986 3747 0,'0'0'0,"0"21"16,0 0-16,0 0 16,0 21-16,0 1 0,0-1 15,0 22-15,-21-1 0,21-21 0,0 22 16,-21-1-16,21-20 0,-21 20 15,21-20-15,-21-1 0,0 0 0,21-21 16,-22 22-16,1-22 0,21 0 0,-21 0 16,0 0-16,0-21 15,21-21 1,0 0 0,0 0-16,0 0 0,0 0 0,0-1 15,0-20-15,0 21 0,0-21 16,0 20-16,0-20 0,21 0 15,-21 21-15,0-1 0,21 1 0,0 42 16,0 1 0,-21-1-16,22 21 0,-22-21 15,21 22-15,0-22 0,-21 0 0,21 21 16,0-21-16,-21 1 0,21-1 16,1 0-16,-1 0 0,0-21 0,0 21 15,0-21-15,0 0 0,1 0 0,-1 0 16,0 0-16,0 0 0,21 0 15,-20 0-15,-1-21 0,21 0 16,-21 21-16,0-21 0,1 0 0,-1-22 16,0 22-16,0-21 0,0-1 15,0 1-15,-21-21 0,0 20 0,0-20 16,0-1-16,0 22 0,0-22 0,-21 22 16,0 0-16,-21-1 0,21 1 15,-22 21-15,1-21 0,0 20 0,20 22 16,-20 0-16,0 0 15,-1 0-15,22 0 0,-21 0 0,21 43 0,0-22 16,-1 0-16,22 21 0,0 1 16,0-1-16,0 0 0,0 22 0,0-22 15,0 1-15,22-1 0,-1 0 16,0-21-16,0 22 0,0-22 16,0 0-16,1 0 0,20 0 0,-21 1 15,0-22-15,22 0 0,-22 0 0,0 0 16,21 0-16,-21 0 0,22 0 15,-22-22-15</inkml:trace>
  <inkml:trace contextRef="#ctx0" brushRef="#br0" timeOffset="46311.54">19748 4043 0,'22'-21'16,"-44"42"-16,65-42 0,-43 42 16,0 0-1,0 0-15,0 0 0,0 22 16,0-22-16,0 0 0,0 21 15,0-20-15,0-1 0,-21 0 0,21 0 16,0 0-16,-22 0 0,22 1 16,0-1-1,0-42 17,0-1-32,0 1 0</inkml:trace>
  <inkml:trace contextRef="#ctx0" brushRef="#br0" timeOffset="46468.45">19791 3937 0,'0'-42'0,"0"84"0,0-105 0,0 41 16,0 1-16,0 0 0,21 42 62,0 0-46,0-21-16</inkml:trace>
  <inkml:trace contextRef="#ctx0" brushRef="#br0" timeOffset="46840.38">20235 3958 0,'-21'-21'31,"0"21"-31,0 0 0,0 0 15,-1 0-15,1 0 0,-21 21 0,21-21 16,0 21-16,21 1 0,-22-1 0,22 0 16,0 0-16,0 0 15,0 0-15,0 1 0,22-1 0,-22 0 16,21-21-16,0 21 0,0 0 16,0 0-16,0-21 0,1 22 15,-1-22-15,-21 21 0,21 0 0,0 0 16,-21 0-16,0 0 15,0 1-15,-21-22 16,0 21-16,0-21 0,-1 0 16,1 0-16,0 0 0,0 21 15,0-21-15,0 0 0,-1 0 0,1 0 16,0 0-16,21-21 31,0 0-31,21 21 0,0-22 16,1 1-16,-1 0 0</inkml:trace>
  <inkml:trace contextRef="#ctx0" brushRef="#br0" timeOffset="47156.37">20532 3958 0,'0'85'31,"0"-64"-31,-22 21 0,22 1 0,0-1 16,0 0-16,0 1 0,0-1 16,-21 0-16,21 1 0,0-1 15,0 0-15,0 1 0,0-1 0,0 22 16,0-22-16,0 0 0,0 22 0,0 42 16,0-64-16,-21 21 15,21-20-15,-21 20 0,0-20 0,21-1 16,0 0-16,-21 1 0,-1-1 0,22-21 15,-21 0-15,21 0 0,0 1 16,0-44 15,0 1-31,21-21 0</inkml:trace>
  <inkml:trace contextRef="#ctx0" brushRef="#br0" timeOffset="47456.19">20553 4149 0,'0'0'0,"0"-43"0,0 1 0,21-21 15,0 41-15,-21 1 0,21 0 0,0 21 16,1-21-16,-1 21 16,0 0-16,0 0 0,0 0 0,0 21 15,1 0-15,-1 22 0,0-22 16,0 21-16,-21 0 0,0 1 0,0-1 15,0 0-15,0-20 0,0 20 0,0-21 16,-21 21-16,0-20 16,0-1-16,-1 0 0,1-21 0,0 21 15,-21-21-15,21 0 0,-1 0 0,1 21 16,0-21 0,21-21-1,0 0-15,21 0 0,0 0 16</inkml:trace>
  <inkml:trace contextRef="#ctx0" brushRef="#br0" timeOffset="47696.06">21167 3598 0,'0'43'15,"0"-22"1,0 21-16,0 1 0,0-1 0,0 0 15,-22 1-15,22 20 0,-21-21 16,21 22-16,0-22 0,-21 1 0,21-1 16,0 0-16,0 1 0,0-22 15,0 21-15,0-21 0,0 0 0,0 1 16,0-1-16,21-21 16,0 0-1,1 0-15</inkml:trace>
  <inkml:trace contextRef="#ctx0" brushRef="#br0" timeOffset="48802.93">21590 4106 0,'0'-105'32,"-21"83"-17,0 22-15,-1 0 0,1 0 16,0 0-16,0 0 0,0 0 15,0 0-15,-1 22 0,1-1 16,0 21-16,0-21 0,21 22 0,0-1 16,-21-21-16,21 21 0,-21-20 15,21 20-15,0-21 0,0 0 16,0 0-16,0 1 0,0-1 0,0 0 16,21-21-16,0 0 0,0 0 15,0 0-15,0 0 16,1 0-16,-1-21 0,0 0 0,0 21 15,0-22-15,-21 1 0,21 0 0,1-21 16,-1 21-16,-21-1 0,0-20 16,21 21-16,-21-21 0,21 20 15,-21 1-15,0 0 0,0 42 32,0 0-32,0 1 0,0-1 0,-21 0 15,21 21-15,-21-21 0,21 1 16,0 20-16,0-21 0,0 0 0,0 0 15,0 1-15,0-1 0,0 0 0,0 0 16,0 0-16,21-21 16,0 0-16,0 0 0,0 0 15,1 0-15,-1 0 0,0 0 0,0-21 16,0 21-16,0-21 0,1 0 16,-1 0-16,-21-1 0,21 1 0,0 0 15,-21-21-15,0 21 0,0-1 16,0 1-16,0 0 0,21 0 15,-21 0-15,0 42 32,-21 0-32,21 0 15,0 0-15,0 1 0,0-1 0,0 0 16,0 0-16,0 0 0,0 0 16,0 1-16,0-1 0,0 0 0,21 0 15,0-21-15,1 21 0,-1-21 0,21 0 16,-21 0-16,0 0 0,22 0 15,-22 0-15,0 0 0,0-21 0,0 0 16,1 21-16,-1-21 0,0 0 16,0-22-16,0 22 0,0 0 15,1 0-15,-22-22 0,21 22 0,-21 0 16,21 0-16,-21 0 0,0 0 16,0 42 15,0 0-31,-21 21 0,0-21 15,21 1-15,0 20 0,-22-21 0,1 21 16,0 1-16,21-22 0,0 21 0,-21 1 16,21-1-16,0 0 0,-21 22 15,21-22-15,0 22 0,0-1 0,0 1 16,0-1-16,0 1 0,21-1 0,0 1 16,-21 20-16,21-20 0,0-1 15,1 1-15,-1-1 0,-21 1 16,21-1-16,0 1 0,0-1 0,0-20 15,-21 20-15,0-42 0,0 22 0,0-1 16,0-21-16,-21 0 0,0-21 16,0 0-16,0 0 15,0 0-15,-22 0 0,22-21 0,0 0 16,0-21-16,0 20 0,-1-20 0,22 0 16,0-1-16,0 1 15,0 0-15,0-22 0,0 22 0,0-22 16,0 22-16,0-21 0,0-1 0,0 1 0,22-1 15,-1 22-15,0-22 16,-21 1-16,21 20 0,0-20 0,0 21 16,1-22-16,-1 22 0,0-1 0,21 1 15,-21 21-15,1-21 0,-1-1 16,0 22-16,0-21 0,21-1 0,-20 22 16</inkml:trace>
  <inkml:trace contextRef="#ctx0" brushRef="#br0" timeOffset="49187.71">22564 3493 0,'0'-22'0,"0"44"0,0-65 16,-22 43-16,44 0 15,-1 0-15,0 0 16,21 0-16,1 0 0,-1 21 0,21 22 16,-20-22-16,20 21 0,-20-21 15,20 22-15,-21 20 0,1-20 16,-22 20-16,21 1 0,-21-1 16,1 1-16,-22-1 0,0 1 0,0-1 15,0 1-15,0-1 0,-22-21 0,-20 22 16,21-22-16,-21-21 0,20 22 15,-62-1-15,41-21 0,1 0 16,0 1-16,21-1 0,-22-21 16,1 0-16,21 0 0,0 0 0,-1 0 15,1 0-15,21-21 16,0-1 0,21 1-16,22 21 0,-22-21 0</inkml:trace>
  <inkml:trace contextRef="#ctx0" brushRef="#br0" timeOffset="51752.24">24088 3768 0,'21'-21'15,"-21"-1"-15,0 1 0,0 0 16,21 21-16,-21-21 0,0 0 16,0 42 15,0 0-15,0 0-16,-21 0 0,0 22 0,-1-1 15,1 0-15,0 1 0,0 20 0,0-20 16,0 20-16,-22 1 0,22-22 15,0 21-15,0-20 0,0 20 0,-1-20 16,22-1-16,-21 0 0,21-21 16,0 22-16,0-22 0,0 0 0,0 0 15,21 0-15,1 1 0,-1-1 0,0-21 16,0 0-16,0 0 0,0 0 16,1 0-16,-1 0 0,0 0 0,0 0 15,0 0-15,0 0 0,1-21 0,-1-1 16,21 1-16,-21 21 15,0-21-15,-21 0 0,22 0 0,-1-22 16,-21 22-16,21 0 0,-21-21 0,0 21 16</inkml:trace>
  <inkml:trace contextRef="#ctx0" brushRef="#br0" timeOffset="52012.1">23728 4043 0,'0'0'0,"-21"0"0,21 21 16,21-21 0,0 0-1,0 0-15,0 0 0,0 0 0,1 0 16,20 0-16,-21 0 0,21 0 0,-20 0 16,20 0-16,-21 0 0,21 0 15,1 0-15,-22 0 0,0 0 0,0-21 16,0 21-16,1 0 0,-1 0 15,0 0-15,-21-21 16,21 21-16,0 0 16</inkml:trace>
  <inkml:trace contextRef="#ctx0" brushRef="#br0" timeOffset="52611.76">25125 4085 0,'0'-21'0,"-21"21"15,21-21-15,-22 0 16,22 0 0,22 21 62,-22 21-63,0 0-15,0 0 0,0 0 16</inkml:trace>
  <inkml:trace contextRef="#ctx0" brushRef="#br0" timeOffset="52903.58">25104 4551 0,'21'0'32,"0"0"-17,0 0-15,-21 21 16,21-21-16,-21 21 0,0 0 16,0 1-1,0-1-15,0 0 0,0 0 0,0 0 16,-21 22-16,0-22 0,0 0 0,0 21 15,-1-21-15,-20 1 0,0-1 16,-1 0-16,1 0 0,0 0 16,-1 0-16,1 1 0,0-22 0,-1 21 15,22-21-15,-21 0 0,0 0 0</inkml:trace>
  <inkml:trace contextRef="#ctx0" brushRef="#br0" timeOffset="54580.62">15346 2625 0,'0'0'0,"-21"0"0,-1 21 0,1-21 16,0 0-1,21 21-15,21-21 16,0 0-1,1 0-15,-1 0 0,0 0 16,21 0-16,-21 0 0,22 0 0,-22 0 16,0 0-16,21 0 0,1 0 15,-22 0-15,0 0 0,21 0 16,-20 0-16,-1-21 0,0 21 0,0 0 16,-21-21-1,-42 21 1,21 0-16,-22 0 15,1 0-15,0 0 0,-1 0 16,1 0-16,0 21 0,-1-21 0,1 0 16,0 21-16,-1-21 0,22 0 15,0 0-15,0 21 0,0-21 16,21 21-16,21-21 16,0 0-16,0 0 15,21 0-15,-20 0 0,20 0 0,0 0 16,22 0-16,-22 0 0,0 0 15,1 0-15,20 0 0,-20 0 0,-1 0 16,-21 0-16,0 0 0,0 0 0,1 0 16,-44 0-1,-20 0-15,21 0 16,-21 0-16,-1 0 0,1 0 16,-22 0-16,22 0 0,0 0 15,-1 22-15,22-22 0,-21 21 0,21-21 16,21 21-16,0 0 15,42-21 1,-21 0-16,22 0 0,-1 0 0,0 0 16,22 0-16,-22 0 0,22 0 15,-22 0-15,21 0 0,-20 0 0,-1 0 16,0 0-16,-20 0 0,-1 0 16,-21-21-16,-21 21 15,-22 0-15,22 0 0,-21 0 16,-1 0-16,-20 0 0,21 0 15,-1 0-15,-20 0 0,20 0 16,1 0-16,21 0 0,-21 0 0,20 0 16,44 0-1,-1 0-15,0 0 16,21 0-16,1 0 0,-1 0 16,0 0-16,1 0 0,-1 0 0,-21 0 15,21 0-15,1 0 0,-1-21 0,-21 21 16,0 0-16,1 0 0,-22-21 15,-22 21 1,1 0-16,-21 0 0,0 0 16,-1 0-16,1 0 0,0 0 0,-1 0 15,1 0-15,21 0 0,-22 0 16,22 0-16,0 0 0,0 0 16,21 21-16,21-21 15,0 0 1</inkml:trace>
  <inkml:trace contextRef="#ctx0" brushRef="#br0" timeOffset="55795.93">15790 2667 0,'0'21'47,"0"0"-31,0 1-16,0-1 15,0 0-15,0 0 16,21 0-16,1 0 16,-1 1-16,0-1 15,0-21-15,0 21 0,-21 0 0,21-21 0,1 21 16,-1-21-16,0 21 16,0-21-16,21 0 0,-20 22 0,-1-22 15,0 0-15,21 0 0,-21 21 0,22-21 16,-1 21-16,0-21 0,22 0 15,-22 0-15,1 21 0,20-21 0,-21 0 16,22 0-16,-22 0 0,22 0 0,-22 0 16,0 0-16,22 0 0,-22 0 15,1 0-15,20 0 0,-21 0 0,1 0 16,20 0-16,-20 0 0,20 0 16,-21 0-16,22 0 0,-1 0 0,-20 0 15,20-21-15,1 21 0,-1 0 16,1-21-16,-22 21 0,22 0 15,-1 0-15,22-21 0,-22 21 0,22 0 16,-22 0-16,22 0 0,0 0 0,-1 0 16,1-22-16,0 22 0,-1 0 15,1 0-15,-21 0 0,20 0 16,1 0-16,0 0 0,-1 0 0,1 0 16,0 0-16,20 0 0,-20 0 0,0 0 15,21 0-15,-22-21 0,1 21 0,-22 0 16,22 0-16,0 0 0,-1 0 15,1 0-15,0 0 0,-1 0 0,1 0 16,-21 0-16,20 0 0,1 21 16,-22-21-16,1 0 0,-1 0 15,1 22-15,-1-22 0,1 0 0,-22 0 16,22 21-16,-1-21 0,1 0 16,-1 0-16,1 21 0,-1-21 0,1 0 15,-22 21-15,22-21 0,-1 0 0,-21 21 16,22-21-16,-22 0 0,1 21 15,-1 1-15,0-22 0,22 0 0,-22 21 16,0-21-16,1 0 0,-1 21 16,0-21-16,-20 0 0,20 21 0,0-21 15,-21 0-15,22 0 0,-22 21 16,21-21-16,-21 0 0,22 0 0,-22 0 16,0 21-16,0-21 0,0 0 15,1 0-15,-1 0 16,0 0-16,0 0 15,-21 22-15,21-22 0,0 0 16,1 0-16,-1 0 16,-21 21-16,21-21 0,0 0 0,0 21 15,0-21-15,1 0 16,-1 0-16,0 0 0,0 21 0,0-21 16,0 0-16,1 0 15,-1 0 1,-21-21 46,-21 0-46,-1 21-16</inkml:trace>
  <inkml:trace contextRef="#ctx0" brushRef="#br0" timeOffset="56275.65">23008 2985 0,'0'0'0,"0"-22"16,0 1-1,0 42 16,0 1-31,0-1 0,21 0 16,0 0-16,-21 0 16,22-21-16,-1 21 0,-21 1 0,21-1 15,0 0-15,0 0 16,0 0-16,1 0 0,-1 1 16,0-22-16,-21 21 15,21-21-15,0 0 16,-21 21-16,0 0 31,-21-21-15,0 21-16,0 0 0,0-21 15,-1 22-15,1-22 0,0 21 0,0-21 16,-21 21-16,20-21 0,-20 21 0,21-21 16,0 21-16,-22-21 0,22 21 15,0-21-15,-21 22 0,21-22 16,-1 0-16,1 21 0,0-21 15,0 0-15,0 0 16,21 21-16,-21-21 0,-1 0 16,1 0-1,0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1:56:38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1884 0,'0'0'0,"0"-21"15,0 0-15,0-1 0,0 1 16,0 0-16,-22-21 0,22 21 16,0-1-16,-21-20 0,21 21 15,0 0-15,0 0 0,0-1 0,0 1 16,0 0 0,-21 21-16,21 21 15,0 0 1,0 22-16,0-22 0,0 42 0,0-20 15,21-1-15,-21 22 0,0-1 16,21 1-16,-21-22 0,22 21 16,-1 1-16,-21 21 0,0-1 15,21-20-15,-21 42 0,21-22 0,-21 1 16,21 21-16,-21-22 0,0 22 16,0-21-16,21 21 0,-21-22 0,22 22 15,-22-21-15,0 0 0,21-1 16,-21 1-16,0-22 0,0 22 0,0 0 15,0-22-15,0 1 0,-21-1 16,-1 1-16,1-1 0,21-20 16,-21-1-16,21 0 0,0 1 0,-21-22 15,21 0-15,0 0 0,0-42 32,0 0-32,0-22 15,0 22-15,0-42 0,0 20 16,0-20-16,0-1 0,0 1 0</inkml:trace>
  <inkml:trace contextRef="#ctx0" brushRef="#br0" timeOffset="944.45">1757 1947 0,'0'0'0,"-21"-21"0,21 0 16,0 0-16,-22 0 0,1 21 15,0 0-15,42 0 32,0 21-17,22-21-15,-1 0 16,0 0-16,1 0 0,-1 0 15,22 0-15,-1 0 0,1 0 0,20 0 16,1 0-16,21 0 0,-22 0 16,22 0-16,0 0 0,0 0 0,0 0 15,21 0-15,21 0 0,0 0 16,0 0-16,22 0 0,-1 21 0,21-21 16,1 0-16,21 0 0,-22 0 15,22 0-15,-22 0 0,1 0 0,-1 0 16,1 0-16,-43 0 0,0 0 15,0 0-15,-21 0 0,-21 0 16,-21-21-16,-1 21 0,1 0 16,-21 0-16,-22 0 0,21 0 0,-41-21 15,20 21-15,-21 0 0,0 0 16,0 0-16,-21 21 31,0 0-31,0 0 16,0 0-16,0 1 0,0-1 0,0 0 15,0 0-15,0 0 0,0 22 16,0-1-16,0 0 0,0 1 0,-21-1 16,21 21-16,0 1 0,-21-1 0,0 1 15,21-1-15,0 1 16,0-1-16,-21 1 0,21-1 0,0 1 16,-21 21-16,21-22 0,0 22 15,0-22-15,0 22 0,0 0 0,0-22 16,0 1-16,0-1 0,0 1 15,0-1-15,0 1 0,0-1 0,0 43 16,0-43-16,0-20 0,0 20 16,0-20-16,0-1 0,0 0 15,0 1-15,-22-1 0,1-21 0,0 21 16,21-20-16,-21-1 0,0 0 16,0 0-16,-1 0 0,1 0 15,-21-21-15,0 22 0,-1-22 0,1 0 16,0 0-16,-22 0 0,1 0 15,-22 0-15,0 0 0,1 0 0,-43 0 16,21 0-16,-21 0 0,-21 0 0,-22 0 16,1 0-16,-22 0 0,1 0 15,-1 0-15,1 0 0,-1 0 0,1 0 16,-1 0-16,43 0 0,-21 0 16,42 0-16,0 0 0,0 0 0,21 0 15,0 0-15,-21 0 0,43 0 16,-22 0-16,21 0 0,0 0 0,1 0 15,20-22-15,1 22 0,20 0 16,1 0-16,0-21 0,21 21 16,-1-21-16,22 0 0,0 0 15,0 0-15,22-1 0,-1 1 0,21-21 16,-21 0-16</inkml:trace>
  <inkml:trace contextRef="#ctx0" brushRef="#br0" timeOffset="1336.23">3006 2731 0,'-22'-22'0,"44"44"0,-65-65 16,22 43-16,0 0 0,0 0 16,21 21-1,0 1-15,0 20 0,0 0 16,0 1-16,0-1 0,0 0 0,21 22 16,-21-22-16,21 22 0,0-1 15,-21 1-15,0-22 0,0 21 0,0 1 16,0-22-16,0 1 15,0-1-15,0 0 0,0 1 0,0-22 16,0 0-16,0 0 0,0 0 16,0 0-16,0-42 31,-21 0-31,21 0 16,-21 0-16</inkml:trace>
  <inkml:trace contextRef="#ctx0" brushRef="#br0" timeOffset="1891.91">2730 2985 0,'0'0'0,"0"-43"0,0 22 15,0-21-15,0 21 0,0-1 0,22-20 16,-1 21-16,0 0 0,0 0 16,0-1-16,22 22 0,-1 0 15,-21 0-15,21 0 0,1 0 0,-1 22 16,0-1-16,1 0 0,-22 21 15,21-21-15,-21 22 0,1-1 0,-22 0 16,0 1-16,0 20 0,-22-20 16,1-1-16,0 0 0,-21 1 15,-1-1-15,1-21 0,21 21 16,-21-20-16,-1-1 0,22 0 0,-21 0 0,21-21 16,-1 0-16,1 0 15,0 0-15,21-21 16,42 0-1,-20 21-15,-1-21 0,21-1 0,0 1 16,1 21-16,-1-21 0,0 21 16,22 0-16,-1 0 0,-20 0 0,20 0 15,1 21-15,-22 0 0,22 1 16,-22-1-16,0 0 0,1 21 0,-22-21 16,0 22-16,-21-22 0,0 21 15,0 1-15,-42-22 0,-1 21 16,1 0-16,0-20 0,-22 20 0,1-21 15,-1 0-15,1 0 0,20 1 16,-20-1-16,20 0 0,-20-21 0,21 0 16,-1 0-16,1 0 0,0 0 15,20 0-15,1 0 0,0 0 0,0 0 16,0-21-16,21 0 0,-21 21 16,21-22-16,0 1 0,21 0 15,0 0-15,0 0 0,0 0 16,22-1-16,-22 22 0,21-21 0,0 0 15,1 0-15,-1 0 16</inkml:trace>
  <inkml:trace contextRef="#ctx0" brushRef="#br0" timeOffset="2608.5">3958 3239 0,'21'-22'0,"-21"44"31,-21-1-31,0 0 0,0 0 0,0 0 16,-1 22-16,1-22 0,0 21 0,0-21 16,0 22-16,0-22 0,-1 21 15,1-21-15,21 22 0,-21-22 16,21 0-16,0 0 0,0 0 16,0 0-16,0 1 0,21-22 15,0 21-15,1-21 16,-1 0-16,0 0 0,0 0 0,0-21 15,22 21-15,-22-22 0,0 22 0,0-21 16,0 0-16,0 0 0,1 0 16,-1 0-16,-21-1 0,21 1 0,-21 0 15,0 0-15,0-21 0,0 20 16,0-20-16,0 21 0,-21 0 0,21-22 16,-21 22-16,21 0 0,0 0 15,0 0-15,0 0 0,0-1 16,21 1-16,0 21 0,0-21 0,0 21 15,0 0-15,22 0 0,-22 0 16,21 0-16,-21 21 0,22 0 0,-22 1 16,21-1-16,-21 0 0,1 0 15,-22 21-15,0-20 0,0-1 0,0 21 16,0-21-16,0 22 0,0-22 16,-22 21-16,1-21 0,21 0 0,-21 22 15,21-22-15,-21 0 0,21 0 16,0 0-16,0 1 0,0-1 0,21 0 15,0-21-15,0 0 0,1 0 16,-1 0-16,0 0 16,21 0-16,-21 0 0,22-21 0,-1 21 15,-21-21-15,22-1 0,-22 1 16,0 0-16,21 0 0,-21 0 0,-21 0 16,0-22-16,0 1 0,0 21 0,0-22 15,0 1-15,-21 0 0,0 21 16,-21-22-16,21 1 0,-22 21 0,1 0 15,0-1-15,-1 1 0,22 21 16,-21 0-16,-1 0 0,22 0 0,0 0 16,0 0-16,0 0 0,0 0 15,21 21-15,0 1 16,21-22-16,0 0 16,0 0-16,0 0 0,0-22 15,22 1-15,-22 21 0,21-21 0</inkml:trace>
  <inkml:trace contextRef="#ctx0" brushRef="#br0" timeOffset="3260.12">5016 2709 0,'0'0'0,"0"-21"0,0 0 0,0 0 16,0 0-16,22 21 0,-22 21 16,0 0-16,0 0 15,0 22-15,0-1 0,-22 0 16,22 1-16,0-1 0,0 21 15,-21-20-15,21 20 0,-21 1 16,21-22-16,0 22 0,-21-1 0,21 1 16,-21-22-16,0 21 0,21-20 0,0-1 15,0 0-15,-22-20 0,22-1 16,-21 21-16,21-21 0,0 0 16,-21-21-16,21-21 31,0 0-31,21 0 0,0 0 15,-21 0-15,22-22 0,-1 1 16,0 0-16,0-1 0,0 22 0,0-21 16,22-1-16,-22 1 15,0 21-15,0 0 0,0 0 0,1-1 16,-1 22-16,0 0 0,0 0 0,-21 22 31,0-1-31,0 0 0,-21 0 16,0 0-16,0 0 15,-1 1-15,1-1 0,-21-21 0,21 21 16,-22 0-16,22-21 0,0 0 16,-21 0-16,21 0 0,-1 0 0,1 0 15,0-21-15,0 21 16,21 21 15,0 0-31,0 0 0,21 1 16,0 20-16,0-21 0,-21 0 0,22 22 15,20-22-15,-21 0 0,0 21 0,0-21 16,22 1-16,-1-22 0,-21 21 16,22 0-16,-1-21 0,-21 0 0,21 0 15,1 0-15,-1 0 0,-21 0 0,22 0 16,-1-21-16,-21 0 0,0 21 16,22-22-16,-43 1 0,21 0 15,-21 0-15,0 0 16,0 0-16,0-1 0,-21 1 0,-1 0 0,1 21 15,0-21-15</inkml:trace>
  <inkml:trace contextRef="#ctx0" brushRef="#br0" timeOffset="3871.67">2011 7049 0,'-21'-43'16,"42"86"-16,-64-107 0,43 43 0,0 42 31,0 0-31,0 22 0,0-1 0,0 21 16,0 22-16,0-21 0,22 41 15,-1-20-15,0 0 0,-21 21 16,21-22-16,0 22 0,-21 0 15,0-21-15,21 20 0,-21-20 0,0 21 16,22-21-16,-22-1 0,0 1 0,0 0 16,0-1-16,0 1 0,0 0 15,0-22-15,0 1 0,0-1 0,0-21 16,0 1-16,0-22 0,0 21 16,21-42-16,0 0 15,-21-21-15,0-21 16,0 21-16,21-22 0</inkml:trace>
  <inkml:trace contextRef="#ctx0" brushRef="#br0" timeOffset="4668.29">2095 7281 0,'0'0'0,"-127"-190"31,106 169-31,21 0 0,0-1 16,0 1-16,0 0 0,21 21 16,1 0-16,20-21 15,21 21-15,1 0 0,21-21 16,-1 21-16,22 0 0,21 0 0,0-21 16,0-1-16,21 22 0,0 0 15,22-21-15,-1 21 0,0 0 0,22 0 16,-22-21-16,22 21 0,20 0 15,-41 0-15,20-21 0,-20 21 0,-1 0 16,0 0-16,1-21 0,-22 21 16,0-21-16,-21 21 0,-21 0 0,0 0 15,-22-22-15,1 22 0,-22 0 0,1 0 16,-22 0-16,-21 0 0,22 0 16,-22 0-16,0 0 0,0 0 15,0 22 1,-21-1-16,0 0 15,0 0-15,0 0 0,0 0 0,0 1 16,0 20-16,0 0 0,0 1 16,0-1-16,0 21 0,0 1 0,0-22 15,0 43-15,-21-22 0,21 1 0,-21-1 16,0 1-16,21-1 0,0 22 16,0-21-16,-21-1 0,21 22 0,-21-1 15,21-20-15,-22 21 0,22-22 0,-21 22 16,21-22-16,0 1 0,-21-1 15,0 22-15,0-22 0,21 1 0,0-1 16,-21 1-16,-1-22 0,1 22 16,0-22-16,21 0 0,-21 1 0,0-1 15,0-21-15,-1 0 0,1 1 0,0-1 16,0 0-16,-21 0 0,20 0 16,-20-21-16,0 0 0,-1 0 0,1 0 15,-21 0-15,-1 0 0,1 0 0,-22 0 16,21 0-16,-41 0 0,20 0 0,-21 0 15,0 0-15,-21 0 0,-21 0 16,0 0-16,-21-21 0,20 21 0,-41 0 16,21 0-16,-22 0 0,22 0 15,-1 0-15,1 0 0,0 0 0,21 0 16,-1 0-16,22 0 0,-21 21 16,21-21-16,21 0 0,1 0 15,-1 0-15,21 0 0,22 0 0,20 0 16,1 0-16,21 0 0,21-21 15,0 0-15,0 0 0,21 0 16,0-1-16,21-20 0,-20 21 0,20-21 16,0-1-16</inkml:trace>
  <inkml:trace contextRef="#ctx0" brushRef="#br0" timeOffset="4981.1">2773 7684 0,'0'0'16,"-21"-22"-16,21 1 0,-22 21 15,1 21-15,21 1 0,0-1 16,0 21-16,0 0 0,0 1 16,0 20-16,0 1 0,0-1 0,0 1 15,0-1-15,0 1 0,0-1 0,0 1 16,0-1-16,0-20 15,0-1-15,-21 0 0,21-21 0,0 22 0,-21-22 16,21 0-16,0-42 31,21 21-15,-21-21-16,0 0 0,0-22 16,0 22-16,0 0 0,0-21 0,-21-1 15,0 1-15</inkml:trace>
  <inkml:trace contextRef="#ctx0" brushRef="#br0" timeOffset="5248.48">2540 8043 0,'0'0'0,"0"-42"0,0-21 0,-21 20 16,21-20-16,-21 20 0,21-20 16,0 21-16,0-1 0,0 1 15,0 0-15,21-1 0,21 22 0,-21 0 16,22 0-16,-1 0 0,0 21 0,1 0 16,20 21-16,-21 0 0,1 0 15,-1 21-15,-21 1 0,22 20 0,-22-20 16,-21-1-16,0 21 0,0-20 15,0 20-15,-21 1 0,-22-22 0,22 22 16,-21-22-16,-1 0 0,1 1 16,-21-1-16,20-21 0,1 21 0,0-20 15,-1-22-15,22 21 0,0-21 16,0 0-16,0 0 0,42 0 16,0-21-1,0 21-15,0-22 0,22 22 16,-22 0-16,21 0 0</inkml:trace>
  <inkml:trace contextRef="#ctx0" brushRef="#br0" timeOffset="5988.05">3048 8467 0,'0'0'0,"21"0"0,0 0 0,0 21 0,1-21 16,-1 0-16,0 0 15,0 0-15,0-21 0,0 0 0,1-1 16,20 1-16,-21 0 0,0 0 15,0 0-15,1 0 0,-22-1 0,0-20 16,0 21-16,0-21 0,0 20 0,0 1 16,-22-21-16,1 21 15,0 0-15,0 21 0,-21 0 0,20 0 16,1 0-16,-21 0 0,21 21 16,0 21-16,-1-21 0,1 22 0,0-1 15,21 0-15,0 1 0,0 20 0,0-42 16,0 22-16,0-1 0,0-21 15,0 21-15,21-20 0,0-1 0,22-21 16,-22 21-16,21-21 0,1 0 16,-1 0-16,0 0 0,1 0 15,20 0-15,1-21 0,-22 0 0,21-1 0,-20 1 16,20 0-16,-20 0 0,-1 0 16,-21-22-16,21 22 0,-20-21 15,-1 21-15,0-22 0,-21 1 0,0 21 16,0-21-16,0-1 0,0 22 15,0 0-15,0 0 0,0 0 0,-21 21 16,0 21 0,21 0-16,-22 0 15,22 0-15,0 22 0,0-22 0,0 21 16,0-21-16,0 22 0,0-22 16,0 21-16,0-21 0,0 0 0,0 22 15,-21-22-15,21 0 0,0 0 16,0 0-16,-21-21 15,21-21 17,0 0-32,0-21 15,0 21-15,0-1 0,0-20 16,21 21-16,0-21 0,1-1 0,-1 1 16,21 0-16,-21-1 0,0 22 15,1 0-15,20 0 0,-21 0 0,0 21 16,22 0-16,-22 0 0,0 21 15,21 0-15,-21 0 0,1 0 16,-1 0-16,0 22 0,0-22 0,-21 21 16,0-21-16,0 22 0,0-22 0,0 0 15,-21 21-15,0-20 0,0-1 16,-1 0-16,22 0 0,-21-21 16</inkml:trace>
  <inkml:trace contextRef="#ctx0" brushRef="#br0" timeOffset="6436.79">4911 7916 0,'0'0'0,"-22"0"15,1 0-15,0 0 16,0 0-16,0 22 0,0-1 0,-22 0 15,22 0-15,0 21 0,-21-20 0,20 20 16,1 0-16,0 1 0,0-22 16,0 21-16,21 0 0,0 1 0,0-22 15,0 0-15,0 21 0,0-20 0,0-1 16,21 0-16,0-21 0,0 21 16,0-21-16,22 0 0,-1 0 15,0 0-15,1 0 0,-1 0 0,0-21 16,1 0-16,-22 21 0,21-21 15,1-1-15,-22 1 0,21-21 0,-21 21 16,0 0-16,-21-22 0,0 22 0,22 0 16,-22 0-16,0 0 0,0 42 31,-22 0-15,22 0-16,0 0 0,0 22 15,0-22-15,-21 0 0,21 0 0,0 0 16,0 0-16,0 1 0,0-1 15,21-21 17,-21-21-32,22-1 15,-1 22-15,0-21 0,-21 0 0</inkml:trace>
  <inkml:trace contextRef="#ctx0" brushRef="#br0" timeOffset="6744.62">5228 7789 0,'-21'0'0,"-21"85"31,42-64-31,0 0 0,0 1 16,0-1-16,0 0 16,21-21-16,0 0 0,0 0 15,0 0-15,-21-21 0,21 0 16,1 21-16,-22-22 0,0 1 0,21 0 15,-21 0-15,0 0 0,0 0 16,0-1-16,0 1 16,0 0-16,-21 21 0,-1 0 0,1 0 15,0 0-15,0 0 16,21 21-16,-21-21 0,21 21 16,0 1-16,21-22 31,0 0-31</inkml:trace>
  <inkml:trace contextRef="#ctx0" brushRef="#br0" timeOffset="7056.44">5884 7387 0,'0'0'0,"-63"-21"31,42 21-31,-1 21 0,1 0 0,21 1 0,-21 20 16,0-21-16,0 21 0,21 1 16,0-1-16,-21 0 0,-1 1 15,22-1-15,-21 22 0,21-22 0,0 21 16,0 1-16,-21-22 0,21 22 0,0-22 16,0 22-16,0-22 0,0 0 0,0-21 15,0 22-15,21-22 0,0 0 16,1 0-16,-1 0 0,0 1 0,0-22 15,21 0-15,1 0 0,-22 0 0,21-22 16,-21 1-16,22 21 0,-1-21 16,-21-21-16,0 21 0,22-22 0,-22 1 15,0 0-15</inkml:trace>
  <inkml:trace contextRef="#ctx0" brushRef="#br0" timeOffset="7676.08">4127 4657 0,'22'0'0,"-44"0"0,44-21 0,-1 42 31,-21 0-16,0 21-15,0 1 0,0 20 16,21 1-16,-21 20 0,0 1 0,21 0 16,-21-1-16,0 22 0,0-21 15,0 21-15,0-22 0,0 22 16,0 0-16,0-21 0,-21 20 0,0-20 16,0 21-16,21-21 0,0-1 15,-22 22-15,1-21 0,21-22 0,-21 22 16,21-22-16,0 1 0,0-22 0,0 1 15,0-1-15,0-21 0,0 0 16,0 0-16,0-42 16,0 0-16,21 0 0,-21-21 15</inkml:trace>
  <inkml:trace contextRef="#ctx0" brushRef="#br0" timeOffset="8178.8">4212 4763 0,'-21'-22'0,"42"44"0,-63-44 0,21 22 16,-1 0-16,1 0 0,0 0 15,0 22-15,0-22 0,0 42 0,-1 0 16,1 1-16,0-1 0,0 0 15,0 22-15,0-22 0,-1 22 16,1-22-16,0 21 0,0-20 16,0-22-16,21 21 0,-21-21 0,21 22 15,0-22-15,0 0 0,0-42 32,0 0-17,0 0-15,21-22 0,0 22 16,-21-21-16,21 21 0,0-22 0,0-20 15,-21 20-15,22-20 0,-1-1 16,0 1-16,0 21 0,0-22 0,0 22 16,1-1-16,-1 1 0,0 21 15,21 0-15,-21 21 0,1 0 16,-1 0-16,21 21 0,-21 21 0,22-21 16,-22 43-16,21-22 0,-21 22 15,22-22-15,-22 22 0,21-1 0,-21-21 16,0 1-16,22-1 0,-22 0 15,0 1-15,0-22 0,0 21 0,1-21 16,20 1-16,-21-22 0,0 21 16,0-21-16,1 0 0,-1 0 0,0 0 15</inkml:trace>
  <inkml:trace contextRef="#ctx0" brushRef="#br0" timeOffset="8901.39">6413 3577 0,'0'0'0,"22"-21"0,-1 0 0,0 21 0,-21-21 16,21 0-16,21-1 0,-20 1 15,20 0-15,0 0 0,1 0 0,-1 0 16,21-1-16,-20 1 0,20 0 16,1 0-16,20 0 0,-20 21 0,21-21 15,-1-1-15,22 22 0,21 0 16,0 0-16,0 0 0,0 22 16,0-1-16,21 0 0,-21 21 15,0 1-15,21 20 0,-21-21 0,0 22 16,0-1-16,-21 1 0,0-1 15,0 1-15,0 21 0,-22-1 0,22 1 16,-21 0-16,0 20 0,-1-20 0,1 21 16,-22-21-16,1 20 0,-1 22 15,-20-21-15,-1 21 0,-21-21 0,-21 21 16,0 0-16,-21 0 0,-21 0 16,-1 0-16,-20 0 0,-22 0 0,1 0 15,-1 0-15,-21 0 0,-21 0 0,21 0 16,-42 0-16,21-21 0,-21 21 15,21-21-15,-21 21 0,0-21 16,-22-22-16,22 22 0,-21-21 0,-1-1 16,22 1-16,-21 0 0,21-1 15,-22-20-15,22-1 0,0 1 0,21-1 16,0-20-16,0-1 0,42 0 0,1 1 16,20-22-16,22 0 0,0-21 0,20 0 15,1 0-15,21-21 16,21 0-16,1-22 0,-1 22 15,21-21-15,-21 0 0,22-1 0,-1 1 16,0 0-16</inkml:trace>
  <inkml:trace contextRef="#ctx0" brushRef="#br0" timeOffset="9332.14">7027 7133 0,'0'0'15,"-21"0"-15,0 0 16,0 0-16,21 21 16,-21 22-16,-1-22 0,22 21 0,-21 1 15,0-1-15,0 21 0,0-20 16,-22-1-16,22 22 0,-21-22 0,0 0 16,-1 1-16,1 20 0,0-21 15,-1 1-15,1-22 0,0 21 0,20 1 16,-20-22-16,21 0 0,0 0 15,0 0-15,-1-21 0,1 0 16,21-21 0,0 0-16,21 21 15,1-21-15,20 21 0,-21 0 0,21 0 16,1 0-16,-1 0 0,22 0 0,-22 0 16,21 0-16,22 21 0,-21 0 15,-1 0-15,22 0 0,-22 1 0,22-1 16,-22 0-16,1 0 0,-1 0 15,1 0-15,-1 1 0,-20-1 0,-1 0 16,0 0-16,1 0 0,-22 0 16,0 1-16,-21-1 0,21-21 31,-21-21-15</inkml:trace>
  <inkml:trace contextRef="#ctx0" brushRef="#br0" timeOffset="15127.81">11345 2032 0,'0'0'0,"0"-21"0,0 0 16,0 0-16,0-1 0,0 1 15,0 42 17,0 1-32,0 20 0,0-21 15,0 21-15,0 1 0,0-1 16,0 22-16,0-22 0,0 21 0,0 1 15,0-22-15,0 22 0,0-22 16,0 0-16,0 22 0,0-22 0,0-21 16,0 22-16,0-22 0,0 0 0,0 21 15,0-20 1,0-44 15,0 1-15,0 0-16,0 0 0,0-21 0,0 20 15</inkml:trace>
  <inkml:trace contextRef="#ctx0" brushRef="#br0" timeOffset="15709.98">11112 2180 0,'0'0'16,"-42"-21"-16,21 0 0,0 0 0,21 0 15,0-1-15,0 1 16,0 0-16,0 0 0,21 0 15,0 21-15,21-21 0,1-1 16,-1 22-16,0 0 0,1 0 0,-1 0 16,0 0-16,22 0 0,-22 22 0,1-22 15,-1 42-15,21-21 0,-41 0 16,20 22-16,-21-22 0,0 21 0,0-21 16,-21 22-16,0-22 0,0 21 15,-21 0-15,-21-20 0,21 20 0,-22-21 16,1 21-16,21-20 0,-21-1 15,-1 0-15,1-21 0,-22 21 16,43 0-16,0-21 0,21-21 31,0 0-31,0 0 0,0 0 16,21-1-16,0 22 0,22-21 0,-22 0 16,21 0-16,1 21 0,-1 0 15,0 0-15,22 0 0,-22 0 0,22 21 16,-22 0-16,0 0 0,22 22 15,-22-22-15,0 21 0,1 1 16,-22-1-16,0 0 0,-21 1 0,0-1 0,0-21 16,0 21-16,-21 1 0,-21-22 15,20 0-15,-20 0 0,0 22 0,-1-22 16,-20-21-16,21 21 0,-1 0 16,1-21-16,0 0 0,-1 21 15,1-21-15,21 0 0,-22 0 0,22 0 16,-21 0-16,21-21 0,0 0 15,21 0-15,-22 0 16,22-1-16,0 1 0,0 0 0,0 0 16,0 0-16,22-22 0,-1 22 15,-21 0-15,21 0 0,0 0 0,0 0 16,0-1-16,22 1 0,-22 0 0,21 0 16</inkml:trace>
  <inkml:trace contextRef="#ctx0" brushRef="#br0" timeOffset="16432.75">12382 2350 0,'0'0'15,"0"-22"-15,0 44 32,-21-1-32,0 0 0,21 0 15,-21 21-15,0 1 0,0-22 0,21 21 16,0 1-16,-22-1 0,22-21 0,0 21 15,0-20-15,0 20 16,0-21-16,0 0 0,0 0 0,22 1 16,-22-1-16,21-21 0,0 0 15,0 0-15,0 0 0,0 0 16,1 0-16,-1 0 0,0 0 0,0-21 16,0-1-16,0 22 0,1-21 15,-1 0-15,-21 0 0,0 0 0,0 0 16,0-1-16,0 1 0,0 0 0,0-21 15,-21 21-15,-1-1 0,1-20 16,0 21-16,0 0 0,0 0 0,21-1 16,-21 1-16,21 0 0,-22 0 15,22 0-15,0 0 16,0-1-16,22 22 0,-1-21 16,0 21-16,0 0 0,21 0 15,-20 0-15,20 0 0,-21 0 0,0 0 16,22 0-16,-22 21 0,21 1 15,-21-1-15,22 0 0,-22 0 0,0 21 16,0-20-16,0 20 0,-21-21 0,0 21 16,0-20-16,0 20 0,0-21 15,0 0-15,0 0 0,0 1 0,-21-1 16,21 0-16,0 0 0,0 0 0,0 0 16,21-21-1,0 0-15,1 0 16,-1 0-16,0 0 0,0-21 0,21 0 15,-20 21-15,-1-21 0,0 0 16,0 0-16,0-1 0,0 1 0,1-21 16,-22 21-16,0-22 0,0 22 15,0 0-15,0-21 0,-22 21 0,1-1 16,0-20-16,0 21 0,0 0 0,0 21 16,-22-21-16,22-1 0,0 22 15,-21 0-15,20 0 0,1 0 0,0 0 16,0 0-16,0 0 0,0 0 15,42 0 17,0 0-32,0 0 0,0 0 15,0 0-15,22 0 0</inkml:trace>
  <inkml:trace contextRef="#ctx0" brushRef="#br0" timeOffset="17040.41">13568 1884 0,'0'0'16,"0"-21"-16,0 0 0,21-1 0,-21 44 31,0-1-31,0 0 16,0 21-16,0 1 0,-21-1 0,21 0 16,0 1-16,0 20 0,0-21 15,0 22-15,0-22 0,0 22 0,0-22 16,-21 22-16,21-22 0,0 0 15,0 1-15,-22-1 0,22 0 0,0 1 16,0-22-16,0 0 0,0 0 0,0 0 16,0 0-16,-21-21 15,0 0 1,21-21-16,0 0 16,0 0-16,0 0 0,0 0 15,0-1-15,0-20 0,0 21 16,21-21-16,0-1 0,1 22 0,-1-21 15,0 21-15,0-22 0,0 22 16,0 0-16,22 21 0,-22 0 0,0 0 16,0 0-16,0 0 15,1 0-15,-22 21 0,0 0 16,0 0-16,0 1 0,0-1 16,-22-21-16,1 21 0,0-21 15,0 21-15,0-21 0,0 21 0,-1-21 16,1 0-16,0 0 0,0 0 15,21 21-15,-21-21 0,21 22 16,0-1-16,0 0 16,0 0-16,0 0 15,21 22-15,-21-22 0,21 0 0,0 0 16,0 0-16,1 0 0,-1 1 0,21-1 16,-21 0-16,0-21 0,1 21 15,-1-21-15,21 0 0,-21 21 0,0-21 16,1 0-16,-1 0 0,0 0 0,0 0 15,0 0-15,0 0 0,1 0 16,-1 0-16,0-21 0,21 0 16,-21 0-16</inkml:trace>
  <inkml:trace contextRef="#ctx0" brushRef="#br0" timeOffset="17656.06">15219 1778 0,'0'0'0,"0"-21"0,-21 0 16,21 0-16,-22 42 16,22 21-1,0-21-15,0 22 0,0-1 16,0 0-16,0 22 0,0-22 15,0 0-15,0 22 0,-21-1 0,21-20 16,0 20-16,0 1 0,0-22 16,0 22-16,0-22 0,0 0 0,0 1 15,0-22-15,0 21 0,0-21 16,0 22-16,0-22 0,0 0 16,0 0-16,0-42 46,0 0-46,0 0 0,0-1 0,0 1 16,0 0-16,0-21 0,21 21 0,1-22 16,-22 22-16,42-21 0,-21 21 15,0-1-15,22-20 0,-1 21 16,0 21-16,-21-21 0,22 21 0,20 0 16,-20 0-16,-1 0 0,0 0 0,1 21 15,-1 0-15,-21 0 0,21 0 16,-20 22-16,20-22 0,-42 21 0,21 1 15,-21-22-15,0 0 0,0 21 16,0-21-16,0 1 0,-21 20 0,0-21 16,-22 0-16,22-21 0,-21 21 0,21 1 15,-22-1-15,1-21 16,21 21-16,-21-21 0,20 0 0,-20 0 16,21 0-16,-21 0 0,20 0 0,1 0 15,0 0-15,0 0 0,21-21 31,0 0-31,21-1 0,0 1 0,22 0 16,-22 0-16,0 0 0</inkml:trace>
  <inkml:trace contextRef="#ctx0" brushRef="#br0" timeOffset="17964.88">16383 2371 0,'0'21'15,"0"0"1,21-21-16,0 0 16,0 0-16,1 0 15,-1 0-15,0 0 0,0 0 0,0 0 16,0 0-16,22 0 0,-22 0 15,0 0-15,0 0 0,0 0 16,1 0-16,-1 0 0,-21-21 0,21 21 16,0 0-16,-63 0 31,21 0-31,-1 0 16,1 21-16,-21-21 0</inkml:trace>
  <inkml:trace contextRef="#ctx0" brushRef="#br0" timeOffset="18112.79">16425 2582 0,'0'0'0,"0"22"0,0 20 32,21-42-32,1 0 0,-22 21 15,21-21-15,0 0 0,0 0 16,0 0-16,0 0 0,1 0 16,-1 0-16,0-21 0,0 0 15,-21 0-15,21 21 0,0-22 16</inkml:trace>
  <inkml:trace contextRef="#ctx0" brushRef="#br0" timeOffset="19731.86">17484 2307 0,'0'-21'0,"0"0"32,0 0-32,0 0 15,0-1 1,21 1-16,0 21 16,0 0-16,0 0 15,0 0-15,1 0 16,-1 21-16,0 1 0,0-1 15,0 0-15,0 21 0,1 1 16,-1-22-16,-21 21 0,0 0 0,0 1 16,0-1-16,0 0 0,0 1 15,0-22-15,0 21 0,0-21 0,-21 1 16,-1-1-16,1 0 0,21 0 16,-21-21-16,0 21 0,0-21 15,21-21 1,0 0-1,0 0-15,0 0 0,0-1 0,21 1 16,0-21-16,-21 21 0,21-22 16,0 22-16,1-21 0,-1 0 0,0 20 15,0-20-15,0 21 16,0-21-16,1 20 0,-1 22 0,21-21 16,-21 21-16,0 0 0,1 0 0,-1 21 15,0 1-15,0-1 0,0 0 16,0 21-16,-21 1 0,22-1 0,-22 0 15,0-21-15,0 22 0,0-1 16,0-21-16,0 22 0,0-22 0,0 0 16,0 0-16,0 0 0,-22 0 0,1 1 15,42-44 32,1 1-47,-1 0 0</inkml:trace>
  <inkml:trace contextRef="#ctx0" brushRef="#br0" timeOffset="20108.65">18478 2392 0,'43'0'16,"-43"-21"-16,21 21 0,0 0 15,0 0-15,0-21 16,1 21-16,-1 0 0,0-22 0,0 1 15,0 0-15,0 21 16,1-21-16,-1 21 0,-21-21 16,21 0-16,-21-1 0,0 1 15,-21 21 17,0 21-32,-1 1 0,22-1 15,-21 0-15,0 21 0,0-21 0,21 22 16,0-1-16,0 0 0,-21-20 0,21 20 15,0 0-15,0-21 0,0 1 16,0 20-16,0-21 0,0 0 16,0 0-16,21 1 0,0-22 15,21 0-15,-20 0 16,-1 0-16,21 0 0,-21 0 0,22-22 16,-22 1-16,0 0 0,21 0 15,-21 0-15,1 0 0,-1-22 0</inkml:trace>
  <inkml:trace contextRef="#ctx0" brushRef="#br0" timeOffset="20624.34">19156 2328 0,'0'-21'0,"0"42"0,0-63 0,0 63 31,0 0-31,0 1 16,0-1-16,0 21 0,0-21 16,-21 22-16,21-22 0,0 21 0,0-21 15,0 0-15,0 22 0,0-22 16,0 0-16,0 0 0,0 0 15,21-21 1,0 0-16,0 0 16,0 0-16,0 0 0,1-21 15,-1 0-15,0 0 16,0 0-16,0-22 0,0 22 16,-21 0-16,22-21 0,-1 21 0,-21-22 0,0 22 15,21 0-15,0 0 0,-21 0 16,0-1-16,0 44 15,0-1-15,0 0 16,0 0-16,0 21 0,0-20 16,21-1-16,-21 21 0,0-21 0,21 0 15,-21 1-15,22-1 0,-1 0 16,0 0-16,0-21 0,0 0 0,22 0 16,-22 0-16,21 0 0,-21 0 0,22 0 15,-22 0-15,21-21 0,-21 0 16,0 0-16,1-22 0,-1 22 0,0-21 15,-21-1-15,0 22 0,0-21 16,0 0-16,0-1 0,0 22 0,0-21 16,-21 21-16,0-1 0,-1 1 15,22 0-15,-21 21 0,0 0 16,0 0 0,0 0-16,0 0 0,-1 0 15,22 21-15,-21-21 16</inkml:trace>
  <inkml:trace contextRef="#ctx0" brushRef="#br0" timeOffset="21052.11">20976 1630 0,'0'-21'0,"0"42"31,0 0-15,0 21-16,0 1 0,0-1 15,0 0-15,0 22 0,0-22 0,0 22 16,0-22-16,0 22 0,0-22 16,0 0-16,0 1 0,-21-22 0,21 21 15,0 0-15,0 1 0,-21-22 16,21 21-16,-21-21 0,21 1 0,0-1 15,0 0-15,0 0 0,21-21 32,-21-21-32,0 0 15</inkml:trace>
  <inkml:trace contextRef="#ctx0" brushRef="#br0" timeOffset="21379.92">20786 2117 0,'-43'-43'0,"-126"-126"31,148 148-31,0 0 0,21-22 16,0 22-16,0 0 0,0-21 0,21 21 15,0-22-15,21 22 0,1 0 16,-1-21-16,0 20 0,1 1 0,-1 21 16,21-21-16,-20 21 15,-1 0-15,22 0 0,-22 0 0,0 21 0,1 0 16,-1 22-16,-21-1 15,0 0-15,0 1 0,-21 20 0,0-20 16,0-1-16,0 0 0,-21 1 0,0-1 16,0-21-16,-21 21 0,20-20 15,-20-1-15,0 0 0,21 0 0,-22 0 16,22-21-16,-21 21 0,21 1 16,42-22 15,0 0-31,0 0 0,0-22 15</inkml:trace>
  <inkml:trace contextRef="#ctx0" brushRef="#br0" timeOffset="21736.72">21230 2328 0,'0'0'0,"0"43"31,0-22-31,21-42 31,0 0-15,1-1-16,-1 22 0,0-21 15,0 0-15,0 21 0,0-21 16,1 0-16,-22 0 0,0-1 0,0 1 16,0 0-16,-22 21 31,1 0-31,0 0 0,0 21 0,21 0 15,-21 1-15,0-1 0,-1 0 16,1 0-16,21 0 0,0 0 0,0 22 16,0-22-16,0 0 0,0 0 15,0 0-15,0 1 0,21-22 0,1 21 16,-1 0-16,0-21 0,0 0 0,21 0 16,-20 0-16,20 0 0,0 0 15,-21 0-15,22-21 0,-1 21 16</inkml:trace>
  <inkml:trace contextRef="#ctx0" brushRef="#br0" timeOffset="22216.45">21929 2159 0,'0'0'16,"0"21"0,-22 0-1,22 1-15,0-1 0,0 0 0,0 0 16,-21 0-16,21 22 0,0-22 15,-21 0-15,21 0 0,0 21 16,0-20-16,0-1 0,0 0 0,0 0 16,0 0-16,0 0 15,-21-21 1,21-21 0,-21 0-16,21 0 15,0 0-15,0 0 0,0-22 16,0 22-16,0 0 0,0 0 15,0-22-15,0 22 0,21 0 0,0-21 16,0 21-16,0-1 0,1-20 16,-1 21-16,21 21 0,-21-21 0,22 21 15,-22 0-15,21 0 0,0 0 0,-20 0 16,20 21-16,-21 0 16,21 0-16,-20 0 0,-1 1 0,0-1 15,-21 21-15,0-21 0,0 0 16,0 1-16,0-1 0,0 0 15,0 0-15,-21 0 0,0 0 0,-1 1 0,1-1 16,0-21-16,0 21 0,0 0 16,21-42 15,21 21-15,-21-21-16,21 0 0</inkml:trace>
  <inkml:trace contextRef="#ctx0" brushRef="#br0" timeOffset="22692.17">22881 2074 0,'0'0'0,"0"-21"0,-21 21 32,0 0-32,0 0 0,-1 0 0,1 0 15,0 21-15,0 1 0,0-1 16,-22 0-16,22 0 0,0 0 0,21 22 15,-21-22-15,21 0 0,-21 21 16,21-21-16,0 22 0,0-22 0,0 0 16,0 0-16,0 0 0,0 1 15,0-1-15,21 0 16,0-21-16,0 0 0,0 0 0,1 0 16,-1 0-16,21 0 0,-21 0 0,0-21 15,22 0-15,-22-1 0,0 1 16,21 0-16,-20 0 0,-1 0 0,0 0 15,0-1-15,0-20 0,0 21 16,1 0-16,-1 0 0,-21-1 0,0 1 16,0 42 15,0 1-31,0-1 0,0 0 0,0 0 16,0 21-16,-21-20 0,21-1 15,0 0-15,-22 21 0,22-21 16,0 1-16,0-1 0,0 0 15,0 0 1,22-21 0,-1 0-16,-21-21 0,0 0 15,21 0-15,0-1 16</inkml:trace>
  <inkml:trace contextRef="#ctx0" brushRef="#br0" timeOffset="23011.98">23199 2011 0,'0'0'16,"0"21"-1,0 0-15,0 0 16,21-21 0,0 0-16,0 0 15,0 0-15,-21-21 0,0 0 16,21 0-16,-21 0 15,0 0-15,0-1 16,0 1-16,-21 0 0,0 0 16,0 0-16,0 21 0,0 0 15,-1 0-15,1 0 16,0 0-16,0 21 0,21 0 16,0 0-16,-21-21 0,21 21 0,0 1 15,0-1-15,0 0 0,0 0 16,21-21-16,0 0 15,0 0-15,0 0 0</inkml:trace>
  <inkml:trace contextRef="#ctx0" brushRef="#br0" timeOffset="23300.82">23643 1715 0,'0'0'0,"0"-43"0,0 22 16,0-21-16,0 21 0,0-1 0,0 1 15,0 0-15,0 42 16,0 0 0,0 22-16,0-22 0,0 21 0,-21 1 15,0 20-15,21-21 0,-21 22 16,-1-22-16,22 22 0,0-1 0,-21-20 16,0 20-16,21-21 0,0 1 15,0 20-15,0-20 0,0-1 16,0 0-16,0-21 0,0 22 0,0-22 15,0 0-15,0 0 0,0 0 16,21-21 0,0 0-16,1 0 0,-1 0 0,0-21 15</inkml:trace>
  <inkml:trace contextRef="#ctx0" brushRef="#br0" timeOffset="23571.66">24257 1990 0,'0'21'31,"-21"0"-31,21 0 0,-21 0 16,21 1-16,-22-1 0,22 21 15,-21-21-15,0 22 0,21-22 0,0 21 16,-21 0-16,0-20 0,21 20 0,0-21 15,0 21-15,0-20 0,0-1 16,0 0-16,0 0 0,0 0 16,21-21-16,0 0 15,0 0-15,0 0 16,1 0-16,20 0 0</inkml:trace>
  <inkml:trace contextRef="#ctx0" brushRef="#br0" timeOffset="23876.49">24638 1947 0,'0'0'15,"21"-21"-15,-21 0 0,21 21 16,0-21-16,1 21 0,-1 0 0,0 0 16,0 0-16,0 0 0,0 21 0,1 0 15,-1 0-15,0 1 16,0-1-16,-21 0 0,21 21 0,-21-21 15,0 22-15,0-1 0,0-21 16,0 22-16,-21-1 0,0-21 0,0 21 16,0 1-16,-22-22 0,22 0 0,0 21 15,0-20-15,0-1 0,-1-21 16,1 21-16,21 0 0,-21-21 16,0 21-16,21-42 31,0 0-31,21 21 0</inkml:trace>
  <inkml:trace contextRef="#ctx0" brushRef="#br0" timeOffset="24103.36">25315 2074 0,'0'22'63,"0"-1"-47,0 0-1</inkml:trace>
  <inkml:trace contextRef="#ctx0" brushRef="#br0" timeOffset="24348.22">25273 2604 0,'0'0'0,"0"21"0,-21 0 0,21 0 0,-21 0 16,21 0-1,-22 1-15,1-1 0,21 0 0,-21-21 16,0 21-16,21 0 0,-21 0 0,0 1 16,-1-1-16,1-21 0,0 21 15,-21 0-15,21 0 0,-22-21 0,22 21 16,-21-21-16,-22 22 0,22-22 16,0 21-16,-1-21 0,1 0 15</inkml:trace>
  <inkml:trace contextRef="#ctx0" brushRef="#br0" timeOffset="26312.1">11896 3874 0,'0'0'0,"-22"-22"0,1 1 0,0 0 15,0 0-15,0 21 0,21-21 16,-21 0-16,-1 21 0,1-22 0,0 1 15,0 21-15,0 0 16,0 0-16,-1 21 16,22 1-16,0-1 0,0 21 0,0 0 15,0 22-15,0-1 0,0 1 16,0-1-16,0 1 0,0-1 0,0 1 16,0-22-16,0 22 0,0-1 15,0-20-15,0-1 0,-21 0 0,21 1 16,0-1-16,0 0 0,0-21 0,0 22 15,0-22-15,-21 0 0,21 0 16,0 0-16,0-42 31,0 0-31,0 0 0</inkml:trace>
  <inkml:trace contextRef="#ctx0" brushRef="#br0" timeOffset="26625.08">11451 4318 0,'0'0'15,"0"-42"-15,-21-1 0,0 1 0,21 0 16,-21-1-16,21 1 0,0 0 0,0-1 16,0 1-16,0 21 0,0-21 15,21-1-15,0 22 0,0-21 0,21 21 16,-20-22-16,20 22 0,0 0 16,1 21-16,20 0 0,1 0 0,-1 21 15,1 0-15,-22 0 0,21 1 0,-20 20 16,-1 0-16,0 1 0,-20-1 15,-1 0-15,-21 1 0,0-1 0,0 0 16,-21 1-16,-1-1 0,-20 0 16,21 1-16,-21-22 0,20 21 0,-20-21 15,21 0-15,-21 1 0,20-1 16,1 0-16,0 0 0,0-21 16,0 0-16,21-21 15,0 0 1,0 0-16,0-1 0</inkml:trace>
  <inkml:trace contextRef="#ctx0" brushRef="#br0" timeOffset="27025.93">12023 4551 0,'0'0'0,"0"21"15,21 43 16,0-64-31,0 0 0,0 0 16,0 0-16,1 0 0,-1-22 16,0 1-16,0 0 0,21 21 0,-20-21 15,-1 0-15,0 0 0,0-1 0,-21 1 16,21 0-16,-21 0 0,0-21 16,0 20-16,0 1 0,0 0 15,-21 21-15,0 0 16,0 0-16,0 21 0,-1 0 0,1 1 15,0-1-15,0 0 0,0 21 16,21-21-16,-21 22 0,21-22 16,-22 0-16,22 21 0,0-20 0,0-1 15,0 0-15,0 0 0,0 0 0,0 0 16,22-21-16,-1 22 0,0-22 16,0 0-16,0 0 0,0 0 0,22 0 15,-22 0-15,0 0 0,21-22 0,-20 1 16,-1 21-16,21-21 0,-21 0 15,0 0-15,1 0 0,20-1 0,-21 1 16,0-21-16</inkml:trace>
  <inkml:trace contextRef="#ctx0" brushRef="#br0" timeOffset="27456.1">12742 4339 0,'0'0'0,"21"0"0,-21 21 31,0 1-31,0-1 0,0 0 0,0 0 16,0 0-16,0 22 0,0-22 0,0 0 15,0 0-15,0 0 0,0 0 16,0 1-16,0-1 0,0 0 0,0 0 16,0 0-16,0 0 0,0 1 15,-21-22 1,0 0 0,21-22-16,0 1 15,0 0-15,0 0 16,0 0-16,0 0 0,0-1 15,0-20-15,0 21 0,21-21 0,-21 20 16,21-20-16,1 21 0,20 0 16,-21 0-16,0-1 0,22 1 0,-22 21 15,21 0-15,0 0 0,1 0 0,-22 21 16,21 1-16,1-1 16,-1 0-16,-21 0 0,21 0 0,-20 0 0,-1 22 15,0-22-15,-21 0 0,0 0 16,0 0-16,0 1 0,0-1 0,0 0 15,-21 0-15,0 0 0,-1-21 16,1 21-16,0 1 0,0-22 0,0 0 16,0 0-16,-1 0 15,22-22 1,0 1-16</inkml:trace>
  <inkml:trace contextRef="#ctx0" brushRef="#br0" timeOffset="27964.81">13822 4233 0,'0'0'0,"0"-21"0,-21 21 0,-1 21 16,1 1-16,0-22 15,0 21-15,0 21 0,0-21 0,-1 22 16,1-22-16,0 21 0,0 0 0,0-20 15,0 20-15,-1 0 0,22-21 16,0 22-16,-21-1 0,21-21 0,0 22 16,0-22-16,0 0 0,0 0 0,21 0 15,1-21-15,-1 21 16,0-21-16,21 0 0,-21 0 0,22 0 16,-22-21-16,21 0 0,1 21 15,-1-21-15,-21 0 0,21 0 16,1-1-16,-22 1 0,21 0 0,-21 0 15,1 0-15,-1 0 0,0-1 0,-21 1 16,0 0-16,21-21 0,-21 21 16,0-1-16,0 1 0,0 0 15,0 42 1,0 0-16,0 1 16,0-1-16,0 0 0,0 0 0,0 0 15,0 22-15,0-22 0,0 0 0,0 0 16,0 0-16,0 0 0,0 1 15,0-1-15,0 0 16,0 0-16,21-21 16,-21-21-1,21 0-15,1 0 16,-1-1-16,-21 1 0,21 0 0,0 0 16,-21 0-16,0 0 0</inkml:trace>
  <inkml:trace contextRef="#ctx0" brushRef="#br0" timeOffset="28296.62">14309 4149 0,'0'-21'0,"0"42"0,-22-42 0,1 21 16,0 21-1,21 0-15,0 0 16,0 0-16,0 0 0,0 1 16,0-1-16,0 0 0,21-21 15,0 0-15,1 0 16,-1 0-16,0 0 0,0 0 15,-21-21-15,21 21 0,-21-21 0,21-1 16,-21 1-16,0 0 16,0 0-16,0 0 0,0 0 0,-21-1 15,0 1-15,0-21 0,0 21 0,0 21 16,21-21-16,-22 21 0,1 0 16,0 0-16,0 0 0,0 21 0,0 0 15,21 0-15,0 0 0,0 0 16,0 22-16,0-22 0,0 0 15,0 0-15,0 0 0,0 1 0,21-1 16,-21 0-16,21-21 0,0 0 0,0 0 16,22 0-16,-22 0 0</inkml:trace>
  <inkml:trace contextRef="#ctx0" brushRef="#br0" timeOffset="28596.45">14880 3831 0,'0'0'0,"0"-42"0,0 21 16,0-22-16,0 22 0,0 0 16,0 42-1,0 0 1,-21 1-16,21-1 0,-21 21 0,21 0 16,-21 1-16,21 20 0,0-20 0,-22 20 15,1 1-15,21-1 0,-21-21 16,21 22-16,0-22 0,0 22 0,0-22 15,0 0-15,0 1 0,0-1 0,0-21 16,0 0-16,0 22 0,0-22 16,21-21-16,-21 21 0,21 0 0,1-21 15,-1 0-15,0 0 0,0 0 0,0 0 16,0 0-16,1-21 0,-1 0 16,0 0-16,0 0 0,0-1 15</inkml:trace>
  <inkml:trace contextRef="#ctx0" brushRef="#br0" timeOffset="29132.14">16298 4297 0,'-21'-21'0,"42"42"0,-42-63 16,21 20-16,0 1 0,-21 0 15,0 0-15,21 0 0,-21 0 0,21-1 16,0-20-16,-22 21 0,1 0 16,21 0-16,-21-1 0,21 1 15,-21 0-15,21 42 16,0 0 0,0 22-16,0-1 0,0 22 15,0-1-15,0 1 0,0-1 0,0 1 16,21-1-16,-21 1 0,0-1 15,0 22-15,0-22 0,0 22 0,0-22 16,0 1-16,0-1 0,0 1 0,-21 21 16,21-43-16,-21 21 0,0 1 15,-1-1-15,22-20 0,-21 20 0,0-20 16,0-1-16,0 0 0,21-21 16,0 1-16,0-1 0,0 0 0,0-42 31,0 0-31,0-1 0,21 1 15,0-21-15</inkml:trace>
  <inkml:trace contextRef="#ctx0" brushRef="#br0" timeOffset="29500.93">16044 4276 0,'0'-43'0,"0"86"0,0-107 0,-21 22 0,21 21 15,0-22-15,0 22 16,0-21-16,0 21 0,21-22 0,0 22 16,22 0-16,-22 0 0,21 0 15,1 0-15,20 21 0,-21 0 0,1 0 16,20 0-16,-20 0 0,-1 0 0,0 21 16,1 21-16,-22-21 0,0 22 15,0-1-15,-21 0 0,0 1 0,0-1 16,-21 0-16,0 1 0,-22-22 0,1 21 15,0-21-15,-1 22 16,1-22-16,0 0 0,-22 0 0,22 0 16,21-21-16,-22 21 0,1 1 0,21-22 15,0 0-15,0 0 0,42 0 32,0 0-17,0-22-15,0 22 0,22-21 0,-1 0 16,0 0-16,1 0 0,-1 0 0</inkml:trace>
  <inkml:trace contextRef="#ctx0" brushRef="#br0" timeOffset="29780.6">17272 4149 0,'-21'21'16,"42"-21"15,21 0-31,-21 0 16,1 0-16,20 0 0,0 0 0,-21 0 15,22 0-15,-22 0 16,0 0-16,21 0 0,-20 0 15,-44 0 1</inkml:trace>
  <inkml:trace contextRef="#ctx0" brushRef="#br0" timeOffset="29935.93">17208 4360 0,'-21'0'0,"42"0"0,-42 22 0,21-1 0,-21 0 15,21 0-15,0 0 16,0 0-16,21-21 15,0 0-15,1 0 0,20 0 16,-21 0-16,0 0 0,0 0 16,22 0-16,-22 0 0,21-21 15,-21 21-15,1-21 0,-1 0 0</inkml:trace>
  <inkml:trace contextRef="#ctx0" brushRef="#br0" timeOffset="31305.31">18881 3641 0,'0'0'0,"21"0"0,-21-21 16,0-1-16,0 1 15,0 0-15,-21 21 16,-1 0-1,1 0-15,0 0 0,0 21 0,0 0 16,0 1-16,-1 20 0,-20 21 0,21-20 16,0 20-16,0 22 0,-1 0 15,22-1-15,0 1 0,0 0 0,0-22 16,0 22-16,0-22 0,0 1 16,0-1-16,22 1 0,-1-22 0,0 0 15,0 1-15,0-1 0,0-21 0,22 0 16,-22 1-16,21-1 15,-21-21-15,1 0 0,20 0 0,-21 0 16,21 0-16,-20 0 0,20-21 0,0-1 16,-21 1-16,22-21 0,-22 21 15,0 0-15</inkml:trace>
  <inkml:trace contextRef="#ctx0" brushRef="#br0" timeOffset="31556.17">19367 3768 0,'0'21'15,"0"0"-15,0 0 16,0 22-16,0-1 0,0 21 0,0-20 16,0 20-16,0-20 0,0 20 15,0 1-15,0-22 0,0 0 0,0 1 16,0-1-16,0 0 0,0-21 0,0 1 15,0 20-15,0-21 16,0 0-16</inkml:trace>
  <inkml:trace contextRef="#ctx0" brushRef="#br0" timeOffset="31840.51">19346 3979 0,'0'-42'0,"0"84"0,0-126 16,0 63-16,0-22 0,0 22 0,0 0 16,0 0-16,0 0 0,0-1 0,21 1 15,1 21-15,-1 0 0,0-21 16,0 21-16,21 0 0,-20 0 0,-1 21 16,21-21-16,-21 43 0,0-22 15,1 0-15,-1 21 0,0 1 16,-21 20-16,0-21 0,0 1 0,0 20 15,-21-20-15,-22-1 0,22 0 16,0 1-16,-21-1 0,21-21 0,-22 0 16,22 0-16,0 1 0,0-1 0,21 0 15,21-21 17</inkml:trace>
  <inkml:trace contextRef="#ctx0" brushRef="#br0" timeOffset="32185.32">19706 4424 0,'0'0'0,"21"0"15,0 0-15,64 0 32,-64 0-32,0-21 0,1 0 0,-1 21 0,0-22 15,0 1-15,-21 0 0,21 0 16,-21 0-16,21 0 0,-21-1 0,0 1 15,0 0-15,0 0 0,0 0 16,0 0-16,-21 21 0,0 0 0,0 0 16,0 0-16,0 21 0,-1 21 15,1-21-15,0 22 0,0-22 16,0 21-16,21 0 0,0 1 16,0-22-16,-21 21 0,21-21 0,0 22 15,0-22-15,0 0 0,21 0 16,0 0-16,0 1 0,0-22 0,0 0 15,1 21-15,20-21 0,-21 0 0,21 0 16,-20 0-16,20 0 0,21-21 16,-20 21-16,-1-22 0,0 1 0,1 0 15,-1 0-15,0 0 0</inkml:trace>
  <inkml:trace contextRef="#ctx0" brushRef="#br0" timeOffset="32615.89">20532 4128 0,'0'0'0,"0"21"0,-22 0 16,22 0-16,0 21 0,0-20 0,-21 20 16,21-21-16,0 21 0,-21-20 15,21 20-15,0-21 0,0 0 0,0 0 16,0 1-16,0 20 0,0-21 16,0 0-16,-21-21 15,0 0 1,21-21 15,0 0-31,0 0 0,0 0 0,0-1 16,0-20-16,0 21 0,0-21 15,0-1-15,21 1 0,0 0 16,0-1-16,0 22 0,22-21 0,-22 21 16,21-1-16,1 1 0,-1 21 15,-21 0-15,21 0 0,1 21 0,-22 1 16,21-1-16,-21 21 0,1-21 0,-1 22 15,0-22-15,-21 21 0,0 0 16,0-20-16,0 20 0,0-21 0,0 0 16,-21 22-16,0-22 0,-1-21 0,1 21 15,0 0-15,0-21 16,0 21-16,0-21 0,42 0 31,0-21-31,0 21 16,0-21-16</inkml:trace>
  <inkml:trace contextRef="#ctx0" brushRef="#br0" timeOffset="33092.86">21357 4022 0,'0'0'0,"-21"0"0,0 0 15,0 0-15,-22 21 16,22 0-16,0 0 0,0 0 0,0 22 15,-1-22-15,1 21 0,0 1 16,0-22-16,21 21 0,0 0 0,0-20 16,0 20-16,0-21 0,0 0 0,0 22 15,0-22-15,0 0 0,21 0 16,0-21-16,0 21 0,1 0 0,-1-21 16,0 0-16,0 0 0,21 0 0,-20 0 15,20 0-15,-21 0 0,21-21 16,-20 21-16,-1-21 0,21 0 0,-21 0 15,0 0-15,1-1 0,-1 1 16,0 0-16,0-21 0,0 21 0,-21-22 16,0 22-16,0-21 0,21 21 15,-21-1-15,0 44 32,0-1-32,0 0 0,0 0 0,-21 0 15,21 22-15,0-22 0,0 0 16,-21 21-16,21-21 0,0 1 0,-21-1 15,21 0-15,0 0 0,0 0 16,0 0-16,21-21 47,0-21-47,0 0 0,-21 0 16,22 0-16,-22 0 0</inkml:trace>
  <inkml:trace contextRef="#ctx0" brushRef="#br0" timeOffset="33408.68">21759 4001 0,'0'-22'16,"0"44"-16,-21-44 15,0 44-15,21-1 0,0 0 16,-21-21-16,21 21 0,0 0 0,0 0 16,0 1-16,21-22 15,0 0 1,0 0-16,0 0 0,1 0 15,-1-22-15,0 1 16,-21 0-16,21 0 0,-21 0 0,0 0 16,0-1-16,0 1 0,0 0 15,-21 0-15,0 0 0,0 21 16,-1 0-16,1 0 0,0 0 16,0 0-16,0 0 0,0 21 0,-1-21 15,22 21-15,0 0 0,0 0 16,0 1-16,0-1 0,0 0 0,0 0 15,0 0-15,22-21 0,-1 0 16,0 0-16,0 0 16</inkml:trace>
  <inkml:trace contextRef="#ctx0" brushRef="#br0" timeOffset="33709.08">22183 3598 0,'0'0'16,"-43"43"0,43-22-1,-21 0-15,0 21 0,21-20 16,-21 20-16,21 0 0,-21 1 0,-1 20 16,22-21-16,0 22 0,-21-22 15,0 22-15,21-22 0,-21 0 0,21 22 16,0-22-16,0-21 0,0 22 0,0-1 15,0-21-15,0 0 0,0 1 16,0-1-16,0 0 0,21-21 16,0 0-16,0 0 0,1 0 15,-1 0-15,0 0 0,0-21 16,0 0-16,0-1 0,1 1 0,-1 0 16</inkml:trace>
  <inkml:trace contextRef="#ctx0" brushRef="#br0" timeOffset="34039.69">22437 3514 0,'-22'-21'0,"44"42"0,-44-64 16,22 22-16,0 0 16,22 21-1,-1 0-15,0 0 0,21 21 16,-21 0-16,22 1 0,-22-1 15,21 0-15,1 21 0,-22-21 16,21 22-16,0-1 0,-20 22 16,-1-22-16,21 21 0,-42-20 0,21 20 15,-21 1-15,0-1 0,0 1 0,0-1 16,-21 1-16,0-22 0,0 22 16,-22-22-16,1 0 0,0 1 0,-1-1 15,1 0-15,-21 1 0,20-22 0,1 0 16,-22 21-16,22-21 0,0 1 15,-1-22-15,22 21 0,-21 0 0,21-21 16,0 0-16,-1 0 0,1 0 0,0 0 16</inkml:trace>
  <inkml:trace contextRef="#ctx0" brushRef="#br0" timeOffset="36465.36">23558 3471 0,'-21'-21'15,"21"0"1,-21 21-16,0 0 16,0 21-16,0 0 15,-1 22-15,22-1 16,-21 0-16,0 1 0,21 20 0,-21-20 0,21 20 16,0 1-16,0-1 15,-21-21-15,21 22 0,0-1 0,0-20 16,-21 20-16,21-20 0,0-1 0,0 0 15,0-21-15,0 1 0,0 20 16,0-21-16,0 0 0,0 0 16,-22-21-1,22-21 1,0 0-16,0 0 0,0-21 16,0 20-16,0 1 15,22-21-15,-1 21 0,0-22 0,0 1 16,0 0-16,0 21 0,22-22 15,-1 1-15,0 21 0,1 0 16,-1-1-16,0 22 0,22 0 0,-22 0 16,1 0-16,-1 22 0,-21-1 0,21 0 15,-20 0-15,-1 21 0,0 1 16,-21-22-16,0 21 0,0 1 0,0-22 16,0 21-16,-21-21 0,0 22 15,-22-22-15,1 0 0,0 0 0,-1-21 16,1 21-16,-22 0 0,22-21 0,0 0 15,-1 0-15,1 0 0,21 0 16,-21 0-16,20 0 0,1 0 16,0 0-16,0 0 0,21-21 15,0 0 1,0 0-16,21 0 0,0 0 16,0 21-16,1-22 0</inkml:trace>
  <inkml:trace contextRef="#ctx0" brushRef="#br0" timeOffset="36692.22">24469 3979 0,'21'0'0,"-42"0"0,63 0 78,-42 22-62,21-22-16,-21 21 0,0 0 15,0 0 1</inkml:trace>
  <inkml:trace contextRef="#ctx0" brushRef="#br0" timeOffset="36881.12">24532 4466 0,'0'21'0,"0"-42"0,0 64 0,0-22 16,0 0-16,0 0 0,0 0 0,0 0 15,0 1-15,0-1 16,0 0-16,0 0 0,-21 0 0,0-21 16,0 21-16,-1 1 0,1-1 0,0-21 15,-21 21-15,21 0 0,-22-21 16,1 21-16,0-21 0,-22 21 15,22-21-15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CAA2-6B2B-4C80-A03F-729C0CEB0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5790F-434F-4E74-B283-EDFACF5D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5ED1-1AFE-45E3-A189-CB33621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006A-D274-42C0-A884-E59A0713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51C3-2007-48F8-A4AA-9CECFC7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9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493C-8F3C-4516-AAA5-729E5DC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264B-3419-4E55-B482-EBF52B49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9E07-FE8C-4D44-A6BE-FD14E0BD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D3D-E195-4B63-8473-243C44B2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5A10-6E14-41CB-B3F0-6E241F70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2D66-2D69-4FEA-A5F1-341EA6706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2DAC9-6816-4C16-8B66-A5535A56C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8632-A29A-4956-82AB-51CFF36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7129-852A-4895-904E-8882DE8D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47AE-2FBA-41A3-A6AE-44FBAC01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0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471-3B6B-428B-B5D0-AFFBA8FD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16B9-B056-4B49-9172-920C46F2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B1DB-D57D-4978-BA8A-946E490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4E04-877D-461A-94AE-D60C27F4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57B4-4628-416A-898B-9255141F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DA4-F170-4DB2-9CBA-0245291D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D5F7-5923-491E-874C-2BBBA222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8AD1-79FB-425A-BB3B-839226FC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3CA2-CD87-4E51-A66C-4F4A03AF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9278-24D2-4255-A9BE-8C45FE15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D225-6EAF-4C12-87EF-02EA1F4B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E5AA-AAB2-47CB-966B-2786D18C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127D-D525-43AD-98D8-FA9478F9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E816B-9F33-4605-88D4-B80D2070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344C-C60F-408B-B5DF-7896FE03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B2F2-EAA8-488C-80A7-376462DD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B3B4-1F23-415D-84D1-4F8698F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CE01-CA47-4002-BDDA-5B6B3496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76FB-B4B9-45C8-A355-54C73C4A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5A6A5-522B-4063-87E8-4E9AADADC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422F3-7344-4549-854B-84053C84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0633C-FD56-4E1F-9784-9456071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B69C-D656-4A26-93C6-FD95E94E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FDA41-3AB9-48CA-BEEA-110A4CED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1471-3624-4F49-BE82-B664CB80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D2352-1B80-4932-94B7-64C9DB3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BE2D4-7326-48AA-985B-6631A64B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6CBB5-FB6D-43A1-96C0-4D45B0E6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D5854-1D72-4E75-B822-44AA9BF7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886AE-0C2E-426E-BA78-24E3C1AE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66721-39F2-4AAA-8A96-0923A6D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EBA-9971-40FA-9476-5B5E20B4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018C-9F6A-4A85-8BC4-3B5338E9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1758-B453-40B4-BFE1-8CE08B2CF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36304-D43F-4258-8F87-74FC0964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AB875-BACE-42D6-A6C6-ECFF2F3A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76AD-F667-4B2A-B0BB-42AF541D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3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A243-5C98-4E27-B8FE-7963236F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F30D2-4F22-4150-88E2-BAD16BEF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F550F-D33A-427C-848D-7DE1752A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931B-6E31-4BE6-8161-5F5B8C1B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FC548-44A8-41A7-A358-AB4EECFA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7111-AFB7-4E0E-93D5-A96AB18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855DA-20A8-4B12-B2BB-07D2E46A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7118-9E6D-4B9A-83B3-61B295A6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BA6-7136-4FE4-AC04-B1D4A0E8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1B6D-4015-47B4-9CA7-DB9667065C33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CCE8-0775-4921-A44E-E6CCDD00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6697-D9CF-49C4-BDCF-D1D70AC8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F36F-1FDA-41C5-8BDE-39518822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B06C12-5776-415B-A242-CFF0A50AA315}"/>
                  </a:ext>
                </a:extLst>
              </p14:cNvPr>
              <p14:cNvContentPartPr/>
              <p14:nvPr/>
            </p14:nvContentPartPr>
            <p14:xfrm>
              <a:off x="0" y="411480"/>
              <a:ext cx="11727360" cy="3772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B06C12-5776-415B-A242-CFF0A50AA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2120"/>
                <a:ext cx="1174608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28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5223C8-1CDA-425E-B444-9A40DDA31D27}"/>
                  </a:ext>
                </a:extLst>
              </p14:cNvPr>
              <p14:cNvContentPartPr/>
              <p14:nvPr/>
            </p14:nvContentPartPr>
            <p14:xfrm>
              <a:off x="601920" y="548640"/>
              <a:ext cx="851184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5223C8-1CDA-425E-B444-9A40DDA31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39280"/>
                <a:ext cx="853056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6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08D62-4481-486D-88A8-3636EB6D2697}"/>
                  </a:ext>
                </a:extLst>
              </p14:cNvPr>
              <p14:cNvContentPartPr/>
              <p14:nvPr/>
            </p14:nvContentPartPr>
            <p14:xfrm>
              <a:off x="76320" y="160200"/>
              <a:ext cx="1168920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08D62-4481-486D-88A8-3636EB6D2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0840"/>
                <a:ext cx="1170792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5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C30F88-E92D-4A33-A19A-C8F213CBCCAB}"/>
                  </a:ext>
                </a:extLst>
              </p14:cNvPr>
              <p14:cNvContentPartPr/>
              <p14:nvPr/>
            </p14:nvContentPartPr>
            <p14:xfrm>
              <a:off x="312480" y="152280"/>
              <a:ext cx="1041696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C30F88-E92D-4A33-A19A-C8F213CBC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42920"/>
                <a:ext cx="1043568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13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FEEA5B-77C7-4952-B96A-7BF5F9C478A8}"/>
                  </a:ext>
                </a:extLst>
              </p14:cNvPr>
              <p14:cNvContentPartPr/>
              <p14:nvPr/>
            </p14:nvContentPartPr>
            <p14:xfrm>
              <a:off x="99000" y="198000"/>
              <a:ext cx="1114092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FEEA5B-77C7-4952-B96A-7BF5F9C47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88640"/>
                <a:ext cx="1115964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6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6872D7-8D72-4072-823B-4542FF9B948C}"/>
                  </a:ext>
                </a:extLst>
              </p14:cNvPr>
              <p14:cNvContentPartPr/>
              <p14:nvPr/>
            </p14:nvContentPartPr>
            <p14:xfrm>
              <a:off x="479880" y="53280"/>
              <a:ext cx="1154484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6872D7-8D72-4072-823B-4542FF9B9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43920"/>
                <a:ext cx="11563560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4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29CE8-55B0-4FAF-925D-2B80210DAB83}"/>
                  </a:ext>
                </a:extLst>
              </p14:cNvPr>
              <p14:cNvContentPartPr/>
              <p14:nvPr/>
            </p14:nvContentPartPr>
            <p14:xfrm>
              <a:off x="586800" y="487800"/>
              <a:ext cx="486936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29CE8-55B0-4FAF-925D-2B80210DA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78440"/>
                <a:ext cx="48880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98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01FCB-77D1-4421-A6B9-BC0EF3523621}"/>
                  </a:ext>
                </a:extLst>
              </p14:cNvPr>
              <p14:cNvContentPartPr/>
              <p14:nvPr/>
            </p14:nvContentPartPr>
            <p14:xfrm>
              <a:off x="0" y="160200"/>
              <a:ext cx="1156752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01FCB-77D1-4421-A6B9-BC0EF3523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158624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08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F1CF1-ABBF-4BA9-AD4E-3301F30AE0AB}"/>
                  </a:ext>
                </a:extLst>
              </p14:cNvPr>
              <p14:cNvContentPartPr/>
              <p14:nvPr/>
            </p14:nvContentPartPr>
            <p14:xfrm>
              <a:off x="594360" y="746640"/>
              <a:ext cx="765072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F1CF1-ABBF-4BA9-AD4E-3301F30AE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737280"/>
                <a:ext cx="766944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49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82FB7B-C1C1-4931-A9B9-769FEF7A7566}"/>
                  </a:ext>
                </a:extLst>
              </p14:cNvPr>
              <p14:cNvContentPartPr/>
              <p14:nvPr/>
            </p14:nvContentPartPr>
            <p14:xfrm>
              <a:off x="548640" y="624960"/>
              <a:ext cx="7727040" cy="279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82FB7B-C1C1-4931-A9B9-769FEF7A7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615600"/>
                <a:ext cx="774576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53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5F9350-D74A-47F4-9E05-201EC455C602}"/>
                  </a:ext>
                </a:extLst>
              </p14:cNvPr>
              <p14:cNvContentPartPr/>
              <p14:nvPr/>
            </p14:nvContentPartPr>
            <p14:xfrm>
              <a:off x="144720" y="0"/>
              <a:ext cx="11902680" cy="400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5F9350-D74A-47F4-9E05-201EC455C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1192140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E969B-2919-4F4E-916D-7DBC260BDB1A}"/>
                  </a:ext>
                </a:extLst>
              </p14:cNvPr>
              <p14:cNvContentPartPr/>
              <p14:nvPr/>
            </p14:nvContentPartPr>
            <p14:xfrm>
              <a:off x="159840" y="106560"/>
              <a:ext cx="11857320" cy="37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E969B-2919-4F4E-916D-7DBC260BD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97200"/>
                <a:ext cx="1187604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2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2DB7C2-67DB-4378-A17B-5E81DD130F12}"/>
                  </a:ext>
                </a:extLst>
              </p14:cNvPr>
              <p14:cNvContentPartPr/>
              <p14:nvPr/>
            </p14:nvContentPartPr>
            <p14:xfrm>
              <a:off x="350640" y="198000"/>
              <a:ext cx="1120176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2DB7C2-67DB-4378-A17B-5E81DD130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88640"/>
                <a:ext cx="1122048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6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7BC31D-718D-4D59-B856-D0919DD24FFE}"/>
                  </a:ext>
                </a:extLst>
              </p14:cNvPr>
              <p14:cNvContentPartPr/>
              <p14:nvPr/>
            </p14:nvContentPartPr>
            <p14:xfrm>
              <a:off x="0" y="419040"/>
              <a:ext cx="935784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7BC31D-718D-4D59-B856-D0919DD24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9680"/>
                <a:ext cx="937656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82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CBABC-3714-43EC-87CC-5B5F58B0E2CB}"/>
                  </a:ext>
                </a:extLst>
              </p14:cNvPr>
              <p14:cNvContentPartPr/>
              <p14:nvPr/>
            </p14:nvContentPartPr>
            <p14:xfrm>
              <a:off x="304920" y="122040"/>
              <a:ext cx="1187964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CBABC-3714-43EC-87CC-5B5F58B0E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12680"/>
                <a:ext cx="1189836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29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56F541-E66C-45DF-94AF-6B0034B6AB96}"/>
                  </a:ext>
                </a:extLst>
              </p14:cNvPr>
              <p14:cNvContentPartPr/>
              <p14:nvPr/>
            </p14:nvContentPartPr>
            <p14:xfrm>
              <a:off x="0" y="182880"/>
              <a:ext cx="1218456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56F541-E66C-45DF-94AF-6B0034B6A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1220328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4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C75B1-261D-45F6-AB63-ABF0B4D943BD}"/>
                  </a:ext>
                </a:extLst>
              </p14:cNvPr>
              <p14:cNvContentPartPr/>
              <p14:nvPr/>
            </p14:nvContentPartPr>
            <p14:xfrm>
              <a:off x="708480" y="487800"/>
              <a:ext cx="1105704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C75B1-261D-45F6-AB63-ABF0B4D94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478440"/>
                <a:ext cx="1107576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1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0EF-BC24-49F7-BA2D-9A945AC2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BD61-558A-4370-9901-827E5D15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F24F8-FDF1-4741-8457-5F9EBFC1D288}"/>
                  </a:ext>
                </a:extLst>
              </p14:cNvPr>
              <p14:cNvContentPartPr/>
              <p14:nvPr/>
            </p14:nvContentPartPr>
            <p14:xfrm>
              <a:off x="662760" y="426600"/>
              <a:ext cx="8405280" cy="279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F24F8-FDF1-4741-8457-5F9EBFC1D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417240"/>
                <a:ext cx="8424000" cy="28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2021-10-07T02:32:46Z</dcterms:created>
  <dcterms:modified xsi:type="dcterms:W3CDTF">2021-10-07T02:33:21Z</dcterms:modified>
</cp:coreProperties>
</file>