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01:40:36.4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4254 2519 0</inkml:trace>
  <inkml:trace contextRef="#ctx0" brushRef="#br0" timeOffset="1102.35">4445 1122 0,'-21'0'0,"21"-21"0,21 42 0,-63-42 15,42 0-15,0-1 16,0 1-16,0 0 15,0 0 1,0 0 0,0 0-1,0 42 32,0 0-31,0 0-16,0 21 15,0-20-15,0-1 0,0 21 0,0 0 16,0-20-16,0 20 0,0 0 16,0 1-16,0-1 0,0 0 0,0 1 15,0 20-15,0-21 0,0 22 16,-22-1-16,22 1 0,0-1 0,0 1 16,-21-22-16,21 22 0,0-1 15,0-20-15,0 20 0,-21-21 0,21 22 16,0-22-16,-21 1 0,21 20 15,0-21-15,0 1 0,0-1 0,0 0 16,0 1-16,0-1 16,0 0-16,-21 1 0,21-1 0,0-21 15,0 22-15,-21-22 0,21 0 0,0 21 16,0-21-16,0 1 0,0-1 16,0 0-16,0 0 0,0 0 15,0 0 1,0-42 15,0 0-15,0 0-16,0 0 0,0-22 0,0 22 15</inkml:trace>
  <inkml:trace contextRef="#ctx0" brushRef="#br0" timeOffset="2434.6">4424 1037 0,'0'0'0,"0"-21"0,0 0 47,21 21 0,0 0-47,0 0 0,0 0 16,1 0-16,-1 0 0,0 0 15,0 0-15,21 0 0,-20 0 0,20 0 16,0 0-16,-21 0 0,22 0 15,-1 0-15,0 0 0,1 0 0,-1 0 16,0 0-16,1 0 0,-1 0 16,0 0-16,1 0 0,20 0 0,1-21 15,-22 21-15,43 0 16,-22 0-16,22-21 0,0 21 0,-22-22 16,22 22-16,-1 0 0,1 0 15,-21-21-15,20 21 0,-20 0 16,20 0-16,22 0 0,-21-21 0,21 21 15,-22 0-15,22 0 0,-21-21 16,21 21-16,-22 0 0,1 0 0,0 0 16,-1 0-16,1 0 0,21-21 15,-21 21-15,20 0 0,-20 0 0,0 0 16,21 0-16,-22 0 0,-20 0 16,20 0-16,1-21 0,0 21 15,-22 0-15,22 0 0,0 0 16,-1-22-16,1 22 0,0-21 0,84 21 15,-84 0-15,-22 0 16,22 0-16,-22 0 0,1 0 0,-1 0 16,1 0-16,20 0 0,-20 0 15,-1 0-15,22 0 0,-21 0 0,20 0 16,-20 0-16,-1-21 0,22 21 16,-22 0-16,-20 0 0,20 0 0,-20 0 15,20 0-15,-21 0 0,1 0 16,-22 0-16,21 0 0,-21 0 0,22 0 15,-22 0-15,0 0 16,21 0-16,-20 0 0,-1 0 0,0 0 16,0 0-16,0 0 15,-21 21 63,0 0-78,0 1 16,0-1-16,0 0 0,0 0 16,0 0-16,0 0 0,0 22 0,0-22 15,0 0-15,0 21 16,0-20-16,0-1 0,0 21 0,0-21 16,0 22-16,0-22 0,0 21 15,0-21-15,0 22 0,0-22 16,0 21-16,0 0 0,0-20 0,0 41 0,0-21 15,0 1-15,0 20 0,0-20 16,0 20-16,0-21 0,0 22 0,21-22 16,-21 22-16,22-22 0,-22 22 15,0-22-15,0 0 0,0 22 0,0-1 16,0-20-16,0 20 0,0 1 0,0-22 16,0 21-16,0-20 0,0 20 15,0-20-15,0-1 0,0 0 16,0 1-16,0-1 0,0 0 0,0 1 15,0-22-15,0 0 0,0 21 16,0-21-16,0 1 0,0 20 0,0-21 16,0 0-16,0 0 0,0 1 15,0-1-15,-22 0 0,1-21 47,0 0-47,0-21 16,0 0-16,0-1 0,-1 1 15,-20 0-15</inkml:trace>
  <inkml:trace contextRef="#ctx0" brushRef="#br0" timeOffset="3890.36">4170 3006 0,'0'21'31,"21"-21"-15,0 21 0,-21 0-1,0 0 1,0 1-16,0-1 16,0 0-1,0 0-15,0 0 16,0 0-16,0 1 15,21-22-15,0 21 16,1-21-16,-1 0 16,0 0-16,0 0 0,0 0 15,22 0-15,-22 0 0,21 0 0,0 0 16,1 0-16,-1 0 0,0 0 16,22 0-16,-22 0 0,1 0 15,20 0-15,1 0 0,-22 0 0,21 0 16,1 0-16,-22-21 0,22 21 0,-1 0 15,1 0-15,-1-22 0,22 22 16,-22 0-16,22-21 0,-21 21 16,20 0-16,1 0 0,0-21 0,63 0 15,-64 21-15,-20 0 16,21 0-16,-1 0 0,1 0 0,0 0 16,-1 0-16,1 0 0,0 0 15,-22 0-15,22 0 0,-1 0 0,-20 0 16,21 0-16,-22 0 0,22 0 0,-1 0 15,-20 0-15,21 0 16,-1 0-16,1 0 0,0 0 0,-22 0 0,22 0 16,-1 0-16,-20-21 0,-1 21 15,1 0-15,-1 0 0,1 0 16,-1 0-16,1 0 0,-1 0 0,1 0 16,21 0-16,-22 0 0,1 0 15,-1 0-15,22 0 0,-22 0 0,1 0 16,-1 0-16,1 0 0,-1 0 15,-20 0-15,20 0 0,-21 0 0,22 0 16,-22 0-16,1 0 0,20 0 0,-21 0 16,22 0-16,-22 0 0,22 0 15,-22 0-15,22 0 0,-22 0 16,0 0-16,1 0 0,20 0 0,-21 0 16,1 0-16,-22 0 0,21 0 15,1 0-15,-22 0 0,21 0 0,-21 0 16,0 0-16,22 0 0,-22 0 15,0-21-15,0 21 0,22 0 0,-22 0 16,0 0-16,0 0 0,0 0 0,0 0 16,1 0-16,-1 0 0,0 0 15,0 0-15,0 0 0,0 0 0,1 0 16,-1 0-16,0 0 0,0 0 16,0 0-16,0 0 15,1 0-15,-1 0 0,0 0 0,0 0 16,0 0-1,0-22 1,-21 1 31,-21 0-47,0 21 0,0 0 0,0-21 16,0 0-16</inkml:trace>
  <inkml:trace contextRef="#ctx0" brushRef="#br0" timeOffset="5105.83">5969 1566 0,'0'0'0,"0"-21"0,0 0 16,-21 0-16,21 0 0,-21 0 16,21-1-16,0 1 15,-22 0-15,1 21 16,0 0-16,21-21 16,-21 21-16,0 0 0,0 0 0,-1 0 15,1 0-15,0 21 16,0-21-16,0 21 0,0 0 15,-1 1-15,1 20 0,0 0 0,0 1 16,0 20-16,0 1 0,-22-1 0,22 1 16,0-1-16,21 22 15,-21-22-15,0 1 0,21-1 0,0 1 16,0-1-16,0 1 0,0-1 16,0-20-16,21 20 0,0-21 0,21 1 15,-21 20-15,22-42 0,-1 22 16,0-22-16,1 0 0,-1 0 0,0 0 15,1 1-15,20-1 0,-20-21 0,-1 0 16,0 0-16,1 0 0,-1 0 16,0 0-16,-21-21 0,22-1 0,-1 1 15,0 0-15,1 0 0,-1-21 16,0-1-16,1 1 0,-1 0 16,0-1-16,1-20 0,-1 20 15,0-20-15,-20-1 0,-1 22 0,0-21 16,0-1-16,-21 1 0,0-1 0,0 1 15,-21-1-15,0 1 0,0-1 16,-22 22-16,-20-22 0,20 22 0,-20 0 16,-1-1-16,1 22 0,21-21 15,-22 21-15,1 21 0,-1-22 0,1 22 16,20-21-16,-20 21 0,20 0 16,1 0-16,0 21 0,-1 1 15,1-1-15,21 0 0,-21 0 16,20 21-16,22 1 0,0-1 0,0 22 0,0-22 15,0 21-15,0-20 16,22-1-16,-1 22 0,0-22 0,21 0 16,-21 1-16,22-1 0,-1 21 15,0-20-15,1-1 0,-1 22 0,22-1 16,-22 1-16,21-22 0,-20 21 16,20 1-16,1-1 0,-1-20 0,1 20 15,-1-20-15,-20 20 0,20-21 0,-21 22 16,1-22-16,-22 22 0,0-1 15,0-20-15,-21 84 16,0-64-16,-21 1 0,-21-1 0,-1-21 16,1 22-16,-21-22 0,-1 22 15,1-22-15,-1 0 0,1 22 0,-1-22 16,-21-21-16,22 22 0,21-22 0,-22 21 16,1-21-16,20-21 0,1 22 15,0-22-15,20 0 0,-20 0 0,21 0 16,0-22-16,0 1 0,-1 0 15,22-21-15,-21 21 0,21-22 0,0 22 16,0-21-16,0-1 0,21 1 0,1 0 16,-1-1-16,0-20 0,0-1 15,21 22-15</inkml:trace>
  <inkml:trace contextRef="#ctx0" brushRef="#br0" timeOffset="5609.54">6858 2117 0,'0'-21'16,"0"42"-16,0-64 0,0 22 31,0 42-16,0 1 1,0-1-16,0 0 0,0 21 0,0-21 16,0 22-16,0-1 0,-21 0 15,21 1-15,0-22 0,0 21 0,0 1 16,0-1-16,0 0 0,0-21 16,0 1-16,0-1 0,21 0 0,-21 0 15,21-21-15,0 0 0,0 0 0,1 0 16,-1 0-16,0 0 0,21-21 15,-21 0-15,1 0 0,20-22 16,-21 22-16,0-21 0,22-1 16,-22 1-16,0 0 0,0-1 0,-21 1 15,21 0-15,-21-1 0,21 22 16,-21-21-16,0 21 0,0 0 0,0-1 16,0 1-16,0 42 46,0 1-30,0-1-16,0 0 16</inkml:trace>
  <inkml:trace contextRef="#ctx0" brushRef="#br0" timeOffset="6033.9">7493 2328 0,'0'0'0,"0"22"15,21-22-15,0 0 16,0 0 0,1 0-16,-1 0 0,0-22 15,0 22-15,0-21 0,0 0 0,1 0 16,-1 21-16,0-21 0,0 0 0,0-1 15,0 1-15,-21 0 0,0 0 16,0 0-16,0 0 0,0-1 16,0 1-16,-21 21 0,-21 0 0,21 0 15,0 0-15,-1 0 0,-20 0 16,21 21-16,0 1 0,-22-1 0,22 0 16,0 21-16,0-21 15,21 22-15,0-22 0,-21 21 0,21-21 16,0 22-16,0-22 0,0 21 0,0-21 15,0 22-15,21-22 16,0 0-16,0 0 0,-21 0 0,21 1 16,1-1-16,-1 0 0,0-21 15,0 0-15,0 21 0,0-21 0,22 0 16,-22 0-16,0 0 0,21 0 0,1-21 16,-22 0-16,21 0 0,1-1 15,-1 1-15,-21 0 0,21-21 0</inkml:trace>
  <inkml:trace contextRef="#ctx0" brushRef="#br0" timeOffset="6854.43">8255 2096 0,'0'-22'0,"0"44"15,0-65-15,0 22 16,0 42 0,-21 0-1,21 1-15,0-1 16,0 0-16,0 21 0,0-21 0,0 1 15,0 20-15,0-21 0,0 21 16,0 1-16,0-22 0,0 21 0,0-21 16,0 1-16,0-1 0,0 0 0,0 0 15,0 0-15,0 0 0,21-21 16,-21 22-16,21-22 0,0 0 16,0 0-1,1 0-15,-22-22 0,21 1 16,0 0-16,-21 0 0,21 0 0,0 0 15,0-22-15,-21 1 0,22 21 16,-1-22-16,0 1 0,-21 21 0,21-21 16,0 20-16,-21 1 0,0 0 15,21 0-15,-21 0 0,0 0 0,22 21 16,-22 21 15,0 0-31,0 0 0,0 0 16,0 0-16,0 1 0,0-1 15,0 0-15,0 21 0,0-21 0,0 1 16,0 20-16,0-21 16,0 0-16,0 22 0,0-22 0,0 0 15,21 0-15,-21 0 0,42 0 0,-21-21 16,0 22-16,22-1 0,-1-21 16,-21 0-16,22 21 0,-1-21 0,0 0 15,1 0-15,-1 0 0,0 0 16,-21 0-16,22-21 0,-22 0 0,21 21 15,-21-22-15,1 1 0,20 0 0,-21-21 16,0 21-16,0-22 0,22 22 16,-22-21-16,0-1 0,-21 22 0,21-21 15,0 0-15,-21 20 0,22 1 16,-22 0-16,0 0 0,0 0 16,0 0-16,-22 21 15,1 0-15,0 0 16,0 0-16,0 21 0,0 0 0,21 0 15,-22 0-15,1 0 0,21 1 16,0 20-16,0-21 0,0 21 0,0-20 16,0-1-16,0 21 0,0-21 15,0 0-15,0 1 0,0-1 0,0 0 16,21 0-16,1-21 0,-1 21 0,0-21 16,0 0-16,0 0 15,0 0-15,1 0 0,-1 0 0,0 0 0,0-21 16,21 0-16,-20 0 0,20 0 15,-21-1-15,21 1 0,-20 0 16,20-21-16,-21 21 0,0-22 0,22 1 16,-22 21-16,0-22 0,0 1 15,0 0-15</inkml:trace>
  <inkml:trace contextRef="#ctx0" brushRef="#br0" timeOffset="7218.23">9779 1037 0,'0'-42'31,"0"63"-16,0 0 1,0 0-16,0 1 0,0-1 0,0 21 16,0-21-16,0 22 0,-21-22 15,21 0-15,0 21 0,0-21 0,0 1 16,0-1-16,0 21 16,-21-21-16,21 0 0,0 1 15,0-1-15,0 0 16,0-42 31</inkml:trace>
  <inkml:trace contextRef="#ctx0" brushRef="#br0" timeOffset="7482.07">9483 1545 0,'0'0'0,"0"21"0,0 1 31,0-1-31,21-21 0,0 0 16,0 0-16,0 0 15,0 0-15,1 0 0,-1 0 0,0 0 16,0-21-16,21 21 0,-20 0 0,-1-22 15,0 22-15,0-21 0,0 21 16,0-21-16,1 21 0,-22-21 0,21 21 16,-21-21-16,0 0 15,21 21-15,-21-22 0</inkml:trace>
  <inkml:trace contextRef="#ctx0" brushRef="#br0" timeOffset="7801.89">9398 1143 0,'0'0'0,"0"-21"31,21 21-31,0 0 0,0 0 16,1-21-16,-1 21 0,0 0 15,0 0-15,0 0 0,22-21 0,-22 21 16,0 0-16,0 0 0,21 0 16,-20 0-16,-1 0 0,0 0 15,-21-22-15,21 22 0,0 0 16,-21-21-1</inkml:trace>
  <inkml:trace contextRef="#ctx0" brushRef="#br0" timeOffset="8578.45">9885 720 0,'-21'0'0,"42"0"0,-64 0 0,22-21 16,0 21-16,-21 0 0,21 0 16,-1 0-16,-20 0 0,0 0 0,21 21 15,-22-21-15,1 21 0,21 0 0,-22-21 16,1 21-16,21 0 0,-21 1 15,20-1-15,1 0 0,0 0 16,0 21-16,0-20 0,0-1 0,21 21 16,0-21-16,-22 22 0,22-22 15,-21 21-15,21 0 0,0-20 16,0 20-16,0-21 0,0 21 0,0-20 16,0 20-16,0-21 0,0 21 15,0-20-15,21-1 0,-21 0 0,22 0 16,-1 21-16,0-20 0,0-1 15,0 0-15,0 0 0,1 0 16,-1 0-16,0-21 0,0 0 16,0 22-16,0-22 0,1 0 0,20 0 15,-21 0-15,21 0 0,1 0 16,-1 0-16,0-22 0,22 22 0,-22-21 16,22 0-16,-22 0 0,22 21 15,-1-21-15,-21 0 0,22-1 16,-22 1-16,1 0 0,-1-21 0,0 21 15,1-1-15,-22 1 0,21-21 16,-21 21-16,0 0 0,22-22 0,-43 22 16,21-21-16,0 21 0,-21-22 15,0 22-15,0-21 0,0 21 0,0-22 16,0 22-16,0-21 0,-21 21 16,0-22-16,0 22 0,-1 0 0,22-21 15,-21 20-15,0 1 0,0 0 16,-21 0-16,20 0 0,1 0 0,-21-1 15,21 22-15,-22-21 0,1 21 16,0 0-16,-1-21 0,1 21 16,0-21-16,-1 21 0,1 0 15,0 0-15,-1 0 0,1 0 0,0 0 16,-1 0-16,1 0 0,0 0 16,21 0-16,-22 0 0,22 21 0,0 0 15,0-21-15,0 21 0,-1-21 16,22 22-16,-21-1 0,21 0 15,0 0-15,0 0 16,0 0-16</inkml:trace>
  <inkml:trace contextRef="#ctx0" brushRef="#br0" timeOffset="9034.18">9504 1164 0,'21'0'32,"0"0"-17,21-21-15,-20 21 0,20-21 0,0 21 16,1-21-16,-1 0 0,0 21 15,1-22-15,-1 22 0,0-21 16,1 0-16,-1 21 0,0 0 0,-21-21 16,1 21-16,-1 0 0,0 0 15,-42 0 17,0 21-17</inkml:trace>
  <inkml:trace contextRef="#ctx0" brushRef="#br0" timeOffset="9558.26">9631 1545 0,'-21'0'0,"42"0"47,0 0-47,0 0 0,0 0 15,22-21-15,-22 21 0,0 0 0,0 0 16,21-21-16,-20 21 0,-1-21 15,0 21-15,0 0 0,0 0 0,0 0 16,1-21-16,-1 21 0,0 0 16,-42 0 62,0 0-63,-1 0-15</inkml:trace>
  <inkml:trace contextRef="#ctx0" brushRef="#br1" timeOffset="24561.95">15494 1778 0,'0'0'0,"-21"-21"15,0 21-15,-1-21 16,1 21-16,0-21 0,0 21 16,0-22-16,0 22 0,-1 0 15,1 0-15,0 0 0,0-21 0,0 21 16,42 21 31,0-21-47,21 22 0,1-22 0,-1 21 15,0-21-15,1 0 0,20 21 16,1-21-16,-22 0 0,43 0 0,-22 0 16,1 0-16,20 0 0,1 0 15,21 0-15,-21-21 0,-22 21 0,22 0 16,-22 0-16,1-21 0,-22 21 16,0 0-16,-20 0 0,-1-22 0,0 22 15,-21-21 1,-21 0-16,0 21 15,-22-21-15,22 21 0,-21-21 16,-1 21-16,1 0 0,21-21 0,-21 21 16,-1 0-16,1 0 0,0 0 15,20 0-15,1 0 0,0-22 0,0 22 16,0 0-16,63 0 31,-21 22-31,0-22 0,22 0 16,-1 21-16,0-21 0,22 0 0,-22 0 15,1 21-15,-1-21 0,-21 21 16,21 0-16,-20-21 0,-1 21 0,-21 1 16,0-1-16,0 0 0,0 0 15,-21 0-15,-1 0 0,-20 22 16,0-22-16,-1 21 0,1-21 0,0 1 16,-22 20-16,22-21 0,0 0 15,-1 0-15,22 1 0,-21-1 0,21 0 16,-1-21-16,1 21 0</inkml:trace>
  <inkml:trace contextRef="#ctx0" brushRef="#br1" timeOffset="25325.79">17124 1270 0,'0'-21'16,"0"42"-16,0-63 0,0 21 0,0-1 0,0 1 16,0 0-16,0 0 15,0 42 16,0 21-31,0-20 0,-21 20 16,21 0-16,-22 1 0,1-1 16,21 21-16,-21 1 0,21-1 15,-21 1-15,0-1 0,0 1 16,21-1-16,-22 1 0,1-1 0,21-20 16,-21-1-16,21 0 0,0 1 15,0-22-15,0 0 0,-21 0 0,21 0 16,0-42 15,0 0-31,0 0 0,0 0 16,21-22-16,-21 22 0,0-21 0,21 0 15,0-22-15,1 22 0,-22-1 0,21-20 16,21 21-16,-21-1 16,0 1-16,22 0 0,-22 20 0,21 1 15,-21 0-15,22 21 0,-22 0 16,0 0-16,21 0 0,-20 0 0,-1 21 15,0 0-15,0 22 0,-21-22 0,0 21 16,0 1-16,0-1 0,0 21 16,0-20-16,0-1 0,-21 0 0,0 1 15,0-1-15,-1-21 0,1 22 16,21-22-16,-21 0 0,0 0 0,21 0 16,-21 0-16,21 1 15,0-44 16,0 1-31,0 0 0,21 0 16,0 0-16,0 0 0</inkml:trace>
  <inkml:trace contextRef="#ctx0" brushRef="#br1" timeOffset="25735.26">17611 1905 0,'21'0'31,"0"0"-15,0-21-16,0 0 0,0 21 16,1-21-16,-1-1 0,0 1 0,0 0 15,0 0-15,0 0 0,-21-22 16,0 22-16,0 0 0,0 0 0,0 0 15,0 0-15,-21 21 16,0 0 0,0 21-16,0 0 0,0 0 15,-1 0-15,1 22 0,0-1 0,0-21 16,21 21-16,-21 1 16,21-1-16,-21-21 0,21 22 0,0-22 15,0 0-15,0 0 0,0 0 16,0 0-16,0 1 0,21-1 0,0-21 15,0 0-15,0 0 0,0 0 16,1 0-16,-1 0 0,0 0 16,0-21-16,0 21 0,22-22 15,-22 1-15,0-21 0</inkml:trace>
  <inkml:trace contextRef="#ctx0" brushRef="#br1" timeOffset="26003.11">18457 1164 0,'0'-21'0,"0"42"0,0-63 0,-21 63 31,0 0-31,0 22 0,21-22 16,-21 21-16,-1 0 0,1 22 16,21-22-16,-21 22 0,0-1 0,0-20 15,0 20-15,-1 1 0,1-1 16,0 1-16,21-22 0,-21 0 0,21 1 15,-21-1-15,21-21 0,0 21 16,0-20-16,0-1 0,0 0 16,21-21-1,-21-21 1,21 0-16,0-1 0,-21 1 0</inkml:trace>
  <inkml:trace contextRef="#ctx0" brushRef="#br1" timeOffset="26197.99">18119 1736 0,'0'0'0,"-22"-21"31,44 21-15,-1 0-16,0 0 15,0 0-15,0 0 0,22 0 16,-22-22-16,21 22 0,0 0 0,-20 0 15,-1-21-15,21 21 0,-21 0 16,0 0-16</inkml:trace>
  <inkml:trace contextRef="#ctx0" brushRef="#br1" timeOffset="26614.84">18627 1630 0,'0'0'0,"0"-21"15,0 0 1,21 21-16,-21-22 16,21 22-16,0 0 15,0 0-15,0 0 0,1 0 16,-1 22-16,0-1 16,0 0-16,-21 0 0,21 0 15,-21 22-15,21-22 0,-21 0 0,22 21 16,-22-21-16,0 22 0,0-22 15,0 21-15,0-21 0,0 1 0,-22-1 16,1 0-16,21 0 16,-21 0-16,0 0 0,0-21 0,21 22 15,0-44 17,0 1-32,0 0 0,0 0 15,0 0-15,0-22 0,0 22 16,21-21-16,0 21 0,-21-22 0,21 22 15,0 0-15,-21 0 0,22-21 16,-1 20-16,0 22 0,-21-21 0,21 0 16,0 0-16,0 21 0,1-21 15,-1 21-15,0 0 0,0 0 16</inkml:trace>
  <inkml:trace contextRef="#ctx0" brushRef="#br1" timeOffset="27027.45">19410 1566 0,'-21'0'15,"21"22"1,-22-1-16,1 0 0,0 0 0,0 0 16,0 22-16,0-22 0,-1 21 15,1-21-15,0 22 0,0-1 16,0-21-16,21 21 0,0-20 15,0-1-15,0 0 0,0 0 0,0 0 16,21 0-16,21-21 16,-21 0-16,1 0 0,-1 0 15,21 0-15,-21 0 0,22-21 0,-22 0 16,0 21-16,21-21 0,-21 0 16,22 0-16,-22-22 0,0 22 0,-21-21 15,0 21-15,21-22 0,-21 1 16,0 21-16,0-22 0,0 22 0,-21-21 15,0 21-15,0 21 16,0-21-16,-22 21 0,22 0 0,0 0 16,-21 0-16,20 0 0,1 21 15,-21-21-15,21 21 0,0 0 0,-1-21 16,22 21-16,0 0 0,-21 1 0,21-1 16,0 0-16,0 0 15,0 0-15</inkml:trace>
  <inkml:trace contextRef="#ctx0" brushRef="#br1" timeOffset="27730.05">20235 1609 0,'0'0'0,"0"-21"0,0-22 31,0 22-31,-21 21 15,0 0-15,0 0 0,0 0 0,-1 21 16,1 0-16,-21 1 0,21-1 16,0 0-16,-1 21 0,1-21 0,0 22 15,-21-22-15,42 21 0,-21-21 16,21 1-16,0 20 0,0-21 16,0 0-16,0 0 0,0 1 15,21-22-15,0 0 0,0 0 0,0 0 16,0 0-16,22 0 15,-22 0-15,0-22 0,21 1 0,-20 0 16,-1 21-16,0-21 0,0 0 0,0 0 16,0-22-16,1 22 0,-22 0 15,0 0-15,0 0 0,0-1 0,0 1 16,0 0-16,0 42 31,-22 0-15,22 1-16,0-1 0,-21 0 15,0 21-15,21-21 0,-21 22 0,21-1 16,0-21-16,0 22 0,0-1 0,0 0 16,-21 1-16,21-1 15,0-21-15,0 43 0,0-22 0,0 21 16,0 1-16,0-1 0,21 1 16,-21 21-16,0-22 0,21 22 0,-21-22 15,21 1-15,0-1 0,-21 1 0,0-1 16,22 1-16,-22-1 0,0-20 15,0 20-15,0-21 0,0 1 0,0-22 16,-22 21-16,1-21 0,-21 1 16,21-1-16,-22 0 0,22-21 0,-21 0 15,0 0-15,-1 0 0,1 0 16,0-21-16,-22 0 0,22-1 16,-1 1-16,1-21 0,0 21 0,21-22 15,-22 22-15,22-21 0,21 0 16,0 20-16,-21-20 0,21 0 0,0 21 15,0-22-15,0 1 0,21 0 0,-21-1 16,21 1-16,0 0 0,22-22 16,-22 1-16,0-1 0,21 1 0,-20-1 15,20 1-15</inkml:trace>
  <inkml:trace contextRef="#ctx0" brushRef="#br1" timeOffset="28127.5">20468 1651 0,'-21'21'0,"21"0"16,21-21 15,0 0-31,0-21 16,22 0-16,-22 21 0,0-21 0,0 0 15,22 0-15,-22 21 0,0-22 16,0 1-16,-21 0 0,0 0 16,21 0-16,-21 0 0,0-1 0,-21 22 15,0 0 1,0 0-16,0 0 0,-1 22 0,-20-22 16,21 21-16,0 21 0,0-21 15,-1 0-15,1 22 0,0-1 0,21-21 16,0 22-16,0-22 0,0 21 15,0-21-15,0 0 0,0 1 0,0-1 16,21 0-16,0-21 16,1 21-16,20-21 0,-21 0 0,21 0 0,1 0 15,-1 0-15,-21 0 0,22-21 16,-1 0-16,0 0 0</inkml:trace>
  <inkml:trace contextRef="#ctx0" brushRef="#br1" timeOffset="28574.25">21124 1439 0,'0'22'31,"-21"-1"-31,21 0 0,-21 0 0,21 0 16,-21 0-16,21 22 0,0-22 16,0 0-16,0 0 0,0 22 0,0-22 15,0 0-15,0 0 0,0 0 16,0 0-1,-21-21-15,-1 0 32,22-21-32,0 0 15,0 0-15,0 0 0,0 0 16,0-22-16,0 22 0,0 0 0,22-21 16,-1 20-16,0-20 0,-21 21 15,42-21-15,-21 20 0,1 1 0,20 0 16,-21 0-16,21 21 0,1 0 15,-22 0-15,21 0 0,1 0 16,-22 21-16,0 21 0,-21-20 0,0 20 16,0 0-16,0 1 0,0 20 15,-42-21-15,20 1 0,1-22 16,0 21-16,0 1 0,0-22 0,0 0 16,-1 0-16,22 0 0,0 0 15,22-42 16,-1 21-31,0-21 0,21 0 16,-21 0-16</inkml:trace>
  <inkml:trace contextRef="#ctx0" brushRef="#br1" timeOffset="29030.08">21971 1355 0,'0'0'0,"-21"0"31,0 0-31,-1 0 0,1 0 16,0 21-16,-21 0 16,21 0-16,-1 0 0,1 1 0,0-1 15,0 21-15,0-21 0,0 22 16,-1-22-16,22 21 0,0-21 0,0 0 16,0 22-16,0-22 0,0 0 15,0 0-15,22-21 0,-22 21 0,21 1 16,21-22-16,-21 0 15,0 0-15,22 0 0,-22 0 0,21 0 16,-21-22-16,22 1 0,-22 0 16,0 0-16,21 0 0,-20 0 0,-1-1 15,-21-20-15,0 21 0,21-21 16,-21-1-16,0 22 0,0-21 0,0 21 16,0-1-16,-21-20 0,0 21 15,-1 21-15,1-21 0,-21 21 0,0 0 16,20 0-16,-20 0 0,0 0 15,-1 21-15,1 0 0,0 0 0,21 0 16,-22 1-16,22-1 0,0 0 0,0 21 16,0-21-16,-1 1 15,22-1-15,0 21 0,0-21 0,0 0 16,0 1-16,22-1 0,-1 0 16,0-21-16,0 0 0,0 0 0,22 0 15,-1 0-15</inkml:trace>
  <inkml:trace contextRef="#ctx0" brushRef="#br1" timeOffset="29425.86">22394 1355 0,'0'0'0,"0"21"31,-21-21-31,0 21 16,21 0-16,0 0 0,-21 1 15,21-1-15,-21 21 0,21-21 0,0 0 16,0 22-16,0-22 0,0 0 16,0 21-16,0-20 0,0-1 0,0 0 15,21 0-15,0-21 0,-21 21 16,21-21-16,0 0 0,0 0 0,1 0 16,-1 0-16,0 0 0,21 0 0,-21-21 15,1 0-15,-1 0 16,21 0-16,-21-1 0,0 1 0,1-21 15,-1 21-15,-21-22 0,21 22 16,-21-21-16,21 0 0,-21 20 0,0 1 16,0 0-16,0 0 0,0 0 15,-21 21 17,0 21-17,0-21 1,21 21-16</inkml:trace>
  <inkml:trace contextRef="#ctx0" brushRef="#br1" timeOffset="29857.61">23347 1334 0,'21'0'0,"-42"0"0,42-22 0,-21 1 16,-21 21-1,0 0 1,-1 0-16,1 21 0,0-21 16,0 22-16,0-1 0,0-21 0,-1 21 15,1 0-15,0 0 16,21 0-16,0 1 0,0-1 16,0 0-16,0 0 15,0 0-15,21-21 0,-21 21 16,21-21-16,1 0 0,-1 0 15,0 22-15,21-1 0,-21-21 0,1 21 16,-1-21-16,0 0 0,-21 21 16,21-21-16,-21 21 0,21-21 0,-21 21 15,0 1-15,0-1 16,-21-21-16,0 21 0,0-21 16,0 21-16,-1-21 0,1 21 15,0-21-15,0 0 0,0 0 16,0 0-16,-1 0 0,1 0 0,0 0 31,0 0-31,0 0 16,0 0-16,-1 0 15,1 0-15,0 0 0</inkml:trace>
  <inkml:trace contextRef="#ctx0" brushRef="#br1" timeOffset="30730.4">14965 3577 0,'-21'0'16,"42"0"15,0 0-31,0 0 0,21 0 16,1 0-16,-1 0 0,22 0 0,-1 0 15,1 0-15,-1 0 0,22 0 16,-22 0-16,22 0 0,0 0 0,-1-21 15,1 21-15,0 0 0,-1-21 16,1 21-16,0 0 0,-1 0 16,-41-21-16,20 21 0,-21 0 0,1 0 15,-22 0-15,-21-21 16,-21 21-16,0-22 16,-1 22-16,1 0 0,-21 0 15,0 0-15,-1 0 0,22 0 0,-21-21 16,21 21-16,-1 0 0,1 0 15,21-21-15,21 21 32,1 0-32,-1 0 15,0 0-15,21 0 0,-21 0 0,1 0 16,-1 0-16,0 21 16,0 0-16,0 1 0,-21-1 0,21 0 15,-21 0-15,0 0 0,0 0 16,0 1-16,-21-1 0,0 0 0,0 0 15,0 0-15,0 0 0,-1 1 0,1-1 16,0 0-16,0-21 0,-21 21 16,20-21-16,1 0 15</inkml:trace>
  <inkml:trace contextRef="#ctx0" brushRef="#br1" timeOffset="31501.94">17780 2985 0,'0'0'0,"63"0"31,-41-22-31,-1 1 16,0 0-16,0 21 15,0-21-15,0 0 0,1 0 16,-1 21-16,0-22 0,0 1 0,-21 0 0,0 0 16,0 0-1,-21 21-15,-21 0 16,20 0-16,1 0 0,0 0 15,-21 0-15,21 0 0,-1 0 0,-20 0 16,21 0-16,0 21 0,-22 0 16,22-21-16,21 21 0,-21 0 0,21 1 15,0-1-15,0 0 16,0 0-16,21 0 16,-21 0-16,21-21 0,22 22 0,-22-1 15,0 0-15,21 0 16,1 0-16,-22 0 0,21 1 0,1 20 15,-22-21-15,21 0 0,-21 22 16,22-22-16,-22 0 0,-21 21 0,0 1 16,0-22-16,-21 0 15,-1 0-15,-20 0 0,0 0 0,-1 1 16,1-1-16,0-21 0,-22 0 16,22 0-16,0 0 0,-22 0 0,22 0 15,-1 0-15,22 0 0,-21 0 0,21 0 16,-22-21-16,43-1 0,-21 1 15,21 0-15,0 0 0,0 0 16,0 0-16,0-1 0,21 22 16,1-21-16,-1 0 0,0 21 15,21-21-15,1 21 0,-22-21 16,21 21-16,0 0 0,1-21 0</inkml:trace>
  <inkml:trace contextRef="#ctx0" brushRef="#br1" timeOffset="31757.94">18542 3154 0,'-21'148'31,"21"-106"-31,0-20 0,-21-1 0,-1 0 16,22 0-16,-21 0 0,21 0 0,0 1 15,-21-1-15,21-42 47,0-1-31,0 1-16,0 0 0,0 0 16</inkml:trace>
  <inkml:trace contextRef="#ctx0" brushRef="#br1" timeOffset="31942.84">18627 2942 0,'0'-21'31,"0"42"0,0 0-15,21-21-1,0 0 1</inkml:trace>
  <inkml:trace contextRef="#ctx0" brushRef="#br1" timeOffset="32790.12">18859 3027 0,'0'0'0,"0"21"16,0 0-1,22-21 1,-1 0-16,0 0 16,0 0-16,0 0 15,22 0-15,-22 0 0,0 0 16,21 0-16,1-21 0,-1 21 16,0-21-16,-21 21 0,22 0 0,-22 0 15,21-21-15,-21 21 0,1 0 16,-1 0-16,-42 0 31,-1 21-31,1 0 16,0 0-16,0 0 0,0 22 15,-22-22-15,22 21 0,0 1 0,-21-22 16,21 21-16,-22 0 0,22-20 16,-21 20-16,21-21 0,-1 0 0,1 22 15,0-43-15,0 21 0,21 0 16,0-42 31,21 0-47,-21-1 0,21 1 0,0 0 15,-21 0-15,22 0 0,-1 0 16,-21-1-16,21 1 0,0-21 0,0 21 16,0 0-16,1-1 0,-1 1 15,0 21-15,0 0 16,0 0-1,-21 21-15,0 1 0,21-1 16,-21 0-16,22 0 0,-22 0 16,0 0-16,0 1 0,21-22 15,0 21-15,0 0 0,0-21 0,-21 21 16,21-21-16,1 21 0,20-21 16,-21 0-16,0 0 0,22 0 0,-22 0 15,21 0-15,-21 0 0,22 0 16,-1-21-16,-21 0 0,21 0 0,-20 0 15,-1 21-15,21-22 0,-21-20 16,0 21-16,1 0 0,-1-22 16,0 22-16,-21-21 0,0 21 0,21 0 15,-21-22-15,0 22 0,0 0 0,0 0 16,-21 21 0,0 0-16,0 0 15,-1 0-15,22 21 0,-21-21 0,0 21 16,21 21-16,-21-20 0,21-1 15,0 21-15,0-21 0,0 22 0,0-22 16,0 0-16,0 21 0,0-21 16,0 1-16,21-1 0,0 0 0,0 0 15,1-21-15,-1 0 16,0 0-16,0 0 0,0 0 0,0 0 16,1 0-16,-1 0 0,21-21 15,-21 21-15,43-42 16,-22 20-16</inkml:trace>
  <inkml:trace contextRef="#ctx0" brushRef="#br1" timeOffset="33061.96">20934 2963 0,'0'0'0,"0"22"16,0-1-1,0 0-15,0 0 16,0 0-16,0 0 0,-21 1 0,21-1 16,-22 0-16,22 21 0,0-21 0,-21 1 15,21 20-15,-21-21 16,21 0-16,-21 0 0,21 1 0,0-1 16,0 0-16,0 0 15,0-42 16,21 21-31,0-21 0</inkml:trace>
  <inkml:trace contextRef="#ctx0" brushRef="#br1" timeOffset="33510.51">21421 2985 0,'0'0'0,"0"-22"0,-22 22 31,1 0-31,0 0 16,0 0-16,0 0 0,0 22 0,-1-22 16,1 21-16,0-21 0,0 21 15,0-21-15,0 21 0,21 0 16,0 0-16,0 1 16,0-1-1,21-21 1,0 0-16,0 0 0,21 0 15,-20 0-15,-1 0 0,21 0 0,-21 21 16,0-21-16,22 0 0,-22 0 16,0 21-16,0-21 0,-21 21 0,21 0 15,-21 1-15,0-1 16,0 0-16,-21 0 16,21 0-16,-21-21 0,0 21 0,-21-21 15,20 22-15,1-22 0,-21 0 16,21 21-16,0-21 0,-1 0 0,1 0 15,0 0-15,0 0 0,0 0 16,0 0 0,21-21-1,0-1 1,0 1-16,0 0 0,0 0 16</inkml:trace>
  <inkml:trace contextRef="#ctx0" brushRef="#br1" timeOffset="33725.37">20976 2773 0,'-21'-21'15,"21"0"48,21-1-63</inkml:trace>
  <inkml:trace contextRef="#ctx0" brushRef="#br1" timeOffset="37651.33">22500 3323 0,'21'0'31,"0"-21"-31,1 0 0,-1 0 16,0 0-16,0 21 0,0-22 15,0 1-15,1 0 0,-22 0 0,21 0 16,-21 0-16,21-1 0,-21 1 0,0 0 16,0 0-16,0 0 15,0 0-15,-21-1 0,0 22 0,-1-21 16,1 21-16,-21 0 16,21 0-16,0 0 0,-22 21 15,1-21-15,21 22 0,-22-1 16,22 0-16,-21 0 0,21 21 0,0-20 15,-22 20-15,43-21 0,-21 21 0,21 1 16,0-22-16,-21 21 0,21-21 16,0 1-16,0-1 0,0 0 0,21 0 15,0 0-15,0-21 0,1 0 16,-1 0-16,0 0 0,21 0 0,1 0 16,-1-21-16,0 21 0,-21-21 15,22 0-15,-1 0 0,0-1 16,-20-20-16,20 21 0,-21-21 15,21-1-15,-20 22 0,-1-21 0,0-1 16,0 1-16,-21 0 0,21-22 16,0 22-16,-21 0 0,0-1 0,0-20 15,22 20-15,-22 1 0,0 0 0,0-1 16,0 22-16,0 0 0,0 0 16,0 0-16,-22 21 0,1 0 15,0 21-15,0 0 0,0 0 16,0 22-16,-1-1 0,1 0 0,0 22 15,0-22-15,21 0 0,0 22 16,0-22-16,0 1 0,0-1 16,0 0-16,0 1 0,0-1 15,21 0-15,0 1 0,0-22 0,1 0 16,-1 0-16,0 0 0,0 0 16,0-21-16,22 0 0,-22 0 0,0 0 15,21 0-15,-21-21 0,1 21 16,20-21-16,-21 0 0,0 0 0,0-22 15,1 22-15,-1 0 0,0 0 16,0-21-16,0 20 0,0 1 0,1 0 16,-22 0-16,0 0 0,0 0 0,21-1 15,-21 44 17,0-1-32,0 0 15,-21 0-15,-1 0 0,22 22 0,0-22 16,-21 21-16,21-21 0,-21 22 15,21-22-15,0 0 0,0 0 0,0 0 16,0 0-16,0 1 0,21-22 16,0 0-16,1 0 0,-1 0 0,21 0 15,-21 0-15,22 0 0,-22-22 0,21 22 16,0-21-16,-20 0 16,20-21-16,0 21 0,-21-1 0,1 1 0,-1-21 15,0 21-15,0 0 16,0-1-16,0 1 0,-21 0 0,0 0 15,0 0-15,22 0 16,-22 42 0,-22 0-1,1 0-15,0 0 16,21 22-16,-21-22 0,0 21 0,0 0 16,21 1-16,-22-1 0,22 0 15,-21 1-15,21 20 0,0-20 0,0 20 16,0-21-16,0 1 0,0 20 15,0-20-15,0 20 0,21 1 0,-21-22 16,0 21-16,22 1 0,-22-1 16,21 1-16,-21-22 0,0 22 15,0-22-15,0 22 0,0-22 0,0 0 16,-21 1-16,-1-1 0,1-21 16,-21 21-16,0-20 0,-1-1 0,1 0 15,0 0-15,-1-21 0,-20 0 0,20 0 16,1 0-16,-21 0 0,20 0 15,1-21-15,0 0 0,20 0 0,-20-22 16,21 1-16,0 0 0,0-1 0,-1 1 16,22-22-16,0 22 0,0 0 15,0-22-15,0 22 0,0 0 0,22-1 16,-1 1-16,0 0 16,0-1-16,21 1 0,-20 0 0,20 20 15,-21-20-15</inkml:trace>
  <inkml:trace contextRef="#ctx0" brushRef="#br1" timeOffset="39850.57">24066 2942 0,'0'0'0,"0"21"46,0 1-46,-21-1 0,21 0 16,-21 0-16,21 21 0,0-20 0,0-1 16,-21 21-16,21-21 0,-21 0 15,21 1-15,-21-1 0,21 0 0,0 0 16,0 0-16,0-42 31,0 0-31,0 0 16,21 0-16,0-1 0,0 1 15,-21 0-15,21 0 0,0 0 16,1-22-16,-22 22 0,21 0 16,0 0-16,-21 0 0,0 0 0,21-1 15,0 22-15,0 0 16,-21 22 0,0-1-16,0 0 15,0 0-15,0 0 0,0 0 16,22 1-16,-22-1 0,0 0 0,0 0 15,21 0-15,0 0 0,0 1 16,0-1-16,0-21 0,1 0 0,-1 21 16,0-21-16,21 0 0,-21 0 15,22 0-15,-1 0 0,-21-21 16,22 0-16,-1-1 0,0 1 0,1 21 16,-1-42-16,0 21 0,-21 0 15,22-1-15,-22-20 0,21 21 0,-21-21 16,-21 20-16,22 1 0,-22-21 15,0 21-15,0 0 0,0-1 0,-22 22 16,1 0-16,0 0 0,-21 0 16,-1 0-16,22 0 0,-21 0 0,0 22 15,-1-1-15,22 0 0,-21 0 16,21 0-16,-1 0 0,1 1 0,0-1 16,21 0-16,-21 0 0,21 0 15,0 0-15,0 1 0,0-1 0,0 0 16,0 0-16,21 0 15,0-21-15,0 0 0,1 0 16,-1 0-16,0 0 0,0 0 0,0 0 16,22-21-16,-22 21 0,0-21 15,0 0-15,0 0 0,0-1 0,22 1 16,-43 0-16,21 0 0,0 0 16,0 0-16,0-1 0,-21 1 0,0 0 15,0 0-15,0 0 0,22 21 16,-22 21-1,-22 0 1,22 0-16,0 0 0,0 1 0,-21-1 16,21 0-16,0 0 0,0 0 15,0 0-15,0 1 0,0-1 16,0 0-16,21 0 0,-21 0 0,22 0 16,-1-21-16,0 0 0,0 0 15,0 0-15,0 0 0,1 0 0,-1 0 16,0-21-16,0 21 0,21-21 15,-20 0-15,-22 0 0,21 0 0,0-1 16,0 1-16,0 0 0,-21-21 0,0 21 16,21-1-16,-21-20 0,22 21 15,-22 0-15,0 0 0,0-1 16,0 44 0,0-1-1,-22 0-15,22 0 0,-21 0 16,21 0-16,0 22 0,-21-22 0,21 0 15,-21 0-15,21 0 0,-21 1 16,21-1-16,0 0 0,0 0 16,0-42 15,0 0-15,21 0-16,-21-1 0,21 22 15,-21-21-15,21-21 0,0 21 0,-21 0 16,22-1-16,-1 1 15,0 0-15,-21 0 0,21 0 0,0 21 16,0-21-16,1 21 16,-22 21-1,21 0-15,-21 0 0,21 0 0,-21 0 16,0 1-16,0-1 0,0 0 16,0 0-16,21 0 0,-21 0 0,21-21 15,-21 22-15,0-1 0,0 0 16,21-21-16,1 0 0,-1 21 0,0-21 15,0 0-15,0 0 16,0 0-16,1 0 0,-1-21 16,-21 0-16,21 0 0,0 21 0,0-22 15,0 1-15,1-21 0,-1 21 16,21 0-16,-42-1 0,42-20 16,-42 21-16,22 0 0,-1 0 0,0-1 15,0 22-15,-21-21 0,0 42 31,0 1-31,0-1 0,0 0 16,0 0-16,0 0 0,-21 22 16,21-22-16,-21 0 0,21 0 0,0 0 15,0 0-15,0 1 0,0-1 16,0 0-16,0 0 0,21-21 16,0 0-16,-21 21 0,21-21 0,0 0 15,1 0-15,-1 0 0,0 0 16,21-21-16,-21 0 0,1 21 0,-1-21 15,21 0-15,-21-1 0,0 1 16,1 0-16,-1 0 0,0 0 0,0 0 16,-21-1-16,21-20 0,0 42 15,-21-21-15,0 0 0,0 42 32,0 0-32,0 0 15,0 0-15,0 1 16,0-1-16,0 0 0,0 0 0,0 0 15,0 0-15,0 1 0,22-22 16,-1 21-16,-21 0 0,21-21 16,0 0-16,0 0 0,0 0 15,1 0-15,-1 0 0,0 0 0,0 0 16,0-21-16,0 21 0,1-21 16,20-1-16,-21 1 0,0 0 0,0 0 15,1 0-15,-1-22 0,0 22 16,0 0-16,21-21 0,-20 21 0,-1-22 15,21 22-15,-21 0 16,0 0-16,22 21 0,-22-21 0,0 21 16,0 0-16,0 0 15,-21 21 1,0 0-16,0 0 16,0 0-1,0-42 48,0 0-63,0 0 31,-21 21-15,0 0-16,0 0 0,0 0 15,0 21-15,-1-21 0,1 21 16,0 0-16,0 0 0,0 1 0,0-1 15,21 0-15,-22 0 0,22 0 16,0 0-16,0 1 0,0-1 0,0 21 16,22-42-16,-1 21 0,0 0 15,0 1-15,21-1 0,-20 0 0,20-21 16,-21 21-16,21-21 0,1 0 16,-22 0-16,21 0 0,-21 0 0,22 0 15,-22-21-15,0 21 0,21-21 16,-20 0-16,-1-1 0,21 1 15,-21 0-15,0 0 0,1 0 0,-1 0 16,0-1-16,0-20 0,0 21 16,-21 0-16,0 0 0,0-1 0,0 1 15</inkml:trace>
  <inkml:trace contextRef="#ctx0" brushRef="#br1" timeOffset="40250.58">26437 2307 0,'0'0'0,"-42"0"0,-1 21 16,22 1-16,-21-1 0,21-21 0,-22 21 15,43 0-15,-21 0 0,21 0 16,0 1-16,0-1 0,0 0 0,21 0 16,1-21-1,-1 0-15,0 0 0,21 0 16,-21 0-16,1 0 0,-1 0 0,0-21 16,0 21-16,0-21 0,0 0 15,-21-1-15,0 1 0,0 0 0,0 0 16,0 0-16,-21 0 15,0-1-15,0 22 0,0 0 16,0 0-16,-1 0 16,1 22-16,0-1 0,0 0 15,0 0-15,0 0 0,-1 0 16,1-21-16,0 22 0</inkml:trace>
  <inkml:trace contextRef="#ctx0" brushRef="#br1" timeOffset="41438.51">15409 4974 0,'-21'21'0,"42"-42"0,-63 42 0,21 1 15,21-1 17,21-21-17,21 0-15,-21 0 0,22 0 16,-22 0-16,21 0 0,22 0 15,-22 0-15,22 0 0,-22 0 0,43 0 16,-22-21-16,22 21 0,-22-22 16,22 1-16,0 21 0,-1-21 15,1 21-15,-22 0 0,1-21 0,-1 21 16,1 0-16,-22 0 0,-21 0 16,22-21-16,-22 21 0,0 0 0,-21-21 31,0-1-31,-21 22 15,0 0-15,0-21 0,-1 21 0,1 0 16,-21-21-16,21 21 0,-22 0 16,22 0-16,-21-21 0,0 21 15,20 0-15,-20 0 0,0 0 0,21 0 16,-1 0-16,1 0 0,0 0 16,0 0-16,42 0 31,0 0-31,0 0 0,22 0 15,-1 0-15,0 0 0,1 0 0,-22 0 16,21 0-16,1 0 0,-1 0 16,0 0-16,1 0 0,-22 0 0,21 0 15,-21 0-15,0 0 0,-21 21 32,0 0-32,0 0 0,-21 22 15,0-22-15,-21 0 16,21 21-16,-1-20 0,-20 20 0,21-21 15,0 21-15,-22 1 0,22-22 0,0 21 16,0-21-16,0 1 0,0-1 16,-1 0-16,1 0 0,21 0 15,-21-21 1,21 21-16,0 1 16,-21-22-1</inkml:trace>
  <inkml:trace contextRef="#ctx0" brushRef="#br1" timeOffset="44982.34">17970 4911 0,'22'0'16,"-1"-21"0,-21-1-16,0 1 15,0 0 1,0 0-16,0 0 0,0 0 0,0-1 16,-21 1-16,-1 0 0,1 0 0,0 21 15,0-21-15,0 21 0,-22 0 16,22 0-16,0 0 0,0 0 0,0 0 15,-22 21-15,22 0 0,0 0 16,-21 0-16,21 22 0,-1-1 0,1-21 16,-21 22-16,21-1 0,0 0 15,21 1-15,-22-1 0,22 0 0,0-21 16,0 1-16,0 20 0,0-21 16,0 0-16,22-21 0,-1 21 0,0-21 15,0 0-15,21 0 0,-20 0 16,20-21-16,0 0 0,1 0 15,-1 0-15,-21 0 0,21-1 0,1-20 16,-22 21-16,0-21 0,0-1 16,0 22-16,1-21 0,-22-22 0,21 22 15,-21 0-15,0-1 0,0 1 16,0-22-16,0 22 0,0 0 0,0-1 16,0 22-16,0-21 0,0 21 15,0 0-15,0 42 31,0 0-31,0 0 0,0 21 0,0 1 16,0-1-16,0 0 0,0 1 16,0-1-16,0 0 0,0 22 15,0-22-15,0 1 0,0-1 0,0 0 16,0 1-16,21-22 0,0 0 16,0 21-16,-21-21 0,21 1 15,1-22-15,-1 0 0,0 0 16,0 0-16,0-22 0,0 1 15,1 0-15,-1 0 0,0 0 0,0 0 16,0-22-16,-21 22 0,21-21 16,-21-1-16,22 1 0,-22 21 15,0-21-15,0 20 0,0 1 16,0 0-16,0 42 31,-22 0-31,22 1 0,0 20 16,-21-21-16,21 21 0,-21 1 15,21-22-15,0 21 0,0-21 0,0 22 16,0-22-16,0 0 0,21 0 0,0 0 16,-21 1-16,22-1 0,-1-21 15,21 0-15,-21 0 0,0 0 16,22 0-16,-22 0 0,0-21 0,21 21 16,-20-22-16,20 1 0,-21 0 0,0-21 15,0 21-15,1-1 0,-1-20 16,0 0-16,-21 21 0,0-22 15,0 1-15,0 21 0,0 0 0,0-1 16,0 1-16,0 0 0,0 42 47,-21 0-47,21 1 0,-21-1 0,21 21 16,-22-21-16,22 22 0,0-22 0,0 21 15,0-21-15,0 0 0,0 1 16,0-1-16,0 0 0,0 0 0,22-21 15,-1 21-15,0-21 0,0 0 16,0 0-16,0 0 0,1 0 0,-1 0 16,0-21-16,21 0 0,-21 0 15,22 0-15</inkml:trace>
  <inkml:trace contextRef="#ctx0" brushRef="#br1" timeOffset="45310.16">19346 4614 0,'0'0'0,"0"-21"0,0 0 0,0 42 32,0 0-32,0 1 15,0 20-15,-21-21 0,21 21 0,-21 43 16,21-43-16,-21 22 16,21-22-16,0 22 0,-21 63 15,21-64-15,-22 1 0,22-1 16,0 1-16,0-1 0,-21 22 15,21-22-15,-21 1 0,0-1 0,21 1 16,-21-1-16,21 1 0,0-22 0,-21 1 16,-1-1-16,22 0 0,0-21 15,0 22-15,0-22 0,-21-21 0,21 21 16,0 0-16,0-42 16,0 0-1,0 0-15,0 0 0,0-1 16,21-20-16,1 0 0,-1-1 0,0-20 15,-21-1-15</inkml:trace>
  <inkml:trace contextRef="#ctx0" brushRef="#br1" timeOffset="45622.97">19325 4678 0,'0'0'0,"0"-21"0,-21-106 31,21 106-31,21 21 15,0 0-15,0 0 0,22 0 16,-1 0-16,0 0 0,1 0 16,-1 0-16,0 21 0,-20 0 15,20 0-15,-21 0 0,21 0 16,-42 1-16,0-1 0,0 21 16,0-21-16,0 0 0,-21 22 0,0-22 0,0 21 15,-21-21-15,-1 1 0,1 20 16,0-21-16,-1 0 0,1-21 0,0 21 15,-1-21-15,22 0 0,0 0 16,0 0-16,21-21 31,21 0-31,-21 0 0,21 0 16,21 0-16,-20-22 0</inkml:trace>
  <inkml:trace contextRef="#ctx0" brushRef="#br1" timeOffset="46066.23">20024 4191 0,'0'64'31,"0"-22"-31,-22 0 0,22-21 16,0 22-16,-21-1 0,21 0 0,-21 1 15,21-1-15,0 0 0,-21 1 16,21-22-16,0 21 0,0 1 0,0-1 15,0-21-15,0 21 0,0-20 16,0-1-16,0 0 0,21-21 16,-21 21-16,21-21 0,0 0 0,1 0 15,-1 0-15,0-21 0,0 0 16,0 21-16,0-43 0,1 22 16,20 0-16,-21-21 0,0 21 0,-21-1 15,21-20-15,1 21 0,-22-21 16,0 20-16,0 1 0,0 42 31,0 1-31,0-1 16,-22 21-16,22-21 0,-21 0 15,21 22-15,0-22 0,0 0 16,0 0-16,0 0 0,0 1 0,0-1 16,0 0-16,0 0 15,21-21 1,1-21-16,-22 0 0,0 0 15,21-1-15,0 1 0</inkml:trace>
  <inkml:trace contextRef="#ctx0" brushRef="#br1" timeOffset="46246.13">20383 4403 0,'-21'-21'15,"42"42"-15,-63-42 16,21 21-16,21 21 31,0 0-31,0 0 16,21-21-1,0 21-15,0-21 16,1 0-16</inkml:trace>
  <inkml:trace contextRef="#ctx0" brushRef="#br1" timeOffset="46497.98">20764 4445 0,'0'0'16,"-21"0"-1,0 0-15,0 0 16,0 0-16,0 21 0,21 0 16,0 1-16,-22-1 0,1 0 15,0 0-15,21 21 0,-21-20 0,0 20 16,0-21-16,21 21 0,0-20 0,0 20 15,0-21-15,0 0 0,0 0 16,21 1-16,0-1 0,0-21 0,0 0 16,22 0-16,-22 0 0,21 0 15,0 0-15,1 0 0,-22-21 16,21 21-16,1-22 0</inkml:trace>
  <inkml:trace contextRef="#ctx0" brushRef="#br1" timeOffset="47450.44">21230 4424 0,'0'-21'0,"0"42"0,0-63 0,-21 42 16,0 0-16,0 0 0,-1 0 15,1 0-15,0 0 0,-21 0 0,21 21 16,-1 0-16,1 21 0,-21-21 16,21 22-16,0-22 0,-1 21 15,1-21-15,21 22 0,0-1 0,0 0 16,0-20-16,0 20 0,0-21 15,0 21-15,0-20 0,0-1 0,21 0 16,1 0-16,-1-21 0,0 0 16,0 0-16,0 0 0,0 0 15,22 0-15,-22-21 0,0 21 0,0-21 16,0-22-16,1 22 0,-1 0 16,0-21-16,-21 21 0,21-22 0,-21 1 15,21 0-15,-21 20 16,0-20-16,21 0 0,-21 21 0,0-1 15,0 1-15,0 0 0,0 42 32,0 0-32,-21-21 0,21 22 0,0 20 15,0-21-15,-21 0 0,21 0 16,0 22-16,0-22 0,0 0 0,0 21 16,0-20-16,0-1 0,0 0 15,21 0-15,-21 0 0,21-21 0,1 21 16,-1-21-16,0 0 0,21 0 0,-21 0 15,22 0-15,-22-21 0,0 0 16,21 0-16,-20 21 0,-1-42 16,42-1-16,-42 1 15,22 0-15,-22-1 0,0 1 0,0 0 16,0-22-16,1 22 0,-1-22 0,-21 22 16,0-22-16,21 22 0,-21 21 15,0-21-15,0 20 0,-21 44 31,0-1-31,21 21 0,-22 22 16,1-1-16,21-21 0,-21 1 16,21 20-16,0-20 0,0-1 0,0 0 15,0 1-15,0-1 0,0 0 16,0 1-16,0-1 0,0-21 16,21 21-16,0-20 0,1-1 0,-22 0 15,21-21-15,21 0 0,-21 0 16,0 0-16,1 0 0,20 0 0,-21 0 15,21-21-15,-20 0 0,-1-1 16,21 1-16,-21 0 0,0-21 0,-21-1 16,22 22-16,-22-21 0,0 21 0,0-22 15,0 22-15,0 0 0,0 0 16,0 0-16,-22 21 31,22 21-31,-21-21 0,21 21 16,0 0-16,0 0 0,-21 1 0,21 20 15,0-21-15,0 0 0,0 22 16,0-22-16,0 0 0,0 21 0,21-21 16,-21 1-16,21-22 0,1 21 15,-1 0-15,0-21 0,0 0 0,0 0 16,0 0-16,1 0 0,-1 0 16,21 0-16,-21-21 0,22 0 0,-22-1 15,0 1-15,21 0 0,-21 0 0,1 0 16,-1 0-16,0-1 0,-21-20 15,0 21-15,0 0 16,0 0-16</inkml:trace>
  <inkml:trace contextRef="#ctx0" brushRef="#br1" timeOffset="47705.29">21632 4424 0,'0'0'0,"21"0"31,1-21-31,20 21 0,-21-21 16,21-1-16,22 22 0,-22-21 15,1 21-15,20-21 0,-21 21 0,1 0 16,-1-21-16,0 21 0,1-21 15,-1 21-15,0 0 0,-20 0 0,-1-21 16</inkml:trace>
  <inkml:trace contextRef="#ctx0" brushRef="#br1" timeOffset="48506.23">15642 6625 0,'-21'0'0,"42"0"0,-63 21 16,21-21-16,-1 0 0,1 0 16,21 22-16,21-1 31,22-21-31,-22 0 0,21 0 15,1 21-15,-1-21 0,21 0 0,1 0 16,21 0-16,-1 21 0,22-21 16,-21 0-16,21 0 0,-1 0 0,-20 0 15,0 0-15,-1 0 0,1 0 0,-21 0 16,-22 0-16,0 0 0,1 0 16,-22 0-16,0 0 0,-21-21 15,0 0 1,-21 0-16,0 21 0,-1-22 15,1 22-15,0-21 0,0 0 0,0 21 16,0-21-16,-1 21 0,22-21 16,-21 21-16,42 0 47,1 0-47,-1 21 0,0 0 15,0 0-15,0 0 0,-21 1 16,0-1-16,0 0 0,0 21 0,0-21 15,0 22-15,0-22 0,-21 0 0,0 21 16,0-20-16,-22-1 0,22 21 16,-21-21-16,21 0 0,-22 1 15,1-1-15,21 0 0,0-21 0,0 0 16,-1 0-16,1 0 0</inkml:trace>
  <inkml:trace contextRef="#ctx0" brushRef="#br1" timeOffset="49916.26">18478 6244 0,'0'-21'31,"0"0"-15,22 21-16,-1 0 0,0-21 15,0 21-15,-21-21 0,21 21 0,0-22 16,-21 1-16,-21 21 31,0 0-15,-21 0-16,21 0 16,-22 0-16,1 21 0,0 1 0,-1-22 15,22 21-15,-21 0 0,21 0 0,-1 0 16,1-21-16,21 21 0,0 1 15,0-1-15,0 0 0,21-21 0,1 21 16,-1 0-16,21 0 0,0 1 16,1 20-16,-1-21 0,0 0 0,1 0 15,-22 1-15,21-1 0,-21 21 0,1-21 16,-1 0-16,0 1 16,-21-1-16,0 0 0,0 0 0,0 0 0,-21 0 15,0 1-15,-22-1 0,1 0 16,0 0-16,-1-21 0,-20 0 15,20 21-15,-20-21 0,21 0 0,-1 0 16,1 0-16,0 0 0,-1-21 16,22 0-16,-21 21 0,21-21 0,21 0 15,-22-1-15,22 1 0,0 0 16,0 0-16,0 0 0,22 0 16,-1-1-16,0-20 0,21 21 0,-21-21 15,43 20-15,-22-20 0,22 21 16</inkml:trace>
  <inkml:trace contextRef="#ctx0" brushRef="#br1" timeOffset="50147.13">19219 5969 0,'-21'42'31,"0"1"-31,0-22 0,0 42 16,21-20-16,-22-22 0,22 21 15,-21 1-15,21-1 0,0 0 0,0 1 16,0-1-16,0-21 0,0 21 0,0 1 16,0-22-16,0 0 15,0 0-15,0 0 0,0 1 0,0-1 16,0-42 15</inkml:trace>
  <inkml:trace contextRef="#ctx0" brushRef="#br1" timeOffset="50645.87">18881 6435 0,'0'0'0,"-22"0"0,22-21 15,22-1 1,-1 22 0,0 0-16,21-21 15,-21 21-15,22-21 0,-1 21 0,0-21 16,22 21-16,-22-21 0,22 0 0,-1 21 0,-20-22 15,20 22-15,-21 0 16,1-21-16,-1 21 0,0 0 0,-20 0 16,-22 21-1,-22 1-15,1-1 16,0 0-16,0 0 0,0 0 0,0 22 16,-1-22-16,1 21 0,21-21 15,-21 22-15,21-22 0,-21 0 0,21 0 16,0 0-16,0 0 0,0 1 0,0-1 15,21-21-15,0 0 16,22 0-16,-22 0 0,21 0 0,-21 0 0,22 0 16,-1 0-16,-21-21 0,21 21 15,1-22-15,-1 1 0,-21 0 16,22 0-16,-22 0 0,0-22 0,0 22 16,-21-21-16,0 0 0,0 20 15,0-20-15,0 21 0,0-21 16,-21 20-16,0 1 0,0 0 0,-1 0 0,-20 0 15,21 21-15,0 0 0,-22 0 16,22 0-16,0 0 0,0 0 0,0 21 16,0-21-16,-1 21 0,22 0 15,-21 0-15,21 1 16,0-1-16,0 0 0,21 0 0,1 0 16,-1-21-16,0 21 0,0-21 15</inkml:trace>
  <inkml:trace contextRef="#ctx0" brushRef="#br1" timeOffset="51054.32">20129 6287 0,'0'-22'16,"0"44"-16,0-65 0,0 22 16,0 0-1,22 21 1,-1 0-16,0 0 15,21 0-15,-21 21 0,1-21 16,-1 21-16,0 0 0,0 22 0,21 20 16,-20-42-16,-22 22 15,0-1-15,0-21 0,0 22 0,0-1 16,0-21-16,0 0 0,0 0 0,0 1 16,0-1-16,-22-21 15,22-21 16,0-1-31,0 1 0,0-21 16,0 21-16,22 0 0,-1-22 0,-21 22 16,0-21-16,21 21 15,0-22-15,0 22 0,-21 0 0,21 0 16,1 0-16,-1-1 0,0 1 0,0 21 16,0 0-16,0 0 15,1 0 1</inkml:trace>
  <inkml:trace contextRef="#ctx0" brushRef="#br1" timeOffset="51371.14">20849 6414 0,'0'0'0,"21"0"16,0 0-16,1 0 0,-1 0 15,0-22-15,-21 1 16,21 21-16,-21-21 0,0 0 15,0 0-15,0 0 0,0-1 16,0 1-16,0 0 0,-21 21 16,0 0-16,0 0 15,-1 0-15,1 0 0,0 0 0,0 21 16,0 0-16,0 1 0,21 20 16,0-21-16,-22 21 0,22-20 15,0 20-15,0-21 0,0 0 0,0 22 16,0-22-16,0 0 15,0 0-15,0 0 0,22 0 0,-1 1 16,0-22-16,0 0 0,0 0 16,0 0-16,1 0 0,-1 0 15,21 0-15,-21-22 0,0 1 0,22 0 16,-22 21-16</inkml:trace>
  <inkml:trace contextRef="#ctx0" brushRef="#br1" timeOffset="51853.95">21717 6117 0,'-21'0'15,"0"0"-15,-1 0 0,1 0 16,0 0-16,-21 21 0,-1-21 16,22 22-16,-21-1 0,21 0 15,-22 0-15,22 0 0,0 0 0,0 1 16,-21-1-16,42 21 0,-22 22 15,1-43-15,21 0 0,0 21 16,0-21-16,0 1 0,0-1 0,21-21 16,1 21-16,-1-21 15,0 0-15,21 0 0,-21 0 0,1 0 16,20 0-16,-21 0 0,21-21 16,-20 0-16,20-1 0,-21-20 15,21 21-15,-20 0 0,-1-22 0,0 1 16,0 0-16,0-1 0,0 1 0,1 0 15,-22-22-15,0 22 0,21-22 16,0 22-16,-21-21 0,21 20 0,-21 1 16,0 0-16,0 20 0,0 1 15,0 0-15,0 42 16,0 22-16,-21-22 0,21 21 16,0 0-16,-21 1 0,21 20 15,0-20-15,0-1 0,0 0 0,0 22 16,0-22-16,0 0 0,0 1 15,0-22-15,0 21 0,0 1 16,0-22-16,0 0 0,0 0 0,21 0 16,0-21-16,0 0 15</inkml:trace>
  <inkml:trace contextRef="#ctx0" brushRef="#br1" timeOffset="53454.32">23199 5969 0,'0'0'0,"0"-21"0,-22 21 31,22 21-31,0 0 15,-21 22-15,0-22 0,0 21 16,21-21-16,-21 22 0,0-1 0,-1-21 16,1 21-16,0 1 0,0-22 15,0 21-15,0-21 0,21 1 0,0-1 16,-22 0-16,22 0 16,0-42-1,22 0 1,-1 0-16,0-1 0,-21-20 15,21 21-15,0-21 0,0 20 0,1-20 16,-1 0-16,0 21 0,-21-22 0,21 1 16,0 21-16,0-22 0,1 22 15,-22 0-15,21 21 16,-21 21 0,21 0-16,-21 22 0,0-22 0,0 21 15,0-21-15,21 22 0,-21-22 0,21 21 16,0-21-16,-21 22 0,22-22 15,-1 0-15,0 0 0,0 0 16,0 1-16,0-1 0,1 0 16,20-21-16,0 0 0,-21 0 0,22 0 15,-1 0-15,0 0 0,1-21 0,-22 0 16,21-1-16,1 1 0,-22-21 16,0 21-16,0 0 0,0-22 15,0 22-15,1-21 0,-1-1 0,0 1 16,0 0-16,-21-1 0,0 22 0,21-21 15,-21 21-15,0 0 0,21 21 0,-21 21 32,-21 0-32,0 21 0,0-21 15,21 22-15,0-22 0,0 21 16,-21-21-16,21 22 0,0-22 16,0 21-16,0-21 0,0 1 0,0-1 15,21 0-15,0 0 0,0-21 16,0 21-16,1-21 0,-1 0 0,0 0 15,21 0-15,-21 0 0,1 0 0,-1-21 16,21 0-16,-21 0 0,0 0 16,1-1-16,-22 1 0,21-21 0,0 21 15,-21-22-15,0 1 0,21 0 16,-21-1-16,21 22 0,-21-21 0,0 21 16,0 0-16,0-1 0,0 1 15,0 42 1,0 1-1,0 20-15,-21-21 0,21 0 16,-21 22-16,21-22 0,0 21 0,0-21 16,0 0-16,0 1 0,42-1 15,-21 0-15,1 0 0,-1 0 0,21-21 16,0 21-16,1-21 0,-22 0 0,21 0 16,22 0-16,-22 0 0,-21 0 15,22 0-15,-1-21 0,-21 0 0,43-21 16,-43 21-16,0-22 0,0 22 15,-21-21-15,0-1 0,21-20 16,0 21-16,-21-22 0,22 1 0,-22-1 16,21 22-16,-21-22 15,0 22-15,21 0 0,-21 20 0,0 1 16,0 0-16,0 0 0,0 42 16,0 0-1,0 0-15,-21 22 0,21-1 0,-21 0 16,21 1-16,-22-1 0,22 0 15,0 22-15,0-22 0,0 1 0,0-1 16,0 0-16,0 1 0,0-22 16,22 21-16,-1 0 0,-21-20 15,21-1-15,0 0 0,-21 0 0,21 0 0,0 0 16,1-21-16,-1 0 0,-21 22 0,21-22 16,0 0-16,0 0 15,0 0-15,1-22 0,-1 1 0,0 21 16,0-21-16,0 0 0,0-21 0,1 20 15,-1-20-15,0 0 0,0-1 16,0 1-16,0-21 0,1 20 0,-1-20 16,0-1-16,0 1 0,0-1 15,0 22-15,1 0 0,-22-22 0,0 43 16,0-21-16,0 20 0,0 1 0,0 0 16,-22 21-1,1 21-15,0 0 0,0 1 0,0 20 0,0 0 16,-1 1-16,22 20 15,0-21-15,0 22 0,0-1 0,0 1 16,0-22-16,0 1 0,0 20 0,0-21 16,0 1-16,0-22 0,0 21 15,0 1-15,0-22 0,22 0 0,-1 21 16,0-21-16,-21 1 0,21-1 0,0 0 16,0-21-16,1 21 0,-1-21 15,0 0-15,21 0 0,-21 0 0,22 0 16,-1 0-16,0 0 0,1 0 15,-1 0-15,-21-21 0,22 0 0,-1 21 16,0-21-16,-21-1 0</inkml:trace>
  <inkml:trace contextRef="#ctx0" brushRef="#br1" timeOffset="53734.16">26797 5588 0,'21'-21'0,"-42"42"0,63-42 15,-21 21-15,-21 21 16,22 0-16,-1 0 0,0 22 16,0-1-16,0 0 0,0 1 15,1-1-15,-1 0 0,21 1 0,0-1 16,-20 0-16,20 1 0,0-1 16,1-21-16,-22 22 0,21-22 15,-21 0-15,22 0 0,-22 0 0,0 0 16,0 1-16,0-1 0,0-21 15,1 0 1,-22-21-16,21-1 16,-21 1-16,0 0 15,21-21-15,-21 21 0</inkml:trace>
  <inkml:trace contextRef="#ctx0" brushRef="#br1" timeOffset="53947.04">27622 5567 0,'0'-21'0,"0"42"0,0-63 0,0 20 0,-21 22 15,0 22 1,0-1-16,0 21 0,0 0 0,-1 1 16,1-1-16,-21 22 0,21-22 15,-22 21-15,1-20 0,0 20 0,-22-20 16,22-1-16,0 0 0,-1 1 16,1-1-16,0-21 0,-1 21 0,1-20 15,21-1-15,-22 21 0,22-21 0,0 0 16,0 1-16,21-1 15,-21-21-15,0 0 0</inkml:trace>
  <inkml:trace contextRef="#ctx0" brushRef="#br1" timeOffset="75826.52">16468 8297 0,'-22'0'15,"1"0"-15,0 0 16,0 0-16,0 0 0,0 0 15,-1 0-15,1 0 0,-21 0 0,21 0 16,0 0-16,-22 0 0,22 0 16,-21 0-16,21 0 0,-22 0 0,22 0 15,-21 0-15,21 0 0,-1 0 16,-20 0-16,21 0 0,0 0 16,0 0-16,-1 0 0,-20 0 0,21 0 15,0 0-15,0 0 16,42 0 31,0 0-47,0 0 15,0 0-15,0 0 0,1 0 0,20 0 16,0 0-16,1 0 16,20 0-16,-21 0 0,22 0 0,21 0 0,-22 0 15,1 0-15,20 0 0,-20 0 16,-1 0-16,1 0 0,-1 0 15,-20 0-15,20-21 0,-21 21 0,1 0 16,-22 0-16,0 0 0,21 0 0,-20 0 16,-1 0-1,-21-21-15,0 0 32,-21 21-17,-1 0-15,1 0 16,21-21-16,-21 21 15,0 0 1,0-21-16,21-1 16,0 1-1,0 0 1,0 0-16,0 0 16,0 0-16,0-1 15,0 1-15,0 0 0,0 0 16,-21 21-16,21-21 0,-22 21 15,1-21-15,0 21 16,0 0 15,21 21-15,0 0 0,0 0-16,0 0 0,0 0 15,0 1-15,0-1 0,21 0 16,0-21-16,-21 21 0,21 0 0,1-21 15,-1 21-15,0-21 0,0 0 0,0 22 16,0-22-16,1 0 0,20 0 16,-21 0-16,0 0 0,0 21 0,1-21 15,-1 0-15,0 0 16,-21 21 15,-21-21-31,0 21 0,-1-21 16,1 21-16,0-21 0,-21 21 0,21 1 15,-1-1-15,-20 0 0,21 0 0,0 0 16,0 22-16,-22-22 0,22 0 16,0 0-16,-21 21 0,20-20 0,1-1 15,0 21-15,0-21 0,0 0 0,0 1 16,-1-1-16,22 0 16,0 0-16,-21-21 0,21 21 15,0-42 16,0 0-31,0 0 16,21 0-16,1-1 0</inkml:trace>
  <inkml:trace contextRef="#ctx0" brushRef="#br1" timeOffset="76826.35">18711 7959 0,'21'0'16,"-21"-21"-1,0-1-15,0 1 16,22 0-16,-22 0 0,0 0 16,0 0-16,0-1 0,0 1 0,0 0 15,-22 21-15,1-21 0,0 0 16,0 0-16,0-1 0,-22 22 0,22 0 16,-21 0-16,21 0 0,-22 0 15,1 0-15,21 0 0,-21 0 16,-1 22-16,1-1 0,21-21 0,-22 21 15,22 0-15,0 0 0,0 0 16,-21 1-16,42 20 0,-43 0 16,43-21-16,-21 1 0,21-1 0,0 21 15,0-21-15,0 0 0,21 1 16,0-1-16,1-21 0,20 0 16,-21 0-16,21 0 0,1 0 15,-1 0-15,0 0 0,1 0 0,-1-21 16,0-1-16,1 1 0,-1 0 0,-21 0 15,22 0-15,41-85 16,-84 85 0,21 0-16,-21-1 0,0 1 15,0 0 1,-21 21 0,21 21-16,-21 0 0,21 1 15,0-1-15,0 0 0,-21 21 16,21-21-16,0 22 0,-21 20 0,21-20 15,0-1-15,0 21 0,0 1 0,-21-1 16,21 1-16,0-1 0,-22 1 16,22 21-16,0-1 0,0 86 15,0-107-15,0 22 0,0-1 0,0-20 16,0 21-16,0-22 16,0 1-16,0-22 0,0 21 0,0-20 15,0-1-15,0 0 0,-21 1 0,0-22 16,0 0-16,0 0 0,0 0 15,-22-21-15,22 0 0,-21 0 0,-1 0 16,1-21-16,-21 0 0,-1 0 0,22-21 16,-22-1-16,1 22 0,20-21 0,-20-1 15,21 1-15,-1-21 0,1 20 16,0 1-16,20 0 0,1-22 0,21 22 16,0-1-16,0-20 0,0 21 0,0-1 15,21 1-15,1 0 0,-1-1 16,0 1-16,21 21 0,-21-22 15,1 1-15,20 0 0,-21-1 0,21 1 16,1 0-16</inkml:trace>
  <inkml:trace contextRef="#ctx0" brushRef="#br1" timeOffset="77702.85">18881 7895 0,'21'-21'63,"0"0"-63,0 0 15,0 21-15,0-21 0,22-1 0,-22 1 16,0 0-16,0 0 0,0 0 15,-21 0-15,0-1 0,0 1 16,0 0-16,-21 21 16,0 0-16,0 0 0,0 21 15,0 0-15,-1 1 0,1-1 0,0 0 16,0 0-16,21 21 0,-21-20 16,21 20-16,-21-21 0,21 21 15,0-20-15,0-1 0,0 21 0,0-21 16,0 0-16,0 1 0,21-1 15,0 0-15,0-21 0,0 0 0,0 21 16,22-21-16,-22 0 0,0 0 16,21 0-16,-20-21 0,20 0 0,-21 21 15,21-21-15,-20-1 0,20 1 0,-21 0 16,21-21-16,-20 21 0,-1-22 16,0 22-16,0 0 0,0-21 0,0-1 15,1 22-15,-22 0 0,21-21 0,-21 20 16,21 22-16,-21-21 0,0 0 15,0 42 17,0 0-32,0 1 0,0-1 15,0 0-15,-21 0 0,21 0 0,0 22 16,0-22-16,0 0 0,-21 0 16,21 0-16,0 0 0,0 1 0,0-1 15,0 0-15,0 0 16,0-42 31,0 0-47,0 0 0,0-1 0,0 1 15,21-21-15,0 21 0,0 0 16,0-22-16,0 22 0,1-21 16,20 21-16,-21-1 0,21-20 0,-20 21 15,20 21-15,-21-21 0,21 0 0,-20 21 16,-1 0-16,21 0 0,-21 0 15,0 0-15,1 21 0,-22 0 16,21 0-16,-21 21 0,0-20 0,0-1 16,0 0-16,0 21 0,-21-21 15,21 1-15,-22 20 0,22-21 0,0 0 16,0 0-16,0 1 0,-21-1 16,21 0-16,0 0 0,0 0 15,-21-21-15,21-21 47,0 0-47,0 0 0</inkml:trace>
  <inkml:trace contextRef="#ctx0" brushRef="#br1" timeOffset="78113.61">20235 7684 0,'21'0'47,"1"0"-47,-1 0 16,0 0-16,0 0 0,0-22 0,0 22 16,1-21-16,-1 21 0,0-21 0,-21 0 15,21 21-15,-21-21 0,0 0 16,0-1-1,-21 22-15,0 0 0,0 0 0,-1 0 16,1 0-16,0 22 16,0-22-16,0 21 0,0 0 0,21 0 15,-22 21-15,22-20 0,-21-1 16,21 21-16,-21-21 0,21 22 0,0-22 16,0 0-16,0 0 0,0 21 0,0-20 15,0-1-15,0 0 0,0 0 16,21 0-16,0 0 0,1-21 0,-1 22 15,21-22-15,-21 0 0,0 0 0,22 0 16,-22 0-16,21 0 0,-21 0 16,22-22-16,-22 22 0,21-21 0,-21 0 15,22 0-15,-22 0 0,0 0 0</inkml:trace>
  <inkml:trace contextRef="#ctx0" brushRef="#br1" timeOffset="78550.36">20807 7705 0,'0'-21'0,"0"-1"16,0 1 0,0 0-16,0 0 0,21 21 15,0-21-15,0 21 0,0 0 0,1-21 16,-1 21-16,0 0 0,0 0 16,0 0-16,0 0 0,1 0 15,-1 0-15,0 21 0,-21 0 0,21 0 16,-21 0-16,0 22 15,0-22-15,0 21 0,0-21 0,0 22 16,21-22-16,-21 21 0,0-21 0,0 0 16,0 22-16,0-22 0,0 0 15,0 0-15,0 0 0,-21-21 47,21-21-47,0 0 0,0 0 0,0 0 16,0 0-16,0-1 0,0 1 15,0-21-15,21 21 0,-21-22 0,21 22 16,1 0-16,-22-21 0,21 21 16,0-1-16,-21 1 0,21 0 15,0 21-15,-21-21 0,21 21 0,1-21 16,-1 21-16,0 0 16,0 0-16,0 0 15,0 0-15,1 0 0,-1 0 16,0 0-16,0 0 0</inkml:trace>
  <inkml:trace contextRef="#ctx0" brushRef="#br1" timeOffset="79406.39">21865 7684 0,'21'-85'31,"-21"64"-31,0 0 0,0-1 16,0 1-16,-21 0 0,0 21 15,0-21-15,21 0 0,-21 21 0,-1 0 16,1 0-16,0 0 16,0 0-16,0 21 0,0 0 0,-1 0 15,1 0-15,0 1 0,0 20 0,-21-21 16,20 21-16,1 1 15,0-22-15,21 0 0,0 21 0,-21-20 16,21-1-16,0 21 0,0-21 0,0 0 16,0 1-16,0-1 15,21 0-15,0-21 0,0 0 16,1 0-16,20 0 0,-21 0 0,0 0 16,0-21-16,1 0 0,20 21 15,-21-22-15,0 1 0,0 0 0,1-21 16,-1 21-16,0-1 0,0-20 15,-21 21-15,0-21 0,0 20 0,0-20 16,0 21-16,0 0 0,0 0 0,0-1 16,0 1-16,0 42 31,0 1-15,0-1-16,0 0 0,0 0 15,0 21-15,0-20 0,0-1 0,0 0 16,0 21-16,0-21 0,0 1 0,0-1 15,0 0-15,0 0 0,0 0 16,0 0-16,21-21 0,0 0 16,1 22-16,-1-22 0,0 0 15,0 0-15,0 0 0,22-22 16,-22 22-16,0-21 0,0 0 16,0 0-16,0-21 0,22 20 15,-22-20-15,0 21 0,21-21 0,-20-1 16,20-20-16,-21 20 0,21-20 0,-20 21 15,20-22-15,-21 22 0,0-1 16,-21 1-16,0 0 0,0 21 0,0-1 16,0 1-16,0 0 0,-21 21 15,0 21-15,0 0 16,0 1-16,-22 20 0,22 0 0,0 1 16,0-1-16,0 0 0,-1 1 15,1-1-15,21 21 0,0-20 0,0-1 16,0-21-16,0 22 0,0-1 0,0-21 15,0 21-15,0-20 16,0-1-16,21 0 0,1 0 0,-22 0 16,21 0-16,0-21 0,0 0 0,0 22 15,0-22-15,1 0 16,-1 0-16,21 0 0,-21-22 0,0 22 16,1-21-16,-1 0 0,0 0 15,0-21-15,0 20 0</inkml:trace>
  <inkml:trace contextRef="#ctx0" brushRef="#br1" timeOffset="80301.78">23516 7112 0,'0'-21'16,"0"42"-16,0-63 0,0 21 0,0-1 16,-21 22-16,0 0 15,0 0-15,-1 0 16,1 0-16,0 0 0,0 22 16,0-1-16,0 0 0,21 21 15,-22-21-15,1 22 0,0-1 16,0 0-16,0 22 0,0-22 0,-1 1 15,1-1-15,21 0 0,0 1 16,0-1-16,-21 0 0,21-21 0,0 22 16,0-22-16,0 0 0,0 0 0,21 0 15,0 1-15,-21-1 16,22 0-16,-1-21 0,0 21 0,21-21 16,-21 0-16,1 0 0,-1 0 0,21 0 15,-21 0-15,22 0 0,-1-21 0,-21 21 16,21-21-16,1 0 0,-1-1 0,-21 1 15,22-21-15,-1 21 0,-21-22 16,21 1-16,-20 0 0,-1-1 16,-21-20-16,0 21 0,0-22 0,0 22 15,0-22-15,-21 22 0,-1 0 16,-20 20-16,0-20 0,21 21 0,-43 0 16,22 0-16,-22 21 0,22 0 0,-22 0 15,22 0-15,-21 0 0,20 0 16,22 0-16,-21 21 0,21-21 0,-1 21 15,1 0-15,21 21 0,0-20 16,0 20-16,0-21 0,21 21 0,1 1 16,-1-1-16,0 0 0,0 1 0,21 20 15,1-20-15,-22-1 0,21 21 16,1-20-16,-22-1 0,21 22 16,-21-1-16,0-21 0,1 22 0,-22-1 15,0-20-15,0 20 0,0 1 16,0-22-16,0 22 0,0-22 0,-22 0 15,1 1-15,0-1 0,0-21 0,-21 21 16,20-20-16,-20-1 0,0 0 16,21 0-16,-22 0 0,1-21 0,0 0 15,-1 0-15,22 0 0,-21 0 0,21 0 16,-1 0-16,1 0 0,0-21 0,21 0 16,0 0-16,0 0 15,0-1-15,0 1 0,21-21 16,0 0-16,1-1 0,-1 1 0,21 0 15</inkml:trace>
  <inkml:trace contextRef="#ctx0" brushRef="#br1" timeOffset="80779.2">24024 7387 0,'0'0'0,"0"-21"16,0 42 15,0 0-31,0 1 16,0 20-16,-21-21 15,21 0-15,0 22 0,0-22 0,-21 0 16,21 0-16,0 0 0,0 0 0,0 1 15,0-1-15,0 0 16,0 0-16,21-21 0,0 0 16,0 0-16,0 0 15,1 0-15,-1 0 16,0 0-16,0 0 0,-21-21 16,21 0-16,0 21 0,-21-21 15,0-1-15,22 1 0,-1-21 16,-21 21-16,0 0 0,0-22 0,21 22 15,-21-21-15,0 21 0,0-1 16,0 44 15,0-1-15,0 0 0</inkml:trace>
  <inkml:trace contextRef="#ctx0" brushRef="#br1" timeOffset="81142.59">24405 7514 0,'21'0'47,"0"0"-47,1-21 0,-1 0 15,0 21-15,0-21 16,0 21-16,-21-21 0,21 21 0,-21-22 16,-21 22-1,0 0 1,0 0-16,0 0 0,0 22 16,-1-1-16,22 0 0,-21-21 15,0 21-15,0 21 0,21-20 0,0-1 16,0 0-16,-21 0 0,21 0 0,-21 0 15,21 1-15,0-1 16,0 0-16,21 0 16,0-21-16,0 0 15,0 0-15,0 0 0,1 0 16,20 0-16,-21 0 0,0 0 16,22-21-16,-22 21 0,0-21 0</inkml:trace>
  <inkml:trace contextRef="#ctx0" brushRef="#br1" timeOffset="81865.34">24765 7493 0,'0'0'0,"0"-106"32,0 127-1,0 1-31,-21-1 16,21 0-16,0 0 0,0 21 15,-21-20-15,21-1 0,-22 0 16,22 0-16,0 0 0,0 0 15,0 1-15,0-1 0,0 0 16,0 0-16,0 0 16,22-21-1,-1 0-15,0 0 16,0 0-16,0-21 0,-21 0 16,21 21-16,1-21 0,-1 0 0,-21-1 15,21 1-15,0 0 0,-21 0 16,21-21-16,0 20 0,1 1 0,-22 0 15,0 0-15,21 0 0,-21 42 47,0 0-47,0 0 16,0 0-16,-21 1 0,21-1 16,0 0-16,0 0 0,0 0 15,0 0-15,0 1 0,0-1 16,0 0-16,0 0 0,0 0 15,21 0-15,0-21 0,0 0 16,0 0-16,0 0 16,1 0-16,-1 0 0,0 0 0,0-21 15,0 21-15,0-21 0,-21 0 16,22 0-16,-1 0 0,0-1 16,0-20-16,-21 21 0,21-21 0,-21 20 15,21-20-15,-21 21 0,0-21 16,0 20-16,0 1 0,0 0 0,0 0 15,-21 21 1,0 0-16,0 21 16,21 0-16,-21 0 0,21 1 0,-21-1 15,21 21-15,-22-21 0,22 0 16,0 1-16,0-1 0,0 0 0,0 0 16,0 0-16,0 0 15,22-21-15,-1 0 16,0 0-16,0 0 15,0 0-15,0 0 16,1-21 0,-22 0-1</inkml:trace>
  <inkml:trace contextRef="#ctx0" brushRef="#br0" timeOffset="99525.83">614 6456 0,'0'-21'16,"0"0"0,0-1-16,0 1 31,21 0-15,0 21-16,-21-21 15,0 42 32,0 0-31,0 0-16,0 1 0,0 20 15,0-21-15,0 21 0,0 1 16,0-1-16,0 0 0,0 1 16,0 20-16,0-20 0,0-1 0,0 21 15,0-20-15,0 20 16,0-20-16,0 20 0,0 1 0,0-1 15,0 1-15,0-22 0,0 21 16,0 1-16,0-22 0,0 1 0,0 20 16,-21-21-16,21 1 0,0-1 15,0 0-15,-21 64 16,21-63-16,0-1 0,0 0 0,-21 1 16,21-1-16,0 21 0,-22-41 15,22 20-15,0 0 0,0 1 16,0-22-16,0 0 0,0 0 15,0 0-15,0 0 0,0 1 0,0-1 16,0-42 31,-21-1-31,21-20-16,0 21 0,0-21 15,0-1-15</inkml:trace>
  <inkml:trace contextRef="#ctx0" brushRef="#br0" timeOffset="101222.33">550 6456 0,'0'0'0,"21"0"16,1 0-16,-1 0 16,0 0-16,0 0 0,0 0 15,0 0-15,1 0 0,-1 0 16,0 0-16,0 0 0,21 0 15,-20 0-15,-1 0 0,0 0 16,21 0-16,-21 0 0,22 0 16,-1 0-16,22 0 0,41 0 15,-41 0-15,-1 0 0,22 0 16,-21 0-16,20 0 0,1 0 16,-22 0-16,22 0 0,-21 0 15,20-21-15,1 21 0,0 0 0,-1 0 16,1 0-16,0 0 0,20 0 15,-20 0-15,0 0 0,21 0 0,-22 0 16,1-21-16,21 21 0,-22 0 16,22 0-16,0 0 0,0 0 0,0 0 15,0 0-15,-1 0 0,-20 0 16,0 0-16,-1 0 0,1 0 16,0 0-16,-22 0 0,22 21 15,-22-21-15,22 0 0,-21 0 0,20 21 16,-20-21-16,-1 0 0,22 0 15,-22 0-15,1 21 0,-22-21 0,22 0 16,-1 0-16,-20 0 0,-1 0 16,21 0-16,-20 0 0,20 0 0,22 0 15,-22 21-15,-20-21 16,-1 0-16,22 0 0,-22 0 0,0 0 16,1 0-16,-1 0 0,0 0 15,43 0-15,-43 0 16,-21 0-16,22 0 0,-1 0 0,-21 0 15,22 0-15,-22 0 0,0 0 16,0 0-16,0 0 0,0 0 0,1 0 16,-1 0-16,0 0 0,0 0 15,-21 21 79,0 1-94,0-1 0,0 0 16,0 0-16,0 0 15,0 0-15,0 1 0,0 20 0,0-21 16,0 21-16,0-20 0,0 20 0,-21-21 16,21 21-16,0 1 0,0-1 15,0 0-15,0 1 0,0 20 0,0-20 16,0-1-16,0 21 0,0-20 15,0 20-15,0-20 0,0-1 0,0 0 16,0 1-16,0-1 0,0 0 16,0 1-16,0-22 0,0 21 0,0-21 15,0 22-15,0-22 0,0 21 16,0-21-16,0 22 0,0-22 16,0 21-16,0-21 0,0 64 15,-21-64-15,21 21 0,0-20 16,0-1-16,-21 0 0,21 0 15,-22 0-15,1-21 0,0 21 0,21 1 16,-21-22-16,0 21 0,0-21 0,-1 21 16,1-21-16,0 0 0,-21 0 15,-1 21-15,22-21 0,-21 0 0,-22 0 16,22 0-16,0 0 0,-22 0 16,22 0-16,-22 0 0,22 0 15,-21 0-15,20 0 0,-20 0 0,-1 0 0,22 0 16,-22 0-16,1 0 15,-1 0-15,1 0 0,-1 0 0,-20 0 16,-1 0-16,0 0 0,1 0 0,-1 21 16,0-21-16,1 0 0,-1 0 15,22 0-15,-22 0 0,0 0 0,22 0 16,-1 0-16,-20 0 0,20 0 16,1 0-16,-22 0 0,21 21 0,1-21 15,-1 0-15,-63 0 0,64 0 16,-22 0-16,22 0 0,-1 22 15,-20-22-15,20 0 0,-21 0 0,1 0 16,-1 0-16,0 0 0,1 0 16,20 0-16,-20 0 0,20 0 15,1 0-15,-1 0 0,1 0 16,-1 0-16,-21 0 0,22 0 0,-1 0 16,-20 0-16,-1 0 0,0 0 15,22 0-15,-22 0 0,1 0 0,20 0 16,1 0-16,-1 0 0,1 0 15,-1 0-15,1 0 0,20 0 0,1 0 16,-22-22-16,22 22 0,21 0 16,-21 0-16,-1 0 0,22 0 0,0 0 15,-21 0-15,20 0 0,1 0 16,0 0-16,0 0 16,0 0 15,0 0-31,-1 0 15,22-21 1,0 0-16,0 0 0,0 0 16,0 0-16</inkml:trace>
  <inkml:trace contextRef="#ctx0" brushRef="#br0" timeOffset="102124.81">1164 6816 0,'21'21'16,"-21"0"0,0 0-16,0 0 0,0 1 15,21 20-15,-21-21 0,0 21 16,0 22-16,0-22 0,0 22 0,0-1 15,-21 1-15,0-1 0,0-20 16,0 20-16,0-21 0,-1 22 0,1-22 16,0-21-16,21 22 0,-21-22 15,0 21-15,21-21 0,0 1 16,-21-22-16,21 21 16,-22-21-1,1 0 1,21-21-16,0-1 0,0 1 15,-21 0-15,21-21 0,-21 21 16,21-1-16,0-20 0,0 21 16,0-21-16,0 20 0,0-20 0,0 21 15,0-21-15,0 20 0,0 1 16,21 0-16,0 0 0,0 21 16,1 0-1,-1 21-15,-21 0 0,21-21 0,0 43 16,-21-22-16,21 0 0,0 0 15,1 21-15,-22-20 0,21-1 16,0 0-16,0 0 0,0 0 16,0 0-16,1-21 0,-1 22 15,0-22-15,0 0 0,0 0 16,0 0-16,1 0 0,-1 0 16,0 0-16,21-22 0,-21 1 0,1 21 15,-1-21-15,0 0 0,0-21 16,-21 20-16,21-20 0,0 21 0,-21-21 15,0 20-15,0-20 16,0 21-16,22 0 0,-22 0 0,0 42 31,0 0-15,0 0-16,0 0 0,-22 22 16,22-22-16,0 0 0,0 21 15,0-21-15,0 1 0,0-1 0,-21 0 16,21 0-16,0 0 0,0 0 15,0 1 1,0-44 15,0 1-31,0 0 16,0-21-16</inkml:trace>
  <inkml:trace contextRef="#ctx0" brushRef="#br0" timeOffset="102309.22">1587 7049 0,'-21'0'16,"21"21"0,0 0-1,0 0 16</inkml:trace>
  <inkml:trace contextRef="#ctx0" brushRef="#br0" timeOffset="102853.91">1841 7303 0,'0'0'0,"0"21"0,0 21 0,0-21 0,0 0 16,0 22-16,0-22 0,0 0 15,0 21-15,0-20 0,0-1 0,0 21 16,0-21-16,0 0 0,0 1 16,-21-1-16,21 0 0,0 0 0,-21 0 15,21 0-15,0-42 47,0 0-47,0 0 16,0 0-16,0 0 0,0-1 15,0-20-15,0 21 0,0-21 0,0-1 16,0 1-16,21 0 0,0 20 16,1-20-16,-1 0 0,21 21 15,-21-22-15,22 22 0,-22 0 16,21 21-16,-21 0 0,22 0 0,-22 0 15,21 0-15,-21 21 0,22 0 16,-22 0-16,0 22 0,-21-22 0,0 21 16,0 1-16,0-22 0,0 21 15,0 0-15,0-20 0,0 20 0,-21-21 16,0 0-16,21 0 0,-22 1 16,1-1-16,21 0 0,-21 0 0,0 0 15,0 0-15,21-42 63,0 0-63,21 0 0,0 0 15,-21-22-15</inkml:trace>
  <inkml:trace contextRef="#ctx0" brushRef="#br0" timeOffset="103543.41">2646 6922 0,'0'0'0,"0"-22"16,0 44-1,0-1 1,0 21-16,0-21 0,0 0 16,-21 22-16,21-1 0,0 0 15,0 1-15,0 20 0,-22-20 0,22 20 16,-21-21-16,21 1 0,-21-1 0,21 0 15,0-20-15,0 20 0,0-21 16,-21 0-16,21 0 0,0 1 0,0-1 16,0 0-16,0-42 47,0 0-47,0-1 15,0 1-15,0 0 0,0-21 16,0 21-16,0-22 0,21 1 0,0 0 15,0 20-15,1-20 0,-1 0 16,0 21-16,0-1 0,0 1 0,0 0 16,1 0-16,-1 21 0,0 0 15,0 0-15,0 0 0,0 0 0,-21 21 32,0 0-32,0 0 0,0 1 15,-21-1-15,0 0 0,0-21 16,0 21-16,-22 0 0,22-21 15,0 21-15,0-21 0,-21 0 0,20 0 16,1 0-16,0 0 16,42 22 15,0-22-15,-21 21-16,22 0 0,-22 0 15,21 0-15,-21 0 0,21 1 16,0-1-16,-21 0 0,21 0 15,-21 0-15,21-21 0,-21 21 0,22 1 16,-1-22-16,-21 21 16,21-21-16,-21 21 0,21-21 15,0 0-15,0 0 16,1 0 0,-1 0-16,0 0 15,-21-21-15,21 0 0,-21-1 16,0 1-16</inkml:trace>
  <inkml:trace contextRef="#ctx0" brushRef="#br0" timeOffset="103951.17">3027 7472 0,'0'21'0,"-21"0"31,42-21 0,0 0-31,0 0 0,0-21 0,0 0 16,1 0-16,-1 0 15,0-1-15,0 1 0,0 0 0,-21 0 16,21 21-16,-21-21 0,0 0 16,22-1-16,-44 22 31,1 0-31,0 0 0,21 22 15,-21-1-15,0 0 0,0 0 0,21 0 16,0 0-16,-22 1 0,22-1 16,-21 21-16,21-21 0,-21 0 0,21 1 15,0-1-15,0 0 0,0 0 16,0 0-16,0 0 0,0 1 0,0-1 16,0 0-1,21-21 1,0 0-16,43 0 15,-43-21-15,0 21 16,0-21-16,1-1 0</inkml:trace>
  <inkml:trace contextRef="#ctx0" brushRef="#br0" timeOffset="104538.35">3831 7260 0,'0'0'15,"0"-21"-15,-21 0 0,0 21 16,0 0-16,-1 0 0,1-21 16,0 21-16,0 0 0,0 0 15,0 0-15,-1 21 0,1 0 16,0 0-16,0 0 0,0 1 0,0 20 16,-1-21-16,1 0 0,0 22 15,0-22-15,21 21 0,-21-21 0,0 22 16,21-22-16,-22 0 0,22 0 15,0 0-15,0 0 0,0 1 0,0-1 16,22-21 0,-1 0-16,0 0 15,0 0-15,0 0 0,0 0 16,1-21-16,-1 21 0,21-22 0,-21 22 16,0-21-16,1 0 0,-1 0 0,0 0 15,21 0-15,-21-22 0,1 1 16,-1 21-16,-21-22 0,21 1 15,0-21-15,0 20 0,-21 1 16,21 0-16,-21-1 0,0 1 0,0 0 16,0 20-16,22 1 0,-22 0 15,0 0-15,0 0 0,0 0 0,-22 42 32,22 0-32,0 0 15,-21 0-15,21 0 0,-21 22 0,0-1 16,21 0-16,0 22 0,0-22 15,0 1-15,-21 20 0,21-21 0,0-20 16,0 20-16,0 0 0,0-21 16,0 1-16,0-1 0,0 0 15,0 0-15,21 0 0,0 0 0,0-21 16,0 22-16,1-22 16,-1 0-16,0 0 0,0 0 15,0 0-15,0-22 0,1 1 0,-1 0 16</inkml:trace>
  <inkml:trace contextRef="#ctx0" brushRef="#br0" timeOffset="105529.86">4403 7049 0,'0'-22'0,"21"1"15,-21 0 1,0 0-16,0 42 47,-21 0-47,21 0 15,0 22-15,0-1 0,-22 0 16,22 1-16,-21-1 0,0 22 0,0 41 16,0-62-16,0-1 15,21 0-15,-22 1 0,1-1 0,0-21 16,21 22-16,0-22 0,-21 0 0,21 0 15,-21-21-15,21 21 0,0-42 47,0 0-31,0 0-16,0 0 0,0-1 0,0-20 0,0 21 16,0-21-16,0 20 15,0-20-15,0 21 0,0-21 0,0 20 16,21 1-16,-21 0 15,21 21-15,0 21 16,-21 0-16,21 1 0,-21-1 16,22 21-16,-22-21 0,21 0 15,0 22-15,-21-22 0,21 0 0,0 0 16,0 0-16,-21 1 0,22-1 16,-1-21-16,0 21 0,0-21 0,0 0 15,0 0-15,1 0 16,-1 0-16,0 0 0,0 0 0,0-21 15,0 21-15,1-21 0,-1-1 16,0 1-16,-21 0 0,0 0 0,21 0 16,-21-22-16,21 22 0,-21-21 15,0 21-15,0 0 0,0-22 0,0 22 16,0 0-16,0 42 31,0 0-31,0 0 0,0 1 0,0-1 16,0 0-16,0 0 0,0 21 15,0-20-15,0-1 0,0 0 0,0 0 16,0 0 0,0 0-16,0 1 0,0-44 47,0 1-32,0 0-15</inkml:trace>
  <inkml:trace contextRef="#ctx0" brushRef="#br0" timeOffset="105706.76">4741 7133 0,'0'-21'0,"0"42"0,-21-42 0,0 21 31,0 0-31,21 21 16,0 0-1,0 1-15</inkml:trace>
  <inkml:trace contextRef="#ctx0" brushRef="#br0" timeOffset="106138.51">5101 7176 0,'0'0'0,"0"-22"31,-21 22-15,0 22-1,0-22-15,-1 21 0,1-21 0,0 21 16,0 0-16,0 0 0,0 0 16,21 1-16,-22-1 0,1 21 15,21-21-15,0 22 0,0-22 16,0 0-16,21-21 0,1 21 15,-22 0-15,21-21 0,0 21 0,0-21 16,21 0-16,-20 22 0,-1-22 16,0 0-16,0 21 0,0-21 15,0 0-15,1 21 0,-1-21 0,-21 21 16,0 0 0,-21 0-16,-1-21 15,1 0-15,-21 22 0,21-22 16,0 0-16,-1 0 0,-20 0 15,21 0-15,0 21 0,0-21 0,-1 0 16,1 0-16,0 0 0,0 0 16,63 0 15,-21-21-31,1 21 16,-1-22-16</inkml:trace>
  <inkml:trace contextRef="#ctx0" brushRef="#br0" timeOffset="106474.46">5355 7070 0,'0'-21'0,"0"42"0,0-64 16,0 22-16,0 42 47,0 1-32,0 20-15,0-21 0,0 21 0,-21 1 16,21-1-16,0 0 0,0 22 16,-21-22-16,21 1 0,0-1 0,0 0 15,0-21-15,-21 22 0,21-22 16,0 21-16,0-21 0,0 1 0,0-1 16,0 0-16,0 0 0,0 0 15,21 0 1,0-21-16,0 0 15,0 0-15,0 0 0,1-21 16,-22 0 0,21 21-16,0-21 0,0 0 0,-21 0 15</inkml:trace>
  <inkml:trace contextRef="#ctx0" brushRef="#br0" timeOffset="106705.6">5313 7451 0,'0'0'0,"-21"0"0,-1 0 16,44 0 15,-1 0-31,0 0 16,0 0-16,0 0 0,0 0 16,1-21-16,20 21 0,-21 0 15,0-22-15,0 22 0,1 0 0,-1-21 16,0 21-16,0 0 0,-21-21 15,21 21-15,0-21 16,-21 0-16</inkml:trace>
  <inkml:trace contextRef="#ctx0" brushRef="#br0" timeOffset="107066.39">6011 6752 0,'0'0'0,"-21"0"0,-21 0 0,-106 85 31,126-85-31,1 21 16,0 0-16,21 0 0,0 1 0,0-1 15,0 0-15,0 0 0,0 0 16,0 0-16,21-21 0,-21 22 16,21-22-16,1 0 0,-1 21 0,0-21 15,0 0-15,21 0 0,-20 0 16,-1 0-16,21 0 0,-21-21 0,22 21 15,-22-22-15,0 22 0,21-21 0</inkml:trace>
  <inkml:trace contextRef="#ctx0" brushRef="#br0" timeOffset="107614.08">6032 6477 0,'-21'0'16,"42"0"-16,-63 0 0,21 0 0,-21 0 16,20 0-16,-20 0 0,21 21 0,-21 0 15,20 1-15,1-1 0,-21 0 0,21 21 16,0-21-16,-1 1 0,-20 20 16,21-21-16,0 21 0,0-20 0,-1 20 15,1-21-15,0 21 0,-21-20 0,42-1 16,-21 21-16,-1-21 15,22 0-15,-21 1 0,21 20 0,0-21 16,0 0-16,0 22 0,0-22 16,0 0-16,21 0 0,1-21 15,-1 21-15,0 0 0,0-21 0,0 0 0,22 0 16,-22 0-16,21 0 0,0 0 16,-20 0-16,62 0 0,-41 0 15,-1-21-15,0 0 0,1 0 16,-1 21-16,-21-21 0,21 0 15,22-22-15,-22 22 0,-21 0 16,1 0-16,-1 0 0,0-22 0,-21 22 16,0 0-16,21-21 0,-21 20 15,0-20-15,0 21 0,0-21 16,0-1-16,-21 22 0,0-21 0,0-1 16,-1 22-16,-20-21 0,21 21 0,-21 0 15,-1-1-15,1 22 0,0 0 16,-43 0-16,43 0 0,-1 0 15,1 0-15,0 0 0,-1 22 16,22-1-16,-21 0 0,21 0 0,-1 0 16,1-21-16,21 21 0,-21 1 15</inkml:trace>
  <inkml:trace contextRef="#ctx0" brushRef="#br0" timeOffset="108573.67">7705 6562 0,'-22'-21'0,"44"42"0,-44-64 0,22 22 15,0 0 1,0 42 15,0 0-15,0 22-16,0-22 0,0 21 15,0 1-15,0-1 0,0 0 0,0 1 16,0-1-16,0 21 0,0-20 16,0 20-16,0 1 0,-21 84 15,21-85-15,-21 1 0,21 21 0,0-22 16,-21 1-16,0-1 0,21-21 15,-21 22-15,21-22 0,0 22 0,0-22 16,0 22-16,0-22 0,-22 0 16,22 1-16,0-1 0,0 0 15,0 1-15,0-1 0,0-21 0,0 0 16,0 0-16,0 1 0,0-1 16,0-42 15,0-1-31,0 1 0,0-21 15,0 21-15,0-22 0,22 1 16,-22 0-16</inkml:trace>
  <inkml:trace contextRef="#ctx0" brushRef="#br0" timeOffset="109905.16">7810 6604 0,'0'0'0,"-21"0"0,21-21 0,0 0 15,21 21 17,22 0-32,-22 0 0,0 0 15,21 0-15,1-21 16,-1 21-16,0 0 0,22 0 0,-22 0 15,22 0-15,-1-22 0,1 22 16,-1 0-16,1 0 0,20 0 0,1 0 16,21-21-16,-21 21 0,-1 0 0,22 0 15,-21 0-15,-1 0 0,22 0 16,0 0-16,21 0 0,0 0 0,0 0 16,0 0-16,0 0 0,0-21 15,0 21-15,0 0 0,0 0 0,21 0 16,-21 0-16,0 0 0,0 0 15,0 0-15,0 0 0,-21 0 0,0 0 16,21 0-16,-21 0 16,0 0-16,21 0 0,-22 0 0,1 0 15,0 0-15,0 0 0,-21 0 16,-1 0-16,1 0 0,21 0 0,-22 0 16,1 0-16,0 0 0,-1 0 15,-20 0-15,21 21 0,-1-21 0,-20 21 16,-1-21-16,1 0 0,20 22 0,-41-22 15,20 21-15,1-21 0,-1 0 16,-20 0-16,20 0 0,-21 0 16,1 0-16,20 0 0,-20 0 0,-1 0 15,0 0-15,1 0 0,-22 0 0,21 0 16,-21 0-16,22 0 16,-22 0-16,0 0 0,0 0 0,0 0 15,0 0-15,22 0 0,-22 0 16,0 0-16,0 0 0,0 0 15,-21 21 32,-21-21-47,21 21 0,-21 0 16,0 0-16,21 1 0,0 20 16,0-21-16,-21 0 0,21 22 0,-21-22 15,21 21-15,-22 0 0,22 1 16,0-22-16,0 21 0,0 22 15,0-22-15,0 0 0,0 22 0,-21-22 16,21 22-16,0-22 0,0 22 16,0-22-16,0 21 0,0-20 0,0-1 15,21 0-15,-21 1 0,0-1 16,22 0-16,-22 1 0,21-1 0,-21 0 16,21 1-16,-21-22 0,0 21 0,0 1 15,0-22-15,0 21 0,0-21 16,0 0-16,-21 22 0,0-22 15,-1 0-15,1 0 0,0 0 16,-21-21-16,21 22 0,-1-22 0,-20 0 16,21 21-16,-21-21 0,-1 21 15,-20-21-15,20 0 0,1 0 16,-21 0-16,-1 0 0,1 21 0,-1-21 16,1 0-16,-1 0 0,-21 0 15,22 0-15,-22 0 0,1 0 0,-1 0 16,0 0-16,-21 0 0,22 0 0,-22 0 15,0 0-15,0 0 0,0 0 16,-21 0-16,22 0 0,-22 0 0,0 0 16,0 0-16,0 0 0,0 0 15,0 0-15,21 0 0,-21 0 0,0 0 16,0 0-16,0 0 0,21 21 16,-21-21-16,21 21 0,0-21 0,-21 0 15,0 0-15,0 0 0,0 0 16,0 0-16,0 0 0,0 0 0,0 0 15,0 0-15,0 0 0,21 0 0,1 0 16,-1 0-16,0 0 0,21 0 16,-21 0-16,22 0 0,-1 0 0,0 0 15,1 0-15,-1 0 0,0 0 16,-20 0-16,20 0 0,0-21 0,-21 21 16,43 0-16,-22 0 0,22-21 0,-1 21 15,1 0-15,-1 0 0,22 0 16,-43 0-16,43-21 15,21 21-15,-22 0 0,22 0 0,0 0 16,0 0-16,21-21 31,21 21-15,0-21-16,0 21 0,1-22 16,20 1-16,-21 0 0,0 21 15,22-21-15,-22 0 0</inkml:trace>
  <inkml:trace contextRef="#ctx0" brushRef="#br0" timeOffset="110381.82">8297 7112 0,'0'0'0,"0"-21"15,0 0 1,0 42 15,0 0-31,0 21 16,0 1-16,0-22 0,0 42 15,0-20-15,0-1 0,0 0 0,0 22 16,0-22-16,0 1 0,-21-1 0,21 0 16,0 1-16,0-22 0,0 21 15,0-21-15,0 22 0,0-22 0,-21 0 16,21 0-16,0 0 0,0 0 15,-21 1-15,21-1 16,0-42 15,0-1-31,0 1 16,0 0-16,0 0 0,0-21 16</inkml:trace>
  <inkml:trace contextRef="#ctx0" brushRef="#br0" timeOffset="110753.61">8213 7154 0,'0'0'15,"0"-21"-15,0 0 0,0 0 0,0 0 16,0 0-16,21-1 16,0 1-16,0 0 0,0 0 0,0 21 15,1-21-15,-1 0 0,0 21 16,21-22-16,-21 22 0,1 0 0,20 0 15,-21 0-15,0 0 0,22 0 0,-22 22 16,21-1-16,-21 0 0,0 0 16,22 43-16,-43-43 0,0 21 15,0 0-15,0 1 0,-21-1 16,-1-21-16,-20 22 0,21-1 16,-21-21-16,20 0 0,-20 0 15,21 1-15,0-1 0,0 0 0,-1-21 16,1 0-16,0 21 0,0-21 15,42 0 32,0 0-31,0 0-16,1 0 0</inkml:trace>
  <inkml:trace contextRef="#ctx0" brushRef="#br0" timeOffset="111155.39">8721 7557 0,'-22'0'32,"22"-22"-32,0 1 0,22 0 15,-1 21-15,-21-21 0,21 0 16,0 21-16,0-21 0,0-1 0,1 22 15,-1 0-15,0-21 16,0 21-16,0 0 0,0 0 0,22 0 16,-22 0-16,0 21 0,0 1 0,0-1 15,-21 0-15,0 0 0,22 21 16,-22-20-16,0-1 0,0 0 0,0 0 16,-22 0-16,1 0 0,0 1 0,21-1 15,-21-21-15,0 21 0,0-21 16,21-21 15,0 0-15,0-1-16,0 1 0,0 0 15,21 21-15,-21-21 0,0 0 16,21 0-16,0-1 0,0 1 16,0 0-16,1 0 0,-22 0 15,21 0-15</inkml:trace>
  <inkml:trace contextRef="#ctx0" brushRef="#br0" timeOffset="111367.26">9356 7303 0,'0'21'0,"0"0"0,0 0 0,0 0 16,0 22-16,0-22 0,0 0 16,0 0-16,0 21 0,0-20 0,0-1 15,0 0-15,0 0 0,0 0 0,0 0 16,0 1-16,-22-1 15,1 0 1,21-42 15,0 0-31,0-1 16</inkml:trace>
  <inkml:trace contextRef="#ctx0" brushRef="#br0" timeOffset="111658.09">9356 7154 0,'0'-21'15,"0"0"17,21 21-32,-21-21 15,0 0-15,0 0 31,-21 21-31,-1 0 16,1 0-16,0 0 0,0 21 16,21 0-16,0 0 15,0 0-15,0 0 16,0 1-16,0-1 0,21 0 16,-21 0-16,21-21 15,0 21-15,-21 0 0,22-21 0</inkml:trace>
  <inkml:trace contextRef="#ctx0" brushRef="#br0" timeOffset="112149.81">9694 7366 0,'-21'0'46,"0"0"-46,21 21 16,-21 0-16,21 1 0,0-1 0,-21 0 16,-1 0-16,22 21 0,-21-20 15,21-1-15,0 0 0,-21 21 0,21-21 16,0 1-16,0-1 0,0 0 16,0 0-16,21-21 15,-21 21-15,21-21 0,1 0 0,-1 0 16,21 0-16,-21 0 0,0 0 0,22 0 15,-22 0-15,21-21 0,-21 21 16,1-21-16,20 0 0,-21 0 16,0 21-16,0-22 0,1-20 0,-1 21 15,-21 0-15,0-22 0,0 22 16,0-21-16,0 0 0,-21-1 0,-1 22 16,1-21-16,0 21 0,-21-1 15,21 1-15,-22 0 0,22 21 0,-21 0 16,21 0-16,-1 0 0,-20 21 0,21-21 15,0 21-15,0 1 0,-1 20 16,1-21-16,21 0 0,0 0 0,0 1 16,0 20-16,0-21 15,0 0-15,0 0 0,0 1 16,0-1-16,21-21 0,1 0 0,20 0 16,-21 0-16,0 0 0,22 0 0,-1 0 15</inkml:trace>
  <inkml:trace contextRef="#ctx0" brushRef="#br0" timeOffset="112558.58">10118 7493 0,'0'0'0,"0"-42"32,0 21-32,0-1 0,21 1 15,0 0-15,0 21 16,-21-21-16,21 21 0,0 0 0,1 0 15,20 0-15,-21 0 0,0 0 0,0 0 16,1 0-16,-1 21 0,0 0 16,0 22-16,0-22 0,-21 0 0,0 0 15,0 0-15,0 22 0,0-22 16,0 0-16,0 0 0,0 0 0,0 0 16,0 1-16,0-1 0,0 0 15,-21-21 1,21-21 15,0 0-15,0-1-16,0 1 0,21 0 0,-21 0 15,0 0-15,21 0 0,22-22 16,-43 22-16,21 0 0,0 0 16,0 0-16,0-1 0,-21 1 0,22 0 15,-1 0-15,0 21 0,0-21 0,0 21 16,0-21-16,1 21 0,-1 0 15</inkml:trace>
  <inkml:trace contextRef="#ctx0" brushRef="#br0" timeOffset="112785.86">10858 7260 0,'0'64'32,"0"-43"-32,0 0 0,-21 21 15,0-20-15,21-1 0,-21 0 0,21 21 16,0-21-16,0 1 0,-21-1 15,21 0-15,0 0 0,-21 0 16,21 0-16,0 1 0,0-1 16,0-42 31,0-1-32,21 1-15,0 0 16</inkml:trace>
  <inkml:trace contextRef="#ctx0" brushRef="#br0" timeOffset="113165.64">10731 7049 0,'0'0'0,"0"21"16,-21-21-16,21 21 0,-21 0 0,21 0 15,0 0-15,0 1 16,0-1-16,0 0 0,21-21 16,-21 21-16,21-21 0,1 0 0,-1 0 0,0 0 15,0 0 1,0 0-16,0 0 0,1 0 0,-1-21 16,0 21-16,0-21 0,0 0 15,-21-1-15,0 1 0,0 0 16,0 0-16,0 0 0,-21 0 0,0-1 15,0 1-15,0 21 0,-1 0 16,1 0-16,0 0 0,0 0 0,0 0 16,0 0-16,21 21 0,-22-21 15,22 22-15,-21-1 16,21 0-16,0 0 0,0 0 0,0 0 16,0 1-16,0-1 0,0 0 0,21 0 15,1-21-15,-1 0 16,0 0-16</inkml:trace>
  <inkml:trace contextRef="#ctx0" brushRef="#br0" timeOffset="114035.18">11536 6922 0,'0'0'0,"0"-22"0,-21 44 47,21-1-47,-22-21 0,22 21 16,0 0-16,0 21 0,-21-20 0,0-1 15,21 21-15,-21 0 0,0 1 16,21-1-16,-21 0 0,-1 1 16,22-1-16,0 0 0,-21 1 0,21-22 15,-21 21-15,21-21 0,0 22 0,0-22 16,0 0-16,0 0 0,0 0 0,0 1 15,21-1 1,0-21-16,1 0 0,-22 21 0,21-21 16,0 0-16,0 0 0,0 0 0,0 0 15,22 0-15,-22-21 16,0 21-16,0-21 0,0 21 0,1-22 16,20 1-16,-21 0 0,0 0 0,22-21 15,-22 20-15,0 1 0,0 0 16,0-21-16,-21 21 0,21-1 15,-21 1-15,0 42 16,0 1 0,-21-1-16,21 0 0,-21 0 0,0 0 15,21 0-15,-21 1 0,21-1 16,0 0-16,0 0 0,0 0 16,0 0-16,0 1 0,0-1 15,21-21-15,0 0 16,0 0-16,0 0 0,1 0 15,-1 0-15,0 0 0,21 0 0,-21-21 16,1 21-16,20-22 0,-21 1 16,0 0-16,0 0 0,1 0 0,-1 0 15,0-22-15,-21 22 0,21 0 0,-21 0 16,21 0-16,-21-1 0,0 1 16,0 42-1,0 1 1,0-1-1,0 0-15,0 0 0,-21 21 0,0-20 16,0 41-16,21-21 0,0 1 16,0-1-16,-21 0 0,21 1 15,0-1-15,0 0 0,0 22 0,0-22 16,0 22-16,0-1 0,0-20 16,0 20-16,0 1 0,0 41 15,-22-62-15,22-1 0,0 22 0,0-22 16,0 21-16,-21 22 15,21-43-15,-21 1 0,21-1 0,0 0 16,0-20-16,-21 20 0,21-21 0,-21-21 16,0 21-16,21 0 15,-22-21-15,1 0 0,0 0 16,0-21-16,21 0 0,-21 0 0,21 0 16,-21 0-16,21-1 0,0-20 0,0 0 15,-22-1-15,22 1 0,-21-21 0</inkml:trace>
  <inkml:trace contextRef="#ctx0" brushRef="#br0" timeOffset="114246.22">11134 7281 0,'21'-21'0,"-42"42"0,84-42 15,-21 21-15,-20 0 0,20 0 0,0-21 16,1 21-16,-22 0 0,21 0 16,-21 0-16,22 0 0,-22-21 0,0 21 15,0 0-15,0 0 0,-21-21 16</inkml:trace>
  <inkml:trace contextRef="#ctx0" brushRef="#br0" timeOffset="115062.44">12658 7070 0,'-43'21'31,"22"0"-31,21 0 0,0 22 0,-21-22 16,0 21-16,0 0 0,21-20 15,0 20-15,-43 43 0,43-43 0,-21-21 16,21 21-16,0-20 16,0 20-16,0-21 0,0 0 0,0 0 15,0 1-15,0-1 0,21 0 0,0-21 16,1 21-16,-1-21 15,0 0-15,0 0 0,0 0 0,22 0 16,-22 0-16,0 0 0,21-21 16,-21 0-16,1 0 0,20-1 0,-21 1 15,0 0-15,0-21 0,1-1 0,-1 1 16,-21 0-16,21-22 0,-21 1 16,0-1-16,0 22 0,0-22 0,-21 1 15,0 21-15,-1-1 0,-20 1 16,21 0-16,-21 20 0,20 1 15,-20 0-15,21 21 0,-21 0 0,20 0 16,-20 0-16,21 0 0,0 21 16,-22 43-16,43-22 0,-21 0 15,21-20-15,0 41 0,0-21 0,0 1 16,21-1-16,22 22 0,-22-22 16,0 0-16,21 1 0,-20-1 0,20 21 15,-21-41-15,21 20 0,1 0 16,-22 1-16,21-1 0,-21-21 0,1 21 15,-1-20-15,-21 20 0,0 0 0,0-21 16,0 22-16,0-22 16,0 0-16,-21 0 0,-1 22 0,1-43 15,-21 21-15,21 0 0,0-21 0,-1 0 16,1 21-16,0-21 0,0 0 16,0 0-16,21-21 15,0 0-15,0 0 16,0-1-16,0 1 0,0-21 15,21 21-15,0-22 0</inkml:trace>
  <inkml:trace contextRef="#ctx0" brushRef="#br0" timeOffset="115406.25">13144 7218 0,'-21'63'31,"21"-20"-31,-21-22 0,21 21 16,0-21-16,0 22 0,0-22 0,0 0 16,0 21-16,0-20 0,0-1 15,0 0-15,0 0 0,21-21 16,0 0-16,1 0 0,-1 0 0,0 0 16,0 0-16,0 0 0,0 0 15,1 0-15,-1-21 0,21 0 16,-21-22-16,0 22 0,-21 0 15,0-21-15,22-1 0,-22 1 16,0 21-16,0-21 0,0 20 0,0-20 16,0 21-16,0 0 15,0 42 17,0 0-32,0 0 15,0 0-15</inkml:trace>
  <inkml:trace contextRef="#ctx0" brushRef="#br0" timeOffset="116367.69">13568 7366 0,'0'0'0,"21"0"15,0 0-15,0 0 0,0-21 16,1 21-16,-22-21 15,0 0-15,21 21 0,-21-22 0,0 1 16,0 0 0,-21 21-1,-1 0-15,1 0 0,0 0 16,21 21-16,-21-21 0,0 43 16,0-22-16,-1 0 0,22 0 15,0 21-15,-21-20 0,21-1 16,-21 0-16,21 0 0,0 21 0,0-20 15,0-1-15,0 0 0,21-21 16,0 0-16,-21 21 16,22-21-16,-1 0 0,0 0 0,0 0 15,21 0-15,-20-21 0,-1 0 16,0 21-16,0-21 0,0-1 0,0 22 16,-21-21-16,22 0 0,-1 0 0,21-21 15,-42-1-15,0 22 16,21 0-16,-21 0 0,21 0 0,-21-1 15,0 1-15,0 42 32,-21 1-17,0 20-15,0-21 16,21 0-16,0 0 0,0 1 16,0-1-16,-21 0 0,21 0 0,0 0 0,0 0 15,0 1-15,21-22 31,0 0-15,0 0-16,0 0 16,-21-22-16,22 22 0,-1-21 0,-21 0 0,21 0 15,0 0-15,-21 0 16,21-1-16,-21 1 0,21 0 0,-21 0 16,22 0-16,-22 0 0,0 42 31,0 0-31,0 0 0,0 0 15,0 0-15,0 1 16,-22-1-16,22 0 0,0 0 16,0 0-16,22-21 31,-1 0-31,0 0 0,0 0 16,0 0-16,0 0 15,1 0-15,-1-21 0,0 0 0,0 0 16,0 21-16,0-21 0,1-22 0,-22 22 15,0 0-15,21 0 0,-21-22 16,0 22-16,0 0 0,0 0 16,-21 21-1,-1 0-15,1 21 0,0 21 16,0-20-16,0-1 0,21 21 16,0-21-16,0 0 0,0 22 15,0-22-15,0 0 0,0 0 16,0 0-16,21-21 0,-21 22 15,42-1-15,-21-21 0,1 0 0,20 0 16,-21 0-16,21 0 0,-20 0 0,20 0 16,0 0-16,-21 0 0,22 0 15,-22-21-15,21-1 0,-21 1 0,1 21 16</inkml:trace>
  <inkml:trace contextRef="#ctx0" brushRef="#br0" timeOffset="117625.99">3238 6625 0,'0'0'0,"-21"0"15,21-21 1,0 0 0,0 0-16,21 0 15,1-1-15,-1 1 0,0-21 0,0 0 16,21-1-16,1 22 0,20-42 16,-20 20-16,20 1 0,1-22 0,-1 1 15,22-22-15,-22 1 0,22-1 0,-22 0 16,22 1-16,0-1 0,21-21 15,-22 21-15,1-20 0,21-1 0,-22 0 16,1 21-16,-21-21 0,20 22 16,-20-1-16,-22 22 0,22-22 15,-22 0-15,0 22 0,-21-1 0,22-20 16,-1 20-16,0 1 0,-20-1 16,20 22-16,0-1 0,1 1 15,-22 0-15,63-1 0,-62 22 16,-1 0-16,0 0 0,-42 42 47,0-21-47,-1 0 0,1 21 15,21 0-15,-21-21 0,0 0 16,0 0-16,0 0 16,-1 22-1,1-22 1,0 0-16,0 0 0,0 21 15,0-21-15,-1 0 0,-20 21 16,21 0-16,0-21 0,0 21 16,-22-21-16,22 21 0,-21-21 15,21 22-15,-1-22 0,-20 0 0,21 21 16,0-21-16,63-21 47,-21-1-47,0 22 0,22-21 0,-1 0 15,-21 0-15,22 0 0,-1 0 16,0-1-16,1 1 0,-1 0 0,0 21 16,1-21-16,-1 0 15,-21 0-15,0 21 0,0 0 0,1 0 16,-22 21 0,-22 0-1,22 0-15,-21 0 0,0 22 16,21-1-16,0 0 0,-21 1 0,0-1 15,21 0-15,0-21 0,0 22 16,0-1-16,0-21 0,0 0 0,0 22 16,0-22-16,21-21 0,0 21 15,0-21-15,0 0 0,1 0 0,-1 0 16,21 0-16,0 0 0</inkml:trace>
  <inkml:trace contextRef="#ctx0" brushRef="#br0" timeOffset="118318.86">8826 3387 0,'-84'42'16,"63"0"0,-1-20-16,22 20 0,-21 0 0,0 1 15,0-1-15,0 0 0,-22 22 16,22-22-16,0 0 0,0 22 0,0-22 16,0 1-16,-1-1 0,22 0 15,0-21-15,0 1 0,-21-1 0,42-42 31,-21-1-15,22 1-16,-1 0 0,0 0 16,-21-21-16,21 20 0,0 1 0,0-21 15,-21 0-15,22 20 0,-1-20 16,0 0-16,0 21 0,0-22 16,-21 1-16,43-43 0,-22 43 15,0 0-15,0 20 0,0 1 16,-21 0-16,0 0 0,21 21 0,1 0 15,-22 21-15,21 0 0,-21 0 16,21 1-16,0-1 0,-21 21 16,21-21-16,0 22 0,1-1 0,-1-21 15,0 21-15,0-20 0,0-1 0,0 0 16,1 0-16,-1 0 0,0 0 16,0 1-16,0-1 0,0-21 0,1 21 15,-22-42 16,-22 0-31,1 21 16</inkml:trace>
  <inkml:trace contextRef="#ctx0" brushRef="#br0" timeOffset="118713.66">8784 3450 0,'0'21'15,"0"1"-15,0-1 16,0 0-16,21 0 0,0 21 16,1-20-16,-1 20 0,0 0 15,0 1-15,0-1 0,22 0 0,-22 22 16,0-1-16,21 1 0,-21-1 0,1 1 16,-1 20-16,21 1 0,-21-21 15,0 20-15,1 1 0,-1 0 0,21 105 16,-21-105-16,0 84 15,1-84-15,-1-1 0,-21 1 16,21-21-16,0 20 0,-21-20 0,21-1 16,0-20-16,1-1 0,-22 0 15,42 43-15,-42-64 16,0 0-16,42 22 0,-42-22 16,0 0-1,-21-42 32,0 0-31</inkml:trace>
  <inkml:trace contextRef="#ctx0" brushRef="#br0" timeOffset="118869.57">9546 5821 0,'0'21'31,"-21"-21"1,0 0-17,0 0 1,-1 0-16</inkml:trace>
  <inkml:trace contextRef="#ctx0" brushRef="#br0" timeOffset="120021.43">14605 6583 0,'-21'0'15,"0"0"-15,-1 0 16,1 0-16,0 0 0,0 21 16,0 0-16,21 0 15,-21 1-15,-1-1 0,22 0 16,-21-21-16,21 21 0,0 0 15,0 0-15,0 1 0,0-1 16,0 0-16,0 0 16,21-21-16,1 0 0,-1 0 15,0 0-15,0 0 0,0 0 0,0 0 16,1 0-16,-1 0 0,0 0 16,0-21-16,0 0 0,0 21 0,-21-21 15</inkml:trace>
  <inkml:trace contextRef="#ctx0" brushRef="#br0" timeOffset="120578.28">14711 6223 0,'0'0'0,"-43"0"16,-84 0-1,85 21-15,0-21 0,-1 21 16,1 1-16,0-1 0,-1 0 0,1 0 16,21 21-16,-21 1 0,-1-1 15,22 0-15,-21 1 0,21-1 0,-1 0 16,22 1-16,0-1 0,0-21 16,0 22-16,0-1 0,0-21 0,22 0 15,-1 22-15,21-22 0,-21 0 0,22 0 16,-1 0-16,0-21 15,22 21-15,-22-21 0,0 0 0,22 0 16,-22 0-16,1 0 0,20 0 16,-21 0-16,1 0 0,-1 0 0,0 0 15,-20-21-15,20 0 0,0 21 0,-21-21 16,1 0-16,20 0 0,-21-22 16,0 22-16,0-21 0,1-1 0,-22-20 15,0 21-15,0-64 16,0 42-16,0 1 0,0 20 0,-22 1 15,1 0-15,-42-22 16,42 43-16,-22 0 0,1 0 0,21 0 16,-22 21-16,1 0 0,-43 0 15,64 0-15,-21 0 16,0 0-16,-1 0 0,1 0 0,21 0 16,-22 0-16,22 21 0,-21-21 0,21 21 15,0-21-15,-1 21 0,1 0 16,21 0-16,0 1 0,0-1 15,0 0-15,0 0 0,0 43 16,0-43-16</inkml:trace>
  <inkml:trace contextRef="#ctx0" brushRef="#br1" timeOffset="137698.09">1143 9335 0,'-21'0'0,"21"21"0,-21-21 15,21 21 1,21-21 31,0 0-47,0-21 0,0 21 16,0-21-16,1-1 0,-1 22 0,-21-21 15,21 0-15,0 0 0,0 21 16,-21-21-16,0 0 0,0-1 15,0 1-15,-21 0 16,-21 21-16,-1-21 0,1 21 16,0 0-16,-1 0 0,1 21 0,0 0 15,-1 0-15,1 1 0,0-1 16,-1 0-16,22 0 0,0 0 0,0 0 16,0 1-16,21-1 0,0 0 15,0 0-15,0 0 0,0 0 0,0 1 16,21-1-16,0 0 0,0 0 15,0 0-15,1 0 0,-1 1 16,21-1-16,-21-21 0,0 21 0,22 0 16,-22 0-16,21 0 15,-21 1-15,22-1 0,-22 0 0,0 0 16,0 0-16,0 0 0,1 1 16,-1-1-16,-21 0 0,0 0 0,0 0 15,0 0-15,-21 1 0,-22-1 16,22 0-16,-21 0 0,-1 0 0,1 0 15,0-21-15,-1 0 0,1 22 16,0-22-16,-1 0 0,1 0 0,0 0 16,21-22-16,-22 22 0,1-21 15,0 0-15,-1 21 0,22-21 16,-21 0-16,21 0 0,-1-1 0,1 22 16,0-21-16,21 0 15,0 0-15,21 21 16,22-21-16,-22 21 0,21-21 15,0 21-15,1 0 0,-1-22 0,0 22 16,1 0-16</inkml:trace>
  <inkml:trace contextRef="#ctx0" brushRef="#br1" timeOffset="138270.76">1926 9716 0,'0'0'0,"21"-22"0,-21 1 0,21 0 16,-21 0-16,0 0 15,0 0-15,0-1 0,0 1 0,-21 0 16,0 21-16,0-21 0,0 0 16,0 21-16,-1 0 0,1 0 0,0 0 15,0 0-15,-21 0 0,20 21 16,1 0-16,-21 0 0,0 0 0,20 1 15,1 20-15,-21 0 0,21 1 16,0-22-16,-1 21 0,1 0 16,21 1-16,0-22 0,0 0 0,0 21 15,0-20-15,0-1 0,21 0 16,22-21-16,-22 0 16,0 0-16,0 0 0,0 0 15,22 0-15,-22-21 0,0 0 0,21-1 16,-20 1-16,-1 0 0,21 0 0,-21 0 15,0-22-15,1 22 0,-1-21 16,0 21-16,-21-22 0,0 1 16,21 21-16,-21-21 0,0 20 0,0 1 15,0 0-15,-21 42 32,21 0-32,0 1 15,-21-1-15,21 21 0,-21-21 16,21 22-16,0-22 0,0 21 0,0-21 15,0 0-15,0 22 0,0-22 16,21 0-16,-21 0 0,21-21 16,0 0-16,0 0 0,0 0 15,1 0-15,-1 0 0,0 0 0,0 0 16,0-21-16,22 0 0,-22 0 16,0 0-16,0-1 0,0-20 15</inkml:trace>
  <inkml:trace contextRef="#ctx0" brushRef="#br1" timeOffset="138942.38">2307 9504 0,'0'0'0,"0"-21"16,0 0-16,0-1 16,0 44-1,-21-1 1,21 0-16,0 0 0,0 21 16,0-20-16,-21-1 0,21 21 0,0-21 15,0 0-15,0 22 0,0-22 16,0 0-16,0 0 0,0 0 0,0 1 15,0-1-15,0 0 0,-21 0 16,21-42 31,0 0-47,0 0 0,0-1 16,0 1-16,0 0 0,0-21 15,0 21-15,0-22 0,0 22 0,0-21 16,0 21-16,21-1 0,-21-20 15,0 21-15,21 0 0,0 21 0,0-21 16,0 21-16,1 0 16,-1 0-16,0 0 0,0 21 0,-21 0 15,21 0-15,0 0 0,1 22 16,-1-22-16,0 0 0,-21 21 16,21-21-16,-21 1 0,21 20 15,-21-21-15,0 0 0,0 0 0,0 1 16,0-1-16,0 0 0,0 0 15,0 0-15,-21-21 16,0 0-16,21-21 16,0 0-16,0 0 15,0-22-15,0 22 16,0-21-16,0 21 0,0-22 0,0 1 16,21 0-16,0 21 0,0-22 0,1 22 15,20 0-15,-21 0 0,21 0 16,-20 21-16,20 0 0,-21 0 15,21 0-15,-20 0 0,20 21 16,-21 0-16,0 0 0,0 21 0,1-20 16,-22-1-16,0 21 0,21-21 15,-21 22-15,0-22 0,0 0 0,0 0 16,0 0-16,0 0 0,0 1 0,0-1 16,0-42 30,0-1-46,21 1 0,-21 0 0</inkml:trace>
  <inkml:trace contextRef="#ctx0" brushRef="#br1" timeOffset="139326.16">3196 9631 0,'0'0'0,"21"0"32,0 0-32,1 0 0,-1-21 15,21 0-15,-21 21 0,0-22 0,22 1 16,-22 0-16,0 0 16,0 21-16,0-21 0,1 0 0,-22-1 15,0 1-15,0 0 16,0 0-16,-22 21 0,1 0 15,0 0-15,0 0 0,0 0 0,-22 21 16,22 0-16,0 0 0,0 1 16,0 20-16,0 0 0,-1-21 0,1 22 15,21-22-15,0 21 0,0-21 16,0 22-16,0-22 0,0 0 0,0 0 16,0 0-16,21-21 15,1 22-15,-1-22 0,0 0 0,21 0 16,-21 0-16,22-22 15,-22 1-15,21 0 0,-21 0 16,22 0-16,-1 0 0</inkml:trace>
  <inkml:trace contextRef="#ctx0" brushRef="#br1" timeOffset="139838.87">4339 9017 0,'0'-21'0,"0"42"0,-21-42 15,0 21-15,0 0 16,-1 21-16,1 0 16,21 0-16,0 22 0,-21-22 15,21 21-15,-21-21 0,0 22 0,21-1 16,-21 0-16,21 1 0,0-1 0,0-21 15,-22 22-15,22-1 0,0 0 16,0 1-16,0-1 0,0 0 0,0-21 16,0 22-16,0-22 0,22 0 15,-1 0-15,0-21 0,0 0 0,0 0 16,22 0-16,-22 0 0,21 0 16,-21 0-16,22 0 0,-22-21 15,21 0-15,0 0 0,1 0 0,-22-1 16,21-20-16,-21 0 0,22 21 15,-22-22-15,0 1 0,-21 0 0,0-22 16,0 22-16,0-1 0,0-20 16,0 21-16,0-22 0,-21 22 0,21-1 15,-21 1-15,-22 0 0,22 21 0,0-1 16,-21 1-16,-1 21 0,22 0 16,-21 0-16,0 0 0,20 21 15,-20 1-15,21-1 0,0 0 0,0 21 16,-1-21-16,22 22 0,0-1 0,0-21 15,0 22-15,0-22 16,0 0-16,0 0 0,22 0 0,-1 0 16,0 1-16</inkml:trace>
  <inkml:trace contextRef="#ctx0" brushRef="#br1" timeOffset="140242.15">4889 9271 0,'0'-21'0,"43"21"16,-22 0-16,0 0 16,-21 21-16,21 0 0,0 0 15,-21 1-15,0-1 0,22 0 16,-22 0-16,21 0 0,-21 0 15,0 1-15,0-1 0,0 21 0,0-21 16,0 0-16,0 22 0,0-22 0,0 0 16,0 0-16,0 0 0,0 1 15,0-44 17,0 1-17,0 0-15,0 0 0,21 0 0,-21 0 16,21-22-16,0 22 0,-21 0 15,0-21-15,21 20 0,1 1 0,-22 0 16,0 0-16,21 0 0,0 0 0,0-1 16,-21 1-16,21 21 0,0-21 15,1 21-15,-1 0 16,0 0-16</inkml:trace>
  <inkml:trace contextRef="#ctx0" brushRef="#br1" timeOffset="140803.34">5969 9440 0,'0'0'15,"0"-42"1,0 21-16,0 0 0,0 0 16,0-1-16,-21 1 0,21 0 0,-21 0 15,-1 0-15,22 0 0,-21 21 16,0-22-16,0 22 0,0 0 15,0 0-15,-1 0 0,1 22 0,0-1 16,-21 0-16,21 0 0,-1 0 16,1 22-16,0-22 0,0 21 0,21 0 15,0-20-15,-21 20 16,21 0-16,0-21 0,0 22 0,0-22 16,0 0-16,21 0 0,-21 0 0,21 1 15,0-22-15,22 0 0,-22 0 16,0 0-16,21 0 0,-21 0 0,22-22 15,-1 1-15,-21 0 0,22 0 16,-22-21-16,21 20 0,-21 1 0,22-21 16,-22 0-16,21-1 0,-21 1 0,0 0 15,1-1-15,-1 1 0,-21-22 16,0 1-16,0 21 0,21-22 0,-21 22 16,0-1-16,0 1 0,0 0 15,0 21-15,0-1 0,-21 22 16,0 0-16,-1 22 0,22-1 15,-21 21-15,0-21 0,21 43 16,0-22-16,-21 0 0,0 22 0,21-22 16,-21 1-16,21-1 0,0 0 15,0 1-15,0-1 0,0 0 0,0-21 16,0 22-16,0-22 0,0 0 0,0 21 16,21-20-16,-21-1 15,21-21-15,0 0 0,0 0 16,0 0-16,1 0 0</inkml:trace>
  <inkml:trace contextRef="#ctx0" brushRef="#br1" timeOffset="141122.15">6350 9462 0,'0'-22'16,"0"1"-1,21 21-15,-21-21 0,21 21 16,-21-21-16,21 0 0,-21 0 16,22 21-16,-44 21 47,22 0-47,-21 0 0,0 0 15,21 0-15,-21 1 0,21-1 0,-21 21 16,21-21-16,0 0 0,0 1 15,0-1-15,0 0 0,0 0 16,0 0-16,21-21 16,0 0-16,0 0 0,0 0 15,1-21-15,20 0 0,-21 0 16,0 21-16</inkml:trace>
  <inkml:trace contextRef="#ctx0" brushRef="#br1" timeOffset="141450.48">6689 9313 0,'0'0'0,"0"-21"0,0 0 16,21 21-1,0 0-15,0 0 16,0 0-16,0 21 0,1 0 16,-1 1-16,0-1 0,-21 0 0,0 0 15,0 0-15,0 0 16,0 1-16,0 20 0,0-21 0,0 0 15,-21 22-15,0-22 0,21 0 16,-22 0-16,1 0 0,0 0 0,21 1 16,-21-22-16,0 0 15,21-22 1,0 1-16,0 0 0,0 0 16,21 0-16,0-22 0,0 22 15,0-21-15,22 0 0,-22-1 0,21-20 16,1 20-16,-1 1 0,0 0 0,1-22 15,-1 22-15,0 0 0,1-1 16,-1 22-16</inkml:trace>
  <inkml:trace contextRef="#ctx0" brushRef="#br1" timeOffset="142637.93">1630 10795 0,'0'0'0,"-21"0"16,-1 0 0,1 0-16,0 21 0,21 0 15,0 1-15,-21 20 0,21-21 0,-21 21 16,21 1-16,-21-1 0,21 0 15,0 22-15,-22-22 0,1 22 16,21-22-16,-21 0 0,21 1 0,0-22 16,0 21-16,21-21 15,0 1-15,22-22 16,-1 0-16,-21 0 0,0-22 0,22 1 16,-22 0-16,0 0 0,21 0 15,-20 0-15,-1-22 0,0 22 0,0-21 16,-21 21-16,0-22 0,0 1 15,0 0-15,0 20 0,0-20 0,-21 21 16,0-21-16,0 20 0,-43-41 16,43 63-16,-21-21 15,-1 21-15,1 0 0,21 0 16,0 0-16,-1 0 0,22 21 16,0 0-16,0 0 15,22-21 1,-1 0-16,0 0 0,21 0 0,1 0 15,-1 0-15,0-21 0,22 21 16,-22-21-16,0 0 0,22 0 0,-22-1 16,1 1-16,-1 0 0,0 0 15,1 0-15,-22 0 0,0-1 0,0 1 16,0 0-16,-21 0 16,0 42-1,0 21 1,0-20-16,0-1 15,0 21-15,0-21 0,0 22 0,0-1 16,-21 21-16,21-20 0,0 20 16,0 1-16,-21-1 0,21 22 0,0-22 15,0 22-15,0 0 0,0-22 16,0 22-16,0 0 0,0-1 0,0 22 16,0-21-16,0 21 0,0-22 15,0 22-15,0-21 0,0 21 0,-21-1 16,21 1-16,-21 0 0,21-21 15,0 21-15,-22-22 0,22-20 16,-21 20-16,21-20 0,0-1 16,-21-20-16,21-1 0,0-21 0,0 0 15,0-42 1,0-21-16,0 21 0,0-64 16,0 22-16,0-1 0,0-21 15,0 1-15,0-1 0,0-21 16,0 22-16,0-22 0,0 0 0,0 0 15,0 0-15,0 0 0,0 22 16,0-1-16,0 0 0,0 22 0,21-1 16,-21 1-16,21 21 0,-21-1 15,22 1-15,-22 0 0,21-1 0,0 22 16,0-21-16,21-1 0,-20 1 16,20 0-16</inkml:trace>
  <inkml:trace contextRef="#ctx0" brushRef="#br1" timeOffset="145971.06">3111 10816 0,'0'0'16,"0"21"-16,0 1 0,22-22 15,-1 0-15,0 0 16,0 0-16,0 0 0,0 0 16,1-22-16,-1 22 0,0-21 15,21 0-15,-21 0 0,22 0 0,-22 0 16,0-22-16,21 22 0,-20 0 16,-1-21-16,0-1 0,0 22 0,-21-21 15,0 21-15,0-22 0,0 22 0,0 0 16,0 0-16,-21 21 15,0 0-15,0 0 0,21 21 16,-22 0-16,1 0 0,21 22 16,-21-1-16,21 0 0,0 22 0,0-22 15,0 22-15,0-22 0,0 21 16,-21-20-16,21 20 0,0-20 16,-21 20-16,21-21 0,0 22 15,0-22-15,-21 1 0,21-1 0,-22 0 16,22-21-16,0 1 0,0-1 0,0 0 15,-21 0 1,0-21-16,0 0 16,21-21-16,-21 0 0,0 0 15,-1-1-15,1 1 0,21 0 16,-21-21-16,0-1 0,0 22 16,0-21-16,-1 21 0,1 0 0,21-1 0,0 1 15,-21 21-15,0 0 16,21 21-1,0 1-15,0-1 0,0 0 0,0 21 16,21-21-16,0 1 0,0 20 16,-21-21-16,22 0 0,20 0 0,-21-21 15,0 22-15,22-22 0,-1 0 16,0 0-16,1 0 0,-1 0 0,21-22 16,1 1-16,-22 0 0,22 0 15,-22 0-15,0-22 0,1 22 16,-1 0-16,-21-21 0,0 21 0,1-1 0,-1 1 15,-21-42 1,21 42-16,-21-1 0,0 1 0,-21 42 31,0-21-15,-1 22-16,22-1 0,-21 0 0,21 0 16,-21 21-16,21-20 0,-21 20 15,0-21-15,21 21 0,-21-20 0,21-1 16,-22 21-16,22-21 0,0 0 15,0 1-15,0-44 32,0 1-17,0 0-15,22 0 0,-1 0 0,-21-22 16,0 22-16,21-21 16,0 21-16,0-22 0,-21 22 0,21-21 15,1 21-15,-1-22 0,0 22 16,0 0-16,0 21 0,0-21 0,1 21 15,-1 0-15,0 21 16,-21 0-16,21 0 16,-21 1-16,0-1 0,0 0 0,0 0 15,0 21-15,0-20 0,0-1 16,21 21-16,-21-21 0,0 0 0,0 22 16,0-22-16,0 0 0,21 0 15,1 0-15,-1-21 16,0 0-16,0 0 15,0 0-15,22 0 0,-22-21 16,0 0-16,21 0 0,-21 0 0,22 0 16,-1-22-16,0 22 0,-20-21 0,20-1 15,0 22-15,-21-21 0,22 0 16,-22-1-16,0 22 0,0-21 0,0 21 16,-21-1-16,0 1 0,0 0 15,-21 21 1,0 21-16,0 0 0,0 1 0,0-1 15,-1 0-15,1 0 0,0 0 16,21 0-16,0 1 0,0-1 16,0 21-16,0-21 0,0 0 0,0 1 15,0-1-15,21 0 0,0 0 16,-21 0-16,22 0 0,-22 1 16,-22-22 30,22-22-46,-21 22 0,0-21 0,0 0 16,21 0-16,-21 0 0,0 0 0,-1 21 16,22-22-16,-21 22 15,0 0-15,21 22 32,0-1-32,0 0 15,0 0-15,0 0 0,0 0 0,21 1 16,0-1-16,1-21 15,-1 0-15,0 21 0,21-21 0,-21 0 16,1 0-16,-1 0 0,21 0 16,-21 0-16,22-21 0,-22 0 0,21-1 15,0 22-15,-20-21 0,20-21 0,-21 21 16,21 0-16,-20-1 0,-1 1 16,0-21-16,0 21 0,-21 0 15,0-22-15,0 22 0,0 0 0,0 0 16,0 0-16,0-1 0,0 1 15,-21 21 1,0 0 0,0 21-16,-1 1 0,22-1 15,0 0-15,-21 0 0,0 21 0,21-20 16,0-1-16,-21 21 0,21-21 16,0 0-16,0 22 0,0-22 0,0 0 15,0 0-15,21 0 0,0 1 16,0-22-16,1 0 0,-1 21 0,0-21 15,0 0-15,0 0 0,0 0 16,1 0-16,-1-21 0,0-1 16,0 1-16,0 0 0,22 0 0,-22 0 15,0 0-15,0-1 0,0 1 16,-21 0-16,21-21 0,-21 21 0,22-1 16,-22 1-16,0 0 0,0 0 0,0 0 15,-22 21 1,1 0-16,21 21 15,0 0-15,0 0 16,0 0-16,0 1 0,21-22 16,-21 21-16,22 0 0,-1 0 0,-21 0 15,21 0-15,-21 1 16,21-1-16,-21 0 0,0 0 16,21-21-1,0 0 1,1 0-16,-1 0 0,0-21 15,0 21-15,0-21 0,0 0 0,22-1 16,-22 1-16,0 0 0,0-21 16,0 21-16,1-22 0,-1 22 0,-21-21 15,21-1-15,-21 1 0,0-21 16,0 20-16,0 1 0,0-22 0,0 22 16,0 0-16,0-1 0,0 22 15,0-21-15,0 21 0,-21 42 31,21 0-31,-21 0 0,21 0 16,0 22-16,0-1 0,-22 0 0,22 1 16,-21 20-16,21-20 0,-21-1 0,21 0 15,-21 1-15,21-22 0,0 21 16,0-21-16,0 22 0,0-22 0,0 21 16,0-21-16,0 0 0,21 1 0,0-22 15,-21 21-15,21 0 0,1-21 16,-1 0-16,0 0 0,0 0 15,0-21-15,0 21 16,1-21-16,20-1 0,-21 1 16,0 0-16,0 0 0,1 0 0,-1 0 15,0-1-15,-21-20 0,0 21 16,21 0-16,0 0 0,-21-1 16,0 44-1,0-1 1,0 0-16,-21 0 0,21 0 15,-21 0-15,21 1 0,0-1 16,0 21-16,0-21 0,0 0 16,0 1-16,0-1 0,0 0 0,21-21 31,0 0-31,0 0 0,1 0 16,-1 0-16,0-21 0,0 21 0,0-21 15,0-1-15,1 22 0,-1-21 16,0 0-16,0 0 0,0 0 0,0 0 15,1-1-15,-22 1 0,0 0 16,0 0-16,21 0 0,-42 21 31,21 21-15,-22 0-16,1 0 0,21 0 16,-21 1-16,21-1 0,0 0 0,0 0 15,0 0-15,0 0 16,0 1-16,0-1 0,0 0 0,0 0 15,21-21 1,0 0-16,1 0 16,-1-21-16,0 0 0,0 21 15,0-21-15,0-1 0,-21 1 16,0 0-16,22 0 0,-22 0 0,0 0 16,0-1-16,0 1 0,0 0 0,0 0 15,0 0-15,-22 0 0,1 21 16,0-22-16,0 22 0,0-21 15,0 21-15,-1 0 16,22-21 0,22 21-1,-1 0-15,0 0 0,0-21 0,21 21 16,-20 0-16,20-21 0,0 0 16,-21 21-16,22 0 0,-22 0 15,21 0-15,-21 0 0,1 0 0,-1 0 16,0 0-16,-21 21 0,0 0 15,0 0-15,0 0 0,0 0 16,0 1-16,0-1 0,0 21 16,0-21-16,-21 0 0,21 1 0,-21-1 15,21 21-15,-22-21 0,22 0 16,0 1-16,0-1 0,0 0 16,0 0-16,0 0 0,0 0 0,0 1 15,0-1 1,0-42 15,0-1-31,0 1 0,0 0 16,0 0-16,0 0 0,0-22 0,0 22 15,0-21-15,22 21 0,-1-22 16,0 1-16,21 0 0,-21 21 16,1-22-16,20 1 0,-21 21 0,21-22 15,-20 22-15,20 0 0,0 0 16,1 21-16,-1 0 0,-21 0 0,64 63 15,-85-20-15,0-22 16,0 21-16,0 1 0,0-22 16,0 21-16,0 0 0,0-20 0,0 20 15,-43 21-15,22-41 16,0-1-16,0 0 0,0 21 16,0-21-16,-1 1 0,22-1 0,-21-21 15,21 21-15,0-42 47,0 0-31,0-1-16</inkml:trace>
  <inkml:trace contextRef="#ctx0" brushRef="#br1" timeOffset="146201.93">6583 10287 0,'0'0'0,"-43"0"32,43 21-17,0 0-15,0 1 31,-21-22-15,0 0-16</inkml:trace>
  <inkml:trace contextRef="#ctx0" brushRef="#br1" timeOffset="146429.79">5334 10774 0,'0'0'0,"-21"21"0,42-21 31,0 0-31,21 0 0,-20 0 0,20-21 16,0 21-16,1-21 0,-1 21 16,0 0-16,1-21 0,-1 21 0,0 0 15,-21-22-15,22 22 0,-22 0 16,0-21-16,-21 0 0</inkml:trace>
  <inkml:trace contextRef="#ctx0" brushRef="#br1" timeOffset="179031.92">10202 9483 0,'0'0'0,"21"0"16,1 0-16,-1 0 15,0 0-15,-21-21 0,21 21 16,-21-22-16,21 1 15,-21 0-15,21 21 0,-21-21 16,0 0-16,0 0 0,0-1 16,-21 22-16,0-21 15,0 0-15,0 0 0,0 0 0,-22 0 16,22 21-16,-42-43 0,41 43 16,1 0-16,-21 0 0,21 0 15,0 0-15,-22 0 0,22 0 0,-21 21 16,21 1-16,-22-1 0,22 0 15,0 0-15,-21 0 0,20 22 16,1-1-16,0-21 0,21 21 0,0 1 16,-21-1-16,21 0 0,0 22 0,0-22 15,0 22-15,0-22 16,0-21-16,0 0 0,21 22 16,-21-22-16,21-21 0,22 21 0,-22-21 15,0 0-15,21 0 0,-21 0 0,22 0 16,-1 0-16,-21 0 0,22-21 15,-1 0-15,-21 0 0,21-1 0,-20 1 16,20 0-16,-21 0 0,0-21 0,0 20 16,1-20-16,-22 0 0,21-1 15,0-20-15,-21 21 0,0-1 16,0 22-16,0-21 0,0 21 16,21-1-16,-21 1 0,0 0 15,0 0-15,0 42 31,0 0-31,0 0 16,0 1-16,0 20 0,21 0 0,-21 1 16,0-1-16,21 0 0,-21 1 15,0-1-15,0 0 0,0 1 0,22-1 16,-1 0-16,-21-21 0,21 1 0,0-1 16,-21 0-16,21 0 0,0-21 15,1 0-15,-1 0 0,0 0 0,0 0 16,21 0-16,-20-21 0,-1 0 15,0 0-15,21-1 0,-21-20 16,1 21-16,-1-21 0,0-1 0,0 1 16,0 0-16,-21-1 0,0 22 15,21-21-15,-21-1 0,0 1 0,0 21 16,0 0-16,0 0 0,0-1 16,0 1-16,0 42 15,-21 1 1,21-1-16,0 0 0,0 0 15,-21 21-15,21 1 0,0-1 0,0-21 16,0 22-16,0-1 0,0 0 16,0-21-16,0 22 0,0-22 0,0 0 15,0 0-15,21 0 0,0 1 16,1-22-16,-1 0 0,0 0 16,21 0-16,-21 0 0,1-22 15,-1 1-15,0 21 0,0-42 0,0 21 16,0 0-16,1-22 0,-1 1 15,-21 0-15,21-1 0,-21 1 0,21 0 16,-21-1-16,0 22 0,0-21 16,0-1-16,0 22 0,0 0 0,0 0 15,0 0-15,0 42 16,-21 0-16,0 0 16,21 0-16,-21 1 0,-1 20 0,22-21 15,0 21-15,0 1 0,0-1 16,0-21-16,0 22 0,0-1 15,0-21-15,0 21 0,22-20 0,-1-1 16,0 0-16,21-21 0,-21 21 16,1-21-16,20 0 0,-21 0 0,21 0 15,-20 0-15,-1 0 0,21 0 0,-21-21 16,0 0-16,22 0 0,-22-1 16,0-20-16,0 21 0,0-21 0,1-1 15,-22 22-15,21-21 0,-21-1 16,21 1-16,-21-21 0,0 20 0,0 1 15,0 0-15,21-1 0,-21 1 0,0 0 16,0 20-16,0 1 0,0-21 16,0 21-16,0 42 31,0 0-31,0 0 0,0 22 16,0-22-16,-21 21 0,21 0 0,0 1 15,0-1-15,0 0 0,0 1 16,0-1-16,0 0 0,0 1 0,0-1 15,0 0-15,0 1 0,0-1 0,0-21 16,21 0-16,0 22 16,-21-22-16,21-21 0,1 21 0,-1-21 15,0 0-15,0 0 0,0 0 0,0 0 0,1 0 16,20 0-16,-21-21 0,0 0 16,22 0-16,-22-1 0,21 1 15,-21 0-15,0-21 0,1-1 16,-1 22-16,0-21 0,0 0 0,0 20 15,-21-62-15,21 63 16,-21-1-16,0 44 31,0-1-31,0 0 0,0 0 16,0 0-16,0 22 0,-21-22 16,21 21-16,0-21 0,0 22 0,0-22 15,0 21-15,0-21 0,0 0 16,0 1-16,0-1 0,0 0 0,0 0 15,21-21-15,1 21 16,-1-21-16,0 0 0,0 0 0,0 0 16,0-21-16,1 0 0,20 21 15,-21-21-15,0 0 0,0-22 0,1 22 16,-1-21-16,-21-1 0,0 22 16,0-21-16,0 0 0,0-1 0,0-20 15,0 42-15,0-1 0,0 1 16,-21 21-16,-1-21 0,1 21 15,0 0-15,-21 0 0,21 0 0,-1 0 16,1 0-16,-21 21 0,21-21 16,0 21-16,-1 1 0,1-22 0,0 21 15,0-21-15,0 21 0</inkml:trace>
  <inkml:trace contextRef="#ctx0" brushRef="#br1" timeOffset="179289.78">11726 9208 0,'0'0'0,"-21"0"0,63 0 31,-20 0-31,-1 0 15,21 0-15,0 0 0,1 0 0,-1 0 16,0-22-16,22 22 0,-22-21 16,22 21-16,-22-21 0,0 21 0,1 0 15,-1-21-15,-21 21 0,0 0 16,1 0-16,-1 0 0,-42 0 31,-1 0-15</inkml:trace>
  <inkml:trace contextRef="#ctx0" brushRef="#br1" timeOffset="179985.91">10837 11113 0,'0'-22'0,"0"44"0,21-65 0,1 22 15,-22 0-15,21 21 0,0-21 16,0 0-16,0-1 0,0 1 0,1 0 0,20-21 16,-21 21-16,-21-1 0,21 1 15,-21 0-15,21 21 16,-21-21-16,0 0 0,0 0 15,-21-1-15,-21 22 16,21 0-16,-22 0 0,22 0 0,-21 0 16,0 0-16,-1 22 0,22-1 0,-21-21 15,-1 21-15,22 0 0,0 0 16,0 0-16,0 1 0,21-1 0,0 0 16,0 0-16,0 0 0,21 0 0,0 22 15,0-22-15,22 0 16,-1 21-16,0-20 0,1-1 0,-1 21 15,0-21-15,1 0 0,-22 22 0,21-22 16,-21 0-16,0 0 0,-21 0 16,0 22-16,0-22 0,0 0 0,-63 0 15,21 0-15,-1 1 16,1-22-16,0 21 0,-22-21 0,22 0 16,-1 0-16,1 0 0,0 0 0,-1 0 15,22 0-15,0-21 0,-21 21 16,21-22-16,-1 1 0,22 0 0,-21 0 15,21 0-15,-21 0 0,21-1 0,0 1 16,0 0-16,0 0 0,21 0 16,0 0-16,22 21 0,-22-22 15,0 22-15,21-21 0</inkml:trace>
  <inkml:trace contextRef="#ctx0" brushRef="#br1" timeOffset="180449.91">11536 10859 0,'-64'0'31,"43"0"-15,0 21-16,0 0 0,0 0 0,-1 0 15,22 0-15,-21 1 0,21-1 16,-21 21-16,21-21 0,0 22 15,0-1-15,0-21 0,0 21 0,0 1 16,0-22-16,0 0 0,0 21 0,21-20 16,0-1-16,1 0 0,-1-21 15,0 21-15,0-21 0,0 0 16,0 0-16,1 0 0,-1 0 0,0 0 0,0 0 16,21-21-16,-20 0 0,-1 0 15,0-1-15,-21 1 0,21 0 0,0-21 16,-21-1-16,0 22 0,0-21 15,0 0-15,0-1 0,0 22 16,-21-21-16,0-1 0,0 22 0,0 0 16,-1 0-16,1 0 0,0 21 15,0 0-15,0 0 0,0 0 0,-1 0 16,1 0-16,0 0 0,21 21 0,-21-21 16,0 21-16,21 0 0,-21 0 15,21 1-15,0-1 0,0 0 0,0 0 16,0 0-16,0 22 0,0-22 0,21 0 15,0 0-15,21-21 0,-21 21 16,1 0-16</inkml:trace>
  <inkml:trace contextRef="#ctx0" brushRef="#br1" timeOffset="180882.03">11980 11028 0,'0'0'0,"-21"-21"0,-21-22 31,21 43-31,21-21 0,0 0 16,21 21-16,0-21 15,0 21-15,0 0 0,22 0 0,-22 0 16,21 0-16,-21 0 16,22 0-16,-22 0 0,21 21 0,-21-21 15,0 21-15,22 0 0,-22 1 0,0-1 16,0 0-16,-21 0 0,0 21 15,21-20-15,-21 20 0,0-21 0,0 21 16,0-20-16,-21 20 0,21-21 0,-21 0 16,0 0-16,0 1 0,21-1 15,-21-21-15,-1 21 0,1-21 16,21-21 0,0 0-16,0-1 15,0 1-15,0-21 0,21 21 0,1-22 16,-22 22-16,21-21 0,-21 21 0,21-22 15,0 22-15,-21-21 16,21 21-16,0-22 0,-21 22 0,22 0 16,-1 0-16,0 0 0,0 0 0,0-1 15,0 1-15,-21 0 0,22 0 16,-1 0-16,0 21 0,0-21 0,-21-1 16</inkml:trace>
  <inkml:trace contextRef="#ctx0" brushRef="#br1" timeOffset="181159.87">12848 10499 0,'0'63'31,"0"-42"-31,-21 1 0,21-1 0,-21 21 16,21-21-16,-21 22 0,21-22 15,0 21-15,0 0 0,-22-20 0,22 20 16,0-21-16,-21 21 0,21 1 15,0-22-15,0 21 0,0-21 0,0 22 16,0-22-16,0 21 0,0-21 0,0 1 16,0-1-16,0 0 0,0 0 15,21-21 1,1 0 0,-1 0-16,0-21 0,0 0 15,0 0-15,-21-1 0</inkml:trace>
  <inkml:trace contextRef="#ctx0" brushRef="#br1" timeOffset="181385.86">12615 10880 0,'0'0'0,"-21"0"15,42-21 1,0 21-1,1 0-15,20 0 0,-21 0 16,0 0-16,22 0 0,-22 0 16,21 0-16,-21 0 0,22 0 0,-22 0 15,21 0-15,-21 0 0,0 0 0,1 0 16,-1 0-16,0-22 0,0 22 16,0 0-16</inkml:trace>
  <inkml:trace contextRef="#ctx0" brushRef="#br1" timeOffset="181801.66">13187 11028 0,'0'21'0,"0"0"16,21-21-1,0 0-15,0 0 0,0 0 16,1 0-16,-1 0 0,0-21 0,0 21 15,21-21-15,-20 0 0,-1 21 16,0-21-16,0-1 0,0 1 0,0 0 16,-21 0-16,0 0 0,0 0 15,0-1-15,0 1 16,-21 21 0,0 0-16,0 0 0,0 0 15,0 21-15,-1 1 16,1-1-16,0 0 0,0 0 0,0 0 15,0 0-15,21 1 0,-22-1 0,22 0 16,0 21-16,0-21 16,0 1-16,0-1 0,0 0 0,0 0 15,0 0-15,22 0 0,-1-21 16,0 0-16,-21 22 0,21-22 16,0 21-16,22-21 0,-22 0 0,0 0 15,21 0-15,1 0 0,-1 0 16,0-21-16,-21-1 0,22 22 15</inkml:trace>
  <inkml:trace contextRef="#ctx0" brushRef="#br1" timeOffset="182430.55">14309 10859 0,'0'-22'16,"0"44"-16,0-65 0,0 22 0,0 0 15,-22 0-15,1 21 0,0-21 16,0 21-16,0 0 0,0 0 0,-22 0 15,22 0-15,0 0 0,0 0 16,0 0-16,-22 21 0,22-21 16,0 21-16,0 0 0,0 0 0,-1 0 15,1 1-15,0 20 0,21-21 16,0 0-16,0 0 0,0 1 0,-21-1 16,21 0-16,0 0 0,0 21 0,0-20 15,0-1-15,0 0 16,21-21-16,-21 21 0,21-21 15,0 0-15,1 0 0,-1 0 16,0 0-16,0-21 0,0 21 16,0-21-16,1 0 0,-1-1 0,0 1 15,0-21-15,0 21 0,0-22 0,1 22 16,20-21-16,-21 0 16,0-1-16,0 1 0,1-22 0,-1 22 15,0 0-15,0-1 0,0 1 0,-21 21 16,0-21-16,21 20 0,-21 1 15,0 0-15,0 0 0,0 0 0,-21 42 32,21 0-17,-21 21-15,0-20 0,21 20 16,-21 0-16,0 1 0,21-1 16,-22 0-16,22 1 0,-21-1 0,21 0 15,0 1-15,0-1 0,0 0 0,0 1 16,0-22-16,0 21 0,0-21 15,0 0-15,21 22 0,1-22 0,-1-21 16,0 21-16,0 0 0,0-21 16,0 0-16,22 0 0,-22 0 0,0 0 15,0 0-15,0 0 0,22-21 16,-22 21-16,0-21 0,0 0 16,0 21-16,1-21 0,-1-1 0,-21 1 15,21 21-15,0 0 16,-21-21-16</inkml:trace>
  <inkml:trace contextRef="#ctx0" brushRef="#br1" timeOffset="182638.43">14944 11155 0,'-22'0'15,"22"-21"17,0 0-32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01:51:26.6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1143 1461 0,'0'-22'15,"0"1"-15,-21 0 0,21 0 16,0 0 0,0 0-16,0-1 15,0 1-15,0 0 16,0 0-16,0 0 16,0 42 62,0 0-78,0 0 0,0 0 15,0 1-15,0-1 0,0 0 16,0 0-16,0 0 0,21 0 16,-21 22-16,21-22 0,-21 21 0,0-21 15,21 43-15,-21-22 0,0 1 16,21-1-16,-21 21 0,0-20 15,0-1-15,0 22 0,0-22 0,0 0 16,0 1-16,0-1 0,0 0 16,0 22-16,0-22 15,0 0-15,0 1 0,0-1 0,0 0 16,0 22-16,0-22 0,0 1 16,22-1-16,-22 0 0,0-21 0,0 22 15,0-1-15,0 0 0,0-20 16,0-1-16,0 21 0,0-21 15,21 0-15,-21 22 0,0-22 0,0 0 16,0 0-16,0 0 0,0 1 16,0-1-16,0 0 0,0 0 15,0 0-15,0 0 16,0-42 31,0 0-32,0 0-15,0 0 0,0 0 16,0-1-16,0 1 0,0 0 0</inkml:trace>
  <inkml:trace contextRef="#ctx0" brushRef="#br0" timeOffset="1420.72">1122 1228 0,'0'0'0,"-21"0"32,42 0 30,0 21-46,0-21-16,0 0 15,0 0-15,22 0 0,-22 21 16,0-21-16,21 0 0,1 0 16,-22 0-16,21 0 0,1 21 0,-1-21 15,0 0-15,1 0 0,-1 0 16,0 0-16,22 0 0,-22 0 0,0 0 16,1 0-16,20 0 0,-20 0 15,20 0-15,-21 0 0,22 0 16,21 0-16,-22 0 0,22 0 0,-1 0 15,1 0-15,0 0 16,-1 0-16,1 0 0,-21 0 0,20 0 16,22 0-16,-21 0 0,-1 0 15,1 0-15,21 0 0,-21 0 0,20 21 16,-20-21-16,0 0 0,-1 0 16,1 0-16,0 0 0,-1 0 0,1 0 15,0 0-15,-1 0 0,1 0 16,0 0-16,-1 0 0,1 0 0,0 0 15,-1 0-15,1 0 0,-21 0 16,20 0-16,-20 0 0,20 0 16,1 0-16,0 0 0,-22 0 0,22 0 15,0 0-15,-1 0 0,1 0 16,0 0-16,-1 0 0,-20 0 16,-1 0-16,22 0 0,-22 0 0,1 0 15,21 0-15,-22 0 0,22 0 16,-22 0-16,22 0 0,-22 0 15,22 0-15,-21 0 0,-1 0 0,1 0 16,-1-21-16,1 21 0,-22 0 16,21 0-16,-20 0 0,-1 0 0,0 0 15,1 0-15,-1 0 0,0 0 16,-20 0-16,20 0 0,-21 0 0,0 0 16,22 0-16,-22 0 15,0 0-15,0 0 0,0 0 16,0 0 31,1 0-16,-1 0-15,-21 21-1,0 1-15,0-1 16,0 0-16,0 0 15,0 0-15,0 0 16,0 22-16,0-22 0,0 0 0,0 21 16,0-20-16,0 20 0,0-21 15,0 21-15,0 1 0,0-1 0,0 0 16,0 1-16,0-1 0,0-21 16,0 22-16,-21-1 0,-1 0 0,1 1 15,21-1-15,-21 0 0,21 1 16,-21-1-16,21 0 0,-21 22 0,0-22 15,21 0-15,0 22 0,-22-22 16,22 22-16,-21-22 0,21 0 0,0 1 16,0-1-16,0 0 0,0 1 15,0-1-15,0-21 0,0 43 16,0-43-16,0 21 0,0-21 16,0 1-16,0-1 15,0 0-15,-21-21 47,0 0-31,21-21-16,-21 21 15,21-21-15,-21 21 0,-1-22 0,1 1 16,-21 21-16,21-21 0</inkml:trace>
  <inkml:trace contextRef="#ctx0" brushRef="#br0" timeOffset="3091.42">1376 3260 0,'-21'0'31,"42"0"94,0 0-125,0 0 0,0 0 15,0 0-15,1 0 0,20 0 0,-21 0 16,21 0-16,1 0 16,20 0-16,-20-21 0,-1 21 0,21 0 15,-20-22-15,-1 22 0,22 0 16,-22 0-16,21-21 0,1 21 16,-1-21-16,-20 21 0,20 0 0,1 0 15,-1 0-15,1-21 0,-1 21 0,1 0 16,20 0-16,-20 0 0,-22 0 15,22 0-15,-1-21 0,1 21 0,-1 0 16,1 0-16,-1 0 0,1 0 16,-1 0-16,22 0 0,-22 0 15,1 0-15,21 0 0,-22 0 0,64 0 16,-63 0-16,-1 0 16,1 0-16,-1 0 0,1 0 15,-1 0-15,1 0 0,20 0 0,-20 0 16,20 0-16,-20 0 0,21 0 0,-1 0 15,-20-21-15,-1 21 0,22 0 16,-22 0-16,1 0 0,-1 0 0,-20 0 16,20 0-16,1 0 0,-22 0 15,22 0-15,-22 0 0,21 0 16,-20 0-16,-1 0 0,22 0 0,-22 0 16,0 0-16,22 0 0,-22 0 0,0 0 15,1 0-15,-1 0 0,0 0 16,1 0-16,-1 0 0,0 0 15,1 0-15,-22 0 0,21 0 0,-21 0 16,22 0-16,-22 0 0,0 0 16,0 0-16,22 0 0,-22-22 0,0 22 15,21 0-15,-21 0 0,22 0 0,-22 0 16,21 0-16,-21 0 0,1 0 16,20 0-16,-21 0 0,0 0 0,0 0 15,22 0-15,-22 0 0,0 0 16,0 0-16,0 0 0,1 0 15,-1 0-15,0 0 0,0 0 16,0 0-16,0 0 16,1 0-16,-1 0 0,0 0 15,0 0-15,0 0 16,0 0-16,1 0 16,-1 0-16,0 0 15,0 0-15,0 0 16,0 0-1,1 0 1,-1 0-16,0 0 31,0 0-15,0 0 0,0 0-1,1 0-15,-1 0 16,0 0-16,0 0 0,0 0 15,0 0-15,1 0 16,-1 0-16,-42 0 78,21 22 32,-22-22-95,1 0-15,0 0 16,0 0-16</inkml:trace>
  <inkml:trace contextRef="#ctx0" brushRef="#br0" timeOffset="7963.61">2942 1715 0,'21'0'16,"0"0"-1,-21-22-15,22 1 16,-22 0-1,21 21 1,-21-21 0,-21 21 296,-1 0-296,1 21-1,0-21 1,0 0 15,21 21-31,-21-21 16</inkml:trace>
  <inkml:trace contextRef="#ctx0" brushRef="#br0" timeOffset="9111.66">3006 1778 0,'21'0'16,"0"0"-1,0 0-15,0-21 16,0 21 0,-21-21-16,22 21 0,-22-21 0,0-1 31,-22 22 0,1 22-31,0-1 16,0-21-16,0 21 0,0 0 15,-1-21-15,1 21 0,0 0 0,0 1 16,0-22-16,0 21 0,-1 0 16,22 0-16,-21 0 0,0 0 15,0 1-15,21-1 0,0 0 16,0 0-16,0 0 0,0 0 15,0 1-15,21-22 16,0 21-16,0-21 0,1 21 16,-1 0-16,0-21 15,0 0-15,0 21 0,0 0 0,1-21 16,-1 22-16,0-22 0,0 21 0,0-21 16,0 21-16,1 0 15,-1 0-15,0 0 0,-21 1 0,0-1 16,21 0-16,0 0 0,-21 0 15,0 0-15,0 1 0,0-1 0,0 21 16,0-21-16,0 0 0,0 1 16,0-1-16,-21 0 0,0 21 0,0-21 15,0 1-15,-1-1 0,1 0 16,-21 0-16,21-21 0,-22 21 16,22 0-16,-21-21 0,0 0 0,20 0 15,-20 0-15,0 0 0,-1 0 16,22 0-16,-21 0 0,0-21 0,-1 0 15,22 0-15,-21 0 0,21 0 16,-1-1-16,-20 1 0,21 0 16,0 0-16,21 0 0,0-22 15,0 22-15,0 0 0,0 0 0,0 0 16,0 0-16,0-1 0,0 1 16,21 0-16,0 21 15,0-21-15,0 21 0,1 0 0,-1-21 16,0 21-16,0-21 0,0 21 15,0 0-15,22 0 0,-22-22 16</inkml:trace>
  <inkml:trace contextRef="#ctx0" brushRef="#br0" timeOffset="9603.37">3450 2413 0,'0'0'0,"0"21"0,21-21 31,0 0-31,1 0 16,-1-21-16,0 0 0,0 21 15,0-21-15,0 0 0,1 21 0,-1-22 16,0 1-16,0 0 0,0 0 15,0 0-15,1 0 0,-22-1 0,0 1 16,0 0-16,0 0 16,0 0-16,-22 21 15,1 0-15,0 0 16,-21 0-16,21 0 0,-1 0 0,-20 21 16,21 0-16,0-21 0,0 21 15,-22 0-15,22 1 0,0 20 16,21-21-16,-21 0 0,21 22 0,0-1 15,-21-21-15,21 21 16,0 1-16,0-22 0,0 21 0,0 1 16,21-22-16,0 0 0,0 0 15,0 0-15,0 0 0,1-21 0,-1 0 16,21 22-16,-21-22 0,0 0 16,1 0-16,20 0 0,-21 0 0,0 0 15,22-22-15,-22 1 0,0 0 0,0 21 16,0-21-16,0-21 15,1 20-15,-1 1 0</inkml:trace>
  <inkml:trace contextRef="#ctx0" brushRef="#br0" timeOffset="9975.2">4191 1736 0,'0'0'16,"0"-21"-16,0-1 0,0 44 47,-21-1-47,21 0 0,-21 0 15,21 21-15,0-20 0,0 20 16,0 0-16,-22 1 0,22-22 0,-21 21 16,21 0-16,0 1 0,0-1 15,0 0-15,-21 1 0,21-1 0,0-21 16,0 22-16,0-1 0,0-21 0,0 21 15,0 1-15,0-22 0,0 0 16,0 21-16,0-20 0,0-1 0,0 0 16,0 0-16,0 0 0,21 0 15,0-21 1,1 0-16,-1 0 16,0 0-1,-21-21-15,21 0 0,0 0 16,0 0-16,-21 0 0,0-1 15,22 1-15</inkml:trace>
  <inkml:trace contextRef="#ctx0" brushRef="#br0" timeOffset="10243.07">3979 2180 0,'0'0'0,"21"0"47,1-21-47,-1 21 16,0-21-16,21 21 0,-21 0 0,1-21 16,-1 21-16,21 0 0,-21 0 15,0-21-15,22 21 0,-22 0 0,0 0 16,0-22-16,0 22 0,1 0 0,-1-21 15,0 21 1</inkml:trace>
  <inkml:trace contextRef="#ctx0" brushRef="#br0" timeOffset="10623.64">5694 1609 0,'0'0'0,"0"-21"0,0-1 31,0 44 16,0 20-47,0-21 0,0 0 15,0 0-15,-21 22 0,21-1 16,0-21-16,0 22 0,0-22 0,0 0 16,0 21-16,0-21 0,0 1 15,0-1-15,0 0 0,0 0 0,0 0 16,0 0-16,0 1 15</inkml:trace>
  <inkml:trace contextRef="#ctx0" brushRef="#br0" timeOffset="10947.45">5440 2117 0,'0'0'0,"-21"0"0,21 21 16,21-21 0,0 0-1,0 0-15,0 0 0,0 0 0,1 0 16,-1 0-16,21 0 0,-21 0 15,0 0-15,22 0 0,-22 0 0,0 0 16,0 0-16,22 0 0,-22-21 0,0 21 16,0 0-16,0 0 0,0 0 15,-21-21-15,22 21 0,-1 0 16,-21-22-16,0 1 16,0 0-1,0 0-15</inkml:trace>
  <inkml:trace contextRef="#ctx0" brushRef="#br0" timeOffset="11223.46">5461 1651 0,'21'0'31,"0"0"-31,0 0 16,1 0-16,-1 0 0,0 0 15,0 0-15,0 0 0,0 0 16,1 0-16,-1 0 0,0 0 0,0 0 16,0 0-16,0 0 15,-21-21-15,22 21 0,-22-21 16</inkml:trace>
  <inkml:trace contextRef="#ctx0" brushRef="#br0" timeOffset="12079.54">5757 1418 0,'0'0'0,"-84"0"31,62 0-31,1 0 0,0 0 0,-21 0 0,21 0 16,-1 0-16,1 0 0,-21 0 16,21 0-16,0 21 0,-1 1 15,1-22-15,-21 21 0,21-21 16,0 21-16,-1 0 0,1 0 0,0 0 15,21 1-15,-21-1 0,0 0 16,0 0-16,21 21 0,-22-20 0,1 20 16,21 0-16,0-21 0,-21 22 15,0-1-15,21-21 0,0 22 0,-21-22 16,21 21-16,0-21 0,0 22 0,0-22 16,0 0-16,0 0 0,0 21 15,0-20-15,21-1 0,0 0 0,0 0 16,-21 0-16,21 0 0,1-21 15,-22 22-15,21-1 0,0 0 0,0-21 16,0 21-16,0 0 0,1-21 16,-1 0-16,0 21 0,21-21 15,-21 0-15,1 0 0,20 0 0,0 0 16,1 0-16,-22 0 0,21 0 16,0-21-16,1 0 0,-1 21 0,0-21 15,1 0-15,-1 21 0,0-21 16,1-1-16,-1 1 0,-21 0 15,22 21-15,-22-21 0,21 0 0,-21-22 0,0 22 16,1 0-16,-1 0 0,0 0 16,0 0-16,-21-22 0,21 22 15,-21 0-15,21-21 0,-21 20 0,0-20 16,0 21-16,0-21 0,0-1 16,0 22-16,0-21 0,0-1 0,0 22 15,0 0-15,-21-21 0,21 21 16,-21-1-16,0 1 0,0 0 0,0 21 15,-1-21-15,1 0 0,0 0 16,0 21-16,0-22 0,-22 22 0,22 0 16,-21 0-16,0-21 0,20 21 15,-20 0-15,0 0 0,-1 0 0,1 0 16,0 0-16,-1 0 0,1 0 16,0 0-16,-1 21 0,1-21 0,21 22 15,-43-1-15,43 0 16,0-21-16,0 21 0,0 0 15,0 22-15,-1-22 0,1 0 0,21 21 16,0-21-16,0 22 16,-21-22-16,21 21 0,-21-21 0,21 22 15,0-1-15,0-21 0,0 0 16,0 1-16,0-1 0,0 0 16,0 0-16,21-21 15,0 0-15</inkml:trace>
  <inkml:trace contextRef="#ctx0" brushRef="#br1" timeOffset="18155.56">10372 974 0,'0'0'0,"0"-21"0,-22 21 16,1 0 0,0 0-16,21-22 0,-21 22 15,42 0 32,0 0-47,0 0 16,1 0-16,20 0 0,-21 0 15,21 0-15,1 0 0,-1 0 0,0 0 16,1 0-16,-1 0 0,0 0 0,22 0 16,-22-21-16,1 21 0,-1-21 15,21 21-15,-20 0 0,-22 0 0,21 0 16,-21 0-16,1 0 0,-1 0 15,0 0-15,-21-21 0,0 0 32,-21 21-17,0 0-15</inkml:trace>
  <inkml:trace contextRef="#ctx0" brushRef="#br1" timeOffset="18495.37">11007 783 0,'0'0'15,"-22"0"-15,44 0 63,-22 21-63,21-21 0,0 0 16,0 0-16,0 0 0,0 0 15,1 0-15,-1 0 0,0 0 0,0 22 16,0-22-16,0 0 15,1 0-15,-22 21 0,0 0 16,0 0 0,0 0-16,-22 0 15,1 1-15,0-1 0,-21 0 16,21-21-16,-1 21 0,1 0 16,-21 0-16,21 1 0,0-1 0,-1 0 15,1-21-15,21 21 0,0 0 16,-21-21-16,21 21 0,-21-21 0,42 0 31</inkml:trace>
  <inkml:trace contextRef="#ctx0" brushRef="#br1" timeOffset="22200.47">11684 1185 0,'21'0'78,"0"-21"-31,-21 0-31,0 0-1,21 21-15</inkml:trace>
  <inkml:trace contextRef="#ctx0" brushRef="#br1" timeOffset="23739.51">11790 995 0,'0'-64'15,"0"43"-15,0-21 16,0 21-16,0 0 15,0-1-15,0 1 16,-21 21 15,21 21-15,0 1 0,0-1-16,0 0 0,0 21 0,0-21 15,0 22-15,-22-1 16,22-21-16,0 22 0,0-1 0,0 0 15,0 1-15,0-1 0,0 0 0,0 1 16,0-22-16,0 21 0,0-21 16,0 22-16,0-1 0,0-21 0,0 21 15,0-20-15,0 20 0,0-21 16,0 0-16,22 0 0,-1 22 16,0-22-16,0 0 0,0-21 15,0 0-15,1 0 0,-1 0 0,0 0 16,0 0-16,0 0 0,0 0 15,1 0-15,-1-21 0,0 0 16,0 0-16,0-1 0,0 1 0,1 0 16,-1-21-16,0 21 0,0-22 15,0 22-15,-21-21 0,21-1 0,1 22 16,-22-21-16,21-22 0,-21 22 0,0 0 16,21-22-16,-21 22 0,0-22 15,0 22-15,0 0 0,0-1 16,0 1-16,21 0 0,-21 21 0,0-22 15,0 22-15,0 0 0,0 0 16,0 0-16,0 42 31,-21 21-15,21-21-16,0 22 0,0-22 16,0 21-16,-21 0 0,21 1 0,-21-1 15,21 22-15,0-22 0,0 0 16,0 1-16,-22-1 0,22 0 0,0-21 15,0 22-15,0-1 0,0-21 16,0 22-16,0-22 0,0 21 0,0-21 16,22 0-16,-22 1 0,21-1 0,0 0 15,-21 0-15,21-21 0,0 21 16,0-21-16,1 0 0,-1 0 16,0 0-16,0 0 15,0 0-15,22-21 0,-22 0 16,0 0-16,0 0 0,0-1 15,0 1-15,1 0 0,-22 0 0,21 0 16,-21 0-16,21-1 0,-21 1 0,0 0 16,0 0-16,0 0 0,0 0 15,0 42 32,0 0-47,0 0 0,0 0 16,0 0-16,0 1 0,-21 20 15,21-21-15,0 0 0,-21 0 16,21 22-16,0-22 0,0 0 16,0 21-16,0-20 0,0-1 0,0 0 15,0 0-15,0 0 16,0-42 15,0 0-15,0 0-16,0 0 0,0-1 15,0-20-15,21 21 0,0 0 16,-21 0-16,21-1 0,0-20 16,0 21-16,1 0 0,-1 0 0,0-1 15,0 1-15,0 21 0,0-21 0,22 21 16,-22 0-16,0 0 0,0 0 16,0 0-16,1 0 15,-1 21-15,-21 0 16,21 1-16,-21-1 0,0 0 0,0 0 15,0 0-15,0 0 0,0 1 16,0-1-16,0 0 0,0 0 0,0 0 16,21 0-16,-21 1 0,0-1 15,21-21-15,0 0 0,1 0 16,-1 0-16,0 0 16,0 0-16,0 0 0,0 0 15,1 0-15,-1 0 0,0 0 0,21-21 0,-21-1 16,1 22-16,-1-21 15,0 0-15,0 21 0,-21-21 0,21 0 16,0 0-16,1-1 0,-22 1 0,21 0 16,-21 0-16,0 0 0,21 21 15,-21-21-15,21-1 0,-21 1 16,0 42 15,0 1-15,0-1-16,0 0 15,0 21-15,0-21 0,0 1 16,0-1-16,0 21 0,0-21 0,0 0 16,0 1-16,0-1 0,0 0 15,0 0-15,21-21 0,0 21 0,-21 0 16,22-21-16,-1 0 16,0 0-16,0 0 0,0 0 15,0-21-15,1 0 0,-1 0 16,0 0-16,0 0 0,-21-1 15,21 1-15,-21 0 0,21 0 16,-21 0-16</inkml:trace>
  <inkml:trace contextRef="#ctx0" brushRef="#br1" timeOffset="25199.52">13695 995 0,'-21'0'16,"-1"0"-1,1 21 1,21 0-16,0 0 16,0 1-16,-21-1 15,21 0-15,0 0 16,0 0-16,0 0 15,21-21 1,0 0 0,1 0-16,-1 0 15,0 0-15,0-21 0,0 21 16,-21-21-16,21 21 0,-21-21 16,22 0-16,-22 0 0,0-1 15,0 1-15,0 0 16,0 0-16,0 0 0,-22 21 15,1 0 1,0 0-16,0 0 16,0 21-16,0 0 15,-1 0 1,22 0-16,-21 1 0,21-1 16,0 0-16,0 0 15,0 0-15</inkml:trace>
  <inkml:trace contextRef="#ctx0" brushRef="#br1" timeOffset="26795.79">14690 1545 0,'0'-21'0,"0"-21"15,0 21-15,0-1 16,0 1-16,0 0 15,0 0-15,0 0 0,0 0 16,0-1-16,0 1 0,-22 0 16,22 0-16,-21 21 0,0-21 0,21 0 15,-21 21-15,0 0 0,0 0 16,-1 0-16,-20 0 0,21 0 0,-21 21 16,20 0-16,-20 0 0,-21 0 15,20 0-15,1 1 0,0 20 0,20-21 16,-20 0-16,21 22 0,0-22 15,0 21-15,21 0 0,0-20 0,0-1 16,0 0-16,0 21 0,0-21 0,21 1 16,0-1-1,0-21-15,0 0 0,0 0 0,1 0 16,20 0-16,-21 0 0,21 0 0,-20-21 16,-1-1-16,21 1 0,-21 0 15,22 0-15,-22 0 0,0 0 0,21-1 16,-21 1-16,1 0 0,-1 0 15,-21-21-15,21 20 0,-21 1 16,21 0-16,-21 0 0,21 0 0,-21 0 16,0-1-16,0 44 47,0-1-47,0 0 0,0 0 15,0 0-15,0 0 0,0 22 0,0-22 16,0 21-16,0 1 0,0 20 15,0-21-15,0 22 0,0-1 0,0 1 16,0-1-16,0 1 0,0 21 0,0-22 16,0 22-16,0-1 0,0-20 15,0 21-15,-21-1 0,21 1 0,0-22 16,-21 1-16,21-1 0,-21 1 0,21-1 16,0-20-16,0-1 15,0 0-15,0 1 0,0-22 0,0 0 16,0 0-16,0-42 15,21 0 1,0 0-16,-21-22 0,21 1 16,0 0-16,1-22 0,-1 1 0,0-1 15,0-20-15,0-1 0,0 0 0,1 1 16,-1-1-16,0 0 0,0-21 16,0 22-16,-21-1 0,0 0 0,21 1 15,-21-1-15,0 0 0,22 22 16,-22-1-16,0 1 0,0-1 0,0 22 15,0 0-15,0-1 0,0 22 16,0 0-16,0 0 0,0 0 16,0 42 15,0 0-31,0 0 16,0 0-16,0 1 0,0-1 15,0 0-15,0 0 0,0 21 0,0-20 16,0-1-16,21 0 0,-21 0 0,21 0 15,-21 0-15,0 1 0,0-1 16,21-21-16,0 21 0,0-21 16,-21 21-16,22-21 0,-1 0 15,0 0-15,0 0 16,0 0-16,0-21 0,1 0 0,-1 21 16,21-21-16,-21-1 0,0 1 15,1 0-15,-1 0 0,0 0 0,21 0 16,-21-1-16,1-20 0,-22 21 15,21 0-15,0 0 0,-21-1 0,0 1 16,0 0-16,0 0 0,0 0 0,0 42 63,0 0-63,-21 0 0,0 0 0,21 1 15,0-1-15,0 0 0,0 0 16,0 0-16,0 0 0,0 1 15,0-1-15,0 0 0,0 0 16,0 0-16,21 0 16,0-21-16,0 0 0,0 0 0,0 0 15,1 0-15,-1 0 0,0 0 0,0 0 16,21 0-16,-20-21 16,-1 0-16,21 0 0,-21 0 0,43-22 15,-43 22-15,0 0 0,0 0 16,0-21-16,1 20 0,-22 1 0,0-21 15,21 21-15,-21 0 0,0-1 16,0 1-16,0 0 0,0 0 16,-21 21-1,-1 0-15,1 0 16,21 21-16,0 0 0,-21 0 0,21 1 16,-21-1-16,21 21 0,0-21 0,0 0 15,0 1-15,0 20 0,0-21 16,0 0-16,0 0 0,0 1 15,0-1-15,0 0 16,21-21-16,0 0 0,0 0 0,1 0 16,-1 0-16,0 0 0,0 0 15,21 0-15,-20 0 16,20-21-16,-21 0 0,21-1 0</inkml:trace>
  <inkml:trace contextRef="#ctx0" brushRef="#br1" timeOffset="27509.39">17314 1249 0,'0'0'0,"0"-21"0,0 0 16,0-1-16,0 1 16,0 0-16,0 0 0,0 0 0,-21 0 15,0-22-15,21 22 0,-21 0 16,0 21-16,-1-21 0,1 0 0,0 21 16,0 0-16,-21 0 0,20 0 15,1 0-15,-21 0 0,21 21 0,-22 0 16,22 0-16,0 0 0,0 22 15,0-22-15,0 21 0,-1 0 0,1-20 16,0 20-16,21-21 0,0 21 16,0-20-16,0 20 0,0-21 15,0 0-15,0 0 0,0 1 0,21-1 16,22 0-16,-22-21 0,0 0 16,0 0-16,21 0 0,-20 0 15,-1 0-15,0 0 0,0 0 0,21-21 16,-20 0-16,20 21 0,-21-22 15,0 1-15,22-21 0,-22 21 0,0 0 16,21-22-16,-21 1 0,1 0 16,-1-1-16,0 1 0,0-22 0,-21 22 15,0-21-15,21 20 0,-21 1 0,0 0 16,21 20-16,-21-20 16,0 21-16,0 0 0,0 0 0,0-1 15,0 1-15,-21 42 31,0-21-31,21 22 0,-21 20 16,21-21-16,-21 21 0,0 1 0,21-1 16,0 0-16,0 22 0,-22-22 0,22 1 15,0-1-15,0-21 0,0 21 16,0 1-16,0-22 0,0 0 16,0 21-16,0-20 0,0-1 15,0 0-15,0 0 0,22-21 0,-1 0 16,0 21-16,0-21 15,0 0-15,0 0 0,22 0 16,-22 0-16,0 0 0,21-21 0,1 0 16,-1 21-16</inkml:trace>
  <inkml:trace contextRef="#ctx0" brushRef="#br1" timeOffset="28803.67">18161 1080 0,'0'0'0,"0"-85"31,0 64-31,-21 0 0,0-1 0,-1 22 16,1 0-16,0 0 15,0 0-15,0 0 0,0 22 16,-1-1-16,1 0 0,0 21 16,0-21-16,0 22 0,0-1 0,-1-21 15,1 22-15,21-22 0,0 21 16,-21-21-16,21 0 0,0 1 0,0-1 15,0 0-15,0 0 0,0 0 0,0 0 16,21-21 0,0 0-1,1 0-15,-1 0 0,0 0 16,0-21-16,0 0 0,0 0 16,1 0-16,-22 0 0,21-1 0,0-20 15,0 21-15,0-21 0,-21 20 16,21-20-16,-21 21 0,22-21 0,-22 20 15,0 1-15,0 0 0,0 0 16,0 42 0,0 0-1,0 0-15,0 1 0,-22-1 0,22 0 16,-21 21-16,21-21 0,0 1 16,0-1-16,0 21 0,0-21 15,0 0-15,0 1 0,0-1 0,0 0 16,0 0-16,21 0 0,1 0 15,-1 1-15,0-22 0,0 0 16,0 0-16,0 0 0,1 0 16,-1 0-16,21 0 0,-21-22 0,0 22 15,1-21-15,20 0 0,-21 0 16,0 0-16,0 0 0,1-22 0,-1 22 16,0-21-16,0-1 0,0 1 0,-21 0 15,0-1-15,21 1 0,-21-21 16,22 20-16,-22 1 0,0 0 0,0 20 15,0-20-15,0 21 0,0 0 16,0 0-16,0 42 47,-22 0-47,22 21 0,-21 1 0,0-1 16,21 0-16,0 1 0,-21-1 15,0 0-15,21 22 0,-21-22 0,21 0 16,0 1-16,0-22 0,0 21 15,0-21-15,0 1 0,0 20 16,21-42-16,21 42 0,-21-21 16,0-21-16,22 0 0,-22 22 15,21-22-15,-21 0 0,22 0 0,-1 0 0,-21 0 16,22 0-16,-1-22 16,0 1-16,-21 21 0,22-21 0,-22 0 15,21 0-15,-21-22 0,1 22 0,-1 0 16,0-21-16,0-1 0,0 22 15,-21-21-15,21 0 0,-21 20 0,0 1 16,0 0-16,0 0 0,0 0 16,0 0-16,-21 21 0,0 0 15,0 0-15,0 0 0,0 21 16,-1 0-16,1 0 0,-21 21 0,21-20 16,0 20-16,-1-21 0,22 21 0,-21-20 15,21-1-15,-21 21 16,21-21-16,0 0 0,0 1 0,0-1 15,0 0-15,0 0 16,21-21-16,0 0 0,1 21 16,-1-21-16,0 0 0,0 0 15,0-21-15,-21 0 16,21 0-16,1 21 0,-22-21 0,21-1 16,0 1-16,0-21 0,0 21 15,-21-22-15,21 22 0,1-21 0,-22 21 16,0 0-16,21-1 0,-21 1 0,21 0 15,-21 0-15,0 42 32,0 21-32,0-20 0,0-1 15,-21 21-15,21 0 0,-21-20 0,21 20 16,0-21-16,0 21 0,0-20 0,0-1 16,0 0-16,0 0 0,0 0 15,21-21-15,0 21 0,0-21 0,0 0 16,0 0-16,1 0 0,-1 0 15,0 0-15,21 0 0,-21 0 0,22 0 16,-22-21-16,0 21 0,21-21 16,-20 0-16,-1 0 0,0 0 15,0-1-15,-21 1 0,0 0 0,0-21 0,0 21 16,0-1-16,0 1 16,-21 0-16</inkml:trace>
  <inkml:trace contextRef="#ctx0" brushRef="#br1" timeOffset="29023.54">18542 995 0,'0'0'0,"-21"21"31,42-21-15,0 0-1,0 0-15,22 0 0,-22 0 16,0 0-16,21 0 0,-21 0 16,22-21-16,-1 21 0,0-21 0,1 21 15,-1-21-15</inkml:trace>
  <inkml:trace contextRef="#ctx0" brushRef="#br1" timeOffset="29367.5">20680 656 0,'0'-21'0,"0"42"0,0-63 0,0 21 15,0 0-15,-21 21 31,-1 21-31,1 0 0,21 0 16,-21 21-16,0-20 0,0 20 0,21 21 16,0-20-16,0-1 0,-21 0 15,21 22-15,0-22 0,-22-21 0,22 22 16,0-1-16,0-21 16,0 0-16,0 1 0,0-1 0,0 0 15,0 0-15,22-21 31,-22-21-31,21 0 16</inkml:trace>
  <inkml:trace contextRef="#ctx0" brushRef="#br1" timeOffset="29907.79">20510 783 0,'0'-21'0,"0"42"0,-21-63 0,21 21 15,0 0-15,0-1 0,0 1 16,21 0 15,1 21-31,-1 0 0,0 0 0,21 0 16,-21 0-16,22 0 0,-1 0 15,-21 0-15,22 0 0,-22 0 0,21 0 16,-21 0-16,0 21 0,1 0 0,-1 1 16,-21-1-16,21 0 0,-21 42 15,0-41-15,0 20 0,-21-21 16,0 21-16,-22-20 0,22-1 15,-21 0-15,-1 0 0,1 0 16,0 0-16,21-21 0,-22 22 16,22-22-16,-21 0 0,21 0 0,-1 0 15,44 0 17,-1 0-32,0 0 15,0-22-15,21 22 0,1 0 16,-22 0-16,21 0 0,1 0 0,-22 0 15,21 0-15,-21 0 0,22 0 16,-22 0-16,0 0 0,21 0 0,-21 0 16,1 0-16,-1 22 0,-21-1 15,0 0-15,21 0 0,-21 0 16,0 0-16,0 1 16,-21-1-16,0 0 0,-1 0 0,1 0 15,-21-21-15,21 21 0,-22 1 0,1-22 16,0 21-16,21-21 0,-22 21 15,22-21-15,0 0 0,0 0 0,0 21 16,-1-21-16,65 0 31,-22-21-31,0 21 0,21-21 0</inkml:trace>
  <inkml:trace contextRef="#ctx0" brushRef="#br1" timeOffset="30603.87">21209 1037 0,'0'0'0,"0"-21"0,0 0 0,0 0 16,21 21 0,-21 21 15,0 0-31,0 0 0,0 0 16,0 1-16,0-1 0,0 0 15,0 0-15,0 21 0,0-20 0,0-1 16,0 0-16,21 0 0,0 0 15,1 0-15,-1-21 0,0 22 16,0-22-16,0 0 0,0 0 16,1 0-16,20 0 0,-21 0 15,0 0-15,0 0 0,22 0 0,-22 0 16,0-22-16,0 1 0,0-21 16,1 21-16,-1 0 0,-21-22 15,21 22-15,0-21 0,-21 21 0,0-22 16,0 22-16,0 0 0,0 0 15,0 0-15,0-1 0,0 44 32,-21-1-32,21 0 0,-42 42 15,20-41-15,22 20 16,0-21-16,0 21 0,0 1 0,0-1 16,0 0-16,0 1 0,0-1 0,0 0 15,0 1-15,0-1 0,22 0 16,-1 22-16,-21-22 0,21 1 0,-21-1 15,0 0-15,0 1 0,0-1 16,0 0-16,0-21 0,0 22 0,0-1 16,0-21-16,-21 22 0,21-22 0,0 21 15,0-21-15,-21 0 0,21 1 16,0-1-16,-22-21 0,22 21 0,-21-21 31,0-21-15,0 21-16,21-21 0,-21-22 15,0 22-15,-1 0 0,1-21 0,0-1 16,0 1-16,0 0 16,21-1-16,0 1 0,0 0 0,0-22 0,0 22 15,21-22-15,0 22 0,0 0 16,0-1-16,1 1 0,-1 0 16,0-1-16,21 1 0,-21 21 0,1 0 15,-1-1-15,0 1 0,0 0 0,21 0 16,-20 21-16,-1-21 0,0 0 0,0 21 15</inkml:trace>
  <inkml:trace contextRef="#ctx0" brushRef="#br1" timeOffset="31575.85">11070 2900 0,'-21'0'0,"42"0"0,-63 21 0,21-21 16,-1 0-16,1 0 15,0-21-15,21 0 16,0 0-16,0-1 16,0 1-16,0 0 0,0 0 0,21 0 15,0 0-15,1-1 0,-1 22 16,0-21-16,0 0 0,0 0 16,22 21-16,-22-21 0,21 21 0,-21 0 15,0 0-15,22 0 0,-22 0 16,0 0-16,0 21 0,22 0 0,-22 0 15,0 0-15,-21 22 0,21-22 0,-21 21 16,0-21-16,0 22 0,0-1 16,0-21-16,0 0 0,0 1 0,0 20 15,-21-42-15,0 21 0,21 0 0,-21-21 32,21-21-17,0 0-15,0 0 16,0 0-16,0-22 15,0 22-15,21 0 0,-21 0 0,0-22 16,0 22-16,21-21 0,0 21 0,-21-22 16,21 22-16,0-21 0,-21 21 15,22 0-15,-1-1 0,0 1 0,-21 0 16,21 0-16,0 21 0,0 0 16,1 0-1,-22 21-15,0 0 0</inkml:trace>
  <inkml:trace contextRef="#ctx0" brushRef="#br1" timeOffset="32631.36">11769 2858 0,'0'0'0,"21"0"16,0 0-16,0 0 0,0 0 15,0-22-15,1 1 0,-1 21 0,0-21 16,0 0-16,0 0 0,0 0 15,1-1-15,-22 1 0,0 0 0,21-21 16,-21 21-16,0-1 0,0 1 0,0 0 16,-21 21-1,-1 0-15,1 0 0,0 0 16,0 21-16,0-21 0,-22 21 16,22 22-16,0-22 0,0 0 0,0 21 15,21 1-15,0-22 0,-21 21 0,21-21 16,0 22-16,0-22 0,0 21 15,21-21-15,0 1 0,21-1 16,-21 0-16,1-21 0,-1 0 16,21 0-16,-21 0 0,22 0 15,-1 0-15,0 0 0,-21-21 0,22 21 16,-1-21-16,0-1 0,1 1 0,-1 0 16,-21 0-16,0 0 15,22 0-15,-22-22 0,0 22 0,-21 0 16,21-21-16,-21 20 0,21-20 0,-21 0 15,0 21-15,0-1 0,0 1 16,0 0-16,0 0 0,0 42 31,0 0-31,0 0 16,-21 22-16,21-22 0,-21 21 0,21-21 16,0 1-16,0 20 0,0-21 15,0 21-15,-21-20 0,21-1 0,0 0 16,-21 0-16,21 0 0,0 0 15,0 1-15,0-1 16,0-42 15,0-1-15,0 1-16,0 0 0,0 0 16,0 0-16,0-22 0,0 22 15,0-21-15,21 0 0,0 20 0,-21-20 16,21 0-16,0 21 0,1-22 0,-1 22 15,0 0-15,0 0 0,0 21 16,0 0-16,1 0 0,-1 0 16,0 0-16,0 21 0,0 0 15,0 0-15,-21 22 0,0-22 16,22 21-16,-22-21 0,0 22 0,0-22 16,0 21-16,0-21 0,0 0 15,0 22-15,0-22 0,0 0 0,0 0 16,0 0-16,-22 1 15,22-44 17,0 1-32,0 0 15,0 0-15,0 0 0,0-22 16,0 22-16,22-21 0,-1 21 0,0-22 16,21 1-16,-21 21 0,1-21 15,-1-1-15,21 22 0,-21 0 16,22 0-16,-1 0 0,-21 21 0,0 0 15,22 0-15,-22 0 0,0 21 16,0 0-16,-21 0 0,21 21 0,0-20 16,-21-1-16,0 21 0,0 0 0,0-20 15,0-1-15,0 21 0,0-21 16,0 0-16,0 1 0,-21 41 16,0-42-1,21 0 1,-21-21-16,21-21 31,0 0-15,0 0-16</inkml:trace>
  <inkml:trace contextRef="#ctx0" brushRef="#br1" timeOffset="33087.1">13610 2498 0,'0'0'0,"0"-21"0,-21 21 31,0 21-15,0 0-16,-1 0 15,1 21-15,0-20 0,21-1 0,-21 21 16,0-21-16,0 22 0,21-1 16,0-21-16,-22 21 0,22-20 0,0-1 15,0 21-15,0-21 0,0 0 0,0 1 16,22-1-16,-22 0 15,21-21-15,21 0 0,-21 0 0,0 0 16,1 0-16,20 0 0,-21 0 0,0 0 16,22 0-16,-22-21 0,0 0 15,0-1-15,0 22 0,0-21 0,1 0 16,-1 0-16,-21-21 0,0 20 0,0 1 16,0-21-16,0 0 15,0-1-15,0 1 0,0 21 0,-21-22 16,-1 1-16,1 0 0,21 21 15,-21-1-15,0 1 0,0 21 0,0 0 16,-1 0-16,1 0 0,0 0 0,0 0 16,0 21-16,0 1 0,-1-1 15,22 0-15,-21 21 0,0-21 0,21 22 16,-21-22-16,21 0 0,0 0 16,0 22-16,0-22 0,0 0 0,0 0 15,0 0-15,21-21 16,0 0-16</inkml:trace>
  <inkml:trace contextRef="#ctx0" brushRef="#br1" timeOffset="34259.48">14076 2540 0,'0'0'0,"0"21"31,0 0-31,0 1 0,0-1 0,0 0 16,0 0-16,0 0 0,0 0 16,0 1-16,0 20 0,0-21 15,0 0-15,0 0 0,0 1 0,0-1 16,0 0-16,21 0 0,0-21 0,-21 21 16,21-21-16,0 0 15,1 0-15,-1 0 0,0 0 16,0-21-16,0 21 15,0-21-15,1 0 0,-1 0 0,0-1 16,0 1-16,0 0 0,0 0 0,1-21 16,-1 20-16,0-20 0,0 21 15,0-21-15,-21 20 0,0 1 0,0 0 16,0 0-16,0 42 31,-21 0-15,0 0-16,0 1 0,21 20 0,-21-21 15,-1 21-15,1-20 0,21-1 16,0 21-16,-21-21 0,21 0 0,0 1 16,0-1-16,0 0 0,0 0 15,21 0-15,0-21 0,1 0 16,-1 0-16,0 0 0,21 0 0,-21 0 16,1 0-16,20 0 0,-21 0 15,0 0-15,22-21 0,-22 0 0,0 21 16,0-21-16,21 0 0,-20-1 15,-1 1-15,0 0 0,0-21 0,0 21 16,0-22-16,1 22 0,-22 0 16,0-21-16,0 20 0,0 1 0,0 0 15,0 0 1,0 42 0,0 0-16,0 0 0,0 1 0,-22-1 15,22 0-15,0 0 0,-21 21 16,21-20-16,0-1 0,0 0 0,0 0 15,0 0-15,0 0 0,0 1 16,0-1-16,21-21 0,1 21 16,-1-21-16,0 0 0,0 0 0,21 0 15,-20 0-15,-1 0 0,0 0 16,21 0-16,-21-21 0,22 0 16,-22 21-16,21-22 0,-21 1 0,1 0 15,-1 0-15,0-21 0,0 20 16,0 1-16,0 0 0,-21 0 0,0 0 15,0 0-15,0-1 0,22 1 0,-22 42 32,0 1-17,-22-1-15,1 0 0,21 0 0,-21 0 16,21 0-16,-21 1 0,21-1 16,-21 0-16,21 0 0,-21 0 0,21 0 15,0 1-15,0-1 16,0-42 31,0-1-32,0 1-15,0 0 0,21 0 0,0 0 16,-21 0-16,21-1 0,0-20 16,0 0-16,1 21 0,-1-22 0,21 22 15,-21-21-15,22 21 0,-1-1 16,-21 1-16,21 21 0,-20 0 0,-1 0 15,0 0-15,0 0 0,0 0 0,0 21 16,1 1-16,-22-1 16,0 21-16,0-21 0,21 22 0,-21-22 15,0 42-15,0-42 0,0 1 16,0-1-16,0 0 0,0 0 16,0 0-16,-21 0 0,21 1 15,0-1 1,-22-21-16,44-21 31,-1 21-15,0-22-16</inkml:trace>
  <inkml:trace contextRef="#ctx0" brushRef="#br1" timeOffset="34896.11">16531 2413 0,'0'0'0,"0"-63"16,-21 63-1,0 0-15,0 0 0,-1 0 16,1 21-16,-21 0 0,0 0 16,20 0-16,-20 22 0,0-1 15,-1-21-15,22 21 0,-21 1 0,21-1 0,0-21 16,-1 0-16,22 22 15,0-22-15,0 21 0,22-21 16,-1-21-16,0 0 0,0 0 16,21 0-16,1 0 0,-1 0 15,0 0-15,1 0 0,-1 0 0,0-21 16,-20 0-16,20 0 0,-21 0 0,21 0 16,-20-1-16,-1 1 0,0 0 15,0 0-15,-21-21 0,0-1 16,0 22-16,21 0 0,-21 0 15,0 0-15,0 42 32,0 0-17,0 0-15,0 0 0,-21 0 0,21 22 16,0-22-16,0 21 0,-21-21 0,21 22 16,0-1-16,0 0 0,0-20 15,0 20-15,0 0 0,0 1 0,0-1 16,0 0-16,0 1 0,0 20 0,0-21 15,21 22-15,-21-22 0,0 1 16,0 20-16,21-21 0,-21 1 16,0 20-16,21-20 0,-21 41 15,0-41-15,0-22 0,0 21 16,0 0-16,0-20 0,0 20 0,0-21 16,0 0-16,-21 22 0,0-22 0,0 0 15,0 0-15,0-21 0,-1 0 16,1 0-16,0 0 15,21-21-15,-21 0 0,0 0 0,21-1 16,-21 1-16,-1 0 0,22-21 0,-21 21 16,0-22-16,21 1 0,-21 0 15</inkml:trace>
  <inkml:trace contextRef="#ctx0" brushRef="#br1" timeOffset="35111.99">15303 2265 0,'0'0'0,"-21"0"0</inkml:trace>
  <inkml:trace contextRef="#ctx0" brushRef="#br1" timeOffset="35943.56">17822 2582 0,'21'-21'0,"-42"42"0,42-63 16,-21 21-16,22 0 0,-22 0 16,0-1-16,0-20 0,0 21 15,0 0-15,0 0 0,0-1 0,0 1 16,0 0-16,-22 0 0,1 0 16,0 0-16,0 21 0,0 0 0,-22 0 15,22 0-15,-21 0 0,21 0 0,-22 0 16,1 21-16,21 0 0,-21 21 15,20 1-15,1-1 0,-21 0 0,42 1 16,-21-1-16,21 0 16,0 1-16,0-22 0,0 21 0,0-21 15,21 22-15,-21-22 0,21-21 0,21 21 16,-20 0-16,-1-21 0,0 0 16,21 0-16,22 0 0,-22-21 15,-21 0-15,0 0 0,22-1 16,-22 1-16,0 0 0,21-21 0,-20-1 15,-22 1-15,42-43 16,-42 43-16,21 0 0,-21-1 16,0 1-16,0 0 0,0-1 0,0 1 15,21 0-15,-21-1 0,0 22 0,0-21 16,0 21-16,0 0 0,0-1 16,0 44-1,0 20-15,0-21 0,-21 21 16,0 1-16,21-1 0,0 0 0,-21 1 15,21-1-15,-21 22 0,21-22 16,0 0-16,0 1 0,0-1 0,0 0 16,0-21-16,0 22 0,0-22 15,0 0-15,21 0 0,0-21 0,-21 21 16,21-21-16,0 0 0,0 0 16,1 0-16,-1-21 0,0 0 15</inkml:trace>
  <inkml:trace contextRef="#ctx0" brushRef="#br1" timeOffset="36323.35">18330 2307 0,'0'0'15,"-21"0"1,0 21-16,21 1 16,-21-1-16,21 21 15,-21-21-15,21 22 0,0-22 0,0 21 16,0-21-16,0 22 15,0-22-15,0 0 0,0 0 0,0 0 0,0 0 16,0 1-16,21-22 16,0 21-16,0-21 15,0 0-15,22 0 0,-22 0 0,0-21 16,0-1-16,21 22 0,-20-21 16,-1 0-16,21 0 0,-21-21 0,0 20 15,-21 1-15,22-21 0,-22 21 16,0-22-16,21 22 0,-21 0 15,0 0-15,0 0 0,0 0 0,0-1 0,-21 22 47,21 22-31,0-1 0,0 0-1,21-21-15</inkml:trace>
  <inkml:trace contextRef="#ctx0" brushRef="#br1" timeOffset="36658.16">18944 2328 0,'0'22'15,"-21"-1"-15,21 0 16,0 21-16,0-21 0,0 22 0,-21-1 15,21 22-15,0-22 0,0 0 16,-21 22-16,21-22 0,0 22 0,0-22 16,0 21-16,0-20 0,0 20 0,0-20 15,0 20-15,0-21 0,0 22 16,0-1-16,0-20 0,-22 20 0,1-20 16,21-1-16,-21 21 0,21-41 0,-21 20 15,21 0-15,-21-21 0,21 1 16,0-1-16,-21-21 0,21-21 31,21-1-15,0-20-16,0 21 0,-21-21 0,21-1 15,0 1-15,1 0 0,-1-1 0</inkml:trace>
  <inkml:trace contextRef="#ctx0" brushRef="#br1" timeOffset="36999.96">19008 2519 0,'0'0'0,"-22"-42"0,22-1 0,0 1 0,0 0 16,-21 20-16,21 1 0,0 0 16,-21 0-16,21 0 0,0 0 0,0-1 15,21 1 1,0 21-16,1 0 16,-1 0-16,0 0 0,0 0 0,0 0 15,0 0-15,22 0 0,-22 0 16,21 0-16,-21 21 0,1 1 0,20-1 15,-21 0-15,0 0 0,0 21 0,1-20 16,-22 20-16,0 0 0,0-21 16,-22 43-16,1-43 0,0 0 15,-21 0-15,21 1 0,-22-1 16,1-21-16,0 21 0,20-21 0,-20 0 16,21 0-16,0 0 0,0 0 15,-1 0-15,1 0 0,21-21 31,0 0-31,0-1 16,21 1-16,1 0 0</inkml:trace>
  <inkml:trace contextRef="#ctx0" brushRef="#br1" timeOffset="37459.16">19558 1990 0,'0'0'0,"0"-43"31,-21 43-15,21 22-16,0-1 0,0 0 15,0 0-15,0 21 0,-21-20 16,21 20-16,0-21 0,-22 21 0,22-20 16,0 20-16,0 0 0,0-21 0,0 22 15,-21-1-15,21 0 0,0-20 16,0 20-16,0-21 0,0 0 0,21 0 15,-21 1-15,22-1 0,-1-21 16,0 0-16,0 0 0,0 0 0,22 0 16,-22 0-16,0-21 0,21 21 15,-21-22-15,1 1 0,-1 0 16,21 0-16,-21-21 0,0 20 0,1 1 16,-22-21-16,21 21 0,-21 0 15,21-1-15,-21 1 0,0 0 0,0 42 47,-21 0-47,21 1 0,-21-1 16,21 0-16,0 21 0,0-21 15,0 1-15,-22-1 0,22 0 16,0 0 0,22-42-1,-22 0 1</inkml:trace>
  <inkml:trace contextRef="#ctx0" brushRef="#br1" timeOffset="37619.07">19960 2138 0,'0'21'31</inkml:trace>
  <inkml:trace contextRef="#ctx0" brushRef="#br1" timeOffset="37903.91">20447 2138 0,'0'-21'15,"-21"21"1,0 0-16,-1 0 0,1 0 16,0 0-16,0 21 0,0 0 15,0 0-15,-1-21 0,1 21 16,0 1-16,21 20 0,0-21 16,-21 0-16,21 0 0,0 22 0,-21-22 15,21 21-15,0-21 0,0 1 0,0-1 16,0 0-16,21 0 0,0 0 15,-21 0-15,21-21 0,0 0 0,1 0 16,20 0-16,-21 0 0,21 0 16,1 0-16,-1 0 0,0-21 0,1 0 15,-1 0-15,0 0 0</inkml:trace>
  <inkml:trace contextRef="#ctx0" brushRef="#br1" timeOffset="38579.51">21018 2180 0,'0'0'0,"22"-21"0,-22 0 15,0 0 1,-22 21-16,1 0 0,0 0 16,0 0-16,0 0 0,0 21 0,-1 0 15,-20 0-15,21-21 0,0 21 16,0 1-16,-1 20 0,-20-21 0,42 0 16,-21 0-16,0 1 0,21 20 15,-21-21-15,21 0 0,0 0 0,0 1 16,0-1-16,0 0 0,0 0 15,0 0-15,21-21 0,0 0 16,0 0-16,0 0 16,0 0-16,22-21 0,-22 21 15,0-21-15,0 0 0,0 0 0,1-22 16,-1 22-16,0 0 0,0 0 16,0-22-16,0 22 0,-21 0 0,0 0 15,0 0-15,0 0 0,0 42 31,0 0-15,0 0-16,0 21 0,0-20 16,0-1-16,0 0 0,0 0 15,0 21-15,0-20 0,0-1 0,0 0 0,0 0 16,22 0-16,-1-21 16,0 0-16,-21 21 0,21-21 0,0 0 15,0 0-15,1 0 0,20-21 16,-21 0-16,0 0 0,22 21 0,-22-42 15,0 20-15,0 1 0,0-21 0,0 21 16,-21-22-16,22 1 0,-1 21 16,0-21-16,-21-1 0,21 1 0,0-22 15,-21 43-15,0-21 16,0 21-16,-21 42 31,0 0-31,21 0 0,-21 22 16,0-22-16,21 21 0,-22-21 15,22 22-15,0-22 0,0 21 16,0-21-16,0 22 0,0-22 0,0 21 16,0-21-16,0 0 0,0 1 0,0-1 15,0 0-15,22-21 0,-1 21 16,0-21 0,-21-21-16,21 0 15,-21 0-15,0-1 0</inkml:trace>
  <inkml:trace contextRef="#ctx0" brushRef="#br1" timeOffset="38784.89">21188 2265 0,'0'0'0,"-21"0"16,21 21-1,21-21 1,0 0-16,0 0 15,0 0-15,0 0 0,22 0 16,-22 0-16,0 0 0,21 0 0,-20 0 16,-1 0-16,0 0 0,21-21 15,-21 21-15,1-21 0,-1 21 16</inkml:trace>
  <inkml:trace contextRef="#ctx0" brushRef="#br1" timeOffset="39148.71">21780 2265 0,'22'0'0,"-1"0"16,0 0 0,0 0-16,0 0 0,0-21 15,1 21-15,-1-21 16,-21-1-16,21 22 0,-21-21 15,0 0 1,-21 21 0,0 0-16,-1 0 15,22 21-15,-21 0 0,0-21 16,0 22-16,0-1 0,21 0 0,0 0 16,-21 21-16,21-20 0,-22-1 15,22 0-15,0 0 0,0 0 0,0 0 16,0 1-16,0-1 0,22-21 15,-1 0 1,0 0-16,0 0 0,0 0 16,22 0-16,-22 0 0,21-21 15,-21-1-15</inkml:trace>
  <inkml:trace contextRef="#ctx0" brushRef="#br1" timeOffset="39531.49">22352 2201 0,'21'-21'16,"-42"42"-16,42-63 0,-21 21 0,0 0 15,-21 21 1,0 0 0,0 0-16,-1 0 0,1 21 15,0 0-15,0 0 0,0 0 16,21 1-16,-21-1 0,21 0 16,0 0-16,0 0 15,21-21-15,0 0 0,0 21 16,0-21-16,0 0 0,1 0 15,-1 0-15,0 22 0,0-22 0,0 0 16,0 0-16,-21 21 0,22-21 16,-22 21-16,0 0 15,0 0-15,0 0 16,-22 1-16,1-1 0,0-21 16,0 21-16,0 0 0,0-21 15,-22 21-15,22-21 0,0 21 16,0-21-16,0 22 0,-1-22 15,1 0-15,0 0 0,0 0 16,21-22 15,0 1-31</inkml:trace>
  <inkml:trace contextRef="#ctx0" brushRef="#br1" timeOffset="39727.37">22606 2455 0</inkml:trace>
  <inkml:trace contextRef="#ctx0" brushRef="#br1" timeOffset="48767.46">10964 3831 0,'-21'0'47,"21"-21"-32,-21 21-15,0 0 16,0 0-16,-1 0 16,1 0-16,0 0 0,0 0 0,-21 0 15,20 0-15,-20 21 16,21-21-16,-21 0 0,20 0 0,-20 0 15,21 0-15,0 0 0,0 0 0,-1 21 16,1-21 0,42 0 15,1 22-31,-1-22 16,21 0-16,-21 0 0,22 0 15,-1 0-15,0 0 0,1 0 0,20 0 16,1 0-16,-22 0 0,43 0 15,-22 0-15,1 0 0,-1 0 0,1 0 0,-1 0 16,1 0-16,-22 0 16,21 0-16,-20 0 0,-1 0 0,0 0 15,1 0-15,-1 0 0,-21 0 0,0 0 16,1 0-16,-1 0 0,0 0 16,-21-22-1,0 1 32,-21 21-47,0 0 16,21-21-16,-22 21 0</inkml:trace>
  <inkml:trace contextRef="#ctx0" brushRef="#br1" timeOffset="49196.35">11557 3641 0,'0'0'0,"0"21"63,0 0-63,21-21 15,0 21-15,0-21 0,1 21 16,-1-21-16,0 0 0,0 22 0,21-22 15,-20 0-15,-1 0 0,0 21 16,21-21-16,-21 0 0,1 0 0,-1 0 16,0 0-16,0 0 0,0 0 0,0 0 15,1 0-15,-22 21 0,0 0 32,-22-21-32,1 21 15,0 0-15,0-21 0,-21 22 16,20-1-16,-20 0 0,-21 21 15,20-21-15,22 22 16,-21-22-16,21 0 0,-1 0 0,1 22 0,0-22 16,0 0-16,0 0 0,0 0 15,21 0-15,0 1 16</inkml:trace>
  <inkml:trace contextRef="#ctx0" brushRef="#br1" timeOffset="49975.42">13039 3514 0,'0'-21'0,"0"42"0,0-64 0,0 22 0,0 0 15,0 0-15,0 0 16,0 0-16,-22 21 0,22-22 0,0 44 47,0 20-47,0-21 15,0 21-15,0 1 16,0-22-16,0 21 0,0 1 0,0 20 16,0-21-16,0 1 0,0-1 0,0 0 15,0-20-15,0 20 0,0 0 16,-21 1-16,21-1 0,-21 0 0,21-21 16,-21 1-16,21 20 0,0-21 15,-21 0-15,21 0 0,-21-21 16,-1 0-1,1 0 1,21-21-16,0 0 0,0 0 0,0 0 16,0-22-16,0 22 0,0-21 0,0 21 15,0-22-15,0 22 16,0-21-16,21 21 0,1 0 0,20-22 16,-21 22-16,21 0 0,1 0 15,-1 0-15,0 21 0,1-22 0,-1 22 16,0 0-16,-20 0 0,62 22 15,-63-22-15,1 21 0,-1 0 16,0 21-16,-21-21 0,21 1 0,-21 20 16,0-21-16,0 21 0,0-20 0,0 20 15,0-21-15,-21 0 0,0 22 16,21-22-16,-21-21 0,21 21 0,0 0 16,0 0-1,0-42 1,0 0-1</inkml:trace>
  <inkml:trace contextRef="#ctx0" brushRef="#br1" timeOffset="50371.06">13652 3979 0,'0'-21'47,"0"0"-47,22 21 0,-1-21 16,0 0-16,0 21 15,0-21-15,0-1 0,1 1 16,-22 0-16,21 0 0,-21 0 16,0 0-16,-21 21 15,-1 0 1,1 0-16,0 0 0,0 21 15,0-21-15,0 21 0,-1 0 0,1 0 16,0 0-16,21 22 0,0-22 16,-21 21-16,21-21 0,-21 22 15,21-22-15,0 0 0,0 21 0,0-20 16,0-1-16,0 0 16,21-21-16,0 0 0,0 21 0,0-21 15,1 0-15,-1 0 0,0 0 0,21 0 16,-21-21-16,22 0 0,-22 21 15,21-21-15,1-1 0,-22-20 0,21 21 16,-21 0-16,22 0 0</inkml:trace>
  <inkml:trace contextRef="#ctx0" brushRef="#br1" timeOffset="50615.92">14287 3493 0,'0'-22'0,"0"44"0,0-65 0,0 64 47,0 22-47,-21-22 0,21 21 16,-21 1-16,21-22 0,0 21 0,0 0 15,0 1-15,-21-1 0,21-21 0,0 22 16,-21-1-16,21-21 0,0 21 16,0-20-16,0-1 0,0 0 0,0 0 15,0 0-15,0 0 0,21-21 31,-21-21-15</inkml:trace>
  <inkml:trace contextRef="#ctx0" brushRef="#br1" timeOffset="50798.82">14076 3874 0,'0'0'16,"21"0"-1,21 0 1,-21 0-16,1 0 0,20 0 0,-21 0 16,21-22-16,1 22 0,-1 0 0,0 0 15,43-42 1,-64 42-16,22 0 0,-1-21 0</inkml:trace>
  <inkml:trace contextRef="#ctx0" brushRef="#br1" timeOffset="51180.6">14774 3725 0,'-21'0'15,"42"0"17,0 0-17,1 22-15,-22-1 0,21-21 16,0 21-16,0 0 0,0 0 15,0 0-15,-21 1 0,22-22 0,-22 21 16,21 0-16,-21 0 0,0 0 16,0 0-16,0 1 0,0-1 0,0 0 15,-21 0-15,-1 0 0,1-21 16,0 0 0,21-21-1,0 0-15,0 0 16,0 0-16,0-1 0,0 1 15,0 0-15,0 0 0,0 0 16,21 0-16,-21-1 0,21 1 16,-21 0-16,22 0 0,-1 0 0,0 21 15,-21-21-15,21-1 0,21 22 0,-20-21 16,-1 21-16,0-21 0,21 21 16,-21 0-16</inkml:trace>
  <inkml:trace contextRef="#ctx0" brushRef="#br1" timeOffset="51567.38">15557 3598 0,'-42'22'15,"42"-1"-15,-21 0 16,0 0-16,0 0 0,-1 0 16,1 22-16,0-22 0,0 0 0,0 0 15,21 0-15,0 1 0,-21 20 16,21-21-16,0 0 0,0 0 0,0 1 15,0-1-15,0 0 0,21 0 16,0-21-16,0 0 0,0 0 16,22 0-16,-22 0 0,0 0 0,21 0 15,-21 0-15,1 0 0,20-21 16,-21 0-16,0 0 0,0-1 16,22-20-16,-43 21 0,0 0 15,0 0-15,0-22 0,0 22 0,0 0 16,0 0-16,0-22 0,0 22 15,-21 0-15,-1 0 0,1 21 16,0-21-16,0 21 0,0 0 16,-22 0-16,22 0 0,0 0 0,-21 21 15,21 0-15,21 0 16,-22 0-16,22 1 0,22-22 16,-1 0-16,21 0 15</inkml:trace>
  <inkml:trace contextRef="#ctx0" brushRef="#br1" timeOffset="52278.01">16256 3747 0,'21'-43'16,"-21"22"-16,0 0 15,0 0 1,-21 21-16,0 0 0,0 0 15,-1 0-15,1 0 0,0 0 16,0 21-16,0 0 0,0-21 0,-1 21 16,1 0-16,0 1 0,21-1 15,-21 21-15,0-21 0,21 0 16,-21 1-16,21-1 0,0 0 0,0 0 16,0 0-16,0 0 15,21-21-15,0 0 0,0 0 0,0 0 16,0 0-16,1 0 0,-1 0 15,0 0-15,0-21 0,21 21 0,-20-21 16,-1 0-16,0 21 0,21-42 16,-42 20-16,21 1 0,1 0 15,-22 0-15,0 0 0,0 0 16,0 42 31,0 0-47,0 0 15,0 0-15,0 0 0,-22 1 16,22-1-16,0 0 0,0 21 0,0 1 16,0-1-16,0 0 0,0 1 15,0-1-15,0 21 0,22-20 16,-22-1-16,21 22 0,0 41 0,0-62 16,-21-1-16,21 22 0,0-1 15,-21 1-15,22-22 0,-22 21 0,21 1 16,-21-22-16,0 22 0,0-22 15,0 22-15,0-22 0,0 0 16,0-21-16,0 22 0,-43-22 0,22 21 16,-21-21-16,0 1 0,-1-22 0,1 21 15,0-21-15,-1 0 0,1 0 16,0 0-16,-1 0 0,1-21 0,21-1 16,-22 1-16,22-21 0,0 21 0,0-22 15,21-20-15,0 21 0,0-22 16,0 1-16,0-22 0,0 21 0,0 1 15,21-1-15,0 1 0,0 21 0,22-22 16,-22 22-16,21-1 0,-21 1 16,22 0-16,-1-1 0,-21 1 0,22 0 15,20-1-15</inkml:trace>
  <inkml:trace contextRef="#ctx0" brushRef="#br1" timeOffset="52707.06">16743 3810 0,'21'0'47,"0"0"-47,-21-21 0,21 21 16,22-21-16,-22 0 15,0 21-15,0-22 0,-21 1 16,21 21-16,-21-21 0,0 0 16,0 0-16,-21 21 15,0 0 1,0 0-16,0 21 16,-1-21-16,1 21 0,21 0 0,-21 0 15,21 1-15,-21-1 0,21 0 0,0 21 16,0-21-16,0 1 0,0-1 15,0 0-15,21 0 16,0-21-16,0 21 0,1-21 0,-1 0 16,0 0-16,0 0 0,21 0 15,-20 0-15,-1 0 0,21 0 0,-21-21 16,22 21-16,-22-21 0,21 0 16,-21 21-16,22-21 0,-22-1 0,0 1 15,21-21-15,-21 21 0,1 0 16</inkml:trace>
  <inkml:trace contextRef="#ctx0" brushRef="#br1" timeOffset="53127.86">17399 3620 0,'0'0'0,"0"-22"16,-21 22 0,0 22-1,21-1-15,-22-21 16,22 21-16,0 0 0,-21 0 0,21 0 16,-21 1-16,21-1 0,0 0 0,0 0 15,0 0-15,0 0 0,0 1 16,0-1-16,0 0 0,0 0 15,0-42 32,0 0-47,0 0 16,0-1-16,0 1 0,0 0 16,21-21-16,-21 21 0,21-1 15,1 1-15,-1 0 0,21-21 16,-21 21-16,0-1 0,22 1 0,-1 21 15,0-21-15,-20 21 0,20 0 16,0 0-16,-21 0 0,22 0 0,-22 21 16,0 0-16,0 1 0,0-1 15,-21 0-15,0 0 0,0 0 0,0 0 16,0 22-16,0-22 0,0 0 16,0 0-16,0 0 0,-21-21 15,0 22-15,21-1 16,-21-21-16,42-21 31,0 21-15</inkml:trace>
  <inkml:trace contextRef="#ctx0" brushRef="#br1" timeOffset="53567.23">18267 3471 0,'0'0'0,"-21"0"0,-64 0 32,64 22-32,0-1 0,21 0 0,-22 0 15,1 0-15,0 0 0,0 1 16,0 20-16,21-21 0,0 0 16,0 0-16,0 1 0,0-1 0,0 0 15,0 0-15,0 0 0,0 0 16,21 1-16,0-22 0,0 0 15,0 21-15,22-21 0,-22 0 0,21 0 16,-21 0-16,22 0 0,-22 0 16,21-21-16,1 21 0,-22-22 0,21 1 15,-21 0-15,0 0 0,1 0 16,-1 0-16,-21-22 0,0 22 0,0-64 16,0 43-16,0 21 0,0-21 15,0 20-15,-43 1 16,22 0-16,0 0 0,0 0 0,-21 21 15,-1 0-15,22 0 0,-21 0 16,21 0-16,-22 0 0,22 0 0,0 21 16,-21 0-16,20 0 0,1 0 15,21 1-15,0-1 0,0 0 0,0 0 16,0 0-16,0 0 0,0 1 16,21-22-16,1 21 0,-1-21 15</inkml:trace>
  <inkml:trace contextRef="#ctx0" brushRef="#br1" timeOffset="53995">18859 3493 0,'0'0'0,"0"21"0,0 0 0,0 0 16,0 0-16,0 0 0,0 1 16,0-1-16,0 0 0,0 0 15,0 0-15,0 0 0,0 1 16,0-1-16,22 0 16,-1-21-16,0 0 15,0 0-15,0 0 16,0 0-16,-21-21 0,22 21 0,-22-21 15,21-1-15,-21 1 0,21 0 16,-21 0-16,0 0 0,21 0 0,-21-1 16,21 1-16,-21-21 0,0 21 15,0 0-15,0-1 0,0 1 16</inkml:trace>
  <inkml:trace contextRef="#ctx0" brushRef="#br1" timeOffset="54390.72">19643 3408 0,'0'-21'16,"-22"21"0,1 0-16,0 0 0,0 0 15,0 0-15,0 21 0,-1 0 16,1-21-16,0 21 0,0 0 0,0-21 16,21 22-16,0-1 0,-21-21 15,21 21-15,0 0 0,0 0 16,21-21-16,0 21 0,0-21 15,21 0-15,-20 0 0,20 22 16,0-22-16,-21 0 0,22 21 0,-22-21 16,21 0-16,-21 21 15,-21 0-15,0 0 0,0 0 16,-21-21 0,0 0-16,0 22 0,0-1 15,-22-21-15,22 0 0,-21 0 0,21 21 16,-22-21-16,22 0 0,-21 0 15,21 21-15,0-21 0,-1 0 16,1 0-16,0 0 0,21 21 16,-21-21-16</inkml:trace>
  <inkml:trace contextRef="#ctx0" brushRef="#br1" timeOffset="55339.53">11282 4995 0,'0'0'0,"-85"0"31,64 0-31,21 22 31,21-1-31,0-21 16,0 0-16,22 0 0,-22 21 16,21-21-16,22 0 0,-22 0 0,22 0 15,-1 0-15,1 0 0,20 0 0,1 0 16,0 0-16,-1-21 0,1 21 16,0-21-16,-22-1 0,22 22 15,-43-21-15,22 21 0,-22 0 0,-21-21 16,0 21-16,0 0 0,-21-21 0,0 0 15,0 0-15,-21 21 16,-21-22-16,21 22 16,-22 0-16,22-21 0,-21 21 0,0 0 15,-1 0-15,22 0 0,0 0 16,0 0-16,0 0 0,-1 0 16,44 0-1,-1 0-15,0 0 16,0 0-16,0 0 0,0 0 0,1 21 15,-1-21-15,0 22 0,0-1 16,0-21-16,-21 21 0,21 0 0,-21 0 16,0 22-16,0-22 0,0 0 0,-21 0 15,-21 0-15,21 22 0,0-22 16,-22 0-16,22 0 0,-21 0 16,-1 0-16,22 1 0,0-22 0,0 21 15,0 0-15</inkml:trace>
  <inkml:trace contextRef="#ctx0" brushRef="#br1" timeOffset="56064.51">13441 4932 0,'42'-42'16,"-42"20"-1,21 1-15,0 21 0,1-21 16,-1 0-16,-21 0 0,21 21 0,0-21 16,0-1-16,0 1 0,1 0 15,-1 0-15,-21 0 16,0 0-16,-43 21 15,22 0-15,0 0 0,-21 0 16,21 0-16,-22 0 0,1 0 0,0 21 16,20 0-16,-20-21 0,21 21 0,-21 0 15,20 22 1,22-22-16,0 0 0,0 0 16,0 0-16,0 22 0,22-22 15,-1 0-15,0 0 0,21 0 0,-21 0 16,22 1-16,-22-1 0,21 0 15,-21 0-15,22 0 0,-22 0 0,0 1 16,0-22-16,0 21 0,1 0 0,-22 0 16,21 0-16,-21 0 0,0 1 15,0-1-15,-21 0 0,-1 0 0,1 0 16,0 0-16,-21-21 0,-1 22 0,1-22 16,0 21-16,-22-21 0,1 0 15,-1 0-15,1 0 0,-1 0 0,22 0 16,-22 0-16,22 0 0,0 0 15,21-21-15,-22 21 0,22-22 16,0 1-16,0 0 0,21 0 0,-21 0 16,21 0-16,0-1 0,0 1 0,0 0 15,21 0-15,0 21 0,0-21 16,21 0-16,1-1 0,-22 1 0,42 0 16,-20 21-16,-1-21 0,22 0 0</inkml:trace>
  <inkml:trace contextRef="#ctx0" brushRef="#br1" timeOffset="56299.38">13928 4995 0,'0'0'0,"0"43"0,0-22 15,-22 21-15,22-21 0,0 22 0,-21-22 16,0 42-16,0-41 0,21-1 15,0 0-15,0 0 0,-21 0 16,0 0-16,21 1 16,0-44 15,21 1-15</inkml:trace>
  <inkml:trace contextRef="#ctx0" brushRef="#br1" timeOffset="56503.27">13991 4784 0,'0'0'15,"-21"0"-15,0-21 0,0 21 16,-1 0 0,44 0 30,-1 0-46,0 0 16,0 0-16,0 0 0,0 21 16</inkml:trace>
  <inkml:trace contextRef="#ctx0" brushRef="#br1" timeOffset="57339.24">14372 4911 0,'0'0'0,"0"21"0,0 0 15,0 0 1,0 0-16,21-21 16,0 22-16,1-22 15,-1 0-15,0 0 0,21 0 16,-21 0-16,22-22 0,-22 22 0,21-21 16,-21 0-16,22 21 0,-22-21 15,21 0-15,-21 0 0,1 21 16,-1-22-16,0 1 0,-21 0 15,-21 21 1,0 0-16,-1 21 16,1-21-16,0 43 15,0-22-15,0 0 0,0 21 0,21-21 16,-22 22-16,1-1 0,0-21 16,0 22-16,0-1 0,-22-21 0,22 21 15,0-20-15,-21 20 0,21-21 16,-1 0-16,1 0 0,0 1 0,0-1 15,0-21-15,0 21 0,21-42 32,0 0-17,0-1-15,21 1 0,0 0 16,0 0-16,-21 0 0,21 0 0,0-1 16,-21 1-16,22 0 15,-1 21-15,-21-21 0,21 0 0,0 21 16,0 0-16,0 0 15,-21 21 1,22 0-16,-22 0 0,0 0 16,0 1-16,21-1 0,-21 0 15,21 0-15,0 0 0,-21 0 16,21-21-16,0 22 0,1-22 16,-1 0-16,21 0 0,-21 0 15,0 0-15,22 0 0,-22 0 0,21 0 16,1-22-16,-1 1 0,0 21 15,1-21-15,-1 0 0,-21 0 0,21 0 16,-20-1-16,20 1 0,-21-21 16,0 21-16,0-22 0,1 22 0,-1-21 15,-21 0-15,0 20 0,0-20 16,0 21-16,0 0 0,0 0 0,0-22 16,-21 43-16,-1 0 15,1 0-15,0 21 0,0 1 0,0-1 16,-22 42-16,22-20 0,21-22 15,-21 21-15,21-21 0,0 22 16,0-22-16,0 21 0,0-21 0,0 0 16,0 1-16,0-1 0,21-21 15,-21 21-15,21-21 0,1 0 16,-1 0-16,0 0 0,0 0 0,0 0 16,22 0-16,-22 0 0,0 0 0,0 0 15,0-21-15,0 21 0,22-21 16,-22-1-16,0 1 0</inkml:trace>
  <inkml:trace contextRef="#ctx0" brushRef="#br1" timeOffset="57836.1">16637 4847 0,'0'-21'0,"0"42"0,0-63 0,0 63 47,0 0-47,0 0 0,0 1 16,0-1-16,0 21 0,0-21 0,0 22 15,0-1-15,0-21 0,0 21 0,0-20 16,0-1-16,0 21 0,-21-21 16,21 0-16,-21 1 0,21-1 15,-22 0-15,44-21 47,-1-21-47,0 0 0,0-1 16</inkml:trace>
  <inkml:trace contextRef="#ctx0" brushRef="#br1" timeOffset="58223.41">17124 4784 0,'0'0'0,"21"-21"0,-21-1 16,-21 22 15,0 0-31,-1 0 0,1 0 0,0 0 16,0 0-16,-21 0 0,20 22 15,1-1-15,0-21 0,21 21 0,-21 0 16,0 0-16,21 0 0,0 1 16,0-1-1,21 0-15,0-21 16,0 0-16,0 0 0,1 21 16,20-21-16,-21 0 0,0 21 0,0 0 15,22-21-15,-22 22 0,0-22 16,0 21-16,0 0 0,-21 0 0,22 0 15,-22 0-15,0 1 0,0-1 16,0 0 0,-22 0-16,1-21 0,0 21 0,0-21 15,0 21-15,-22-21 0,22 0 0,0 22 16,-21-22-16,21 0 0,-1 0 16,1 0-16,0 0 0,0 0 15,0 0-15,0-22 0,21 1 16,0 0-16,0-21 15</inkml:trace>
  <inkml:trace contextRef="#ctx0" brushRef="#br1" timeOffset="58423.29">16785 4614 0,'-21'0'0,"0"0"31,42 0 0,0 0-31,0 0 16,0 0-16</inkml:trace>
  <inkml:trace contextRef="#ctx0" brushRef="#br1" timeOffset="59243.98">18267 5101 0,'0'0'16,"21"0"-16,0 0 0,-21-21 0,0 0 0,21 21 16,-21-21-16,21 21 0,-21-21 15,0-1-15,0 1 16,0 0-16,0 0 0,0 0 0,0 0 16,0-1-16,0 1 0,-21 0 15,0 0-15,0 0 0,0 0 16,0 21-16,-1 0 0,1 0 15,0 0-15,0 0 0,0 21 16,0 0-16,-1 21 0,1-21 16,0 22-16,21-1 0,-21 0 0,0 1 15,0-1-15,21 0 0,0-20 0,0 20 16,0-21-16,-22 21 0,22-20 16,0-1-16,0 0 0,0 0 15,22 0-15,-1-21 16,0 0-16,0 0 15,0 0-15,0-21 0,22 0 0,-22 0 16,0 21-16,21-21 0,-20-1 0,20-20 16,-21 21-16,21-21 0,-20 20 15,-1-20-15,0 0 0,0-1 0,0-20 16,0 21-16,-21-1 0,0 1 16,0-22-16,22-20 0,-22 41 15,0 1-15,0 21 0,0-21 16,0 20-16,0 1 0,0 0 0,0 42 31,0 0-31,-22 1 16,22 20-16,0-21 0,0 21 0,-21 22 15,21-22-15,0 22 0,0-22 0,0 22 16,0-22-16,0 21 0,0-20 16,0-1-16,0 0 0,0 1 0,0-22 15,0 21-15,21-21 0,1 1 16,-1-1-16,0-21 0,-21 21 15,21-21-15,0 0 0,0 0 16,-21-21-16</inkml:trace>
  <inkml:trace contextRef="#ctx0" brushRef="#br1" timeOffset="59855.57">18923 4847 0,'0'64'31,"0"-43"-31,0 0 0,0 0 16,0 22-16,0-22 0,-21 0 0,21 21 15,0-21-15,0 1 0,0-1 0,0 0 16,0 0-16,0 0 0,0 0 16,21-21-1,0 0-15,0 0 0,0 0 16,1 0-16,-1 0 0,0 0 15,0-21-15,0 0 0,22 0 0,-22 0 16,0 0-16,0-1 0,0 1 0,0 0 16,1-21-16,-22 21 0,21-22 15,-21 22-15,0 0 0,0 0 0,0 0 16,0-1-16,0 1 0,-21 42 31,-1 1-15,22 20-16,-21-21 15,21 21-15,0-20 0,0 20 0,-21 0 16,21 1-16,0-1 0,-21 0 0,21 1 16,0 20-16,0-21 0,0 1 15,0 63-15,0-43 0,0 1 16,0-22-16,0 21 0,0-20 0,0 20 16,0-20-16,0-1 0,0 0 15,0 1-15,0-1 0,0-21 0,0 21 16,0-20-16,0-1 0,-21 0 0,0 0 15,-1 0-15,-20 0 16,21-21-16,0 0 0,0 0 0,-22 0 16,22 0-16,-64-21 15,43 0-15,-21-21 0,20 21 16,-20-43-16,42 43 16,21-21-16,0 20 0,0-20 0,0 21 15,0-21-15,0-1 0,0 22 16,0-21-16,21-1 0,21-41 15,22 20-15</inkml:trace>
  <inkml:trace contextRef="#ctx0" brushRef="#br1" timeOffset="60383.73">19685 4763 0,'-21'0'16,"0"21"-16,21 0 16,-22 21-16,1-21 0,21 1 15,-21 20-15,21-21 0,0 0 0,0 22 16,-21-22-16,21 0 0,0 0 16,-21 0-16,21 0 0,0 1 0,0-1 15,0 0-15,0-42 63,0 0-63,0-1 0,0 1 15,0 0-15,21-21 0,-21 21 0,21-1 16,-21-20-16,21 21 0,0-21 16,-21 20-16,22-20 0,-1 21 0,0 0 15,0 0-15,0-1 0,22 1 16,-22 21-16,0 0 0,0-21 15,21 21-15,-20 0 0,-1 0 0,0 21 0,0 0 16,0 1-16,-21-1 0,21 0 16,-21 21-16,22-21 0,-22 22 0,0-22 15,0 21-15,0-21 0,0 22 16,0-22-16,0 0 0,-22 0 16,1 0-16,21 1 0,0-1 0,-21-21 15,0 21-15,0-21 16,42 0 15,0-21-15,0 21-16</inkml:trace>
  <inkml:trace contextRef="#ctx0" brushRef="#br1" timeOffset="60923.92">20637 4847 0,'0'0'0,"0"-21"16,0 0-16,0 0 0,-21 0 16,0-1-16,0 22 0,0-21 15,0 21-15,-1 0 0,1 0 0,0 0 16,-21 0-16,21 0 0,-1 21 16,-20 1-16,21-1 0,-43 21 15,43 0-15,0 1 16,0-1-16,0-21 0,0 22 0,-1-1 0,22-21 15,-21 21-15,21-20 0,0-1 16,0 0-16,0 0 0,0 0 16,0 0-16,21-21 0,1 0 0,20 0 15,-21 0-15,21 0 0,-20 0 16,20 0-16,-21 0 0,0-21 16,22 21-16,-22-21 0,21 0 0,-21 0 15,22 0-15,-22-1 0,0 1 16,0-21-16,0 21 0,0-22 0,-21 22 15,0 0-15,22-21 0,-22 21 0,0-1 16,0 1-16,-22 21 31,22 21-15,0 1-16,-21-1 0,21 0 0,-21 0 16,21 0-16,-21 22 0,21-22 0,0 0 15,0 21-15,0-21 16,0 1-16,0-1 0,0 0 0,0 0 15,0 0-15,21-21 16,0 0-16,0 0 0,22 0 16,-22 0-16,0 0 0,21 0 0,-20 0 15,-1-21-15,21 0 0,-21 21 16,0-21-16,22 0 0,-22-1 0</inkml:trace>
  <inkml:trace contextRef="#ctx0" brushRef="#br1" timeOffset="62264.41">21061 4826 0,'0'0'0,"0"-21"0,0 0 15,0 0-15,0 42 32,0 0-32,0 0 0,-21 0 15,21 22-15,0-22 0,0 0 16,0 21-16,-22-21 0,22 1 0,0-1 16,0 21-16,-21-21 0,21 0 0,0 1 15,0-1-15,0 0 16,0-42 31,0 0-47,0-1 15,0 1-15,0 0 0,0 0 16,0 0-16,0 0 0,0-1 0,0-20 16,21 21-16,-21 0 0,0 0 15,22-22-15,-1 22 0,0 0 16,0 0-16,0 21 0,0 0 15,1 0 1,-1 0-16,-21 21 0,0 0 16,21 0-16,-21 0 0,21 22 15,-21-22-15,0 0 0,0 0 16,0 0-16,0 1 0,0-1 0,0 0 16,21 0-16,-21 0 0,0 0 15,0 1-15,21-22 16,1 0 15,-22-22-31,21 22 0,-21-21 16,21 0-16,0 0 0,0 0 15,-21 0-15,21-22 0,1 22 0,20-21 16,-21 21-16,0-22 0,0 22 16,1 0-16,-1-21 0,0 42 0,0-22 15,0 1 1,-21 42-1,0 1-15,0-1 16,0 0-16,-21 0 0,21 21 0,0-20 16,-21-1-16,21 21 0,0-21 15,0 0-15,0 1 0,0-1 16,0 0-16,0 0 0,0 0 0,21-21 16,0 0-1,0 0-15,1 0 0,-1 0 16,0 0-16,0-21 15,0 21-15,0-21 0,1 0 0,-1 0 16,0-1-16,0 1 0,0-21 16,0 21-16,1 0 0,-1-1 15,-21 1-15,0 0 0,0 0 0,21 21 16,-21 21 0,-21 0-1,21 0-15,-21 1 0,21 20 16,0-21-16,-22 0 0,22 22 0,0-22 15,-21 0-15,21 0 0,0 0 0,0 0 16,0 1-16,0-1 16,21 0-16,1-21 0,-1 21 0,0-21 0,0 0 15,0 0-15,0 0 0,1 0 16,-1 0 0,0-21-16,0 21 0,-21-21 0,21 0 15,0-1-15,1 1 0,-1 0 0,-21 0 16,21-21-16,0 20 0,0 1 15,0-21-15,-21 21 0,22-22 0,-1 22 16,-21 0-16,21 0 0,-21 0 16,21 0-16,-21 42 47,0 0-16,0-42 31,0 0-46,-21 21 0,0 0-1,21 21-15,-21-21 0,21 21 16,0 0-16,-22 0 0,22 0 15,-21 1-15,21-1 0,0 0 0,0 0 16,0 0-16,0 0 0,0 1 16,0-1-16,0 0 0,0 0 15,0 0-15,0 0 0,0 1 16,21-22-16,1 0 0,-1 0 16,0 0-16,0 0 15,0 0-15,0-22 0,1 22 0,-1-21 16,0 0-16,0 0 0,0 0 15,-21 0-15,21-1 0,1-20 0,-1 21 16,0-21-16,-21 20 0,0 1 0,0-21 16,0 21-16</inkml:trace>
  <inkml:trace contextRef="#ctx0" brushRef="#br1" timeOffset="62620.14">21802 4339 0,'-22'21'0,"1"1"16,21-1-1,0 0-15,21-21 31,1 0-31,-1 0 16,0 0-16,0 0 0,0 0 16,-21-21-16,21 21 0,-21-21 15,0-1-15,0 1 16,0 0-16,-21 21 16,0 0-16,0 0 0,0 0 15,0 0-15,21 21 16,-22-21-16,22 21 0,0 1 15,-21-1-15,0 0 16,0-21-16</inkml:trace>
  <inkml:trace contextRef="#ctx0" brushRef="#br1" timeOffset="63759.49">11811 6604 0,'-42'-21'0,"84"42"0,-106-42 0,43 21 0,-21 0 15,21 0-15,0 0 16,-1 0-16,1 0 0,0 0 16,21 21 15,42 0-16,-20-21-15,20 0 0,0 0 0,22 21 16,-22-21-16,22 0 0,-1 0 16,1 0-16,20 22 0,-20-22 0,-1 0 15,22 0-15,-22 0 0,1 0 16,-22 0-16,22 0 0,-1 0 0,-20 0 16,20 0-16,-21 0 0,1 0 0,-1-22 15,-21 22-15,22 0 16,-22 0-16,-21-21 0,0 0 15,0 0-15,-21 21 16,-1-21-16,1 21 0,-21-21 16,21-1-16,-22 1 0,22 0 0,0 21 15,0-21-15,0 0 0,0 21 0,-1 0 16,1-21-16,0-1 16,21 44 15,21-22-31,0 0 15,22 21-15,-22 0 0,21-21 0,1 0 16,-1 21-16,0-21 0,1 21 16,-1-21-16,0 21 0,-21 1 15,1-1-15,-1-21 0,0 21 0,-21 0 16,0 0-16,0 0 0,0 1 16,-21-22-16,0 21 0,-22 0 0,22 0 15,-21 0-15,-1 0 0,1-21 0,0 22 16,21-1-16,-22-21 0,22 21 15,0-21-15,0 0 0,21 21 0,21-21 32</inkml:trace>
  <inkml:trace contextRef="#ctx0" brushRef="#br1" timeOffset="64455.3">14372 6795 0,'0'-22'31,"0"1"-31,0 0 16,21 0-16,-21-21 0,21 20 16,-21 1-16,0 0 0,22-21 15,-22 21-15,0-22 0,0 1 0,0 21 16,0-22-16,-43 1 0,22 21 16,0 0-16,0 0 0,0 21 15,-1 0-15,-20 0 0,21 0 0,-21 0 16,20 0-16,-41 21 15,21 21-15,20-21 0,-20 0 16,21 22-16,0-1 0,0 0 0,21-20 16,0 20-16,0 0 0,0-21 0,0 22 15,0-22-15,0 0 0,0 0 16,0 0-16,21 1 0,0-22 0,0 21 16,0-21-16,22 0 0,-22 0 15,42 0-15,-42 0 0,43-21 16,-43-1-16,21 22 0,1-42 15,-22 21-15,0 0 16,0 0-16,0-1 0,-21-20 0,0 21 16,22 0-16,-1-43 15,-21 22-15,0 21 0,0 0 16,0-1-16,0 1 0,0 42 16,0 1-16,0-1 15,0 21-15,0-21 0,0 22 16,0-22-16,0 21 0,0 0 0,0 1 15,0-22-15,0 21 0,0-21 0,0 1 16,0-1-16,0 0 0,0 0 16,21 0-16,0-21 0,0 0 15,0 0-15,1 0 0,-1 0 0,0 0 16,0 0-16,21 0 0,-20-21 16,-1 21-16,0-21 0,0 0 15,-21-22-15,21 22 0,0 0 0,1-21 16</inkml:trace>
  <inkml:trace contextRef="#ctx0" brushRef="#br1" timeOffset="64696.16">14901 6265 0,'0'0'0,"0"-42"0,0 21 0,0 0 15,0 0-15,0 42 32,0 0-32,-21 0 0,21 0 15,0 22-15,-21-22 0,21 21 16,0 0-16,-21 1 0,21-1 0,0 0 15,0 1-15,0-1 0,0 0 16,-21-20-16,21 20 0,0-21 0,0 0 16,-22 0-16,22 1 0,0-1 15,0 0-15,22-21 16,-1 0-16,-21-21 16,21 0-16,0-1 15,0-20-15</inkml:trace>
  <inkml:trace contextRef="#ctx0" brushRef="#br1" timeOffset="64956.01">15240 6096 0,'0'-21'0,"0"42"0,0-63 0,0 63 32,0 0-17,0 0-15,-21 0 0,21 1 16,0 20-16,0-21 0,-21 21 0,21 1 15,-22-1-15,22 0 0,0 1 16,0-1-16,0 0 0,0 1 0,0-1 16,0 0-16,0-20 0,0-1 0,0 21 15,0-21-15,0 0 0,0 1 16,0-1-16,0-42 31,22 21-31,-1-22 16</inkml:trace>
  <inkml:trace contextRef="#ctx0" brushRef="#br1" timeOffset="65399.76">15557 6350 0,'0'21'16,"0"0"-1,0 1-15,-21-1 0,21 0 16,0 0-16,0 21 0,-21-20 0,21-1 0,-21 0 15,21 0-15,0 0 16,0 0-16,0 1 0,0-1 0,0 0 16,0 0-16,0 0 0,0 0 0,21-21 15,0 0-15,0 22 0,1-22 16,-1 0-16,0 0 0,21 0 0,-21 0 16,22 0-16,-22-22 0,21 1 0,-21 0 15,1 21-15,-1-21 0,0 0 16,0 0-16,-21-22 0,21 22 0,-21-21 15,0-1-15,0 22 0,0-21 0,0 0 16,-21-1-16,0 1 16,0 21-16,0-22 0,-1 22 0,1 0 0,0 21 15,0-21-15,0 21 0,0 0 16,-1 0-16,1 0 0,0 0 16,0 21-16,-43 21 0,43 1 15,0-22-15,0 21 0,0 1 16,21-1-16,0-21 0,0 21 0,0 1 15,0-22-15,0 0 0,0 21 0,21-20 16,0-22-16,0 21 0,0-21 0,22 0 16,-22 0-16,0 0 0,21 0 15,-20 0-15</inkml:trace>
  <inkml:trace contextRef="#ctx0" brushRef="#br1" timeOffset="65983.48">16341 6223 0,'0'0'0,"0"21"15,-22 0-15,1 1 16,21 20-16,-21-21 0,21 21 16,-21 1-16,21-1 0,0-21 0,0 22 15,0-1-15,0-21 0,0 21 16,0-20-16,0-1 0,0 0 0,0 0 15,0 0-15,21-21 32,0-21-32,0 21 0,1-21 15,-1 0-15,63-85 16,-62 64-16,-1-1 0,0 22 16,0-21-16,-21 21 0,21-22 15,-21 22-15,21 0 0,-21 42 31,0 0-31,0 0 16,0 22-16,0-22 0,0 21 16,0-21-16,0 22 0,-21-22 0,21 21 0,0-21 15,0 1-15,0-1 0,21 0 16,-21 0-16,22 0 0,-1-21 16,21 0-16,-21 21 0,0-21 0,22 0 15,-22 0-15,21 0 0,-21 0 16,22-21-16,-22 21 0,0-21 0,0 0 15,0 0-15,1 0 0,-22-1 16,0-20-16,0 0 0,0-1 0,0 1 16,0 0-16,0-1 0,-22 1 0,1 21 15,21-21-15,-21 20 0,0 1 16,0 0-16,21 0 0,-21 21 0,-1 0 16,1 0-1,21 21 1,-21-21-16,21 21 0,0 0 15</inkml:trace>
  <inkml:trace contextRef="#ctx0" brushRef="#br1" timeOffset="68578.27">18034 6244 0,'0'-21'15,"0"42"32,0 0-47,0 1 0,0-1 16,0 21-16,0 0 0,0 1 15,0-1-15,0 0 0,0 1 0,0-1 16,0-21-16,0 22 0,0-22 16,0 21-16,-21-21 0,21 0 15,-21 1-15,21-1 0,-22-21 16,22-21 15,0-1-31,0 1 0,0 0 0,0 0 16,0 0-16,0 0 0,0-22 15,0 22-15,0-21 0,0-1 0,0 22 16,0-21-16,0 0 0,22 20 16,-1-20-16,0 0 0,0 21 15,0-1-15,0 1 0,22 0 0,-22 0 0,21 21 16,-21 0-16,22 0 0,20 0 16,-42 0-16,1 21 15,-1 0-15,0 22 0,0-22 0,-21 21 16,21-21-16,-21 22 0,0-1 15,0 0-15,0 1 0,0-1 0,0-21 16,0 21-16,0-20 0,0-1 0,0 0 16,0 0-16,21 0 0,1-21 15,-1 0-15,0 0 0,0 0 16,0 0-16,0 0 0,1 0 16,-1-21-16,0 0 0,0 0 0,0 0 15,22-1-15,-22 1 0,0 0 0,0-21 16,-21-1-16,21 22 0,0-21 15,-21 0-15,22 20 0,-22-20 16,0 21-16,0-21 0,0 20 0,0 1 16,0 0-16,0 42 31,0 0-31,0 22 0,-22-22 16,22 0-16,-21 21 0,21 1 15,0-22-15,0 21 0,0-21 0,0 22 16,0-22-16,21 21 0,-21-21 15,22 1-15,-1-22 0,0 21 0,0 0 16,0-21-16,22 0 0,-22 0 0,0 0 16,0 0-16,0 0 0,22 0 15,-1-42-15,-21 20 16,0 1-16,0-21 0,1 0 16,-1 20-16,-21-20 0,0 0 15,21-1-15,0 22 0,-21-21 0,0 21 16,0-22-16,0 22 0,0 0 15,0 0-15,-21 21 32,21 21-32,0 0 0,0 0 0,-21 1 15,21-1-15,0 21 0,0-21 16,0 22-16,0-22 0,0 21 0,0-21 16,0 0-16,0 22 0,0-22 15,21 0-15,-21 0 0,21-21 16,0 21-16,0-21 0,1 22 15,-1-22-15,0 0 0,21 0 16,-21 0-16,1 0 0,-1 0 0,0-22 16,21 1-16,-21 0 0,1 0 0,-1-21 15,0 20-15,0-20 0,0 0 16,0-1-16,1 1 0,-22 0 0,21-1 16,0 1-16,0 0 0,-21 21 0,21-22 15,0 1-15,-21 0 0,22-1 16,-22 22-16,0 0 0,0 0 15,0 0-15,0-1 0,0 44 32,0-1-32,-22 0 0,1 0 0,0 0 15,21 22-15,-21-1 0,21 0 16,-21 1-16,21-1 0,0 0 0,0 1 16,0-1-16,0 0 0,0 1 0,0-1 15,0 0-15,0 1 0,21-22 16,0 21-16,0-21 0,-21 0 0,21 1 15,1-1-15,-1 0 0,0-21 16,0 0-16,21 0 0,-20 0 0,-1 0 16,0 0-16,0 0 0,0 0 15,22-21-15,-22 0 0,0-1 0,21 1 16,-21 0-16,22-21 0,-22-1 16,0 1-16,21 0 0,-20-1 0,-1 1 15,0-21-15,-21 20 0,21 1 16,-21 0-16,21-1 0,-21 1 0,0 21 15,0-22-15,0 22 0,0 0 0,0 0 16,0 0-16,-21 21 16,0 21-16,0 0 15,21 0-15,-21 22 0,-1-22 16,1 21-16,21 0 0,0 22 0,0-22 16,0 1-16,0 20 0,0-21 15,0 1-15,0-1 0,21 0 16,1-20-16,20 20 0,-21-21 0,0 0 15,64 0-15,-64 1 0,21-22 16,1 0-16,-22 0 0,21 0 16,1 0-16,-22 0 0,21-22 0,0 1 15,-20 0-15,-1 0 0,21 0 0,-21 0 16,0-1-16,1 1 0,-1 0 16,-21-21-16,21 21 0,-21-1 15,0 1-15,0 0 0,-21 0 0</inkml:trace>
  <inkml:trace contextRef="#ctx0" brushRef="#br1" timeOffset="69507.62">12107 7768 0,'0'0'16,"-42"0"-16,-43 0 15,64 21-15,21 1 16,21-22 0,0 0-16,1 0 0,20 0 0,0 21 15,22-21-15,-22 0 0,22 0 16,-1 0-16,1 0 0,-1 0 0,1 0 16,20 0-16,-20 0 0,-1 0 0,1 0 15,-1 0-15,1 0 0,-1-21 16,-20 21-16,-1 0 0,-21 0 0,21 0 15,-20 0-15,-22-22 16,-22 22 0,1-21-16,0 21 0,-21 0 0,21-21 15,-22 21-15,22 0 0,-21-21 0,21 0 16,-22 21-16,22 0 16,0 0-16,0 0 0,0-21 0,-1 21 15,1 0-15,42 0 47,1 0-47,-1 0 16,0 21-16,0 0 0,0-21 15,-21 21-15,0 0 0,0 0 0,0 1 16,0-1-16,0 0 0,0 0 0,0 0 16,-21 0-16,0 1 0,-21-1 15,20 0-15,1 0 0,0 0 16,-21 0-16,21 1 0,-1-1 0,1 0 15,0-21-15,21 21 0,42-21 32,-20-21-32</inkml:trace>
  <inkml:trace contextRef="#ctx0" brushRef="#br1" timeOffset="70887.23">14118 7853 0,'0'0'0,"0"-21"0,21 21 0,0 0 0,-21-21 16,0-1 0,0 1-16,0 0 15,0 0-15,-21 0 0,0 0 16,0 21-16,0-22 0,0 1 15,-22 21-15,22 0 0,0-21 0,-21 21 16,20 0-16,1 0 0,-21 0 0,21 0 16,0 21-16,-1-21 0,1 21 15,0 1-15,0-1 0,0 21 0,21-21 16,0 0-16,0 22 0,0-22 0,0 21 16,0 1-16,0-22 0,0 0 15,0 21-15,0 1 16,21-22-16,0-21 0,21 21 15,-20-21-15,-1 0 0,0 0 16,21 0-16,-21-21 0,1 21 0,-1-21 0,0-1 16,21 1-16,-21 0 0,1-21 15,20 21-15,-21-1 0,0-20 16,0 0-16,1 21 0,-1-22 0,0 1 16,0 0-16,-21-1 0,0 22 0,21-21 15,-21-1-15,21 1 0,-21 0 16,0-1-16,0 22 0,0 0 0,0 0 15,0 0-15,0 42 16,0 0 0,0 0-16,0 22 0,0-22 15,0 21-15,-21 0 0,21 1 0,0-22 16,0 21-16,0 1 0,0-1 16,0 0-16,0-21 0,0 22 0,0-22 15,0 21-15,0-21 0,0 1 0,21-1 16,-21 0-16,22 0 0,-1 0 15,0-21-15,0 0 0,0 0 16,0 0-16,1 0 0,-1-21 16,0 0-16</inkml:trace>
  <inkml:trace contextRef="#ctx0" brushRef="#br1" timeOffset="71295.58">14732 7599 0,'0'21'31,"-21"0"-15,21 0-16,-21 1 0,21-1 0,0 0 15,0 0-15,0 0 0,-22 0 0,22 1 16,0-1-16,0 21 0,0-21 16,0 0-16,0 1 0,0-1 0,0 0 15,22 0-15,-1-21 0,0 0 16,0 0-16,0 0 0,0 0 15,1 0-15,20-21 0,-21 21 16,0-21-16,22 0 0,-22-1 16,42-20-16,-42 21 0,1 0 15,-22-22-15,0 22 0,0-21 0,0 0 16,0 20-16,0-20 0,0 0 0,-22 21 16,1-1-16,0-20 0,0 42 15,0-21-15,0 21 0,-1 0 0,1 0 16,-21 0-16,21 0 0,0 21 0,-1-21 15,22 21-15,-21 0 0,21 1 16,-21-1-16,21 0 0,0 0 0,0 0 16,0 22-16,0-22 0,0 0 15,0 0-15,0 0 0,21-21 16,0 0-16,1 21 0</inkml:trace>
  <inkml:trace contextRef="#ctx0" brushRef="#br1" timeOffset="71895.24">15367 7768 0,'0'0'0,"21"0"15,0-21 1,0 21-16,1 0 16,-22-21-16,21 0 0,0 21 0,0-21 0,0-1 15,0 1-15,1 21 0,-1-21 0,0 0 16,0 0-16,0 0 15,-21-1-15,0 1 0,0 0 16,-21 21 0,0 0-16,0 0 0,0 0 15,-1 0-15,1 21 0,0 0 0,-21 1 16,21 20-16,-1-21 0,1 0 0,21 0 16,-21 22-16,0-22 0,21 0 15,0 21-15,0-20 0,0-1 0,0 0 16,0 0-16,21-21 0,0 21 15,0 0-15,1-21 0,-1 0 0,21 0 16,-21 0-16,22 0 0,-22 0 0,21 0 16,0 0-16,-20-21 0,20 0 15,-21 21-15,21-21 0,1 0 16,-22 0-16,21-1 0,-21 1 0,1-21 16,20 21-16,-21 0 0,0-22 0,-21 22 15,0 0-15,0 0 0,0 0 16,0-1-16,-21 22 15,0 0-15,0 0 0,0 22 16,-1-22-16,22 21 0,-21 0 16,21 0-16,0 0 0,0 0 15,21 22-15,1-22 0,-22 0 16,21 0-16,0-21 0,0 21 16,0 1-16,0-1 0,1 0 15,-22 0-15,0 0 0,-22-21 31,1 21-31,0-21 0,0 0 0,0 0 16,0 0-16,-1 0 0,22-21 16,-21 0-16,21 0 15</inkml:trace>
  <inkml:trace contextRef="#ctx0" brushRef="#br1" timeOffset="72615.91">16954 7557 0,'0'0'16,"0"-22"-16,0 1 0,0 42 47,0 1-47,0-1 0,0 0 15,0 0-15,0 21 0,22-20 16,-22-1-16,0 0 0,0 21 0,0-21 16,0 1-16,0-1 0,0 21 0,0-21 15,0 0-15,0 1 16,0-1-16,0 0 0,0 0 16,0-42 15,0 0-16,0 0-15,0-1 0,0 1 0,-22 0 16,22 0-16,0 0 0,0-22 16,0 22-16,0 0 0,0-21 15,0 21-15,0-22 0,22 22 0,-1-21 0,0-1 16,0 22-16,0 0 0,0-21 16,22 21-16,-22-1 0,64 22 15,-64 0-15,21 0 0,-21 0 16,22 22-16,-22-1 0,0 21 15,0-21-15,0 22 0,0-1 0,1-21 16,-22 21-16,21-20 0,-21 20 16,0-21-16,0 0 0,0 22 0,0-22 15,0 0-15,0 0 0,0 0 0,-21-21 16,-1 21-16,22 1 0,-21-22 16,21-22 15,0 1-16,0 0-15,0 0 0,21 0 16</inkml:trace>
  <inkml:trace contextRef="#ctx0" brushRef="#br1" timeOffset="73032.77">17886 7493 0,'0'0'0,"-21"0"31,21 21-31,-22 0 16,22 1-16,-21-1 0,0 0 16,21 0-16,0 21 0,-21-20 0,21-1 15,-21 0-15,21 21 0,0-21 16,0 1-16,0-1 0,0 0 0,0 0 16,0 0-16,21-21 15,0 0-15,0 0 0,0 0 16,1 0-16,-1 0 0,21 0 0,-21-21 15,0 21-15,1-21 0,20 0 16,-21 0-16,0-1 0,0 1 0,1 0 16,-1 0-16,-21-21 0,0 20 0,0-20 15,0 0-15,0 21 0,0-22 16,-21 22-16,-1-21 0,-20 21 0,21-1 16,0 22-16,-22 0 0,22 0 0,-21 0 15,21 0-15,-22 0 16,22 0-16,0 22 0,-21-1 0,21 0 15,-1 0-15,22 0 0,0 0 0,0 1 16,0 20-16,0-21 0,0 0 16,0 0-16,22 1 0,-1-1 0,0 0 15,0-21-15,0 21 0,22-21 0</inkml:trace>
  <inkml:trace contextRef="#ctx0" brushRef="#br1" timeOffset="73339.62">18521 7324 0,'0'0'0,"0"-21"16,21-22-16,-21 22 0,21-21 0,-21 21 15,0-1-15,0 44 16,0-1 0,0 0-16,-21 0 0,0 21 15,21-20-15,0 20 0,-21 0 0,21 1 16,-22 20-16,22-21 0,0 1 0,0-1 15,0 43-15,0-64 16,0 21-16,0 1 0,0-22 0,0 0 16,0 21-16,0-21 0,0 1 15,22-1-15,-1-21 0,0 0 16,0 0-16,0 0 16,0 0-16,-21-21 0,0-1 15,22 22-15,-22-21 0,21 0 16,-21 0-16,0 0 0</inkml:trace>
  <inkml:trace contextRef="#ctx0" brushRef="#br1" timeOffset="73519.52">18373 7578 0,'21'0'15,"0"0"-15,0 0 0,0 0 16,22 0-16,-1 0 15,-21 0-15,21 0 0,1 0 0,-1 0 16,0 0-16,-20 0 0,-1 0 0,21-21 16,-21 21-16,-21-22 15</inkml:trace>
  <inkml:trace contextRef="#ctx0" brushRef="#br1" timeOffset="75616.08">20193 7451 0,'0'0'0</inkml:trace>
  <inkml:trace contextRef="#ctx0" brushRef="#br1" timeOffset="76956.42">20172 7493 0,'21'0'16,"-42"0"-16,63 0 15,-21-21-15,-21 0 16,0 0-16,21-1 16,-21 1-16,0 0 15,0 0-15,0 0 0,0 0 16,-21-1-16,0 1 16,0 0-16,0 21 0,0 0 15,-1 0-15,1 0 0,0 0 0,0 0 16,0 0-16,0 21 0,-1 0 15,1 22-15,0-22 0,0 0 0,0 21 16,0 1-16,-1-22 0,22 21 16,0 1-16,0-22 0,0 21 0,0-21 15,0 0-15,0 1 0,0-1 0,0 0 16,0 0-16,0 0 16,22-21-16,-1 0 0,0 0 15,0 0-15,0 0 0,0 0 16,1-21-16,-1 21 0,0-21 15,0 0-15,0 0 0,0-1 0,22 1 16,-22-21-16,-21 21 0,21 0 0,0-22 16,-21 1-16,21 21 0,-21-22 15,0 1-15,0 21 0,0-21 0,0 20 16,0-20-16,0 21 0,0 0 16,0 42-1,0 0 1,0 0-16,0 22 0,0-1 15,0-21-15,0 21 0,0 1 0,0-1 16,0 0-16,0-20 0,0 20 16,0-21-16,22 0 0,-1 0 0,-21 1 15,21-1-15,0 0 0,0 0 0,0-21 16,1 0-16,-1 0 0,21 0 16,-21 0-16,22 0 0,-22-21 0,21 21 15,0-21-15,-20 0 0,20-1 0,-21 1 16,21 0-16,-20-21 0,-1 21 15,0-22-15,0 1 0,0 0 0,0-1 16,-21 1-16,22 0 0,-22-1 16,0 1-16,0 0 0,0-1 0,0 22 15,0-21-15,0 21 0,0-1 0,0 1 16,0 0-16,-22 42 16,22 0-1,-21 22-15,21-1 0,0 0 0,0 1 16,-21 20-16,21-20 0,0-1 15,-21 21-15,21-20 0,0-1 0,0 0 16,0-20-16,0 20 0,0-21 16,0 0-16,0 22 0,0-22 15,21 0-15,0-21 0,22 0 16,-22 0-16,0 0 0,0 0 16,0-21-16,0 0 0,1-1 15,-1 1-15,0 0 0,0-21 0,21 21 16</inkml:trace>
  <inkml:trace contextRef="#ctx0" brushRef="#br1" timeOffset="77186.3">21399 6985 0,'0'0'0,"22"-42"31,-22 63-31,-22 0 16,1 21-16,0-20 0,21 20 15,0 0-15,-21 1 0,0-1 0,21 21 16,0-20-16,0-1 0,0 0 15,-21 1-15,21-1 0,0 0 16,0-20-16,0 20 0,0-21 0,0 0 16,0 0-16,0 1 0,0-1 15,21-21-15,0 0 0,0 21 0,0-21 16,0 0-16,1 0 0,-1 0 0,0-21 16,21 0-16,1 21 0</inkml:trace>
  <inkml:trace contextRef="#ctx0" brushRef="#br1" timeOffset="77599.06">21844 7218 0,'0'-21'0,"0"42"0,0-85 0,0 43 0,-21 21 15,21-21-15,-21 21 0,-1 0 16,1 0-16,0 21 0,0 0 16,0 1-16,21 20 0,0-21 0,-21 21 15,21-20-15,-22 20 0,22 0 16,0 1-16,0-22 0,0 63 15,0-62-15,0-1 0,0 21 0,22-21 16,-1 0-16,0-21 0,21 22 16,-21-22-16,1 0 0,20 0 0,0 0 15,-21 0-15,22 0 0,-22-22 16,0 22-16,21-21 0,-20 0 0,-1 0 16,0-21-16,0 20 0,-21-20 15,0 21-15,21-21 0,-21-1 16,0 1-16,0 0 0,0-1 0,0 1 15,0 0-15,-21 20 0,0 1 0,0 0 16,0 0-16,-1 0 0,1 21 16,0 0-16,0 0 0,-21 0 0,20 21 15,1 0-15,-21 0 0,21 0 16,0 1-16,-1 20 0,1-21 0,21 21 16,0 1-16,0-22 0,0 21 0,0 1 15,0-22-15,0 0 0,21 21 16,1-42-16,-1 21 0,21 1 0,-21-22 15</inkml:trace>
  <inkml:trace contextRef="#ctx0" brushRef="#br1" timeOffset="78173.71">22500 7154 0,'0'0'0,"0"-42"16,-21 42-1,21 21-15,-21 0 0,21 1 16,-21-1-16,-1 21 0,22 0 16,0 1-16,0-1 0,-21 0 0,21-20 15,-21 20-15,21-21 0,0 21 16,0-20-16,0-1 0,0 0 16,0 0-16,0 0 0,21-21 15,0 0 1,1 0-16,-1 0 0,0-21 15,21 0-15,-21 21 0,1-21 0,-1 0 16,0-22-16,0 22 0,0 0 16,0-21-16,1 20 0,-1-20 0,0 21 15,0 0-15,-21 0 0,0-1 16,0 44 0,0-1-16,0 0 0,0 0 15,0 0-15,0 22 16,0-22-16,0 21 0,0-21 0,0 0 15,0 1-15,0-1 0,21 0 0,0 0 16,1 0-16,-1-21 16,21 0-16,-21 0 0,0 0 0,22 0 15,-22 0-15,21 0 0,-21 0 0,22-21 16,-1 0-16,-21 0 0,22 0 16,-22-1-16,21 1 0,-21-21 0,-21 0 15,0-1-15,21 1 0,-21 0 16,0-1-16,0 22 0,0-21 15,-21 21-15,0-1 0,0 1 0,21 0 0,-21 21 16,0 0-16,-1 0 16,1 0-16,0 0 0,0 0 15,0 0-15,21 21 0</inkml:trace>
  <inkml:trace contextRef="#ctx0" brushRef="#br1" timeOffset="79687.97">25082 7303 0,'0'0'0,"22"0"0,-1-22 15,42-20-15,-42 21 16,-21 0-16,22 0 0,-22-1 0,21 1 16,-21 0-16,0 0 15,21 0-15,-21 0 0,0-1 16,0 1-16,-21 0 0,21 0 15,-21 0-15,-1 21 0,-20-21 16,21-1-16,0 22 0,-22 0 0,1 0 0,21 0 16,-21 0-16,-1 0 15,1 0-15,0 22 0,-1-1 0,1 21 16,0-21-16,-1 22 0,22 20 0,0-21 16,0 1-16,0 20 0,21-20 15,-22 62-15,22-62 0,0-1 16,0 0-16,0-20 0,22-1 15,-1 0-15,0 0 0,0-21 0,0 0 16,22 0-16,-22 0 0,21 0 0,0-21 16,-20 21-16,20-21 15,0-22-15,1 22 0,-22-21 0,21 0 0,0-1 16,-20 1-16,20 0 0,-21-22 0,0 22 16,0-22-16,22 22 15,-22-22-15,-21 1 0,21 21 0,-21-22 16,21 1-16,-21 20 0,0 1 15,0 0-15,0-1 0,0 22 0,0 0 16,0 0-16,-21 42 16,0 21-16,21-21 0,0 22 15,-21-1-15,0 0 0,21 1 0,0-1 16,0 22-16,0-22 0,0 0 16,0 22-16,0-22 0,0 22 15,0-22-15,0 0 0,0 1 0,21-1 16,-21-21-16,21 0 0,0 0 15,0 1-15,0-1 0,1-21 0,-1 0 16,0 0-16,0 0 0,21 0 0,-20 0 16,20-21-16,0-1 0,-21 1 15,22 0-15,-22 0 0,0-21 0,21 20 16,-20-20-16,-1 0 0,-21 21 16,0-1-16,21 1 0,-21 0 0,0 0 15,0 0-15,0 42 16,-21-21-1,21 21-15,-21 0 0,21 22 16,0-22-16,0 0 0,0 0 0,-22 21 16,22-20-16,0-1 0,0 0 15,0 0-15,0 0 0,22-21 16,-1 0-16,-21 21 0,21-21 16,21 0-16,-21 0 0,1 0 0,-1 0 15,21 0-15,-21-21 0,22 0 0,-22 21 16,0-21-16,21 0 0,-21 0 15,1-22-15,-1 22 0,0 0 0,0-21 16,-21 20-16,0 1 0,21 0 16,-21 0-16,0 0 0,-21 21 47,21 21-47,0 0 0,0 0 0,0 0 15,-21 22-15,21-22 0,0 21 0,0-21 16,0 1-16,0 20 0,0-21 15,0 0-15,21 0 0,0-21 0,0 22 16,1-22-16,-1 0 0,0 0 16,0 0-16,0 0 0,22 0 0,-22-22 15,0 1-15,21 0 0,-21 0 0,1 0 16,20-22-16,-21 22 0,0-21 16,0 21-16,-21-22 0,0 22 15,22-21-15,-22 21 0,0 0 0,21-1 16,-21 1-16,0 0 0,0 42 31,0 0-15,0 22-16,0-1 0,0 0 0,0 1 15,0 20-15,0-20 0,-21 20 0,21-21 16,0 22-16,0-1 0,-22 1 16,22-22-16,0 22 0,0-1 0,0 1 15,0-1-15,-21 1 0,21-1 0,0 22 16,-21-22-16,21-20 0,0 20 15,0 1-15,0-22 0,0 0 16,0-20-16,0 20 0,0-21 0,0 0 16,0-42-1,0 0 1,21 0-16,-21 0 0,21-22 0,1 1 16,-1 0-16,0-1 0,0-20 0</inkml:trace>
  <inkml:trace contextRef="#ctx0" brushRef="#br1" timeOffset="79999.78">26776 7430 0,'0'0'0,"0"-85"0,0 21 0,0 1 16,-21-1-16,21 1 0,-22 21 0,1-1 15,21 1-15,0 21 0,0-22 16,0 22-16,0 0 0,0 0 16,0 0-16,0 0 0,21 21 15,22 0-15,-22 0 0,21 0 16,-21 0-16,22 0 0,-1 0 0,-21 21 15,22 0-15,-22 0 0,0 0 0,0 22 16,-21-22-16,0 21 0,0 0 16,0-20-16,-42 20 0,-1 21 15,1-41-15,0-1 0,-1 0 16,1 0-16,0 0 0,21-21 0,-22 0 16,1 0-16,21 0 0,0 0 0,-1 0 15,1 0 1,21-21-16,0 0 15,0 0-15,43 0 0,-43-1 0,42 1 16,-21-21-16,0 21 0</inkml:trace>
  <inkml:trace contextRef="#ctx0" brushRef="#br1" timeOffset="80423.86">27347 6435 0,'0'-21'0,"0"42"0,0-21 31,0 21-31,0 0 0,-21 0 0,0 22 16,21-1-16,-21 0 16,0 1-16,-1-1 0,22 0 0,-21 1 15,21 20-15,-21-42 0,21 22 16,-21-1-16,21 0 0,0 1 0,0-22 16,0 21-16,0-21 0,0 22 0,0-22 15,21 0-15,0 0 0,0-21 16,1 0-16,-1 0 0,0 0 15,0 0-15,0-21 0,0 21 16,-21-21-16,22-22 0,-1 22 0,0 0 16,-21 0-16,21 0 0,0-22 0,-21 22 15,21 0-15,-21 0 16,0 0-16,0 0 0,0-1 0,22 22 16,-22 22-1,0-1-15,0 0 16,-22 0-16,22 0 0,0 0 15,0 1-15,0-1 0,0 0 16,-21 0-16,21 0 0,0 0 0,0 1 16,0-1-16,0-42 31,21 21-31,-21-22 0,22 1 0</inkml:trace>
  <inkml:trace contextRef="#ctx0" brushRef="#br1" timeOffset="80579.77">27622 6773 0,'0'0'0,"0"-21"0,0 0 0,0 0 16,-21 21-1,0 0-15,21 21 16,-21-21-16,21 21 0,0 0 0,0 1 16,0-1-16,21 0 15,0 0-15,0-21 0</inkml:trace>
  <inkml:trace contextRef="#ctx0" brushRef="#br1" timeOffset="80859.72">28130 6858 0,'0'0'0,"0"-21"0,0 0 0,0 0 16,-21 21-16,0-22 15,0 22-15,0 0 0,0 0 16,-1 0-16,1 0 0,0 0 0,0 22 15,21-1-15,-21 0 0,21 0 16,-21 0-16,21 22 0,-22-22 0,22 21 16,0-21-16,0 22 0,0-1 15,0-21-15,0 21 0,0-20 16,22 20-16,-1-21 0,0 0 0,21 0 16,-21-21-16,1 22 0,20-22 15,-21 0-15,21 0 0,1 0 0,-22-22 16,21 22-16,1-21 0,-1 0 15,-21 0-15,21-21 0,-20 20 0</inkml:trace>
  <inkml:trace contextRef="#ctx0" brushRef="#br1" timeOffset="81807.48">28638 6795 0,'0'-22'0,"0"44"0,0-65 0,0 22 16,-21 21-16,0 0 15,0 0-15,0 21 0,0 0 16,-1 1-16,1-1 0,0 0 15,0 0-15,0 0 0,0 22 0,-1-22 16,22 0-16,0 21 0,0-21 16,-21 1-16,21-1 0,0 21 0,0-21 15,0 0-15,21 1 0,1-1 16,-1-21-16,0 0 16,0 0-16,0 0 0,0 0 0,1 0 15,-1-21-15,0 21 0,-21-22 16,21 1-16,0 0 0,0 0 15,-21 0-15,0 0 0,22-22 0,-22 22 16,21-21-16,-21 21 0,0-1 16,0-20-16,0 21 0,0 0 0,0 0 15,0 42 17,-21-21-32,21 21 0,-22 0 0,22 0 15,0 0-15,0 22 0,0-22 16,0 0-16,0 0 0,0 0 0,0 1 15,0-1-15,0 0 0,22 0 16,-1 0-16,0 0 0,-21 1 0,21-22 16,0 0-16,0 0 0,1 0 0,-1 0 15,0 0-15,21 0 16,-21-22-16,1 22 0,-1-21 0,21 0 16,-21 0-16,0 0 0,1-22 15,-22 22-15,21-21 0,0 0 0,0-1 16,-21 1-16,21 0 0,0-1 0,1-20 15,-22 20-15,0 1 0,21 0 16,-21-1-16,21 22 0,-21 0 0,0 0 16,0 42-1,0 0-15,0 22 16,-21-22-16,0 21 0,-1 0 16,22 1-16,0-1 0,-21 0 0,21 1 15,0-1-15,0 0 0,0-20 16,0 20-16,0-21 0,0 0 15,0 22-15,21-22 0,1-21 0,-1 21 16,0 0-16,0-21 0,0 0 16,0 0-16,22 0 0,-22 0 0,0 0 15,0 0-15,22-21 0,-22 0 16,0 21-16,0-21 0,0-1 0,0 1 16,1-21-16,-22 21 0,21 0 0,-21-1 15,21 1-15,-21 0 0,0 0 16,0 0-16,0 42 31,-21 0-31,0 0 16,-1 0-16,22 1 0,-21-1 15,21 0-15,-21 0 0,21 0 16,0 0-16,0 1 0,0-1 16,21 0-16,0 0 15,1 0-15,-1-21 0,0 0 16,0 0-16,0 0 0,0 0 15,1 0-15,-1 0 0,0 0 0,0 0 16,0 0-16,0-21 0,1 0 0,-1 21 16,0-21-16,-21 0 0,0-1 15,0 1-15,0 0 16,0 0 0</inkml:trace>
  <inkml:trace contextRef="#ctx0" brushRef="#br1" timeOffset="82019.69">28956 6731 0,'-42'0'0,"84"0"0,-106 0 0,43-21 15,42 21 16,1 0-31,20-21 0,-21 21 0,21 0 16,-20 0-16,20 0 0,0-21 0,1 21 16,-1 0-16,0 0 0,22 0 15</inkml:trace>
  <inkml:trace contextRef="#ctx0" brushRef="#br1" timeOffset="82471.57">30374 6498 0,'0'0'0,"0"-21"0,0 42 32,0 0-32,0 1 0,0-1 0,0 21 15,0-21-15,0 22 0,0-22 16,0 21-16,0 0 0,21-20 0,0 20 15,-21 0-15,22-21 0,-22 22 16,0-22-16,21 0 0,-21 21 0,21-20 16,-21-1-16,0 0 0,0 0 0,0 0 15,0-42 32,0 0-47,21 0 0,-21 0 16,0-1-16,0 1 0,21 0 15,-21-21-15,21 21 0,1-22 0,-1 1 16,0 0-16,0-1 0,0 1 0,0 0 16,1-1-16,-1 1 0,0 21 15,0-22-15,-21 22 0,21 0 0,-21 0 16,21 21-16,1 21 31,-22 0-15,0 0-16,21-21 15</inkml:trace>
  <inkml:trace contextRef="#ctx0" brushRef="#br1" timeOffset="83015.33">31157 7027 0,'43'-42'31,"-22"21"-31,0 0 0,-21 0 16,21-1-16,0 1 0,-21 0 16,21 0-16,1 0 0,-22 0 0,0-1 15,21 1-15,-21-21 0,0 21 16,0 0-16,-21 21 16,-1 0-16,-20 0 0,21 0 15,-21 21-15,-1 0 0,1 0 0,0 0 16,-1 0-16,1 22 0,21-22 15,-22 21-15,22-21 0,0 1 0,0 20 16,0 0-16,21-21 0,0 1 16,0-1-16,0 0 15,21-21-15,0 0 16,0 0-16,0 0 16,1 0-16,-1 0 0,0-21 0,21 21 15,-21-21-15,1-1 0,20 1 16,-21 0-16,21 0 0,1 0 0,-22 0 15,21-1-15,-21-20 0,22 21 0,-22 0 16,0-22-16,0 43 0,0-21 16,-21 0-16,0 42 15,0 0-15,-21-21 16,0 43-16,0-22 0,0 0 16,21 21-16,-21-20 0,-1-1 15,1 21-15,21-21 0,-21 0 0,21 1 16,0-1-16,0 0 15,21-21 1,0 0-16,1 0 16,-1 0-16,0 0 0,0-21 0</inkml:trace>
  <inkml:trace contextRef="#ctx0" brushRef="#br1" timeOffset="83472.07">31750 6498 0,'0'-42'15,"0"84"-15,0-105 0,0 42 0,-21 42 32,0 0-32,-1 21 15,22-21-15,-21 22 0,0-1 0,21 0 16,-21 1-16,0-1 0,0 0 16,21 1-16,0-22 0,-22 21 0,1 1 15,21-22-15,0 21 0,0-21 16,0 0-16,0 1 0,0-1 0,0 0 15,0 0-15,0 0 16,21-21-16,1 0 0,-1 0 16,0 0-1,0-21-15,0 0 0,0 21 0,1-21 16,20-22-16,-21 1 16,0 21-16,0 0 0,-21-22 0,22 22 15,-22 0-15,21 0 0,-21 0 0,0 0 16,0 42 15,-21 0-15,-1 0-16,22 0 0,-21 0 0,21 1 15,0-1-15,0 0 16,0 0-16,0 0 16,0 0-1,21-21-15,1 0 16,-1 0-16,0 0 15</inkml:trace>
  <inkml:trace contextRef="#ctx0" brushRef="#br1" timeOffset="83995.77">31835 6795 0,'0'21'16,"0"0"-16,-22 0 16,22 0-16,-21 0 0,21 1 0,0-1 15,0 0-15,0 0 16,0 21-16,0-20 0,0-1 16,0 0-16,0 0 0,0 0 15,21-21-15,1 0 0,-1 0 16,0 0-16,0 0 0,0-21 15,0 21-15,1-21 0,-1 0 0,0 0 16,-21-1-16,21-20 0,0 21 16,0 0-16,1-22 0,-22 22 0,21-21 15,-21 21-15,21-22 0,-21 22 16,0 0-16,0 0 0,0 0 16,-21 42 15,0 0-31,21 0 15,-22-21-15,22 21 0,0 1 16,0-1-16</inkml:trace>
  <inkml:trace contextRef="#ctx0" brushRef="#br1" timeOffset="84771.32">32364 6752 0,'-21'0'31,"-1"0"-31,1 21 16,21 1-1,-21-1-15,21 0 16,0 0-16,21-21 16,0 0-16,1 21 15,-1-21-15,0 0 0,0 0 16,0 0-16,0 0 0,1-21 0,-1 0 15,0 0 1,-21 0-16,0-1 0,0 1 16,0 0-16,0 0 0,0 0 15,-21 21 1,0 0 0,-1 0-16,1 21 0,0 0 15,0-21-15,0 21 0,0 0 0,-1 1 16,1-1-16,0 0 0,0 0 15,0 0-15,0 0 0,-1 1 0,22-1 16,0 0-16,0 0 16,0 0-16,0 0 0,0 1 15,22-1-15,-1-21 0,0 0 16,0 21-16,21-21 0,-20 0 0,20 0 16,-21 0-16,21 0 0,-20 0 15,-1 0-15,21-21 0,-21 0 0,22 21 16,-22-22-16,21 1 15,-21 0-15,22 0 0,-22-21 0,0 20 16,0-20-16,0 21 0,0 0 16,1-22-16,-1 22 0,-21 0 0,21 0 15,-42 21 1,0 0 0,-1 21-16,1 0 0,0 0 15,0 1-15,0-22 0,21 21 0,0 0 16,0 0-16,0 0 15,0 0-15,21 1 0,0-1 16,0 0-16,0-21 0,1 21 16,20-21-16,-21 21 0,0-21 0,0 0 15,1 21-15,-22 1 16,-22-22 0,1 0-1,0 0-15,0 0 0,0 21 16,0-21-16,-22 0 0,22 0 0,-21 0 15,21 0-15,-1 0 0,1 0 16,0 0-16,0 0 0,0 0 0,0 0 31</inkml:trace>
  <inkml:trace contextRef="#ctx0" brushRef="#br1" timeOffset="84951.22">32808 7176 0,'0'0'0,"-21"0"31,0 0-31,21 21 32,-21-21-17</inkml:trace>
  <inkml:trace contextRef="#ctx0" brushRef="#br0" timeOffset="96508.58">4022 3387 0,'0'0'0,"21"0"0,0-21 0,0-1 15,-21 1 1,21 0-16,0 0 0,-21 0 31,0 42 0,-21 0-31,0 0 0,0 0 16,0 22-16,21-22 0,-21 21 0,-1-21 16,1 22-16,0-1 0,0 0 15,-21 1-15,20 20 0,-20-20 0,0 20 16,-1 1-16,-20 20 16,-43 64-16,43-84 0,20 21 15,-20-1-15,-1-20 0,1 20 16,20-20-16,-20 21 0,21-1 0,-22 1 15,22 0-15,-22-1 0,22 1 16,-22 0-16,22-1 0,-21 1 0,20-22 16,-20 22-16,-1 0 0,22-22 15,-22 22-15,22-22 0,-21 1 16,20-1-16,1 1 0,0-1 0,20-20 16,-20-1-16,21 0 0,-21-20 0,20 20 15,1-21-15,21 0 0,-21 0 0,21 1 16,-21-22-16,0 21 15,21-42 1,0-1-16,0 1 16,0 0-16</inkml:trace>
  <inkml:trace contextRef="#ctx0" brushRef="#br0" timeOffset="97256.17">5419 3175 0,'0'-21'0,"0"42"0,0-63 16,21 42 31,-21 21-32,0 0-15,0 0 0,21 0 16,-21 1-16,0 20 0,0 0 0,0-21 15,21 22-15,-21 20 0,0-20 16,21-1-16,-21 0 0,0 22 0,0-22 16,21 22-16,-21-1 0,22 1 15,-22-1-15,0 22 0,21-22 0,-21 22 16,21-22-16,-21 22 0,0-21 0,21-1 16,-21 22-16,21-22 0,-21 22 15,21 0-15,-21-1 0,0 1 0,0 0 16,22-1-16,-22 1 15,21-22-15,-21 22 0,21 0 0,-21-1 16,0 1-16,0 0 0,21-22 0,-21 22 16,0 0-16,0-1 0,0-20 15,0 20-15,0-20 0,0 84 16,0-84-16,0-1 0,0 1 0,0-1 16,0-21-16,0 22 0,0-43 15,0 21-15,0-20 0,0-1 0,0 0 16,0-42-1,0-22 1,21 22-16,-21-21 0,21-22 0,1 22 16</inkml:trace>
  <inkml:trace contextRef="#ctx0" brushRef="#br0" timeOffset="98015.72">6900 3133 0,'0'21'47,"21"0"-31,1-21-16,-22 21 0,21 0 0,0-21 15,0 22-15,0-1 0,0 0 16,22 0-16,-22 0 0,21 0 0,-21 22 15,22-22-15,-1 21 0,-21-21 16,22 22-16,-1-1 0,21 0 0,-20 22 16,20-22-16,1 1 0,-1 20 15,1 1-15,-1-1 0,22 1 16,-22-1-16,1 1 0,21 20 0,-22-20 16,22-1-16,-1 1 0,1-1 15,0 1-15,-1-1 0,22 1 0,-21 20 16,21-20-16,-22-1 0,1 22 15,0-21-15,-1-1 0,-20 1 16,21-1-16,-22 1 0,1-1 0,-1-21 16,-21 22-16,22-22 0,-1 22 0,-20-22 15,-1 0-15,0 1 0,1-1 0,-1 0 16,-21 1-16,0-22 0,1 0 16,-1 0-16,0 0 0,0 1 15,-42-22 48,0 0-63,0-22 0</inkml:trace>
  <inkml:trace contextRef="#ctx0" brushRef="#br0" timeOffset="99027.57">233 6816 0,'0'0'0,"0"-21"0,0-1 16,0 1-16,0 0 15,0 0-15,0 0 16,0 42 15,0 0-15,0 21-16,0-20 16,0 20-16,0 0 0,0 1 15,0 20-15,0 1 0,21-1 0,-21 22 16,0-1-16,0 1 0,0 0 15,0 21-15,0-22 0,0 1 0,0 0 16,0 20-16,0-20 0,0 0 16,0-1-16,0-20 0,0 21 0,0-22 15,0 1-15,0-22 0,-21 21 16,21-20-16,0-1 0,0 0 16,0-20-16,0-1 0,0 21 0,0-21 15,0-42 16,0 0-31,0 0 16,0 0-16,0-1 0,0 1 0,0-21 16,0 21-16,0-22 0,0 1 15,0 0-15,0-1 0</inkml:trace>
  <inkml:trace contextRef="#ctx0" brushRef="#br0" timeOffset="100408.16">212 6879 0,'21'0'47,"0"0"-32,21 0-15,-21 0 0,22 0 16,-1 0-16,22 0 0,-22 0 0,21 0 15,1-21-15,-1 21 0,1 0 16,21-21-16,-1 21 0,1-21 0,21 0 16,0 21-16,-1-22 0,1 22 15,21-21-15,-21 21 0,0-21 0,21 0 16,-21 21-16,21-21 0,0 21 16,0-21-16,0 21 0,-21-22 15,-1 22-15,1 0 0,-21-21 16,0 21-16,-1 0 0,1-21 0,-22 21 15,1 0-15,-1 0 0,1 0 16,-22 0-16,22-21 0,-43 21 0,64 0 16,-64 0-16,0 0 0,0 0 15,0 0-15,0 0 0,1 0 32,-1 0-17,0 0 16,0 0-31,0 0 16,0-21-16,1 21 16,-1 0-16,0 0 0,0-21 15,0 21-15,0 0 0,1 0 16,-1 0 0,0 0-16,0 0 0,-21-22 15,21 22 1,-21 22 46,0-1-62,0 0 16,0 0-16,0 0 0,0 0 16,0 1-16,0 20 0,0-21 0,0 0 15,0 22-15,0-22 0,0 21 16,0 0-16,-21 1 0,21-1 0,0 0 15,0 22-15,0-1 0,0 1 16,0-1-16,0 1 0,0 21 0,0-22 16,0 1-16,0-1 0,0 1 0,0 20 15,0-20-15,0-1 0,0 1 16,0-1-16,0 1 0,0-1 0,0-20 16,0 20-16,0-21 0,0 1 15,0 20-15,0-20 0,0-22 16,0 21-16,0-21 0,0 22 0,0-22 15,0 0-15,0 0 0,0 0 0,0 0 16,0 1 0,-21-22-1,0 21 1,0-21-16,-1 0 16,1 0-16,0 0 0,0 0 15,0 0-15,0 0 0,-22 0 0,22 0 16,-21 0-16,-1 0 0,1 0 15,0 0-15,-22 21 0,22-21 16,0 0-16,-22 0 0,22 0 0,-22 0 16,1 21-16,-1-21 0,1 0 15,-22 0-15,0 21 0,1 0 0,-22-21 16,0 22-16,0-22 0,0 21 16,1-21-16,-1 21 0,0-21 0,0 21 15,21-21-15,-20 21 0,-1-21 16,21 0-16,-21 21 0,0-21 0,22 0 15,-22 22-15,21-22 0,1 21 16,-1-21-16,21 0 0,-20 0 0,20 0 16,1 21-16,20-21 0,-20 0 15,21 0-15,-22 0 0,22 0 16,-43 21-16,43-21 16,-43 21-16,43-21 0,-1 0 15,1 0-15,21 0 0,-21 21 16,-1-21-16,1 0 0,42-21 47,0 0-47,0 0 15,21 0-15,0 0 0</inkml:trace>
  <inkml:trace contextRef="#ctx0" brushRef="#br0" timeOffset="101015.55">550 7324 0,'0'0'0,"0"-21"16,-21 21-16,21-22 15,-21 22-15,0 0 16,21-21-1,21 21 17,0 0-32,0 0 0,22 0 15,-22 0-15,21 0 0,0 0 16,-20 0-16,20-21 0,0 21 0,1 0 16,-1-21-16,-21 0 0,21 21 15,1 0-15,-1-21 0,-21 21 0,0 0 16,1 0-16,-1 0 15,-42 0 1,-1 21-16,-20-21 16,21 21-16,0 0 0,-22-21 0</inkml:trace>
  <inkml:trace contextRef="#ctx0" brushRef="#br0" timeOffset="101296.39">762 7324 0,'0'21'32,"0"0"-32,21 0 15,-21 22-15,0-22 0,21 21 16,-21 0-16,0 1 0,0-1 0,0 0 16,0 1-16,0-1 0,0 0 15,0 1-15,0-1 0,0 0 0,0 1 16,0-1-16,0-21 0,0 0 15,0 1-15,0-1 0,0 0 16,0 0-16,0-42 31,21 21-31,-21-42 0,22 20 16,-1 1-16,-21 0 0</inkml:trace>
  <inkml:trace contextRef="#ctx0" brushRef="#br0" timeOffset="101760.13">1122 7705 0,'-64'-21'16,"43"21"-16,0-22 16,21 1-16,0 0 15,0 0 1,0 0-16,0 0 0,21-1 15,0 22-15,22 0 16,-22 0-16,0 0 0,21 0 0,-21 0 16,22 0-16,-1 0 0,0 22 15,-20-1-15,20 0 0,-21 0 0,0 0 16,0 0-16,1 1 0,-22-1 16,21 0-16,-21 21 0,0-21 0,0 1 15,0 20-15,-21-21 0,-1 0 16,1 0-16,21 1 0,-21-22 31,21-22-15,0 1-16,0 0 15,0 0-15,0 0 0,0 0 0,0-22 16,21 22-16,-21 0 0,21-21 16,-21 20-16,22 1 0,-1 0 0,0 0 15,-21-21-15,21 20 0,0 22 16,0-21-16,1 0 0,-1 21 0,0-21 15,0 21-15,0 0 16,0 0-16,1 0 16</inkml:trace>
  <inkml:trace contextRef="#ctx0" brushRef="#br0" timeOffset="102135.91">1884 7726 0,'21'0'0,"-42"0"0,63 0 16,-21 0 0,0 0-16,1 0 0,-1-21 15,0 0-15,0-1 0,-21 1 16,21 0-16,0 0 0,1 0 0,-1 0 16,-21-1-16,0 1 0,0 0 15,0 0-15,0 0 0,0 0 16,0-1-16,0 1 0,-21 21 15,-1 0-15,1 0 0,0 0 16,0 21-16,0 1 0,0-1 16,-1 21-16,1-21 0,0 22 15,21-22-15,0 21 0,0-21 0,0 22 16,0-22-16,0 0 0,0 0 16,0 0-16,0 0 0,0 1 0,0-1 15,21-21-15,0 0 0,1 0 16,-1 0-16,0 0 0,0 0 0,0 0 15,22 0-15,-22-21 0,21 21 16,-21-22-16,22 1 0,-22 0 16,0 0-16,0 0 0</inkml:trace>
  <inkml:trace contextRef="#ctx0" brushRef="#br0" timeOffset="102535.68">2540 7345 0,'0'42'31,"0"-21"-31,0 1 16,21-22-1,0 0-15,0 0 16,1 0-16,-1 0 0,0 0 0,0 0 16,0 0-16,22-22 0,-22 1 15,0 0-15,21 21 0,-21-21 0,1 0 16,-1 0-16,-21-1 15,0 1-15,0 0 0,0 0 16,0 0-16,-21 21 0,-1 0 16,1 0-16,-21 0 0,21 0 0,-22 21 15,22 0-15,-21 0 0,0 0 0,20 1 16,1 20-16,0-21 16,0 21-16,0 1 0,0-1 0,21 0 15,0-20-15,0 20 0,0-21 16,0 21-16,0-20 0,0-1 0,0 0 15,21 0-15,0 0 0,0-21 16,0 21-16,0-21 0,1 0 0,-1 0 16,0 0-16,0 0 0,-21-21 31</inkml:trace>
  <inkml:trace contextRef="#ctx0" brushRef="#br0" timeOffset="103063.41">2265 8276 0,'0'0'0,"0"-21"31,0 0-15,0 0-16,0 0 0,0-1 15,0 1-15,0 0 16,0 0-16,-21 21 16,-1 0-1,1 0-15,0 21 0,0 0 16,0-21-16,0 21 0,-1 1 16,1-1-16,0 0 0,21 0 0,0 21 15,0-20-15,0-1 0,0 0 0,0 0 16,0 0-16,0 0 15,21 1-15,-21-1 0,21-21 16,1 21-16,-1-21 0,0 21 16,0-21-16,-21 21 0,21-21 0,-21 21 15,0 1-15,0-1 16,0 0-16,-21-21 16,0 21-16,0-21 0,0 0 0,-1 0 15,1 0-15,-21 0 16,21 0-16,-22 0 0,22 0 0,0 0 15,-21 0-15,21-21 0,-1 21 16,1 0-16,0-21 0,0 21 0,0-21 16,21-1-16,0 1 15,0 0 1,21 0-16,0 0 0,21 0 16,-20-1-16,-1 22 0</inkml:trace>
  <inkml:trace contextRef="#ctx0" brushRef="#br0" timeOffset="103424.2">2434 8382 0,'42'0'16,"-20"0"-1,-1 0-15,-21-21 0,21 21 0,0-21 16,0 0-16,0-1 0,1 1 15,-22 0-15,0 0 0,0 0 16,0 0-16,0-1 0,-22 22 31,1 0-31,0 0 0,0 22 16,0-1-16,0 0 0,-1 0 0,22 0 16,-21 22-16,0-22 0,21 21 15,-21 0-15,21 1 0,0-22 16,0 0-16,0 0 0,0 0 15,0 1-15,21-22 0,0 21 0,0-21 16,1 0-16,-1 0 0,0 0 16,21 0-16,-21 0 0,1 0 0,20-21 15,-21-1-15,21 1 0,-20 0 0,-1 0 16,21 0-16,-21 0 0</inkml:trace>
  <inkml:trace contextRef="#ctx0" brushRef="#br0" timeOffset="103699.04">3090 7938 0,'0'-22'0,"0"44"0,0-22 47,0 21-47,0 0 16,-21 21-16,21-21 0,0 22 0,-21-22 15,21 21-15,0 1 0,0-22 16,0 21-16,0 0 0,0-20 0,0 20 15,0-21-15,0 0 0,0 0 16,0 1-16,0-1 0,0 0 0,0 0 16,0 0-16,21-21 15,0 0-15,0 0 16,1 0-16,-1 0 0,-21-21 0,21 0 16,0 21-16,-21-21 0,0 0 15,21-1-15,-21 1 0</inkml:trace>
  <inkml:trace contextRef="#ctx0" brushRef="#br0" timeOffset="103895.93">2879 8234 0,'0'0'0,"21"0"31,0 0-31,0-21 16,0 21-16,22-21 0,-22-1 0,21 1 15,-21 21-15,22-21 0,-22 0 0,21 0 16,-21 0-16,0-1 0,1 1 16,-1 0-16,-21-21 0,0 21 0</inkml:trace>
  <inkml:trace contextRef="#ctx0" brushRef="#br0" timeOffset="104419.63">1651 5842 0,'0'21'0,"0"0"16,0 22-16,21-1 16,0-21-16,0 22 0,1 20 0,-22-21 15,21 1-15,0-1 0,-21 22 16,21-22-16,-21 0 0,0 1 0,0-1 15,0 0-15,21-21 0,-21 22 16,21-22-16,-21 0 0,0 0 0,22-21 16,-1 0-16,0 0 15,0 0-15,0-21 16,0 0-16</inkml:trace>
  <inkml:trace contextRef="#ctx0" brushRef="#br0" timeOffset="104663.49">2688 6160 0,'-127'105'31,"85"-83"-31,-22-1 0,22 21 0,0-21 16,-22 0-16,22 22 0,-1-22 15,1 0-15,0 0 0,-1 22 0,22-22 16,0-21-16,0 21 0,0 0 16,0 0-16,21 0 31</inkml:trace>
  <inkml:trace contextRef="#ctx0" brushRef="#br0" timeOffset="105427.75">4699 6837 0,'0'21'0,"0"-42"0,0 84 16,0-41-16,0 41 0,0-21 16,0 22-16,0-1 0,0 22 0,0 0 15,0-22-15,0 22 16,21-22-16,-21 22 0,0 0 0,0-22 16,0 22-16,0 0 0,0-22 0,0 22 15,0-22-15,0 1 0,0-1 16,0 1-16,0-22 0,0 0 0,0 1 15,0-22-15,0 21 0,0-21 16,0 1-16,21-22 16,-21-22-16,21 1 15,-21 0-15,22 0 0,-22 0 0,0 0 16,0-22-16,21 1 16,-21 0-16</inkml:trace>
  <inkml:trace contextRef="#ctx0" brushRef="#br0" timeOffset="106372.2">4826 6816 0,'21'0'31,"0"0"-31,0 0 0,1 0 0,-1 21 16,21-21-16,-21 0 0,22 0 16,-22 0-16,21 0 0,22 0 15,-22 0-15,21-21 0,22 21 0,-21-21 16,20 21-16,22-22 0,-21 22 16,21-21-16,-1 0 0,-20 21 0,21-21 15,21 0-15,-21 21 0,21-21 16,0-1-16,0 22 0,-21-21 0,21 21 15,-22-21-15,22 21 0,-21-21 0,0 21 16,21 0-16,-21-21 0,-21 21 16,20 0-16,-20 0 0,-21 0 0,20-21 15,-20 21-15,-22 0 0,22 0 16,-22 0-16,0 0 0,1-22 16,-22 22-16,21 0 0,-21 0 0,0 0 15,22 0-15,-22 0 16,0 0-16,-21 22 15,0-1 1,0 0 0,0 0-16,0 0 0,0 0 15,0 1-15,0-1 16,0 0-16,0 21 0,0-21 0,0 1 16,0 20-16,0-21 0,0 21 0,0 1 15,0-1-15,0 0 16,0 22-16,21-22 0,-21 22 0,21-1 15,-21-20-15,0 20 0,0 1 16,0-22-16,0 21 0,0-20 0,0 105 16,0-106-16,0 43 15,0-43-15,0 1 16,0-1-16,0-21 0,0 21 0,22-20 16,-22 20-16,0-21 0,0 0 0,0 0 15,0 22-15,0-22 16,0 0-16,-22-21 15,1 21-15,0 0 0,0-21 0,0 22 16,0-22-16,-22 21 0,22-21 0,-21 21 16,-1 0-16,1-21 0,0 21 15,-22-21-15,1 21 0,-85-21 16,63 22-16,0-22 0,-21 0 0,1 21 16,-1-21-16,0 0 0,-21 21 15,0-21-15,0 0 0,-21 21 0,21-21 16,0 0-16,21 21 0,-21-21 0,21 0 15,0 21-15,0 1 0,1-22 16,20 0-16,0 0 0,1 21 0,-1-21 16,21 0-16,1 0 0,21 0 15,-22 0-15,22 0 0,-1 0 0,1 0 16,0 0-16,21 0 0,-1 0 16,1 0-16,0 0 0,0 0 0,0 0 15,21-21 1,0-1-1,0 1 1,0 0-16</inkml:trace>
  <inkml:trace contextRef="#ctx0" brushRef="#br0" timeOffset="106967.11">5249 7112 0,'0'0'0,"0"-21"0,-21-64 31,21 106 0,0 22-31,0-22 0,0 21 16,0 1-16,0 20 0,0-21 15,0 22-15,0-22 0,0 1 0,0 62 16,0-62-16,0-1 0,0-21 16,0 22-16,0-22 0,0 0 15,0 0-15,0 0 0,0 0 0,0 1 16,0-44 15,0 1-31,0 0 16,0 0-16,0 0 0,0 0 0,0-1 15,0-20-15,0 21 16,21-21-16,-21 20 0,21-20 0,1 0 16,-1-1-16,0 22 0,0-21 15,0 0-15,22 20 0,-1 1 0,0 0 16,1 21-16,-1 0 0,-21 0 0,21 0 15,1 21-15,-22 0 0,21 22 16,-21-22-16,1 21 0,-22 1 0,0-22 16,0 21-16,0-21 0,0 22 15,0-22-15,0 42 16,0-42-16,-22 1 0,1-1 0,21 0 16</inkml:trace>
  <inkml:trace contextRef="#ctx0" brushRef="#br0" timeOffset="107472.02">6265 7070 0,'0'0'0,"-21"0"16,0 0-16,0 0 0,0 21 16,-1 0-16,1 0 0,0 22 15,0-22-15,0 21 0,21 0 0,-21 1 16,-1-1-16,1 0 0,21 1 0,0-22 16,-21 21-16,21-21 0,0 22 15,0-22-15,0 0 0,0 0 0,0 0 16,21-21-1,0 0-15,1 0 16,-1 0-16,0 0 0,0-21 0,0 21 16,0-21-16,-21 0 0,22 0 15,-1 0-15,0-22 0,0 22 16,-21-21-16,21 21 0,0-22 0,1 1 16,-22 0-16,0-1 0,0 22 0,21-21 15,-21 21-15,0-1 0,0 44 31,0-1-15,0 0-16,0 21 0,0-21 16,0 22-16,0-1 0,0-21 0,0 22 0,0-22 15,0 21-15,-21-21 0,21 22 16,0-22-16,0 0 0,0 0 0,0 0 16,0 0-16,21-21 15,0 0-15,0 0 16,0 0-16,0 0 0,1 0 0,-1-21 15</inkml:trace>
  <inkml:trace contextRef="#ctx0" brushRef="#br0" timeOffset="107911.78">7070 7112 0,'0'0'15,"-22"0"1,1 0-16,0 0 0,0 21 15,-21-21-15,20 21 0,-20 1 16,21-1-16,-21 0 0,-1-21 0,22 21 16,0 0-16,-21 0 0,20-21 15,22 22-15,-21-1 0,21 0 16,0 0-16,21-21 16,1 21-16,-1-21 15,0 0-15,21 0 0,-21 0 16,22 0-16,-1 0 0,-21 0 0,22 0 15,-22 0-15,0 0 0,0 0 0,0 0 16,0 21-16,1 1 0,-1-22 0,-21 21 16,0 0-1,0 0-15,-21 0 16,-1 0-16,-20-21 0,21 22 0,-21-22 16,20 21-16,-20-21 0,0 21 15,-1-21-15,1 21 0,0-21 0,21 0 16,-43 0-16,43 0 0,0 0 15,0 0-15,-1 0 0,22-21 32,0 0-32,22 0 15,-1-1-15,21 1 0,-21 0 16</inkml:trace>
  <inkml:trace contextRef="#ctx0" brushRef="#br0" timeOffset="109375.56">6286 7070 0,'0'21'78,"0"0"-78,22-21 0,-22 21 16,21 0-16,0-21 0,-21 22 0,0-1 15,0 0-15,0 0 16</inkml:trace>
  <inkml:trace contextRef="#ctx0" brushRef="#br0" timeOffset="110907.09">7324 6858 0</inkml:trace>
  <inkml:trace contextRef="#ctx0" brushRef="#br0" timeOffset="111568">7324 6879 0,'0'-21'31,"0"42"0,0 0-31,0 1 16,0-1-16,0 0 0,0 0 0,0 0 15,0 22-15,0-1 0,0-21 16,0 21-16,0 1 0,0-1 0,0 0 16,0-20-16,0 20 0,0 0 15,0-21-15,0 1 0,0 20 16,0-21-16,0 0 0,0 0 0,0 1 16,0-1-16,0 0 0,21-21 31,-21-21 0,0 0-31,0-1 16,0-20-16,0 21 0,0 0 15,21 0-15,-21-22 0,21 22 16,0-21-16,0 21 0,22-43 16,-22 43-16,21 0 0,-21 0 0,22-1 15,-22 22-15,0 0 16,21 0-16,-20 0 0,-1 0 0,0 22 15,0-1-15,0 21 0,0-21 0,-21 22 16,0-22-16,0 21 0,0-21 16,0 22-16,0-22 0,0 0 0,0 0 15,-21 0-15,21 0 0,-21 1 16,0-1-16,0-21 0,0 21 0,-1-21 16,1 0-16,0 0 0,0 21 15</inkml:trace>
  <inkml:trace contextRef="#ctx0" brushRef="#br0" timeOffset="112167.93">6265 8297 0,'0'-21'16,"0"42"-16,0-63 0,0 21 0,21 0 16,-21 0-16,22-1 0,-1 1 15,-21 0-15,0-21 0,21 21 16,-21-1-16,0 1 0,0 0 0,0 0 15,-21 21 17,0 0-32,-1 0 0,1 21 0,0 0 15,21 0-15,-21 1 0,0-1 16,0 0-16,21 0 0,0 0 0,0 0 16,0 1-16,0-1 15,0 0-15,21-21 16,0 21-16,0-21 0,0 21 0,0-21 15,1 0-15,-1 21 0,21 1 0,-21-22 16,0 21-16,1 0 0,-1-21 16,-21 21-16,0 0 0,0 0 15,0 1-15,0-1 0,0 0 16,-21-21-16,-1 21 0,1-21 16,0 0-16,0 21 0,0-21 0,-22 0 15,22 0-15,0 0 0,0 0 0,0 0 16,0 0-16,-1 0 0,1 0 15,0-21-15,21 0 16,-21 0-16,21 0 0,0-1 16,0 1-16,0 0 0,0 0 15,0 0-15,21 0 0,-21-1 16,21 1-16,22 0 0</inkml:trace>
  <inkml:trace contextRef="#ctx0" brushRef="#br0" timeOffset="112599.08">6858 8213 0,'0'0'0,"21"0"0,0 0 16,0 0-16,1 0 15,-22-21-15,21 21 0,0-22 16,-21 1-16,21 0 0,0 0 15,-21 0-15,0 0 0,0-1 16,0 1-16,0 0 0,0 0 16,0 0-16,-21 21 15,0 0-15,0 0 0,0 0 16,-1 0-16,1 21 0,0 0 16,0 0-16,21 0 0,-21 1 0,21 20 15,-21-21-15,21 0 0,0 0 16,0 22-16,0-22 0,0 0 15,0 0-15,0 0 0,0 1 0,21-1 16,0-21-16,0 0 0,0 21 16,0-21-16,1 0 0,-1 0 15,0 0-15,0 0 0,0 0 0,0-21 16,1 21-16,-1-21 0,0-1 0,21 22 16,-21-21-16,1 0 0,-1 0 15,-21 0-15,21 0 0,0-22 0,0 22 16,-21-21-16,0 21 0,21-22 0,1 1 15</inkml:trace>
  <inkml:trace contextRef="#ctx0" brushRef="#br0" timeOffset="112831.95">7408 7662 0,'-21'106'31,"21"-63"-31,0-22 0,0 21 16,0-21-16,0 22 0,-21-1 15,21-21-15,0 21 0,0-20 0,0 20 0,0-21 16,-21 0-16,21 0 0,0 1 16,0-1-16,0 0 0,0 0 0,0 0 15,21-21 17,-21-21-17,0 0-15,21 21 0,-21-21 0,0 0 16</inkml:trace>
  <inkml:trace contextRef="#ctx0" brushRef="#br0" timeOffset="113070.81">7239 7938 0,'21'0'31,"0"0"-31,0 0 0,1 0 16,-1 0-16,0-22 0,0 22 0,0 0 16,0 0-16,1-21 0,-1 21 15,0 0-15,0 0 0,-21-21 16</inkml:trace>
  <inkml:trace contextRef="#ctx0" brushRef="#br0" timeOffset="114843.12">9271 6138 0,'0'-21'0,"0"0"16,0 42 15,0 0-15,0 22-16,0-1 0,0 0 16,0 22-16,0-1 0,0 1 0,0-1 15,0 1-15,21 21 0,-21-22 16,0 1-16,0-1 0,0 1 0,0-1 15,0 1-15,0-1 0,0 1 0,0-1 16,0-21-16,0 22 0,0-22 0,0 22 16,0-22-16,0 0 15,0 22-15,0-43 0,0 0 16,0 0-16,0 1 0,0-44 31,0 1-15,0 0-16,0-21 0,21 21 0</inkml:trace>
  <inkml:trace contextRef="#ctx0" brushRef="#br0" timeOffset="115813.03">9229 6096 0,'0'0'16,"0"-21"-16,0 0 16,0 0-1,21 21 1,0-22-16,0 22 16,0 0-16,22 0 0,-22-21 0,42 21 15,-20 0-15,41-21 0,-20 21 16,42-21-16,-22 0 0,22 21 15,0-21-15,0-1 0,0 1 0,21 21 16,-22-21-16,22 0 0,-21 0 0,21 0 16,0-1-16,106-20 15,-127 21-15,0 21 0,-22-21 16,22 0-16,0-1 0,-21 1 0,-1 21 16,1-21-16,0 0 0,-22 21 15,1 0-15,63-21 16,-85 21-16,0 0 0,-20 0 0,-1-21 0,21 21 15,-21 0-15,0 0 16,-21 21 47,0 0-48,0 0-15,0 0 0,0 0 0,0 22 16,0-22-16,0 0 0,0 21 0,0 1 15,0-22-15,0 21 0,0 1 16,0-1-16,0 0 0,0 1 0,0-22 16,0 21-16,22 106 15,-22-105-15,0-1 0,0 21 16,21-20-16,-21-1 0,0 22 0,21-22 16,-21 0-16,0 1 0,0-1 15,0-21-15,0 21 0,0-20 16,0 20-16,0-21 0,0 0 0,0 0 15,0 1-15,0-1 0,0 0 0,0 0 16,0 0-16,0 0 16,0 1-16,-21-1 15,0-21-15,-1 21 0,1 0 16,0-21-16,0 21 0,0-21 16,-22 21-16,22-21 0,-21 22 0,0-22 15,-1 21-15,-20-21 0,20 21 0,-20 0 16,-1-21-16,1 21 0,-1 0 15,-84 1-15,64-1 16,-1 0-16,0 0 0,1 0 0,-22 0 16,0 1-16,0-1 0,-21 0 15,21 0-15,0 0 0,1 0 0,-1 1 16,-21-1-16,21 0 0,0 0 0,0 0 16,0 0-16,1-21 0,20 22 15,0-1-15,1-21 0,20 21 0,1-21 16,20 0-16,1 0 0,-22 21 0,1-21 15,21 0-15,-1 0 0,22 0 16,0 0-16,0 0 16,42-21 15,-21 0-31,21 21 0,0-21 16,0-22-16,1 22 0,-1 0 0</inkml:trace>
  <inkml:trace contextRef="#ctx0" brushRef="#br0" timeOffset="116227.59">9229 5715 0,'21'0'0,"0"0"0,0 0 0,0 0 15,0 0-15,22 0 0,-22 0 16,0 21-16,21-21 0,1 21 16,-1 1-16,0-1 0,1 0 0,-1 0 15,0 21-15,1-20 0,-1-1 16,-21 0-16,0 0 0,1-21 0,-1 21 16,0 0-16,-21 1 0,21-22 15,-21 21-15,0-42 31,0-1-31</inkml:trace>
  <inkml:trace contextRef="#ctx0" brushRef="#br0" timeOffset="116435.47">10287 5440 0,'-85'85'15,"64"-64"-15,0 21 16,0 0-16,0-20 0,-1 20 16,1 0-16,0 1 0,0-22 0,21 21 15,-21-21-15,21 0 0,-21 22 16,21-22-16,-22 0 0,22 0 16,0 0-16,0 1 0</inkml:trace>
  <inkml:trace contextRef="#ctx0" brushRef="#br0" timeOffset="117211.38">9779 6138 0,'0'-21'32,"-21"42"-17,21 1-15,0-1 16,0 0-16,0 0 0,0 21 0,0 1 15,-21-22-15,21 21 0,0 1 0,0-1 16,0-21-16,-22 21 0,22 1 16,-21-22-16,21 0 0,0 21 15,0-20-15,0-1 0,-21 0 16,21-42 15,0 0-31,0-1 16,0 1-16,0 0 0,0 0 15,0-21-15,21 20 0,-21 1 0,21-21 16,-21 21-16,22 0 0,-22-1 16,0 1-16,0 0 0,21 21 15,0 0-15,0 0 16,-21 21-16,21 0 16,-21 1-16,21-1 15,1 0-15,-22 0 0,21 0 0,0-21 16,-21 21-16,21-21 0,0 0 15,0 0-15,1 0 0,-1 0 0,0 0 16,0 0-16,0 0 0,0 0 0,1 0 16,-1-21-16,21 0 0,-21 0 15,-21 0-15,21 0 0,1-1 0,-1 1 16,-21 0-16,0 0 0,0 0 0,0 0 16,0-1-16,0 1 0,0 0 15,0 42 16,0 0-31,0 1 0,0-1 16,-21 0-16,21 0 0,0 0 0,-22 0 0,22 1 16,0-1-16,0 0 15,0 0-15,0 0 0,-21 0 16,21 1-16,0-44 31,0 1-15,0 0-16</inkml:trace>
  <inkml:trace contextRef="#ctx0" brushRef="#br0" timeOffset="117373.29">10266 6160 0,'0'-22'16,"0"44"-16,-21-44 16,-1 22-16,22 22 15,0-1 1,0 0-1,22-21 1</inkml:trace>
  <inkml:trace contextRef="#ctx0" brushRef="#br0" timeOffset="117848.36">10499 6181 0,'0'21'0,"0"0"0,0 0 16,0 0-16,0 1 16,0-1-16,0 21 0,0-21 0,0 0 15,0 1-15,0-1 0,0 0 16,-22 0-16,22 0 0,0-42 47,0 0-32,0 0-15,0 0 0,0-1 16,0 1-16,0 0 0,0 0 16,0-21-16,0 20 0,22 1 0,-1 0 15,0 0-15,0 0 0,-21 0 0,21-1 16,0 22-16,1 0 0,-1 0 16,0 0-16,0 0 0,0 0 15,-21 22-15,21-1 0,-21 0 16,0 0-16,0 0 0,0 0 0,0 1 15,0-1-15,0 21 0,0-21 0,0 0 16,0 1-16,0-1 0,0 0 16,0 0-16,22-21 0,-1 0 15,0 0-15,0 0 16,0 0 0,0-21-16,1 0 0,-1 21 15,0-21-15,-21-1 0,21-20 0,0 21 16,0-21-16,1-1 15</inkml:trace>
  <inkml:trace contextRef="#ctx0" brushRef="#br0" timeOffset="118572.46">11070 5884 0,'0'106'31,"0"-85"-31,0 22 0,0-22 0,0 21 16,0-21-16,0 1 0,0 20 15,0-21-15,-21 0 0,21 22 0,-21-22 16,21 0-16,-21 0 0,21 0 16,0 0-16,0 1 0,-22-22 15,22 21-15,0-42 32,0-1-32,0 1 15,0 0-15,0 0 0,22 0 16,-1 0-16,-21-1 0,21 1 0,0 0 15,0 0-15,0 0 0,22 0 16,-22-1-16,0 22 0,0-21 16,0 21-16,1 0 0,-1 0 15,-42 21 17,-1-21-32,1 22 15,0-22-15,0 0 0,0 21 0,0-21 16,-1 0-16,22 21 15,-21-21-15,21 21 0,0 0 16,0 0-16,0 1 0,0-1 16,0 0-16,21-21 15,-21 21-15,22-21 0,-1 21 0,0 0 16,0-21-16,0 0 16,22 0-16,-22 0 0,0 0 15,0 0-15,0 0 0,22-21 0,-22 0 16,0 21-16,0-21 0,21 21 15,-20-21-15,-1 0 0,0-1 16,0 1-16,0 0 0,-21 0 16,0 0-16,0 0 0,0-1 15,0 1-15,0 0 0,-21 21 32,0 0-32,0 21 15,0-21-15,21 21 0,-22 1 16,22-1-16,0 0 15,0 0-15,0 0 16,0 0-16,22-21 16,-1 0-16,0 0 15,0 0-15,0 0 0,0 0 0,1 0 16,-1 0-16,0 0 0,0 0 0,21 0 16,-20-21-16,20 21 0,-21-21 15,0 21-15</inkml:trace>
  <inkml:trace contextRef="#ctx0" brushRef="#br0" timeOffset="119035.2">12065 5990 0,'-21'0'15,"0"0"1,-1 21-16,1 1 0,-21-1 16,21 0-16,0 0 0,-1 0 15,1 0-15,21 1 0,-21-1 0,0 21 16,21-21-16,0 0 15,0 1-15,21-22 32,0 0-32,0 0 0,1 0 15,-1 0-15,0-22 0,21 1 16,-21 0-16,1 0 16,-1 0-16,0 0 0,0-22 0,0 22 15,0-21-15,1-1 0,-22 22 16,21-21-16,21-43 0,-21 43 15,-21 0-15,21-1 0,-21 22 16,0 0-16,0 0 0,-21 42 16,0 0-1,0 0-15,21 22 0,-21-1 16,0 0-16,-1 1 0,1-1 0,21 0 16,-21 1-16,21-22 0,0 21 15,0-21-15,0 22 0,21-22 16,0 0-16,1 0 0,-1 0 0,21-21 15,-21 21-15,22-21 0,-1 0 0,0 0 16,1 0-16,-1 0 0,0 0 16,1 0-16,-1 0 0,0 0 0,1-21 15,-1 0-15,-21 21 0,0-21 0,0 21 16</inkml:trace>
  <inkml:trace contextRef="#ctx0" brushRef="#br0" timeOffset="121747.69">9715 6837 0,'0'0'0,"0"21"47,22 0-47,-22 0 0,0 1 16,0-1-16,0 0 0,0 0 0,0 0 15,0 0-15,0 22 0,0-22 16,0 0-16,0 0 0,0 0 0,0 1 16,0-1-16,0 0 15,21-21 16,-21-21-31,21 0 0,-21-1 16,0 1-16,21 0 0,0 0 16,-21 0-16,0 0 0,0-1 0,21 1 15,1 0-15,-22 0 0,21 0 16,-21 0-16,21 21 16,0 0-16,-21 21 15,21 0-15,0-21 16,-21 21-16,22 0 0,-22 0 0,0 1 15,21-22-15,-21 21 0,21 0 16,-21 0-16,21-21 0,0 21 0,0-21 16,1 0-16,-22 21 15,21-21-15,0 0 0,0 0 0,0 0 16,0 0-16,1-21 0,-1 0 0,21 21 16,-21-21-16,0 21 0,-21-21 15,22 0-15,-1-1 0,0 1 16,-21 0-16,0 0 0,0 0 0,0 0 15,0-1-15,0 1 0,0 0 16,0 0-16,0 0 0,-21 21 16,0 0-16,-1 0 15,1 21 1,21 0-16,-21 0 0,21 0 16,0 1-16,0-1 0,0 0 15,0 0-15,0 0 0,0 0 16,0 1-16,0-1 0,0 0 15,21-21 17,0 0-32,1 0 0,-1 0 15,0 0-15,-21-21 0,21 21 16,-21-21-16,21-1 0,0 1 16,-21 0-16,0 0 15,0 0-15,0 0 0,22-1 16,-22 1-16,0 0 15,0 42 17,0 0-32,0 1 0,0-1 15,0 0-15,0 0 16,0 0-16,0 0 0,21 1 16,0-1-16,0-21 15,0 0 1,0 0-16,1 0 0,-1 0 15,21 0-15,-21-21 0,0 21 16,1-22-16,20 1 0,-21 21 16,21-21-16,-20 0 0,-1 0 0,21 0 15,-21-1-15,0 1 0,1 0 0,-22 0 16,0 0-16,0 0 0,0-1 16,-22 22-1,1 0-15,0 0 0,0 22 16,0-22-16,21 21 0,-21 0 15,21 0-15,0 0 0,0 0 16,0 1-16,21-22 0,0 21 16,0 0-16,0-21 0,-21 21 15,21-21-15,1 0 0,-1 21 16,-21 0 0,-21-21 15,-1 0-31,1 0 0,0 0 0,0 0 15,0 0-15,0 0 16,-1 0-16,44 0 47,-1 0-47,0-21 0,21 21 0,-21 0 16,1 0-16,-1 0 0,0-21 0,0 21 15,21-21-15,-20 0 0,-1 21 16,21-21-16,-21-1 0,0 1 15,1 0-15,-1 0 0,-21 0 0,21-22 16,0 22-16,-21-21 0,0 0 16,21 20-16,-21-20 0,21 0 0,-21-22 15,0 43-15,0 0 0,0 42 32,0 0-32,0 22 15,0-22-15,0 0 0,0 21 0,0-21 16,0 1-16,0 20 0,0-21 15,0 0-15,0 22 0,0-22 16,0 0-16,0 0 0,0 21 16,0-20-16,0-1 15,0 0-15,22-21 47,-22-21-47,21 21 0,0-21 16,0-1-16,0 1 0,0 0 15,1 0-15,-1 0 0,0-22 16,0 22-16,0 0 0,22 0 0,-22 0 16,0 0-16,0 21 0,0 0 0,0 0 15,1 0 1,-22 21-16,0 0 0,0 0 16,0 0-16,0 0 0,0 1 15,0-1-15,0 0 16,0 0-16,21-21 31,0 0-15,0 0-16,0 0 0,-21-21 0,21 0 15,1 21-15,-1-21 0,0-1 16,0 1-16,21 0 0,1-42 16,-22 41-16,0 1 0,0-21 15,0 21-15,1-22 0,-1 22 16,-21 0-16,0 0 0,-21 21 31,-1 21-31,1 0 0,0 0 16,-21 1-16,21-1 0,-1 0 0,1 0 15,21 0-15,0 0 0,-21 1 0,21-1 16,0 0-16,0 0 16,21 0-16,0-21 15,1 0-15,-1 21 0,0-21 0,0 0 16,0 0-1,0 0-15,1 0 0,-44 0 47,1 0-47,0 0 0,0 0 16,0 0-16,0 0 0,-1 0 0,22 22 16,-21-22-1,21 21 16,21-21-31,1 0 0,-1 0 16,0 0-16,0 0 0,0 0 16,0 0-16,1 0 0,-1-21 15,0 21-15,0 0 0,0-22 0,0 1 16,1 21-16,-1-21 0,-21 0 16,21 21-16,-21-21 0,21 0 15,-21-1-15,0 1 0,0 0 16,0 0-16,0 0 15,-21 21 1,0 0-16,21 21 0,0 0 16,0 0-16,-21-21 0,21 21 15,0 1-15,0-1 16,0 0-16,0 0 0,0 0 16,0 0-1,21-21 1,0 0-16,0 0 15,0-21-15,-21 0 16,21 21-16,1-21 0,-22 0 16,21 0-16,-21-1 0,0 1 0,0-21 15,0 21-15,21-22 0,-21 22 0,0-21 16,21 0-16,-21 20 0,0-20 16,0 21-16,0 0 0,0 0 0,0-1 15,0 44 16,0-1-31,0 0 0,0 21 16,0-21-16,0 22 0,0-22 16,0 21-16,0-21 0,0 22 15,0-22-15,0 0 0,0 0 0,0 0 16,0 1-16,0-1 0,0 0 0,0 0 16,21 0-16,0-21 15,1 0 1,-22-21-1,0 0 1,0 0-16</inkml:trace>
  <inkml:trace contextRef="#ctx0" brushRef="#br0" timeOffset="121963.57">12404 6435 0,'0'0'0,"21"0"16,0 0 0,0 0-16,-21-21 15,21 21-15,0 0 0,1-22 0,-1 1 16,0 21-16,0 0 0,0 0 16,-21-21-16,21 21 0,-21-21 15,22 21-15,-22-21 16</inkml:trace>
  <inkml:trace contextRef="#ctx0" brushRef="#br1" timeOffset="128746.79">593 10181 0,'-22'0'15,"22"21"1,-21-21-16,0 0 16,0 0-1,0 0-15,0 0 0,-1 0 16,1 0-16,0 0 0,0 0 16,-21 0-16,20 0 0,1 0 15,-21 0-15,21 0 0,0 0 16,-1 0-16,1 0 0,0 0 0,42 0 62,0 0-62,1 0 0,-1 0 0,21 0 16,-21 0-16,22 0 0,-22 0 16,21 0-16,0 0 0,-20 0 15,20 0-15,0 0 0,1 0 0,-1 0 16,0 0-16,1 0 0,-1-21 0,0 21 15,1 0-15,-1 0 16,-21 0-16,0 0 0,22 0 0,-22 0 16,0 0-16,0-21 0,0 21 15,0 0-15,-21-21 63,-21 21-32,21-21-31</inkml:trace>
  <inkml:trace contextRef="#ctx0" brushRef="#br1" timeOffset="129313.82">868 9885 0,'0'0'0,"-43"-21"31,43 0-31,0 42 47,0 0-47,0 0 15,22 0-15,-1-21 0,0 21 16,0 1-16,0-1 16,0-21-16,1 21 0,-1-21 0,42 21 15,-42-21-15,1 0 16,-1 0-16,0 0 0,0 0 0,0 0 16,0 0-16,1 0 0,-1 0 15,0 0-15,-21 21 47,-21-21-31,0 21-16,-1-21 0,1 22 15,0-1-15,0-21 0,0 21 0,0 0 16,-1 0-16,1 0 0,0 1 16,0-1-16,0 21 0,21 0 0,-21-20 15,-1 20-15,1-21 0,0 21 16,21 1-16,0-22 0,-21 0 0,21 0 15,-21 22-15,21-22 16,0 0-16,0 0 16,0-42 15,0 0-15,0 0-16,21-1 0</inkml:trace>
  <inkml:trace contextRef="#ctx0" brushRef="#br1" timeOffset="132260.54">1947 10097 0,'0'0'0,"21"0"47,-21-22-47,22 22 16,-22-21-16,0 0 0,0 0 15,0 0-15,0 0 16,0-1-16,0 1 0,0 0 15,0 0-15,0 0 0,0 0 16,-22-1-16,1 22 0,0-21 0,21 0 16,-21 21-16,0 0 0,0 0 15,-1 0-15,1 0 0,0 0 0,0 21 16,21 0-16,-21 1 0,0-1 16,21 0-16,-22 21 0,22-21 0,0 22 15,0-22-15,0 21 0,-21-21 16,21 22-16,0-22 0,0 21 0,0 1 15,0-22-15,0 21 16,0-21-16,0 0 0,0 22 0,0-22 16,0 0-16,21 0 0,1-21 15,-1 0-15,0 0 16,0 0-16,-21-21 0,21 21 16,0-21-16,1 0 15,-1 0-15,-21-1 0,21 1 0,0-21 0,0 21 16,0 0-16,-21-1 0,22-20 15,-1 21-15,-21 0 0,0-22 16,0 22-16,21 0 0,-21 0 0,0 0 16,0 0-16,0-1 0,0 1 0,0 42 47,0 1-32,0-1-15,0 0 0,0 0 16,0 0-16,0 22 0,0-22 0,0 0 15,0 0-15,0 0 0,0 0 16,0 1-16,0-1 0,0 0 0,21 0 16,0 0-16,0-21 15,1 0-15,-1 0 16,21 0-16,-21-21 0,0 0 0,1 21 16,20-21-16,-21 0 0,0-1 15,22 1-15,-22 0 0,42-21 16,-42 21-16,1-22 15,-1 22-15,0 0 0,0-21 16,-21 20-16,0 1 0,0 0 0,-21 21 31,0 0-31,0 21 0,-1 0 16,22 1-16,-21-22 16,21 21-16,0 0 0,0 0 0,0 0 15,0 0-15,21 1 16,1-1-16,-1-21 0,0 21 0,0-21 15,0 21-15,0 0 0,1-21 0,-1 21 16,0-21-16,-21 22 16,0-1-16,0 0 15,-21 0-15,-22-21 0,22 0 16,0 21-16,-21-21 0,21 0 16,-22 0-16,22 0 0,0 0 0,0 0 15,0 0-15,21-21 47,21 21-47,0-21 0,0 21 16,21-21-16</inkml:trace>
  <inkml:trace contextRef="#ctx0" brushRef="#br1" timeOffset="132563.38">3069 9843 0,'0'-22'0,"0"44"0,0-65 16,-21 22-16,0 21 15,0 0-15,-1 0 16,1 21-16,0 0 16,0 1-16,0 20 0,21-21 0,-21 0 15,21 0-15,-22 22 0,22-22 16,-21 21-16,21-21 0,0 1 15,0-1-15,0 21 0,0-21 0,0 0 16,0 1-16,0-1 16,21-21-16,1 21 0,-1-21 15,0 0-15,0 0 0,0 0 16,0-21-16,1 21 0,-1-21 16,0-1-16,0 1 0,21 0 0</inkml:trace>
  <inkml:trace contextRef="#ctx0" brushRef="#br1" timeOffset="132979.14">3175 9991 0,'0'0'0,"0"21"16,-21-21-16,21 21 16,21-21 15,0 0-31,0 0 15,0-21-15,1 21 0,-22-21 16,21 0-16,0 21 0,0-22 0,-21 1 16,21 0-16,-21 0 15,0 0 1,-21 21-16,0 0 16,0 0-16,0 0 0,-1 21 15,1-21-15,21 21 0,-21 0 0,0 0 16,0 1-16,21-1 0,0 0 15,0 0-15,0 0 0,0 0 0,0 1 16,0-1-16,0 0 0,0 0 16,0 0-16,0 0 0,21-21 15,0 0-15,0 0 16,0 0-16,1 0 0,20 0 16,-21 0-16,21 0 0,-20-21 15,-1 0-15,21 21 0,-21-21 0,0 0 16,22 0-16,-22-1 0,0-20 15,0 21-15,0 0 0</inkml:trace>
  <inkml:trace contextRef="#ctx0" brushRef="#br1" timeOffset="133431.06">3662 9821 0,'0'43'15,"0"-86"-15,0 65 16,-21-1 0,21 0-16,-22 0 0,22 0 15,0 0-15,0 22 0,0-22 0,0 0 16,-21 0-16,21 0 0,0 1 15,0-1-15,0 0 0,-21 0 16,21 0-16,0 0 31,0-42 1,0 0-32,0 0 15,0 0-15,-21 0 0,21-1 16,0 1-16,0 0 0,0 0 15,0-21-15,0 20 0,21 1 0,-21 0 16,21-21-16,0 21 0,22-1 0,-22 1 16,21 0-16,-21 0 15,22 21-15,-22 0 0,21 0 0,-21 0 16,1 0-16,20 21 0,-21-21 0,0 21 16,0 0-16,1 1 0,-1 20 15,0 0-15,-21-21 0,0 22 16,0-1-16,0-21 0,0 0 15,0 1-15,-21-1 16,0-21-16,21 21 0,0-42 47,0 0-47,0-1 16</inkml:trace>
  <inkml:trace contextRef="#ctx0" brushRef="#br1" timeOffset="134190.85">4381 9800 0,'0'0'16,"0"-63"0,0 42-16,0-1 0,-21 22 15,0 0-15,0 0 16,0 0-16,0 22 15,-1-1-15,1 0 16,0 0-16,0 0 0,0 0 0,21 1 16,-21 20-16,-1-21 0,22 0 15,0 0-15,-21 22 0,21-22 0,0 0 16,0 0-16,0 0 0,0 1 16,0-1-16,21-21 15,1 0-15,-1 0 0,0 0 16,0 0-16,0 0 0,0 0 15,-21-21-15,22-1 0,-1 1 16,0 0-16,-21 0 0,21-21 16,-21 20-16,0 1 0,0-21 0,21 0 15,-21-1-15,0 1 16,0 0-16,0-1 0,0 1 0,0-43 16,0 43-16,0 21 15,0 0-15,0-1 0,0 1 0,0 42 31,0 1-15,0-1-16,0 21 0,0-21 0,0 22 16,0-1-16,0 0 0,0 1 0,0-1 15,0 0-15,0-21 0,0 22 16,0-22-16,0 21 0,0-21 16,0 1-16,0-1 0,0 0 0,21-21 15,-21 21-15,22-21 16,-1 0-16,0 0 0,0 0 15,0 0-15,0 0 0,1-21 16,-1 21-16,-21-21 0,21 0 16,0 21-16,0-22 0,-21 1 0,0 0 15,0 0-15,21 21 0,-21-21 0,0 0 16,0 42 15,0 0-31,0 0 16,0 0-16,0 0 15,0 1-15,-21-1 0,21 0 16,0 0-16,0 0 31,21-42-15,1 0 0,-22 0-16,0 0 0,21 21 15</inkml:trace>
  <inkml:trace contextRef="#ctx0" brushRef="#br1" timeOffset="134367.95">4720 9589 0,'-21'0'0,"42"0"0,-63 0 15,21 0 1,-1 0-16,22 21 16,-21-21-16,21 21 0,-21-21 15,21 21-15,0 0 16,21-21-1,0 0-15,1 0 16</inkml:trace>
  <inkml:trace contextRef="#ctx0" brushRef="#br1" timeOffset="134859.67">4911 9758 0,'0'0'15,"0"21"-15,0 0 0,0 0 16,0 1-16,0-1 0,0 0 16,0 0-16,0 0 0,0 0 15,0 1-15,0-1 0,0 0 16,-22-21-16,22 21 0,-21-21 31,21 21-31,0-42 31,0 0-15,0 0-16,0 0 16,0-1-16,0-20 0,0 21 0,21-21 15,-21 20-15,22-20 0,-1 0 16,0 21-16,0-22 0,0 22 0,0-21 16,1 21-16,-1-1 0,0 22 15,0 0-15,0 0 0,0 0 0,-21 22 16,22-1-16,-22 0 0,21 21 15,-21-21-15,0 22 0,0-22 16,0 0-16,0 21 0,0-20 0,0-1 16,0 0-16,0 0 0,0 0 0,0 0 15,0 1-15,0-1 16,-21-21 15,21-21 0,21-1-31,0 22 0</inkml:trace>
  <inkml:trace contextRef="#ctx0" brushRef="#br1" timeOffset="135775.4">5651 9673 0,'0'0'0,"0"-21"0,0 0 0,0 0 15,-21 21 1,0 0-16,0 0 16,0 0-16,0 0 0,-1 21 0,1 0 15,0 0-15,0 0 0,0 1 0,0-1 16,-22 0-16,43 21 0,-21-21 16,0 1-16,21-1 0,-21 0 0,21 0 15,0 0-15,0 0 0,0 1 16,21-22-1,0 0-15,0 0 16,0 0-16,1 0 0,-1-22 16,0 1-16,0 21 15,-21-21-15,21 0 0,0 0 0,-21 0 16,0-1-16,22 1 0,-22 0 16,21 0-16,-21 0 0,21 0 0,-21-1 15,0 1-15,0 0 0,21 21 16,-21 21 15,0 0-15,0 22-16,0-22 0,0 0 0,0 0 15,0 22-15,0-1 16,0 0-16,0 1 0,21-1 0,-21 0 16,0 1-16,0-1 0,21 21 0,-21 1 15,22-1-15,-22 1 0,0-1 16,21 22-16,-21-21 0,21-1 0,-21 22 15,0-22-15,0 22 0,0-22 0,21 22 16,-21 0-16,0-22 0,0 22 0,21 0 16,-21-22-16,21 1 0,1-1 15,-22 1-15,0-1 0,0-21 0,0 22 16,21-22-16,-21 1 0,0-1 0,0 0 16,0-21-16,0 1 0,0-1 0,0 0 15,0 0-15,-21-21 16,-1 0-16,1 0 15,0 0-15,0-21 0,0 0 16,0 0-16,-22-1 0,22-20 0,-21 21 16,21-21-16,-22-1 0,1 1 15,0 0-15,-1-22 0,1 22 0,0-22 16,-1-20-16,1 20 0,0 1 0,20-22 16,1 21-16,21 1 0,0-22 0,0 22 15,0-1-15,0 1 0,0 20 16,0-20-16,21-1 0,-21 22 0,22-21 15,-1 20-15,21 1 0,-21 0 0,0-1 16,1 1-16,-1 21 16,21 0-16,-21-22 0,0 43 0,1-21 15,-22 0-15,21 21 0,0-21 16,-21 0 0,0-1-1,0 1 1,0 42 15,0 1-31,-21-22 16,21 21-16,-21-21 0,21 21 15</inkml:trace>
  <inkml:trace contextRef="#ctx0" brushRef="#br1" timeOffset="146219.85">6244 9610 0,'0'0'0,"-21"0"0,21 21 0,-21 0 16,0-21-16,-1 0 0,1 0 15,0 0-15,0 0 16,0 0-16,0 0 0,-1 21 15,1-21-15,0 0 0,0 0 16,0 0-16,42 0 31,0 0-31,0 0 16,22 0-16,-22 0 0,21-21 0,0 21 16,1-21-16,-1 21 0,0-21 15,22 21-15,-1-21 0,1 21 0,-1-22 16,1 22-16,-1-21 0,1 21 0,-1 0 15,1-21-15,-22 0 16,1 21-16,20 0 0,-42 0 16,0-21-16,-42 21 31,0 0-15,0 0-1,0 0-15,21-21 16,-21 21-16</inkml:trace>
  <inkml:trace contextRef="#ctx0" brushRef="#br1" timeOffset="146695.57">6752 9292 0,'0'0'0,"-21"0"0,0 0 15,21-21 1,-21 21-16,21 21 31,21 0-15,0-21-16,0 22 16,0-22-16,-21 21 0,43-21 15,-22 21-15,0 0 0,0-21 0,0 21 16,22-21-16,-22 21 0,21-21 15,-21 0-15,0 0 0,22 0 0,-22 0 16,0 0-16,0 0 0,0 0 0,1 0 16,-1 0-16,-42 0 47,-1 0-47,-20 0 15,21 22-15,0-1 0,-22-21 0,22 21 16,0 0-16,-21 0 0,21 22 0,-22-22 15,22 21-15,0-21 0,0 22 16,-43 20-16,43-42 16,21 22-16,-21-22 0,21 0 0,-21 0 15,21 0-15,0-42 47</inkml:trace>
  <inkml:trace contextRef="#ctx0" brushRef="#br1" timeOffset="149323.07">8086 9610 0,'0'0'0,"0"21"16,0 0-16,0 0 0,0-42 62,0 0-62,0 0 0,0 0 16,0-1-16,0 1 0,0 0 15,0 0-15,0 0 0,-22 0 16,22-1-16,-21 1 0,0 0 0,0 0 16,0 21-16,0-21 0,-1 21 15,1 0-15,0 0 0,0 0 16,0 0-16,-22 0 15,22 21-15,-21 0 0,21 0 0,0 0 16,-1 1-16,1 20 0,0 0 0,0 1 16,21 20-16,-21-21 0,21 1 15,-21-1-15,21 0 0,0 1 0,0-1 16,0 0-16,0 1 0,0-22 0,0 0 16,0 0-16,21 0 0,0 1 15,0-1-15,0-21 0,0 0 16,1 0-16,-1 0 0,0 0 0,0 0 15,21 0-15,-20-21 0,-1 21 16,0-22-16,21 1 0,-21 0 0,1 0 16,-1 0-16,0 0 0,0-22 15,0 22-15,0-21 0,1-1 16,-1 22-16,-21-21 0,0 0 16,21-1-16,-21 1 0,0 21 0,0-22 15,0 22-15,0 0 0,0 0 0,0 0 16,0 42 15,0 0-31,0 21 0,0-20 0,0 20 16,0 0-16,0-21 0,0 22 15,0-22-15,21 21 0,0-21 0,-21 22 16,0-22-16,21 0 0,1 0 16,-1 0-16,0 1 15,0-22-15,0 0 0,0 0 16,1 0-16,-1 0 15,-21-22-15,21 1 16,-21 0-16,21 21 0,-21-21 16,0 0-16,0-22 0,0 22 0,0 0 0,0 0 15,0-21-15,0 20 0,0-20 16,0 21-16,0 0 0,0 0 0,0-1 16,0 1-16,0 0 15,0 42 1,0 0-16,0 1 15,0-1-15,0 21 0,0-21 16,0 22-16,0-22 0,0 21 0,0-21 16,0 0-16,0 1 0,0-1 0,0 0 15,0 0-15,21 0 0,0-21 16,-21 21-16,22-21 0,-1 0 16,0 0-16,0 0 0,0 0 15,0-21-15,1 0 16,-22 0-16,0 0 0,21 0 0,0-1 15,-21 1-15,0 0 16,0-21-16,0 21 0,0-22 0,0 22 16,0-21-16,0 21 0,0-1 0,0 1 15,0 0-15,0 0 0,0 0 16,0 42 0,0 0-1,0 0-15,0 22 0,0-22 0,0 21 16,0-21-16,0 22 0,0-22 0,21 21 15,-21-21-15,0 0 0,21 1 16,-21-1-16,0 0 0,0 0 0,21-21 16,-21 21-16,22-21 0,-1 0 15,0 0 1,0 0-16,0 0 0,-21-21 16,0 0-16,21 0 0,1 0 0,-22-1 15,21 1-15</inkml:trace>
  <inkml:trace contextRef="#ctx0" brushRef="#br1" timeOffset="149603.91">9017 9038 0,'-21'0'0,"0"21"0,21 22 0,0-22 16,-22 21-16,1-21 0,21 22 15,0-1-15,-21 0 0,21 1 0,0-1 16,0 0-16,0 22 0,0-22 16,0 1-16,0-22 0,0 21 0,0 0 15,0-20-15,0 20 0,0-21 0,0 0 16,0 0-16,21 1 16,0-22-16,1 0 15,-1 0-15,0 0 16,0-22-16,0 1 15,0 0-15</inkml:trace>
  <inkml:trace contextRef="#ctx0" brushRef="#br1" timeOffset="150015.7">9271 9440 0,'0'22'16,"0"-1"-16,0 0 0,0 0 0,0 0 15,0 0-15,-21 1 0,21 20 16,0-21-16,0 0 0,0 0 0,0 22 16,0-22-16,0 0 0,0 0 0,0 0 15,0 1 1,21-22-16,0 0 16,0 0-16,0 0 0,1 0 15,-1 0-15,0-22 0,0 1 16,-21 0-16,21 21 0,0-21 0,-21-21 15,0 20-15,22 1 0,-22-21 16,0 21-16,0 0 0,0-22 0,0 22 16,-22 0-16,1-21 0,0 20 0,0 1 15,0 21-15,0-21 0,-1 0 16,1 21-16,0 0 0,0 0 0,0 0 16,-22 0-16,22 21 0,0 0 0,0 0 15,0 1-15,21-1 16,0 0-16,-21 0 0,21 0 15,0 0-15,0 1 0,21-22 32</inkml:trace>
  <inkml:trace contextRef="#ctx0" brushRef="#br1" timeOffset="150343.51">8763 9208 0,'-21'0'0,"42"0"0,-63 0 0,42 21 15,0 0 1,21-21 0,21 0-16,-21 0 0,22 0 0,-1 0 15,0-21-15,1 21 0,-1-21 16,21-1-16,-20 22 0,-1-21 0,0 21 15,-20-21-15,20 21 0,-21-21 0,0 21 16,0 0-16,1 0 16,-1-21-16,0 21 78</inkml:trace>
  <inkml:trace contextRef="#ctx0" brushRef="#br1" timeOffset="151398.9">8128 10562 0,'0'0'16,"-21"0"-16,42-21 47,0 0-47,0 21 0,0-21 15,1 21-15,-1-21 0,0-1 16,0 1-16,0 0 0,0 0 0,-21 0 16,22 0-16,-22-1 15,-22 22 1,1 0-16,0 0 0,-21 22 0,21-1 15,-64 21-15,21-21 16,22 0-16,0 1 0,-1-1 16,1 0-16,21 0 0,-21 21 0,20-20 15,22-1-15,0 0 0,0 0 0,0 0 16,0 0-16,22 1 16,20-1-16,-21-21 0,21 21 0,-20-21 15,20 21-15,0-21 0,-21 21 0,22 0 16,-22-21-16,0 22 0,21-1 15,-20-21-15,-1 42 16,-21-21-16,0 0 0,0 1 0,0-1 16,-21 0-16,-1 0 15,-20 0-15,0 0 0,-1-21 16,1 22-16,0-1 0,-1-21 0,-20 0 16,21 0-16,-22 0 0,22 0 15,-1 0-15,1 0 0,0-21 0,-1 21 16,1 0-16,21-22 0,0 1 0,0 21 15,21-21-15,0 0 16,21 21-16,0-21 16,0 0-16,0 21 0,22-22 0,-22 22 15,21-21-15</inkml:trace>
  <inkml:trace contextRef="#ctx0" brushRef="#br1" timeOffset="151824.24">8361 10647 0,'-43'21'15,"22"0"-15,21 0 16,-21 1-16,21-1 0,-21 0 16,0 0-16,21 0 0,0 22 0,-21-22 15,21 0-15,-22 0 0,22 21 0,0 1 16,0-22-16,0 0 15,0 0-15,0 0 0,22-21 16,-1 0-16,0 0 16,0 0-16,0 0 0,0-21 15,1 0-15,-1 21 16,0-21-16,-21 0 0,21 0 0,-21-1 16,21 1-16,-21-21 0,0 21 0,0 0 15,0-1-15,0 1 0,0-21 16,0 21-16,-42-22 0,21 43 15,21-21-15,-21 21 0,-1 0 0,1 0 16,0 0-16,0 0 0,0 0 16,0 21-1,21 1-15,0-1 0,0 0 16,0 0-16,0 0 16,21-21-16,0 0 0,0 0 15,0 0-15,0 0 0</inkml:trace>
  <inkml:trace contextRef="#ctx0" brushRef="#br1" timeOffset="152224.01">8572 10753 0,'0'0'0,"0"-21"16,0-1-16,0 1 16,0 0-1,0 0-15,22 0 16,-1 21-1,0 0-15,0 0 0,0 0 16,0 0-16,1 0 0,-1 21 0,21 0 16,-21-21-16,0 21 0,1 0 15,-1 1-15,0-1 0,0 21 16,0-21-16,-21 0 0,0 1 0,0-1 16,0 0-16,0 0 0,0 0 0,-21 0 15,0 1-15,0-22 0,0 21 16,-1-21-1,1-21 1,21-1-16,0 1 16,0 0-16,0 0 15,0 0-15,0 0 0,0-1 0,0-20 16,0 21-16,21 0 0,1 0 0,-1-1 16,-21-20-16,21 21 0,0 0 15,0 0-15,0-1 0,1 1 0,20-21 16,-21 21-16,0 0 0,0-1 0</inkml:trace>
  <inkml:trace contextRef="#ctx0" brushRef="#br1" timeOffset="152468.88">9334 10245 0,'0'21'16,"-21"0"-16,0 0 15,21 22-15,0-22 0,0 0 16,-21 21-16,21-21 0,0 22 15,0-22-15,0 21 0,0-21 0,-21 22 16,21-22-16,0 21 0,0-21 0,-21 1 16,21 20-16,0-21 0,0 0 0,0 0 15,0 1 1,0-1-16,21-21 16,0 0-1,0-21 1,-21-1-16</inkml:trace>
  <inkml:trace contextRef="#ctx0" brushRef="#br1" timeOffset="152663.78">9165 10605 0,'21'0'47,"0"0"-32,1 0-15,-1 0 0,0 0 16,0-22-16,0 22 0,0 0 16,1 0-16,-1-21 0,0 0 15,0 21-15,0-21 0,0 21 16,1 0-16</inkml:trace>
  <inkml:trace contextRef="#ctx0" brushRef="#br1" timeOffset="153036.57">9504 10689 0,'0'0'15,"21"0"17,0-21-17,0 21-15,0-21 0,-21 0 0,22 21 16,-1-21-16,-21-1 0,0 1 0,21 0 15,-21 0-15,0 0 16,0 0-16,-21 21 31,0 21-31,-1 0 16,1 0-16,21 0 0,0 0 16,-21 1-16,21-1 0,-21 0 0,21 21 15,0-21-15,0 1 0,0-1 16,0 0-16,0 0 0,0 0 15,0 0-15,0 1 0,0-1 16,0 0-16,21-21 16,0 0-16,0 0 15,1 0-15,-1 0 0,0 0 16,21-21-16</inkml:trace>
  <inkml:trace contextRef="#ctx0" brushRef="#br1" timeOffset="153652.26">10202 10499 0,'0'0'0,"-21"-21"0,0-1 0,0 22 16,21-21-16,-21 21 0,-1 0 0,1 0 16,0 0-16,0 0 15,0 0-15,0 0 0,21 21 16,-22 1-16,1-1 0,21 0 0,0 21 15,-21-21-15,0 1 0,21-1 16,-21 21-16,21-21 0,0 0 0,0 1 16,0 20-16,-21-21 0,21 0 15,0 0-15,0 1 0,0-1 16,21-21 0,0 0-16,0 0 0,0 0 15,0 0-15,1 0 0,-1-21 16,0-1-16,0 22 0,0-21 15,0 0-15,1-21 0,-22 21 0,21-1 16,-21-20-16,21 21 0,-21-21 0,0-1 16,21 1-16,0-22 0,-21 22 15,0 0-15,21-1 0,1 1 0,-22 0 16,21-1-16,-21 22 0,0-21 16,0 21-16,0-22 15,0 22-15,0 42 31,0 1-31,0-1 0,0 0 16,0 0-16,0 21 0,0-20 0,0 20 16,0 0-16,0 1 0,0-22 0,0 21 15,0 0-15,0 1 0,21-22 16,-21 21-16,21-21 0,-21 22 0,21-22 16,-21 0-16,0 0 0,0 0 0,21 1 15,-21-1-15,22 0 16,-22 0-16,0 0 15,21-21 1,0 0 0,0 0-1,0-21-15</inkml:trace>
  <inkml:trace contextRef="#ctx0" brushRef="#br1" timeOffset="153827.16">10541 10710 0,'-21'0'16,"0"0"-16,21 22 0,-22-22 0,22 21 31,-21-21-15,21-21 15,0-1-31,21 1 0</inkml:trace>
  <inkml:trace contextRef="#ctx0" brushRef="#br1" timeOffset="155087.06">10626 8827 0,'0'0'0,"-22"0"16,1 0-16,0 0 0,0 0 0,0 0 16,21-22-16,-21 22 15,-1 0-15,44 0 32,-1 0-17,0 0-15,21 0 0,1 0 0,-1 0 16,0 0-16,1 0 0,20 0 15,1 0-15,-1 0 0,22-21 0,-22 21 16,1 0-16,-1 0 0,1 0 0,-22 0 16,22 0-16,-43 0 0,21 0 15,-21 0-15,0-21 0,1 21 0,-22-21 32,0 0-17,-22 0-15,22-1 16,-21 22-16</inkml:trace>
  <inkml:trace contextRef="#ctx0" brushRef="#br1" timeOffset="155458.85">11261 8488 0,'0'0'0,"-22"21"0,1-21 15,21 21-15,-21 0 0,21 1 16,0-1-1,21-21-15,0 0 0,1 0 16,-1 0-16,0 21 0,0-21 0,21 0 16,-20 0-16,-1 0 0,21 0 0,-21 0 15,0 0-15,1 0 16,-1 0-16,0 0 0,0 0 0,0 0 16,-21 21-16,0 0 15,0 0-15,0 1 16,-21-1-16,0 0 0,0 21 0,-22-21 15,22 22-15,-21-22 0,21 21 0,-22 1 16,22-1-16,-21-21 0,21 21 16,-22 1-16,22-1 0,-21-21 0,21 0 15,0 1-15,-1-1 0,1 0 0,21 0 16,0 0 0,21-21-1,1-21 1,-1 0-16</inkml:trace>
  <inkml:trace contextRef="#ctx0" brushRef="#br1" timeOffset="157035.35">12509 8996 0,'22'0'31,"-1"0"-31,0-21 16,0 21 0,-21-21-16,21-1 0,0 1 15,-21 0-15,0 0 16,0 0-16,0 0 16,0-1-16,-21 22 15,21-21-15,-21 21 0,0 0 16,0 0-16,-22 0 0,22 0 0,0 0 15,0 21-15,0-21 0,-22 22 16,22-1-16,0 0 0,0 0 0,21 0 16,0 0-16,-21 1 0,21-1 0,0 0 15,0 0-15,21 0 16,0 0-16,0 1 0,0-22 16,1 21-16,20 0 0,-21 0 0,21 0 15,-20-21-15,20 21 0,-21 1 16,21-1-16,-20 0 0,-1 0 0,21 21 15,-21-20-15,-21-1 0,0 0 16,0 0-16,0 0 0,0 22 16,-21-22-16,0 0 0,0 0 0,-22-21 15,22 21-15,-21 0 0,0-21 0,-1 0 16,1 0-16,21 0 16,-22 0-16,22 0 0,-21 0 0,21 0 15,0-21-15,-1 21 0,1-21 0,0 0 16,21 0-16,0 0 15,0-1-15,0 1 0,0 0 0,0 0 16,0 0-16,0 0 0,21 21 16,0-22-16,1 22 0,-1-21 15,0 0-15,21 21 0,1 0 0,-22-21 16</inkml:trace>
  <inkml:trace contextRef="#ctx0" brushRef="#br1" timeOffset="158520.5">13314 9356 0,'21'0'16,"-21"-21"0,0-1-16,21 22 15,-21-21-15,0 0 0,0 0 16,0 0-16,0 0 0,0-22 15,0 22-15,-21 0 16,0 0-16,0 0 0,-22-1 0,22 22 16,0 0-16,0 0 0,-22 0 15,22 0-15,-21 0 0,21 22 16,-22-1-16,22 0 0,0 0 0,-21 0 16,21 0-16,-1 22 0,1-22 0,0 21 15,0-21-15,21 1 0,0 20 16,-21-21-16,21 0 0,0 22 0,0-1 15,0-21-15,21 0 16,0-21-16,0 0 16,0 0-16,22 0 0,-22 0 0,21 0 15,-21 0-15,1-21 0,20 0 0,0 0 16,-21 21-16,1-21 0,20-1 16,-21 1-16,0 0 0,0 0 15,1 0-15,-1-22 0,0 22 0,-21 0 16,0 0-16,0 0 0,0-22 15,0 22-15,0 0 0,0 0 0,0 0 16,0 42 0,0 0-1,0 0-15,0 22 0,0-22 16,0 0-16,0 0 0,0 21 16,0-20-16,0-1 0,0 0 0,0 21 15,0-21-15,21 1 0,0-1 0,0 0 16,1-21-16,-1 0 15,0 0-15,0 0 0,0 0 16,0 0-16,1 0 0,-1 0 0,0 0 16,0 0-16,0-21 0,0 0 15,1-1-15,-22 1 0,21 0 16,-21 0-16,0 0 0,0 0 0,0-1 16,0-20-16,0 21 0,0 0 0,0 0 15,0-1-15,0 1 0,0 42 47,0 1-47,0-1 0,0 0 0,0 0 16,0 0-16,0 22 0,0-22 0,0 0 15,0 0-15,0 0 0,0 0 16,0 1-16,0-1 0,0 0 16,0-42 30,21 0-46,-21-1 16,0 1-16,21 0 0,-21 0 0,0 0 16,0 0-16,0-22 0,21 22 15,-21 0-15,21 0 0,-21 0 0,22-1 16,-22 1-16,21 21 16,0 0-16,-21 21 15,21 1 1,-21-1-16,0 0 0,21 0 15,-21 0-15,0 0 0,0 1 0,0-1 16,21 0-16,-21 0 0,22 0 0,-1 0 16,-21 1-16,21-1 0,-21 0 15,21-21-15,0 0 0,0 0 16,1 0-16,-1 0 16,0-21-16,-21 0 15,21 21-15,0-22 0,-21 1 0,21 0 16,1 0-16,-1 0 0,0 0 0,-21-1 15,21 1-15,0-21 0,0 21 16,1 0-16,-22-22 0,21 22 16,-21 0-16,21 0 0,0 21 0,-21-21 15,0 42 17,0 0-32,0 0 0,0 0 0,0 22 15,0-22-15,0 0 0,0 21 16,0-21-16,0 1 0,21-1 0,0 0 15,-21 0-15,0 0 0,22-21 16,-1 21-16,0-21 0,0 0 16,0 0-16,0 0 0,1 0 15,-1 0-15,0 0 0,0 0 0,0 0 0,0-21 16,1 21-16,-1-21 16,0 0-16,0 0 0,-21 0 0,21-1 15,0 1-15,-21 0 0,0 0 0,22 0 16,-22-22-16,21 22 0,-21 0 15,0 0-15,0 0 0,0 0 16,-21 21 0,-1 21-16,1 0 0,21 0 15,-21 0-15,21 0 0,-21 1 0,21 20 16,0-21-16,0 0 16,0 0-16,0 1 0,0-1 0,0 0 0,0 0 15,21 0-15,0 0 0,0 1 16,1-22-16,-1 0 15,0 0-15,0 0 0,0 0 16,0 0-16,1 0 0,-1 0 0,0 0 16,21-22-16,-21 22 15,22-21-15</inkml:trace>
  <inkml:trace contextRef="#ctx0" brushRef="#br1" timeOffset="158975.24">15684 8784 0,'0'0'16,"-21"0"-16,0 0 0,0 0 16,0 0-16,0 21 0,-1 1 15,1 20-15,-21-21 0,21 21 16,0 1-16,-1-1 0,-20-21 0,21 22 16,0-1-16,0 0 0,-1 1 0,22-22 15,0 21-15,0-21 0,0 0 16,0 22-16,0-22 0,0 0 0,22 0 15,-1-21-15,0 21 0,0 1 16,0-22-16,0 0 0,1 0 0,20 0 16,-21 0-16,21 0 0,-20 0 15,-1 0-15,21-22 0,0 1 0,-20 0 16,-1 0-16,21 0 0,-21 0 16,0-1-16,1-20 0,20-85 15,-42 85-15,21-22 0,-21 22 16,0-22-16,0 22 0,-21-64 15,0 64-15,0 21 0,-43-22 16,22 22-16,21 21 16,-22 0-16,1 0 0,0 0 0,-1 21 15,1 1-15,0 20 0,20-21 16,-20 21-16,21 1 0,0-1 0,0 0 16,21 1-16,0-1 0,0-21 15,0 22-15,0-1 0,21-21 0,0 0 16,0 0-16,21 1 0,-20-22 0,20 21 15</inkml:trace>
  <inkml:trace contextRef="#ctx0" brushRef="#br1" timeOffset="159359.01">16023 9081 0,'0'0'0,"0"-22"0,0 1 15,0 0 1,21 21 0,0 0-16,1 0 0,-1 0 15,0 0-15,0 21 0,0 0 0,0 1 16,1-1-16,-1 0 0,0 0 16,0 0-16,-21 0 0,21 1 0,-21-1 15,0 0-15,0 0 0,0 0 0,0 0 16,0 1-16,0-1 15,-21-21-15,0 0 16,21-21 15,0-1-31,0 1 16,0 0-16,0 0 0,0 0 0,0 0 16,21-1-16,0-20 0,0 21 15,1 0-15,-1 0 0,0-1 0,0 1 16,0 21-16,0-21 0,22 0 15,-22 21-15,21 0 0,-21 0 0</inkml:trace>
  <inkml:trace contextRef="#ctx0" brushRef="#br1" timeOffset="159855.73">17039 8996 0,'0'0'0,"0"-21"0,0 0 0,-21-1 15,0 22-15,0 0 0,-1-21 16,1 21-16,0 0 0,0 0 0,0 0 16,0 21-16,-22 1 0,22-1 0,-21 0 15,21 0-15,-1 0 0,-20 0 16,21 22-16,0-22 0,0 0 0,-1 21 16,22-20-16,0-1 0,0 0 0,0 0 15,0 0-15,0 22 16,22-43-16,-1 21 0,0-21 0,0 0 15,21 0-15,-20 0 0,-1 0 16,21 0-16,-21 0 0,0 0 16,22 0-16,-22 0 0,0-21 0,0-1 15,0 1-15,1-21 0,-1 21 0,-21-22 16,21 1-16,-21 0 0,21-22 16,0 22-16,-21-22 0,0 1 0,21-1 15,-21 1-15,22 21 0,-22-1 16,0 1-16,0 0 0,0 20 0,0 1 15,0 0-15,0 0 0,-22 42 16,1 0 0,0 22-16,21-22 0,-21 21 15,0 0-15,21 22 0,0-22 0,-21 22 16,21-1-16,-22-20 0,22-1 16,0 21-16,0-20 0,0-22 0,0 21 15,0-21-15,0 1 0,22-1 0,-1 0 16,0-21-16,0 0 15,21 0-15,-20 0 0</inkml:trace>
  <inkml:trace contextRef="#ctx0" brushRef="#br1" timeOffset="160463.39">17378 9186 0,'0'0'0,"0"-21"31,21 0-16,21 0-15,-21 0 0,1 21 16,-1-21-16,0-1 0,0 1 0,0 0 16,0 21-16,-21-21 0,0 0 0,0 0 15,-21 21 1,0 0-16,0 0 0,0 0 16,-22 21-16,22 0 0,0 0 15,0 0-15,0 0 0,0 1 0,21 20 16,-22-21-16,22 0 0,0 0 0,0 22 15,0-22-15,0 0 16,22 0-16,-1-21 16,0 21-16,0-21 0,0 0 15,0 0-15,1 0 0,-1 0 16,0 0-16,0 0 0,0 0 0,0-21 16,1 0-16,-1 0 0,0 0 0,0 0 15,-21-1-15,21 1 0,0 0 16,1 0-16,-1-21 0,-21 20 0,21 1 15,0 0-15,0 0 0,0 0 16,1 0-16,-1 21 0,0 0 0,0 0 16,0 0-16,-21 21 15,21 0-15,1 21 0,-22-21 16,21 1-16,-21 20 0,0-21 16,0 21-16,0-20 0,0-1 0,0 0 15,0 0-15,0 0 0,0 0 0,0 1 16,-21-22-16,21 21 15,0-42 1,0-1 0,0 1-16,0 0 0,0 0 15,21 0-15,-21 0 0,21-1 0,0-20 16,0 21-16,0-21 0,-21 20 16,22-20-16,-1 21 0,0 0 15,-21 0-15,21-1 0,-21 1 0</inkml:trace>
  <inkml:trace contextRef="#ctx0" brushRef="#br1" timeOffset="161468.91">13271 10202 0,'0'0'16,"0"-21"-16,0 0 0,-21 0 0,21 0 0,-21 21 16,21 21-1,0 21 1,-21-21-16,21 22 0,-21-22 16,21 21-16,0 1 0,-21 20 0,-1-21 15,1 1-15,21-1 0,0-21 0,0 22 16,0-1-16,0-21 0,0 0 15,0 0-15,0 1 0,0-1 0,21-21 16,1 0-16,-1 0 16,0 0-16,0 0 0,21-21 15,-20 21-15,-1-22 0,21 1 0,-21-21 16,22-22-16,-43 43 0,0-21 16,0 0-16,0-1 15,0 22-15,0-21 0,-22-1 0,1 22 0,0 0 16,0-21-16,0 42 0,0-21 15,-1-1-15,1 22 0,0 0 16,21-21-16,21 21 31,0 0-31,1 0 16,-1 0-16,21 0 0,0 0 0,1 0 16,-1-21-16,0 21 0,1-21 0,-1 21 15,0-21-15,-20 21 0,20-21 16,-21 21-16,21 0 0,-20-22 0,-1 22 15,-21-21-15,0 42 32,0 1-17,0 20-15,-21-21 0,21 0 16,0 22-16,0-1 0,0 0 16,0 1-16,0 20 0,0-21 0,0 22 15,0-1-15,0 1 0,0-22 0,0 22 16,0-1-16,0 1 0,0-1 15,0 1-15,0-1 0,0 1 0,21 20 16,-21-20-16,21-1 0,-21 1 0,0-1 16,0 1-16,0-1 0,0 1 0,0-22 15,0 1-15,0-1 16,0 21-16,0-41 0,0 20 0,0-21 16,0 0-16,0 0 0,0-42 31,-21 0-31,0 0 0,21-21 0,0 20 15,-22-20-15,1 0 0,21-1 0,-21 1 16,21-21-16,0-1 0,-21 1 0,21-1 16,0-21-16,0 1 0,0-1 15,0 22-15,0-22 0,0 21 0,21-20 16,0 20-16,0 1 0,1-1 0,-1 1 16,21-1-16,-21 22 0,22 0 15,-1-1-15,-21 1 0,21 21 16,-20-22-16,20 22 0,0 0 0</inkml:trace>
  <inkml:trace contextRef="#ctx0" brushRef="#br1" timeOffset="164635.1">14605 10097 0,'0'0'0,"0"21"16,0 0 0,21-21 15,0 0-15,0-21-16,1 0 0,-1 21 15,0-22-15,0 1 0,0 0 0,0 0 16,1 0-16,-1 0 0,0-1 15,-21 1-15,21 0 0,-21 0 0,21 0 16,-21 0-16,0-1 0,0 1 0,0 0 16,-21 42 15,21 22-31,-21-22 0,21 21 16,0 0-16,0 1 0,0-1 0,0 0 15,0 22-15,0-22 0,0 22 16,0-22-16,0 22 0,0-22 15,0 0-15,0 1 0,0-1 0,0 0 16,0-21-16,-21 22 0,0-1 16,-1-21-16,1-21 15,0 0-15,0 0 0,0 0 16,0 0-16,-1 0 0,1-21 0,0 0 16,0 0-16,-21-22 15,20 1-15,1 21 0,0-21 0,0 20 16,0-20-16,21 21 0,0 0 15,-21 0-15,21-1 0,0 44 16,0 20 0,0-21-16,0 0 15,0 22-15,21-22 0,0 0 0,0 21 16,-21-21-16,21 1 0,0-1 0,1 0 16,-1 0-16,0 0 15,0-21-15,21 0 0,-20 0 0,-1 0 0,0 0 16,21 0-16,-21 0 15,22-21-15,-22 21 0,21-21 0,-21 0 16,22 0-16,-22-1 0,21 1 0,-21 0 0,1-21 16,-1 21-16,21-64 15,-21 64-15,-21-22 16,21 22-16,-21 0 0,0 0 0,0 42 31,0 0-31,-21 0 0,21 1 16,0 20-16,0-21 0,-21 0 15,21 0-15,0 22 0,-21-22 0,21 0 16,0 0-16,0 0 0,0 1 0,-21-1 16,42-42 15,0-1-31,0 1 16,0 0-16,1 0 0,-1-21 15,0 20-15,0-20 0,0 21 0,0-21 16,1 20-16,-1 1 15,0 0-15,0 21 16,0 0-16,-21 21 16,21-21-16,-21 21 0,0 1 15,0-1-15,0 21 0,0-21 0,22 0 16,-22 1-16,0-1 0,0 0 16,21 0-16,-21 0 0,0 0 15,21-21-15,-21 22 0,21-22 0,0 0 16,0 0-1,1 0-15,-1 0 0,0 0 16,0 0-16,0 0 0,22-22 0,-22 1 16,0 0-16,21 0 0,-21-21 15,22 20-15,-22 1 0,21-21 0,-21 21 16,1-22-16,-1 22 0,-21 0 0,21 0 16,-21 0-16,0 0 15,-21 21-15,0 0 0,-1 0 16,1 0-16,0 21 0,0 0 15,21 0-15,-21 0 0,21 0 16,0 1-16,0-1 0,0 0 0,0 0 16,0 0-16,0 0 0,0 1 15,21-1-15,0 0 0,-21 0 16,0 0-16,21-21 0,-21 21 0,21 1 16,-42-44 30,0 1-46,0 21 0,21-21 16,-21 0-16,0 0 0,21 0 16,-22 21-16,1 0 0,21 21 31,0 0-31,0 0 16,0 0-16,0 0 15,21 1-15,1-22 16,-1 0-16,0 0 0,21 0 15,-21 0-15,22 0 0,-22 0 16,21 0-16,-21 0 0,22 0 0,-1 0 16,-21-22-16,22 1 0,-22 0 0,21 0 15,-21 0-15,0 0 0,1-1 16,-1 1-16,0-21 0,0-22 16,-21 43-16,0 0 0,0-21 0,0 21 15,0-1-15,0 1 0,0 0 16,-21 21-1,0 0-15,0 0 0,21 21 16,-22-21-16,1 21 0,21 1 16,0 20-16,-21-21 0,21 0 0,0 22 15,0-1-15,0-21 16,0 21-16,0-20 0,0-1 16,21 0-16,0-21 0,1 0 15,-1 0-15,0 0 0,0 0 16,21 0-16,-20 0 0,-1 0 0,0-21 15,0 21-15,0-21 0,0-1 0,1 1 16,-1 0-16,0 0 16,0 0-16,0-22 0,0 22 0,1 0 0,-1 0 15,-21 0-15,21 0 0,0 21 16,-21 21 15,0 0-31,0 0 0,0 0 16,0 0-16,0 1 15,0-1-15,0 0 0,0 0 0,21 0 16,-21 0-16,21-21 16,1 0-16,-1 0 0,0 0 15,0 0-15,0 0 0,0 0 16,1 0-16,-1-21 0,0 21 16,0-21-16,0 0 0,0 0 0,-21-22 15,0 22-15,22 0 0,-1-21 16,-21-1-16,0 1 0,0 0 15,21-1-15,-21-62 0,21 62 16,-21 1-16,21-22 0,-21 22 16,0 0-16,0 21 0,0-1 0,0 1 15,0 42-15,0 1 16,0-1-16,0 21 0,0 0 16,0 1-16,0-1 0,0 22 0,0-22 15,0 0-15,0 1 0,0-1 16,0 0-16,0 1 0,0-1 0,0 0 15,0-21-15,21 22 0,1-22 16,-1 21-16,0-21 0,0 1 16,0-22-16,-21 21 0,43-21 0,-1 0 15,0 0-15,-21 0 16,-21-21-16,43-1 0,-43 1 16,42 0-16,-42 0 0,21 0 0,0 0 15,1-22-15,-1 22 0,0-21 0,-21 21 16,21-43-1,0 43-15,-21 0 0,0 0 0,0 42 32,0 0-32,0 0 15,0 0-15,0 0 16,0 1-16,0-1 0,0 21 0,0-21 16,0 0-16,0 1 0,0-1 15,0 0-15,0 0 0,21-21 0,1 21 16,20-21-1,-21 0-15,0 0 0,0 0 0,1-21 16,-1 0-16,0 21 0,0-21 16,0 0-16,-21-1 0,21 1 15,1 0-15,-22 0 0,21-21 0,-21 20 16,21 1-16,-21 0 0,0 0 16,0 42-1,0 0 1,0 0-16,-21 22 15,0-22-15,21 0 0,0 0 16,0 22-16,0-22 0,0 0 0,0 0 16,0 0-16,0 0 0,21-21 15,0 0-15,0 0 16,0 0-16,0 0 0,1 0 16,-1 0-16,-21-21 15,21 0-15,-21 0 0,0 0 0,0 0 16,0-1-16,0 1 0,0 0 0,0 0 15,0 0-15,-21 0 0,21-1 16,-21 1-16,-1 0 0,22 0 0,-21 0 16,0 0-1,0 21-15,21-22 32,21 1-17,0 21-15,0 0 0,22-21 16,-22 21-16,0-21 0,21 21 0,-20 0 15,20 0-15,0 0 0,-21 0 16,1 0-16,20 21 0,-21-21 16,-21 21-16,0 0 0,0 1 15,21-1-15,-21 0 0,0 0 0,0 0 16,0 0-16,0 1 0,0-1 16,0 21-16,0-21 0,0 0 0,0 1 15,0-1-15,0 0 16,0 0-16,-21-21 0,21 21 0,0 0 15,-21-21 17,21-21-32,0 0 15,0 0-15,0 0 0,0 0 16,0-1-16,0 1 0,21 0 16,0-21-16,0 21 0,22-22 15,-22 22-15,21-21 0,1 21 0,-1-22 16,0 22-16,-21 0 0,22 0 15,-1 0-15,-21 21 0,22 0 16,-22 0-16,-21 21 0,0 0 16,0 0-16,0 21 0,0-20 0,0 20 15,-21-21-15,-1 21 0,22-20 0,-21 20 16,0-21-16,21 21 0,0-20 16,-21-1-16,0 0 0,21 0 0,-21-21 15,21 21-15,0 0 0,-22-21 16,1 0-1,21-21 1,-21 21-16,0-21 0,21 0 0,-21 0 16,0-22-16</inkml:trace>
  <inkml:trace contextRef="#ctx0" brushRef="#br1" timeOffset="164838.98">18097 9716 0,'-21'0'0,"42"0"0,-63 0 0,21 0 16,0-22-1,0 22 1,-1 0 15,1 0-15,0 0-16,0 0 0</inkml:trace>
  <inkml:trace contextRef="#ctx0" brushRef="#br1" timeOffset="165050.85">17060 9843 0,'0'21'0,"0"-42"0,-21 42 0,42-21 31,0 0-31,22 0 0,-22 0 15,0 0-15,21 0 0,1 0 16,-1-21-16,-21 21 0,22 0 0,-1-22 16,0 22-16,1-21 0,-22 21 0,0 0 15,0 0-15,0 0 0</inkml:trace>
  <inkml:trace contextRef="#ctx0" brushRef="#br1" timeOffset="166887.51">2095 11832 0,'0'0'16,"-21"-21"-16,21 0 0,-21 0 0,0 21 0,21-21 16,-21-1-16,21 1 15,-21 21-15,-1 0 0,1 0 31,0 21-15,21 1-16,0-1 0,0 0 16,0 21-16,0 1 15,0-1-15,0 0 0,0 1 0,0 20 16,0 1-16,21-1 0,0-21 16,1 22-16,20-1 0,-21 1 0,21-22 15,1 22-15,-1-1 0,0 1 16,1-1-16,20 1 0,1-1 0,-1 1 15,1-22-15,-1 22 0,1-22 0,-1 0 16,22 1-16,-22-1 0,22 0 16,0 1-16,-1-22 0,1 21 0,21-21 15,0 0-15,0 22 0,-1-22 16,1 0-16,-21-21 0,21 21 16,-22 0-16,22-21 0,-21 0 0,21 0 15,-22 0-15,22 0 0,-21 0 16,0 0-16,-1-21 0,1 0 0,0 0 15,-1 0-15,-20 0 0,20-22 0,-20 22 16,21 0-16,-1-21 0,-20-1 0,20 1 16,1 21-16,0-43 0,-1 22 15,1 0-15,0-1 0,-1 1 0,-20-22 16,21 22-16,-1 0 0,1-1 0,0 1 16,-1 21-16,1-21 0,0-1 15,20 22-15,-20 0 0,0 0 0,105-43 16,-105 43-16,105-21 15,-84 42-15,0-21 16,0-1-16,21 1 0,-21 21 0,0-21 16,-1 0-16,-20 21 0,21 0 0,0 0 15,0 0-15,-22 0 0,22 0 16,-21 0-16,-1 0 0,1 0 0,0 21 16,-22-21-16,22 21 0,-22 0 0,-20 1 15,20-1-15,-20-21 0,20 42 16,-21-21-16,1 0 0,-1 1 0,0-1 15,1 0-15,-1 0 0,0 21 0,-20-20 16,20-1-16,0 21 0,-21-21 16,22 0-16,-22 22 0,0-22 0,0 0 15,0 0-15,1 0 0,-1 1 16,0-1-16,0 0 16,0-21-16,0 0 15,-21-21 1,0 0-16,0-1 0,0 1 0,22 21 15,-22-42-15,0 21 0,0 0 16,21-1-16,0-20 0,-21 21 0,21 0 16,0-22-16,0 1 0,-21 21 0,22-21 15,-1-1-15,21 1 0,-21 0 16,0-22-16,22 22 0,-22-1 16,21 1-16,1-21 0,-1 20 0,0 1 15,22 0-15,-1-1 0,1 1 0,20 0 16,1 20-16,0-20 0,-1 21 15,22-21-15,-21 20 0,105-20 16,-84 21-16,106 0 0,-106 0 16,0 21-16,-1 0 0,1 0 15,0 0-15,0 0 0,0 0 0,0 21 16,-1-21-16,1 21 0,127 21 16,-106-21-16,-21 1 0,0-1 15,21 0-15,-21 0 0,21 0 0,0 0 16,0 1-16,0 20 0,0-21 0,0 0 15,0 22-15,0-22 0,0 0 16,0 0-16,0 0 0,0 0 16,-22 1-16,22-1 0,0-21 0,-21 21 15,21-21-15,0 0 0,-21 0 16,21 0-16,0 0 0,0 0 0,-21-21 16,106 0-16,-107-1 15,-20-20-15,21 21 0,-21 0 0,20-22 16,-20 22-16,-21-21 0,20 21 0,-20-22 15,-1 22-15,-20-21 0,-1 21 16,-21 0-16,21-22 0,-20 22 16,-1 0-16,-21 0 0,0 0 0,21-1 15,0 1-15,-21 0 0,0 0 16,21 0-16,-21 0 16,0-1-1,0 1 1,0 0-1,-21 21 1,0 0-16,0 0 16,0 0-16,-22 0 0</inkml:trace>
  <inkml:trace contextRef="#ctx0" brushRef="#br1" timeOffset="168784.36">7620 14012 0,'0'-21'0,"0"0"0,0 0 16,0 0-16,21 21 16,0-21-16,-21 42 31,0 0-31,0 0 0,0 0 0,0 22 16,0-22-16,0 21 0,0 0 0,0 1 15,0-1-15,0 22 0,0-22 16,0 0-16,0 1 0,0 20 15,0-42-15,-21 22 0,21-1 16,-21-21-16,21 0 0,-21 0 0,21-42 47,0 0-47,0 0 0,0-21 0,0 20 16,0-20-16,21 21 0,-21-21 15,21-1-15,-21 1 0,0 0 0,21-22 16,0 22-16,-21-1 0,22 22 15,-1 0-15,0-21 0,0 42 16,0-21-16,0-1 0,1 22 0,-1 0 16,0 0-16,0 22 0,0-1 15,0 0-15,1 21 0,-22-21 16,21 22-16,0-22 0,-21 21 0,0 1 16,0-1-16,0 0 0,0-21 15,0 22-15,0-1 0,0-21 0,0 0 16,21 1-16,-21-1 0,0 0 0,0 0 15,21-21 1,-21-21 15,0 0-31,21 0 0,1-1 0,-1-20 16</inkml:trace>
  <inkml:trace contextRef="#ctx0" brushRef="#br1" timeOffset="169167.44">8382 13970 0,'0'0'0,"0"21"32,0 0-32,-21 1 0,21-1 15,0 0-15,-21 0 0,21 0 16,0 22-16,0-22 0,0 21 0,0-21 16,0 22-16,0-1 0,0-21 15,0 21-15,0-20 0,0 20 0,0-21 16,0 0-16,0 0 0,0 1 15,0-1-15,21-21 0,0 0 16,0 0-16,0-21 16,0-1-16,1 1 0,-1 0 0,0-21 15,0-1-15,0 1 0,0 21 16,-21-21-16,22-1 0,-22 1 0,0 21 16,0-22-16,-22 22 0,1-21 0,0 21 15,0 0-15,0-1 0,-22 22 16,22 0-16,0 0 0,0 0 0,0 0 15,0 0-15,-1 0 0,1 0 16,21 22-16,-21-22 0,21 21 16,21-21 15,0 0-31</inkml:trace>
  <inkml:trace contextRef="#ctx0" brushRef="#br1" timeOffset="169427.29">9038 13568 0,'0'0'0,"0"-21"31,-21 21-31,0 21 0,0 0 16,21 0-16,-22 22 0,22-1 0,-21 0 16,21 1-16,0-1 0,-21 21 15,21-20-15,0-1 0,-21 0 16,21 1-16,0-1 0,-21-21 0,21 22 15,0-1-15,0 0 0,0 1 0,0-22 16,0 0-16,0 0 0,0 0 16,21 0-16,0-21 0,0 0 0,0 0 15,1 0-15,-1-21 0,21 0 0,-21 0 16,0 0-16,-21 0 0,22-22 16</inkml:trace>
  <inkml:trace contextRef="#ctx0" brushRef="#br1" timeOffset="169600.19">8721 14076 0,'-22'0'0,"44"0"0,-65 0 16,22 0-16,0 0 0,42-21 31,0 21-31,0-21 0,22 21 16,-22-22-16,42 22 0,-20-21 15,20 21-15,1-21 0,-22 0 0,22 21 16,-1-21-16,1 0 0,-1-1 0</inkml:trace>
  <inkml:trace contextRef="#ctx0" brushRef="#br1" timeOffset="170141.88">10435 13907 0,'21'0'15,"-42"0"-15,63 0 0,-20 0 0,-1-22 16,-21 1-1,0 0-15,0 0 16,0 0-16,0-22 0,0 22 16,0 0-16,-21 0 0,-22-43 15,22 43-15,0 0 0,0 0 16,-22 0-16,22 21 0,-21 0 0,-22 0 16,22 21-16,0 0 0,21 21 15,-22-20-15,22 20 0,-21 0 16,21-21-16,21 22 0,0-1 0,-22 0 15,22 1-15,0-1 0,0 0 16,0 1-16,22-22 0,-22 0 0,21 0 16,0 0-16,0 1 0,0-22 0,22 0 15,-22 0-15,0 0 0,0 0 16,0 0-16,0-22 0,22 1 0,-22 21 16,0-21-16,0 0 0,0 0 15,-21-22-15,22 22 0,-22-21 16,21 21-16,-21-22 0,0 1 15,0 0-15,0-1 0,0 1 0,0 21 16,0-21-16,0 20 0,0 1 0,0 42 31,0 1-31,0-1 0,0 0 16,0 21-16,0-21 0,0 22 0,0-22 16,0 21-16,0-21 0,0 1 0,21 20 15,0-21-15,-21 0 0,21 0 16,0-21-16,-21 22 0,22-22 0,-1 0 15,0 0-15,0 0 16,0 0-16,0 0 0,1-22 16,-1 1-16,0 0 0,0 0 0</inkml:trace>
  <inkml:trace contextRef="#ctx0" brushRef="#br1" timeOffset="170375.75">10795 13250 0,'-21'-21'0,"42"42"0,-63-63 15,20 21-15,1 42 16,21 0-16,0 0 16,0 22-16,0-22 0,0 21 15,0 1-15,0-1 0,0 21 16,21-20-16,-21-1 0,0 0 0,22 22 16,-22-22-16,21 1 0,-21-22 15,21 21-15,-21-21 0,0 22 0,21-43 16,-21 21-16,21 0 0,0-21 15,1 0-15,-1 0 0,0-21 16,0 0-16,0-1 0,0-20 0</inkml:trace>
  <inkml:trace contextRef="#ctx0" brushRef="#br1" timeOffset="170627.61">11070 13060 0,'0'0'0,"0"-21"0,0 0 0,0 42 15,0 0 1,0 0-16,0 21 0,0 1 0,0-1 16,0 0-16,0 1 0,0 20 0,0-20 15,0 20-15,0-21 0,0 22 16,21-22-16,-21 22 0,0-22 0,0 0 16,0 1-16,0-22 0,0 0 0,0 21 15,0-20-15,0-1 16,21-21-16,1 0 0,-1 0 0,0 0 15,0-21-15,0-1 16,0 1-16,1 0 0,-1-21 16</inkml:trace>
  <inkml:trace contextRef="#ctx0" brushRef="#br1" timeOffset="171027.38">11493 13335 0,'0'0'0,"-21"0"0,0 0 16,0 0-16,0 0 15,0 21-15,21 0 0,-22 1 16,22-1-16,0 0 0,-21 21 0,21-21 16,0 22-16,0-22 0,0 21 0,0 1 15,0-22-15,0 21 0,21-21 0,1 0 16,-22 22-16,21-43 0,0 21 16,0 0-16,0-21 0,0 0 15,1 0-15,-1 0 0,0 0 0,21 0 16,-21-21-16,1 21 0,-1-21 0,0-22 15,21 22-15,-42 0 0,21-21 16,-21 21-16,0-22 0,0 1 0,0-43 16,-21 43-16,0 21 15,21-22-15,-21 22 0,0 0 0,-22 21 16,22-21-16,0 21 0,0 0 16,0 0-16,0 0 0,-1 21 0,1-21 15,0 21-15,0 0 0,0 1 16,0-1-16,21 21 0,0-21 15,0 0-15,0 1 0,0-1 16,0 0-16,21 0 0,21 0 16,-21-21-16,0 0 0,1 0 15,-1 0-15,21 0 0</inkml:trace>
  <inkml:trace contextRef="#ctx0" brushRef="#br1" timeOffset="171543.36">12107 13314 0,'0'0'0,"0"21"32,0 0-17,0 0-15,0 1 0,-21-1 0,21 0 16,0 21-16,0-21 0,0 1 16,0-1-16,0 0 0,0 0 0,0 0 15,0 0-15,21-21 0,0 0 0,1 0 16,-1 0-16,0-21 15,0 0-15,0 0 0,-21 0 16,21 0-16,1-1 0,-22 1 16,0 0-16,21 0 0,0 0 15,0 0-15,-21-1 0,21 22 0,0 0 16,1 0 0,-1 22-1,-21-1-15,0 0 0,0 0 0,21 0 16,-21 0-16,21 1 0,-21-1 15,0 0-15,21 0 0,0 0 0,1 0 16,-1-21-16,0 0 0,0 0 16,0 0-16,0 0 0,22 0 15,-22 0-15,0 0 0,0-21 0,0 0 16,1 0-16,-1 0 0,0 0 16,-21-1-16,0-20 0,0 21 0,0 0 15,0 0-15,0-22 0,-21 22 0,0 0 16,-22 0-16,22 0 15,0-1-15,0 22 0,0 0 16,-1-21-16,1 21 0,21-21 16,-21 21-16,0 0 15</inkml:trace>
  <inkml:trace contextRef="#ctx0" brushRef="#br1" timeOffset="172959.97">13843 13356 0,'63'-63'16,"-41"42"-16,-1 21 15,0-22-15,-21 1 0,0 0 0,21 0 16,-21 0-16,21-22 15,-21 22-15,0 0 0,0 0 0,0 0 16,-21 0-16,0-22 0,0 22 16,0 0-16,-1 0 0,1 21 15,0 0-15,-21 0 0,21 21 0,-1-21 16,1 21-16,0 21 0,-21-20 16,21 20-16,-1-21 0,1 21 0,0-20 15,21 20-15,0 0 0,0-21 16,0 22-16,0-22 0,0 0 15,0 0-15,0 0 0,21 1 0,0-22 16,1 0-16,-1 0 0,21 0 16,-21 0-16,0 0 0,22 0 0,-22-22 15,0 22-15,0-21 0,0 0 0,1 0 16,-1 0-16,0-22 0,-21 22 16,0-21-16,0 21 0,0-22 15,0 1-15,0-21 0,0 20 0,0-20 16,0 20-16,0-20 0,0-1 0,0 22 15,0 0-15,0-1 0,0 22 0,0 0 16,0 0-16,0 0 0,0 42 31,-21 0-31,21 21 0,0 1 16,0-1-16,0 22 0,0-22 0,0 21 16,0 1-16,21-22 0,-21 22 0,0-22 15,21 0-15,0 1 0,-21-1 16,21-21-16,-21 22 0,22-22 0,-1 0 15,0 0-15,-21 0 0,21-21 16,0 0-16,0 0 0,1 0 16,-1 0-16,0 0 0,0-21 15,0 0-15,0 0 0,-21 0 16,22-1-16,-1 1 0,-21 0 0,21-21 16,-21 21-16,0-1 0,0-20 15,0 21-15,0 0 0,0 0 16,0 42 15,0 0-31,-21 0 0,21 0 0,0 0 16,0 1-16,0-1 0,0 0 0,0 0 15,0 0-15,0 0 0,0 1 16,0-1-16,21-21 0,0 0 16,0 0-16,0 0 0,1 0 15,-1 0-15,0 0 16,0 0-16,0 0 0,-21-21 0,21 21 15,1-22-15,-22 1 0,21 0 16,-21 0-16,0 0 0,0 0 0,0-1 16,0 1-16,0-21 0,0 21 15,0 42 17,0 0-32,0 0 0,-21 0 15,21 1-15,0-1 0,0 0 16,0 0-16,0 0 0,0 0 0,0 1 15,0-1-15,21-21 16,0 0-16,0 0 16,0 0-16,22 0 0,-22 0 0,0 0 15,21 0-15,-21-21 0,1-1 0,20 22 16,-21-21-16,0 0 0,-21 0 16,21 0-16,-21 0 0,22-1 0,-22 1 15,0-21-15,0 21 0,0 0 16,0-1-16,0 1 0,0 42 31,0 1-15,0 20-16,0-21 0,0 21 15,0-20-15,0 62 0,0-41 16,0-1-16,21 21 0,-21 1 16,21-1-16,0 1 0,0 21 0,0-22 15,1 22-15,-22-1 0,21-20 0,-21 21 16,21-22-16,-21 22 0,0-1 15,0-20-15,0-1 0,0 22 0,-21-21 16,0-22-16,-1 21 0,1-20 0,21-22 16,0 21-16,-21-21 0,21 1 15,-21-22-15,21-22 16,0 1-16,0 0 16,0-21-16,0-1 0,21 1 15,0 0-15,-21-22 0,21 1 16,-21-1-16</inkml:trace>
  <inkml:trace contextRef="#ctx0" brushRef="#br1" timeOffset="173250.81">15007 13335 0,'0'0'0,"0"-42"0,-21-22 0,0 22 0,21 0 16,-21-1-16,21 1 0,0 21 16,0-22-16,0 1 15,0 21-15,0 0 0,0 0 0,21-1 16,0 22-16,0 0 0,0-21 0,0 21 15,1 0-15,20 21 0,-21 1 16,0-1-16,0 0 0,1 0 16,-22 21-16,0-20 0,0 20 0,0-21 15,0 21-15,0-20 0,-43-1 16,22 0-16,0 0 0,-21 0 0,20 0 16,1-21-16,-21 22 0,21-22 0,0 21 15,-1-21-15,1 0 16,21-21-1,0-1-15,21 1 0,1 0 16,-1 0-16,0 0 0</inkml:trace>
  <inkml:trace contextRef="#ctx0" brushRef="#br1" timeOffset="173659.57">15536 12531 0,'0'0'0,"21"-21"0,1 21 16,-22 21-1,-22 21-15,1-21 16,0 22-16,21-1 0,-21 21 0,21-20 16,-21-1-16,21 22 0,0-22 15,0 0-15,0 1 0,0-1 0,0-21 16,0 21-16,21-20 0,-21-1 0,21 0 16,0 0-16,0-21 0,-21 21 15,22-21-15,-1 0 0,0 0 16,0 0-16,0 0 0,0 0 15,1-21-15,-1 0 0,0 0 16,0 0-16,-21-1 0,0-20 0,0 21 16,21 0-16,-21-22 0,0 22 15,21 0-15,-21 0 0,0 42 32,0 0-32,0 0 0,0 1 15,0-1-15,0 0 0,0 0 0,-21 0 16,21 0-16,0 1 15,0-1-15,0 0 16,21-42 15,-21 0-31,0-1 16</inkml:trace>
  <inkml:trace contextRef="#ctx0" brushRef="#br1" timeOffset="173831.47">15854 12721 0,'0'-21'15,"0"42"-15,-21-42 0,-1 21 16,1 0-16,0 0 16,21 21-16,-21 0 15,0 1-15,21-1 16,0 0 0,21-21-1,0 0-15,0 0 0,0 0 16</inkml:trace>
  <inkml:trace contextRef="#ctx0" brushRef="#br1" timeOffset="175341.62">16341 12658 0,'0'0'0,"-22"0"32,1 0-32,-21 0 0,21 0 15,0 21-15,-1 0 0,-20 0 16,21 0-16,0 1 0,0 20 0,-1 0 15,1-21-15,21 22 0,0-22 16,0 21-16,0-21 0,0 22 0,0-22 16,0 0-16,0 0 0,0 0 0,43 1 15,-22-1-15,0 0 0,21-21 16,1 0-16,-1 0 0,21 0 0,-20 0 16,20 0-16,-20 0 0,20 0 15,1 0-15,-22 0 0,0-21 16,1 0-16,-1 21 0,0-22 0,-21 1 0,1-21 15,-1 21-15,0 0 0,-21-22 16,21 1-16,-21 0 0,0-1 16,0 22-16,0-21 0,0-1 0,-21 22 15,0 0-15,21 0 0,-21 21 16,-22 0-16,22 0 0,0 0 0,-21 21 16,20 0-16,-20 0 0,21 1 15,-21 20-15,20-21 0,1 21 0,0-20 16,0 20-16,0-21 0,21 21 0,0-20 15,0 41 1,21-42-16,0 0 0,0 1 0,0-22 16,1 0-16,-1 0 15,0 0-15,0 0 0,0 0 0,0 0 16,1 0-16,-1-22 0,-21 1 16,21 0-16,-21 0 0,21 0 15,-21 0-15,0-1 0,0-20 0,0 0 16,21 21-16,-21-22 0,0 22 0,21 0 15,-21 0-15,0 42 32,0 0-32,-21 0 0,21 0 15,-21 22-15,21-22 0,0 21 0,0-21 16,0 1-16,0-1 0,0 21 16,0-21-16,21-21 0,0 21 15,-21 1-15,22-22 0,-1 0 0,0 0 16,0 0-16,21 0 0,-20 0 15,-1 0-15,0 0 0,0-22 0,0 22 16,0-21-16,1 0 0,20 0 0,-42-21 16,21 20-16,0-20 0,0 0 15,1-1-15,-22-20 0,0 21 0,21-1 16,-21 1-16,21-22 0,-21 22 0,0 0 16,0 21-16,0-22 0,0 22 15,0 0-15,-21 21 16,0 0-16,-1 21 15,22 0-15,-21 0 16,21 22-16,0-22 0,0 21 0,0-21 16,0 22-16,0-1 0,0-21 15,0 22-15,0-22 0,21 21 0,1-21 16,-1 0-16,0 1 0,0-1 16,0 0-16,0-21 0,22 0 0,-22 21 15,0-21-15,0 0 0,0 0 0,1 0 16,-1 0-16,0-21 0,0 0 15,21 0-15,-42-1 0,22 1 0,-1 0 16,0 0-16,0-21 0,-21 20 16,21 1-16,-21-21 0,0 21 15,0 0-15,0-1 0,-21 44 32,21-1-32,0 0 15,-21 0-15,21 0 0,-21 0 0,21 22 16,0-22-16,0 0 0,0 0 15,0 0-15,0 1 0,21-1 0,0 0 16,0 0-16,22-21 0,-22 0 16,0 21-16,0-21 0,0 0 0,0 0 15,1 0-15,-1-21 0,0 0 0,0 21 16,0-21-16,0 0 0,-21-1 16,0 1-16,22 0 0,-22 0 0,21-21 15,-21 20-15,0-20 16,0 21-16,0 0 0,0 0 0,0-1 15,0 1-15,0 0 0,0 0 0,21 0 16,0 0-16,-21-1 16,0 1-16,21 0 0,0 21 15,-21-21-15,0 0 0,22 0 16,-22 42 0,-22-21-1,1 21-15,21 0 0,-21 0 16,21 0-16,-21 1 0,21-1 15,-21-21-15,21 21 0,0 0 0,0 0 0,0 0 16,0 1 0,0-1-1,21-21 1,0 0-16,0 0 0,22 0 16,-22 0-16,0 0 0,0 0 15,0 0-15,0 21 0,1-21 0,-1 21 16,-21 0-16,0 0 15,0 1-15,0-1 0,-21-21 16,21 21-16,-22 0 0,1-21 16,0 21-16,0-21 0,-21 21 0,20-21 15,1 0-15,0 22 16,0-22-16,0 0 16,0 0-1,-1-22 1,22 1-16</inkml:trace>
  <inkml:trace contextRef="#ctx0" brushRef="#br1" timeOffset="175611.47">17187 12615 0,'0'0'0,"-21"0"0,0 0 0,0-21 0,21 0 16,0 0-1,21 0-15,0 21 16,0-21-16,22 21 0,-22 0 0,21-22 16,0 22-16,-20 0 0,20 0 15,0-21-15,-21 21 0,22 0 0,-22 0 16,0 0-16,0 0 0,0 0 16,-21 21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02:00:18.4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2328 1376 0,'0'-21'0,"0"0"15,0-1-15,21 22 16,-21-21-16,0 0 31,0 42 16,0 0-31,0 1-16,0-1 0,0 21 15,22 0-15,-1 22 0,-21-1 16,0 1-16,0-1 0,21 22 0,-21-21 15,0 20-15,0-20 16,21 20-16,-21-20 0,0 21 0,0-22 0,0 22 16,0-22-16,0 22 15,0-22-15,0 1 0,0-1 0,0 1 16,0-22-16,0 1 0,0-1 16,0 0-16,0 1 0,0-22 0,0 21 15,0-21-15,0 0 0,0 1 16,0-1-16,0-42 31,0-1-31,0 1 16,0-21-16,0 21 0,0-22 15,0 1-15,0 0 0,0-22 16</inkml:trace>
  <inkml:trace contextRef="#ctx0" brushRef="#br0" timeOffset="1348.22">2434 1376 0,'-21'0'0,"42"0"0,-63-21 16,42 0-1,0-1 17,21 22-17,0 0-15,0 0 0,43 0 16,-43 0-16,21 0 16,1 0-16,-1 0 0,0 0 0,1 0 15,20-21-15,-21 21 0,22 0 16,-1 0-16,22 0 0,-21 0 0,20 0 15,22 0-15,0-21 0,0 21 16,0 0-16,-1 0 0,1 0 16,0-21-16,21 21 0,0 0 15,21 0-15,-21 0 0,21-21 0,1 21 16,-22 0-16,21-21 0,21 21 16,-21 0-16,22 0 0,-22-22 0,0 22 15,0-21-15,21 21 0,-20 0 16,20 0-16,-21 0 0,0 0 0,0 0 15,1 0-15,-1 0 0,-21 0 16,21 0-16,-21 0 0,0 0 0,0 0 16,0 0-16,-21 0 0,0 0 15,-1 0-15,1 0 0,0 21 0,0-21 16,0 0-16,-22 0 16,1 0-16,0 0 0,-22 0 0,22 0 15,-22 0-15,-20 0 0,20 0 16,-20 0-16,-1 0 0,0 0 0,-21 0 15,22 0-15,-22 0 0,0 0 16,0 0-16,0 0 0,1 0 0,-1 0 16,0 0-1,0 0-15,0 0 16,-21 22 31,0-1-47,0 0 15,0 0-15,0 0 0,0 22 0,0-22 16,0 21-16,0-21 0,0 22 16,0-1-16,0 0 0,0 1 0,0-1 15,0 21-15,0-20 0,0 20 16,0-20-16,0 20 0,-21-21 0,21 1 16,-21 20-16,21-20 0,-21-1 15,21 0-15,0 1 0,0-1 0,-21 0 16,21 1-16,-22-1 0,22 0 0,0 1 15,-21-1-15,0 0 0,0-21 16,21 22-16,-21-22 0,21 0 16,-21 21-16,-1-20 0,22-1 15,-21 0-15,0 0 0,0 0 16,21 0-16,-21-21 0,0 0 16,-1 22-16,1-22 0,0 0 15,0 0-15,0 0 0,-22 0 0,1 0 16,0 0-16,-1 0 0,-20 0 15,21 0-15,-43 0 0,21 0 0,1 0 16,-22 0-16,1 0 0,20 0 0,-42 0 16,22 0-16,-1 0 0,-21 0 15,0 0-15,0 0 0,1 0 0,-22 0 16,21 0-16,0 0 0,0 0 16,-21 0-16,0 0 0,0 21 15,-21-21-15,21 0 0,-21 21 0,21-21 16,-21 0-16,-1 21 0,22-21 15,-21 21-15,0-21 0,21 21 0,0-21 16,0 0-16,-21 22 0,21-22 16,-21 0-16,0 21 0,21 0 0,0-21 15,0 0-15,0 21 0,0-21 0,0 0 16,21 0-16,-21 21 0,21-21 16,0 0-16,0 0 0,22 21 15,-22-21-15,21 0 0,0 0 0,1 0 16,-1 0-16,0 0 0,1 0 0,20 0 15,-20 0-15,-1 22 16,21-22-16,1 0 0,21 0 0,-22 0 16,22 0-16,21 0 0,-22 0 15,22 0-15,0 0 0,0 0 16,0 0 15,21-22 0,21 1-15,0 21-16,21-21 0,1 0 16</inkml:trace>
  <inkml:trace contextRef="#ctx0" brushRef="#br0" timeOffset="1676.04">3408 1820 0,'0'0'0,"0"-21"16,0 42 0,0 1-16,0-1 0,0 21 15,0 0-15,0 1 0,0-1 16,0 22-16,0-22 0,0 21 0,0-20 15,0 20-15,0 1 0,0-1 16,0-20-16,0 20 0,0-21 0,0 1 16,0-22-16,0 21 0,0-21 15,0 1-15,21-1 0,0-21 16,0 0 0,-21-21-16,21-1 15,-21 1-15,0 0 16,0-21-16</inkml:trace>
  <inkml:trace contextRef="#ctx0" brushRef="#br0" timeOffset="1908.92">3492 1905 0,'0'0'16,"0"-21"-16,-21 21 0,42 21 16,-21 0-1,22 0-15,20 22 0,-21-1 16,0-21-16,22 22 0,-22-1 0,0 0 15,21 1-15,-21-22 0,1 21 16,-1 0-16,0-20 0,0 20 16,0-21-16,0 0 0,-21 0 15,22 1-15,-22-1 0,21-21 0,0 0 16,0 0 0,0-21-16,0-1 0,1-20 15</inkml:trace>
  <inkml:trace contextRef="#ctx0" brushRef="#br0" timeOffset="2160.77">4318 1715 0,'-85'105'32,"43"-62"-32,21-1 0,0 0 15,-22 22-15,1-22 0,21 1 0,-22-1 16,1 0-16,21 1 0,-21-1 15,20-21-15,1 21 0,0-20 0,21-1 16,-21-21-16,21 21 0,21-21 31,0-21-31,-21 0 0,21-1 16,22 1-16,-22 0 0,0-21 0,0-1 16,0 1-16,1 0 0,20-1 15</inkml:trace>
  <inkml:trace contextRef="#ctx0" brushRef="#br0" timeOffset="2392.64">4297 1630 0,'0'0'0,"0"-21"16,84 105 0,-84-41-1,0-1-15,0 22 0,22-22 16,-22 21-16,0 1 0,21-22 0,-21 22 16,0-1-16,0-20 0,0-1 15,0 21-15,0-20 0,0-1 0,0 0 16,0 1-16,0-1 0,0-21 15,0 22-15,0-22 0,0 0 0,0 0 16,0 0 0,21-21-16,0 0 15,0 0-15,-21-21 0,21 0 16,1 0-16,20-22 0,-21 22 0,0-21 16</inkml:trace>
  <inkml:trace contextRef="#ctx0" brushRef="#br0" timeOffset="2924.34">5080 2138 0,'0'0'0,"42"0"16,-21 0-16,22-21 0,-22 21 0,0-21 16,0 21-16,0-22 0,1 22 15,-1-21-15,0 0 0,-21 0 16,0 0-16,0 0 0,0-1 16,0 1-16,-21 0 15,0 0-15,-1 21 0,1-21 0,0 21 16,0 0-16,0 0 0,0 0 15,-22 21-15,22-21 0,0 42 0,0-21 16,-22 22-16,22-1 0,-21 0 16,21 1-16,-22-1 0,22 22 0,-21-22 15,21 0-15,0 1 0,21-1 16,0 0-16,0 1 0,0-22 0,0 0 16,0 0-16,21-21 0,21 0 15,-21 0-15,0 0 0,22 0 16,-22-21-16,21 0 0,1 0 15,-22-1-15,21 1 0,0-21 0,-20 21 16,-1-22-16,21 22 0,-42-21 16,21 0-16,0-1 0,-21 1 0,22 0 15,-22-1-15,0 1 0,0 21 16,0 0-16,0-1 0,0 1 0,0 42 16,0 1-1,0-1-15,0 21 0,0-21 0,0 22 16,0-1-16,0 0 0,0 1 0,0-1 15,0-21-15,0 21 16,0 1-16,0-22 0,21 21 0,0-21 0,0 1 16,0-1-16,0 0 15,1-21-15,-1 0 0,0 0 0,0 0 16,21 0-16,-20 0 0,-1 0 16,21-21-16,0 0 0,-20-1 0,-1-20 15,21 21-15,-21-21 0,22-1 16</inkml:trace>
  <inkml:trace contextRef="#ctx0" brushRef="#br0" timeOffset="3240.15">5927 1926 0,'0'0'0,"0"-42"16,0 21-16,0 0 0,0-1 0,0 44 31,-22-1-31,22 0 0,0 21 0,0 1 16,0-1-16,0 0 15,0 1-15,0-1 0,22 0 0,-22 22 16,21-1-16,-21 1 0,21-1 15,-21 1-15,0-1 0,0 1 0,0-1 16,0 22-16,0-22 0,0 1 0,0-1 16,0 1-16,0 21 0,0-22 15,0 1-15,-21-1 0,21 1 16,0-1-16,0-21 0,0 22 0,0-22 16,0 1-16,0-1 0,0 0 0,0-21 15,0 1-15,0-1 0,0 0 0,0 0 16,0-63 15,0 21-31,0-22 0,0 1 16,0 0-16,0-22 0,21 1 15,-21-22-15</inkml:trace>
  <inkml:trace contextRef="#ctx0" brushRef="#br0" timeOffset="3556.97">5969 2286 0,'0'0'16,"-21"-63"-16,21-22 0,-21 21 0,21 22 15,-22-21-15,22 20 0,-21 1 16,21 0-16,0-1 0,0 1 0,0 0 16,21 20-16,1 1 0,-1 0 15,21 0-15,-21 0 0,22 21 0,-1 0 16,0 0-16,1 0 0,-22 0 16,21 21-16,0 0 0,1 21 0,-1-20 15,-21 20-15,0 0 0,1 1 16,-22-1-16,0 0 0,0 1 0,0-1 15,0 0-15,-22 1 0,1-22 16,-21 21-16,21-21 0,0 0 0,-43 22 16,43-22-16,0-21 15,0 21-15,-1-21 0,1 0 16,0 0-16,21-21 31,21 0-31,0 21 16,1-21-16,-1-1 0</inkml:trace>
  <inkml:trace contextRef="#ctx0" brushRef="#br0" timeOffset="3855.8">7789 1418 0,'0'0'0,"21"-21"0,-21 42 32,0 0-17,-21 1-15,21-1 0,-21 0 0,0 21 16,21 1-16,-21-22 0,21 21 16,-21-21-16,-1 22 0,22-22 0,0 21 15,0-21-15,0 0 0,0 1 16,0-1-16,0 0 0,0 0 15,22-21 1,-1 0 0,0-21-16</inkml:trace>
  <inkml:trace contextRef="#ctx0" brushRef="#br0" timeOffset="4076.68">7493 1990 0,'0'0'0,"-21"0"0,21 21 0,-21-21 16,21 21-16,21-21 31,0 0-31,0 0 0,21 0 16,-20 0-16,20 0 0,0 0 16,1 0-16,-1 0 0,0 0 15,1-21-15,62-21 16,-83 20-16,-1 22 15,-21-21-15,0 0 0,0 0 0</inkml:trace>
  <inkml:trace contextRef="#ctx0" brushRef="#br0" timeOffset="4284.56">7345 1524 0,'0'0'0,"21"0"31,0 0-31,0 0 0,22-21 16,-22 21-16,21 0 0,0-21 16,-20 21-16,20-21 0,0 21 0,1-22 15</inkml:trace>
  <inkml:trace contextRef="#ctx0" brushRef="#br0" timeOffset="4804.26">7874 1207 0,'-42'0'0,"84"0"0,-106 0 0,22 0 15,21 0-15,0 0 0,-22 0 16,22 0-16,0 0 0,-21 21 15,21-21-15,-22 21 0,22 0 0,-21 0 16,21 0-16,-22 1 0,22 20 16,-21-21-16,-1 21 0,22 22 0,-42 42 15,20-64-15,22 22 0,0-1 16,0-21-16,21 22 0,0-22 0,0 1 16,0-1-16,0 0 15,21 1-15,0-1 0,0-21 0,22 0 16,-1 22-16,22-1 0,-1-42 15,-21 21-15,22 0 0,-1-21 16,22 0-16,-21 0 0,20 0 0,-20 0 16,20 0-16,-20-21 0,21 0 15,-22 21-15,1-21 0,-1 0 0,-21-22 16,1 22-16,-1-21 0,0 21 0,1-22 16,-22-20-16,-21 20 15,0-20-15,0-1 0,0 1 0,0-1 0,0-20 16,-42 20-16,20 22 0,-20-22 15,21 1-15,-21 21 0,-22-1 16,22 1-16,-22 21 0,22 0 16,-22-1-16,1 1 0,21 21 0,-22 0 15,1 0-15,20 0 0,-20 0 16,20 21-16,1-21 0,0 22 0,21-1 16,-22 0-16,22 0 0,0 0 15,0 0-15,0 1 0,21-1 16,-22 0-16</inkml:trace>
  <inkml:trace contextRef="#ctx0" brushRef="#br1" timeOffset="10520.05">13991 1630 0,'-21'0'125,"0"0"-109,0 0-16</inkml:trace>
  <inkml:trace contextRef="#ctx0" brushRef="#br1" timeOffset="11264.15">13822 1630 0,'0'0'0,"-64"0"31,43 0-31,0 0 16,21 21 15,21-21-16,0 0-15,0 0 0,22 0 16,-1 0-16,0 0 0,1 0 0,-1 0 16,22 0-16,-1 0 0,-21 0 15,22 0-15,-1 0 0,1 0 0,-1 0 16,1 0-16,-22 0 0,22-21 0,-22 21 16,0 0-16,1 0 0,-1-21 15,0 21-15,1-21 0,-22 21 0,0 0 16,0 0-16,0 0 0,1-22 15,-22 1 1,0 0 15,-22 21-31,1 0 0,0 0 16,0 0-16,0-21 0,0 21 16,-1 0-16,1 0 0,0-21 0,0 21 15,0 0-15,0 0 0,-1-21 16,1 21-16,0 0 31,42 0 16,0 0-47,1 0 16,-1 0-16,0 0 15,0 0-15,0 0 0,0 0 0,22 0 16,-22 0-16,0 0 0,0 0 0,0 0 15,1 0-15,-1 0 0,0 0 16,-21 21-16,0 0 16,0 0-1,0 0-15,-21-21 0,0 21 16,21 1-16,-22 20 0,1-21 16,0 21-16,0-20 0,0-1 15,0 21-15,-1-21 0,1 22 0,0-22 0,21 0 16,-21 0-16,0 0 15,21 0-15,-21-21 0,21 22 0,-22-22 32,22-22-17,0 1 1,0 0-16,0-21 0</inkml:trace>
  <inkml:trace contextRef="#ctx0" brushRef="#br1" timeOffset="13396.22">15684 1482 0,'0'-21'16,"0"-1"-16,0 1 16,0 0-16,0 0 15,0 0-15,0 0 16,0-1-1,22 22-15,-1 0 16,0 0-16,0 22 0,0-1 16,0 0-16,1 0 0,-1 0 15,0 22-15,0-22 0,0 21 0,0 0 16,1 1-16,-1-1 0,0 0 16,0 1-16,-21-1 0,0-21 15,21 22-15,-21-1 0,0-21 16,0 0-16,21 0 0,-21 1 0,0-1 15,0 0-15,0 0 0,0-42 47,0 0-31,0-22-16,0 22 0,0-21 0,0 21 16,0-22-16,0-20 0,0 21 15,0-1-15,0 1 0,0 0 0,0-1 16,0 1-16,0 0 0,0-1 15,0 1-15,0 21 0,0 0 16,22-1-16,-22 1 0,21 0 0,0 21 16,-21-21-16,0 42 172</inkml:trace>
  <inkml:trace contextRef="#ctx0" brushRef="#br1" timeOffset="15208.19">16637 1693 0,'0'0'0,"21"0"0,0 0 0,0 0 15,1 0-15,-1-21 0,-21 0 16,21 0-16,-21 0 0,21 0 15,-21-1-15,0 1 0,0 0 16,0-21-16,0 21 0,0-1 16,0 1-16,-21 0 0,0 21 0,21-21 15,-21 0-15,-1 21 0,1 0 16,0 0-16,0 0 0,0 0 0,-22 0 16,22 21-16,0 0 0,0 0 0,0 0 15,0 22-15,-1-22 0,1 21 16,0 1-16,21-1 0,0 0 15,0 1-15,0-22 0,0 21 16,0-21-16,0 0 0,0 1 0,0-1 16,0 0-16,21-21 0,0 0 15,-21 21-15,22-21 0,-1 0 0,0 0 16,0 0-16,0-21 0,0 21 16,1-21-16,-1 0 0,-21-1 15,21 1-15,-21 0 0,21-21 0,-21 21 16,0-22-16,0 22 0,0-21 15,21 21-15,-21-1 0,0-20 0,0 21 16,0 0-16,0 0 16,0 42 15,0 0-31,0 21 0,0-21 16,0 22-16,0-1 0,0 0 0,0-20 15,21 20-15,-21-21 0,0 21 16,22-20-16,-22-1 0,21 0 0,0 0 15,0-21-15,0 21 16,0-21-16,1 0 0,-1 0 0,0 0 16,0-21-16,0 0 15,0 0-15,1 0 0,-1-1 16,-21 1-16,21 0 0,0-21 0,-21 21 16,21-22-16,-21 1 0,0 0 15,0-1-15,21 1 0,-21 0 0,0-1 16,0 1-16,0 21 0,0-22 15,0 22-15,0-21 0,0 21 0,0 0 16,0 42 0,0 0-1,0 0-15,-21 21 0,21 1 16,0-22-16,0 42 0,0-20 0,0-1 16,0 0-16,0 1 0,0 20 15,0-20-15,0-1 0,0-21 16,21 21-16,1-20 0,-22-1 0,21 0 15,0 0-15,0 0 0,-21 0 16,21-21-16,0 0 0,1 0 0,-1 0 16,0 0-16,0 0 15,0-21-15,0 0 0,1 0 0,-1 0 16,0-22-16,0 22 0,0-21 16,-21 0-16,21 20 0,-21-20 0,0 0 15,22 21-15,-1-22 0,-21 22 16,21 0-16,-21 0 0,0 42 47,0 0-47,0 21 0,0-20 0,0-1 15,0 21-15,0-21 0,0 22 16,21-22-16,-21 21 0,21-21 0,-21 0 16,0 1-16,21-1 0,1-21 0,-1 21 15,-21 0-15,21-21 0,0 0 16,0 0-16,0 0 0,1 0 0,-1 0 15,0 0-15,0-21 0,0 0 16,0 0-16,1-1 0,-1 1 16,0 0-16,0-21 0,-21 21 0,0-22 15,21 22-15,0-21 0,-21 21 0,0-22 16,0 22-16,0 0 16,22 0-16,-22 0 0,0 42 46,0 0-46,0 0 16,0 0-16,0 0 0,-22 22 0,22-22 16,0 0-16,0 21 0,0-20 0,0-1 15,0 0-15,0 0 0,0 0 16,0 0-16,0 1 0,22-22 16,-1 21-16,0-21 0,0 0 15,0 0-15,0 0 0,1 0 0,-1 0 16,21 0-16,-21-21 15,22-1-15,-22 1 0,0 0 0,21 0 16,-21 0-16,1 0 0,-1-1 16,0-20-16,0 21 0,0-21 0,-21 20 15,0 1-15,21-21 0,-21 21 0,0 0 16,0-1-16,-21 22 31,21 22-31,-21-1 16,0 0-16,21 0 0,-21 0 0,21 0 15,0 22-15,0-22 0,0 0 16,0 21-16,0-20 0,0-1 0,0 0 16,0 0-16,0 0 0,0 0 15,21 1-15,-21-1 0,21-21 16,0 0-16,0 21 0,1-21 0,-1 0 16,0 0-16,0 0 0,0 0 15,0 0-15,22-21 0,-22 0 0,21-1 16,-21 1-16,22 0 0,-22 0 15,0-21-15,21 20 0,-20-20 0,-1 21 16,21-21-16,-21-1 0,0 22 16,-21 0-16,22-21 0,-22 20 0,0 1 15,0 0-15,0 42 32,-22 0-32,22 1 15,0-1-15,0 0 0,0 0 16,0 0-16,0 0 0,0 1 0,0-1 15,22 0-15,-22 0 0,21 0 16,0 0-16,-21 1 0,0-1 16,21 0-16,-21 0 0,0 0 15,-21-21-15,0 0 16,0 21-16,-1-21 0,-20 0 0,0 0 16,21 22-16,-22-22 0,22 0 15,-21 0-15,21 0 0,21-22 16,0 1-1,21 0-15,0 0 16,0 0-16</inkml:trace>
  <inkml:trace contextRef="#ctx0" brushRef="#br1" timeOffset="15600">20129 1397 0,'0'0'0,"0"-21"0,-21 21 31,21 21-15,0 0-16,0 0 0,0 1 15,0-1-15,0 0 0,0 0 16,0 0-16,0 0 0,0 1 0,0-1 0,0 0 16,0 0-16,0 0 15,0 0-15,0 1 0,-21-22 47,21-22-31,0 1-16</inkml:trace>
  <inkml:trace contextRef="#ctx0" brushRef="#br1" timeOffset="15772.9">20087 1207 0,'-21'-22'16,"42"44"-16,-42-65 0,21 22 15,-21 21-15,0 0 16,42 21 15,0 0-31,0 1 16,0-1-16,22-21 0,-22 21 16,0 0-16</inkml:trace>
  <inkml:trace contextRef="#ctx0" brushRef="#br1" timeOffset="16220.66">20553 1270 0,'0'21'0,"0"0"15,0 1-15,0-1 16,0 0-16,0 0 0,0 21 16,0-20-16,0-1 15,0 0-15,0 0 0,0 0 0,0 0 16,0 1-16,0-1 15,0-42 32,0-1-31,0 1-16,21 21 0,-21-42 16,21 21-16,-21 0 0,21-1 0,0-20 15,22 0-15,-22 21 0,0-22 16,21 22-16,1 0 0,-22 0 0,21 0 15,-21-1-15,22 22 0,-22 0 16,0 0-16,0 22 0,0-1 0,1 0 16,-1 21-16,0-21 0,-21 22 15,0-1-15,21-21 0,-21 22 0,0-22 16,0 21-16,0-21 0,0 22 16,0-22-16,0 0 0,0 0 0,0 0 15,0 0-15,0 1 16,21-22 15,0-22-31,1 1 0,-1 0 16</inkml:trace>
  <inkml:trace contextRef="#ctx0" brushRef="#br1" timeOffset="16496.5">22310 804 0,'0'0'0,"0"-21"32,0 64-17,0-22-15,-22 21 0,1 0 0,21 1 16,-21 20-16,21 22 0,0-43 16,0 1-16,0-1 0,0 0 15,0 1-15,0-22 0,0 21 0,0-21 16,0 0-16,0 1 0,0-1 15,-21 0-15,21 0 0,21-21 32,0-21-17,0 0-15</inkml:trace>
  <inkml:trace contextRef="#ctx0" brushRef="#br1" timeOffset="17202.09">22754 868 0,'21'-42'0,"-42"84"0,42-127 0,-21 64 0,0-21 16,0 21-16,-21 42 31,21 0-31,-21 21 0,0-21 16,21 43-16,0-22 0,-21 22 0,-1-1 16,22-20-16,0 20 0,0-21 15,0 1-15,0-1 0,0 0 0,0 1 16,0-22-16,0 21 15,-21-21-15,21 1 0,0-1 0,0 0 16,0 0-16,0-42 31,0 0-15,0 0-16,21-1 16,1-20-16,-22 21 0,21-21 0,0 20 15,0-20-15,0 21 0,0-21 16,1 20-16,-1 1 0,0 21 0,0-21 15,0 21-15,0 0 16,1 21-16,-1-21 0,-21 21 0,21 1 16,0-1-16,-21 0 15,21 0-15,-21 21 0,21-20 0,-21-1 16,22 0-16,-22 0 0,21 0 0,-21 0 16,21 1-16,0-22 0,0 21 15,-21 0-15,21-21 0,22 0 16,-22 0-16,0 0 15,0 0-15,0 0 0,1 0 16,20-21-16,-21 21 0,0-21 0,0 21 16,1-22-16,-1 1 0,0-21 0,0 21 15,0 0-15,0-22 0,1 1 16,-22 21-16,21-22 0,-21 22 0,0 0 16,0 0-16,0 0 0,-21 21 15,-1 0-15,1 0 16,0 21-16,0 0 0,-21 0 0,42 22 15,-22-22-15,1 21 0,21-21 16,-21 22-16,21-22 0,0 21 0,0-21 16,0 0-16,0 1 0,0-1 15,21 0-15,0-21 0,1 21 0,-1-21 16,0 21-16,21-21 0,-21 0 16,1 0-16,-1 0 0,21 0 0,-21-21 15,0 21-15,22-21 0,-22 0 16,0 0-16,0-1 0,0 1 0,1 0 15,-22 0-15,0 0 0</inkml:trace>
  <inkml:trace contextRef="#ctx0" brushRef="#br1" timeOffset="17455.95">22119 1185 0,'0'0'0,"-21"22"15,42-22 1,0 0-16,22 0 16,-22-22-16,0 22 0,21 0 15,-21-21-15,22 21 0,-22-21 16,21 21-16,-21 0 0,1 0 0</inkml:trace>
  <inkml:trace contextRef="#ctx0" brushRef="#br1" timeOffset="18812.16">15727 3006 0,'0'0'0,"0"21"0,0 0 32,21-21-1,0 0-31,0-21 0,0 0 16,1 21-16,-1-21 0,21-1 15,-21 1-15,22 0 0,20-42 16,-42 41-16,22-20 0,-22 0 15,0 21-15,0-22 0,-21 1 0,0 21 16,0-22-16,0 1 0,0 21 16,0-21-16,0 20 0,-21 1 0,0 21 15,0 0-15,-1 0 16,1 0-16,0 21 0,0 1 16,0 41-16,21-21 0,0 22 0,-21-1 15,21 1-15,-22 21 0,22-22 16,0 22-16,0-1 0,0 1 0,0 21 15,0-21-15,0-1 0,0 1 16,0 21-16,0-22 0,0 1 0,0 21 16,0-21-16,0 20 0,0-20 0,0 0 15,0-1-15,-21 1 0,21 0 16,0-22-16,0 1 0,0-1 0,0 1 16,0-22-16,0 0 0,0 1 15,0-22-15,0 0 0,0 0 0,21-21 16,1 0-16,-1-21 15,0 0-15,0-21 0,0-1 16,22 1-16,-22 0 0,21-22 16,0 1-16,1-1 0,-22 1 0,21-22 15,-21 0-15,22 1 0,-22-1 0,-21 0 16,0 22-16,0-22 0,0 22 16,0-22-16,-42 21 0,20 1 0,-20-1 15,0 22-15,-1-21 0,1 20 16,0 1-16,-1 0 0,1 20 0,0 1 15,-22-21-15,43 21 16,0 0-16,0 21 0,21-22 16,0 1-1,21 21 1,-21-21-16,42 21 0,-21-21 0,1 21 16,20-21-16,0 0 0,1-1 15,-1 22-15,0-21 0,1 0 0,-1 0 16,0 0-16,1 0 0,-22-1 0,21 1 15,-21 0-15,0 0 0,1 0 16,-1 21-16,-21-21 0,21-1 0,-21 1 31,0 42-15,0 1-16,0-1 0,0 0 0,0 0 16,0 21-16,0-20 15,0 20-15,0 0 0,0-21 0,0 22 16,0-1-16,0-21 0,0 22 15,21-22-15,-21 0 0,21 0 0,0 0 16,1 0-16,-1-21 0,0 0 0,0 0 16,0 0-16,0 0 0,1 0 15,-1 0-15,0-21 0,0 0 0,0 0 16,0 0-16,1 0 0,-1-1 16,0 1-16,-21-21 0,0 21 0,0-22 15,0 22-15,0-21 0,0 0 16,0 20-16,0-20 0,-21 21 0,0-21 15,-1 20-15,-20 22 0,21-21 16,0 21-16,0 0 0,-22 0 16,22 0-16,0 0 0,0 21 0,21 1 15,-21-1-15,21 0 0,-22 0 16,22 0-16,0 22 0,0-22 0,0 0 16,0 0-16,22 0 0,-1 0 0,0-21 15,0 22-15,0-22 0,0 0 16,1 0-16,20 0 0,-21 0 0</inkml:trace>
  <inkml:trace contextRef="#ctx0" brushRef="#br1" timeOffset="19191.95">17208 2985 0,'0'0'0,"-21"0"0,-42-64 31,42 43-31,-1 0 0,22 0 16,0-1-1,22 22 1,-1 0-16,21 0 0,-21 0 0,0 0 16,22 0-16,-22 22 0,21-1 15,-21 0-15,1 0 0,20 0 16,-21 0-16,0 22 0,0-22 16,-21 0-16,0 0 0,0 0 0,22 1 0,-22-1 15,0 0-15,0 0 0,0 0 16,-22-21-16,1 0 15,0 0 1,21-21-16,0 0 16,0 0-16,0 0 15,0-1-15,0 1 0,0 0 16,0 0-16,0 0 0,0 0 0,0-1 16,0 1-16,21 0 0,0 21 0,-21-21 15,22 0-15,-1 21 16,0-21-16,0 21 0,0-22 0,22 1 15,-22 0-15</inkml:trace>
  <inkml:trace contextRef="#ctx0" brushRef="#br1" timeOffset="19824.59">17865 2773 0,'0'0'16,"0"21"-16,0 0 0,0 0 0,0 1 0,0 20 16,0 0-16,0-21 15,0 1-15,0-1 0,0 0 0,0 21 16,0-21-16,0 1 0,0-1 0,0 0 15,0 0-15,0 0 0,0 0 16,0 1 0,-22-44 15,22 1-15,0 0-16,-21 0 0,21 0 15,0 0-15,0-1 0,0 1 16,0-21-16,0 21 0,0-22 15,21 1-15,1 21 0,-1-21 0,0 20 0,0 1 16,0 0-16,0 0 0,1 21 16,-1 0-16,0 0 0,0 0 15,0 0-15,0 0 0,1 21 0,-22 0 0,21 0 16,0 1-16,0-1 16,-21 21-16,0-21 0,21 0 0,-21 22 15,0-22-15,21 21 0,-21-21 16,0 1-16,0 20 0,0-21 0,0 0 15,0 0-15,0 1 0,0-1 16,-21-42 15,21-1-31,0 1 16,0 0-16,0 0 0,0-21 0,0 20 16,0-20-16,21 0 0,1 21 15,-1-22-15,0 1 0,0 0 0,21-1 16,1 1-16,-22 21 0,21-22 15,1 22-15,-1 0 0,0 21 16,-21 0-16,1 0 0,20 21 0,-21 0 16,0 1-16,-21 20 0,21-21 15,-21 21-15,0-20 0,22 20 0,-22 0 16,0-21-16,0 1 0,0 20 0,0-21 16,0 0-16,0 0 0,0 1 15,0-1-15,-22-21 0,1 0 31</inkml:trace>
  <inkml:trace contextRef="#ctx0" brushRef="#br1" timeOffset="20807.71">19875 2455 0,'-21'43'31,"0"-22"-31,21 0 0,-21 21 0,0-20 15,21-1-15,-21 21 0,-1 0 16,22-20-16,0 20 0,-21 0 0,21-21 16,-21 22-16,21-1 0,0-21 0,0 0 15,0 22-15,0-22 0,0 0 16,0 0-16,21-21 16,0 0-16,1 0 0,-1 0 15,0 0-15,0 0 0,0 0 0,0 0 16,1-21-16,-1 0 0,21 0 15,-42 0-15,21-1 0,0-20 16,-21 21-16,0-21 0,0-1 0,0 1 16,0 0-16,0-1 0,0 1 15,-21 21-15,0-22 0,0 22 0,0-21 16,0 42-16,-1-21 0,1 0 0,0 21 16,42 0 30,0 0-46,1 0 0,-1-22 0,21 22 0,0-21 16,-20 21-16,20-21 0,0 0 16,1 21-16,-1-21 0,0 0 15,1 21-15,-22-22 0,21 22 0,-21 0 16,0-21-16,-21 0 16,22 21-16,-22 21 31,0 0-31,-22 1 0,22-1 15,-21 0-15,21 21 0,0 22 16,0-22-16,0 22 0,-21 168 16,21-189-1,0 20-15,0 1 0,21-1 0,-21 1 16,21-1-16,1 1 0,-22-1 0,21 1 16,0-1-16,-21 1 0,21-1 15,0 1-15,-21 20 0,0-20 16,0-1-16,21 22 0,-21 0 0,0-22 15,0 22-15,0 0 0,0-22 0,-21 1 16,21-1-16,-21 1 0,0-22 16,0 21-16,0-20 0,-1-1 0,22-21 15,-21 22-15,0-22 0,0-21 0,21 21 16,-21-21 0,0-21-16,21 0 15,0-22-15,0 22 0,0-21 16,-22-1-16,22-20 0,0-1 0,0-20 15,0-1-15,0-21 0,0 22 16,0-22-16,0 0 0,0 0 0,0 0 16,22 22-16,-1-22 0,0 21 0,0 0 15,21 22-15,-20-1 0,-1 22 16,21 0-16,-21-1 0,0 1 0,22 21 16,-22 0-16,0 0 0,0-1 15,0 22-15,1-21 0,-1 0 0,0 0 16,-21 0-16</inkml:trace>
  <inkml:trace contextRef="#ctx0" brushRef="#br1" timeOffset="21252.46">22140 2328 0,'0'0'15,"0"-21"-15,0 0 0,0 0 0,0 0 16,0 0-16,0 42 31,0 21-31,0-21 0,-21 43 16,21-22-16,0 22 0,-21-22 0,21 21 16,0 1-16,0-22 0,0 22 15,-21-22-15,21 0 0,0 1 0,-21-1 16,21-21-16,0 0 0,-22 1 15,22-1-15,0 0 0,0 0 16,-21-21 0,21-21-1,0 0-15,21-22 16</inkml:trace>
  <inkml:trace contextRef="#ctx0" brushRef="#br1" timeOffset="21624.25">22331 2371 0,'0'0'0,"21"-21"0,0-22 0,0 22 16,0 0-16,-21 42 31,0 0-31,0 0 0,-21 1 16,0-1-16,0 21 0,-21-21 16,20 22-16,-20-22 0,21 21 0,-21-21 15,20 0-15,1 1 0,0-1 16,0-21-16,0 21 0,42-21 62,0 0-62,0 21 16,0 0-16,1 0 0,-1 1 0,0-1 16,0 0-16,0 0 15,0 0-15,-21 0 0,22 1 0,-1-1 16,0 0-16,0 0 0,0 0 15,0-21-15,1 0 0,-1 0 16,0 0-16,0 0 0,0 0 0,0 0 16,1 0-16,-1 0 15,0 0-15,0-21 0,-21 0 0</inkml:trace>
  <inkml:trace contextRef="#ctx0" brushRef="#br1" timeOffset="22680.65">22733 2667 0,'21'0'47,"0"0"-47,0 0 16,1 0 0,-1 0-16,0-21 0,0 21 15,-21-21-15,0 0 16,0-1-16,0 1 0,0 0 15,0 0-15,0 0 16,-21 21 0,0 0-16,0 0 0,-1 0 15,1 21-15,21 0 16,-21 21-16,21-20 0,-21 20 0,21 0 16,0-21-16,0 22 0,0-22 15,0 21-15,0-21 0,0 1 16,0-1-16,0 0 0,0 0 0,21 0 15,0-21-15,0 0 16,1 0-16,-1 0 0,21 0 0,-21-21 16,22 21-16,-22-21 0,21 0 15,0 0-15,-20-1 0,20 1 16,-21 0-16,0 0 0,0 0 0,1 0 16,-1-1-16,-21-20 0,0 21 15,0 0-15,0 0 0,0-1 0,0 44 47,0-1-47,0 0 0,0 21 16,0-21-16,0 1 0,0-1 0,0 21 15,0-21-15,0 0 0,0 1 16,0-1-16,0 0 0,21-21 16,0 0-16,0 0 0,0 0 15,1 0-15,20 0 16,-21 0-16,21 0 0,-20 0 0,20-21 15,-21 0-15,0-1 0,22 1 16,-22 21-16,0-21 0,0 0 0,-21-21 16,21 20-16,-21 1 0,21 0 0,-21-21 15,0 21-15,0-1 0,0 1 16,0 0-16,0 42 31,0 0-31,0 1 0,-21 20 16,21 0-16,-21-21 0,0 43 15,21-22-15,0 1 0,0-1 0,0 21 16,0-20-16,0 20 0,0 1 16,0-1-16,21 1 0,-21 20 15,21-20-15,-21-1 0,21 1 0,-21 21 16,0-22-16,0 1 0,22 20 0,-22-20 16,21 20-16,-21 1 0,0-21 15,0 20-15,21-20 0,-21-1 0,0 1 16,21-1-16,-21 1 0,0-1 0,0-20 15,0-1-15,0 0 0,0 1 16,0-1-16,0-21 0,0 0 0,0 0 16,-21-21-16,0-21 15,0 0-15,21 0 16,-22-21-16,1-1 0,0 1 16,0 0-16,-21-22 0,20-21 0,1 22 15,-21-22-15,21-21 0,0 22 0,-22-22 16,43 21-16,0-21 0,0 22 15,0-1-15,0 0 0,21 1 0,1 20 16,-1-20-16,0 20 0,0 22 16,21-1-16,-20 1 0,-1 0 0,21-1 15,-21 22-15,0 0 0,1 0 0,-1 0 16,-21 0-16,21-1 0,-21 1 16,21 0-16,-21 0 15,0 0-15,0 0 0,21-1 0,-21 1 16,0 0-16</inkml:trace>
  <inkml:trace contextRef="#ctx0" brushRef="#br1" timeOffset="23804.66">24955 2836 0,'43'-21'31,"-43"0"-31,0 0 15,0 0-15,0 0 0,0-1 0,0 1 16,0 0-16,0 0 0,0-21 16,-21 20-16,-1-20 0,1 21 0,-21-21 15,21 20-15,-22 1 0,1 0 16,21 0-16,-21 0 0,-1 0 0,22 21 16,-21 0-16,21 0 0,-22 0 15,22 21-15,-21 21 0,21-21 16,-1 22-16,1-1 0,0 0 0,0 1 15,21-1-15,0 0 0,0 1 16,0-1-16,0-21 0,0 21 0,0-20 16,0 20-16,21-21 0,-21 0 15,21-21-15,0 21 0,1-21 0,-1 0 16,0 0-16,0 0 0,21 0 0,-20 0 16,20 0-16,-21-21 0,21 21 15,1-21-15,-22 0 0,21 0 16,-21 0-16,22-1 0,-22 1 15,0 0-15,0 0 0,0-21 0,1 20 16,-22-20-16,0 0 0,0 21 0,21-1 16,-21 1-16,0 0 0,0 0 15,0 42 1,0 0 0,0 0-16,0 1 0,0 20 0,0-21 15,0 0-15,0 22 0,21-22 16,-21 0-16,0 0 0,0 0 0,21-21 15,0 21-15,0-21 0,1 22 16,-1-22-16,0 0 16,0 0-16,0 0 0,0 0 0,1-22 15,-1 22-15,0-21 0,0 0 16,0 0-16,0 0 0,-21 0 16,22-22-16,-22 22 0,0 0 15,0-21-15,0 20 0,0 1 0,0-21 16,0 21-16,0 42 31,0 0-31,0 0 0,0 22 0,0-22 16,0 21-16,0 0 0,-22-20 15,22 20-15,0-21 0,0 21 0,0-20 16,0-1-16,0 0 16,0 0-16,0 0 0,0 0 15,0-42 16,0 0-31,0 0 16,0 0-16,0 0 16,0-1-16,0-20 0,22 21 0,-1-21 15,-21-1-15,21 1 0,0 0 0,21-1 16,-20 22-16,20-21 0,-21 21 16,21-1-16,1 22 0,-22 0 0,21 0 15,1 22-15,-22-1 0,21 0 16,-21 21-16,0-21 0,1 22 15,-22-1-15,0 0 0,0-20 16,0 20-16,0-21 0,0 21 0,0-20 16,0-1-16,0 0 0,0 0 0,-22 0 15,22-42 32,22 0-47,-1 21 16,0-21-16</inkml:trace>
  <inkml:trace contextRef="#ctx0" brushRef="#br1" timeOffset="24356.71">26691 2582 0,'-42'-105'31,"21"83"-31,-1 1 0,1 21 0,0-21 16,0 21-16,0 0 0,0 0 16,-1 0-16,1 0 0,0 0 0,0 21 15,0 0-15,0 22 0,-1-22 16,1 21-16,0 1 0,0-22 16,0 21-16,21 0 0,0 1 0,-21-22 15,21 0-15,0 21 0,0-20 16,0-1-16,0 0 0,0 0 15,21-21-15,0 0 0,0 0 16,0 0-16,0 0 0,1 0 16,-1-21-16,0 0 0,0 21 0,0-21 15,0-1-15,1-20 0,-1 21 16,-21-21-16,21-1 0,0 1 0,-21 0 16,0-22-16,21 22 0,0-22 15,-21 1-15,22 20 0,-22 1 16,0-21-16,0 20 0,0 22 0,0 0 15,0-21-15,0 20 16,0 44 0,0-1-16,0 21 0,0-21 15,-22 22-15,22-1 0,0 21 0,-21-20 16,21-1-16,0 22 0,0-22 0,0 0 16,0 1-16,0-1 0,0 0 15,0-21-15,0 22 0,21-22 0,1 0 16,-22 0-16,21 0 0,0-21 15,0 22-15,0-22 0,0 0 0,1 0 16,20 0-16,-21 0 0,21 0 16,-20 0-16,20-22 0</inkml:trace>
  <inkml:trace contextRef="#ctx0" brushRef="#br1" timeOffset="24801.33">27432 2265 0,'0'0'0,"0"-42"0,0 20 0,0 1 15,0 0-15,0 0 0,0 0 16,0 42 15,21 0-31,0 21 0,0-20 16,1 20-16,20-21 0,-21 21 16,21 1-16,-20-1 0,-1 0 15,21 1-15,-21-1 0,0 0 0,-21-20 16,22 20-16,-22 0 0,0-21 15,0 1-15,0 20 0,0-21 0,0 0 16,0 0-16,0-42 47,0 0-47,0 0 0,0 0 16,21 0-16,0-22 0,-21 1 0,21 0 15,0-1-15,22-20 0,-22 20 16,21-20-16,-21 21 0,22-22 15,-1 22-15,-21-1 0,0 1 0,0 21 16,1-21-16,-1 42 0,-21-22 16,21 1-16,-21 42 31,0 1-31,0-1 0,0 0 16,0 0-16,0 0 15,-21 0-15,21 1 0,0-1 16</inkml:trace>
  <inkml:trace contextRef="#ctx0" brushRef="#br1" timeOffset="26221.07">28787 2561 0,'0'0'0,"21"-21"0,0-85 31,-21 85-31,0 0 0,0-21 15,0 20-15,0-20 0,0 21 0,-21-21 16,0 20-16,-1 1 0,22 0 16,-21 21-16,0 0 0,0 0 15,0 0-15,0 21 0,-1 0 0,1 1 16,-21-1-16,21 21 0,0 0 16,-1 1-16,1 20 0,0-20 0,0-1 15,0 21-15,21-20 0,-21-22 16,21 21-16,0 1 0,0-22 0,0 0 15,0 0-15,0 0 0,21 0 16,0 1-16,0-22 0,0 0 0,0 0 16,1 0-16,-1 0 15,0 0-15,0-22 0,0 22 0,-21-21 16,21 0-16,1 0 0,-1-21 0,0-1 16,0 1-16,0 0 15,0-1-15,1 1 0,-1-22 0,0 22 16,0 0-16,-21-1 0,21 22 0,-21 0 15,21 0-15,-21 0 0,0 42 32,0 0-32,0 0 0,-21 0 15,21 22-15,-21-22 0,21 21 0,0 1 16,0-1-16,0 0 0,0-21 16,0 22-16,0-22 0,21 21 0,0-21 15,1 1-15,-22-1 0,21-21 16,0 21-16,0-21 0,0 0 0,0 0 15,1 0 1,-1 0-16,21-21 0,-21 21 0,0-21 0,1-1 16,-1-20-16,0 21 0,0-21 15,0-1-15,0-20 0,1 20 16,-1-20-16,0 21 0,-21-22 0,21 22 16,0-22-16,-21 22 0,0 0 15,0-1-15,0 22 0,0 0 0,0 0 16,0 0-16,0 42 15,0 0-15,-21 0 0,0 0 16,0 22-16,21-1 0,-21 0 16,-1 1-16,22-1 0,0 0 0,0 22 15,0-22-15,0 22 0,0-22 16,0 0-16,0 1 0,0-22 0,22 21 16,-1-21-16,0 0 0,-21 1 15,21-1-15,0 0 0,0-21 16,1 0-16,-1 0 0,0 0 0,0 0 15,0 0-15,0 0 0,1 0 16,-1-21-16,0 0 0,0-1 0,0 1 16,-21-21-16,21 21 0,1-22 15,-1 1-15,0 0 0,-21 21 0,0-22 16,21 22-16,-21 0 16,0 42-1,0 0-15,0 0 16,-21 1-16,21 20 0,0-21 15,0 0-15,0 0 0,0 22 0,0-22 16,0 0-16,0 0 0,0 0 16,0 1-16,21-1 0,0-21 15,0 0-15,1 0 16,-1 0-16,0 0 0,0 0 0,0 0 16,0 0-16,1 0 0,-1-21 15,0-1-15,0 1 0,0-21 0,-21 21 16,21-22-16,1 1 0,-1 21 15,-21-21-15,0 20 0,21 1 0,-21 0 16,0 0-16,0 42 31,0 0-31,0 22 0,-21-22 16,21 0-16,-21 0 0,21 21 16,0-20-16,0-1 0,0 0 15,0 0-15,0 0 0,0 0 0,0 1 16,21-1-16,0 0 0,0-21 0,0 21 15,0-21-15,1 0 0,-1 0 16,21 0-16,-21 0 0,0 0 0,22 0 16,-1 0-16,-21 0 0,22 0 15,-1-21-15,-21 0 0,21 0 0,-20-1 16,20-20-16,-21 21 0,0-21 16,0-1-16,1 1 0,-22 21 15,0-22-15,0 22 0,0 0 0,0 0 16,-22 21-16,1 0 15,0 21-15,0 0 0,0 0 0,-22 22 16,22-22-16,0 21 0,0 1 16,0-22-16,21 21 0,0-21 0,0 0 15,0 1-15,0-1 0,21 0 16,0 0-16,0 0 0,22-21 0,-1 21 16,-21-21-16,43 0 0,-22 0 15,0 0-15,1 0 0,-1 0 0,0 0 16,1-21-16,-1 21 0,-21-21 15,21 0-15,-20 0 0,-22 0 16,0-1-16,0 1 0,0 0 16</inkml:trace>
  <inkml:trace contextRef="#ctx0" brushRef="#br1" timeOffset="26764.76">26098 3789 0,'0'0'0,"0"-21"0,22-85 32,-22 85-32,0 0 0,0-22 15,0 22-15,0 0 16,0 42-1,0 0-15,0 22 0,0-22 16,0 21-16,0 0 0,0 1 16,0 20-16,0-20 0,0 20 0,21 1 15,-21 20-15,0-20 0,21-1 16,-21 1-16,21-1 0,-21 1 0,0-1 16,0 1-16,0-1 0,0 1 0,0 20 15,0-20-15,-21-1 16,0-20-16,0 20 0,-1-20 0,1 20 15,21-42-15,-21 22 0,21-22 0,-21 0 16,21 0-16,-21-21 0,21-21 16,0 0-16,0 0 15,0-1-15,0-20 0,0 0 0,0-22 16,0 1-16,0-1 0,21 1 0</inkml:trace>
  <inkml:trace contextRef="#ctx0" brushRef="#br1" timeOffset="27073.03">25844 3747 0,'0'0'16,"-21"-43"-16,0 22 0,0-21 16,21 21-16,0-1 0,0-20 0,0 21 15,0 0-15,21 0 16,0 21-16,22-22 0,-22 22 0,21 0 16,0 0-16,22 0 0,-22 0 0,1 0 15,20 0-15,-21 22 0,1-1 16,-1 0-16,0 21 0,1-21 0,-22 22 15,0-22-15,0 21 0,-21 1 16,0-22-16,0 21 0,-21-21 0,0 22 16,-21-22-16,20 0 0,-20 0 0,0 21 15,-1-20-15,1-1 16,0 0-16,-1-21 0,1 21 0,21-21 16,0 0-16,0 0 0,-1 0 0,22-21 31,0 0-31,22 0 0,20-1 15,-21 22-15,0-21 0</inkml:trace>
  <inkml:trace contextRef="#ctx0" brushRef="#br1" timeOffset="27743.65">26987 3620 0,'0'-22'0,"0"44"0,0-65 0,0 22 0,0 0 16,-21 21-16,0 0 15,0 0-15,0 0 0,0 0 16,-1 0-16,1 0 0,0 21 16,0 0-16,0 0 0,-22 1 0,22 20 15,0 0-15,0-21 0,21 22 0,-21-1 16,0 0-16,-1 1 0,22-22 16,-21 21-16,21-21 0,0 22 0,0-22 15,0 0-15,0 0 0,21 0 16,1-21-16,-1 0 15,0 0-15,0-21 0,21 21 0,-20-21 16,-1 0-16,0 0 16,0 0-16,21-1 0,-20-20 0,-1 21 15,0-21-15,0 20 0,0-20 0,-21 0 16,21-1-16,1 1 0,-1 21 16,-21-21-16,0 20 0,21 1 0,-21 42 31,0 1-31,0 20 15,0-21-15,0 0 0,0 22 16,0-22-16,0 0 0,0 21 0,0-21 16,0 1-16,21-1 0,-21 0 0,21 0 15,0-21-15,1 21 0,-1-21 16,0 0-16,0 0 16,21 0-16,-20 0 0,-1-21 0,21 21 15,-21-21-15,0 0 0,1 0 16,-1 21-16,0-22 0,0-20 0,0 21 15,-21 0-15,21-22 0,-21 22 16,22-21-16,-22 21 0,0 0 0,0-1 16,21 1-16,-21 42 15,0 1 1,0-1-16,0 0 0,0 0 0,0 21 16,0-20-16,0-1 0,0 0 15,0 21-15,0-21 0,0 1 0,0-1 16,0 0-16,21 0 15,-21-42 17,0 0-17,0 0-15</inkml:trace>
  <inkml:trace contextRef="#ctx0" brushRef="#br1" timeOffset="28073.46">27601 3260 0,'0'0'0,"0"-21"0,-21 21 16,0 0-16,0 0 0,0 0 0,21 21 16,-22 0-16,1 0 15,21 0-15,0 0 0,0 1 16,0-1-16,0 0 0,0 0 16,21-21-16,1 0 15,-1 0-15,0 0 0,0 0 0,0 0 16,0 0-16,1 0 0,-1-21 15,0 0-15,-21 0 0,0-1 0,0 1 16,0 0-16,0 0 0,0 0 0,0 0 16,-21 21-16,0-22 0,-1 1 15,1 21-15,0 0 0,0 0 16,21 21-16,0 1 16,-21-1-16,21 0 0,-21 0 0,21 21 15,0-20-15,0 20 0,0-21 16,0 21-16,0-20 0,0-1 0,21 0 15,0 0-15,-21 0 0</inkml:trace>
  <inkml:trace contextRef="#ctx0" brushRef="#br1" timeOffset="28520.21">27982 3620 0,'0'-22'16,"0"1"-1,0 0 1,0 0-16,0 0 0,0 0 16,21 21-16,1 0 0,-1 0 15,0 0-15,0 0 0,0 21 16,0-21-16,1 21 0,-1 21 16,0-21-16,0 1 0,0 20 0,-21-21 15,21 21-15,-21-20 0,22 20 0,-22-21 16,0 0-16,0 22 0,0-22 15,0 0-15,0 0 0,0 0 0,0 0 16,0 1-16,-22-22 0,1 0 16,21-22 15,0 1-31,0 0 16,0 0-16,0 0 0,0 0 0,0-1 15,21-20-15,1 21 0,-22-21 16,21-1-16,0 22 0,0-21 0,0-1 15,-21 22-15,21 0 0,1 0 16,-1 0-16,-21 0 0,21 21 16,0 0-16,0 0 15,0 0-15,-21 21 16,0 0 0,22-21-16</inkml:trace>
  <inkml:trace contextRef="#ctx0" brushRef="#br1" timeOffset="28724.09">28914 3937 0,'-22'0'16,"1"0"15,0 0 0,0 0-15,0 0-16</inkml:trace>
  <inkml:trace contextRef="#ctx0" brushRef="#br1" timeOffset="67180.88">13144 5017 0,'22'0'16,"-44"0"31,1 0-32,0 0-15,0 0 0,0 0 16,0 0-16,-1 0 0,1 0 0,0 0 16,0 0-16,0 0 15,0 0-15,-1 0 16,44 0 31,-1 0-47,21 0 15,0 0-15,1 0 0,20 0 0,-20 0 16,41 0-16,-20 0 0,20 0 16,1-22-16,-21 22 0,20 0 0,22 0 15,-21 0-15,-1 0 0,1-21 0,0 21 16,-22 0-16,22 0 0,-22 0 16,-20 0-16,-1 0 0,0 0 15,1 0-15,-22 0 0,0 0 16,0-21-16,0 21 0,1 0 15,-22-21 17,-22 0-1,1 21-15,0 0-16,0 0 0,0-21 15,0 21 1,-1-22-16,1 22 0</inkml:trace>
  <inkml:trace contextRef="#ctx0" brushRef="#br1" timeOffset="67647.64">14224 4678 0,'-21'21'31,"21"0"-31,0 0 15,0 1-15,21-22 16,0 21-16,0-21 0,0 21 16,1-21-16,-1 0 0,0 21 0,21-21 15,-21 0-15,22 0 0,-1 21 16,-21-21-16,22 0 0,-22 0 0,21 0 16,-21 0-16,0 0 0,22 0 15,-22 0-15,0 0 0,0 0 16,-42 21 15,0-21-31,0 22 0,0-22 16,-22 21-16,22 0 0,-21 0 15,21 0-15,-22 22 0,1-22 0,21 0 16,-22 21-16,1-21 0,21 22 16,-21-22-16,20 21 0,-20-21 15,21 1-15,0-1 0,0 0 0,21 0 16,0 0-16,-22-21 0,22 21 15,-21-21-15,21 22 16,0-44 31,0 1-31</inkml:trace>
  <inkml:trace contextRef="#ctx0" brushRef="#br1" timeOffset="69344.47">15346 4509 0,'-21'-22'0,"21"1"16,-22 21-16,22-21 0,0 0 15,0 0-15,-21 21 32,21 21-17,-21-21 1,21 42-16,0-21 0,0 22 16,0-1-16,0 0 0,0 22 0,0-1 15,0 1-15,0-1 0,0 1 16,0-1-16,-21 1 0,21-22 0,-21 1 15,21-1-15,0 0 0,0 1 16,0-22-16,-21 0 0,21 0 0,0 0 16,0 0-16,0-42 31,21 0-15,-21 0-16,21 0 0,0-22 15,0 22-15,0-21 0,1 0 0,-1 20 16,0-20-16,0 0 0,0-1 15,0 1-15,1 0 0,-22 21 16,21-1-16,-21 1 0,21 0 0,0 42 31,-21 0-31,21 1 0,-21-1 0,0 0 16,0 21-16,21 1 0,-21-22 16,22 21-16,-22 0 0,21-20 0,0 20 15,0-21-15,-21 0 0,21 0 0,0 1 16,22-1-16,-22 0 15,0-21-15,21 0 0,-20 0 0,20 0 16,0 0-16,1 0 0,-1 0 0,0 0 0,1 0 16,-1-21-16,0 0 15,-21-1-15,22 1 0,-1 0 0,-21 0 16,22-21-16,-22-1 0,0 22 16,-21-64-16,21 43 0,-21-43 15,0 43-15,0 21 0,0 0 16,0 0-16,0-1 0,-21 22 15,21 22 1,0-1-16,-21 0 0,0 21 16,21-21-16,-22 22 0,22-1 0,0-21 15,0 22-15,0-22 0,0 21 16,0-21-16,22 0 0,-1 1 16,0-1-16,0 0 0,0-21 15,0 0-15,22 0 0,-22 0 16,0 0-16,0 0 0,22 0 0,-22-21 15,0 0-15,0-1 0,21 1 16,-20 0-16,-1-21 0,-21-1 0,21 1 16,0 0-16,0-1 0,-21-20 0,0 21 15,0-1-15,21-20 0,-21 20 16,22 1-16,-1-21 0,-21 20 0,0 1 16,21 0-16,-21 20 0,21-20 15,-21 21-15,0 0 0,0 42 16,0 0-1,0 0-15,0 22 0,0-1 16,0 0-16,-21 22 0,21-22 0,-21 22 16,21-1-16,-21 1 0,21-22 15,0 21-15,0-20 0,0 20 16,0-20-16,0-22 0,0 21 0,0-21 0,0 0 16,0 1-16,21-1 0,-21 0 15,21-21-15,0 0 0,0 0 0,0 0 16,1 0-16,-1 0 15,0-21-15,0 0 0,-21-1 16,0 1-16,21 0 0,-21 0 0,0-21 0</inkml:trace>
  <inkml:trace contextRef="#ctx0" brushRef="#br1" timeOffset="69520.37">16764 4805 0,'0'0'0,"-21"0"16,21-21 15,21 21-31,0 0 0,0-21 16,0 21-16,1 0 0,20-22 0,-21 1 15,21 21-15,1-21 0,-1 21 16,0-21-16,1 21 0,-22-21 0,21 21 16</inkml:trace>
  <inkml:trace contextRef="#ctx0" brushRef="#br1" timeOffset="69904.19">17399 4636 0,'0'-22'16,"0"1"-1,21 21-15,0 0 16,0-21-16,1 21 0,-1 0 0,0 0 16,0 0-16,21 0 0,-20 0 15,-1 0-15,0 21 0,0 0 16,21 22-16,-20-1 0,-22-21 15,0 22-15,0-22 0,0 21 16,0 0-16,0 1 0,0-22 0,0 0 16,0 21-16,0-20 0,0-1 0,0 0 15,-22 0-15,1-21 16,21-21 15,0 0-31,0 0 0,0-1 0,0 1 16,0 0-16,21-21 0,1-1 15,-1 22-15,0-21 0,0 0 16,-21 20-16,21-20 0,0 21 0,1-21 0,-1 20 16,0 1-16,0 0 0,-21 0 15,21 0-15,0 21 0,1-21 16</inkml:trace>
  <inkml:trace contextRef="#ctx0" brushRef="#br1" timeOffset="70280.98">18076 4572 0,'0'0'0,"21"21"0,-21 0 0,0 1 16,0-1-16,0 0 15,0 0-15,0 21 0,0-20 16,-21 20-16,21-21 0,0 21 0,0-20 16,-21-1-16,21 21 0,0-21 15,0 0-15,0 1 0,0-1 16,21-21-16,0 0 15,1 0-15,-1 0 0,0 0 0,21 0 16,-21 0-16,22-21 0,-22-1 16,21 1-16,1 0 0,-1-21 0,0-1 15,-21 22-15,22-21 0,-22 0 0,0-1 16,0 1-16,-21 0 0,0-1 16,0 1-16,-21 21 0,0-22 0,-21 22 15,20 0-15,-20 0 0,0 21 16,-1 0-16,22 0 0,-21 0 0,0 21 15,-1-21-15,22 21 0,-21 22 16,21-22-16,-1 0 0,1 0 16,0 21-16,21-20 0,0-1 0,0 21 15,0-21-15,0 0 0,0 1 16,42-1-16,-20 0 0,-1-21 16,21 0-16,0 0 0,85 0 0</inkml:trace>
  <inkml:trace contextRef="#ctx0" brushRef="#br1" timeOffset="70852.5">19113 4678 0,'43'-42'0,"-86"84"0,107-106 0,-22 43 16,-21 0-16,1 0 0,-22 0 15,0 0-15,-22 21 16,1 0-16,0 0 0,0 0 0,0 0 16,0 21-16,-1 0 0,1 0 15,0 0-15,0 0 0,0 1 0,0-1 16,21 0-16,-22 0 0,22 0 15,0 0-15,0 1 0,0-1 0,0 0 16,0 0-16,22-21 0,-1 0 16,0 0-16,0 0 0,0 0 15,0 0-15,22-21 0,-22 0 0,21 21 16,-21-21-16,1-1 16,-1 1-16,0 0 0,0 0 0,0-21 15,-21 20-15,21 1 0,-21 0 16,0 0-16,0 42 15,-21 0 1,0 0-16,0 1 0,21-1 16,-21 21-16,21-21 0,-21 43 0,21-22 15,0 0-15,0 1 0,0 20 0,0 1 16,0-22-16,0 22 0,0-22 16,0 21-16,0 1 0,21-22 0,0 22 15,-21-1-15,21-20 0,0 20 0,-21 1 16,0-1-16,21-21 15,1 22-15,-22-22 0,0 1 0,0-1 16,0 0-16,0-21 0,0 22 0,0-22 16,-22 0-16,1-21 0,-21 21 15,21-21-15,-22 0 0,22 0 16,-21 0-16,-22 0 0,-20-21 16,41 0-16,-20-21 0,21 20 0,-1-20 15,1 0-15,21-1 0,-22-20 0,43 21 16,0-22-16,0 1 0,0 20 0,22-20 15,-1 20-15,21-20 0,0 21 16,1-22-16,20 1 0,-20-1 16,20 1-16,22 20 0</inkml:trace>
  <inkml:trace contextRef="#ctx0" brushRef="#br1" timeOffset="72584.55">19854 4741 0,'0'0'0,"-21"0"31,0 0-31,42 0 32,0-21-32,0 21 15,1-21-15,-1 21 0,0-21 0,21 0 16,-21 21-16,1-21 0,20-1 16,-21 1-16,-21 0 0,21 0 15,-21 0-15,0 0 0,0-1 0,0 1 16,-21 21-1,0 0-15,0 0 0,0 21 16,-22 22-16,22-22 0,0 0 16,0 21-16,0 1 0,-1-22 0,22 21 15,-21 1-15,21-22 0,0 21 16,0-21-16,21 0 0,1 1 0,-1-1 16,0-21-16,21 21 0,-21-21 0,22 0 15,20 0-15,-20 0 0,-1 0 16,21-21-16,-20 0 0,20-1 15,43-41-15,-64 42 16,-20-22-16,20 22 0,-21-21 0,0 21 16,0-22-16,-21 22 0,0 0 0,0 0 15,0 0-15,-21 21 16,0 0-16,0 21 16,0 0-16,0 0 0,-1 0 0,1 1 15,21-1-15,-21 21 0,21-21 16,-21 22-16,21-22 0,-21 21 15,21-21-15,0 0 0,0 1 16,0-1-16,0 0 0,0 0 0,21-21 31,0-21-15,0 0-16,0 0 0,1-1 0,-1 1 16,21-21-16,0 21 0,-20-22 15,20 22-15,-21-21 0,21 21 0,1-22 16,-22 22-16,0 0 0,0 21 15,0 0-15,-21 21 16,0 0-16,0 1 16,0-1-16,0 0 15,0 0-15,0 0 0,0 0 0,0 1 16,0-1-16,22 0 0,-1 0 16,0 0-16,0-21 15,0 0-15,0 0 0,1 0 0,-1 0 16,0 0-16,21 0 0,-21 0 15,1-21-15,-1 0 0,0 0 0,0 0 16,0-1-16,0 1 0,1 0 0,-1-21 16,0 21-16,-21-1 0,21 1 15,0 0-15,-21 0 0,0 0 0,0 42 32,0 0-17,0 0-15,0 0 0,0 1 16,0-1-16,0 0 0,0 0 15,0 0-15,0 0 0,0 1 16,0-1-16,43-21 0,-22 21 16,0-21-16,0 0 0,21 0 15,-20 0-15,20 0 0,0 0 0,-21-21 16,22 0-16,-1-1 0,-21 1 16,0 0-16,22 0 0,-22 0 0,0-22 15,-21 22-15,0-21 0,0 0 16,0-1-16,0 22 0,0-21 0,0-1 15,0 22-15,-42 0 0,21 21 0,-1-21 16,-20 21-16,21 0 0,-21 0 16,20 21-16,-20 0 0,21 0 15,-21 1-15,20-1 0,-20 21 16,21-21-16,0 22 0,21-22 0,0 21 16,0-21-16,0 0 0,0 22 0,0-22 15,21 0-15,0 0 0,21 0 16,-20 1-16,20-1 0,0 0 0,1-21 15,-1 0-15,0 0 0,1 0 16,-1 0-16,0 0 0,1-21 0,-1 0 16,0-1-16,-21 1 0,22 0 15,-22-21-15,0 21 0,21-22 16,-20 22-16,-1-21 0,0-1 0,-21 22 16,0 0-16,21 0 0,-21 42 46,-21 0-46,21 0 0,-21 1 0,21 41 16,0-42-16,0 0 16,0 1-16,0-1 0,0 0 0,0 0 15,0 0-15,21 0 0,0-21 16,0 0-16,0 22 0,1-22 16,-1 0-16,0 0 0,21-22 15,-21 22-15,1-21 16,-1 0-16,0 0 0,21 0 0,-21 0 15,1-22-15,-1 22 0,0-21 0,0 21 16,0-22 0,-21 22-16,21 0 0,-21 0 0,0 42 31,-21 0-31,21 0 0,0 0 16,-21 22-16,21-22 0,-21 0 15,21 0-15,0 22 0,0-1 16,0-21-16,21 0 0,0 0 15,0 1-15,1-1 0,-1 0 0,21-21 16,0 0-16,1 0 0,-1 0 16,0 0-16,1 0 0,-1 0 15,0-21-15,1 0 0,-1-1 0,-21-20 16,22 21-16,-22-21 0,21-1 16,-21 1-16,-21 0 0,21-1 0,-21 1 15,0 21-15,0-22 0,0 22 16,0 0-16,0 0 0,-21 21 15,0 0-15,0 21 16,21 0-16,-21 0 0,21 22 16,0-22-16,0 21 0,0-21 0,0 22 0,0-1 15,21-21-15,0 22 0,-21-22 16,21 0-16,0 0 0,1 21 16,-22-20-16,0-1 0,0 0 15,-22-21 16,1 0-31,-21 0 0,0 0 0,-22 0 16,1 0-16</inkml:trace>
  <inkml:trace contextRef="#ctx0" brushRef="#br1" timeOffset="73276.88">14266 6498 0,'0'0'0,"0"21"0,0 1 16,21-1 0,22-21-16,-22 0 0,21 0 15,1 0-15,-1 0 0,21 0 0,-20 0 16,-1 0-16,22 0 16,-22 0-16,21 0 0,-20-21 0,20 21 0,-20-22 15,-1 22-15,-21 0 0,0-21 16,0 21-16,-21-21 0,0 0 15,0 0-15,-21 21 0,0-21 16,0-1-16,0 22 0,0-21 16,-1 0-16,1 21 0,0-21 0,0 21 15,21-21-15,21 21 16,0 0-16,0 0 16,1 0-16,20 0 0,-21 0 0,21 0 15,-20 21-15,20 0 0,-21 0 16,21 0-16,-20 43 15,-22-22-15,0-21 0,0 22 0,-22-22 16,1 21-16,0 1 0,-21-22 0,-1 21 16,1-21-16,0 0 0,-1 22 15,22-22-15,-21-21 0,21 21 0,21-42 32,21 21-32,0-21 0</inkml:trace>
  <inkml:trace contextRef="#ctx0" brushRef="#br1" timeOffset="74368.12">16849 6202 0,'0'0'0,"21"-21"0,21 0 15,0-1-15,-42 1 0,0 0 16,0 0-16,0 0 0,0 0 15,0-1-15,-21 22 0,-21-21 0,21 0 16,0 21-16,-1 0 0,-20 0 0,0 0 16,-1 0-16,22 0 0,-21 21 15,0 0-15,-1 1 0,22-1 16,-21 21-16,-1-21 0,22 22 16,0-22-16,0 21 0,21 0 0,0-20 15,0 20-15,0 0 0,0 1 0,21-1 16,0-21-16,0 0 15,22 22-15,-1-22 0,-21-21 0,22 21 0,-1-21 16,0 0-16,1 0 0,-1 0 0,43-21 16,-43 0-16,0-22 15,1 22-15,-22-21 0,21-1 0,-21 1 16,22 0-16,-22-1 0,0 1 0,0-21 16,-21-1-16,0 1 0,21-1 15,-21 1-15,0-1 0,0 1 16,21-43-16,-21 42 15,0 43-15,0-21 0,0 21 0,0 42 32,0 21-32,0-21 0,0 22 15,-21 20-15,21-21 0,0 22 16,0-22-16,0 22 0,0-1 0,0-20 16,0-1-16,0 0 0,21 22 0,1-43 15,-1 21-15,0 1 0,0-22 0,21 21 16,-20-21-16,-1 0 15,0-21-15,21 22 0,-21-22 0,22 0 0,-22 0 16,0 0-16,21 0 0,-20 0 0,20-22 16,-21 1-16,0 0 15,0 0-15,1 0 0,-1 0 0,0-22 16,0 22-16,0 0 0,0-21 0,-21 20 16,0-20-16,0 21 0,0 0 15,22 21-15,-22 21 31,0 0-31,-22 21 0,22-20 0,0-1 16,-21 0-16,21 0 0,0 0 0,0 0 16,0 1-16,0-1 0,21 0 15,1-21-15,-1 0 16,0 0-16,0 0 0,0 0 0,22 0 16,-22 0-16,0-21 15,21 0-15,-21 21 0,22-22 0,-22 1 16,0 0-16,0 0 0,0-21 0,1 20 15,-1 1-15,-21 0 0,0-42 16,0 41-16,0-20 16,-21 42-1,21 21 1,0 0-16,-22 1 0,22-1 0,0 21 16,0-21-16,0 22 0,0-22 0,0 21 15,0 0-15,0 1 0,0-1 16,0 22-16,0-22 0,0 0 0,0 22 15,22-22-15,-22 0 0,21 22 16,-21-22-16,21 1 0,-21-1 16,0 0-16,0 1 0,0-1 15,0 0-15,-21 1 0,0-1 0,-1 0 0,-20 1 16,21-22-16,-21 21 0,-1-21 16,22 0-16,-21 1 0,-1-22 0,-20 0 15,21 0-15,-1 0 0,1 0 0,0 0 16,-1-22-16,22 1 0,-21 0 0,21-21 15,-1 21-15,1-43 16,21 22-16,0-1 0,0 1 16,21 0-16,1-1 0,20 1 0,-21 0 15,43-1-15,-22-20 0</inkml:trace>
  <inkml:trace contextRef="#ctx0" brushRef="#br1" timeOffset="76455.94">18817 5969 0,'0'0'0,"21"-21"0,-21 0 0,0 0 16,-21 21 0,0 0-16,21 21 0,-21 0 15,0 0 1,21 0-16,-22 22 0,22-22 0,0 21 16,0-21-16,0 0 0,0 22 0,0-22 0,0 0 15,0 21-15,0-20 16,0-1-16,22-21 0,-22 21 0,21 0 15,0-21-15,0 0 16,0 0-16,0 0 0,-21-21 16,22 0-16,-1 21 0,-21-21 0,21-1 15,-21 1-15,21-21 0,-21 21 16,21 0-16,-21-22 0,21 22 0,1-21 16,-22 21-16,21-1 0,-21 1 0,21 0 15,-21 0-15,21 21 16,0 21-16,-21 0 15,0 0-15,21 1 0,1-1 0,-22 0 16,21 0-16,0 21 0,0-20 0,-21-1 16,21 21-16,22-21 0,-22 0 15,0 1-15,0-22 0,21 21 0,1 0 16,-22-21-16,21 0 0,1 0 0,-1 0 16,0 0-16,64 0 15,-64 0-15,1 0 0,-1-21 0,0 0 16,1-1-16,-22 1 0,21-21 15,-21 21-15,1-22 0,-1 1 0,-21 0 16,0-1-16,0-41 16,0 41-16,0 1 0,-21 21 15,-1-21-15,-20 20 0,21 22 0,-21 0 16,-1 0-16,22 0 0,-21 22 0,-1-1 16,1 0-16,0 21 0,21 1 15,-22-22-15,22 21 0,0 0 0,0 1 16,21-22-16,0 0 0,0 21 0,0-20 15,0-1-15,0 0 0,42 21 16,0-42-16,-20 21 0,-1-21 16,21 0-16,-21 0 0,22 0 0,-22 0 15,21 0-15,-21-21 0,22 21 16,-22-21-16,0 0 0,0 0 16,0 0-16,0-1 0,1 1 0,-1 0 15,-21-21-15,0 21 0,0-22 16,21 22-16,-21 0 0,0 0 0,0 0 15,21 21-15,-21 21 16,0 0 0,0 0-16,0 0 0,0 0 0,0 22 15,0-22-15,0 0 0,0 0 16,0 0-16,0 1 0,21-1 0,-21 0 16,21-21-16,22 21 0,-22-21 0,0 0 15,21 0-15,-20 0 0,20 0 16,0 0-16,-21 0 0,22 0 15,-1 0-15,-21-21 0,22 21 0,-22-21 16,0 0-16,0-1 0,0 1 16,0-21-16,1 21 0,-22-22 0,0 1 15,0 0-15,0 21 0,0-22 0,0 22 16,0 0-16,0 42 31,-22 21-31,1-20 0,21 20 16,-21-21-16,21 0 0,0 22 0,0-22 15,0 0-15,0 0 0,0 21 16,0-20-16,0-1 0,0 0 16,21-42 31,0 21-47,-21-21 0,22-1 0,-22 1 15,21 0-15,0 0 0,0-21 0,0 20 16,0-20-16,1 0 0,-1-1 15,0 1-15,21 21 0,-21-21 16,-21 20-16,22 1 0,-1 21 16,-21 21-16,0 1 15,0 20-15,0-21 0,0 21 0,0 1 16,21-22-16,-21 21 0,0 1 16,21-22-16,0 21 0,-21-21 15,21 0-15,1 1 0,-1-1 0,0 0 16,0 0-16,0-21 0,0 0 15,1 0-15,-1 0 0,0 0 0,0 0 16,21 0-16,-20 0 0,-1-21 16,0 0-16,0 0 0,0-1 15,0 1-15,1-21 0,-1 21 0,-21-22 16,21 1-16,0 0 0,0-1 0,0 22 16,-21-21-16,0 21 15,22 0-15,-22-1 0,0 1 0,0 42 31,0 1-31,0-1 0,0 0 16,0 21-16,-22-21 0,22 1 0,0 20 16,0-21-16,0 21 0,0-20 15,0-1-15,0 0 0,0 0 0,0 0 16,0 0-16,22 1 0,-1-1 0,0-21 16,0 0-16,0 21 0,0-21 15,1 0-15,-1 0 0,0 0 0,0 0 16,0 0-16,0-21 0,1 0 15,-1 21-15,21-22 0,-21 1 16,0 0-16,1 0 0,-1-21 0,0 20 0,0-20 16,0 21-16,0-21 15,1 20-15,-1-20 0,-21 21 0,0 0 16,0 42 0,0 21-1,0-21-15,0 1 0,0-1 0,0 21 16,0-21-16,0 22 0,0-22 15,0 0-15,0 0 0,0 0 0,21 0 16,0 1-16,0-22 0,0 21 0,1-21 16,-1 0-16,0 0 0,0 0 15,0 0-15,0 0 0,1 0 0,-1 0 16,0 0-16,0 0 0,0-21 16,0-1-16,1 1 0,-1 0 15,0-21-15,0 21 0,0-22 0,0 1 16,1 0-16,-1-1 0,0 1 15,0 21-15,0-22 0,0-20 16,-21 42-16,22 0 0,-22 42 31,0 0-31,0 0 16,0 0-16,0 0 16,0 1-1,21-22 16,-21-22-31,21 1 16,-21 0 0,0 0-16,0 0 0,0 0 15,0-1-15,0 1 0,-21 21 32,0 0-32,-1 21 0,1 1 15,0-1-15,0 21 0,0-21 0,-22 22 16,22-1-16,0 0 0,0-21 0,21 22 15,0-1-15,0-21 16,0 22-16,0-22 0,21 0 0,21 21 16,1-21-16,-22 1 0,21-1 15,1-21-15,-22 0 0,21 0 16,0 0-16,1 0 0,-1 0 0,0 0 16,1 0-16,-22-21 0,21 21 0,1-22 15,-22 1-15,0 0 16,21-21-16,-21 21 0,1-22 0,-1 1 0,-21 0 15,0-1-15,0 22 0,0-21 16</inkml:trace>
  <inkml:trace contextRef="#ctx0" brushRef="#br1" timeOffset="76643.83">22119 5376 0,'-21'0'0,"42"0"0,-63 0 16,21 0-16</inkml:trace>
  <inkml:trace contextRef="#ctx0" brushRef="#br1" timeOffset="77580.28">14711 7938 0,'-21'0'0,"-1"0"16,1 0-16,21 21 16,0 0-1,21-21-15,1 0 16,20 21-16,0-21 0,1 0 15,20 21-15,1-21 0,20 0 16,1 21-16,0-21 0,20 0 0,1 0 16,0 0-16,-21 0 0,21 0 0,-1 0 15,-20 0-15,0 0 0,-1 0 16,-20 0-16,-1 0 0,-20 0 0,-1 0 16,-21 0-16,0 0 0,-21-21 0,-21 0 15,0 21 1,0-21-16,0 21 0,-22-21 0,1 21 15,21-21-15,-21 21 0,-1 0 16,1-22-16,21 22 0,-22-21 0,22 21 16,0 0-16,0 0 15,42 0 17,0 0-32,0 0 0,1 0 15,20 0-15,-21 0 0,21-21 16,-20 21-16,20 0 0,-21 0 0,21 0 15,-20 0-15,-22 21 0,21 0 16,-21 1-16,0-1 16,-21 21-16,-1-21 0,1 22 0,-21-22 15,21 21-15,-22-21 0,22 22 0,-21-1 16,21-21-16,-22 21 0,22-20 16,0-1-16,0 21 0,0-21 15,0 0-15,-1-21 0,22 22 0,-21-1 16</inkml:trace>
  <inkml:trace contextRef="#ctx0" brushRef="#br1" timeOffset="82431.95">17314 7260 0,'0'-21'16,"0"0"15,0 0-15,0 0-16,0-1 31,0 1-16,0 0 17,0 0 46,0 42 0,0 0-62,0 22-16,0-1 0,0 0 0,0 1 15,21 20-15,1 1 0,-22-22 16,0 21-16,21-20 0,0 20 0,-21-20 15,21-1-15,-21 0 0,0 1 16,0-1-16,0-21 0,21 21 0,-21-20 16,0 20-16,21-21 0,-21 0 0,0 0 15,0 1-15,0-44 47,0 1-47,0 0 16,0 0-16</inkml:trace>
  <inkml:trace contextRef="#ctx0" brushRef="#br1" timeOffset="83804.12">17716 7260 0,'22'-21'0,"-44"42"0,44-63 0,-22 21 16,21 21-16,-42 21 31,-1 0-31,22 0 16,-42 0-16,21 22 0,0-22 15,-22 21-15,1-21 0,21 22 16,-21-22-16,20 21 0,-20-21 0,21 22 16,0-22-16,0 0 0,-1 0 15,1 0-15,0-21 0,21 22 0,21-22 47,0 0-47,1 0 16,-22-22-16,21 22 0,0 0 15,0 0-15,0 0 0,0 0 16,1 22-16,-1-1 0,0 0 16,0 0-16,21 0 0,-20 0 0,-1 1 15,0-1-15,0 0 0,0 0 16,0 0-16,1 0 0,-1 1 0,0-1 16,0 0-16,0 0 0,0-21 15,1 0-15,-1 0 0,0 0 0,21 0 16,-21 0-16,1 0 0,20 0 0,-21-21 15,21 0-15,1 21 0,-22-21 16,21-1-16,1 1 0,-1 0 0,-21-21 16,0 21-16,22-1 0,-22 1 0,-21 0 15,21-21-15,-21 21 0,0-22 16,0 1-16,0 0 16,0 20-16,0-20 0,0 21 15,-21 21-15,0 0 16,-1 21-16,22 0 15,0 0-15,-21 1 0,21-1 16,-21 21-16,21-21 0,0 22 0,0-22 16,0 21-16,0-21 0,0 22 0,0-22 15,21 0-15,-21 0 0,21 0 16,-21 0-16,22-21 0,-1 22 0,0-22 16,0 0-16,0 0 0,0 0 0,1 0 15,-1 0-15,21 0 0,-21-22 16,0 1-16,22 21 0,-22-21 0,21 0 15,-21 0-15,1 0 0,-1-1 16,0 1-16,0-21 0,0 21 16,-21-22-16,0 22 0,0-21 15,0 21-15,21 0 16,-21 42 0,0 0-16,0 0 0,0 0 15,0 0-15,0 1 0,0 20 16,0-21-16,0 0 0,0 0 0,22 1 15,-22-1-15,0 0 0,0 0 0,21-21 16,0 21-16,0-21 16,0 0-16,0 0 0,1 0 15,-1 0-15,0 0 0,0 0 0,0-21 16,22 21-16,-22-21 0,0 0 0,21 0 16,-21-1-16,1 1 0,-1 0 15,-21 0-15,21 0 0,-21 0 0,21-1 16,-21 1-16,0 0 0,0-21 15,0 21-15,0-1 0,0 1 16,0 0-16,0 42 31,0 0-31,0 1 0,0 20 0,0-21 16,0 21-16,0-20 0,0 20 0,0 0 16,0 1-16,0 20 15,0-21-15,-21 22 0,21-22 0,0 22 16,0-1-16,0 1 0,0-1 0,0 1 15,0-1-15,0 1 0,0-1 0,0 1 16,0-1-16,0 1 0,0-1 16,0 1-16,0-1 0,-21-20 0,0 62 15,21-62-15,0-1 0,0-21 16,0 0-16,-22 1 0,22-1 0,-21-21 16,0 0-1,0-21-15,0-1 16,21 1-16,-21-21 0,-1 0 0,22-1 15,-21-20-15,0-1 16,21 1-16,0-1 0,0 1 0,0-22 16,0 22-16,0-22 0,0 0 0,0 22 15,0-22-15,0 22 0,21-1 0,22 1 16,-22 20-16,0-20 0,21 20 16,1 1-16,-1 21 0,0-21 0,1 20 15,-1-20-15,64-21 16,-64 41-16</inkml:trace>
  <inkml:trace contextRef="#ctx0" brushRef="#br1" timeOffset="86426.17">20214 7620 0,'0'0'0,"0"21"0,0 0 15,0 1-15,-21-1 0,21-42 63,0-1-63,21 1 0,0-21 16,0 21-16,1 0 15,20-22-15,-21 1 0,0 0 0,22-1 16,-1 1-16,-21 0 0,21-1 15,-20 1-15,-1 0 0,21 20 0,-21-20 16,-21 21-16,-21 21 31,0 0-31,0 0 0,0 0 0,-22 21 16,22 0-16,0 0 0,-21 1 16,42-1-16,-22 21 0,22-21 0,0 0 15,0 1-15,0 20 0,0-21 0,22 0 16,-22 0-16,21 22 0,0-22 15,0 0-15,0 0 0,0 0 16,1 1-16,-1-1 0,0-21 0,-21 21 16,0 0-16,0 0 15,-21-21 1,0 0 0,-1 0-16,1 0 0,0-21 0,0 0 15,0 0-15,0 21 0,-1-21 0,1-1 16,0-20-16,21 21 15,-21 0-15,21 0 0,0 42 32,0 0-32,0 0 0,21 0 0,0 0 15,0 1-15,1-1 0,-1 0 16,0 0-16,21 0 0,-21 0 0,1-21 16,20 22-16,0-22 0,-21 0 15,22 0-15,-1 0 0,-21 0 0,22 0 16,-22 0-16,21 0 0,-21 0 0,22-22 15,-22 1-15,21 0 0,0-42 16,-20 20-16,-1 1 16,0 0-16,0-85 0,0 84 15,-21-20-15,21-1 0,-21 1 0,0 20 16,22 1-16,-22-21 0,21 41 16,-21-20-16,21 21 0,-21 0 15,0 63 1,0-21-16,-21 22 0,21-1 15,-21 0-15,-1 1 0,22 20 16,0 1-16,-21-1 0,0 1 0,21-1 16,0-21-16,-21 1 0,21-1 0,-21 0 15,21 1-15,0-22 0,-21 0 16,21 0-16,0 0 0,0 1 0,0-44 47,21 1-47,0 0 0,-21 0 15,21-21-15,0-1 0,0 1 16,-21 0-16,22-1 0,-1 1 0,0 0 16,0-1-16,0 1 0,0 21 0,-21 0 15,22-1-15,-1 22 0,0 22 16,0 20-16,-21-21 16,21 0-16,-21 22 0,0-22 15,0 21-15,21-21 0,-21 22 0,22-22 16,-22 0-16,0 21 0,21-21 15,0-21-15,0 22 0,0-1 0,0-21 16,1 0-16,-1 21 0,21-21 0,-21 0 16,22 0-16,-1 0 0,-21 0 15,21-21-15,1 21 0,-1-21 16,0-1-16,-20 22 0,20-42 0,0 21 16,-21 0-16,1-22 0,-1 22 0,0-21 15,0 21-15,-21-22 0,21 1 16,-21 21-16,0 0 0,0 0 0,0-1 15,0 1-15,0 42 16,0 1-16,-21 20 16,21-21-16,-21 21 0,0-20 0,21 20 15,0 0-15,0-21 0,0 22 16,0-22-16,0 0 0,0 0 0,0 0 16,0 1-16,0-1 0,0 0 15,21-21-15,0 0 0,0 0 16,0 0-16,1 0 0,-1 0 15,21 0-15,-21 0 0,0-21 0,1 0 16,-1-1-16,21 22 0,-21-42 16,0 21-16,1 0 0,-1-22 15,0 22-15,-21-21 0,0 0 0,0-1 16,0 1-16,0 0 0,0-1 0,-21 1 16,0 21-16,-1-22 0,1 22 0,-21 0 15,21 0-15,0 0 16,-22 21-16,22 0 0,0 0 0,-21 0 0,20 0 15,-20 21-15,21 0 0,0 0 16,0 22-16,-1-22 0,1 21 16,21 43-16,0-43 0,0 0 15,0 1-15,21-1 0,1-21 16,-1 22-16,0-22 0,0 0 0,21 0 16,-20 0-16,41 0 0,-21-21 15,-20 0-15,20 0 0,0 0 16,1 0-16,-1 0 0,0-21 0,1 0 15,20 0-15,-21 0 0,1 0 16,-1-1-16,-21-20 0,22 0 16,-1-1-16,-21 1 0,21 21 0,-20-21 15,-1-1-15,21 1 0,-42 21 16,21 0-16,0 21 0,-21 42 31,0-21-31,-21 0 0,21 22 16,-21-1-16,21-21 0,0 21 0,0 1 15,0-1-15,0-21 16,0 22-16,0-22 0,0 0 16,21-21-16,0 0 0,1 0 0,-1 0 15,0 0-15,0 0 16,0 0-16,0 0 0,43-42 16,-43 20-16,0 1 0,0 0 0,1-21 15,20 21-15,-21-22 0,0 1 16,0 21-16,-21 0 0,22-22 0,-1 22 15,-21 42 1,0 22 0,0-22-16,-21 0 0,21 21 0,-22-21 15,22 1-15,0 20 0,0-21 16,0 0-16,0 0 0,0 1 0,0-1 16,22-21-16,-1 21 0,0-21 15,0 0-15,21 0 0,-20 0 0,41 0 16,-21 0-16,-20-21 15,20 21-15,-21-21 0,21-1 16,-20-20-16,20 21 0,-21 0 0,0-22 16,0 1-16,1 0 0,-22-1 0,0 1 15,21 0-15,-21-22 0,0 22 16,0 0-16,0-1 0,0 1 0,0 0 16,0 20-16,0 1 0,0 0 15,0 0-15,0 42 16,-21 0-16,-1 0 0,22 1 15,0 20-15,0-21 0,-21 21 16,21 1-16,0-1 0,0 0 16,0 1-16,0-1 0,0 0 15,0 1-15,21-1 0,-21 0 0,22 1 16,-1-22-16,0 0 0,0 0 0,21 0 16,-20 1-16,-1-1 0,42-21 15,-20 21-15,-22-21 0,21 0 16,-21 0-16,22 0 0,-1 0 15,0-21-15,-21 0 0,22-1 0,-1 1 16,-21 0-16,22 0 0,-22-21 0,21 20 16,-21-20-16,0 0 15,-21 21-15,0-22 0,0 1 0,0 21 0,0-22 16,0 22-16,0 0 0,-21 0 0,0 21 16,0 0-16,0 0 15,-22 0-15,22 0 0,0 0 0,-21 21 16,21 0-16,-22 0 0,22 1 15,0 20-15,0-21 0,0 21 0,-1-20 16,22 20-16,0-21 0,0 0 0,0 0 16,0 1-16,0-1 0,0 0 15,0 0-15,22-21 0,-1 0 0,0 21 16,0-21-16,0 0 16,0 0-16,1 0 0,-1 0 0,0-21 15,0 0-15,0 21 0,0-42 0,1 20 16,-1 1-16,0-21 0,-21 0 15,21-1-15,0 1 0,-21 0 16,43-43-16,-22 43 0,-21-1 16,21 1-16,-21-22 0,21 22 15,-21 21-15,0-21 0,0-1 0,0 22 16,0 0-16,0 42 16,-21 0-1,0 0-15,0 22 0,-1-1 16,22 0-16,0 1 0,0-1 15,0 0-15,0 1 0,0-1 0,0 0 16,0-20-16,22 20 0,-1 0 0,0 1 16,21-22-16,-21 21 0,22-21 15,-1 0-15,0 1 0,1-1 16,-1-21-16,22 0 0,-22 0 0,0 0 16,1 0-16,-1 0 0,0-21 15,1-1-15,-22 1 0,0 0 0,0 0 16</inkml:trace>
  <inkml:trace contextRef="#ctx0" brushRef="#br1" timeOffset="87561.18">18775 8530 0,'0'0'0,"-21"0"0,21-21 15,0 42 1,0 0 0,0 1-16,0-1 0,0 21 0,0-21 15,0 22-15,21 20 0,-21-21 0,0 1 16,0-1-16,0 22 0,0-22 15,0 0-15,0 1 0,0-1 0,0 0 16,0 1-16,0-22 0,0 0 0,0 0 16,0 0-16,0 0 0,0 1 15,0-44 17,0 1-32,0 0 15,0 0-15,0-21 0,0 20 16,21-20-16,0 0 0,-21-1 0,21 22 15,0-21-15,1 0 0,-1 20 0,0 1 16,0 21-16,0 0 0,0 0 16,1 0-16,-1 0 0,0 0 15,0 21-15,0 1 0,0-1 0,1 0 0,-22 21 16,21-21-16,-21 1 0,0 20 16,0-21-16,0 0 0,0 0 0,-21 1 15,-1-1-15,1 0 0,-21 0 0,21 0 16,0-21-16,-1 21 15,1-21-15,0 0 0,0 0 0,0 0 16,0 0-16,-1 0 0,22-21 16,-21 21-16,21-21 0,-21 0 0,21 0 15,0 42 17,21 0-17,0-21-15,-21 21 0,22 0 16,-1-21-16,0 22 0,0-22 0,0 0 15,0 0-15,22 0 0,-22 0 16,0 0-16,21 0 0,-20 0 0,20-22 16,0 1-16,1 0 0,20 0 15,-21 0-15,1 0 0,20-1 0,-20 1 16,-1-21-16,-21 0 0,21 20 0,-20-20 16,-1 0-16,0-1 0,-21 1 15,0 21-15,0-21 0,0 20 0,0-20 16,-21 42-16,0-21 0,-1 21 0,-20 0 15,21 0-15,0 21 0,-22 21 16,43 1-16,0-22 0,-21 21 16,21 1-16,0-22 0,0 21 0,0 0 15,0-20-15,21-1 16,-21 0-16,43 21 0,-22-21 16,0-21-16,21 0 0,-20 22 0,20-22 15,-21 0-15,21 0 0,1 0 0,-1 0 16,0-22-16,1 22 0</inkml:trace>
  <inkml:trace contextRef="#ctx0" brushRef="#br1" timeOffset="88884.54">20701 8784 0,'0'-21'16,"0"0"-1,0 0-15,0 0 16,0-1-16,0 1 16,21 0-16,-21 0 0,21 0 15,-21 0-15,21-1 0,-21 1 0,0 0 16,0-21-16,0 21 0,0-22 0,0 22 16,0-21-16,0-1 0,0 22 15,0-21-15,0 21 0,0 0 0,-21 21 16,0 21-1,21 21-15,0 0 16,0 1-16,0-1 0,0 0 0,0 22 16,0-22-16,0 22 0,21-22 0,0 22 15,-21-22-15,22 0 0,-1 1 16,0-1-16,0 0 0,-21-21 16,42 1-16,-20-1 0,-1 0 0,0-21 15,0 0-15,0 0 0,0 0 16,1 0-16,-1-21 0,21 21 0,-21-21 15,0-1-15,1-20 0,-22 21 0,21 0 16,0-22-16,-21 1 0,0 0 16,0-1-16,0 1 0,0 0 0,21-1 15,-21 1-15,0-21 0,0 20 0,21 1 16,-21-22-16,0 22 0,0 0 16,0-1-16,0 22 0,0 0 0,0 0 15,0 42 1,0 0-16,0 22 15,0-22-15,-21 21 0,21 22 0,0-22 16,0 0-16,0 1 0,0 20 16,0-21-16,0 1 0,0-1 0,21 0 15,-21 1-15,43 20 0,-22-42 16,-21 1-16,21-1 0,0 0 16,0 0-16,0-21 0,1 0 15,-1 0-15,0-21 0,21 0 16,-21 0-16,1-1 0,-1 1 15,0 0-15,0-21 0,0 21 0,0-22 16,1 22-16,-1-21 0,-21-1 16,0 22-16,21 0 0,-21-21 15,0 21-15,0 42 16,0 0-16,0 0 16,0 0-16,0 0 0,0 1 15,-21 20-15,0-21 0,21 21 0,-22 1 16,22-22-16,0 21 0,-21-21 0,21 1 15,0-1-15,0 0 0,0 0 16,0 0-16,43-63 31,-43 21-31,21 0 16,0-1-16,0 1 0,-21-21 16,21 21-16,0-22 0,-21 22 0,22-21 15,-1 21-15,0 0 0,-21-1 16,21 1-16,0 21 0,0 21 15,-21 1-15,22-1 16,-22 0-16,21 0 0,-21 0 16,0 22-16,0-22 0,21 21 15,-21-21-15,0 0 0,0 1 0,21-1 0,0-21 16,0 21-16,1-21 0,-1 0 16,0 0-16,0 0 0,0 0 0,0 0 15,22 0-15,-22-21 0,21 0 0,1 21 16,-22-22-16,21 1 15,-21-21-15,22 21 0,-22 0 0,0-1 16,0-20-16,-21 21 0,0 0 0,21 0 16,-21-1-16,0 1 0,0 0 15,0 42 1,-21 0-16,21 1 0,-21-1 16,21 0-16,0 0 0,0 0 15,0 0-15,0 22 0,0-22 0,0 0 16,0 0-16,0 0 0,0 1 15,21-22-15,0 0 16,0 0-16,1 0 0,-1 0 16,0 0-16,0-22 0,0 22 15,0-21-15,1 0 0,-1 0 16,-21 0-16,0 0 0</inkml:trace>
  <inkml:trace contextRef="#ctx0" brushRef="#br1" timeOffset="89056.44">22564 8297 0,'0'0'0,"-22"-21"0,-20 0 16,21 0-16,0 21 0,0 0 0,-1-21 16,1 21-16,0 0 15,0 21-15,21 0 16,0 0-16,0 0 16,21-21-16,0 22 15,0-1-15,1-21 0,-1 21 0,21-21 16,0 21-16,-20-21 0</inkml:trace>
  <inkml:trace contextRef="#ctx0" brushRef="#br1" timeOffset="90275.45">23220 8530 0,'0'0'16,"21"0"-1,-21-21-15,0 0 0,0 0 16,0 0-16,0-1 0,-21 22 15,21-21-15,-21 0 0,-1 21 16,1 0-16,0 0 0,0 0 0,0 0 16,-22 0-16,22 0 0,0 21 0,0 0 15,0 1-15,0-1 0,-1 0 16,1 0-16,0 21 0,21-20 0,0 20 16,-21-21-16,21 21 0,0-20 0,0 20 15,0-21-15,0 0 0,0 0 16,0 1-16,21-22 0,0 0 0,0 0 15,1 0-15,20 0 0,-21 0 0,21 0 16,-20 0-16,-1-22 0,21 1 16,-21 0-16,0 0 0,1 0 15,-1 0-15,0-1 0,0 1 0,-21 0 16,21 0-16,-21-21 0,0 20 16,0-20-16,0 63 31,0 0-31,0 1 15,0-1-15,0 21 0,0-21 0,0 22 16,0 20-16,0-21 0,0 1 16,0 20-16,0 1 0,0-22 0,0 22 15,0-1-15,0-21 0,0 22 16,0-1-16,0-20 0,0 20 0,0-20 0,0 20 16,-21-21-16,21 1 15,-21-1-15,21 22 0,0-43 16,0 0-16,0 0 0,0 0 0,0-42 31,21 0-31,0 0 16,-21 0-16,21-22 0,1 22 0,20-21 15,-21-22-15,0 22 0,0 0 0,1-22 16,20 1-16,-21-1 0,21-21 0,-20 1 16,20 20-16,-21-20 0,21-1 15,-20 0-15,-1 22 0,0-1 0,-21 1 16,21-1-16,-21 22 0,21 0 0,-21-1 15,21 22-15,-21 0 16,0 42 0,0 0-1,0 0-15,-21 1 0,21 20 16,-21-21-16,21 0 0,-21 22 0,21-22 16,0 0-16,0 0 0,0 0 0,0 0 15,0 1-15,0-1 0,0 0 16,0 0-16,21 0 0,0-21 15,0 0-15,1 0 16,-1 0-16,0 0 0,0 0 16,0 0-16,0-21 0,22 0 0,-22 21 0,0-21 15,0 0-15,22-1 0,-22 1 16,21 0-16,-21 0 0,0-21 16,22 20-16,-22 1 0,0-21 0,0 21 15,0 0-15,-21-1 0,0 1 0,0 0 16,0 0-16,0 42 31,0 0-31,0 0 0,-21 1 16,21-1-16,-21 0 0,21 0 0,0 0 15,0 0-15,0 1 0,0-1 16,0 0-16,0 0 0,0 0 16,21-21-16,0 0 0,1 0 15,-1 0-15,0 0 0,21 0 16,-21 0-16,22 0 0,-1 0 0,-21-21 15,22 21-15,-1-21 0,0 0 16,1 0-16,-22-1 0,21 1 0,-21 0 16,0-21-16,1 21 0,-1-64 15,-21 64-15,0 0 0,0-1 16,0 1-16,-21 21 0,-1 0 0,1 0 16,-21 21-16,21 1 0,0-1 0,-1 21 15,1-21-15,0 22 0,0-22 16,21 0-16,-21 21 0,21-21 15,0 1-15,0-1 0,0 0 0,21 0 16,0 0-16,21-21 0,-20 0 16,20 21-16,-21-21 0,21 0 0,1 0 15,-1 0-15,0 0 0,1 0 0,-22 0 16,21 0-16</inkml:trace>
  <inkml:trace contextRef="#ctx0" brushRef="#br1" timeOffset="91032.67">15854 10181 0,'0'0'0,"-21"0"16,-1 0-16,1 0 0,0 0 16,0 0-16,0 0 15,42 0 1,0 21-1,21-21-15,1 0 0,-1 22 16,22-22-16,-1 0 0,22 0 0,-1 0 16,1 0-16,0 0 0,21 0 15,-22-22-15,1 22 0,21-21 0,-22 21 16,1-21-16,-21 0 0,-1 21 0,1 0 16,-22-21-16,0 21 0,-21 0 15,1 0-15,-22-21 0,-22 21 16,-20 0-16,21-22 0,-21 22 15,-1 0-15,1 0 0,21-21 16,-22 21-16,22 0 0,-21-21 16,21 21-16,0 0 0,42 0 31,0 0-15,0 21-16,21 0 0,-20-21 15,-1 22-15,0-1 0,21 0 0,-21 0 16,-21 0-16,22 0 0,-22 1 15,0-1-15,0 0 0,0 0 16,-22 0-16,1 0 0,0 1 0,0-1 16,0 0-16,0 0 0,-1 0 0,-20 0 15,21 1-15,0-1 16,42-42 15</inkml:trace>
  <inkml:trace contextRef="#ctx0" brushRef="#br1" timeOffset="91500.53">17886 9906 0,'0'-21'0,"0"42"16,0-63-16,0 21 0,0-1 15,21 22 1,-21 22-1,21-1-15,0 0 16,0 21-16,1-21 0,-1 22 0,0-1 16,0 0-16,0 1 0,22-1 0,-22 0 15,0 1-15,21-1 0,-21 0 16,1 1-16,-1-1 0,0 0 0,-21 1 16,0-22-16,21 21 0,-21-21 0,0 1 15,0-1-15,0-42 31,0-1-15,0-20-16,0 21 16,21-21-16,-21 20 0,21-20 0,1 0 15,-1-1-15,-21 1 0,21-21 0,0 20 16,0 1-16,22-22 0,-22 22 16,0-21-16,0 20 0,21 1 0,-20-22 15,-1 43-15,0-21 0,-21 21 0,21 0 16,0 21-16,-21 21 31,0 0-15,0 0-16,0 0 0,21 0 0,1 22 15,-1-22-15,-21 0 0</inkml:trace>
  <inkml:trace contextRef="#ctx0" brushRef="#br1" timeOffset="93115.5">19219 10287 0,'0'0'0,"21"0"0,1 0 16,-1 0-16,0-21 16,-21 0-1,0 0-15,0-1 0,0 1 16,0 0-16,0 0 0,0-21 16,0 20-16,-21 1 0,0 0 15,-1-21-15,1 21 0,0-1 0,0 1 16,0 21-16,-22 0 0,22 0 15,0 0-15,0 21 0,0-21 16,0 43-16,-1-22 0,1 0 0,0 21 16,-21 22-16,21-22 15,-1 1-15,22 20 0,0-21 0,0 1 16,0-1-16,0 0 0,0-20 0,0 20 16,0-21-16,22 0 0,-1 0 15,0-21-15,0 0 0,0 0 0,0 0 16,1 0-16,-1 0 0,0 0 0,21-21 15,-21 0-15,1 0 0,-1 0 16,0 0-16,0-1 0,0-20 0,0 21 16,1-21-16,-1-1 0,-21-20 15,21 20-15,-21 1 0,0 0 16,21-1-16,-21 22 0,0-21 16,0 21-16,0 0 0,0 42 31,0 0-31,0 0 0,0 21 15,0-20-15,0-1 0,0 21 0,0-21 16,0 22-16,0-22 0,0 21 16,21-21-16,0 22 0,1-22 0,-1 0 15,0 0-15,0 0 0,0-21 16,22 0-16,-22 0 0,21 0 0,-21 0 16,22 0-16,-22 0 0,21 0 15,-21-21-15,0 0 0,1 0 0,-1 0 16,0-1-16,0-20 0,0 21 0,-21-21 15,0-1-15,0 1 0,0 0 16,21-22-16,-21 22 0,0-22 0,0 1 16,0 20-16,0-20 0,0 21 15,0 20-15,0-20 0,0 21 0,0 42 32,0 0-32,0 22 0,0-1 15,-21 0-15,21 1 0,-21-1 16,21 21-16,0-20 0,0-1 0,0 0 0,0 1 15,0-1-15,0 0 16,21 1-16,0-1 0,1-21 0,-22 0 16,21 22-16,0-43 0,0 21 0,0 0 15,0-21-15,1 0 0,-1 0 16,0 0-16,0 0 0,0 0 0,0-21 16,1 0-16,-1 0 0,0-1 0,21 1 15,-21 0-15,1 0 0,-1-21 16,0 20-16,0 1 0,0-21 0,-21 21 15,21 0-15,1-22 0,-22 22 16,21 21-16,-21-21 0,0 0 0,0 42 31,-21 0-31,-1 0 16,22 0-16,-21 1 0,0-1 16,21 0-16,0 21 0,0-21 0,0 1 15,-21 41-15,21-42 0,0 0 16,0 1-16,0-1 15,0 0-15,21-21 0,0 0 0,0 0 16,1 0-16,-1 0 0,0 0 16,0-21-16,0 0 0,0-1 15,1 22-15,-1-21 0,0 0 16,0 0-16,-21 0 0,21 0 0,0-1 16,-21 1-16,0 0 0,0-21 0,22 21 15,-22-1-15,0 1 16,-22 42 15,22 1-31,0-1 0,-21 0 16,21 0-16,0 0 0,0 0 0,0 1 15,0-1-15,0 42 16,0-42-16,21 1 0,1-1 16,-1-21-16,0 0 0,21 21 0,-21-21 15,22 0-15,-1 0 0,0 0 16,-20 0-16,20-21 0,0 21 15,1-21-15,-22-1 0,21 1 0,0 0 16,-20 21-16,-1-21 0,0 0 16,21 0-16,-21-1 0,1 1 0,-22-21 15,21 21-15,-21 0 0,0-1 0,0 1 16,0 0-16,0 0 0,-21 21 16,-1 0-16,1 0 15,0 21-15,0 0 0,21 0 16,-21 22-16,21-22 0,-21 0 0,21 0 15,0 0-15,0 22 0,0-22 16,0 0-16,0 0 0,0 0 0,0 1 16,21-22-16,0 21 0,0-21 15,0 0-15,0 0 0,1 0 16,-1 0-16,0 0 0,21 0 0,-21 0 16,1-21-16,20 21 0,-21-22 0,0 1 15,22 0-15,-22 21 0,0-21 16,0 0-16,0 0 0,0-22 0,1 22 15,-1 0-15,-21-21 0,0 20 0,0 1 16,21 0-16,-21 0 0,0 0 16,0 0-16,0 42 15,0 0-15,0 0 16,0 0-16,0 0 0,0 1 16,21 20-16,-21-21 0,0 0 15,0 0-15,0 1 0,0-1 16,0 0-16,-21 0 0,0 0 15,0-21-15,-1 21 0,1 1 0,0-22 16,0 0-16,-21 0 0,20 0 0,1 0 16,0 0-16,0 0 0,0 0 15</inkml:trace>
  <inkml:trace contextRef="#ctx0" brushRef="#br1" timeOffset="93624.21">22860 9906 0,'21'0'0,"-42"0"0,63-21 0,-21 0 16,1 0-16,-1-1 0,0 1 0,0 0 16,0 0-16,0-21 0,1 20 15,-1-20-15,-21 0 0,21 21 0,-21-22 16,0 22-16,0-21 0,0 21 0,-21-1 15,0 1-15,-1 0 0,1 21 16,0 0-16,0 0 0,0 0 0,-22 0 16,22 21-16,-21 0 0,21 1 15,-22 20-15,22 0 0,0 22 0,0-1 16,21-20-16,-21 20 0,21 1 16,0 41-16,0-41 15,0-22-15,0 1 0,0-1 0,42-21 16,-21 21-16,0-20 0,1-1 0,20 0 15,-21 0-15,21 0 0,1-21 16,-1 0-16,0 0 0,1 0 0,20 0 16,-20 0-16,-1-21 0,0 21 0,1-21 15,20 0-15,-21 0 0</inkml:trace>
  <inkml:trace contextRef="#ctx0" brushRef="#br1" timeOffset="94448.49">23749 9906 0,'0'0'0,"0"-42"0,0 21 16,0-22-16,-21 22 0,0 0 0,-1 0 15,1 21-15,0 0 0,0 0 16,0 0-16,-22 0 0,22 21 16,0-21-16,0 21 0,-21 21 0,20-20 15,1-1-15,0 21 0,0-21 0,0 0 16,0 22-16,-1-22 0,22 0 16,0 0-16,0 0 0,0 1 0,0-1 15,0 0-15,0 0 0,22-21 16,-1 21-16,0-21 0,0 0 15,0 0-15,0 0 0,1 0 0,20 0 16,-21-21-16,21 0 0,-20 21 16,20-21-16,-21 0 0,0-1 15,0 1-15,1 0 0,-1 0 0,-21-21 16,0 20-16,0-20 0,0 21 0,0 0 16,0 0-16,0-1 0,0 1 15,0 42 1,0 1-16,-21-1 0,21 21 0,-22-21 15,22 0-15,0 22 0,0-22 16,0 0-16,0 21 0,0-20 0,0-1 16,0 0-16,22 0 0,-1-21 15,-21 21-15,21-21 0,0 21 0,0-21 16,0 0-16,22 0 0,-22 0 0,21 0 16,-21 0-16,22-21 0,-22 21 15,0-21-15,21 0 0,-20 0 16,-1 0-16,0-1 0,0 1 0,-21 0 15,0-21-15,21 21 0,-21-22 0,0 22 16,0-21-16,0 21 0,0 42 31,-21 0-31,21 0 16,0 0-16,0 22 0,0-22 0,0 21 16,0-21-16,0 0 0,0 22 0,0-22 15,0 0-15,0 0 0,0 0 16,0 1-16,0-1 15,-21-21 1,0 0 0,21-21-16,0-1 15,0 1-15,0 0 0,0 0 16,0 0-16,0 0 0,0-1 0,0-20 16,0 0-16,21 21 0,0-22 15,0 1-15,0 0 0,22-1 0,-22 22 16,0-21-16,21 21 0,-20 21 15,20 0-15,-21 0 0,43 42 16,-22-21-16,-21 21 0,0 1 16,-21-1-16,0 0 0,0 1 15,0-22-15,0 21 0,0 1 0,0-22 16,0 0-16,0 0 0,-21 0 0,21 0 16,-21 1-16,21-1 15,21-21 1,0-21-1,-21-1-15,43 22 0</inkml:trace>
  <inkml:trace contextRef="#ctx0" brushRef="#br1" timeOffset="95185.33">25188 9631 0,'21'-42'0,"-42"84"0,42-127 15,-21 64-15,0 0 0,0 0 0,0 0 16,0 63-1,0-21 1,0 21-16,-21 1 0,21-1 0,-21 22 16,21-22-16,0 21 0,0-20 15,0 20-15,0-20 0,0-1 0,0 0 16,0 1-16,0-1 0,0-21 0,0 0 16,0 0-16,0 1 0,0-1 15,0 0-15,-21-21 16,0 0 15,21-21-31,0 0 0,0-1 16,0 1-16,21 0 0,0 0 0,0 0 15,0 0-15,1-1 0,20 1 16,-21 0-16,21 0 0,-20 0 0,20 21 16,-21 0-16,0 0 0,0 0 0,1 0 15,-1 21-15,0-21 0,-21 21 16,0 0-16,0 0 0,0 1 0,0-1 15,0 0-15,-21 0 0,0 0 16,-1 0-16,1-21 0,0 22 16,-21-22-16,21 0 0,-1 21 15,-20-21-15,21 0 0,0 0 0,0 0 16,-1 21-16,44-21 47,-1 0-47,0 0 0,0 0 15,0 0-15,22 0 0,-22 0 0,0-21 16,21 21-16,-21-21 0,22-1 16,-22 22-16,21-21 0,1 0 0,-1 0 15,0 0-15,1 0 0,-1-1 0,0 1 16,1-21-16,20 21 0,-42-22 0,22 22 16,-22-21-16,0 21 15,-21 0-15,0-1 0,-21 22 16,-22 0-16,22 22 0,0-1 15,-21 0-15,21 0 0,-22 21 16,22-20-16,0 20 0,21-21 0,0 0 16,0 22-16,0-22 0,0 0 0,0 0 15,21 0-15,0-21 0,0 21 16,1-21-16,20 0 0,0 0 0,1 0 16,-1 0-16,0 0 0,1 0 0,-1 0 15,0 0-15,1 0 0,-22-21 16,0 0-16,0 21 0</inkml:trace>
  <inkml:trace contextRef="#ctx0" brushRef="#br1" timeOffset="96535.78">20997 11790 0,'-21'-21'16,"21"0"-1,21-1-15,-21 1 16,0 0-16,0 0 0,0 0 16,0 0-16,0-1 0,0-20 0,0 21 15,0 0-15,0-22 0,-42 22 0,21-21 16,-22 21-16,22 0 0,-21-1 15,0 1-15,-22 21 0,22 0 0,-1 0 16,-20 21-16,21-21 0,-1 22 16,-20 20-16,20-21 0,1 21 0,0-20 15,21 20-15,-22 0 0,22 1 16,0-1-16,21 0 0,0 1 0,0-1 16,0-21-16,0 21 0,21 1 0,0-22 15,0 0-15,1 0 0,-1 0 0,21-21 16,-21 0-16,22 0 0,-22 0 15,21 0-15,0-21 0,1 0 16,-1 0-16,0-21 0,1 20 0,-22-20 16,21 21-16,-21-21 0,22-22 0,-22 22 15,0-22-15,0 1 0,0-1 16,-21 1-16,22-1 0,-22 1 0,21-1 16,-21 1-16,0 20 0,0 1 15,0 21-15,0 0 0,0 0 0,0 42 16,0 21-1,0-21-15,0 43 0,0-22 16,0 22-16,0-1 0,0-21 0,0 22 16,0-1-16,0-20 0,0 20 0,0-20 15,0-1-15,21 0 0,-21-21 16,21 22-16,0-22 0,-21 0 16,21 0-16,1 0 0,-1 1 0,0-22 15,0 0-15,0 0 0,0 0 16,1-22-16,-1 1 0,0 21 15,0-21-15,0 0 0,0 0 0,1-22 16,-1 22-16,-21 0 0,0-21 0,0 21 16,0-22-16,0 22 0,0 0 15,0 0-15,0 0 0,0 42 16,0 0 0,0 0-16,0 21 0,0-20 15,0-1-15,0 21 0,0-21 16,0 0-16,0 1 0,0-1 0,0 0 15,0 0-15,21 0 0,0-21 16,0 0-16,0 0 0,1 0 0,-1 0 16,21 0-16,-21 0 0,22 0 0,-22-21 15,21 21-15,-21-21 0,22 0 16,-22 0-16,21-1 0,-21 1 16,0 0-16,1 0 0,-1 0 0,0 0 0,-21-1 15,0 1-15,0 0 0,-21 42 31,21 0-31,-21 1 16,21-1-16,-22 21 0,22-21 16,0 0-16,0 1 0,0-1 15,0 0-15,0 0 0,0 0 16,22-21-16,-1 0 0,0 0 16,21 0-16,-21 0 0,1 0 15,20 0-15,-21-21 0,21 0 0,-20 21 16,-1-21-16,21 0 0,-21-1 0,0 1 15,1-21-15,-22 21 0,0 0 16,21-22-16,-21 1 0,0 21 16,0-22-16,0 22 0,0 0 0,0 0 15,0 0-15,0 42 16,0 21 0,0-21-16,0 22 0,0-22 0,0 21 15,0 1-15,0-1 0,0 0 16,0 1-16,-21-1 0,21 21 0,0-20 15,0 20-15,0-20 0,0 20 0,0-21 16,0 22-16,0-22 0,0 1 16,0-1-16,0 0 0,0 1 0,21-1 15,-21-21-15,0 21 0,0-20 0,21-1 16,0-42 15</inkml:trace>
  <inkml:trace contextRef="#ctx0" brushRef="#br1" timeOffset="96832.61">22204 11663 0,'0'0'0,"-21"-64"0,-1 22 0,22-21 16,0 20-16,0 1 0,0 0 0,0 20 0,0-20 16,0 21-16,0 0 0,22 0 15,-1-1-15,0 22 0,0 0 0,21 0 16,-20 0-16,-1 0 0,21 22 15,-21-1-15,22 0 0,-22 0 16,0 21-16,0 1 0,0-22 0,-21 21 16,0-21-16,0 43 0,-21-22 15,0-21-15,0 1 0,-22-1 16,22 0-16,-21-21 0,0 21 0,-1 0 16,22-21-16,0 0 0,0 0 0,0 21 15,-1-21-15,22-21 16,0 0-16,22 0 15,-1 0-15,0-22 0,0 22 16</inkml:trace>
  <inkml:trace contextRef="#ctx0" brushRef="#br1" timeOffset="97252.44">22733 10943 0,'42'-42'0,"-84"84"0,105-105 0,-20 42 0,20-1 15,-42 22 1,-21 22-16,0-1 15,0 0-15,0 21 0,0-21 0,0 22 16,-21 20-16,21-20 0,-21-1 0,21 21 16,-21-20-16,21 20 0,0-20 15,0-1-15,0 0 0,0 1 0,0-1 16,0-21-16,0 0 0,0 0 16,0 1-16,0-1 0,21-21 15,0 0-15,0 0 0,1 0 0,20 0 16,-21 0-16,0 0 0,22 0 0,-22-21 15,21-1-15,-21 1 0,0 0 16,22 0-16,-22 0 0,0-22 0,0 22 16,0-21-16,1 21 0,-22 0 15,0-1-15,0 1 0,0 0 0,0 42 16,0 0 0,0 22-16,-22-22 0,22 0 15,0 21-15,0-20 0,-21-1 16,21 21-16,0-21 0,0 0 15,0 1-15,0-1 0,0 0 32,21-21-17,-21-21-15,0 0 0,0-1 16</inkml:trace>
  <inkml:trace contextRef="#ctx0" brushRef="#br1" timeOffset="97424.48">23368 11113 0,'0'0'0,"0"-43"0,-21 22 0,0 0 0,-1 0 16,1 21 0,0 0-16,21 21 15,0 0 1,0 0-16,0 0 16,21 1-16,-21-1 0,21 0 15,1 0-15,-1 0 0,0-21 0,0 21 16</inkml:trace>
  <inkml:trace contextRef="#ctx0" brushRef="#br1" timeOffset="97693.53">24024 11134 0,'0'-21'16,"0"42"-16,0-64 0,0 22 0,0 0 0,0 0 16,0 0-16,-21 0 0,0 21 15,0-22-15,-1 22 16,1 0-16,0 0 0,0 0 0,0 22 15,0-1-15,-1-21 0,1 21 0,0 0 16,0 21-16,0-20 0,0 20 16,-1 0-16,1 1 0,21-1 0,0 0 15,0 1-15,0-1 0,0 21 16,21-20-16,1-22 16,-1 0-16,21 0 0,0 0 0,-20-21 0,20 0 15,0 0-15,1 0 0,-1 0 0,0 0 16,1 0-16,-1 0 15,0-21-15</inkml:trace>
  <inkml:trace contextRef="#ctx0" brushRef="#br1" timeOffset="98616.51">24426 11430 0,'0'0'0,"21"-42"0,1-1 15,-1 22-15,0-21 0,21-22 0,-21 22 16,1 0-16,-22-1 0,21 1 0,-21 21 16,21 0-16,-21 0 0,0-1 15,0 1-15,-21 21 16,0 21-16,-1 1 0,1-22 0,0 42 15,0-21-15,-21 0 0,20 22 16,1-1-16,21 0 0,-21-21 0,21 22 16,-21-22-16,21 21 0,0-21 15,0 1-15,0-1 0,0 0 16,0 0-16,0 0 0,21-21 0,0 0 16,0 0-16,1 0 0,-1 0 15,0 0-15,0 0 0,0-21 16,0 0-16,1 0 0,-1 0 0,0-1 15,21 1-15,-21-21 0,1 21 0,-1-22 16,-21 22-16,21-21 0,-21 0 16,21 20-16,-21 1 0,0 0 0,0 0 15,0 0-15,0 42 16,-21 0 0,21 21-16,-21-20 15,21 20-15,0-21 0,0 21 0,0 1 16,0-22-16,0 21 0,21-21 15,0 22-15,0-22 0,0 0 0,1 0 16,20-21-16,-21 21 0,21 1 0,-20-22 16,20 0-16,-21 0 0,21 0 15,1 0-15,-22 0 0,21 0 0,-21-22 16,22 1-16,-22 0 0,0 0 0,0-21 16,0 20-16,1-20 0,-1 0 15,0-22-15,-21 22 0,0 0 16,21-22-16,-21 22 0,21-1 0,-21-20 15,0 21-15,21 20 0,-21-20 16,0 21-16,0 0 0,-21 63 31,0-21-31,21 0 0,0 22 16,-21-1-16,0-21 0,21 22 0,-21-1 16,21 0-16,0 22 0,0-22 0,0-21 15,0 22-15,0-1 0,0-21 16,0 0-16,0 22 0,21-22 15,0-21-15,0 21 0,-21 0 0,21-21 16,0 0-16,1 0 0,-1 0 16,0 0-16,0 0 0,0 0 0,22-21 15,-22 0-15,0 0 0,0 21 0,0-22 16,22 1-16,-22 0 0,0 0 16,0-21-16,0 20 0,0 1 0,1-21 15,-22 21-15,0 0 0,0-1 0,-22 22 31,1 0-31,0 22 16,0-1-16,0 0 0,0 0 0,-1 0 16,22 22-16,0-22 0,-21 0 15,21 0-15,0 0 0,0 0 0,0 1 16,0-1-16,0 0 16,21-21-16,1 21 15,-1-21-15,0 0 0,0 0 0,0 0 16,0 0-16,1 0 0,-1 0 0,21-21 15,-21 21-15,0-21 0,1 0 16,-1 21-16,0-22 0,0 1 0,0 0 16,-21-21-16,0 21 0,0-1 15,0-20-15</inkml:trace>
  <inkml:trace contextRef="#ctx0" brushRef="#br1" timeOffset="98861.4">24850 10986 0,'0'0'0,"-22"0"0,44 0 31,-1 0-31,0 0 16,0 0-16,21 0 0,1 0 0,-1-22 15,0 22-15,1 0 0,20 0 16,-20-21-16,20 21 0,-21 0 0,1-21 15,20 21-15,-42 0 0,22-21 0,-22 21 16,21-21-16,-42 0 16</inkml:trace>
  <inkml:trace contextRef="#ctx0" brushRef="#br0" timeOffset="106119.46">233 7303 0,'-21'-22'0,"21"1"16,-22-21-1,1 21-15,21 0 0,0-1 16,0 44 15,0-1-31,0 0 16,0 21-16,0 1 0,0-1 15,0 0-15,0 22 0,0-1 0,0 1 16,0 20-16,0-20 0,0 21 16,0 20-16,0-20 0,0 0 0,0 21 15,0-22-15,0-20 0,0 20 16,0-20-16,0-1 0,0 1 16,0-1-16,0-20 0,0 20 15,0-20-15,0-1 0,0-21 16,0 0-16,0 0 0,0 1 0,0-1 15,0-42 1,0-1-16,21-20 16,1 21-16,-1-21 0,0-1 15,0 1-15,0 0 0</inkml:trace>
  <inkml:trace contextRef="#ctx0" brushRef="#br0" timeOffset="106963.77">148 7303 0,'0'-22'16,"0"44"-16,0-65 16,21 43-1,22 0-15,-22 0 0,21 0 16,0 0-16,22 0 0,-1 0 15,1 0-15,21 0 0,-1 0 16,22 0-16,0 0 0,0-21 0,21 21 16,0-21-16,21 21 0,-21-21 15,0 21-15,21-21 0,0 21 16,0-22-16,22 22 0,-22 0 0,21-21 16,-21 21-16,1 0 0,-1 0 15,21-21-15,-21 21 0,0 0 0,-21 0 16,22-21-16,-44 21 0,22 0 15,-21 0-15,0-21 0,-21 21 0,21 0 16,-22 0-16,-20 0 0,-1 0 0,1 0 16,-22 0-16,0 0 0,1 0 15,-22 0-15,0 0 0,-21 21 47,0 0-47,0 0 0,0 0 16,0 1-16,-21-1 0,21 21 15,-21-21-15,21 22 0,0 41 16,-21-41-16,21 20 0,-22-21 0,22 1 16,-21 20-16,21-20 0,0 20 15,0-21-15,0 22 0,0-1 16,0 1-16,0-22 0,0 22 0,0-1 16,0 1-16,0-22 0,0 22 0,0-22 15,0 0-15,0 1 0,0-1 0,0 0 16,0 1-16,0-22 15,0 21-15,0-21 0,0 22 0,0-22 16,0 0-16,-21 21 0,0-21 0,0 1 16,0-1-16,-1 0 0,1 0 15,-21-21-15,21 21 0,-22 0 0,1-21 16,0 22-16,-1-22 0,1 0 0,0 21 16,-1-21-16,-20 21 0,-1-21 15,-20 0-15,-1 0 0,-21 21 0,0-21 16,-21 0-16,-21 21 0,0-21 15,-21 21-15,-1-21 0,-20 0 0,21 22 16,-22-22-16,22 0 0,-1 21 0,1-21 16,0 21-16,21-21 15,-1 21-15,1-21 0,21 21 0,-21 0 16,21-21-16,21 22 0,-21-22 16,43 0-16,-22 21 0,42-21 0,1 0 15,20 0-15,22 0 0,64-21 16,-1 21-1,0-22-15,22-20 0,20 21 16,-20-21-16,21-1 0</inkml:trace>
  <inkml:trace contextRef="#ctx0" brushRef="#br0" timeOffset="107500.32">5228 7070 0,'0'0'16,"0"42"-16,21 0 0,-21 22 16,21 21-16,1-22 0,-1 106 15,0-105-15,-21 21 0,21-1 0,-21 1 16,21 0-16,-21-1 0,21 1 16,-21 0-16,0-22 0,0 1 0,0 63 15,0-64-15,-42 22 16,42-64-16,-21 21 0,21-21 15,0 1-15,0-44 32,0 1-32,0-21 15,0 21-15,0-22 0,0 1 0</inkml:trace>
  <inkml:trace contextRef="#ctx0" brushRef="#br0" timeOffset="108236.31">5249 7154 0,'0'0'16,"0"-42"-16,0 21 0,0-21 0,0 20 15,0 1-15,0 0 0,43 0 16,-22 21-16,21 0 0,22-21 0,-1 21 16,1 0-16,20-21 0,1 21 15,21-22-15,0 22 0,-1-21 0,22 21 16,0 0-16,22-21 0,-1 21 0,0 0 15,21-21-15,-21 0 16,22 21-16,-1 0 0,0 0 0,1-21 16,-1 21-16,0 0 0,-20 0 0,-1-22 15,-21 22-15,21 0 0,-21 0 16,-21-21-16,0 21 0,-22 0 0,1 0 16,-22-21-16,1 21 0,-1 0 15,-20 0-15,-1 0 0,-21-21 0,0 21 16,1 0-16,-1 0 0,0 21 15,-21 0 1,21 0-16,-21 1 0,0-1 16,0 21-16,0-21 0,21 22 0,-21-22 15,21 21-15,1 0 0,-22 1 16,21-1-16,0 0 0,0 22 0,0-22 16,0 22-16,1-22 0,-1 22 15,0-22-15,0 0 0,0 22 0,0-22 16,1 0-16,-1 1 0,0 20 0,-21-20 15,21-1-15,-21 21 0,21 22 16,-21-43-16,0 22 0,0 21 16,0-64-16,0 21 15,0 0-15,-21-20 0,0-1 0,0 21 16,0-21-16,-1 0 0,1 1 16,0-1-16,-21 21 0,-1-21 15,22 0-15,-21-21 0,0 22 16,-1-1-16,-63 0 0,43 0 15,-1 0-15,-20 0 0,-22 1 0,0-22 16,0 21-16,-42 0 0,21-21 16,-42 21-16,-191 0 0,169 0 15,-20-21-15,20 22 16,-20-22-16,20 21 0,1 0 0,20-21 0,22 21 16,0 0-16,42-21 0,-21 21 0,21-21 15,22 0-15,-22 0 0,42 22 16,-20-22-16,20 0 0,1 0 0,20 0 15,1 0-15,21 0 0,0 0 16,21-22-16,0 1 0,21 0 0,0 0 16,21 0-16,1 0 0,20-22 15</inkml:trace>
  <inkml:trace contextRef="#ctx0" brushRef="#br0" timeOffset="108716.03">10753 6519 0,'0'0'0,"0"-42"0,0 21 16,0-21-16,-22 20 0,22 1 0,0-21 15,0 21-15,0 42 32,0 0-32,0 21 15,22 22-15,-1-1 0,0 1 16,-21 21-16,42 84 0,-42-84 15,21 20-15,1 1 0,-1-21 0,-21 21 16,21-22-16,0 107 16,0-128-16,-21 22 0,21-21 0,-21 20 15,0-20-15,0 42 16,0-64-16,0 0 0,0 1 0,0-22 16,0 21-16,0-21 0,0 0 0,0-42 31,0 0-16,0 0-15,0-21 0,0-1 16,0 1-16,0-22 0,-21 22 0</inkml:trace>
  <inkml:trace contextRef="#ctx0" brushRef="#br0" timeOffset="109432.89">10710 6625 0,'0'0'16,"0"-63"-16,-21 20 0,21 1 0,0 21 15,0-21-15,0 20 0,0 1 0,0 0 16,42 0-16,-20 21 16,20-21-16,21 0 0,-20 21 0,41-22 15,1 22-15,0-21 0,-1 21 0,22-21 16,0 21-16,0-21 0,42 21 16,-21-21-16,21 21 0,0 0 0,1-21 15,-1-1-15,0 22 0,21 0 16,1 0-16,-22-21 0,0 21 0,0 0 15,0 0-15,-21 0 0,0-21 16,0 21-16,0 0 0,-21 0 0,-21 0 16,21 0-16,-22 0 0,-20 0 0,-1 0 15,1 0-15,-22 0 16,0 0-16,1 0 0,-22 0 0,0 0 16,0 0-16,0 21 0,-21 0 15,0 1-15,22-22 0,-22 21 16,0 0-16,21 0 0,-21 0 0,0 0 15,0 22-15,21-1 0,-21 0 16,0 1-16,0-1 0,21 0 0,0 22 16,-21-22-16,21 22 0,-21-22 15,22 0-15,-1 22 0,-21-22 0,21 22 16,0-22-16,0 22 0,0-22 16,22 21-16,-22 1 0,21-1 0,-21 1 15,22-22-15,-1 22 0,22 20 16,-22-41-16,-21-1 15,21 0-15,-20-20 0,-1 20 0,-21-21 16,0 43-16,0-43 0,0 0 16,-21 0-16,-1 21 0,-41 1 15,21-22-15,-1 0 0,1 0 16,-22 22-16,22-22 0,0 0 16,-22 0-16,22 0 0,-22 0 15,1 22-15,-1-22 0,-20 0 0,-22 0 0,0 0 16,0 1-16,-21-1 15,-21 0-15,0 0 0,0 0 0,-22 0 0,-20 1 16,21-1-16,-1-21 0,-20 21 16,20 0-16,22 0 0,-21 0 0,42-21 15,-21 22-15,42-1 0,-127 0 16,148 0-16,-20-21 0,20 0 16,-21 0-16,21 0 0,1 0 0,20 0 15,-20 0-15,20 0 0,-21-21 16,22 0-16,-1 0 0</inkml:trace>
  <inkml:trace contextRef="#ctx0" brushRef="#br0" timeOffset="110201.03">4381 3387 0,'0'21'0,"0"21"0,-21 1 16,0-1-16,-21 21 0,-1 22 0,1 21 0,-21 0 15,-1 21-15,-21 21 16,1 0-16,-22 21 0,0 22 0,0-22 15,-21 22-15,21-1 0,1 1 16,-22-22-16,21 0 0,-106 149 16,106-149-16,22-42 0,-1 0 15,0 0-15,22-42 0,-1 21 0,22-43 16,-22 1-16,43-1 0,-21-20 16,21-1-16,0 0 0,-1-21 0,22 1 15,0-44 1,0 1-16,0 0 15,0 0-15,0-21 0</inkml:trace>
  <inkml:trace contextRef="#ctx0" brushRef="#br0" timeOffset="110476.87">2371 6160 0,'0'0'0,"0"21"16,0 0-16,0 0 15,0 0-15,0 22 0,0-1 0,-22 21 16,1-20-16,0 20 16,-21-20-16,21 20 0,-1-21 0,-20 1 15,21 20-15,0-20 0,0-22 16,-1 21-16,1-21 0,21 22 0,0-22 16,21-21-1,22 0-15,-1-21 0,0 21 16,22-22-16,21-20 0,-22 21 15,22-21-15,21-1 0,-22 1 0,1-22 16,21 1-16,-22-1 0,22-20 0,0 20 16</inkml:trace>
  <inkml:trace contextRef="#ctx0" brushRef="#br0" timeOffset="110959.93">6138 3302 0,'0'0'0,"0"-42"0,0 21 0,0-1 16,0 1-16,0 42 16,21 1-16,1 41 15,-1 1-15,-21 20 0,21 1 16,0 21-16,-21 0 0,21 42 0,0-21 15,-21 21-15,0 21 0,22 1 16,-1-22-16,0 21 0,-21 0 16,21-20-16,0 20 0,-21-21 0,21 0 15,1 0-15,-1-21 0,0 22 16,0-22-16,-21 0 0,21 0 0,0-22 16,1 1-16,-1-21 0,-21 0 0,0-22 15,0 1-15,0-1 0,0-21 16,0 1-16,0-22 0,0 0 0,-21-21 15,-1 0-15,1 0 0,-21 0 0,0-42 16,20 21-16</inkml:trace>
  <inkml:trace contextRef="#ctx0" brushRef="#br0" timeOffset="111194.79">5673 6202 0,'0'0'0,"-22"-21"0,1 0 16,0 21-16,63 21 15,-20 0-15,20-21 16,21 42-16,-20-21 0,20 1 16,1-1-16,-1 0 0,-20 21 0,20-21 15,1 1-15,-22-1 0,21 0 16,1 0-16,-22 0 0,1 0 16,-1 1-16,-21-22 0,21 0 0,-20 0 15,20 0-15,-21 0 0,0 0 0,43-43 16,-22 22-16,-21-21 15,0 21-15</inkml:trace>
  <inkml:trace contextRef="#ctx0" brushRef="#br0" timeOffset="111343.7">7048 5948 0,'22'-42'0,"-44"84"0,44-127 0,-22 64 0,-22 21 16,1 21 0,0 22-16,0-1 0,-21 0 0,20 1 15,-20 20-15,0-21 0,-1 22 0,1-1 16,21 1-16,-21-1 0,-1 1 15,1-22-15,21 22 0,0-22 0,-1-21 16,22 22-16</inkml:trace>
  <inkml:trace contextRef="#ctx0" brushRef="#br0" timeOffset="111908.83">8869 2625 0,'0'0'15,"21"21"1,0 0-16,0 21 16,22 1-16,-22-1 0,21 22 0,0-1 15,1 1-15,20 20 0,-20 1 16,20 21-16,1-22 0,20 22 0,1 0 15,21 0-15,21 0 16,0 0-16,0 21 0,0-22 0,-21 1 16,42-21-16,-21 21 0,0 0 0,0-1 15,0 1-15,0 0 0,0-21 16,0 21-16,-21-22 0,-1 1 0,-20 0 16,21-1-16,-21 1 0,-1-22 0,-20 1 15,-1-1-15,1 1 0,-1-22 16,-20 1-16,-1-1 0,-21 0 0,21-21 15,1 22-15,-43-22 0,0 0 16,-21-21 15,-1 0-31,1 0 16,0-21-16,0 21 0,0-21 16,0 21-16,-1-21 0,-20 21 0,21-22 15</inkml:trace>
  <inkml:trace contextRef="#ctx0" brushRef="#br0" timeOffset="112141.69">11324 5715 0,'0'0'0,"-42"0"0,-1-21 31,43 42-31,43-21 16,-22 21-16,21 0 0,-21 1 0,43-1 15,-22 0-15,1 0 0,20 0 16,-21 0-16,22 1 0,-1-1 0,1 0 15,-22 0-15,22 0 0,-1-21 0,-20 21 16,20-21-16,-21 0 0,1 22 16,-1-22-16,-21 0 0,22 0 0,-22 0 15,0 0-15,-21-22 0,21 22 16,-21-21-16,0 0 16</inkml:trace>
  <inkml:trace contextRef="#ctx0" brushRef="#br0" timeOffset="112288.6">12488 5482 0,'0'85'31,"0"-64"-31,0 21 0,-21 1 0,0-1 0,0 0 16,0 1-16,-1-1 0,1 0 0,0-20 16,0 20-16,0-21 0,-22 21 15,22-20-15</inkml:trace>
  <inkml:trace contextRef="#ctx0" brushRef="#br0" timeOffset="113328.46">487 7811 0,'0'0'0,"-21"0"0,-1 0 0,1 0 16,42 0 30,1 0-46,-1 0 0,21 0 0,0 0 16,-20 0-16,20 0 0,0-22 16,1 22-16,-1 0 0,0-21 0,1 21 15,-22 0-15,21 0 0,-21 0 16,22-21-16,-22 21 0,0 0 16,0 0-16,-42 0 46,0 21-46,0-21 0,-1 0 0</inkml:trace>
  <inkml:trace contextRef="#ctx0" brushRef="#br0" timeOffset="113588.31">825 7789 0,'0'22'16,"0"-1"-16,0 0 15,0 0-15,0 0 0,0 22 16,0-1-16,0 0 0,0 1 0,0-1 16,-21 0-16,21 22 0,-21-22 15,21 0-15,-21 1 0,21-1 0,0 0 16,0-20-16,-21 20 0,21-21 16,0 0-16,0 22 0,0-22 15,0 0-15,21-42 31,0 0-15,0-1-16,0 1 0</inkml:trace>
  <inkml:trace contextRef="#ctx0" brushRef="#br0" timeOffset="114080.04">1016 8276 0,'0'0'0,"-21"0"0,0 0 31,21-21-31,0 0 16,0 0-16,0 0 16,0-1-16,0 1 15,21 21-15,-21-21 16,21 21-16,0-21 0,0 21 0,0 0 15,22 0-15,-22 0 0,0 21 16,0 0-16,22 0 0,-22 22 0,0-22 16,-21 0-16,0 21 0,21-20 15,-21 20-15,0-21 0,0 21 16,0-20-16,0-1 0,0 0 16,0 0-16,0 0 0,-21 0 0,21 1 15,0-44 16,0 1-15,0 0-16,0 0 0,0 0 16,0-22-16,0 22 15,0 0-15,0-21 0,21 21 0,0-22 16,0 22-16,1-21 0,-1 21 16,0-1-16,0 1 0,0 0 0,0 0 15,1 21-15,-1 0 16,0 0-16,0 0 0,0 0 15,0 0-15</inkml:trace>
  <inkml:trace contextRef="#ctx0" brushRef="#br0" timeOffset="114471.89">1714 8382 0,'0'0'0,"22"0"0,-1 0 15,0-21 1,0 21-16,0-21 0,-21 0 16,21 21-16,1-22 0,-22 1 15,0 0-15,21 0 0,-21-21 0,0 20 16,21 1-16,-21 0 0,0 0 16,0 0-16,0 0 0,0-1 0,-21 22 15,0 0-15,-1 0 16,1 0-16,0 22 0,21-1 15,-21 0-15,0 0 0,0 0 16,21 22-16,0-22 0,0 21 0,-22-21 16,22 22-16,0-22 0,0 0 15,0 21-15,0-21 0,0 1 16,0-1-16,22 0 0,-1-21 16,-21 21-16,21-21 15,0 0-15,0 0 0,0 0 16,1 0-16,-1 0 0,0-21 15,0 21-15,0-21 0,0 21 0,1-21 16,-1-1-16,0 1 0,0 0 16</inkml:trace>
  <inkml:trace contextRef="#ctx0" brushRef="#br0" timeOffset="114896.63">2244 8170 0,'-22'22'16,"1"-22"-1,21 21-15,0 0 16,21-21 15,1 0-31,-1 0 16,0-21-16,0 21 0,0-21 0,0-1 16,22 22-16,-22-21 0,0 0 15,0 0-15,0 0 0,1 0 16,-1 21-16,-21-22 0,21 1 15,-21 0-15,0 0 0,-21 21 16,0 0-16,-1 0 16,1 0-16,0 0 0,0 21 0,0 0 15,0 0-15,-1 1 0,1 20 16,0 0-16,0 1 0,0-22 0,21 21 16,0 0-16,0 1 0,0-22 15,0 21-15,0-21 0,0 1 0,0-1 16,0 0-16,21 0 0,0 0 0,0-21 15,0 0-15,1 21 16,-1-21-16,0 0 0,21 0 16,-21 0-16,22-21 0,-22 0 15,21 21-15,-21-21 0,22 0 0,-22 0 16,21-1-16,-21 1 0,43-42 16</inkml:trace>
  <inkml:trace contextRef="#ctx0" brushRef="#br0" timeOffset="115156.27">3048 7726 0,'0'0'0,"0"-21"0,0 0 0,-21 21 0,0 21 31,21 0-15,-22 0-16,22 21 0,0-20 0,0 20 15,-21 0-15,21 1 0,0 20 16,0-21-16,0 1 0,0 20 0,0-20 15,0-1-15,0 0 0,0-21 16,-21 22-16,21-1 0,-21 0 16,21-20-16,0 20 0,0-21 15,0-42 17,0 0-32</inkml:trace>
  <inkml:trace contextRef="#ctx0" brushRef="#br0" timeOffset="115439.62">2857 7811 0,'0'0'0,"-21"-22"16,0 1 0,42 21 15,0 0-31,1 0 0,-1 21 15,0 1-15,0-1 0,0 21 16,0-21-16,1 22 0,20-1 16,-21 0-16,0 1 0,-21-1 0,21 0 15,-21-21-15,0 22 0,22-22 0,-22 0 16,0 0-16,0 0 0,0 1 16,21-44 15,-21 1-31,21 0 0,-21 0 15</inkml:trace>
  <inkml:trace contextRef="#ctx0" brushRef="#br0" timeOffset="115741.5">3471 7620 0,'-106'85'31,"85"-64"-31,-21 21 0,21-21 16,-22 22-16,22-1 0,0-21 16,-21 22-16,-1 41 15,22-41-15,0-22 0,0 0 0,21 21 0,-21-21 16,21 1-16,0-1 16,21-21-1,0-21 1,0-1-16,0 1 0,1 0 15,-1 0-15,0-21 0,0 20 0,21 1 16,-20-21-16,-1 21 0,21-22 16,-21 22-16,0-21 0,22 0 0,-22 20 15,0-20-15</inkml:trace>
  <inkml:trace contextRef="#ctx0" brushRef="#br0" timeOffset="115935.39">3556 7662 0,'0'64'31,"0"-22"-31,0 1 0,0-1 0,-21 0 0,0 1 15,21 20-15,-22-21 0,22 22 16,0-22-16,-21 1 0,21-1 16,0 0-16,0 1 0,0-1 0,0-21 15,0 0-15,0 0 0,0 1 16,0-1-16,0 0 0,0 0 31,21-21-15,-21-21-16,22 0 0</inkml:trace>
  <inkml:trace contextRef="#ctx0" brushRef="#br0" timeOffset="116425.11">3916 8192 0,'0'0'16,"21"-22"-16,-21 1 15,0 0-15,0 0 0,0 0 16,-21 21-1,0 0-15,-1 0 0,1 0 0,0 0 16,0 0-16,0 0 0,-22 21 0,22 0 16,0 0-16,0 0 0,0 1 15,0-1-15,-1 42 0,22-42 16,-21 1-16,21-1 0,0 0 0,0 0 16,0 0-16,0 0 0,0 1 15,21-22 1,1 0-16,-1 0 0,0 0 15,0 0-15,0-22 0,0 22 16,1-21-16,-1 0 0,0 21 0,0-21 16,0 0-16,-21 0 0,21-22 15,1 22-15,-1 0 0,-21 0 0,0 0 16,21-1-16,-21 1 0,0 42 31,0 1-15,0-1-16,0 0 0,0 0 0,0 0 15,0 0-15,0 1 0,0-1 16,0 0-16,0 0 0,0 0 16,21 0-16,0-21 15,0 0-15,1 0 16,-1 0-16,0 0 0,0 0 0,0-21 16,-21 0-16,21 0 0,1 0 0,-1 0 15,0-1-15,-21 1 0,21 0 16</inkml:trace>
  <inkml:trace contextRef="#ctx0" brushRef="#br0" timeOffset="116715.9">4276 7980 0,'0'0'0,"-22"21"15,22 0-15,0 22 16,0-22-16,0 0 0,0 21 16,0-21-16,0 22 0,0-1 0,0 0 15,0 1-15,22-1 16,-22 0-16,0 1 0,0-1 0,0 22 15,0-1-15,0 1 0,0-1 0,21 1 16,-21-1-16,0 22 0,0-22 16,0-20-16,0 20 0,0 1 0,0-22 15,0 0-15,0 22 0,0-22 16,0-21-16,0 0 0,0 1 16,-21-22-1,21-22 1,0 1-16,0 0 0,0 0 15,0 0-15,0-22 0,0 22 16,0-21-16,0 0 0,0-22 0</inkml:trace>
  <inkml:trace contextRef="#ctx0" brushRef="#br0" timeOffset="116972.17">4254 8234 0,'0'0'0,"-21"-42"0,21 20 0,0-20 16,0 21-16,0-21 0,0 20 15,0-20-15,0 21 0,21 0 16,1 0-16,-1 21 0,0-22 0,0 22 16,0 0-16,0 0 15,1 0-15,-1 0 0,-21 22 0,21-22 16,0 21-16,0 21 0,-21-21 0,0 0 16,0 22-16,0-22 0,0 0 15,-21 21-15,0-20 0,0-1 0,-22 21 16,22-21-16,-21-21 0,21 21 15,-22 1-15,22-22 0,0 0 0,0 0 16,0 0-16,0 0 0,21-22 0</inkml:trace>
  <inkml:trace contextRef="#ctx0" brushRef="#br0" timeOffset="117303.98">4170 6922 0,'-21'0'0,"42"0"0,-64 0 15,22 0-15,0 21 16,0 0-16,0 0 0,21 0 15,-21 0-15,-1 1 0,22-1 0,-21 0 16,21 0-16,0 21 0,0-20 16,0-1-16,0 0 0,0 0 0,0 0 15,0 0-15,21-21 0,1 22 16,-1-1-16,0-21 0,0 0 16,0 0-16,0 0 0,1-21 0,-1-1 15,21 1-15,-21 21 0,0-21 16,22 0-16</inkml:trace>
  <inkml:trace contextRef="#ctx0" brushRef="#br0" timeOffset="117799.7">4276 6583 0,'0'0'0,"-43"0"0,22 0 0,-21 0 15,21 0-15,-1 21 0,-20 21 16,0-20-16,21-1 16,-1 0-16,1 21 0,0 1 0,-21-22 15,21 21-15,-1 0 0,22 22 16,-21-22-16,21 1 0,-21 20 16,21-21-16,0 1 0,0 20 0,0-20 15,0-1-15,0 0 0,21 1 16,0-22-16,1 21 0,-1-21 0,0 0 15,0 1-15,21-1 0,1-21 0,-22 0 16,21 0-16,1 0 0,-1 0 16,0 0-16,1 0 0,20 0 0,-21-21 15,1-1-15,20 1 0,-20 0 16,-1-21-16,0-1 0,1 22 0,-1-21 16,-21 0-16,0-22 0,0 22 0,1-1 15,-1 1-15,-21-64 16,0 64-16,0 0 0,0-1 15,-21-20-15,-1 20 0,-20 1 0,21 0 16,-21-1-16,-1 22 0,-20 0 16,20 0-16,1 0 0,-21 21 0,20 0 15,1 0-15,0 21 0,-1 0 16,1 21-16,21-20 0,-22 20 16,22 0-16,0 1 0,0-1 0,21 0 15,0 1-15,0-1 0,0 0 0,0 1 16</inkml:trace>
  <inkml:trace contextRef="#ctx0" brushRef="#br0" timeOffset="118540.32">5673 7366 0,'0'0'15,"0"-21"-15,0 0 0,0 0 0,21 21 16,0 0-16,-21 21 15,21 0-15,0 0 0,0 21 16,-21 1-16,22-1 0,-1 0 16,-21 22-16,0-22 0,0 1 0,21-1 15,-21 21-15,0-20 0,0-1 0,0 0 16,0 1-16,0-1 0,0 0 16,0 1-16,-21-22 0,21 21 0,0-21 15,0 1-15,0-1 0,-21-21 0,21 21 16,0-42-1,0 0 1,0-1-16,0 1 0,0 0 16,0 0-16,0-21 0,21-1 15,-21 22-15,21-21 0,21-43 16,-21 64-16,1-21 0,-1 20 16,0 1-16,0 0 0,0 0 0,22 0 15,-22 21-15,0 0 0,0 0 0,0 42 16,0-42-16,-21 42 15,0-20-15,0-1 0,0 0 16,0 21-16,0-21 0,0 1 0,0 20 0,0 43 16,0-64-1,0 0-15,0 0 0,0 0 16,0 0-16,0 1 0</inkml:trace>
  <inkml:trace contextRef="#ctx0" brushRef="#br0" timeOffset="119057.16">6540 7789 0,'0'0'16,"22"-21"-16,-1 0 0,-21 0 0,21 0 16,-21 0-16,0-1 0,0 1 15,0 0-15,-21 0 0,0 21 0,-1-21 16,1 21-16,0 0 15,0 0-15,0 0 0,0 0 0,-1 0 16,1 21-16,0 0 0,21 0 0,-21 0 16,0 22-16,21-1 0,-21-21 15,-1 22-15,22-1 0,0 0 0,0 1 16,0-22-16,0 21 0,0 0 0,0-20 16,0 20-16,0-21 0,0 0 15,0 0-15,22-21 16,-1 0-16,0 0 0,0 0 0,0-21 15,0 0-15,1 0 0,20 0 16,-21 0-16,0-1 0,0 1 0,1-21 16,-1 21-16,0 0 0,0-22 15,-21 22-15,0-21 0,21 21 16,-21-22-16,0 22 0,21 0 0,-21 0 16,0 0-16,0 42 31,0 0-31,0 0 0,0 21 15,0-20-15,0-1 0,0 0 0,0 0 16,0 21-16,0-20 0,0-1 16,0 0-16,0 0 0,0 0 0,0 0 15,0 1-15,22-22 16,-1 0-16,0 0 16,0 0-16,0-22 0,0 22 15,22-21-15,-22 0 0,0 0 0,21 0 16,-20 0-16</inkml:trace>
  <inkml:trace contextRef="#ctx0" brushRef="#br0" timeOffset="119384.28">7175 7641 0,'0'0'0,"0"-21"0,22 0 15,-22 0-15,-22 21 16,1 0-16,0 21 16,0-21-16,0 21 0,0 0 15,-1 0-15,1 1 0,21-1 16,0 0-16,0 0 0,0 0 15,0 0-15,0 1 0,21-1 16,1-21-16,-1 0 0,0 0 16,0 21-16,0-21 0,0 0 0,1 0 15,-1 21-15,0-21 16,0 21-16,-21 0 0,0 1 16,0-1-16,0 0 15,-21 0-15,-21-21 0,20 21 16,1 0-16,-21-21 0,21 22 0,-22-22 15,1 0-15,21 0 16,0 0-16,0 0 0,21-22 16,0 1-1,0 0-15,21 0 0,0-21 0,0 20 16,0 1-16</inkml:trace>
  <inkml:trace contextRef="#ctx0" brushRef="#br0" timeOffset="119832.03">7387 7154 0,'0'85'31,"0"-43"-31,0-20 0,0 20 0,0 21 16,0-20-16,0-1 0,0 0 15,0 1-15,0-1 0,0 0 0,0 1 16,0-1-16,0-21 0,0 22 15,0-1-15,0-21 0,0 21 0,0-20 16,0-1-16,0 0 0,0 0 0,0 0 16,0-42 15,0 0-31,0 0 16,0 0-1,0-22-15,0 22 0,21 0 0,0 0 16,1 0-16,-22-1 0,21-20 0,0 21 15,0 0-15,0 0 0,0 21 16,-21-22-16,22 22 0,-1 0 0,0 0 16,0 0-16,0 0 0,0 22 0,1-1 15,-22 21-15,21-21 16,-21 0-16,0 1 0,0-1 0,0 0 16,0 0-16,0 0 0,0 0 0,0 1 15,-21-22-15,21 21 0,0 0 16,0-42 15,0 0-31</inkml:trace>
  <inkml:trace contextRef="#ctx0" brushRef="#br0" timeOffset="120060.02">8107 7260 0,'-21'21'0,"21"1"0,0 20 16,-22-21-16,22 21 0,-21-20 0,21 20 16,0 0-16,0 1 0,0-22 15,0 21-15,0 0 0,0-20 0,0 20 16,0-21-16,0 0 0,0 22 0,0-22 16,0 0-16,0 0 0,0 0 15,21-21 1</inkml:trace>
  <inkml:trace contextRef="#ctx0" brushRef="#br0" timeOffset="120284.17">8213 7260 0,'-22'43'31,"22"-22"-15,0 21-16,0-21 0,0 0 0,0 1 16,0 20-16,0-21 0,22 0 0,-22 0 15,0 1-15,0-1 0,21-21 16,-21 21-16,21-21 0,0 0 31</inkml:trace>
  <inkml:trace contextRef="#ctx0" brushRef="#br0" timeOffset="120530.03">8594 7133 0,'0'0'0,"-22"0"16,1 21-16,0-21 15,0 22-15,0 20 0,0-21 0,-1 0 16,1 22-16,-21-22 0,21 21 0,0 0 15,-1-20-15,1-1 0,0 21 16,0-21-16,0 0 0,21 1 0,-21-22 16,21 21-16,21-21 31,0-21-31,-21-1 0,21 1 0,0 0 16,0-21-16,22 21 0</inkml:trace>
  <inkml:trace contextRef="#ctx0" brushRef="#br0" timeOffset="120731.91">8509 7154 0,'0'22'0,"0"-44"0,-21 65 0,21-1 0,-21 0 15,21-20-15,0 20 0,0 21 16,-22-20-16,22-1 0,-21 43 16,21-43-16,0 0 0,0 1 15,0-22-15,0 21 0,0-21 0,0 1 16,0-1-16,0 0 0,0 0 15,0 0-15,21-21 16,1 0-16,-1 0 0,-21-21 16,21 21-16,0-21 0</inkml:trace>
  <inkml:trace contextRef="#ctx0" brushRef="#br0" timeOffset="121147.68">8763 7578 0,'0'0'0,"0"-21"0,-21 21 15,0 0 1,-1 0-16,1 0 16,0 0-16,0 0 0,21 21 0,-21-21 15,0 21-15,-1 0 0,1 0 0,21 0 16,0 1-16,-21-1 0,21 0 16,0 0-16,-21 0 15,21 0-15,0 1 16,21-22-16,0 0 0,0 0 15,1-22-15,-1 22 0,0-21 16,0 0-16,0 21 0,0-21 16,-21 0-16,0 0 0,22 21 0,-22-22 15,0 1-15,0 0 0,0 0 16,0 42 15,0 0-31,0 0 16,0 1-16,0-1 0,0 0 15,0 0-15,0 0 0,21-21 16,-21 21-16,21-21 0,0 22 16,0-22-16,0 0 15,1 0-15,-1 0 0,0 0 0,0-22 16,21 22-16,-20-21 0,-1 0 0,0 0 16,0 21-16</inkml:trace>
  <inkml:trace contextRef="#ctx0" brushRef="#br0" timeOffset="121449.5">9165 7408 0,'0'-21'0,"0"42"0,-21-21 31,21 22-31,0-1 0,0 0 16,0 21-16,0-21 0,0 22 0,0-1 16,0-21-16,0 22 0,0-1 0,0 0 15,0 1-15,21 20 0,-21-21 0,0 22 16,21-22-16,-21 22 0,0-1 15,0-20-15,21 20 0,-21 1 0,22-22 16,-22 21-16,0-20 0,21-1 0,0 0 16,-21 1-16,0-22 15,0 21-15,0-21 0,0 1 0,0-1 16,0 0-16,0-42 31,0-22-31,0 22 16,0 0-16,0-21 0,0 21 0,0-22 15,0 1-15,0-22 0</inkml:trace>
  <inkml:trace contextRef="#ctx0" brushRef="#br0" timeOffset="121696.36">9059 7620 0,'0'-42'0,"0"84"0,0-127 0,-21 64 16,21-21-16,0 21 15,0 0-15,0-1 0,0 1 0,0 0 16,21 0-16,0 21 0,1 0 0,-1-21 15,21 21-15,-21 0 0,22 0 16,-22 21-16,21 0 0,0 43 16,-20-43-16,-1 0 0,-21 21 0,0-21 15,0 1-15,0-1 0,0 0 16,-21 0-16,-1 0 0,1 0 0,-21 1 16,21-22-16,-22 0 0,22 21 15,-21-21-15,21 0 0,-22 0 0,22 0 16,0 0-16,0-21 0,-21 21 15,20-22-15,1 1 0</inkml:trace>
  <inkml:trace contextRef="#ctx0" brushRef="#br0" timeOffset="122073.15">9017 6117 0,'-21'0'0,"42"0"0,-63 0 15,20 21-15,22 1 16,0-1-16,0 0 0,0 21 16,0-21-16,0 1 0,0 20 0,0-21 15,0 21-15,0-20 0,0 20 16,0-21-16,0 0 0,22 0 0,-22 1 16,21-22-16,0 21 0,0-21 15,21 0-15,-20 0 16,-1 0-16,0-21 0,0-1 0,21 1 15,-20 0-15,-1 0 0</inkml:trace>
  <inkml:trace contextRef="#ctx0" brushRef="#br0" timeOffset="122522.97">9207 5884 0,'0'0'0,"-42"0"16,21 0-16,-21 0 0,-1 0 0,22 0 15,-21 22-15,-1-1 0,1 0 16,0 0-16,-1 21 0,1 1 0,21-1 16,-21 0-16,20 1 0,1-1 15,0 22-15,0-22 0,21 21 0,-21-20 16,21 20-16,0-20 0,0-1 16,21 0-16,21-21 0,-21 1 0,22 20 15,-1-21-15,22 0 0,-22-21 0,21 21 16,1-21-16,-1 0 0,1 0 15,-1 0-15,43 0 16,-63 0-16,62-42 0,-62 21 0,20 0 16,-42 0-16,22-22 0,-1 22 15,-21-21-15,0-1 0,1 1 16,-22 0-16,0-1 0,0-20 0,0 21 16,0-1-16,-22-20 0,-20 20 15,21-20-15,-21 21 0,20-1 0,-20 1 16,0 0-16,-1 20 0,1 1 15,0 0-15,-1 21 0,1 0 0,0 0 16,-1 0-16,1 21 0,0 0 0,-1 22 16,1-22-16,21 21 0,-21 1 15,20-1-15,1 0 0,0 1 0,-21 41 16,42-41-16,0 20 16</inkml:trace>
  <inkml:trace contextRef="#ctx0" brushRef="#br0" timeOffset="123428.02">11451 6392 0,'0'0'0,"-42"-105"31,21 105-31,-1 0 16,22 21-16,-21 21 15,21 0-15,0 1 0,0 20 0,0-20 16,0 20-16,0 1 0,0-1 0,0 1 15,0-22-15,-21 21 0,21-20 16,-21-1-16,0 22 0,0-22 0,-1 0 16,1 1-16,0-1 0,0-21 15,0 0-15,21 0 0,0 1 0,-21-1 16,-1-21-16,22-21 16,0-1-1,0 1-15,0 0 0,0 0 16,0-21-16,0 20 0,0-20 0,0 21 15,0-21-15,0 20 0,0-20 0,0 21 16,0-21-16,0 20 0,0 1 16,0 0-16,0 0 0,0 42 31,0 0-31,0 0 0,0 1 0,0-1 16,0 0-16,0 0 0,22 21 0,-1-20 15,-21-1-15,21 0 0,0 0 16,0 0-16,0 0 0,1 1 15,-1-1-15,0-21 0,0 0 0,0 0 16,0 0-16,1 0 0,-1 0 16,0 0-16,0 0 0,0-21 0,0-1 15,1 1-15,-1 0 0,0 0 16,-21 0-16,0 0 0,21-22 16,-21 22-16,21 0 0,-21 0 0,21 0 15,-21-1-15,0 1 0,0 42 31,0 1-31,0-1 0,0 0 16,-21 0-16,21 21 0,-21-20 0,21-1 16,-21 0-16,21 0 0,0 0 15,0 22-15,0-22 16,0 0-16,21-42 31,-21 0-31,21-1 16</inkml:trace>
  <inkml:trace contextRef="#ctx0" brushRef="#br0" timeOffset="123595.93">11684 6773 0,'0'-21'16,"0"42"-16,0-63 0,-21 42 16,0 0-16,-1 0 15,22 21-15,-21-21 16,21 21-16,0 1 15,0-1 1,0 0-16,21-21 16</inkml:trace>
  <inkml:trace contextRef="#ctx0" brushRef="#br0" timeOffset="124067.66">11917 6858 0,'0'0'16,"0"21"-16,0 0 0,0 1 15,0-1-15,0 0 0,0 0 16,0 0-16,0 0 0,0 1 16,-21-1-16,21 0 0,-22 0 0,22 0 15,0 0-15,-21 1 0,21-1 0,0 0 16,0 0-16,-21 0 16,0-21-1,21-21 1,0 0-16,0 0 0,0 0 15,0-1-15,0 1 0,0 0 0,21-21 16,0 21-16,0-1 0,-21-20 16,22 21-16,-1 0 0,0 0 15,0-1-15,-21 1 0,21 0 0,0 21 16,1 0 0,-22 21-16,0 0 0,21 1 15,-21-1-15,0 0 0,0 0 0,21 0 16,-21 22-16,0-22 0,0 0 0,0 0 15,0 21-15,0-20 0,0-1 16,21 0-16,-21 0 0,0 0 16,21-21-16,0 0 0,1 0 15,-1 0 1,-21-21-16,21 0 0,0 0 16,0 0-16,0-1 0,-21-20 15,22 21-15,-1 0 0,-21-22 16,0 22-16,21-21 0,0 0 0,-21-1 15,21 1-15</inkml:trace>
  <inkml:trace contextRef="#ctx0" brushRef="#br0" timeOffset="124796.05">12425 6541 0,'0'-64'0,"0"43"0,-21 190 15,42-359-15,-21 296 0,0-191 16,0 127-16,-21-21 16,21 22-16,-22-1 0,22 0 0,0 1 15,0-1-15,0 0 0,0 1 16,-21-1-16,21 0 0,0-20 0,-21 20 15,21-21-15,0 0 0,0 0 16,0 1-16,0-1 0,0 0 16,0 0-16,0-42 31,0 0-15,0 0-16,0-1 0,0 1 15,21 0-15,0 0 0,-21-21 0,22 20 16,-1 1-16,-21 0 0,21-21 15,0 21-15,0-1 0,0 1 16,-21 0-16,22 21 0,-1 0 0,-21 21 31,0 0-15,-21 1-16,-1-22 0,1 21 0,0 0 16,0-21-16,0 21 0,0 0 15,-1-21-15,1 0 0,0 21 16,21 1-1,0-1 1,0 0-16,0 0 0,0 0 16,0 0-16,21 1 15,-21-1-15,21-21 16,-21 21-16,22 0 0,-1-21 0,0 21 0,0-21 16,0 0-16,0 0 0,1 0 15,-1 0-15,21 0 16,-21 0-16,0 0 0,1-21 0,20 21 15,-21-21-15,0 0 0,22 21 0,-22-21 16,21-1-16,-21 1 0,0 0 16,1 21-16,-22-21 0,0 0 0,21 0 15,-21-1-15,0 1 0,0-21 0,0 21 16,0 0-16,0-1 16,-21 22-16,-1 0 0,1 0 15,0 0-15,0 22 16,0-1-16,21 0 0,0 0 15,0 0-15,0 0 0,-21 1 16,21-1-16,0 0 0,0 0 0,0 0 16,0 0-16,21 1 15,0-22-15,0 21 0,0-21 16,22 0-16,-22 0 0,21 0 0,0 0 16,-20 0-16,20 0 0,0 0 15,1 0-15,-1-21 0,0-1 0</inkml:trace>
  <inkml:trace contextRef="#ctx0" brushRef="#br0" timeOffset="125328.04">13652 6668 0,'0'0'0,"0"-22"0,0 1 16,-21 21-16,0 0 0,0 0 15,0 0-15,0 0 16,-1 0-16,1 0 0,0 0 0,0 0 15,-21 21-15,20 1 0,1-1 0,0 21 16,0-21-16,-21 0 0,20 22 0,22-22 16,-21 21-16,21-21 0,-21 1 0,21-1 15,0 0-15,0 0 16,0 0-16,21 0 0,0 1 0,1-22 16,-1 0-16,21 0 0,-21 0 0,0 0 15,1 0-15,-1 0 16,21-22-16,-21 22 0,0-21 0,22 0 15,-22 21-15,0-21 0,0 0 0,0-22 16,1 22-16,-1 0 0,0-21 16,0-1-16,-21 1 0,21 0 0,-21-1 15,21-20-15,-21-1 0,22 22 16,-1 0-16,-21-22 0,21 22 0,-21 0 16,0-1-16,21 22 0,-21 0 15,0 0-15,0 0 0,0 42 16,-21 0-1,0 21-15,21 1 0,-21-1 0,-1 21 16,1 1-16,0-1 0,21 1 16,0-1-16,0 1 0,0-1 0,0-20 15,0-1-15,0 0 0,21 1 0,0-22 16,1 0-16,20 21 0,-21-42 16,21 22-16,1-1 0,-1-21 0,0 0 15,22 0-15,-22 0 0,1 0 16,-1-21-16,21-1 0,-20 22 0,-1-21 15,-21 0-15,22 0 0,-22 21 0</inkml:trace>
  <inkml:trace contextRef="#ctx0" brushRef="#br0" timeOffset="126600.28">11430 7514 0,'0'0'0,"0"-21"0,-21 0 0,21 0 16,-21 42 15,21 0-31,0 21 0,0-20 0,0 20 15,0-21-15,0 21 0,0 1 16,0-1-16,0-21 0,0 22 0,0-1 16,0 0-16,0-21 0,0 22 0,0-22 15,0 21-15,0-21 0,0 1 16,0-1-16,0 0 0,0-42 31,21 0-15,-21-1-16,0 1 0,0 0 0,0 0 15,21 0-15,-21-22 0,21 22 0,-21 0 16,0-21-16,0 21 0,21-1 16,0 1-16,1 0 15,-1 21 1,-21 21-16,21-21 0,-21 21 0,21 1 16,-21-1-16,0 0 0,0 0 15,21 0-15,0 0 0,-21 1 0,22-1 16,-22 0-16,21 0 0,0 0 0,0-21 15,-21 21-15,21-21 0,0 0 16,1 0-16,20 0 0,-21 0 0,0 0 16,22 0-16,-22 0 0,21-21 0,-21 21 15,22-21-15,-22 0 0,21 0 16,-21 0-16,0-1 0,1 1 16,-1 0-16,-21 0 0,21 0 0,-21 0 15,0-22-15,0 22 0,0 0 16,-21 0-16,0 0 0,-22-1 0,22 1 15,0 21-15,0 0 0,0 0 0,-1 0 16,1 0-16,0 21 0,0-21 16,0 22-16,21-1 0,0 21 0,-21-21 15,21 0-15,0 1 0,0 41 16,0-42-16,0 0 0,0 1 16,0-1-16,0 0 0,0 0 0,21 0 15,0-21-15,0 0 16,0 0-16,0 0 15,1 0-15,-1 0 0,0-21 16,0 0-16,-21 0 0,21 0 0,0-1 16,-21 1-16,0 0 15,0 0-15,0 0 0,0 0 0,0-1 16,0 1-16,22 0 0,-22 42 31,0 0-31,0 1 16,0-1-16,0 0 0,0 0 15,21 21-15,-21-20 0,0-1 0,0 0 16,21 0-16,0 0 0,0 0 0,0 1 16,1-22-16,-1 0 15,0 0-15,0 0 0,0 0 0,0 0 16,1 0-16,-1-22 0,21 1 16,-21 21-16,0-21 0,-21 0 0,22 0 15,-1 0-15,-21-1 0,21 1 16,-21 0-16,0 0 0,0 0 0,0 0 15,0-1-15,0 1 0,0 0 16,-21 21-16,0 0 0,-1 0 16,22 21-1,0 0-15,0 1 0,0-1 0,0 0 16,0 0-16,0 0 0,0 0 0,0 1 16,0-1-16,0 0 0,0 0 15,0 0-15,0 0 0,0 1 16,0-1-16,0 0 0,0-42 47,0 0-47</inkml:trace>
  <inkml:trace contextRef="#ctx0" brushRef="#br0" timeOffset="127036.03">12573 7557 0,'0'0'15,"0"21"1,0 0 0,21-21-16,-21 21 0,0 0 0,0 0 15,21 1-15,-21 20 0,21-21 16,1 0-16,-22 0 0,21 1 0,-21-1 16,0 0-16,21 0 0,-21 0 0,21 0 15,-21 1-15,0-1 0,21-21 16,-21 21-16,0 0 0,0-42 31,0 0-15,0 0-16,0-1 0,0 1 15,0 0-15,0 0 16,0-21-16,0 20 0,21 1 16,1 0-16,-22 0 0,21 21 0,0-21 15,0 0-15,0 21 0,0 0 16,1 0-16,-22 21 0,21 0 15,0 0-15,-21 0 0,21 0 0,0 1 16,-21 20-16,0-21 0,0 0 0,21 0 16,-21 1-16,0-1 0,0 0 15,0 0-15,22-21 0,-1 0 16,0 0 0,0 0-16,-21-21 0,21 0 15</inkml:trace>
  <inkml:trace contextRef="#ctx0" brushRef="#br0" timeOffset="127684.41">13420 7430 0,'0'0'0,"-22"0"32,22 21-32,-21 0 0,21 0 15,-21 21-15,21-20 0,0 20 0,0-21 16,0 21-16,0-20 0,0-1 15,0 21-15,0-21 0,0 0 16,21 1-16,-21-1 0,0 0 0,21 0 16,1 0-16,-22-42 47,0 0-47,0 0 0,0 0 0,0-1 15,0 1-15,0 0 0,0 0 16,0-21-16,0 20 0,0-20 0,0 0 15,0 21-15,0-22 0,0 22 0,0-21 16,0 21-16,0-1 16,0 44-1,0-1-15,0 0 0,0 0 16,21 0-16,0 0 0,0 22 16,-21-22-16,21 0 0,-21 0 0,21 0 15,1 1-15,-1-1 0,-21 0 0,21 0 16,0-21-16,-21 21 15,21-21-15,0 0 16,-21-21 0,0 0-16,0 0 0,0 0 15,0-1-15,22 1 0,-22 0 0,0 0 16,0-21-16,0-1 0,21 1 16,-21 21-16,0-22 0,21 1 15,-21 21-15,0-21 0,0 20 0,0 44 16,0-1-1,0 0-15,0 21 0,0-21 16,0 22-16,0-1 0,21 0 0,-21 1 16,0-1-16,21 0 0,-21-20 15,0 20-15,0-21 0,0 0 0,21 0 16,1 1-16,-22-1 0,42 0 16,-42 0-16,21-21 0,0 0 15,0 0-15,1 0 0,-1 0 0,21 0 16,-21-21-16,22 21 0</inkml:trace>
  <inkml:trace contextRef="#ctx0" brushRef="#br0" timeOffset="128104.17">14351 7535 0,'0'0'0,"-21"0"0,0-21 0,-1 0 16,1 21-16,0 0 0,-21 0 0,21 0 15,-1 0-15,1 0 0,0 0 0,-21 21 16,21 0-16,-1 1 0,1-1 15,21 0-15,-21 0 0,21 21 0,-21-20 16,21-1-16,0 0 0,0 0 0,0 0 16,0 0-16,0 1 15,0-1-15,21-21 16,0 0-16,0 0 16,1 0-16,-1 0 15,0-21-15,0 21 0,0-22 0,0 1 16,-21 0-16,22 0 0,-1 0 0,0 0 15,-21-22-15,0 22 0,21 0 16,-21 0-16,21 0 0,-21 42 31,0 0-31,0 0 16,0 0-16,0 0 0,0 1 0,0-1 16,0 0-16,0 0 15,21 0-15,1-21 16,-1 0-16,0 0 0,0 0 15,0 0-15,0 0 0,1 0 0,-1 0 16,21-21-16,-21 0 0,0 21 0,1-21 16,-1 21-16</inkml:trace>
  <inkml:trace contextRef="#ctx0" brushRef="#br0" timeOffset="128400">14668 7430 0,'0'0'0,"-21"0"0,0 21 16,21 0-16,0 0 0,0 21 15,0-20-15,-21 20 16,21 0-16,0-21 0,0 64 16,0-43-16,0 1 0,0 20 0,0-20 15,0-1-15,21 21 0,-21-20 16,0 20-16,0 1 0,0-22 0,0 22 16,21-22-16,-21 21 0,21-20 0,-21-1 15,0 0-15,0 1 0,22-22 0,-22 21 16,21-21-16,-21 22 0,21-22 15,-21 0-15,0 0 16,0-42 0,0 0-1,0 0-15,0 0 0,0-1 16,-21-20-16,21 0 0,-21-1 0,21 1 16,-22 0-16,22-1 0</inkml:trace>
  <inkml:trace contextRef="#ctx0" brushRef="#br0" timeOffset="128612.07">14584 7789 0,'0'0'0,"0"-63"0,0-1 0,-21 22 0,21-64 16,0 43-16,0 20 16,0 1-16,0 21 0,0-21 0,0 20 15,0 1-15,21 0 0,0 21 16,0 0 0,0 21-16,-21 0 0,21 1 15,-21-1-15,0 42 0,0-42 16,0 1-16,0-1 0,0 0 15,0 0-15,0 0 0,0 0 16,-21-21-16,0 22 0,0-22 16,0 0-16</inkml:trace>
  <inkml:trace contextRef="#ctx0" brushRef="#br1" timeOffset="134847.9">296 10668 0,'0'0'0,"-21"0"0,0 21 0,0-21 16,0 0 0,21 21-16,21-21 31,0 0-31,0 0 0,21 0 0,-20 0 15,20 0-15,21 0 0,-20 0 16,-1 0-16,22-21 0,-22 21 0,21-21 16,-20 0-16,-1 21 0,0-21 15,1 0-15,-1 21 0,0-22 0,1 1 16,-1 0-16,-21 21 0,0-21 16,22 21-16,-64 0 31,-1 0-31,1 0 15,0 0-15,0 0 0,0 0 16,0 0-16,-1 0 0,1 0 0,0 0 16,0 0-16,0 0 15,42 0 32,-21-21-31,21 21-16,0 0 0,0 0 0,1 0 0,-1-21 15,0 21 1,0 0-16,0 21 16,-21 0-16,0 21 15,0-21-15,0 1 0,0 20 0,-21-21 16,0 21-16,-21-20 0,20-1 16,1 21-16,0-21 0,0 0 0,0 1 15,0-1-15,-1 0 0,22 0 16,0 0-16,0 0 15,22-21 1,-1 0-16,0-21 16</inkml:trace>
  <inkml:trace contextRef="#ctx0" brushRef="#br1" timeOffset="135700.43">1990 10689 0,'42'-21'16,"-21"0"-1,0 0-15,0 0 0,-21-1 0,22 1 16,-22 0-16,0 0 0,0 0 16,0 0-16,0-1 0,0 1 0,0-21 15,-22 21-15,1 0 0,0 21 16,0-22-16,0 1 0,-22 21 0,22 0 15,-21 0-15,21 0 0,-22 0 16,1 0-16,21 21 16,0 1-16,-22 20 0,22-21 0,21 21 15,-63 107 1,63-107-16,-21 0 0,21 1 16,0-1-16,0 0 0,0 1 0,0-22 15,0 21-15,0-21 0,0 0 16,0 1-16,21-1 0,0-21 15,0 0-15,0 0 0,22 0 16,-22-21-16,0 21 0,0-22 16,0 1-16,0 0 0,1 0 15,-1 0-15,0 0 0,0-22 0,0 22 16,0-21-16,1 21 0,-22-22 16,21 1-16,0 0 0,-21-1 15,21 22-15,-21-21 0,0 21 0,0-1 16,21 1-16,-21 42 15,0 1 1,21-1-16,-21 21 0,0 0 16,0-20-16,0 20 0,0 0 0,0 1 15,0-22-15,0 21 0,0 0 0,0-20 16,0-1-16,0 21 0,0-21 16,0 0-16,0 1 0,22-1 0,-1-21 15,0 0 1,0 0-16,0 0 0,0 0 15,22-21-15,-22-1 0,21 1 0</inkml:trace>
  <inkml:trace contextRef="#ctx0" brushRef="#br1" timeOffset="136100.46">2836 10456 0,'0'0'0,"21"-21"0,1 0 0,-22 0 0,0 0 15,0 0-15,-22 21 16,1 0-16,0 0 15,0 0-15,-21 0 0,20 0 16,-20 21-16,21 0 0,-21 0 0,-1 0 16,22 0-16,0 1 15,0-1-15,0 0 0,21 0 0,0 0 16,0 0-16,0 1 0,0-1 16,21 0-16,0-21 0,21 0 15,-21 0-15,1 21 0,20 0 0,0-21 16,-21 21-16,22-21 0,-22 22 15,0-22-15,0 21 0,0-21 0,1 21 16,-22 0-16,0 0 0,0 0 16,0 1-16,-22-1 0,-20 0 15,21-21-15,-21 21 0,-1 0 0,1-21 16,0 21-16,20-21 16,-20 0-16,0 0 0,-1 0 0,22 0 15,0 0-15,0 0 0,0 0 0,0 0 16,21-21-1,0 0-15,0 0 16,21 0-16,0 21 0,21-21 16,-21-1-16</inkml:trace>
  <inkml:trace contextRef="#ctx0" brushRef="#br1" timeOffset="136392.29">3175 10372 0,'0'0'0,"0"-21"0,0-1 16,-21 22 0,0 0-16,-1 0 15,1 0-15,0 0 16,0 0-16,21 22 0,-21 20 16,0-21-16,21 21 0,-22 1 0,22-1 15,0 0-15,-21 1 0,21-1 16,0-21-16,0 22 0,0-1 0,0-21 15,0 21-15,0-20 0,21-1 0,1 0 16,-1-21-16,-21 21 0,21-21 16,0 0-16,21 0 15,-20 0-15,-1 0 0,0 0 0,0-21 16,0 0-16,22 21 0,-22-21 16</inkml:trace>
  <inkml:trace contextRef="#ctx0" brushRef="#br1" timeOffset="136809.04">3408 10626 0,'0'0'0,"-21"0"0,-1 0 15,22 21-15,-21-21 0,21 21 16,21-21 15,1-21-31,-1 21 16,0-21-16,0 21 0,-21-21 15,42-1-15,-42 1 0,0 0 16,22 0-16,-22 0 0,0 0 16,0-1-16,0 1 0,0 0 15,-22 21-15,1 0 16,0 0-16,0 0 0,0 21 16,0 0-16,-1-21 0,1 22 0,0 20 15,0-21-15,0 0 0,21 22 16,0-22-16,0 0 0,0 21 0,0-21 15,0 1-15,0-1 0,0 0 16,0 0-16,21 0 16,0-21-16,0 21 0,0-21 0,1 0 15,-1 0-15,0 0 0,0 0 0,0 0 16,0-21-16,22 0 0,-22 21 16,0-21-16,0 0 0,0 0 0,1-1 15,20 1-15,-42-21 0,21 21 0,0 0 16,0-22-16</inkml:trace>
  <inkml:trace contextRef="#ctx0" brushRef="#br1" timeOffset="137220.29">3768 10414 0,'0'-42'0,"0"21"16,-22 105-16,44-105 0,-22-21 31,0 63-31,0 21 0,0-21 16,0 1-16,0 20 0,0-21 0,-22 21 15,22-20-15,0-1 0,0 21 16,0-21-16,0 0 0,0 1 0,0-1 15,0 0-15,0-42 47,0 0-31,0-1-16,0 1 16,0 0-16,0-21 0,22 21 0,-1-22 15,-21 22-15,21-21 0,0-1 16,0 22-16,0-21 0,1 21 0,-1 0 15,0-1-15,0 22 0,0 0 0,0 0 16,1 0-16,-1 22 16,-21-1-16,21 0 0,-21 0 0,21 0 15,-21 0-15,0 22 0,0-22 16,0 0-16,0 0 0,0 22 0,0-22 16,0 0-16,0 0 0,0 0 15,0 0-15,0 1 16,21-22-1,0-22 1,-21 1-16,22 0 0,-1 21 16</inkml:trace>
  <inkml:trace contextRef="#ctx0" brushRef="#br1" timeOffset="138488.07">4466 10393 0,'21'-21'0,"-21"-64"31,0 64-31,-21 21 16,21-21-16,-21 21 0,0 0 0,0 0 16,-1 0-16,1 21 0,0-21 15,0 21-15,21 0 0,-21 0 16,0 22-16,-1-22 0,22 0 0,0 21 16,-21-20-16,21 20 0,-21-21 15,21 21-15,0-20 0,-21-1 0,21 0 16,0 0-16,0 0 0,0 0 0,21-21 15,0 0-15,0 0 16,1 0-16,-1 0 0,0 0 16,0-21-16,0 21 0,0-21 0,1 0 15,-1 0-15,0-22 0,0 22 16,0 0-16,-21-21 0,0-1 0,0-41 16,0 41-16,0 22 15,0-21-15,0 0 0,0-1 16,0 1-16,0 0 0,0 20 0,0-20 15,-21 21-15,21 0 0,0 0 16,0-1-16,-21 22 16,21 22-16,0-1 15,0 21-15,0-21 0,0 0 16,0 22-16,0-1 0,0 0 0,0 1 16,0-1-16,0 0 0,0 1 15,0-1-15,0 0 0,0 1 16,21-22-16,0 21 0,0-21 0,-21 1 15,22-1-15,-1 0 0,0-21 0,21 0 16,-21 0-16,1 0 0,-1 0 16,21 0-16,0-21 0,-20 21 15,-1-21-15,0-1 0,0 1 0,0 0 16,0 0-16,-21-21 0,22-1 16,-1 22-16,-21-21 0,0 21 15,0-1-15,0 1 16,0 42-1,0 1 1,0-1-16,0 0 0,0 0 16,0 0-16,0 22 15,0-22-15,0 0 0,0 0 0,0 0 16,0 0-16,0 1 16,21-22-16,0 0 15,0 0-15,0 0 0,1-22 16,-22 1-16,21 0 0,0 21 15,-21-21-15,0 0 0,21-22 0,-21 22 16,21 0-16,-21-21 0,21 21 0,-21-1 16,0 1-16,22-21 15,-22 21-15,21 21 0,-21-21 0,21 21 32,-21 21-17,0 0-15,21 0 0,-21 21 16,0-20-16,0-1 0,0 0 0,0 0 15,21 0-15,-21 0 0,21 1 16,-21-1-16,22-21 0,-1 21 0,0-21 16,0 0-16,0 0 0,0 0 15,1 0-15,-1 0 0,0-21 16,21 0-16,-21-1 0,1 1 0,20 0 16,-21 0-16,0 0 0,22 0 15,-22-1-15,-21-20 0,21 21 0,-21 0 16,0 0-16,0-1 0,0 1 15,-21 0-15,0 0 0,-1 21 0,1 0 16,0 0-16,0 0 0,-21 0 16,20 0-16,1 21 0,-21-21 0,21 21 15,0-21-15,-1 21 0,1 1 0,21-1 16,-21 0-16,21 0 16,0 0-16,0 0 0,0 1 0,21 20 15,0-21-15,1 0 0,-1 0 16,0 22-16,0-22 0,0 21 15,22-21-15,-22 22 0,0-1 0,0 0 16,-21 1-16,21-1 0,0 0 16,-21 22-16,0-22 0,0 22 15,0-1-15,0 1 0,-21-1 0,0 1 16,0-1-16,0 1 0,-22 42 16,1-64-16,-21 21 15,41-41-15,-20-1 0,21 0 0,0 0 16,0-21-16,-1 0 0,1 0 0,0 0 15,0 0-15,0 0 0,21-21 0,0 0 16,-21 0-16,21-1 0,0-20 16,0 0-16,0-1 0,0 1 0,0-21 15</inkml:trace>
  <inkml:trace contextRef="#ctx0" brushRef="#br1" timeOffset="138695.95">5186 10012 0,'-21'-21'0,"42"42"0,-64-63 16,22 42-16,0 0 31,21 21 0,0 0-15,0 0-16,-21-21 15,0 21-15</inkml:trace>
  <inkml:trace contextRef="#ctx0" brushRef="#br1" timeOffset="139355.82">1524 12129 0,'0'0'0,"-42"0"0,20 0 0,1 21 15,0-21-15,21 21 16,21-21-16,22 0 15,-22 0-15,21 0 0,0 0 0,1 0 16,-1 0-16,22-21 0,-22 0 16,0 21-16,1-22 0,-22 1 0,21 21 15,0-21-15,-20 0 0,-1 21 16,0-21-16,0 21 0,-21-21 16,0-1-16,-21 22 15,0 0 1,0 0-16,-1 0 0,1 0 0,0 0 15,0 0-15,21-21 0,21 21 47,0 0-47,0 0 0,1 21 16,-1 1-16,0-1 0,0 0 16,-21 0-16,0 0 0,0 0 0,0 1 15,0-1-15,0 0 0,0 0 16,0 0-16,-21 0 0,0 1 0,0-1 15,21 0-15,-22 0 0,1 0 16,0-21-16</inkml:trace>
  <inkml:trace contextRef="#ctx0" brushRef="#br1" timeOffset="139758.15">2603 11705 0,'0'0'0,"22"-21"0,-22 0 16,0 0-16,0 0 0,-22 21 15,1 0-15,0 0 0,0 0 16,-21 0-16,-1 21 16,22 0-16,-21 0 0,-1 0 0,22 22 15,0-22-15,0 0 0,0 21 16,21-21-16,0 1 0,0-1 0,0 0 15,0 0-15,0 0 0,21 0 16,0 1-16,21-22 0,-20 21 0,20-21 16,0 21-16,1-21 0,-22 21 0,21-21 15,-21 21-15,22 0 0,-22 1 16,0-22-16,-21 21 0,0 0 0,0 0 16,0 0-16,0 0 15,-21 1-15,-22-22 0,22 21 0,-21 0 0,0 0 16,20-21-16,-20 21 0,0-21 15,21 0-15,-1 0 0,1 0 16,0 0-16,0 0 0,21-21 16,0 0-16,0 0 15,0 0-15,21-22 0,0 22 0,0-21 16,1 21-16</inkml:trace>
  <inkml:trace contextRef="#ctx0" brushRef="#br1" timeOffset="140121.82">2794 11811 0,'0'64'16,"0"-43"-1,0 0-15,-21 42 0,0-41 16,21 20-16,0-21 0,0 21 16,0-20-16,0-1 0,0 0 0,0 0 15,0 0-15,21-21 16,0 0-16,0 0 0,0 0 0,0 0 15,22 0-15,-22-21 0,0 21 16,0-21-16,0 0 0,1 0 0,-1-1 16,-21 1-16,0-21 0,21 21 0,-21 0 15,0-1-15,0-20 16,0 21-16,-21 0 0,0 0 0,-1-1 16,1 1-16,-21 0 0,21 21 0,0 0 15,-22 0-15,22 0 0,0 0 16,0 0-16,0 0 0,21 21 0,-22 22 15,22-22-15,0 0 16,0 0-16,22 0 0,-1-21 16,0 0-16,0 0 0,0 0 15,22 0-15,-22 0 0</inkml:trace>
  <inkml:trace contextRef="#ctx0" brushRef="#br1" timeOffset="140467.82">3154 11917 0,'0'0'0,"-21"0"16,21-21-16,-22 21 0,22-21 16,-21-1-16,21 1 15,0 0-15,0 0 16,21 21-16,1 0 16,-1 0-16,0 0 0,0 21 15,0-21-15,22 21 0,-22 0 16,-21 1-16,21 20 0,0-21 0,-21 0 15,0 0-15,0 22 0,0-22 0,0 0 16,0 0-16,0 0 16,0 1-16,0-44 31,0 1-15,0 0-16,0 0 0,0 0 0,0 0 15,0-1-15,0-20 0,21 21 16,-21-21-16,0-1 0,21 22 0,1-21 15,-1-1-15,0 1 0,0-21 16,0 20-16,0 1 0,1-22 0</inkml:trace>
  <inkml:trace contextRef="#ctx0" brushRef="#br1" timeOffset="140647.94">3662 11303 0,'0'21'0,"-21"-21"0,42-21 0,-21 63 0,0-20 16,0 62-16,0-63 0,0 22 15,0-1-15,0 0 0,0 1 16,-21-1-16,21 0 0,0 1 0,-22-22 15,22 21-15,0 1 0,0-22 16,0 0-16,0 0 0,0 21 0,0-20 16,0-1-16,22 0 0,-1-21 15,0 0 1,0 0-16,0 0 0,-21-21 16,21 21-16,1-21 0</inkml:trace>
  <inkml:trace contextRef="#ctx0" brushRef="#br1" timeOffset="140988.38">3852 11832 0,'0'0'0,"-21"0"0,0 0 15,42 0 17,0 0-32,0-21 15,1 0-15,-1 21 0,0-21 0,0 0 16,0 21-16,0-22 0,1 1 15,-22 0-15,0 0 0,21 21 0,-21-21 16,0 0-16,0-1 16,-21 22-16,-1 0 15,1 0-15,0 0 0,0 22 0,0-1 16,0 0-16,-1 0 0,22 0 0,-21 0 16,21 1-16,-21-1 0,21 21 15,0-21-15,0 0 0,0 1 0,0-1 16,0 0-16,0 0 0,21-21 15,0 21-15,1-21 0,-1 0 0,0 0 16,0 0-16,21 0 0,-20 0 0,-1-21 16,21 21-16,0-21 0,-20 0 15</inkml:trace>
  <inkml:trace contextRef="#ctx0" brushRef="#br1" timeOffset="141496.1">4572 11557 0,'0'-21'0,"0"42"0,-21-42 0,0 0 16,-1 21-16,1 0 0,0 0 16,0 0-16,0 21 0,0-21 15,-1 21-15,1 0 0,0 0 16,21 1-16,0-1 0,-21 21 0,21-21 16,0 0-16,0 1 0,0 20 0,0-21 15,0 0-15,0 22 16,0-22-16,21-21 15,0 0-15,0 0 0,1 0 16,-1 0-16,0 0 0,0 0 16,0-21-16,0-1 0,1 1 0,-1 0 15,0 0-15,0 0 0,0 0 0,0-22 16,-21 22-16,0-21 0,22 21 16,-22-22-16,0 1 0,0-22 0,0 22 15,0-21-15,0 20 0,0-20 0,0-1 16,0 22-16,0 0 0,0-1 15,0 22-15,0 0 0,0 0 0,0 42 16,0 0 0,-22 21-16,22 1 0,0-1 15,0 22-15,0-1 0,0 1 16,-21-22-16,21 21 0,0 1 0,0-22 16,0 1-16,0-1 0,0 0 15,21 1-15,-21-22 0,43 42 16,-22-42-16,0 1 0,0-22 15,0 0-15,1 0 0,-1 0 16,0 0-16,0-22 0,0 1 16,0 0-16,1 0 0,-22 0 0,0 0 15,21-1-15</inkml:trace>
  <inkml:trace contextRef="#ctx0" brushRef="#br1" timeOffset="141696">3641 11578 0,'0'0'0,"-43"21"0,22-21 0,0 0 15,42 0 1,0 0-16,22 0 0,-1 0 16,-21-21-16,21 21 0,1-21 0,-1 0 15,22 0-15,-22 0 16,0 21-16,1-22 0,-1 1 15,0 21-15</inkml:trace>
  <inkml:trace contextRef="#ctx0" brushRef="#br1" timeOffset="143432.35">1799 12933 0,'-21'-42'0,"42"84"0,-63-127 0,21 43 16,-22 21-16,22 0 0,-21-1 0,-1 1 15,22 0-15,-21 21 0,21 0 16,-22 0-16,22 21 0,-21 0 0,21 1 16,0 20-16,-22 0 15,43 22-15,-21-1 0,0-20 0,0 20 16,21 1-16,-21-1 0,21-21 15,0 22-15,0-1 0,0-20 0,0 20 16,0-20-16,21-1 0,0 0 16,0-21-16,21 1 0,1-1 0,20-21 15,-20 0-15,20 0 0,1-21 16,-22-22-16,21 22 0,1-21 16,-22 21-16,1-22 0,-1 1 0,0 0 15,-21-1-15,22 1 0,-43 0 16,0-1-16,0 1 0,0 0 15,0-1-15,0 1 0,-21-22 0,-1 22 16,1 0-16,-21-1 0,21 1 16,-22 0-16,1 21 0,0-1 0,-1 22 15,1 0-15,0 0 0,-1 22 16,1-1-16,0 21 0,21 0 0,-22 1 16,43-1-16,0 22 0,0-22 15,0 0-15,0 22 0,0-22 0,0 0 16,43 1-16,-22-1 0,0-21 15,21 22-15,1-22 0,-22 0 0,21-21 16,0 21-16,1-21 0,-22 0 16,21 0-16,1 0 0,-22-21 15,21 21-15,-21-21 0,22 0 16,-22-1-16,0 1 0,0 0 0,0 0 16,0 0-16,-21 0 0,0-1 15,0 1-15,0 42 31,0 1-31,0-1 16,0 0-16,0 0 0,0 0 16,0 0-16,0 1 0,0-1 0,0 0 15,0 0-15,0 0 16,22-21-16,-1 0 16,0 0-1,0-21-15,-21 0 0,21 0 16,0 0-16,-21-1 0,0 1 0,22 0 15,-22 0-15,21 0 0,-21 0 16,21 21-16,-21-43 0,21 43 16,0 0-1,-21 21-15,0 1 16,21-1-16,-21 0 0,22 0 16,-22 0-16,0 0 0,21 1 15,0-1-15,-21 0 0,21-21 16,0 21-16,0-21 15,1 0-15,-1 0 0,0 0 0,0 0 16,0-21-16,0 0 0,22 21 16,-22-21-16,0-1 0,0 1 0,0-21 15,1 21-15,-1-22 0,-21 22 16,0-21-16,0 0 0,0-1 0,0 1 16,0 0-16,0-22 0,0 22 15,0-1-15,-21 1 0,21 0 0,-22 21 16,22-22-16,-21 22 0,21 0 0,0 63 31,0-21-15,0 22-16,21-1 0,-21 0 15,22 1-15,-1-1 0,-21 0 16,21 1-16,0-1 0,-21 0 16,21 1-16,0-22 0,-21 0 0,22 21 15,-1-20-15,0-22 0,-21 21 0,21-21 16,0 0-16,0 0 0,1 0 15,-1 0-15,0-21 0,0 21 16,-21-22-16,0 1 0,21 0 16,-21 0-16,0 0 0,0 0 15,0-1-15,0 44 32,0-1-17,0 0-15,0 0 16,0 0-16,0 0 15,0 1-15,21-22 16,1 0-16,-1 0 16,0 0-16,0 0 0,0-22 0,0 22 15,1-21-15,-1 0 0,0 0 16,0 21-16,-21-21 0,0 0 0,21-1 16,-21-20-16,0 21 0,0 0 0,0 0 15,0-1-15,0 1 16,0 42 15,0 1-31,0-1 0,0 21 16,0-21-16,0 0 0,21 22 0,-21-1 15,22-21-15,-22 22 0,21-1 16,0 0-16,0 1 0,-21 20 0,21-21 16,0 22-16,1-22 0,-22 22 0,21-1 15,0-20-15,-21 20 0,21-21 16,-21 22-16,0-22 0,0 1 0,0-22 15,0 21-15,0-21 0,0 0 16,-21 1-16,0-1 0,0-21 16,-1 0-16,1 0 0,0 0 0,-21 0 15,-1 0-15,22 0 0,-21 0 16,21-21-16,0 21 0,-22-22 0,43 1 16,-21 0-16,21-21 0,0 21 0,0-22 15,0 1-15,0-64 16,21 43-16,0-22 0</inkml:trace>
  <inkml:trace contextRef="#ctx0" brushRef="#br1" timeOffset="144147.95">4085 12658 0,'0'0'0,"-21"0"16,0 0 0,21 21-16,-21 0 15,21 0-15,0 0 0,0 22 16,0-22-16,0 0 0,0 0 0,0 0 16,21 22-16,0-22 0,0 0 15,-21 0-15,21-21 16,0 0-16,1 0 0,-1 0 15,0 0-15,0 0 16,0 0-16,0-21 0,-21 0 0,0 0 16,22 21-16,-22-21 0,0-1 15,0 1-15,0-21 0,0 21 0,-22 0 16,22-1-16,-21 1 0,0 0 0,0 0 16,21 0-16,0 0 0,-21-1 15,21 1-15,0 0 16,0 0-16,21 21 0,0-21 15,0 21-15,22 0 16,-22 0-16,0 0 0,21 0 0,-21 0 16,22 0-16,-1 21 0,-21-21 15,22 21-15,-22 0 0,21 0 16,-21 1-16,22 41 0,-43-42 16,0 0-16,21 1 0,-21-1 15,0 21-15,0-21 0,0 0 16,0 1-16,-21-22 15,-1-22 1,22 1 0,0 0-16,0 0 0,0-21 15,0 20-15,0 1 0,0-21 16,22 0-16,-1 20 0,0-20 0,21 0 16,-21-1-16,22 1 0,-1 21 15,0 0-15,1 0 0,-1 21 16,-21 0-16,22 0 0,-1 21 0,-21 0 15,0 0-15,0 21 0,1-20 16,-1 20-16,-21 0 0,0 1 0,0-1 16,0 0-16,0 1 0,0-1 0,-21 0 15,-1-21-15,22 22 0,-21-1 0,0-21 16,0 0-16,21 1 0,0-1 16,-21 0-16</inkml:trace>
  <inkml:trace contextRef="#ctx0" brushRef="#br1" timeOffset="144621.23">2159 14224 0,'-21'-42'16,"42"84"-16,-42-127 0,0 64 0,21-21 15,0 21-15,0 42 32,0 0-32,21 21 0,0 1 0,0-1 15,-21 22-15,21-1 0,0 1 16,-21-22-16,22 21 0,-22 1 0,0 21 16,0-43-16,0 0 15,0 1-15,0-22 0,0 0 16,0 0-16,0 0 0,21-42 31,0 0-31,0 0 0,0 0 0,0-22 16,1 1-16,20 0 0,-21-1 15,21-20-15</inkml:trace>
  <inkml:trace contextRef="#ctx0" brushRef="#br1" timeOffset="145976.1">2688 14034 0,'0'0'0,"-21"21"0,0 0 15,0 0-15,-22 0 16,1 0-16,21 22 0,-22-22 0,1 21 16,0 1-16,-1-22 0,1 21 15,0 0-15,21-20 0,-1-1 0,1 0 16,0 0-16,21 0 0,21-21 31,0 0-15,1 0-16,-1 21 0,0-21 0,0 22 15,21-1-15,-20 0 0,-1 0 16,21 0-16,-21 22 0,0-22 0,1 0 16,20 0-16,-21 0 0,0 0 15,0 1-15,22-1 0,-22 0 16,0-21-16,21 0 0,-20 0 0,20 0 16,-21 0-16,21 0 0,-20-21 15,20 0-15,-21-1 0,21 1 0,-20 0 16,20-21-16,0-1 0,-21 22 15,22-21-15,-22 0 0,0-1 0,-21 1 16,0 0-16,0-1 0,0 22 16,0-21-16,0 21 0,0-1 0,-21 22 15,0 0-15,0 0 0,-1 0 16,1 22-16,21-1 16,-21 0-16,0 0 0,0 21 0,21-20 15,-21 20-15,21 0 0,0-21 16,0 22-16,0-22 0,0 21 0,0-21 15,0 22-15,0-22 0,21-21 0,0 21 16,0-21-16,21 21 0,-20-21 16,20 0-16,-21 0 0,21-21 0,1 0 15,-22 0-15,21 0 0,1-1 16,-1 1-16,0 0 0,-21-21 0,1 21 16,20-22-16,-21 1 0,-21 0 15,21 20-15,-21-20 0,21-21 16,-21 41-16,0 1 0,0 42 31,0 1-15,0-1-16,0 21 0,0-21 15,0 0-15,0 22 0,0-22 0,0 0 16,0 21-16,22-20 0,-22-1 0,21-21 16,0 21-16,21-21 0,-21 0 15,1 0-15,20 0 0,-21 0 0,21-21 16,-20 21-16,20-21 0,-21-1 15,21-20-15,-20 21 0,-1 0 0,21-22 16,-21 1-16,-21 21 0,21 0 0,-21-22 16,22 22-16,-22 0 15,21 0-15,-21 0 0,0 0 16,0-1-16,0 44 31,0-1-31,0 0 16,0 0-16,0 0 0,0 22 15,0-1-15,0-21 0,0 43 0,0-22 16,0 0-16,21 1 0,-21 20 16,21-21-16,-21 22 0,21-22 0,0 22 15,-21-22-15,22 22 0,-22-1 16,21 1-16,0-1 0,-21 1 0,21-1 16,0 22-16,-21-22 0,0 1 15,21-1-15,1 1 0,-22-1 0,0-20 16,0 20-16,0-21 0,0 22 15,0-22-15,0 1 0,0-22 0,0 0 16,0 21-16,-22-42 0,1 0 16,0 0-16,0 0 0,0 0 15,0-21-15,-1-21 0,1 21 0,0-22 16,0 22-16,0-21 0,0-22 0,21 22 16,-22-22-16,22 22 0,0-43 15,0 22-15,0-22 0,0 1 16,22-1-16,-1 0 0,0 1 0,21-1 0,-21 0 15,22-21-15,20-84 16,-20 105-16,-1-21 0,0 22 16,-21 20-16,22-20 0,-22 41 0,21-20 15,-21 20-15,-21 22 0,0 0 16,0 0-16,-21 21 16,0 21-16,0-21 0,0 21 15,0 22-15,-1-22 0,1 0 0,0 21 16,21-21-16,0 1 0,0-1 0,0 21 15,0-21-15,21 0 0,0 1 16,1-1-16,20 0 0,0 0 0,-21 0 16,22 0-16,-1 1 15,-21-1-15,0 21 0,22-21 0,-43 0 16,0 1-16,0-1 0,0 0 0,0 0 16,-21 0-16,-1 0 15,1-21-15,-21 22 0,21-22 0,0 0 16,-1 0-16,1 0 0,0 0 15,0 0-15,21-22 0,0 1 16,0 0-16,0 0 16</inkml:trace>
  <inkml:trace contextRef="#ctx0" brushRef="#br1" timeOffset="150411.63">6477 10054 0,'0'0'16,"-42"0"-16,20 21 0,1-21 0,0 0 16,0 0-16,0 22 0,0-22 15,-1 0-15,22 21 16,22-21-1,-1 0 1,21 0-16,0 0 0,1 0 0,-1 0 16,0-21-16,85-1 15,-84 22-15,20-21 0,43 0 16,-64 21-16,1-21 0,-1 21 16,0-21-16,1 21 0,-22-21 15,0 21-15,0 0 0,0 0 0,-21-22 16,22 22-16,-22-21 0,0 0 15,-22 21 1,1 0-16,0-21 0,0 21 0,0 0 16,0 0-16,-22-21 0,22 21 15,0 0-15,0 0 0,0 0 0,-1 0 16,1 0-16,0 0 0,0 0 0,42 0 62,0 0-62,0 0 0,1 0 16,-1 0-16,21 0 0,-21 0 0,0 0 16,1 0-16,-1 0 0,0 0 0,0 0 15,0 0-15,0 0 16,1 21-16,-22 0 16,21-21-16,-21 21 0,0 0 15,0 1-15,0-1 16,-21 0-16,-1 0 0,22 21 0,-21-20 15,0-1-15,0 0 0,0 0 0,0 0 16,-1 0-16,1 1 16,0-1-16,0 0 0,0 0 0,0 0 15,-1-21-15,22 21 0,0 1 16,22-44 15,-22 1-31</inkml:trace>
  <inkml:trace contextRef="#ctx0" brushRef="#br1" timeOffset="151679.76">8064 10033 0,'43'0'31,"-43"-21"-31,21 0 0,-21 0 15,0-1-15,0 1 16,0 0-16,0 0 16,0 0-16,0 0 0,0-1 15,0 1-15,0 0 0,-21 0 16,0 0-16,21 0 0,-22 21 16,1-22-16,0 22 0,-42-21 0,41 21 15,1 21-15,-21 1 0,21 20 16,0-21-16,-22 21 0,22 22 0,0-22 15,21 1-15,0 20 0,0-21 16,0 22-16,0-22 0,0 22 0,0-22 16,0 22-16,21-22 0,0 21 15,0-41-15,1-1 0,20 0 16,-21 0-16,0-21 0,0 0 0,43 0 16,-43 0-16,43-42 15,-43 21-15,0-1 16,0 1-16,0-21 0,0 21 0,1 0 15,-1-22-15,0 1 0,0 21 0,-21-22 16,0 22-16,21-21 0,-21 0 16,0 20-16,0-20 0,0 21 0,0 0 15,0 0-15,0-1 0,0 1 0,-21 21 32,21 21-32,0 1 0,0-1 15,0 0-15,0 21 0,0-21 16,0 22-16,0-22 0,0 21 15,21-21-15,-21 22 0,21-22 0,-21 21 16,0-21-16,22 1 0,-22-1 0,21-21 16,0 21-16,0-21 15,0 0-15,0 0 0,1-21 0,-1 21 16,0-21-16,0-1 0,0 1 0,0 0 16,1 0-16,-22 0 0,21 0 15,-21-22-15,21 22 0,-21 0 0,0-21 16,0-1-16,0 1 0,0 21 15,0 0-15,0-1 0,0 1 16,-21 21 0,21 21-16,-21 1 0,21-1 15,0 0-15,0 0 16,0 0-16,0 22 0,0-22 0,0 0 16,0 21-16,0-21 0,0 1 0,0-1 15,0 0-15,0 0 0,0 0 16,0 0-16,21-21 0,0 0 0,0 0 15,0 0-15,22 0 0,-22 0 16,0-21-16,0 0 0,0 21 16,22-21-16,-22 0 0,21-43 15,-21 43-15,-21 0 0,21-21 16,-21 20-16,0-20 0,22 21 16,-22 0-16,0-22 0,0 22 15,-22 42 1,22 1-1,-21-1-15,21 0 0,0 0 0,0 21 16,0-20-16,0-1 0,0 0 0,0 21 16,0-21-16,0 1 0,0-1 15,0 0-15,0 0 0,21-21 16,1 21-16,-1-21 16,0 0-16,0 0 15,-21-21-15,21 0 0,0 21 16,1-21-16,-22 0 0</inkml:trace>
  <inkml:trace contextRef="#ctx0" brushRef="#br1" timeOffset="151932.62">9313 9546 0,'0'0'0,"0"-42"0,0 21 0,0-22 16,0 22-16,0 0 0,0 42 15,0 0 1,-21 22-16,21-1 0,0 0 15,0 22-15,0-22 0,-21 22 0,21-22 16,0 22-16,0-22 0,0 0 16,0 1-16,-21-1 0,21 0 15,0-21-15,-21 43 0,21-43 16,0 0-16,0 22 0,21-43 16,0 0-16,0 0 15,0 0-15,0 0 0,1-22 16,-1 1-16,0 0 0</inkml:trace>
  <inkml:trace contextRef="#ctx0" brushRef="#br1" timeOffset="152291.93">9610 9843 0,'0'0'0,"0"-22"0,0 44 32,0-1-32,0 0 0,0 0 15,0 0-15,-22 0 0,22 1 16,0-1-16,-21 0 0,21 0 0,0 21 15,0-20-15,0-1 0,0 0 0,0 0 16,21-21 0,1 21-16,-1-21 0,0 0 0,0 0 15,21 0-15,-20 0 0,-1-21 0,0 21 16,21-21-16,-21 0 0,1 0 16,-1-1-16,21-20 15,-21 21-15,-21 0 0,0 0 0,0-1 16,0 1-16,0 0 0,-21-21 0,0 21 15,0-1-15,0 1 0,-1 0 16,1 0-16,-21 21 0,21-21 16,0 21-16,-1 0 0,1 0 0,0 0 15,0 0-15,0 0 0,0 0 0,-1 0 16,1 21-16,-21-21 0,21 0 16,0 21-16,-22-21 0,22 0 0,0 0 15,0 0-15,-22 0 0</inkml:trace>
  <inkml:trace contextRef="#ctx0" brushRef="#br1" timeOffset="152495.81">9165 9652 0,'0'-21'16,"21"21"-16,0 0 0,1 0 15,-1 0-15,21-21 0,-21 21 0,22-21 16,-22 21-16,63-43 15,-41 43-15,-1-21 0,22 0 0,-22 0 16,0 21-16,1 0 0,-22-21 16,0 21-16</inkml:trace>
  <inkml:trace contextRef="#ctx0" brushRef="#br1" timeOffset="153073.48">7937 11367 0,'0'-22'0,"0"44"0,0-65 0,-21 1 0,21 21 15,0-22-15,0 1 0,0 21 16,0-21-16,0 20 0,0 1 0,0-42 16,0 42-16,0-1 15,-21 22 1,0 0-16,-21 0 0,20 0 15,1 0-15,0 22 0,-21-1 0,21 0 16,-1 21-16,1-21 0,0 22 16,0-22-16,21 21 0,0-21 15,0 22-15,0-22 0,0 21 0,21-21 16,0 1-16,22 20 0,-22-21 16,0 0-16,21 0 0,-21 1 15,22-1-15,-1 0 0,22 0 0,-43 0 16,0 0-16,0 1 0,-21-1 15,0 0-15,0 0 0,0 0 0,-21 0 16,-21 1-16,-1-1 0,1 0 16,-22 0-16,1 0 0,21 0 15,-22-21-15,1 22 0,-1-22 16,22 0-16,-1 0 0,1 0 0,0 0 16,21 0-16,-1 0 0,1-22 0,21 1 15,-21 21-15,21-21 0,0 0 16,0-21-16,21 20 0,0 1 0,1 0 15,20 0-15,0-21 0</inkml:trace>
  <inkml:trace contextRef="#ctx0" brushRef="#br1" timeOffset="153480.24">8170 11282 0,'0'0'0,"-21"42"0,21-21 0,-21 22 16,0-22-16,0 21 0,-1-21 16,22 22-16,0-1 0,0-21 0,-21 22 15,21-22-15,0 21 0,0-21 0,0 0 16,0 1-16,0-1 0,21-21 0,1 21 16,-1-21-16,0 0 0,0 0 15,0 0-15,22 0 0,-22 0 0,21-21 16,-21 0-16,22-1 0,-22 1 0,21 0 15,-21 0-15,0 0 0,1 0 16,-1-22-16,-21 22 0,0 0 0,0 0 16,0 0-16,0-22 0,-21 22 15,-1 0-15,1 21 0,-21-21 16,21 0-16,0 21 0,-22 0 0,22 0 16,0 0-16,-21 0 0,20 21 0,1 0 15,0-21-15,21 21 0,0 0 16,0 0-16,0 1 0,0-1 15,0 0-15,21 0 0,0-21 16,1 0-16,-1 0 0,21 0 16,-21 0-16,0 0 0</inkml:trace>
  <inkml:trace contextRef="#ctx0" brushRef="#br1" timeOffset="153837.4">8636 11345 0,'0'0'0,"0"-21"0,0 0 15,-21 21-15,21-21 0,0 0 0,0 0 16,0-1 0,21 22-1,0 0-15,0 22 0,0-22 0,1 21 16,-1 0-16,21 0 0,-21 0 16,0 0-16,1 1 0,20 20 0,-21-21 15,-21 0-15,21 22 0,-21-22 0,0 0 16,0 21-16,0-21 15,0 1-15,0-1 0,-21 0 0,0 0 16,21 0-16,-21-21 0,0 0 16,21-21-1,0 0 1,0 0-16,0 0 0,0-1 16,0 1-16,0-21 0,0 21 15,0-22-15,0 22 0,0-21 0,21 0 16,0-1-16,0 1 0,-21 0 0,21-1 15,0 1-15,1 0 0,-1-1 16,0 22-16</inkml:trace>
  <inkml:trace contextRef="#ctx0" brushRef="#br1" timeOffset="154068.26">9271 10753 0,'0'0'0,"0"-21"0,21 21 16,0 0-16,-21 21 15,0 0-15,0 0 16,0 0-16,0 22 0,0-22 15,0 21-15,0 0 0,0-20 0,0 20 16,0 0-16,0 1 0,0 20 0,0-21 16,-21 1-16,21-1 0,0-21 15,0 22-15,-21-1 0,21-21 0,0 0 16,0 0-16,0 1 0,0-1 0,21-21 31,0 0-15,0-21-16,-21-1 0,22 1 0,-22 0 15,21 0-15</inkml:trace>
  <inkml:trace contextRef="#ctx0" brushRef="#br1" timeOffset="154256.16">9271 11134 0,'-21'0'15,"42"0"-15,-21 0 47,21 0-47,0 0 16,0-21-16,1 21 0,-1 0 0,-21-22 15,21 22-15,0-21 0,0 21 0,0 0 16,1-21-16</inkml:trace>
  <inkml:trace contextRef="#ctx0" brushRef="#br1" timeOffset="154603.96">9631 11240 0,'0'21'0,"0"-42"0,0 63 0,-21-42 15,42-21 17,-21 0-32,21 21 15,0-22-15,0 1 0,0 0 0,-21 0 16,22-21-16,-1 20 0,0 1 0,0 0 15,-21 0-15,0 0 16,0 0-16,-21 21 16,21 21-1,-21-21-15,0 21 16,-1 0-16,1 0 0,21 0 0,-21 1 0,0 41 16,0-42-16,21 22 0,0-22 15,0 0-15,0 0 16,0 0-16,0 22 0,0-22 15,21 0-15,0-21 0,21 0 16,-20 0-16,-1 0 0,21 0 16,0 0-16,1 0 0</inkml:trace>
  <inkml:trace contextRef="#ctx0" brushRef="#br1" timeOffset="155123.69">10329 11091 0,'0'0'16,"0"-21"-16,0 0 0,0 0 15,-21 0-15,21 0 16,-21 21-16,0-22 0,0 22 16,-1 22-1,1-1-15,21 0 16,-21 0-16,21 21 0,0-20 0,0-1 16,-21 21-16,21-21 0,0 22 0,-21-22 15,21 0-15,0 0 0,0 0 16,0 0-16,0 1 0,21-22 15,0 0-15,0 0 0,0 0 16,1 0-16,-1 0 16,0-22-16,0 22 0,0-21 15,0 0-15,1 0 0,-22-21 0,21 20 16,0-20-16,0 21 0,-21-21 0,21 20 16,-21-20-16,21 0 0,-21-1 15,0 1-15,0 0 0,0-1 0,0 1 16,0 0-16,0-1 0,22-20 0,-22 21 15,0-1-15,0 22 0,0 0 16,0 0-16,0 42 16,0 0-16,0 21 15,0 1-15,0-1 0,0 0 0,0 22 16,21-22-16,-21 1 0,0-1 0,0 43 16,21-64-16,-21 21 15,0-21-15,0 22 0,21-22 16,0 0-16,-21 0 0,21 0 0,1-21 15,-22 21-15,21-21 0,0 0 0,0 0 16,0 0-16,0 0 16,1-21-1,-22 0-15,21 21 0,-21-21 0</inkml:trace>
  <inkml:trace contextRef="#ctx0" brushRef="#br1" timeOffset="158656.18">11705 9716 0,'0'0'16,"-21"0"-16,21 21 0,-21 0 0,42-21 47,0 0-47,21 0 15,1 0-15,-1-21 0,22 21 16,-1-21-16,1-1 0,-1 1 0,1 0 16,-1 0-16,1 0 0,-1 0 0,-21-1 15,22 1-15,-22 0 0,-21 0 16,22 21-16,-43-21 0,-21 21 31,-1 0-31,1 0 0,-21 0 0,0 0 16,-1 0-16,1 0 0,0 0 15,-1 0-15,22 0 0,-21 0 0,21 0 16,42 0 15,0 0-31,21 0 0,-21 0 16,22 0-16,-22 21 0,0-21 15,21 21-15,-20-21 0,-1 21 0,0 0 16,-21 1-16,0-1 0,0 0 16,0 0-16,0 0 0,0 0 0,-21 1 15,0-1-15,-22 21 0,22-21 16,-21 0-16,21-21 0,-1 22 16</inkml:trace>
  <inkml:trace contextRef="#ctx0" brushRef="#br1" timeOffset="159086.45">13504 9250 0,'21'-21'0,"-42"42"0,64-63 0,-43 20 0,0 1 16,-22 21-16,1 0 15,0 0-15,-21 0 0,-1 0 16,1 0-16,0 21 0,-1 1 0,1-22 16,0 21-16,-1 0 0,1 0 15,21 0-15,-21 0 0,20 22 16,1-22-16,21 0 0,0 0 0,0 0 16,0 1-16,21-1 0,22 0 15,-22 0-15,21 0 0,1-21 16,20 21-16,-21 1 0,1-1 0,-1 0 0,-21 0 15,22 0-15,-22 0 0,0 1 0,-21-1 16,0 0-16,0 0 16,0 0-16,-21 0 0,0 1 0,-1-1 15,-20 0-15,0 0 0,-22 0 16,22 0-16,-22-21 0,22 22 16,-21-1-16,20-21 0,-20 0 0,42 0 15,-22 0-15,22 0 0,0 0 0,0 0 16,21-21-1,21-1-15,0 1 0,0 0 0,22 0 16,-1 0-16</inkml:trace>
  <inkml:trace contextRef="#ctx0" brushRef="#br1" timeOffset="160304.28">13864 9356 0,'-21'0'0,"42"0"0,-63 0 0,21 0 16,-22 0-16,22 0 0,-21 0 0,21 21 16,-22 0-16,22 0 0,0 0 0,0 1 15,-22 20-15,22-21 0,0 21 16,21 1-16,-21-22 0,21 21 0,-21-21 16,21 1-16,0 20 0,0-21 0,0 0 15,0 0-15,21-21 0,0 22 16,0-22-16,0 0 0,1 0 0,20 0 15,-21 0-15,0 0 0,0-22 0,1 22 16,-1-21-16,0 0 0,0 0 16,0 0-16,0 0 0,1-22 15,-22 22-15,0-21 0,21 21 0,-21-22 16,0 1-16,0 21 0,0 0 16,0-22-16,0 22 0,0 0 0,0 0 15,0 42 16,0 0-31,0 0 0,0 0 0,0 1 16,0 20-16,0-21 0,0 21 0,0-20 16,0 20-16,0-21 0,0 0 15,21 0-15,-21 1 0,0-1 16,21 0-16,0-21 0,0 0 0,1 0 16,-1 0-16,0 0 0,0 0 15,43-21-15,-43 21 0,0-21 16,0-1-16,-21 1 0,21 0 0,-21 0 15,21-21-15,-21 20 0,0 1 16,0 0-16,0 0 0,0 0 0,0 0 16,0 42 15,0 0-31,0 0 0,0 0 16,0 0-16,0 1 0,0-1 15,0 0-15,0 0 0,0 0 16,0 0-16,0 1 15,22-22 1,-1-22 0,-21 1-16,21 0 15,-21 0-15,21 0 0,-21 0 16,21 21-16,-21-22 0,0 1 0,0 0 16,21 0-16,-21 0 0,22 0 0,-22-1 15,21 22 1,-21 22-1,21-22-15,-21 21 0,0 0 16,0 0-16,0 0 16,21 0-16,-21 1 0,0-1 15,21-21-15,0 0 16,1 0-16,-1 0 16,0 0-16,0-21 0,0 21 15,0-22-15,-21 1 0,22 0 16,-1 21-16,0-21 0,0 0 0,0 0 15,-21-1-15,21 22 0,-21-21 0,22 0 16,-1 0-16,-21 42 31,0 0-31,0 0 16,0 1-16,0-1 0,0 0 0,21 0 16,-21 0-16,0 0 15,21 1-15,-21-1 0,0 0 0,21-21 16,0 21-16,1-21 0,-1 0 15,0 0-15,0 0 0,0 0 16,0 0-16,1-21 0,-1 0 0,0 0 16,0-1-16,0 1 0,0 0 15,1 0-15,-1 0 0,0 0 0,-21-1 16,0 1-16,0-21 0,0 21 0,0 0 16,0-22-16,0 22 0,0 0 15,-21 0-15,0 21 16,-1 0-16,1 0 0,0 0 15,0 21-15,0 0 0,0 0 16,21 0-16,-22 22 0,22-22 0,-21 21 16,21-21-16,0 22 0,0-22 0,0 0 15,21 0-15,1 0 0,-1 1 16,21-1-16,-21-21 0,22 0 0,-1 0 16,0 0-16,1 0 0,-1 0 0,-21-21 15,21 21-15,1-22 0,-22 22 16,0-21-16</inkml:trace>
  <inkml:trace contextRef="#ctx0" brushRef="#br1" timeOffset="161432.21">12933 10859 0,'-21'-22'32,"21"1"-32,-22 21 0,22-21 0,-21 21 15,0-21-15,0 21 16,0 0-16,0 0 0,-1 0 16,22 21-16,-21 0 0,21 0 0,-21 1 15,21 20-15,-21 0 0,21 1 16,0-1-16,0 0 0,0 1 0,0 20 15,0-21-15,0 22 0,0-22 0,0 1 16,0-1-16,0 0 0,0 1 16,21-22-16,0 21 0,0-21 15,1 0-15,20 1 0,0-22 0,1 0 16,-1 0-16,0 0 0,1 0 16,-1 0-16,21-22 0,-20 1 0,20-21 15,-20 21-15,-1-22 0,0 22 0,-21-21 16,22 0-16,-22-1 0,-21-20 15,0 20-15,0 1 0,0 0 0,-21-1 16,0 1-16,-22 0 0,22-1 16,-21 1-16,-22 0 0,22 21 0,0-22 0,-1 43 15,-20-21-15,20 21 0,22 0 16,-21 0-16,-43 85 16,85-64-16,0 21 0,0 1 15,0-1-15,0 21 0,21-20 16,1-1-16,-1 0 0,0 1 0,21-22 15,22 42-15,-22-41 0,0-1 16,1-21-16,-1 0 0,0 0 16,1 0-16,-22 0 0,21 0 0,-21-21 15,22 21-15,-22-22 0,0 1 0,0 0 16,0 0-16,1-21 0,-1 20 16,-21 1-16,0-21 0,0 21 15,0 0-15,0-22 0,0 22 16,0 0-16,21 21 15,0 0-15,0 0 16,0 21-16,-21 0 0,22 0 0,-1 1 16,0-1-16,-21 0 0,0 21 0,21-21 15,-21 1-15,21-1 0,-21 0 16,0 21-16,0-21 0,0 1 16,0-1-16,21-21 15,-21-21 16,0-1-31,0 1 0,0 0 0,0 0 16,0 0-16,-21 0 0,21-22 16,0 22-16,0-21 0,0 21 15,0-1-15,0 1 0,0 0 0,0 0 16,0 0-16,0 0 0,21 21 16,1-22-16,-1 22 15,0 0-15,0 0 0,0 0 16,0 0-16</inkml:trace>
  <inkml:trace contextRef="#ctx0" brushRef="#br1" timeOffset="162456.12">14372 11007 0,'0'0'0,"0"-64"31,-21 43-31,0 0 0,0 21 16,-1-21-16,1 21 0,0 0 0,0 0 15,0 0-15,0 0 0,-1 0 16,1 21-16,0 0 0,0-21 16,21 42-16,0-20 0,-21-1 0,21 21 15,0-21-15,0 22 0,0-1 0,0-21 16,0 21-16,0-20 0,0 20 15,21-21-15,-21 21 0,21-20 0,0-1 16,0-21-16,1 21 0,-1-21 16,0 0-16,0 0 0,0 0 0,0 0 15,1-21-15,20-22 16,-21 22-16,0 0 0,-21 0 16,0-21-16,21-1 0,-21 22 0,0-21 0,0-1 15,0 22-15,0-21 0,0 0 16,0-1-16,-21 1 0,21 0 0,-21-1 15,21 1-15,0 0 0,-21-1 0,21 1 16,-21 21-16,21-22 0,0 65 31,0-1-31,0 21 16,0 0-16,0-20 0,0 20 16,21 0-16,0 1 0,0-1 0,-21 0 15,21 1-15,1-22 0,-1 21 16,-21 0-16,21 1 0,0-22 0,0 0 15,-21 0-15,21 0 0,1 1 16,-1-1-16,0-21 0,0 0 0,0 0 16,0 0-1,1-21-15,-22-1 0,21 22 0,0-21 16,-21 0-16,0 0 0,21 0 0,-21 0 16,0-1-16,0 1 0,0 0 15,0 0-15,0 0 0,-21 0 0,21-1 16,0 1-16,-21 0 0,0 21 15,-1 0-15,22 21 16,0 0 0,0 1-16,0-1 0,0 0 15,0 0-15,22 0 0,-1-21 0,-21 21 16,21 1-16,-21-1 0,21-21 0,0 0 16,0 0-16,1 0 15,-1 0-15,0 0 16,-21-21-16,21 21 0,-21-22 0,0 1 15,21 21-15,0-21 16,-21 0-16,22 0 0,-22 0 0,21-1 16,0-20-16,0 21 0,0 0 0,0 0 15,22-1-15,-22 22 16,0 0-16,0 0 0,22 0 0,-22 0 16,0 0-16,-21 22 0,21-1 0,0 0 15,-21 0-15,21 0 0,-21 0 16,0 1-16,0-1 0,0 0 0,0 0 15,0 0-15,0-42 47,0 0-31,0 0-16,0 0 0,0-1 0,0 1 16,0 0-16,0 0 0,0 0 15,0 0-15,0-22 0,0 22 0,0 0 16,0 0-16,0 0 0,0-1 0</inkml:trace>
  <inkml:trace contextRef="#ctx0" brushRef="#br1" timeOffset="163327.62">13864 12298 0,'0'0'15,"-42"-42"-15,21 20 0,-1 1 0,-20 0 16,21 0-16,0 21 0,0 0 15,-1 0-15,1 0 0,21 21 0,-21 0 16,21 0-16,-21 1 16,21 20-16,0-21 0,0 21 0,0-20 15,0-1-15,0 0 0,0 0 0,0 0 16,0 0-16,0 1 0,0-1 16,21-21-16,0 0 0,0 21 0,1-21 15,-1 0-15,0 0 0,0-21 16,0 21-16,22-21 0,-1-22 15,-21 22-15,0 0 0,0-21 16,-21 20-16,0 1 0,0-21 0,0 21 16,0-22-16,0 22 0,-21 0 15,0 0-15,0 0 0,0 21 16,-22 0-16,22 0 0,0 0 0,0 0 16,0 0-16,0 0 15,21-21 1,21 21-1,-21-22-15,21 22 0,21-21 16,-21 0-16,1 21 0,-1-21 0,21 0 16,-21 21-16,0-21 0,1 21 0,-1 0 15,0 0-15,0 0 0,0 0 16,0 21-16,-21 0 16,22 0-16,-22 0 0,21 22 0,0-22 15,-21 21-15,0-21 0,21 22 16,-21-1-16,21 21 0,-21-20 0,0-1 15,43 85-15,-22-63 0,-21 20 16,21 1-16,0 0 0,0-1 16,0 1-16,22 0 0,-22-1 0,0 22 15,0 0-15,0-21 0,1 20 0,-1 1 16,0 0-16,0-21 0,-21 21 16,21-22-16,0 1 0,-21 0 0,0-1 15,0 1-15,22-22 0,-22 1 0,0-22 16,0 1-16,0-1 0,0-21 15,0 0-15,0-42 16,0-21-16,0 21 0,0-22 16,0-20-16,0-1 0,-22 1 0,1-22 15,21 0-15,-21 1 0,-21-22 0,21 21 16,-1-21-16,1 1 0,-21-1 0,21 0 16,0 21-16,-22-21 0,43 22 15,-21-1-15,21 0 0,0 1 0,21-64 16,-21 63-16,43 21 15,-22 1-15,0 21 0,21-22 0</inkml:trace>
  <inkml:trace contextRef="#ctx0" brushRef="#br1" timeOffset="165732.48">14944 12107 0,'-22'0'0,"44"0"0,-65 0 15,22-21-15,21 0 16,0 0-16,0 0 16,0 0-16,0-1 0,0-20 0,0 21 15,21 0-15,0-22 0,-21 22 16,22-21-16,-22 21 0,0 0 16,0-1-16,0 1 0,0 0 0,0 0 15,-22 21-15,1 0 16,21 21-16,-21 0 15,21 0-15,0 22 0,0-1 0,0 22 16,0-22-16,0 21 0,0 1 16,21-1-16,0 1 0,-21-22 0,22 22 15,-22-22-15,0 0 0,0 1 0,0-1 16,21-21-16,-21 22 0,0-22 16,0 0-16,0 0 0,-21-21 15,-1 0 1,1 0-16,0 0 15,0 0-15,0 0 0,0-21 0,-1 0 16,1 0-16,0-1 0,0 1 0,0 0 16,0 0-16,-1 0 0,22 0 15,-21 21-15,21 21 16,21-21-16,1 42 16,-1-21-16,0 0 0,0 1 15,0-1-15,22 21 0,-22-21 0,21 0 16,-21 1-16,0-22 0,22 21 0,-22-21 15,21 0-15,1 0 0,-22 0 16,21 0-16,-21 0 0,22 0 0,41-43 16,-84 22-1,21 0-15,-21 0 0,22 0 0,-22 0 16,0-1-16,0 1 0,0 0 16,0 0-16,0 0 0,-22 0 0,22-1 15,-21 1-15,21 42 31,0 1-31,0-1 0,0 0 16,21 0-16,-21 0 0,22 0 0,-22 1 16,0-1-16,21 0 15,0-21-15,0 21 16,0-21-16,0 0 16,-21-21-1,22 21-15,-22-21 0,21 21 0,-21-21 16,0-1-16,0 1 0,0 0 15,0 0-15,0 0 0,21 0 16,-21-1-16,21 22 16,0 0-1,-21 22-15,21-22 0,-21 21 16,0 0-16,22-21 0,-1 21 0,0 0 16,-21 0-16,21 1 0,0-22 15,0 21-15,1-21 16,-1 0-16,0 0 15,0 0-15,0-21 0,0 21 16,1-22-16,-1 22 0,-21-21 16,0 0-16,21 0 0,-21 0 0,0 0 15,0-1-15,0 1 0,0 0 0,0 0 16,0 0-16,0 0 0,0-1 16,0 1-16,-21 21 0,21 21 15,0 1 1,0-1-16,0 0 0,0 0 15,21 0-15,0 0 0,-21 1 0,21-1 16,-21 0-16,21 0 0,-21 0 16,22 0-16,-1-21 15,-21 22-15,-21-22 32,21-22-17,-22 1-15,1 21 0,0-21 16,0 21-16,21-21 0,0 0 0,-21 21 15,21 21 17,21 0-32,0 0 15,0 0-15,0-21 16,1 0-16,-1 0 16,0 0-16,0 0 0,0 0 15,0 0-15,1 0 0,20 0 0,-21-21 16,0 21-16,22-21 0,-22 0 15,0 21-15,0-21 0,0 0 0,0-1 16,1 1-16,-22 0 0,21 0 0,-21 0 16,0 0-16,0-1 0,0 1 15,-21-21-15,-1 42 16,1 0-16,21 21 16,-21 0-16,21 0 15,0 1-15,0-1 0,0 0 0,0 0 0,0 0 16,0 0-16,0 1 15,0-1-15,21-21 16,0 0-16,1 0 0,-1 0 16,0 0-16,0 0 0,21 0 15,-20-21-15,-1-1 0,0 22 16,-21-21-16,21 0 0,0 0 0,-21 0 16,21 0-16,-21-1 0,0 1 0,0-21 15,0 21-15,0 0 0,0-1 16,0-41-16,0 84 31,0 0-31,0 22 16,0-1-16,0-21 15,0 0-15,22 0 0,-1 1 0,-21-1 16,21-21-16,-21 21 0,21-21 16,0 0-16,0 0 0,1 0 15,-1 0-15,0 0 0,0 0 0,-21-21 16,21 0-16,0 21 0,1-22 15,-22 1-15,0-21 0,0 21 0,0 0 16,21-22-16,-21 1 0,0 0 0,0-1 16,0 1-16,0-106 15,-21 105-15,-1-20 0,22 21 16,-21-22-16,0 22 0,21-1 16,0 22-16,0 0 0,-21 0 15,0 21-15,0 0 0,-1 0 16,22 63-16,0-20 0,0-22 15,0 21-15,0 1 0,0-1 16,0 0-16,0 22 0,0-22 0,22 0 16,-1 1-16,0-1 0,0 0 0,0-20 15,0 20-15,1-21 0,-1 21 16,0-20-16,0-22 0,0 21 0,0-21 16,-21 21-16,22-21 15,-1 0-15,-21-21 0,0 0 16,21 21-16,0-22 0,-21 1 0,0 0 15,0 0-15,21-21 0,-21 20 16,0 1-16,21 0 0,-21 0 16,0 0-16,0 0 0,22 21 15,-22 21 1,21 0-16,-21 0 16,0 0-16,0 0 0,21 1 0,0-1 15,-21 0-15,21 0 0,-21 0 0,21 0 16,1 1-16,-1-22 0,-21 21 15,21-21-15,0 0 0,0 0 0,0 0 16,1 0-16,-1 0 16,0 0-16,-21-21 0,0-1 0,21 22 15,-21-21-15,21 0 0,-21 0 16,21 0-16,-21 0 0,0-1 0,22 1 16,-22 0-16,21 0 0,0 0 15,0 21 1,-21 21-1,0 0-15,0 21 0,0-20 16,0-1-16,21 0 0,-21 0 16,21 0-16,1-21 15,-1 0 1,0 0-16,0 0 0,0 0 16,0-21-16,1 21 0,-1-21 0,0 21 15,0-21-15,0 0 0,0-1 16,1 1-16,-1 21 0,0-21 0,21 0 15,-42 0-15,0 0 16,0-1 0,0 44 31,0-1-32,21-21 32,-21-21-47,0-1 16</inkml:trace>
  <inkml:trace contextRef="#ctx0" brushRef="#br1" timeOffset="165949.35">17589 11599 0,'0'0'16,"0"-21"-16,22 21 0,-22-21 15,21 21-15,-21-21 0,21 21 16,-21-21-16,21 21 16,-21-21-1,-21 21 16,0 0-31</inkml:trace>
  <inkml:trace contextRef="#ctx0" brushRef="#br1" timeOffset="166144.1">16700 11748 0,'0'0'0,"-21"21"0,0 0 16,0-21-16,42 0 31,0 0-31,0 0 0,1 0 0,-1 0 16,0 0-16,0 0 0,0-21 0,0 21 15,1 0-15,-1 0 0,-21-21 16,21 21-16,-21-22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02:08:34.7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10414 762 0,'0'-21'15,"0"0"1,0 0 0,-21 21-1,21 21 16,0 0-15,0 0-16,0 21 0,0-20 16,0 20-16,0 0 0,0 1 15,0-1-15,0 0 0,0 1 0,0-1 16,0 21-16,0-20 0,0-1 16,0 0-16,0-20 0,0 20 15,0 0-15,0 1 0,0-1 0,0 21 16,0-20-16,0-1 0,0 0 15,0 22-15,0-22 0,21 1 0,-21-1 16,0 0-16,0 1 0,0-1 16,0-21-16,0 21 0,0-20 0,0-1 15,0 21-15,0-21 0,0 0 16,0 1-16,0-1 0,0 0 0,0 0 16,0 0-16,0 0 15,0 1 1,0-44 31,0 1-47,0 0 15,0 0-15,0-21 0,0 20 0,0-20 16</inkml:trace>
  <inkml:trace contextRef="#ctx0" brushRef="#br0" timeOffset="1467.82">10393 762 0,'0'-21'0,"21"21"94,0 0-94,0 0 15,0 0-15,1 0 16,-1 0-16,0 0 0,0 0 15,21 0-15,-20 0 16,-1 0-16,0 0 0,21 0 16,-21 0-16,1 0 0,20 0 15,0 0-15,-21 0 0,22 0 0,-1 0 16,0 0-16,1 0 0,20 0 16,-20 0-16,-1 0 0,21 0 0,-20-21 15,-1 21-15,0 0 0,1 0 16,-1 0-16,0 0 0,1 0 0,-1-21 15,0 21-15,1 0 0,20 0 16,-20 0-16,20 0 0,1 0 16,-1 0-16,1 0 0,-1 0 0,1-22 15,-1 22-15,1 0 0,-1 0 0,1 0 16,-1 0-16,1 0 16,-1-21-16,1 21 0,-1 0 0,-21 0 15,22 0-15,-1 0 0,1 0 16,-1 0-16,1 0 0,-1 0 0,1 0 15,-1-21-15,1 21 0,-1 0 16,1 0-16,-22 0 0,22 0 0,-1 0 16,1 0-16,-22-21 0,22 21 15,-1 0-15,1 0 0,-1 0 0,1 0 16,-1 0-16,1 0 0,-22-21 16,21 21-16,-20 0 0,20 0 0,-20 0 15,-1 0-15,0 0 16,1 0-16,-1 0 0,0 0 0,22 0 15,-22 0-15,0-21 0,1 21 16,20 0-16,1 0 0,-22 0 0,22 0 16,-1 0-16,1 0 0,-22 0 15,21 0-15,1 0 0,-1 0 0,1 0 16,-22 0-16,22 0 0,-22 0 16,0 0-16,22 0 0,-22 0 0,1 0 15,-1 0-15,0 0 0,1 0 16,-1 0-16,21 0 0,-20 0 0,-1 0 15,0 0-15,1 0 16,20 0-16,-20 0 0,-1 0 0,0 0 0,22 0 16,-22 0-16,0 0 15,1 0-15,-1 0 0,0 0 0,-20 0 16,20 0-16,0 0 0,-21 0 16,22 0-16,-1 0 0,-21 0 0,22 0 15,-1 0-15,-21 0 0,21 0 16,-20 0-16,20 0 0,0 0 0,-21 0 15,22 0-15,-1 0 0,-21 0 16,22 0-16,-22 0 0,21 0 0,-21 0 16,22 0-16,-22 0 15,0 0-15,21 0 0,-21 0 0,1 0 0,-1 0 16,0 0-16,0 0 16,0 0-16,0 0 0,1 0 0,-1 0 15,0 0-15,0 0 0,0 0 16,22 0-16,-22 0 0,0 0 0,0 0 15,0 0-15,0 0 0,1 0 16,-1 0-16,0 0 0,0 0 0,0 0 16,0 0-16,1 0 0,-1 0 15,0 0-15,0 0 0,0 0 16,0 0-16,1 0 0,-1 0 0,21 0 16,-21 0-16,0 0 0,1 0 15,-1 0-15,21 0 0,-21 0 16,0 0-16,1 0 15,-1 0-15,0 0 16,0 0 31,0 0-16,-21-22 16</inkml:trace>
  <inkml:trace contextRef="#ctx0" brushRef="#br0" timeOffset="2024.02">18648 550 0,'-21'0'47,"21"22"-32,0-1 1,0 0-1,-22-21-15,22 21 16,0 0-16,-21-21 0,21 21 0,0 1 16,-21-1-16,21 0 0,0 0 15,0 21-15,0-20 0,0 20 0,0-21 16,0 21-16,0-20 0,0 20 16,0-21-16,0 21 0,0 1 15,0-22-15,0 21 0,0-21 0,0 22 16,0-22-16,0 21 0,0-21 15,0 1-15,0 20 0,0-21 16,0 0-16,0 22 0,0-22 0,0 0 16,0 21-16,0-21 0,0 22 15,0-22-15,0 0 0,0 21 0,-21-20 16,21-1-16,0 21 0,0-21 16,0 0-16,-21 22 0,21-22 0,0 0 15,0 0-15,0 0 0,0 1 16,0-1-16,0 0 0,-21-21 15,21 21-15,0 0 0,0 0 16,-22-21 0,1-21 31,0 21-47,-21-21 0</inkml:trace>
  <inkml:trace contextRef="#ctx0" brushRef="#br0" timeOffset="4236.29">10435 2350 0,'21'0'47,"0"0"-47,1 0 15,-1 0-15,0 0 0,0 0 0,0 0 16,0 0-16,1 0 0,-1 0 15,21 0-15,-21 0 0,22-22 0,-1 22 16,-21 0-16,21 0 0,1 0 16,-22 0-16,21 0 0,1 0 0,-1 0 15,0 0-15,1 0 0,-1 0 0,0-21 16,1 21-16,-1 0 0,21 0 16,-20 0-16,-1 0 0,22 0 0,-22-21 15,21 21-15,22 0 16,-21 0-16,20 0 0,-20 0 0,20 0 15,-20-21-15,21 21 0,-22 0 16,22 0-16,-22 0 0,1 0 0,-1 0 16,1 0-16,-1 0 0,1 0 15,20 0-15,-20 0 0,21 0 0,-1 0 16,-20 0-16,20 0 0,1 0 0,-21 0 16,20 0-16,-20 0 0,-1 0 15,22 0-15,-22 0 0,1 0 0,-1 0 16,1 0-16,-1 0 0,1-21 15,21 21-15,-22 0 0,1 0 0,-1 0 16,22 0-16,-22 0 0,1 0 16,-1 0-16,-20 0 0,20 0 15,1 0-15,-1 0 0,1 0 0,-1 0 16,1 0-16,-1 0 0,1-21 16,20 21-16,-20 0 0,-1 0 0,1 0 15,-22 0-15,22 0 0,-1 0 16,-21 0-16,1 0 0,20 0 15,-20 0-15,-1 0 0,0 0 0,1 0 16,-1 0-16,0 0 0,1 0 16,-1 0-16,0 0 0,1 0 0,-1 0 15,0 0-15,1 0 0,-1 0 16,0 0-16,1 0 0,-1 0 0,0 0 16,1 0-16,-22 0 0,21 0 15,0 0-15,-20 0 0,20 0 0,-21 0 16,21 0-16,-20 0 0,20 0 15,-21 0-15,0 0 0,22 0 0,-22 0 16,0 0-16,0 0 0,0 0 16,0 0-16,1 0 0,-1 0 0,0 0 15,0 0-15,0 0 0,0 0 16,1 0-16,-1 0 0,0 0 16,0 0-16,0 0 0,0 0 15,1 0-15,-1 0 0,0 0 16,0 0-16,0 0 0,0-22 15,1 22-15,-1 0 0,0 0 16,0 0-16,0 0 0,0 0 16,1 0-16,-1 0 0,0 0 0,0 0 15,0 0-15,0 0 16,1 0-16,-1 0 0,0 0 16,0 0-16,0 0 15,0 0-15,1 0 16,-1 0-16,0 0 15,0 0-15,0 0 16,0 0 0,1 0-1,-1 0-15,-21-21 16,21 21-16,0 0 16,0 0-1,0 0 1,1 0-16,-1 0 15,0 0-15,0 0 16,0 0 0,0 0-1,1 0-15,-1 0 16,0 0 0,0 0-1,0 0-15,0 0 16,1 0-16,-1 0 15,0 0-15,-21-21 16,21 21 0,0 0-1,0 0 17,1 0-17,-1 0 32,0 0-31,0 0 31,0 0-32,-21-21 16,21 21-15,-21-21 62,22 21-62,-1 0 15,-21-21-31,0-1 31,0 1-15,21 21 15,-21-21-31,-21 21 63,0-21-63,-1 21 15</inkml:trace>
  <inkml:trace contextRef="#ctx0" brushRef="#br0" timeOffset="5456.84">12150 1164 0,'0'0'0,"21"0"16,-21-21-16,0 0 31,0 0-31,0 0 16,0-1-16,0 1 15,-21 0-15,-1 21 0,1-21 16,0 21-16,0 0 15,0 0-15,0 0 0,-1 0 16,-20 0-16,21 0 0,0 0 0,-22 21 16,22 0-16,-21 0 0,21 1 15,0-1-15,-22 0 0,22 0 0,0 21 16,0-20-16,0 20 0,-1-21 16,1 21-16,0-20 0,21 20 15,-21 0-15,0 1 0,21-1 0,0 0 16,0 1-16,0-1 0,0 0 15,0 1-15,0-1 0,0-21 0,0 21 16,0 1-16,21-22 0,0 0 16,0 0-16,0 0 0,1 1 0,-1-1 15,0 0-15,21-21 0,-21 0 16,22 21-16,-1-21 0,0 0 0,1 0 16,-1 0-16,0 0 0,1-21 15,-1 21-15,0-21 0,1 0 0,-1-1 16,0 1-16,-20 0 0,20 0 15,0-21-15,1 20 0,-22-20 16,21 0-16</inkml:trace>
  <inkml:trace contextRef="#ctx0" brushRef="#br0" timeOffset="5952.91">12636 1376 0,'0'0'0,"0"-21"0,-21 21 31,0 0-31,0 21 15,0-21 1,0 21-16,21 0 0,-22 0 16,22 1-16,-21-1 0,0 0 0,21 21 15,0-21-15,0 1 0,0 20 0,-21-21 16,21 21-16,0-20 0,0-1 16,0 21-16,0-21 0,21 0 15,0-21-15,-21 22 0,21-1 0,1-21 16,20 0-16,-21 0 0,21 0 15,-20 0-15,20 0 0,0 0 0,1-21 16,-1-1-16,-21 1 0,21 0 16,1 0-16,-1 0 0,-21 0 0,0-1 15,1-20-15,-1 21 0,-21-21 16,21 20-16,-21-20 0,0 21 16,0-21-16,-21-1 0,0 22 0,-1-21 15,1 21-15,0-1 0,-21 1 16,21 0-16,-22 0 0,22 21 0,0 0 15,-21 0-15,20 0 0,-20 0 16,21 0-16,0 21 0,-22 0 0,22 0 16,0 1-16,0-1 0,0 0 15,0 0-15,21 21 0,0-20 0,0 20 16,0-21-16,0 21 0,0-20 16,0-1-16,0 21 0,0-21 0,0 0 15,21-21-15,0 22 0,0-22 16,0 0-16,0 0 0,22 0 15,-22 0-15,21-22 0,1 1 16</inkml:trace>
  <inkml:trace contextRef="#ctx0" brushRef="#br0" timeOffset="6265.73">13483 1037 0,'0'0'0,"0"-42"16,0-22-1,-21 64 1,0 0-16,0 22 16,21-1-16,0 21 15,0 0-15,0-20 0,-22 20 16,22 0-16,0 22 0,-21-22 0,21 0 16,0 1-16,0-1 0,0 22 15,-21-22-15,21 0 0,0 1 0,-21-1 16,21 0-16,0 1 0,0-22 15,0 21-15,0-21 0,0 0 0,0 1 16,0-1-16,21-21 16,0 0-16,0 0 15,1-21-15,-1-1 0,0 1 16,0 0-16,0-21 0,0-1 0</inkml:trace>
  <inkml:trace contextRef="#ctx0" brushRef="#br0" timeOffset="6571.56">13801 847 0,'0'0'0,"0"-21"0,0-22 31,0 64-31,0 22 16,0-22-16,0 21 0,0 1 15,-22-1-15,22 0 0,0 22 0,0-22 16,-21 22-16,21-22 0,0 0 15,0 22-15,0-22 0,0 0 16,-21 1-16,21-1 0,0 0 16,-21 1-16,21-1 0,0 0 0,0-20 15,0-1-15,0 0 0,0 0 16,0 0-16,0 0 0,0 1 16,21-22-1,0-22-15,-21 1 16,21 0-16,1 0 0,-1 0 0,-21 0 15</inkml:trace>
  <inkml:trace contextRef="#ctx0" brushRef="#br0" timeOffset="6983.32">13991 1439 0,'-42'43'16,"42"-22"-1,21-21 17,0 0-32,0 0 0,0 0 15,1 0-15,-1-21 0,0 0 16,0 21-16,0-22 0,0 22 0,1-21 16,-22 0-16,21 0 0,-21 0 15,21 21-15,-21-21 16,0-1-16,-21 22 15,0 0-15,-1 0 16,1 0-16,0 0 0,0 0 0,0 22 16,0-1-16,-1 0 0,1 0 15,0 0-15,0 0 0,0 1 0,0-1 16,21 0-16,0 21 0,0-21 16,0 1-16,0-1 0,0 21 15,0-21-15,0 0 0,0 1 16,21-1-16,0-21 0,0 21 15,0-21-15,0 0 0,1 0 16,-1 0-16,21 0 0,-21-21 16,22 21-16,-22-21 0,21-1 0</inkml:trace>
  <inkml:trace contextRef="#ctx0" brushRef="#br0" timeOffset="7284.15">14668 1355 0,'0'0'0,"0"-21"0,0-1 0,0 1 15,0 0-15,0 0 16,0 0 0,-21 21-16,0 0 0,0 0 15,0 0-15,21 21 0,0 0 16,-21 0-16,-1 0 16,22 1-16,-21 20 0,21-21 0,0 0 15,0 22-15,-21-22 0,21 21 16,0 0-16,0-20 0,0 20 0,0-21 15,0 0-15,0 22 0,0-22 16,0 0-16,21-21 0,-21 21 0,21 0 16,1-21-16,-1 0 0,0 0 0,0 0 15,0 0-15,0 0 0,1-21 16,-1 21-16,0-21 0,0 0 16,0-22-16,0 22 0,1-21 0,-1 21 15</inkml:trace>
  <inkml:trace contextRef="#ctx0" brushRef="#br0" timeOffset="7603.96">15092 847 0,'0'-21'0,"0"42"0,0-64 0,0 22 16,-21 21 0,-1 21-16,22 1 15,0-1-15,-21 0 0,21 21 16,-21 1-16,21-1 0,-21 0 15,21 1-15,0-1 0,0 21 0,0-20 16,0-1-16,0 0 0,0 1 0,0-1 16,0 0-16,0 1 15,0-1-15,0 0 0,0-20 0,0 20 16,0-21-16,0 0 0,0 22 16,0-22-16,0 0 0,0 0 15,0 0-15,21-21 0,0 0 16,0 0-1,1 0-15,-1 0 0,0-21 16,0 0-16,0-21 0,0 20 16,1 1-16,-1 0 0</inkml:trace>
  <inkml:trace contextRef="#ctx0" brushRef="#br0" timeOffset="7892.59">15621 1270 0,'0'0'15,"0"21"17,0 0-32,0 1 0,0-1 15,-21 0-15,21 0 0,-21 0 16,21 0-16,-22 1 0,22 20 0,0-21 16,0 0-16,-21 22 0,21-22 15,-21 0-15,21 0 0,0 21 16,-21-20-16,21-1 0,0 0 0,0 0 15,0 0-15,21-21 32,0 0-32,0 0 0,1 0 15,-1-21-15,0 21 0,0-21 0,0 0 16,0-22-16,1 22 0,20 0 16</inkml:trace>
  <inkml:trace contextRef="#ctx0" brushRef="#br0" timeOffset="8696.12">16129 1312 0,'0'0'16,"-21"22"15,0-22-31,21 21 0,-22 0 16,1 0-16,0 0 0,21 0 0,-21 1 15,21-1-15,-21 0 0,21 21 16,0-21-16,-21 1 0,21 20 0,-22-21 15,22 0-15,0 0 0,0 1 16,0-1-16,0 0 0,0 0 16,0 0-16,22-21 0,-1 0 0,0 0 15,0 0 1,0 0-16,0 0 16,-21-21-16,0 0 15,0 0-15,0 0 0,0-1 0,0 1 16,0 0-16,0-21 0,0 21 15,0-1-15,0-20 0,0 21 0,0 0 16,0 0-16,0-22 0,0 22 0,0 0 16,22 0-16,-1 0 0,0-1 15,0 22-15,0-21 0,0 0 16,1 21-16,-1 0 0,0 0 16,0 0-16,21 0 0,-20 0 0,-1 0 0,0 21 15,0 0-15,0 1 16,0 20-16,1-21 0,-1 0 0,-21 22 15,0-22-15,0 0 0,0 21 16,0-21-16,0 22 0,0-22 0,0 0 16,0 0-16,0 0 0,0 1 15,0-1-15,0 0 0,0 0 0,0 0 16,0-42 31,0 0-32,0 0-15,0 0 0,0-22 0,0 22 16,0 0-16,21-21 16,0-1-16,0 22 0,0-21 0,1-1 15,-1 22-15,0-21 0,0 0 16,0 20-16,22 1 0,-22 0 0,0 0 16,21 0-16,-21 21 0,1 0 15,-1 0-15,0 0 0,0 21 0,0-21 16,0 42-16,1-21 0,-1 1 15,-21 20-15,0-21 0,0 0 16,0 22-16,0-22 0,0 21 0,0-21 16,0 22-16,0-22 0,0 0 15,0 0-15,0 0 0,0 0 0,0 1 0,0-1 16,0 0 0,0-42 15,0 0-31,0-1 0,0 1 15,0 0-15,21 0 0</inkml:trace>
  <inkml:trace contextRef="#ctx0" brushRef="#br0" timeOffset="9105.99">17526 1249 0,'0'0'0,"0"-21"0,0 0 31,-21 21-31,0 0 16,-1 0-16,1 21 0,0-21 16,0 21-16,-21 0 0,20 0 15,1-21-15,21 21 0,-21 1 0,21-1 16,-21-21-16,21 21 0,0 0 0,0 0 16,21 0-1,0-21-15,0 0 0,22 0 16,-22 22-16,21-22 15,-21 0-15,22 0 0,-22 21 0,0-21 16,0 0-16,0 0 0,1 21 0,-1-21 16,0 21-16,-21 0 15,0 0-15,0 1 16,-21-22-16,0 21 0,-1-21 16,1 21-16,0-21 0,-21 21 0,21-21 15,-1 0-15,-20 21 0,21-21 16,0 0-16,0 0 0,-1 0 0,1 0 15,0 0-15,0 0 0,0 0 16,0 0-16,-1 0 0,1-21 0,0 0 16,0 0-16,-21 21 0</inkml:trace>
  <inkml:trace contextRef="#ctx0" brushRef="#br0" timeOffset="9367.84">16002 953 0,'0'0'0,"-21"0"0,0 0 16,-1 0 46,22 21-46,-21-21-16,0 0 0,0 0 15,0 0-15</inkml:trace>
  <inkml:trace contextRef="#ctx0" brushRef="#br0" timeOffset="9561.73">14859 1207 0,'0'0'0,"-21"21"31,42-21-15,0 0-16,0 0 15,0 0-15,22 0 0,-1 0 0,0-21 16,22-1-16,-1 1 0,22 0 0</inkml:trace>
  <inkml:trace contextRef="#ctx0" brushRef="#br0" timeOffset="10016.53">17801 699 0,'0'21'31,"0"0"-15,0 0-16,-21 0 15,21 0-15,0 1 0,-21-1 0,21 0 16,0 0-16,0 0 0,0 0 15,0 1-15,0-1 0,-21 0 16,21 0-16</inkml:trace>
  <inkml:trace contextRef="#ctx0" brushRef="#br0" timeOffset="10300.37">17589 1080 0,'-21'21'15,"0"-21"-15,21 21 0,21-21 31,0 0-31,1 0 0,-1 0 0,0 0 16,0 0-16,0 0 0,0 0 16,1 0-16,-1 0 0,0 0 15,0 0-15,0 0 16,0 0 0,-21-21-16,0 0 15,0-1-15,0 1 16</inkml:trace>
  <inkml:trace contextRef="#ctx0" brushRef="#br0" timeOffset="10572.22">17589 741 0,'22'0'47,"-1"0"-31,21 0-16,-21 0 0,0 0 16,1 0-16,-1 0 15,0 0-15,0 0 0,0 0 16,0 0-16,-21-21 0,22 21 15,-1 0-15</inkml:trace>
  <inkml:trace contextRef="#ctx0" brushRef="#br0" timeOffset="11235.78">17949 550 0,'0'0'16,"-21"0"-16,0 0 0,0 0 15,0 0-15,-1 0 0,1 0 16,0 0-16,0 0 16,0 0-16,0 0 0,-1 0 15,1 22-15,0-22 0,0 21 16,0-21-16,-22 21 0,22 0 0,0-21 15,0 21-15,0 0 0,0 1 16,-1-1-16,1 0 0,0 21 0,0-21 16,0 1-16,21 20 0,0-21 15,-21 21-15,21-20 0,-22-1 16,22 0-16,0 21 0,0-21 0,0 1 16,0-1-16,0 0 0,0 0 15,0 0-15,0 0 0,22-21 0,-1 22 16,0-1-16,0 0 15,0-21-15,0 0 0,22 21 16,-22-21-16,0 0 0,21 0 0,-20 0 16,20 0-16,-21 0 0,21 0 15,-20 0-15,20 0 0,0 0 0,-21 0 16,22 0-16,-22 0 0,0-21 16,43 0-16,-43 0 0,0 21 15,21-22-15,-21-20 0,1 21 16,-1 0-16,0-22 0,-21 22 15,21-21-15,0 0 0,-21 20 0,0-20 16,0 0-16,0-1 0,0 22 0,0-21 16,0 21-16,0-22 15,0 22-15,0 0 0,-21 0 0,0 0 16,21 0-16,-21-1 0,0 22 16,-1 0-16,22-21 0,-21 21 15,0 0-15,0 0 0,0 0 16,0 0-16,-1 0 0,1 0 15,0 0 1,0 0-16,0 0 0,0 0 16,-1 0-16,1 0 15</inkml:trace>
  <inkml:trace contextRef="#ctx0" brushRef="#br1" timeOffset="17865.34">1672 318 0,'0'-22'16,"-21"22"-16,21-21 15,-21 21 1,21-21-16,0 0 16,-21 21 15,21 21-31,0 0 0,0 0 15,0 1 1,0-1-16,0 0 0,0 21 0,0-21 16,0 1-16,0 20 0,0-21 15,0 21-15,0-20 0,0 20 16,0 0-16,0-21 0,0 22 0,-22-22 16,22 21-16,0-21 0,0 22 15,0-22-15,0 0 0,0 0 0,0 0 16,0 1-16,-21-22 47,21-22-47,0 1 15,0 0-15,0 0 0,0 0 16,0 0-16,0-1 0,0-20 16,0 21-16,0 0 0,21-22 15,1 22-15,-22 0 0,21 0 0,0-21 16,0 42-16,21-22 0,-20 1 15,-1 0-15,0 21 0,0 0 16,0 0-16,0 0 0,1 0 0,-1 21 16,0 0-16,0 1 0,-21-1 15,0 0-15,0 0 0,0 21 0,0-20 16,0-1-16,0 0 0,0 0 16,0 0-16,0 0 0,0 1 15,0-1-15,0 0 31,-21-21-31,21-21 16,0 0 0,0-1-16,0 1 0,0 0 15</inkml:trace>
  <inkml:trace contextRef="#ctx0" brushRef="#br1" timeOffset="18272.12">2074 656 0,'0'21'0,"21"-21"16,1 0 0,-1 0-16,0-21 15,0 0-15,0 0 16,0 0-16,-21 0 0,22-1 15,-22 1-15,0 0 0,0 0 16,0 0-16,0 0 16,-22 21-16,1 0 15,0 0-15,0 0 16,0 21-16,0 0 16,21 0-16,-22 0 0,22 0 15,-21 1-15,21-1 0,-21 21 16,21-21-16,0 0 0,0 1 0,0-1 15,0 0-15,0 0 0,0 0 16,0 0-16,21-21 0,0 22 0,1-22 16,-1 0-16,0 0 0,0 0 15,21 0-15,-20 0 0,-1 0 16,0-22-16,21 1 0,-21 21 0,1-21 16,-1 0-16</inkml:trace>
  <inkml:trace contextRef="#ctx0" brushRef="#br1" timeOffset="18575.93">2709 85 0,'0'0'0,"0"-21"0,0-1 0,0 44 31,0-1-31,0 0 16,0 0-16,0 21 15,0 1-15,-21-1 0,21 0 16,-21 1-16,21-1 0,0 0 0,0 1 16,-21-1-16,21-21 0,-21 22 15,-1-1-15,22 0 0,0-21 0,0 1 16,0-1-16,0 0 0,0 0 16,0 0-16,0 0 0,22-21 31,-1-21-16,-21 0-15,0 0 0</inkml:trace>
  <inkml:trace contextRef="#ctx0" brushRef="#br1" timeOffset="18811.81">2455 529 0,'0'0'16,"-21"0"-16,0 0 0,21 21 0,-21-21 15,42 0 17,0 0-32,0 0 15,22 0-15,-22 0 0,0 0 16,21 0-16,-21-21 0,1 21 0,-1-21 16,0 21-16,0 0 15,0 0-15,-21-21 16,21 21-16</inkml:trace>
  <inkml:trace contextRef="#ctx0" brushRef="#br1" timeOffset="19268.55">2879 487 0,'0'0'0,"-22"0"15,22-21 17,22 0-17,-1 21-15,0 0 0,-21-22 16,21 22-16,0 0 0,0 0 16,1 0-16,-1 0 0,0 0 15,0 0-15,0 22 0,0-1 16,-21 0-16,0 0 15,0 0-15,22 0 0,-22 1 0,0-1 16,21 0-16,-21 0 0,0 0 16,0 0-16,0 1 0,0-1 15,-21 0-15,-1 0 16,1-21 0,0 0-16,21-21 31,0 0-31,-21 0 15,21-1-15,0 1 0,0 0 16,0 0-16,0 0 0,0 0 16,0-1-16,0 1 0,21 21 15,-21-21-15,21 0 0,0 21 0,-21-21 16,22 0-16,-1 21 0,0 0 16</inkml:trace>
  <inkml:trace contextRef="#ctx0" brushRef="#br1" timeOffset="19732.28">3577 381 0,'-21'0'31,"0"0"-15,0 21-16,21 0 0,-22 1 15,1-1-15,21 0 0,-21 0 16,0 0-16,21 0 0,0 22 16,0-22-16,-21 0 0,21 0 15,0 0-15,0 1 0,0-1 0,0 0 16,0 0-16,21 0 16,0-21-16,0 0 0,0 0 15,1 0-15,-1 0 0,0 0 16,21-21-16,-21 21 0,1-21 0,20 0 15,-21 0-15,0 21 0,0-22 16,1 1-16,-1 0 0,0 0 16,0-21-16,-21 20 0,0 1 0,0 0 15,0-21-15,0 21 0,0-1 0,-21 1 16,0 0-16,0 0 16,-1 0-16,1 21 0,0 0 0,0 0 15,-21 0-15,20 0 0,1 0 16,-21 21-16,21 0 0,0 0 0,-1-21 15,1 21-15,21 1 0,0-1 16,0 0-16,0 0 16,21-21-16</inkml:trace>
  <inkml:trace contextRef="#ctx0" brushRef="#br1" timeOffset="20483.84">4381 423 0,'0'0'0,"-21"0"16,0-21-16,0 21 16,0 0-1,0 0-15,-1 0 16,1 0-16,0 0 0,0 21 15,0-21-15,0 22 0,-1-1 16,1 0-16,0 0 0,0 0 16,0 0-16,21 22 0,-21-22 15,-1 0-15,22 0 0,-21 0 0,21 1 16,0-1-16,0 0 16,0 0-16,21-21 15,1 0-15,-1 0 0,0 0 0,0 0 16,0 0-16,0-21 0,1 0 15,20 21-15,-21-21 0,0-1 0,0 1 16,1 21-16,-1-21 0,0 0 16,0 0-16,-21 0 0,0-1 15,0 1-15,0 0 0,0 0 16,0 42 31,0 0-47,0 0 15,0 1-15,0-1 0,0 0 16,0 21-16,0-21 0,0 22 0,0-1 16,0 0-16,0 1 0,0-1 15,0 22-15,0-22 0,0 0 0,0 22 16,0-22-16,0 0 0,0 1 16,0 20-16,0-20 0,0-1 15,0 0-15,0-21 0,0 22 16,0-1-16,0-21 0,0 22 0,0-22 15,0 0-15,0 0 0,-21-21 16,21 21-16,-21 0 0,0-21 0,-22 0 16,22 0-16,0 0 0,-21 0 15,-1 0-15,1 0 0,0 0 0,-1-21 16,-20 0-16,20 0 0,-20 0 16,21 0-16,-1-1 0,1 22 15,21-21-15,0 0 0,-1 0 0,1 0 0,21 0 16,0-1-1,0 1-15,0 0 0,21 0 16,1 0-16,-1-22 0,0 22 16,0 0-16,21-21 0,-20 21 0,20-22 15</inkml:trace>
  <inkml:trace contextRef="#ctx0" brushRef="#br1" timeOffset="20899.61">4466 572 0,'0'0'0,"-21"21"0,0-21 16,21 21-16,21-21 31,0 0-31,0-21 16,22 0-16,-22 21 0,21-22 0,0 1 15,-20 21-15,20-21 0,-21 0 16,21 0-16,-20 0 0,-1-1 0,-21 1 16,0 0-16,-21 21 31,-1 0-31,1 0 0,0 0 16,-21 21-16,21 0 0,-1-21 15,1 22-15,0-1 0,0 21 16,0-21-16,21 0 0,-21 1 0,21-1 15,0 0-15,0 0 0,0 0 16,0 0-16,0 1 0,21-1 16,0-21-16,0 0 0,0 0 15,0 0-15,1 0 0,20 0 0,-21 0 16,0 0-16,22 0 0,-22 0 16,21-21-16,-21-1 0</inkml:trace>
  <inkml:trace contextRef="#ctx0" brushRef="#br1" timeOffset="21396.33">5186 339 0,'-21'0'31,"21"21"-15,-22 0-16,22 0 0,0 0 15,0 1-15,0-1 0,0 0 0,0 0 16,0 0-16,0 0 0,0 22 15,-21-22-15,21 0 0,0 0 0,0 0 16,0 1-16,0-1 0,0 0 16,0 0-1,0-42 17,0 0-17,0 0-15,0-1 0,0 1 16,0 0-16,0 0 0,0 0 0,0 0 15,0-1-15,21 1 0,-21-21 16,22 21-16,-1 0 0,0-1 16,0 1-16,0 0 0,0 0 0,1 21 15,20-21-15,-21 21 0,0 0 16,0 0-16,22 0 0,-22 21 0,0 0 16,-21 0-16,21 0 0,0 1 15,-21-1-15,0 21 0,0-21 16,0 0-16,0 1 0,0-1 0,0 0 15,0 21-15,-21-42 0,0 21 16,0 1-16,21-1 0,0 0 0,-21-21 16,0 21-16,21-42 31,21 0-15,0 21-16</inkml:trace>
  <inkml:trace contextRef="#ctx0" brushRef="#br1" timeOffset="21876.05">5969 275 0,'-42'-21'16,"20"21"-1,1 0-15,0 21 16,0 0-16,21 1 0,-21-1 0,0 0 15,21 21-15,-22 1 0,1-22 16,21 21-16,-21-21 0,21 22 0,0-22 16,0 0-16,0 21 0,0-21 15,0 1-15,0-1 0,21-21 16,0 0-16,1 21 0,20-21 16,-21 0-16,0 0 0,0 0 15,22 0-15,-22-21 0,0 21 0,21-21 16,-20 21-16,-1-22 0,0 1 15,0 21-15,0-21 0,0 0 0,-21 0 16,0 0-16,22-22 0,-22 22 16,0 0-16,0 0 0,0-22 0,0 22 15,-22 0-15,1-21 0,0 21 16,0-1-16,0 1 0,0 21 0,-1 0 16,-20-21-16,21 21 0,-21 0 15,20 0-15,-20 21 0,21-21 0,-21 21 16,20 1-16,1-1 15,0 0-15,21 0 0,0 21 0,-21-20 16,21-1-16,0 0 0,0 0 16,0 0-16,21-21 0,0 0 15,0 21-15,1-21 0,-1 0 16</inkml:trace>
  <inkml:trace contextRef="#ctx0" brushRef="#br1" timeOffset="22344.79">6413 254 0,'-21'0'47,"21"21"-47,0 0 0,-21 1 0,21-1 16,0 0-16,0 0 0,0 0 15,0 0-15,0 1 0,0 20 0,0-21 16,0 0-16,0 0 0,0 1 16,0-1-16,0 0 0,0 0 15,0 0-15,0 0 0,21-21 0,0 22 16,1-22-16,-1 0 16,0 0-16,0 0 0,0 0 15,0 0-15,1-22 16,-1 1-16,0 0 0,0 0 15,0 0-15,-21 0 0,0-22 16,0 22-16,21-21 0,-21-1 0,0 22 16,22-21-16,-22 21 0,0 0 15,0-22-15,0 22 0,0 0 16,-22 21 15,22 21-15,-21-21-16,21 21 0,0 0 15,0 1 1,21-22-16,1 0 16</inkml:trace>
  <inkml:trace contextRef="#ctx0" brushRef="#br1" timeOffset="22852.49">7387 254 0,'0'0'0,"0"-21"16,0 0 0,-21 21-1,0 0-15,0 0 0,-1 0 16,1 0-16,0 21 0,21 0 16,-21-21-16,0 21 0,0 0 0,-1 1 15,22-1-15,-21 0 16,21 0-16,0 0 0,0 0 15,21 1 1,1-22-16,-1 0 0,0 0 16,0 21-16,0-21 0,0 0 15,1 0-15,-1 0 0,0 21 16,21-21-16,-21 0 0,1 21 16,-1-21-16,0 21 0,0-21 15,-21 21-15,21-21 0,-21 22 0,0-1 16,0 0-1,0 0-15,-21-21 0,0 0 16,0 21-16,0-21 0,-1 0 16,1 21-16,0-21 0,0 0 0,0 0 15,-22 0-15,22 0 0,-21 0 16,0 0-16,20 0 0,1 0 16,0 0-16,0 0 0,0 0 15,0 0 1,-1 0-16,1 0 31,0 0-15</inkml:trace>
  <inkml:trace contextRef="#ctx0" brushRef="#br1" timeOffset="23644.04">339 826 0,'0'0'0,"-22"0"0,1 0 15,0 0-15,42 0 47,22 0-31,-22 0-16,21 0 0,0 0 0,1 0 16,20 0-16,-20 0 0,20 0 15,-21 0-15,1 0 0,20 0 16,-20 0-16,-1 0 0,-21 0 0,21 0 15,1-22-15,-22 22 0,0 0 16,0 0-16,0 0 0,1 0 16,-22-21-1,0 0 1,0 0-16,-22 21 16</inkml:trace>
  <inkml:trace contextRef="#ctx0" brushRef="#br1" timeOffset="24019.83">889 635 0,'-21'0'16,"21"21"0,0 0-16,0 1 15,21-22 1,0 21-16,0 0 0,0-21 0,1 0 15,20 0-15,-21 0 0,0 0 16,0 0-16,1 0 0,-1 0 0,0 0 16,0 0-16,0 0 0,-21 21 31,-21 0-15,0 0-16,0-21 0,0 22 15,-1-1-15,1 21 0,-21-21 16,21 0-16,0 1 0,-1-1 15,22 0-15,-21 0 0,0 0 16,21 0-16,-21 1 0,21-1 0,0 0 16,0 0-16,0 0 15</inkml:trace>
  <inkml:trace contextRef="#ctx0" brushRef="#br1" timeOffset="24744.43">0 1969 0,'0'0'0,"0"-22"15,42 22 32,-21 0-47,43 22 0,-22-22 16,1 0-16,20 0 0,1 0 16,-1 0-16,1 0 0,-1 0 15,-21 0-15,22 0 0,-22 0 0,22 0 16,-22 0-16,-21 0 0,0 0 15,1 0-15,-1-22 0,-21 1 32,0 0-32,-21 0 15,-1 21-15,22-21 0,-21 21 16,0 0-16,0-21 0,-21 21 0,20 0 16,1 0-16,0 0 0,-21-22 15,21 22-15,-1 0 0,1 0 16,42 0 15,1 0-31,-1 0 16,0 0-16,0 0 0,0 0 0,0 0 15,1 0-15,-1 22 16,0-22-16,0 0 0,0 21 0,0-21 16,-21 21-16,0 0 0,0 0 15,0 0-15,0 1 0,0-1 16,-21 0-16,21 0 15,-21 0-15,0 0 0,0-21 0,0 22 16,-1-1-16,1-21 0,0 0 16,0 21-16,0-21 0,0 0 15</inkml:trace>
  <inkml:trace contextRef="#ctx0" brushRef="#br1" timeOffset="26160.86">1905 1926 0,'21'-21'0,"0"21"16,0-21-16,1 0 15,-22 0 1,0-1-16,0 1 16,0 0-16,0 0 15,0 0-15,0 0 0,0-1 16,0 1-16,0 0 0,-22 0 15,1 0-15,0 21 0,0 0 16,0-21-16,0 21 0,-1 0 0,1 0 16,-21 0-16,21 0 0,0 21 15,-1 0-15,-20 0 0,21 0 16,0 0-16,0 22 0,-1-22 16,1 21-16,0-21 0,21 22 15,-21-22-15,21 21 0,0-21 0,0 1 16,0 20-16,0-21 0,0 0 15,0 0-15,21-21 0,0 22 0,0-1 16,1-21-16,-1 0 0,0 0 16,21 0-16,-21 0 0,1 0 0,20 0 15,-21-21-15,21-1 0,-20 1 16,-1 0-16,63-42 16,-62 20-16,20-20 15,-21 20-15,-21 1 0,0 0 16,0-1-16,0 1 0,0 0 15,0 21-15,0-22 0,0 22 16,0-21-16,-21 21 0,21-1 0,-21 1 16,21 0-16,0 0 0,0 42 31,0 0-15,0 22-16,0-22 0,0 21 0,0 0 15,0 1-15,0-1 0,0 0 16,0 22-16,0-22 0,0 1 0,0-1 15,0 0-15,0-21 0,21 22 16,-21-22-16,0 0 0,0 0 0,0 0 16,21 1-16,0-22 15,0 0-15,1 0 16,-1 0-16,0-22 16,0 1-16,0 21 0,0-42 15,-21 21-15</inkml:trace>
  <inkml:trace contextRef="#ctx0" brushRef="#br1" timeOffset="26808.49">2498 1588 0,'0'0'15,"0"-22"-15,0 44 32,-22-22-17,22 21-15,-21 0 0,21 0 0,0 21 16,-21-20-16,21-1 0,-21 0 15,21 21-15,0-21 0,0 1 0,0 20 16,0-21-16,0 0 0,0 0 16,0 1-16,0-1 0,21-21 15,0 0-15,0 0 0,22 0 16,-22 0-16,0 0 0,21-21 0,-20-1 16,20 1-16,-21 0 0,21 0 15,-20 0-15,20 0 0,-21-22 0,0 22 16,0-21-16,1 21 0,-1-22 15,-21 22-15,21 0 0,-21 0 16,0 0-16,0-1 0,0 1 16,0 0-16,-21 21 31,0 21-31,21 0 0,-22 1 16,22-1-16,0 21 0,0-21 15,0 0-15,0 22 0,0-1 0,0 0 16,0-20-16,0 20 0,0 0 15,0 1-15,0-1 0,0 0 16,0-21-16,0 22 0,0-1 0,0 0 16,0-20-16,22 20 0,-22 0 0,21-21 15,-21 22-15,21-22 0,-21 21 16,0-21-16,0 22 0,0-22 16,0 0-16,0 0 0,0 0 0,0 1 15,-21-1-15,0 0 0,-1 0 16,1-21-16,-21 0 0,21 21 0,-22-21 15,1 0-15,0 0 0,-22 0 16,22 0-16,-22-21 0,22 0 0,0 21 16,-1-21-16,22 0 0,-21-1 15,21 22-15,0-21 0,21 0 16,0 0-16,0 0 0,0 0 16,0-1-16,0 1 0,21 0 0,0 0 15,0 0-15,21 0 16,-20-22-16,20 22 0,0-21 0</inkml:trace>
  <inkml:trace contextRef="#ctx0" brushRef="#br1" timeOffset="27298.21">3133 1588 0,'0'21'47,"-22"0"-47,22 0 0,0 0 16,0 0-16,0 22 0,0-22 0,0 21 15,0-21-15,0 1 0,0 20 16,0-21-16,0 0 0,0 0 0,0 1 16,0-1-16,0 0 15,0-42 16,0 0-31,0-1 16,0 1-16,0 0 16,0 0-16,0 0 0,0-22 15,0 22-15,0-21 0,0 21 0,22-22 16,-1 1-16,0 21 0,0 0 16,21 0-16,-20-1 0,20 1 15,0 21-15,1 0 0,-22 0 0,21 0 16,-21 0-16,22 21 0,-22 1 15,0-1-15,-21 21 0,0-21 0,0 22 16,0-22-16,0 21 0,0-21 16,0 22-16,0-22 0,0 0 0,-21 0 15,0 0-15,-1 0 0,22 1 16,0-1-16,22-42 31</inkml:trace>
  <inkml:trace contextRef="#ctx0" brushRef="#br1" timeOffset="29304.06">4254 1736 0,'0'-21'16,"22"21"-16,-22-22 16,0 1-16,0 0 0,21 0 15,-21 0-15,0 0 0,0-1 16,0 1-16,0 0 0,0 0 0,-21 0 15,-1 21-15,1-21 0,0 21 16,0 0-16,0 0 0,0 0 16,-1 0-16,1 0 15,0 0-15,0 0 0,-21 21 0,20 0 0,1 0 16,-21 21-16,21-20 16,0 20-16,-1-21 0,1 21 0,0 1 15,21-1-15,-21 0 0,21-20 16,0 20-16,0-21 0,0 0 0,0 0 15,21 1-15,0-1 0,0-21 16,1 0-16,-1 0 0,0 0 0,0 0 16,0 0-16,22 0 0,-22-21 15,0 21-15,0-22 0,21 1 0,-20 0 16,-1 0-16,21 0 0,-21-22 0,0 22 16,1 0-16,-1-21 15,-21-1-15,21 22 0,-21-21 0,21 21 16,-21-22-16,0 22 0,0 0 15,0 0-15,0 0 0,0 0 16,0 42 0,-21 0-1,21 0-15,-21 0 0,21 0 16,0 1-16,0 20 0,0-21 0,0 21 16,0-20-16,0-1 0,0 21 15,0-21-15,0 0 0,0 1 0,21-22 16,0 21-16,0-21 0,0 0 15,1 0-15,-1 0 0,0 0 16,0 0-16,0 0 0,22 0 16,-22-21-16,21-1 0,-21 1 0,22 0 15,-22 0-15,0 0 0,0-22 0,0 22 16,0-21-16,1 21 0,-22 0 16,0-22-16,0 22 0,0 0 0,0 0 15,0 0-15,0 42 31,-22 0-15,22 0-16,-21 0 0,21 0 16,0 1-16,-21 20 0,21-21 15,0 21-15,0-20 0,0-1 0,0 21 16,0-21-16,0 0 0,-21 1 16,21-1-16,0 0 0,0 0 15,0-42 16,0 0-15,0 0-16,0-1 0,21 1 16,-21 0-16,0-21 0,21 21 0,0-22 15,1 1-15,-1 21 0,-21-22 16,21 22-16,0 0 0,0 0 0,-21 0 16,21 0-16,1 21 15,-1 0-15,0 21 16,-21 0-1,21 0-15,-21 0 0,0 0 16,0 22-16,21-22 0,0 0 0,-21 0 16,22 0-16,-22 22 0,0-22 15,21 0-15,-21 0 0,0 0 16,21-21 0,0 0-16,0 0 15,-21-21-15,21 0 16,1 0-16,-22 0 0,0 0 0,21-1 15,-21 1-15,21-21 0,0 21 16,-21 0-16,21-22 0,0 22 16,-21-21-16,22 21 0,-22-1 0,0 1 15,21 0-15,0 0 16,-21 42 0,0 0-1,0 0-15,0 1 0,0-1 16,0 0-16,0 0 0,0 21 15,0-20-15,0-1 0,0 21 0,0-21 16,0 0-16,0 1 0,0-1 16,21 0-16,0 0 0,0-21 15,1 0 1,-1 0-16,0 0 0,0 0 16,0-21-16,0 21 0,1-21 15,-1 0-15,-21-1 0,21 1 16,0 0-16,0 0 0,-21-21 0,21 20 15,1 1-15,-22 0 0,0-21 16,0 21-16,21 21 0,-21-22 0,0 1 16,0 42-1,0 1-15,-21-1 16,21 0-16,0 21 0,0-21 16,0 1-16,0-1 0,0 21 15,0-21-15,0 0 0,0 1 16,0-1-16,0 0 0,0 0 15,0 0-15,21-21 0,0 0 0,0 0 16,0 0-16,0 0 16,1 0-16,-1 0 0,0-21 0,0 21 15,-21-21-15,21 0 0,0 0 0,1-1 16,-1-20-16,0 21 0,-21-21 16,21 20-16,0-20 0,0 21 15,-21 0-15,22 0 0,-22-1 0,21 1 16,-21 0-16,21 21 0,-21 21 47,0 0-47,0 1 0,0-1 15,21-21 1,0 0 0,-21-21 15,0-1-16,0 1 1,-21 21-16,0 0 16,0 0-1,0 0-15,21 21 16,-22 1-16,1-1 0,21 0 16,-21 0-16,21 0 0,0 0 0,0 22 15,-21-22-15,21 0 0,-21 21 16,21-20-16,0-1 0,0 0 0,0 0 15,0 0-15,0 0 0,21 1 16,0-1-16,0-21 0,0 0 0,1 0 16,20 0-16,-21 0 0,0 0 0,0 0 15,1 0-15,-1 0 0,0-21 16,0 21-16,0-22 0,0 1 0,1 0 16,-1 0-16,-21 0 15,21 0-15,-21-1 0,21-20 0,-21 21 16,0-21-16,0 20 0</inkml:trace>
  <inkml:trace contextRef="#ctx0" brushRef="#br1" timeOffset="29527.93">5800 1164 0,'0'0'0,"-22"0"0,1 0 15,21 21-15</inkml:trace>
  <inkml:trace contextRef="#ctx0" brushRef="#br1" timeOffset="30340.47">7133 1312 0,'21'0'16,"0"0"-1,1 0-15,-1 0 16,0 0-16,0-21 15,0 21-15,0-21 0,22 0 16,-22 21-16,0-21 0,0 21 16,0-21-16,-21-1 0,0 1 15,0 0 1,-21 21-16,0 0 0,0 0 16,-21 0-16,20 0 0,-20 21 15,21-21-15,-21 21 0,20 1 0,-20-22 16,21 21-16,0 0 0,0 0 0,-1 0 15,22 0-15,0 1 0,0-1 16,0 0-16,22 0 0,-1 0 16,0 0-16,21-21 0,-21 22 15,1-1-15,20-21 0,-21 21 16,21 0-16,1-21 0,-22 21 16,0 0-16,0 1 0,0-22 0,1 21 15,-22 0-15,0 0 0,0 0 16,0 0-16,-22 1 0,1-1 15,0 0-15,0-21 0,-21 21 0,-1 0 16,1-21-16,0 0 0,-1 0 16,1 0-16,0 0 0,-1 0 0,22 0 15,-21 0-15,21 0 0,-22 0 16,22-21-16,0 21 0,0-21 0,21 0 16,-21 21-16,21-21 15,0-1-15,21 1 16,-21 0-16,21 21 15,21-21-15,-21 21 0,1-21 0,20 21 16,-21-21-16,21 21 0,-20-22 0</inkml:trace>
  <inkml:trace contextRef="#ctx0" brushRef="#br1" timeOffset="30600.16">7599 1418 0,'0'21'31,"0"1"-31,0-1 16,0 0-16,-21 0 0,21 0 15,0 0-15,0 1 0,0-1 0,-22 0 16,22 0-16,-21 0 0,21 0 16,0 1-16,0-1 0,0 0 15,0-42 16,0 0-15,0-1 0,21-20-16,-21 21 0</inkml:trace>
  <inkml:trace contextRef="#ctx0" brushRef="#br1" timeOffset="30800.05">7726 1164 0,'-64'0'31,"64"21"-15,-21-21-1,21 22 1,21-22 0,0 0-1,1 0-15,-1 0 0,0 0 16</inkml:trace>
  <inkml:trace contextRef="#ctx0" brushRef="#br1" timeOffset="31452.67">8001 1291 0,'0'0'0,"0"21"0,0 1 31,21-22-31,0 0 16,0 0-16,1 0 0,-1 0 16,0 0-16,0 0 0,0 0 0,0 0 15,1 0-15,-1 0 0,21-22 0,-21 22 16,0-21-16,1 21 0,-1 0 16,0-21-16,-42 21 46,0 0-46,-1 0 0,1 21 16,0 0-16,0 1 0,0-1 0,0 0 16,-1 0-16,1 0 15,0 0-15,-21 22 0,21-22 0,-22 21 16,22-21-16,-21 22 0,21-22 0,-1 0 16,-20 21-16,21-20 0,0-1 15,0 0-15,21 0 0,0 0 16,-22-21-16,22-21 31,22 0-15,-22 0-16,21 0 0,0-1 0,-21 1 15,21 0-15,0 0 0,-21 0 16,21 0-16,-21-1 0,22 1 0,-1 0 16,-21 0-16,21 21 0,0 0 15,0 0-15,0 0 16,-21 21-16,22-21 0,-1 21 15,-21 0-15,21 1 0,-21-1 16,0 0-16,21 0 0,0-21 0,-21 21 16,21 0-16,-21 1 0,22-22 15,-1 21-15,0 0 0,0-21 16,0 0-16,0 21 0,1-21 16,-1 0-1,0 0-15,0-21 16,-21 0-16,0 0 15,21-1-15,0 1 16</inkml:trace>
  <inkml:trace contextRef="#ctx0" brushRef="#br1" timeOffset="31880.08">8615 1439 0,'21'0'47,"0"0"-31,0 0-16,0 0 15,1 0-15,-1 0 0,0-21 0,0 21 16,0-21-16,0 0 16,1 21-16,-1-21 0,0 0 15,-21-1-15,0 1 16,0 0-16,0 0 0,0 0 15,-21 21 1,0 0-16,-1 0 0,1 0 0,0 0 16,0 0-16,0 21 0,0-21 15,-22 21-15,22 0 0,0 0 0,0 22 16,0-22-16,21 0 0,-22 21 16,22-20-16,0 20 0,-21-21 15,21 43-15,0-43 0,0 0 0,21 0 16,1 0-16,-1 0 15,0-21-15,0 0 0,0 0 16,0 0-16,1 0 0,-1 0 0,21 0 0,-21 0 16,0-21-16,1 0 0,-1 21 15,0-21-15,0 0 0,-21 0 0,0-1 16,21 22-16</inkml:trace>
  <inkml:trace contextRef="#ctx0" brushRef="#br0" timeOffset="38000.33">10922 2371 0,'0'0'0,"21"0"0,0 0 0,0 0 15,1-21-15,-1 21 0,0 0 16,0 0-1,-42 0 32,0 0-31,0 21-16,-1-21 0,-20 21 16,21 0-16,-21 0 0,20 0 15,-20 1-15,0-1 0,-1 21 0,1-21 16,-21 22-16,20-22 0,-20 21 15,20-21-15,-41 22 0,20-1 0,1-21 16,-22 21-16,0 1 0,-20-1 16,20-21-16,0 22 0,-21-1 0,22 0 15,-1 1-15,0-1 0,-20 0 0,-1 22 16,0-22-16,0 0 0,-21 1 16,21-1-16,-21 22 0,21-22 0,1 0 15,-22 1-15,21-22 16,0 21-16,0 0 0,0 1 0,0-22 15,1 21-15,20 1 0,-21-1 0,21-21 16,1 21-16,-1 1 0,-21-1 16,22 0-16,-22 1 0,21-1 0,0 0 15,1-20-15,-1 20 0,0-21 16,22 0-16,-1 22 0,22-22 16,0-21-16,-1 21 0,1 0 0,21-21 15,-21 0-15,20 21 0,1-21 16,0 0-16,0 0 15,21-21 32,0 0-47,0 0 0,21 0 16</inkml:trace>
  <inkml:trace contextRef="#ctx0" brushRef="#br0" timeOffset="38492.06">6350 3937 0,'21'-21'15,"-21"42"17,0 0-32,0 0 15,-21 1-15,21 20 16,-21-21-16,0 0 0,21 0 0,-22 22 15,1-22-15,0 0 0,0 21 0,0-20 16,0-1-16,-1 0 0,1 0 16,0 0-16,0 0 0,0 1 0,21-1 15,-21-21-15,-1 21 0,1-21 16,21 21 0,21-21 30,1 0-46,-1 0 0,0 0 16,0 0-16,0 0 0,22 21 16,-22-21-16,21 21 0,-21-21 0,22 0 0,-1 22 15,0-22-15,1 21 0,-22-21 16,21 21-16,0-21 0,1 21 0,-22-21 16,21 21-16,-21-21 0,1 0 15,-1 21-15,0-21 0,-21 22 16,-21-1 15,0-21-31,-1 0 16,1 0-16,0 0 15,0 0-15,0 0 0</inkml:trace>
  <inkml:trace contextRef="#ctx0" brushRef="#br0" timeOffset="39200.26">1651 4805 0,'0'-21'0,"-21"-22"32,0 22-32,21 42 47,0 1-47,0 20 0,0 0 15,0 1-15,0-1 0,0 21 16,0 1-16,0-1 0,0 1 15,0-1-15,0 1 0,0-1 0,0-20 16,0 20-16,0 1 0,0-1 16,0 1-16,0-1 0,0 1 0,0-22 15,0 0-15,0 1 0,0-1 16,0-21-16,0 22 0,0-22 16,21 0-16,-21 0 0,0 0 15,21-21 1,-21-21-1,0 0-15,0 0 0,21 0 0</inkml:trace>
  <inkml:trace contextRef="#ctx0" brushRef="#br0" timeOffset="40568.49">1672 4826 0,'0'-21'31,"21"21"0,0 0-15,1 0-16,-1 0 16,0 0-16,0 0 0,0 0 0,22 0 15,-22 0-15,21 0 0,0 0 16,1 0-16,20-21 0,1 21 0,-1 0 16,22 0-16,0 0 0,-1 0 15,1 0-15,0 0 0,20 0 0,-20 0 16,0 0-16,21 0 0,-1 0 15,1 0-15,21-21 0,0 21 0,-21 0 16,21 0-16,0-22 0,0 22 16,0 0-16,0 0 0,0-21 15,21 21-15,-21 0 0,21-21 16,-21 21-16,0 0 0,0-21 0,0 21 16,0-21-16,0 21 0,0 0 15,-21-21-15,21 21 0,-21 0 0,0-22 16,0 22-16,-22 0 0,22 0 0,-21-21 15,0 21-15,-1 0 0,1 0 16,0 0-16,-22 0 0,22 0 0,-43 0 16,22 0-16,-1-21 0,-21 21 15,1 0-15,-22 0 0,21 0 0,-21 0 16,22 0-16,-22 0 0,0 0 0,0 0 16,0 0-1,1 0 1,-1 0-16,-21 21 109,0 0-109,0 1 16,0-1-16,0 0 15,0 21-15,0-21 0,0 22 16,0-1-16,0 0 0,0 1 16,0-1-16,0 0 0,0 1 0,0-1 15,0 22-15,0-22 0,0 0 0,0 1 16,0-1-16,0 0 0,0 1 16,0-22-16,0 21 0,0 0 0,0 1 15,0-1-15,0-21 0,0 22 0,0-1 16,0-21-16,0 21 0,0-20 15,0-1-15,0 21 0,0-21 0,0 0 16,0 1-16,-21-22 0,21 21 16,-22 0-16,22 0 15,-21-21-15,0 0 0,0 21 0,0-21 16,0 0-16,-1 0 0,1 21 16,0-21-16,0 0 0,-21 0 0,20 0 15,-20 0-15,0 0 0,-1 0 0,1 0 16,0 0-16,-1 0 0,-20 22 15,21-22-15,-22 0 0,1 0 0,-1 0 16,22 0-16,-22 0 0,-20 0 16,20 0-16,1 0 0,-22 0 0,0 0 15,1 0-15,-1 0 0,0 0 0,1 0 16,-1-22-16,21 22 0,-20 0 16,20 0-16,1 0 0,-22 0 15,22 0-15,-1 0 0,1 0 0,-1 0 16,1 0-16,-22-21 0,0 21 15,22 0-15,-22 0 0,0 0 0,-20 0 16,20 0-16,0 0 0,1 0 16,-1 0-16,0 0 0,1 0 0,-1 0 15,0 0-15,-21 0 0,22 0 0,-1 0 16,0 0-16,-20 21 0,20-21 16,0 0-16,-21 0 0,22 22 0,-22-22 15,0 0-15,0 0 0,0 0 16,1 0-16,-1 21 0,21-21 0,22 0 15,-22 0-15,21 0 16,1 0-16,-1 0 0,22 0 0,0 0 16,-1 0-16,1 0 0,0 0 15,21 0-15,-1 0 0,-20 0 0,21 0 16,0 0 0,21-21-1,21-1 1,0 1-1,0 21-15</inkml:trace>
  <inkml:trace contextRef="#ctx0" brushRef="#br0" timeOffset="41385.01">3048 4932 0,'0'0'0,"0"-21"16,0 42 15,0 0-31,-21 0 0,21 22 16,0-1-16,0 0 0,-21 1 15,21-1-15,0 21 0,0-20 0,0-1 16,0 22-16,0-22 0,-22 21 16,1-20-16,21 20 0,-21-20 0,0-1 15,21 0-15,-21 1 0,0-1 16,-1-21-16,22 0 0,0 0 0,-21 1 16,0-22-16,0 0 15,0 0 1,0-22-16,21 1 0,-22 0 15,22 0-15,0-21 0,-21 20 0,0-20 16,21 0-16,-21 21 16,0-22-16,21 1 0,0 0 0,0-1 15,-21 22-15,21-21 0,0-1 16,0 22-16,0 0 0,0 0 0,0 0 16,21 21-1,0 0-15,0 21 0,0 0 16,0 0-16,1 22 0,-1-22 15,0 21-15,0 0 0,0-20 16,0 20-16,1 0 0,-1 1 0,-21-22 16,21 0-16,0 0 0,0 0 15,0 0-15,1 1 0,-1-22 0,0 0 16,0 0-16,0 0 0,0 0 16,22-22-16,-22 22 0,0-21 15,0 0-15,0 0 0,1 0 0,-1-22 16,-21 22-16,21 0 0,-21-21 15,21 21-15,-21-22 0,0 22 0,0 0 16,0 0-16,0 0 0,0-1 0,0 1 16,0 42-1,0 1-15,0-1 16,0 0-16,0 0 0,0 0 16,0 22-16,0-22 0,0 21 15,0-21-15,0 0 0,0 22 16,0-22-16,0 0 0,0 0 0,0 0 15,0 1 1,0-44 15,0 1-31,0 0 0,0 0 16,0 0-16,0 0 0</inkml:trace>
  <inkml:trace contextRef="#ctx0" brushRef="#br0" timeOffset="41564.94">3408 5165 0,'0'-21'31,"21"21"1,-21 21-32,21 0 15,0-21-15,0 0 16,-21 21-16,22-21 15</inkml:trace>
  <inkml:trace contextRef="#ctx0" brushRef="#br0" timeOffset="42019.68">4043 5249 0,'0'0'0,"-21"0"47,-1 0-47,1 0 0,-21 0 0,21 0 15,0 22-15,-1-22 0,1 21 16,0 0-16,0-21 0,0 21 0,0 0 16,21 0-1,0 1-15,0-1 0,0 0 16,21-21-16,0 0 15,0 0-15,21 21 0,-20-21 16,-1 0-16,21 0 0,-21 21 0,0-21 16,22 0-16,-22 21 0,0-21 15,0 22-15,0-22 0,-21 21 16,0 0-16,0 0 0,0 0 0,0 0 16,0 1-16,-21-1 0,0 0 0,0-21 15,0 21-15,0 0 0,-22 0 16,1-21-16,0 22 0,-1-22 0,1 0 15,0 21-15,-1-21 0,22 0 16,-21 0-16,21 0 0,-1 0 16,1 0-16,0 0 0,0-21 0,21-1 15,0 1-15,0 0 16,0 0-16,0 0 0,21 0 0,0-1 16,22 1-16</inkml:trace>
  <inkml:trace contextRef="#ctx0" brushRef="#br0" timeOffset="42332.19">4487 4868 0,'0'-21'31,"0"42"-31,0 1 0,-21-1 16,21 0-16,0 21 0,-21-21 15,21 22-15,0-1 0,0 0 0,0 1 16,0-1-16,0 0 0,-21 1 16,21-1-16,0 0 0,-21 1 0,21-22 15,0 21-15,0 1 0,0-22 16,0 21-16,0-21 0,0 0 0,0 1 16,0-1-16,21-21 15,0 0-15,0 0 16,0 0-16,-21-21 15,0-1-15,21 1 16,-21 0-16</inkml:trace>
  <inkml:trace contextRef="#ctx0" brushRef="#br0" timeOffset="42532.08">4254 5355 0,'0'0'15,"-21"0"-15,0 0 16,42 0 15,0 0-31,1 0 0,-1 0 16,42 0-16,-20 0 0,-1 0 15,0 0-15,1-21 0,-22 21 16,21-21-16,0 21 0,-20-21 0,20 21 16,-21-21-16,0-1 0,22 22 15</inkml:trace>
  <inkml:trace contextRef="#ctx0" brushRef="#br0" timeOffset="42863.89">6096 4805 0,'0'-21'16,"0"42"-16,-21-42 16,21 42-1,0 0-15,-21 0 0,21 22 16,0-22-16,0 21 0,0-21 0,0 22 16,0-22-16,0 21 15,0-21-15,0 22 0,0-22 0,0 0 16,-22 0-16,22 0 0,0 0 0,0 1 15,0-1-15</inkml:trace>
  <inkml:trace contextRef="#ctx0" brushRef="#br0" timeOffset="43107.75">5800 5271 0,'-22'0'0,"22"42"16,0-21-1,22-21-15,-1 0 0,0 0 16,0 0-16,0 0 0,22 0 16,-22 0-16,0 0 0,21 0 0,-21 0 15,22 0-15,-22 0 0,0 0 16,0 0-16,0 0 0,1-21 0,-1 21 15,-21-21-15,0 0 16,0-1-16,0 1 16,0 0-16</inkml:trace>
  <inkml:trace contextRef="#ctx0" brushRef="#br0" timeOffset="43323.62">5757 4932 0,'-21'0'31,"21"-21"-31,21 21 16,0 0-16,1-21 16,20 21-16,-21-22 0,21 22 15,-20 0-15,20-21 0,-21 21 0,21-21 16,-20 21-16,-1-21 0,21 21 15,-21-21-15,0 21 0,1 0 0</inkml:trace>
  <inkml:trace contextRef="#ctx0" brushRef="#br0" timeOffset="43884.06">6054 4614 0,'0'0'0,"-43"0"0,22 0 0,-21 0 0,-1 0 15,1 0-15,0 0 0,21 22 16,-22-22-16,1 21 0,21-21 0,-22 21 16,22 0-16,-21 0 0,21 22 15,0-22-15,-1 21 0,1 0 0,0 1 16,0-1-16,21 0 0,-21 1 15,21-1-15,0 0 0,0 1 16,0-1-16,0 0 0,0-20 0,0 20 0,21 0 16,0-21-16,0 1 0,0 20 15,1-21-15,20 0 0,-21 0 16,21-21-16,-20 22 0,20-1 16,0-21-16,22 0 0,-22 0 0,0 0 15,1 0-15,20 0 0,22-43 16,-43 43-16,1-21 0,-1 0 15,0 0-15,1 0 0,-1 0 0,0-22 16,-21 22-16,22 0 0,-22-21 16,0-1-16,0 1 0,-21 0 0,0-1 15,0 1-15,0 0 0,0-1 0,0-20 16,-21 20-16,0 1 0,0 0 16,0-1-16,-22 1 0,22 21 0,-21-21 15,21 20-15,-22 1 16,1 0-16,0 21 0,20 0 0,-20 0 15,0 0-15,-1 0 0,22 0 0,-21 0 16,0 0-16,20 0 0,-20 21 16,21 0-16,-21-21 0,20 22 15,22-1-15,0 0 0,-21-21 0</inkml:trace>
  <inkml:trace contextRef="#ctx0" brushRef="#br0" timeOffset="44824.78">14541 2625 0,'0'-21'0,"0"42"0,0-64 16,0 22-16,0 0 0,0 0 15,0 0-15,0 0 16,-21 21 15,21 21-31,0 0 0,0 21 16,0 1-16,0-1 0,0 0 16,0 22-16,0-22 0,0 22 0,0-1 15,0 1-15,-21-1 0,21 1 16,0 20-16,0-20 0,0-1 0,0 22 15,-21-22-15,21 1 0,-21-1 16,0 1-16,21-22 0,-22 22 0,1-22 16,0 22-16,0-22 0,21 0 0,-21 22 15,21-22-15,-21 0 0,21-20 16,0 20-16,0-21 0,0 0 16,0 0-16,0 1 0,0-44 46,0 1-46,0 0 0</inkml:trace>
  <inkml:trace contextRef="#ctx0" brushRef="#br0" timeOffset="45088.63">13822 3725 0,'-21'-21'0,"42"42"0,-64-63 15,65 42 16,-1 0-31,0 0 16,0 21-16,21 0 0,-20-21 16,20 22-16,0-1 0,-21 0 0,22 0 15,-1 0-15,0 0 0,-20 1 0,20-1 16,0 0-16,-21 0 0,1 0 16,-1 0-16,-21 1 0,21-1 15,0-21-15,0 0 16,0 0-1,1 0-15,-22-21 16,21 21-16,0-22 0</inkml:trace>
  <inkml:trace contextRef="#ctx0" brushRef="#br0" timeOffset="45273.04">14774 3683 0,'-21'42'31,"0"-20"-31,0-1 16,0 0-16,-1 0 0,-20 21 0,21-20 16,0-1-16,-22 21 0,22-21 15,-21 22-15,21-22 0,-22 21 0,1-21 16,21 22-16,-21-22 0,-1 0 0,22 0 16,0 0-16</inkml:trace>
  <inkml:trace contextRef="#ctx0" brushRef="#br0" timeOffset="45911.96">11769 4530 0,'0'0'16,"-22"0"-16,22-21 0,-21 21 31,21 21-31,0 0 0,0 21 16,0-21-16,0 22 0,0 20 15,0 1-15,0-1 0,0 1 0,0-1 16,0 1-16,0-1 16,0 1-16,0-1 0,0 1 0,0-1 15,0-20-15,0 20 0,0-21 0,0 22 16,0-22-16,0 1 0,0-22 15,0 21-15,0-21 0,21 0 0,-21 1 16,0-1-16,22-21 31,-1-21-31,-21-1 0,0 1 16,0 0-16,0 0 0,0-21 16,0-1-16,21 22 0,-21-21 0,0-1 15,0-20-15</inkml:trace>
  <inkml:trace contextRef="#ctx0" brushRef="#br0" timeOffset="47065.09">11769 4636 0,'0'-22'16,"-22"22"-16,22-21 0,22 21 31,-1 0-31,0 0 15,21 21-15,-21-21 0,43 0 0,-22 0 16,22 0-16,20 0 0,-20 0 16,42 0-16,-22 0 0,1 0 0,21 0 15,0 0-15,21 0 16,0 0-16,0 0 0,0-21 0,0 21 16,0 0-16,0-21 0,0 0 0,21 21 15,0 0-15,-21-21 0,21 21 16,-21 0-16,21-21 0,1 21 0,-1 0 15,0 0-15,0-22 0,0 22 16,0 0-16,1 0 0,-1 0 0,0 0 16,0 0-16,-21 0 0,21 0 15,-21 0-15,0-21 0,-21 21 0,0 0 16,0 0-16,0 0 0,-1 0 16,-20 0-16,0 0 0,-1-21 0,1 21 15,0 0-15,-22 0 0,1 0 16,-1 0-16,1 0 0,-22 0 15,22 0-15,-22 0 0,0 0 0,1 0 16,-22 0-16,21 0 0,-21-21 16,0 21-16,22 0 0,-22 0 0,0 0 15,0 0-15,0 0 16,1 0-16,-1-21 16,-21 42 30,0 0-30,0 0-16,0 0 16,-21 1-16,21-1 0,0 0 15,0 21-15,-22-21 0,22 22 0,-21-22 16,21 21-16,-21 1 0,21 20 16,-21-21-16,21 1 0,0-1 0,0 22 15,0-22-15,0 0 0,0 1 0,-21-1 16,21 0-16,0 1 0,0-22 15,0 21-15,-21-21 0,21 22 0,0-22 16,0 21-16,0-21 0,0 22 16,-22-22-16,22 0 0,-21 0 0,21 0 15,0 0-15,0 1 0,-21-1 16,21 0-16,-21-21 0,0 21 16,21 0-16,-21-21 0,-1 21 0,1-21 15,0 22-15,0-22 0,-21 0 16,20 21-16,-20-21 0,-21 0 0,20 0 15,-20 21-15,-1-21 0,-20 0 0,20 0 16,-21 0-16,22 21 0,-22-21 16,1 0-16,-1 0 0,0 0 0,1 0 15,-22 0-15,0 0 0,0 21 16,0-21-16,-21 0 0,0 0 0,0 0 16,0 0-16,0 0 0,0 0 0,-21 0 15,21 0-15,0 0 16,0 0-16,0 0 0,0 0 0,-21 0 15,0 0-15,0 0 0,-1 0 0,22 0 16,-21 0-16,0 0 0,0 0 16,0 0-16,21 0 0,0 0 0,0 0 15,21 0-15,0 0 0,21 0 0,1 0 16,-1 0-16,22 0 0,-22-21 16,21 21-16,1 0 0,-1 0 15,22 0-15,-21 0 0,20 0 0,1 0 16,0 0-16,-1-21 0,22 21 0,-21 0 15,21 0-15,-1 0 0,1 0 0,0 0 16,0 0 0,0-21-16,0 21 0,-1 0 15,1 0-15,0 0 16,0 0-16,21-21 16,0-1-1,21 22-15,21-21 0,-20 0 16,20 0-16,0 0 0,1 0 0,20-22 15</inkml:trace>
  <inkml:trace contextRef="#ctx0" brushRef="#br0" timeOffset="47747.69">13462 4763 0,'0'0'15,"0"-22"-15,0 1 0,-21 21 32,0 0-32,-1 0 0,1 21 0,0 1 15,-21 20-15,21-21 0,-22 21 16,22 1-16,0-1 0,-21 22 0,20-22 16,1 0-16,0 22 0,0-22 15,21 0-15,0 1 0,-21-1 16,21 0-16,0 1 0,0-22 0,0 21 15,21-21-15,0 1 0,21-1 16,-20 0-16,20-21 0,0 0 0,22 21 16,-22-21-16,0 0 0,1 0 15,-1 0-15,0-21 0,1 0 0,20 21 16,-20-21-16,-1-1 0,0 1 0,1-21 16,-1 21-16,0 0 0,1-22 15,-22 1-15,21 21 0,-42-22 0,0 1 16,0-21-16,0 20 0,0 1 15,-21-22-15,0 22 0,-22-21 16,1 20-16,0 1 0,-1 21 0,1 0 16,0-1-16,-1 1 0,1 0 15,21 21-15,-21 0 0,-1 0 0,22 21 16,0 0-16,0 1 0,21-1 16,0 21-16,0-21 0,21 22 0,0-1 15,21 21-15,-20-20 0,20-1 0,0 0 16,1 1-16,-1-1 0,0 0 15,1 1-15,-1-1 0,0 0 0,1 1 16,-22-1-16,21-21 0,0 22 16,-20-1-16,-1 0 0,0 1 15,-21-1-15,0 0 0,0-21 0,0 22 16,-21-1-16,0-21 0,-22 22 16,1-22-16,0 21 0,-1-21 15,-63 22-15,64-43 0,0 21 0,-1-21 16,1 0-16,0 0 0,21 0 15,-22 0-15,22 0 0,21-21 16,-21-1-16,21 1 0,0 0 0,0 0 16,0 0-16,21-22 0,0 1 15,0 0-15,1-1 0,20 1 0</inkml:trace>
  <inkml:trace contextRef="#ctx0" brushRef="#br0" timeOffset="48140.47">14457 4995 0,'0'0'0,"0"22"15,0-1-15,0 0 16,0 0-16,0 21 0,0-20 16,-21 20-16,21-21 0,0 21 0,0-20 15,0 20-15,0-21 0,0 21 16,0-20-16,0-1 0,21 0 0,0 0 15,0 0-15,0-21 16,0 0-16,1 0 0,-1 0 16,0 0-16,21 0 0,-21 0 15,1-21-15,20 0 0,-21 21 0,0-21 16,0 0-16,-21-1 0,0-20 0,22 21 16,-22-21-16,0 20 0,0-20 15,0 0-15,0 21 0,0-22 0,-22 22 16,22 0-16,0 0 0,0 0 15,-21 21-15,21 21 32,0 0-17,21-21-15,-21 21 0,22-21 16,-1 21-16,0 0 16</inkml:trace>
  <inkml:trace contextRef="#ctx0" brushRef="#br0" timeOffset="49168.88">15028 5292 0,'0'0'0,"21"0"0,1 0 16,-1 0-16,0 0 0,21 0 15,-21-21-15,1 21 0,-1-22 16,0 22-16,0-21 0,0 0 16,0 21-16,1-21 0,-1 0 0,-21 0 15,0-1-15,0 1 0,0 0 16,-21 0-16,-1 0 15,1 21-15,0 0 0,-21 0 0,21 0 16,-22 0-16,1 21 0,21 0 16,-22 0-16,22 0 0,0 22 15,0-22-15,0 0 0,0 21 0,21-20 0,-22 20 16,22-21-16,0 0 0,0 22 16,0-22-16,0 0 0,22 0 15,-1 0-15,0-21 0,21 21 0,-21-21 16,22 0-16,-22 22 0,21-22 0,1 0 15,-1 0-15,0 0 0,1 0 16,-1-22-16,0 1 0,-21 21 16,22-21-16,-22 0 0,21 0 0,-21 0 15,1-1-15,-1 1 0,-21 0 0,21-21 16,-21 21-16,21-22 0,-21 22 16,0-21-16,0 21 0,0-1 0,0-20 15,0 21-15,0 0 16,0 42-1,0 0-15,0 0 16,0 0-16,0 1 0,0-1 0,0 21 16,0-21-16,0 0 0,0 22 15,0-22-15,0 0 0,0 21 16,0-20-16,0-1 0,0 0 0,0 0 16,0 0-16,0 0 15,21-21-15,0 0 16,1 0-16,-1 0 0,0 0 15,0-21-15,0 21 0,0-21 16,-21 0-16,22 0 0,-1 21 0,0-21 16,0-1-16,-21-20 0,21 21 0,0 0 15,-21-22-15,0 22 0,22 0 16,-1-21-16,-21 21 0,21-1 0,-21 1 16,0 0-1,0 42 1,0 0-1,0 1-15,0-1 16,0 0-16,0 0 0,0 21 0,0-20 16,0-1-16,0 0 0,0 0 15,0 0-15,0 0 0,0 1 0,0-1 16,21 0-16,0-21 0,0 0 16,1 21-16,-1-21 0,0 0 15,0 0-15,0 0 0,0 0 0,22 0 16,-22 0-16,0-21 0,21 21 15,-20-21-15,-1 0 0,21 21 0,-21-22 16,0 1-16,1 0 0,-1 0 16,-21-21-16,21 20 0,-21-20 0,0 21 15,0-21-15,0 20 0,0 1 16,0 0-16,0 0 0,-21 21 16,0 0-16,-1 0 0,1 21 15,0-21-15,0 21 0,0 0 0,0 22 16,21-22-16,0 0 0,-22 21 15,22-20-15,0-1 0,0 0 0,0 0 16,0 0-16,0 0 0,22 1 0,-1-1 16,0-21-16,0 21 15,0-21-15,0 21 0,1-21 0,-1 0 16,0 0-16,0 0 0,0 0 0,0 0 16,22 0-16,-22-21 0,0 0 15,0 0-15,0-1 0,1 1 0</inkml:trace>
  <inkml:trace contextRef="#ctx0" brushRef="#br0" timeOffset="49423.54">17251 4614 0,'-64'43'31,"64"-22"-31,0 21 0,0-21 16,0 1-16,-21 20 0,21 0 0,0-21 16,0 22-16,0-22 0,-21 21 0,21-21 15,0 1-15,0-1 0,0 0 16,0 0-16,0 0 0,0 0 16</inkml:trace>
  <inkml:trace contextRef="#ctx0" brushRef="#br0" timeOffset="49656.41">16976 5101 0,'0'21'0,"0"-42"0,0 64 31,21-43-31,0 21 0,0-21 15,0 0-15,22 0 0,-22 0 16,0 0-16,21 0 0,-21 0 0,1 0 16,20 0-16,-21-21 0,0 21 15,-21-22-15,21 22 0,1-21 16,-22 0-16,0 0 16,0 0-16,0 0 15</inkml:trace>
  <inkml:trace contextRef="#ctx0" brushRef="#br0" timeOffset="49871.93">16870 4657 0,'0'0'0,"0"-21"16,21 21 15,64 0-16,-64 0 1,0 0-16,0 0 16,0-22-16,0 22 0,1 0 0,-1 0 15,21-21-15,-21 21 0</inkml:trace>
  <inkml:trace contextRef="#ctx0" brushRef="#br0" timeOffset="50360.65">17314 4487 0,'0'0'0,"-42"0"0,21 0 16,0 0-16,-1 0 0,1 0 0,0 0 15,-21 0-15,21 0 0,-1 0 16,1 0-16,0 0 0,-21 22 0,21-1 16,-1-21-16,-20 21 0,21 0 15,-21 0-15,20 0 0,1 22 0,-21-22 16,21 21-16,0 1 0,-1-1 15,1 0-15,0 22 0,21-22 0,-21 0 16,21 1-16,0-1 0,0 0 0,0-20 16,0 20-16,21 0 15,0-21-15,0 1 0,1-1 0,20 21 16,-21-42-16,64 42 0,-64-42 16,21 0-16,22 22 0,-22-22 15,22 0-15,-22 0 0,21 0 0,1 0 16,-1 0-16,-20-22 0,20 1 15,-20 21-15,20-21 0,-21-21 0,-20 21 16,20-1-16,-21-20 0,0 0 0,0-1 16,1 1-16,-1-21 0,-21 20 15,0-20-15,0-1 0,0 22 0,0-22 16,-21 22-16,-1 0 0,1-1 16,0 1-16,-21 0 0,-1 21 15,22-1-15,-21 1 0,0 0 16,-1 21-16,22 0 0,-21 0 0,-1 0 15,1 0-15,21 0 0,-21 0 0,-1 0 16,22 0-16,-21 0 0,21 0 16,-1 0-16,22-21 0,0 0 15</inkml:trace>
  <inkml:trace contextRef="#ctx0" brushRef="#br0" timeOffset="51123.83">18436 2159 0,'21'0'47,"0"21"-47,1-21 0,-1 21 0,0 1 16,21-22-16,-21 21 0,22 0 15,20 0-15,-20 21 0,20-20 0,1 20 16,-1 0-16,22 22 0,-1-22 16,43 22-16,-21-1 0,21 1 15,21-1-15,-21 1 0,0-1 0,0 1 0,22-1 16,-1 1-16,0-1 15,-21-21-15,21 22 0,-21-1 0,0-20 16,0 20-16,-21-20 0,21-1 16,-21 0-16,0 1 0,21-1 0,-43-21 15,22 21-15,-21-20 0,-1 20 16,1-21-16,-21 0 0,-1 0 0,-21 1 16,22-1-16,-22 0 0,1-21 15,-1 21-15,-21-21 0,0 21 0,0-21 16,1 0-16,-1 0 15,-21-21 17,0 0-32,0 0 15,0 0-15,0-1 16</inkml:trace>
  <inkml:trace contextRef="#ctx0" brushRef="#br0" timeOffset="51508.61">22521 3641 0,'0'0'0,"0"-21"0,-21 21 15,0 0-15,21 21 16,0 0 0,0 0-16,21 0 15,0 0-15,0 1 0,22-22 16,-22 21-16,21 0 0,1 0 15,-1-21-15,0 21 0,1 0 0,-1 1 16,0-22-16,1 21 0,-1-21 16,-21 21-16,21-21 0,-20 21 0,-1-21 15,0 0-15,0 21 16,-21 0-16,0 1 0,-21-22 16,-21 21-16,20-21 0,-20 21 15,0 0-15,-1 0 0,-62 22 16,62-22-16,1 21 0,-22-21 15,22 0-15,0 1 0,-1-1 16,1 0-16,0-21 0,21 21 0,-22 0 16,22-21-16,0 0 0,21 21 15,-21-21-15</inkml:trace>
  <inkml:trace contextRef="#ctx0" brushRef="#br0" timeOffset="52163.49">23876 3789 0,'0'0'16,"-21"0"-16,0 0 15,-1 0 1,1 21-16,21 0 0,-21 0 16,21 22-16,0-22 0,0 42 0,0-20 15,0 20-15,0 1 0,0-1 16,0 1-16,0-1 0,0 1 0,0-1 16,0 1-16,0-1 0,0 1 15,0-1-15,0 1 0,0-1 0,0 1 16,0-22-16,0 22 0,-21-22 0,21 0 15,0-21-15,0 22 0,-21-22 16,21 0-16,0 0 0,0-42 47,0 0-47,0 0 0,0-22 16,0 22-16,0-21 0,0 0 15,0-1-15,0 1 0</inkml:trace>
  <inkml:trace contextRef="#ctx0" brushRef="#br0" timeOffset="53356.57">23834 3874 0,'0'0'0,"0"-22"31,21 22-15,0 0-16,0 0 0,21 0 16,-20 0-16,20-21 0,0 21 0,22 0 15,-22 0-15,22 0 0,-1 0 16,1 0-16,20 0 0,1 0 0,21 0 16,0 0-16,-1 0 0,22 0 0,-21 0 15,0 0-15,21 0 16,21 0-16,0 0 0,1 0 0,-1 0 15,21 21-15,-21-21 0,22 0 0,-22 0 16,21 0-16,0 22 0,1-22 16,-22 0-16,0 21 0,21-21 15,1 21-15,-1-21 0,-21 21 0,22 0 16,-22 0-16,0-21 0,21 22 16,-21-1-16,-21 0 0,22-21 0,-22 21 15,-22-21-15,1 0 0,-21 0 16,0 0-16,-22 0 0,1 0 15,-22 0-15,0 0 0,1 0 0,-22 0 16,0 0-16,0 0 0,0 0 16,0 0-16,-21 21 47,0 0-32,0 1-15,0-1 16,0 0-16,0 0 0,0 0 15,0 0-15,0 1 0,0-1 0,-21 21 16,21-21-16,0 22 0,0-22 16,-21 21-16,21 0 0,0-20 0,0 20 15,0 0-15,0 1 0,0-1 16,0 0-16,0 22 0,0-22 0,0 0 16,0 22-16,21-22 0,-21 1 15,21-1-15,-21 0 0,0 1 0,0-22 16,0 21-16,0-21 0,0 0 15,0 22-15,0-22 0,0 0 16,0 0-16,0 0 0,0 1 16,-21-22-16,0 21 0,0-21 15,0 0-15,0 21 0,-1-21 16,1 0-16,-21 0 16,21 0-16,0 0 0,-1 0 0,-20 0 15,0 0-15,-1 0 0,1 0 16,-21 0-16,-1 0 0,1 0 0,-22-21 15,0 21-15,-21-21 0,1 21 0,-1-22 16,-21 22-16,0-21 0,-21 21 16,21 0-16,-22-21 0,1 21 15,0 0-15,0 0 0,0 0 16,0-21-16,-1 21 0,1 0 0,-296 0 16,317 0-16,-21 0 15,-1 0-15,22 0 0,0 0 16,0 0-16,0 0 0,22 0 0,-1 0 15,0 0-15,0 0 0,0 0 16,22 0-16,-22 0 0,0 0 0,21 0 16,1 0-16,-1 0 0,0 0 15,22 0-15,-22 0 0,22 0 16,-1 0-16,22 0 0,-22 0 0,22 0 16,0 0-16,-22 0 0,43 0 15,-21 0-15,-1 0 0,1-21 0,21 21 16,-22 0-16,22 0 0,0 0 0,0 0 15,-21 0-15,20 0 0,1 0 16,0 0-16,0 0 16,21-21 62,0-1-63,0 1 1,21 0-16,0 0 0,0 0 16,22 0-16,-1-1 0</inkml:trace>
  <inkml:trace contextRef="#ctx0" brushRef="#br0" timeOffset="53928.5">24913 4572 0,'21'0'31,"0"-21"-31,1 0 16,-1 21-16,0 0 0,21-21 15,-21-1-15,1 22 0,20-21 16,-21 0-16,21 0 0,-20 0 0,-1 0 15,0-1-15,0 1 0,-21 0 16,0 0-16,0 0 0,-21 0 16,-21-1-16,-1 22 0,1 0 15,-22 0-15,1 0 0,-1 0 16,1 0-16,-22 22 0,43-1 0,-22 0 16,22 0-16,0 0 0,-1 0 15,22 1-15,21-1 0,0 0 0,0 0 16,0 21-16,0-20 0,0-1 15,43 21-15,-22-21 0,0 0 0,21 1 16,1 20-16,-22-21 0,21 0 16,-21 0-16,22 22 0,-22-22 0,21 21 15,-21-21-15,22 22 0,-22-22 16,0 21-16,0-21 0,-21 22 0,0-22 16,0 0-16,0 21 0,0-20 15,-42-1-15,21-21 16,-1 0-16,-20 0 0,0 0 0,-1 0 15,1 0-15,-21 0 0,20 0 16,1-21-16,0 21 0,-1-22 0,22 1 16,-21 0-16,21 21 0,-1-21 0,1 0 15,21 0-15,0-22 0,-21 22 16,21 0-16,0 0 0,0 0 0,0-1 16,0 1-16,0 0 0,0 0 15,21 21-15,22-21 0,-22 0 16,21-1-16,0 22 0</inkml:trace>
  <inkml:trace contextRef="#ctx0" brushRef="#br0" timeOffset="54595.84">25442 4805 0,'0'0'0,"21"0"31,1 0-31,-1-21 0,0 0 15,0-1-15,0 22 16,0-21-16,22 21 0,-22-21 16,0 0-16,0 0 0,-21 0 0,21-1 15,-21 1-15,0 0 16,0 0-16,-21 0 0,0 21 16,-21 0-16,21 0 0,-1 0 15,-20 0-15,21 0 0,0 21 0,0 0 16,-22 0-16,22 0 0,0 1 15,0 20-15,21-21 0,0 21 0,0 1 16,0-22-16,0 21 0,0-21 16,0 22-16,0-22 0,0 0 0,21 0 15,0 0-15,0 1 0,0-22 0,22 0 16,-22 21-16,21-21 16,1 0-16,-1 0 0,0 0 0,1 0 0,-1-21 15,0 21-15,1-22 0,20 1 16,-42 0-16,22-21 0,-1 21 15,-21-22-15,0 22 0,0-21 16,1-1-16,-1 1 0,0 0 0,0-1 16,-21 1-16,21 0 0,0-22 0,-21 22 15,22-22-15,-1 22 0,0 0 16,-21 21-16,0-22 0,21 22 0,0 21 16,-21 21-1,0 0-15,0 1 0,0 20 16,0 0-16,-21 1 15,0-1-15,0 0 0,0 1 0,-1 20 16,22-21-16,-21 1 0,0-1 16,0 22-16,21-22 0,0 0 0,0 1 15,0-22-15,0 21 0,0-21 16,0 0-16,0 1 0,0-1 0,0 0 16,21-21-16,0 0 0,0 0 15,1 0-15,-1 0 16,21 0-16,-21 0 0,0-21 0,1 0 15,-1-1-15,0 1 0,21 0 16,-21 0-16,-21-21 0,22 20 0,-1-20 16</inkml:trace>
  <inkml:trace contextRef="#ctx0" brushRef="#br0" timeOffset="54808.72">26162 4509 0,'0'0'0,"-21"0"15,0 0-15,-1 0 0,22 21 0,22-21 47,-1 0-47,21 0 0,-21 0 0,22 0 16,-22 0-16,21 0 0,0 0 16,-20 0-16,20 0 0,0 0 15,-21-21-15,22 21 0,-1-22 16,0 1-16,1 0 0,-1 21 0</inkml:trace>
  <inkml:trace contextRef="#ctx0" brushRef="#br0" timeOffset="55104.09">27749 4106 0,'0'0'15,"-21"0"-15,0 0 16,21 22 0,-21-1-16,21 0 15,0 0-15,0 21 0,0-20 16,0-1-16,0 0 0,0 0 0,0 0 16,0 22-16,0-22 0,0 0 15,0 0-15,0 0 0,0 0 16,0 1-16,0-1 31,-21-21-31,0 0 16,-1 0-16</inkml:trace>
  <inkml:trace contextRef="#ctx0" brushRef="#br0" timeOffset="55335.96">27432 4572 0,'21'21'32,"0"-21"-32,0 0 0,1 0 15,-1 0-15,0 0 0,0 0 0,0 0 16,0 0-16,1 0 16,-1 0-16,0 0 0,0 0 15,0-21-15,0 21 0,1-21 16,-1 0-16,0 21 0,-21-21 15,21 21-15,-21-22 0,0 1 16,0 0-16</inkml:trace>
  <inkml:trace contextRef="#ctx0" brushRef="#br0" timeOffset="55559.83">27453 4149 0,'-21'0'0,"42"0"0,-63 0 0,42-21 0,-21 21 16,42 0 15,0 0-31,0 0 0,0 0 16,0 0-16,1 0 0,20 0 0,-21 0 16,21 0-16,-20 0 0,20 0 15,-21 0-15,0 0 0,22-22 0,-22 22 16,-21-21-16,21 21 0</inkml:trace>
  <inkml:trace contextRef="#ctx0" brushRef="#br0" timeOffset="56108.52">27771 3958 0,'-106'-42'16,"212"84"-16,-233-84 15,105 42-15,1 0 0,0 0 0,0 0 16,0 0-16,0 0 0,-22 0 16,22 0-16,0 0 0,0 21 0,0-21 15,-22 42-15,22-20 0,-21-1 16,-1 21-16,22 0 0,-21 1 0,21-1 16,-22 0-16,22 1 0,-21-1 15,21 22-15,0-22 0,21 0 16,0-21-16,0 22 0,0-1 0,0 0 15,0-20-15,21 20 0,0-21 16,21 0-16,-21 22 0,22-22 0,-1 0 16,-21 0-16,22-21 0,-1 21 15,0-21-15,1 0 0,20 0 0,-21 0 16,1 0-16,20 0 0,-20 0 16,20 0-16,1 0 0,-1-21 0,1 0 15,-1 0-15,-21 0 0,22-1 16,-22 1-16,1 0 0,-1-21 15,-21 21-15,21-22 0,-20 1 0,-22 0 16,0-1-16,0 1 0,0 0 16,0-1-16,0 1 0,-22-22 0,-105-63 31,85 85-31,-21 0 0,20-1 0,-20 22 0,20 0 16,1 0-16,0 0 0,-1 21 15,1 0-15,21 0 0,-21 0 0,20 0 16,1 0-16,0 0 0,0 0 15,0 21-15,0-21 0,21 21 0,-22 0 16,22 0-16,-21 1 16,21-1-16,-21-21 0</inkml:trace>
  <inkml:trace contextRef="#ctx0" brushRef="#br1" timeOffset="67248.28">1228 6668 0,'0'0'0,"-22"0"0,1 0 0,0 0 0,0 0 16,0 0-16,0 0 15,-1 0-15,1 21 0,0-21 0,0 0 16,0 0 0,0 0-16,21 21 78,21-21-78,0 0 0,0 0 15,0 0-15,0 0 0,22 0 16,-1 0-16,0 0 0,1 0 0,-1 0 16,0 0-16,1 0 0,-1 0 15,0 0-15,1 0 0,-1 0 16,0 0-16,-20 0 0,20 0 16,-21 0-16,0 0 0,0 0 0,1 0 15,-44-21 48,22 0-63,-21-1 15,0 22-15</inkml:trace>
  <inkml:trace contextRef="#ctx0" brushRef="#br1" timeOffset="67726.02">1439 6456 0,'0'0'0,"-21"0"31,21 21-15,21 0-1,0-21-15,-21 21 0,22-21 16,20 22-16,-21-1 0,0-21 0,0 21 16,1-21-16,20 21 0,-21-21 15,0 0-15,0 0 0,1 21 0,-1-21 16,0 0-16,0 0 0,0 0 16,0 0-1,-21 21 16,-21-21-31,21 22 16,-21-1-16,0-21 0,0 21 0,0 0 16,-1 0-16,1 0 15,0 1-15,-21-1 0,21 0 0,-22 0 16,22 0-16,-21 0 0,21 1 16,-1-1-16,1 0 0,0 0 15,0-21-15,0 21 0,0-21 0,21 21 16,0-42 15,21 21-15,0-21-16</inkml:trace>
  <inkml:trace contextRef="#ctx0" brushRef="#br1" timeOffset="68387.64">2222 6604 0,'22'0'16,"-1"0"-16,0 0 0,0-21 15,0 0-15,0 21 0,1-21 16,-1-1-16,0 22 0,0-21 0,0 0 16,0 0-16,1 0 0,-1 0 15,-21-1-15,21 22 0,-21-21 0,0 0 16,0 0-1,-21 21-15,-22 0 0,22 0 0,-21 0 16,21 0-16,-22 21 0,22-21 16,-21 21-16,0 0 0,20 1 15,1-1-15,0 0 0,0 0 16,21 0-16,0 0 0,0 1 0,0-1 16,0 0-16,0 0 15,21 0-15,0-21 0,0 21 0,1 1 16,-1-22-16,21 21 0,-21 0 15,0-21-15,22 21 0,-22 0 0,21-21 16,-21 21-16,1 1 0,-22-1 16,0 0-16,0 0 0,0 0 15,0 0-15,-22-21 16,-20 22-16,21-22 0,-21 21 0,-1-21 16,1 0-16,0 21 0,-1-21 15,1 0-15,0 0 0,20 0 16,-20 0-16,21 0 0,-21 0 0,20 0 15,1 0-15,0 0 0,21-21 16,0 0-16,0-1 16,0 1-1,21 21-15,-21-21 0,21 21 0,1-21 16,-1 0-16,0 21 0</inkml:trace>
  <inkml:trace contextRef="#ctx0" brushRef="#br1" timeOffset="68679.47">2794 6287 0,'0'21'31,"0"0"-15,0 0-16,0 0 0,0 22 15,0-22-15,0 21 0,0-21 0,0 22 16,-21-1-16,21-21 0,0 21 16,0-20-16,-21 20 0,21-21 0,0 0 15,-22 22-15,22-22 0,0 0 16,0 0-16,0 0 16,22-21-1,-1 0 1,-21-21-16</inkml:trace>
  <inkml:trace contextRef="#ctx0" brushRef="#br1" timeOffset="69244.37">2540 6668 0,'0'0'0,"21"0"46,0 0-46,22 0 0,-22 0 16,0 0-16,21 0 0,-21-22 0,22 22 16,-1-21-16,-21 0 0,22 21 15,-1-21-15,-21 0 0,21 0 0,1 21 16,-22-22-16,0 1 0,0 0 16,0 21-16,1 0 0,-22-21 0,21 21 15,-42 21 16,-1-21-31,22 21 0,0 0 16,-21 1-16,0-1 0,21 0 16,-21 0-16,21 0 0,-21 22 0,21-22 15,-21 0-15,21 0 0,0 0 16,0 0-16,0 1 0,0-1 0,0 0 16,21 0-16,0-21 0,0 0 15,21 0-15,-20 0 16,-1 0-16,0 0 0,0 0 0,21 0 15,-20-21-15,20 21 0,-21-21 16,0 0-16,0-1 0,1 1 0,-1 0 16,0 0-16,-21 0 0,0 0 15,0-1-15,0 1 0,0-21 16,-21 21-16,0 0 0,-1-1 0,1 1 16,0 0-16,0 21 0,0 0 15,0 0-15,-22 0 0,22 0 16,0 0-16,0 0 0,21 21 0,-21-21 15,21 21-15,-22-21 0,22 22 0,0-1 16,0 0-16,22-21 31,-1 0-31,0 0 0</inkml:trace>
  <inkml:trace contextRef="#ctx0" brushRef="#br1" timeOffset="69648.07">3450 6519 0,'0'0'0,"-21"0"0,21-21 15,21 0 1,0 21 0,0 0-16,1 0 15,-1 0-15,0 0 0,0 0 0,0 0 16,0 21-16,1 0 15,-1 1-15,0-1 0,0 0 0,-21 0 16,0 0-16,21 0 0,-21 1 16,0-1-16,0 0 0,0 0 15,0 0-15,0 0 0,0 1 16,-21-22-16,0 21 16,21-42-1,0-1 1,0 1-16,0 0 15,0 0-15,0 0 0,0 0 0,0-1 16,21 1-16,-21 0 0,21-21 16,0 21-16,-21-1 0,22 1 0,-1 0 15,0 0-15,0 21 16,-21-21 0,21 21-16</inkml:trace>
  <inkml:trace contextRef="#ctx0" brushRef="#br1" timeOffset="70017.39">4064 6646 0,'0'0'0,"21"0"0,0 0 15,0-21-15,1 0 0,-22 0 0,21 21 16,-21-21-16,21 0 15,0-1-15,-21 1 0,0 0 16,0 0-16,0 0 16,0 0-16,-21 21 0,0 0 15,0 0-15,-1 0 0,1 0 16,0 21-16,0-21 0,0 21 16,0 0-16,-1 0 0,22 22 0,0-22 15,-21 0-15,21 21 0,0-21 16,0 1-16,0-1 0,0 0 0,0 0 15,0 0-15,21-21 0,1 21 16,-1-21-16,0 0 16,0 0-16,0 0 0,0 0 0,1 0 15,-1 0-15,-21-21 0,21 0 16,0 21-16,0-21 0,0 0 0,1 0 16</inkml:trace>
  <inkml:trace contextRef="#ctx0" brushRef="#br1" timeOffset="70540.39">5101 6265 0,'0'0'0,"0"-21"0,0 0 16,0 42 15,0 0-31,0 1 16,0-1-16,0 0 0,0 21 0,0-21 0,0 22 15,0-1-15,0 0 0,-21-20 16,21 20-16,0 0 0,-21-21 16,21 1-16,0-1 0,0 21 0,-21-21 15,21 0-15,0 1 16,0-44 15</inkml:trace>
  <inkml:trace contextRef="#ctx0" brushRef="#br1" timeOffset="71187.96">4784 6583 0,'0'0'0,"0"21"31,21-21-31,0 0 0,0 0 16,21 0-16,-20 0 0,-1-21 15,21 21-15,-21-21 0,22 0 0,-22-1 16,21 22-16,0-21 0,1 0 16,-22-21-16,21 21 0,1-1 0,-22 1 15,21 0-15,-21 0 0,0 0 0,-21 0 16,0-1-16,0 1 16,-21 21-1,0 0-15,0 0 16,0 21-1,21 1-15,0-1 0,-21 0 16,21 0-16,0 0 0,0 22 16,0-22-16,0 21 0,0 0 0,0-20 15,0 20-15,0-21 0,0 21 16,0-20-16,0-1 0,0 0 0,0 0 16,0 0-16,0 0 0,-22-42 62,22 0-62,0 0 16,0 0-16,0 0 0,0-1 0,0 1 15,0-21-15,22 21 0,-22 0 16,21-1-16,0 1 0,21-21 0,-21 21 16,1 21-16,20-21 0,0-1 0,-21 22 15,22 0-15,-1 0 0,-21 0 16,22 0-16,-22 22 0,0-1 0,0 0 15,0 0-15,-21 0 0,0 0 16,0 1-16,0-1 0,0 0 0,0 21 16,-21-42-16,0 21 0,21 1 15,-21-1-15,0 0 0,21 0 16,-22-21-16,1 0 16,21-21 15,21 0-31,-21 0 15</inkml:trace>
  <inkml:trace contextRef="#ctx0" brushRef="#br1" timeOffset="71571.75">5927 6519 0,'21'0'0,"0"0"0,0 0 16,0 0-16,-21-21 0,21 0 0,1 21 16,-1-21-16,0 21 0,0-21 15,0 0-15,0-1 0,1 22 0,-22-21 16,0 0-16,0 0 16,-22 21-1,1 0-15,0 0 16,0 0-16,-21 0 0,20 0 0,1 21 0,0 0 15,0 0-15,0 1 16,0-1-16,-1 21 0,22-21 0,0 0 16,0 1-16,0 20 0,0-21 15,0 0-15,0 0 0,0 1 0,0-1 16,22-21-16,-1 21 0,0-21 16,0 0-16,0 0 0,0 0 15,1 0-15,20 0 0,-21 0 0,0 0 16,0 0-16,1-21 0,-1 0 0,21 21 15,-21-22-15</inkml:trace>
  <inkml:trace contextRef="#ctx0" brushRef="#br1" timeOffset="72154.41">7239 6244 0,'0'0'0,"0"-21"16,0 0 0,-21 21-1,0 0-15,-1 0 16,1 0-16,0 0 0,0 21 0,-21-21 16,20 21-16,-20 0 15,0 1-15,21-1 0,-22 0 0,22 21 16,-21-21-16,21 22 0,-1-22 0,1 21 15,21-21-15,0 22 0,0-22 16,0 0-16,0 0 0,0 0 0,0 1 16,21-22-16,1 0 0,-1 21 0,0-21 15,21 0-15,-21 0 0,1 0 16,20-21-16,-21-1 0,21 22 0,-20-21 16,-1 0-16,21 0 0,-21 0 15,0-22-15,22 22 0,-22-21 0,0 0 16,0 20-16,0-20 0,1 0 15,-22 21-15,21-22 0,-21 1 16,21 21-16,-21-22 0,0 1 0,0 21 16,0 0-16,0 0 0,0-1 0,0 1 15,-21 21 1,0 0-16,21 21 16,0 1-16,0 20 0,0-21 0,0 0 15,0 22-15,0-22 0,0 21 16,0 0-16,0-20 0,0 20 0,0 0 15,0-21-15,0 22 0,0-22 16,0 21-16,0-21 0,0 1 0,0-1 16,0 0-16,0 0 0,21-21 0,0 0 15,0 0 1,0 0-16,0 0 0,1 0 16,-22-21-16,21 21 0,0-21 0</inkml:trace>
  <inkml:trace contextRef="#ctx0" brushRef="#br1" timeOffset="72648.75">7874 6223 0,'0'0'15,"0"-21"-15,0 0 0,-21 21 16,0 0-16,-1 0 16,1 0-16,0 0 0,0 0 15,0 0-15,0 0 0,21 21 16,-22-21-16,1 21 0,0 0 0,0 0 15,21 1-15,-21-1 0,0 0 16,-1 0-16,22 0 0,0 0 0,0 1 16,0 20-16,0-21 0,0 0 15,0 0-15,0 1 16,22-22-16,-1 0 0,0 0 16,0 0-16,0 0 15,0 0-15,1-22 0,-1 22 0,0-21 16,-21 0-16,21 21 0,0-21 15,0 0-15,-21-22 0,22 22 0,-22 0 16,21 0-16,-21 0 0,21-22 16,-21 22-16,0 0 0,0 0 15,0 0-15,0 0 0,0 42 32,0 0-17,0 0-15,0 0 0,0 0 0,0 1 16,0 20-16,0-21 0,0 0 0,0 22 15,0-22-15,0 0 0,0 0 16,0 0-16,0 0 0,0 1 0,0-1 16,21-21-16,0 0 15,0 0-15,1 0 16,-1 0-16,0-21 0,0-1 16,0 1-16,0 0 0</inkml:trace>
  <inkml:trace contextRef="#ctx0" brushRef="#br1" timeOffset="72908.61">8297 5948 0,'0'-21'0,"0"42"0,0-63 0,0 63 31,0 0-15,0 0-16,0 0 0,-21 0 15,21 22-15,-21-22 0,21 21 0,-21-21 16,21 22-16,0-22 0,-21 21 15,21-21-15,-22 22 0,22-22 0,0 21 16,0-21-16,0 1 0,0-1 16,0 0-16,0 0 0,0 0 0,0 0 15,22-21 1,-1 0 0,0-21-16,0 0 0,0 21 15</inkml:trace>
  <inkml:trace contextRef="#ctx0" brushRef="#br1" timeOffset="73375.48">8636 6181 0,'0'0'0,"-21"-21"16,0 21 0,-1 0-16,1 0 0,0 0 15,0 0-15,0 0 16,0 21-16,-1 0 0,1 0 15,21 0-15,0 0 0,-21 1 0,0-1 16,21 21-16,0-21 0,0 0 16,0 1-16,0-1 0,0 0 0,0 0 15,0 0-15,21-21 16,0 0 0,0 0-16,1 0 15,-22-21-15,21 0 0,0 21 0,0-21 16,-21 0-16,21-1 0,0 1 15,-21 0-15,0 0 0,22-21 0,-1 20 16,-21 1-16,0 0 0,0 0 0,21 0 16,-21 42 15,0 0-31,0 0 0,0 0 16,0 1-16,0 20 0,0-21 15,0 0-15,0 0 0,0 22 16,0-22-16,0 0 0,0 0 15,0 0-15,21-21 0,0 0 16,-21 22-16,21-22 0,1 0 0,-1 0 16,0 0-16,0-22 0,0 1 15,0 21-15,1-21 0,-1 0 16</inkml:trace>
  <inkml:trace contextRef="#ctx0" brushRef="#br1" timeOffset="73656.39">8170 6075 0,'43'0'31,"-22"0"-31,21 0 15,-21 0-15,0 0 0,22 0 16,-22 0-16,21 0 0,-21-21 0,22 21 16,-22 0-16,0 0 0,0-21 15,0 21-15,1 0 0,-1 0 16,0 0-16</inkml:trace>
  <inkml:trace contextRef="#ctx0" brushRef="#br1" timeOffset="74504.78">1990 7430 0,'0'0'16,"0"-22"-16,0 1 15,-22 21 1,1 0 0,21 21-16,-21 1 0,21-1 15,0 0-15,0 0 0,0 21 0,0-20 16,0 20-16,0 0 0,0-21 16,0 22-16,0-22 0,0 0 15,0 0-15,0 22 0,0-22 16,21 0-16,0 0 0,1-21 15,-1 0-15,0 0 16,0 0-16,0 0 0,0 0 0,1-21 16,-1 0-16,0 21 0,0-21 15,0-1-15,0 1 0,1 0 0,-1 0 16,0-21-16,-21 20 0,0 1 0,0 0 16,0-21-16,0 21 0,0-1 15,0 1-15,0 0 0,0 0 16,-21 21-1,0 0-15,21 21 32,21-21-1,0 21-31</inkml:trace>
  <inkml:trace contextRef="#ctx0" brushRef="#br1" timeOffset="74828.6">2646 7430 0,'0'21'47,"0"0"-47,0 0 0,0 0 16,-21 22-16,21-22 0,0 21 0,0-21 15,0 22-15,0-1 0,0 21 16,-22-20-16,22 20 0,-21-20 0,21 20 15,0 1-15,-21-1 0,21 1 0,-21-1 16,21-21-16,0 22 0,0-22 16,0 22-16,-21-22 0,21 0 0,0 1 15,-21-1-15,21 0 0,0-20 16,0 20-16,0-21 0,0 0 16,0 0-16,0-42 31,0 0-31,0 0 0,0-21 15,0 20-15,0 1 0,0-21 16</inkml:trace>
  <inkml:trace contextRef="#ctx0" brushRef="#br1" timeOffset="75180.5">2413 7620 0,'0'0'16,"0"-21"-16,0 0 0,0-22 15,0 22-15,0 0 0,0 0 16,0 0-16,0 0 0,21 21 16,0-22-16,0 1 0,22 0 15,-22 21-15,21-21 0,-21 0 0,22 21 16,-1-21-16,0 21 0,-20 0 16,20 0-16,-21 0 0,21 21 0,-20 0 15,-1 0-15,-21 0 0,0 22 0,0-22 16,0 21-16,0-21 0,-21 0 15,-1 22-15,1-22 0,0 21 0,-21-21 16,21 1-16,-22-1 0,22 0 16,0-21-16,-21 21 0,20 0 0,1-21 15,0 0-15,0 0 0,0 0 16,21 21-16,0-42 47,21 21-47,0-21 0</inkml:trace>
  <inkml:trace contextRef="#ctx0" brushRef="#br1" timeOffset="75960.06">3196 7324 0,'-21'0'15,"0"0"-15,0 21 0,-1 0 16,22 0-16,-21-21 0,0 43 16,21-22-16,0 0 0,-21 0 0,21 0 15,-21 22-15,21-22 0,0 0 16,0 0-16,0 0 0,0 0 16,0 1-16,21-22 0,0 0 15,0 0-15,0 0 16,1 0-16,-1 0 0,0 0 0,0-22 15,0 1-15,-21 0 16,0 0 0,0 0-16,0 0 0,0-1 0,0 1 15,-21 0-15,0 0 16,21 0-16,-21 0 0,21-1 0,0 1 16,0 0-16,0 0 0,0 0 15,0 0-15,0-1 16,21 1-16,0 21 0,21-21 15,-20 21-15,-1-21 0,21 21 0,0 0 16,-20 0-16,20 0 0,-21 0 16,21 21-16,1-21 0,-22 21 0,0 0 15,0 22-15,0-22 0,1 0 0,-22 21 16,0-20-16,0-1 16,0 21-16,0-21 0,0 0 0,-22 1 15,1-1-15,21 0 0,-21 0 16,21 0-16,-21 0 0,21 1 15,-21-22-15,0 0 32,21-22-32,0 1 15,0 0-15,0 0 16,0 0-16,0 0 0,0-22 0,0 22 16,0-21-16,21 21 0,0-22 15,0 1-15,0 0 0,22 20 16,-22-20-16,21 21 0,-21 0 0,22 0 15,-1-1-15,-21 22 0,21 0 16,-20 0-16,20 0 0,-21 22 0,0-1 16,0 0-16,1 21 0,-1-21 0,-21 22 15,0-22-15,0 21 0,0-21 16,0 1-16,0 20 0,0-21 0,-21 0 16,21 0-16,-22 1 0,1-1 0,0 0 15,21 0-15,-21-21 16,0 0-16,21-21 31</inkml:trace>
  <inkml:trace contextRef="#ctx0" brushRef="#br1" timeOffset="77291.96">4784 7070 0,'0'21'16,"0"0"-16,0 0 16,0 0-16,21-21 15,-21 22-15,21-22 0,0 0 16,0 0-16,0 0 0,22 0 16,-22 0-16,0-22 0,21 1 15,-20 21-15,-1-21 0,0 0 0,21 21 16,-21-21-16,1 0 0,-1-1 15,-21 1-15,0 0 0,21 21 16,-21-21-16,0 0 0,0 0 0,0-1 16,-21 22 15,21 22-31,-21-1 16,21 0-16,-22 0 0,22 21 15,0-20-15,-21 20 0,21 0 0,0 1 16,0-1-16,0 0 0,0 1 0,0-1 15,-21 0-15,21-21 0,0 22 16,0-22-16,-21 21 0,21-21 0,0 1 16,0-1-16,0 0 0,0 0 15,-21-21 1,21 21-16,-21-21 0,-1 0 16,1 0-16,0 0 0,0 0 15,0-21-15,0 0 16,-22 21-16,22-21 0,0 0 0,0-1 15,-22 1-15,22 0 0,0-21 16,-21 21-16,21-1 0,-1 22 0,22-21 16,-21 0-16,21 42 15,0 0 1,0 1-16,0 20 0,21-21 16,-21 0-16,22 0 0,-1 1 15,0-1-15,0 0 0,0 0 0,0 0 16,1-21-16,-1 21 0,0-21 15,0 0-15,0 22 0,0-22 16,1 0-16,20 0 0,-21 0 0,21 0 16,-20-22-16,20 1 0,-21 21 0,21-21 15,-20 0-15,20 0 0,-21 0 16,21-1-16,-20-20 0,-1 21 0,21 0 16,-21-22-16,0 22 0,1-21 0,-22 21 15,21-43-15,-21 43 16,0 0-16,0 42 31,0 0-15,0 0-16,0 1 0,-21-1 0,21 0 15,0 21-15,0-21 0,0 1 16,0-1-16,0 0 0,0 0 0,0 0 16,0 0-16,-22 1 0,22-1 15,0-42 32,0-1-47,0 1 0,0 0 16,0 0-16,0 0 0,0 0 0,0-22 15,22 22-15,-1 0 0,0-21 16,0 20-16,0 1 0,22 0 16,-1-21-16,-21 42 0,21-21 0,1-1 15,-1 22-15,0 0 0,1 0 16,-1 0-16,-21 22 0,0-1 0,22 0 15,-22 0-15,-21 0 0,0 0 0,21 22 16,-21-22-16,0 0 0,0 0 16,0 22-16,0-22 0,-21 0 0,21 0 15,-21 0-15,21 0 0,-21-21 16,21 22-16,-22-22 0,22-22 31</inkml:trace>
  <inkml:trace contextRef="#ctx0" brushRef="#br1" timeOffset="77879.63">6604 7197 0,'0'0'16,"0"-43"-1,0 22-15,0 0 16,-21 0-16,0 21 0,21-21 16,-22 21-16,1 0 0,0-21 15,0 21-15,0 0 16,0 0-16,-1 21 0,1-21 16,0 21-16,0 0 0,0 0 0,0 0 15,-1 22-15,1-22 0,0 21 16,21-21-16,-21 22 0,21-22 0,-21 21 15,21-21-15,0 1 0,0 20 0,0-21 16,0 0-16,0 0 0,0 1 16,21-22-16,0 0 15,0 0-15,0 0 0,1 0 0,-1 0 16,21-22-16,-21 1 0,0 21 16,22-21-16,-22-21 0,0 21 0,21-1 15,-20-20-15,-1 0 0,0 21 0,0-22 16,0 1-16,0 0 0,1-22 15,-22 43-15,0-21 0,21-1 0,-21 1 16,0 0-16,21 20 0,-21 1 0,0 0 16,0 0-16,-21 21 15,0 0 1,21 21-16,-22 0 0,22 0 16,0 22-16,0-22 0,0 21 15,0-21-15,-21 22 0,21-1 0,0-21 16,0 22-16,0-1 0,0-21 15,0 21-15,0-20 0,0 20 0,0-21 16,0 0-16,0 0 0,21-21 0,-21 22 16,22-22-16,-1 0 15,0 0-15,0 0 0,0 0 16,0 0-16</inkml:trace>
  <inkml:trace contextRef="#ctx0" brushRef="#br1" timeOffset="78292.41">7006 7218 0,'21'0'47,"0"0"-31,1 0-16,-1-21 0,0 21 15,-21-21-15,21-1 16,0 1-16,-21 0 0,0 0 16,0 0-16,0 0 15,-21 21 1,0 0-16,0 0 16,0 0-16,-1 21 0,1 0 15,21 0-15,-21 0 0,21 0 16,-21 1-16,21 20 0,-21-21 0,21 21 15,0-20-15,0 20 0,0-21 0,0 0 16,0 0-16,0 1 0,0-1 16,21 0-16,0 0 0,0-21 0,22 21 15,-22-21-15,0 0 0,0 0 16,21 0-16,-20 0 0,-1 0 16,21 0-16,-21-21 0,0 21 0,1-21 15,-1 0-15,0 0 0,0-1 0</inkml:trace>
  <inkml:trace contextRef="#ctx0" brushRef="#br1" timeOffset="78544.27">7429 7091 0,'0'0'15,"0"-21"-15,0 42 32,0 0-17,0 0-15,0 0 0,0 1 0,22-22 16,-1 21-16,0 21 0,-21-21 15,21 0-15,0 1 0,0-1 0,1 0 16,-1-21-16,0 21 0,0 0 16,-21 0-16,21-21 0,0 22 15,1-22-15,-1 0 16,0 0-16,-21-22 31,0 1-31</inkml:trace>
  <inkml:trace contextRef="#ctx0" brushRef="#br1" timeOffset="78786.13">7874 6943 0,'0'0'32,"-21"21"-17,0-21-15,21 21 0,-22 21 0,1-20 16,-21-1-16,21 21 0,0-21 15,-1 22-15,-20-1 0,21 0 16,0-21-16,-22 22 0,22-22 0,0 21 16,0-21-16,0 1 0,0 20 0,-1-21 15,1 0-15,21 0 0</inkml:trace>
  <inkml:trace contextRef="#ctx0" brushRef="#br1" timeOffset="80213.17">614 8467 0,'-21'0'0,"-1"0"0,1 0 15,21 21 1,21-21 0,1 0-1,20 0-15,0 21 0,-21-21 16,22 0-16,-1 0 0,22 0 15,-22 0-15,0 0 0,1 0 0,-1 0 16,0 0-16,1 0 0,-1-21 16,0 21-16,-21 0 0,22 0 15,-22-21-15,0 21 0,0 0 16,-21-21 0,-21 21-1,0 0 1,0 0-16,0-22 0,-1 22 15,1 0-15,0 0 0,21-21 16,-21 21-16,0 0 0,0 0 16,-1 0-16,22-21 15,-21 21-15,0 0 16,42 0 31,0 0-47,1 0 15,20 0-15,-21 0 0,0 0 16,0 21-16,1-21 0,20 0 0,-21 21 16,0 1-16,-21-1 15,0 0-15,0 0 0,0 0 16,-21 0-16,0 1 16,0-1-16,0 0 0,-1 0 0,-20 0 15,21 0-15,-21 22 0,20-22 16,1 0-16,0-21 0,21 21 0,0 0 15</inkml:trace>
  <inkml:trace contextRef="#ctx0" brushRef="#br1" timeOffset="82224.53">3048 8530 0,'0'0'0,"21"0"16,-21-21-16,0 0 16,21 0-1,-21 0-15,0-1 16,0 1-16,0 0 15,-21 21-15,0-21 0,0 21 0,0 0 16,-1-21-16,1 21 0,0 0 0,0 0 16,-21 0-16,20 0 0,1 0 15,0 0-15,0 21 0,0-21 0,-22 21 16,22 0-16,0 0 16,0 1-16,0-1 0,21 0 0,-21 0 15,21 0-15,0 0 0,-22 1 0,22-1 16,0 0-16,0 0 0,0 0 15,0 0-15,22 1 0,-1-1 0,0-21 16,0 0-16,0 0 16,0 0-16,1 0 0,-1 0 0,0 0 15,21-21-15,-21 21 0,1-22 16,-1 1-16,0 0 0,0 0 16,0 0-16,22 0 0,-22-1 0,0 1 15,-21-21-15,21 21 0,0-22 0,0 22 16,-21-21-16,0 0 0,22-1 15,-1 1-15,-21 21 0,0-22 16,0 1-16,0 21 0,0 0 0,0 0 16,0-1-16,0 1 0,0 42 31,0 1-31,0 20 0,0-21 0,0 21 16,0 1-16,0-1 0,0 0 15,-21 1-15,21-1 0,0 0 0,0 1 16,0-1-16,0 0 15,0-20-15,0 20 0,0-21 0,0 0 16,0 0-16,0 1 0,21-22 0,0 0 16,-21 21-16,21-21 0,0 0 15,0 0-15,1 0 0,-1-21 0,0 21 16,21-22-16,-21 1 0,1 0 16,-1 21-16,0-21 0,0 0 0,-21 0 15,21-1-15,0-20 0,-21 21 0,0 0 16,0 0-16,0-1 0,22 1 15,-22 0-15,0 0 0,0 0 0,0 0 16,-22 21 15,22 21-31,0 0 16,-21 0-16,21 0 16,0 0-16,0 22 0,0-22 0,0 0 15,0 0-15,0 0 0,0 1 0,0-1 16,0 0-16,0 0 15,21-21-15,1 0 0,-1 0 16,0 0-16,0 0 0,0 0 0,0 0 16,1 0-16,-1-21 0,0 21 15,0-21-15,21 0 0,-20-1 0,-1 1 16,0 0-16,0 0 0,-21 0 16,21 0-16,0-1 0,-21 1 15,0-21-15,0 21 0,0 0 0,0-1 16,0 1-16,0 42 31,0 1-31,-21-1 16,21 0-16,-21 0 15,21 21-15,0 43 16,0-64-16,0 0 16,0 1-16,21-1 15,0-21-15,1 0 16,-1 0-16,21 0 0,-21 0 15,0-21-15,1 21 0,-1-22 16,0 1-16,0 21 0,21-21 0,-20 0 16,-1-21-16,-21 20 0,21 1 15,0 0-15,-21-21 0,21 21 0,-21-1 16,0 1-16,0 0 0,0 0 0,0 0 16,-21 21-1,21 21 1,-21 0-16,21 0 0,0 0 0,-21 22 15,21-22-15,0 21 0,0-21 16,0 22-16,0-22 0,0 21 0,0 1 16,0-1-16,-21 0 0,21 1 0,0-1 15,0 0-15,0 1 16,0-1-16,0 0 0,0 1 0,0-1 16,0-21-16,0 21 0,0-20 0,0-1 15,0 0-15,0 0 0,0 0 16,0 0-16,0-42 31,0 0-31,21 0 0,-21 0 16,0 0-16</inkml:trace>
  <inkml:trace contextRef="#ctx0" brushRef="#br1" timeOffset="82524.36">4191 8297 0,'0'0'15,"0"-21"-15,0 0 0,0 0 0,0 0 16,0 0-16,21-1 16,0 22-16,0 0 0,1-21 15,-1 21-15,0 0 0,21 0 16,-21 0-16,1 21 0,-1-21 0,0 22 16,0-1-16,-21 0 0,0 0 0,0 21 15,0-20-15,0-1 0,0 0 16,0 0-16,-21 21 0,-21-20 0,20-1 15,1 0-15,0 0 0,-21 0 0,21-21 16,-1 21-16,1 1 16,21-44 15,21 1-31,1 21 16,-1-21-16,0-21 0</inkml:trace>
  <inkml:trace contextRef="#ctx0" brushRef="#br1" timeOffset="82968.1">4889 7895 0,'0'0'0,"-21"0"16,21 21 0,-21 1-16,0-1 0,21 21 0,-21-21 15,21 22-15,0-1 0,-21 0 0,21 1 16,-22-22-16,22 21 0,-21 0 15,21 1-15,0-22 0,0 0 16,0 21-16,0-20 0,0-1 0,0 0 16,0 0-16,21-21 15,1 0-15,-1 0 0,0 0 0,0 0 16,0 0-16,0 0 0,1-21 16,-1 0-16,0 0 0,0-1 0,0 1 15,0 0-15,1 0 0,-1 0 16,-21 0-16,0-1 0,21-20 0,-21 21 15,21 0-15,-21 42 32,0 0-32,0 0 15,0 0-15,0 1 0,-21-1 16,21 0-16,0 0 0,0 0 0,0 0 16,0 1-16,0-1 15,0-42 32,0-1-47,21 1 16</inkml:trace>
  <inkml:trace contextRef="#ctx0" brushRef="#br1" timeOffset="83132">5122 8065 0,'0'-22'16,"0"44"15,0-1-15,0 0 15,21-21-31</inkml:trace>
  <inkml:trace contextRef="#ctx0" brushRef="#br1" timeOffset="83412.85">5630 7959 0,'-21'0'15,"0"0"1,0 0-16,0 0 16,-1 0-16,1 21 0,0 0 15,0 0-15,-21 0 0,20 1 0,22 20 16,-21-21-16,0 21 0,21-20 15,-21 20-15,21-21 0,0 21 0,0-20 16,0-1-16,0 0 0,0 21 0,0-21 16,21 1-16,0-1 15,0-21-15,1 0 0,-1 21 0,21-21 16,-21 0-16,0 0 0,22 0 0,-22 0 16,21-21-16,1 0 15,-22 21-15,21-22 0</inkml:trace>
  <inkml:trace contextRef="#ctx0" brushRef="#br1" timeOffset="84112.39">6096 8086 0,'0'-43'0,"0"86"0,0-107 15,0 43-15,0 0 16,0 0-16,-21 21 0,0 0 16,-1 0-16,1 0 0,0 21 15,0 0-15,0 0 16,0 0-16,-1 1 0,1 20 0,0-21 15,21 0-15,0 22 0,-21-22 0,21 0 16,-21 21-16,21-21 0,0 1 16,0-1-16,0 0 0,0 0 15,0 0-15,21-21 16,0 0-16,0 0 16,0 0-16,1 0 0,-1-21 15,0 21-15,0-21 0,-21 0 0,21 0 16,0-1-16,-21 1 0,0 0 15,0 0-15,22 0 0,-22-22 16,21 1-16,-21 21 0,0 0 0,0 0 16,0-1-16,0 44 31,0-1-31,0 0 16,0 21-16,0-21 15,0 1-15,0-1 0,0 0 0,0 21 16,0-21-16,0 1 0,0-1 0,0 0 15,0 0-15,21-21 16,0 21-16,0-21 0,0 0 16,1 0-16,-1 0 0,0-21 15,0 21-15,0-21 0,0 21 16,1-21-16,-1 0 0,-21-1 0,21-20 16,0 21-16,-21-21 0,0 20 0,21-20 15,-21 0-15,0-1 0,21 1 16,-21 0-16,0-1 0,22 22 0,-22-21 15,0 21-15,0 0 0,0-1 0,0 44 47,0-1-47,-22 21 0,22-21 0,-21 22 16,21-1-16,-21 0 0,21 1 16,0-22-16,0 21 0,0 0 0,-21 1 15,21-22-15,0 21 0,0-21 0,0 1 16,0-1-16,0 0 0,0 0 15,0 0-15,21-21 16,0 0-16,0 0 16,1-21-16,-1 0 0,0 0 0,-21 0 15</inkml:trace>
  <inkml:trace contextRef="#ctx0" brushRef="#br1" timeOffset="84304.28">6329 8043 0,'0'0'0,"-21"0"0,-1 0 16,22 22-16,0-1 15,22-21 1,-1 0 0,0 0-16,0 0 0,0 0 0,0 0 0,22-21 15,-22 21-15,0-22 0,0 1 16,0 21-16</inkml:trace>
  <inkml:trace contextRef="#ctx0" brushRef="#br1" timeOffset="84979.89">6667 8065 0,'106'0'31,"-85"0"-31,1 0 0,-1 0 0,0 0 16,0 0-16,0 0 16,0-22-16,1 22 0,-1-21 0,0 21 15,-21-21-15,0 0 0,0 0 16,0 0-16,-21 21 16,0 0-1,-1 0-15,1 0 0,0 0 0,0 0 16,21 21-16,-21-21 0,0 21 15,-1 0-15,1 0 0,21 0 0,-21 1 16,21 20-16,-21-21 0,21 0 0,0 0 16,0 1-16,0 20 0,0-21 15,0 0-15,0 0 0,0 1 16,0-1 0,21-21-16,0 0 0,0 0 15,1 0-15,20 0 0,-21 0 0,0 0 16,22 0-16,-22-21 0,21 21 0,0-22 15,-20 1-15,20 21 0,-21-21 16,21 0-16,-20 0 0,20-22 0,-21 22 16,0 0-16,0 0 0,1-21 0,-1 20 15,0-20-15,0 21 0,0 0 16,-21 0-16,0-1 0,0 1 16,0 0-16,-21 21 15,0 0 1,21 21-16,-21 0 15,21 1-15,0-1 0,0 0 0,0 0 16,0 0-16,0 0 0,0 1 16,0-1-16,0 0 0,0 0 0,0 0 15,21 0-15,-21 1 0,0-1 16,0 0-16,0 0 16,0 0-16,0 0 15,-21-21 1,0 0-16,-1 0 15,1 0 1,21-21 0,-21 21-16,21-21 0</inkml:trace>
  <inkml:trace contextRef="#ctx0" brushRef="#br1" timeOffset="85968.39">233 9377 0,'42'21'31,"-21"-21"-31,0 0 0,22 0 0,-1 21 16,0-21-16,22 0 0,-22 0 16,22 0-16,-1 21 0,1-21 0,-1 0 15,-20 0-15,20 0 16,1 0-16,-22 0 0,0 0 0,1 0 16,-1 0-16,0 0 0,-21 0 15,22 0-15,-22 0 0,0 0 0,0 0 16,0 0-1,-21-21-15,0 0 0,0 0 16,-21 21 0,0 0-16,0-21 0,0 21 0,0 0 15,-1 0-15,1-21 0,0 21 16,0 0-16,21-22 0,-21 22 16,0 0-16,-1 0 15,44 0 16,-1 0-31,0 0 0,21 0 16,-21 0-16,1 0 0,20 0 16,-21 22-16,0-22 0,0 21 0,1-21 15,-22 21-15,21 0 0,-21 0 16,0 0-16,-21 1 0,-1-1 16,1 0-16,0 0 0,-21 0 15,21-21-15,-1 21 0,-20 1 16,21-22-16,0 21 0,0-21 0,21 21 15,21-42 17</inkml:trace>
  <inkml:trace contextRef="#ctx0" brushRef="#br1" timeOffset="86452.11">2900 9038 0,'0'0'0,"0"21"31,-21 1-16,21-1-15,0 0 0,0 0 0,-22 43 16,22-43-16,0 21 16,0-21-16,0 22 0,0-22 0,-21 0 15,0 21-15,21-21 0,0 1 0,-21-1 16,0 0-16,21 0 0,-21 0 16,21 0-16,0 1 0,0-44 31,0 1-16,0 0-15,0 0 16</inkml:trace>
  <inkml:trace contextRef="#ctx0" brushRef="#br1" timeOffset="86899.86">2709 9165 0,'0'0'0,"0"-21"15,0 0 1,21 21-16,1 0 0,-1-21 0,0 21 15,0 0-15,21 0 0,-20 0 16,-1 0-16,0 21 0,0 0 16,0-21-16,22 21 0,-22 0 15,0 1-15,0-1 0,0 0 16,0 0-16,1 0 0,-1 22 0,0-22 16,0 0-16,-21 0 0,21 0 0,-21 0 15,21 1-15,-21-1 0,0 0 16,22 0-16,-22 0 0,0 0 15,21-21-15,-21-21 32,0 0-32,0 0 15,0 0-15,0 0 0,0-1 16,21 1-16,-21 0 0,0-21 0,0-1 16,0 1-16,21 0 0,-21-1 15,21 1-15,-21 0 0,0 21 16,21-22-16,1 1 0,-1 21 0,-21 0 15,21-1-15,0 22 16,0 0-16,-21 22 16,0-1-16,21-21 15,-21 21-15,0 0 0,22 0 16,-22 0-16,0 1 0,0-1 16,21 0-16</inkml:trace>
  <inkml:trace contextRef="#ctx0" brushRef="#br1" timeOffset="87964.25">3768 9208 0,'-22'0'47,"22"21"-47,-21 0 0,21 0 15,0 0-15,0 0 16,0 1-16,-21-1 0,21 0 16,0 0-16,0 0 0,0 0 15,0 1-15,0-1 0,0 0 16,0 0-16,21 0 16,0-21-16,1 0 0,-1 0 15,0 0-15,0 0 0,0 0 16,22-21-16,-22 21 0,0-21 15,0 0-15,21 0 0,-20-1 0,-1 1 0,0 0 16,0 0-16,0 0 0,-21 0 16,21-1-16,-21 1 0,22 0 0,-22-21 15,0 21-15,0-1 0,0 1 16,0 0-16,0 42 47,0 0-47,0 1 15,0-1-15,0 0 0,0 0 0,-22 0 16,22 0-16,0 1 0,0-1 0,0 0 16,0 0-16,0 0 15,0 0-15,22 1 0,-1-22 16,0 0-16,0 0 0,0 0 16,0 0-16,1 0 0,-1 0 15,0 0-15,0-22 0,21 1 0,-20 21 16,-1-21-16,0 0 0,21 0 0,-21 0 15,1-1-15,-1-20 0,0 21 16,0 0-16,-21-22 0,21 22 16,0-21-16,-21 0 0,0 20 0,0-20 15,22 21-15,-22 0 0,0 0 0,0-1 16,-22 44 15,22-1-31,0 0 16,0 0-16,-21 0 0,21 0 0,-21 1 15,21-1-15,0 21 0,0-21 0,0 0 16,0 1-16,0-1 0,0 21 16,0-21-16,0 0 0,0 1 15,0-1-15,21 0 16,0-21-16,1 0 0,-1 0 16,0 0-16,0 0 15,0 0-15,0 0 0,1 0 0,-1-21 16,0 21-16,-21-21 0,21-1 0,0 22 15,0-21-15,-21 0 0,22 0 16,-1 0-16,-21-22 0,0 22 16,21 0-16,-21 0 0,21-21 0,-21 20 15,21-20-15,-21 21 16,0-21-16,0 20 0,21 1 0,-21 0 0,0 0 16,0 42 15,0 0-31,-21 0 15,21 22-15,0-22 0,0 0 0,-21 21 16,21-20-16,0 20 0,-21-21 16,21 21-16,0-20 0,0-1 0,0 42 15,0-42-15,0 1 16,21-1-16,0-21 0,0 0 16,-21 21-16,22-21 0,-1 0 0,0 0 15,0 0-15,0 0 0,0 0 0,1-21 16,-1 21-16,0-21 0,0-1 0,0 22 15,0-21-15,-21 0 0,22 0 16,-1 0-16,-21 0 0</inkml:trace>
  <inkml:trace contextRef="#ctx0" brushRef="#br0" timeOffset="94048.01">3302 9567 0,'0'-21'0,"0"42"0,21-63 0,0 21 16,0 21-1,-21-21-15,-21 21 47,0 21-47,-21 0 0,21 21 16,-1-20-16,-20-1 15,21 21-15,-21 0 0,20 1 0,-20-1 16,0 0-16,-22 22 0,22-22 16,-22 22-16,1-22 0,-22 22 0,1-1 15,-1 1-15,0 20 0,-21-20 16,22 20-16,-22-20 0,0 21 0,0-1 16,-21-20-16,21-1 0,-21 22 15,22-22-15,-1 1 0,21 21 0,0-22 16,1 1-16,20-22 15,1 21-15,-1-20 0,1-1 0,20 0 0,1 1 16,0-22-16,-1 21 0,22-21 16,0-21-16,0 22 0,0-1 15,0-21-15,21-21 47,0-1-47,21 1 0,0 0 0,0-21 16</inkml:trace>
  <inkml:trace contextRef="#ctx0" brushRef="#br0" timeOffset="94892.58">5334 9208 0,'0'-43'31,"0"22"-15,0 42 31,0 0-31,0 1-16,0 20 0,0-21 0,0 21 15,0-20-15,0 20 0,0 21 0,0-20 16,0 20-16,0 1 0,0-1 15,0 1-15,21 20 0,-21-20 0,0-1 16,0 1-16,0-1 0,0 22 16,0 0-16,0-22 0,0 22 0,0 0 15,0-1-15,0 1 0,0-22 0,0 22 16,0-21-16,0-1 0,0 22 0,0-22 16,0 1-16,0-1 0,0-20 15,0 20-15,0-21 0,0 1 16,0-1-16,0 0 0,0 1 0,0-22 15,0 0-15,0 0 0,0 0 16,0 1-16,0-44 31,0 1-31,0 0 0,0 0 16,0-21-16,0-1 0,21 1 0,0 0 16</inkml:trace>
  <inkml:trace contextRef="#ctx0" brushRef="#br0" timeOffset="95706.13">7281 8530 0,'0'-21'31,"0"0"-31,21 42 47,1-21-47,-22 21 0,21 0 15,0 1-15,0-22 0,0 21 16,0 21-16,22-21 0,-1 0 16,22 22-16,-1-1 0,1 0 0,20 1 15,22 20-15,-21-20 0,21-1 16,-22 0-16,22 22 0,0-22 16,0 0-16,21 1 0,-21-1 0,21 0 0,0 1 15,-22 20-15,22-20 0,-21 20 16,0-21-16,21 22 0,0-22 0,-21 22 15,0-22-15,21 22 0,-21-22 16,-1 0-16,-20 22 0,0-22 0,21 0 16,-22-20-16,1 20 0,0 0 0,-1-21 15,1 22-15,0-22 0,-22 0 16,1 21-16,-1-20 0,-21-1 16,22 0-16,-43-21 0,21 21 0,-20 0 15,-44-21 16,1-21-31,-21 21 16</inkml:trace>
  <inkml:trace contextRef="#ctx0" brushRef="#br0" timeOffset="96700.6">529 11282 0,'0'-21'0,"0"42"0,-21-63 0,21 20 16,-21 22-16,0-21 0,21 0 15,0 0-15,-22 21 16,1 0-16,21-21 0,-21 21 16,0 0-1,21 21-15,0 21 0,0-21 16,0 43-16,0-22 0,0 22 0,0-1 16,0 1-16,0-1 0,0 1 15,0-1-15,0 22 0,0 0 16,0-22-16,0 22 0,0-1 0,-21-20 15,21-1-15,0 1 0,-21-1 16,-1 1-16,22-22 0,0 1 0,-21-1 16,21 0-16,0-21 0,0 1 15,0-1-15,0 0 16,0-42 15,0 0-31,0-1 0,0 1 16,0 0-16,0 0 0,0 0 15,21-22-15,-21 22 0,22-21 0</inkml:trace>
  <inkml:trace contextRef="#ctx0" brushRef="#br0" timeOffset="97607.08">381 11536 0,'-21'-21'0,"42"42"0,-63-42 16,63 21 15,0 0-15,0 0-16,21 0 0,1 0 16,20 0-16,1-21 0,-22 21 0,22 0 15,20 0-15,-20-22 0,20 22 16,22-21-16,0 21 0,0-21 0,21 0 15,0 21-15,0-21 0,0 21 16,0-21-16,21 21 0,-21 0 16,21 0-16,0-22 0,-21 22 0,0-21 15,0 21-15,0 0 0,-21 0 16,0-21-16,0 21 0,0 0 0,-22 0 16,1-21-16,-21 21 0,20 0 15,-41 0-15,20-21 0,-21 21 0,1 0 16,-1-21-16,0 21 0,1-22 15,-22 22-15,0 0 0,0 0 0,0-21 16,1 21-16,-1 0 0,-21 21 63,0 1-63,0-1 15,0 0-15,0 0 0,0 0 16,0 0-16,0 1 0,0 20 15,0-21-15,0 0 0,-21 22 0,21-22 16,0 21-16,0 0 0,0-20 16,0 20-16,0 0 0,0 1 0,0-1 15,0 0-15,0 1 0,0-1 0,0 0 16,0 22-16,0-22 0,0 0 16,0 1-16,0-1 0,0 0 0,0-20 15,0 20-15,0-21 0,21 21 16,-21-20-16,0-1 0,0 0 15,0 0-15,0 0 0,0 0 0,0 1 16,-21-1-16,-1-21 0,1 21 0,21 0 16,-21-21-16,0 21 0,0-21 15,0 21-15,-1-21 0,1 0 0,0 22 16,0-22-16,-21 0 0,-1 21 0,1-21 16,0 0-16,-22 21 0,-21 0 15,22-21-15,-22 21 0,-21-21 0,22 0 16,-22 21-16,0-21 15,-21 0-15,0 22 0,0-22 0,0 0 16,0 21-16,0-21 0,0 21 16,-21-21-16,21 0 0,0 21 0,-21-21 15,21 21-15,0-21 0,21 0 16,0 21-16,0-21 0,22 0 0,-1 22 16,0-22-16,22 0 0,20 0 15,-20 0-15,21 0 0,20 0 0,1 0 16,0 0-16,42-22 31,0 22-31,1-21 16,20 0-16,-21 0 0</inkml:trace>
  <inkml:trace contextRef="#ctx0" brushRef="#br0" timeOffset="98228.73">5143 11134 0,'0'-21'15,"0"42"17,0 0-32,0 0 0,0 21 0,0 1 15,0-1-15,0 22 0,0-22 16,0 21-16,0-20 0,22 20 0,-22 1 15,0-22-15,0 22 0,0-1 0,0 1 16,0-1-16,0 1 0,0-1 16,0 1-16,0-22 0,0 21 15,0-20-15,0-1 0,0 0 0,0-20 16,0 20-16,-22-21 0,22 0 16,0 0-16,-21-21 0,21 22 15,0-44 1,0 1-16,0 0 15,0 0-15,0-21 0,0 20 16,0-20-16,0 0 0,0-1 16,0-20-16,21-1 0</inkml:trace>
  <inkml:trace contextRef="#ctx0" brushRef="#br0" timeOffset="99133.21">5249 11113 0,'0'0'0,"0"-22"16,21 22 15,1 0-31,20-21 16,-21 21-16,21 0 0,1 0 0,20 0 15,1 0-15,-1-21 0,22 21 16,0 0-16,-1 0 0,1 0 0,0-21 15,20 21-15,-20 0 0,42 0 16,-21 0-16,21 0 0,0-21 16,0 21-16,0 0 0,0 0 0,0 0 15,21 0-15,-21 0 0,21 0 16,-21 0-16,0 0 0,0 0 0,-21 0 16,0 0-16,0 0 0,0 0 0,-1 0 15,-20 0-15,21 0 0,-21 0 16,-1 0-16,-20 0 0,20-21 0,-20 21 15,-1 0-15,1 0 0,-22 0 0,1 0 16,-1-22-16,0 22 0,1 0 16,-22 0-16,0 0 0,0 0 0,0 0 15,0 0-15,-21 22 47,0-1-31,0 0-16,0 0 0,0 0 15,0 0-15,-21 1 0,21 20 0,0-21 16,0 21-16,0-20 0,0 20 0,0 0 16,0-21-16,0 22 0,0-1 15,0-21-15,0 64 0,0-43 16,0-21-16,0 64 0,0-64 16,0 22-16,0 20 15,0-42-15,0 22 0,0-22 16,0 21-16,0-21 0,0 0 0,0 1 15,0-1-15,0 0 0,-21 0 16,21 0-16,0 0 0,-21 1 0,0-1 16,0-21-16,-1 21 0,1-21 0,0 21 15,0-21-15,0 21 0,-22-21 16,22 21-16,-21-21 0,21 0 0,-22 22 16,-20-22-16,21 21 0,-22-21 0,1 0 15,-1 0-15,1 21 0,-22-21 16,0 0-16,22 0 0,-43 0 0,21 21 15,-21-21-15,-21 0 0,22 0 0,-22 0 16,-22 21-16,22-21 16,0 0-16,-21 21 0,0-21 0,21 0 15,-21 22-15,0-22 0,21 0 0,0 21 16,0-21-16,0 0 0,0 0 16,21 21-16,-21-21 0,21 21 0,0-21 15,22 0-15,-1 0 0,21 0 0,1 0 16,21 0-16,-1 0 0,1 0 15,21 0-15,0 0 0,-1 0 0,1 0 16,42-21 15,1 21-31,20-21 16,0 0-16</inkml:trace>
  <inkml:trace contextRef="#ctx0" brushRef="#br0" timeOffset="99827.81">10922 10562 0,'0'0'16,"0"-21"-1,0 0-15,0 42 16,0 0-16,0 22 16,0-1-16,0 0 0,21 1 0,-21-1 15,0 21-15,0 1 0,0-1 16,21 1-16,-21 21 0,0-22 0,0 22 15,0-22-15,0 1 0,0 20 0,0-41 16,0 20-16,-21 1 0,21-22 16,0 0-16,0 1 0,0-22 15,0 21-15,0-21 0,0 1 0,0-1 0,0 0 16,0-42 15,0 0-15,0-1-16,0-20 15,0 21-15,0 0 0,0-22 0,0 1 16</inkml:trace>
  <inkml:trace contextRef="#ctx0" brushRef="#br0" timeOffset="100816.24">11028 10562 0,'0'-21'16,"21"21"-1,0-21 1,21 21-16,-20 0 0,20 0 0,0 0 16,1-21-16,20 21 0,1 0 0,-22 0 15,43 0-15,-22 0 0,22-21 16,21 21-16,-1 0 0,1 0 0,21 0 15,0 0-15,0 0 0,0 0 16,21 0-16,22 0 0,-1 0 0,0 0 16,-20-22-16,20 22 0,-21 0 15,21 0-15,-20 0 0,-1 0 16,0 0-16,-21-21 0,0 21 0,0 0 16,-21 0-16,0 0 0,-1 0 15,1 0-15,85 0 0,-107 0 16,-20 0-16,21 0 0,-22 0 15,1 0-15,-22 0 0,21 0 0,-20 0 16,-22 0-16,21 0 0,-21 0 16,1 0-16,-1 0 0,0 0 15,-21 21 48,-21-21-63,21 22 0,0-1 15,0 0-15,0 0 0,-21 0 0,21 0 16,0 1-16,0-1 0,0 21 16,-22-21-16,22 22 0,0-22 0,0 21 15,0 0-15,0 1 0,0-1 16,0 0-16,0 1 0,0-1 0,0 22 16,0-22-16,0 21 0,0 1 0,0-22 15,0 22-15,0-22 16,0 0-16,0 43 0,0-43 15,0 1-15,0-1 0,0-21 0,0 22 0,0-22 16,0 21-16,0-21 16,-21 0-16,21 1 0,-21-1 0,0 0 15,0 0-15,21 0 0,-21 0 0,-1-21 16,1 22-16,0-1 0,0-21 16,0 21-16,-22-21 0,22 21 0,0-21 15,-21 0-15,21 0 0,-22 21 16,1-21-16,0 0 0,-1 0 0,1 0 15,0 0-15,-22 21 0,-84-21 16,84 0-16,1 0 16,-1 0-16,-20 0 0,20 0 0,-42 0 15,22 0-15,-22 0 0,-21 0 16,21-21-16,-21 21 0,0 0 16,-21 0-16,0 0 0,21 0 0,-21 0 15,-1 0-15,1 0 0,21 0 0,-21 0 16,21 0-16,-21 0 0,21 0 15,0 0-15,0 0 0,21-21 0,0 21 16,22 0-16,-22 0 0,21-21 0,22 21 16,-1 0-16,1 0 0,20 0 15,22-21-15,0 21 0,0 0 0,0 0 16,21-21 0,0-1 15,-22 22-31,22-21 0,-21 0 0,0 21 15,21-21-15</inkml:trace>
  <inkml:trace contextRef="#ctx0" brushRef="#br0" timeOffset="101422.9">10647 10266 0,'0'-21'31,"21"21"0,0 21-31,0-21 0,22 21 0,-22 0 16,21 0-16,-21-21 0,22 22 15,-1-1-15,0 0 0,-21-21 0,22 21 16,-1 0-16,0-21 0,1 21 0,-1-21 16,-21 0-16,0 22 0,1-22 15,-1 0-15,0 0 0,-21-22 47,0 1-47</inkml:trace>
  <inkml:trace contextRef="#ctx0" brushRef="#br0" timeOffset="101628.78">11451 9970 0,'0'0'0,"0"42"31,0-21-31,0 0 16,0 0-16,0 1 0,0 20 0,0-21 15,-21 0-15,21 22 0,-21-22 0,0 21 16,21 0-16,-22-20 0,1 20 16,21-21-16,-21 21 0,0-20 15,0-1-15,21 0 0,-21 0 0,-1 0 16,1 0-16</inkml:trace>
  <inkml:trace contextRef="#ctx0" brushRef="#br0" timeOffset="102352.36">4826 10647 0,'21'0'16,"0"0"-16,0 0 15,1 0-15,-1 21 0,0 0 16,0 0-16,0 1 0,22-1 0,-22 0 16,0 0-16,21 0 0,-21 0 15,22 1-15,-22 20 0,0-21 16,0 0-16,0 0 0,1 1 0,-1 20 16,0-21-16,0 0 0,-21 0 0,21-21 15,-21 22-15,21-1 0,1 0 16,-22 0-1,21-21-15,-21-21 16,0 0-16,21 0 16</inkml:trace>
  <inkml:trace contextRef="#ctx0" brushRef="#br0" timeOffset="102548.55">5884 10626 0,'0'0'0,"21"0"15,1 0 1,-22 21-16,0 0 0,-22 0 16,1 0-16,0 1 0,0 20 0,-21-21 15,20 0-15,-20 0 0,21 1 16,-21 20-16,20-21 0,-20 0 0,21 0 16,-21 22-16,-1-22 0,22 0 15,-21 0-15,-1 0 0,22 1 0,-21-1 16</inkml:trace>
  <inkml:trace contextRef="#ctx0" brushRef="#br0" timeOffset="103360.45">783 10795 0,'21'0'31,"0"21"-31,1 0 16,-22 22-16,21-22 0,-21 21 16,21-21-16,-21 22 0,0 20 0,0-20 15,0-1-15,0 21 16,-21-20-16,0-1 0,-1 22 0,22-22 16,-21-21-16,0 21 0,0 1 15,21-22-15,0 0 0,-21-21 0,21 21 16,0 0-16,-21-21 15,42 0 1,0 0-16,21 0 16,-21 0-16,22-21 0,-1 0 15,0 0-15,1 21 0,20-21 0,1 0 16,20-1-16,-20 1 0,21 0 16,-1 0-16,-20 0 0,20 0 15,-20-1-15,-22 22 0,22 0 0,-43-21 16,21 21-16,-21 0 0,-21 21 31,-21-21-31,21 22 16,-21-22-16,21 21 15</inkml:trace>
  <inkml:trace contextRef="#ctx0" brushRef="#br0" timeOffset="105801.48">296 12531 0,'0'21'62,"21"0"-62,1 0 16,-22 0-16,0 1 15,0-1-15,0 0 0,0 21 16,0-21-16,0 1 0,0 20 16,0-21-16,0 21 0,0-20 0,0-1 15,0 0-15,0 21 0,0-21 16,0 1-16,0-1 15,0 0-15,21-21 32,0 0-32,0 0 0,0 0 15,0 0-15,22 0 0,-22 0 16,0 0-16,0 0 0,22-21 0,-22 21 16,0-21-16,0 21 0,0-22 15,0 1-15,1 21 0,-1-21 16,-21 0-16</inkml:trace>
  <inkml:trace contextRef="#ctx0" brushRef="#br0" timeOffset="106380.02">656 12023 0,'0'0'0,"0"-21"15,-21 21 1,0 0-16,21 21 16,0 0-16,0 21 0,0-21 15,0 22-15,0-1 0,0-21 16,0 22-16,0-1 0,0-21 15,0 21-15,0-20 0,0 20 16,0-21-16,0 0 0,0 0 0,0 1 16,-21-22 31,21-22-47,0 1 15,0 0-15,-22 0 0,22-21 0,0 20 16,0-20-16,0 21 0,0-21 15,0-1-15,0 1 0,0 0 0,0-1 16,22 22-16,-1-21 0,-21 21 16,21-1-16,0 22 0,0 0 0,0 0 15,1 0-15,20 0 0,-21 22 16,0 20-16,0-21 0,1 21 16,-1 1-16,0-1 0,-21-21 0,0 22 15,21-1-15,-21 0 0,0 1 16,0-22-16,0 21 0,0-21 15,0 0-15,0 1 0,0-1 0,0 0 16,0 0 0,-21-21-1,21-21 1,0 0-16</inkml:trace>
  <inkml:trace contextRef="#ctx0" brushRef="#br0" timeOffset="106576.91">550 12404 0,'21'0'31,"1"0"-31,-1 0 0,0 0 16,21 0-16,-21 0 0,1 0 15,-1 0-15,21 0 0,-21 0 0,0-21 16,22 21-16,-22-22 0,0 1 15,0 21-15,0-21 0</inkml:trace>
  <inkml:trace contextRef="#ctx0" brushRef="#br0" timeOffset="106959.99">995 12256 0,'0'0'0,"21"0"47,0 0-47,0 21 15,0-21-15,1 21 16,-1 0-16,0 0 0,0 0 16,0 1-16,-21-1 0,21 0 15,-21 0-15,0 0 0,0 0 16,0 1-16,0-1 0,0 0 15,0-42 32,0 0-47,0-1 0,0 1 16,0 0-16,0-21 0,0 21 16,0-1-16,0 1 15,0 0-15,22 0 0,-1 0 16,0 0-16,0 21 15,0-22-15,0 22 16,1 0-16</inkml:trace>
  <inkml:trace contextRef="#ctx0" brushRef="#br0" timeOffset="107360.76">1376 12256 0,'-21'0'0,"-1"-22"16,22 1 0,22 21-1,-1 0 1,0 0-16,0 0 0,0 0 0,0 21 16,1 1-16,-1-22 0,0 21 15,0 0-15,0 0 0,-21 0 0,21 0 16,-21 1-16,0-1 0,0 0 15,0 0-15,0 0 0,0 0 0,0 1 16,0-1 0,0-42 15,0-1-31,0 1 0,0 0 16,0 0-16,0 0 15,0 0-15,0-1 0,0 1 0,0 0 16,0 0-16,0 0 0,22 0 15,-22-1-15,21 1 0,0 21 0,0-21 16,0 21 0,0 0-16,1 0 15</inkml:trace>
  <inkml:trace contextRef="#ctx0" brushRef="#br0" timeOffset="108427.88">2053 12150 0,'0'0'0,"0"-21"15,0-1-15,0 1 0,-21 21 0,21-21 16,-21 0-16,0 21 0,-1-21 16,1 21-16,0 0 15,0 21-15,21 0 16,-21 0-16,0 0 0,21 1 0,0 20 15,-22-21-15,22 21 0,-21-20 16,21 20-16,0 0 0,-21-21 0,21 1 16,0 20-16,0-21 0,0 0 15,0 0-15,0 1 16,21-22-16,0 0 0,1 0 16,-1 0-16,0 0 0,0-22 15,0 1-15,0 0 0,1 0 16,-1 0-16,-21 0 0,21-1 15,-21 1-15,21 0 0,-21-21 0,0 21 16,0-1-16,0 1 0,0 0 16,0 0-16,0 0 0,0 0 0,0 42 47,0 0-47,0 0 15,0 0-15,0 0 0,0 1 16,0-1-16,0 0 0,0 0 0,0 0 15,0 0-15,0 1 0,0-1 16,0 0-16,0 0 0,21-21 0,-21 21 16,21-21-16,1 0 15,-1 0-15,0 0 0,0 0 16,0 0-16,0-21 16,1 0-16,-1 0 0,0 21 0,0-21 15,0-1-15,0-20 0,-21 21 16,0 0-16,22 0 0,-22-1 0,0 1 15,0 0-15,0 0 0,0 0 16,0 0-16,0-1 0,0 44 31,0-1-15,0 0-16,0 0 0,0 0 16,0 0-16,0 1 0,0-1 15,0 0-15,0 0 0,0 0 16,0 0-16,21 1 0,0-22 15,0 21-15,0-21 0,0 0 0,1 0 16,-1 0-16,0 0 0,0 0 16,0-21-16,0-1 0,1 22 15,-1-21-15,0 0 0,-21 0 0,0 0 0,21 0 16,-21-1-16,0 1 16,0 0-16,0 0 0,0 0 15,0 0-15,0 42 47,0 0-47,0 0 0,0 0 0,0 22 16,0-22-16,0 0 0,21 21 0,-21-21 15,0 22-15,21-1 0,1 0 16,-22 1-16,21-1 0,0 0 0,0 22 16,0-22-16,0 22 0,-21-1 15,22 1-15,-1 20 0,0-20 16,-21-1-16,21 1 0,-21 84 15,0-84-15,0-1 0,0 1 16,0-1-16,0-21 0,-21 22 0,0-22 16,0 1-16,-1-22 0,-20 0 15,21 0-15,0 0 0,0-21 0,-1 0 16,1 0-16,0-21 0,21 0 0,-21-21 16,0 20-16,21-20 0,0 0 15,0-22-15,0 22 0,0-22 0,0 1 16,0-1-16</inkml:trace>
  <inkml:trace contextRef="#ctx0" brushRef="#br0" timeOffset="109052.52">2857 11748 0,'0'42'31,"0"-21"-31,22 0 0,-22 0 0,21 22 0,-21-1 16,0 0-16,0 1 15,0-1-15,0 0 0,0-20 0,0 20 16,0 0-16,0-21 0,0 22 16,0-22-16,0 0 0,0 0 15,0-42 16,0 0-31,0 0 16,0 0-16,0-1 0,0 1 16,0 0-16,0 0 0,0 0 0,0 0 15,0-1-15,21 22 16,0 0 0,0 22-1,0-1 1,-21 0-16,22 0 0,-1 0 15,0-21 1,-21 21-16,21-21 0,0 0 16,0 0-16,1 0 15,-22-21-15,0 0 16,21 21-16,-21-21 0,0 0 0,21 0 16,-21-1-16,0 1 0,0 0 15,0 0-15,0 0 0,0 0 0,0-1 16,0 44 15,0-1-31,0 0 0,0 0 16,0 0-16,0 0 0,0 1 15,0-1-15,0 0 0,0 0 0,0 0 16,0 0-16,0 1 16,21-22-1,0-22 1</inkml:trace>
  <inkml:trace contextRef="#ctx0" brushRef="#br0" timeOffset="109543.86">3514 11832 0,'0'0'0,"-22"0"31,1 0-31,0 21 0,0-21 0,0 22 16,0-1-16,-1 0 0,1 0 16,0-21-16,21 21 0,0 0 0,0 1 15,0-1-15,0 0 0,0 0 16,21-21-16,0 21 0,22-21 16,-22 0-16,0 21 0,0-21 0,0 22 15,1-22-15,-1 0 0,0 21 16,0 0-16,0 0 15,-21 0-15,0 0 16,-21-21-16,0 22 0,0-22 16,0 0-16,-1 21 0,1-21 0,0 0 15,0 0-15,0 0 0,0 0 16,21-21 0,0-1-16,0 1 15,21 0-15,0 0 0</inkml:trace>
  <inkml:trace contextRef="#ctx0" brushRef="#br0" timeOffset="109787.94">3725 11705 0,'0'21'16,"0"1"-1,0-1-15,0 0 0,0 21 16,0-21-16,0 1 0,0 20 15,0 0-15,0-21 0,0 22 0,0-22 16,0 21-16,0-21 0,0 1 0,0-1 16,0 0-16,0 0 0,0 0 15,21-21-15,1 0 0,-1 0 16,0 0 0,0-21-16,-21 0 15,0 0-15,0 0 0</inkml:trace>
  <inkml:trace contextRef="#ctx0" brushRef="#br0" timeOffset="109964.92">3662 11917 0,'-21'0'16,"-1"0"0,22-21-1,22 21-15,-1-21 16,0-1-16,0 22 0,0-21 15,0 0-15,1 21 0,-1-21 16,0 0-16,0 0 0,0-1 0</inkml:trace>
  <inkml:trace contextRef="#ctx0" brushRef="#br0" timeOffset="110283.82">3725 10816 0,'-84'0'32,"168"0"-32,-190 0 0,85 0 15,21 21-15,-21 1 0,21-1 16,0 0-16,0 0 0,0 0 15,0 0-15,0 1 0,0 20 0,0-21 16,0 0-16,0 22 0,0-22 0,21 0 16,0 0-16,-21 0 0,22-21 15,-1 21-15,0-21 0,0 0 0,0 0 16,0 0-16,22-21 0,-22 0 0,0 21 16,21-21-16,-20 0 15,-1 0-15</inkml:trace>
  <inkml:trace contextRef="#ctx0" brushRef="#br0" timeOffset="110724.57">3937 10668 0,'0'0'0,"-21"-21"0,0 21 16,-22 0-16,22 0 0,0 0 0,-21 0 16,20 0-16,1 0 0,-21 0 0,21 21 15,-22 0-15,22 0 0,0 1 16,-21-1-16,21 21 0,21 0 0,-22-20 15,22 20-15,-21 0 0,21 1 16,0-1-16,0-21 0,0 21 16,0 1-16,0-1 0,21-21 0,1 22 15,-1-22-15,0 0 0,0 0 16,0 0-16,0 0 0,1-21 0,20 0 16,-21 22-16,21-22 0,-20 0 0,20 0 15,-21 0-15,21-22 0,-20 22 16,20-21-16,-21 0 0,0 0 15,22 0-15,-22-22 0,0 22 0,0-21 16,0 21-16,-21-22 0,0 22 0,0-21 16,0 21-16,0-22 0,0 22 0,-21-21 15,0 21-15,0-22 16,-22 22-16,22 0 0,-21 0 0,21 0 16,-22 0-16,1-1 0,0 22 0,-1 0 15,22 0-15,-21 0 0,21 0 16,-22 0-16,22 0 0,0 22 0,21-1 15,-21 0-15,21 0 0,0 0 16,0 0-16,21 1 16,-21-1-16</inkml:trace>
  <inkml:trace contextRef="#ctx0" brushRef="#br0" timeOffset="111256.12">5842 11345 0,'0'0'0,"0"22"15,0-1-15,0 0 16,0 21-16,21-21 0,0 22 16,-21-1-16,21 0 0,-21-20 0,0 20 15,22 0-15,-22 1 0,0-22 0,0 21 16,0-21-16,0 0 0,0 22 15,0-22-15,0 0 0,21 0 0,0 0 16,0-21 0,-21-21-16,21 0 0,0 21 15,-21-21-15,22 0 0,-1 0 16,0-1-16</inkml:trace>
  <inkml:trace contextRef="#ctx0" brushRef="#br0" timeOffset="111448.01">6223 11345 0,'-21'85'32,"21"-64"-32,-21 22 15,-1-1-15,22-21 0,-21 21 0,0 1 16,21-22-16,0 21 0,-21 1 0,21-22 16,-21 0-16,21 21 0,-21-21 15,21 1-15,0-1 0,0 0 0,21-21 31</inkml:trace>
  <inkml:trace contextRef="#ctx0" brushRef="#br0" timeOffset="111843.8">6286 11705 0,'0'21'0,"0"1"15,0-1-15,22-21 16,-1 0-16,0 0 16,0 0-1,0 0-15,0-21 0,1 21 0,-1-22 16,21 22-16,-21-21 0,0 0 0,1 21 16,-1-21-16,-21 0 15,0 0-15,0-1 0,0 1 16,-21 21-16,-1 0 15,1 0-15,0 0 0,0 0 16,-21 21-16,20 1 0,1-1 0,0 0 16,0 21-16,0-21 0,0 1 0,21 20 15,0-21-15,0 0 0,0 22 16,0-22-16,0 0 0,0 0 16,0 0-16,0 0 0,0 1 15,21-22-15,0 0 0,0 0 16,21 0-16,-20 0 0,-1 0 0,21 0 15,0-22-15,1 1 0,-1 0 0,-21 21 16,22-21-16,-1 0 0,21 0 16</inkml:trace>
  <inkml:trace contextRef="#ctx0" brushRef="#br0" timeOffset="112087.66">7175 11494 0,'0'-22'16,"0"44"-16,-21-44 0,0 22 0,0 22 15,21-1-15,-21 0 16,0 0-16,-1 0 0,1 22 0,0-22 16,21 21-16,0-21 0,-21 0 0,21 22 15,0-22-15,0 0 0,0 0 16,0 0-16,0 1 0,0-1 0,21 0 16,0-21-16,0 0 0,1 0 0,-1 0 15,0 0-15,0 0 0,0 0 0,0 0 16,22 0-16,-22-21 0,0 0 15,21-1-15,-20 1 0,-1 0 0,21 0 16,-21 0-16,0 0 0</inkml:trace>
  <inkml:trace contextRef="#ctx0" brushRef="#br0" timeOffset="112339.51">7578 11218 0,'0'-21'0,"0"42"0,21-63 15,-21 21-15,0 42 16,0 21-1,0-20-15,0 20 0,0 0 0,-21 1 16,21-1-16,-22 0 0,22 1 16,0-1-16,0-21 0,0 21 0,0 1 15,0-1-15,0-21 0,-21 0 16,21 22-16,0-22 0,0 0 0,0 0 16,0 0-16,21-21 15,1 0 1,-1 0-16,-21-21 15,0 0-15,0 0 16,0 0-16,0 0 0</inkml:trace>
  <inkml:trace contextRef="#ctx0" brushRef="#br0" timeOffset="112829.23">7387 11642 0,'0'0'0,"-21"0"0,42-21 31,0 21-31,0-22 15,1 22-15,-1-21 0,21 21 0,-21-21 16,22 21-16,-1-21 0,0 21 16,1-21-16,-1 0 0,0 21 0,1 0 15,-22 0-15,0 0 0,0 0 16,0 0-16,0 0 0,-21 21 16,0 0-16,0 0 0,0 0 15,-21 0-15,0 1 0,21-1 16,0 0-16,-21 0 0,0 0 0,21 0 15,-21 1-15,21-1 0,0 0 0,0 0 16,0 0-16,0 0 16,0 1-16,21-1 0,0-21 15,21 0-15,-21 0 0,1 0 16,-1 0-16,21 0 0,-21 0 16,0-21-16,22-1 0,-22 22 15,0-21-15,0 0 0,0 0 0,1 0 16,-1 0-16,-21-1 0,0 1 0,0 0 15,0-21-15,0 21 0,0-1 16,-21-20-16,-1 21 0,1 0 0,-21 0 16,21-1-16,0 22 0,-1 0 0,1 0 15,0 0-15,0 0 0,0 0 0,0 22 16,21-1-16,-22 0 16,22 0-16,0 0 0,0 0 0,0 1 15,0-1-15,0 0 16,22-21-16,-1 0 15,0 0-15,0 0 0,0 0 0,0 0 16</inkml:trace>
  <inkml:trace contextRef="#ctx0" brushRef="#br0" timeOffset="113181.03">8361 11515 0,'0'0'0,"0"-21"15,21-1-15,0 1 16,0 21-1,0 0-15,1 0 0,-1 0 16,0 0 0,0 21-16,0-21 0,22 22 0,-22-1 15,0 0-15,0 0 0,0 0 0,0 0 16,-21 1-16,0-1 0,0 21 0,0-21 16,0 0-16,0 1 0,0-1 15,0 0-15,0 0 0,-21-21 16,0 0-16,0 0 0,0 0 31,21-21-31,-21 0 16,21 0-16,0-1 15,0 1-15,0 0 0,0 0 0,0 0 0,0-22 16,0 22-16,0 0 16,21 0-16,-21 0 0,0-22 0,0 22 15,21 0-15,0 0 0,-21 0 0,21 0 16,0-1-16,-21 1 0</inkml:trace>
  <inkml:trace contextRef="#ctx0" brushRef="#br0" timeOffset="113488.44">8932 10520 0,'0'0'0,"-21"0"0,0 0 0,0 0 0,0 0 16,-1 0-16,1 0 0,0 0 0,0 0 15,0 21-15,0 0 0,-1 22 16,1-22-16,0 21 0,0-21 0,0 22 16,21-22-16,0 21 0,0-21 0,0 22 15,0-22-15,0 0 0,0 0 16,21 0-16,0 0 0,0 1 0,22-22 15,-22 0-15,0 0 0,21 0 0,-21 0 16,22 0-16,-22 0 16,21 0-16,-21 0 0,1-22 0,20 1 15,-21 21-15</inkml:trace>
  <inkml:trace contextRef="#ctx0" brushRef="#br0" timeOffset="113973.16">9144 10308 0,'-21'-21'16,"42"42"-16,-85-42 0,43 21 0,-21 0 0,21 0 0,-22 0 15,1 0-15,0 0 0,21 21 16,-22 0-16,1-21 0,0 22 16,-1-1-16,1 21 0,21-21 0,-22 22 15,1-22-15,21 21 0,0 0 0,0 1 16,-1-1-16,22 0 0,0 1 15,0-22-15,0 21 0,0 1 0,0-22 16,22 21-16,-1-21 0,0 0 0,0 22 16,0-43-16,22 21 0,-1 0 15,-21 0-15,21-21 0,22 0 0,-22 0 16,1 0-16,-1 0 0,0 0 0,22 0 16,-22 0-16,0-21 0,1 0 0,-1 21 15,-21-21-15,22 0 16,-22-1-16,21 1 0,-21 0 0,-21 0 15,21-21-15,-21 20 0,0-20 0,0 0 16,0-1-16,0 1 0,0-21 16,-21 20-16,21-20 0,-21 20 0,0 1 15,-21 0-15,20-1 0,-20 22 0,0 0 16,-1 0-16,22 0 0,-21 21 16,0 0-16,-1 0 0,1 21 0,0 0 15,20 0-15,-20 0 0,0 1 0,21 20 16,-1 0-16,-20 1 0,21-1 15,0 0-15,0-21 0,-1 22 0,1-22 16,21 21-16,-21-21 16,21 1-16,0-1 0</inkml:trace>
  <inkml:trace contextRef="#ctx0" brushRef="#br0" timeOffset="115124.53">11282 10922 0,'0'-21'0,"0"0"15,0 0 1,0 42 15,0 0-31,0 0 0,0 0 0,0 22 16,0-1-16,-21 0 0,21 1 0,0-1 16,-22 0-16,1 1 0,0-1 15,0 0-15,0 1 0,0-1 0,-1 0 16,1-21-16,0 1 0,21-1 0,-21 0 15,0 0-15,21 0 0,-21-21 16,21-21 0,0 0-1,0 0-15,0 0 16,0-1-16,21-20 0,-21 21 0,0 0 16,0-22-16,21 22 0,0 0 15,-21 0-15,21 0 0,-21 0 16,21 21-16,1 0 0,-1 21 15,0 0-15,-21 0 0,21 0 16,0 0-16,-21 1 0,21-1 16,-21 0-16,22 0 0,-1 0 0,-21 0 15,21 1-15,0-1 0,0-21 16,0 0-16,1 0 0,-1 0 16,0 0-16,0 0 0,0-21 15,0 21-15,-21-22 0,22 1 0,-1 0 16,0 0-16,0 0 0,-21 0 0,0-1 15,21-20-15,-21 21 16,21 0-16,-21-22 0,0 22 0,0 0 16,0 0-16,0 0 0,0 42 31,0 0-31,0 0 16,-21 0-16,21 22 0,-21-22 0,21 0 15,0 21-15,0-20 0,0 20 16,0-21-16,-21 0 0,21 0 0,0 1 15,0-1-15,0 0 0,0-42 47,0 0-31</inkml:trace>
  <inkml:trace contextRef="#ctx0" brushRef="#br0" timeOffset="115300.43">11599 11049 0,'0'-21'0,"0"42"0,0-63 0,0 21 16,-21 21 0,0 0-1,21 21 1,0 0-16,0 0 16,21-21-1,-21 21-15,21-21 0,0 0 16,1 21-16</inkml:trace>
  <inkml:trace contextRef="#ctx0" brushRef="#br0" timeOffset="115728.19">11874 11218 0,'0'0'0,"0"22"0,0-1 0,0 0 0,0 0 15,-21 0-15,21 0 0,0 1 16,0-1-16,0 0 0,0 0 0,0 0 15,0 0-15,-21-21 0,21 22 16,-21-22 0,0 0-1,21-22 1,0 1-16,-21 0 0,21 0 16,0 0-16,0 0 0,0-1 15,0-20-15,0 21 0,21-21 0,0 20 16,0-20-16,0 21 0,0-21 15,1 20-15,20 1 0,0 21 0,-21-21 16,22 21-16,-22 0 0,21 0 0,1 0 16,-22 21-16,0 0 0,0 22 15,0-22-15,0 21 0,-21-21 0,0 22 16,0-22-16,0 21 0,0-21 16,0 22-16,0-22 0,0 0 0,-21 0 15,21 0-15,-21 1 0,21-1 16,21-42 15,-21-1-31,21 22 0,1-21 16,-1 0-16</inkml:trace>
  <inkml:trace contextRef="#ctx0" brushRef="#br0" timeOffset="116265.94">12509 10901 0,'0'0'0,"0"-21"0,0 0 0,0 42 31,0 0-31,0 0 16,0 0-16,0 0 0,0 22 0,0-22 15,0 21-15,0 1 0,0-22 0,0 21 16,0-21-16,0 22 0,0-22 16,0 21-16,0-21 0,0 0 0,0 1 15,0-1-15,0 0 0,-21 0 16,21-42 15,0 0-31,0 0 16,0-1-16,0 1 0,0-21 0,21 21 15,1 0-15,-22-22 0,21 22 16,0 0-16,-21 0 0,21 0 16,0-1-16,-21 1 0,21 0 0,1 21 0,-1 0 15,0 0 1,-21 21-16,0 0 15,0 1-15,0-1 0,-21-21 16,0 21-16,-1 0 0,1-21 16,21 21-16,-21-21 0,0 0 0,0 0 15,0 0-15,-1 21 0,22 1 32,0-1-17,0 0-15,0 0 0,22 0 16,-1-21-16,-21 21 0,0 1 15,21-1-15,0-21 0,0 21 0,-21 0 16,21-21-16,1 21 0,-1-21 16,0 0-16,0 0 15,0 0-15,0 0 0,1-21 0,-1 0 16,0 0-16,0 21 0</inkml:trace>
  <inkml:trace contextRef="#ctx0" brushRef="#br0" timeOffset="116611.75">12912 11176 0,'0'0'0,"21"-21"31,0 21-31,0-21 16,0 21-16,22-21 15,-22 21-15,0-22 0,0 22 0,0-21 16,22 21-16,-22-21 0,-21 0 15,-21 21 17,-1 0-32,1 0 0,-21 21 15,21-21-15,0 21 0,-22 0 0,22 1 16,0-1-16,0 21 0,0-21 16,21 0-16,-22 22 0,22-22 0,0 0 15,0 0-15,0 0 0,0 1 0,0-1 16,0 0-16,22-21 0,-1 0 15,0 21-15,21-21 0,-21 0 0,22 0 16,-22 0-16,21 0 0,1 0 0,-1-21 16,0 21-16,1-21 15,-1 0-15</inkml:trace>
  <inkml:trace contextRef="#ctx0" brushRef="#br0" timeOffset="117092.16">13695 11049 0,'0'0'15,"-21"-21"1,-1 21-16,1 0 16,0 0-16,0 0 0,0 0 0,0 21 15,-22-21-15,22 21 0,0 0 0,0 1 16,-22-1-16,22 0 0,0 21 16,0-21-16,0 22 0,21-22 15,0 0-15,0 21 0,0-20 16,0-1-16,0 0 0,0 0 0,0 0 0,21 0 15,0-21-15,0 0 16,0 0-16,1 0 0,-1 0 0,21 0 16,-21-21-16,0 21 0,1-21 0,20 0 15,-21 0-15,0 0 0,0-1 16,1-20-16,-1 21 0,0-21 0,-21 20 16,21-20-16,0 0 0,-21 21 0,21-64 15,-21 43-15,0 20 16,0-20-16,22 0 0,-22 21 0,0-1 15,0-20-15,0 21 0,0 42 32,0 0-17,0 0-15,0 1 0,0 20 0,-22-21 16,22 21-16,0 1 0,0-22 0,0 21 16,0 1-16,0-1 0,0-21 15,0 21-15,0-20 0,0 20 0,0-21 16,0 0-16,0 0 0,0 1 15,22-22-15,-1 0 16,0 0-16,0 0 0</inkml:trace>
  <inkml:trace contextRef="#ctx0" brushRef="#br0" timeOffset="117739.79">14309 10880 0,'-22'42'32,"1"-21"-32,21 0 0,0 1 0,-21-1 15,0 21-15,0-21 0,0 22 16,21-1-16,-22 0 0,1-21 16,0 22-16,0-22 0,21 21 0,-21-21 0,0 22 15,-1-22-15,22 0 0,-21 0 16,21 0-16,-21-21 15,0 0 1,21-21 0,0 0-16,0 0 15,0 0-15,0 0 0,0-22 0,0 22 16,0 0-16,0 0 0,0-22 0,0 22 16,21 0-16,-21 0 0,0 0 15,21 21-15,0 0 16,1 0-16,-22 21 15,0 0-15,21 0 0,-21 0 16,21 1-16,-21-1 0,0 0 0,21 0 16,-21 0-16,21 0 0,0 1 0,1-22 15,-22 21-15,21-21 0,0 0 16,0 0-16,0 0 0,0 0 0,1 0 16,-1 0-16,0 0 0,0 0 0,0 0 15,0-21-15,1-1 0,-1 1 16,0 0-16,-21 0 0,21 0 0,0 0 15,-21-1-15,21 1 0,-21-21 16,0 21-16,0 0 0,0-1 16,0 1-16,0 42 15,-21 1 1,0-1-16,21 21 16,-21-21-16,21 0 0,0 22 0,0-22 15,0 0-15,0 0 0,-21 0 16,21 1-16,0-1 0,21-21 47,-21-21-47,21-1 15,0 1-15</inkml:trace>
  <inkml:trace contextRef="#ctx0" brushRef="#br0" timeOffset="117900.69">14605 10964 0,'0'-21'15,"0"42"-15,-21-42 32,21 42-17,21-21 1,0 22-16,0-22 16,0 0-16</inkml:trace>
  <inkml:trace contextRef="#ctx0" brushRef="#br0" timeOffset="118228.51">14944 10986 0,'-43'21'15,"22"0"-15,0-21 16,-21 21-16,20 0 16,1 0-16,0 1 0,21-1 15,0 0-15,0 0 0,0 0 16,0 0-16,21 1 15,0-22-15,1 21 0,-1-21 16,0 21-16,0-21 0,0 21 16,0-21-16,1 21 0,-1-21 0,-21 21 15,0 1-15,0-1 16,-21-21 0,-1 21-16,-20 0 0,21-21 15,-21 0-15,20 21 0,-20-21 0,0 0 16,21 0-16,-1 0 0,-20 0 0,21 0 15,21-21 17,21 0-32</inkml:trace>
  <inkml:trace contextRef="#ctx0" brushRef="#br0" timeOffset="118500.35">15240 10880 0,'0'0'0,"-21"0"16,0 0-1,21 21-15,-22 0 16,22 0-16,-21 0 0,21 1 0,-21-1 16,21 21-16,0-21 0,0 22 15,0-22-15,0 21 0,0-21 0,0 0 16,0 22-16,0-22 0,0 0 0,0 0 15,0 0-15,0 1 0,21-1 16,0-21 0,1 0-16,-1 0 0,0 0 15,0-21-15,0 21 0,0-22 16</inkml:trace>
  <inkml:trace contextRef="#ctx0" brushRef="#br0" timeOffset="118677.25">15092 11113 0,'0'0'0,"0"-22"15,21 22 1,0 0-16,21 0 16,-20-21-16,-1 21 0,21-21 0,-21 21 15,22-21-15,-22 0 0,21 21 0,-21-21 16,0-1-16</inkml:trace>
  <inkml:trace contextRef="#ctx0" brushRef="#br0" timeOffset="118981.08">15557 10245 0,'0'0'0,"-21"-43"32,0 43-32,0 0 15,0 0-15,0 0 16,-1 22-16,22-1 0,-21 0 0,-21 21 16,42 1-16,0-22 0,0 0 15,0 0-15,0 21 0,0-20 16,0-1-16,0 0 0,0 0 15,21-21-15,0 0 0,0 0 16,1 0-16,-1 0 0,0 0 0,0 0 16,0-21-16,22 0 0</inkml:trace>
  <inkml:trace contextRef="#ctx0" brushRef="#br0" timeOffset="119407.83">15769 10012 0,'0'0'16,"-21"-21"-16,0 21 0,0 0 0,-22-21 0,22 21 16,-21 0-16,21 0 15,-22 0-15,1 21 0,0-21 0,-1 21 16,1 0-16,0 0 0,-1 0 0,22 22 16,-21-22-16,21 0 0,-1 21 15,1-20-15,21 20 0,0 0 0,0-21 16,0 22-16,0-1 0,0-21 0,21 22 15,22-22-15,-22 21 0,0-21 16,21 0-16,1 1 0,-1-1 0,-21 0 16,22-21-16,-1 0 0,0 0 15,1 0-15,-22 0 0,21 0 0,0 0 16,1-21-16,-22 0 0,21-1 0,-21 1 16,22 0-16,-22-21 15,0-1-15,0 22 0,-21-21 0,0 0 0,0-1 16,0 1-16,0 0 0,0-1 15,0 1-15,0 0 0,-21 20 16,0-20-16,0 21 0,0 0 0,-1 0 16,-20-1-16,21 1 0,0 21 0,0 0 15,-22 0-15,22 0 0,0 0 16,0 0-16,0 21 0,-1 1 0,1-1 16,0 0-16,0 0 0,-21-21 0,20 21 15</inkml:trace>
  <inkml:trace contextRef="#ctx0" brushRef="#br1" timeOffset="125404.2">677 13843 0,'-21'21'47,"0"-21"-47,0 0 0,-22 0 0,22 0 16,0 0-16,-21 21 16,21-21-16,-22 0 0,22 0 0,0 0 15,-21 0-15,20 0 0,1 0 16,0 0-16,0 0 0,0 0 15,42 0 17,21 0-32,-21 0 15,22 0-15,-1 0 0,22 0 16,-22 0-16,21 0 0,1 0 0,-1 0 16,1 0-16,-22-21 0,22 21 15,-22 0-15,22 0 0,-22 0 16,0 0-16,1 0 0,-22 0 15,21 0-15,-21 0 0,0 0 16,1 0-16,-44 0 47,1 0-47,0 0 16,0-21-16,0 21 0</inkml:trace>
  <inkml:trace contextRef="#ctx0" brushRef="#br1" timeOffset="125824.96">1058 13483 0,'0'0'16,"0"-21"-16,-21 21 15,21 21 1,0 0-1,0 1-15,0-1 0,21 0 16,0 0-16,1 0 16,-1 0-16,0 1 0,0-1 15,21-21-15,-20 21 0,20 0 0,-21-21 16,21 21-16,-20-21 16,20 0-16,-21 0 0,21 21 0,-20-21 15,-1 0-15,0 0 0,0 0 16,-21 22-16,21-22 0,-21 21 15,0 0-15,-21 0 16,-21 0-16,21 0 0,-1 1 0,-20-1 16,0 0-16,-1 0 0,1 21 15,21-20-15,-21-1 0,-1 0 0,22 21 16,-42 1 0,41-22-16,1 0 0,0 0 0,0 0 0,21 0 15,21-21 16,0-21-31</inkml:trace>
  <inkml:trace contextRef="#ctx0" brushRef="#br1" timeOffset="126236.62">1863 13441 0,'0'0'0,"21"0"15,0 0-15,0 0 0,0 0 0,0-21 16,22 21-16,-22 0 0,0 0 16,21-21-16,-20 21 0,20 0 0,-21 0 15,21-22-15,-20 22 0,-1 0 16,0 0-16,-42 0 31,0 0-15,-1 0-16,1 0 0,0 0 15</inkml:trace>
  <inkml:trace contextRef="#ctx0" brushRef="#br1" timeOffset="126757.33">2011 13420 0,'0'0'16,"0"21"-16,-21 0 0,21 0 0,0 0 15,0 1-15,0-1 0,0 0 0,-22 0 16,22 0-16,0 0 0,0 1 16,-21-1-16,21 0 0,0 0 15,0 0 1,0-42 15,0 0-15,21 0-1,1 21-15,-22-21 0,21 21 16,-21-22-16,21 22 0,0 0 0,-21-21 16,21 21-16,0 0 0,1 0 15,-1 0-15,0 0 0,0 0 0,0 0 16,0 0-16,1 21 15,-1 1-15,0-1 0,0-21 0,0 21 0,-21 0 16,21 0-16,-21 0 0,0 1 16,0-1-16,0 0 0,-21 0 0,0 0 15,0 0-15,-21 1 16,20-1-16,1 0 0,-21 0 0,21 0 16,-22-21-16,22 21 0,-21-21 15,21 0-15,-22 22 0,22-22 0,0 0 16,0 0-16,0 0 0,0 0 15,-1 0-15,22-22 47,22 22-47,-1-21 0,0 0 0,0 21 16</inkml:trace>
  <inkml:trace contextRef="#ctx0" brushRef="#br1" timeOffset="127351.77">2815 13399 0,'-21'0'15,"-43"0"1,43 21-1,21 0-15,-21 0 0,21 0 16,0 0-16,-21 1 0,0-1 0,21 21 16,-21-21-16,21 22 0,0-22 15,0 0-15,0 21 0,0-21 0,0 1 16,0-1-16,0 0 0,0 0 16,21 0-16,0 0 0,0-21 15,0 0-15,22 22 0,-22-22 0,0 0 16,0 0-16,21 0 0,-20 0 0,-1 0 15,21 0-15,-21-22 0,0 22 0,1-21 16,-1 0-16,0 0 0,-21 0 16,21 21-16,-21-43 0,21 22 15,-21 0-15,21 0 0,-21 0 16,0-22-16,0 22 0,0-21 0,0 21 16,0-22-16,-21 22 0,0-21 15,0 21-15,0 0 0,0-1 0,-1 1 16,1 21-16,0-21 0,-21 21 0,21 0 15,-1 0-15,-20 0 0,21 0 16,0 0-16,0 21 0,-1 0 0,1 1 16,0-1-16,0 21 0,0-21 15,0 22-15,21-1 0,0-21 16,-22 21-16,22 1 0,0-1 0,0-21 16,0 22-16,0-22 0,0 0 15,0 21-15,0-21 0,0 1 16,22-1-16,-1-21 0,0 0 15,0 0-15,0 0 0,0 0 16,1 0-16,-1 0 0,21-21 16,-21 21-16,22-22 0</inkml:trace>
  <inkml:trace contextRef="#ctx0" brushRef="#br1" timeOffset="127748.54">3492 13377 0,'0'0'0,"-63"0"31,63 22-31,0-1 0,-21 0 16,21 0-16,0 0 15,0 0-15,0 1 0,0-1 16,21-21-1,0 0-15,0 0 0,0 0 16,1 0-16,-22-21 0,21 21 0,0-22 16,-21 1-16,0 0 15,0 0-15,0 0 16,0 0 0,-21 21-16,0 0 15,-1 0-15,1 0 0,0 0 0,0 0 16,0 0-16,0 0 0,-1 21 15,22 0-15,-21 0 0,21 0 16,0 0-16,0 1 16,0-1-16,21-21 15,1 0-15,-1 0 0,0 0 0</inkml:trace>
  <inkml:trace contextRef="#ctx0" brushRef="#br1" timeOffset="128076.35">3958 13208 0,'0'0'0,"0"-21"0,0 0 0,0 0 15,0-1 1,-21 22 0,21 22-16,-21-22 15,21 21-15,0 21 0,0-21 0,-21 0 16,-1 22-16,22-1 0,-21-21 15,0 22-15,0 20 0,21-21 0,-42 1 16,20 20-16,1-20 0,0 20 16,-21-21-16,21 1 0,-1-1 15,-20 0-15,21 1 0,0-22 0,0 0 16,21 21-16,-22-20 16,22-1-16,22-21 31,-1-21-31,-21-1 15,21 1-15,21 21 0,-21-21 0</inkml:trace>
  <inkml:trace contextRef="#ctx0" brushRef="#br1" timeOffset="128372.18">4085 13631 0,'0'64'31,"0"-43"-15,0-42 31,21 0-47,-21 0 16,0-1-16,-21 22 15,21-21-15,-21 21 16,0 0-16,0 0 15,21 21 1,-22-21-16,22 22 0,-21-22 0,21 21 16,-21-21-16,21 21 15,-21 0-15</inkml:trace>
  <inkml:trace contextRef="#ctx0" brushRef="#br1" timeOffset="129240.52">190 14859 0,'-21'21'0,"42"-42"0,-63 42 0,21-21 15,42 0 1,0 0 0,0 0-16,1 21 0,20-21 15,0 0-15,22 0 0,-22 0 16,22 0-16,-22 0 0,21 0 0,-20 0 15,20 0-15,-20 0 16,-1 0-16,0 0 0,-21 0 0,1 0 16,20-21-16,-21 21 0,0-21 15,-42 0 17,0 21-32,0 0 0,0 0 15,-22 0-15,22 0 0,0 0 16,0 0-16,0 0 0,21-21 31,21 21-15,0 0-16,0 0 0,0 0 15,0 0-15,22 0 16,-22 21-16,0 0 0,0-21 0,-21 21 16,0 0-16,21 1 0,-21-1 15,0 0-15,0 0 0,-21 0 0,21 0 16,-21 1-16,-21-1 0,21 21 15,-1-21-15,1 0 0,-21 1 0,21-1 16,0 0-16,21-42 31</inkml:trace>
  <inkml:trace contextRef="#ctx0" brushRef="#br1" timeOffset="129696.53">1418 14669 0,'-21'0'32,"21"-22"-17,21 1-15,0 21 16,0-21-16,1 0 0,-22 0 0,21 0 15,0 21-15,-21-22 0,0 1 16,0 0-16,0 0 16,-21 42-1,21 0 1,-21 0-16,21 1 0,0-1 16,0 21-16,0 0 0,0-20 15,0 20-15,0-21 0,0 21 0,0-20 16,21 20-16,-21-21 0,0 21 15,0-20-15,0 20 0,0-21 0,0 0 16,0 0-16,0 1 0,0-1 0,0 0 16,0 0-16,-21 0 15,-1-21-15,1 0 0,0 0 0,0 0 16,0 0 0,0 0-16,-1 0 0,1-21 15,21 0-15,0 0 0,0 0 16,0-1-16,0 1 0,0 0 15,0 0-15,21 0 0</inkml:trace>
  <inkml:trace contextRef="#ctx0" brushRef="#br1" timeOffset="129924.4">1736 14457 0,'0'0'0,"0"21"0,0 0 16,0 22-16,0-22 0,0 0 0,0 21 15,0-21-15,0 22 0,0-22 16,0 21-16,0-21 0,0 22 0,0-22 16,0 21-16,0-21 0,0 1 15,0-1-15,0 0 0,0 0 0,0 0 16,0-42 15,21 21-31,-21-21 16</inkml:trace>
  <inkml:trace contextRef="#ctx0" brushRef="#br1" timeOffset="130119.99">1630 14817 0,'0'0'0,"21"0"31,0 0-31,0 0 0,0 0 15,1 0-15,-1-21 0,0 21 16,0 0-16,0 0 0,0-22 0,1 1 16,20 21-16,-21-21 0,0 21 15,22-21-15,-22 21 0</inkml:trace>
  <inkml:trace contextRef="#ctx0" brushRef="#br1" timeOffset="130383.84">2582 14563 0,'0'21'47,"0"0"-47,-21 0 15,21 0-15,-21 1 0,21-1 0,0 0 16,0 0-16,-21 0 0,0 0 15,21 1-15,-22-1 0,22 0 0,0 0 16,0 0-16,-21 0 0,21 1 16,21-22-1,1 0-15,-1 0 0,0 0 0,0-22 16,0 22-16</inkml:trace>
  <inkml:trace contextRef="#ctx0" brushRef="#br1" timeOffset="130732.64">3006 14542 0,'0'0'0,"0"-22"16,-22 22-1,1 22 1,0-1-16,0-21 0,0 21 16,0 0-16,21 0 0,0 0 15,0 1-15,0-1 0,0 0 0,0 0 16,21 0-1,0-21-15,0 0 0,0 0 16,0 0-16,1 0 0,-1 0 16,0 0-16,0 21 0,0-21 15,-21 22 1,0-1 0,0 0-1,-21-21-15,0 0 0,0 0 16,0 21-16,-1-21 0,1 0 0,0 0 15,0 0-15,0 0 0,0 0 0,-1 0 16,1 0-16,0 0 16,21-21-16,-21 21 0,21-21 0</inkml:trace>
  <inkml:trace contextRef="#ctx0" brushRef="#br1" timeOffset="130916.82">2455 14309 0,'-21'0'0,"42"0"0,-42-21 16,0 21-16,21 21 62,0 0-62</inkml:trace>
  <inkml:trace contextRef="#ctx0" brushRef="#br1" timeOffset="131617.44">1312 15282 0,'0'-21'0,"0"42"0,21-63 16,-21 21-16,0 0 0,22 21 0,-22-21 15,0 42 17,0 0-32,0 0 0,21 0 15,-21 22-15,0-22 0,0 0 16,0 21-16,0-21 0,0 22 0,0-22 15,0 0-15,0 0 0,0 22 16,0-22-16,0 0 0,0 0 16,-21 0-1,21-42 17,0 0-32,0 0 15,0 0-15,0-22 0,21 22 16,0 0-16,-21-21 0,21 20 0,0-20 15,0 21-15,1 0 16,20 0-16,-21-1 0,0 22 0,22 0 16,-22 0-16,0 0 0,0 0 15,0 0-15,0 22 0,1-1 0,-22 0 16,21 21-16,-21-21 0,0 1 16,0-1-16,0 21 0,0-21 0,-21 0 15,-1 1-15,1-1 0,21 0 16,-21 0-16,0 0 0,21 0 15,21-42 17,0 0-32,0 0 15,1 0-15</inkml:trace>
  <inkml:trace contextRef="#ctx0" brushRef="#br1" timeOffset="131996.22">2053 15240 0,'0'42'32,"-21"-20"-32,0-1 0,0 0 15,-1 0-15,22 21 0,-21-20 16,21-1-16,-21 21 0,21-21 0,0 0 16,0 22-16,0-22 0,0 0 0,0 0 15,0 0 1,21-21-16,0 0 0,1 0 0,-1 0 15,0 0-15,0 0 0,0 0 16,0-21-16,22 21 0,-22-21 0,0 0 16,0 0-16,0 0 0,-21-1 15,22 1-15,-22 0 0,0 0 0,0 0 16,0 0-16,0-1 0,0 1 16,-22 0-16,1 0 0,0 0 0,0 21 15,0-21-15,0 21 0,-1 0 16,1 0-16,0 0 0,0 0 15,21 21-15,0 0 16,0 0-16,21-21 31,0 0-31,0 0 0</inkml:trace>
  <inkml:trace contextRef="#ctx0" brushRef="#br1" timeOffset="132256.85">2730 15071 0,'0'42'15,"-21"-21"-15,0 0 16,0 1-16,21 20 0,-21 0 16,21-21-16,0 22 0,-21-22 0,21 21 15,0 1-15,-22-22 0,22 0 16,0 21-16,0-21 0,0 1 0,0-1 15,0 0-15,22-21 16,-1 0-16,0 0 0,0 0 16,0 0-16,0 0 0,1-21 15,-1 0-15,0 21 0,-21-22 16,21 1-16</inkml:trace>
  <inkml:trace contextRef="#ctx0" brushRef="#br1" timeOffset="132457.73">2476 15219 0,'0'0'0,"-21"21"0,0-21 15,21 21-15,21-21 16,0 0-16,1 0 0,-1 0 0,21 0 16,-21 0-16,22 0 0,-1-21 15,-21 21-15,21-21 0,1 0 0,-1 21 16,0-21-16,-20 21 0,20-22 15,-21 1-15,21 21 0,-20 0 16,-1 0-16</inkml:trace>
  <inkml:trace contextRef="#ctx0" brushRef="#br1" timeOffset="133092.37">1778 16066 0,'21'-85'31,"-21"64"-31,21 21 0,-21-21 16,21-1-16,-21 1 0,0 0 16,0 0-16,0 0 15,-21 21 1,0 0-16,0 0 0,0 0 15,0 0-15,-1 0 0,1 21 0,0-21 16,0 21-16,0 0 0,0 0 16,21 1-16,0-1 0,0 0 15,0 0-15,21-21 0,-21 21 16,42 0-16,-21-21 0,0 22 0,22-1 16,-22-21-16,21 21 0,-21 0 0,22-21 15,-22 21-15,0-21 0,21 21 16,-42 1-16,22-1 0,-22 0 15,0 0-15,0 0 16,-22 0-16,1-21 0,0 22 16,-21-22-16,21 21 0,-22-21 15,1 0-15,0 0 0,-1 0 0,1 0 16,0 0-16,-1 0 0,22 0 16,0 0-16,-21 0 0,20 0 0,22-21 15,0-1-15,-21 22 0,21-21 16,0 0-16,0 0 0,0 0 15,21 0-15,1 21 0,-1-22 16,0 1-16,21 0 0,-21 0 0</inkml:trace>
  <inkml:trace contextRef="#ctx0" brushRef="#br1" timeOffset="133668.35">2117 15917 0,'0'22'15,"0"-1"-15,-22 0 16,22 0-16,0 0 0,0 0 16,0 1-16,0-1 0,0 0 15,-21 0-15,21 0 0,0 0 0,0 1 16,0-1-16,21-21 16,1 0-16,-1 0 0,0 0 15,0 0-15,0 0 16,22-21-16,-22 21 0,0-22 15,0 1-15,0 0 0,0 0 0,1 0 16,-1 0-16,0-1 0,-21 1 16,0 0-16,21 0 0,-21 0 0,0 0 15,0-1-15,0 1 0,0 0 16,0 42 15,-21-21-31,21 21 0,0 1 16,0-1-16,0 0 0,0 21 0,0-21 15,0 22-15,0-22 0,0 21 16,0 1-16,0-22 0,21 21 16,-21 0-16,21-20 0,-21 20 0,0 0 15,0-21-15,21 22 0,-21-22 16,22 21-16,-22-21 0,0 22 0,21-1 16,-21 0-16,0-20 0,0 20 15,0 0-15,-21-21 0,-1 22 16,1-22-16,0 0 0,0 0 0,0 0 15,0 1-15,-22-1 0,22-21 0,0 0 16,-21 0-16,20 0 0,1 0 16,-21 0-16,21-21 0,0-1 15,-1 1-15,1 0 0,0 0 0,0-21 16,21 20-16,0-20 0,0 0 16,0-1-16,0 22 0,0-21 0,0 0 15,21-1-15,0 22 0</inkml:trace>
  <inkml:trace contextRef="#ctx0" brushRef="#br1" timeOffset="134136.07">2752 15769 0,'0'0'16,"0"-21"-16,0 42 15,0 0 1,0 1-16,0-1 0,-22 0 15,22 21-15,0-21 0,0 1 16,0-1-16,0 0 0,0 21 0,0-21 16,0 1-16,0-1 0,0 0 15,0 0-15,0 0 0,0 0 16,0 1 0,0-44-1,0 1 1,0 0-16,0-21 0,0 21 15,0-1-15,0-20 0,22 0 16,-22 21-16,21-22 0,0 22 16,0 0-16,0-21 0,0 20 0,1 1 15,-1 21-15,0 0 0,0-21 16,0 21-16,0 0 0,1 0 0,-1 21 16,-21 0-16,0 1 0,21-1 15,-21 0-15,0 21 0,0-21 16,0 1-16,0 20 0,0-21 0,0 0 15,0 0-15,0 1 0,-21-1 0,21 0 16,0 0-16,0-42 47,21 0-47</inkml:trace>
  <inkml:trace contextRef="#ctx0" brushRef="#br1" timeOffset="134393.94">3387 15727 0,'0'0'0,"-43"0"31,22 0-31,0 0 0,0 21 16,21 0-1,-21 0-15,21 22 0,-22-22 0,22 0 16,-21 21-16,21-20 0,0 20 15,0-21-15,0 0 0,0 0 16,0 1-16,0-1 0,0 0 0,21 0 16,1-21-16,-1 0 0,0 0 15,0 0-15,21 0 0,-20-21 16,-1 0-16,0 0 0,21-1 0,-21 1 16</inkml:trace>
  <inkml:trace contextRef="#ctx0" brushRef="#br1" timeOffset="135451.87">3683 15558 0,'0'-22'0,"0"44"0,0-86 16,-21 43-16,21 0 0,-21 21 15,21-21-15,-22 21 0,22 21 16,0 0-16,0 0 16,0 0-16,0 0 0,0 22 15,0-22-15,0 21 0,0-21 0,0 22 16,0-1-16,0-21 0,0 22 15,0-1-15,0-21 0,0 21 0,0-20 16,0-1-16,0 0 0,0 0 16,-21 0-16,21 0 0,-21-21 15,21 22-15,0-44 32,0 1-32,0 0 15,0 0-15,0-21 0,0 20 16,0 1-16,21 0 0,-21 0 0,21-21 15,1 20-15,-1 1 0,0 0 0,0 21 16,0-21-16,0 21 0,1-21 16,-1 21-16,0 0 0,0 0 15,-21 21-15,21 0 0,-21 0 16,0 0-16,0 1 0,0-1 16,0 0-16,0 0 0,0 0 15,0 0-15,0 1 0,0-1 16,0 0-16,0 0 15,21-21 1,1 0-16,-1 0 0,0 0 16,0-21-16,0 21 0,-21-21 0,21 0 15,1-1-15,-1 1 0,0 0 16,-21 0-16,21 0 0,0 0 0,-21-1 16,21 1-16,-21 0 0,0-21 0,0 21 15,0-1-15,0 1 0,0 0 16,-21 21-1,0 0 1,0 21-16,21 0 0,0 1 16,0-1-16,0 0 0,0 0 15,0 0-15,0 0 16,0 1-16,21-22 0,-21 21 0,21 0 16,0 0-16,-21 0 15,22-21-15,-22 21 0,21-21 16,-21 22-16,21-22 15,0 0 17,0 0-32,-21-22 0,21 22 15,-21-21-15,22 0 0,-1 0 16,0 0-16,0 0 0,-21-1 16,21 1-16,0 0 0,-21 0 0,22 0 15,-22 0-15,21-1 0,-21 1 16,0 0-16,0 42 31,0 0-15,0 1-16,-21-1 0,21 0 0,-22 0 15,22 0-15,-21 0 0,21 1 16,0-1-16,0 0 0,0 0 0,0 0 16,0 0-16,0 1 0,0-1 15,21-21 1,1 0-16,-1 0 0,0 0 0,0 0 15,21-21-15,-20-1 0,-1 22 16,0-21-16,-21 0 0,21 21 0,0-21 16,-21 0-16,21 0 0,-21-1 0,0 1 15,0 0-15,0 0 0,0 0 16,-21 0-16,0 21 0,0-22 16,0 22-16,0 0 0,-1 0 0,1 0 15,0 0-15,0 0 0,0 0 0,0 22 31,21-1-31</inkml:trace>
  <inkml:trace contextRef="#ctx0" brushRef="#br1" timeOffset="136156.66">4699 15663 0,'0'0'16,"0"22"15,0-1-31,0 0 15,0 0-15,0 0 16,0 0-16,21-21 0,-21 22 0,0-1 16,21 0-16,-21 0 0,0 0 15,0 0 1,0-42 15,0 0-15,0 0-16,0 0 0,0 0 15,0-1-15,0 1 16,0 0-16,21 0 0,-21 0 0,22 0 16,-1-1-16,-21 1 0,21 0 15,0 0-15,0 21 0,0-21 0,1 21 16,-1 0-16,0 0 0,0 0 16,-21 21-16,21 0 15,-21 0-15,0 0 0,21 1 0,-21-1 16,0 0-16,0 0 0,0 0 15,0 0-15,0 1 0,0-1 16,0-42 31,0-1-31,0 1-16,0 0 15</inkml:trace>
  <inkml:trace contextRef="#ctx0" brushRef="#br1" timeOffset="136368">5101 15558 0,'0'0'0,"0"21"31,0 0-31,0 0 0,0 0 16,0 0-16,0 1 0,0-1 16,0 0-16,0 0 0,0 0 0,0 0 15,0 1-15,0-1 16,0 0-1,0-42 17,0 0-32,0-1 15,0 1-15</inkml:trace>
  <inkml:trace contextRef="#ctx0" brushRef="#br1" timeOffset="136531.7">5122 15473 0,'0'0'0,"0"-21"0,0 0 0,-21 21 15,0 0 1,0 0 0,21 21 15,21-21-15,0 21-16,0 0 0,0-21 15</inkml:trace>
  <inkml:trace contextRef="#ctx0" brushRef="#br1" timeOffset="136992.44">5292 15642 0,'21'0'47,"0"0"-47,0 0 16,0 0-16,0 21 15,-21 1-15,0-1 16,0 0-16,0 0 16,0 0-16,-21-21 0,0 21 0,0 1 15,0-1-15,21 0 0,-21-21 0,-1 21 16,1 0-16,0 0 0,21 1 31,21-22-15,0 0-16,1 0 15,-1 0-15,0 21 0,0-21 0,0 21 16,0-21-16,1 21 0,-22 0 16,21-21-16,0 21 0,-21 1 0,0-1 15,0 0-15,0 0 0,0 0 16,0 0-16,-21 1 0,0-1 0,-1 0 16,-20 0-16,21-21 0,0 21 15,-22 0-15,22-21 0,-21 22 0,21-22 16,-22 0-16,22 0 0,0 0 0,0 0 15,0 0-15,0 0 0,-1 0 16,22-22 0,0 1-16,0 0 0,0 0 0,0 0 15,0 0-15,22-22 0</inkml:trace>
  <inkml:trace contextRef="#ctx0" brushRef="#br1" timeOffset="137292.26">5503 15685 0,'0'0'0,"21"0"16,1-22-16,-22 1 0,21 0 15,0 21-15,0-21 16,-21 0-16,0 0 0,21 21 0,-21-22 16,21 1-16,-21 0 0,-21 21 15,0 0 1,0 0-16,0 0 0,0 0 15,-1 21-15,22 0 0,-21 1 0,0-1 16,21 0-16,-21 0 0,21 0 16,0 0-16,0 1 0,0-1 15,0 0-15,0 0 0,21 0 16,0-21-16,0 21 0,1-21 16,-1 0-16,0 0 15,0 0-15,0 0 0</inkml:trace>
  <inkml:trace contextRef="#ctx0" brushRef="#br1" timeOffset="137757">5948 15558 0,'0'0'0,"0"-22"0,-64-20 32,43 42-17,0 0-15,0 0 0,0 21 16,21 0-16,-22 1 0,1-1 0,21 0 15,0 0-15,0 0 0,-21 0 0,21 22 16,0-22-16,0 0 16,0 0-16,0 0 0,0 1 15,21-22-15,0 0 16,1 0-16,-1 0 0,0-22 16,0 22-16,0-21 15,-21 0-15,21 21 0,-21-21 0,22 0 16,-22 0-16,0-22 0,21 22 0,-21 0 15,0-21-15,0-43 16,0 43-16,0-1 0,0-20 0,0 20 16,0 1-16,0 0 0,0-1 15,0 22-15,0-21 0,0 21 16,-21 21-16,21 21 16,0 21-16,-22-21 0,22 22 15,-21-1-15,21 22 0,0-22 0,0 21 16,0-20-16,0-1 0,0 0 0,0 1 15,0-1-15,0 0 0,0 1 16,0-22-16,0 0 0,0 21 0,0-20 16,0-1-16,0 0 0,21-21 15,1 0-15,-22 21 0</inkml:trace>
  <inkml:trace contextRef="#ctx0" brushRef="#br1" timeOffset="138563.53">0 17230 0,'42'0'93,"22"0"-93,-1-21 0,-20 21 16,-1 0-16,21 0 0,-41 0 16,20 0-16,-21-22 0,0 22 15,0 0-15,1 0 0,-22-21 16,0 0 0,-22 21-1,1 0 1,0 0-16,0 0 0,0-21 0,0 21 15,-1 0 1,1 0 78</inkml:trace>
  <inkml:trace contextRef="#ctx0" brushRef="#br1" timeOffset="139079.63">212 16997 0,'-22'0'0,"1"-21"31,42 42 16,1-21-47,-1 21 0,0 0 15,0 0-15,0-21 0,0 22 16,1-1-16,-1 0 0,0-21 0,21 21 16,-21-21-16,1 0 0,-1 21 15,0-21-15,0 0 0,0 0 0,0 0 16,1 0-16,-1 0 0,0 0 15,-42 21 17,0 1-32,-22-22 0,22 21 15,0 0-15,-21 0 0,-1 0 0,22 22 16,-21-22-16,21 21 0,-22-21 16,22 22-16,0-22 0,0 21 0,21-21 15,0 0-15,0 1 0,0-1 16,0 0-16,21-21 15,0 0-15,21 0 0,-20-21 16</inkml:trace>
  <inkml:trace contextRef="#ctx0" brushRef="#br1" timeOffset="139848.17">1079 17293 0,'0'0'15,"-21"0"-15,42 0 31,1-21-15,-1 21-16,21-21 0,-21 0 16,22 0-16,-22-1 0,21 1 0,0 0 15,-20 0-15,20-21 0,-21 20 16,0-20-16,0 21 0,1-21 0,-22 20 16,0-20-16,0 21 0,0-21 15,0 20-15,0 1 0,-22 0 16,1 0-16,0 21 0,0 0 0,0 0 15,0 0-15,-22 0 16,22 0-16,0 21 0,0 0 0,21 0 16,-21 22-16,21-1 0,-22 0 15,22 1-15,0-1 0,0 22 16,0-22-16,0 21 0,0 1 0,0-1 16,0 1-16,0-1 0,0 1 15,0 21-15,0-22 0,0 22 16,0-22-16,0 1 0,0-1 0,0 1 15,0-1-15,0 1 0,0-22 16,0 22-16,0-22 0,0 0 16,22 1-16,-1-1 0,0-21 0,0-21 15,0 0 1,22 0-16,-22 0 0,0-21 0,0 0 16,0-22-16,22 22 0,-22-21 15,0 0-15,0-1 0,21 22 16,-20-21-16,-1-1 0,-21 1 0,0 0 15,0-1-15,0 1 0,0-21 16,-43 20-16,22 1 0,-21 0 0,0-1 16,-22 1-16,22 0 0,-22-1 15,22 22-15,-22 0 0,22-21 16,0 42-16,-1-22 0,22 1 0,0 21 16,0 0-16,42 0 31,0 0-31,0 0 15,22 0-15,-22 0 0,21 0 16,1-21-16,-22 21 0,21-21 0,22 21 16,-22-21-16</inkml:trace>
  <inkml:trace contextRef="#ctx0" brushRef="#br1" timeOffset="140333.93">2117 17082 0,'0'-22'0,"-43"22"16,22 0 0,0 0-16,0 0 0,0 0 15,-1 0-15,1 22 0,21-1 0,-21 0 16,0 0-16,0 0 0,0 0 16,-1 22-16,22-22 0,0 21 0,-21-21 15,21 22-15,0-22 0,0 21 16,0-21-16,0 22 0,0-22 15,0 0-15,0 0 0,0 0 0,0 1 16,21-22-16,1 0 0,-1 0 16,0 0-16,0-22 0,0 1 15,0 0-15,1 0 16,-1 0-16,0 0 0,0-22 0,0 22 16,0 0-16,1-21 0,-22 20 0,0-20 15,21 21-15,-21-21 0,0 20 16,0 1-16,0 0 0,0 0 15,-21 21 1,-1 21 0,22 0-16,-21 0 0,21 1 15,0-1-15,-21 0 0,21 0 16,0 21-16,0-20 0,0-1 0,0 0 16,0 0-16,0 0 15,21 0-15,0 1 0,1-22 16,-1 0-16,0 0 0,0 0 15,0 0-15,0 0 0,1-22 0,-1 1 16</inkml:trace>
  <inkml:trace contextRef="#ctx0" brushRef="#br1" timeOffset="140708.07">2709 17124 0,'0'0'0,"0"-21"15,-21 21-15,0 0 16,0 0-16,0 0 15,-22 0-15,22 21 0,0 0 0,0-21 16,0 21-16,-1 0 0,1-21 0,21 22 16,0-1-16,0 0 15,21-21-15,1 21 16,-1-21-16,0 0 0,0 21 0,21-21 16,-20 0-16,-1 0 0,0 0 15,21 0-15,-21 21 0,1-21 0,-1 0 16,0 0-16,0 22 0,-21-1 15,0 0 1,0 0-16,-42-21 0,21 21 16,-22-21-16,1 21 0,0 1 15,-1-22-15,1 21 0,0-21 0,20 0 16,1 0-16,0 0 16,0 0-16,0 0 0,21-21 31,0-1-31,21 22 0,0-21 15,0 0-15,0 21 0,1-21 0,20 0 16</inkml:trace>
  <inkml:trace contextRef="#ctx0" brushRef="#br1" timeOffset="140980.07">3090 16828 0,'0'-22'0,"0"44"0,0-65 15,-21 43 1,21 21-16,-21 1 16,21 20-16,0-21 0,0 21 0,0-20 15,0 20-15,0 0 0,0 1 16,-21-22-16,21 21 0,0 0 0,0-20 16,-21 20-16,21-21 0,0 21 15,0-20-15,0-1 0,0 0 0,0 0 16,0 0-16,21-21 15,0 0-15,0 0 0,0 0 16,0-21-16,1 0 16,-1 0-16</inkml:trace>
  <inkml:trace contextRef="#ctx0" brushRef="#br1" timeOffset="141180.12">3027 17103 0,'0'21'32,"21"-21"-17,0 0-15,0 0 16,0 0-16,1 0 16,-1 0-16,0-21 0,0 0 15,0 21-15,0-22 0,1 22 16,-22-21-16,21 21 0</inkml:trace>
  <inkml:trace contextRef="#ctx0" brushRef="#br1" timeOffset="141540.54">3387 17103 0,'0'0'0,"0"21"16,21-21-16,21 0 15,-21 0-15,0 0 0,22 0 0,-22 0 16,0 0-16,21-21 0,-20 21 16,-1-21-16,0 21 0,0-22 0,-21 1 15,0 0-15,0 0 16,0 0-16,-21 21 16,0 0-16,0 0 0,-22 0 15,22 0-15,0 21 0,0-21 16,-22 21-16,22 0 0,0 22 0,0-22 15,0 0-15,21 0 16,0 0-16,0 22 0,0-22 0,0 0 16,0 0-16,0 0 0,21 0 0,0-21 15,0 22-15,0-22 0,22 0 16,-22 0-16,0 0 0,21 0 0,1 0 16,-22 0-16,21 0 0,1-22 15,-22 1-15,21 0 0</inkml:trace>
  <inkml:trace contextRef="#ctx0" brushRef="#br1" timeOffset="141896.44">4000 17039 0,'0'-63'15,"0"42"-15,-42 253 0,84-380 0,-42 42 0,0 85 16,22 0-16,-1 21 0,0 0 16,-21-21-16,21 21 0,21 0 15,-20 0-15,-1 0 0,21 0 0,-21 0 16,0 21-16,1-21 0,-1 21 0,0 0 15,0 1-15,0-1 0,-21 0 16,0 21-16,0-21 0,0 1 0,0-1 16,0 0-16,0 0 0,-21 0 0,0 0 15,0 1-15,0-22 0,21 21 16,-22 0-16,1-21 0,0 0 16,21-21 15,21 21-31,0-21 15,1-1-15,-22 1 0,21 0 0,0 0 16,0-21-16,0 20 0,0 1 16,-21-21-16,22 21 0,-1-22 0,0 22 15,-21-21-15,21 21 0,-21 0 0,0-1 16,0 1-16,0-21 0,0 21 16,0 0-16</inkml:trace>
  <inkml:trace contextRef="#ctx0" brushRef="#br1" timeOffset="143040.94">5546 13039 0,'0'0'0,"-43"0"0,22 0 0,0 21 16,0-21-16,0 21 0,-1-21 0,1 0 15,0 0-15,0 21 0,42 0 32,0-21-32,22 0 0,-22 0 15,21 0-15,-21 0 0,22 0 16,-1 0-16,0 0 0,22 0 0,-22 0 16,0 0-16,22 0 0,-22 0 0,22 0 15,-22 0-15,0 0 0,1 0 0,-1 0 16,0 0-16,-20 0 0,20 0 15,-21 0-15,0 0 0,0 0 0,1 0 16,-1 0-16,-21-21 16,0 0-1,0 0 1,-21 0-16,-1 21 0,1 0 16,0-21-16,0 21 0,0-22 15,0 1-15,-1 21 0</inkml:trace>
  <inkml:trace contextRef="#ctx0" brushRef="#br1" timeOffset="143283.54">6117 12975 0,'-21'0'15,"42"0"17,-21 0-17,21 0 1,0 0-16,1 21 16,-1-21-16,0 0 0,0 22 0,0-1 15,0 0-15,1-21 0,-22 21 16,0 0-16,0 0 0,0 1 15,0-1-15,-22 0 16,1 0-16,0 0 0,0 0 0,0-21 16,0 22-16,-22-1 0,22 0 0,0-21 15,0 21-15,0-21 0,-1 21 0</inkml:trace>
  <inkml:trace contextRef="#ctx0" brushRef="#br1" timeOffset="143849.67">7302 12806 0,'0'0'16,"0"21"-1,0 0 1,0 0-16,0 22 0,0-22 0,0 21 16,0-21-16,0 22 0,0-22 15,0 21-15,-21-21 0,21 1 0,0 20 16,0-21-16,0 0 0,0 0 0,0 1 16,0-1-16,0 0 15,0 0 1,21-21-1,1 0 1,-22-21-16,0 0 0,21 0 16</inkml:trace>
  <inkml:trace contextRef="#ctx0" brushRef="#br1" timeOffset="144608.39">7705 12848 0,'21'-21'16,"-42"42"-16,63-63 0,-42 21 0,0 0 0,21-1 15,-21 44 17,0-1-32,-21 0 0,0 0 15,21 21-15,0-20 0,-21 20 16,21-21-16,-22 0 0,22 22 0,0-22 16,0 0-16,0 0 0,0 0 0,0 0 15,0 1-15,0-1 0,0 0 16,22-21-1,-1 0-15,0 0 16,0 0-16,0 0 0,0 0 16,1-21-16,20 21 0,-21-21 0,0-1 15,-21 1-15,21 0 0,1 21 16,-22-21-16,0 0 0,0 0 16,0-22-16,0 22 0,0 0 0,0 0 15,-22 0-15,1-1 0,0 1 0,0 21 16,0-21-16,0 0 0,-1 21 15,1 0-15,0-21 0,21 0 16,0-1 0,21 22-16,22-21 0,-22 21 15,21 0-15,0 0 0,1-21 0,20 21 16,-20 0-16,-1 0 0,0 0 0,1 0 16,-1 0-16,0 0 0,-21 21 0,22 0 15,-22 1-15,0-1 16,0-21-16,-21 42 0,0-21 0,0 0 15,0 1-15,0-1 0,0 0 0,-21 0 16,0 21-16,0-20 0,0-1 16,21 0-16,-22 0 0,22 0 0,0 0 15,0 1-15,0-1 0,22-21 32,-1 0-32,0 0 0,0 0 15,0 0-15,0 0 0,22 0 0,-22-21 16,0-1-16,0 22 0,0-21 15,1 0-15,-1 0 0,0 0 16,-21-22-16,21 22 0,-21 0 16,0-21-16,0 21 0,0-22 0,0 22 15,0-21-15,-21 21 0,0-1 16,0 1-16,-1 0 0,1 0 0,0 21 16,0 0-16,-43 0 0,43 0 15,0 0-15,0 21 0,0-21 16,0 21-16,-1 0 0,22 1 0,-21-1 15,21 0-15,0 0 0,0 0 16,0 0-16,0 1 0,21-1 16,1-21-16,-1 0 0,21 0 0</inkml:trace>
  <inkml:trace contextRef="#ctx0" brushRef="#br1" timeOffset="144944.2">9144 12785 0,'-21'0'16,"21"21"-1,-21-21-15,42 0 32,0 0-17,0-21-15,-21 0 16,21-1-1,-21 1-15,0 0 0,0 0 16,-21 21-16,0 0 16,0 0-16,0 0 0,-1 0 15,1 0-15,0 0 16,21 21-16,0 0 0,-21-21 0,0 21 16,21 1-16,-21-1 0,21 0 15,0 0-15,21-21 16,0 0-16,0 0 15,0 0-15</inkml:trace>
  <inkml:trace contextRef="#ctx0" brushRef="#br1" timeOffset="145208.04">9525 12552 0,'0'0'15,"0"-21"-15,0 0 0,-21 21 16,21 21-1,-21 0-15,21 0 16,-22 0-16,22 0 0,-21 22 0,21-1 16,0 0-16,-21 1 0,0-1 0,0 0 15,21 22-15,-21-22 0,-1 1 16,1-1-16,0-21 0,21 21 16,-21 1-16,0-22 0,21 0 0,0 0 15,0 0-15,-21 1 0,42-22 31,-21-22-31,21 1 16,0 21-16</inkml:trace>
  <inkml:trace contextRef="#ctx0" brushRef="#br1" timeOffset="145487.9">9631 12912 0,'0'21'0,"0"0"0,0 0 15,0 0 1,21-21 0,0-21-1,-21 0-15,21 21 0,-21-21 16,0 0-16,0 0 16,-21 21-1,21-22-15,-21 22 0,0 0 16,21 22 15,-43-22-15,43 21-1</inkml:trace>
  <inkml:trace contextRef="#ctx0" brushRef="#br1" timeOffset="146183.74">5334 14139 0,'0'0'0,"-21"0"0,21 22 31,21-22-15,0 21-16,21-21 0,1 0 0,41 21 16,-20-21-16,42 21 15,-43 0-15,1-21 0,63 0 0,-85 0 16,22 0-16,-22 0 0,0 0 0,1 0 15,-1 0-15,0 0 0,-21 0 16,22-21-16,-22 21 0,0 0 0,-21-21 16,0 0-16,0 0 15,-21-1 1,0 22-16,0 0 0,-1-21 0,1 21 16,0 0-16,21-21 15,0 42 16,0 0-15,21 1-16,0-1 16,-21 0-16,0 0 0,0 0 15,0 22-15,0-22 0,0 0 16,0 0-16,-21 0 0,0 0 0,21 1 16,-21-1-16,0-21 0,21 21 0,-21 0 15,-1-21-15</inkml:trace>
  <inkml:trace contextRef="#ctx0" brushRef="#br1" timeOffset="146640.48">7175 14034 0,'0'-22'16,"0"1"0,0 0-16,0 0 15,22 0-15,-1 0 16,-21-1-16,0 1 0,21 0 16,-21 0-16,0 42 46,-21 0-46,21 0 0,0 1 16,0-1-16,0 0 0,0 21 0,0-21 16,0 1-16,0 20 0,0-21 0,0 0 15,0 22-15,0-22 0,0 21 16,0-21-16,0 22 0,0-22 0,0 21 16,0-21-16,0 0 0,0 22 0,-21-22 15,-1 0-15,22 0 0,0 0 0,-21-21 16,0 22-16,0-1 0,0-21 15,0 0-15,-1 0 0,1 0 16,0-21 0,0-1-16,21 1 0,0 0 15,0 0-15,0 0 0,0 0 16,0-22-16,21 22 0,0-21 16</inkml:trace>
  <inkml:trace contextRef="#ctx0" brushRef="#br1" timeOffset="146864.42">7472 13843 0,'21'21'0,"-21"0"15,0 1-15,0-1 0,0 0 16,-21 0-16,21 21 0,0 1 0,0-22 16,0 0-16,0 0 0,0 0 0,0 1 15,0-1-15,0 0 0,0 0 16,0 0-16,0 0 0,0 1 0,0 20 15,0-21-15,0 0 0</inkml:trace>
  <inkml:trace contextRef="#ctx0" brushRef="#br1" timeOffset="147044.32">7324 14182 0,'0'0'0,"21"0"32,0 0-32,0 0 15,0 0-15,0 0 0,22 0 0,-22-21 16,0 21-16,21 0 0,1 0 0,-22-22 16,21 22-16,-21-21 0,22 21 15,-22 0-15,21-21 0,-21 0 0</inkml:trace>
  <inkml:trace contextRef="#ctx0" brushRef="#br1" timeOffset="147316.19">8403 13928 0,'0'0'15,"0"21"16,0 0-15,0 0-16,0 0 0,-21-21 16,21 22-16,0-1 0,0 0 0,-21 0 15,21 0-15,-21-21 0,21 21 0,-22 1 16,22-1-16,-21 0 0,21 0 16,-21-21-16,21 21 15,21-21 1,0 0-16,1-21 15,-1 0-15</inkml:trace>
  <inkml:trace contextRef="#ctx0" brushRef="#br1" timeOffset="147680.19">8699 13907 0,'0'-22'16,"0"44"-16,0-65 0,0 22 0,-21 42 46,0-21-46,0 21 0,0 1 0,0-1 16,-1-21-16,1 21 0,0 0 16,21 0-16,0 0 0,0 1 15,0-1-15,0 0 16,21-21-16,0 0 0,1 0 0,-1 0 16,0 0-16,0 0 0,21 0 0,-20 21 15,-1-21-15,21 0 0,-21 0 0,0 0 16,1 21-16,-1-21 0,-21 21 15,0 1-15,0-1 16,-21-21-16,-1 0 16,1 0-16,0 21 0,0-21 0,0 21 15,-22-21-15,22 0 0,0 0 16,-21 0-16,21 0 0,-1 0 16,1 0-16,0 0 0,0 0 0,0 0 15,0-21 1,21 0-16</inkml:trace>
  <inkml:trace contextRef="#ctx0" brushRef="#br1" timeOffset="147860.29">8382 13801 0,'0'0'0,"-21"0"0,21-21 15,-21 21-15,-1 0 0,1-22 16,0 22-1,21 22 17,0-1-32,-21-21 15</inkml:trace>
  <inkml:trace contextRef="#ctx0" brushRef="#br1" timeOffset="148527.85">6921 15134 0,'0'0'0,"22"0"0,-1-21 16,21 21-16,-21-21 0,0 0 0,22 0 15,-22 21-15,0-22 0,0 1 16,0 0-16,-21 0 0,-21 21 31,0 0-31,-21 0 0,21 0 16,-22 0-16,1 0 0,0 21 16,20 0-16,-20-21 0,0 21 0,21 1 15,-1-1-15,1 0 0,21 0 0,0 0 16,0 0-16,0 22 0,21-22 15,1 0-15,-1 0 0,21 0 0,-21 1 16,22 20-16,-1-21 0,-21 0 16,21 0-16,1 1 0,-1-1 0,-21 0 15,22 0-15,-22 0 0,0 0 16,-21 1-16,0-1 0,0 0 16,0 0-16,-21 0 0,-22-21 15,22 0-15,-21 21 0,0-21 16,20 0-16,-20 0 0,-21 0 0,41 0 15,-20 0-15,0 0 0,-1 0 0,22-21 16,0 21-16,0-21 16,0 21-16,21-21 0,0 0 15,0 0-15,21 21 0,0-22 16,0 22-16,22-21 0,-1 0 16,0 21-16,1-21 0,-1 0 0</inkml:trace>
  <inkml:trace contextRef="#ctx0" brushRef="#br1" timeOffset="149132.51">7514 15177 0,'0'21'15,"0"0"1,-21 0-16,0 0 16,21 0-16,0 1 0,0 20 0,-21-21 15,-1 0-15,22 0 0,-21 1 0,21-1 16,0 0-16,0 0 0,0 0 15,0 0-15,0 1 0,21-22 32,1 0-32,-1 0 0,0 0 0,0-22 15,0 1-15,0 0 0,1 21 0,-1-21 16,0-21-16,0 20 0,0 1 16,0 0-16,-21-21 0,0 21 15,0-1-15,0 1 0,0 0 0,0 0 16,0 0-16,0 0 15,0 42 17,0 0-32,0 0 0,0 0 0,0 0 15,0 22-15,0-22 0,0 21 0,0 1 16,0-1-16,0 0 0,0 1 16,0-1-16,0 0 0,0 22 0,0-22 15,0 22-15,22-1 0,-22 1 0,0-1 16,0 1-16,0-1 0,0 1 15,0-1-15,0-21 0,0 22 16,0-22-16,0 22 0,-22-22 0,1 0 16,0 1-16,0-1 0,0-21 15,0 0-15,-1 22 0,1-43 0,0 21 16,0 0-16,0-21 0,-22 0 0,22 0 16,-21 0-16,0 0 0,-1-21 15,-20 0-15,20 0 0,-20-1 0,-1-20 16,22 21-16,-21-21 0,20 20 15,1-20-15,0 0 0,20-1 16,1 1-16,21 0 0,0-1 0,0 1 0,0 0 16,43 21-16,-22-22 0,21 1 15,-21 0-15,43-1 0,-22 22 16,0-21-16,22-1 0</inkml:trace>
  <inkml:trace contextRef="#ctx0" brushRef="#br1" timeOffset="149613.23">7980 15050 0,'0'0'0,"-21"0"32,-1 21-32,1 0 0,21 0 0,0 0 15,0 22-15,0-22 0,0 0 16,0 0-16,0 21 0,0-20 15,-21-1-15,21 0 0,0 0 0,0 0 16,-21 0-16,21 1 0,0-1 0,0 0 16,0-42 15,0 0-15,0-1-16,0 1 0,0 0 15,0 0-15,0 0 0,0-22 0,0 22 16,21-21-16,-21 21 0,21-22 15,0 22-15,1 0 0,-1 0 0,0 0 16,0 0-16,0-1 0,0 22 16,1 0-16,-1 0 0,0 0 15,-21 22-15,21-1 0,-21 0 0,21 0 16,-21 0-16,0 22 0,0-22 0,0 21 16,0-21-16,0 0 0,-21 22 15,21-22-15,-21 0 0,0 0 0,21 0 16,-21 1-16,-1-22 15,22 21-15,22-42 32,-1 21-32,0-22 15,0 1-15</inkml:trace>
  <inkml:trace contextRef="#ctx0" brushRef="#br1" timeOffset="149856.43">8551 14986 0,'0'0'0,"-21"0"0,0 0 16,0 0-16,0 0 0,-1 0 0,1 21 15,0 0-15,0-21 16,21 22-16,-21-1 0,21 0 0,-21 21 16,21-21-16,0 1 0,0 20 0,0-21 15,0 21-15,0-20 16,0-1-16,0 0 0,0 0 0,0 0 15,0 0-15,21-21 16,-21 22-16,21-22 0,0 0 0,0 0 16,0-22-16,22 22 0,-22-21 0</inkml:trace>
  <inkml:trace contextRef="#ctx0" brushRef="#br1" timeOffset="150947.54">8869 14732 0,'0'0'0,"0"-21"0,0 0 16,0 42-1,0 0-15,0 0 16,-21 22-16,21-22 0,0 21 16,0 0-16,0-20 0,0 20 0,0 0 15,-22 1-15,22-1 0,0-21 16,-21 21-16,21 1 0,0-22 0,0 0 15,0 21-15,-21-20 0,21-1 0,0 0 16,-21 0-16,21-42 31,0 0-15,0 0 0,0-1-16,0 1 0,0 0 0,0-21 15,21 21-15,0-1 0,-21-20 16,21 21-16,1 0 0,-1 0 0,21-1 15,-21 1-15,0 21 0,1 0 0,-1 0 16,0 0-16,0 0 16,0 21-16,-21 1 0,0-1 15,0 21-15,0-21 0,0 0 0,0 22 16,0-22-16,0 0 0,-21 0 16,21 0-16,0 1 0,0-1 15,0 0-15,0 0 16,21-21-1,0 0-15,1 0 0,-1-21 0,0 21 16,21-21-16,-21 0 0,1-1 0,-1 1 16,0 0-16,-21 0 15,21 0-15,0 0 0,0-1 0,-21-20 0,0 21 16,0 0-16,0 0 0,0-22 16,0 22-16,0 0 15,-21 21-15,0 0 0,0 0 16,0 21-16,21 0 0,-21-21 15,21 21-15,0 1 16,0-1-16,0 0 0,0 0 0,0 0 16,21 0-16,0-21 0,0 22 0,-21-1 15,21-21-15,0 0 0,-21 21 16,22-21-16,-22 21 0,21-21 16,0 21-16,-21 0 15,0 1 1,21-22 31,-21-22-32,21 1-15,0 0 0,-21 0 16,22 0-16,-1 0 0,-21-1 16,21 1-16,0 0 0,-21 0 0,21 0 15,-21 0-15,0-1 0,0 1 0,0 0 16,-21 42 15,21 0-15,-21 1-16,21-1 0,-21 0 0,21 0 15,0 0-15,0 0 0,0 1 0,0-1 16,0 0-16,0 0 16,0 0-16,21-21 15,0 0-15,0 0 0,0 0 16,1 0-16,-1-21 15,0 0-15,-21 0 16,0 0-16,0-1 0,0 1 16,0 0-16,0 0 15,-21 0-15,0 0 0,-1-1 16,1 22-16,0 0 0,0 0 16,42 0 30,0 0-46</inkml:trace>
  <inkml:trace contextRef="#ctx0" brushRef="#br1" timeOffset="151420.26">9779 14986 0,'0'-21'0,"-21"21"31,21 21-16,0 0-15,0 0 0,-21 1 16,21-1-16,0 0 0,0 0 16,0 0-16,0 0 0,0 1 0,0-1 15,-22 0-15,22 0 0,-21 0 16,21 0-16,0 1 16,0-44 15,0 1-31,0 0 15,0 0-15,0 0 16,0 0-16,0-1 0,21 1 16,1-21-16,-22 21 0,21 0 15,0-1-15,0-20 0,0 21 0,0 0 16,1 21-16,-1-21 0,0 21 0,0 0 16,0 0-16,0 21 15,-21 0-15,0 0 16,0 0-16,0 0 0,0 1 0,0-1 15,0 0-15,0 0 0,0 0 16,0 0-16,0 1 0,0-1 0,0 0 16,0-42 31,22 21-47,-22-21 15,21-1-15,0 22 0</inkml:trace>
  <inkml:trace contextRef="#ctx0" brushRef="#br1" timeOffset="151640.15">10202 14923 0,'0'21'31,"0"0"-15,0 0-16,0 0 0,0 0 15,0 1-15,0-1 0,0 0 0,-21 0 16,21 0-16,0 0 0,0 1 15,0-1-15,0 0 0,0-42 47,0 0-31,0-1-16,0 1 16</inkml:trace>
  <inkml:trace contextRef="#ctx0" brushRef="#br1" timeOffset="151813.01">10181 14859 0,'0'-21'0,"0"0"0,-21 0 16,0 21-16,21-22 15,-21 22-15,42 0 63,0 0-48</inkml:trace>
  <inkml:trace contextRef="#ctx0" brushRef="#br1" timeOffset="152428.64">10372 15007 0,'42'-21'16,"-21"21"-16,0 0 15,0 0-15,1 0 16,-1 0-16,-21 21 16,21-21-16,-21 21 0,0 1 0,0-1 15,0 0-15,0 0 16,0 0-16,-21 0 0,0-21 0,-1 22 15,22-1-15,-21 0 0,0-21 0,0 21 16,0 0-16,0 0 16,-1-21-16,44 0 47,-1 0-32,0 22-15,0-22 16,0 0-16,0 21 0,1 0 15,-1 0-15,-21 0 16,21 0-16,-21 1 0,21-1 0,-21 0 16,0 21-16,0-21 0,0 22 15,0-22-15,0 21 0,0 1 0,0-1 16,0 0-16,0 1 0,-21-1 16,0 0-16,0 1 0,-22-1 15,22 0-15,0-21 0,-21 1 0,20-1 16,-20 0-16,-21 0 0,20-21 15,1 0-15,0 0 0,-1 0 16,1-21-16,0 21 0,-1-21 0,22 0 16,0-1-16,0 1 0,0-42 15,21 42-15,0-1 0,0 1 16,0-21-16,0 21 0,21 0 0,0-22 16,0 22-16,0 0 0,22-21 0,-1-1 15,-21 22-15,21-21 0,1-1 16,-1 1-16</inkml:trace>
  <inkml:trace contextRef="#ctx0" brushRef="#br1" timeOffset="152761.45">10689 15050 0,'21'-43'15,"0"22"-15,1 21 16,-22-21-16,21 21 0,0-21 16,0 21-16,0-21 0,-21-1 15,-21 22 17,0 0-32,0 22 15,0-1-15,-1 0 0,1-21 0,0 21 16,0 0-16,21 0 0,-21 1 15,21-1-15,0 0 0,0 0 16,0 0-16,0 0 0,21 1 16,0-22-16,0 0 0,0 0 15,1 0-15,20 0 0,-21 0 0,0 0 16,0 0-16,22 0 0</inkml:trace>
  <inkml:trace contextRef="#ctx0" brushRef="#br1" timeOffset="153284.15">11345 14923 0,'0'0'0,"0"-22"0,0 1 15,-21 21-15,0 0 16,0 0-16,0 0 16,-1 0-16,1 0 0,0 0 0,0 21 15,21 1-15,-21-22 0,0 21 16,21 0-16,-22 0 0,22 0 15,0 0-15,0 1 0,-21-1 0,21 0 16,0 0-16,0 0 0,0 0 16,0 1-16,21-22 15,1 0 1,-1 0-16,0 0 0,0-22 16,0 22-16,0-21 0,1 0 0,-1 0 15,0 0-15,-21 0 0,21-1 0,0 1 16,0-21-16,-21 21 0,0 0 15,0-22-15,22 1 0,-22 21 0,0-22 16,0 1-16,0 0 0,0 21 16,0-22-16,21 1 0,-21 21 0,0 0 15,0-1-15,0 1 0,0 42 32,0 1-32,0 20 0,-21-21 15,21 21-15,0 1 0,-22-22 0,22 21 16,0 1-16,0-1 0,0-21 15,0 21-15,0 1 0,0-22 0,0 0 16,22 0-16,-22 22 0,21-22 0,0-21 16,0 21-16,-21 0 0,21-21 15,0 0-15,1 0 0,-1 0 0,0 0 16,0 0-16,0-21 16</inkml:trace>
  <inkml:trace contextRef="#ctx0" brushRef="#br1" timeOffset="154211.82">5630 16997 0,'-21'0'0,"42"0"0,-84 0 0,42 0 0,-1 21 15,-20-21-15,21 0 0,0 0 16,0 0-16,-1 0 0,1 0 0,0 0 16,42 0-1,0 0 1,22 0-16,-1 0 0,22 0 16,-1 0-16,1 0 0,-1 0 0,1 0 15,20 0-15,-20 0 0,-1-21 0,1 21 16,-22-21-16,22 21 15,-22 0-15,-21 0 0,21 0 0,-20-21 0,-1 21 16,-21-22 15,-21 22-15,-1 0-16,22-21 0,-21 21 0,0 0 16,0 0-16,0-21 0,0 21 0,-1 0 15,22-21-15,-21 21 16,42 0 15,1 21-31,-1-21 16,-21 21-16,0 0 0,0 1 15,0-1-15,0 0 16,0 0-16,0 0 0,0 0 16,-21-21-16,-1 0 15,1 22-15,0-1 0,0-21 16,21 21-16,-21-21 15,21 21-15</inkml:trace>
  <inkml:trace contextRef="#ctx0" brushRef="#br1" timeOffset="154860.15">7302 16976 0,'0'0'15,"0"-21"16,0-1-31,22 22 16,-22-21-16,21 21 16,-21-21-16,21 0 0,0 0 15,0 0-15,-21-1 16,-21 22 0,0 0-1,-21 0-15,20 22 0,1-22 16,0 21-16,-21 0 0,21 0 0,-1 0 15,1-21-15,0 21 0,21 1 16,0-1-16,0 0 0,0 0 16,0 0-16,0 0 0,21 1 0,0-1 15,1-21-15,-1 21 0,0 0 0,21-21 16,-21 21-16,1-21 0,-1 21 16,21-21-16,-21 22 0,0-1 15,1-21-15,-1 21 0,0-21 0,-21 21 16,0 0-16,0 0 15,0 1-15,-21-1 0,0-21 0,-22 21 16,22 0-16,-21 0 0,-1-21 16,1 21-16,0 1 0,-1-22 0,-20 0 15,21 0-15,-1 0 0,1 0 0,0 0 16,-1 0-16,22-22 0,0 22 16,-21-21-16,42 0 0,-22 0 0,22 0 15,-21 0-15,21-1 0,0 1 16,0 0-16,0 0 0,0 0 15,0 0-15,21-1 0,1 1 0,-1 0 16,0 21-16,0-21 0,0 0 16,22 21-16,-22-21 0,21-1 0,-21 22 15</inkml:trace>
  <inkml:trace contextRef="#ctx0" brushRef="#br1" timeOffset="155159.98">7959 16616 0,'0'0'0,"-43"-21"31,22 21-31,0 0 16,0 21-16,0 0 0,21 21 0,0-20 15,-22 20-15,22 0 0,-21 1 0,21-1 16,0 0-16,0 1 0,-21-1 15,0 0-15,21 1 0,-21-1 16,21 0-16,-21-21 0,21 22 0,0-22 16,0 21-16,0-21 0,0 1 15,0-1-15,0 0 0,21-21 32,0 0-32,0 0 0,0-21 0,0 0 15,1-1-15</inkml:trace>
  <inkml:trace contextRef="#ctx0" brushRef="#br1" timeOffset="155583.74">8213 16933 0,'0'-21'0,"0"0"16,-22 21-16,1 0 0,0 0 16,0 0-16,0 21 15,0 0-15,-1 1 0,1-1 0,0 0 16,21 0-16,-21 0 0,21 22 15,-21-22-15,21 0 0,0 0 0,0 21 16,0-20-16,0-1 0,0 0 0,0 0 16,0 0-16,21 0 15,0-21-15,0 0 0,0 0 16,1 0-16,-1 0 0,0 0 16,0-21-16,21 0 0,-20 21 0,-1-21 15,0 0-15,0 0 0,-21-1 0,21 1 16,-21-21-16,0 21 0,0 0 15,0-22-15,0 22 0,0 0 16,0-21-16,0 20 0,-21 1 0,0 0 16,21 0-16,-21 0 0,0 21 15,-1 0-15,1 0 0,0 0 0,0 0 16,0 21-16,0 0 0,-1 0 16,1 0-16,21 1 0,0-1 15,0 0-15,0 0 0,0 0 0,0 0 16,0 1-16,21-1 15,1 0-15,-1-21 0,0 0 0,0 0 16,0 0-16</inkml:trace>
  <inkml:trace contextRef="#ctx0" brushRef="#br1" timeOffset="156152.16">8721 16828 0,'0'0'0,"0"-22"0,0 44 31,0-1-31,-22-21 0,22 21 16,0 21-16,-21-21 0,21 1 0,0-1 15,0 21-15,0-21 0,-21 0 16,21 1-16,0 20 0,-21-21 0,21 0 16,0 0-16,-21-21 0,21 22 15,0-1-15,21-21 31,0-21-31,0-1 16,0 22-16,1-21 0,-1 0 0,0 0 16,0 0-16,0 0 0,0-1 0,1 1 15,-1 0-15,0 0 16,-21 0-16,21 21 0,0 0 16,-21 21-1,0 0-15,0 0 0,0 0 16,0 1-16,0-1 0,0 0 0,0 0 15,0 0-15,0 0 16,0 1-16,21-1 0,1-21 0,-1 21 16,0-21-16,21 0 0,-21 0 0,1 0 15,20 0-15,-21 0 0,21 0 16,-20-21-16,20 0 0,-21 21 0,0-22 16,0 1-16,1 0 0,-1 0 15,0 0-15,-21 0 0,0-1 0,0-20 16,0 21-16,0 0 0,0 0 0,0-22 15,-21 22-15,0 0 0,21 0 16,-22 0-16,22-1 0,-21 22 16,21-21-16,-21 21 0,0 0 15,0-21 1,21 0 0,0 0-16,0 0 0</inkml:trace>
  <inkml:trace contextRef="#ctx0" brushRef="#br1" timeOffset="157356.29">10858 12996 0,'0'22'32,"22"-22"-32,-1 0 15,21 0-15,0 0 0,1 0 16,-1 0-16,0 0 0,22 0 0,-1 0 15,-20 0-15,20 0 0,1 0 16,-22 0-16,22 0 0,-1 0 16,1 0-16,-22 0 0,21 0 0,-20 0 15,-1 0-15,0 0 0,-20 0 0,-1 0 16,0 0-16,-42-22 31,0 22-31,-1 0 0,1 0 16,0-21-16,0 21 0,0 0 15,0-21-15,-1 21 16,1-21-16,0 0 16,0 21-16,0 0 0,21-21 15,-21 21 1,-1 0-16,1 0 16,21 21-1,0 0 1,21-21-16,1 0 0,-1 0 15,0 0-15,0 0 0,0 0 0,0 0 16,22 21-16,-22-21 0,0 0 16,0 0-16,0 0 0,1 21 0,-22 0 15,21-21-15,-21 22 0,0-1 16,0 0 0,-21 0-16,-1 0 0,1-21 0,0 21 15,0 1-15,0-22 0,-22 21 16,22 0-16,0-21 0,0 21 15,0 0-15,0-21 0,-1 21 16,1 1-16,0-22 16</inkml:trace>
  <inkml:trace contextRef="#ctx0" brushRef="#br1" timeOffset="158332.35">12912 12806 0,'0'0'0,"21"0"15,0 0-15,0 0 16,0 0-16,0-21 0,1 0 0,-1 21 16,21-22-16,-21 1 0,0 0 0,1 0 15,-1 21-15,-21-21 0,0 0 16,0-1-16,0 1 0,0 0 16,-21 21-16,-1 0 0,1 0 0,-21 0 15,0 0-15,-1 0 0,22 0 16,-21 0-16,-1 0 0,22 21 0,-21 0 15,21 1-15,0-1 0,21 0 0,0 0 16,0 0-16,0 0 0,0 1 16,0 20-16,21-21 0,21 0 0,-21 0 15,0 1-15,22-1 0,-1-21 16,0 21-16,-20 0 0,20 0 16,0 0-16,-21-21 0,1 22 0,20-1 15,-21 0-15,-21 0 0,0 0 16,0 0-16,-21 1 15,0-1-15,0-21 0,-22 21 0,1-21 16,0 0-16,-1 21 0,-20-21 0,20 0 16,1 0-16,0 0 0,-1 0 15,1 0-15,0-21 0,-1 21 0,22-21 16,0 0-16,0 21 0,0-22 16,0 1-16,21 0 0,0 0 15,0 0-15,0 0 0,0-1 16,0 1-16,21 21 0,21-21 15,-21 21-15,0 0 0,22 0 16,-22 0-16</inkml:trace>
  <inkml:trace contextRef="#ctx0" brushRef="#br1" timeOffset="158887.94">13822 12891 0,'0'0'0,"0"-22"16,0 1-16,0 0 16,0 0-16,0 0 0,0 0 15,0-1-15,0 1 16,-21 0-16,-1 0 0,1 21 0,0-21 16,0 0-16,0 21 0,0 0 0,-1 0 15,1 0-15,0 0 0,-21 0 16,42 21-16,-21-21 0,-1 21 0,1 21 15,0-21-15,21 22 0,0-1 0,-21-21 16,0 22-16,21-1 0,0 0 16,-21 1-16,21-22 0,0 21 15,0-21-15,0 0 0,0 1 0,0-1 16,0 0-16,21-21 0,0 0 16,0 0-16,0 0 0,0 0 0,1 0 15,-1 0-15,0 0 0,21-21 0,-21 21 16,1-21-16,-1-1 0,0 1 15,0 0-15,21 0 0,-20-21 0,-22 20 16,21 1-16,0-21 0,-21 21 16,0-22-16,0 22 0,0 0 0,0-21 15,0 21-15,0-1 0,0 1 16,-21 21 0,21 21-16,-21 1 15,21-1-15,0 21 0,0-21 16,0 22-16,0-22 0,0 21 0,0-21 15,0 22-15,0-22 0,0 0 0,0 0 16,0 21-16,0-20 16,21-1-16,0-21 0,0 0 0,0 0 15,0 0-15,22 0 0,-22 0 0,21 0 16,-21-21-16,22-1 0</inkml:trace>
  <inkml:trace contextRef="#ctx0" brushRef="#br1" timeOffset="159552.6">14309 12806 0,'-22'-21'0,"44"42"0,-65-42 16,22 21-16,0 0 15,0 0-15,21 21 16,0 0-16,0 0 0,0 0 0,0 1 16,0-1-16,0 0 0,0 21 15,0-21-15,0 1 0,0-1 0,0 0 16,0 0-16,0 0 0,0 0 15,0 1-15,0-1 0,-21-21 47,21-21-47,0-1 16,0 1-16,0 0 16,0 0-16,0 0 0,0 0 15,0-1-15,0-20 0,0 21 0,0-21 16,0 20-16,21-20 0,0 21 0,0 0 15,0 0-15,0-1 0,1 22 16,-1 0-16,0 0 0,0 0 0,0 0 16,0 0-16,1 22 0,-1-1 0,-21 0 15,21 21-15,0-21 0,0 1 16,-21 20-16,0-21 0,21 0 0,-21 22 16,0-22-16,0 0 0,0 0 15,0 0-15,0 0 0,0 1 16,0-44 31,0 1-47,0 0 0,0 0 15,0 0-15,0 0 0,22-1 0,-22 1 16,21-21-16,0 21 0,-21-22 16,21 22-16,0-21 0,0 0 15,1 20-15,-22 1 0,21 0 0,0 21 16,0 0-16,0 0 0,0 21 15,-21 0-15,0 22 16,0-22-16,0 21 0,0-21 0,0 22 16,0-22-16,0 21 0,0-21 15,0 22-15,0-22 0,0 0 0,0 0 16,0 0-16,0 1 0,22-22 47</inkml:trace>
  <inkml:trace contextRef="#ctx0" brushRef="#br1" timeOffset="159948.37">15113 12912 0,'0'21'16,"0"0"-16,0 0 15,21-21-15,0 0 0,0 0 16,1 0-16,-1 0 0,0 0 0,0 0 16,0-21-16,0 0 0,22 21 15,-22-21-15,0 0 0,0 21 0,0-22 16,1 1-16,-1 0 0,-21 0 0,0 0 16,0 0-16,0-1 0,0 1 15,0 0-15,-21 0 16,-1 21-16,1 0 0,0 0 0,0 0 15,0 21-15,-22 0 0,22 0 16,0 1-16,0 20 0,-21 21 16,20-20-16,22-1 0,0-21 0,0 22 15,0-22-15,0 0 0,0 0 16,0 0-16,0 0 0,22 1 0,-1-1 16,0-21-16,21 0 0,22 0 15,-43 0-15,21 0 16,1 0-16,20-21 0,-21 21 0,43-43 15,-43 43-15,-20-21 0</inkml:trace>
  <inkml:trace contextRef="#ctx0" brushRef="#br1" timeOffset="160627.98">13081 14034 0,'0'0'0,"0"-22"0,21-126 31,-21 127-31,0 0 0,-21 21 16,0 0-16,0 21 0,-22 0 15,22 0-15,0 1 0,0 20 16,0-21-16,-1 21 0,1 1 15,21-1-15,-21 0 0,0 1 0,21-1 16,0 0-16,0 22 0,-21-22 16,21 1-16,0-1 0,0 0 0,0 1 15,0-22-15,0 21 0,21-21 0,-21 0 16,21 1-16,21-22 16,-20 0-16,20 0 0,-21 0 0,21 0 0,1 0 15,-22 0-15,21-22 0,1 1 0,-1 0 16,-21 0-16,21-21 15,1 20-15,-22-20 0,0 0 0,0-1 16,0 1-16,1 0 0,-22-1 0,0 1 0,0 0 16,0-1-16,0 1 15,-22 21-15,1-21 0,0-1 0,0 22 16,-21 0-16,20 0 0,-20 0 0,0 21 16,21 0-16,-22 0 0,22 21 15,-21-21-15,21 21 0,-1 21 0,1-21 16,0 1-16,21-1 0,-21 21 15,21-21-15,0 0 0,0 22 16,0-22-16,0 0 0,0 0 0,21 0 0,21 1 16,-20-1-16,-1-21 15,21 21-15,0-21 0,-20 0 0,20 0 0,0 0 16</inkml:trace>
  <inkml:trace contextRef="#ctx0" brushRef="#br1" timeOffset="161001.76">13631 14266 0,'-21'-21'0,"21"0"16,0 0-16,0 0 15,0 0-15,21-1 16,0 22-16,1 0 0,-1 0 16,0 0-16,0 0 15,0 0-15,0 0 0,1 22 0,-1-1 16,0 0-16,-21 0 0,21 0 0,0 0 15,-21 1-15,0 20 0,0-21 16,0 0-16,0 22 0,0-22 0,0 0 16,0 0-16,-21 0 0,0 0 0,0 1 15,21-44 17,0 1-32,0 0 15,0 0-15,0 0 0,0 0 16,0-22-16,0 22 0,21 0 0,0-21 15,-21 20-15,21 1 0,-21 0 16,21 0-16,-21 0 0,22 0 16,-1-1-16,0 22 0,0 0 15,0 0-15,0 0 0,1 0 0,-1 0 16</inkml:trace>
  <inkml:trace contextRef="#ctx0" brushRef="#br1" timeOffset="161560.44">14668 14330 0,'0'0'15,"22"-21"-15,-22 0 0,0-1 16,0 1-16,0 0 16,0 0-16,0 0 0,-22 0 0,1-1 15,0 1-15,0 0 0,0 0 16,0 21-16,-1 0 0,1 0 15,0 0-15,0 0 0,0 0 0,-22 21 16,22-21-16,0 21 0,0 0 0,0 22 16,0-22-16,21 0 0,0 21 15,-22 22-15,22-22 0,0-21 16,0 1-16,0 20 0,0-21 0,22 0 16,-1-21-16,0 21 0,0-21 15,0 0-15,0 0 0,1 0 16,-1 0-16,0 0 0,0-21 0,0 0 15,0 21-15,22-21 0,-22 0 16,-21-22-16,21 22 0,0 0 0,0-21 16,-21 21-16,0-22 0,22 1 0,-22 21 15,21-22-15,-21 1 0,0 0 16,21-1-16,-21 1 0,0 0 0,0-1 16,0 1-16,0 0 0,0 21 15,0-1-15,0 1 0,0 42 16,0 1-16,0-1 15,0 21-15,0 0 16,0-20-16,0 20 0,0 0 0,-21 1 16,21-1-16,0 0 0,0 1 0,0-1 15,0 0-15,0 1 0,0-22 16,0 21-16,0-21 0,0 0 0,0 1 16,0-1-16,0 0 0,0 0 0,21-21 31,0-21-31</inkml:trace>
  <inkml:trace contextRef="#ctx0" brushRef="#br1" timeOffset="161897.57">14838 14330 0,'0'-21'16,"21"21"-1,0-21-15,-21-1 0,21 22 16,-21-21-16,21 21 0,1-21 0,-1 0 15,0 21-15,0-21 0,0 0 16,-21-1-16,21 22 0,-21-21 0,0 0 16,-21 21-1,0 21 1,0-21-16,0 21 0,0 1 16,-1-1-16,22 0 0,0 21 0,-21-21 15,21 1-15,-21-1 16,21 0-16,0 0 0,0 0 0,0 0 15,0 1-15,0-1 0,21-21 0,0 21 16,1-21-16,-1 0 0,0 0 16,0 0-16,0 0 0,0 0 0,1 0 15,20 0-15,-21 0 0,0-21 0,0 21 16,1-21-16,-1-1 0,-21 1 16</inkml:trace>
  <inkml:trace contextRef="#ctx0" brushRef="#br1" timeOffset="162228.39">15240 14266 0,'0'-42'16,"42"-85"-1,-84 296-15,105-338 16,-41 148-16,-1 0 0,0 21 0,0 0 16,0 0-16,0 0 0,22 0 15,-22 0-15,0 0 0,0 0 0,0 0 16,1 21-16,-1 0 0,0 0 0,0 0 16,-21 1-16,21-1 0,-21 21 15,21-21-15,-21 0 0,22 22 0,-22-22 16,0 0-16,0 0 0,0 0 0,0 1 15,0-1-15,-22-21 16,22 21-16,-21-21 0,0-21 16,21 0-1,0-1-15,0 1 16,0-21-16,0 21 0,0 0 16,21-1-16,0-20 0,-21 21 0,22 0 15,-1-22-15,0 22 0,0-21 16,0 21-16,0 0 0,1-1 0,-1 1 15,0 21-15,0 0 0,0-21 0,0 21 16</inkml:trace>
  <inkml:trace contextRef="#ctx0" brushRef="#br1" timeOffset="165963.87">12869 15409 0,'0'0'0,"-21"0"15,0-21-15,0 21 16,21 21 0,21-21 15,0 0-31,0 0 15,22 0-15,-22 0 0,21 0 0,-21-21 16,22 0-16,-22 21 0,0-21 16,21 0-16,-21 0 0,1-1 0,20-41 15,-42 42-15,0 0 16,0-1-16,0-20 0,0 21 0,0 0 16,0 0-16,0-1 0,0 1 15,-21 21 1,0 0-16,-1 43 15,1-22-15,21 21 0,0 0 16,-21 1-16,21-1 0,0 22 16,0-1-16,0-21 0,0 22 0,0-22 15,0 22-15,0-22 0,0 22 16,0-22-16,-21 0 0,21 1 0,-21-1 16,21 0-16,0 1 0,-21-22 0,-1 0 15,1 0-15,21 0 0,-21 0 16,0-21-16,0 0 0,0 0 15,-1 0-15,1-21 0,0 21 16,0-21-16,-21 0 0,20-21 16,1 20-16,0 1 0,0-21 0,0 21 15,0 0-15,21-22 0,-22 22 0,22 0 16,-21 0-16,21 0 0,-21 21 16,21-22-16,0 44 15,0-1 1,0 0-16,21 0 0,0 0 0,1 0 15,-22 1-15,21 20 0,0-21 0,21 21 16,-21-20-16,1-1 0,-1 0 16,21 0-16,-21 0 0,22-21 15,-22 0-15,21 0 0,-21 0 16,22 0-16,-22 0 0,21 0 0,-21-21 16,22 0-16,-22 0 0,0 0 0,21-1 15,-21 1-15,1 0 0,-1-21 16,0 21-16,0-1 0,-21-20 0,0 21 15,21 0-15,-21-22 0,0 22 16,21 0-16,-21 42 16,0 0-1,0 1-15,-21-22 0,21 42 0,-21-21 16,21 0-16,-21 0 0,21 1 16,0 20-16,0-21 0,-21 0 15,21 0-15,0 1 0,-21-1 0,21 0 16,0 0-1,0-42 1,21 0 0,0 21-16,-21-21 0,21-1 0,-21 1 15,21 0-15,0-21 0,-21 21 0,22-1 16,-1 1-16,-21-21 0,21 21 16,0 0-16,-21-1 0,0 1 0,21 0 15,0 21-15,-21 21 16,0 0-1,22-21-15,-22 22 0,0-1 16,0 0-16,0 0 0,0 0 0,0 0 16,0 1-16,0 20 0,0-21 15,0 0-15,21 0 0,-21 1 16,21-22-16,0 0 16,0 0-16,0 0 0,1 0 0,-1 0 15,21 0-15,-21-22 0,22 1 0,-22 0 16,0 0-16,21 0 0,-21 0 15,1-1-15,20 1 0,-42 0 0,21 0 16,0 0-16,-21 0 0,0-1 0,0 1 16,0 0-16,-21 21 15,0 0 1,0 21-16,0 0 0,-1-21 16,1 22-16,21-1 0,0 0 15,-21 0-15,21 0 0,0 0 0,0 1 16,0-1-16,0 0 0,0 0 15,0 0-15,21-21 0,-21 21 0,21-21 16,1 0-16,-1 0 0,-42-21 47,-1 0-31,1 0-16,21 0 15,-21 21-15,0 0 16,0 0-16,21 21 31,0 0-31,0 0 16,0 0-16,0 1 15,21-1-15,0-21 16,0 21-16,0-21 0,1 0 0,-1 0 16,0 0-16,0 0 0,0 0 15,0 0-15,1 0 0,-1-21 16,0 0-16,0 21 0,0-22 0,0 1 15,1 0-15,-1 0 16,0 0-16,0-22 0,0 22 16,-21 0-16,0 0 0,21 0 0,-21 0 15,0-1-15,0 1 0,0 0 16,0 0-16,0 0 0,-21 42 31,21 0-31,-21 0 16,21 0-16,0 1 0,-21-1 0,21 0 15,-21 0-15,21 0 0,0 0 16,0 1-16,0-1 0,0 0 16,21 0-16,0-21 0,0 21 15,0-21-15,1 0 16,-1 0-16,0 0 0,0 0 0,0 0 16,0-21-16,1 21 0,-1-21 0,-21 0 15,21 21-15,0-21 0,0-1 16,0 1-16,-21 0 0,22 0 0,-1 0 15,-21 0-15,0-1 0,0 1 16,0 0-16,0 0 0,0 0 16,-21 21-1,21 21-15,-22 0 16,22 0-16,0 0 0,0 1 16,0-1-16,0 0 0,0 0 15,0 0-15,0 0 16,0 1-16,0-1 0,22-21 0,-22 21 15,21 0-15,0-21 0,0 21 16,0-21-16,0 0 16,1 0-16,-1 0 0,0 0 0,0-21 15,0 21-15,0-21 16,1 0-16,-1 21 0,-21-21 0,21-1 16,0 1-16,0 0 0,-21 0 0,0 0 15,21-22-15,-21 22 0,22-21 16,-22 0-16,0-1 0,21-20 15,-21 20-15,0 1 0,21-21 16,-21 20-16,0 22 16,0 0-16,0 0 0,0 42 31,0 0-31,0 0 0,-21 22 16,21-22-16,-21 21 0,21 0 0,0-20 15,-22 20-15,22 0 0,0 1 16,0-22-16,0 21 0,0-21 0,-21 22 15,21-22-15,0 0 0,0 0 0,-21 0 16,21 0-16,0 1 0,0-1 16,0 0-16,21-21 15,0 0-15,1 0 0,-1 0 16,0 0-16,0 0 16,0-21-16,22 0 0,-22-1 15,0 22-15,0-21 0,0 0 0,0 0 16,1 0-16,-22 0 0,21-1 15,0 1-15,0 21 0,-21-21 0,0 0 16,0 42 15,0 0-31,-21-21 0,21 21 16,0 1-16,0-1 0,0 0 16,0 0-16,0 0 0,0 0 15,0 1-15,0-1 16,21-21-16,0 0 15,0 0-15,1 0 0,-1 0 16,0 0-16,0 0 0,0 0 16,0 0-16,1 0 0,-1 0 0,-21-21 15,21-1-15,0 22 0,0-21 0,0 21 16,-21-21-16,0 0 0,22 0 0,-1 0 16,-21-1-16,0 1 15,0 0-15,-21 21 47,21 21-47,-22-21 0,22 21 16,0 1-16,0-1 0,0 0 15,0 0 1,22-21-16,-1 0 16,0 0-1,0 0-15,0 0 16,-21-21-16,21 0 0,1 0 15,-22-1-15,0 1 16,0 0-16,0 0 16,0 0-16,-22 0 0,1-1 15,0 22-15,-21-21 0,21 21 16,-1 0-16,1 0 0,0 0 16,0 0-16,0 0 15,42 0 1,0 0-1,0 0-15,0 0 0,1 0 0,-1 0 16,21 0-16,-21 0 0,0-21 16,1 21-16,20 0 0,-21-21 0,0 21 15,0 0-15,22 0 0,-22 0 16,0 0-16,-21 21 16,0 0-1,0 0-15,0 1 0,0-1 16,0 0-16,0 0 15,0 0-15,0 0 0,0 1 0,0-1 16,-21 0-16,21 0 16,0 0-1,-21-21-15,21 21 16,0-42 15,0 0-15,0 0-16,0 0 15,21 0-15,0-1 0,0 1 0,-21 0 16,21-21-16,1 21 0,-1-1 16,0-20-16,0 21 0,0 0 15,0 21-15,1-21 0,-1 21 0,0 0 16,0 0-16,-21 21 0,0 0 16,0 0-16,0 0 15,0 0-15,0 1 0,0-1 0,0 0 16,0 0-16,0 0 0,0 0 0,0 1 15,0-1-15,0 0 16,0 0-16,21-21 31,0 0-31,1 0 0,-1 0 16,0 0-16,0 0 0,0 0 16,0-21-16,1 0 0,-1 21 0,0-21 15,0-1-15,21 22 0,1-42 16,-22 21-16,0 0 0,0-22 15,0 22-15,-21 0 0,22 0 0,-22 0 16,0 0-16,0-1 16,-22 22-16,1 0 15,0 0-15,0 0 0,0 22 0,0-1 16,-1 0-16,22 0 16,-21 0-16,21 0 0,0 1 0,0-1 15,0 0-15,0 0 0,0 0 0,21-21 16,1 21-16,-1 1 0,0-1 15,0-21-15,0 0 0,0 21 16,1-21-16,-1 0 0,-21 21 16,0 0-1,-21-21-15,-1 0 16,1 21-16,-21-21 0,21 0 16,0 0-16,-1 0 0,1 0 15,0 0-15,0 0 0,0 0 0,0 0 16,-1 0-16,22-21 31,0 0-31</inkml:trace>
  <inkml:trace contextRef="#ctx0" brushRef="#br1" timeOffset="166203.75">16002 14965 0,'-21'0'0,"42"0"15,-63 0-15,20 0 0,1 0 16,0 0 0,0 0 30</inkml:trace>
  <inkml:trace contextRef="#ctx0" brushRef="#br1" timeOffset="166472.6">14795 15325 0,'0'0'0,"-21"21"0,42-21 31,1 0-31,-1 0 16,21-21-16,-21 21 0,22-21 0,-1-1 16,0 22-16,22-21 0,-22 21 15,0-21-15,1 21 0,-22 0 0,0 0 16,0-21-16,0 21 0,-42 0 31,0 0-31,0 0 0,-43 0 16</inkml:trace>
  <inkml:trace contextRef="#ctx0" brushRef="#br2" timeOffset="175172.37">11896 6477 0,'0'0'0,"-22"0"15,1 0-15,0 0 0,0 0 16,0 0-16,0 0 0,-1 0 16,1 0-16,0 0 0,0 0 0,0 0 15,0 0-15,-1 0 16,44 0 31,20 0-47,-21 0 0,21 0 0,1 0 15,20 0-15,1 0 0,-1 0 0,1 0 16,20 0-16,1 0 0,-21 0 16,20 0-16,-20 0 0,20 0 0,-20 0 15,-1 0-15,1 0 0,-1 0 16,-20-21-16,-1 21 0,0 0 0,1 0 15,-22 0-15,0-21 0,0 21 0,-21-21 32,0-1-17,-21 22 1,0 0 0,21-21-16,-21 21 15,0 0-15,-1-21 16</inkml:trace>
  <inkml:trace contextRef="#ctx0" brushRef="#br2" timeOffset="175632.11">12658 6181 0,'0'0'0,"-22"0"16,22-21-16,-21 21 0,0 0 15,21 21 17,21-21-32,0 21 0,1-21 15,-22 21-15,21 0 0,0-21 0,0 21 16,21-21-16,-20 22 0,-1-1 16,0 0-16,21-21 0,-21 21 0,1 0 15,-1-21-15,21 21 0,-21-21 0,0 0 16,1 22-16,-1-22 15,-21 21 1,0 0 0,-21-21-16,-1 21 15,1 0-15,0 0 0,0 1 0,-21-22 16,20 21-16,1 21 0,-21-21 16,21 0-16,-22 1 0,22-1 0,0 0 15,-21 21-15,21-21 0,-1 1 0,1-1 16,0 0-16,0-21 0,21 21 15,-21 0-15,0 0 0,21 1 16,0-44 31</inkml:trace>
  <inkml:trace contextRef="#ctx0" brushRef="#br2" timeOffset="178572.16">14414 6308 0,'22'0'15,"-1"0"1,-21-21 31,0-1-47,0 1 15,-21 0 1,-1 21-16,1 0 16,0 0-16,0-21 0,0 21 15,0 0-15,-1 0 0,1 0 16,0 0-16,0 0 0,-21 0 0,20 21 15,1 0-15,0-21 0,0 21 0,0 1 16,0-1-16,-1 21 0,1-21 16,0 0-16,0 22 0,21-22 15,-21 0-15,21 21 0,0-20 0,0-1 16,0 0-16,21 0 16,0-21-16,21 0 0,-20 0 0,20 0 15,-21 0-15,21 0 0,1-21 16,-1 21-16,0-21 0,1 0 0,-22-1 15,21-20-15,1 21 0,-22 0 0,21 0 16,-21-1-16,0-20 0,1 21 16,-22 0-16,0 0 0,21-1 0,-21 1 15,0 0-15,0 0 0,0 42 47,0 0-31,0 22-16,-21-22 0,21 21 15,0 0-15,0 1 0,0-1 0,0 0 16,0 64-16,-22-63 16,22 20-16,0-21 0,0 1 0,0-1 15,0 22-15,0-22 0,0 0 16,0 1-16,0-1 0,22 0 0,-22-21 16,0 22-16,21-1 0,-21-21 0,0 0 15,0 22-15,0-22 0,-21 0 16,-1-21-16,1 0 0,0 0 15,-21 0-15,21 0 0,-22 0 0,1 0 16,0 0-16,-1-21 0,1 0 16,0 0-16,-1-1 0,22 1 0,-21 0 15,-1 0-15,22 0 0,0 0 16,0-1-16,21 1 0,0 0 0,0 0 16,0 0-16,0 0 15,0-1-15,21 22 0,0-21 16,0 0-16,1 21 0,20-21 0,-21 0 15,21 0-15,-20 21 0</inkml:trace>
  <inkml:trace contextRef="#ctx0" brushRef="#br2" timeOffset="179376.54">14859 6435 0,'-64'-21'15,"64"-1"1,0 1 15,0 0-31,0 0 16,0 0 0,22 21-16,-22-21 15,-22 21 16,1 0-31,21 21 16,0 0-16,-21 21 0,21-21 0,0 1 16,-21 20-16,21 0 0,0-21 15,0 1-15,0 20 0,0-21 16,0 0-16,0 0 0,21 1 0,0-1 16,0-21-16,1 0 0,-1 0 15,0 0-15,0 0 0,0 0 0,0 0 16,1-21-16,-1-1 0,0 1 15,0 0-15,0 0 0,0 0 16,1 0-16,-1-22 0,-21 22 0,21-21 16,-21 21-16,21-1 0,-21-20 15,0 21-15,0 0 0,0 0 0,0-1 16,0 1-16,0 42 31,0 1-31,0-1 0,0 0 16,0 0-16,0 21 0,0-20 15,0 20-15,0 0 0,0-21 0,0 1 16,0 20-16,0-21 0,0 0 0,0 0 16,0 1-16,-21-22 0,21 21 15,0-42 17,0-1-17,0 1-15,0 0 0,21 0 0,-21 0 16,21 0-16,-21-1 0,0-20 0,21 21 15,1-21-15,-22 20 0,21 1 16,0-21-16,0 21 0,0 0 16,0 21-16,1 0 0,-1 0 0,0 0 15,0 21-15,-21 0 16,21 0-16,-21 0 0,0 22 0,0-22 16,0 21-16,0-21 0,0 22 15,0-22-15,0 0 0,0 0 16,0 0-16,0 0 0,0 1 0,0-1 15,0 0-15,0-42 32,21 0-17,1-1-15,-1 1 16</inkml:trace>
  <inkml:trace contextRef="#ctx0" brushRef="#br2" timeOffset="179772.34">15706 6435 0,'0'21'16,"0"-42"15,21 0-31,0 21 16,0-22-16,-21 1 0,21 0 15,0 0-15,-21 0 16,0 0-16,0-1 0,-21 22 47,0 22-31,0-1-16,21 0 0,0 0 0,-21 21 15,21-20-15,-21-1 0,21 21 16,0-21-16,-22 0 0,22 1 0,0-1 15,0 0-15,0 0 0,0 0 16,0 0-16,22-21 16,-1 0-16,0 0 0,0 0 0,0 0 15,0 0-15,1 0 16,-1 0-16,0-21 0,0 0 0,0 21 16,22-21-16</inkml:trace>
  <inkml:trace contextRef="#ctx0" brushRef="#br2" timeOffset="180208.09">16087 6287 0,'0'-22'0,"0"44"0,-22-44 0,22 1 16,0 0-16,22 21 31,-1 0-15,0 21-16,0 0 0,0 1 0,0-22 15,-21 21-15,22 0 0,-1 0 16,0 0-16,-21 0 0,0 1 16,0-1-16,0 0 0,0 0 0,0 0 15,0 0-15,0 1 0,0-1 16,0 0-16,0 0 0,-21 0 16,21-42 15,0 0-31,0 0 15,0 0-15,0-1 0,0 1 16,0 0-16,0 0 0,0 0 0,21 0 16,-21-1-16,21 1 0,-21 0 15,21 0-15,-21 0 0,0 0 16,21 21-16,-21-22 0,22 22 16,-1 0-1,0 0 1,0 0 15</inkml:trace>
  <inkml:trace contextRef="#ctx0" brushRef="#br2" timeOffset="180996.03">16785 6350 0,'0'0'0,"0"-21"15,0 0 1,0 0-16,0-1 16,-21 22-1,0 0-15,0 0 16,-1 0-16,1 0 0,0 0 16,0 0-16,0 22 0,0-1 15,-1 0-15,1 0 0,0 0 0,21 22 16,-21-22-16,21 0 0,-21 21 15,21-21-15,0 1 0,0-1 16,0 0-16,0 0 0,0 0 0,0 0 16,21-21-16,0 0 0,0 0 15,0 0-15,1 0 0,-1 0 16,0 0-16,0-21 0,0 0 16,0 0-16,1 0 0,-1 0 15,0-1-15,0 1 0,-21 0 0,21 0 16,-21 0-16,21-22 0,-21 22 0,0 0 15,22 0-15,-22 0 0,0 0 16,21-1-16,-21 44 31,-21-22-15,21 21-16,-22 0 0,22 21 16,-21-21-16,21 1 0,0 20 0,0-21 15,0 0-15,0 0 0,0 1 16,0-1-16,0 0 0,0 0 0,21 0 15,1-21-15,-1 0 16,0 0-16,0 0 16,0-21-16,-21 0 0,21 21 0,1-21 15,-1 0-15,0-1 0,0 1 16,0-21-16,-21 21 0,21 0 0,-21-22 16,0 22-16,22-21 0,-22 21 0,21-22 15,-21 22-15,21 0 0,-21-21 16,0 20-16,0 1 0,21 0 15,-21 0-15,0 0 0,0 42 32,0 0-32,-21 0 15,21 0-15,-21 22 0,21-22 0,0 21 16,0-21-16,0 22 0,-21-1 16,21-21-16,0 22 0,0-1 0,0-21 15,0 0-15,0 0 0,0 22 0,21-43 16,-21 21-16,21 0 0,0-21 15,0 0-15,-21 21 16,21-21-16,1 0 0,-1 0 0,0-21 16,0 0-1,-21 0-15,21 0 0,0-1 0</inkml:trace>
  <inkml:trace contextRef="#ctx0" brushRef="#br2" timeOffset="181884.6">18288 6075 0,'0'0'0,"0"-21"0,0 0 16,0-1-16,0 1 16,0 0-16,0 0 0,0 0 15,-21 21 1,0 0-16,-1 0 0,1 0 16,0 21-16,0 0 0,0 0 15,21 0-15,-21 1 0,-1-1 0,1 0 16,0 21-16,0-21 0,0 1 15,0 20-15,-1-21 0,1 0 0,21 22 16,0-1-16,0-21 16,0 0-16,0 0 0,0 1 0,21-1 15,22-21-15,-22 0 0,21 0 16,-21 0-16,22 0 0,-1 0 16,0 0-16,-20-21 0,20-1 0,0 22 15,1-21-15,-1 0 0,-21 0 0,21 0 16,-20 0-16,-1-1 0,0 1 15,0-21-15,-21 21 0,0 0 16,0-22-16,0 22 0,0-21 0,0 21 16,0-22-16,-21 1 0,0 21 0,0 0 15,-1-22-15,1 22 0,-21 0 16,21 21-16,-22 0 0,22 0 16,-21 0-16,21 0 0,0 0 0,-22 0 15,43 42-15,-21-21 0,21 1 0,0 20 16,0 0-16,0-21 0,0 22 15,0-1-15,21 0 0,0 1 0,1-22 16,-1 21-16,21 1 0,-21-1 16,22 0-16,-22-21 0,21 22 0,-21-1 15,0 0-15,1 1 0,-1-22 0,-21 21 16,0-21-16,0 22 0,0-22 16,-21 21-16,-1-21 0,1 1 15,0-1-15,-21 0 0,21-21 0,-22 21 16,22-21-16,-21 0 0,21 0 15,-1 0-15,1 0 0,-21 0 0,21 0 16,0 0-16,-1 0 0,1-21 16,21 0-16,0 0 15,0-1-15,0 1 0,0-21 16,21 21-16,1 0 0</inkml:trace>
  <inkml:trace contextRef="#ctx0" brushRef="#br2" timeOffset="182288.69">18838 5990 0,'0'-21'0,"0"42"0,-21-42 16,0 21-16,0 0 16,21 21-16,-21-21 15,21 21-15,0 1 0,0-1 16,0 21-16,0-21 0,0 0 0,0 1 15,0-1-15,0 0 0,0 0 0,0 0 16,0 0-16,0 1 16,0-1-16,21-21 0,0 21 15,0-21-15,0 0 0,0 0 16,1 0-16,-1 0 16,0-21-16,0 21 0,-21-21 0,21-1 15,0 22-15,-21-21 0,0 0 16,22 0-16,-22 0 0,21 0 0,-21-1 15,0 1-15,21 0 0,-21 0 0,0 0 16,0 0-16,0-1 0,0 1 16,0 42 31,0 1-32,21-22-15,0 0 0</inkml:trace>
  <inkml:trace contextRef="#ctx0" brushRef="#br2" timeOffset="182679.98">19262 6075 0,'0'0'16,"21"-21"-16,0 21 0,-21-21 15,21 21-15,0-22 0,-21 1 16,21 0-16,1 21 0,-22-21 16,0 0-16,0 0 15,-22 21 1,1 0-16,0 21 16,0 0-16,21 0 0,-21 0 15,0 0-15,-1 1 0,22-1 0,-21 0 16,21 21-16,-21-21 0,0 1 15,21-1-15,0 0 0,0 0 0,0 0 16,0 0-16,0 1 16,0-1-1,21-21-15,0 0 16,0 0-16,1 0 0,-1 0 0,0 0 16,0 0-16,0-21 0,22 21 15,-22-22-15,0 22 0,0-21 0,0 0 16,0 0-16,22 21 0</inkml:trace>
  <inkml:trace contextRef="#ctx0" brushRef="#br2" timeOffset="183351.96">19706 5969 0,'0'21'32,"0"0"-32,0 1 15,0-1-15,-21 0 0,21 0 0,-21 0 16,21 0-16,0 1 0,0-1 15,0 0-15,0 0 0,-21-21 16,21 21-16,0 0 16,21-21-1,0 0 1,0 0-16,0-21 16,0 21-16,1-21 0,-22 0 15,21 0-15,0 21 0,-21-21 16,21-1-16,0-20 0,0 21 0,-21 0 15,22 0-15,-1-1 0,-21 1 16,0 0-16,21 0 0,-21 0 16,21 21-16,-21 21 31,0 0-31,0 0 0,0 0 0,0 1 16,0-1-16,0 0 0,-21 0 0,21 0 15,0 0-15,0 1 0,0-1 16,0 0-16,0 0 0,0 0 15,0 0-15,21-21 0,0 0 0,-21 22 16,21-22-16,1 0 0,-1 0 16,0 0-16,0 0 0,0 0 15,0 0-15,1 0 0,-1 0 0,0-22 16,0 22-16,0-21 0,0 0 16,1 0-16,20-21 0,-42 20 15,21 1-15,0 0 0,0-42 16,-21 41-16,0 1 0,0 0 15,0 0-15,0 0 0,-21 21 16,0 0 0,0 21-16,0 0 0,0 0 0,21 22 15,-22-22-15,22 0 0,-21 21 0,21-21 16,0 1-16,0-1 0,0 0 16,0 0-16,0 0 0,21-21 0,1 21 15,-1-21-15,0 0 0,0 22 16,0-22-16,0 0 0,22 0 15,-22 0-15,0 0 0,0 0 0,22 0 16,-22 0-16,0-22 0,0 22 0,0-21 16,0 21-16,22-21 0</inkml:trace>
  <inkml:trace contextRef="#ctx0" brushRef="#br2" timeOffset="184488.02">11747 7345 0,'0'0'0,"-21"0"0,0 0 16,0 0-16,0 0 15,0 0-15,21 21 32,0 0-32,21-21 15,21 21-15,-21-21 0,22 0 16,20 0-16,-21 22 0,22-22 16,21 0-16,-22 0 0,1 0 0,20 0 15,-20 0-15,-1 0 0,-20 0 16,20 0-16,-21 0 0,1 0 0,-1 0 15,-21 0-15,22 0 0,-22 0 0,0 0 16,0-22-16,0 22 0,-21-21 16,0 0-16,0 0 15,0 0-15,0 0 0,-21 21 16,0-22-16,0 22 0,0 0 16,-1-21-16,1 21 0,0 0 0,0 0 15,0 0-15,0 0 16,42 0 31,0 0-47,0 21 0,0-21 15,-21 22-15,21-22 0,1 0 0,-1 21 16,-21 0-16,21 0 16,-21 0-16,0 0 0,0 1 0,0-1 15,0 0-15,-21 0 0,0 0 0,-1 0 16,1 1-16,0-1 0,0 0 15,0 0-15,-22 0 0,22-21 0,0 21 16,0 1-16,0-1 0,0-21 16,-1 0-16</inkml:trace>
  <inkml:trace contextRef="#ctx0" brushRef="#br2" timeOffset="185741">13652 7493 0,'0'0'0,"22"-21"15,-1 0-15,-21 0 0,0-1 0,0 1 16,0 0-16,0 0 0,0 0 0,0 0 16,0-1-16,0 1 0,-43 0 15,22 21-15,0-21 0,0 0 0,-21 21 16,20 0-16,-20 0 0,0 0 16,21 0-16,-22 0 0,1 21 0,21 0 15,-22 0-15,1 43 16,21-22-16,0 0 0,21 1 0,-21-22 15,21 21-15,0 1 0,0-22 16,0 21-16,0-21 0,21 0 0,0 1 16,0-1-16,0-21 0,0 21 15,1-21-15,-1 0 0,0 0 0,0 0 16,0 0-16,22 0 0,-22-21 0,0 21 16,0-21-16,21-1 0,-20 1 15,-1 0-15,0 0 0,0 0 0,0 0 16,0-22-16,1 22 0,-22 0 0,21-21 15,-21 20-15,0-20 0,0 21 16,0-21-16,0 20 0,0 1 0,0 0 16,0 0-16,0 0 0,-21 21 31,21 21-31,-22 0 0,22 0 0,0 0 16,0 22-16,0-22 0,0 21 15,0-21-15,0 22 0,0-22 0,0 21 16,0-21-16,0 1 0,0-1 0,22 0 15,-1 0-15,-21 0 0,21-21 16,0 0-16,0 0 0,0 21 0,1-21 16,-1 0-16,0 0 0,0 0 0,21-21 15,-20 21-15,-1-21 0,0 0 16,21 0-16,-21 0 0,1-1 0,-1 1 16,0-21-16,0 21 0,0-22 0,0 1 15,-21 21-15,0-21 0,0-1 16,22 1-16,-22 0 0,0-1 15,0 22-15,0 0 0,0-21 0,0 20 16,0 1-16,0 42 31,0 1-31,0-1 0,0 0 16,-22 0-16,22 21 0,0 1 16,0-1-16,0-21 0,0 22 0,0-1 15,0-21-15,-21 21 0,21 1 16,0-22-16,0 0 0,0 0 0,0 0 15,0 1-15,0-1 0,21-21 16,1 0-16,-1 0 0,0 0 16,0 0-16,0 0 0,0 0 15,1 0-15,-1-21 0,0 21 0,0-22 16,0 1-16,0-21 0,1 21 16,-1 0-16,21-22 0,-42 1 0,21 21 15,0-22-15,1 1 0,-22 0 0,21-1 16,-21 1-16,0 21 0,0-21 15,0 20-15,0 1 0,0 0 0,0 0 16,0 42 15,0 0-31,-21 0 0,21 1 0,-22 20 0,22-21 16,0 21-16,0 1 0,0-1 16,0 0-16,-21 1 0,21-22 15,0 21-15,0-21 0,0 22 0,-21-22 16,21 0-16,0 0 0,0 0 0,0 1 15,21-22 1,0 0-16,1 0 0,-1 0 16,0 0-16,0 0 0,0-22 15,0 1-15</inkml:trace>
  <inkml:trace contextRef="#ctx0" brushRef="#br2" timeOffset="186184.05">14965 7112 0,'0'0'16,"0"-21"-16,-21 21 31,21 21-31,0 0 0,-22 0 16,22 1-16,-21-1 0,0 0 0,21 0 16,0 21-16,-21-20 0,21-1 15,-21 21-15,21-21 0,-21 0 0,21 1 16,0 20-16,0-21 0,0 0 15,0 0-15,0 1 16,21-22-16,0 0 16,0 0-16,0 0 0,0 0 0,22-22 15,-22 22-15,21-21 16,-21 0-16,22 0 0,-22 0 0,21 0 16,22-22-16,-43 1 0,-21 21 15,0 0-15,0-22 0,0 22 16,0-21-16,0 21 0,-21-1 0,21 1 15,-21 0-15,-1 0 0,-20 21 0,21 0 16,0 0-16,0 0 0,-22 0 16,22 0-16,0 0 0,0 21 15,0 0-15,-1 0 0,1 1 0,21-1 16,0 0-16,0 0 0,0 21 16,0-20-16,0-1 0,0 0 0,0 0 15,0 0-15,21-21 0,-21 21 16,22-21-16,20 0 0</inkml:trace>
  <inkml:trace contextRef="#ctx0" brushRef="#br2" timeOffset="186788.78">15684 7091 0,'0'0'0,"0"-21"31,-21 21-31,0 0 16,21 21-16,-21 0 0,21 0 0,-21 85 31,0-64-31,21-20 0,0 20 0,0-21 16,0 0-16,0 0 0,0 1 0,0-1 16,0 0-16,0 0 0,0 0 15,21-21 1,0 0-16,0 0 15,0-21 1,0 0-16,-21 0 0,22 0 0,-1-1 16,0 1-16,-21 0 0,21 0 0,0-21 15,-21 20-15,21 1 0,-21 0 16,0 0-16,0 0 0,22 21 16,-22 21-1,0 0 1,0 0-16,0 0 0,0 1 0,-22-1 15,22 0-15,0 0 0,0 0 0,0 0 16,0 1-16,0-1 0,0 0 16,22-21-16,-1 21 15,0-21-15,0 0 0,0 0 16,0 0-16,1 0 0,-1-21 16,0 0-16,0 21 0,0-21 0,0-1 15,1 1-15,-22 0 0,21-21 0,-21 21 16,21-22-16,-21 22 0,0-21 15,0 21-15,0-22 0,0 22 0,0 0 16,0 0-16,0 0 0,0 42 31,-21 0-15,21 0-16,0 0 16,0 0-16,0 1 15,0-1-15</inkml:trace>
  <inkml:trace contextRef="#ctx0" brushRef="#br2" timeOffset="187208.54">16658 7070 0,'0'-21'0,"0"42"0,0-64 0,-21 43 15,0 0-15,21-21 0,-21 21 16,-1 0-16,1 0 0,0 0 0,0 21 15,-21-21-15,20 22 0,1-1 16,-21 0-16,21 0 0,0 0 16,21 0-16,0 1 0,0-1 0,0 0 15,0 0-15,0 0 0,0 0 16,21-21-16,0 22 16,0-22-16,0 0 0,0 0 0,22 21 15,-22-21-15,0 0 0,0 0 16,0 21-16,1-21 0,-22 21 15,0 0-15,0 0 16,0 1-16,-22-22 16,1 0-16,0 21 15,0-21-15,0 0 0,-22 0 16,22 0-16,-21 21 0,21-21 0,-22 0 16,22 0-16,0 0 0,0 0 15,0 0-15,0 0 0,-1 0 16,1 0-16,21-21 15,0 0 1</inkml:trace>
  <inkml:trace contextRef="#ctx0" brushRef="#br2" timeOffset="188496.03">17738 7303 0,'42'0'32,"-21"0"-32,0 0 15,0 0-15,-21-22 0,22 22 16,-1-21-16,0 0 0,0 0 16,-21 0-16,0 0 15,0-1-15,0 1 0,0 0 0,0 0 16,0 0-16,-21 0 0,0 21 15,0 0-15,-1 0 0,1 0 16,0 0-16,0 0 0,0 0 0,0 0 16,-22 21-16,22-21 0,0 21 0,-21 21 15,20-21-15,1 1 0,0 20 16,0 0-16,0-21 0,0 22 0,21-1 16,0-21-16,0 0 0,0 22 0,0-22 15,0 0-15,21 0 16,0-21-16,0 0 0,0 0 15,0 0-15,22 0 0,-22 0 0,0 0 16,21 0-16,-20-21 0,20 0 16,-21 0-16,21 0 0,-20-1 0,-1 1 15,21-21-15,-21 21 0,0-22 0,1 1 16,-1 0-16,0 21 0,-21-22 16,21 1-16,-21 0 0,21 20 0,-21-20 15,0 0-15,0 21 0,0-1 0,0-20 16,0 21-16,0 0 15,-21 21 1,21 21-16,-21 0 16,0 21-16,21-20 0,0 20 15,0-21-15,-21 21 0,21 1 0,0-1 16,0 0-16,0 1 0,0-1 16,0 0-16,0-20 0,0 20 0,0-21 15,0 0-15,21 0 0,0 1 0,-21-1 16,42-21-16,1 0 15,-22 0-15,0 0 0,0 0 0,21 0 16,-20-21-16,20-1 0,-21 1 0,0 0 16,22 0-16,-22 0 0,0 0 15,0-1-15,0-20 0,0 21 16,-21 0-16,0 0 0,0-1 0,0 1 16,0 0-16,-21 21 15,0 0 1,0 0-16,21 21 0,-21 22 15,21-22-15,-21 0 0,21 0 16,0 0-16,0 0 0,0 22 0,0-22 16,0 0-16,0 0 0,21 0 15,0-21-15,0 0 0,0 0 16,0 0-16,1 0 0,-1 0 16,21 0-16,-21 0 0,0-21 15,1 21-15,-1-21 0,0 0 0,0 0 16,0 0-16,0-1 0,1 1 15,-1 0-15,-21-42 0,0 41 16,0 1-16,0 0 0,0 0 16,0 42 15,0 0-31,0 0 0,0 1 16,-21-1-16,21 0 0,0 0 0,0 0 15,0 0-15,0 1 0,0-1 0,0 0 16,0 0-16,21-21 15,-21 21-15,21-21 0,0 0 16,0 0-16,0 0 0,1 0 16,-1 0-16,0-21 0,21 21 15,-21-21-15,1 21 0,-1-21 0</inkml:trace>
  <inkml:trace contextRef="#ctx0" brushRef="#br2" timeOffset="188762.91">19198 7006 0,'0'0'0,"0"-21"15,-21 21 1,21 21-16,0 0 16,0 1-16,0-1 0,0 0 15,0 21-15,0 1 0,-21-1 0,21 0 0,0 1 16,0 20-16,0-21 0,0 1 16,-21-1-16,21 0 0,0 22 15,0-22-15,-22 1 0,1-1 0,21 0 16,-21 1-16,21-22 0,0 21 0,-21 0 15,21-20-15,-21-1 0,21 21 16,0-21-16,0 0 0,0-42 31,0 0-31,21 0 16,0 0-16,0 0 0</inkml:trace>
  <inkml:trace contextRef="#ctx0" brushRef="#br2" timeOffset="189079.72">19177 7133 0,'-21'-21'0,"42"42"0,-63-63 15,42 21-15,0 0 0,0-1 16,0 1-16,0 0 16,21 0-16,0 21 15,21 0-15,-21 0 0,1 0 0,-1 0 16,21 0-16,-21 21 0,0-21 15,1 42-15,-1-20 0,0-1 16,-21 0-16,0 21 0,0-21 0,0 1 16,0-1-16,-21 21 0,0-21 15,-1 0-15,1-21 0,0 22 0,-21-1 16,21-21-16,-1 0 0,1 21 0,0-21 16,0 0-16,0 0 0,0 0 15,21-21 1,21 21-1,0-21-15,0-1 0,0 1 0,22 0 16</inkml:trace>
  <inkml:trace contextRef="#ctx0" brushRef="#br2" timeOffset="189508.48">19643 6795 0,'0'0'16,"-22"21"-1,22 0 1,-21 0-16,21 0 0,-21 0 16,21 22-16,0-22 0,0 0 0,0 21 15,0-20-15,-21 20 0,21-21 0,0 0 16,0 22-16,0-22 0,0 0 16,0 0-16,21 0 0,0 0 15,0-21-15,1 0 16,-1 0-16,0 0 15,0 0-15,0-21 0,0 0 0,-21 0 16,22 21-16,-1-21 0,-21 0 0,0-1 16,0 1-16,21 0 0,-21 0 15,0 0-15,0 0 0,0-1 0,0 44 32,0-1-32,0 0 15,-21 0-15,21 0 16,0 0-16,-21 1 0,21-1 0,-22 0 15,22 0 1,0-42 15,22 21-31,-22-21 16,21 0-16</inkml:trace>
  <inkml:trace contextRef="#ctx0" brushRef="#br2" timeOffset="189656.39">19854 6943 0,'0'-21'15,"0"126"-15,0-189 0,-21 63 16,0 21 15,21 21-15,0 0-16,0 0 16,21-21-16,0 0 15</inkml:trace>
  <inkml:trace contextRef="#ctx0" brushRef="#br2" timeOffset="189900.25">20193 6943 0,'0'0'0,"-21"-21"0,0 21 16,-1 0-16,1 0 15,0 0-15,0 0 0,21 21 16,-21 0-16,0 0 0,21 0 0,-22 0 15,22 1-15,0-1 0,-21 0 0,21 0 16,0 0-16,0 0 0,0 1 16,0-1-16,0 0 0,0 0 0,0 0 15,21-21-15,1 0 0,-1 0 16,0 0-16,21 0 16,-21 0-16,1 0 0</inkml:trace>
  <inkml:trace contextRef="#ctx0" brushRef="#br2" timeOffset="190360.79">20510 6985 0,'0'-21'0,"0"42"0,0-63 15,-21 42 1,0 0-16,0 0 0,0 0 16,0 0-16,-1 0 0,1 21 15,0 0-15,0 0 0,21 0 16,-21 1-16,0-1 0,21 21 0,0-21 15,0 0-15,-22 1 0,22-1 0,0 0 16,0 0-16,0 0 16,22-21-16,-1 0 15,0 0-15,0 0 16,0-21-16,0 0 16,1 0-16,-22 0 0,21-1 15,0 1-15,-21 0 0,21 0 0,-21 0 16,0 0-16,21-1 0,-21 1 15,0 0-15,0 42 32,-21 0-17,21 1-15,0-1 0,0 0 16,0 0-16,-21 0 0,21 0 0,0 1 16,0-1-16,0 0 0,0 0 15,21-21 1,0 0-1,0-21-15,1 0 0,-1 0 16,0-1-16,0 1 16,-21 0-16,21 0 0,0-21 0,1 20 15</inkml:trace>
  <inkml:trace contextRef="#ctx0" brushRef="#br2" timeOffset="190556.68">20764 6773 0,'0'-21'0,"0"-21"31,0 105-31,0-105 0,-21 63 15,0 22-15,21-22 0,0 0 16,-21 21-16,0-21 0,0 1 0,21 20 16,0-21-16,0 0 0,-22 0 0,22 1 15,-21-1-15,21 0 0,0 0 16,0 0-16,0 0 0,0 1 16,21-22 15,1 0-31,-1-22 0</inkml:trace>
  <inkml:trace contextRef="#ctx0" brushRef="#br2" timeOffset="191043.4">20828 7049 0,'21'0'31,"0"0"-15,0 0-16,1-22 15,-1 1-15,0 21 0,-21-21 16,21 0-16,-21 0 16,-21 21 15,0 0-31,0 0 0,-1 0 16,1 0-16,0 21 0,21 0 0,-21 0 15,21 0-15,-21 1 16,21-1-16,0 0 15,0 0-15,0 0 0,0 0 16,21-21-16,0 0 16,0 0-16,0 0 0,1 0 15,-1 0-15,0 0 0,0 0 0,0-21 16,0 21-16,1-21 0,-1 0 0,0 21 16,0-21-16,-21 0 0,21 21 0,-21-22 15,21 1-15,-21 0 16,-21 21-1,0 0 1,21 21-16,-21 0 0,21 1 16,0-1-16,-21 0 15,21 0-15,-21 0 0,21 0 16,-22 1-16,22-1 16</inkml:trace>
  <inkml:trace contextRef="#ctx0" brushRef="#br2" timeOffset="191260.27">20574 6773 0,'-21'0'0,"21"22"31,21-22-31,0 0 15,21 0-15,-20 0 0,20 0 0,-21 0 16,21 0-16,-20 0 0,20 0 16,-21 0-16,0 0 0,0 0 0,-42 0 15,0 21 1,-21 0-16</inkml:trace>
  <inkml:trace contextRef="#ctx0" brushRef="#br2" timeOffset="192083.99">11430 8001 0,'-21'0'15,"42"0"-15,-63 0 0,20 0 0,1 0 0,42 0 47,1 0-47,20 21 0,-21-21 0,21 0 16,1 21-16,-1-21 15,22 0-15,-22 0 0,21 0 0,1 0 16,-22 0-16,22 0 0,-22 0 0,0 0 16,1 0-16,-1 0 0,-21 0 15,-42 0 17,0 0-32,-21 0 0,20 0 15,1 0-15,0 0 0,0 0 0,21-21 16,21 21 15,0 0-31,0 0 0,1 0 0,-1 0 16,0 21-16,-21 1 0,21-22 15,-21 21-15,0 0 0,0 0 16,0 0-16,0 0 0,0 1 0,-21-1 16,0 0-16,0 0 0,-1 0 0,1 0 15,0 1-15,0-22 0,0 21 16,42-21-1,0 0 1,0-21-16</inkml:trace>
  <inkml:trace contextRef="#ctx0" brushRef="#br2" timeOffset="192591.7">12848 8043 0,'0'0'0,"-42"22"31,21-1-31,21 0 0,0 0 0,0 0 16,0 0-16,0 1 15,0-1-15,0 0 0,0 0 0,0 0 16,0 0-16,-22 1 0,22-1 15,0 0-15,0 0 0,-21-21 16,21 21-16,-21-21 16,21-21-1,0 0 1,0 0-16,0 0 0,0-1 16,0 1-16,21-21 0,0 21 15,-21 0-15,22-1 0,-1-20 0,0 21 16,0 0-16,0-22 0,0 43 0,1-21 15,20 0-15,-21 21 16,21 0-16,-20 0 0,20 42 16,0-42-16,-42 22 0,21-1 0,-21 21 15,0-21-15,0 0 0,0 1 16,0-1-16,-21 0 0,21 0 0,-21 0 16,0 0-16,0 1 0,0-1 0,21 0 15,-22-21-15,22 21 0,-21-21 16,42-21 15,1 0-31</inkml:trace>
  <inkml:trace contextRef="#ctx0" brushRef="#br2" timeOffset="192959.47">13420 8065 0,'0'-22'16,"-170"171"-16,340-276 0,-149 105 0,-42 22 31,-1 22-31,22-1 0,-21 0 16,0 0-16,0-21 0,21 21 0,-21 0 15,21 1-15,-21-1 0,21 0 0,0 0 16,0 0-16,0 0 0,0 1 16,0-1-16,21 0 15,0-21-15,0 0 16,0 0-16,0 0 0,1-21 15,-1 21-15,0-21 0,0-1 0,0 22 16,0-21-16,1 0 0,-22 0 0,0 0 16,21-22-16,-21 22 0,0 0 15,0 0-15,0-21 0,0 20 0,0 1 16,-21 0-16,21 0 0,-22 21 0,1-21 16,0 21-16,0 0 15,0 0-15,0 0 0,21 21 16,-22 0-16,22 0 0,0 0 31,22-21-31</inkml:trace>
  <inkml:trace contextRef="#ctx0" brushRef="#br2" timeOffset="193224.04">13885 7853 0,'0'21'31,"0"0"-31,-21 0 0,21 1 16,0-1-16,0 21 0,-21-21 0,0 0 15,21 22-15,-21-22 0,21 21 16,0-21-16,0 1 0,0 20 16,0-21-16,-22 0 0,22 0 0,0 1 15,0-1-15,22-21 16,-1 0-16,0 0 15,0 0-15,0 0 16,0-21-16,1-1 0,-22 1 16,21 21-16</inkml:trace>
  <inkml:trace contextRef="#ctx0" brushRef="#br2" timeOffset="193412.93">13695 8001 0,'-21'0'0,"-22"21"32,64-21-32,1 0 0,-1 0 15,0 0-15,0 0 0,0 0 16,0 0-16,1 0 0,-1 0 0,0-21 16,0 0-16,0 21 0,0 0 0,1-21 15,-1 21-15</inkml:trace>
  <inkml:trace contextRef="#ctx0" brushRef="#br2" timeOffset="194138.57">15071 8128 0,'0'0'16,"21"0"-16,0 0 0,0 0 15,0 0-15,0 0 0,1-21 0,-1 21 16,0-21-16,0 21 0,0-43 16,0 22-16,-21 0 0,0 0 15,0 0-15,0 0 16,-21-1-16,0 22 0,0-21 16,0 21-16,0-21 0,-22 21 15,22 0-15,0 0 0,0 0 16,0 0-16,-22 21 0,22 0 0,0 1 15,0 20-15,0-21 0,-1 0 0,1 22 16,0-1-16,0-21 0,21 21 0,0-20 16,0 20-16,0-21 0,0 0 15,0 0-15,0 1 0,21-1 16,0-21-16,0 0 0,1 0 16,-1 0-16,0 0 0,0 0 15,0 0-15,0-21 0,1-1 0,-1 22 16,0-21-16,0 0 0,0 0 0,0 0 15,1 0-15,-1-1 0,0 1 16,-21-21-16,0 21 0,21 0 16,-21-22-16,0 22 0,0 0 0,0 0 15,0 0-15,0-1 0,-21 22 32,21 22-32,-21-1 0,21 0 15,0 0-15,-21 0 0,21 22 0,0-22 16,0 0-16,0 21 0,0-21 15,0 1-15,0 20 0,0-21 0,0 0 16,21 0-16,0 1 0,0-22 16,0 0-16,0 0 0,1 0 15,-1 0-15,0 0 0,0 0 16,0 0-16,0-22 0,22 22 0</inkml:trace>
  <inkml:trace contextRef="#ctx0" brushRef="#br2" timeOffset="194380.43">15748 7811 0,'0'-22'15,"0"44"-15,-21-44 0,0 22 0,-1 22 16,1-1-16,0 0 0,21 21 16,0-21-16,-21 1 0,0 20 15,21-21-15,-21 21 0,21-20 16,0 20-16,0-21 0,-22 0 0,22 22 15,0-22-15,-21 0 0,21 0 0,0 0 16,0 0-16,21-21 16,1 0-1,-1 0-15,0-21 0,0 21 16,0-21-16</inkml:trace>
  <inkml:trace contextRef="#ctx0" brushRef="#br2" timeOffset="194639.79">15938 7726 0,'0'0'15,"0"21"1,0 0-16,0 22 0,0-22 16,-21 0-16,0 0 0,21 21 0,-21-20 15,21 20-15,0-21 0,-21 21 0,0-20 16,21-1-16,-22 21 0,22-21 0,0 0 15,0 1-15,0-1 0,0 0 0,-21 0 16,21 0-16,0 0 16,21-21-1,1-21 1,-1 21-16,0-21 0,-21 0 16</inkml:trace>
  <inkml:trace contextRef="#ctx0" brushRef="#br2" timeOffset="195052.56">16214 7938 0,'-22'0'31,"1"0"-31,0 21 0,0 0 16,0 0-16,0 0 16,21 0-16,-22 1 0,22-1 15,-21 0-15,0 0 0,21 0 0,0 0 16,0 1-16,0-1 0,0 0 0,0 0 15,0 0-15,21-21 16,0 0-16,1 0 0,-1 0 0,0 0 16,0 0-16,0 0 0,0 0 0,22 0 15,-22-21-15,0 0 0,0 0 0,0 21 16,1-21-16,-1-1 0,0 1 16,-21-21-16,0 21 0,0 0 0,0-1 0,0-20 15,0 21-15,0 0 0,0-22 16,-21 22-16,0 0 0,-1 21 0,1-21 15,0 21-15,0 0 0,0 0 16,-22 0-16,22 0 0,0 0 0,-21 0 16,21 0-16,-1 21 0,1 0 0,0 0 15,0 1-15,21-1 0,0 0 0,-21 21 16,21-21-16,0 1 0,0-1 0,0 0 16,0 0-16,0 0 0,0 0 0,21 1 15,0-1-15,0-21 0,0 0 0,1 0 16,20 0-16</inkml:trace>
  <inkml:trace contextRef="#ctx0" brushRef="#br2" timeOffset="195655.48">16679 7916 0,'0'-21'16,"0"42"-16,0-63 0,-21 42 15,21 21 1,-21 0-16,0 1 16,21-1-16,0 0 0,0 0 0,0 0 15,0 22-15,-21-22 0,21 0 0,0 0 16,-22 0-16,22 0 0,0 1 0,-21-1 16,21 0-16,0 0 0,21-21 46,1 0-46,-1 0 0,-21-21 16,21 0-16,0 0 0,0 21 0,0-22 16,1 1-16,-1 0 0,0 0 0,0 0 15,-21-22-15,21 22 0,0 0 0,1 0 16,-22 0-16,0 42 31,0 0-31,0 0 0,0 0 0,0 1 16,0-1-16,0 0 0,0 0 0,0 0 15,0 0-15,0 1 16,0-1-16,0 0 0,21 0 16,0-21-16,0 0 0,0 0 15,0 0-15,1 0 0,-1 0 0,0 0 16,0 0-16,0-21 0,0 0 0,1 21 16,-1-21-16,0-1 0,0 1 0,-21 0 15,21 0-15,-21 0 0,0 0 0,0-43 16,0 43-16,0 0 15,0 0-15,-21-1 0,0 1 0,0 0 16,0 21-16,-1 0 0,1-21 0,0 21 16,0 0-16,0 0 15,21 21 1,-21 0-16,21 0 16,0 1-16</inkml:trace>
  <inkml:trace contextRef="#ctx0" brushRef="#br2" timeOffset="197727.8">18055 8043 0,'21'-21'15,"-21"0"-15,21 0 16,-21 0-16,22 21 0,-22-21 15,0-1-15,0 1 16,0 42 15,0 1-31,0-1 16,0 0-16,0 0 0,0 0 0,0 0 16,0 22-16,0-22 0,0 0 0,0 0 15,0 0-15,-22 1 0,22-1 0,-21 0 16,21 0-16,-21 0 0,21 0 15,0-42 17,0 0-17,0 0-15,0 0 16,0 0-16,0-1 0,0-20 16,0 21-16,21 0 0,0 0 0,1-1 15,-22 1-15,21-21 0,0 21 0,0 0 16,0 21-16,0-22 0,1 1 0,-1 21 15,0 0-15,0 0 0,0 21 16,-21 1-16,21-1 0,-21 0 0,22 0 16,-22 0-16,0 22 0,0-22 15,0 0-15,0 21 0,0-21 0,0 1 0,0 20 16,0-21-16,0 0 0,0 0 0,21-21 16,-21 22-16,0-1 0,21-21 15,0 0-15,0 0 16,0 0-16,1 0 0,-1 0 15,0-21-15,0 21 0,0-22 16,-21 1-16,21 21 0,1-21 0,-1 0 16,-21 0-16,21-22 0,0 22 0,-21 0 15,0 0-15,21-21 0,-21 20 16,21-20-16,-21 21 0,22 0 0,-22 0 16,0-1-16,0 1 0,0 42 31,0 1-16,0-1-15,0 0 0,-22 0 0,22 21 16,-21-20-16,21-1 0,-21 21 16,21-21-16,0 0 0,0 1 0,0-1 15,0 0-15,0 0 0,0 0 0,0 0 16,0 1-16,21-22 16,0 0-16,1 0 0,-1 0 15,0 0-15,0-22 0,0 1 0,0 0 16,1 21-16,-1-21 0,0 0 15,0 0-15,-21-1 0,21 1 0,0 0 16,1 0-16,-22-21 0,0 20 0,21 1 16,0 0-16,-21 0 0,21 0 0,-21 0 15,0-1-15,0 44 32,0-1-17,0 0-15,-21 21 0,21-21 0,0 1 16,0-1-16,0 0 0,0 21 15,0-21-15,0 1 0,0-1 0,0 0 16,0 0-16,0 0 0,21-21 16,-21 21-16,21-21 0,0 0 15,1 0-15,-1 0 0,0 0 0,0 0 16,0 0-16,0-21 0,1 21 0,-1-21 16,0 0-16,0 0 0,21-22 15,-42 22-15,22 0 0,-1 0 0,-21-21 16,0 20-16,0-20 0,21 21 15,-21-43-15,21 22 0,-21 21 16,0-21-16,0 20 0,0 1 0,0 0 16,0 0-16,0 0 0,0 42 31,0 0-31,0 0 0,0 0 16,-21 1-16,21-1 0,-21 21 0,21-21 15,-21 22-15,21-1 0,0-21 0,0 21 16,-22-20-16,22 20 0,0-21 15,0 0-15,0 0 0,0 1 0,0-1 16,0 0-16,22 0 0,-22 0 16,21-21-16,0 0 0,0 0 0,0 0 15,0 0-15,1 0 0,-1 0 0,0 0 16,0 0-16,-21-21 0,21 0 0,0 21 16,1-21-16,-1 0 0,0-1 0,0 1 15,0-21-15,0 21 0,1-22 0,-1 22 16,0-21-16,0 0 0,0 20 15,0-20-15,1 0 0,-22 21 0,21-1 0,-21-20 16,21 21-16,-21 0 0,0 42 31,-21 0-31,0 0 0,-1 0 16,22 1-16,-21 20 0,21-21 0,-21 21 16,21 1-16,-21-22 0,21 21 15,0-21-15,0 22 0,0-22 0,0 0 0,0 0 16,21 0-16,0-21 0,0 22 15,1-22-15,-1 0 0,0 0 16,0 0-16,0 0 0,0-22 0,1 1 16,-1 21-16,0-21 0</inkml:trace>
  <inkml:trace contextRef="#ctx0" brushRef="#br2" timeOffset="204069.4">14563 8573 0,'0'0'0,"21"0"62,-21-22-62,21 22 32,-21-21-32,21 21 15,-21-21 17,21 21-17</inkml:trace>
  <inkml:trace contextRef="#ctx0" brushRef="#br2" timeOffset="208501.09">14584 8700 0,'0'0'0,"21"-22"0,0 1 16,0 0-16,0 21 0,-21-42 16,22 42-16,-22-21 0,21 21 15,-21-22-15,0 1 32,-21 21-1,-1 0-31,1 0 0,0 0 15,0 0-15,0 21 16,0-21-16,-1 22 0,1-1 16,0 0-16,0 0 0,0 21 0,-22-20 15,22 20-15,0 0 0,-21 22 16,21-22-16,-1 22 0,-20-22 0,21 21 16,-21 1-16,20-1 0,-20-20 0,21 20 15,-21 1-15,20-1 0,-20 1 16,0-1-16,-1 1 0,22-1 15,-21 1-15,0-1 0,-1 1 0,1-1 16,21-20-16,-22 20 0,1-21 16,0 1-16,-1-1 0,-20 0 0,21 1 15,-1-1-15,22 0 0,-21-20 0,-1 20 16,22-21-16,-21 21 0,21-20 16,0-1-16,-1 0 0,1 0 0,0 0 15,21 0 1,0-42 31,0 0-47,0 0 15,0 0-15,0 0 0,0-1 0,21 1 16</inkml:trace>
  <inkml:trace contextRef="#ctx0" brushRef="#br2" timeOffset="209264.65">13144 9864 0,'0'0'0,"0"-21"0,0-1 0,0 1 16,0 0-16,0 0 15,0 0 1,0 42 15,0 0-31,0 0 0,0 22 0,0-22 16,22 21-16,-22-21 0,0 22 0,0-1 16,21-21-16,-21 21 15,0 1-15,0-22 0,0 21 0,0-21 16,0 22-16,0-22 0,0 21 0,-21-21 15,-1 22-15,22-22 0,-21 0 16,21 0-16,0 0 0,0 1 0,0-1 16,-21-21-1,42 0 17,0 0-17,1 0-15,20-21 0,-21 21 16,21-22-16,1 1 0,-1 0 0,0 0 15,22 0-15,-1 0 16,-20-1-16,20 1 0,1 0 0,-1 0 16,1 0-16,-1 0 0,1-1 0,-22 1 15,22 21-15,-22-21 0,0 0 16,1 21-16,-22 0 0,0 0 0,-21-21 16,21 21-16,-42 0 46,0 0 126,0 0-156</inkml:trace>
  <inkml:trace contextRef="#ctx0" brushRef="#br2" timeOffset="210631.9">17378 10393 0,'-21'0'0,"21"-21"31,-22 21-15,22-21-16,-21 21 16,21 21 15,0 0-31,0 0 0,0 0 16,0 22-16,0-22 0,0 21 15,0 0-15,0 1 0,0-1 0,0 0 16,0 1-16,0-1 0,-21 0 15,21 1-15,-21 20 0,21-20 0,0 20 16,0-21-16,-21 22 0,0-1 16,21 1-16,-22-1 0,22 1 0,0-22 15,0 22-15,0-22 0,0 0 16,0 1-16,0-1 0,0 0 0,0 1 16,0-22-16,0 21 0,0-21 0,0 1 15,0-1-15,0 0 0,0 0 16,0-42 15,0 0-31,0 0 16,0-1-16,22 1 0,-22 0 15,21 0-15,-21 0 0,0 0 0,0-22 16,0 22-16</inkml:trace>
  <inkml:trace contextRef="#ctx0" brushRef="#br2" timeOffset="211820.22">17166 10308 0,'21'0'47,"0"0"-31,1 0-16,-1 0 0,21 0 16,-21 0-16,22 0 0,-1 0 0,-21 0 15,21 0-15,22 0 0,-22 0 16,22 0-16,-22 0 0,22 0 15,-1 0-15,22 0 0,-22 0 0,43 0 16,-21 0-16,21 0 0,21-21 16,-22 21-16,22 0 0,-21 0 0,21-21 15,-21 21-15,21-21 0,0 21 0,0 0 16,0 0-16,-21-21 0,21 21 16,-21 0-16,0 0 0,-1 0 0,1-22 15,0 22-15,0 0 0,0 0 16,0 0-16,-1 0 0,-20 0 0,0 0 15,-1 0-15,1 0 0,-21 0 0,-1 0 16,1 0-16,-1 0 0,-21 0 16,22 0-16,-22 0 0,1 0 0,20 0 15,-21 0-15,1 0 0,-22 0 16,21 0-16,1 0 0,-22 0 16,0 0-16,21 0 0,-21 0 0,22 0 15,-22 0-15,0 0 0,21 0 0,-20-21 16,-1 21-16,0 0 0,0 0 15,0 0-15,0 0 32,-21 21 30,0 1-62,0-1 0,0 0 16,0 0-16,0 0 0,0 22 15,0-22-15,0 21 0,0 22 0,0-22 16,0 0-16,-21 22 0,21-22 16,0 22-16,0-22 0,0 0 0,0 1 15,0 20-15,0-21 0,0 1 0,0-1 16,0 22-16,0-22 0,0 0 16,0 1-16,0-1 0,0 0 0,0 1 15,0-22-15,0 21 0,0 0 0,0-20 16,0-1-16,0 0 0,0 0 15,0 0-15,0 0 0,0 1 0,0-1 16,-21 0-16,0 0 16,0-21-16,0 21 0,21 0 15,-22-21-15,1 22 0,0-22 0,0 0 16,0 0-16,-22 21 0,22 0 0,0-21 16,-21 0-16,21 0 0,-22 21 15,22-21-15,-21 0 0,-1 0 0,1 0 16,21 21-16,-21-21 0,-1 0 0,-20 0 15,20 0-15,-20 0 0,21 0 16,-43 0-16,21 0 0,-20 0 0,-22 0 16,0 0-16,0 0 0,0 0 0,1 0 15,-22 0-15,21 0 0,-21 0 16,0 0-16,0 0 0,0 0 16,0 0-16,0 0 0,21 21 0,-21-21 15,21 0-15,-21 0 0,21 0 16,-21 0-16,21 0 0,-21 0 0,22 0 15,-22 0-15,21 0 0,0 0 0,21 0 16,-21 0-16,22 0 0,-1 0 16,22 0-16,-1 0 0,1 0 0,20 0 15,1 0-15,21 0 0,0 0 0,-1 0 16,1 0-16,21-21 31,0 0-15,0 0-16,21 21 15,-21-21-15</inkml:trace>
  <inkml:trace contextRef="#ctx0" brushRef="#br2" timeOffset="212153.03">17653 10689 0,'0'0'16,"0"-21"-16,0 42 15,0 0 1,0 1-16,0-1 0,0 0 0,0 21 16,0 1-16,0-1 0,0 0 15,21 1-15,-21-1 0,0 21 0,0-20 16,0-1-16,0 0 0,0 22 0,0-43 15,0 21-15,0 1 0,0-22 16,-21 21-16,21-21 0,-21 1 16,21-1-16,0-42 31,0-1-15,0 1-16,0-21 0,0 21 0</inkml:trace>
  <inkml:trace contextRef="#ctx0" brushRef="#br2" timeOffset="212464.85">17589 10837 0,'-21'-21'0,"42"42"0,-42-63 0,21 21 15,0 0-15,0 0 16,0-1-16,0 1 0,21 0 16,1 0-16,-1 21 0,21-21 15,-21 21-15,0 0 0,22 0 16,-22 0-16,21 0 0,-21 0 0,1 0 15,20 21-15,-21 0 0,0 21 0,-21-20 16,0-1-16,0 21 0,0-21 16,0 22-16,0-22 0,-21 0 0,0 21 15,-21-21-15,20 1 0,1-1 16,-21 0-16,21 0 0,-22 0 0,22 0 16,0-21-16,0 22 0,21-1 0,-21-21 15,21 21-15,21-21 31,0 0-15,0 0-16</inkml:trace>
  <inkml:trace contextRef="#ctx0" brushRef="#br2" timeOffset="213060.02">17907 11494 0,'0'-22'31,"0"1"-31,21 21 16,0-21-16,43-127 16,-64 106-16,0-1 15,21 22-15,-21-21 0,0 21 16,0-1-16,0 1 0,0 0 0,-21 21 15,0 0 1,-1 0-16,22 21 16,-21 0-16,21 1 0,0-1 15,0 0-15,0 0 0,0 0 16,0 0-16,0 1 0,0-1 16,0 0-16,0 0 0,0 0 0,43 0 15,-22-21-15,0 0 16,-21 22-16,21-22 15,0 0 1,-21-22-16,21 1 16,1 0-16,-22 0 15,0 0-15,21 0 0,0-1 0,-21 1 16,21 0-16,-21 0 0,0 0 16,0 0-16,21 21 0,-21-22 0,21 22 15,-21 22 1,0-1-16,0 0 15,0 0-15,0 0 0,0 22 0,0-22 16,0 0-16,0 21 0,0-21 16,0 1-16,0-1 0,0 0 15,0 0-15,0 0 0,0 0 16,0-42 15,0 0-31,0 0 16,22 0-16,-22 0 0</inkml:trace>
  <inkml:trace contextRef="#ctx0" brushRef="#br2" timeOffset="213228.92">18309 10880 0,'0'0'0,"-21"-21"16,0 21-1,0 0-15,21 21 31,0 0-31,0 0 16,21 0-16,0-21 16,0 21-16,0-21 0</inkml:trace>
  <inkml:trace contextRef="#ctx0" brushRef="#br2" timeOffset="213663.67">18690 11028 0,'-63'0'32,"41"0"-32,1 0 0,0 0 0,21 21 15,-21-21-15,0 21 0,21 0 16,-21 1-16,21-1 0,-22 21 0,1-21 16,21 0-16,0 22 0,0-22 0,-21 21 15,21-21-15,0 1 0,0-1 16,0 0-16,0 0 0,0 0 0,21 0 15,0 1-15,1-22 16,-1 0-16,0 0 0,0 0 16,21 0-16,-20 0 0,-1 0 0,0-22 15,0 1-15,0 21 0,0-21 0,1 0 16,-1 0-16,-21 0 0,0-22 16,21 22-16,-21 0 0,0-21 0,0 20 15,0-20-15,0 21 0,0 0 16,-21-22-16,0 22 0,-1 21 0,1-21 15,0 21-15,0-21 0,0 21 0,0 0 16,-1 0-16,1 0 16,0 21-16,0 0 0,21 0 0,-21 1 15,21-1-15,0 0 16,0 0-16,0 0 0,0 0 16,21 1-16,0-22 0,0 0 15,0 0-15,1 0 0</inkml:trace>
  <inkml:trace contextRef="#ctx0" brushRef="#br2" timeOffset="214027.47">18881 11113 0,'0'0'0,"0"-64"32,0 43-32,0 0 31,21 21-31,0 0 15,0 0-15,-21 21 0,21 0 0,0-21 16,-21 21-16,22 0 0,-22 22 16,21-22-16,-21 0 0,0 21 0,0-20 15,0-1-15,0 21 0,0-21 16,0 0-16,0 1 0,0-1 0,0 0 16,0 0-16,0 0 15,0-42 1,0 0-1,0 0-15,0 0 16,0-1-16,0 1 0,0 0 16,0 0-16,0 0 0,0 0 0,21-22 15,0 22-15,0 0 0,-21 0 0,21 0 16,1-1-16,-1 1 16,0 0-16,0 0 0,0 21 0</inkml:trace>
  <inkml:trace contextRef="#ctx0" brushRef="#br2" timeOffset="214207.36">19304 11007 0,'0'63'16,"0"-126"-16,0 169 16,0-85-16,0 0 0,-21 0 0,21 0 15,-21 0-15,21 1 0,0-1 16,0 0-16,0 0 16,-22-21-16,22 21 0,0-42 46,0 0-46,0 0 16,0 0-16</inkml:trace>
  <inkml:trace contextRef="#ctx0" brushRef="#br2" timeOffset="214369.27">19262 10816 0,'0'0'0,"-22"0"15,1 0-15,21-21 0,-21 21 0,0 0 16,0 0-1,21 21 1,0 0 0,21-21-16,0 0 15,0 0-15</inkml:trace>
  <inkml:trace contextRef="#ctx0" brushRef="#br2" timeOffset="-214404.87">19600 10647 0,'0'0'0,"0"21"32,0 0-32,-21 0 15,21 1-15,0-1 0,0 0 16,0 21-16,-21-21 0,21 22 0,-21-1 16,21 0-16,-21 1 0,-1-1 15,22-21-15,-21 22 0,21-1 0,0 0 16,-21 1-16,21-22 0,0 21 0,0-21 15,0 0-15,0 1 0,0-1 16,21-21-16,0 0 0,1 0 0,-1 0 16,0 0-16,0 0 0,0 0 0,0 0 15,1-21-15,-1-1 0,0 1 16,0 0-16,-21 0 0,21 0 16,0 0-16,1-1 0,-22 1 0,0 0 15,21 0-15,-21 0 0,21 21 16,-21-21-16,21 21 0,-21 21 31,0 0-31,-21 0 16,0 0-16,0 0 0,21 1 15,0-1-15,0 0 0,0 0 16,0 0-16,0 0 16,0 1-16,21-22 0,0 0 15,0 0-15,0 0 16,0 0-16,1 0 0,-1-22 0,0 1 15,0 21-15,0-21 0,0 0 0,-21 0 16,22 0-16,-1-1 0,-21 1 16,0-21-16,0 21 0,0 0 0,21-1 15,-21 1-15,0 0 0,0 42 32,0 0-17,0 1-15,0-1 0,0 21 0,0-21 16,0 0-16,0 22 0,0-1 15,0 0-15,-21 1 0,21-1 16,0-21-16,0 43 0,0-22 0,0 0 16,0 1-16,0-1 0,0 0 15,0 1-15,-21-1 0,-1 0 0,22 1 16,-21-1-16,21-21 0,0 22 0,-21-22 16,0 0-16,21 0 0,-21 0 15,21 0-15,-21-21 16,21-21-16,0 0 15,0 0-15,0 0 0,0 0 16,0-22-16,0 22 0,0-21 0</inkml:trace>
  <inkml:trace contextRef="#ctx0" brushRef="#br2" timeOffset="-214189">19431 10922 0,'0'-21'16,"0"42"-16,42-42 15,-21 21-15,1 0 0,20 0 16,-21 0-16,21 0 0,1-21 0,-1 21 16,0 0-16,-20 0 0,20 0 15,-21 0-15,21 0 0,-20-21 16,-1 21-16,0 0 0</inkml:trace>
  <inkml:trace contextRef="#ctx0" brushRef="#br2" timeOffset="-213528.38">20616 10710 0,'-63'0'16,"42"0"0,-1 22-16,1-1 0,0 0 0,0 0 15,0 0-15,0 22 0,-1-22 16,1 0-16,0 21 0,21 1 0,0-22 16,-21 21-16,21 0 0,0 1 0,-21-1 15,21-21-15,0 22 0,0-1 16,0-21-16,21 21 0,0-20 0,-21-1 15,21 0-15,0-21 0,1 21 0,-1-21 16,0 0-16,0 0 0,21 0 16,-20 0-16,-1 0 0,21 0 0,-21-21 15,22 0-15,-22 21 0,21-21 16,-21-1-16,0-20 0,22 21 16,-22-21-16,0 20 0,-21-20 0,21 0 15,-21-1-15,0 22 0,0-21 0,0 0 16,0-1-16,0-20 0,0 20 15,-21 1-15,21 21 0,-21-21 0,0-1 16,-22 22-16,22 0 0,0 21 16,-21 0-16,21 0 0,-22 0 0,22 0 15,-21 0-15,21 0 0,-43 63 16,64-41-16,0 20 16,0 0-16,0 1 0,0-22 0,0 21 15,21 0-15,22 1 0,-22-1 0,21 0 16,0 1-16,-20-1 0,20-21 15,0 22-15,1-1 0,-22-21 0,21 0 16,-21 22-16,0-22 0,-21 0 0,0 0 16,0 0-16,0 0 0,0 1 15,0-1-15,-21 0 0,0-21 0,0 21 16,-21 0-16,20-21 0,-20 21 16,0-21-16,21 0 0,-22 0 0,22 22 15,0-22-15,0 0 0,0 0 0,-1 0 16,22-22-1,22 1 1,-1 0-16,0 0 0,0 0 16</inkml:trace>
  <inkml:trace contextRef="#ctx0" brushRef="#br2" timeOffset="-213172.58">21040 10986 0,'-22'0'32,"22"21"-32,0 0 0,-21 0 0,21 0 15,0 0-15,0 1 0,0-1 16,0 0-16,0 21 0,0-21 16,0 1-16,0-1 0,0 0 0,0 0 15,0 0-15,0 0 0,0 1 0,21-22 16,1 0-16,-1 0 15,0 0-15,0 0 0,0-22 16,0 1-16,1 21 16,-22-21-16,21 0 0,-21 0 0,21 0 15,-21-1-15,0 1 0,0-21 0,0 21 16,0 0-16,0-1 0,0 1 16,0 0-16</inkml:trace>
  <inkml:trace contextRef="#ctx0" brushRef="#br2" timeOffset="-212836.77">21294 11091 0,'0'0'0,"21"-21"16,0 0-1,0 0-15,-21 0 16,21 21-16,-21-21 0,21 21 16,-21-22-16,-21 22 31,0 0-31,21 22 16,0-1-16,-21 0 0,0 0 0,21 0 15,-21 0-15,21 1 0,0-1 0,0 0 16,0 0-16,-22 0 0,22 0 15,0 1-15,0-1 0,0 0 0,0 0 16,0 0 0,22-21-16,-1 0 15,0 0-15,0 0 0,0 0 16,0 0-16,1-21 0,-1 0 0,0 21 16,0-21-16,0 0 0,0-1 15,1 1-15</inkml:trace>
  <inkml:trace contextRef="#ctx0" brushRef="#br2" timeOffset="-212289.27">21590 11007 0,'0'0'32,"0"21"-17,-21 0-15,21 0 0,-21 0 0,21 1 16,0-1-16,0 0 0,0 0 0,0 0 16,0 0-16,0 1 15,0-1-15,0 0 0,0 0 16,21-21-16,0 0 0,0 0 15,0 0-15,0 0 16,1 0-16,-1 0 0,0-21 16,0 0-16,-21 0 0,21-1 0,0 22 15,-21-42-15,22 21 0,-22 0 16,21 0-16,-21-1 0,0 1 0,21 0 16,-21 0-16,0 0 0,21 21 15,-21 21 16,-21 0-31,0 0 0,0 22 16,21-22-16,0 0 16,0 0-16,0 0 0,0 0 0,0 1 15,0-1-15,0 0 0,21-21 16,0 0-16,0 0 16,0 0-16,0 0 0,1 0 15,-1-21-15,-21 0 0,21-1 16,0 22-16,-21-21 0,0 0 0,21 0 15,-21 0-15,21 0 0,-21-1 0,0 1 16,0 0-16,0 0 16,0 0-16,0 42 31,0 0-31,0 0 16,0 0-16,0 1 0,0-1 15,0 0-15,0 0 0,0 0 16</inkml:trace>
  <inkml:trace contextRef="#ctx0" brushRef="#br2" timeOffset="-211492.31">18309 8573 0,'0'0'0,"0"-22"16,0 1-16,0 0 16,0 0-1,0 0 1,0 42 15,0 0-31,21 0 0,0 22 16,1-1-16,-1 21 0,0 1 15,21 21-15,-21-22 0,22 22 0,-1-22 16,0 1-16,1 20 0,20-20 16,-20-1-16,-1 1 0,-21-1 0,21 1 15,-20-1-15,20 1 0,-21-1 0,0-20 16,0 20-16,-21-20 0,22-1 16,-1 0-16,-21-21 0,21 22 0,-21-22 15,0 0-15,21 0 0,-21 0 0,0 1 16,-21-22 31,21-22-47,-21 1 0,0 21 15,-1-21-15,22 0 0,-21 0 0,0-22 16,0 22-16</inkml:trace>
  <inkml:trace contextRef="#ctx0" brushRef="#br2" timeOffset="-211208.47">18478 9673 0,'0'0'0,"0"21"47,0 1-47,22-1 16,-1 0-16,0 0 0,0 0 0,21 0 16,1 1-16,-1-1 0,-21 0 0,22 0 15,-1 0-15,-21 0 0,21 1 16,-20-22-16,-1 21 0,0 0 0,0-21 15,0 21-15,0 0 0,-21 0 16,22-21-16,-1 0 31,0 0-15,-21-21 0,0 0-16,0 0 0,21 0 15,-21 0-15</inkml:trace>
  <inkml:trace contextRef="#ctx0" brushRef="#br2" timeOffset="-211000.59">19219 9525 0,'0'-21'15,"0"42"-15,21-63 0,-21 63 16,0 0-16,0 0 16,0 0-16,0 22 0,0-1 0,-21 0 15,21 1-15,-21-1 0,0-21 0,21 22 16,-21-1-16,0-21 15,21 21-15,0-20 0,0-1 0,-22 0 0,22 0 16,0 0-16,0 0 16,22-21-1</inkml:trace>
  <inkml:trace contextRef="#ctx0" brushRef="#br2" timeOffset="-209392.14">16362 12827 0,'0'21'15,"-21"-21"-15,21 21 16,21-21 15,0 0-31,0 0 16,0 0-16,0 0 0,22 0 0,-1 0 16,0 0-16,1 0 0,-1 0 15,0 0-15,1 0 0,-1 0 0,0 0 16,22 0-16,-22 0 0,1 0 15,20 0-15,-21-21 0,1 21 0,-1 0 16,-21 0-16,22 0 0,-22 0 16,0 0-16,0 0 15,-21-21 1,-21 21 0,0 0-16,0-21 0,-1 21 15,1 0-15,0-21 0,0 21 16,0 0-16,0-21 0,-1 21 15,1 0-15,0 0 0,-21-22 0,21 22 16,-1-21-16,1 21 0,0 0 16,0 0-16,0 0 15,42 0 17,0 0-17,21 0-15,-20 0 0,-1 21 16,0 1-16,21-22 0,-21 21 0,22-21 15,-22 21-15,21-21 16,-21 21-16,1-21 0,20 21 0,-21-21 16,-21 21-16,21-21 0,-21 22 0,0-1 15,0 0 1,0 0-16,-21 0 0,0-21 16,0 21-16,0 1 0,-1-1 15,-20-21-15,21 21 0,0 0 0,0-21 16,-1 21-16,1 0 0,0-21 0,0 22 15,0-22-15,21 21 0,-21-21 16,-1 0-16</inkml:trace>
  <inkml:trace contextRef="#ctx0" brushRef="#br2" timeOffset="-207064.01">18436 12954 0,'0'-21'16,"0"0"-1,0 0-15,21 21 0,-21-22 16,21 1-16,-21 0 0,0 0 0,0 0 15,0 0-15,0-1 0,0 1 16,0 0-16,0 0 0,0 0 16,-21 0-16,-21 21 15,21-22-15,0 22 0,-1 0 16,1 0-16,0 0 0,0 0 0,0 0 16,0 22-16,-22-22 0,43 21 15,-21 0-15,0 21 0,0-21 0,21 22 16,-21-22-16,21 21 0,0 1 15,0-1-15,0-21 0,-22 21 0,22 1 16,-21-22-16,21 21 0,0-21 0,0 22 16,0-22-16,0 0 15,0 0-15,21-21 0,1 0 16,-1 0-16,0 0 0,0 0 16,0 0-16,0 0 0,1-21 15,-1 0-15,0 0 0,0 0 0,0-1 16,22 1-16,-22 0 0,0-21 15,-21 21-15,21-22 0,0 22 0,0-21 16,-21 21-16,0-22 0,0 22 0,22-21 16,-22 21-16,0-1 0,0 1 15,21 21-15,-21 21 32,0 1-32,0-1 0,0 21 0,0-21 15,0 22-15,0-22 0,0 21 16,21 0-16,-21-20 0,0 20 15,21-21-15,-21 0 0,0 0 0,0 1 16,21-1-16,0 0 0,1-21 16,-1 0-16,0 0 0,0 0 15,0 0-15,0 0 0,1 0 0,-1 0 16,0-21-16,0 0 0,0-1 16,0 1-16,1 0 0,-22 0 0,21 0 15,0 0-15,-21-22 0,0 22 16,0-21-16,0 21 0,0-1 15,0-20-15,0 21 0,0 0 0,0 0 16,0 42 0,0 0-1,0 21-15,0-21 0,0 1 16,0 20-16,0-21 0,0 21 0,0 1 16,0-1-16,0-21 0,0 0 15,0 1-15,0-1 0,0 0 16,21-21-16,0 0 0,0 0 15,1 0-15,20 0 0,-21-21 16,0 21-16,0-21 0,1-1 16,-1 1-16,0 0 0,0 0 15,0 0-15,0-22 0,-21 22 16,0 0-16,0-21 0,22 21 0,-22-22 16,0 22-16,0 0 0,0 0 0,0 0 15,0-1-15,0 44 16,0-1-1,0 0-15,0 0 0,0 0 16,0 0-16,0 22 0,0-22 0,0 21 16,0-21-16,0 1 0,0 20 0,0-21 15,0 0-15,0 0 0,0 1 16,21-22-16,0 0 16,0 0-16,0 0 0,0 0 0,1 0 15,20 0-15,-21 0 0,0-22 16,22 1-16,-22 0 0,0 0 15,21-21-15,-21 20 0,1-20 16,-1 0-16,0-1 0,0 22 0,0-21 16,-21-43-16,0 43 0,0 0 15,0-1-15,0 22 0,0-21 16,0 21-16,0-1 0,0 1 0,0 42 31,-21 1-31,21-1 16,-21 21-16,21 0 0,-21 1 0,21-1 15,0 0-15,0 1 16,-21-1-16,21 22 0,-22-22 0,22 0 16,0 1-16,0 20 0,0-42 15,0 22-15,0-22 0,0 0 16,22 0-16,-1-21 0,0 21 16,0-21-16,21 0 0,-20 0 15,-1 0-15,0-21 0,21 0 0,-21 21 16,1-21-16,20 0 0,-21-22 0,0 22 15,0 0-15,1-21 0,-1 20 16,0-20-16,0 21 0,-21-21 0,0 20 16,0-20-16,0 21 0,0 0 15,0 0-15,0-1 0,0 44 32,0-1-32,0 0 15,0 0-15,0 21 0,0-20 0,0-1 16,0 21-16,0-21 0,0 22 0,0-22 15,0 0-15,0 0 0,0 0 16,0 0-16,0 1 0,21-1 0,0-21 16,1 0-16,-1 0 15,0 0-15,21 0 0,-21 0 0,1-21 16,-1 21-16,0-22 0,0 1 16,0 0-16,0 0 0,-21 0 15,0 0-15,0-1 0,0-20 0,0 21 16,0-21-16,0 20 0,0-20 0,-21 21 15,0 0-15,0-22 0,0 22 16,0 21-16,-1-21 0,-20 21 0,21 0 16,0 0-16,0 0 0,-1 0 0,1 0 15,0 0-15,0 21 0,0 0 16,0 1-16,21-1 0,-22 0 16,22 0-16,0 0 15</inkml:trace>
  <inkml:trace contextRef="#ctx0" brushRef="#br2" timeOffset="-206799.97">19664 12615 0,'0'0'0,"-21"0"0,-1 0 0,22-21 0,22 0 16,-1 21-16,-21-21 15,21 21-15,0 0 0,21 0 16,-20 0-16,20-21 0,0 21 0,1 0 16,-1-21-16,0-1 0,1 22 0,-1 0 15,0 0-15,1-21 16,-1 21-16,-21 0 0,0 0 0,0 0 16,1 0-16,-1 0 0,-21 21 31,-21-21-31,-1 22 0,1-1 15,-21 0-15,21 0 0</inkml:trace>
  <inkml:trace contextRef="#ctx0" brushRef="#br2" timeOffset="-206204.94">18605 14118 0,'22'-21'0,"-44"42"0,65-42 0,-22 0 0,0 0 15,0 0-15,0-1 0,1 1 16,-22 0-16,21 0 0,-21 0 0,0 0 16,0-1-16,0 1 0,0 0 15,0 0-15,-21 21 0,21-21 0,-22 21 16,-20 0-16,21 0 0,0 0 0,-22 0 16,1 0-16,21 21 0,-21 0 0,-1-21 15,22 21-15,-21 0 0,21 22 0,-1-22 16,1 0-16,0 0 0,21 0 0,0 22 15,0-22-15,0 0 0,0 0 0,21 0 16,0 1-16,22-1 0,-22-21 0,21 21 16,1 0-16,-22 0 0,21 0 0,0 1 15,1-1-15,-22 0 0,21 0 16,-21 0-16,1 0 0,-1 1 0,-21-1 16,0 0-16,0 0 0,0 0 15,-43 0-15,22-21 0,0 0 16,-21 0-16,-1 22 0,1-22 0,0 0 15,-1 0-15,-20 0 0,21 0 0,-1 0 16,1-22-16,0 1 0,20 21 0,-20-21 16,21 0-16,0 0 0,0 0 0,-1-1 15,22 1-15,0 0 0,0 0 16,0 0-16,22 21 0,-1-21 0,21-1 16,-21 22-16,22-21 0,-22 21 15,21-21-15,0 21 0,1 0 0</inkml:trace>
  <inkml:trace contextRef="#ctx0" brushRef="#br2" timeOffset="-205800.16">19071 14055 0,'-42'0'16,"21"0"-16,-1 21 15,1 0-15,21 0 16,0 0-16,0 1 0,0-1 0,0 0 15,0 21-15,0-21 0,0 1 16,0 20-16,0-21 0,0 0 16,0 0-16,0 22 0,21-22 15,-21 0-15,22 0 0,-1-21 0,0 21 16,0-21-16,0 0 0,0 0 16,1 0-16,-1-21 0,0 0 15,0 21-15,0-21 0,0 0 0,1-22 16,-1 22-16,0 0 0,-21-21 0,0 21 15,0-1-15,0-20 0,0 21 0,0-21 16,0 20-16,-21 1 0,0 0 16,21 0-16,-22 0 0,1 0 0,0 21 15,0 0-15,0 0 16,0 0-16,-1 0 0,1 21 16,21 0-16,0 0 0,-21 0 15,21 0-15,0 1 0,0-1 0,0 0 16,0 0-16,21-21 0,0 0 15,1 21-15,-1-21 0</inkml:trace>
  <inkml:trace contextRef="#ctx0" brushRef="#br2" timeOffset="-205428.31">19516 14118 0,'0'0'0,"0"-84"31,0 62-31,0 1 16,21 21-16,0 0 0,0 0 16,0 0-16,0 0 0,1 21 15,-1 1-15,0-1 0,0 0 16,0 21-16,0-21 0,-21 1 0,22-1 16,-22 21-16,21-21 0,-21 22 0,0-22 15,0 0-15,0 42 0,0-41 16,0-1-16,0 0 0,-21-21 47,21-21-47,0 0 0,0-1 0,0 1 15,0 0-15,0 0 0,0 0 0,0 0 16,0-1-16,0 1 0,0 0 16,0 0-16,0 0 0,21 0 0,-21-1 0,21 1 15,0 0-15,0 0 0,0 0 16,1 0-16,-1 21 0,21-22 15,-21 22-15</inkml:trace>
  <inkml:trace contextRef="#ctx0" brushRef="#br2" timeOffset="-205180.5">20299 13780 0,'0'0'0,"0"21"15,0 0-15,0 0 16,-21 0-16,21 0 0,0 1 0,-22 20 15,22 0-15,-21-21 0,21 22 0,0-22 16,0 21-16,-21 1 0,21-1 16,0-21-16,-21 21 0,21-20 0,0 20 15,0-21-15,0 0 0,0 0 0,0 22 16,0-22-16,0 0 0,0 0 16,21-21-1,0-21 1,-21 0-16,21 0 0,1 0 15</inkml:trace>
  <inkml:trace contextRef="#ctx0" brushRef="#br2" timeOffset="-204992.56">20087 14118 0,'0'0'0,"21"0"46,0 0-46,1 0 0,-1 0 16,0 0-16,0 0 0,0 0 16,0 0-16,1 0 0,-1-21 15,0 21-15,-21-21 0,21 21 0,0 0 16,0-21-16</inkml:trace>
  <inkml:trace contextRef="#ctx0" brushRef="#br2" timeOffset="-204620.77">20510 14118 0,'0'0'16,"22"21"-1,-1-21-15,0 0 16,0 0-16,0 0 16,0 0-16,1 0 0,-1 0 0,0 0 15,0-21-15,0 21 0,0 0 0,1-21 16,-1 21-16,0-21 0,-21 0 15,0 0 1,-21 21 0,0 0-16,-1 0 0,1 0 0,0 0 15,0 21-15,0-21 0,0 21 16,-1 0-16,22 0 0,0 0 16,-21 1-16,21-1 0,0 0 0,0 0 15,0 0-15,0 0 0,0 1 0,0-1 16,0 0-1,0 0-15,21 0 0,1-21 16,-1 0-16,0 0 16,0 0-16,0 0 0,0 0 0,1 0 15,20 0-15,-21-21 0,21 0 0,-20 21 16</inkml:trace>
  <inkml:trace contextRef="#ctx0" brushRef="#br2" timeOffset="-204048.76">21336 14034 0,'0'-22'0,"0"44"0,0-65 0,0 22 16,0 0-16,0 0 0,-21 0 15,0 21-15,-1-22 16,1 22-16,0 0 16,0 0-16,0 0 0,21 22 0,-21-1 15,-1-21-15,22 21 0,-21 0 0,21 0 16,0 0-16,-21 22 0,21-22 0,-21 0 15,21 0-15,0 0 0,0 1 0,0-1 16,0 0-16,0 0 0,0 0 0,0 0 16,0 1-16,0-1 15,21-21-15,0 0 0,0 0 16,1 0-16,-1 0 16,0 0-16,-21-21 0,21-1 0,0 22 15,0-21-15,1 0 0,-1 0 0,0 0 16,0 0-16,0-1 0,0-20 0,1 21 15,-22-21-15,21-1 0,0 1 0,-21 0 16,0-1-16,0-20 0,21 20 16,-21-20-16,0 21 0,0-1 0,0 1 15,0 0-15,21 20 0,-21-20 0,0 21 16,0 42 0,0 0-16,0 0 15,-21 22-15,21-1 0,-21 0 0,21 1 16,0-1-16,0 0 15,0 22-15,-21-22 0,21 1 0,0-1 16,0 0-16,0 1 0,0-22 0,0 21 16,0-21-16,0 0 0,0 1 0,0-1 15,0 0-15,21 0 0,-21 0 0,21-21 16,0 0-16,0 21 0,1-21 16,-1 0-16,0 0 15,0 0-15,0 0 0,0-21 0,1 0 16,-1 21-16,0-21 0,0 21 0,0-21 15,0 0-15,1 21 0</inkml:trace>
  <inkml:trace contextRef="#ctx0" brushRef="#br2" timeOffset="-203876.86">21907 14161 0,'0'21'31,"0"-42"16,-21 21-47,0-22 0</inkml:trace>
  <inkml:trace contextRef="#ctx0" brushRef="#br3" timeOffset="-195517.18">24342 5906 0,'0'0'0,"-22"0"16,1 21-16,0-21 0,0 0 15,0 0-15,0 0 0,-1 0 16,22 21-16,-21-21 16,0 0-16,0 0 15,42 0 48,21 0-63,-20 0 15,-1 0-15,21 0 0,0 0 0,22 0 16,-1 0-16,1 0 0,-1 0 16,1-21-16,21 21 0,-22 0 0,1 0 15,-1 0-15,1 0 0,-1 0 16,-21 0-16,1 0 0,-1 0 0,0 0 15,-20 0-15,-1 0 0,0 0 0,-21-21 16,0-1 15,0 1-31,-21 21 0,0 0 16,21-21-16,-22 21 0,1-21 16,0 21-16,0-21 0,0 21 0,0-21 15,-1 21-15,-20 0 0,21-22 16,0 22-16,0-21 0,-1 21 0,1 0 15,0 0-15,0 0 0,42 0 47,0 21-31,0-21-16,1 0 0,-1 0 0,21 22 16,-21-22-16,0 21 15,22-21-15,-22 0 0,0 21 0,0-21 16,0 0-16,1 21 0,-1-21 0,0 0 15,-21 21-15,0 0 16,0 1-16,0-1 16,0 0-16,-21-21 0,0 21 15,-1 0-15,1 0 0,0-21 0,0 22 16,-21-1-16,20 0 0,1 0 0,0-21 16,-21 21-16,21 0 0,-1-21 15,22 22-15,-21-22 0,0 0 16,21 21-16,-21-21 0</inkml:trace>
  <inkml:trace contextRef="#ctx0" brushRef="#br3" timeOffset="-194036.98">25844 5652 0,'0'0'15,"-21"-22"-15,21 1 0,0 0 0,0 0 16,0 0-16,0 0 0,0-1 16,0 1-16,0 42 31,0 1-31,0-1 0,0 0 15,0 21-15,0 1 0,-21-1 0,21 0 16,0 1-16,0-1 16,0 0-16,0 1 0,-21-1 0,21 0 15,0 1-15,0-22 0,0 21 0,0 0 16,0-20-16,0-1 0,21 0 16,0 0-16,0 0 0,1-21 15,-1 21-15,21-21 0,-21 0 0,0 0 16,1 0-16,20-21 0,-21 21 15,0-21-15,0 0 0,22 0 0,-22 0 16,0-1-16,0-20 0,0 21 0,1-21 16,-1-1-16,0 1 0,0 0 15,0-1-15,-21 1 0,21-22 0,-21-20 16,0 20 0,0 43-16,0-21 0,0-1 0,0 22 15,0 0-15,0 0 0,0 0 16,0 42-1,0 0-15,0 0 16,0 0-16,0 22 0,0-1 16,0-21-16,0 43 0,0-22 0,0 0 15,0 1-15,0-1 0,0 0 0,0 1 16,0-1-16,0 0 0,0-20 16,0 20-16,0-21 0,0 0 15,22 0-15,-1 1 0,0-22 0,0 21 16,0-21-16,0 0 15,1 0-15,20 0 0,-21-21 0,0 21 16,0-22-16,22 1 0,-22 0 0,0 0 16,0 0-16,0-22 0,1 22 15,-1-21-15,-21 21 0,0 0 0,0-22 16,21 1-16,-21 21 16,0 0-16,0-1 0,0 44 31,0-1-31,-21 0 15,21 0-15,-21 0 0,21 0 16,0 1-16,-22-1 0,22 0 0,-21 0 16,0 0-16,21 0 0,0 1 15,0-1-15,-21 0 0,0 0 16,21-42 15,0 0-15,0 0-16,0-1 15,21 1-15,0 0 0,-21 0 0,21-21 16,0 20-16,1 1 0,-1-21 16,21 21-16,-21-22 0,22 22 0,-1 0 15,-21 0-15,21 21 0,1 0 16,-22 0-16,0 0 0,0 0 16,0 21-16,-21 0 0,0 0 0,0 1 15,0-1-15,0 0 0,0 21 16,0-21-16,0 1 0,0 20 0,0-21 15,0 0-15,0 0 0,0 1 0,0-1 16,22 0-16,-1-21 16,0 0-16,0 0 0,0 0 15,0 0-15,1 0 0,-1 0 16,0-21-16,0 0 0,0-1 0,0 22 16,1-21-16,-1-21 0,0 21 15,0 0-15,-21-22 0,0 22 16,21-21-16,-21 21 0,0-22 0,0 1 15,0 21-15,0 0 16,0 42 0,0 21-1,0-21-15,0 0 0,0 22 16,0-22-16,0 0 0,0 21 0,0-20 16,0-1-16,0 0 0,0 0 15,0 0-15,0 0 0,21-21 16,1 0-1,-1 0 1,0-21-16,0 0 0</inkml:trace>
  <inkml:trace contextRef="#ctx0" brushRef="#br3" timeOffset="-193824.1">27538 5440 0,'0'0'0,"-21"0"16,21 21-16,-22-21 0,1 0 15,21 21-15,0 0 16,0 1 0,21-22-1,1 0-15,20 21 16</inkml:trace>
  <inkml:trace contextRef="#ctx0" brushRef="#br3" timeOffset="-192496.12">28257 5842 0,'22'-42'31,"-22"21"-31,0-1 0,0 1 0,21 0 16,-21 0-16,0 0 0,0 0 15,0-1-15,0 1 0,-21 0 16,-1 0-16,1 21 0,0 0 0,0 0 16,0 0-16,-22 0 0,22 0 15,-21 0-15,0 21 0,20 0 0,-20 22 16,0-22-16,21 21 0,-22-21 15,22 22-15,0-1 0,0 0 0,0 1 16,-1-1-16,22-21 0,0 21 16,0-20-16,0-1 0,0 0 15,0 0-15,22 0 0,-1-21 0,0 0 16,0 0-16,0 0 0,22 0 16,-22 0-16,0 0 0,21 0 0,-21-21 15,22 0-15,-22 0 0,21 21 0,-21-21 16,1-1-16,-1-20 0,0 21 15,0 0-15,0 0 0,-21-1 0,21-20 16,-21 21-16,0 0 0,0 0 16,0-1-16,0 1 15,0 42 1,0 1-16,0-1 16,0 0-16,0 0 0,0 21 0,0-20 15,-21 20-15,21-21 0,0 21 16,0 1-16,-21-1 0,21 0 0,-21 1 15,21-1-15,0 0 0,-21 1 0,0 20 16,-1-20-16,22-1 0,0 21 16,-21-20-16,21 20 0,-21-20 0,21-1 15,0 0-15,0 1 0,0-22 16,0 0-16,0 21 0,0-21 16,21-21-16,-21 22 0,21-22 0,1 0 15,-1-22-15,0 1 16,0 0-16,-21 0 0,21 0 15,0 0-15,1-22 0,-1 22 0,-21-21 16,21-22-16,0 22 0,-21-22 0,21 22 16,0-21-16,-21-1 0,0 1 15,22 20-15,-22-20 0,21-1 0,-21 1 16,21-1-16,-21 22 0,0-22 16,0 22-16,0 0 0,0-1 0,0 1 15,0 21-15,0 0 0,0 0 0,0 42 47,0 21-31,0-21-16,0 0 0,0 22 0,0-22 15,0 0-15,0 21 0,0-20 16,0-1-16,0 21 0,0-21 0,21 0 16,-21 1-16,21-22 0,0 0 15,1 0 1,-1 0-16,0 0 0,0 0 15,0 0-15,0-22 0,1 1 16,-1 0-16,-21 0 0,21 0 0,0 0 16,0-1-16,-21 1 0,21 0 0,-21-21 15,22 21-15,-22-1 0,0 1 16,0 0-16,0 42 47,0 0-47,-22 1 0,22-1 15,-21 0-15,21 0 0,0 0 16,0 22-16,0-22 0,0 0 16,0 0-16,0 0 0,0 0 0,21 1 15,1-1-15,-1-21 0,0 0 16,0 0-16,0 0 16,0 0-16,1 0 0,20 0 15,-21-21-15,0 21 0,0-22 0,22 1 16,-22 0-16,0 0 0,0 0 0,0 0 15,1-1-15,-1 1 0,-21 0 16,0-21-16,0 21 0,0-1 0,0 1 16,0 0-16,0 0 0,0 0 15,-21 21-15,-1 0 16,1 0-16,0 21 16,21 0-16,0 0 0,-21 22 0,21-22 15,-21 0-15,21 21 0,0-21 0,0 1 16,0-1-16,0 0 0,0 0 15,0 0-15,0 0 0,21-21 32,0 0-32,0 0 0,0 0 15,1 0-15,-1 0 0,0-21 0,0 0 16</inkml:trace>
  <inkml:trace contextRef="#ctx0" brushRef="#br3" timeOffset="-191888.47">30353 5525 0,'0'0'0,"-21"0"0,0-22 0,-1 1 16,1 21-16,0 0 0,0 0 15,-21-21-15,20 21 0,1 0 0,0 0 16,0 0-16,-21 0 0,20 0 0,1 0 16,0 21-16,-21 0 0,21-21 15,-1 22-15,1 20 0,0-21 0,0 0 16,0 22-16,0-22 0,21 21 16,0-21-16,0 43 0,0-43 15,0 0-15,0 0 0,0 0 16,21 1-16,0-22 15,0 0-15,0 0 0,22 0 0,-22 0 16,0 0-16,21 0 0,-21-22 16,22 1-16,-22 21 0,0-21 0,21 0 15,-20 0-15,20-22 0,-21 22 16,0 0-16,0-21 0,1-1 0,-1 1 16,-21 21-16,21-21 0,-21-1 15,0 1-15,0 0 0,0 20 0,0-20 16,0 0-16,0 21 0,0-22 0,0 22 15,0 0-15,0 42 32,0 0-32,-21 22 15,21-22-15,-21 21 0,21 0 0,0 1 16,0-1-16,0 0 0,0 1 16,0-1-16,0 0 0,0 1 0,0-1 15,0 0-15,0-20 0,0-1 16,21 21-16,0-21 0,0 0 15,0-21-15,0 0 0,1 0 0,-1 0 16,0 0-16,0 0 0,0 0 16,22-21-16,-22 0 0,0 21 0</inkml:trace>
  <inkml:trace contextRef="#ctx0" brushRef="#br3" timeOffset="-190724.13">30946 5461 0,'0'-21'0,"0"42"0,0-63 15,0 21-15,-22-1 16,1 22-16,0-21 0,0 21 16,0 0-16,0 0 0,-1 21 15,1 1-15,0-1 0,0-21 0,0 42 16,0-21-16,21 0 0,-22 22 16,1-22-16,21 0 0,0 21 15,0-20-15,0 20 0,0-21 0,0 0 16,0 0-16,0 1 0,0-1 15,21 0-15,1-21 16,-1 0-16,0 0 16,0 0-16,0-21 0,0 0 0,1 21 15,-1-22-15,-21 1 0,21-21 16,0 21-16,0 0 0,-21-22 0,0 22 16,0-21-16,21 21 0,-21-1 15,0-20-15,0 21 0,0 0 0,0 0 16,22-1-16,-22 1 0,0 42 31,0 1-31,0-1 16,0 0-16,0 0 0,0 0 15,0 22-15,0-22 0,0 0 0,0 21 16,0-21-16,0 1 0,0 20 16,0-21-16,21-21 0,0 21 0,0 0 15,0-21-15,0 0 0,1 0 16,20 0-16,-21 0 0,0 0 0,0 0 15,1-21-15,-1 0 0,0 0 16,0 0-16,-21 0 0,21-22 0,0 22 16,-21-21-16,22 21 0,-22-22 0,0 1 15,21 0-15,0-1 0,-21 1 16,0 0-16,0-1 0,21 22 0,-21-21 16,0-1-16,21 22 15,-21 0-15,0 63 31,0-20-31,0 20 0,0-21 16,0 21-16,-21 1 0,21-1 16,0 0-16,0 1 0,0-1 0,0 0 15,0 1-15,0-22 0,0 21 16,0 1-16,0-22 0,21 21 0,0-21 16,-21 0-16,22 1 15,-1-22-15,0 21 0,0-21 0,0 0 16,0 0-16,1 0 0,-1 0 15,0 0-15,0-21 0,21-1 0,-20 22 16,-1-21-16,0 0 0,21-21 0,-21 21 16,1-1-16,-1-20 0,0 21 15,0 0-15,-21-22 0,0 22 0,0 0 16,0-21-16,0 21 0,0-1 16,0 1-16,-21 21 15,0 0-15,0 0 16,21 21-16,-22-21 0,1 22 0,0-1 15,0 0-15,0 0 16,0 0-16,21 22 0,-22-22 0,22 21 16,-21-21-16,21 0 0,0 1 15,0-1-15,0 0 0,0 0 0,0 0 16,21-21 0,1 0-16,-1 0 0,0 0 15,0 0-15,0-21 0,0 0 16,1 0-16,-22 0 0,21-1 15,-21 1-15,21 0 0,0 0 0,-21 0 16,0 0-16,0-1 0,0 1 16,21 0-16,-21 0 0,0 42 47,0 0-47,0 0 0,0 1 15,0-1-15,0 0 0,0 21 0,0-21 16,0 1-16,0-1 0,0 0 15,21 0-15,1-21 16,-1 0-16,0 0 16,0 0-16,0 0 0,0 0 0,1 0 15,-1-21-15,0 0 0,-21 0 16,21-1-16,0 1 0,0 0 16,-21 0-16,22 0 0</inkml:trace>
  <inkml:trace contextRef="#ctx0" brushRef="#br3" timeOffset="-190500.26">31369 5228 0,'0'0'0,"-21"0"0,0 0 0,-1 0 15,22 21-15,22-21 31,-1 0-31,0 0 16,0 0-16,21 0 0,22 0 16,-22 0-16,-21 0 0,22 0 15,-1-21-15,0 21 0,22-21 0</inkml:trace>
  <inkml:trace contextRef="#ctx0" brushRef="#br3" timeOffset="-190176.33">32999 4995 0,'0'0'0,"0"-21"0,-21 21 0,21 21 31,-22 1-31,22-1 0,-21 21 16,21 0-16,-21 1 0,21-1 16,0 0-16,0 1 0,-21-1 0,21 0 15,-21-20-15,21 20 0,0-21 16,0 21-16,0-20 0,0-1 0,0 0 16,0 0-16,0 0 15,21-21 1,0-21-1,-21 0-15,21 21 0</inkml:trace>
  <inkml:trace contextRef="#ctx0" brushRef="#br3" timeOffset="-189672.62">32808 5186 0,'0'0'0,"-21"-21"0,21-22 0,-21 22 15,21 0-15,0 0 0,0 0 16,0 0-16,0-1 0,0 1 15,21 0-15,21 21 0,-20 0 16,20-21-16,0 21 16,1 0-16,-1 0 0,0 0 0,1 21 15,-22 0-15,21 0 0,-21 1 16,0 20-16,-21-21 0,0 21 16,0-20-16,0-1 0,0 21 0,-21-21 15,-21 0-15,0 1 0,20-1 16,-20 0-16,0 0 0,-1 0 0,1-21 15,0 0-15,21 21 0,-22-21 16,22 0-16,0 0 0,0 0 0,42 0 31,0 0-31,0-21 16,22 21-16,-22 0 16,21 0-16,0 0 0,-20 0 0,20 0 15,0 0-15,-21 0 0,1 0 16,-1 0-16,0 0 0,0 21 15,-21 1-15,21-22 0,-21 21 0,0 0 16,0 0-16,-21 0 0,0 0 16,0-21-16,0 22 0,-1-1 0,1 0 15,-21-21-15,21 21 0,0 0 16,-1-21-16,1 0 0,0 21 16,0-21-16,21-21 31,0 0-16,21 21-15,0-21 0,0 0 0</inkml:trace>
  <inkml:trace contextRef="#ctx0" brushRef="#br3" timeOffset="-189083.94">33528 5313 0,'-64'0'31,"43"0"-31,21 21 0,-21-21 0,21 21 16,-21 0-16,21 1 16,0-1-16,0 0 15,0 0-15,21-21 0,-21 21 16,21-21-16,0 0 0,1 0 0,-1 0 16,21 0-16,-21 0 0,22 0 15,-22 0-15,0 0 0,21 0 16,-21-21-16,1 21 0,-1-21 0,0 0 15,0 21-15,0-21 0,-21-1 16,0 1-16,21 0 0,-21 0 0,0 0 16,0 0-16,0-1 15,0 44 1,-21-1 0,21 0-16,-21 0 0,21 21 0,0-20 15,0 20-15,0 0 0,0 1 16,0-1-16,0 21 0,0-20 0,0-1 15,0 0-15,0 22 0,0-22 16,0 1-16,0-1 0,0 0 0,0-21 16,0 22-16,-21-22 0,21 21 15,-21-21-15,0 1 0,21-1 0,-22 0 16,22 0-16,-21-21 0,21 21 16,-21-21 15,0-21-31,21 0 15,-21 0-15,21 0 0,-21-1 16,21-20-16,0 21 0,0-21 16,0-1-16,0 1 0,0 0 0,0-1 15,21-20-15,0 20 0,0-20 16,0 21-16,0 20 0,1-20 0,-1 21 16,0-21-16,0 42 0,-21-22 15</inkml:trace>
  <inkml:trace contextRef="#ctx0" brushRef="#br3" timeOffset="-188171.86">25400 6710 0,'-21'-21'0,"21"0"16,0-1-16,0 1 15,0 0-15,0 0 16,21 0-16,0 21 0,0-21 16,0 21-16,22 0 0,-22 0 15,0 0-15,0 21 0,0 0 0,1 0 16,-1 0-16,0 0 0,-21 1 16,0 20-16,0-21 0,0 0 15,0 22-15,0-22 0,-21 0 0,0 0 16,-1 0-16,1 0 15,0-21-15,0 0 0,21-21 32,0 0-17,0 0-15,0 0 0,21 0 16,0-1-16,-21 1 0,21 0 16,1 0-16,-22 0 0,21 0 15,0-1-15,0 1 0,0 0 0,0 0 16,1 21-16,-1-21 0,0 21 15,0 0-15,0 0 0,0 0 0</inkml:trace>
  <inkml:trace contextRef="#ctx0" brushRef="#br3" timeOffset="-187812.85">25993 6837 0,'42'0'15,"-21"0"1,-21-21-16,21 0 0,0 21 0,1-22 16,-1 1-16,-21 0 0,21 21 0,0-21 15,-21 0-15,0 0 0,0-1 16,0 1-16,0 0 0,0 0 16,-21 21-1,0 0-15,0 0 0,-1 0 16,1 21-16,0 0 0,0 0 15,0 1-15,21-1 0,-21 0 0,21 21 16,-22-21-16,22 1 0,0 20 0,0-21 16,0 0-16,0 0 0,0 1 15,22-1-15,-1-21 0,0 0 16,0 0-16,0 0 0,0 0 0,1 0 16,-1 0-16,0 0 15,21 0-15,-21-21 0,22-1 0,-22 1 16,21 0-16,-21 21 0,1-42 0</inkml:trace>
  <inkml:trace contextRef="#ctx0" brushRef="#br3" timeOffset="-187161.19">26501 6562 0,'-22'42'16,"22"-21"-1,0 0-15,0 1 0,-21-1 0,21 0 16,0 0-16,0 0 0,0 22 15,0-22-15,0 0 0,0 0 0,0 0 16,-21-21-16,21 21 0,0 1 0,0-1 16,0-42 31,0-1-47,0 1 15,0 0-15,0 0 0,0 0 0,0 0 16,0-1-16,0 1 0,0 0 15,0-21-15,21 21 0,-21-1 16,21-20-16,-21 21 0,22 0 0,-1 0 16,0-1-16,0 22 0,0 0 15,0 0-15,1 0 0,-1 22 16,0-1-16,0 0 0,0 0 16,0 0-16,1 0 0,-1 22 0,-21-22 15,0 0-15,0 0 0,0 0 0,0 1 16,0-1-16,0 0 0,0 0 15,0 0-15,0 0 16,-21-21-16,-1 0 16,22-21-1,0 0 1,0 0-16,0 0 0,0 0 16,22-1-16,-1 1 0,0 0 15,0-21-15,0 21 0,0-1 0,1-20 16,-1 21-16,0 0 0,0 0 15,21-1-15,-20 22 0,-1 0 0,0 0 16,0 0-16,0 22 0,0-1 16,1 0-16,-22 0 0,0 0 0,21 0 15,-21 22-15,0-22 0,0 0 16,0 0-16,0 0 0,0 1 0,-21-1 16,21 0-16,0 0 0,-22-21 0,22 21 15,-21-21-15,21-21 47,21 0-47</inkml:trace>
  <inkml:trace contextRef="#ctx0" brushRef="#br3" timeOffset="-186733.01">27432 6498 0,'-21'0'16,"0"21"-16,-1-21 0,22 22 0,-21-1 0,21 0 16,-21 0-16,0 0 0,21 0 15,0 1-15,0-1 0,-21 0 16,21 21-16,0-21 0,0 1 0,0-1 16,0 0-16,0 0 0,0 0 15,21 0-15,0-21 16,0 0-16,0 0 0,1 0 15,-1 0-15,0 0 0,21 0 16,-21 0-16,1-21 0,-1 0 0,0 21 16,0-21-16,0 0 0,0 0 15,1-1-15,-22-20 16,0 21-16,0 0 0,0 0 0,0-1 16,-22-20-16,1 21 0,0 0 0,0 0 15,0-1-15,0 22 0,-1 0 16,1 0-16,0 0 0,0 0 0,0 0 15,0 0-15,-1 22 0,1-1 16,0-21-16,21 21 0,-21 0 16,21 0-16,0 0 0,0 1 0,0-1 15,21-21 1,0 0-16</inkml:trace>
  <inkml:trace contextRef="#ctx0" brushRef="#br3" timeOffset="-185608.52">27665 6541 0,'0'21'31,"0"0"-31,21 0 0,0 0 16,-21 0-16,0 1 0,21-22 15,0 21-15,-21 0 16,0 0-16,0 0 0,22 0 16,-22 1-16,21-1 0,-21 0 15,21-21 1,0 0-16,0 0 16,0 0-16,1-21 15,-1 21-15,-21-21 0,21-1 16,0 1-16,-21 0 0,0 0 0,21 0 15,-21 0-15,21-1 0,-21-20 16,0 21-16,0 0 0,0 0 0,0-1 16,0 1-16,0 42 47,0 1-47,0 20 0,0-21 15,0 0-15,0 0 0,0 1 0,-21 20 16,21-21-16,0 0 0,0 0 15,0 1-15,0-1 0,0 0 16,21-21-16,1 0 0,-1 0 0,0 21 16,0-21-16,0 0 0,0 0 15,1 0-15,-1 0 0,0-21 0,0 0 16,21 21-16,-20-21 0,-1 21 16,0-22-16,0 1 0,0 0 15,-21 0-15,21 0 0,-21 0 0,22-1 16,-22 1-16,21 0 0,-21 0 15,-21 42 17,21 0-32,-22 0 15,22 1-15,-21-1 0,21 0 0,0 0 16,0 0-16,0 0 0,0 1 0,0-1 16,0 0-16,43 0 31,-22-21-31,0 0 0,0 0 15,0 0-15,0 0 0,1-21 16,-1 21-16,0-21 0,0 21 0,0-21 16,-21-1-16,21 22 0,-21-21 15,22 0-15,-22 0 0,0 0 0,0 0 16,0-1-16,0 1 0,0 0 0,0 42 47,0 0-47,0 1 15,0-1-15,0 0 0,-22 0 0,22 0 16,-21 0-16,21 1 0,0-1 16,0 0-1,-21-21 17,21-21-17,0 0-15,0-1 16,0 1-16,0 0 15,21 21-15,-21-21 0,21-21 0,1 20 16,-22 1-16,21-21 0,0 21 0,0 0 16,21-1-16,-20 1 0,-1 0 15,21 0-15,-21 21 0,22 0 0,-22 0 16,0 21-16,0 0 0,0 0 16,0 1-16,-21-1 0,0 42 15,0-42-15,0 22 0,0-22 16,0 0-16,0 0 0,0 0 15,-21 1-15,0-22 0,21 21 0,0 0 16,-21-21 0,42 0 15,0-21-31</inkml:trace>
  <inkml:trace contextRef="#ctx0" brushRef="#br3" timeOffset="-185076.66">29549 6541 0,'0'-22'0,"-64"1"16,43 21-16,0 0 16,0 0-16,-1 0 15,1 21-15,0-21 0,0 22 0,0-1 16,0 0-16,21 0 0,-22 0 15,1 0-15,21 1 0,-21-1 16,21 0-16,0 0 0,0 0 0,0 0 16,0 1-16,21-1 15,0-21-15,1 0 0,-1 0 16,0 0-16,0 0 0,21 0 0,-20 0 16,-1-21-16,0-1 0,0 1 15,0 21-15,0-21 0,-21 0 0,22 0 16,-1 0-16,-21-1 0,0 1 15,0-21-15,0 21 0,21 0 0,-21-1 16,0 44 15,0-1-31,0 0 0,0 0 0,0 0 16,-21 22-16,21-22 16,0 0-16,0 21 0,-21-21 0,21 22 0,-22-22 15,22 21-15,-21 1 0,21-22 0,0 21 16,0 0-16,0 1 15,0-1-15,0 0 0,0 1 0,0-1 16,0 0-16,0 1 0,0-22 16,0 21-16,0-21 0,0 1 0,0-1 15,0 0-15,0-42 32,-21 0-32,21-1 15,0-20-15,-21 21 0,0-21 0</inkml:trace>
  <inkml:trace contextRef="#ctx0" brushRef="#br3" timeOffset="-184876.66">28575 6435 0,'0'0'0,"-21"0"0,0 0 16,42 0 31,0 0-47,0 0 0,0 0 15,0 21-15</inkml:trace>
  <inkml:trace contextRef="#ctx0" brushRef="#br3" timeOffset="-184012.5">30565 6604 0,'0'0'15,"21"0"-15,-21-21 0,0 0 16,0 0-16,0-1 16,0 1-16,0 0 15,0 0-15,0 0 0,0 0 16,-21-1-16,-1 22 0,1-21 15,0 21-15,0-21 0,0 21 0,0 0 16,-22 0-16,22 21 0,-21 0 16,21 1-16,-22-1 0,1 0 0,21 21 15,-22 1-15,1-22 0,21 21 16,0 0-16,0-20 0,21 20 16,0-21-16,0 21 0,0-20 0,0-1 15,0 0-15,0 0 16,21-21-16,0 0 0,0 0 0,21 0 15,-20 0-15,-1 0 0,21 0 16,-21-21-16,22 21 0,-22-21 0,21 0 16,-21-1-16,22 1 0,-22 0 0,0 0 15,0-21-15,0 20 16,0 1-16,-21-21 0,0 0 0,0 20 0,0-20 16,0 0-16,0 21 0,0-22 15,0 22-15,0 0 0,0 0 16,0 0-16,-21-1 0,21 44 31,0 20-31,0-21 16,0 21-16,0 1 0,0-1 15,0 0-15,0-20 0,0 20 0,0 0 16,0-21-16,0 22 0,0-22 16,0 0-16,0 0 0,0 0 0,21 1 15,-21-1-15,22-21 0,-1 0 16,0 0-16,0 0 15,0 0-15,0-21 16,1 21-16,-22-22 0,0 1 16,21 0-16,0 0 0,0 0 0,-21 0 15</inkml:trace>
  <inkml:trace contextRef="#ctx0" brushRef="#br3" timeOffset="-183608.76">30840 6477 0,'-21'21'16,"42"-42"-16,-21 42 15,0 0-15,0 1 0,-21-1 0,21 0 16,0 0-16,0 0 0,0 0 16,-22 1-16,22-1 0,0 0 15,0 0-15,0 0 0,0 0 0,22-21 32,-1 0-32,0 0 15,0 0-15,0 0 0,0-21 16,1 21-16,20-42 0,-21 21 15,0 21-15,0-21 0,1-1 16,-1 1-16,-21-21 0,0 21 0,0 0 16,0-1-16,0 1 0,0 0 15,0 42 17,0 0-32,0 1 15,0-1-15,-21 0 0,21 0 0,0 0 0,0 0 16,-22 1-16,22-1 15,0 0-15,0 0 0,0 0 0,0 0 16,22-21 0,-1 0-16,0 0 0,0 0 15,21 0-15,-20 0 0,-1-21 0,21 21 16,-21-21-16,22 0 0</inkml:trace>
  <inkml:trace contextRef="#ctx0" brushRef="#br3" timeOffset="-183311.42">31517 6392 0,'0'-21'0,"0"42"0,0-21 31,0 22-31,0 20 16,0-21-16,0 0 0,-21 22 16,21-1-16,0-21 0,-21 21 0,21 1 15,0-1-15,-21 0 0,21 1 0,0-1 16,0 0-16,0 1 0,-22-1 15,22 0-15,-21 1 0,21-1 0,-21 0 16,21 1-16,-21 20 0,0-20 16,21-22-16,-21 21 0,21 0 0,0-20 15,-22-1-15,22 0 0,0 0 16,-21-21-16,21-21 16,0 0-1,0 0-15,21-1 0,-21 1 16,22-21-16,-1 0 0,-21 20 0</inkml:trace>
  <inkml:trace contextRef="#ctx0" brushRef="#br3" timeOffset="-183036.68">31390 6689 0,'0'-43'0,"0"213"0,0-297 16,0 42-16,0 64 0,0 0 0,0 0 16,0-1-16,0 1 0,21 21 15,-21-21-15,21 21 0,1 0 16,-1 0-16,0 0 0,0 0 15,0 0-15,0 0 0,1 0 0,-1 21 16,0 0-16,0 1 0,-21-1 16,0 0-16,0 0 0,0 0 0,0 0 15,0 1-15,0 20 0,0-21 16,-21-21-16,0 21 0,0 0 0,-1 1 16,1-22-16,0 21 0,0-21 15,0 0-15,0 0 0,21-21 31,21-1-15,0 22-16</inkml:trace>
  <inkml:trace contextRef="#ctx0" brushRef="#br3" timeOffset="-182628.4">31898 6202 0,'0'0'0,"-21"0"15,21 21-15,-21 0 16,0 0-16,21 22 0,0-22 16,0 21-16,0 1 0,0-1 0,0-21 15,0 21-15,0 1 0,0-22 16,0 0-16,0 21 0,0-20 0,0-1 16,0 0-16,0 0 15,21-21-15,0 0 16,0 0-16,0 0 0,0 0 15,1 0-15,-1 0 0,-21-21 0,21 0 16,0 21-16,0-21 0,0-1 16,-21 1-16,0 0 0,0-21 0,0 21 15,22 21-15,-22-22 0,0 1 16,0 42 0,-22 1-16,22 20 15,0-21-15,0 0 0,0 0 16,0 1-16,0-1 0,0 0 0,0 0 15,0 0 1,0 0-16,22-42 31</inkml:trace>
  <inkml:trace contextRef="#ctx0" brushRef="#br3" timeOffset="-182448.51">32194 6350 0,'0'0'0,"-21"-21"0,21 0 16,-21 21-16,0 0 16,21 21 15,0 0-15,0 0-16,21 0 0,0-21 15,0 22-15,1-22 16</inkml:trace>
  <inkml:trace contextRef="#ctx0" brushRef="#br3" timeOffset="-182204.64">32597 6350 0,'0'0'0,"0"-21"0,-22 21 16,1 0-16,0 0 0,0 0 15,0 0-15,0 0 16,-1 21-16,1 0 0,0 0 15,21 1-15,-21-1 0,21 0 16,-21 21-16,21-21 0,-21 1 0,21 20 16,0-21-16,0 0 0,0 0 15,0 1-15,0-1 0,0 0 0,0 0 16,0 0-16,21-21 0,0 0 16,0 21-16,0-21 0,0 0 15,22 0-15,-22 0 0,21 0 0</inkml:trace>
  <inkml:trace contextRef="#ctx0" brushRef="#br3" timeOffset="-181509.03">32978 6435 0,'0'-43'0,"0"86"0,0-107 16,0 43-16,0 0 0,0 0 16,-22 21-16,1 0 15,0 0-15,0 0 0,0 0 16,0 0-16,21 21 0,-22 0 15,1 0-15,21 22 0,-21-22 16,0 0-16,21 21 0,-21-21 16,21 22-16,0-22 0,0 0 15,0 21-15,0-20 0,0-1 16,0 0-16,0 0 16,21-21-16,0 0 15,0 0-15,-21-21 16,21 21-16,1-21 0,-22 0 0,21 21 15,0-22-15,0 1 0,-21 0 16,0-21-16,21 21 0,0-1 0,-21-20 16,0 21-16,0 0 15,0 0-15,0-1 0,0 1 0,0 42 32,0 1-32,0 20 15,0-21-15,0 0 0,0 22 16,-21-22-16,21 0 0,0 21 0,0-21 15,0 1-15,0-1 0,21 0 16,-21 0-16,22-21 0,-1 0 16,0 0-16,0 0 0,0 0 15,0 0-15,1 0 0,-1-21 0,0 21 16,0-21-16,0 0 0,0-1 16,1 1-16,-22 0 0,21 0 15,-21-21-15,21-1 0,0 1 16,-21 0-16,0 20 0,21-20 0,-21 0 15,21-1-15,-21 22 0,22-21 16,-22 21-16,0 0 0,0-1 0,0 44 31,-22-1-31,22 0 0,-21 0 16,0 0-16,21 22 0,0-1 16,0 0-16,-21-21 0,21 22 15,0-1-15,0 0 0,0-20 0,0 20 16,0-21-16,0 0 0,0 22 15,0-22-15,0 0 16,0 0-16,21-21 0,0 0 16,0 0-16,1 0 0,-1 0 0,0 0 15,0 0-15</inkml:trace>
  <inkml:trace contextRef="#ctx0" brushRef="#br3" timeOffset="-181132.18">33718 6583 0,'-21'0'0,"0"0"31,42-21-15,0 21-16,1-21 16,-1-1-16,0 22 0,0-21 15,0 0-15,0 0 0,-21 0 16,0 0-16,0-1 0,-21 22 31,0 22-15,0-22-16,0 21 0,0 21 15,-1-21-15,1 0 0,0 1 0,21-1 16,0 0-16,-21 21 0,21-21 16,0 1-16,0-1 0,0 0 15,21 0 1,0-21-16,0 0 15,1 0-15,-1 0 0,0 0 16,0 0-16,0 0 0,0-21 0,-21 0 16,0 0-16,0-1 15,0 1-15</inkml:trace>
  <inkml:trace contextRef="#ctx0" brushRef="#br3" timeOffset="-180904.31">33253 6244 0,'-21'0'0,"42"0"0,-64 0 15,22 0-15,21 43 16,21-43-16,22 0 16,-22 0-16,21 0 0,1 0 0,-1 0 15,21 0-15,-20 0 0,-1 0 0,0-22 16,1 22-16,-1 0 0,0 0 15,1-21-15,-22 21 0,0 0 0,0 0 16,-21-21-16</inkml:trace>
  <inkml:trace contextRef="#ctx0" brushRef="#br3" timeOffset="-180303.97">30416 6181 0,'43'0'15,"-43"21"1,21 0 0,-21 0-16,0 0 0,0 1 15,0-1-15,0 0 0,0 0 16,-21-21-16,0 21 0,-1 0 15</inkml:trace>
  <inkml:trace contextRef="#ctx0" brushRef="#br3" timeOffset="-179424.66">24426 7747 0,'0'-21'0,"-63"21"15,42 0-15,-1 0 16,1 0-16,0 0 15,0 0-15,0 0 16,42 0 31,0 0-47,0 0 0,22 0 0,-1 0 16,0 0-16,22 0 0,-22 0 15,22 0-15,-1 0 0,1 0 0,-1 0 16,1 0-16,-22 0 0,0 0 15,1 0-15,-22 0 0,21 0 0,-63 0 47,0 0-47,0 0 0,-1-21 16,1 21-16,0 0 0,0 0 0,0-21 16,21-1-16,0 1 15,0 0 1,0 0-1,21 21-15,0 0 16,-21 21 0,0 0-16,0 0 0,0 1 0,0-1 15,0 0-15,-21 0 0,0 0 16,0 0-16,-1 1 0,1 20 0,0-21 16,0 0-16,0 0 0,0 1 0,-1-1 15,1 0-15,21 0 0,21-21 16,1 0-1,-1 0-15</inkml:trace>
  <inkml:trace contextRef="#ctx0" brushRef="#br3" timeOffset="-178781.03">26056 7832 0,'0'0'15,"21"0"1,0-21 0,-21-1-1,22 22-15,-22-21 0,0 0 0,0 0 16,0 0-16,0 0 15,0-1-15,-22 1 0,1 0 0,0 0 16,0 0-16,0 0 0,0 21 16,-1-22-16,1 22 0,0 0 0,0 0 15,-21 0-15,20 0 0,1 22 0,-21-1 16,21 0-16,-22 0 0,22 0 0,0 0 16,0 22-16,-21-22 0,20 21 15,22-21-15,-21 22 0,21-22 0,0 42 16,0-41-16,0-1 15,0 0-15,0 0 0,21-21 0,1 0 16,-1 0-16,0 0 0,0 0 0,0 0 16,0 0-16,22-21 0,-22 0 15,0 0-15,21-1 0,-20 1 0,-1 0 16,21 0-16,-21 0 0,0 0 0,1-1 16,-1 1-16,-21-21 0,0 21 0,21 0 15,-21-22-15,0 22 0,0 0 16,0 0-16,0 0 0,0-1 0,0 44 31,0-1-31,0 0 0,0 0 16,0 21-16,0-20 15,0 20-15,21-21 0,-21 21 0,0-20 16,0-1-16,21 21 0,0-21 0,-21 0 16,0 1-16,22-1 0,-1 0 0,0 0 15,0-21-15,0 0 0,0 0 16,1 0-16,-1 0 0,0-21 15,0 0-15,0 21 0,0-21 16,-21-1-16,22 1 0,-1 0 0</inkml:trace>
  <inkml:trace contextRef="#ctx0" brushRef="#br3" timeOffset="-178561.16">26522 7493 0,'0'-148'15,"0"338"-15,-21-380 0,42 338 0,-64-296 16,43 169-1,0 0-15,-21 22 0,21-22 16,0 21-16,0 0 0,0 1 0,-21-1 16,21 0-16,0 1 0,0 20 15,0-20-15,0-22 0,0 0 16,0 0-16,0 0 0,0 0 0,0 22 16,21-43-1,0 0-15,1-21 16,-22-1-16,21 22 0,0-21 0</inkml:trace>
  <inkml:trace contextRef="#ctx0" brushRef="#br3" timeOffset="-178325.22">26776 7493 0,'0'-42'16,"0"21"-16,-21 232 0,42-359 0,-21 42 0,0 85 16,0 0-16,-21 0 0,21 0 0,0-1 15,-22 22-15,1 22 16,21-1-16,0 0 0,0 21 15,0-21-15,-21 22 0,21-1 0,0 0 16,0 1-16,-21-1 0,21 0 0,0-20 16,0 20-16,0-21 0,0 21 15,0-20-15,0-1 0,0 0 16,0 0-16,0 0 0,0 0 0,0 1 16,21-22-1,0 0-15,0 0 0</inkml:trace>
  <inkml:trace contextRef="#ctx0" brushRef="#br3" timeOffset="-177916.46">27009 7641 0,'0'-21'16,"-64"190"-16,128-317 0,-86 127 31,1 42-31,21 0 0,-21 1 16,21-1-16,0 0 15,0 0-15,-21 0 0,21 0 0,0 1 16,0-1-16,0 0 0,0 0 0,0 0 16,0 0-16,0 1 0,0-1 0,21-21 15,-21 21-15,21-21 0,0 0 16,1 0-16,-1 0 0,0 0 0,0 0 16,21-21-16,-20 21 0,-1-21 0,0 21 15,0-22-15,-21 1 0,21 0 16,0 0-16,1 0 0,-22 0 15,0-1-15,0-20 0,0 21 0,0 0 16,0 0-16,0-22 16,-22 22-16,1 0 0,21 0 0,-21 0 15,0-1-15,0 1 0,0 21 0,-1 0 16,1 0-16,0 0 16,0 0-16,0 21 0,0 1 0,21-1 15,-22 21-15,22-21 0,-21 0 0,21 1 16,0-1-16,0 0 0,0 0 15,0 0-15,0 0 0,21-21 16</inkml:trace>
  <inkml:trace contextRef="#ctx0" brushRef="#br3" timeOffset="-177336.79">27580 7557 0,'-21'0'31,"0"0"-31,21 21 16,-21 0-16,21 0 0,0 21 15,0-20-15,-22-1 0,22 0 16,0 0-16,0 0 0,0 0 0,0 1 16,0-1-16,0 0 0,0 0 15,22-21 1,-1 0-16,0 0 15,0 0-15,0-21 16,0 21-16,-21-21 0,22 21 16,-1-21-16,0-1 0,-21 1 0,21 0 15,0 0-15,-21 0 0,21 0 0,-21-1 16,22 1-16,-22 0 16,21 21-16,-21 21 15,0 0 1,0 1-16,0-1 0,0 0 15,0 0-15,0 0 0,-21 0 0,21 1 16,0-1-16,0 0 0,0 0 16,21-21-1,0 0-15,0 0 0,0 0 0,0 0 16,1 0-16,-1 0 0,0 0 0,0 0 16,0-21-16,0 21 0,1-21 15,-1 0-15,-21-1 0,21 1 16,-21 0-16,0 0 0,0 0 0,0-22 15,0 22-15,0 0 0,0 0 16,0-21-16,0 20 0,-21 1 16,0 21-16,-1 0 15,1 0-15,0 0 0,0 21 16,21 1-16,-21-1 0,0-21 16,21 21-16</inkml:trace>
  <inkml:trace contextRef="#ctx0" brushRef="#br3" timeOffset="-175560.69">28638 7535 0,'0'0'0,"-21"22"0,0-22 0,0 0 16,0 21-16,0-21 16,-1 0-16,22-21 46,0-1-46,22 22 0,-22-21 0,21 21 16,0-21-16,0 0 16,0 21-16,0-21 0,1 21 0,-1 0 15,0 0-15,0 0 16,-21 21-16,0 0 0,21 0 16,0 0-16,-21 1 0,0-1 0,0 21 15,0-21-15,0 0 0,0 1 0,0 20 16,0-21-16,0 0 0,0 0 15,0 1-15,0-1 0,0 0 0,0 0 16,0 0-16,-21-21 16,21-21-1,0 0 1,0 0-16,0 0 0,0-1 16,21 1-16,1 0 0,-22 0 15,21-21-15,0 20 0,0-20 16,0 0-16,0 21 0,1-22 0,-1 22 15,0-21-15,0 21 0,0-1 16,0 22-16,1 0 0,-1 0 16,-21 22-16,21-1 0,-21 0 15,21 21-15,-21-21 0,0 1 16,0 20-16,0-21 0,0 21 0,0-20 16,0 20-16,0-21 0,21 0 15,-21 0-15,0 1 0,21-1 0,-21 0 16,0 0-16,22-21 0,-1 0 0,0 0 15,0 0 1,0 0-16,22 0 0,-22 0 0,0 0 16,0-21-16,0 0 0,22 0 0,-22-1 15,0 1-15,0 0 0,-21 0 16,21 0-16,0-22 0,1 22 0,-22 0 16,0-21-16,21 21 0,-21-22 0,0 22 15,0-21-15,0 21 0,0-1 16,0 1-16,0 42 31,-21 1-31,21-1 0,-22 0 16,22 0-16,0 21 0,0-20 0,0 20 15,0-21-15,0 21 16,0-20-16,0-1 0,0 21 0,0-21 16,0 0-16,0 1 0,0-1 15,22-21-15,-1 0 0,0 0 16,0 0-16,0 0 0,0 0 15,1 0-15,-1 0 0,0-21 0,0-1 16,0 1-16,0 0 0,1 0 16,-1 0-16,0 0 0,-21-1 0,0 1 15,21-21-15,-21 21 0,0-22 16,0 22-16,0-21 0,0 21 16,0 0-16,0-1 0,0 1 0,0 42 31,0 1-31,0-1 15,-21 0-15,21 0 0,0 0 0,0 22 16,0-22-16,0 0 0,0 21 16,0-21-16,0 1 0,0-1 0,0 0 15,0 0-15,0 0 0,21 0 0,0-21 16,0 22-16,1-22 16,-1 0-16,0 0 0,0 0 0,0 0 15,22 0-15,-22 0 0,0 0 16,0 0-16,0-22 0,0 22 0,-21-21 15,22 0-15,-1 0 0,0 0 0,0 0 16,-21-1-16,21 1 16,0-21-16,-21 21 0,0-22 0,22 1 15,-22 21-15,21-21 0,-21-1 0,21 1 16,-21 0-16,0 20 0,0-20 16,0 21-16,0 0 0,0 0 0,0 42 31,-21 21-16,21-21-15,-21 0 0,21 22 16,-22-1-16,22 0 0,0 1 16,0-22-16,0 21 0,0 1 0,0-1 15,0-21-15,0 21 0,0-20 0,0-1 16,0 0-16,0 0 0,0 0 16,0 0-16,22 1 0,-1-22 0,0 0 15,0 21-15,0-21 0,0 0 16,1 0-16,20 0 0,-21 0 0,0-21 15,22 21-15,-22-22 0,0 1 0,0 0 16,0 0-16,0 0 0,1 0 16,-1-1-16,0-20 0,0 0 0,-21 21 15,0-22-15,0 1 0,0 0 16,0-1-16,0 1 0,0 0 16,0-1-16,0 1 0,0 21 0,0 0 15,0-1-15,-21 44 16,21 20-16,0-21 15,0 21-15,0 1 0,-21 20 16,21-20-16,0-1 0,0 0 0,0 1 16,0-1-16,0 0 0,0-21 0,0 22 15,21-22-15,0 0 0,0 0 16,0 0-16,1-21 0,20 22 16,-21-22-16,0 0 0,0 0 15,22 0-15,-22 0 0,0-22 0,0 1 16,22 21-16,-22-21 0,0 21 0</inkml:trace>
  <inkml:trace contextRef="#ctx0" brushRef="#br3" timeOffset="-175376.8">31221 7684 0,'0'0'15,"-21"0"-15,21 21 0,-22-21 0,22 21 31,-21-21 16,0 0-47,21-21 0</inkml:trace>
  <inkml:trace contextRef="#ctx0" brushRef="#br3" timeOffset="-173917.25">25400 8086 0,'0'0'15,"0"21"32,-21 0-31,0-21-16,21 21 0,-22 0 0,1 1 15,0-1-15,-21 0 0,21 0 16,-22 21-16,1-20 0,-22 20 0,22 0 16,-21 1-16,20-1 0,-20-21 0,-1 43 15,1-22-15,-1 21 0,-20-20 16,20 20-16,1 1 0,-1-1 0,1 1 15,-1-22-15,1 22 0,-22-22 16,21 21-16,1-20 0,-1-1 16,1 0-16,-1 1 0,1-22 0,21 21 15,-1-21-15,1 1 0,0-1 16,-1 0-16,22 0 0,0 0 0,-21-21 16,20 21-16,1-21 0,0 0 15,0 0-15,21-21 31,0 0-31,0 0 16</inkml:trace>
  <inkml:trace contextRef="#ctx0" brushRef="#br3" timeOffset="-173516.44">23685 9038 0,'0'21'16,"0"1"-16,0-1 15,0 0-15,0 0 16,0 0-16,0 22 0,-21-22 0,21 0 16,0 0-16,0 0 0,-21 0 0,21 1 15,-21-1-15,21 0 16,-21 0-16,0 0 0,21 0 0,-22 1 15,1-1-15,0 0 0,21 0 32,21-21-1,0-21-31,1 21 0,-1 0 0,21 0 16,-21-21-16,22 21 0,-1 0 0,0 0 15,-21 0-15,22 0 0,-1-21 16,0 21-16,-20 0 0,-1 0 0,21 0 15,-21 0-15,0 0 16</inkml:trace>
  <inkml:trace contextRef="#ctx0" brushRef="#br3" timeOffset="-172735.89">22521 10075 0,'-21'-42'32,"21"21"-32,0 0 15,-21 21-15,0-21 16,0 21-16,-1 21 31,22 0-31,0 0 0,0 21 0,0-20 16,0 20-16,0 0 0,0 1 15,0 20-15,0 1 0,0-1 16,0 1-16,0-22 0,0 21 0,0 1 0,0-1 16,0-20-16,0-1 15,0 0-15,0 1 0,0-1 0,0 0 16,0 1-16,0-22 0,0 0 15,0 0-15,0 0 0,0 1 0,0-1 16,0-42 15,0-1-31,0 1 16,22 0-16,-22 0 0</inkml:trace>
  <inkml:trace contextRef="#ctx0" brushRef="#br3" timeOffset="-171297.4">22479 9885 0,'21'0'16,"0"0"-16,0 0 15,1 0-15,-1 0 16,0 0-16,0 0 0,0 0 0,22 0 15,-22 0-15,21 0 0,0 0 0,-20 0 16,20 0-16,0 0 0,22 0 16,-22 0-16,0 0 0,1-21 15,20 21-15,1 0 0,-1 0 16,1 0-16,20 0 0,-20 0 0,21 0 16,-1-21-16,1 21 0,21 0 15,-43 0-15,22 0 0,0 0 0,-1 0 16,1 0-16,0 0 0,-1 0 0,1 0 15,0-22-15,-1 22 0,1 0 16,0 0-16,-22 0 0,22-21 0,-1 21 16,-20 0-16,-1 0 0,1 0 15,-1 0-15,1-21 0,-1 21 0,1 0 16,-1 0-16,1 0 0,-1 0 16,1 0-16,-1 0 0,-20 0 15,20 0-15,-20 0 0,-1 0 0,0 0 0,1 0 16,-1 0-16,0 0 15,-21 0-15,22 0 0,-22 0 0,21 0 16,-21 0-16,1 0 0,-1 0 16,0 0-16,0 0 0,0 0 15,0 0-15,1 0 16,-1 0-16,0 0 16,-21 21 62,0 0-78,0 1 15,0 20-15,0-21 16,0 0-16,0 0 0,0 1 0,-21 20 16,21-21-16,0 0 0,0 22 15,-21-22-15,21 21 0,0-21 0,0 22 16,0-22-16,0 21 0,0 0 0,0 1 15,0-1-15,0 0 0,0 1 16,0-22-16,0 127 16,0-127-16,0 22 15,0-22-15,0 0 0,-22 0 16,22 0-16,0 0 0,0 1 16,-21-22-16,21 21 0,0 0 15,0 0 1,-21-21-16,0 0 0,21 21 15,-21-21-15,0 0 16,-1 0-16,22 21 0,-21-21 0,0 0 16,0 0-16,0 22 0,0-22 15,-1 0-15,1 0 0,0 0 16,0 21-16,0-21 0,0 0 0,-1 0 16,-20 0-16,21 0 0,-21 0 15,-1 0-15,1 0 0,0 21 16,-1-21-16,-20 0 0,20 0 0,-20 0 15,-1 0-15,22 0 0,-21 0 0,20 0 16,-20 21-16,20-21 0,-20 0 16,-1 0-16,22 0 0,-21 0 0,-1 0 15,-21 0-15,22 0 0,-1 0 16,-20 0-16,-1 0 0,22 0 0,-22 21 16,21-21-16,-20 0 0,-1 0 0,22 0 15,-22 0-15,21 0 0,-20 0 16,-1 21-16,22-21 0,-1 0 0,1 0 15,-22 0-15,21 0 0,1 0 0,-1 0 16,1 22-16,21-22 16,-22 0-16,1 0 0,-1 21 0,1-21 15,-1 0-15,1 0 0,20 0 16,-20 21-16,20-21 0,-20 0 0,21 0 16,-1 0-16,1 0 0,21 0 0,-22 21 15,22-21-15,-21 0 0,21 0 16,0 0-16,-1 0 0,-20 21 0,21-21 15,0 0-15,0 0 0,-1 0 16,1 21-16,0-21 0,0 0 0,0 0 16,0 0-16,-1 0 0,1 0 31,0 0-15</inkml:trace>
  <inkml:trace contextRef="#ctx0" brushRef="#br3" timeOffset="-170489.2">28236 7874 0,'0'0'0,"0"-21"31,0 42-16,0 0-15,0 22 0,0-1 0,0 0 16,0 1-16,0 20 0,0 1 16,0-1-16,0 1 0,0-1 0,0-21 15,0 22-15,0-1 0,0 22 16,0-21-16,0-1 0,0 1 0,21-1 16,-21-21-16,22 22 0,-22-22 0,0 1 15,0-1-15,0 0 0,0-21 16,0 1-16,0 20 0,0-21 0,21 0 15,-21 0-15,0 1 16,-21-44 31,-1 22-47</inkml:trace>
  <inkml:trace contextRef="#ctx0" brushRef="#br3" timeOffset="-170229.02">27792 9059 0,'-21'0'15,"42"0"1,0 22 0,0-1-16,0-21 0,0 21 0,22 0 15,-22 0-15,21-21 0,-21 21 16,1 1-16,20-1 0,-21 0 0,0-21 15,22 21-15,-22-21 0,0 21 0,0-21 16,0 0-16,0 0 0,-21 21 16,22-21-16,-1 0 0,0 0 31,-21-21-31,21 21 0,-21-21 16</inkml:trace>
  <inkml:trace contextRef="#ctx0" brushRef="#br3" timeOffset="-170011.73">28660 8975 0,'-22'21'16,"1"-21"-16,0 21 0,21 0 16,-21 0-16,0 1 0,0 20 0,-1-21 15,22 0-15,-21 0 0,0 1 0,0-1 16,-21 0-16,20 0 15,1 0-15,0 0 0,0 1 0,0-1 16,0-21-16,-1 21 0,1 0 0,0-21 16,0 21-16,0 0 0,0-21 15</inkml:trace>
  <inkml:trace contextRef="#ctx0" brushRef="#br3" timeOffset="-169523.89">27474 9758 0,'0'-21'0,"0"42"0,-21-42 0,21 0 15,0 42 17,0 0-32,0 0 0,0 0 15,0 0-15,0 22 0,0-22 0,0 21 16,0 1-16,0-1 0,0 0 15,0 1-15,0-1 0,0 21 0,0-20 16,0 20-16,0 1 0,0-1 0,0-20 16,0 20-16,0-21 0,0 22 15,-21-22-15,21 1 0,0-22 0,-21 21 16,21-21-16,0 0 0,0 1 0,0-1 16,0 0-16,-21-21 15,21-21 1,0 0-1,0-1-15,0 1 16,0 0-16,0 0 0,0-21 0,0 20 16,21-20-16</inkml:trace>
  <inkml:trace contextRef="#ctx0" brushRef="#br3" timeOffset="-168604.42">27495 9821 0,'0'-21'0,"0"42"0,22-42 47,-1 21-47,0 0 0,21 0 0,1 0 16,-1 0-16,0-21 0,22 21 15,-1 0-15,22 0 0,-22 0 0,22-21 16,0 21-16,-1-21 0,1 21 15,21 0-15,0-21 0,0 21 0,-1-22 16,22 22-16,0-21 0,0 21 16,-21 0-16,21-21 0,-21 0 0,21 21 15,-21 0-15,21-21 0,-21 21 0,0 0 16,-1-21-16,1 21 0,-21 0 16,0 0-16,-1 0 0,-20-22 15,-1 22-15,1 0 0,-1 0 16,-20 0-16,-1 0 0,0 0 0,1 0 15,-1 0-15,-21 0 0,21 0 16,-20-21-16,-1 21 0,0 0 16,0 0-16,0 0 15,-21 21 17,0 1-17,0-1-15,0 0 0,0 0 16,0 0-16,-21 0 0,21 22 0,0-22 15,0 21-15,0-21 16,0 22-16,0-22 0,0 21 0,0-21 16,0 22-16,0-22 0,0 21 0,0-21 15,0 22-15,0-22 0,0 21 16,-21-21-16,21 22 0,0-22 0,0 21 16,0-21-16,0 22 0,0-22 15,0 0-15,0 21 0,0-20 0,0-1 16,0 0-16,0 0 0,0 0 15,-21-21-15,21 21 0,-21 1 0,-1-1 16,1-21-16,0 0 0,0 21 16,0-21-16,0 0 15,-1 0-15,1 0 0,-21 21 16,21-21-16,-22 0 0,22 0 16,-21 0-16,0 0 0,-1 0 0,-20 21 15,20-21-15,-41 0 0,20 0 0,-20 21 16,-22-21-16,0 0 0,21 0 15,-21 22-15,-21-1 0,22-21 0,-1 21 16,-21-21-16,0 21 0,21-21 0,-21 21 16,21-21-16,-21 21 0,42-21 15,-20 22-15,-107-1 0,106-21 16,0 21-16,0-21 0,1 0 16,20 21-16,-21-21 0,21 0 0,22 21 15,-22-21-15,22 0 0,20 0 16,-20 0-16,21 21 0,-1-21 0,22 0 15,-21 0-15,-1 0 0,1 22 16,21-22-16,0 0 0,0 0 16,-1 0-16,22-22 31,22 1-31,-1 0 0,21 0 16</inkml:trace>
  <inkml:trace contextRef="#ctx0" brushRef="#br3" timeOffset="-167992.77">30078 8170 0,'0'-21'0,"0"42"0,0-63 0,-21 42 0,21-21 0,0 0 15,0 0-15,21 21 31,0 0-31,0 0 16,0 21-16,22 21 0,-22-21 0,21 22 16,22-22-16,-22 21 0,0 0 15,22 1-15,-22-22 0,22 21 0,41 22 16,-41-22-16,-22-21 0,22 22 16,-1-22-16,-20 0 0,-1 0 15,0-21-15,1 21 0,-1 0 0,-21-21 16,0 0-16,-42 0 31,0 0-15,0-21-1,21 0-15,0 0 16</inkml:trace>
  <inkml:trace contextRef="#ctx0" brushRef="#br3" timeOffset="-167748.91">31073 8467 0,'-22'0'32,"86"21"-32,-128-21 0,86-21 0,-44 63 15,44-42-15,-1 21 0,0 0 16,0 1-16,0-22 0,-21 21 16,21 0-16,-21 0 15,0 0-15,0 0 0,0 1 16,-21-1-16,0-21 0,0 21 15,0-21-15,0 21 0,-22-21 16,22 0-16,0 0 0,0 21 0,0-21 16,21 21-16,0 1 15</inkml:trace>
  <inkml:trace contextRef="#ctx0" brushRef="#br3" timeOffset="-167198.22">31602 9208 0,'-21'0'15,"42"0"-15,-42 21 16,21 0 0,0 21-16,0-21 0,0 1 15,0-1-15,21 21 0,-21 0 16,21 1-16,-21-1 0,0 0 16,0 22-16,0-22 0,0 22 0,0-22 15,0 22-15,0-22 0,0 0 16,0 22-16,0-22 0,0 0 0,0 1 15,0-22-15,0 21 0,0-21 16,0 1-16,0-1 0,0 0 0,0 0 16,0-42 15,0 0-31,0 0 16,0-1-16,0 1 0,0 0 15,0-21-15,0 21 0,0-22 16</inkml:trace>
  <inkml:trace contextRef="#ctx0" brushRef="#br3" timeOffset="-166208.28">31581 9017 0,'-43'-21'16,"86"42"-16,-107-42 0,43 21 0,0 0 15,21-21 1,21 21 0,21 0-1,1 0-15,-22 0 0,21 0 16,-21 0-16,22 0 0,20-21 0,1 21 16,-1 0-16,1-22 0,20 22 0,1-21 15,21 21-15,-22-21 0,1 21 16,21-21-16,-21 21 0,-1-21 0,1 21 15,21 0-15,-22 0 0,1-21 16,21 21-16,-21 0 0,-1 0 16,-20 0-16,20-22 0,-20 22 15,-1 0-15,1 0 0,-1 0 16,1 0-16,-1 0 0,-63-21 0,0 42 78,0 1-62,0-1-1,0 0-15,0 0 0,0 0 0,0 0 16,0 1-16,0 20 0,0-21 16,0 21-16,0-20 0,0-1 15,0 21-15,0 0 0,0-20 0,0 20 16,0 0-16,0-21 0,0 22 15,0-1-15,0 0 0,0 1 0,0-1 16,0 22-16,0-22 0,0 0 16,0 1-16,0 20 0,0-21 0,0 1 15,0-1-15,0-21 0,0 22 16,0-1-16,0-21 0,0 0 0,0 0 16,0 1-16,0-1 0,0 0 15,0 0-15,0 0 0,0 0 16,0 1-1,0-1 1,0 0 15,-21-21-15,0 0-16,0 0 0,-21 21 16,-1-21-16,1 0 0,0 0 15,-1 21-15,-20-21 0,-1 0 0,1 21 16,-1-21-16,1 0 0,-1 22 0,-20-22 15,20 0-15,-21 21 0,22-21 16,-22 0-16,22 0 0,-22 21 0,0-21 16,1 0-16,20 0 0,-20 0 15,-1 0-15,21 0 0,1 0 16,-22 0-16,43 0 0,-22 0 16,1 0-16,21 0 0,-22 0 0,22 0 15,-1 0-15,1 0 0,0 0 16,-1 0-16,1 0 0,21 0 0,0 0 15,0 0-15,-1 0 0,1 0 16,0 0 0</inkml:trace>
  <inkml:trace contextRef="#ctx0" brushRef="#br3" timeOffset="-165149.02">22945 10160 0,'-22'0'16,"1"0"-16,0 0 0,0 0 0,0 0 15,0 0-15,-1 0 0,1 0 0,0 0 32,42 0-17,0 0 1,1 0-16,20 0 0,0 0 0,-21 0 16,22 0-16,-1 0 0,0 0 0,1 0 15,-1-21-15,-21 21 16,22 0-16,-22 0 0,21 0 0,-21 0 15,-42 0 17</inkml:trace>
  <inkml:trace contextRef="#ctx0" brushRef="#br3" timeOffset="-164887.17">23050 10181 0,'0'0'0,"0"21"0,0 1 16,0-1-16,0 0 15,0 0-15,0 21 0,0-20 0,0 20 16,0 0-16,-21-21 0,21 22 16,-21-1-16,21 0 0,0-20 0,0 20 15,-21-21-15,21 21 0,-21-20 0,21-1 16,0 0-16,0 0 0,0 0 15,0 0-15,21-21 32,0-21-32,-21 0 15</inkml:trace>
  <inkml:trace contextRef="#ctx0" brushRef="#br3" timeOffset="-164451.24">23262 10520 0,'0'0'0,"0"-42"31,0 20-31,0 1 16,21 0-16,0 21 0,1-21 15,-1 21-15,0 0 16,0 0-16,0 0 0,0 0 0,1 21 15,-1 0-15,0 0 0,0 1 16,-21-1-16,0 0 0,21 0 16,-21 0-16,0 0 0,0 1 0,0-1 15,0 0-15,-21 0 0,0 0 16,21 0-16,-21-21 0,0 22 0,21-1 16,-22-21-16,22-21 31,0-1-31,0 1 15,0 0-15,0 0 16,0 0-16,22 0 0,-22-1 16,21 1-16,-21 0 0,21 0 0,0 0 15,-21 0-15,21-1 0,0 1 16,1 21-16,-22-21 0,21 0 0,0 21 16,0 0-16,0-21 0,0 21 0,1 0 15,-1 0-15,0 0 0</inkml:trace>
  <inkml:trace contextRef="#ctx0" brushRef="#br3" timeOffset="-164083.23">23855 10562 0,'21'0'15,"0"0"1,-21-21-16,21 0 0,0 21 15,-21-21-15,22 0 0,-1 21 0,0-22 16,0 1-16,-21 0 0,21 21 16,0-21-16,-21 0 0,0 0 0,0-1 15,-21 22 1,0 0 0,0 0-16,0 22 0,0-1 15,-1-21-15,1 21 0,0 21 0,-21-21 16,21 1-16,-1-1 0,22 21 15,0-21-15,-21 0 0,21 1 0,0-1 16,0 0-16,0 0 0,0 0 16,21 0-16,1-21 15,-1 0-15,0 0 0,0 0 0,0 0 16,0 0-16,1 0 0,-1 0 16,0 0-16,0-21 0,0 0 0,0 0 15,1 21-15</inkml:trace>
  <inkml:trace contextRef="#ctx0" brushRef="#br3" timeOffset="-163708.45">24299 10435 0,'0'43'31,"21"-43"-15,1 0-16,-1 0 15,0 0-15,0 0 16,0-22-16,0 1 0,1 21 0,-1-21 16,0 21-16,-21-21 0,0 0 15,21 21-15,-21-21 0,0-1 16,-21 1-16,0 21 16,0 0-16,-1 0 15,1 0-15,0 0 0,-21 0 0,21 21 16,-1 1-16,1-1 0,0 0 0,21 21 15,-21-21-15,21 1 0,-21 20 16,21-21-16,0 0 0,-21 0 0,21 1 16,0-1-16,0 0 0,0 0 15,0 0-15,21-21 0,0 0 0,0 0 16,0 0-16,0 0 0,1 0 0,-1 0 16,0 0-16,21-21 0,-21 21 15,22-21-15</inkml:trace>
  <inkml:trace contextRef="#ctx0" brushRef="#br3" timeOffset="-163345.36">25125 10202 0,'0'0'0,"0"-21"16,-21 21 0,-1 0-16,-20 0 0,21 0 0,0 0 15,-22 0-15,22 21 0,-21 1 16,21-22-16,0 21 0,-1 0 0,1 0 15,21 0-15,0 0 0,0 1 16,0-1-16,0 0 16,21 0-16,1-21 0,-1 21 0,0-21 15,0 21-15,21-21 0,-20 22 16,-1-22-16,0 21 0,0-21 0,21 21 16,-20 0-16,-1 0 15,-21 0-15,0 1 16,-21-22-16,-1 21 0,-20-21 15,21 0-15,-21 21 0,-1-21 0,1 0 16,0 0-16,-1 0 0,22 0 16,-21 0-16,21 0 0,-1 0 0,1 0 15,0 0-15,0 0 16,21-21-16,0 0 16,0-1-16,21 1 0,0 0 0</inkml:trace>
  <inkml:trace contextRef="#ctx0" brushRef="#br3" timeOffset="-162959.58">25294 10393 0,'42'0'15,"-84"0"-15,106-21 0,-43 0 0,-21-1 16,21 22-16,-21-21 16,21 21-16,-21-21 0,0 0 15,-21 0 1,0 21-16,0 0 0,-1 0 16,1 21-16,0-21 0,0 21 15,21 0-15,0 0 0,-21 1 0,21-1 16,-21 21-16,21-21 0,0 0 15,0 1-15,0-1 0,0 0 0,0 0 16,0 0-16,21 0 16,0-21-16,0 0 0,0 0 15,0 0-15,1 0 0,-1 0 0,0 0 16,21 0-16,-21-21 0,1 0 16,20 0-16,-21 0 0,21 0 0,-20-1 15,-1 1-15</inkml:trace>
  <inkml:trace contextRef="#ctx0" brushRef="#br3" timeOffset="-162734.73">25802 10054 0,'0'43'15,"0"-86"-15,0 64 16,0 1-16,0-1 16,-21 0-16,0 0 0,21 21 0,-21-20 15,21 20-15,-22-21 0,1 21 0,21-20 16,-21 20-16,0-21 0,21 0 15,0 22-15,0-22 0,0 0 0,0 0 16,21-21 0,0 0-1,0 0-15,1 0 0,-22-21 0,21 0 16,0 0-16,0-1 0</inkml:trace>
  <inkml:trace contextRef="#ctx0" brushRef="#br3" timeOffset="-162516.35">25590 10181 0,'0'0'0,"0"21"0,22-21 16,-1 0 0,0 0-16,0 0 0,21 0 0,-20 0 15,20 0-15,-21 0 0,21 0 16,1 0-16,-22-21 0,21 21 0,-21 0 15,1 0-15,-1-21 0,0 21 16,0 0-16,0 0 0,-21-21 16</inkml:trace>
  <inkml:trace contextRef="#ctx0" brushRef="#br3" timeOffset="-161472.62">25950 9483 0,'-63'0'31,"42"21"-31,-1 0 0,-41 21 16,42-20-16,21-1 0,-21 21 15,21-21-15,0 0 0,0 22 16,0-22-16,0 0 0,0 0 0,0 0 15,21-21-15,0 0 16,0 0-16,0 0 16,0 0-16,1 0 0,-1 0 15,21 0-15,-21 0 0,0-21 0,1 0 16,-1 0-16,0 0 0,0 0 0,0-1 16,0 1-16</inkml:trace>
  <inkml:trace contextRef="#ctx0" brushRef="#br3" timeOffset="-161032.36">26141 9250 0,'0'0'0,"-21"0"0,-1 0 15,-20 0-15,21 0 0,0 0 16,-22 0-16,22 0 0,-21 0 0,21 0 16,0 21-16,-22 0 0,22 0 15,-21 1-15,21-1 0,-1 21 0,1-21 16,-21 22-16,21-1 0,0-21 15,21 21-15,-22 1 0,22-22 0,-21 21 16,21-21-16,0 1 0,0-1 16,0 0-16,21 0 0,1 0 0,-1-21 15,0 21-15,0-21 0,21 0 0,1 0 16,-22 0-16,21 0 0,1 0 16,-1 0-16,0 0 0,1-21 0,-1 0 15,0 21-15,-21-21 16,22 0-16,-22 0 0,21-1 0,-21 1 15,1 0-15,-1 0 0,-21 0 0,0-22 16,21 22-16,-21 0 0,0 0 16,0 0-16,0-22 0,0 22 0,-21 0 15,21 0-15,-21 0 0,-1 0 16,1-1-16,0 1 0,0 0 0,0 0 16,0 21-16,-1 0 0,1 0 15,0 0-15,0 0 0,0 0 0,0 0 16,-1 0-16,1 0 0,0 21 0,0-21 15,0 0-15,0 0 0,-1 21 16,1 0-16,-21-21 0</inkml:trace>
  <inkml:trace contextRef="#ctx0" brushRef="#br3" timeOffset="-159400.71">28003 10097 0,'0'0'0,"-21"-22"0,21 1 16,-21 21-16,0 0 31,21 21-15,0 1-16,0-1 16,0 21-16,21-21 0,-21 0 15,21 22-15,-21-22 0,0 21 0,0 1 0,0-22 16,0 21-16,0 0 15,0-20-15,0-1 0,0 21 0,0-21 16,0 0-16,0 1 0,0-1 16,0-42 15,0-1-31,0 1 16,0 0-16,0-21 0,0 21 15,0-1-15,0-20 0,0 21 16,21-21-16,1 20 0,-1-20 0,0 21 15,0 0-15,21 0 0,-20 21 0,-1-22 16,0 22-16,0 0 0,0 0 16,0 0-16,1 22 0,-1-22 15,0 21-15,0 0 0,-21 0 0,0 21 16,21-20-16,-21-1 0,0 0 16,0 21-16,0-21 0,0 1 0,0-1 15,0 0-15,0 0 0,-21 0 16,21 0-16,0-42 31,21 0-15</inkml:trace>
  <inkml:trace contextRef="#ctx0" brushRef="#br3" timeOffset="-158932.83">28702 10202 0,'0'0'0,"0"-21"0,0 0 15,-21 21-15,0 0 16,-1 0-16,1 0 0,0-21 0,0 21 16,0 0-16,0 0 15,-1 0-15,1 21 0,0-21 0,21 21 16,0 0-16,-21 1 0,0-1 0,21 0 16,-21 0-16,21 21 15,0-20-15,-22 20 0,22-21 0,-21 0 16,21 22-16,0-22 0,0 0 0,0 0 15,0 0-15,21-21 16,1 0-16,-1 0 16,0-21-16,0 0 15,0 0-15,0 0 0,-21-1 16,22 1-16,-22-21 0,21 21 16,0 0-16,-21-1 0,0-20 0,0 21 15,0 0-15,0 0 0,0-1 0,0 1 16,0 42 15,0 1-15,0-1-16,0 21 0,0-21 15,0 0-15,0 1 0,0 20 0,0-21 16,0 0-16,0 0 0,0 1 16,0-1-16,0 0 0,0 0 0,21-21 15,0 0-15,0 0 16,1 0-16,-1-21 0,0 21 15</inkml:trace>
  <inkml:trace contextRef="#ctx0" brushRef="#br3" timeOffset="-158613.02">29041 10160 0,'0'-21'0,"0"42"0,-22-42 0,1 21 15,0 0-15,0 0 0,0 0 16,0 0-16,-1 0 0,1 21 0,0 0 15,21 0-15,0 1 0,0-1 16,0 0-16,21-21 16,0 21-16,1 0 0,-1-21 15,0 21-15,0 1 0,0-1 16,0-21-16,1 21 0,-22 0 16,21-21-16,-21 21 0,0 0 31,-21-21-31,-1 0 0,1 22 0,0-22 15,-21 0-15,21 0 0,-1 0 16,-20 0-16,21 0 0,0 0 0,21-22 31,0 1-31,0 0 0,0 0 16,21 0-16,0 0 0</inkml:trace>
  <inkml:trace contextRef="#ctx0" brushRef="#br3" timeOffset="-158156.27">29168 9927 0,'0'0'0,"0"21"15,0 1 1,0-1-16,0 0 16,0 21-16,0-21 0,0 1 0,0-1 15,0 21-15,0-21 0,0 0 16,0 1-16,0 20 0,0-21 0,0 0 15,0 22-15,0-22 0,0 0 0,0 0 16,0 0-16,0 0 16,0-42 15,0 0-15,0 0-16,21 0 15,-21 0-15,0-1 0,0 1 0,21 0 16,0 0-16,0 0 0,0 0 0,1-22 15,-1 22-15,0 21 0,0-21 16,0 0-16,0 21 0,1 0 0,-1 0 16,0 0-16,0 0 0,0 0 15,-21 21-15,0 0 0,21 0 0,-21 0 16,0 1-16,0-1 0,0 0 0,0 0 16,0 0-16,0 0 0,-21 1 15,21-1-15,0 0 0,-21 0 16,21 0-16,-21-21 15,42-21 1</inkml:trace>
  <inkml:trace contextRef="#ctx0" brushRef="#br3" timeOffset="-157784.48">29887 10054 0,'0'-21'31,"-21"21"-31,0 0 0,0 0 16,0 0-16,-1 0 0,1 0 15,0 21-15,0 0 16,21 1-16,0-1 16,0 0-16,0 0 15,0 0-15,21 0 0,0-21 16,0 0-16,-21 22 0,22-22 0,-1 0 15,0 21-15,0-21 0,0 0 16,0 21-16,-21 0 0,22-21 16,-22 21-16,0 0 15,-22-21 1,1 0-16,0 0 16,0 0-16,0 0 0,0 0 15,-1 0-15,1 0 0,0 0 16</inkml:trace>
  <inkml:trace contextRef="#ctx0" brushRef="#br3" timeOffset="-157440.65">30120 10181 0,'42'-21'32,"-20"0"-32,-1 0 0,-21 0 15,21 21-15,0-22 16,-21 1-16,-21 21 16,0 0-1,0 0-15,-64 43 31,64-22-31,0 0 0,21 0 16,0 0-16,0 0 16,0 1-16,0-1 0,0 0 15,0 0-15,0 0 0,21 0 16,-21 1-16,21-22 0,0 0 16,0 0-16,0 0 0,1 0 15,20 0-15,-21 0 0,0-22 0,22 1 16,-22 21-16,21-21 0</inkml:trace>
  <inkml:trace contextRef="#ctx0" brushRef="#br3" timeOffset="-157163.8">30543 10033 0,'22'-63'16,"-22"41"-16,-22 192 0,44-361 0,-44 297 0,44-233 0,-22 106 16,0 0-16,0 0 0,-22 21 15,22 21 1,-21 0-16,21 21 15,-21-21-15,21 1 0,-21-1 0,21 21 16,0-21-16,0 22 0,-21-22 16,21 0-16,-21 0 0,21 21 0,0-20 15,0-1-15,0 0 0,0 0 16,0 0-16,0 0 0,0 1 16,21-22-16,0 0 15,0 0-15,0 0 16,0 0-16,-21-22 0,22 22 0,-1-21 15,21 0-15,-21 0 16,-21 0-16</inkml:trace>
  <inkml:trace contextRef="#ctx0" brushRef="#br3" timeOffset="-156984.91">30374 10054 0,'0'0'15,"21"0"1,0 0-16,1 0 0,-1 0 16,0-21-16,0 21 0,0 0 15,0-21-15,1 0 0,-1 21 16,0-21-16,0-1 0,0 22 0</inkml:trace>
  <inkml:trace contextRef="#ctx0" brushRef="#br3" timeOffset="-156648.1">30501 9271 0,'0'0'0,"-21"-21"0,0 21 16,21-21-16,-21 21 15,21-21-15,-22 21 0,1 0 32,0 0-17,0 21-15,21 0 0,-21 0 16,0 0-16,-1 0 0,22 1 0,0-1 16,0 0-16,-21 0 15,21 0-15,0 22 0,0-22 16,0 0-16,21 0 0,-21 0 15,22-21-15,-1 0 0,0 0 0,21 0 16,-21 0-16,1 0 0,-1 0 0,0-21 16</inkml:trace>
  <inkml:trace contextRef="#ctx0" brushRef="#br3" timeOffset="-156244.59">30670 9144 0,'0'0'15,"-21"0"-15,0 0 0,0-21 0,0 21 0,0 0 16,-22 0-16,22 0 16,-21 0-16,21 0 0,-22 21 0,22 0 15,-21 0-15,21 1 0,-22-1 16,22 0-16,-21 0 0,21 21 0,-1-20 16,1-1-16,0 21 0,21-21 15,0 22-15,0-22 0,0 21 16,0-21-16,21 0 0,0 1 0,1-1 15,20 0-15,0 0 0,1 0 0,-1-21 16,0 0-16,1 0 0,-1 0 0,0 0 16,1 0-16,-1 0 15,0 0-15,-21-21 0,22 0 0,-22 0 0,21 0 16,-21-1-16,1 1 16,-22-21-16,0 21 0,21 0 0,-21-22 15,0 1-15,0 21 0,0-22 16,-21 22-16,-1-21 0,22 21 0,-21 0 15,-21-1-15,21 1 0,0 21 16,-1 0-16,1 0 0,0 0 0,0 0 16,0 21-16,0-21 0,-1 22 15,1-1-15,0-21 0,0 21 0,0-21 16</inkml:trace>
  <inkml:trace contextRef="#ctx0" brushRef="#br3" timeOffset="-155240.47">31623 9059 0,'0'0'16,"0"22"15,0-1-31,0 0 16,0 0-16,0 21 0,0-20 16,0 20-16,0-21 0,0 21 0,0-20 15,-21 41-15,21-42 16,-21 22-16,21-22 0,0 0 15,0 0-15,-22 0 0,22 0 16,-21-21-16,21-21 31,0 0-31,0 0 16,0 0-16,0 0 0,0-1 16,0 1-16,21 0 0,-21 0 15,0 0-15,22 0 0,-22-1 0,0 1 16,21 21-1,0 0 1,-21 21-16,0 1 16,21-1-16,0-21 0,-21 21 15,0 0-15,21-21 0,-21 21 16,22-21-16,-1 0 0,-21 21 0,21-21 16,0 0-16,0 0 15,0 0-15,1 0 0,-1 0 0,0 0 16,0-21-16,0 21 0,-21-21 15,21 21-15,1-21 0,-22 0 0,21 21 16,-21-21-16,0-1 0,0 1 16,0 0-16,0 0 0,0 0 15,0 42 17,0 0-32,0 0 15,0 0-15,0 1 0,0-1 16,0 0-16,0 0 0,0 0 15,0 0-15,0 1 16,0-44 15,0 1-31,21 21 16</inkml:trace>
  <inkml:trace contextRef="#ctx0" brushRef="#br3" timeOffset="-155068.83">32025 9102 0,'0'0'0,"-21"0"16,0 0-16,0 0 0,-1 0 15,1 0-15,21 21 16,0 0 0,21-21-1,1 0-15,-1 21 0,0-21 16,0 0-16</inkml:trace>
  <inkml:trace contextRef="#ctx0" brushRef="#br3" timeOffset="-154653.08">32321 9271 0,'0'0'0,"0"21"15,0 0-15,0 1 16,0-1-16,0 0 0,0 0 15,0 0-15,0 0 16,0 1-16,-21-22 31,0 0-31,21-22 32,0 1-32,0 0 15,0 0-15,0 0 0,0 0 16,0-1-16,0 1 0,21 0 0,-21 0 15,21 0-15,1 0 0,-1-1 16,0 1-16,0 21 0,21 0 0,-20 0 16,-1 0-16,0 0 0,-21 21 15,21-21-15,0 22 0,-21-1 16,0 0-16,0 21 0,0-21 0,0 1 16,0-1-16,0 0 15,0 0-15,0 0 0,0 0 16,21-21 15</inkml:trace>
  <inkml:trace contextRef="#ctx0" brushRef="#br3" timeOffset="-153941.09">32724 8996 0,'0'0'0,"0"21"16,0 0-16,0 0 16,0 22-16,0-22 0,0 0 15,0 21-15,0-20 0,0-1 0,0 0 16,0 21-16,0-21 0,0 1 16,0-1-16,0 0 0,0 0 15,0 0 1,0-42-1,0 0 1,0 0-16,21 21 16,-21-21-16,21-1 0,-21 1 0,21 21 15,-21-21-15,0 0 16,21 0-16,0 21 0,-21-21 0,22 21 16,-22 21 15,0 0-16,-22-21-15,1 21 0,0-21 16,0 21 0,0-21-16,21 21 15,0 1 1,0-1-16,0 0 16,21 0-1,0-21-15,0 0 0,0 0 16,1 0-16,-1 0 15,0 0-15,0 0 0,0 0 16,0 0-16,1 0 0,20 0 0,-21-21 16,0 21-16,22-21 0,-22 21 15,0-21-15,21 21 0,-21-22 0,-21 1 16,22 21-16,-22-21 0,21 0 16,-21 0-16,0 0 0,0-1 31,-21 22-31,-1 0 0,1 0 15,0 22-15,0-1 16,0 0-16,21 0 0,0 0 16,0 0-16,0 1 0,0-1 15,0 0-15,0 0 16,21-21-16,0 0 0,0 0 16,0 0-16,1 0 0,20 0 15,-21 0-15,21 0 0,-20 0 16,20 0-16,0-21 0</inkml:trace>
  <inkml:trace contextRef="#ctx0" brushRef="#br3" timeOffset="-153481.35">33676 9144 0,'0'0'0,"-21"-21"0,0 21 16,0 0-16,-1 0 15,1 0-15,0 0 0,0 0 16,0 0-16,21 21 0,-21 0 15,-1 0-15,22 1 0,0-1 0,-21 0 16,0 0-16,21 0 0,0 0 16,0 1-16,0-1 0,0 0 15,21-21 1,0 0-16,1 0 16,-1 0-16,0 0 0,0 0 0,0 0 15,0 0-15,1-21 16,-1 0-16,0-1 0,-21 1 15,21 0-15,-21 0 0,21-21 16,-21 20-16,0-20 0,0 0 16,0-1-16,0 1 0,21 0 0,-21-1 15,0 1-15,0 21 0,0 0 16,0 0-16,0-1 0,0 44 16,0-1-1,0 21-15,0 0 0,-21 1 16,21-1-16,-21 0 0,21 1 0,0-1 15,0 0-15,0 1 0,0-1 16,0-21-16,0 22 0,0-22 16,21 0-16,0 0 0,1 0 15,-1 0-15,0 1 0,0-22 16,0 0-16,0 0 0,-21 21 0</inkml:trace>
  <inkml:trace contextRef="#ctx0" brushRef="#br3" timeOffset="-152884.7">31940 9694 0,'0'0'0,"-42"22"31,42-1-31,-21 0 15,21 21-15,0-21 0,0 1 0,0 20 16,0-21-16,0 0 0,0 0 16,0 22-16,0-22 0,0 0 0,0 0 15,0 0-15,0 1 16,0-44 31,0 1-47,0 0 15,0 0-15,0 0 0,21 0 0,-21-1 16,21 1-16,0 0 0,-21 0 16,22 0-16,-1 21 0,0 0 15,0 0-15,0 0 0,-21 21 16,21-21-16,1 21 16,-22 0-16,0 0 0,0 1 0,0-1 15,0 0-15,0 0 0,0 0 16,0 0-16,0 1 15,0-1-15,21-21 16,0 0 0,0 0-1</inkml:trace>
  <inkml:trace contextRef="#ctx0" brushRef="#br3" timeOffset="-152276.04">32448 9843 0,'0'-22'16,"-42"128"-16,84-190 0,-42 41 0,-21 43 0,0 0 16,0 0-16,0 21 15,0-21-15,-1 22 0,22-1 0,-21 0 16,21 0-16,-21 0 0,21 0 16,0 1-16,0-1 0,0 0 0,0 0 15,0 0 1,0 0-16,21-21 31,0 0-31,1 0 16,-22-21-16,21 21 0,0-21 15,-21 0-15,21 0 0,0 0 0,-21-1 16,21 1-16,-21 0 0,0 0 16,0 0-16,0 0 0,0-1 0,0 1 15,0 42 1,0 1-1,0-1-15,0 0 16,0 0-16,0 0 0,0 0 16,0 1-16,0-1 0,0 0 15,0 0-15,22 0 0,-1-21 16,0 0 0,0 0-16,0 0 15,0 0-15,1 0 0,-1-21 16,-21 0-16,21 0 15,-21 0-15,21-1 0,-21 1 16,0 0-16,0 0 16,0 42 15,0 0-15,0 0-16,0 1 15,0-1-15,0 0 0,0 0 16,0 0-1,-21-21-15,21-21 32</inkml:trace>
  <inkml:trace contextRef="#ctx0" brushRef="#br3" timeOffset="-151832.7">32766 9589 0,'0'21'31,"0"0"-15,0 21-16,0-21 0,0 1 15,0 20-15,0-21 0,0 21 0,0-20 16,0-1-16,0 21 0,0-21 16,0 0-16,0 1 0,0-1 15,0 0-15,0 0 16,0-42 31,0 0-47,0 0 0,0-1 15,0 1-15,0 0 16,0 0-16,21 0 0,-21 0 0,21 21 16,0-22-16,1 22 15,-1 0-15,0 22 16,-21-1-1,0 0-15,0 0 0,0 0 0,0 0 16,0 1-16,0-1 16,0 0-16,0 0 15,-21-21-15,42 0 32,0 0-17,0-21-15,0 21 0</inkml:trace>
  <inkml:trace contextRef="#ctx0" brushRef="#br3" timeOffset="-151512.87">33295 9673 0,'-42'85'0,"84"-170"0,-63 85 32,0 0-32,-22 21 0,22 1 15,0-22-15,0 21 16,0 0-16,0 0 0,21 0 0,0 0 15,0 1-15,0-1 16,0 0-16,21 0 16,0-21-16,0 0 15,0 21-15,0-21 0,1 0 0,-1 0 16,-21 21-16,21-21 0,0 0 16,-21 22-16,0-1 15,-21-21-15,0 0 16,0 0-16,-1 0 15,1 0-15,0 0 0,0 0 0,0 0 0</inkml:trace>
  <inkml:trace contextRef="#ctx0" brushRef="#br3" timeOffset="-151171.24">33359 9927 0,'21'0'47,"0"-21"-47,0 0 16,0 21-16,-21-21 0,21 21 0,1-21 16,-22-1-16,0 1 15,0 0 1,-22 42 15,1 0-31,21 1 0,-21-22 0,21 21 16,0 0-16,-21 0 0,21 0 15,0 0-15,0 1 0,0-1 16,0 0-16,0 0 16,21-21-1,0 0-15,0 0 16,1 0-16,-1-21 15,0 0-15,0 0 0,0 21 0</inkml:trace>
  <inkml:trace contextRef="#ctx0" brushRef="#br3" timeOffset="-150928.39">33697 9589 0,'-21'105'31,"21"-83"-31,-21-1 0,21 21 16,0-21-16,0 0 0,0 22 16,0-22-16,0 0 0,-21 0 15,21 0-15,0 1 16,0-1-16,21-21 31,0 0-31,0-21 16,0-1-16,-21 1 15</inkml:trace>
  <inkml:trace contextRef="#ctx0" brushRef="#br3" timeOffset="-150747.48">33591 9737 0,'43'0'15,"-22"0"1,0 0-16,0 0 0,0 0 0,1-21 16,-1-1-16,0 22 0,0-21 15,0 0-15,0 0 0,-21 0 0</inkml:trace>
  <inkml:trace contextRef="#ctx0" brushRef="#br3" timeOffset="-150292.74">33147 8192 0,'0'-22'16,"0"1"-1,0 0-15,-21 21 0,0 0 16,-1 0-16,1 0 15,0 0-15,21 21 0,0 0 16,-21 1-16,0 20 0,21-21 0,-21 21 16,21-20-16,-22-1 0,22 21 15,0-21-15,0 0 0,0 1 16,0-1-16,0 0 0,0 0 16,22-21-16,-1 21 0,0-21 0,21 0 15,-21 0-15,22 0 0,-1 0 16,0 0-16,-20 0 0,20-21 0,0 0 15,-21 21-15,22-21 0,-22 0 16</inkml:trace>
  <inkml:trace contextRef="#ctx0" brushRef="#br3" timeOffset="-149819.02">33380 7938 0,'0'0'0,"-43"0"0,1 0 0,0 0 15,-1 0-15,1 0 0,0 0 0,-1 0 16,1 0-16,0 21 0,-1 0 0,1 0 16,0 0-16,-1 22 0,22-1 15,-21-21-15,0 21 0,20 1 16,-20-1-16,21 0 0,0 1 0,0-1 16,-1 0-16,22 1 0,0-1 15,0-21-15,0 22 0,0-22 0,0 21 16,43-21-16,-22 0 0,0 22 15,21-22-15,1 0 16,-1 0-16,22-21 0,-22 0 0,21 21 16,-20-21-16,20 0 0,1 0 15,-1-21-15,1 0 0,-1 0 0,-20 0 16,20 0-16,-21-1 0,1 1 16,-22-21-16,21 21 0,-21-22 15,1 1-15,-1 0 0,0-1 0,-21 1 16,0-21-16,0 20 0,0-20 15,0 20-15,-21 1 0,0 0 16,-1-1-16,-20 22 0,0-21 0,-1 21 16,1 21-16,0 0 15,-22-21-15,22 21 0,0 0 0,-1 0 16,1 21-16,0-21 0,-1 21 16,1 0-16,0 0 0,20-21 15,1 21-15,0 1 0,0-22 0,0 21 16,0 0-16</inkml:trace>
  <inkml:trace contextRef="#ctx0" brushRef="#br3" timeOffset="-148484.59">22564 12129 0,'0'0'0,"0"-22"16,0 1-16,0 0 16,0 0-16,21 0 0,-21 0 15,0-1-15,0 1 0,0 0 16,0 0-16,0 0 0,0 0 16,0-1-16,-21 1 0,-1 21 0,1-21 15,0 0-15,0 21 0,-21 0 16,20 0-16,-20 0 0,21 0 0,0 0 15,-22 0-15,22 21 0,0 0 0,-21 0 16,21 22-16,-1-1 0,1 0 16,21 1-16,-21-1 0,21 0 0,0 1 15,0-1-15,0 0 0,0-20 16,0 20-16,0-21 0,0 0 0,0 0 16,21 1-16,0-22 0,1 0 15,-1 0-15,0 0 16,0 0-16,21 0 0,-20-22 0,-1 22 15,0-21-15,21 0 0,-21-21 16,22 21-16,-1-1 0,-21-20 0,22 0 16,-22 21-16,21-64 15,-21 64-15,-21-22 0,0 22 0,0 0 16,0 0-16,0 0 0,-21 21 16,0 0-16,21 21 15,-21 0-15,21 0 16,0 22-16,0-22 0,0 21 0,0-21 15,0 22-15,0-22 0,0 21 0,0-21 16,0 22-16,0-22 16,0 0-16,0 0 0,21 0 0,-21 0 15,21-21-15,0 0 0,0 0 16,1 0-16,-1 0 0</inkml:trace>
  <inkml:trace contextRef="#ctx0" brushRef="#br3" timeOffset="-148100.8">23199 11853 0,'0'0'0,"0"-21"0,0 0 15,-22 21 1,1 0-16,-21 0 0,21 0 16,0 0-16,-22 21 0,1 0 0,21 1 15,-22-1-15,22 0 0,0 0 16,0 0-16,21 0 0,-21-21 0,21 22 15,0-1-15,0 0 0,21-21 16,0 21-16,0-21 0,0 21 0,22-21 16,-22 21-16,0-21 0,21 22 0,-20-22 15,-1 21-15,0-21 0,0 21 16,0-21-16,-21 21 0,0 0 16,0 0-1,0 1-15,-21-22 0,0 21 0,-21-21 16,20 0-16,-20 0 0,21 21 15,-21-21-15,20 21 0,-20-21 16,21 0-16,-21 0 0,20 0 0,1 0 16,21-21 15,21 21-31,1 0 0,-1-21 16,0 0-16</inkml:trace>
  <inkml:trace contextRef="#ctx0" brushRef="#br3" timeOffset="-147812.54">23580 11853 0,'0'-42'16,"-22"21"0,1 21-16,0 0 15,0 0-15,0 0 0,0 0 0,-1 0 16,1 21-16,0 0 0,0 0 15,21 1-15,-21-1 0,0 21 0,21-21 16,-22 22-16,22-22 0,-21 21 16,21-21-16,0 0 0,0 22 15,0-22-15,0 0 0,0 0 0,21 0 16,1 1-16,-1-22 16,0 0-16,0 0 0,21 0 0,-20 0 15,20 0-15,-21 0 0,21-22 16,1 1-16,-22 0 0,21 21 0</inkml:trace>
  <inkml:trace contextRef="#ctx0" brushRef="#br3" timeOffset="-147444.75">23876 12002 0,'0'21'16,"21"-21"-1,0 0-15,0-21 0,1 21 16,-1-22-16,0 1 0,0 0 16,0 0-16,0 0 0,-21 0 15,22 21-15,-22-22 0,0 1 16,-22 21 0,1 0-16,0 0 0,0 0 15,0 0-15,-22 21 0,22-21 16,0 22-16,-21 20 0,21-21 0,-1 0 15,1 22-15,0-22 0,21 21 0,-21-21 16,21 22-16,0-22 0,0 0 16,0 0-16,0 0 0,21-21 15,0 21-15,0-21 0,22 22 16,-22-22-16,21 0 0,-21 0 0,22 0 16,-1-22-16,-21 1 0,22 21 0,-1-21 15,0-21-15,-21 21 0,22-1 16,-22 1-16</inkml:trace>
  <inkml:trace contextRef="#ctx0" brushRef="#br3" timeOffset="-147032.87">24363 11832 0,'0'0'16,"0"21"-16,0 1 16,0-1-16,0 0 15,0 0-15,0 21 0,0-20 0,0-1 16,-21 0-16,21 21 0,0-21 0,-22 1 15,22-1-15,0 0 16,0 0-16,-21-21 0,21-21 31,0 0-15,0 0-16,0-1 16,0-20-16,0 21 0,0 0 0,0 0 15,21-22-15,1 22 0,-1-21 16,-21 21-16,21-1 0,0 1 15,21 0-15,-20 0 0,20 21 0,-21 0 16,21 0-16,1 0 0,-22 0 0,21 0 16,-21 0-16,22 21 0,-22 0 15,0 0-15,0 1 0,-21-1 0,0 21 16,0-21-16,0 0 0,0 1 16,0 20-16,0-21 0,0 0 0,-21 0 15,21 1-15,0-1 0,-21-21 0,0 21 16,42-42 15</inkml:trace>
  <inkml:trace contextRef="#ctx0" brushRef="#br3" timeOffset="-146312.64">25209 11811 0,'0'-21'0,"0"42"0,0-63 15,0 21-15,-21-1 16,0 22-16,0 0 0,0 0 16,0 0-16,-1 0 0,1 0 15,0 0-15,0 0 16,0 0-16,0 22 0,-1-1 0,1 0 16,0 0-16,0 0 0,21 0 0,0 22 15,-21-22-15,21 21 0,-21-21 16,21 22-16,0-22 0,0 64 15,0-64 1,0 0-16,21-21 0,0 0 0,0 0 16,0 0-16,0 0 0,1 0 0,-1-21 15,21 21-15,-21-21 0,0-1 16,1 1-16,-1-21 0,0 21 0,0 0 16,0-22-16,0 22 0,-21-21 15,0 21-15,0-22 0,22 1 16,-22 21-16,0-22 0,0 22 0,21-21 15,-21 21-15,0-22 0,0 22 16,0 0-16,0 0 0,0 0 0,0 42 31,0 0-15,0 21-16,0-20 0,0 20 0,0-21 16,0 21-16,0-20 0,0 20 15,0 0-15,0-21 0,0 22 0,0-22 16,0 21-16,0-21 0,0 1 0,21 20 15,0-42-15,-21 21 0,0 0 16,21-21-16,0 0 0,1 0 16,-1 0-16,0 0 0,0-21 15,0 0-15,0 21 0,1-21 16,-1 0-16,-21-1 0,21-20 0,0 21 16,-21 0-16,21 0 0,-21-1 15,0 1-15,0 0 0,0 0 16,0 42-1,0 0 1,0 0-16,0 1 0,0-1 0,0 0 16,0 0-16,0 0 15,0 0-15,0 1 0,0-1 0,0 0 16,21-21 0,1 0-1,-22-21-15,21 21 0,0-21 16,-21-1-16,0 1 0,21 0 0</inkml:trace>
  <inkml:trace contextRef="#ctx0" brushRef="#br3" timeOffset="-146136.73">25696 11599 0,'-21'0'16,"63"64"-16,-84-149 0,63 106 0,-63-42 0,21 21 15,0 0-15,-1 0 16,22 21-1,0 1 1,0-1 0,22-21-16,-1 0 15</inkml:trace>
  <inkml:trace contextRef="#ctx0" brushRef="#br3" timeOffset="-145645.02">25929 11748 0,'0'0'0,"0"21"15,0 0 1,0 0-16,0 0 0,0 0 16,0 1-16,0-1 15,0 0-15,0 0 0,0 0 16,0 0-16,0 1 15,0-1 1,-21-21-16,0 0 16,21-21 15,0-1-31,0 1 0,0 0 0,0 0 16,0 0-16,21 0 0,-21-1 15,21 1-15,0 0 0,0 0 16,-21 0-16,22 0 0,-1-1 0,0 1 15,0 0-15,0 21 0,0 0 16,22 0-16,-22 0 0,0 0 0,21 0 16,-20 21-16,-1 0 15,-21 1-15,0-1 0,0 0 16,0 0-16,0 0 0,0 0 16,0 1-16,0-1 0,0 0 0,0 0 15,0 0-15,0 0 0,0 1 16,-21-1-16,21 0 0,-22-21 15,44 0 1,-1-21 0,0 21-16</inkml:trace>
  <inkml:trace contextRef="#ctx0" brushRef="#br3" timeOffset="-144844.53">26712 11705 0,'0'0'0,"0"-21"32,-21 21-32,0 0 0,0 0 15,0 0-15,-1 0 0,1 0 16,0 21-16,0-21 0,0 21 16,21 1-16,-21-1 0,-1 0 0,1 0 15,21 0-15,0 0 0,0 1 16,0-1-16,0 0 0,0 0 15,21-21 1,1 0-16,-1 0 16,0 0-16,0 0 0,0-21 0,0 0 15,1 21-15,-1-21 0,0-1 0,0 1 16,0 21-16,0-21 16,-21 0-16,22 0 0,-22 0 15,0-1-15,0 44 63,0-1-63,0 0 0,0 0 15,0 0-15,0 0 0,-22 22 0,22-22 16,0 21-16,0 1 0,0-1 16,0 0-16,0 1 0,0-1 15,0 21-15,22-20 0,-22-1 0,21 22 0,-21-22 16,21 0-16,0 22 15,-21-22-15,21 22 0,0-1 0,1 1 16,-22-1-16,21 22 0,-21-22 16,21 1-16,-21-1 0,0 1 0,0-1 15,0 1-15,0-1 0,0 22 0,0-22 16,0 1-16,0-1 0,0-20 16,0 20-16,0-20 0,0-1 0,-21 0 15,21 1-15,-21-22 0,-1 21 0,1-21 16,-21 0-16,21-21 0,0 22 15,-22-22-15,22 0 0,0 0 16,-21 0-16,20 0 0,1-22 0,-21 1 0,0-21 16,20 21-16,-20-22 0,0 1 15,-1-21-15,-20-1 0,21 1 16,-1-1-16,1-21 0,0 1 0,20-1 16,-20-84-16,42 63 15,0 0-15,0 21 0,0 1 0,0-1 16,21 22-16,0-1 0,1 1 0,-22-1 15,21 1-15,0 20 0,0-20 16,0 20-16,0 22 0,1-21 0,-1 21 16,21-22-16,-21 22 0,0 0 15,1 0-15,-1 21 0,0-21 16,0 21-16,21-21 0,-20 21 0,-1-22 16,0 22-16,0-21 0,0 21 0</inkml:trace>
  <inkml:trace contextRef="#ctx0" brushRef="#br3" timeOffset="-143599.65">28236 11832 0,'0'-21'31,"0"0"-31,21 21 16,-21-21-16,0 0 0,22-1 15,-22 1-15,0 0 0,0 0 16,0 0-16,0 0 0,-22 21 16,1 0-16,0-22 0,0 22 15,0 0-15,-22 0 0,22 0 0,0 22 16,-21-1-16,21-21 0,-1 21 0,-20 0 16,21 21-16,0-20 0,0 20 15,-1-21-15,22 21 0,-21 1 16,21-1-16,-21-21 0,21 22 0,0-1 15,0-21-15,0 0 0,0 0 16,0 1-16,21-1 0,0-21 0,1 0 16,-1 0-16,21 0 0,-21 0 0,0 0 15,22-21-15,-22-1 0,21 1 16,-21 0-16,22 0 0,-22 0 0,0-22 16,21 22-16,-20-21 15,-1 21-15,0 0 0,-21-22 0,0 22 0,0 0 16,0 0-16,0 0 0,0-1 15,0 1-15,0 0 0,0 42 32,0 0-32,0 1 15,0 20-15,0-21 0,0 0 16,0 0-16,0 22 0,0-22 0,0 0 16,0 0-16,0 0 0,0 1 15,0-1-15,0 0 0,21 0 0,0-21 16,0 0-1,1 0-15,-1 0 0,-21-21 0,21 21 16,0-21-16,-21 0 0,21-1 0,0 1 16,-21 0-16,0 0 15,22 0-15,-22 0 0,21-22 0,-21 22 16,0 0-16,0 0 0,0 0 16,21-1-16,-21 1 0,0 0 15,0 42 16,0 0-31,0 1 0,0-1 16,0 0-16,0 0 0,0 0 16,0 0-16,0 1 0,0 20 15,0-21-15,0 0 16,0 0-16,0 1 0,21-22 16,0 0-16,0 0 15,1 0-15,-1 0 0,-21-22 16,21 1-16,0 0 0,0 21 0,0-21 15,-21 0-15,22 0 0,-22-1 16,21-20-16,-21 21 0,0 0 0,21 0 16,-21-1-16,0 1 0,21 0 15,-21 0-15,0 42 32,0 0-32,0 0 15,0 1-15,0-1 0,0 0 16,0 0-16,0 0 0,0 0 15,0 1-15,0-1 0,0 0 0,0 0 16,0 0-16,0 0 0,21-21 16,-21 22-16,21-22 0,1 0 0,-1 0 15,0 0-15,0 0 0,0-22 0,0 22 16,1-21-16,-1 0 0,0 0 16,0-21-16</inkml:trace>
  <inkml:trace contextRef="#ctx0" brushRef="#br3" timeOffset="-143348.09">29273 11282 0,'0'-21'0,"0"42"0,0-21 15,0 21-15,-21 0 16,21 0-16,-21 22 0,21-22 0,0 21 16,0-21-16,-21 22 0,21-1 15,-21-21-15,21 22 0,0-22 0,0 21 16,0-21-16,0 0 0,0 22 0,0-22 15,0 0-15,0 0 0,0 0 16,0 1-16,0-1 0,21-21 0,0 21 16,0-21-16,0 0 0,1 0 15,-1 0-15,0 0 0,0 0 16,0-21-16,0 0 0,1 21 16,20-22-16,-21 1 0</inkml:trace>
  <inkml:trace contextRef="#ctx0" brushRef="#br3" timeOffset="-143004.29">29612 11536 0,'0'42'16,"0"-84"-16,0 63 15,0 0-15,0 0 0,-21 1 16,21-1-16,0 0 0,-21 0 0,21 0 16,0 0-16,0 22 0,0-22 15,0 0-15,0 0 0,0 0 16,0 1-16,21-1 0,0-21 15,0 0-15,0 0 0,1 0 16,-1 0-16,0 0 0,0 0 0,0-21 16,0-1-16,1 1 15,-1 0-15,-21 0 0,0-21 16,0 20-16,0 1 0,0 0 0,0 0 16,0-21-16,-21 20 0,-1 1 15,1 0-15,0 0 0,0 21 0,21-21 16,-21 21-16,0 0 0,-1 0 15,1 0-15,0 21 16,0-21-16,21 21 16</inkml:trace>
  <inkml:trace contextRef="#ctx0" brushRef="#br3" timeOffset="-142801.4">29231 11451 0,'0'-42'32,"148"127"-32,-296-128 0,148-20 0,21 63 0,0-21 0,22-1 15,-22 22-15,21-21 16,1 0-16,-1 21 0,0-21 0,1 21 16,-22 0-16,21-21 0,0 21 0,1 0 15,-22 0-15,0 0 0,0 0 16</inkml:trace>
  <inkml:trace contextRef="#ctx0" brushRef="#br3" timeOffset="-142224.74">28384 12869 0,'0'-42'0,"0"84"0,0-105 16,0 42-16,0 0 0,0-1 0,0-20 15,0 21-15,0 0 0,0 0 16,-21-1-16,0 22 0,-21 0 16,21 0-16,-22 0 0,22 0 0,-21 0 15,21 22-15,-22-1 0,22 0 16,0 0-16,0 0 0,21 0 0,0 1 15,0 20-15,0-21 0,21 0 16,0 22-16,0-22 0,22 0 0,-22 0 16,21 0-16,-21 22 0,22-22 15,-1 0-15,-21 0 0,0 0 16,22 0-16,-22 1 0,-21-1 0,0 0 16,0 0-16,0 0 0,0 0 15,-21 1-15,-22-1 0,1-21 0,0 21 16,-1-21-16,-20 0 0,-1 21 0,22-21 15,-22 0-15,22 0 0,0 0 16,-1 0-16,22 0 0,0-21 0,0 0 16,21 0-16,0-1 15,0 1-15,21 0 0,0 0 0,22 0 16,-22 0-16,21-22 0,0 22 0,1-21 16</inkml:trace>
  <inkml:trace contextRef="#ctx0" brushRef="#br3" timeOffset="-141876.33">28490 12848 0,'0'21'32,"0"-42"-32,0 64 0,0-22 0,0 0 15,0 0-15,-21 21 0,21-20 0,0-1 16,-21 0-16,21 0 0,0 21 16,0-20-16,0-1 0,21 0 15,-21 0-15,21 0 0,0-21 0,1 0 16,-1 0-16,0 0 15,0 0-15,0 0 0,0 0 0,1 0 16,20 0-16,-21-21 0,0 0 16,0 21-16,1-21 0,-1 0 0,0-1 15,-21 1-15,0-21 0,0 21 0,0 0 16,0-22-16,0 22 0,-21-21 16,0 21-16,-1-1 0,1 1 0,0 0 15,0 0-15,0 21 0,0 0 16,-1 0-16,1 0 0,0 21 15,0 0-15,21 0 16,0 1-16,0-1 0,0 0 0,0 0 16,0 0-16,21-21 0,0 0 15,-21 21-15</inkml:trace>
  <inkml:trace contextRef="#ctx0" brushRef="#br3" timeOffset="-141536.53">28871 12912 0,'0'-64'31,"0"149"-31,0-106 0,0-64 0,0 64 0,0 0 16,21 21-1,1 0-15,-1 0 0,0 0 0,0 0 16,0 0-16,0 21 0,1-21 0,20 21 16,-21 21-16,0-20 0,-21-1 15,21 0-15,-21 21 0,22-21 16,-22 22-16,0-22 0,0 0 15,0 0-15,0 0 0,0 1 0,0-1 16,0 0-16,-22-21 16,22-21-1,0 0 1,0-1-16,0 1 16,0 0-16,0 0 0,0-21 0,0 20 15,22 1-15,-22-21 0,21 21 16,0-22-16,0 22 0,0 0 0,-21 0 15,21 0-15,1-22 0,-1 22 0,0 0 16</inkml:trace>
  <inkml:trace contextRef="#ctx0" brushRef="#br3" timeOffset="-141328.64">29549 12573 0,'0'21'16,"0"64"15,0-191-31,0 254 0,0-127 0,0 22 0,-22-1 15,22-21-15,0 22 0,0-1 16,0-21-16,0 0 0,-21 22 16,21-22-16,0 0 0,0 0 15,0 0-15,0 0 0,21-21 32,-21-21-17,22 0-15,-22 0 0</inkml:trace>
  <inkml:trace contextRef="#ctx0" brushRef="#br3" timeOffset="-141143.75">29400 12869 0,'22'0'31,"-1"0"-31,0 0 16,0 0-16,0 0 15,0 0-15,1 0 0,-1 0 16,-21-21-16,21 21 0,0-21 0,0 21 16,0-21-16</inkml:trace>
  <inkml:trace contextRef="#ctx0" brushRef="#br3" timeOffset="-140800.92">29718 12912 0,'0'0'16,"0"21"-16,21-21 31,0 0-31,0 0 0,1 0 0,-1-21 16,0 0-16,0 21 0,0-22 16,0 1-16,1 21 0,-1-21 0,-21 0 15,0 0-15,0 0 16,0-1-16,-21 22 15,-1 0-15,1 0 16,0 22-16,21-1 0,-21 0 16,21 0-16,-21 0 0,21 0 15,-21 1-15,21-1 0,0 0 16,0 21-16,0-21 0,0 1 0,0-1 16,0 0-16,0 0 15,21-21-15,0 21 0,0-21 16,0 0-16,0 0 0,1 0 15,20 0-15,-21-21 0</inkml:trace>
  <inkml:trace contextRef="#ctx0" brushRef="#br3" timeOffset="-140292.52">30459 12785 0,'0'-64'15,"0"170"-15,0-233 0,0 212 0,0-191 0,-21 85 16,-1 21-16,1 0 15,0 0-15,0 0 0,0 21 16,0 0-16,-1 0 16,22 0-16,-21 1 0,0 20 0,21-21 15,-21 21-15,0-20 0,0 20 16,21-21-16,0 0 0,-22 22 0,22-22 16,0 0-16,0 0 0,0 0 15,0 0-15,22-21 16,-1 0-16,21 0 15,0 0-15,-20-21 16,-1 0-16,0 0 0,0 0 16,0 0-16,0-22 0,1 22 15,-22-21-15,0-1 0,21 1 0,-21 0 16,21-1-16,-21-20 0,21 21 16,-21-1-16,0 1 0,21-22 0,-21 22 15,21 21-15,-21-21 0,0 20 16,0 1-16,0 42 15,0 1-15,-21-1 0,0 21 16,0-21-16,21 22 16,0-1-16,-21 0 0,21 1 0,0 20 0,0-21 15,0 1-15,0-1 0,0 0 16,21 1-16,0-1 0,0-21 16,0 22-16,1-22 0,-1 0 15,0-21-15,0 21 0,0-21 0,0 0 16,1 0-16,-1 0 0,21 0 0,-21-21 15,0 0-15,1 0 0,20-22 16</inkml:trace>
  <inkml:trace contextRef="#ctx0" brushRef="#br3" timeOffset="-139552.39">31708 11197 0,'0'-21'15,"0"42"-15,0-63 0,0 21 16,21 0-16,0-1 0,0 22 16,0-21-16,0 0 0,1 0 15,-22 0-15,21 21 0,-21-21 0,21 21 16,-42 0-1,0 0-15,-22 0 0,22 0 16,-21 21-16,21-21 0,-22 21 16,22 0-16,-21 0 0,21-21 0,-1 43 15,22-22-15,0 0 0,0 0 16,0 0-16,0 0 0,0 22 0,22-22 16,-1 0-16,0 0 0,0 0 15,21 1-15,-20-1 0,20 0 16,-21 21-16,21-21 0,-20-21 15,-1 22-15,-21-1 0,0 0 0,0 0 16,0 0-16,-21-21 16,-22 0-16,22 21 0,-21-21 0,21 0 15,-22 0-15,1 0 0,21 0 16,0 0-16,-22 0 0,22-21 16,21 0-16,0 0 15,0 0-15,0 0 0,21-1 16,-21 1-16,21 0 0,1 0 15,20 0-15</inkml:trace>
  <inkml:trace contextRef="#ctx0" brushRef="#br3" timeOffset="-139097.23">32258 11113 0,'0'0'16,"-21"0"-16,0 0 15,-1 0-15,1 0 0,0 0 0,0 0 16,0 0-16,-22 21 0,22 0 16,0 0-16,0 21 0,21-20 15,-21 20-15,21-21 0,-21 21 0,-1-20 16,22 20-16,0-21 0,0 0 16,0 0-16,0 1 0,0-1 15,22-21 1,-1 0-16,0 0 0,0 0 15,0 0-15,22 0 0,-22-21 0,0-1 16,0 1-16,21 21 0,-20-42 16,-1 21-16,0 0 0,0-1 0,0-20 15,-21 21-15,0 0 0,0-22 16,0 22-16,0 0 0,0 63 47,0-20-47,0-1 0,0 0 15,0 21-15,0-21 0,0 1 16,0-1-16,0 0 0,21 0 0,1 0 16,-22 0-16,21-21 0,0 0 15,0 0-15,0 0 0,0 0 0,1 0 16,-1 0-16,0 0 0,0-21 16,0 0-16,0 21 0</inkml:trace>
  <inkml:trace contextRef="#ctx0" brushRef="#br3" timeOffset="-138475.59">32681 11176 0,'0'-42'16,"0"148"-16,0-170 0,-21 22 16,21 63-1,0 0 1,0 0-16,0 22 0,0-22 0,0 0 16,0 0-16,0 21 0,0-20 15,0-1-15,0 0 0,0 0 16,0 0-16,0 0 0,-21-21 15,21-21 17,0 0-32,0 0 15,0 0-15,0 0 0,0-1 16,0-20-16,21 21 0,-21 0 16,21-22-16,-21 22 0,0 0 15,21 0-15,1 0 0,-1 0 0,-21-1 16,21 22-16,0 0 0,0 0 15,-21 22-15,21-1 0,1 0 16,-22 0-16,0 0 0,0 22 16,0-22-16,0 21 0,0-21 0,0 22 15,0-22-15,0 0 0,0 0 16,0 0-16,0 0 0,0-42 47,0 0-32,0 0-15,0 0 0,0 0 16,0-1-16,21-20 0,0 21 0,-21-21 16,21 20-16,0-20 0,0 21 15,-21 0-15,22 0 0,-1-1 0,0 1 16,0 21-16,0 21 16,-21 1-16,0-1 0,0 21 15,0-21-15,0 22 0,0-1 16,0-21-16,0 0 0,0 22 15,0-22-15,-21 0 0,21 0 0,0 0 16,0 0-16,21-21 31,0 0-31,1 0 16,-1-21-16,-21 0 0,21 21 0,0-21 16</inkml:trace>
  <inkml:trace contextRef="#ctx0" brushRef="#br3" timeOffset="-138188.75">33295 11197 0,'0'21'32,"0"-42"-32,21 0 15,0 21 1,1-21-16,-1 0 16,0 21-16,0-21 0,-21-1 15,0 1 1,-21 21-1,0 21-15,0 1 16,-1 20-16,-20-21 0,21 0 0,21 22 16,-21-22-16,21 0 0,0 21 15,0-21-15,0 1 0,0-1 16,0 0-16,0 0 0,21-21 0,0 21 16,21-21-16,-20 0 0,20 21 15,-21-21-15,0 0 0,0 0 0,1 0 16,-1 0-16</inkml:trace>
  <inkml:trace contextRef="#ctx0" brushRef="#br3" timeOffset="-137488.18">32067 12510 0,'0'0'0,"0"-43"16,0 22-16,0 0 0,0-21 16,0 20-16,0 1 0,0-21 0,0 21 15,0-22-15,0 22 0,0 0 16,-21 0-16,0 21 0,0 0 0,0 0 15,0 0-15,-1 0 0,1 0 16,0 21-16,0 21 0,0-20 16,0 20-16,21 0 0,0 1 0,-22-1 15,22 0-15,-21 1 0,21-1 16,0 0-16,0 1 0,0-1 0,0-21 16,21 21-16,1-20 15,-1-1-15,0 0 0,0-21 0,21 0 16,-20 0-16,20 0 0,0 0 15,-21-21-15,22 21 0,-1-21 0,0-22 16,-20 22-16,20 0 0,-21-21 16,21 20-16,-42-20 0,0 0 0,0 21 15,0-22-15,0 1 0,0-22 16,-21 22-16,0 21 0,0-21 16,0-1-16,-22 22 0,22 0 0,-21 21 15,21 0-15,-22 0 0,22 0 16,0 21-16,0 0 0,0 0 0,21 22 15,0-1-15,0-21 16,0 22-16,0-22 0,0 21 0,0-21 16,21 0-16,0 22 0,0-22 15,22 0-15,-22-21 0,21 21 0,0-21 16,1 0-16</inkml:trace>
  <inkml:trace contextRef="#ctx0" brushRef="#br3" timeOffset="-137160.64">32470 12531 0,'0'-21'16,"-22"-1"-16,44 107 0,-22-127 0,-22-22 16,22 43-16,0 0 0,0 0 31,22 21-31,-1 0 0,0 21 16,0 0-16,0 0 15,-21 0-15,21 1 0,-21-1 0,22 0 16,-22 0-16,0 0 0,0 0 15,0 1-15,0-1 0,0-42 47,0-1-31,0 1-16,0 0 16,0 0-16,0 0 0,0 0 0,0-1 15,0 1 1,0 0-16,21 21 0,0-21 0,0 21 15,0 0-15,0 0 16,1-21-16,-1 21 0</inkml:trace>
  <inkml:trace contextRef="#ctx0" brushRef="#br3" timeOffset="-136696.4">33062 12425 0,'-63'0'31,"42"0"-31,-1 0 0,1 0 0,0 0 0,-21 21 16,21 0-1,21 0-15,-22 1 0,1-1 0,0 0 16,21 0-16,0 0 0,0 0 16,0 1-16,0-1 0,0 0 0,0 0 15,21-21 1,0 0-1,1 0-15,-1 0 0,0-21 16,0 21-16,0-21 0,0 0 0,1-1 16,-1 1-16,0 0 0,-21 0 0,0 0 15,21-22-15,-21 22 16,21-21-16,-21 0 0,0-1 16,0 1-16,0 0 0,0 20 0,0-20 15,0 21-15,0 0 0,-21 21 16,21 21-16,-21 0 15,21 0-15,-21 0 0,21 22 16,0-1-16,0 0 0,0 1 0,0-22 16,0 21-16,0 1 0,0-22 15,0 21-15,0-21 0,0 0 16,21 1-16,0-1 0,0 0 0,0-21 16,1 0-16,-1 0 15,21 0-15,-21 0 0,0 0 16</inkml:trace>
  <inkml:trace contextRef="#ctx0" brushRef="#br3" timeOffset="-136400.46">33316 12552 0,'21'0'0,"-42"0"0,21-21 31,21 0-15,1 21-16,-1 0 0,0-22 15,0 22-15,-21-21 0,-21 21 47,0 0-47,0 0 0,-1 0 16,1 21-16,0 1 0,21-1 16,-21 0-16,21 0 0,0 0 15,0 0-15,0 1 16,21-22-16,-21 21 15,21-21-15,0 0 0,1 0 0,-1 0 16,0 0-16,0 0 16</inkml:trace>
  <inkml:trace contextRef="#ctx0" brushRef="#br3" timeOffset="-136104.7">33486 12446 0,'0'-21'0,"0"127"0,0-191 16,0 43-16,21 21 0,0 21 15,0-22-15,0 22 16,0 0-16,1 0 0,-22 22 16,21-1-16,-21 0 0,21 0 0,-21 0 15,0 22-15,0-22 0,0 0 16,0 0-16,0 0 0,0 0 16,0 1-16,0-1 0,0-42 46,0-1-30,0 1-16,0 0 0,0 0 16,0 0-16,0 0 0,0-1 0,0-20 15,0 21-15,21 0 0,-21-22 16,0 22-16,0 0 0</inkml:trace>
  <inkml:trace contextRef="#ctx0" brushRef="#br3" timeOffset="-135444.83">31686 14012 0,'0'-21'16,"0"42"-16,22-63 0,-1 21 0,-21 0 0,21 0 15,0-22-15,-21 22 0,21-21 0,0-1 16,-21 1-16,0 21 0,0-21 16,0 20-16,0-20 0,0 21 15,0 0-15,-21 21 0,0 0 16,0 0-16,21 21 15,0 0-15,-21 21 0,21 1 16,0-1-16,0 0 0,0 22 16,0-22-16,0 1 0,0 20 0,0-21 15,21 1-15,-21-1 0,0 0 16,21 1-16,-21-1 0,21 0 0,-21 1 16,0-1-16,0-21 0,0 0 15,0 1-15,0-1 0,0 0 16,-21 0-16,0-21 0,-21 0 15,20 0-15,1 0 0,0-21 16,-21 0-16,21 21 0,-22-21 0,22-1 16,0 1-16,-21 0 15,20 0-15,1 0 0,0 0 0,21-1 16,0 1-16,0 0 0,0 0 16,21 0-16,0 21 15,22-21-15,-22 21 0,21-22 16,-21 1-16</inkml:trace>
  <inkml:trace contextRef="#ctx0" brushRef="#br3" timeOffset="-135028.49">31983 14034 0,'0'0'16,"0"21"-16,0 0 0,0 0 0,0 0 16,0 0-16,0 1 15,0-1-15,0 0 0,0 0 16,0 0-16,0 0 0,0 1 15,0-1 1,-21-21 0,21-21-1,-22 21-15,22-22 0,0 1 16,0 0-16,0 0 16,0 0-16,0 0 0,0-1 0,0-20 15,0 21-15,0 0 16,0 0-16,22-1 0,-1 22 0,-21-21 15,21 21-15,0 0 0,0 0 16,0 0-16,1 21 0,-1 1 16,-21-1-16,21 21 0,-21-21 15,0 0-15,0 1 0,21-1 16,-21 0-16,0 21 0,21-21 0,-21 1 16,0-1-16,21 0 15,1-21-15,-1 0 0,0 0 0,0 0 16,0 0-16,0 0 0,1-21 15,-1 21-15,0-21 0,0-1 16,0 1-16,0 0 0,-21 0 16</inkml:trace>
  <inkml:trace contextRef="#ctx0" brushRef="#br3" timeOffset="-134745.24">32554 14034 0,'21'-64'16,"-63"64"-1,63 64-15,-63-128 0,21 64 16,0 21-16,-1 0 15,22 1-15,-21-1 0,21 0 0,0 0 16,0 0-16,21 0 16,1-21-16,-1 22 0,-21-1 15,21-21-15,0 21 0,0-21 0,0 21 16,1-21-16,-1 0 16,-21 21-16,0 0 15,-21-21 1,-1 0-16,1 0 0,0 22 0,0-22 15,-21 0-15,20 0 0,1 0 16,21-22 0,0 1-16,0 0 15,21 0-15</inkml:trace>
  <inkml:trace contextRef="#ctx0" brushRef="#br3" timeOffset="-134412.43">32660 14118 0,'21'0'15,"-84"0"-15,147 0 0,-126 0 0,106 0 0,-43-21 16,0 21-16,-21-21 16,21 21-16,-21-21 0,21 21 0,-21-21 15,0-1-15,0 1 0,0 0 16,0 0-1,-21 21-15,0 0 16,0 0 0,0 21-16,21 0 0,-22 0 15,22 1-15,0 20 0,-21-21 16,21 0-16,0 0 0,0 1 0,0-1 16,0 0-16,21 0 15,1 0-15,-1-21 16,0 0-16,0 0 0,0 0 15,0 0-15,1-21 16,-1 21-16</inkml:trace>
  <inkml:trace contextRef="#ctx0" brushRef="#br3" timeOffset="-134081.45">32978 14012 0,'0'-21'16,"21"64"-16,-42-65 15,42 1-15,0 21 16,0 0-16,-21 21 16,21 1-16,-21-1 0,21 0 15,-21 0-15,22 0 0,-22 0 16,0 1-16,0-1 16,0 0-1,-22-21 16,22-21-15,0 0 0,-21 21-16,21-22 0,0 1 0,0 0 15,0 0-15,0 0 16,0-22-16,0 22 0,0 0 0,0 0 16,21 0-16,-21 0 0,22-22 15,-1 22-15,-21 0 0</inkml:trace>
  <inkml:trace contextRef="#ctx0" brushRef="#br3" timeOffset="-133824.6">33359 13568 0,'-43'127'31,"43"-106"-31,0 21 0,-21 1 0,21-1 16,-21-21-16,21 22 0,-21-22 15,21 21-15,0-21 0,0 0 16,0 1-16,0-1 0,0 0 16,0 0-16,0 0 0,21-21 47,0 0-47,0 0 15,-21-21-15,21 21 0,1-21 0,-1 0 16</inkml:trace>
  <inkml:trace contextRef="#ctx0" brushRef="#br3" timeOffset="-133020.99">33486 13907 0,'0'-22'15,"-22"128"17,44-190-32,-44 189 15,22-83-15,0-1 0,0 0 16,0 0-16,0 0 15,22-21 17,-1 0-32,0 0 15,0-21-15,0 0 0,0 0 16,-21 0-16,22-1 0,-1 1 16,-21 0-16,0 0 15,0 0-15,0 42 31,0 0-31,0 0 16,-21 0-16,21 1 16,0-1-16,0 0 15,0 0-15,0 0 16,21-21 15,-21-21-15,0 0-16,0 0 15,0 0-15,0-1 16,0 1-16,0 0 16,0 0-16,0 0 15,0 0-15,21 21 0,0 0 32,-21 21-17,0 0-15,0 0 16,0 0-16,0 0 0,0 1 15,0-1-15,0 0 16,0-42 47,0 0-48,0-1-15,0 1 0,21 0 16,-21 0-16,21 0 15,-21 0-15,0-1 0,0 1 0,22 21 16,-1 0-16,-21 21 31,0 1-31,0-1 0,0 0 0,0 0 16,0 0-16,0 0 0,0 1 16,0-1-16,0 0 0,0 0 0,0 0 15,0 0-15,0-42 63,0 0-63</inkml:trace>
  <inkml:trace contextRef="#ctx0" brushRef="#br3" timeOffset="-132812.6">33718 13526 0,'0'-22'16,"-21"22"-1,21 22 17,-21-22-17,0 0 1</inkml:trace>
  <inkml:trace contextRef="#ctx0" brushRef="#br3" timeOffset="-132592.72">33020 13780 0,'0'0'0,"0"21"0,21-21 15,0 0-15,0 0 16,1 0-16,-1 0 0,0 0 0,0-21 16,21 21-16,-20-22 0,-1 22 15,0 0-15,0-21 16,-21 0 0</inkml:trace>
  <inkml:trace contextRef="#ctx0" brushRef="#br0" timeOffset="123807.44">22098 7049 0</inkml:trace>
  <inkml:trace contextRef="#ctx0" brushRef="#br0" timeOffset="190384.55">16595 16235 0</inkml:trace>
  <inkml:trace contextRef="#ctx0" brushRef="#br0" timeOffset="-203838.55">11091 11726 0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02:13:53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8826 2117 0,'0'-21'78,"0"-1"-63</inkml:trace>
  <inkml:trace contextRef="#ctx0" brushRef="#br0" timeOffset="538.69">8784 1947 0,'0'0'0,"0"-21"0,0 0 16,0 0-1,0 0-15,0 0 31,0 42 1,0 0-32,0 21 15,0-21-15,21 1 16,0 20-16,1 0 0,-22 1 0,21-1 16,0 0-16,-21 1 0,21 20 15,0 64-15,-21-63 0,0-1 16,0 1-16,0-1 15,0 1-15,0-1 0,0 1 0,0-1 16,0 1-16,0-22 0,0 21 16,0 1-16,0-1 0,0 1 0,-21-22 15,21 22-15,0-22 0,0 22 0,-21-22 16,21 0-16,0 1 0,0-1 16,0-21-16,0 21 0,0-20 15,0-1-15,0 0 0,0 0 0,0 0 16,-21-42 15,21 0-31,0 0 16,0 0-16,-21-22 0,21 22 15</inkml:trace>
  <inkml:trace contextRef="#ctx0" brushRef="#br0" timeOffset="1286.77">8721 1863 0,'0'0'0,"0"-21"31,21 21-15,0 0-16,0 0 16,0 0-16,0 0 15,1 0-15,-1 0 0,0 0 0,0 0 16,0 0-16,22 0 15,-22 0-15,0 0 0,0 0 0,21 0 16,-20 0-16,20 0 0,-21 0 16,21 0-16,1 0 0,-1 0 0,0 0 15,1-22-15,20 22 16,-20 0-16,41 0 0,1 0 0,0-21 16,-1 21-16,22 0 0,21 0 0,-21-21 15,0 21-15,21-21 0,0 21 16,0 0-16,21 0 0,0 0 0,0 0 15,0 0-15,1-21 0,20 21 16,0 0-16,22 0 0,-22 0 16,0 0-16,22 0 0,-22 0 15,22 0-15,-1 0 0,-20 0 0,-1 0 16,0 0-16,1 0 0,-1 0 16,0 0-16,-21 0 0,1 21 0,-1-21 15,-21 0-15,-21 0 0,21 0 16,-22 0-16,22 0 0,-21 0 0,0 0 15,-21 21-15,-1-21 0,1 0 16,-21 0-16,-1 0 0,-21 0 16,1 0-16,-1 0 0,-21 0 0,0 0 15,-21 21-15,22-21 16,-44 0 15,1 0 0,21-21-15</inkml:trace>
  <inkml:trace contextRef="#ctx0" brushRef="#br0" timeOffset="1642.57">15811 1757 0,'0'21'0,"0"0"16,0 0 0,0 1-16,0-1 0,0 0 15,0 21-15,0-21 0,0 1 16,0 20-16,-21-21 0,21 21 16,-21 1-16,21-1 0,0 0 0,-21 22 15,0-22-15,0 22 0,21 20 16,-22-20-16,1-1 0,0 22 0,0-21 15,21 20-15,0-20 0,-21-1 0,21 22 16,0-22-16,0 22 16,0-21-16,0-1 0,0 1 0,0-1 15,0-21-15,0 1 0,0-1 16,0 0-16,0-20 0,0-1 0,0 0 16,0 0-16,0 0 0,-21-21 31,-1 0-31,1 0 0,0-21 15,-21 0-15,21 0 0,-1 0 16,-20-1-16,0 1 0</inkml:trace>
  <inkml:trace contextRef="#ctx0" brushRef="#br0" timeOffset="2498.59">9165 3725 0,'0'0'0,"-21"0"15,0 0-15,0 0 0,-1 0 16,1 0-16,0 0 0,0 0 0,0 0 16,0 0-16,-1 0 15,1 0 1,21 22-1,21-22 1,1 0-16,-1 0 0,21 21 16,0-21-16,1 0 0,-1 0 0,0 0 15,22 0-15,-1 0 0,22 0 16,0 0-16,21 0 0,-1 0 16,22 0-16,0 0 15,22 0-15,-22-21 0,21 21 0,0 0 0,21 0 16,1 0-16,-1 0 0,-21 0 15,21 0-15,1 0 0,20-22 0,149 22 16,-170 0-16,-21 0 16,22 0-16,-1 0 0,0 0 0,-20 0 15,20 0-15,-21 0 0,-21 0 0,21 0 16,0 0-16,-21 0 0,22 0 0,-22 0 16,-22 0-16,1 0 0,0 22 15,-21-22-15,-1 0 0,-20 0 0,-1 21 16,1-21-16,63 0 15,-85 0-15,1 0 0,-1 21 16,0-21-16,1 0 0,-1 0 0,-21 0 16,21 0-16,-20 0 0,-1 0 15,21 0-15,-21 0 0,0 0 16,-42 0 15,0-21-31,-21 0 16,-1 21-16,-20-22 0,21 1 15,-22 0-15</inkml:trace>
  <inkml:trace contextRef="#ctx0" brushRef="#br0" timeOffset="2986.34">10541 2477 0,'0'0'0,"0"-22"0,0 1 16,-21 0-16,21 0 0,0 0 0,0 42 31,0 21-31,0 1 16,0 20-16,0-21 0,0 22 15,0-1-15,0 22 0,0-21 0,0-1 16,0 1-16,0-1 0,0 1 0,-21-1 16,-1 1-16,1-22 0,0 0 15,21 1-15,0-1 0,-21-21 0,21 0 16,0 0-16,0 1 0,21-44 31,-21-20-15,0 21-16,0 0 0</inkml:trace>
  <inkml:trace contextRef="#ctx0" brushRef="#br0" timeOffset="3258.39">10329 2731 0,'0'0'16,"0"-43"-16,0 1 0,-21 0 0,0-1 16,21 22-16,0 0 0,0 0 0,0 0 15,21 21 1,0 21-16,22 0 0,-22 21 0,21 1 15,0-1-15,1 21 0,-1-20 0,-21 20 16,22-20-16,-1 20 0,0-21 16,-21 22-16,1-22 0,-1 1 15,0-1-15,0 0 0,0 1 16,-21-1-16,21-21 0,-21 0 0,0 0 16,0 1-16,0-1 0,0-42 31,0-1-31,0 1 0,0 0 15,0-21-15,22 21 0,-22-22 16</inkml:trace>
  <inkml:trace contextRef="#ctx0" brushRef="#br0" timeOffset="3732.6">11345 2477 0,'21'-22'0,"-42"44"0,64-44 15,-43 44-15,0-1 0,0 0 16,0 0-16,-22 21 0,-20-20 15,21 20-15,-21 0 0,20 1 16,-20-1-16,0 0 0,-1 1 0,1-22 16,0 21-16,-1 0 0,1-20 15,0 20-15,21-21 0,-1 0 0,1 0 16,0 1-16,42-44 31,22 22-31,-22-21 16,0 0-16,0-21 0,0 21 15,22-22-15,-22 22 0,0-21 16,21-22-16,-21 22 0,22-22 0,-22 1 16,21 21-16,-21-22 0,1 22 15,-1-1-15,21 1 0,-42 21 0,21 0 16,0 21-16,1 0 0,-1 21 16,-21 0-16,0 21 0,0 1 15,0-1-15,21 22 0,-21-1 16,0-21-16,0 22 0,0-1 0,0-20 15,0 20-15,0 1 0,0-22 0,0 0 16,-21 22-16,21-22 0,-21 1 16,21-1-16,-22 0 0,22 1 0,0-22 15,0 0-15,-21 0 0,21 0 0,0 0 16,21-21 15,1-21-31,-22 0 0,21 0 16,0-21-16</inkml:trace>
  <inkml:trace contextRef="#ctx0" brushRef="#br0" timeOffset="4246.72">11832 3048 0,'0'0'0,"21"0"0,0-21 0,22 21 0,-22-21 16,0 21-16,-21-21 0,21 21 16,-21-22-16,21 22 0,-21-21 0,22 0 15,-22 0-15,0 0 0,0 0 16,0-1-16,0 1 15,-22 0-15,1 21 0,0-21 0,0 0 16,0 21-16,0 0 0,-22 0 0,22 0 16,0 21-16,-21 0 0,20 0 15,1 0-15,0 1 0,-21 20 0,21 0 16,-1-21-16,1 22 0,0-1 16,0 0-16,21 1 0,-21 41 15,21-62-15,0 20 0,0-21 0,0 0 16,0 0-16,0 1 0,21-22 15,0 0-15,0 0 16,0 0-16,22 0 0,-22-22 16,0 1-16,21 0 0,-20-21 15,-1 21-15,21-1 0,-21-20 0,0 21 16,22-21-16,-22-1 0,0 22 16,0-21-16,-21 21 0,21-22 0,-21 22 15,22 0-15,-22 42 31,0 0-31,0 0 0,0 1 0,0-1 16,0 0-16,0 21 0,0-21 16,0 22-16,0-22 0,0 21 0,0-21 15,0 1-15,0-1 0,0 0 16,0 0-16,0 0 0,0 0 16,21 1-16,0-22 0,0 0 0,0 0 15,22 0-15,-22 0 0,0 0 16,21 0-16,-21 0 0,22-22 0,-22 1 15,21 0-15</inkml:trace>
  <inkml:trace contextRef="#ctx0" brushRef="#br0" timeOffset="4566.7">12594 2963 0,'0'-42'0,"0"84"0,0-105 0,0 21 16,0 20-16,0 1 0,0 0 16,0 0-16,-21 21 15,0 0-15,21 21 16,-21 0-16,21 0 15,-22 22-15,22-1 0,-21 0 0,21 1 16,0-1-16,0 22 0,0-1 16,0 1-16,0-1 0,0 1 0,0-1 15,0 1-15,0 20 0,0-20 0,0-1 16,-21 22-16,21 0 0,-21-22 16,21 22-16,0-1 0,0 43 15,0-63-15,0-1 0,0 1 16,0-22-16,0 1 0,0-22 15,0 21-15,21-21 0,-21 0 0,21-21 16,0 0-16,-21-21 16,22 0-1,-1-21-15,-21 21 0,0-22 0,0 1 16,21-22-16,-21 1 0,0-1 0</inkml:trace>
  <inkml:trace contextRef="#ctx0" brushRef="#br0" timeOffset="4870.52">12361 3048 0,'0'0'0,"-21"-63"0,21 20 0,0-20 16,0 20-16,0 1 0,0 0 15,21-1-15,0 1 0,1 0 16,-1 21-16,21-22 0,-21 22 0,0 0 16,22 0-16,-1 0 0,0 21 15,1 0-15,-1 0 0,0 21 0,1 0 16,-1 0-16,0 0 0,1 0 15,-22 22-15,0-22 0,0 21 16,-21 1-16,0-1 0,0-21 0,-21 21 16,0-20-16,0 20 0,0-21 0,-22 0 15,1 0-15,0 1 0,-1-1 0,22 0 16,-21 0-16,-1-21 0,22 0 0,0 21 16,0-21-16,0 0 0,21-21 31,0 0-31,0 0 0,21 0 15,21-1-15</inkml:trace>
  <inkml:trace contextRef="#ctx0" brushRef="#br0" timeOffset="5150.25">14203 2074 0,'-21'22'32,"-1"-1"-32,1 0 15,21 0-15,-21 0 0,0 0 0,21 43 16,-21-43-16,0 21 16,21-20-16,-22 20 0,22-21 0,0 0 15,0 22-15,0-22 0,0 0 0,0 0 16,0 0-16,0 0 15,22-21 1,-1 0 0</inkml:trace>
  <inkml:trace contextRef="#ctx0" brushRef="#br0" timeOffset="5383.12">13864 2582 0,'-21'22'0,"42"-44"0,-42 65 15,21-22-15,0 0 16,0 0-16,21-21 16,0 0-16,0 0 15,1 0-15,-1 0 0,21 0 0,-21 0 16,22 0-16,-1 0 0,0 0 16,-21 0-16,22-21 0,-22 21 0,21-21 15,-21 21-15,1-21 0,-1 21 16,0-21-16,-21-1 0,0 1 15,0 0-15,0-42 0,0 41 16</inkml:trace>
  <inkml:trace contextRef="#ctx0" brushRef="#br0" timeOffset="5579.01">13843 2138 0,'0'0'0,"-21"0"0,42 0 31,0 0-31,0 0 0,22 0 16,-1-21-16,-21 21 0,21 0 15,1 0-15,-1 0 0,0-21 0,22 21 16,-43-22-16,21 22 0,1-21 0,-1 21 16,-21-21-16</inkml:trace>
  <inkml:trace contextRef="#ctx0" brushRef="#br0" timeOffset="6102.18">14414 1757 0,'-21'-21'0,"42"42"0,-84-63 0,42 20 0,-22 22 16,1-21-16,0 21 0,-1 0 15,1 0-15,-21 0 0,20 0 0,1 0 16,0 21-16,-1 1 0,1-1 15,0 0-15,-1 0 0,1 0 0,21 22 16,-22-1-16,22 0 0,-21 1 16,21-1-16,0 0 0,-22 64 15,22-64-15,0 22 0,0-1 0,21 1 16,0-22-16,0 22 0,0-1 16,0-20-16,0 20 0,21-21 15,0 1-15,0-1 0,0 0 16,22-20-16,-22-1 0,21 0 0,-21 21 15,22-42-15,41 43 0,-41-43 16,-1 0-16,22 0 0,-22 0 16,21 0-16,1 0 0,-1-22 0,1 1 15,-1 21-15,1-21 0,-1 0 16,1-21-16,-1 20 0,1-20 0,-22 0 16,1-1-16,41-62 0,-63 41 15,1 1-15,-22-1 0,0 22 16,0-22-16,0 1 0,-22-1 0,1 1 15,0-1-15,-21 22 16,-1-22-16,1 22 0,-43-21 16,22 20-16,21 22 0,-22 0 15,22 21-15,-1 0 0,1 0 0,0 0 16,-1 0-16,22 0 0,-21 21 16,21 0-16,-22 0 0,22 1 0,0-1 15,0 0-15,-21 0 0,20 21 0,-20-20 16</inkml:trace>
  <inkml:trace contextRef="#ctx0" brushRef="#br0" timeOffset="7414.18">868 2434 0,'0'0'0,"-21"0"0,-1 0 15,22 21 1,0 1 0,22-22-16,20 0 0,-21 0 0,21 0 15,22 0-15,-22 0 16,22 0-16,-1 0 0,1 0 0,-1 0 15,1 0-15,-1 0 0,-20 0 16,-1-22-16,0 22 0,-21 0 16,22 0-16,-43-21 0,21 0 0</inkml:trace>
  <inkml:trace contextRef="#ctx0" brushRef="#br0" timeOffset="7663.09">1312 2307 0,'43'0'15,"-22"0"-15,0 0 0,21 0 16,1 0-16,-22 0 0,21 0 0,0 21 16,-20 1-16,-1-22 0,0 21 15,0 21-15,-21-21 0,0 0 16,0 1-16,-21 20 0,0-21 0,-22 21 15,1-20-15,21 20 0,-21-21 16,-1 0-16,1 0 0,0 1 0,-1-22 16,22 0-16,0 0 0</inkml:trace>
  <inkml:trace contextRef="#ctx0" brushRef="#br0" timeOffset="8170.82">2476 1842 0,'-21'0'0,"42"0"0,-42-22 15,0 22 1,0-21-16,0 21 15,21-21 1,-21 21 0,-1 0-16,1 0 0,0 21 15,-21 43-15,21-43 16,-1 0-16,22 0 0,0 0 16,0 22-16,0-22 0,0 0 15,0 0-15,0 0 0,22 1 16,-1-1-16,0-21 0,21 21 0,-21 0 15,22 0-15,-22 0 0,21-21 0,-21 22 16,1-1-16,-1 0 16,0-21-16,-21 21 0,0 0 0,0 0 15,-21 1-15,0-1 0,-1 0 16,-20 0-16,0 0 0,-1 0 0,-20 1 16,21-22-16,-22 21 0,22-21 15,-1 21-15,1-21 0,0 0 16,-1 0-16,22 0 0,0 0 0,0-21 15,0 0-15,21-1 16,0 1-16,0 0 0,0-21 0,0 21 16,21-1-16,0-20 0,0 0 15,22 21-15</inkml:trace>
  <inkml:trace contextRef="#ctx0" brushRef="#br0" timeOffset="8410.68">2709 1693 0,'0'0'16,"21"22"-16,-21 20 0,0-21 16,0 0-16,0 22 0,22-1 15,-22 0-15,0 1 0,0-22 16,0 21-16,0 0 0,0 1 0,0-1 16,0-21-16,0 22 0,0-1 15,0-21-15,-22 21 0,22-20 0,0-1 16,0 0-16,0 0 15,0 0-15,0 0 0,0-42 32,0 0-32,0 0 0</inkml:trace>
  <inkml:trace contextRef="#ctx0" brushRef="#br0" timeOffset="8923.01">2519 2159 0,'0'0'0,"-21"0"32,42 0-32,21 0 15,-21 0-15,22-21 0,-22 21 0,21-21 16,0 21-16,1-21 0,-22 21 16,21-22-16,1 1 0,-1 21 0,-21 0 15,21-21-15,-20 21 0,-1 0 16,0 0-16,0 0 0,-21 21 15,0 0 1,0 1-16,0-1 0,0 0 0,0 0 16,0 0-16,0 0 0,0 22 15,0-22-15,0 0 0,-21 0 0,21 0 16,0 22-16,0-22 16,0 0-16,0 0 0,0 0 15,21-21-15,0 0 0,0 0 16,1 0-16,-1 0 0,0 0 15,0-21-15,0 0 0,0 21 16,1-21-16,-1 0 0,0 0 0,0-1 16,0 1-16,-21 0 0,0 0 15,0 0-15,0 0 0,0-1 0,0 1 16,-21 0-16,0 0 0,0 0 16,-22 0-16,22 21 0,0 0 0,-21-22 15,21 22-15,-1 0 16,1 0-16,-21 0 0,21 22 0,0-1 15,21 0-15,0 0 16,0 0-16,0 0 0,21-21 16,0 0-1,21 0-15,-21 0 0</inkml:trace>
  <inkml:trace contextRef="#ctx0" brushRef="#br0" timeOffset="9322.78">3492 2053 0,'0'0'0,"-42"-42"15,42 21 1,0 0 0,21 21-16,0-22 15,1 22-15,-1 0 0,0 0 16,21 0-16,-21 22 0,22-1 0,-22 0 15,0 21-15,21-21 0,-20 1 16,-1-1-16,0 21 0,-21-21 0,0 0 16,21 1-16,-21-1 0,0 0 15,0 0-15,0 0 0,0 0 16,-21-21 0,0 0-1,0 0-15,21-21 0,-22 0 16,22 0-1,0 0-15,0 0 0,0-1 0,0 1 16,0 0-16,22 0 0,-22 0 16,21 0-16,0-22 0,-21 22 0,21 0 15,0 0-15,0 0 0,1 21 16,-1-22-16,0 1 0,0 21 0,0 0 16</inkml:trace>
  <inkml:trace contextRef="#ctx0" brushRef="#br0" timeOffset="9670.58">4170 2096 0,'21'21'16,"0"-21"0,0 0-16,0 0 0,-21-21 15,22 21-15,-1-22 0,0 1 16,0 0-16,0 0 0,0 0 15,-21 0 1,0-1-16,0 1 0,0 0 16,0 0-16,-21 21 15,0 0-15,-21 0 0,21 0 0,-1 0 16,1 21-16,0 21 0,0-20 16,0-1-16,0 21 0,-1 0 0,22-20 15,-21 20-15,21-21 0,0 21 16,0-20-16,0-1 0,0 0 0,0 0 15,0 0-15,21-21 0,22 0 16,-22 0-16,0 0 0,0 0 0,22 0 16,-1 0-16,0-21 0,1 21 15,20-21-15</inkml:trace>
  <inkml:trace contextRef="#ctx0" brushRef="#br0" timeOffset="9966.84">5630 1418 0,'-42'43'16,"42"-1"-1,0-21-15,0 21 0,0 22 16,0-22-16,0 1 0,0 20 0,0-21 15,0 22-15,0-22 0,0 1 16,0-1-16,0 0 0,0-21 0,0 22 16,0-22-16,0 0 0,0 0 15,0 0-15,21-21 16,0 0 0,0 0-16,1-21 0,-1 0 15,0 0-15</inkml:trace>
  <inkml:trace contextRef="#ctx0" brushRef="#br0" timeOffset="10602.26">6138 1482 0,'0'0'0,"0"-21"0,0 42 32,-21 21-32,21-21 0,-21 22 15,21 20-15,0-21 0,0 1 16,-21 20-16,21-20 0,-21-1 0,21 0 15,-22 1-15,22-1 0,0 0 16,0-21-16,0 1 0,0-1 0,0 0 16,0 0-16,22-21 31,-22-21-15,21 21-16,0-21 0,-21 0 15,21-1-15,0 1 0,-21-21 0,21 21 16,1 0-16,-22-22 0,21 22 15,-21 0-15,0 0 0,21 0 0,-21-1 16,21 22-16,-21 22 16,0-1-16,0 0 0,21 0 15,-21 0-15,21 0 0,-21 1 16,0-1-16,0 0 0,22 0 0,-1 0 16,0-21-16,-21 21 0,21 1 15,0-22-15,22 0 0,-22 0 0,0 21 16,21-21-16,-21 0 0,22 0 15,-22 0-15,21 0 0,1-21 16,-22-1-16,0 1 0,21 21 0,-21-21 16,1 0-16,-1-21 0,0 20 15,0-20-15,-21 21 0,0-21 0,0-1 16,0 22-16,0-21 0,0 21 16,0-1-16,0 1 0,-21 21 15,0 21-15,0 1 16,-1-1-16,1 21 0,21 0 0,0-20 15,0 20-15,0 0 16,0-21-16,0 1 0,0 20 0,21-21 16,1 0-16,-1 0 0,0-21 15,0 22-15,0-22 0,22 0 0,-22 0 16,0 0-16,21 0 0,-21 0 16,1 0-16,-1 0 0,0-22 0,0 22 15,0-21-15,0 0 0,1 0 16</inkml:trace>
  <inkml:trace contextRef="#ctx0" brushRef="#br0" timeOffset="10866.87">5397 1630 0,'-21'0'0,"42"0"0,-63 0 0,21 0 16,42 0 0,0 0-16,0 0 15,1 0-15,20-21 0,0 21 16,1-21-16,-1-1 0,0 22 0,1-21 16,20 21-16,-21 0 0,1 0 15,-1-21-15,-21 21 0,0 0 16,1 0-16</inkml:trace>
  <inkml:trace contextRef="#ctx0" brushRef="#br0" timeOffset="11623.53">1884 3641 0,'0'0'0,"21"0"0,0-21 0,0-1 16,-21 1-16,21 21 0,1-21 15,-22 0-15,0 0 0,0 0 0,21-1 16,-21 1-16,0 0 16,0-21-16,0 21 0,0-1 0,0 1 15,-21-21-15,-1 21 0,1 0 16,-21-1-16,0 1 0,-1 0 15,1 21-15,0 0 0,-1 0 0,1 0 16,-22 21-16,22 0 0,0 1 16,-1 20-16,1 0 0,21 1 0,0-1 15,0 0-15,-1 1 0,1 41 16,21-41-16,0-1 16,0 0-16,0-21 0,0 1 0,21 20 15,1-21-15,-1-21 0,21 21 16,-21-21-16,22 0 0,-1 0 15,0 0-15,1 0 0,-1-21 16,21 0-16,-20 0 0,-1 0 0,0-22 16,1 1-16,-1 0 0,0-1 15,-20 1-15,20 0 0,-21-22 0,0 22 16,-21-22-16,0 22 0,0 0 16,0-22-16,0 43 0,0-21 15,0-1-15,0 22 0,0 0 16,0 0-16,-21 21 0,0 0 15,0 21-15,21 0 0,0 21 16,0 1-16,0-1 16,0 0-16,0 22 0,0-22 0,0 1 15,0 20-15,0-21 0,0 1 16,0-1-16,0-21 0,0 22 0,0-22 16,0 21-16,21-21 0,0 0 15,0-21-15,22 22 0,-22-22 16,0 0-16,0 0 0,21-22 15,1 22-15</inkml:trace>
  <inkml:trace contextRef="#ctx0" brushRef="#br0" timeOffset="12095.26">2709 3429 0,'0'0'0,"21"-42"0,1 21 16,-22-22-16,0 22 0,0 0 15,0 0-15,0 0 0,0-1 16,-22 22-16,1 0 0,0 0 15,0 0-15,0 22 0,-22-1 0,22 0 16,-21 21-16,21-21 0,-22 22 16,22-1-16,-21 0 0,21-20 15,0 20-15,-1-21 0,1 21 0,21-20 16,0 20-16,0-21 0,0 0 0,0 0 16,21-21-1,1 0-15,-1 0 0,0 0 0,21 0 16,-21-21-16,22 21 0,-1-21 15,-21 0-15,22 0 0,-1 0 16,-21-22-16,21 22 0,-20 0 16,-1-21-16,0 20 0,-21-20 0,0 21 15,0 0-15,0 0 0,0-1 16,0 1-16,0 42 16,0 1-1,-21-1-15,21 0 0,0 0 0,0 21 16,0-20-16,0-1 0,0 21 15,0-21-15,0 0 0,0 1 16,0-1-16,0 0 0,0 0 16,21 0-16,0-21 0,0 21 0,0-21 15,1 0-15,-1 0 16,0 0-16,0 0 0,0-21 0,0 0 16,1 0-16,20 0 0,-21 0 15,0-22-15,0 22 0</inkml:trace>
  <inkml:trace contextRef="#ctx0" brushRef="#br0" timeOffset="12315.13">3238 3048 0,'0'-21'0,"0"42"0,0-63 0,0 21 0,-21 21 15,0 0 1,21 21-16,0 0 0,0 0 16,-21 21-16,21-20 0,-21 20 15,21 0-15,0 1 0,0 20 0,0-21 16,0 1-16,0-1 15,0 0-15,0 1 0,0-22 0,0 21 16,0-21-16,0 22 0,0-22 0,0 0 16,0 0-16,21-21 0,0 0 15,0 0-15,22 0 0,-22-21 16,21 0-16,-21 21 0</inkml:trace>
  <inkml:trace contextRef="#ctx0" brushRef="#br0" timeOffset="12726.68">3768 3260 0,'0'0'0,"0"-21"0,-64-43 31,43 64-31,0 0 16,0 0-16,-1 21 0,1 0 16,0 1-16,0-1 0,0 21 0,21-21 15,0 22-15,-21-1 0,21-21 16,0 21-16,0-20 0,0-1 15,0 0-15,0 0 0,21 21 0,0-42 16,0 0 0,0 0-16,0 0 0,1 0 0,-1-21 15,0 0-15,0 21 0,0-21 16,0 0-16,1 0 0,-22-22 0,0 22 16,21 0-16,-21-21 0,0 20 15,0-20-15,0 21 0,0 0 0,0 0 16,0-1-16,0 44 15,0 20 1,0-21-16,0 0 0,0 22 16,0-1-16,0 0 0,0-21 15,21 43-15,0-22 16,-21-21-16,21 1 0,-21-1 0,21-21 16,1 0-16,-1 0 0,0 0 15,0 0-15,21 0 0,-20-21 16</inkml:trace>
  <inkml:trace contextRef="#ctx0" brushRef="#br0" timeOffset="12950.55">3048 3090 0,'0'0'0,"-21"22"0,-22-1 15,22-21-15,0 21 0,21 0 16,21-21 0,0 0-16,1 0 15,20 0-15,-21 0 0,21 0 0,1-21 16,-1 21-16,22-21 0,-22 0 0,0-1 16</inkml:trace>
  <inkml:trace contextRef="#ctx0" brushRef="#br0" timeOffset="13378.31">4614 2985 0,'21'-22'0,"-42"44"0,64-65 0,-22 22 0,-21 0 15,0 0-15,21 0 0,-21-1 16,0 44-1,0-1 1,0 0-16,0 21 0,0-21 0,0 22 16,0-1-16,-21 0 0,21 22 15,0-22-15,-21 1 0,21 20 16,-22-21-16,1 1 0,21-1 0,-21 0 0,21-20 16,-21 20-16,21-21 15,0 0-15,0 0 0,21-21 16,0 0-16,0-21 15,1 0-15,-1 21 0,21-42 0</inkml:trace>
  <inkml:trace contextRef="#ctx0" brushRef="#br0" timeOffset="14430.7">5080 2985 0,'0'-22'0,"0"44"0,0-65 0,-21 43 15,0 0 1,-22 0-16,22 0 0,0 0 15,-21 0-15,-1 21 0,22-21 16,-21 22-16,-1-1 0,22 0 0,-42 0 16,42 0-16,-1 0 0,22 1 15,0-1-15,0 0 16,0 0-16,0 0 16,0 0-16,22-21 15,-22 22-15,21-1 0,0 0 0,0-21 16,0 21-16,0 21 0,1-20 15,-1-1-15,0 0 0,0 0 16,0 0-16,0 0 0,1 1 0,-1-1 16,0 0-16,0 0 0,21-21 0,-20 0 15,-1 0-15,21 0 0,0 0 16,-20 0-16,20 0 0,0-21 16,1 0-16,-1 0 0,0-1 0,1 1 15,-1-21-15,21 21 0,-41 0 16,20-22-16,0 22 0,-21-21 0,1 21 15,-22-22-15,0 22 0,0 0 16,0 0-16,0 0 0,0-1 0,-22 1 16,1 0-16,0 21 15,0 0-15,0 0 0,0 0 0,-1 0 16,1 21-16,21 0 0,-21 22 16,21-22-16,-21 21 0,0-21 15,21 22-15,0-1 0,0-21 16,0 22-16,0-22 0,0 0 15,0 0-15,0 0 0,21 0 0,0-21 16,0 0-16,22 22 0,-22-22 16,21 0-16,-21 0 0,22-22 15,20 1-15,-21 0 0,-20 0 16,20 0-16,0 0 0,-21-1 16,1 1-16,20-21 15,-21 0-15,-21 20 0,21 1 0,-21 0 16,0 0-16,0 0 0,0 0 0,0-1 15,0 44 17,0-1-32,0 0 15,0 21-15,0-21 0,0 1 16,0-1-16,0 0 0,0 0 0,21 0 16,1 0-16,-1 1 15,0-22-15,0 0 0,0 0 0,0 0 16,1 0-16,-1 0 0,0-22 15,21 1-15,-21 21 0,1-21 0,-1 0 16,0 0-16,0 0 0,0-1 16,0 1-16,1 0 0,-22 0 15,0 0-15,0 0 0,0-1 0,0 1 0,0 0 16,0 0-16,0 42 47,0 0-47,0 22 0,0-22 0,0 21 15,0 0-15,0 1 0,0-1 16,0 0-16,0 22 0,0-22 0,0 1 16,0 20-16,0-21 0,0 1 0,0 20 15,0-20-15,0-1 0,0 0 16,0 22-16,0-22 0,0 0 0,0 1 16,0-22-16,0 21 0,0-21 15,0 1-15,0-1 0,-22-21 31,1 0-31,0 0 16,0 0-16,0 0 0,0-21 0,-1-1 16,1 1-16,0 21 0,21-21 15,-21 0-15,0 21 0,0-21 16</inkml:trace>
  <inkml:trace contextRef="#ctx0" brushRef="#br0" timeOffset="15054.97">3175 4043 0,'0'0'16,"0"-21"-16,-21 21 0,21-21 15,0-1-15,0 1 0,0 0 16,0 0-16,21 21 0,0-21 16,-21 0-16,21 21 0,0 0 15,22 0-15,-22 0 0,21 21 0,1 0 16,-22 21-16,21 1 0,0-1 16,1 0-16,-22 1 0,21 20 0,-21-21 15,1 1-15,-22-1 0,0 0 16,0 1-16,0-1 0,0 0 15,0-20-15,0-1 0,0 0 0,0 0 16,0 0-16,0 0 0,0-42 31,0 0-15,0 0-16,21-21 0,0 20 0,-21 1 16,21-21-16,-21 0 0,0-1 15,21 1-15,0 0 0,-21-22 0,0 22 16,0-1-16,22 1 0,-1 0 15,0-1-15,-21 22 0,0 0 16,21 0-16,0 0 0,0 21 16,1 0-16,-1 21 15,0 0-15,-21 0 0,21 0 0,0 22 16</inkml:trace>
  <inkml:trace contextRef="#ctx0" brushRef="#br0" timeOffset="15610.65">4424 4487 0,'0'0'0,"21"0"0,0 0 16,0 0-16,0 0 0,1-21 0,-1 0 15,0 21-15,0-21 0,-21 0 16,0-22-16,0 22 0,0 0 16,0-21-16,0 21 0,-21-22 0,0 22 15,-22 0-15,22 0 0,0 0 16,-21-1-16,21 22 0,-22 0 0,22 0 15,-21 0-15,21 22 0,-1-1 16,-20 0-16,21 21 0,0-21 0,21 22 16,-21-1-16,21-21 0,-22 22 15,22-1-15,0 0 0,0-21 0,0 22 16,0-22-16,0 0 0,0 0 16,22 0-16,-1 1 0,0-22 0,0 0 15,0 0-15,0 0 0,1 0 0,20 0 16,-21 0-16,21-22 15,-20 1-15,-1 0 0,21 0 0,-21 0 16,0-22-16,22 22 0,-22 0 16,-21-21-16,21 21 0,-21-22 0,0 1 15,0 0-15,0-1 0,0 22 16,0-21-16,0 21 0,0-22 0,-21 22 16,0 21-1,21 42 1,0-20-16,0-1 0,0 21 0,0-21 15,0 22-15,0-1 16,0-21-16,0 21 0,0 1 0,0-22 16,21 0-16,-21 21 0,21-20 15,-21-1-15,21 0 0,0-21 0,-21 21 16,22-21-16,-1 0 0,0 0 0,0 0 16,0 0-16,0 0 0,43-42 15,-43 21-15,0-1 0,0 1 16,1-21-16</inkml:trace>
  <inkml:trace contextRef="#ctx0" brushRef="#br0" timeOffset="16464">5101 3937 0,'0'0'0,"0"-21"0,0 0 0,0 42 32,0 0-32,0 21 15,0 1-15,0-22 0,0 21 16,-21 1-16,21-1 0,0 0 0,0 1 15,0-1-15,0 0 0,-21-21 0,21 22 16,0-22-16,0 0 0,0 0 16,0 0-16,0 1 0,21-22 15,0 0-15,0 0 16,0 0-16,1 0 0,-1-22 16,0 1-16,0 0 15,-21 0-15,21-21 0,0 20 0,1-20 16,-22 21-16,21-21 0,-21-1 15,21 22-15,-21-21 0,21 21 16,-21-1-16,0 1 0,0 0 0,0 0 16,0 42-1,0 0-15,0 0 0,0 1 16,0-1-16,0 0 0,0 21 0,21-21 16,-21 1-16,0 20 0,0-21 15,0 0-15,0 0 0,21 1 16,-21-1-16,22 0 0,-1 0 15,0-21-15,0 0 16,0 0-16,0 0 0,1 0 0,-1 0 16,0-21-16,0 21 0,21-21 15,-20 0-15,-1-1 0,0 1 0,0-21 16,0 21-16,-21 0 0,21-22 16,1 22-16,-22-21 0,21 21 0,-21-1 15,0 1-15,0 42 31,0 1-31,0 20 16,0-21-16,0 0 0,0 0 16,0 22-16,0-22 0,0 0 0,0 0 15,0 0-15,0 1 0,0-1 16,21 0-16,0-21 0,0 21 16,0-21-16,1 0 0,20 0 0,-21 0 15,0 0-15,22 0 0,-22 0 16,21-21-16,-21 21 0,22-21 0,-22 0 15,21-1-15,-21 1 0,0-21 0,1 21 16,-1 0-16,0-22 0,0 1 16,-21 21-16,0-22 0,0 22 0,0-21 15,0 21-15,0 0 0,0-1 16,0 1-16,-21 42 16,0 1-16,0-1 0,21 21 15,0-21-15,-22 22 16,22-22-16,0 21 0,0-21 0,0 22 15,0-22-15,0 0 0,0 21 16,0-21-16,22 1 0,-1-22 16,0 21-16,0-21 0,0 0 15,0 0-15,1 0 0,-1 0 16,0 0-16,0-21 0,0 21 0,-21-22 16,21 1-16,1 0 15</inkml:trace>
  <inkml:trace contextRef="#ctx0" brushRef="#br0" timeOffset="16664.88">6562 4212 0,'-22'21'16,"1"-21"15,0 0 0,21-21-15,0 0-16</inkml:trace>
  <inkml:trace contextRef="#ctx0" brushRef="#br0" timeOffset="17386.99">10943 3895 0,'0'0'0,"0"-21"0,21 21 0,-21-22 15,21 22-15,-21 22 32,-21-1-32,0 0 0,0 0 0,0 21 15,-22 1-15,1 20 0,0-20 16,-1 20-16,-20 1 0,-1 20 16,1-20-16,-22 20 0,-21 1 0,1 0 15,-1-1-15,-21 1 0,0 0 16,0-1-16,21 22 0,-42-21 0,21 0 15,-21-1-15,21-20 0,-22 20 0,22 1 16,0 0-16,0-1 0,22-20 16,-1-1-16,0 22 0,21-43 15,1 22-15,-1-22 0,0 1 0,22-1 16,20 0-16,-20-21 0,42 1 0,-22-1 16,22 0-16,0-21 0,0 0 0,21-21 31,0 0-31,0-1 15,21 1-15,0-21 0,0 21 0,1-22 16,-22 22-16</inkml:trace>
  <inkml:trace contextRef="#ctx0" brushRef="#br0" timeOffset="17758.13">8086 5694 0,'0'0'0,"0"-21"0,0 42 31,0 0-16,0 0-15,0 0 16,-22 22-16,1-22 0,0 0 16,0 21-16,-21-20 0,20 20 0,1-21 15,-21 21-15,21-20 0,-22 20 0,-20 0 16,42-21-16,-22 22 16,22-22-16,0 0 0,0 0 0,0-21 15,0 21-15,-1 1 0,1-22 16,21 21-1,21-21 1,1 0-16,20 0 0,-21 0 16,21 21-16,1-21 0,-1 0 0,22 0 15,-22 0-15,21 0 0,1 0 16,-22 0-16,22 0 0,-1 0 16,1 0-16,-22 0 0,0 0 0,22 0 15,-43 0-15,21 0 0,1 0 0,-22 0 16,-21-21-1,0 0-15,21-1 16</inkml:trace>
  <inkml:trace contextRef="#ctx0" brushRef="#br0" timeOffset="18370.8">12658 3874 0,'0'0'0,"0"-22"0,0 1 0,0 0 15,0 42 17,0 0-32,0 22 0,0-1 15,0 0-15,0 43 0,0-21 0,0 20 16,0 1-16,0 0 0,0-1 16,0 22-16,0 0 0,0 0 15,0 0-15,0-22 0,0 22 0,0 0 16,0 0-16,0 0 0,-22-1 15,1 1-15,0 0 0,0 0 0,0-21 16,0 20-16,-1-20 0,1 0 16,0-1-16,0 1 0,0 0 0,21-22 15,-21 1-15,21-1 0,0-20 16,0-1-16,0-21 0,0 0 0,0 0 16,0 1-16,0-44 15,0 1 1,0 0-16,0-21 0,0 21 15,0-1-15</inkml:trace>
  <inkml:trace contextRef="#ctx0" brushRef="#br0" timeOffset="18630.65">12107 6117 0,'0'0'0,"-21"0"0,42 21 31,0 1-16,1-1-15,-1 0 0,21 0 16,0 0-16,-20 22 0,20-22 16,0 21-16,1-21 0,-1 22 0,-21-22 15,21 21-15,1-21 0,-22 22 0,0-22 16,0 0-16,0 0 0,-21 0 16,0 0-16,22 1 0,-1-22 15,0 0 1,-21-22-16,21 1 15,0-21-15,-21 21 0,21-22 0</inkml:trace>
  <inkml:trace contextRef="#ctx0" brushRef="#br0" timeOffset="18810.54">12954 5969 0,'0'0'0,"0"-21"0,0 42 16,-21 0-1,0 22-15,-22-22 16,22 21-16,-21-21 0,21 22 0,-22-1 15,1 0-15,0 1 0,-1-1 0,1 21 16,0-20-16,-43 41 16,43-41-16,20-22 0,1 21 15,0-21-15,42-42 16,0 0-16</inkml:trace>
  <inkml:trace contextRef="#ctx0" brushRef="#br0" timeOffset="19326.25">15007 3662 0,'0'0'0,"0"-21"0,0 0 16,21 21-16,0 0 15,1 0-15,-1 0 0,0 21 16,21 0-16,1 0 0,-22 0 0,42 22 15,-20-1-15,-1 0 0,21 43 16,1-22-16,-1 22 0,1 0 0,-1 21 16,22-22-16,0 1 0,105 105 15,-84-84-15,0-21 16,0 21-16,0-22 0,-1 1 0,1 0 16,0-1-16,21-20 0,-21 21 15,0-22-15,0 22 0,-1-22 16,1 1-16,0-1 0,-21-20 0,-1 20 15,1-21-15,-21 1 0,-1-1 0,1-21 16,-22 22-16,0-22 0,1 0 0,-1-21 16,-21 21-16,-21-42 31,0 0-15,-21 0-16</inkml:trace>
  <inkml:trace contextRef="#ctx0" brushRef="#br0" timeOffset="19630.66">18034 5525 0,'-42'-43'15,"20"43"-15,1 0 16,21 21 0,0 1-1,0-1-15,21 0 16,1 0-16,-1-21 0,0 21 15,0 0-15,0 1 0,22-1 16,-22 0-16,21 0 0,-21 0 0,0 22 16,1-22-16,-1 0 0,0 21 15,-21-21-15,0 1 0,0 20 0,0-21 16,0 0-16,-21 0 0,0 1 16,-22-1-16,22-21 0,-21 21 0,-1 0 15,-20 0-15,21-21 0,-22 21 0,-42 1 16,43-1-16,-22-21 15,22 21-15,-1-21 0,-21 21 0</inkml:trace>
  <inkml:trace contextRef="#ctx0" brushRef="#br0" timeOffset="20383.08">2328 7239 0,'0'0'0,"-21"-42"0,21 21 0,-21-1 0,0 1 16,21 0-16,-21 0 0,21 0 15,-22 0-15,1-1 0,21 1 16,-21 21 0,21 21-1,0 22-15,0 20 0,0 1 16,21 20-16,0 1 0,-21 0 0,22 21 15,-22-22-15,21 22 0,-21 21 16,0-21-16,0 0 0,0-22 0,0 22 16,0-21-16,0 0 0,0-1 15,0-20-15,0 20 0,0-20 0,0-1 16,0-20-16,-21-1 0,21 0 16,0-20-16,0-1 0,0 0 0,0-42 31,21 0-31,0-1 15,-21-20-15,0 21 0,21-21 0,-21-22 16</inkml:trace>
  <inkml:trace contextRef="#ctx0" brushRef="#br0" timeOffset="21466.84">2180 7176 0,'-21'-22'0,"42"44"0,-63-65 16,21 22-16,-1 0 0,22 0 16,-21 21-16,21-21 0,21 21 15,1 0-15,20-22 16,0 22-16,1 0 0,20 0 0,1 0 16,20 0-16,1 0 0,21 0 15,-22 0-15,22 0 0,0 0 0,21 0 16,0 0-16,21 0 0,0 0 15,22 0-15,-1 0 0,0 0 0,22 0 16,21 0-16,-22 0 0,22 0 16,21 0-16,-1 0 0,-20 0 0,21 0 15,0 0-15,0 0 0,-1 0 0,-20 0 16,0 0-16,-1 0 16,-20 0-16,-1 0 0,1 0 0,-22 0 15,-21 0-15,1 0 0,-22 0 16,0 0-16,-22 0 0,-20 0 0,21 0 15,-43 0-15,22 0 0,-21 0 0,-22 0 16,21 0-16,-41 0 0,20 0 16,-21 0-16,0 0 0,0 0 0,-42 0 78,21 22-63,-21-22-15,21 21 0,0 0 0,0 0 16,0 0-16,0 22 0,0-22 16,-21 21-16,21 0 0,0 22 0,0-22 15,0 1-15,0 20 0,0 1 0,0-22 16,0 64-16,0-43 16,0 1-16,0-22 0,0 22 0,0-1 15,0 1-15,0-1 0,0 1 16,0-22-16,0 21 0,0-20 0,0-1 15,0 0-15,0 1 0,21 41 16,-21-41-16,0-22 16,0 21-16,0-21 0,0 22 0,0-22 15,0 0-15,0 0 0,0 0 0,0 1 16,-21-1-16,0 0 0,0-21 16,-1 21-16,-20-21 0,21 0 0,-21 0 15,-1 0-15,1 0 0,-22 0 0,22 0 16,-21 0-16,20 0 0,-41 0 15,20 0-15,-21-21 0,1 21 0,-1 0 16,-21-21-16,0 21 0,-21 0 0,0 0 16,0 0-16,-21-21 0,-21 21 15,21 0-15,-22 0 0,1 0 16,21 0-16,-21 0 0,20 0 0,-20 0 16,21 0-16,0 21 0,0 0 15,-22-21-15,22 0 0,0 21 0,-21-21 16,-1 21-16,1-21 0,0 21 0,-1-21 15,22 0-15,-21 22 0,21-22 16,-1 0-16,1 0 0,21 0 0,21 21 16,1-21-16,20 0 0,-21 0 15,21 0-15,22 0 0,-22 0 0,22 0 16,-1 0-16,1 0 0,20 0 16,1 0-16,0 0 0,-1-21 0,22 21 15,0 0-15,0 0 0,21-22 16,-21 22-16,21-21 15,0 42 48,21-21-47,0 0-1</inkml:trace>
  <inkml:trace contextRef="#ctx0" brushRef="#br0" timeOffset="22562.81">3641 7832 0,'-22'0'0,"-62"-21"31,63-1-31,-1 22 0,1-21 16,42 21 15,22-21-15,-1 21-16,0 0 0,22 0 0,-1 0 15,1-21-15,-1 0 0,1 21 16,-1-21-16,1 21 0,-1-22 0,-20 22 15,20-21-15,1 21 0,-1 0 16,-20-21-16,-22 21 0,21 0 16,-21 0-16,-42 0 15,0 0 1,0 0-16,-22 0 0</inkml:trace>
  <inkml:trace contextRef="#ctx0" brushRef="#br0" timeOffset="22819.68">4085 7684 0,'0'0'0,"-63"84"31,63-63-31,0 22 0,0-1 0,0 0 16,0 1-16,-22-1 0,22 22 16,0-22-16,0 21 0,0-20 15,0-1-15,-21 0 0,21 1 0,0-22 16,0 21-16,0-21 0,0 1 0,0-1 15,0 0-15,0 0 0,0 0 16,0-42 31,0 0-47,21 0 0,1 0 16</inkml:trace>
  <inkml:trace contextRef="#ctx0" brushRef="#br0" timeOffset="23259.06">4360 8001 0,'-42'-21'32,"21"21"-32,21-21 0,0 0 15,0-1-15,21 1 16,0 0-16,0 21 0,22-21 15,-22 21-15,0 0 0,21 0 16,-21 0-16,22 0 0,-1 0 16,0 0-16,-20 21 0,20 21 0,-21-20 15,21 20-15,-20-21 0,-1 21 0,-21 1 16,0-1-16,0 0 0,0-20 16,0 20-16,0-21 0,-21 0 0,-1 22 15,1-22-15,0 0 16,0-21-1,21-21 1,0 0-16,0-1 0,0 1 0,0 0 16,0 0-16,0 0 0,21-22 0,-21 22 15,21-21-15,-21 21 16,0-22-16,0 1 0,21 21 16,-21-21-16,22 20 0,-22 1 0,21 0 15,0 0-15,-21 0 0,21 21 0,0 0 16,0-21-16,1 21 0,-1 0 0,0 0 15,0 0-15,0 0 16</inkml:trace>
  <inkml:trace contextRef="#ctx0" brushRef="#br0" timeOffset="23862.29">5143 8213 0,'43'21'31,"-22"-21"-31,-21-21 16,21 21-16,0-21 0,0-1 16,-21 1-16,0 0 0,22 0 0,-1 0 15,-21 0-15,0-1 0,0-20 16,0 21-16,0 0 0,0 0 0,0-1 16,0 1-16,0 0 0,-21 21 15,-1 0-15,1 0 16,21 21-16,-21 0 15,-21 106 1,42-84-16,0-1 0,0 0 0,0-20 16,0-1-16,0 21 15,0-21-15,0 0 0,0 1 0,21-1 16,0 0-16,0 0 0,0-21 16,1 0-16,-1 0 0,0 0 15,0 0-15,0 0 0,0 0 0,43 0 16,-43 0-16,0 0 15,22 0-15,-22-21 0,0 0 0,21 21 16,1-43-16,-22 22 0,0-21 16,0 21-16,0 0 15,0-22-15,1 1 0,-1 21 0,-21-22 16,0 1-16,0 21 0,0-21 0,0 20 16,0 1-16,0 0 0,-21 21 31,-1 21-31,1 0 15,21 22-15,0-1 0,0-21 0,-21 22 16,21-1-16,0 0 0,0 1 0,0-22 16,0 21-16,0-21 0,0 22 15,21-22-15,-21 0 0,21 0 0,1 0 16,-1-21-16,0 21 0,21-21 16,-21 0-16,22 0 0,-22 0 15,21 0-15,-21 0 0,22-21 0,-22 0 16,21 21-16,-21-21 0,22-21 0</inkml:trace>
  <inkml:trace contextRef="#ctx0" brushRef="#br0" timeOffset="24503.25">6625 7557 0,'0'0'0,"0"-22"0,0 1 16,-21 21-1,0 0 1,21 21-16,0 1 0,0 20 0,0 0 16,0 1-16,0-22 0,0 42 0,0-20 15,0-1-15,0 0 0,-21 22 16,21-22-16,0 0 0,0 1 0,-22-1 16,22 0-16,0-20 0,0 20 15,0-21-15,0 0 0,0 0 16,22-42-1,-1 0-15</inkml:trace>
  <inkml:trace contextRef="#ctx0" brushRef="#br0" timeOffset="25006.32">6244 7641 0,'-42'-148'16,"84"296"-16,-84-317 15,42 148-15,0 0 0,0-1 0,21 1 16,0 21-16,0 0 0,0 0 16,22 21-16,-22 22 0,21-22 15,1 21-15,20 1 0,-21-1 16,1 0-16,-1 1 0,0-1 16,1 21-16,-22-20 0,0-1 0,0 0 15,0 1-15,-21-1 0,0 0 0,0 1 16,0-22-16,0 0 0,0 0 15,0 0-15,0 1 0,0-44 32,0 1-32,0 0 0,0 0 0,0 0 15,22-22-15,-22 1 0,0 21 16,21-21-16,0-1 0,0 1 0,-21-22 16,21 22-16,0-21 0,1 20 15,-1-20-15,0 20 0,0 1 0,0 0 16,0-1-16,1 22 0,-1 0 15,0 21-15,0 21 0,0 0 0,0 1 16,1 20-16,-1 0 0,-21 1 16,0 20-16,21-21 0,-21 1 0,0 20 15,0 22-15,0-22 0,0-20 16,0 20-16,-21-20 16,21-1-16,0 0 0,0-21 0,0 22 0,0-22 15,0 0-15,0 0 0,0 0 16,0 1-16,21-22 0,0 0 15,0-22-15,-21 1 16</inkml:trace>
  <inkml:trace contextRef="#ctx0" brushRef="#br0" timeOffset="25447.33">7599 7938 0,'0'0'0,"21"-22"0,0 1 15,-21 0-15,0 0 0,0 0 0,0 0 16,0-1-16,0 1 15,-21 21-15,0 0 0,0 0 0,-1 0 16,1 0-16,0 0 0,0 0 0,0 21 16,0 1-16,-1-1 0,22 0 15,-21 0-15,21 21 0,-21 1 0,21-22 16,-21 21-16,21 1 0,0-22 0,0 21 16,0-21-16,0 0 15,0 1-15,0-1 0,0 0 0,21-21 16,0 0-1,0 0-15,1 0 0,-1-21 0,0 0 16,0-1-16,0 1 0,0 0 0,1 0 16,-1-21-16,0 20 0,0 1 15,0-21-15,0 21 0,-21 0 0,0-1 16,0 1-16,0 0 0,0 42 31,0 0-15,0 1-16,-21-1 0,21 21 0,0-21 15,-21 0-15,21 1 0,0-1 16,0 0-16,0 0 0,0 0 0,0 0 16,0 1-16,21-22 15,0 21-15,1-21 0,20 0 16,-21 0-16,0-21 0,22-1 0,-22 1 16</inkml:trace>
  <inkml:trace contextRef="#ctx0" brushRef="#br0" timeOffset="25742.16">8064 7832 0,'0'-21'0,"0"42"0,0-64 0,-21 43 31,0 22-31,21-1 16,0 21-16,-21 0 0,21 1 0,0-1 16,0 0-16,0 22 0,0-22 0,0 22 15,0-1-15,0-20 0,-21 20 16,21 1-16,0-22 0,-21 21 0,21 1 15,0-1-15,0 1 0,0-1 0,0 1 16,0-1-16,-22 1 0,22-22 16,0 1-16,-21-1 0,21 0 0,0-21 15,0 22-15,0-64 32,0-1-32,0 1 0,0-21 15,0 21-15,0-22 0,21 1 16,-21-21-16,0 20 0,0-20 0,0-1 15</inkml:trace>
  <inkml:trace contextRef="#ctx0" brushRef="#br0" timeOffset="25974.97">7874 8022 0,'0'0'0,"0"-63"0,0 20 0,0-41 16,21 41-16,0 22 0,0 0 0,1 0 16,20 0-16,-21 21 0,21 0 15,-20 0-15,20 0 0,-21 21 16,0 0-16,0 0 0,1 0 0,-1 1 15,-21-1-15,0 0 0,0 21 16,0-21-16,0 22 0,0-22 0,-21 0 16,-1 21-16,-20-20 0,21-1 0,-43 0 15,43 0-15,-21-21 16,21 21-16,0-21 0,21-21 16,0 0-16,0 0 15,0 0-15,0-22 0,0 22 0</inkml:trace>
  <inkml:trace contextRef="#ctx0" brushRef="#br0" timeOffset="26239.14">8551 7006 0,'0'0'0,"0"-21"0,0 0 15,-21 21-15,0 0 0,0 0 16,0 0-16,-1 0 0,-20 0 0,21 21 15,0 0-15,-22 0 0,22 22 0,0-22 16,-21 21-16,21 1 0,21-1 16,-22-21-16,22 21 0,-21 1 0,21-22 15,0 0-15,0 0 0,0 0 16,0 1-16,0-1 0,21-21 16,1 0-16,-1 0 0,0 0 0,21 0 15,-21 0-15,22 0 0,-22-21 16,21-1-16,-21 1 0,22 0 0</inkml:trace>
  <inkml:trace contextRef="#ctx0" brushRef="#br0" timeOffset="26676.28">8509 6752 0,'0'0'0,"-21"-21"0,0 21 15,-1 0-15,1 0 0,-127 64 31,127-43-31,-21 21 0,20 0 0,1-20 16,-21 41-16,21-21 0,0 1 16,-1 20-16,1 1 0,21-22 0,0 22 15,0-22-15,0 21 0,0-20 16,0-1-16,21 0 0,1 1 0,-1-22 16,0 0-16,21 21 0,1-42 0,-22 22 15,21-1-15,0-21 0,22 0 16,-22 0-16,1 0 0,20 0 15,-21 0-15,22 0 0,-1-21 0,1-1 16,-1 1-16,-20 0 0,20 0 16,-20-21-16,20-1 0,-42 1 0,22 0 15,-22-1-15,0 1 0,-21-22 0,0 1 16,0 21-16,0-22 0,-21 22 16,0-22-16,-22 1 0,1 20 0,21 1 15,-43 0-15,22-1 0,0 22 16,-1 0-16,-20 0 0,20 21 0,-20 0 15,21 0-15,-22 21 0,22 0 0,-1 0 16,1 22-16,0-22 0,21 21 16,-1-21-16,1 22 0,21-22 0,0 21 15,0-21-15</inkml:trace>
  <inkml:trace contextRef="#ctx0" brushRef="#br0" timeOffset="27126.45">10541 7197 0,'0'0'16,"0"-21"-16,0-1 0,0 1 0,-21 21 15,0 0-15,21 43 16,0-22-16,0 21 0,0 22 0,0-1 15,0 1-15,0-1 0,0 1 16,0-1-16,0 22 0,0-22 16,0 22-16,0-22 0,0 1 0,0 21 15,0-22-15,-22 1 0,1-22 16,21 21-16,0-20 0,0-1 0,-21-21 16,21 22-16,0-22 0,0 0 15,21-42 1,-21 0-16,21-1 0,1 1 15,-22-21-15,21 0 0</inkml:trace>
  <inkml:trace contextRef="#ctx0" brushRef="#br0" timeOffset="27817.05">10583 7345 0,'0'0'0,"0"-254"31,0 233-31,0-22 0,43 22 0,-1 0 15,0 21-15,22-21 0,20 21 16,1 0-16,21-21 0,0 21 0,0-21 16,21 21-16,0 0 0,21 0 15,0 0-15,21 0 0,-21 0 0,22 0 16,20 0-16,22 0 0,-22 0 16,22-22-16,-21 22 0,20 0 15,1 0-15,0 0 0,-22 0 0,1 0 16,-1 0-16,-21 0 0,1 0 15,-22 0-15,-21 0 0,0 0 0,-21-21 16,0 21-16,-43 0 0,1 0 16,-1 0-16,-21 0 0,-20 0 0,-1 0 15,-21 21 17,-21 1-32,-1-22 0,22 21 0,0 0 15,-21 0-15,0 21 0,21-20 16,-21 20-16,21 0 0,0 1 0,0 20 15,0 1-15,0-22 0,0 21 16,0 1-16,0-1 0,0 1 16,0-22-16,0 22 0,0 63 15,0-85-15,0 22 0,0-1 16,0 1-16,0-22 0,0 0 0,0 1 16,-21-1-16,21 0 0,-21-21 0,-1 22 15,1-22-15,0 0 0,0 0 16,-21 0-16,-1 1 0,1-22 0,0 21 15,-22-21-15,1 0 0,-1 0 0,1 0 16,-1 0-16,-21 0 0,1 0 16,-22 0-16,-21 0 0,0 0 0,-21 0 15,0 0-15,-22 0 0,-20-21 16,-1 21-16,-20 0 0,-1 0 16,0 0-16,1 0 0,-234 0 15,212 0-15,22 21 0,-1 0 0,21-21 16,1 21-16,21 0 0,20-21 15,22 21-15,0-21 0,43 0 0,-1 22 16,0-22-16,43 0 0,0 0 0,-1 0 16,22 0-16,21-22 0,0 1 15,21 0-15,1 0 0,20 0 16,-21 0-16,21-22 0</inkml:trace>
  <inkml:trace contextRef="#ctx0" brushRef="#br0" timeOffset="28334.28">11070 7176 0,'0'0'15,"-21"-22"-15,0 22 0,0 0 0,-1 22 16,1-1-16,0 0 15,21 21-15,-21 1 0,21 20 16,-21-21-16,21 22 0,0 42 16,0-43-16,0-20 0,0 20 0,0-21 15,0 22-15,0-22 0,0 1 16,0-1-16,0 0 0,0 22 16,0-43-16,0 0 0,0 0 15,21-21 1,0 0-16,0-21 0,-21 0 0,21 0 15,1 0-15,-22-1 0,21-20 16,0 21-16,-21-21 0,21-1 0,0 22 16,0-21-16,1-1 0,-1 1 15,0 21-15,0-21 0,0 20 16,0 1-16,1 0 0,-1 0 0,0 21 16,0 0-16,0 0 0,0 21 0,1 0 15,-22 0-15,21 1 0,-21-1 16,21 21-16,-21 0 0,21-20 0,-21 20 15,0 0-15,0-21 0,0 22 0,0-1 16,0-21-16,21 22 0,-21-22 16,21 0-16,-21 0 0,0 0 0,22 0 15,-1-21-15,21 0 16,-21 0-16,0 0 0,22-42 16,-22 21-16,21 0 0,-21 0 15</inkml:trace>
  <inkml:trace contextRef="#ctx0" brushRef="#br0" timeOffset="29006.4">11980 7662 0,'0'-21'16,"0"42"-16,0-63 0,0 21 0,-21 21 0,0 0 15,0 0-15,0 0 0,-1 0 0,1 0 16,0 0-16,0 21 0,0 0 16,0 0-16,21 1 0,-22-1 0,1 21 15,21-21-15,-21 22 0,21-1 16,0 0-16,0 22 15,0-22-15,0-21 0,0 22 0,0-22 16,0 0-16,0 0 0,0 0 16,21-21-16,0 0 15,1 0-15,-1 0 0,0-21 16,0 21-16,0-21 0,-21 0 16,21 0-16,1-22 0,-1 22 0,0 0 15,-21-21-15,0 20 0,21-20 0,-21 21 16,21-21-16,-21 20 0,0 1 15,0-21-15,0 21 0,0 0 0,0-1 16,0 44 15,0-1-31,0 21 16,0-21-16,0 0 0,0 1 0,0 20 16,0-21-16,0 21 0,0-20 15,0-1-15,0 0 0,21 21 16,1-21-16,-1 1 0,0-22 15,0 0-15,21 0 0,-20 0 0,20 0 16,0 0-16,-21-22 0,22 1 16,-1 21-16,0-21 0,-20 0 15,20 0-15,-21 0 0,21-1 0,-20-20 16,-1 21-16,0 0 0,0 0 0,-21-1 16,0 1-16,0 0 0,0-42 15,-21 41-15,-21 22 16,20 0-16,1 0 15,0 0-15,0 22 0,0-1 0,21 0 16,0 0-16,0 0 0,0 22 0,0-22 16,0 0-16,0 21 0,21-21 15,21 22-15,-42-22 0,0 0 16,21 0-16,-21 0 0,22-21 16,-22 22-16,-22-22 15,1 0 1,0-22-16,21 1 15,0 0-15,0 0 0,0-21 16</inkml:trace>
  <inkml:trace contextRef="#ctx0" brushRef="#br0" timeOffset="29458.63">12785 7303 0,'0'-43'0,"0"86"0,21-107 0,0 22 15,-21 63 1,0 0-16,0 0 0,0 22 15,0-1-15,0 0 0,0 22 0,-21 84 16,21-85-16,-21-20 16,21 20-16,-22-20 0,22-1 15,0 0-15,-21 1 0,0-1 16,21 0-16,-21-21 0,21 22 0,0-22 16,0 0-16,0-42 31,0 0-16,0 0-15,0-1 0,0 1 0,0-21 16,0 21-16,0-22 0,21 1 0,-21 0 16,21 21-16,0-22 15,1 1-15,-1 0 0,0 20 0,0-20 0,0 42 16,22-21-16,-22 21 0,0 0 0,21 0 16,-21 21-16,1 0 0,-1 0 15,0 22-15,0-22 0,0 0 0,0 21 16,-21-20-16,0 20 0,0-21 15,0 0-15,0 0 0,0 22 16,0-22-16,0 0 0,-21 0 16,42-21 15,1-21-31,-22 0 0,21 0 16,21 0-16,-21-1 0</inkml:trace>
  <inkml:trace contextRef="#ctx0" brushRef="#br0" timeOffset="29882.14">13462 7493 0,'0'0'0,"0"-21"0,0-21 0,0 20 16,0 44-1,0-1-15,0 21 16,0-21-16,-21 22 0,21-1 0,-21 0 16,21 1-16,0 20 0,-22-42 15,22 22-15,0-1 0,0 0 0,0 1 16,0-22-16,0 21 0,0-21 15,0 0-15,0 1 0,0-44 32,0 1-17,0 0-15,0 0 0,0 0 0,0-22 16,0 22-16,0 0 0,0-21 16,0 21-16,0-22 0,0 1 15,-21 0-15,21-1 0,0 1 0,0 0 16,0-1-16,0 1 0,0 21 15,0 0-15,0-1 0,21 1 0,1 21 16,-1 21-16,0 1 0,0-1 16,-21 0-16,21 21 0,0-21 15,1 22-15,-1-1 0,-21-21 16,0 22-16,21-22 0,-21 0 0,21 0 16,-21 0-16,0 0 0,0 1 0,21-22 15,-21 21-15,21-21 16,1-21-1,-1 21-15,-21-22 16</inkml:trace>
  <inkml:trace contextRef="#ctx0" brushRef="#br0" timeOffset="30099.02">13991 7366 0,'0'0'0,"-42"21"31,21 0-31,-1 1 0,1-1 15,0 21-15,-21-21 0,21 22 0,-1-22 16,1 0-16,-21 21 0,21-21 16,0 1-16,-1-1 0,22 0 15,22-21 17,-1-21-32,0 0 15,0 21-15,0-22 0,0-20 0</inkml:trace>
  <inkml:trace contextRef="#ctx0" brushRef="#br0" timeOffset="30298.91">13906 7345 0,'0'148'15,"0"-106"1,0 1-16,0-1 16,0 0-16,0 1 0,0-1 0,0-21 15,0 22-15,0-1 0,0 0 0,0 1 16,-21-22-16,21 21 0,0-21 15,0 0-15,0 1 0,0-1 0,0 0 16,0 0-16,21-21 0,1 0 0,-1 0 16,0 0-16,42 0 15,-20-21-15,-1 21 0</inkml:trace>
  <inkml:trace contextRef="#ctx0" brushRef="#br0" timeOffset="30982.51">14499 7768 0,'0'0'0,"0"-42"15,0 21-15,0 0 0,0-1 16,-21 1-16,0 0 0,0 21 0,-22 0 16,22 0-16,0 0 0,0 0 0,-22 21 15,22 0-15,0 1 0,-21-1 16,21 0-16,-1 21 0,1-21 0,21 1 16,0 20-16,-21-21 0,21 0 15,0 22-15,0-22 0,0 0 0,0 0 16,0 0-16,21-21 0,0 0 15,1 0-15,-1 0 0,0 0 16,21 0-16,-21-21 0,1 21 16,-1-21-16,0 0 0,0 0 0,21-1 15,-42 1-15,22 0 0,-1 0 16,-21 0-16,21-22 0,-21 22 0,0 0 16,0 0-16,0 0 0,0 42 31,0 0-31,0 0 0,0 0 15,0 1-15,0-1 0,-21 21 16,21-21-16,0 0 0,0 1 0,0-1 16,0 0-16,0 0 0,0 0 0,21 0 15,0-21-15,0 0 0,43 22 16,-43-22-16,21 0 16,-21 0-16,43-22 0,-43 1 15,0 0-15,22 0 0,-22 0 16,0 0-16,0-22 0,0 22 15,-21-21-15,0 21 0,0-1 0,0 1 16,0 0-16,0 0 0,0 0 16,0 42-1,0 0-15,0 0 16,0 22-16,0-22 0,0 21 0,0 0 16,0 1-16,0-1 0,0 0 0,0 1 15,0 20-15,0 1 0,-21-22 16,21 22-16,0-1 0,-21-21 15,21 22-15,0-1 0,0 1 0,-21-1 16,0-20-16,21 20 0,-22 1 0,22-22 16,-21 22-16,0-22 0,0-21 15,0 21-15,21-20 0,0-1 0,-21 0 16,21-42 0,0 0-16,0-1 15,21-20-15,-21 21 0,21-21 0,0-22 16,-21 22-16</inkml:trace>
  <inkml:trace contextRef="#ctx0" brushRef="#br0" timeOffset="31219.36">14859 7938 0,'0'-64'0,"0"128"0,0-191 0,0 84 16,21-20-16,0 20 0,0 1 16,1 21-16,-1-21 0,0 20 0,0 22 15,0 0-15,22 0 16,-1 22-16,-21 20 15,0-21-15,0 0 0,-21 0 0,0 22 16,0-22-16,0 0 0,0 21 16,0-20-16,-21-1 0,-21 0 15,21 0-15,0-21 0,-1 21 0,-20-21 0,21 21 16,0-21-16,0 0 16,-1 0-16,22-21 0,0 0 15,0 0-15,0 0 0</inkml:trace>
  <inkml:trace contextRef="#ctx0" brushRef="#br0" timeOffset="31483.36">15346 6837 0,'-21'0'15,"42"0"-15,-64 0 0,22 0 0,-21 0 16,21 0-16,-22 0 0,22 21 0,-21 0 15,21 0-15,0 1 0,-1-1 16,1 0-16,0 21 0,0-21 0,0 22 16,21-22-16,0 21 0,0-21 0,0 1 15,0-1-15,0 21 0,21-21 16,0 0-16,21-21 0,-20 0 16,-1 0-16,21 0 0,-21 0 15,22 0-15,-1-21 0,-21 0 16,21 0-16,1 0 0</inkml:trace>
  <inkml:trace contextRef="#ctx0" brushRef="#br0" timeOffset="31859.14">15325 6625 0,'-43'-21'0,"86"42"0,-149-63 16,63 42-16,1 0 0,0 0 0,-1 21 15,1 0-15,0 0 0,-1 22 16,1-1-16,0 0 0,21 1 0,-22-1 15,22 0-15,0 1 0,0-1 16,21 22-16,0-22 0,0 0 0,0 22 16,0-22-16,21 0 0,0-20 15,21 20-15,1-21 0,-1 0 16,0 0-16,22 1 0,-1-22 0,1 0 16,-1 0-16,1 0 0,-1 0 15,1 0-15,-1-22 0,-20 1 16,20-21-16,-20 21 0,-1-22 0,-21 1 0,21 0 15,-20-1-15,-22 1 0,0 0 16,0-22-16,0 22 0,0-22 0,0 22 16,-22 0-16,1-22 0,-21 22 15,0 21-15,-1-22 0,1 43 16,-22-21-16,1 21 0,-1 0 0,1 0 16,21 21-16,-22 1 0,22-1 0,-22 42 15,43-42-15,0 22 16,21-22-16</inkml:trace>
  <inkml:trace contextRef="#ctx0" brushRef="#br0" timeOffset="32314.18">16976 6773 0,'0'-42'0,"0"84"0,0-105 15,0 21-15,21 20 0,-21 1 0,0 0 16,0 42 0,0 0-16,0 22 0,0-1 15,21 0-15,-21 1 16,0 20-16,0 1 0,0-1 0,0 22 16,0 0-16,0-22 0,0 22 0,0-1 15,0-20-15,0-1 0,0 1 16,0-1-16,0 1 0,0-22 0,0 1 15,0-1-15,0 0 0,0 1 16,0-22-16,0 0 0,0 0 0,21-21 16,0 0-16,0 0 0,1 0 15,-22-21-15,21-21 0,0 20 16,0 1-16</inkml:trace>
  <inkml:trace contextRef="#ctx0" brushRef="#br0" timeOffset="33183.11">17314 6583 0,'-21'-21'0,"42"42"0,-63-85 0,21 43 16,21 0-16,0 0 0,-21 0 0,21 0 16,0-1-16,0 1 0,0 0 15,21 0-15,21 21 0,0-21 16,22 21-16,-1 0 0,1-21 15,42 21-15,-22-22 0,22 22 0,0 0 16,42-21-16,-21 21 0,21 0 16,22-21-16,-22 21 0,21 0 15,1 0-15,20-21 0,212 21 16,-211 0-16,20 0 0,-20 0 16,21 0-16,-1 0 0,-20 0 0,20 0 15,-20 0-15,21 0 0,-22 0 16,-21 0-16,22 0 0,-22 0 0,1 0 15,-22 0-15,0-21 0,0 21 16,-42 0-16,0 0 0,-22 0 0,1-21 16,-21 21-16,-22-22 0,0 22 15,1 0-15,-22 0 0,0-21 0,0 21 16,0 0-16,0 0 31,-21 21-15,0 1-1,0-1-15,0 0 0,0 21 16,0 1-16,0-1 0,0 0 16,0 22-16,0-1 0,0 1 0,0-1 15,22 1-15,-1-1 0,-21 1 0,0-1 16,21 22-16,0-22 16,0 1-16,-21-1 0,0 1 0,21-1 0,-21 1 15,0-22-15,22 22 0,-22-22 16,0 0-16,0 1 0,0-1 15,0-21-15,-22 22 0,1-22 0,0 0 16,0 0-16,21 0 0,-42 0 16,20 1-16,1-22 0,0 21 0,-21 0 15,21-21-15,-22 0 0,-20 21 16,20-21-16,-84 21 0,43-21 16,-1 0-16,-21 0 0,22 0 0,-22 0 15,-21 0-15,0 0 0,-21 0 16,-1 0-16,-20 0 0,0 0 0,-22 0 15,1 0-15,-255-21 16,212 21-16,1 0 0,-22 0 16,0-21-16,0 21 0,0 0 15,0 0-15,21 0 0,0 0 0,42 0 0,-20 21 16,41-21-16,1 21 0,21 0 16,21-21-16,21 22 0,0-22 0,22 0 15,20 0-15,22 0 0,-1 21 16,1-21-16,21 0 0,0 0 0,0 0 15,-1 0-15,1 0 16,0 0-16,0 0 16,0 0-16,21-21 0,0-1 15,0 1-15,0 0 16</inkml:trace>
  <inkml:trace contextRef="#ctx0" brushRef="#br0" timeOffset="33851.72">17738 6795 0,'21'-22'0,"-42"44"0,42-65 16,0 22-16,-21 0 0,0 42 31,0 21-31,-21-20 0,21 20 0,-21 0 15,21 22-15,0-22 0,0 22 16,-22-1-16,1 1 0,0-22 0,21 21 16,-42 1-16,21-22 0,-1 1 15,-41 41-15,42-41 0,0-1 16,-22-21-16,22 0 0,0 0 0,21 1 16,-21-22-16,0 0 15,-1 0-15,22-22 0,0 1 16,0 0-16,0 0 0,0-21 15,0-1-15,0 1 0,0 0 0,0-1 16,0 1-16,0 0 0,0-1 16,0-20-16,22 42 0,-22-22 15,21 22-15,-21 0 0,0 0 0,21 21 16,0 0-16,-21 21 16,21 0-16,0 21 0,-21-20 0,22 20 15,-1 0-15,-21 1 0,21-1 0,0 0 16,0 1-16,0-22 0,-21 21 15,22-21-15,-1 0 0,0 1 0,0-1 16,0-21-16,22 0 0,-22 21 16,0-21-16,21 0 0,-21 0 0,22 0 15,-22 0-15,0-21 0,21 0 16,-20-1-16,-1 1 0,0 0 16,0 0-16,0 0 0,0 0 0,-21-22 15,0 22-15,0-21 0,0 21 16,0-1-16,0-20 0,-21 21 15,0 21-15,0 21 16,21 0-16,0 0 0,0 1 16,-21-1-16,21 0 0,0 0 0,-21 0 15,21 0-15,0 1 0,0-1 16,0 0-16,0 0 0,0 0 0,0-42 47</inkml:trace>
  <inkml:trace contextRef="#ctx0" brushRef="#br0" timeOffset="34030.68">18076 7006 0,'0'0'0,"-21"0"0,0 0 15,0 0 1,21 21-16,0 1 15,0-1-15,0 0 16,21-21-16,0 0 16,0 0-16</inkml:trace>
  <inkml:trace contextRef="#ctx0" brushRef="#br0" timeOffset="34434.87">18436 7112 0,'0'0'0,"0"21"0,-21 0 15,21 1-15,-21-1 0,21 0 0,-21 42 16,21-20-16,-22-22 16,22 0-16,0 21 0,0-20 0,0-1 15,0 0-15,0 0 0,0 0 16,0 0-16,0 1 0,0-1 16,0-42 15,0-1-31,0 1 15,0 0-15,0 0 0,22 0 0,-22-22 16,21 22-16,0-21 0,-21 21 16,21-22-16,0 22 0,0-21 0,-21 21 15,22 0-15,-1-1 0,0 1 16,0 21-16,0 0 0,0 21 16,1 1-16,-22-1 0,21 21 15,-21-21-15,21 22 0,-21-22 16,0 21-16,0-21 0,0 22 0,0-22 15,0 0-15,0 21 0,0-21 16,0 1-16,0-1 0,21-21 31,0 0-31,0-21 16,-21-1-16</inkml:trace>
  <inkml:trace contextRef="#ctx0" brushRef="#br0" timeOffset="35112.98">18944 6964 0,'0'-21'0,"0"42"0,0-85 0,0 43 16,0 42-1,0 1 1,0-1-16,0 0 0,0 21 16,0 1-16,0-1 0,0 0 0,0 1 15,0-1-15,0 0 0,0 1 0,0-1 16,0 0-16,0-21 0,0 22 15,-21-22-15,21 0 0,-21 0 0,0-21 16,21-21 15,0 0-31,0 0 0,21 0 16,-21-1-16,21 1 0,0 0 16,0-21-16,-21 21 0,21-22 0,1 22 15,-1-21-15,0 21 0,0-1 16,-21-20-16,21 42 0,0-21 0,-21 0 15,-21 21 17,0 21-32,0 0 15,0 0-15,0 0 0,-1 1 16,1-1-16,0 0 0,0 21 16,0-21-16,21 1 0,0-1 0,0 0 15,0 0-15,0 0 0,0 0 0,0 1 16,21-1-16,0-21 15,0 0-15,0 0 0,1 0 16,20 0-16,-21 0 0,0 0 0,22 0 16,-1 0-16,-21 0 0,21 0 15,1-21-15,-1 21 0,0-22 0,1 1 16,-1 21-16,-21-21 0,22 0 0,-22 0 16,0 0-16,0-1 0,0 1 15,-21 0-15,0 0 0,0 0 0,0 0 16,-21 21-16,0 0 15,0 0-15,0 0 0,-1 0 16,1 21-16,0 0 0,0 0 16,0 0-16,0 0 0,21 22 15,-22-22-15,22 0 0,0 0 16,0 0-16,0 1 0,0-1 0,22 0 16,-1-21-16,0 0 0,0 0 15,0 0-15,0 0 0,22 0 0,-1 0 16,-21 0-16</inkml:trace>
  <inkml:trace contextRef="#ctx0" brushRef="#br0" timeOffset="35554.08">20066 7070 0,'0'0'0,"-21"0"0,0 0 0,-1 0 15,1 0-15,0 0 0,-21 0 16,21 21-16,-1 0 0,-20 0 0,21 0 15,0 22-15,0-22 0,-1 21 0,1-21 16,0 1-16,21 20 0,0-21 16,0 0-16,0 0 0,0 1 0,0-1 15,21 0-15,0-21 0,22 0 16,-22 0-16,0 0 0,0 0 16,0 0-16,1 0 0,-1-21 0,0 21 15,0-21-15,0-1 16,-21-20-16,0 21 0,21 0 0,1-22 15,-22 1-15,0 0 0,0 21 16,21-22-16,-21 1 0,0 0 0,21-1 16,-21 1-16,0 0 0,0 20 0,0 1 15,0 0-15,0 42 16,-21 0-16,0 1 16,21-1-16,0 21 0,-22 0 15,22 1-15,-21-1 0,21 0 0,0 1 16,0-22-16,0 21 0,0 1 15,0-22-15,21 0 0,1 0 0,-1 0 16,-21 0-16,21 1 0,0-22 16,0 0-16,0 0 0,1 0 15,-1 0-15,0-22 0,0 1 0,21 21 16</inkml:trace>
  <inkml:trace contextRef="#ctx0" brushRef="#br0" timeOffset="36558.21">20426 6837 0,'0'0'16,"0"-21"-16,0 0 0,0 42 16,0 0-16,-21 0 0,-1 0 15,22 22-15,0-22 0,0 21 0,-21 0 16,21 1-16,0-1 16,-21 0-16,21 1 0,0-22 0,0 21 15,-21 1-15,21-22 0,0 21 0,0-21 16,-21 22-16,21-22 15,-21-21-15,21-21 32,0-1-32,0 1 0,0 0 15,0 0-15,21 0 0,0 0 0,-21-22 16,21 22-16,0-21 0,-21 21 16,21-1-16,1 1 0,-1 21 15,0 0-15,-21-21 0,21 21 16,0 0-16,-21 21 0,0 0 15,21 1-15,1-1 0,-1 0 0,-21 0 16,21 0-16,0 0 0,0 1 16,0-1-16,1 0 0,-1 0 0,0-21 15,0 21-15,21-21 0,-20 0 16,-1 0-16,21 0 0,-21 0 0,22 0 16,-1 0-16,0-21 0,-21 0 15,1 21-15,-1-21 0,-21 0 16,21-1-16,-21 1 0,21-21 15,-21 21-15,0-22 0,0 22 0,0-21 16,0 21-16,0 0 0,0-22 16,0 22-16,-21 0 0,0 21 0,0 0 15,-1 0-15,1 0 0,0 0 16,0 0-16,0 21 0,-22 0 16,22 0-16,0 22 0,0-22 0,0 21 15,0 1-15,-1-22 0,22 21 0,0-21 16,0 0-16,0 1 0,0-1 15,0 0-15,0 0 0,22-21 0,-1 0 16,0 0-16,0 0 0,0 0 0,0 0 16,1 0-16,-1 0 0,0 0 15,0-21-15,0 0 0,0 0 16,-21-1-16,22 1 0,-1 0 16,-21 0-16,0-21 0,21 20 0,-21 1 15,21 0-15,-21 0 0,21 0 0,-21 0 16,0-1-16,0 44 15,0-1 1,0 0-16,-21 0 0,0 0 16,21 0-16,-21 1 0,21-1 0,0 21 15,0-21-15,0 0 0,0 1 16,0-1-16,21 0 0,0 0 16,0 0-16,22-21 0,-22 0 0,0 0 0,21 0 15,1 0-15,-22 0 0,21 0 16,-21 0-16,22 0 0,-22-21 15,0 0-15,0 21 0,0-21 0,0 0 16,1-22-16,-22 22 0,0 0 16,0-21-16,0 20 0,0 1 0,0 0 15,0 0-15,0 0 0,-22 21 16,-20 0-16,21 0 16,0 21-16,21 0 0,-21 0 15,21 0-15,0 1 0,0 20 16,0-21-16,0 0 0,0 0 0,0 1 0,0-1 15,0 0-15,0 0 0,0 0 16,0-42 15,0 0-15,21 0-16</inkml:trace>
  <inkml:trace contextRef="#ctx0" brushRef="#br0" timeOffset="36982.98">21844 6752 0,'0'0'0,"0"21"16,0 1-1,0-1-15,0 21 0,0-21 16,-21 22-16,21-1 0,-21 0 0,21 1 16,0-1-16,-22 0 0,1 1 15,21-1-15,-21 0 0,21-21 0,0 22 16,0-22-16,-21 0 0,21 0 15,0 0-15,-21 1 0,21-44 47,0 1-47,21 0 0,0 0 0,-21 0 16,21 0-16,0-22 0,1 22 16,-1-21-16,0 21 0,0-1 0,0-20 15,0 21-15,1 0 0,-1 0 16,0 21-16,0 0 0,0 21 15,-21 21 1,0-21-16,0 0 0,0 22 16,0-22-16,0 21 0,0-21 0,0 22 15,0-22-15,0 0 0,0 0 16,0 0-16,0 1 0,21-22 16,1 0-1,-1 0-15,0-22 16,0 1-16</inkml:trace>
  <inkml:trace contextRef="#ctx0" brushRef="#br0" timeOffset="37214.85">22373 6816 0,'0'-21'0,"0"42"0,0-21 15,0 21-15,0 0 0,0 0 16,-21 22-16,21-1 0,0-21 0,-21 21 15,0 1-15,21-1 0,-22 0 16,22 1-16,0-1 0,0 0 0,0-20 16,0-1-16,0 0 0,0 0 15,0 0-15,0-42 32,0 0-17,0 0-15</inkml:trace>
  <inkml:trace contextRef="#ctx0" brushRef="#br0" timeOffset="37391.75">22479 6773 0,'0'0'0,"0"22"0,0-1 16,0 0-16,0 0 0,0 0 0,0 0 15,21 22-15,-21-22 0,21 0 0,-21 0 16,0 0-16,21 1 15,1-1-15,-1 0 0,0-21 16,0 0-16</inkml:trace>
  <inkml:trace contextRef="#ctx0" brushRef="#br0" timeOffset="37631.17">23093 6795 0,'-21'0'16,"42"0"-16,-85 21 0,22 0 0,0-21 0,-1 21 16,-20 0-16,20 0 0,1 1 15,0-1-15,-1 0 0,22 0 0,-21 0 16,21 0-16,0-21 0,21 22 0,0-1 16,21-21-1,0 0-15,0 0 16,21 0-16,1-21 0,-1 21 15,0-22-15,1 1 0,-1 0 0</inkml:trace>
  <inkml:trace contextRef="#ctx0" brushRef="#br0" timeOffset="37819.06">23177 6773 0,'-105'149'31,"83"-128"-31,1 21 16,0 0-16,0 1 0,0-22 15,0 21-15,-1 1 0,1-1 0,0-21 16,21 21-16,0-20 0,0-1 0,0 0 16,0 0-16,0 0 0,0 0 0,21 1 15,0-22-15,22 0 0,-22 0 16,21 0-16,-21 0 0,22 0 0</inkml:trace>
  <inkml:trace contextRef="#ctx0" brushRef="#br0" timeOffset="38230.19">23410 7091 0,'0'-21'0,"0"42"0,-21-42 0,0 21 15,0 0-15,0 0 0,-22 0 16,22 0-16,-21 21 0,21 0 0,-22 0 16,1 22-16,21-22 0,-22 0 15,22 21-15,0-21 0,0 1 0,21-1 16,0 0-16,0 0 0,0 0 15,0 0-15,21-21 16,-21 22-16,42-22 0,-20 0 0,-1 0 16,0 0-16,21 0 0,-21-22 15,1 22-15,20-21 0,-21 0 0,21-21 16,-20 21-16,-1-1 16,0 1-16,-21 0 0,21 0 0,-21 0 15,21 0-15,-21 42 31,-21 0-31,0 0 0,21 0 0,0 0 16,-21 1-16,0-1 0,21 21 16,0-21-16,0 0 0,0 1 15,0-1-15,0 0 16,21-21-16,0 0 0,0 0 16,0 0-16,22 0 0,-22 0 15,0 0-15,0-21 0,21 0 16,-20 21-16</inkml:trace>
  <inkml:trace contextRef="#ctx0" brushRef="#br0" timeOffset="38475.05">23749 7133 0,'0'0'0,"0"-21"15,-21 42 1,21 0-16,-21 22 0,-1-22 16,1 21-16,21 1 0,-21-22 15,0 21-15,0 0 0,21 1 16,-21-1-16,-1 0 0,22 1 0,-21-1 15,21 0-15,0 1 0,-21-1 16,0 0-16,21-20 0,0 20 0,0 0 16,-21 1-16,21-22 0,-21 21 15,21-21-15,-22 0 0,22 1 0,0-1 16,0-42 0,22-1-1,-1 1-15,0 0 0,-21 0 0</inkml:trace>
  <inkml:trace contextRef="#ctx0" brushRef="#br0" timeOffset="38723.92">23643 7260 0,'0'0'0,"0"-42"0,0-22 16,21 22-16,0 0 0,1-1 0,-1 22 16,0-21-16,0 21 0,21 0 15,-20 21-15,20 0 0,-21 0 0,21 0 16,-20 0-16,-1 21 0,0-21 15,0 21-15,-21 21 0,0-21 0,0 1 16,0 20-16,0-21 0,-21 21 16,0-20-16,-22 20 0,22-21 0,0 0 15,-21-21-15,-1 21 0,1-21 0,21 0 16,-21 0-16,-1 0 16,22 0-16,-21 0 0,21-21 0,-22 0 15,22 0-15,0 0 0,0 0 0</inkml:trace>
  <inkml:trace contextRef="#ctx0" brushRef="#br0" timeOffset="39050.75">23939 5863 0,'-21'0'16,"42"0"-16,-84 0 0,42 0 0,0 0 0,-22 0 15,1 21-15,21 1 0,-22-1 16,1 0-16,21 21 0,-21-21 0,20 1 16,-41 41-16,63-42 0,0 0 15,0 1-15,0-1 0,0 21 16,0-21-16,0 0 0,21 1 15,0-1-15,0-21 0,1 0 16,20 21-16,-21-21 0,21 0 16,-20 0-16,20 0 0,-21-21 15,21 21-15,-20-21 0,-1-1 0</inkml:trace>
  <inkml:trace contextRef="#ctx0" brushRef="#br0" timeOffset="39529">23876 5588 0,'0'0'0,"-64"0"0,22 0 0,-21 0 0,20 21 0,-20-21 16,-1 43-16,22-22 16,0 0-16,-1 21 0,1 1 0,0-22 15,-1 21-15,22 0 0,-21 1 16,21-1-16,-1 0 0,22 1 15,0-1-15,0-21 0,0 22 0,0-1 16,22-21-16,-1 21 0,0 1 0,0-22 16,0 21-16,22-21 0,-1 1 15,-21-1-15,21 0 0,1 0 0,-1-21 16,22 0-16,20 0 16,-41 0-16,-1 0 0,21-21 0,-20 21 15,-1-42-15,-21 20 0,22 1 16,-1-21-16,0 21 0,-21-22 15,22 1-15,-22 0 0,0-1 0,0-62 16,-21 41-16,0 1 16,-21 20-16,0-20 0,-21-1 0,-1 22 15,1 0-15,0-1 0,-1 22 16,-20 0-16,20 0 0,1 0 0,-21 21 16,20 0-16,1 0 0,0 0 15,-1 0-15,22 21 0,-21-21 0,21 21 16,-1 0-16,1 0 0,0 0 15,0 1-15,21-1 0,0 0 0,0 0 16,0 0-16,0 0 0,0 1 16,0-1-16</inkml:trace>
  <inkml:trace contextRef="#ctx0" brushRef="#br0" timeOffset="41062.17">1376 10245 0,'0'0'0,"-21"0"15,-22 0-15,22 0 0,-21 0 16,21 0-16,-1 0 0,1 0 0,0 0 16,42 0 15,0 0-31,22 0 0,-1 0 16,0 0-16,22 0 0,-1 0 15,1 0-15,21 0 0,-22 0 0,1-21 16,-1 21-16,1 0 0,-1 0 15,-21 0-15,22 0 0,-22-22 0,1 22 16,-1 0-16,-21 0 0,21 0 16,-20 0-16,-44 0 31,1 0-31,0-21 16,0 21-16,0 0 0,0 0 15,-1-21-15,1 21 0,-21 0 16,21 0-16,0-21 0,-1 21 0,-20 0 15,21 0-15,0 0 16,21-21-16,-21 21 0,42 0 31,21 0-31,-21 0 0,22 0 16,-22 0-16,21 0 0,0 0 16,1 0-16,-1 0 0,0 0 0,1 21 15,-22 0-15,0 0 0,-21 0 16,0 1-16,0 20 0,-21-21 15,0 21-15,0 1 0,-22-1 0,1 0 16,0-20-16,-1 20 0,1 0 16,0-21-16,20 1 0,-20-1 0,21 0 15,0 0-15,21-42 16</inkml:trace>
  <inkml:trace contextRef="#ctx0" brushRef="#br0" timeOffset="41842.81">3619 10224 0,'22'-22'15,"-1"22"-15,-21-21 16,21 21-16,0-21 0,0 0 16,0 21-16,-21-21 0,22 0 15,-1-1-15,-21 1 0,0 0 16,0 0-16,0 0 0,0 0 16,0-1-16,-21 1 0,-1 0 15,-20 0-15,21 0 0,-21 0 0,-1-1 16,1 22-16,0 0 0,-1 0 0,1 0 15,0 0-15,-1 0 0,1 43 16,0-22-16,-1 0 0,22 21 16,0 1-16,0-1 0,21 0 15,-21 1-15,21-1 0,0 0 0,0 1 16,0-1-16,0 0 0,21 1 16,0-22-16,0 21 0,-21-21 15,21 1-15,0-1 0,1-21 0,20 0 16,-21 0-16,0 0 0,22-21 0,-22-1 15,21 1-15,0 0 0,-20 0 0,20 0 16,-21-22-16,21 22 0,-20-21 16,20 21-16,-21-22 0,0 22 0,0-21 15,-21 21-15,0-22 16,22-20-16,-22 42 0,0 0 16,0-1-16,0 1 0,0 42 31,0 1-31,0-1 0,0 0 0,-22 21 15,22-21-15,0 1 0,0 20 16,0-21-16,0 0 0,0 22 16,0-22-16,0 21 0,0-21 0,0 0 15,0 1-15,22-1 0,-1 0 0,-21 0 16,21-21-16,0 0 0,0 0 0,22 0 16,-22 0-16,0-21 0,21 0 15,-21 0-15</inkml:trace>
  <inkml:trace contextRef="#ctx0" brushRef="#br0" timeOffset="42206.6">4360 10012 0,'0'-21'0,"0"42"0,21-85 0,-21 43 15,22-21-15,-22 21 0,0 0 0,-22 21 16,1 0-16,0 0 16,0 0-16,-21 21 0,20 0 15,-20 0-15,21 0 0,-21 0 0,20 1 16,1-1-16,0 0 15,0 0-15,21 0 0,0 0 0,0 1 16,0-1-16,21-21 0,0 21 16,0-21-16,1 0 15,20 21-15,0-21 0,-21 21 0,22-21 16,-1 21-16,-21-21 0,22 22 16,-22-1-16,0-21 0,0 21 0,-21 0 15,0 0-15,0 0 16,-21 1-16,0-22 0,-22 21 15,22 0-15,0-21 0,-21 0 0,-1 0 16,22 0-16,-21 0 0,21 0 16,0 0-16,-1 0 0,-20 0 0,21-21 15,0 0-15,21-1 16,0 1 0,0 0-16,0 0 0,21 0 0</inkml:trace>
  <inkml:trace contextRef="#ctx0" brushRef="#br0" timeOffset="42487.44">4974 9843 0,'0'0'0,"-21"0"31,0 0-31,0 0 0,-22 0 0,22 0 16,0 0-16,0 21 0,-22 0 0,22 0 15,-21 21-15,21-20 0,0 20 16,-22-21-16,22 21 0,0-20 0,0 20 16,21 0-16,-21-21 0,21 22 15,0-22-15,0 21 0,21-21 0,0 1 16,0-1-16,0 0 0,22-21 0,-1 0 16,-21 0-16,21 0 0,22 0 15,-22 0-15,1 0 0,-1 0 0,0-21 16,1 0-16,-1-1 0</inkml:trace>
  <inkml:trace contextRef="#ctx0" brushRef="#br0" timeOffset="43278.79">5249 10054 0,'0'0'0,"-21"0"0,0 0 15,42 0 32,0-21-47,0 21 0,1-21 16,-1 0-16,63-22 15,-62 22-15,-22 0 16,-22 0 0,1 21-1,0 0-15,0 0 0,-21 0 0,20 0 16,-20 21-16,21 0 0,-21 0 15,20 1-15,1-1 0,0 0 0,0 21 16,0-21-16,0 22 0,21-22 0,0 0 16,0 21-16,0-20 0,0-1 15,0 0-15,0 0 0,21 0 0,0 0 16,0-21-16,0 0 0,22 22 16,-22-22-16,21 0 0,-21 0 0,22 0 15,-1-22-15,0 1 0,1 0 16,-1 21-16,21-21 0,-20-21 15,-1 20-15,0 1 0,1 0 0,-22 0 16,21-21-16,-21 20 0,1-20 0,-1 21 16,0-21-16,0 20 0,-21-20 15,21 21-15,-21 0 0,0 0 0,-21 21 32,0 0-32,0 21 0,21 0 15,-21 0-15,21 0 0,0 22 16,0-1-16,0-21 15,-22 21-15,22-20 0,0-1 0,0 0 0,-21 21 16,21-21-16,0 1 0,-21-22 16,21 21-16,0 0 0,0 0 15,0-42 17,0 0-32,21 0 15,0-1-15,1 1 0,-22 0 0,21-21 16,0 21-16,21-1 0,-21-20 15,1 21-15,-1-21 0,21 20 0,-21 1 16,22 0-16,-22 0 0,0 21 16,21 0-16,-21 0 0,1 0 0,-1 21 15,0 0-15,0 0 0,0 1 0,0-1 16,-21 0-16,0 0 0,0 0 16,0 0-16,0 1 0,0-1 15,0 0-15,0 0 0,0 0 0,0 0 16,0 1-16,0-1 0,22-21 47,-1-21-47</inkml:trace>
  <inkml:trace contextRef="#ctx0" brushRef="#br0" timeOffset="44886.79">6964 9991 0,'0'0'0,"42"-21"0,-21-1 0,0 22 15,1-21-15,-1 0 0,-21 0 0,21 0 16,-21 0-16,0-1 0,-21 1 16,0 0-16,-1 0 0,-20 21 15,21-21-15,-21 21 0,-1 0 0,1 0 16,0 0-16,-1 0 0,1 21 0,21 0 16,-22 0-16,1 22 0,0-22 15,21 21-15,-22-21 0,22 22 0,0-1 16,0 21-16,21-20 15,0-22-15,0 0 0,0 21 16,21-20-16,0-1 0,0 0 0,0-21 16,1 21-16,20-21 0,-21 0 15,0 0-15,22 0 0,-22 0 0,0 0 16,21 0-16,1-21 0,-22 21 0,0-21 16,21 0-16,-21-1 0,22 1 15,-22 0-15,0-21 0,21 21 0,-20-22 16,-1 1-16,0 0 0,0-1 0,0 1 15,-21-22-15,21 22 0,-21-21 16,22 20-16,-22-20 0,0 20 0,0 1 16,0 0-16,0 21 0,0-22 15,0 22-15,0 42 32,0 22-32,0-1 0,0 0 0,0 1 15,0-1-15,0 21 0,0-20 16,0 20-16,0-20 0,0-1 0,0 21 15,0-20-15,0-22 0,0 21 16,0 1-16,0-22 0,0 0 0,21 0 16,0 0-16,-21 0 0,21 1 0,0-22 15,0 0-15,1 0 16,-1 0-16,0 0 0,0 0 0,0 0 16,0-22-16,1 1 0,-1 21 0,0-21 15,0 0-15,0 0 0,0 0 16,1-1-16,-22-20 0,21 21 15,0 0-15,-21-22 0,21 22 0,-21 0 16,0 0-16,0 0 0,-21 42 31,21 0-15,0 0-16,0 0 0,0 1 16,0-1-16,0 0 0,0 0 0,0 0 15,0 0-15,0 1 0,0-1 16,0 0-16,21 0 0,0 0 15,0-21-15,1 0 0,-1 0 16,21 0-16,-21 0 0,22 0 16,-22 0-16,21 0 0,-21-21 15,22 0-15,-22 21 0,21-21 0,-21 0 16,0-1-16,1 1 0,-1 0 0,0-21 16,0 21-16,-21-1 0,0 1 15,0 0-15,0 0 0,0 42 31,-21 0-15,0 0-16,21 1 0,-21-1 0,21 0 16,-22 0-16,22 0 15,-21 0-15,21 1 0,0-1 16,21-21 15,1-21-31,-22-1 16,21 22-16,0-21 0,0 0 0,0 21 15,0-21-15,1 0 0,-1 0 16,21-22-16,-21 22 0,0 0 16,1 0-16,-1 0 0,0-1 0,0 22 15,-21 22 1,0-1 0,0 0-16,0 0 0,0 0 0,0 0 0,0 1 15,0-1-15,0 0 0,0 0 16,0 0-16,0 0 15,0 1-15,21-22 0,0 0 16,22 0-16,-22 21 0,21-21 16,1 0-16,-1 0 0,0 0 0,1 0 15,20 0-15,-21 0 0,1-21 0,-1 21 16,0-22-16,1 1 0,-1 21 16,0-21-16,-20 0 0,-1-21 0,0 20 15,-21-20-15,0 21 0,0-21 16,0-1-16,0 22 0,-21-21 0,0 21 15,-1-1-15,-20 1 0,21 21 16,0 0-16,-22 0 0,1 0 0,21 21 16,-21 1-16,20-1 0,-20 21 15,21-21-15,0 0 0,0 1 0,21 20 16,-22-21-16,22 0 16,0 0-16,0 1 0,43-22 15,-22 21-15,0-21 0,0 0 16,0 0-16,22 0 0,-22 0 0,0 0 15,0 0-15,0 0 16,-21 21-16,0 0 0,22 0 16,-1 0-16,-21 1 0,0-1 0,21 0 15,-21 21-15,21 1 0,-21-1 16,21 0-16,-21 1 0,0 20 16,0-21-16,21 22 0,-21-22 0,0 22 15,22-22-15,-22 22 0,0-22 0,0 21 16,0 43-16,0-42 15,-22-1-15,-20-20 0,21 20 0,0 1 16,-22-22-16,1 21 0,0-20 16,-1-1-16,1 0 0,-21 1 0,20-22 0,-20 0 15,20 0-15,-20-21 0,21 0 16,-1 0-16,1 0 0,21 0 0,-22-21 16,22 0-16,0 0 0,-21-43 15,42 22-15,0-22 0,0 22 16,0-21-16,0-1 0,0 1 15,0-1-15,0 1 0,0-22 0,21 21 16,0 1-16</inkml:trace>
  <inkml:trace contextRef="#ctx0" brushRef="#br0" timeOffset="45110.66">7937 9440 0,'0'0'0,"-21"0"0,0 0 0,0 0 16,0 0-16,0 0 16,21 22 46,0-1-62,0 0 16,0 0-16</inkml:trace>
  <inkml:trace contextRef="#ctx0" brushRef="#br0" timeOffset="50135.31">11620 9546 0,'0'0'0,"0"-21"16,0 0-1,0 0-15,0 0 16,0-1-16,0 1 16,0 0-16,-21 21 15,21-21-15,-21 21 16,0 0-16,0 0 0,0 0 15,-1 0-15,1 21 0,0 0 16,21 0-16,-21 1 0,0 20 0,0 0 16,21 1-16,-22-1 0,22 0 0,0 1 15,0-1-15,-21 0 0,21 1 16,0-22-16,0 21 0,0-21 16,0 0-16,0 1 0,0-1 0,0 0 15,21-21-15,1 0 16,-1 0-16,0 0 0,0 0 0,0-21 15,0 0-15,1-1 0,-1 1 16,0-21-16,0 21 0,0-22 0,0 1 16,1 21-16,-1-21 0,0-1 15,0 1-15,0 0 0,-21-22 16,0 43-16,21-21 16,-21 20-16,0 1 0,22 21 15,-22 21 1,0 1-16,0 20 15,0-21-15,0 21 0,21 1 16,-21-1-16,21 0 0,-21 1 0,0-1 16,21-21-16,-21 22 0,21-1 15,0-21-15,-21 0 0,22 0 0,-1 1 16,0-22-16,21 0 0,-21 0 0,22 0 16,-22 0-16,21 0 0,1 0 15,-22-22-15,21 1 0,-21 0 0,0 0 16,43-43-16,-43 43 15,0-21-15,-21 0 0,21-1 16,-21 1-16,0 0 0,22 20 0,-22-20 16,0 21-16,0 0 0,0 0 15,0-1-15,0 44 16,0-1-16,-22 21 16,22-21-16,-21 0 0,21 22 15,0-22-15,0 21 0,0-21 0,0 22 16,0-22-16,0 0 0,0 0 15,21 0-15,1 1 0,-1-22 0,0 0 16,0 21-16,0-21 0,0 0 0,1 0 16,-1 0-16,0 0 0,0-21 15,21-1-15,-20 22 0,-1-21 0,0 0 16,0 0-16,0 0 0,-21 0 16,21-22-16,-21 22 0,22-21 15,-22 21-15,0-22 0,0 22 0,0 0 16,0 0-16,0 0 0,0 42 31,-22 0-31,22 0 0,0 0 16,0 22-16,-21-22 0,21 21 15,0-21-15,0 22 0,0-22 0,0 21 16,0-21-16,0 0 0,0 1 0,21-1 16,1 0-16,-1-21 15,0 0-15,0 0 0,0 0 0,22 0 0,-22 0 16,21 0-16,0-21 0,-20 0 0,20-1 15,0 22-15,1-42 16,-1 21-16,-21 0 0,21-22 0,-20 22 16,-1-21-16,0 0 0,0-1 15,0 1-15,0 0 0,-21-1 0,0 1 16,0 0-16,0-1 0,0 1 0,0 0 16,0 20-16,0-20 0,0 21 15,0 0-15,0 42 16,0 0-16,-21 21 15,21 1-15,-21-22 0,21 42 16,0-20-16,0-1 0,0 0 0,0 1 16,0 20-16,0-20 0,0-1 15,0 0-15,0 1 0,0-22 0,0 21 16,0-21-16,21 0 0,0 1 0,-21-1 16,22-21-16,-1 0 15,0 0-15,0 0 0,0 0 0,0 0 0,22-21 16,-22-1-16,0-20 0,21 21 15,-20 0-15,-1-22 0</inkml:trace>
  <inkml:trace contextRef="#ctx0" brushRef="#br0" timeOffset="50474.11">13928 9292 0,'0'0'0,"0"21"31,0 1-31,0-1 0,0 21 0,-22-21 16,22 0-16,-21 22 0,21-1 0,0 0 15,0-20-15,0 20 0,0 0 16,0-21-16,0 1 0,0 20 0,0-21 16,21 0-16,1-21 0,-1 21 15,0-21-15,21 0 0,-21 0 16,1 0-16,20 0 0,-21 0 0,21-21 0,-20 21 16,20-21-16,-21 0 0,0 0 15,22-22-15,-22 22 0,0-21 16,-21 0-16,0-1 0,0 22 0,0-21 15,0-1-15,0 1 0,0 0 16,0 21-16,0-1 0,-21 1 0,0 0 16,-1 0-16,1 21 0,-21 0 15,21 0-15,-22 0 0,22 0 0,-21 21 16,0 0-16,-1-21 0,22 21 0,-21-21 16,21 22-16,-22-1 0,22-21 15,0 0-15,0 0 0,0 21 0</inkml:trace>
  <inkml:trace contextRef="#ctx0" brushRef="#br0" timeOffset="50685.99">13166 9313 0,'21'0'16,"-42"0"-16,84-21 0,-42 21 0,22-21 0,-1 0 15,0 21-15,1-21 0,20 0 16,-21-1-16,22 1 0,-1 21 0,-20-21 15,20 0-15,1 0 0,-1 0 0,-20-1 16,20 1-16,-21 21 0,1-21 16,-22 0-16,0 21 0,-42 0 31,0 0-31</inkml:trace>
  <inkml:trace contextRef="#ctx0" brushRef="#br0" timeOffset="51226.21">12107 11070 0,'0'0'16,"0"-42"-16,21 21 0,1 0 0,-1-22 15,0 22-15,0-21 0,0-1 0,-21 22 16,0-21-16,0 21 0,-21-85 31,0 85-31,0 0 0,-22 21 0,1 0 0,0 0 16,-22 21-16,22 0 0,0 0 15,-1 0-15,1 0 0,21 1 0,0-1 16,-1 21-16,22-21 16,0 0-16,0 22 0,22-22 0,-1 0 15,21 0-15,0 0 0,1 1 0,-1-1 16,0 0-16,22 0 0,-22 0 16,1 22-16,-1-22 0,0 0 0,1 0 15,-22 21-15,0-20 0,0-1 16,-21 0-16,0 21 0,0-21 0,-42 1 15,21-1-15,-22 21 0,-20-21 0,20 0 16,-20-21-16,21 22 0,-22-22 16,22 0-16,-22 0 0,22 0 0,0 0 15,-1 0-15,22 0 0,0 0 16,-21-22-16,42 1 0,-22 21 16,22-21-16,0-21 0,0 21 0,0-1 15,0-20-15,22 21 0,-1-21 0,21 20 16</inkml:trace>
  <inkml:trace contextRef="#ctx0" brushRef="#br0" timeOffset="51618.99">12636 10859 0,'0'0'0,"0"21"0,0 0 0,0 0 15,-21 0-15,21 0 16,-21 1-16,21-1 0,-21 21 0,21-21 15,0 22-15,0-22 0,0 21 0,0-21 16,0 22-16,0-22 0,0 21 16,0-21-16,0 0 0,21 1 0,0-22 15,0 21-15,1-21 0,-1 0 16,21 0-16,-21 0 0,0-21 16,22-1-16,-22 1 0,0 0 0,21 0 15,-20-21-15,-1 20 0,0-20 16,0 0-16,-21 21 0,0-22 0,0 22 15,0-21-15,0 21 0,-21-22 16,0 22-16,-22-21 16,22 21-16,0 21 0,0 0 0,0 0 15,0 0-15,-1 0 0,1 21 0,21 0 16,-21 0-16,21 0 0,0 0 16,0 1-16,0-1 0,0 21 0,0-21 15,21 0-15,0 1 0,1-1 16,-1-21-16,0 21 0,0-21 0,0 0 15</inkml:trace>
  <inkml:trace contextRef="#ctx0" brushRef="#br0" timeOffset="51974.79">13123 11070 0,'0'0'0,"0"-21"16,0 0-16,0 0 0,0 0 15,0-1-15,0 1 0,0 0 16,0 0-16,21 21 15,1 0-15,-1 0 0,0 0 16,21 21-16,-21 0 0,1 0 0,-1 1 16,0-1-16,0 0 0,0 21 15,0-21-15,-21 22 0,0-22 0,0 21 16,0-21-16,0 43 16,0-43-16,0 0 0,0 0 0,0 1 15,0-44 16,0 1-31,0 0 16,0 0-16,0 0 0,0-22 0,0 22 16,0 0-16,0-21 0,0 21 0,22-22 15,-22 22-15,21-21 0,0 21 16,-21-22-16,21 22 0,0 0 0,0-21 16,1 20-16,-1-20 0,0 21 15,0 0-15,0-22 0,0 22 0</inkml:trace>
  <inkml:trace contextRef="#ctx0" brushRef="#br0" timeOffset="52170.67">13801 10520 0,'0'-21'0,"0"42"0,21-42 0,-21 42 16,0 0-16,0 21 0,0-20 15,0 20-15,0 0 0,0 1 16,0-1-16,0 0 0,0 1 0,0-1 16,0 0-16,0-21 0,0 22 15,0-22-15,0 21 0,0 1 0,0-22 16,0 0-16,0 21 0,0-21 0,0 1 15,0-1-15,0 0 16,0-42 0,0 0-16,0-1 15,0 1-15</inkml:trace>
  <inkml:trace contextRef="#ctx0" brushRef="#br0" timeOffset="52342.57">13652 10901 0,'0'0'0,"22"0"32,-1 0-17,0-21-15,0 21 0,0 0 0,0 0 16,1 0-16,-1-21 0,0 21 16,21 0-16,-21-22 0,1 22 15,20 0-15,-21 0 0</inkml:trace>
  <inkml:trace contextRef="#ctx0" brushRef="#br0" timeOffset="52686.38">14245 10964 0,'0'0'16,"0"22"-16,21-22 16,0 0-16,1 0 0,-1 0 15,0-22-15,0 22 0,21-21 16,-20 0-16,-1 21 0,0-21 0,0 0 15,0 21-15,0-21 0,-21-1 16,0 1-16,0 0 0,0 0 16,-21 21-16,0 0 15,0 0-15,0 0 0,0 0 16,-1 21-16,-20 0 0,21 0 0,0 1 16,0-1-16,-1 0 0,1 0 15,21 21-15,0-20 0,-21-1 0,21 21 16,0-21-16,0 22 0,0-22 15,0 0-15,0 0 0,0 0 0,21 0 16,22-21-16,-22 0 0,21 0 0,0 0 16,1 0-16,-1 0 0,0 0 0,1-21 15,20 0-15,-20 0 0,20 0 16,-21 0-16</inkml:trace>
  <inkml:trace contextRef="#ctx0" brushRef="#br0" timeOffset="53130.12">15198 10774 0,'0'-21'0,"0"42"0,-22-85 16,1 64-16,0-21 0,0 0 0,0 21 16,0 0-16,-1 0 0,1 0 15,-21 21-15,21 0 0,0 1 0,-1 20 16,1-21-16,0 21 0,0-20 0,0 20 16,0-21-16,-1 43 15,22-22-15,0-21 0,0 21 16,0-20-16,0-1 0,0 0 15,0 0-15,22-21 0,-1 0 16,0 0-16,0 0 0,0 0 0,0 0 16,22-21-16,-22 21 0,21-21 15,-21 0-15,22-1 0,-22 1 0,0 0 16,0-21-16,22 21 0,-43-22 0,21 1 16,-21 21-16,0-43 0,0 22 15,0 0-15,0-22 0,0 1 16,0-1-16,0 1 0,-21-1 0,21 22 15,0-1-15,0 1 0,0 21 16,0 63 0,0 1-16,0-1 15,0 21-15,0 1 0,0-22 0,0 22 16,0-1-16,0-20 0,0 20 0,0-21 16,0 1-16,0-1 0,21 0 15,-21 1-15,21-22 0,-21 0 16,0 0-16,0 0 0,21 1 0,0-22 15,0 0-15,1 0 0</inkml:trace>
  <inkml:trace contextRef="#ctx0" brushRef="#br0" timeOffset="53850.71">19050 8763 0,'85'0'31,"-64"-21"-31,0 21 16,-21-21-16,0 0 15,0-1 1,-21 22-16,0-21 16,-1 21-16,1 0 0,0 0 15,-21 0-15,21 0 0,-1 0 0,-20 0 16,21 0-16,-21 0 0,20 0 15,1 21-15,0-21 0,0 22 0,21-1 16,0 0-16,0 0 0,21 0 0,0 22 16,0-1-16,1-21 0,20 21 15,0 1-15,1-22 0,-1 21 0,0-21 16,-21 22-16,22-22 16,-1 42-16,-42-41 0,0-1 15,-42 21-15,-1-21 0,1 0 16,0-21-16,-1 0 0,1 22 15,-21-22-15,20 0 0,-20 0 0,-1 0 16,22 0-16,0 0 0,-1-22 16,1 1-16,0 0 0,20 21 0,1-21 15,21 0-15,0 0 0,0-22 16,21 1-16,1 21 0,-1 0 16,21-22-16,0 22 0,1 0 15,20 0-15,-20 0 0,20-1 16</inkml:trace>
  <inkml:trace contextRef="#ctx0" brushRef="#br0" timeOffset="55131">19621 8932 0,'0'0'0,"22"0"0,20 0 0,-21 0 16,0-21-16,0 0 16,-21 0-1,0 0-15,0 0 0,0-1 0,0 1 16,0 0-16,0 0 0,0 0 0,0 0 15,-21 21-15,0-22 16,0 1-16,0 21 0,0 0 0,-1 0 16,-20 0-16,21 0 0,0 21 15,-22 1-15,22-1 0,0 21 0,-21 0 16,42 1-16,-21-1 0,21 0 0,0 1 16,0-1-16,0 0 0,0-20 15,0 20-15,0-21 0,0 0 0,21 0 16,-21 1-16,21-22 0,0 0 15,0 0-15,0 0 0,22 0 0,-22 0 16,0 0-16,21-22 0,-20 1 0,-1 0 16,21 0-16,-21 0 0,0 0 15,1-1-15,-1 1 0,0-21 0,-21 0 16,0 20-16,21-20 0,-21 0 16,0 21-16,0-1 0,21 1 15,-21 0-15,0 42 16,0 22-1,0-22-15,0 0 0,0 21 0,0 1 16,0-22-16,0 21 0,0 0 16,0-20-16,0 20 0,0-21 0,21 0 15,1 0-15,-22 1 16,21-22-16,0 21 0,0-21 0,0 0 0,0 0 16,1 0-16,-1 0 0,0 0 15,0-21-15,0-1 16,0 1-16,-21 0 0,22 0 15,-22-21-15,21 20 0,-21-20 0,0 21 16,0-21-16,0-1 0,0 22 16,0-21-16,0 21 0,0-1 0,21 1 15,-21 42 1,0 1-16,0-1 0,0 21 16,0-21-16,0 22 0,0-22 15,0 21-15,0-21 0,0 22 0,0-22 16,0 0-16,0 0 0,0 0 15,0 0-15,0 1 16,21-22-16,0 0 16,0-22-16,1 1 15,-1 0-15,-21 0 0,21 0 16,0 0-16,-21-1 0,21 1 0,0 0 16,1-21-16,-22 21 0,21-22 15,0 22-15,0-21 0,-21 21 0,21-1 16,0 1-16,1 21 0,-1 0 15,-21 21-15,0 1 16,0-1-16,0 0 0,0 21 16,0-21-16,0 22 0,0-1 0,0-21 15,21 0-15,-21 22 0,0-22 16,21 0-16,0 0 0,0-21 16,-21 21-16,22 1 0,-1-22 0,0 0 15,0 0-15,21 0 0,-20 0 16,-1 0-16,0 0 0,21 0 0,-21-22 15,1 1-15,-1 0 0,21 21 0,-21-21 16,0-21-16,1 20 0,-1 1 16,0 0-16,0-21 0,0 21 0,0-1 15,-21-20-15,0 21 16,22 0-16,-22 42 31,0 0-31,0 0 0,0 0 16,0 22-16,-22-22 0,22 0 0,0 21 15,0-20-15,0-1 0,0 0 16,0 0-16,22 0 0,-1-21 0,0 21 16,21 1-16,-21-22 0,1 0 15,20 0-15,-21 0 0,21 0 0,-20 0 16,20 0-16,-21-22 0,21 1 0,-20 21 16,-1-21-16,21 0 0,-21 0 15,0 0-15,1-22 0,-1 22 16,0-21-16,-21-1 0,0 1 0,0 0 15,0 21-15,0-22 0,0 1 0,0 21 16,0 0-16,-21-1 0,0 22 16,-1 0-16,1 0 0,21 43 15,-21-22-15,0 21 0,0-21 0,21 22 16,-21 20-16,21-20 0,0-1 16,0-21-16,0 21 0,0 1 0,0-22 15,21 0-15,0 0 0,0 0 0,0 1 16,22-22-16,-22 0 0,21 0 15,-21 0-15,22 0 0,-1 0 0</inkml:trace>
  <inkml:trace contextRef="#ctx0" brushRef="#br0" timeOffset="55366.86">22479 8827 0,'0'0'16,"0"-22"-16,0 1 0,0 42 15,0 1 1,0-1-16,0 0 0,0 21 0,0-21 16,-21 22-16,21-1 0,0-21 15,-21 22-15,21-22 0,0 0 0,0 0 16,0 0-16,0 0 0,0 1 0,0-1 16,0-42 15,0-1-31</inkml:trace>
  <inkml:trace contextRef="#ctx0" brushRef="#br0" timeOffset="55526.77">22437 8678 0,'-22'-21'16,"44"42"-16,-65-63 0,43 21 0,0 0 0,-21 0 0,0 21 15,21-22-15,-21 22 16,21 22-1,21-1 1,0-21-16,0 21 16,0-21-16</inkml:trace>
  <inkml:trace contextRef="#ctx0" brushRef="#br0" timeOffset="55954.53">22923 8721 0,'0'106'31,"0"-85"-31,0 21 16,0-21-16,0 22 0,0-22 16,0 21-16,0-21 0,0 22 0,0-22 15,-21 0-15,21 0 16,-21 21-16,21-20 0,0-1 16,-21-21-1,21-21 1,0-1-16,0 1 15,0 0-15,0-21 16,0 21-16,21-1 0,0-20 16,0 0-16,1-1 0,20-41 0,-21 41 15,21 22-15,-20-21 0,-1 21 16,0 0-16,0 21 0,0 0 16,0 0-16,1 0 0,-22 21 15,21 0-15,-21 21 0,0-21 0,0 22 16,0-1-16,0-21 0,0 22 15,0-1-15,0-21 0,0 0 0,0 22 16,0-22-16,-21 0 0,21 0 16,0 0-16,21-21 31,0 0-31,0 0 16,0-21-16,0 21 0</inkml:trace>
  <inkml:trace contextRef="#ctx0" brushRef="#br0" timeOffset="56282.34">23685 8805 0,'0'-42'0,"0"84"0,0-105 0,0 42 16,0 0-16,-21 21 15,-21 0-15,21 0 16,0 21-16,-1 0 0,1 0 16,0 0-16,0 0 0,21 1 0,0-1 15,0 0-15,0 0 16,0 0-16,0 0 0,21 1 0,0-1 0,0 0 15,1 0-15,20-21 0,-21 21 0,0-21 16,0 21-16,1-21 0,-22 22 16,0-1-16,0 0 15,-22 0 1,1-21-16,0 0 0,-21 21 0,21-21 16,-22 0-16,22 0 0,-21 0 15,21 21-15,-1-21 0,1 0 16,0 0-16,0 0 0,42-21 31,0 21-15,0-21-16,1 21 0</inkml:trace>
  <inkml:trace contextRef="#ctx0" brushRef="#br0" timeOffset="56619.11">23728 9059 0,'42'-42'31,"-84"84"-31,105-105 0,-42 63 16,1-21-16,-1 0 0,0-1 0,0 1 15,21 0-15,-20 0 0,-1 0 16,0 0-16,-21-1 0,0 1 0,21 21 16,-21-21-16,-21 21 15,0 0 1,0 21-16,-1 0 0,1 22 15,0-22-15,0 0 0,0 21 16,0-20-16,-1 20 0,22-21 0,0 0 16,0 0-16,0 1 0,0-1 15,0 0-15,0 0 0,0 0 0,22 0 16,-1-21-16,0 0 0,0 0 16,0 0-16,0 0 0,1 0 15,20 0-15,-21 0 0,0 0 0,22 0 16,-22-21-16,21-21 15</inkml:trace>
  <inkml:trace contextRef="#ctx0" brushRef="#br0" timeOffset="56925.93">24299 8848 0,'0'0'0,"0"-21"0,0-1 0,0 1 16,21 0-16,1 21 16,-22 21-1,0 0 1,0 1-16,0-1 0,21 0 0,-21 21 15,0-21-15,0 22 0,0-22 16,21 21-16,-21-21 0,21 22 0,-21-22 16,21 0-16,-21 0 0,0 0 0,0 1 15,0-1 1,21-21-16,-21-21 31,0-1-15,0 1-16,0 0 0,0 0 15,0 0-15,0 0 0,0-22 16,0 22-16,0-21 0,22 21 0,-22-22 16,21 1-16,0 0 0,0-1 0,0 1 15,22 0-15,-22-1 0</inkml:trace>
  <inkml:trace contextRef="#ctx0" brushRef="#br0" timeOffset="58046.29">25061 8276 0,'-21'0'0,"-64"64"16,43-43-16,21 0 16,0 21-16,-22 1 0,22-22 0,0 21 15,0 1-15,0-1 0,0 0 16,-1 1-16,22-1 0,0 0 0,0 1 16,-21-1-16,21 0 0,0 1 0,0-22 15,0 0-15,0 21 0,0-21 16,0 1-16,0-1 0,0 0 15,0 0 1,21-21-16,1 0 0,-1 0 16,0 0-16,0 0 0,0 0 15,0-21-15,1 21 0,-1-21 16,0 21-16,0-21 0,0-1 16,0 1-16,-21 0 0,22 0 15,-1 0-15,-21 0 0,0-1 0,0 1 16,21 0-16,-21 42 31,0 0-31,0 1 0,0-1 0,0 0 16,0 0-16,-21 0 0,21 0 15,0 1-15,0 20 0,0-21 16,0 0-16,21 0 16,0-21-1,0 0-15,0 0 0,1 0 0,-1 0 16,21 0-16,-21 0 0,0-21 15,22 0-15,-22 21 0,0-21 0,0 21 16,0-21-16,1 0 0,-1-1 16,-21 1-16,21 21 0,-21-21 15,0 42 1,0 0 0,-21 1-16,21-1 0,0 0 15,-21 0-15,21 0 0,-22 0 16,22 1-1,0-1-15,22-21 16,-1 0-16,0 0 16,0 0-16,0-21 15,-21-1-15,21 22 0,-21-21 16,0 0-16,0 0 0,0 0 16,0 0-16,0-1 0,0 1 15,0 0-15,-21 0 16,0 21-16,0 0 15,42 0 32,0 0-47,0 0 16,1 0 0,-1 21-16,-21 0 15,0 0-15,0 1 0,0-1 16,0 0-16,0 0 0,0 0 15,0 0-15,0 1 0,0-1 16,0 0-16,0 0 16,0-42 31,0 0-32,0 0-15,0-1 0,21 1 16,0 0-16,0 0 15,0 0-15,-21-22 0,22 22 0,20-21 16,-21 21-16,0 0 16,0 21-16,-21 21 15,0 0-15,0 0 0,0 0 0,0 0 16,0 1-16,-21 20 0,0-21 16,21 0-16,0 22 0,-21-22 0,0 0 15,0 0-15,21 0 16,0 0-16,-22-21 15,1 0 1,21-21 0,-21 0-1,21 0-15,-21 0 0</inkml:trace>
  <inkml:trace contextRef="#ctx0" brushRef="#br0" timeOffset="58242.18">25315 8742 0,'0'0'0,"-42"-21"32,21 21-32,0 0 15,-1 0 1,1 0 31,0 0-47,0-21 0,0 21 0,0 0 15</inkml:trace>
  <inkml:trace contextRef="#ctx0" brushRef="#br0" timeOffset="58454.05">24342 8678 0,'0'0'0,"-43"0"0,22 0 0,0 0 16,42 0-1,0 0-15,0 0 16,1 0-16,20 0 0,-21 0 15,21 0-15,-20 0 0,20 0 0,-21 0 16,0 0-16,0 0 0,1 0 16,-44 0 31</inkml:trace>
  <inkml:trace contextRef="#ctx0" brushRef="#br0" timeOffset="-192348.49">15155 8509 0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02:19:34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3789 1101 0</inkml:trace>
  <inkml:trace contextRef="#ctx0" brushRef="#br0" timeOffset="2208.89">3895 1016 0,'0'0'0,"0"-21"15,0 0 1,21 21-16,-21-21 16,0-1-16,0 1 0,21 0 15,-21 0-15,0 0 0,21 0 16,-21-1-16,0-20 0,0 21 15,0 0-15,0 0 0,0-1 0,0 1 16,0 0-16,0 0 0,0 0 0,0 0 16,0-1-1,0 44 17,0-1-32,-21 21 15,21-21-15,0 22 0,-21 20 16,21-21-16,-21 22 0,-1-1 15,22 22-15,-21-21 0,0 20 0,0-20 16,0 20-16,0 1 0,-22 0 16,22-1-16,0 1 0,0-21 0,0 20 15,-1-20-15,1-1 0,0-20 16,0 20-16,0-21 0,21 1 0,-21-1 16,21-21-16,-22 22 0,22-22 15,0 0-15,-21 0 0,0-21 16,0 0-16,21-21 31,-21 0-31,0 0 0,21-1 0,-22-20 16,22 21-16,0-21 0,0-1 15,-21-20-15,21 20 0,-21-20 0,21-1 16,0 1-16,0 21 0,0-22 16,0 22-16,0-1 0,0 1 0,0 21 15,0 0-15,0 0 0,0-1 16,21 22-16,0 0 0,-21 22 15,22-1-15,-1 0 16,0 0-16,0 21 0,0 1 0,0-1 16,1 22-16,-22-22 0,21 0 0,0 22 15,0-22-15,0 43 16,0-64-16,1 21 0,-1-21 16,0 22-16,0-22 0,0 0 0,0-21 15,1 21-15,-1 0 0,0-21 16,0 0-16,21 0 0,-20 0 0,-1 0 15,21 0-15,-21 0 0,0-21 16,22 0-16,-22 0 0,42-21 16,-41 20-16,20-20 0,-21 21 15,21-21-15,-20-1 0,-1 1 16,0 0-16,0-1 0,-21 1 16,21-43-16,0 43 0,-21 21 15,0 0-15,0-1 0,0 1 16,0 42-1,0 22 1,0-22-16,0 21 0,0 1 0,-21-1 16,21 0-16,-21 22 0,21-22 15,0 0-15,0 1 0,-21-1 0,21-21 16,-21 22-16,21-22 0,0 21 16,0-21-16,0 0 0,0 1 15,21-22-15,0 0 0,0 0 16,0 0-16,1 0 0,-1 0 15,21 0-15,-21 0 0,22-22 0,-22 1 16,21 0-16,0 0 0,-20 0 16,20 0-16,-21-1 0,0-20 0,0 0 15,1 21-15,-22-22 0,0 1 16,0 0-16,0-1 0,0 1 0,-22 0 16,1 20-16,-21-20 0,21 21 15,-22 0-15,1 21 0,0 0 0,-1 0 16,1 0-16,0 0 0,-1 0 15,22 0-15,-21 21 0,21-21 0,0 21 16,-1 0-16,22 0 16,0 1-16,22-1 15,-1-21-15,0 0 16,21 0-16,1 0 0,-1 0 0,21 0 16,-20-21-16,20-1 0,1 22 15,-1-21-15,43-21 16,-42 21-16,-1 0 0,-21-1 0,22 22 15,-22-21-15,1 0 0,-1 21 0,-21 0 16,0-21-16,22 21 0,-22 0 16,-21 21-1,0 0 1,0 0-16,0 1 0,-21-1 16,21 21-16,-22-21 0,1 22 0,21-1 15,0 0-15,-21-21 0,0 22 16,0-1-16,21-21 0,0 22 0,0-22 15,-21 21-15,21-21 0,0 0 16,0 1-16,0-1 0,0 0 0,0 0 16,21 0-16,0-21 15,0 0-15,21 0 0,-20 0 16,20 0-16,-21 0 0,21 0 16,-20 0-16,20 0 0,-21-21 0,21 0 15,-20 0-15,-1 21 0,21-43 16,-21 22-16,0 0 0,-21-21 15,0 21-15,22-22 0,-22 1 0,0 0 16,0-1-16,0-20 0,-22 20 16,1 1-16,0 0 0,-21-1 0,21 22 15,-1 0-15,-20 0 0,21 0 16,-21 0-16,20 21 0,1 0 0,-21 0 16,21 0-16,0 0 0,-1 0 15,1 0-15,21 21 0,-21-21 16,21 21-16,0 0 0,0 0 15,21-21-15,0 21 16,1-21-16</inkml:trace>
  <inkml:trace contextRef="#ctx0" brushRef="#br0" timeOffset="2671.63">6244 1524 0,'0'-21'15,"0"42"-15,-21-42 0,0 0 16,0 21 15,21 21-15,0 0-16,0 0 0,0 22 15,0-1-15,0 0 0,0 1 0,0 20 16,0-21-16,0 22 0,-22-1 16,22 1-16,0-1 0,-21 1 0,21 21 15,-21-22-15,21 22 0,0-1 16,0 1-16,-21 0 0,21-1 0,-21 1 16,21 0-16,-21-22 0,21 22 0,0-22 15,0 22-15,0-21 16,-22-1-16,22 1 0,0-22 0,-21 21 15,21-20-15,0-22 0,0 21 0,0-21 16,0 1-16,0-1 0,0 0 16,0-42 15,0 0-31,0-22 0,21 22 16,1-21-16,-1-1 0,-21 1 0,21-21 15,-21 20-15,21-20 0,-21-1 16</inkml:trace>
  <inkml:trace contextRef="#ctx0" brushRef="#br0" timeOffset="3047.79">6096 1863 0,'0'0'0,"-21"-21"15,21-1-15,-21 1 0,21-21 0,0 21 16,0 0-16,0-1 0,0 1 15,0 0-15,0 0 0,0-21 16,0 20-16,21 1 0,0 0 0,0 0 0,21 21 16,-20-21-16,-1 0 0,21 21 15,-21 0-15,22-22 0,-1 22 0,0 0 16,1 0-16,-22 0 16,21 22-16,0-1 0,1 0 0,-22 21 15,0-21-15,-21 22 0,0-1 16,0 0-16,-21 1 0,0-1 0,-22 0 15,22 1-15,-21-1 0,0 0 16,-1-20-16,1-1 0,21 21 0,-22-21 16,22-21-16,-21 21 0,21 1 0,0-22 15,-1 0-15,22 21 0,-21-21 16,21-21 15,21 21-31,1-22 16,-1 1-16</inkml:trace>
  <inkml:trace contextRef="#ctx0" brushRef="#br0" timeOffset="3509.23">7493 1545 0,'0'-21'0,"-21"0"16,0 21 0,-1 0-16,1 0 0,0 0 15,-21 0-15,21 0 0,-22 21 0,1 0 16,21 0-16,-22 22 0,1-22 16,21 0-16,-21 43 0,20-43 15,1 0-15,21 0 16,0 0-16,0 0 15,21-21-15,1 0 0,20 0 16,-21 0-16,21 0 0,-20 0 0,20 0 16,-21 0-16,21 0 0,1 0 15,-22 22-15,0-22 0,21 0 0,-20 21 16,-1 0-16,-21 0 0,0 0 16,0 0-1,0 1-15,-21-1 0,-1 0 0,1 0 16,0 0-16,-21 0 0,21-21 15,-22 22-15,1-1 0,0 0 0,-1-21 16,1 21-16,0-21 0,-1 0 16,1 21-16,21-21 0,-22 0 0,22 0 15,-21 0-15,21 0 0,0 0 0,-22 0 16,22-21-16</inkml:trace>
  <inkml:trace contextRef="#ctx0" brushRef="#br0" timeOffset="4035.93">3344 2604 0,'0'0'0,"-21"0"0,0 0 0,0 0 16,42 0 15,0 0-31,21 0 0,-20 0 15,41 0-15,1 0 0,-1 0 0,1 0 16,41 0-16,-20 0 0,0 0 16,42 0-16,-21 0 0,42 0 0,0 0 15,0 0-15,21 0 16,22 0-16,-22 0 0,22 0 0,-1 0 0,1 0 16,-22 0-16,22 0 0,-22 0 15,0 0-15,1 0 0,-1 0 16,-42-22-16,21 22 0,-42 0 0,0-21 15,0 21-15,-22-21 0,1 21 16,-22 0-16,-20 0 0,20-21 0,-42 21 16,22 0-16,-22 0 0,0 0 15,0 0-15,-21 21 32,-21-21-17,-21 21-15</inkml:trace>
  <inkml:trace contextRef="#ctx0" brushRef="#br0" timeOffset="5348.54">2095 4191 0,'0'21'15,"0"0"1,0 1 0,0-1-16,22-21 15,-1 0 1,0 0-16,0 0 0,-21-21 0,21-1 15,22 1-15,-22 0 0,0 0 16,21-21-16,-21 20 0,22-20 0,-22 0 16,21-1-16,-21 22 0,1-21 15,-1 0-15,0-1 0,0 1 0,-21 0 16,0-1-16,0 22 0,0-21 16,0-1-16,-21 22 0,0 0 0,21 0 15,-21 0-15,-1 21 16,1 0-16,0 0 0,0 0 0,0 21 15,0 0-15,21 0 16,0 22-16,0-1 0,0 0 0,0 22 16,-22-1-16,22 22 0,0 0 15,0-1-15,0 22 0,0-21 0,0 21 16,0-22-16,0 22 0,0 0 16,0 0-16,0 0 0,0-1 0,0 1 15,0-21-15,0 21 0,0-22 16,0-20-16,0 21 0,0-1 0,0-20 15,0-22-15,0 22 0,0-22 16,0 0-16,0 1 0,0-22 16,22 0-16,-1 0 0,0-21 15,0 0-15,0 0 0,0-21 16,1 0-16,20 0 0,-21-1 0,0-20 16,22 21-16,-22-21 0,0-22 15,21 22-15,-21-22 0,1 1 0,20-1 16,-21 1-16,-21-1 0,0-20 15,0 20-15,0-21 0,0 22 16,0-22-16,-21 22 0,0-1 0,-22 1 16,1 20-16,0-20 0,-22 21 0,-42-22 15,43 22-15,21 21 0,-1-1 16,1 22-16,0-21 16,20 0-16,1 21 0,0 0 0,0 0 15,21-21-15,0 0 16,0 0-16,21-1 15,0 22-15,22-21 0,-1 0 16,-21-21-16,43 21 0,-22-22 0,0 1 16,22 21-16,-22-22 0,22 1 15,-22 0-15,0-1 0,1 1 0,-1 21 16,0 0-16,-21-22 16,1 22-16,-1 21 0,0-21 0,-21 0 15,0 42 1,0 0-1,-21 22-15,21-22 0,-21 21 16,21 0-16,0 22 0,0-22 0,0 22 16,0-22-16,0 22 0,0-22 15,0 0-15,0 1 0,0-22 0,21 21 16,0-21-16,-21 0 0,21 1 16,0-22-16,0 0 0,1 0 15,-1 0-15,0 0 0,0 0 0,0-22 16,0 1-16,1 0 0,-1 0 15,0-21-15,-21 20 0,0-20 0,21 0 16,-21-1-16,0-20 16,0 21-16,0-1 0,0-20 0,-21 20 15,0 1-15,0 21 0,-1-21 16,1 20-16,0 1 0,0-21 16,0 42-16,0 0 15,-1 0-15,22 21 0,-21 0 16,21 0-16,0 1 0,0-1 15,0 0-15,0 0 0,0 0 0,0 0 16,0 22-16,0-22 0,21 0 16,1 0-16</inkml:trace>
  <inkml:trace contextRef="#ctx0" brushRef="#br0" timeOffset="5748.27">3429 3958 0,'0'-63'16,"0"42"-16,0-1 16,21 1-16,0 21 0,-21-21 15,21 0-15,1 21 0,-1-21 0,0 21 16,0 0-16,0-21 0,22 21 16,-22 0-16,0 0 0,21 0 0,-21 21 15,1 0-15,-1 0 0,21 0 0,-21 22 16,0-1-16,1 0 15,-22 22-15,0-1 0,21-20 0,-21 20 16,0-21-16,0 22 0,0-22 16,0 1-16,-21-22 0,21 21 0,-22 0 15,22-63 17,0 0-32,0 0 0,0 0 15,0-22-15,0 1 0,0 0 16,0-1-16,22-20 0,-1 21 0,-21-22 15,21 22-15,-21-1 0,21 1 16,0 0-16,-21 21 0,21-1 0,1-20 16,-1 42-16,-21-21 0,21 0 15,0 21-15,0 0 0,0 0 16</inkml:trace>
  <inkml:trace contextRef="#ctx0" brushRef="#br0" timeOffset="7088.16">5080 4233 0,'0'22'0,"0"-44"0,-21 44 0,21-1 0,0 0 31,21-21-15,0-21-1,0 0-15,0-1 0,1 1 16,-1-21-16,0 0 0,0-1 0,21 1 15,-20 0-15,20-1 16,-21 1-16,0-22 0,22 22 0,-22-21 16,0 20-16,0-20 0,0 20 0,-21 1 15,21-21-15,1 20 0,-22 22 16,0-21-16,0 21 0,0-1 0,21 1 16,-21 42-1,0 1-15,0 20 0,-21 0 16,21 1-16,-22-1 0,1 0 15,21 22-15,-21-1 0,0 1 0,21-1 16,0 1-16,-21-1 0,0 1 0,21-22 16,0 22-16,-22-1 0,22-21 15,0 1-15,0-1 0,0 0 16,0-20-16,0 20 0,22-21 0,-1 0 16,0 0-16,0-21 0,0 22 15,0-22-15,1 0 0,-1 0 0,21 0 16,-21 0-16,22-22 15,-22 1-15,0 21 0,21-42 0,-21 21 0,22 0 16,-22-22-16,21 1 0,-21 0 0,1-1 16,-1 1-16,0 0 0,0-1 15,0 1-15,-21 0 0,0 20 0,0 1 16,0 0 0,0 42-1,0 0-15,0 1 0,0-1 0,0 21 16,-21-21-16,21 22 0,-21-1 15,21 0-15,0 1 0,-21-22 0,21 21 16,0 0-16,0-20 0,0-1 0,0 0 16,0 0-16,0 0 0,21 0 15,0-21-15,21 0 0,-20 0 16,-1 0-16,0 0 0,0 0 16,21 0-16,-20-21 0,-1 0 0,21 0 15,-21 0-15,0 0 0,1-22 16,-1 1-16,0 0 0,-21-1 15,0 1-15,0 0 0,0-1 0,0 1 16,0 0-16,0-1 0,-21 22 0,0 0 16,-22 0-16,22 21 0,0 0 15,-21 0-15,20 0 0,-20 0 0,21 0 16,-21 0-16,20 0 0,1 0 16,0 0-16,0 21 0,21 0 15,21-21-15,0 0 16,22 21-16,-22-21 0,21 0 15,0 0-15,1 0 0,-1 0 0,0 0 16,1 0-16,-1 0 0,22 0 16,-22-21-16,21 21 0,-20 0 15,20 0-15,-20 0 0,-1-21 0,0 21 16,1 0-16,-1 0 0,-21 0 16,0 0-16,0 0 0,-21 21 0,0 0 15,0 0-15,0 1 0,0-1 16,0 0-16,-21 21 0,-21-21 0,21 22 15,0-1-15,-1-21 0,1 22 0,0-22 16,0 0-16,0 0 0,21 0 16,0 0-16,0 1 0,0-1 15,0 0-15,21-21 0,0 0 16,21 0-16,-20 0 16,-1 0-16,21 0 0,-21 0 15,22 0-15,-22-21 0,21 21 0,-21-21 16,0-1-16,22 1 0,-22 0 15,0 0-15,-21 0 0,0 0 0,0-22 16,0 1-16,0 0 16,-21 20-16,0-20 0,0 21 0,-1 0 15,-20 0-15,21 21 0,-21-22 0,20 22 16,-20 0-16,21 0 0,0 0 16,0 0-16,-1 0 0,22 22 15,0-1-15,22-21 16,-1 21-16,21-21 15,-21 0-15,0 0 0,22 0 16,-1 0-16,-21-21 0</inkml:trace>
  <inkml:trace contextRef="#ctx0" brushRef="#br0" timeOffset="7393.51">7535 3874 0,'0'42'31,"0"-21"-31,0 0 0,0 22 0,0-1 0,0 0 16,0 22-16,0-22 0,-21 22 16,21-1-16,0 1 0,0-22 0,-21 21 15,21 128 1,0-128-16,-21 1 0,21 21 16,-21-22-16,21-21 0,-22 22 0,1-1 15,21-20-15,-21 20 0,0-20 0,0-1 16,21 0-16,-21-21 0,-1 22 15,22-22-15,-21 21 0,21-21 16,0 1-16,21-22 16,1-22-16,-1 1 15,-21 0-15,21-21 0,21-22 16,-42 22-16,21-64 16</inkml:trace>
  <inkml:trace contextRef="#ctx0" brushRef="#br0" timeOffset="7647.88">7514 4233 0,'0'0'0,"0"-63"0,21 21 16,-21-1-16,0 1 0,0 21 15,0-22-15,0 22 0,21 0 0,1 0 16,-1-21-16,0 20 0,0 1 0,0 21 16,22-21-16,-22 0 0,21 21 15,0 0-15,1 0 0,20 0 0,-20 0 16,-1 21-16,0 0 0,-21 0 15,22 1-15,-22 20 0,-21 0 16,0 1-16,0-1 0,0 43 16,0-64-16,-21 21 0,-22 0 15,1 1-15,0-22 0,-1 21 0,1-21 16,-21 1-16,20-1 0,-20 0 0,-1-21 16,22 0-16,-22 21 0</inkml:trace>
  <inkml:trace contextRef="#ctx0" brushRef="#br0" timeOffset="8260.15">1122 3937 0,'0'0'0,"-21"0"15,-1 0 1,22 21-16,0 0 16,0 22-16,0-1 0,0 0 0,0 22 15,0-1-15,0 1 0,0-22 16,0 22-16,0-22 0,0 22 0,0-22 15,0 0-15,0-21 0,0 22 16,0-22-16,0 0 0,0 0 16,0 0-16,0 1 0,0-44 31,0 1-31,22 0 0</inkml:trace>
  <inkml:trace contextRef="#ctx0" brushRef="#br0" timeOffset="8428.94">1482 4382 0,'0'0'15,"21"0"-15,-21 21 16,0 0 15,-21-21-15</inkml:trace>
  <inkml:trace contextRef="#ctx0" brushRef="#br0" timeOffset="9300.1">847 6519 0,'-22'0'0,"44"0"0,-44-21 15,1 0-15,21 0 16,-21 0-16,21 0 0,0-1 0,0 1 15,0 0-15,0 0 0,0 0 16,0 0-16,21-1 0,0 22 16,1 0-16,-1 0 15,21 0-15,-21 0 0,0 22 0,22 20 16,-22 0-16,21 1 0,-21 20 16,1 1-16,-1-22 0,-21 21 15,0 1-15,0-1 0,-43 1 0,22-22 16,0 22-16,-21-22 0,-1 22 15,22-22-15,-21 0 0,0 1 16,-1-1-16,1-21 0,21 0 16,0 0-16,-22-21 0,22 0 0,0 0 15,0 0-15,21-21 0,-21 0 16,21-21-16,-22 21 0,22-22 0,0 1 16,0 21-16,0-43 0,0 22 15,0 0-15,0-1 0,0-20 16,0 20-16,0 22 0,0-21 0,22 21 15,-1 21-15,0 0 0,0 0 16,0 21-16,22 0 0,-22 0 0,21 22 16,-21-1-16,22-21 15,-22 21-15,0 1 0,0-1 0,0 0 16,-21-20-16,21 20 0,-21-21 16,22 21-16,-1-20 0,-21-1 0,21 0 15,0-21-15,0 0 0,0 0 16,22 0-16</inkml:trace>
  <inkml:trace contextRef="#ctx0" brushRef="#br0" timeOffset="9456.04">1757 6773 0,'0'-21'31,"0"0"0,0 0-15</inkml:trace>
  <inkml:trace contextRef="#ctx0" brushRef="#br0" timeOffset="10280.57">3344 6329 0,'0'0'0,"-21"-42"0,0 20 0,0 1 0,21 0 15,0 0-15,-21 0 0,21 0 16,-22 21-16,22 21 31,0 0-31,0 0 0,0 21 16,0 1-16,0-1 0,0 0 0,0 1 15,0-1-15,-21 0 0,21 1 16,-21-1-16,0 0 0,21-20 0,-21 20 16,21-21-16,0 0 0,0 0 15,0-42 17,0 0-32,0 0 0,0 0 15,21 0-15,-21-22 0,21 1 0,0 0 16,0-22-16,1 22 0,-1-1 15,0 1-15,21 0 0,-21-1 0,22 1 16,-22 21-16,21 0 0,1 21 16,-1 0-16,0 0 0,-21 0 0,22 21 15,-22 0-15,0 21 0,0-20 0,0 20 16,-21 0-16,22 22 0,-22-22 16,0 0-16,0 1 0,0-22 0,0 21 15,21-21-15,0 1 16,-21-1-16,21 0 0,0 0 0,0-21 15,1 0-15,-1 0 0,0 0 0,21-21 16,-21 0-16,1 0 0,20-1 16,-21 1-16,21-21 0,-20 0 0,-1-1 15,0 1-15,0 0 0,0-1 16,-21-20-16,0 20 0,0 1 0,0 21 16,0-21-16,-21-1 0,-21 1 15,21 21-15,-22 0 0,22-1 0,-21 1 16,21 21-16,-22 0 0,22 0 0,-21 0 15,21 21-15,-1 1 0,1-1 16,0-21-16,21 21 0,0 0 16,0 0-16,0 0 0,0 1 15,0-1-15,0 0 0,21-21 0,0 21 16,22-21-16,-22 0 0,0 0 0,21 0 16,-20 0-16,20 0 0,-21 0 15</inkml:trace>
  <inkml:trace contextRef="#ctx0" brushRef="#br0" timeOffset="11383.65">4657 5906 0,'0'0'15,"0"21"-15,0 0 0,0 0 16,0 0-16,0 0 16,-22 22-16,22-22 0,0 21 0,0 1 15,-21-22-15,0 21 0,21 0 0,-21 1 16,0-22-16,21 21 0,0 1 15,-21-22-15,21 21 0,-22-21 0,22 0 16,0 1-16,-21-1 0,21 0 16,21-42 15,1 0-31,-1-1 0,0 1 16,0 0-16,0-21 0,0 21 0,1-22 15,-1 22-15,-21-21 16,21 21-16,0-1 0,0-20 0,0 42 15,-21-21-15,22 0 0,-1 21 0,0 0 16,-21 21 0,21 0-16,-21 0 0,0 0 0,0 1 15,0-1-15,0 21 0,0-21 16,21 22-16,-21-22 0,0 0 0,0 21 16,21-21-16,-21 1 0,22-1 0,-1 0 15,0-21-15,-21 21 16,21-21-16,0 0 0,0 0 0,22-21 15,-22 0-15,0 0 0,0-1 16,0 1-16,22-21 0,-22 21 16,0-22-16,0 22 0,0-21 0,1 0 15,-1-1-15,0 22 0,-21-21 16,0 21-16,21-22 0,-21 22 0,0 0 16,0 42-1,0 0 1,0 0-16,0 22 0,0-22 0,0 21 15,0-21-15,0 22 0,0-1 16,0 0-16,0 1 0,0-22 0,0 21 16,21-21-16,0 1 0,22-1 0,-22 0 15,0 0-15,21-21 0,1 0 16,-1 0-16,0 0 0,1 0 16,-1-21-16,0 0 0,22 21 0,-22-21 15,1-22-15,-1 22 0,0 0 16,-21-21-16,22-1 0,-22 1 0,0 0 15,21-1-15,-20 1 0,-1-64 16,-21 64-16,21-22 0,-21 1 16,0-1-16,0 22 0,0-22 0,0 22 15,0 21-15,0-21 0,0 20 16,-21 44 0,0-1-16,21 21 0,-22 0 15,1 1-15,0-1 0,0 22 0,21-1 16,-21-21-16,0 22 0,21-22 15,-22 22-15,22-22 0,0 22 16,0-22-16,0 0 0,0 1 0,22-22 16,-1 21-16,0-21 0,0 0 15,21 1-15,-20-1 0,41-21 16,-21 0-16,-20 0 0,20 0 0,0-21 16,1-1-16,-1 1 0,0 0 15,-21-21-15,22 21 0,-1-22 0,0 22 16,-20-21-16,20 21 0,-21-22 0,0 1 15,0 21-15,1-22 0,-1 1 16,-21 21-16,0 0 16,-21 42-16,-1 0 15,1 0-15,0 0 0,0 22 16,0-22-16,0 21 0,-1 1 0,1-22 16,21 21-16,0 0 0,0-20 15,0-1-15,21 21 0,1-21 16,-1 0-16,42-21 0,-20 0 15,-1 0-15,-21 0 0,21 0 16,1-21-16,-1 0 0,0 0 0,-20 0 16,20 0-16,-21-22 0,21 22 15,-20 0-15,-1-21 0,-21-22 16,0 22-16,0-1 0</inkml:trace>
  <inkml:trace contextRef="#ctx0" brushRef="#br0" timeOffset="11577.54">5440 5525 0,'-43'21'0,"86"-42"0,-107 42 16,43-21-16,0 0 0,21 21 0,0 0 15,0 0-15,0 0 16,0 1-1,0-1-15,-21-21 0,21 21 16</inkml:trace>
  <inkml:trace contextRef="#ctx0" brushRef="#br0" timeOffset="12359.88">1122 8149 0,'0'0'0,"-21"0"16,-1 0-16,1 0 31,21-21-16,0 0 1,0 0-16,21 21 0,1-21 0,-1 21 16,0 0-16,21-22 0,-21 22 15,22 0-15,-1 0 0,0 22 16,-20-1-16,20 0 0,-21 0 0,0 21 16,0-20-16,-21 20 0,0 0 15,0 1-15,-21-1 0,0 21 16,-21-41-16,-1 20 0,1 0 15,0 1-15,-1-22 0,1 21 0,0-21 16,21 0-16,-22 1 0,22-22 16,0 0-16,0 0 0,0 0 15,21-22 1,0 1-16,0 0 0,21 21 0,0-21 16,0 0-16,21 0 0,-20 21 15,20-22-15,0 22 0,22 0 0,-22 0 16,22 0-16,-22 0 0,21 0 15,-20 22-15,-1-1 0,0 0 16,1 0-16,-22 0 0,0 0 0,-21 22 16,0-22-16,-21 21 0,0 1 0,-22-22 15,1 21-15,-21 0 16,-1 1-16,1-22 0,-1 0 0,1 21 16,-1-20-16,1-22 0,-1 21 15,22 0-15,-22-21 0,-20 0 16,62 0-16,-20 0 0,21 0 15,0-21-15,0 21 0,21-21 0,0-1 16,0 1-16,0 0 0,21 0 16,0 0-16,0 0 0,21-22 0,1 22 15</inkml:trace>
  <inkml:trace contextRef="#ctx0" brushRef="#br0" timeOffset="12511.79">1884 8573 0,'21'0'0,"-42"0"0,63 0 0,-21 0 16,0 0-16,1 0 16</inkml:trace>
  <inkml:trace contextRef="#ctx0" brushRef="#br0" timeOffset="13204.64">3281 8594 0,'0'21'15,"0"-42"17,0 0-32,21-1 0,0 1 15,-21 0-15,21 0 0,0 0 16,-21 0-16,0-1 0,0 1 0,0-21 16,0 21-16,0 0 0,0-22 15,0 22-15,0-21 0,-21 21 0,0-1 16,-21 1-16,21 0 0,-22 21 15,22 0-15,-21 0 0,-1 21 0,22 0 16,-21 22-16,0-22 0,-1 21 16,1 1-16,0-1 0,-1 21 0,1-20 15,21-1-15,-22 0 0,22 1 0,0 20 16,0-20-16,21-22 16,0 21-16,0 0 0,0-20 0,21-1 15,0-21-15,22 21 0,-22-21 0,21 0 16,0 0-16,1 0 0,-1-21 15,0 0-15,-20-1 0,20 1 0,0 0 16,1-21-16,-1 21 0,0-22 16,1 1-16,-22 0 0,21-1 0,-21 1 15,0 0-15,1-22 0,-1 1 0,0-1 16,0 1-16,-21-1 0,0 1 16,21-1-16,-21 1 0,21 20 0,-21 1 15,0 21-15,0 0 0,0-1 16,0 44-1,0-1-15,0 0 0,0 21 16,0 1-16,0 20 0,0 1 16,-21-1-16,21 1 0,-21-1 0,21 1 15,0-22-15,-21 21 0,0-20 16,21-1-16,-21 0 0,21 1 0,0-1 16,0-21-16,0 0 0,0 1 0,21-1 15,0 0-15,21-21 0,-21 0 16,1 0-16,20-21 0,0 0 0,1 21 15,-22-22-15,21 1 0,0 0 16</inkml:trace>
  <inkml:trace contextRef="#ctx0" brushRef="#br0" timeOffset="13551.81">4085 8234 0,'0'21'15,"0"0"-15,0 0 16,0 1-16,-21-1 0,21 21 0,-21-21 15,21 22-15,-21-22 0,21 0 16,0 0-16,0 21 0,0-20 0,0-1 0,0 0 16,0 0-16,21-21 15,0 0-15,0 0 0,0 0 0,0 0 16,1 0-16,20-21 0,-21 0 16,21 0-16,-20-1 0,20 1 15,0 0-15,-21 0 0,22-21 0,-22 20 16,0-20-16,0 0 0,0 21 0,-21-22 15,0-20-15,0 20 0,0 1 16,0 0-16,-21-1 0,0 22 0,0 0 16,-21 0-16,20 0 0,-20 21 15,0 0-15,-22 0 0,22 21 16,0-21-16,-1 21 0,22 0 0,-21 0 16,21 1-16,-1-1 0,1 0 15,21 0-15,0 0 0,0 0 16</inkml:trace>
  <inkml:trace contextRef="#ctx0" brushRef="#br0" timeOffset="14299.65">5694 8001 0,'-21'0'0,"-1"0"15,22 21 1,0 0-16,0 22 15,0-22-15,-21 21 0,21 1 0,0-1 16,-21 0-16,21 1 0,-21-22 16,21 21-16,-21 0 0,0 1 0,21-22 15,-22 0-15,22 21 0,-21-20 0,21-1 16,0 0-16,0-42 31,0 0-15,21 21-16,1-22 0,-1 1 0,0-21 15,0 21-15,0 0 0,22-22 16,-22 1-16,0 0 0,0-1 0,0 1 16,22 21-16,-22-22 0,0 22 15,-21 0-15,21 0 0,0 21 0,0 0 16,-21 21-16,22 0 16,-1 22-16,-21-22 0,0 21 0,0 0 15,21-20-15,-21 20 0,21 0 16,-21-21-16,0 22 0,21-22 0,0 0 15,1 21-15,-1-20 0,0-22 0,-21 21 16,21 0-16,21-21 0,1 0 16,-22 0-16,42 0 15,-20-21-15,-22 0 0,64-22 16,-43 1-16,0 21 0,-21-22 16,22 1-16,-22 0 0,0-1 0,0 1 15,-21-21-15,0-1 0,0 1 16,-21 20-16,0-20 0,0 20 0,0 1 15,-64-21-15,64 63 0,-22-22 16,1 22-16,21 0 0,-21 0 16,20 0-16,1 22 0,-21-1 15,21 0-15,0 0 0,21 21 0,0-20 16,-22 20-16,22 21 16,0-41-16,0 20 0,22-21 0,-1 0 15,0 0-15,21-21 0,1 0 0,-1 0 16,0 0-16</inkml:trace>
  <inkml:trace contextRef="#ctx0" brushRef="#br0" timeOffset="15417.81">7175 7641 0,'0'0'16,"-42"-21"-1,21 21-15,0 21 0,21 0 16,-21 22-16,21-22 0,0 21 0,-22 1 15,22 20-15,-21 1 0,21-22 16,0 21-16,0 1 0,-21-1 0,21 1 16,-21-22-16,21 22 0,0-22 0,0-21 15,0 22-15,0-22 0,0 0 16,0 21 0,21-42-1,0 0-15,-21-21 0,21 0 16,1 0-16,-1 0 0,0-22 15,0 22-15,0-21 0,-21-1 0,21 1 16,1 0-16,-1-1 0,-21-20 16,21 21-16,-21 20 0,21-20 0,-21 21 15,21 21-15,0 0 16,-21 21-16,0 0 0,0 0 16,0 22-16,22-22 0,-22 21 0,21 22 15,-21-22-15,0-21 0,0 22 16,21-22-16,0 0 0,0 0 15,-21 0-15,21-21 0,1 21 0,-1-21 16,0 0-16,0 0 0,0 0 16,0 0-16,22 0 0,-22-21 15,21 21-15,-21-21 0,1 0 0,20 0 16,-21-22-16,21 22 0,-20-21 0,-1 0 16,0-1-16,0 1 0,0 0 15,0-1-15,-21 1 0,0 0 0,0 20 16,0-20-16,22 21 0,-44 21 31,1 21-31,21 0 0,0 22 16,-21-1-16,0 0 0,21 22 15,0-22-15,0 0 16,0 107 0,0-128-16,0 0 0,21 0 0,0 0 15,0 0-15,1 1 0,-1-22 0,0 0 16,21 0-16,-21 0 0,1 0 15,-1 0-15,21 0 0,-21-22 0,0 1 16,22 0-16,-22 0 0,21 0 0,-21-22 16,1 1-16,-1 0 0,21-22 15,-21 1-15,0-1 0,1 1 0,-1-1 16,0 1-16,0-1 0,0 1 16,-21-1-16,0 22 0,21-22 0,-21 22 15,22 0-15,-22 21 0,0-22 16,0 64-1,0 1-15,0-1 0,-22 85 16,1-64-16,21 21 0,-21-20 16,21 20-16,0 1 0,0-1 15,0 1-15,0-22 0,0 22 0,0-22 16,0 0-16,0 1 0,0-1 0,21-21 16,0 21-16,1-20 0,-1-1 15,0-21-15,0 21 0,21-21 0,1 0 16,-1 0-16,0 0 0,1 0 0,-1-21 15,0 21-15,1-21 16,-1-1-16,0 1 0,1 0 0,-1-21 16,0 21-16,-20-22 0,-1 1 0,0 0 0,0 20 15,0-20-15,-21 21 16,21 0-16,-21 0 0,0-1 0,-21 22 16,0 22-16,0-1 15,0 0-15,-22 0 0,22 0 16,0 22-16,0-1 0,0-21 0,0 21 15,-1 1-15,22-22 0,0 21 0,0-21 16,0 1-16,0-1 0,0 0 16,22 0-16,-1-21 0,0 0 15,0 0-15,21 0 0,-20 0 0,41 0 16,-21 0-16,-20-21 16,20 0-16,-21 0 0,21-1 0,-20 1 15,20-42-15,-21 20 0</inkml:trace>
  <inkml:trace contextRef="#ctx0" brushRef="#br0" timeOffset="15619.69">8086 7514 0,'0'0'0,"-64"0"0,22 0 16,-1 21-16,22-21 0,-21 0 15,21 0-15,21 22 16,0-1 0,0 0-1,0 0-15</inkml:trace>
  <inkml:trace contextRef="#ctx0" brushRef="#br0" timeOffset="16780.58">1355 10287 0,'0'0'0,"-43"0"0,1 0 0,21 0 15,-22 0-15,22 0 0,-21 0 16,21 0-16,0 0 0,-1 0 16,22-21-16,0 0 15,0 0 1,0-1 0,-21 22 77,0 0-93,0 0 16,21 22 0,0-1-16,0 0 0,0 21 0,0 22 15,0-22-15,0 22 0,0-1 16,0 1-16,0-1 0,0 1 0,0-1 15,-21 1-15,0-1 0,21 1 16,-22-1-16,1-21 0,0 22 0,0-22 16,21-21-16,0 22 0,-21-22 15,21 0-15,0-42 32,0-21-32,0 20 0,0-20 0,0 0 15,0-1-15,0 1 0,0-21 16,21-1-16,-21 1 0,21-1 0,-21-21 15,0 1-15,21-1 0,0 22 16,-21-22-16,0 21 0,22 22 0,-22 0 16,21-1-16,-21 22 0,0 0 15,0 42-15,0 0 16,0 1-16,-21 20 0,-1 21 16,1 1-16,-21-22 0,21 43 0,-22-22 15,22 1-15,-21-1 16,0-20-16,-1 20 0,1-20 0,0-1 15,-1 0-15,1 1 0,0-22 16,-1 0-16,22 0 0,0-21 0,0 0 16,0 0-16,-1 0 0,1 0 15,21-21-15,0 0 16,0 0-16,0-1 0,0-20 16,21 21-16,1 0 0,-1 0 15,21-1-15,0 22 0,1 0 0,-1 0 16,0 0-16,1 0 0,-1 0 15,22 22-15,-22-22 0,0 21 0,1 0 16,-1 0-16,0 0 0,-21-21 16,22 21-16,-22 1 0,0-22 15,0 21-15,0-21 16,1 0-16,-1 0 0,0 0 16,0 0-16,-21-21 0,21 21 15</inkml:trace>
  <inkml:trace contextRef="#ctx0" brushRef="#br0" timeOffset="16927.34">1609 10774 0,'0'0'15,"21"0"-15,0 0 47,0 0-31,0 0-16</inkml:trace>
  <inkml:trace contextRef="#ctx0" brushRef="#br0" timeOffset="18097.03">3810 10541 0,'0'0'0,"0"21"0,-21-21 0,0 21 16,-22 1-16,22-1 0,-21 0 15,-1-21-15,22 21 0,-21 0 0,21 0 16,-22 1-16,22-1 0,0 0 0,-21-21 16,21 21-16,-1 0 15,22-42 1,0 0-16,22 0 15,-1-22-15,21 22 0,-21-21 16,22 0-16,-1-22 0,21 1 0,-20-1 0,-1 22 16,22-22-16,-22 1 15,0-1-15,-21 1 0,22-1 0,-22 1 16,0-1-16,0 1 0,-21-1 16,0 22-16,0 0 0,0-1 0,0 1 15,0 21-15,-21 0 0,0-1 0,0 22 16,0 0-16,-22 22 0,22-1 15,0 0-15,-21 21 0,20 1 0,1 20 16,-21 1-16,21 20 0,0-20 16,21 20-16,-22 22 0,22 127 15,0-106-15,0-21 0,0 42 16,0-21-16,0 21 0,22 0 16,-22 1-16,0-22 0,21 21 0,0 0 15,0 106-15,0-127 0,0 0 16,-21 0-16,22-21 0,-1 0 15,-21-1-15,21-20 0,0 0 0,-21-22 16,21 1-16,0-22 0,1 0 16,-1 1-16,0-22 0,0-21 0,0 0 15,22 0-15,-22 0 0,0-21 0,0 0 16,0-1-16,0-20 0,22-21 0,-22-1 16,21 1-16,-21-22 0,1 21 15,41-105-15,-42 63 16,0 0-16,-21 1 0,0-1 0,0 0 15,0 0-15,0 0 0,0 22 16,-42-22-16,21 0 0,-21 21 0,-1 1 16,1-1-16,0 21 0,-1 1 0,-20 21 15,20-1-15,-62-20 16,41 42-16,1-1 0,-22 1 16,43 21-16,-1 0 0,22 0 15,0 0-15,42 0 16,0 0-16,22-21 15,-22 0-15,21 0 0,0 21 16,22-43-16,-22 22 0,22 0 0,-22-21 16,22-1-16,-22 1 0,21 0 15,-20-1-15,20 1 0,1 0 16,-22-1-16,22 1 0,-22 0 0,-21-1 16,21 22-16,-20 0 0,-1 0 15,-21 0-15,-21 21 16,-1 21-1,1 0-15,0 21 0,0 1 16,21-1-16,0 0 0,-21 1 0,21-1 16,0 22-16,0-22 0,21 43 15,0-64-15,-21 21 16,21-21-16,0 0 0,22 1 0,-22-1 16,0-21-16,21 0 0,1 0 0,-1 0 15,0 0-15,-20-21 0,20-1 16,0 1-16,1 0 0,-1 0 0,-21 0 15,21-22-15,-20 1 0,-1 21 0,0-21 16,-21-1-16,0 1 0,0 0 16,0-1-16,-21 1 0,0 0 0,-1-1 15,-20 22-15,-21-21 0,20 21 16,1 21-16,21 0 0,-22 0 16,1 0-16,21 21 0,-21-21 15,20 42-15,1-21 0,0 0 0,21 1 16,0 20-16,0-21 0,0 21 15,21-20-15,0 20 0,1-21 0,-1 0 16,0 0-16,0-21 0,0 22 16,22-22-16</inkml:trace>
  <inkml:trace contextRef="#ctx0" brushRef="#br0" timeOffset="18439.83">5122 10414 0,'0'0'0,"0"-21"0,0-21 0,21-1 16,-21 22-16,0 0 0,0 0 15,0 0-15,0-1 16,22 22-16,-1-21 0,0 21 16,0 0-16,21 0 0,-20 21 0,-1 1 15,21-1-15,-21 0 16,0 21-16,22 1 0,-22-1 0,0 0 16,0 1-16,0-1 0,-21 0 0,0 22 15,0-43-15,0 21 0,-21 1 16,0-22-16,0 21 0,21-21 0,-21-21 15,21 21-15,-21-21 0,21-21 16,0 0 0,0 0-16,0-21 0,0 20 15,0-20-15,0 0 0,0-1 16,0 1-16,21 0 0,0-22 16,-21 43-16,21-21 0,0-1 0,-21 22 15,21 0-15,1 0 0,-1 21 0,0-21 16,0 21-16,0-21 0,0 21 15,1 0-15</inkml:trace>
  <inkml:trace contextRef="#ctx0" brushRef="#br0" timeOffset="18956.54">6562 10710 0,'-22'0'0,"44"0"0,-65 22 15,22-22-15,42 0 31,0-22-31,1 22 16,-1-21-16,0 0 16,0 0-16,21 0 0,-20 0 0,20-1 15,-21-20-15,0 21 0,22-21 0,-22-1 16,0 1-16,-21 0 0,0-1 16,0 22-16,0-21 0,0-1 0,0 22 15,-21 0-15,21 0 0,-21 0 16,-22 21-16,22 0 0,0 0 0,-21 0 15,20 0-15,1 0 0,-21 21 0,21 0 16,0 21-16,-1 1 0,1-1 16,0 0-16,0 1 0,0-1 15,0 22-15,21-22 0,0 0 0,0 1 16,0-1-16,0 0 0,0 1 16,0-22-16,21 0 0,0 21 0,0-21 15,0 1-15,22-1 0,-1 0 0,0-21 16,43 21-16,-22-21 0,-20 0 15,-1 0-15,22 0 0,-22 0 16,0 0-16</inkml:trace>
  <inkml:trace contextRef="#ctx0" brushRef="#br0" timeOffset="19460.25">7620 10435 0,'21'-42'15,"-42"84"-15,42-126 0,-21 41 0,0-20 16,0 42-16,0-1 0,0 1 15,-21 0-15,0 0 0,0 21 0,-1 0 16,1 0-16,0 0 0,-21 0 0,21 0 16,-1 0-16,1 0 0,0 21 15,0 21-15,0-20 0,21 20 0,-21 0 16,-1 1-16,22-1 0,0 0 0,-21 1 16,21-1-16,-21 0 0,21 1 15,-21-1-15,21 0 0,0-21 0,0 22 16,0-22-16,0 0 0,0 0 0,21 0 15,0-21-15,0 0 0,1 0 16,-1 0-16,0 0 0,0-21 0,0 0 16,0 0-16,22 0 0,-22 0 15,0-22-15,0 1 0,22 0 16,-22-1-16,0 1 0,0 0 0,0-22 16,0 22-16,-21-1 0,0 1 0,0 0 15,22-1-15,-22 22 0,0 0 16,0 0-16,0 0 0,-22 42 31,22 0-31,0 0 0,0 0 16,-21 22-16,21-1 0,0 0 0,0 22 15,0-22-15,0 22 0,0-22 0,0 0 16,0 1-16,0-1 0,0 0 16,21-20-16,-21-1 0,22 21 15,-1-21-15,0-21 0,21 21 0,-21-21 16,1 0-16,20 0 0,0 0 0,-21 0 15,22 0-15,-1-21 0,-21 0 16,22 0-16,-22 0 0</inkml:trace>
  <inkml:trace contextRef="#ctx0" brushRef="#br0" timeOffset="19732.09">8467 10160 0,'0'0'0,"21"-21"0,-21 0 0,0-22 15,0 22-15,0 0 16,-21 21-16,-1 0 15,1 0-15,21 21 16,-21 0-16,0 1 0,0-1 16,21 21-16,-21-21 0,21 22 0,-22-1 15,1 0-15,21 22 0,0-22 0,0 0 16,0 22-16,0-22 0,0 1 16,0-1-16,0-21 0,0 21 0,0-20 15,0-1-15,21 0 0,1 0 0,-1-21 16,21 0-16,-21 0 0,22 0 15,-22 0-15,21-21 0,43-43 16,-43 43-16,0-21 16,1 0-16,-1-1 0,0-20 0,-20 20 0</inkml:trace>
  <inkml:trace contextRef="#ctx0" brushRef="#br0" timeOffset="20195.83">9017 9800 0,'0'0'0,"0"-21"0,0-21 16,0 21-16,-21 21 15,0 0-15,21 21 0,-22 0 16,1 0-16,21 21 0,-21 1 0,21-1 16,-21 0-16,21 22 0,-21-22 0,21 1 15,-21 20-15,21-21 0,0 22 16,0-1-16,0-20 0,0 20 0,0 22 16,0-43-16,0 1 0,-22-1 15,22-21-15,0 21 0,0-20 16,0-1-16,0-42 31,0-1-15,0 1-16,0 0 0,0-21 15,0-1-15,0 22 0,0-21 0,0-22 16,22 22-16,20 0 0,-21-22 0,0 22 16,22-22-16,-1 22 0,0 0 15,1-1-15,-1 22 0,0 0 16,1 0-16,20 21 0,-21 0 0,1 0 15,-22 21-15,21 21 0,1-20 16,-1 20-16,-21 0 0,0 1 0,0-1 16,1 0-16,-22 22 0,0-22 0,0 0 15,0 22-15,-22-22 0,1 1 16,-21-1-16,21-21 0,0 21 0,-1-20 16,1-1-16,0 0 0,0 0 0,0-21 15,42-21 1,0-21-1,0 20-15,0-20 0</inkml:trace>
  <inkml:trace contextRef="#ctx0" brushRef="#br0" timeOffset="20487.66">10880 9208 0,'-85'169'32,"43"-106"-32,-1 22 0,1 0 0,0 21 15,-1-1-15,-20-20 0,-1 21 0,1 0 16,-1 0-16,1-1 0,-1 1 16,1-21-16,-1 0 0,1-1 0,20-20 15,-20 20-15,21-41 0,20 20 0,-20 1 16,21-22-16,-21 0 0,20 1 0,1-1 15,21 0-15,0-20 0,-21-1 16,21 0-16,21-42 31,0 0-31</inkml:trace>
  <inkml:trace contextRef="#ctx0" brushRef="#br0" timeOffset="21916.01">11409 9864 0,'0'0'0,"0"21"15,0 0 1,21-21 0,0 0-16,0 0 0,0-21 15,1 0-15,-1 21 0,0-21 0,0-1 16,0-20-16,0 21 16,22 0-16,-22-22 0,21 1 0,-21 21 15,22-21-15,-22-1 0,0 22 0,-21 0 16,0-21-16,0 20 0,0 1 15,0 0-15,-21 21 0,0 0 16,0 0-16,-22 0 0,1 0 16,0 0-16,-1 21 0,1 0 0,-22 1 15,22 20-15,-21 0 0,20 1 0,1 20 16,0 1-16,20-22 0,1 21 16,21 1-16,0-22 0,0 1 0,0-1 15,0 0-15,21 1 0,1-22 0,20 21 16,-21-21-16,0 0 15,22 1-15,-22-1 0,21-21 0,-21 0 16,22 0-16,-1 0 0,-21 0 0,21 0 16,1 0-16,-22 0 0,21-21 15,-21-1-15,1 22 0,-1-21 0,-21 0 16,0 0-16,0 0 0,0 0 0,-21-1 16,-1 22-16,-20 0 15,21 0-15,-21 0 0,20 0 0,-20 0 16,0 0-16,-1 0 0,1 22 0,0-1 15,21 0-15,-22 0 16,22 0-16,-21 0 0,21 22 0,-1-1 0,1-21 16,21 22-16,0-1 0,0 0 0,0 1 15,0-1-15,0-21 16,21 21-16,1-20 0,-1-1 0,21 0 16,-21 0-16,22 0 0,-22-21 0,21 0 15,0 0-15,1 0 0,-1 0 16,0 0-16,1 0 0,-1 0 15,0-21-15,1 0 0,20 0 0,-20 0 0,-1-1 16,0-20-16,-21 0 0,22-1 16,-22 1-16,0 0 0,0-1 0,-21 1 15,0 21-15,0-21 0,0-1 16,0 22-16,0 0 0,0 0 16,0 0-16,0 42 15,0 0 1,0 0-16,0 21 0,-21-20 15,21 20-15,-21 0 0,21 1 0,0-1 16,0 0-16,-21 1 0,21-1 0,-21-21 16,-1 21-16,22-20 0,0 20 15,0-21-15,-21 0 0,21 0 0,0 1 16,-21-22-16,21-22 31,0 1-31,0 0 16,0 0-16,21-21 0,0 20 0,1-20 0,-22-21 15,21 20-15,21 1 16,-21-22-16,0 22 0,22-21 0,-22 20 16,21 1-16,1 0 0,-1 20 0,0-20 15,-21 21-15,22 21 0,-1 0 16,0 0-16,-20 0 0,-1 21 0,0 0 16,0 22-16,0-22 0,0 21 0,-21-21 15,22 22-15,-22-1 0,0 0 16,0 1-16,0-1 0,0 0 0,0-21 15,0 22-15,0-22 0,0 21 16,0-21-16,0 1 0,0-1 0,0 0 16,0 0-16,0 0 15,21-21 1,0 0-16,0 0 31,-21-21 0,0 0-15,-21 0 0,0 21-1,0-21 1,-1 21-16,22-22 0,0 1 16,0 0-1</inkml:trace>
  <inkml:trace contextRef="#ctx0" brushRef="#br0" timeOffset="22580.13">13589 10160 0,'0'0'0,"0"-21"0,21 0 16,-21 0-16,0-1 15,0 1-15,0 0 0,0 0 16,0 0 0,-21 0-1,0 21-15,0 0 0,-1 0 16,-20 0-16,21 0 0,-21 21 15,20 0-15,-20 0 0,21 0 0,-21 0 16,20 22-16,1-1 0,0 0 0,0 1 16,21 20-16,0-20 0,0 20 15,0-21-15,0 1 0,21-1 0,0 0 16,0 1-16,1-22 0,-1 0 16,0 0-16,21 0 0,-21-21 15,22 0-15,-1 0 0,-21 0 0,22-21 16,-1 0-16,0 0 0,1 0 0,20 0 15,-21-22-15,1 22 0,-1-21 16,0-1-16</inkml:trace>
  <inkml:trace contextRef="#ctx0" brushRef="#br0" timeOffset="24640.1">14266 9716 0,'0'0'15,"-21"-22"-15,0 1 0,0 0 0,0 21 0,-1 0 16,1 0-16,0 0 0,0 21 15,0 22-15,0-1 0,-1 0 0,22 22 16,-21-22-16,21 22 0,-21-1 16,21-21-16,0 22 0,0-1 15,0-20-15,0 20 0,0-20 0,0-1 16,-21 0-16,21 1 0,0-22 16,0 21-16,0-21 0,0 0 0,0 1 15,0-44 1,21 1-1,0 0-15,-21 0 0,21 0 16,1 0-16,-22-1 0,21-20 0,0 21 16,0-21-16,0 20 0,0 1 15,1 0-15,-1 0 0,0 0 0,0 21 16,0 0-16,-21 21 16,0 0-16,21 0 0,1 0 0,-22 22 15,21-1-15,-21 0 0,0-20 16,21 20-16,0 0 0,-21-21 0,21 1 15,0-1-15,1 0 0,-1 0 0,0-21 16,0 0-16,0 0 0,22 0 16,-22 0-16,21 0 0,0 0 0,1-21 15,-1 0-15,0 0 0,1-1 16,-1 1-16,0 0 0,1 0 0,-1-21 16,0-1-16,-20 22 0,20-21 0,-21-1 15,-21 1-15,0 0 0,0-1 16,0 22-16,0-21 0,-21 0 15,0-1-15,0 1 0,-1 21 0,1 0 16,0-1-16,0 1 0,0 21 16,0 0-16,-1 21 0,1 1 0,0-1 15,0 21-15,0-21 0,0 22 0,-1-1 16,1 0-16,0 22 0,21-22 16,0 0-16,0 1 0,0 20 0,0-42 15,0 22-15,0-22 0,0 21 16,0-21-16,0 1 0,21-22 15,0 0-15,1 0 0,-1 0 0,0 0 16,0 0-16,0-22 0,0 1 16,22-21-16,-22 21 15,21-22-15,-21 22 0,1-21 0,-1 21 16,-21-22-16,21 1 0,-21 0 16,0 21-16,0-43 15,0 22-15,0 21 0,0-1 0,0 44 31,-21-1-31,21 0 0,0 0 16,0 0-16,0 22 0,0-22 16,0 21-16,0 0 0,0-20 0,0 20 15,0-21-15,21 21 0,-21-20 0,21-1 16,0 0-16,0 0 16,22 0-16,-22-21 0,0 0 0,21 0 15,-20 0-15,20 0 0,-21 0 0,21-21 16,1 0-16,-22 0 0,21 0 15,1-1-15,-22 1 0,21-21 0,-21 0 16,0-1-16,22 22 0,-22-21 16,0-1-16,0 1 0,-21 0 0,0-1 15,21 22-15,-21 0 0,0 0 0,0 0 16,-21 42 0,0 0-16,0 0 0,0 0 15,0 22-15,-1-22 0,22 0 0,0 21 16,0-20-16,0 20 0,0 0 15,0-21-15,0 22 0,0-22 16,0 0-16,22 0 0,-22 22 0,21-22 16,0-21-16,-21 21 0,21 0 15,0-21-15,-21 21 0,21-21 16,-21-21 0,0 0-1,-21 0-15,21 0 0,-21-1 0,0 1 16,0 0-16,0 0 0,-1 0 15,1 0-15,0-1 0,0 1 0,0 0 16,0 21 0,21 21-1,0 0-15,0 1 0,0-1 16,21 0-16,-21 0 0,21 0 16,0 0-16,0 1 0,0-22 15,22 21-15,-22 0 0,0-21 16,0 21-16,22-21 0,-22 0 0,21 0 15,0 0-15,1 0 0,-1 0 0,0 0 16,1 0-16,-1 0 0,22 0 0,-22-21 16,0 0-16,22 0 0,-22-22 15,0 22-15,1-21 0,-1-1 0,0 22 16,1-21-16,-1 0 0,-21-1 16,22 22-16,-22 0 0,0-21 15,-21 20-15,0 1 0,0 0 16,0 0-16,-21 21 15,0 0-15,-1 0 0,-20 21 16,21 0-16,0 0 0,-22 1 0,22-1 16,0 0-16,21 0 0,0 0 15,-21 0-15,21 1 0,0-1 0,0 0 16,0 0-16,0 43 0,21-43 16,0 0-16,0 0 0,1 0 15,-1 0-15,0 1 0,21-1 16,-21-21-16,22 21 0,-1-21 0,-21 0 15,22 0-15,-1 0 0,0 0 16,1 0-16,-1 0 0,0 0 0,22-21 16,-22 0-16,0-1 0,1 1 15,-1-21-15,0 21 0,1 0 0,41-64 16,-41 64-16,-22-22 0,0 22 16,21-21-16,-20 21 0,-1 0 15,-21-1-15,0 1 0,0 0 0,0 0 16,-21 0-16,-1 21 0,-20 0 0,0 0 15,21 0-15,-22 0 0,1 0 16,-22 0-16,22 21 0,0 0 0,-1 0 16,1 0-16,0 1 0,21 20 15,-22-21-15,22 0 0,21 22 16,0-22-16,-21 21 0,21 0 0,0-20 16,0 20-16,0-21 0,21 0 0,0 0 15,0 1-15,1-1 0,-1 0 16,21-21-16,-21 0 0,22 0 0,-1 0 15,-21 0-15,21 0 0,1-21 16,-1 0-16,-21-1 0,22 1 0,-22-21 16,21 21-16,-21-22 0,22 1 15,-22 0-15,0-1 0,0-20 0,21-1 16,-20 22-16,-22-21 0,42-64 16,-21 42-16,-21 21 0,0 22 15,0-21-15,21 20 0,-21 1 16,0 21-16,0 0 0,0-1 0,0 1 15,-21 42 1,21 1-16,-21-1 0,0 21 16,0 0-16,21 1 0,-22 20 0,1 1 15,0-1-15,21-20 0,0 20 16,-21 1-16,21-22 0,-21 21 0,21-20 16,0-1-16,0 22 0,0-22 0,0 0 15,0 1-15,0-22 0,21 21 16,0-21-16,0 0 0,0 1 15,1-1-15,-1-21 0,0 0 0,0 0 16,0 0-16,0 0 0,1 0 16,20-21-16,-21-1 0,0 1 0,22 0 15,-22 0-15,21 0 0,-21-22 16,22 22-16,-1-21 0,0 0 0,1 20 16</inkml:trace>
  <inkml:trace contextRef="#ctx0" brushRef="#br0" timeOffset="24983.67">19008 9419 0,'21'-21'0,"-42"42"0,42-63 0,-21 21 0,0 0 0,0-1 15,-21 22 1,-1 22 0,1-1-16,0 0 0,0 0 15,0 21-15,-22-20 0,22 41 16,0-21-16,0 22 0,-21-22 0,20 43 15,-20-22-15,0 1 0,-1-1 0,1 1 16,0-1-16,-1 1 16,1-1-16,0 1 0,-22 21 0,22-22 15,0 1-15,-1-22 0,1 21 0,0 1 0,-1-22 16,-20 22-16,20-22 16,1 0-16,0 1 0,21-1 0,-64 22 15,64-22-15,0 0 0,-22 1 16,43-22-16,-21 0 0,21 0 15,0 0-15,0 0 0,21-21 32,0-21-32,1 0 0,-1 0 0,0 0 15</inkml:trace>
  <inkml:trace contextRef="#ctx0" brushRef="#br0" timeOffset="29392.07">19431 10414 0,'0'0'0,"21"0"0,0 0 16,0-21-16,1 0 0,-1 0 16,0 21-16,-21-22 0,0 1 0,21 0 15,-21-21-15,0 21 0,0-1 0,0 1 16,0 0-16,0-21 0,0 21 16,-21-1-16,0-20 0,0 21 0,-1 0 15,1 0-15,0 21 0,0 0 0,0 0 16,0 0-16,-22 0 0,22 0 15,-21 21-15,21 21 0,-22-21 16,22 22-16,-21-1 0,21 0 0,-1 1 16,1-1-16,0 21 0,0-20 15,21-1-15,0 22 0,0 20 16,0-63-16,0 22 0,0-22 0,0 0 16,0 0-16,21 0 0,0-21 15,0 0-15,1 0 0,-1 0 0,0 0 16,0-21-16,0 0 0,22 0 15,-22 0-15,0 0 0,21-1 16,-21-20-16,22 0 0,-22 21 0,21-22 0,-21-20 16,1 20-16,20 1 15,-21 0-15,0-1 0,22 1 0,-22 0 16,-21 21-16,21-22 0,0 22 0,-21 0 16,0 42 15,0 0-31,0 0 0,0 22 0,0-22 15,0 21-15,0-21 0,0 22 16,0-1-16,0-21 0,0 22 0,0-1 16,21 0-16,0 1 0,1-1 0,-1-21 15,0 21-15,21-20 0,1-1 16,-22 0-16,21 0 0,0 0 0,1-21 16,-1 0-16,0 0 0,-20 0 15,20 0-15,0 0 0,1 0 16,41-42-16,-41 21 0,-1 0 15,0-1-15,-21-20 0,22 0 0,-22-1 16,0 1-16,0 0 0,0-22 16,-21 22-16,0 0 0,0-1 0,0 1 15,0 0-15,-21 20 0,0 1 16,0 0-16,0 0 0,-22 21 0,22 0 16,-21 0-16,21 0 0,-22 21 0,1-21 15,0 21-15,-1 22 0,22-22 16,-21 0-16,21 21 0,-22 1 15,22-1-15,0 21 0,21-20 16,0-1-16,0 0 0,0 1 16,0-22-16,0 21 0,21-21 0,0 1 15,1-1-15,-1 0 0,0-21 0,21 0 16,-21 0-16,22 0 0,-1 0 16,0 0-16,1-21 0,-1 21 0,0-21 15,1-22-15,-1 22 0,0-21 0,1-1 16,-1 1-16,0-21 0,-20 20 15,20 1-15,0-22 0,-21 1 0,1-1 16,-1 1-16,0-1 0,0 1 16,0-22-16,-21 22 0,21-1 0,-21 1 15,0 20-15,0 1 0,0 21 16,0 0-16,0 0 0,0-1 16,-21 22-16,0 0 0,0 22 0,0-1 15,0 0-15,-1 21 0,1 1 16,0 20-16,0 1 0,0-1 0,21 1 15,0-1-15,-21 1 0,21-1 0,0 1 16,0-1-16,0-21 0,0 22 16,0-1-16,0 1 0,0-22 0,21 1 15,0-1-15,0 0 0,0-21 16,0 1-16,22-1 0,-22 0 0,0-21 16,21 0-16,-20 0 0,20 0 15,-21 0-15,21-21 0,-20 0 0,20-1 16,-21 1-16,21 0 0,-20-21 15,41-22-15,-42 22 0,22 0 16,-22 20-16,0-20 0,0 0 0,0 21 16,-21-22-16,21 22 0,-21 0 15,22 21-15,-22 21 16,0 0 0,0 0-16,0 1 0,0-1 15,0 21-15,0-21 0,0 22 16,0-22-16,0 21 0,0-21 0,0 22 15,0-22-15,0 0 0,0 0 16,21 0-16,-21 0 0,21-21 0,0 22 16,0-22-16,0 0 0,1 0 15,-1 0-15,0 0 0,21 0 0,-21 0 16,1 0-16,-1-22 0,42-20 16,-42 0-16,1 21 0,20-22 15,-21 1-15,0 0 0,0 20 0,1-20 16,-1 0-16,0-1 0,0 22 15,-21-21-15,0 21 0,21 0 16,-21-1-16,21 22 0,-21 22 31,0-1-31,0 0 16,0 0-16,0 0 0,0 0 0,0 22 16,0-22-16,0 0 0,0 21 15,0-20-15,0 20 0,0-21 0,22 0 16,-22 0-16,21 22 0,21-22 0,-21 0 15,0-21-15,22 21 0,-1 0 16,0 1-16,1-22 0,20 0 0,-20 0 16,20 0-16,1 0 0,-22 0 15,21-22-15,-20 1 0,20 0 0,-20 0 16,-1 0-16,0-22 0,-21 1 0,22 0 16,-22-1-16,0 1 0,0 0 15,-21-1-15,21 22 0,-21-21 16,0 0-16,0 20 0,-21 1 0,-21 0 15,21 0-15,-22 0 0,1 21 16,0 0-16,-22 0 0,22 0 0,0 0 16,-22 21-16,22 0 0,-1 21 0,22-20 15,-21-1-15,21 21 0,0-21 16,-1 22-16,1-1 0,21-21 0,0 21 16,0 1-16,0-22 0,0 21 15,43 22-15,-22-43 16,0 0-16,0-21 0,21 21 0,-20 0 15,20-21-15,-21 0 0,21 0 16,-20 0-16,41 0 0,-21-21 16,-20 0-16,-1 0 0,21 0 0,-21-22 15,0 22-15,1-21 0,-1 21 16,0-22-16,0 1 0,-21 21 0,21-21 16,-21 20-16,21 1 0,-21 0 15,0 0-15,0 0 0,-21 21 16,0 0-1,0 21-15,21 0 0,-21 0 16,0 0-16,21 1 0,-22-1 16,22 21-16,0-21 0,0 22 0,0-22 15,0 21-15,0-21 0,22 0 16,-1 22-16,0-22 0,0 0 0,0 0 16,0 0-16,1-21 0,20 22 0,-21-22 15,0 0-15,0 21 0,22-21 16,-22 0-16,0 0 0,0 0 0,22 0 15,-22-21-15,0-1 0,0 1 0,0 0 16,0 0-16,1-21 0,-1 20 16,0-20-16,0 0 0,0 21 15,0-22-15,-21 22 0,0-21 0,22 21 16,-22-1-16,0 1 16,0 42-1,0 1-15,-22-22 0,1 21 16,21 0-16,0 0 0,0 0 15,-21 0-15,21 1 0,0 20 0,0-21 16,0 0-16,0 0 0,0 1 16,0-1-16,0 0 0,0 0 15,0 0-15,21-21 16,0 0 0,1-21-1,-22 0-15,21 0 0,0-22 16,0 22-16,0-21 15,0 21-15,1-22 0,-1 22 0,0-21 16,0 21-16,0 0 0,0-1 0,22 1 16,-22 0-16,0 21 0,0 0 15,0 0-15,1 0 0,-22 21 16,0 0-16,21 1 0,-21-1 16,21 0-16,-21 0 0,0 0 0,21 0 15,-21 1-15,0 20 0,0-21 0,21 0 16,-21 0-16,0 1 15,21-1-15,1 0 0,-1-21 16,0 0-16,0 0 16,0 0-1,0 0-15,1-21 0,-22 0 16,21-1-16,0 1 0,-21 0 16,21-21-16,0 21 0,0-1 0,1-20 15,-1 21-15,21-21 0,-21 20 0,0 1 16,22 0-16,-22 0 0,0 21 15,0-21-15,22 21 16,-22 0-16,-21 21 31,0-42 63,0 0-78,0-1-16,0 1 15,-21 21 1,-1 0 0,1 21-16,0 1 0,21-1 15,-21-21-15,0 21 0,0 0 0,-1 21 16,1-20-16,21-1 0,0 0 15,-21 0-15,21 21 16,0-20-16,0 20 0,0-21 16,21 0-16,0 0 0,1-21 0,-1 22 15,0-22-15,0 21 0,0-21 16,22 0-16,-22 0 0,21 0 0,-21 0 16,22 0-16,-1 0 0,0 0 15,1 0-15,-22 0 0,21 0 0,0-21 16,1-1-16,-22 1 0,21 0 0,1 0 15,-22-21-15,0 20 16,21-20-16,-21 21 0,1-21 0,-22 20 16,0 1-16,0 0 0,0 0 0,0 0 15,-22 21-15,1 0 16,0 0-16,0 0 0,-21 0 0,20 0 16,-20 0-16,21 21 0,0 0 15,0-21-15,21 21 0,0 0 16,0 1-16,0-1 0,0 0 15,0 0-15,21 0 0,0 0 16,0 1-16,-21-1 0,21 0 16,0-21-16,1 21 0,-22 0 15,21 0-15,0-21 0,0 22 16,0-1-16,0-21 0,1 21 16,-1-21-16,0 0 0,42 0 15,-41 0-15,-1 0 0,0 0 16,21 0-16,-21-21 0,22 0 15,-1-1-15,-21 1 0,22 0 0,-1 0 16,0 0-16,-21 0 0,22-1 0,-22 1 16,0 0-16,0 0 0,0 0 15,-21 0-15,22-1 0,-22 1 16,0 0-16,0 0 0,-22 21 16,1-21-16,0 21 0,0 0 15,0 0-15,-22 0 0,22 0 0,0 0 16,-21 21-16,21 0 0,-1 0 15,-20-21-15,21 21 0,0 1 16,21-1-16,0 0 0,-21 0 16,21 0-16,0 0 0,0 1 0,0 20 15,0-21-15,0 0 0,0 0 0,0 1 16,21-1-16,0 0 16,0 0-16,0-21 0,0 0 0,1 0 15,-1 0-15,0 0 0,21 0 0,-21-21 16,22-21-16,-1 20 0,-21-20 15,22 0-15,-1-1 0,0-20 16,-21 21-16,22-22 0,-1 1 0,-21-1 16,22 22-16,-22-22 0,0 1 15,-21 20-15,0 1 0,0 0 16,0-1-16,0 22 0,-21 42 16,0 1-1,-1 20-15,1 0 0,0-21 16,0 43-16,21-22 0,-21 1 0,21-1 0,0 21 15,0-20-15,0-1 0,0 0 16,21 1-16,0-22 0,0 21 0,0 1 16,1-22-16,-1 21 0,21-21 15,-21 0-15,0 1 0,1-22 16,20 0-16,-21 21 0,0-21 0,0 0 0</inkml:trace>
  <inkml:trace contextRef="#ctx0" brushRef="#br0" timeOffset="30904.49">15092 11155 0,'0'-42'0,"0"84"0,-21-148 0,-1 64 0,1 21 16,0-22-16,0 43 0,0 0 16,0 0-16,-1 21 0,22 1 15,-21 20-15,21 0 0,-21 1 0,21 20 16,0 1-16,-21-1 0,0 1 16,0-1-16,21 22 0,-22-43 15,1 22-15,0-1 0,0 1 0,0-22 16,0 21-16,-1-20 0,1-1 0,-21 0 15,21 1-15,0-1 0,-1-21 16,1 0-16,0-21 0,0 0 0,21-21 16,-21 0-16,21 0 15,-21-21-15,21 20 0,0-20 16,0 0-16,0-1 0,0 1 16,0 0-16,0-64 0,0 64 0,0-1 15,0 1-15,21 0 0,0 20 16,-21 1-16,21 0 0,0 21 15,0 21-15,-21 0 0,22 1 16,-22-1-16,21 0 0,0 21 16,0-21-16,-21 22 0,21-1 0,0-21 15,1 22-15,-1-1 0,0 0 0,21 1 16,-21-22-16,1 21 0,-1-21 16,21 22-16,-21-22 0,22 0 0,-1 0 15,-21 0-15,21-21 0,1 0 0,-1 0 16,0 0-16,1 0 0,-1-21 15,0 21-15,1-21 0,-1 0 0,-21-22 16,22 22-16,-22-21 0,0 21 16,0-22-16,0 1 0,-21 0 15,0 21-15,0-22 0,0 1 0,0 21 16,0 0-16,0-1 0,-21 22 16,0 0-1,21 22-15,-21-1 0,0 0 16,21 0-16,0 0 0,0 22 0,0-22 15,0 0-15,0 0 0,0 0 16,0 22-16,0-22 0,0 0 0,0 0 16,21 0-16,-21 0 0,21-21 15,0 0-15,0 0 0,0 0 16,1 0-16,-1 0 0,0 0 0,0-21 16,21 21-16,-20-21 0,-1 0 15,-21 0-15,21 0 0,-21-1 16,21 1-16,-21-21 0,0 21 0,0 0 15,0-22-15,-21 22 0,0 0 0,0 0 16,-1 0-16,1-1 0,-21 22 16,21 0-16,-22 0 0,22 0 0,0 0 15,0 0-15,0 0 0,0 0 0,42 0 47,0 0-47,0 0 0,21 0 0,-20 0 0,20 0 16,-21 0-16,21 0 15,1 0-15,-1 0 0,0 0 0,-20 0 16,20 0-16,0 0 0,1 0 0,-22 0 16,21 0-16,-21 22 0,0-22 15,-21 21-15,0 0 0,0 0 0,0 43 16,0-43-16,0 0 0,-21 21 16,21-21-16,-21 22 0,21-22 15,0 0-15,0 21 0,-21-20 0,21-1 16,0 0-16,0 0 0,21-21 15,0 0 1,0 0-16,1 0 0,-1-21 16,0 0-16,21 0 0,-21 21 0,1-22 15,20 1-15,-21 0 0,0 0 16,0 0-16,1-22 0,-1 22 0,-21 0 16,21 0-16,-21 0 0,0 0 0,0-22 15,0 22-15,-42 0 0,20 0 16,1 0-16,0-1 0,-21 22 0,21 0 15,-22 0-15,-41-21 0,62 21 16,1 0-16,-21 0 16,42 21-16,21-21 15,0 0-15,22 0 16,-1 0-16,0 0 0,22 0 16,-22-21-16,22 21 0,-22-21 15</inkml:trace>
  <inkml:trace contextRef="#ctx0" brushRef="#br0" timeOffset="31177.33">16933 11367 0,'0'0'0,"0"21"15,0 0-15,0 0 0,0 0 0,0 22 16,0-22-16,0 21 0,0 0 16,0 43-16,0-43 0,0 22 15,-21-22-15,21 22 0,-21-1 16,21 1-16,-21-1 0,0 22 0,21-22 15,-22 1-15,-41 84 0,42-84 16,0 20-16,-22-20 0,22-1 16,-21 1-16,21-1 0,-1 1 0,1-1 15,0-20-15,21-1 0,-21-21 0,21 21 16,0-20-16,21-22 16,0 0-16,0 0 15,1-22-15,-1 1 0,0 0 0,0-21 16,0 21-16</inkml:trace>
  <inkml:trace contextRef="#ctx0" brushRef="#br0" timeOffset="31444.28">16806 11599 0,'0'0'15,"0"-21"-15,0-21 0,0 21 0,0 0 16,0-22-16,21 22 0,1 0 0,-1 0 15,0 0-15,42-22 0,-20 22 16,-1 0-16,0 21 0,1 0 16,-1 0-16,22 21 0,-22 21 0,0-20 15,-21 20-15,1 21 0,-1-20 16,-21-1-16,0 0 0,0 1 0,0-1 16,-21 0-16,-1 1 0,-20-22 15,0 0-15,-1 21 0,1-20 0,0-22 16,-1 21-16,-20-21 0,21 0 0,-1 0 15,-20 0-15,20 0 0</inkml:trace>
  <inkml:trace contextRef="#ctx0" brushRef="#br0" timeOffset="37024">444 9821 0,'0'0'15,"-21"0"-15,-21 0 0,0 0 0,20 0 16,-20 0-16,21 0 0,0 0 0,0 0 15,-1 22-15,1-1 0,0-21 16,21 21-16,0 0 16,21-21-1,22 0-15,-1 21 0,0-21 16,22 0-16,-1 0 0,1 0 16,20 0-16,-20 0 0,21 0 0,-1 0 15,1 0-15,21 0 0,0 0 16,21 0-16,0 0 0,21 0 0,-21-21 15,21 21-15,0-21 0,21 0 16,22 0-16,-22-1 0,22 1 0,-1-21 16,22 21-16,0 0 15,-1-22-15,1 22 0,0 0 0,20-21 16,1 20-16,-21 1 0,21 0 0,-22 0 16,22 0-16,-21 0 0,0-1 15,-1 22-15,1-21 0,-22 21 0,22 0 16,-21-21-16,-22 21 0,-21 0 15,21 0-15,-42 0 0,22 0 0,-44 0 16,22 0-16,-42 0 0,0 0 0,-22 0 16,1 0-16,-22 0 0,-21 0 15,0 21-15,-42-21 32,0 0-32,-21 0 0</inkml:trace>
  <inkml:trace contextRef="#ctx0" brushRef="#br0" timeOffset="37207.92">7747 9377 0,'21'0'15,"-42"0"-15,63 0 0,-21 0 0,1 0 0,-1 0 16,0-21-16,0 21 0,0 0 0,0 0 15,-21 21 1</inkml:trace>
  <inkml:trace contextRef="#ctx0" brushRef="#br0" timeOffset="37904.92">2074 12361 0,'0'0'0,"-42"22"16,0-1-16,-1-21 0,22 0 0,-21 21 15,21-21-15,-1 0 0,1 0 0,0 0 16,42 0 15,0 0-31,1 0 16,20-21-16,0 21 0,22 0 0,-1 0 16,1-21-16,42 21 0,-1 0 15,1 0-15,21-22 0,0 22 0,21 0 16,-21 0-16,43-21 0,-22 21 15,21 0-15,-21 0 0,22-21 0,-1 21 16,0 0-16,22 0 0,-22 0 0,22-21 16,-22 21-16,22 0 0,-1 0 15,1 0-15,-1 0 0,360 0 16,-359-21-16,-22 21 16,22 0-16,-22 0 0,0 0 15,1 0-15,-1 0 0,0 0 0,-20-21 16,-1 21-16,0 0 0,0 0 15,-21 0-15,0-22 0,-21 22 0,21 0 16,-21 0-16,0-21 0,-22 0 0,1 21 16,0 0-16,-22-21 0,1 21 15,-1-21-15,-21 0 0,1 21 16,-22-22-16,21 22 0,-21-21 0,1 0 0,-1 21 16,-21-21-16,0 0 15</inkml:trace>
  <inkml:trace contextRef="#ctx0" brushRef="#br0" timeOffset="38036.85">9567 12129 0,'0'0'0,"0"21"16</inkml:trace>
  <inkml:trace contextRef="#ctx0" brushRef="#br0" timeOffset="42084.15">339 12975 0,'-22'0'0,"1"0"16,21-21-16,-21 21 0,0 0 31,0 0-31,0 0 47,21 21-47,-22-21 0,22 21 16,0 1-1,0-1 1,22-21 0,-1 0-16,21 0 15,0-21-15,22-1 0,-22 1 16,22 0-16,20-21 0,-20 21 0,21-22 16,-1-20-16,1 20 0,21 1 15,0 0-15,-1-22 0,22 22 16,-21-22-16,21 1 0,-21-1 0,0 1 15,0-1-15,21 1 0,-21-1 16,-1 1-16,1 21 0,0-22 0,-21 22 16,-1-1-16,1 22 0,-21-21 15,-1 21-15,-21 0 0,1-1 0,-1 1 16,-21 0-16,0 0 0,1 21 16,-1 0-16,0 0 0,-21-21 15,0 42 16,-21-21-31,0 21 0,-1 0 16,-20-21-16,21 21 0</inkml:trace>
  <inkml:trace contextRef="#ctx0" brushRef="#br0" timeOffset="42735.91">212 13399 0,'0'0'0,"21"0"47,0 0-47,21 0 15,1-22-15,-1 1 16,21 0-16,1 0 0,-1 0 0,22-22 15,0 1-15,21 0 0,-1-1 16,1-20-16,21 21 0,0-22 0,0 1 16,0-1-16,-21 1 0,127-43 15,-106 63-15,-21 1 0,0 0 16,-1-1-16,-20 22 0,0-21 16,-1 21-16,-20-22 0,-1 22 15,43-21-15,-63 21 0,-1 0 16,21-1-16,-41 1 15,-1 21-15,0-21 0,0 21 0,0-21 16,0 21 0,-21-21 15,0 42 63,0 0-79</inkml:trace>
  <inkml:trace contextRef="#ctx0" brushRef="#br0" timeOffset="42972.77">3027 12425 0,'-21'0'32,"21"-21"-32,-22 21 15,22-21-15,0-1 16,-21 22 15,0 0-15</inkml:trace>
  <inkml:trace contextRef="#ctx0" brushRef="#br0" timeOffset="44019.91">2498 13885 0,'21'0'0,"-42"0"0,63-21 0,-21 21 0,-21-21 15,21 0-15,0 21 0,-21-21 16,0 0-16,0-1 0,0 1 15,0 0-15,0-21 0,0 21 0,-21-1 16,0-20-16,0 21 0,-21 0 16,20-22-16,-20 22 0,0 0 0,-1 21 15,22-21-15,-21 21 0,0 0 16,-1 0-16,22 0 0,-21 21 0,21 0 16,-22 0-16,22 1 0,0-1 15,0 21-15,0-21 0,21 22 16,0-22-16,0 21 0,0 0 0,0-20 15,0-1-15,0 21 0,0-21 0,21 0 16,-21 1-16,21-1 16,21-21-16,-21 0 0,1 0 0,-1 0 15,21 0-15,0 0 0,-20 0 16,20 0-16,0-21 0,1 21 0,-1-22 16,0 1-16,1 0 0,-22 0 15,21 0-15,-21-22 0,22 22 0,-22 0 16,-21 0-16,21 0 0,-21 0 15,0-1-15,0 1 0,21 42 32,-21 1-17,0-1-15,0 21 0,0-21 16,0 22-16,21-1 0,0 0 16,-21 1-16,0-1 0,22 0 0,-22 1 15,21-1-15,-21 0 0,21 22 16,-21-22-16,0 0 0,0 22 0,0-22 15,0 1-15,0-1 0,0 0 16,0 1-16,0-1 0,21-21 0,-21 0 16,0 0-16,0 1 0,0-1 15,0-42 1,0-1-16,-21 1 16</inkml:trace>
  <inkml:trace contextRef="#ctx0" brushRef="#br0" timeOffset="44506.6">3133 13653 0,'0'0'0,"21"-43"0,0 1 0,-21 21 16,0-22-16,0 22 0,0 42 31,0 1-31,0 20 16,-21-21-16,21 21 0,-21 1 0,21-1 15,0 0-15,0 1 0,0 20 16,0-20-16,0-1 0,0 0 16,0 1-16,0-1 0,21-21 15,0 21-15,-21 1 0,21-22 0,0 21 16,-21-21-16,21 1 0,1-1 16,-1-21-16,0 0 0,21 0 0,-21 0 15,22 0-15,-22 0 0,21-21 0,1-1 16,-1 1-16,-21 0 0,21-21 15,-20 21-15,-1-22 0,0 1 16,0 21-16,-21-22 0,0 1 0,0-21 16,0 20-16,0 1 0,-21-22 0,-21 22 15,20 0-15,1-1 0,-21 1 16,0 21-16,-1-21 0,22 20 16,-21 22-16,-1 0 0,1 0 0,21 0 15,-21 0-15,20 0 0,1 22 16,-21 20-16,21-21 0,0 43 15,-1-43-15,22 21 0,0-21 16,0 22-16,0-22 0,0 0 0,0 21 16,0-21-16,22 1 0,-1-22 15,0 21-15,0-21 0,0 0 0,0 0 16</inkml:trace>
  <inkml:trace contextRef="#ctx0" brushRef="#br0" timeOffset="44883.6">3979 13631 0,'0'85'31,"0"-64"-31,0 0 0,0 1 16,21-22-1,1 0-15,-1 0 16,0-22 0,-21 1-16,21 0 0,-21 0 15,0 0-15,0 0 0,0-1 16,0 1-16,0 0 16,-21 21-16,0-21 0,0 21 15,-1 0-15,1 0 16,0 21-16,21 0 0,-21-21 15,0 21-15,21 1 0,0-1 16,0 0-16,0 0 0,0 0 0,0 0 16,21-21-16,0 0 15,0 0-15,0 0 16,1 0-16,-1-21 0</inkml:trace>
  <inkml:trace contextRef="#ctx0" brushRef="#br0" timeOffset="45248.72">4614 13145 0,'0'-22'15,"0"44"-15,0-65 0,0 64 47,0 1-47,0-1 0,0 21 16,0-21-16,0 22 0,0-1 15,0 0-15,0 1 0,0-1 0,0 21 16,0 1-16,0-22 0,0 22 16,-21-1-16,21 1 0,-21-1 0,0-20 15,21 20-15,0-21 0,0 22 16,-21-22-16,21 1 0,0-1 0,0-21 16,0 21-16,0-20 0,0-1 0,0 0 15,0 0-15,21-21 16,0-21 15,0 0-31,-21 0 16,0-1-16,0 1 0,21 0 0,-21 0 15,21 0-15,1-22 0,-22 22 16</inkml:trace>
  <inkml:trace contextRef="#ctx0" brushRef="#br0" timeOffset="45551.44">5038 13780 0,'0'0'0,"0"21"16,0 0-16,0 0 15,21-21 17,0-21-32,-21 0 15,21 0-15,-21-1 16,21 1-16,-21 0 0,0 0 15,0 0-15,0 0 0,-21 21 16,0 0-16,0 21 16,0-21-16,21 21 15,-22 0-15,1 21 0,21-20 16,0-1-16,0 0 0,0 0 0,-21 0 16,21 0-16,0 1 0,-21-22 15</inkml:trace>
  <inkml:trace contextRef="#ctx0" brushRef="#br0" timeOffset="45992.02">2667 15028 0,'-21'22'0,"42"-44"0,-85 44 0,43-22 15,-21 0-15,63 0 16,0 0-1,22 0-15,20-22 0,1 22 0,-1-21 16,22 0-16,-1 0 0,1 0 16,21-22-16,0 22 0,0 0 15,21-21-15,84-22 0,-105 22 0,-21 21 16,-1-22-16,1 1 16,-21 21-16,20 0 0,-20 0 0,-22-1 15,22 1-15,-22 0 0,0 0 16,1 21-16,-22 0 0,0 0 0,-42 21 31,0-21-15,-1 21-16,1-21 0,0 21 0,-21 1 15,-1-22-15,1 21 0</inkml:trace>
  <inkml:trace contextRef="#ctx0" brushRef="#br0" timeOffset="46315.83">2794 15155 0,'-42'22'0,"84"-44"0,-106 65 0,22-22 0,21-21 16,0 21-16,21 0 15,21-21-15,0 0 16,21 0-16,22 0 0,-22-21 15,43 0-15,-22 0 0,22 0 0,21-22 16,0 22-16,0-21 0,-1 21 16,1-22-16,0 22 0,0 0 15,-21-21-15,-1 20 0,-20 1 0,20 21 16,-41-21-16,20 0 0,-20 21 16,-1 0-16,-21 0 0,0 0 0,0 0 15,-42 0 1,0 0-16,0 0 15,0 0-15</inkml:trace>
  <inkml:trace contextRef="#ctx0" brushRef="#br0" timeOffset="48115.9">275 4974 0,'0'0'0,"-21"0"0,21-21 32,21 0-32,21 0 0,1 0 0,20-1 15,1-20-15,-1 21 0,22-21 16,0 20-16,-1-20 0,1 0 16,21 21-16,0-22 0,21 22 0,-22-21 15,1 21-15,0-22 0,0 22 16,-21 0-16,-22 0 0,1 21 15,-22-21-15,0 21 0,-21-22 16,1 22-16,-65 22 31,22-1-31</inkml:trace>
  <inkml:trace contextRef="#ctx0" brushRef="#br0" timeOffset="48363.8">466 5122 0,'-22'22'16,"44"-44"-16,-44 65 0,44-43 16,-1 0-16,21-21 15,0-1-15,22 1 0,-22 0 16,22 0-16,-1-21 0,1-1 0,20 1 15,1 21-15,0-22 0,-1 1 16,1 0-16,0 21 0,-1-1 16,-20 1-16,-1 0 0,-20 0 0,-1 0 15,-21 21-15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02:20:27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995 0,'0'-21'0,"0"0"46,0-1-30,0 1-16,0 0 16,21 0 15,-21 0-15,0 0-16,0-1 31</inkml:trace>
  <inkml:trace contextRef="#ctx0" brushRef="#br0" timeOffset="1304.25">1630 868 0,'0'0'0,"0"-21"16,0 0 0,0-1-16,0 1 31,0 0 0,0 0-15,0 0-16,0 0 31,0 42-15,0 0-1,0 21-15,-21 1 0,21-1 16,0 21-16,-22 1 0,22-1 15,0 22-15,0-21 0,-21 20 16,0 1-16,0 0 0,0 20 16,0 1-16,-1 0 0,1 0 0,0-21 15,0 20-15,0 1 0,0 0 16,-1-21-16,1 21 0,21-22 0,0-20 16,0 20-16,0-41 0,0 20 15,0-20-15,0-22 0,0 21 0,21-21 16,1-21-16,-1 0 15,0 0-15,0 0 0,0 0 0,0-21 16,22-21-16,-22 21 0,21-22 0,-21 1 16,22-22-16,-22 1 0,21-1 15,-21 1-15,1-1 0,-1 1 16,-21-1-16,0 1 0,0-1 16,0 1-16,-21 21 0,-1-22 0,-20 22 15,0-1-15,-1 1 0,1 21 16,0 0-16,-1 0 0,22-1 0,-21 1 15,0 21-15,20 0 0,1-21 16,0 21-16,21-21 0,0 0 16,21 0-16,0-1 15,1 22-15,20-21 0,0 0 16,1 0-16,-1 0 0,0-22 16,1 22-16,62-21 15,-62 0-15,-1 20 0,0 1 0,1-21 16,-22 21-16,21 0 0,-21-1 15,1 1-15,-1 0 0,-21 0 16,0 0-16,21 21 0,-21 21 31,0 0-31,0 0 16,-21 0-16,21 22 0,0-22 16,0 21-16,-21-21 0,21 22 0,0-22 15,-22 21-15,22-21 0,0 22 16,0-22-16,0 0 0,0 21 0,0-20 15,0-1 1,22-21-16,-1 0 0,0 0 16,0 0-16,0-21 0,0-1 15,22 1-15,-22 0 0,21 0 16,-21-21-16,22 20 0,-22 1 0,0-21 16,0 21-16,-21 0 0,0-22 15,0 22-15,0 0 0,0-21 0,-21 20 16,0 1-16,0 0 0,0 21 15,-1-21-15,1 21 0,-21-21 0,21 21 16,0 0-16,-1 0 16,1 0-16,0 21 0,0 0 0,0 0 15,21 0-15,0 1 0,0-1 16,0 0-16,0 0 0,0 0 16,21-21-16,0 0 0</inkml:trace>
  <inkml:trace contextRef="#ctx0" brushRef="#br0" timeOffset="1703.99">2625 1228 0,'42'-21'16,"-21"21"-1,-21-22-15,21 22 0,0 0 16,1 0-16,-1 0 0,0 0 15,0 22-15,0-1 0,0 0 16,1 0-16,-1 0 0,0 0 16,0 22-16,0-22 0,-21 21 0,0-21 15,0 22-15,0-22 0,0 21 16,0 1-16,-21-22 0,0 0 0,0 0 16,21 0-16,-21 0 0,-1-21 15,1 0-15,0-21 16,21 0-1,0 0-15,0-21 16,0 20-16,0 1 0,0 0 16,0 0-16,0-21 0,0 20 0,21 1 15,-21-21-15,0 21 0,21 0 16,1-1-16,-1 1 0,0 0 16,0 0-16,0 0 0,22 0 15,-22-1-15,0 1 0,21 0 16,-21 21-16</inkml:trace>
  <inkml:trace contextRef="#ctx0" brushRef="#br0" timeOffset="2322.63">3873 1143 0,'0'0'0,"22"0"16,-1 0 0,0-21-16,0 0 0,0 21 15,0-21-15,1-1 0,-1-20 0,0 21 16,0 0-16,0 0 16,0-1-16,-21-20 0,0 21 0,22 0 15,-22 0-15,0-1 0,0 1 16,0 0-16,0 0 0,-22 21 0,1 0 15,0 0-15,-21 0 0,21 0 16,-22 0-16,1 21 0,0 0 0,-1 22 16,1-22-16,0 21 0,-1 0 15,22 1-15,-21-1 0,21 0 0,-1 1 16,1-1-16,21 0 0,0-20 16,0-1-16,0 0 0,21 0 0,1 0 15,-1 0-15,0-21 16,21 0-16,1 0 0,-1 0 0,0 0 15,1 0-15,-1 0 0,0 0 16,1 0-16,-22 0 0,21 0 16,-21-21-16,0 21 0,-21-21 15,0 0 1,-21 21-16,0 0 0,-21 0 16,21 0-16,-22 0 0,1 21 0,0 0 15,-22-21-15,22 43 0,-22-22 16,22 0-16,0 21 0,-22-21 15,22 22-15,21-1 0,-22 0 0,1 1 16,21-1-16,21-21 0,0 22 16,0-22-16,0 21 0,0-21 15,0 0-15,42 1 0,-21-22 0,22 21 16,-1-21-16,21 21 0,-20-21 0,20 0 16,1 0-16,-1 0 0,1-21 15,-1 0-15,1-1 0,20 1 0</inkml:trace>
  <inkml:trace contextRef="#ctx0" brushRef="#br0" timeOffset="2816.36">4847 1334 0,'0'0'0,"21"-127"32,-42 105-32,0 22 15,0 0-15,0 0 0,-1 0 0,-20 0 16,21 0-16,-21 0 0,20 22 0,-20-1 15,21 0-15,-21 0 0,20 21 16,1-20-16,0 20 0,0-21 0,0 21 16,0-20-16,-1 20 0,22 0 15,-21-21-15,21 1 0,0 20 0,0-21 16,0 0-16,0 0 16,21-21-16,1 0 0,20 0 15,-21 0-15,0 0 0,22-21 16,-22 0-16,21 0 0,-21 0 15,22 0-15,-1-1 0,-21 1 16,0-21-16,0 21 0,1 0 0,-1-22 16,0 22-16,0-21 0,-21 21 15,0-1-15,0 1 0,0 0 0,0 0 16,0 42 0,0 0-1,0 0-15,0 1 0,0-1 16,0 0-16,0 21 0,-21-21 0,21 1 15,0 20-15,0-21 0,0 0 16,0 0-16,0 1 0,0-1 0,0 0 16,0 0-16,0 0 0,21-21 15,0 0-15,0 0 16,22 0-16,-22 0 0,0 0 0,0 0 16,0-21-16,22 0 0,-22 0 15,21 0-15,-21-1 0</inkml:trace>
  <inkml:trace contextRef="#ctx0" brushRef="#br0" timeOffset="3071.7">5461 1185 0,'0'0'0,"0"-21"0,0 0 0,-21 21 31,0 0-31,-1 21 16,1 0-16,0 1 0,0-1 15,0 0-15,0 0 0,-1 21 16,1-20-16,21 20 0,-21-21 0,0 21 15,21-20-15,0 20 0,0-21 16,0 21-16,0-20 0,0-1 0,0 0 16,0 21-16,0-21 0,21 1 15,0-1-15,0-21 0,1 0 16,20 0-16,-21 0 0,21 0 0,1-21 16,-1-1-16,0 1 0,22 0 15,-22 0-15,22-21 0,-22 20 0</inkml:trace>
  <inkml:trace contextRef="#ctx0" brushRef="#br0" timeOffset="3556.2">6032 720 0,'0'-21'0,"0"42"0,0-64 0,-21 22 16,0 21-16,0 0 0,0 0 15,0 21-15,-1 1 16,1 20-16,21-21 0,-21 21 0,0 22 15,21-22-15,0 22 0,-21-1 16,0-20-16,21 20 0,-22-21 0,22 22 16,0-22-16,0 1 0,0-1 15,0-21-15,0 21 0,0 22 16,0-43-16,0 0 0,0 0 16,0 1-16,0-1 15,-21-21 1,0 0-1,21-21-15,-21-1 0,21 1 0,0 0 16,0 0-16,0-21 16,0 20-16,0 1 0,0 0 0,0 0 15,21-21-15,0 20 0,22 1 16,-1 0-16,0 0 0,1 0 16,-1 0-16,21-1 0,-20 22 0,-1 0 15,0 0-15,1 0 0,-1 22 16,-21-1-16,22 0 0,-22 0 0,0 0 15,0 0-15,-21 1 0,0 20 16,0-21-16,0 0 0,0 22 0,0-22 16,-21 0-16,0 0 0,0 0 15,-1 0-15,1 1 0,0-1 0,0 0 16,-21 0-16,20-21 0,1 0 16,0 0-1</inkml:trace>
  <inkml:trace contextRef="#ctx0" brushRef="#br0" timeOffset="4083.92">1355 2392 0,'-43'0'0,"86"0"0,-107 0 0,43 0 16,21-21-16,0 0 15,21 21 1,0 0-16,22-22 15,-1 22-15,21 0 0,1 0 16,21-21-16,-1 21 0,22-21 0,0 21 16,148-21-16,-106 21 15,21-21-15,1 21 0,-1 0 0,22-21 16,-1 21-16,1 0 0,20-22 16,-20 22-16,-1 0 0,1 0 15,20-21-15,-20 21 0,-22-21 0,1 21 16,-1 0-16,-21-21 0,-21 21 15,0 0-15,0 0 0,-21-21 0,0 21 16,-22 0-16,1 0 0,-21 0 0,-1-21 16,1 21-16,-22 0 0,-21 0 15,21 0-15,-20 0 0,-1 0 16,-21-22 15,0 1-15,-21 21-16</inkml:trace>
  <inkml:trace contextRef="#ctx0" brushRef="#br0" timeOffset="4205.85">6286 2074 0,'0'0'16</inkml:trace>
  <inkml:trace contextRef="#ctx0" brushRef="#br0" timeOffset="4716.56">3154 2815 0,'0'21'15,"0"1"1,0-1-16,0 21 0,0-21 0,0 22 15,0-1-15,0 0 0,0 1 16,0 20-16,0-21 0,0 22 0,0-22 16,0 1-16,0-1 0,0 0 15,0 1-15,0-1 0,0-21 0,0 21 16,-21-20-16,21-1 0,0 0 16,0 0-16,0-42 31,0 0-31,-22 21 0,22-21 15</inkml:trace>
  <inkml:trace contextRef="#ctx0" brushRef="#br0" timeOffset="5092.37">2752 3069 0,'0'0'16,"-22"-21"-16,1-21 0,21 21 0,0-1 0,0 1 15,0 0-15,0 0 0,0 0 16,21 0-16,1-1 0,-1 1 0,0 0 15,21 21-15,1-21 0,-1 21 16,0 0-16,22 0 0,-22 0 0,22 0 16,-1 21-16,22 0 0,-22 0 15,1 22-15,20-1 0,-20-21 0,-22 22 16,22 20-16,-22-21 0,-21 1 16,22 20-16,-43-20 0,0 20 15,0-21-15,0 22 0,-22-22 0,-20 1 16,0-1-16,-22 0 0,22 1 15,-22-1-15,1-21 0,-1 0 0,-20 0 16,20 1-16,1-1 0,-1 0 16,22-21-16,-22 0 0,22 0 0,-43 0 15,43 0-15,21 0 16,0 0-16,0-21 0,21 0 0,0-1 16,0 1-16,21 0 15,0 21-15,21-21 0,-21 0 16,22 0-16,-1-1 0,0 22 0,1-21 15</inkml:trace>
  <inkml:trace contextRef="#ctx0" brushRef="#br0" timeOffset="5516.13">3916 3239 0,'0'-22'15,"0"44"-15,0-65 0,0 22 0,0 0 16,21 21 15,0 0-31,0 0 16,0 21-16,1 0 0,-1 0 16,0 1-16,21 20 0,-21 0 15,1-21-15,-1 22 0,0-22 0,-21 21 16,0-21-16,0 22 0,0-22 15,0 0-15,0 0 0,0 22 0,0-22 16,0 0-16,0 0 16,0 0-16,-21-21 0,0 0 15,21-21 1,0 0-16,0 0 0,0 0 16,0-1-16,0 1 0,0 0 15,0-21-15,0-1 0,0 22 16,0-21-16,0 0 0,0-1 0,21 22 15,0-21-15,0 21 0,-21-1 0,21 1 16,0 0-16,1 21 0,-22-21 16,21 21-16,0 0 0,21-21 0,-21 21 15,22 0-15</inkml:trace>
  <inkml:trace contextRef="#ctx0" brushRef="#br0" timeOffset="6166.79">5186 3408 0,'0'-21'16,"0"0"-16,0-1 0,0 1 16,0 0-16,0 0 0,0-21 15,0 20-15,0 1 0,0-21 0,0 21 16,0 0-16,0-1 0,-21 1 15,21 0-15,-22 0 0,1 0 16,0 21-16,-21 0 0,21 0 0,-22 0 0,22 0 16,-21 0-16,-1 21 0,1 0 15,0 0-15,-1 0 0,1 1 16,21 20-16,-21 0 0,-1 1 16,22-1-16,0 21 0,0-20 0,0-1 15,21 0-15,0 1 0,0-1 0,0-21 16,0 0-16,0 22 0,21-22 15,0-21-15,42 42 0,-41-42 16,-1 0-16,21 0 0,-21 0 16,22 0-16,-22 0 0,21-21 0,-21 0 15,22 21-15,-1-21 0,-21 0 16,21-1-16,-20-20 0,20 21 16,-21-21-16,0-1 0,0 1 0,1 0 15,-1-1-15,0 1 0,0 0 16,-21-1-16,0 22 0,0-21 0,0 21 15,0-1-15,0 1 0,0 42 32,0 1-32,-21-1 0,21 21 0,-21-21 15,21 22-15,0-1 0,-21 0 16,21 1-16,-22-1 0,22 0 0,-21 1 16,21-22-16,0 21 0,0-21 0,0 0 15,0 1-15,0-1 16,0 0-16,21-21 15,1 0-15,-1 0 16,0-21-16,0 0 0,0-1 16,22 1-16,-22 0 0,0 0 15,0-21-15,21 20 0,-20-20 0,-1 0 16,0-1-16,42-20 0</inkml:trace>
  <inkml:trace contextRef="#ctx0" brushRef="#br0" timeOffset="6656.52">5567 3175 0,'21'-21'0,"0"-21"31,-21 63-16,0 0 1,0 21-16,0-21 0,0 22 16,-21-22-16,21 21 0,-21-21 0,21 22 15,0-1-15,0-21 0,0 0 16,-21 22-16,21-22 0,0 0 0,0 0 16,0 0-16,21-21 15,0 0-15,0 0 16,21-21-16,-20 0 0,-1 21 15,0-21-15,21 0 0,-21-22 16,1 22-16,20 0 0,-21 0 0,0-21 16,0 20-16,1-20 0,-1 21 0,0 0 15,0 0 1,-21 42 0,0 0-16,0 0 0,0 0 15,0 0-15,0 1 0,0 20 0,0-21 16,0 0-16,0 0 0,0 22 0,0-22 15,0 0-15,21-21 0,0 21 16,1 0-16,-1-21 0,0 0 0,0 0 16,21 0-16,-20 0 0,20 0 15,-21-21-15,21 0 0,1 0 0,-22 0 16,21 0-16,-21-1 0,1-20 0,20 21 16,-42-21-16,21-1 0,-21 1 15,0 0-15,0-1 0,0 22 0,-21-21 16,0-1-16,0 22 15,-22 0-15,1 0 0,-22 0 16,22 21-16,0 0 0,21 0 0,-22 0 16,1 0-16,0 0 0,20 0 15,1 0-15,0 0 0,0 0 16,21 21-16</inkml:trace>
  <inkml:trace contextRef="#ctx0" brushRef="#br0" timeOffset="7371.54">6583 2667 0,'0'0'0,"21"-21"0,-21 0 15,21 21-15,-21 21 16,0 0-1,0 21-15,0-20 0,0 20 0,0 0 16,0 22-16,0-22 0,-21 0 0,21 22 16,0-22-16,-21 22 0,21-1 15,0-20-15,0 20 0,0-21 0,0 1 16,0-1-16,0 0 0,0 1 16,0-22-16,0 0 0,0 0 0,0 0 15,0-42 16,0 0-31,0 0 16,0 0-16,0-22 16,0 22-16,0-21 0,0-22 15,0 22-15,21 0 0,0-1 0,0 22 16,0-21-16,22 21 0,-1-22 16,0 22-16,1 0 0,-1 21 0,22-21 15,-22 21-15,0 0 0,22 0 16,-22 0-16,0 21 0,1 0 15,-1 0-15,-21 1 0,0-1 0,22 21 16,-43-21-16,0 22 0,0-1 0,0-21 16,0 21-16,0 1 0,-21-22 15,-1 21-15,-20-21 0,0 1 16,-1-1-16,1 0 0,0 0 0,-22 0 16,22 0-16,0-21 0,-1 0 0,1 22 15,0-22-15,20 0 0,-20 0 16,0 0-16,42-22 15,0 1-15,0 0 0,42 0 16,-21 0-16,22 0 0,-1-1 16</inkml:trace>
  <inkml:trace contextRef="#ctx0" brushRef="#br0" timeOffset="7864.55">7832 2985 0,'0'0'0,"0"-22"0,-22 1 16,1 21-16,0 0 16,0 0-16,-21 0 0,20 0 0,1 0 15,-21 21-15,21 1 0,0-1 16,-22 0-16,22 21 0,0-21 0,-21 22 16,20-1-16,1 0 0,0 1 0,0-1 15,21 0-15,0 1 0,0-1 16,0-21-16,0 22 0,0-22 15,0 0-15,21 0 0,-21 0 0,21-21 16,0 0-16,1 0 0,20 0 16,-21 0-16,0 0 0,22 0 0,-1 0 15,-21-21-15,21 0 0,1 0 16,-22 0-16,21-1 0,-21 1 0,1-21 16,-1 21-16,0-22 0,0 1 15,-21 0-15,0-1 0,0 22 0,0-21 16,0 21-16,0 0 0,0-1 15,0 1-15,-21 21 16,21 21-16,-21-21 0,0 22 16,-1 20-16,1-21 0,21 21 15,0-20-15,-21 20 0,21 0 16,0-21-16,0 22 0,0-22 0,0 21 16,0-21-16,21 1 0,-21-1 15,21 0-15,22-21 0,-22 21 0,21-21 16,1 0-16,-22 0 0,21 0 0,0 0 15,1-21-15,-1 0 0,0 0 16,-20-1-16,20 1 0</inkml:trace>
  <inkml:trace contextRef="#ctx0" brushRef="#br0" timeOffset="8111.41">8594 2900 0,'0'0'0,"-43"-64"31,22 64-31,0 0 15,0 22-15,0-1 0,-1 0 16,1 21-16,0-21 0,0 22 0,0-1 16,21 0-16,-21 22 0,21-22 15,-22 1-15,22-1 0,0 0 0,0 1 16,0-1-16,0 0 0,0-21 0,22 1 16,-1-1-16,0 0 0,0 0 15,0-21-15,0 0 0,1 0 0,20 0 16,-21 0-16,21 0 0,1 0 15,-22-21-15,21 0 0,1 0 16,-1-1-16,-21-20 0</inkml:trace>
  <inkml:trace contextRef="#ctx0" brushRef="#br0" timeOffset="8656.04">9123 2561 0,'-64'127'31,"64"-84"-31,0 20 0,-21-21 16,0 1-16,21 20 0,0-20 0,-21 41 15,21-41-15,-21 20 16,21-42-16,0 22 0,0-1 0,0-21 16,0 0-16,0 0 0,0 1 0,0-1 15,0-42 16,0-1-31,0 1 0,0-21 16,0 21-16,21 0 0,0-22 16,0 22-16,21-21 0,-20 21 0,-1-22 15,21 22-15,0 0 0,-20-21 16,20 42-16,-21-22 0,0 1 0,22 21 16,-22 0-16,0 0 0,0 0 15,-21 21 1,-21 1-1,0-22-15,0 21 0,-1 0 16,-20-21-16,21 21 0,-21-21 0,-1 21 16,1 0-16,0-21 0,-1 22 0,1-22 15,21 0-15,0 0 0,21 21 16,0 0-16,0 0 16,0 0-16,0 0 15,21 1-15,0-1 0,0 0 0,21 0 16,-20 0-16,-1 0 0,21 1 0,-21-1 15,0 0-15,22 0 16,-22 0-16,0 0 0,0 1 0,0-1 16,1 0-16,-22 0 0,0 0 15,0 0 1</inkml:trace>
  <inkml:trace contextRef="#ctx0" brushRef="#br0" timeOffset="9184.79">3408 4170 0,'-43'0'16,"86"0"-16,-107 0 0,43 0 0,-21 0 16,42-21-16,21 0 31,21 21-31,-21 0 0,43 0 15,-22 0-15,22 0 0,20-22 16,1 22-16,21 0 0,0 0 0,0 0 16,21-21-16,21 21 0,21 0 15,0 0-15,1 0 0,-1 0 0,22 0 16,20 0-16,-20 0 0,20 0 0,1 0 16,0 0-16,-1 0 0,1 0 15,0 0-15,21 0 0,-22 0 16,1 0-16,0 0 0,-22 0 0,1 0 15,-22 0-15,0 0 0,1-21 16,-22 21-16,-21 0 0,-21 0 0,-1 0 16,-20 0-16,-21-21 0,-1 21 15,-21 0-15,-20 0 0,-1 0 0,-42 0 32,-1 0-17</inkml:trace>
  <inkml:trace contextRef="#ctx0" brushRef="#br0" timeOffset="9939.64">1545 5038 0,'0'0'0,"21"42"31,0-42-31,1 0 0,-1 0 0,21 0 16,-21-21-16,0 0 16,1 0-16,-1-1 0,0 1 15,0 0-15,0-21 0,0 21 0,1-1 16,-22-20-16,0 21 0,0 0 16,0 0-16,0-1 0,0 1 0,0 0 15,0 0-15,0 0 0,-22 21 16,1 0-16,0 21 15,21 0-15,0 21 16,0 1-16,0-1 0,0 22 16,0-22-16,0 21 0,0 1 15,0-1-15,0 1 0,0-1 0,0 1 16,0-22-16,0 22 0,0-22 16,0 22-16,0-22 0,0 0 0,0 1 15,0-22-15,-21 21 0,0-21 16,0 0-16,-1 1 0,1-22 15,-21 0-15,21 0 0,0 0 16,-22 0-16,1 0 0,21 0 0,-22-22 16,1 22-16,0-21 0,-1 0 15,1 0-15,21-21 0,-21 20 16,20 1-16,1 0 0,21 0 16,0-21-16,0 20 0,21-20 15,1 21-15,20-21 0</inkml:trace>
  <inkml:trace contextRef="#ctx0" brushRef="#br0" timeOffset="10171.5">2180 4805 0,'0'0'0,"21"42"16,-21-21 0,0 1-16,0 20 0,0-21 0,0 21 15,0 1-15,0-1 0,0 0 0,0 1 16,0-1-16,0-21 15,0 22-15,0-1 0,0-21 0,0 21 16,0-20-16,0 20 0,-21-21 16,21 0-16,0 22 0,0-22 15,0 0-15,0-42 32</inkml:trace>
  <inkml:trace contextRef="#ctx0" brushRef="#br0" timeOffset="10347.4">1990 5313 0,'0'0'0,"-22"0"0,44 0 31,-1 0-31,0 0 16,21 0-16,-21 0 0,22 0 0,-1 0 15,22 0-15,-1-21 0,-21 21 0,22-21 16,-1-1-16,1 22 0,21-21 15,-22 0-15</inkml:trace>
  <inkml:trace contextRef="#ctx0" brushRef="#br0" timeOffset="10564.28">3556 4953 0,'0'21'15,"0"0"-15,0 1 16,0-1-16,0 21 0,0-21 15,0 22-15,0-22 0,0 21 0,0-21 16,0 22-16,0-22 0,0 0 16,-21 0-16,21 21 0,0-20 0,-21-1 15,21 0-15,0 0 0,0 0 16,21-21 0,0 0-16,0 0 0,0-21 0,22 0 15,-1 21-15</inkml:trace>
  <inkml:trace contextRef="#ctx0" brushRef="#br0" timeOffset="10888.18">4170 4995 0,'0'0'15,"0"-21"-15,0 0 0,-21 21 16,-1 0-16,1 0 16,0 21-16,-21 0 0,21 1 0,-1-1 15,-20 0-15,21 0 0,0 0 16,0 0-16,21 1 0,0-1 0,0 0 15,0 0-15,0 0 0,21 0 16,0-21-16,0 22 0,21-22 16,-20 0-16,-1 21 0,0 0 15,21-21-15,-21 0 0,1 21 0,-1-21 16,0 21-16,0-21 0,-21 21 16,0 1-16,0-1 0,-21 0 15,0 0-15,0-21 16,-22 21-16,1-21 0,21 0 0,-22 0 15,1 0-15,0 0 0,-1 0 0,1 0 16,21 0-16,-21 0 0,20-21 16,1 21-16,0-21 0,0-21 0,21 20 15</inkml:trace>
  <inkml:trace contextRef="#ctx0" brushRef="#br0" timeOffset="11052">3344 4699 0,'0'0'0,"-21"-21"0,0 21 16,0 0-16,0 0 0,-1 0 16,22 21-1,0 0 1,0 0-16,22-21 16,-1 0-16</inkml:trace>
  <inkml:trace contextRef="#ctx0" brushRef="#br0" timeOffset="11668.2">5376 4847 0,'0'0'0,"0"-42"0,0 21 0,0 0 0,0-22 15,0 22-15,0 0 0,21 0 16,-21 0-16,0-1 0,0 1 15,0 42 1,0 1-16,0-1 16,0 21-16,0 0 0,0 1 15,0 20-15,0 1 0,0-1 0,0-20 16,0 20-16,0 1 0,0-22 16,0 21-16,0-20 0,0-1 0,0 0 15,0 1-15,0-1 0,0 0 16,22-20-16,-1-1 0,0 0 15,0-21-15,0 0 0,0 0 0,1 0 16,20 0-16,0-21 0,1 0 0,-1-1 16,-21 1-16,21 0 0,1-21 15,-1 21-15,0-22 0,1 1 0,-22-22 16,21 22-16,-21-21 0,1-1 16,-1-21-16,0 22 0,-21-1 0,0-41 15,0 41-15,0 22 16,0 21-16,0-1 0,0 1 15,-21 21-15,0 0 16,-1 21-16,1 1 0,0-1 0,0 0 16,0 0-16,21 21 0,0-20 15,0 20-15,0 0 0,0-21 0,21 22 16,0-22-16,0 21 0,0-21 16</inkml:trace>
  <inkml:trace contextRef="#ctx0" brushRef="#br0" timeOffset="12039.99">6413 5165 0,'0'0'0,"22"0"0,-1 0 0,0-21 0,0 21 16,0-22-16,0 1 0,1 0 15,-1 0-15,-21 0 0,0 0 0,0-1 16,0 1-16,0 0 0,0 0 0,-21 0 16,-1 21-16,-20 0 0,21 0 15,0 0-15,0 0 0,-22 21 0,22 0 16,0 0-16,0 0 0,0 1 15,21 20-15,0-21 0,0 0 0,0 0 16,0 1-16,0 20 0,21-21 16,0 0-16,0 0 0,21 1 15,-20-22-15,20 21 0,-21 0 0,0-21 16,22 21-16,-22 0 0,-21 0 16,0 1-1,0-1-15,-21 0 0,-22-21 16,1 21-16,21-21 0,-22 0 15,1 21-15,0-21 0,21 0 0,-22 0 16,22 0-16,0 0 0,-21 0 16,20 0-16,22-21 15,0 0-15,0 0 0,22 0 16,20-22-16,0 22 0</inkml:trace>
  <inkml:trace contextRef="#ctx0" brushRef="#br0" timeOffset="12404">6879 5165 0,'21'21'16,"0"-21"-16,1 0 16,-1 0-16,0-21 15,0 21-15,0-21 0,0-1 0,22 1 16,-22 0-16,0 0 0,0 0 0,0 0 15,1-1-15,-22 1 0,0 0 16,0 0-16,0 0 0,-22 21 16,1 0-1,-21 21-15,21 0 0,-22 0 16,1 0-16,21 22 0,0-22 0,-22 21 16,22-21-16,0 22 0,0-1 15,21-21-15,0 22 0,0-22 0,0 0 16,0 0-16,0 0 0,0 0 0,0 1 15,21-22-15,21 21 0,-20-21 16,20 0-16,0 0 0,1 0 0,-1 0 16,0 0-16,1 0 0,20 0 0,-21-21 15,1-1-15,-1 22 0,0-21 16</inkml:trace>
  <inkml:trace contextRef="#ctx0" brushRef="#br0" timeOffset="12859.76">7874 5059 0,'0'-21'0,"0"42"0,0-85 0,0 43 15,0 0-15,-21 0 0,0 0 0,-1 21 16,1 0-16,0 0 0,0 0 16,-21 0-16,20 0 0,1 0 0,-21 21 15,21 21-15,0-21 0,-1 1 16,1 20-16,0 0 0,0-21 0,0 22 16,0-1-16,-1-21 0,22 22 15,0-22-15,0 21 0,0-21 16,0 0-16,0 1 0,0-1 0,0 0 15,22-21-15,-1 0 16,0 0-16,0 0 0,0 0 16,22 0-16,-22-21 0,21 0 0,-21-1 15,22 1-15,-22 0 0,21 0 0,0-21 16,-20-1-16,20 1 0,-21 0 16,21-22-16,-20 22 0,-1-22 0,0 1 15,0-1-15,0 1 0,0-1 16,1 22-16,-1-22 0,-21 22 0,0 21 15,0-21-15,0 20 0,0 44 32,0-1-32,-21 21 0,-1 0 15,1 1-15,0-1 0,21 22 0,0-1 16,-21 1-16,21-22 0,-21 21 16,21-20-16,0 20 0,0-20 0,0-1 15,0-21-15,0 21 0,0-20 0,21-1 16,0 0-16,0 0 0,0-21 15,1 0-15,20 0 0,-21 0 16,0 0-16</inkml:trace>
  <inkml:trace contextRef="#ctx0" brushRef="#br0" timeOffset="13622.47">9567 4318 0,'0'0'0,"21"-21"0,-21 0 16,22 0-16,-22-1 0,0 1 15,0 0-15,0 0 16,0 42-1,0 21-15,0-20 16,-22 20-16,1 21 0,21-20 16,-21 20-16,0 1 0,21-1 0,-21 22 15,0-22-15,-1 22 0,1-21 16,21-1-16,-21 1 0,21-1 0,-21-21 16,21 1-16,0-1 0,0 0 15,0-20-15,0-1 0,0 0 0,21 0 16,0-21-16,0 0 0,22 0 0,-22 0 15,21 0-15,1-21 0,20 0 16,-21 0-16,22-22 0,-1 22 0,1-21 16,21-1-16,-22-20 0,1 21 0,-22-22 15,21 1-15,-20-1 0,-1 1 16,-21-1-16,0 22 0,1-43 16,-22 22-16,0-1 0,0 1 0,-22-1 15,1 22-15,-21-22 0,0 22 16,20 21-16,-41 0 0,21-1 0,-1 22 15,-20 0-15,-1 0 0,22 22 16,-22 20-16,22 0 0,0 1 0,-22 20 16,43 1-16,-21-1 0,21 1 0,-1-1 15,1 1-15,21-1 0,0 1 16,0-1-16,0 1 0,0-22 0,21 0 16,1 1-16,20-1 0,-21-21 15,43 0-15,-22 0 0,0 1 0,22-22 16,-1 0-16,1 0 0,-1 0 15,-20 0-15,20-22 0,1 22 16,41-42-16,-62 0 0,20 21 16</inkml:trace>
  <inkml:trace contextRef="#ctx0" brushRef="#br0" timeOffset="14034.75">10710 4699 0,'0'0'0,"0"21"31,-21 22-31,21-22 0,-21 21 0,21-21 15,0 22-15,-21-1 0,21-21 16,0 21-16,0-20 0,-21 20 16,21-21-16,-22 0 0,22 0 0,0 1 15,0-1-15,-21-21 16,21-21 0,0-1-16,0 1 15,0 0-15,0 0 0,21 0 16,-21-22-16,22 22 0,-1-21 0,0 0 15,-21-1-15,21 1 0,0 0 0,0-1 16,1 22-16,20-21 0,-21 21 16,0 21-16,0 0 0,1 0 0,20 0 15,-21 0-15,0 21 0,0 0 0,1 21 16,-22-21-16,21 22 16,-21-1-16,0 0 0,0 1 0,0-1 15,0 0-15,0 1 0,0-22 0,0 21 16,0-21-16,-21 1 0,21-1 15,0 0-15,21-21 32,0-21-32,21 0 15,-21-1-15,1 1 0,41-42 16,-21 42-16</inkml:trace>
  <inkml:trace contextRef="#ctx0" brushRef="#br0" timeOffset="14839.8">11493 4297 0,'0'0'0,"0"-42"0,0-1 0,0 22 16,0-21-16,0 21 0,0-22 15,0 22-15,0 0 0,0 42 16,0 21-16,0-20 16,0 20-16,0 21 0,0-20 15,0 20-15,-21-20 0,21 20 0,0-21 16,-21 22-16,21-1 0,0 1 0,0-22 15,-21 22-15,21-1 0,-21-20 16,21 20-16,0-21 0,0 1 16,0-22-16,0 21 0,0-21 0,0 1 15,21-22-15,0 0 0,21 0 16,-20 0-16,-1 0 0,0 0 16,21-22-16,-21 22 0,22-21 15,-22 0-15,21-21 0,-21 21 0,1-1 16,20-20-16,-21 21 0,0-21 0,0 20 15,-21-20-15,0 21 16,22 0-16,-1 0 0,-21 42 16,0 0-1,0 0-15,0 21 0,0-20 16,0-1-16,0 21 0,-21-21 0,21 22 16,-22-22-16,22 21 0,0-21 15,0 0-15,0 1 0,0-1 16,0 0-16,22 0 15,-1-21-15,0 0 0,0 0 16,21 0-16,-20-21 0,20 0 0,0 0 16,1-1-16,-22 1 0,21-21 0,0 21 15,-20-22-15,-1 1 0,21 0 16,-21-1-16,0 22 0,-21-21 0,22 21 16,-22 0-16,0-1 0,21 1 0,-21 42 31,0 22-16,-21-22-15,21 0 0,-22 21 16,1 1-16,0-1 0,21 0 16,-21 1-16,0-1 0,21 0 0,-21 22 15,-1-22-15,22 1 0,-21 20 0,21-21 16,0 22-16,0-1 0,0 1 16,0-1-16,0 1 0,0-1 0,0 1 15,0-1-15,0-20 0,0 20 0,-21-20 16,21 20-16,-21-21 0,21 1 15,-21-22-15,0 21 0,-1-21 0,-20 1 16,0-1-16,21 0 0,-43-21 16,22 0-16,-22 0 0,22 0 15,-22-21-15,1 0 0,-1 21 0,1-43 16,-1 22-16,22 0 0,-21-21 0,20 20 16,-41-41-16,62 21 0,1-1 15,21 1-15,0 21 0,0-22 16,0 1-16,21 0 0,22-1 0,-22 1 15</inkml:trace>
  <inkml:trace contextRef="#ctx0" brushRef="#br0" timeOffset="15014.17">13695 4868 0,'0'0'15,"-21"0"-15</inkml:trace>
  <inkml:trace contextRef="#ctx0" brushRef="#br0" timeOffset="15956.38">13589 4911 0,'0'0'0,"-21"0"0,-64 42 31,85-63-15,0 0-16,21 0 0,0-1 15,22 1-15,-1-21 0,-21 0 16,43 20-16,-22-20 0,22 0 16,-1-1-16,-21 1 0,22-21 0,-22 20 15,22-20-15,-43-1 16,21 1-16,-21-1 0,1 1 0,-22 20 0,0 1 16,0 0-16,0-1 0,0 22 0,-22 0 15,1 0-15,0 21 0,0 0 16,-21 0-16,20 0 0,-20 21 0,21 21 15,0 1-15,-22-1 16,22 22-16,0 20 0,0-20 0,21 20 16,-21 1-16,21 0 0,-21-1 0,21 1 15,0 21-15,0-21 0,-22 20 16,22-20-16,-21 21 0,21 0 0,-21-22 16,0 22-16,21 0 0,-21 0 0,21-21 15,-21 20-15,21-20 0,-22 0 16,22-1-16,0 1 0,0 0 0,0-1 15,0-20-15,0-1 0,0 1 16,22-22-16,20 43 0,-21-64 0,21 0 16,-20 0-16,-1-21 0,21 0 15,0-21-15,-20 0 0,20 0 16,0-21-16,1-1 0,-1-20 0,0 20 16,1-20-16,-1-1 0,0 1 0,1-1 15,-22-20-15,0 20 0,0-20 16,-21-1-16,0 0 0,-42-105 15,-1 105-15,1 22 0,0-22 16,-22 0-16,22 22 0,-22-1 0,1 22 16,21-22-16,-22 22 0,22 21 0,-1-21 15,22 20-15,-21-20 0,21 21 16,0 0-16,-1 21 0,22-21 0,0-1 16,0 1-16,0 0 0,22 0 0,-1 0 15,0 21-15,21-21 0,1-1 16,-1 1-16,21 0 0,-20 0 15,20 0-15,1 0 0,-1-1 16,-20 1-16,-1 21 0,21-21 0,-20 0 16,-22 0-16,0 0 0,0 21 0,0 0 15,-21-22-15,0 44 16,-21-1 0,0 0-16,0 21 0,0-21 0,0 22 15,-1-1-15,22 0 0,0-20 16,-21 20-16,21 0 0,0 1 0,0-22 15,0 0-15,0 0 0,0 0 16,21 0-16,1 1 0,-1-22 16,0 0-16,21 0 0,-21 0 0,22 0 15,-1 0-15,-21-22 0,22 1 16,-1 0-16,0 0 0,-21 0 0,22-22 16,-22 1-16,21 21 0,-42-21 0,21-1 15,-21 22-15,0-21 0,0 21 16,0-22-16,-21 22 0,0 0 0,0 0 15,0 0-15,-22 21 0,22 0 16,-21 0-16,0 0 0,-1 0 0,22 0 16,-21 21-16,21 0 0,-22 0 0,22 0 15,21 0-15,0 1 16,0-1-16,0 0 0,0 0 0,21 0 0,0 0 16,1 1-16,-1-22 0,21 0 15,0 21-15,-20-21 0,20 0 16,0 0-16,-21 0 0</inkml:trace>
  <inkml:trace contextRef="#ctx0" brushRef="#br0" timeOffset="16340.3">15028 4636 0,'0'0'0,"0"-22"0,0 1 0,0 0 16,0 0-16,0 0 0,0 0 16,0-1-16,0 1 0,21 0 0,1 0 15,-1 21-15,0-21 0,21 0 16,-21 21-16,1 0 0,20 0 0,0 0 15,-21 0-15,22 21 0,-1 0 16,-21 0-16,22 0 0,-22 0 16,21 1-16,-21 20 0,0-21 0,1 21 15,-22 1-15,0-22 0,0 21 16,0 1-16,0-1 0,-22-21 0,1 0 16,0 0-16,-21 22 0,21-43 15,-1 0-15,1 0 16,21-21-1,0-1-15,0 1 0,0 0 16,0 0-16,21-21 0,1 20 0,-1-20 16,0 21-16,0-21 0,0-1 15,0 22-15,1-21 0,20-22 16,0 22-16,-21 21 0,1 0 16,-1-1-16,0 1 0,0 21 15,-21-21-15,21 21 0,-21 21 16</inkml:trace>
  <inkml:trace contextRef="#ctx0" brushRef="#br0" timeOffset="16975.9">5757 6519 0,'0'-42'16,"0"84"-16,-21-105 0,0 42 0,21 0 16,0-22-16,0 22 0,0 0 0,-21 0 15,21 0-15,0-1 0,0 1 16,-21 21-1,21 21-15,0 22 0,0-1 16,0 0-16,0 1 0,0 20 16,0-20-16,0 20 0,0-21 0,0 22 15,0-22-15,0 1 0,0-1 16,0 0-16,-22-21 0,22 22 16,0-22-16,0 0 0,0 0 0,0 0 15,22-21 1,-1 0-1,0 0-15,0-21 0,0 0 0</inkml:trace>
  <inkml:trace contextRef="#ctx0" brushRef="#br0" timeOffset="17260.74">6181 6689 0,'0'0'0,"42"21"31,-42 0-16,21-21 1,0 0-16,-21-21 16,21 0-16,-21 0 0,22-1 15,-22 1-15,0 0 16,0 0-16,0 0 0,-22 21 16,22-21-16,-21 21 0,0 0 15,0 0-15,0 0 0,21 21 16,-21 0-16,-1 0 0,22 0 15,0 0-15,0 1 0,0-1 16,22-21-16,-1 21 16,0-21-16,0 0 0,21 0 0,1 0 15</inkml:trace>
  <inkml:trace contextRef="#ctx0" brushRef="#br0" timeOffset="17739.88">7451 6435 0,'0'0'0,"0"-21"16,0-22-16,-22 22 0,1 0 15,0 21-15,0-21 0,0 21 0,0 0 16,-1 0-16,-20 0 0,21 0 0,0 0 16,0 0-16,-1 0 15,-20 42-15,21-21 0,0 0 0,0 22 16,-1 20-16,1-20 0,0-1 15,21 0-15,0 22 0,0-22 0,0 0 16,0 1-16,0-22 0,0 21 0,0-21 16,21 1-16,0-1 0,1-21 15,-1 0-15,0 0 0,21 0 0,-21 0 16,1 0-16,20 0 0,-21-21 0,0-1 16,22 1-16,-22 0 0,21-42 15,-21 41-15,0-20 16,1 0-16,-22 21 0,0-22 0,0 1 0,0-43 15,0 64 1,0 0-16,0 0 0,0 0 0,0 42 31,0 0-31,0 0 0,0 0 0,0 22 16,0-22-16,0 21 0,0 0 16,0-20-16,0 20 0,21 21 15,-21-41-15,21-1 0,-21 0 0,21 0 16,0 0-16,0-21 15,1 0-15,-1 0 0,0 0 16,0 0-16,0 0 0</inkml:trace>
  <inkml:trace contextRef="#ctx0" brushRef="#br0" timeOffset="18100.91">7853 6498 0,'-21'-21'16,"42"42"-16,-42-63 0,21 21 0,-22 0 0,22-1 15,0 1-15,0 0 16,22 21-16,-1 0 16,0 21-16,0 0 0,21-21 15,-20 22-15,-1 20 0,21-21 16,-21 0-16,0 22 0,1-22 16,-1 21-16,-21-21 0,0 22 0,21-22 15,-21 21-15,0-21 0,0 0 16,0 1-16,0-1 0,0 0 0,0 0 15,-21-21-15,0 21 16,-1-21 0,22-21-16,0 0 0,0 0 15,0 0-15,0-1 0,0 1 16,0 0-16,22-21 0,-22 21 0,21-22 16,-21 22-16,0-21 0,21-1 0,0 22 15,-21 0-15,21 0 16,0-21-16,1 42 0,-1-22 0,0 1 15,0 21-15,0 0 0,0-21 0</inkml:trace>
  <inkml:trace contextRef="#ctx0" brushRef="#br0" timeOffset="18487.82">8530 6392 0,'0'-21'16,"21"21"15,0 0-15,1 0-16,-1 0 0,0 21 15,0-21-15,0 22 0,0-1 0,1 0 16,-1 0-16,0 0 0,0 0 0,0 22 16,0-22-16,-21 21 0,22 1 15,-22-1-15,0-21 0,0 43 16,0-43-16,0 0 0,-22 0 15,1 0-15,0 0 16,0 1-16,0-22 16,21-22-1,0 1-15,0 0 16,0 0-16,0 0 0,0 0 16,0-1-16,21-20 0,0 21 0,0-21 15,0 20-15,1-20 0,-1 0 16,0 21-16,0-22 0,0 22 0,0-21 15,1 21-15,20-1 0,-21 22 0,0-21 16,22 21-16</inkml:trace>
  <inkml:trace contextRef="#ctx0" brushRef="#br0" timeOffset="19792.13">9440 6519 0,'21'0'0,"64"-42"31,-85 21-31,21 0 16,0 0-16,-21-1 0,0 1 0,0 0 16,0 0-16,0 0 0,0 0 0,0-1 15,0 1-15,0 0 0,-21 0 16,0 21-16,0 0 0,0 0 16,0 0-16,-1 0 0,1 0 0,0 21 15,0 0-15,-21 22 0,20-22 16,1 21-16,0 0 0,0-20 15,0 20-15,0 0 0,-1 1 0,22-1 0,0 0 16,0-21-16,0 1 16,0 20-16,0-21 0,22 0 15,-1-21-15,0 0 0,0 0 0,0 0 16,0 0-16,1 0 16,-1 0-16,0-21 0,0 0 0,0 0 15,0 0-15,1-1 0,-22-20 0,21 21 16,0-21-16,-21-1 0,0 22 15,0-21-15,21-1 0,-21 22 0,0-21 16,0 21-16,0 0 0,0-1 0,0 44 31,0-1-15,0 0-16,0 21 0,0-21 0,-21 22 0,21-1 16,0 0-16,0-20 15,0 20-15,0-21 0,0 21 0,0-20 16,0-1-16,0 0 0,21 0 0,0-21 15,0 0-15,-21 21 0,22-21 16,-1 0-16,0 0 0,21 0 0,-21-21 16,1 0-16,20 21 0,-21-21 0,0 0 15,22-22-15,-22 22 0,0 0 16,0-21-16,21 20 0,-20-20 0,-1 0 16,0-1-16,0 22 0,-21-21 0,21 21 15,-21 0-15,21-1 0,-21 44 31,-21-1-15,0 0-16,21 0 0,0 21 16,-21-20-16,0-1 0,21 21 0,-21-21 15,21 22-15,0-22 0,0 0 0,0 0 16,0 0-16,0 0 0,21-21 16,0 22-16,0-22 0,21 0 15,-20 0-15,20 0 0,21 0 0,-20-22 16,-22 1-16,21 21 15,-21-21-15,1 0 0,20-21 0,-21 20 0,0 1 16,-21-21-16,21 21 0,1-43 16,-22 43-16,0 0 15,0 0-15,0 0 0,0-1 0,0 44 32,0-1-32,0 0 15,-22 21-15,22 1 0,-21-1 0,21 0 16,-21 1-16,21 20 0,0-21 0,0 22 15,0-1-15,0-20 0,0 20 0,0 1 16,0-1-16,0 1 0,0 63 16,0-64-16,0 1 0,0-1 15,0 1-15,-21-1 0,21-20 0,0 20 16,-21-21-16,21 22 0,0-22 16,-21 1-16,-1-1 0,22-21 15,-21 0-15,0 0 0,0 1 0,0-1 16,0-21-16,-1 0 0,1 0 15,0-21-15,21-1 0,0 1 16,-21-21-16,21 21 0,0-22 0,0 1 16,0-21-16,21 20 0,0-41 0,22 20 15,-22-21-15,21 22 0,-21-22 0,22 1 16,-1-1-16,21 0 0,-20 1 16,-1-1-16,22 0 0,-22 1 0,0-1 15,22 21-15,-22 22 0,0-21 16,-20 20-16,20 22 0,-21-21 15,0 21-15,0-1 0,-42 22 16,-21 22 0,21-1-16,0 21 0,-22-21 15,22 0-15,21 22 0,0-22 0,-21 0 16,21 21-16,0-20 0,0-1 16,21 0-16,0 0 0,0-21 0,1 21 15,20-21-15,-21 0 0,21 21 0,-20-21 16,-1 0-16,0 0 0,0 22 15,0-22-15,-21 21 16,0 0-16,-21-21 16,0 0-16,0 21 15,0-21-15,-1 0 0,1 0 16,0 21-16,0-21 0,-21 0 0,20 21 16</inkml:trace>
  <inkml:trace contextRef="#ctx0" brushRef="#br0" timeOffset="20643.83">5355 8382 0,'0'0'0,"0"-21"0,0 0 16,0 0-16,0-1 16,0 1-16,0 0 0,0 0 15,0 0-15,21 0 0,-21-1 16,21 22-16,-21-21 0,22 0 0,-1 21 16,0 0-16,0 0 0,0 21 15,0 0-15,1 1 0,20 20 0,-21 0 16,0 1-16,0-1 0,1 21 0,-1-20 15,-21-1-15,0 22 0,0-22 16,-21 21-16,-1-20 0,1-1 0,-21 0 16,0 1-16,20-1 0,-20 0 0,0 1 15,-1-22-15,1 0 16,0 0-16,-1-21 0,1 0 0,0 0 16,-1 0-16,22 0 0,-21 0 0,21 0 15,0-21-15,-1 0 0,22 0 16,-21-22-16,21 22 0,0-21 0,0 0 15,21-1-15,-21 1 0,22 0 16,-1-1-16,0 22 0,0-21 0,0 21 16,0-1-16,22 1 0,-22 21 0,21 0 15,1 0-15,-1 0 0,-21 21 16,21 1-16,1 20 0,-22 0 0,0-21 16,0 22-16,0-1 0,-21 0 15,0 1-15,22-1 0,-22 0 16,21 1-16,-21-22 0,21 21 0,-21-21 15,0 1-15,21-1 0,0 0 16,0-21-16,1 0 16,-1 0-16,0-21 0,0 0 15,0-1-15,22 1 0</inkml:trace>
  <inkml:trace contextRef="#ctx0" brushRef="#br0" timeOffset="20800.97">6265 8636 0,'21'0'0,"-42"0"0,42-21 15,1 0 64</inkml:trace>
  <inkml:trace contextRef="#ctx0" brushRef="#br0" timeOffset="21700.66">7895 8001 0,'0'-21'15,"0"42"-15,0-63 0,0 21 0,0-1 16,0 1-16,0 0 0,0 0 15,-21 0-15,0 0 0,0 21 16,-1 0-16,-20 0 0,21 0 0,-21 0 16,-1 0-16,22 0 0,-21 21 15,-1 21-15,22-21 0,-21 22 0,21 20 16,0-21-16,-22 22 0,22-1 0,0 1 16,21-1-16,-21 1 0,0-1 15,-1 1-15,22-22 0,-21 22 0,21-22 16,0 0-16,0 1 0,0-1 15,0 0-15,21-20 0,1-1 0,20 21 16,-21-42-16,0 21 0,22-21 16,-1 0-16,0 0 0,1 0 0,20-21 15,-21 0-15,22 0 0,-1 0 16,-20-22-16,20 22 0,1 0 0,-22-21 16,0-1-16,1 22 0,-1-21 0,0-1 15,1 1-15,-22 0 0,0-1 16,0 1-16,0 0 0,-21 21 15,22-22-15,-22 22 0,0 0 0,0 0 0,0 0 16,-22 21 0,1 0-16,0 21 0,21 0 0,-21 0 15,0 0-15,0 22 0,-1-22 16,1 21-16,0-21 0,0 22 16,0-1-16,21-21 0,0 21 0,-21-20 15,21 20-15,0-21 0,0 0 0,0 22 16,0-22-16,21-21 0,0 21 15,0-21-15,0 0 0,0 0 0,22 0 16,-1 0-16,-21 0 0,22-21 16,-1 0-16,-21-1 0,21 1 0,1 0 15,-1 0-15,0 0 0,-20-22 0,41-20 16,-42 42-16,0-22 16,-21 1-16,0 0 0,0 21 0,-21-22 15,0 1-15,-21 0 0,21 20 0,-22 1 16,1 0-16,21 21 15,-22 0-15,1 0 0,0 0 0,-1 0 16,22 21-16,-21 0 0,21 1 0,-22-1 16,22 21-16,0-21 0,21 0 15,0 22-15,0-22 0,0 0 0,0 0 16,0 22-16,0-22 0,21 0 16,0-21-16,1 0 0,20 0 15,-21 0-15,21 0 0,1-21 0,-1 21 16</inkml:trace>
  <inkml:trace contextRef="#ctx0" brushRef="#br0" timeOffset="21960.4">9080 7811 0,'0'-22'0,"0"44"0,0-65 16,0 22-16,-21 21 0,0 0 15,0 0-15,21 21 0,0 0 16,-21 1-16,0 20 0,21 0 0,-22 1 15,22-1-15,0 21 0,0-20 0,0 20 16,0 1-16,0-22 0,0 22 16,-21-22-16,21 0 0,0 1 15,0-1-15,0-21 0,0 21 0,0-20 0,0-1 16,0 0-16,0 0 0,0 0 16,21-21-16,1 0 15,-1 0-15,0-21 0,0 0 16,0 21-16,0-21 0,22-22 0</inkml:trace>
  <inkml:trace contextRef="#ctx0" brushRef="#br0" timeOffset="22208.35">9419 7705 0,'0'-21'16,"0"42"-16,0-64 0,-21 65 15,0-1-15,21 0 16,-21 21-16,-1 1 15,22-1-15,-21 0 0,0 1 0,0 20 16,21 1-16,-21-1 0,21-21 0,-21 22 16,21-22-16,0 22 0,-22-22 15,22 0-15,0-20 0,0 20 0,0-21 16,0 21-16,0-20 0,0-1 16,0 0-16,22-21 0,-1 0 15,0 0-15,0 0 0,21 0 16,-20-21-16,-1 0 0</inkml:trace>
  <inkml:trace contextRef="#ctx0" brushRef="#br0" timeOffset="22581.13">9525 8361 0,'0'0'0,"-21"0"0,21 21 15,-21-21-15,21 21 16,21-21-1,0 0-15,0 0 16,0 0-16,0-21 0,1 21 16,20-21-16,0 0 15,-21 0-15,1-1 0,-1 1 0,0 21 16,-21-21-16,0 0 0,0 0 0,0 0 16,0-1-16,0 1 0,0 0 15,-21 21-15,0 0 16,-1 0-16,1 21 0,0 0 15,0 1-15,0-1 0,0 21 0,-22 22 16,43-43-16,0 21 0,0-21 16,0 22-16,0-22 0,0 0 15,0 0-15,0 0 0,0 0 0,21 1 16,-21-1-16,22-21 0,20 0 0,-21 21 16,0-21-16,22 0 0,-1 0 15,0 0-15,-21 0 0,85-42 16,-63 20-16</inkml:trace>
  <inkml:trace contextRef="#ctx0" brushRef="#br0" timeOffset="22853.46">10477 8107 0,'0'-21'16,"0"42"-16,0-85 0,0 43 0,0 0 0,-21 21 16,0 0-1,0 0-15,0 21 0,0 0 16,-1 1-16,1 20 0,0-21 15,0 21-15,0 1 0,0-1 16,-1-21-16,1 22 0,21-1 0,0 0 0,0-21 16,0 22-16,0-1 15,0-21-15,0 0 0,21 1 16,1-1-16,-1-21 0,0 0 0,0 0 16,0 0-16,0 0 0,22 0 0,-22 0 15,21 0-15,-21-21 0,22-1 16,-1 1-16,-21 0 0,22 0 0,-1 0 15,-21-22-15,21 22 0,-20-21 0</inkml:trace>
  <inkml:trace contextRef="#ctx0" brushRef="#br0" timeOffset="23120.26">10985 7705 0,'0'0'0,"22"-43"0,-22 22 16,0-21-16,0 21 0,0 0 0,-22 42 31,1 21-16,0-21-15,0 22 0,0-1 0,0 0 16,21 22-16,-22-22 0,1 22 0,0-1 16,0 1-16,0-22 0,21 21 15,0-20-15,0-1 0,0 0 0,0 1 16,0-1-16,0-21 0,0 0 0,0 1 16,0-1-16,0 0 0,21 0 15,0-21-15,0 0 0,0 0 16,1 0-16,-1 0 15,0 0-15,0-21 0,0 0 16,0 0-16,1-1 0,20 1 16</inkml:trace>
  <inkml:trace contextRef="#ctx0" brushRef="#br0" timeOffset="23350.05">11451 8001 0,'-21'42'31,"0"-20"-31,0-1 0,21 0 16,-22 0-16,1 21 0,21-20 16,0-1-16,-21 21 0,21-21 0,-21 0 15,21 22-15,0-22 0,0 0 16,0 0-16,0 0 0,0 1 16,0-1-16,21-21 15,0 0-15,0 0 16,22 0-16,-22-21 0,21-1 0,-21 1 15,22 0-15,-1 0 0</inkml:trace>
  <inkml:trace contextRef="#ctx0" brushRef="#br0" timeOffset="24092.63">11980 7959 0,'0'0'0,"-21"0"15,0 21-15,0 0 16,0 0-16,-1 0 0,22 1 0,-21-1 0,0 0 15,0 21-15,0-21 0,21 22 0,0-22 16,0 0-16,0 0 0,0 22 16,0-22-16,0 0 0,0 0 15,0 0-15,21-21 16,0 0-16,0 0 0,0 0 16,22 0-16,-22 0 0,0 0 0,0 0 15,0-21-15,1 0 0,-22 0 16,0 0-16,0-1 15,0 1-15,0 0 0,0 0 0,0 0 16,-22-22-16,1 22 0,21 0 0,-21-21 16,0 21-16,0-1 0,0 1 15,21 0-15,0 0 0,0 0 0,0 0 16,0-1-16,21 22 16,0-21-16,21 21 0,-21 0 15,22 0-15,-22 0 0,21 0 0,1 0 16,-1 0-16,-21 21 0,21 1 0,-20-1 15,20 0-15,-21 0 0,-21 21 16,21-20-16,-21 20 0,21-21 16,-21 21-16,0-20 0,0-1 0,0 21 15,0-21-15,0 0 0,0 1 16,0-1-16,0 0 0,0 0 0,0 0 16,-21-21-16,21-21 46,0 0-46,0 0 0,0 0 0,0-1 16,0 1-16,0-21 0,21 21 16,1-22-16,-1 1 0,0 0 0,0-1 15,0-20-15,22 21 0,-22-1 16,21 22-16,-21-21 0,22 21 16,-1-1-16,0 1 0,1 21 0,-22 0 15,21 0-15,-21 21 0,0-21 0,1 43 16,-1-22-16,0 21 0,0 1 15,-21-1-15,0 0 0,0 43 16,0-43-16,0 1 0,0 41 16,0-63-16,0 22 0,-21-22 15,0 0-15,21 0 0,0 0 0,-21 1 16,-1-22-16,22 21 0,-21-21 0,0 0 31,21-21-15,-21-1-16,21 1 0,0 0 15,0 0-15</inkml:trace>
  <inkml:trace contextRef="#ctx0" brushRef="#br0" timeOffset="24308.51">12192 7430 0,'0'0'0,"-21"0"0,-22-22 0,22 22 15,0 0-15,0 0 0,0 0 16,0 0-16,21 22 31,-22-1 1,1-21-17</inkml:trace>
  <inkml:trace contextRef="#ctx0" brushRef="#br0" timeOffset="24497.98">10837 7938 0,'0'0'0,"-106"21"32,128-21-32,20 0 15,-21 0-15,43 0 0,-22 0 16,21 0-16,1-21 0,-22 21 0,22 0 15,-22 0-15,22-22 0,-22 22 0,-21 0 16,0 0-16,0 0 0,-21-21 0</inkml:trace>
  <inkml:trace contextRef="#ctx0" brushRef="#br0" timeOffset="34185.62">1185 11070 0,'0'21'15,"21"-21"-15,1 0 0,-1 0 16,0 0-16,0 0 16,0 0-16,0 0 15,1-21-15,20 21 0,-21-21 16,0 0-16,0 0 0,1 21 0,20-21 16,-21-1-16,0 1 0,-21 0 15,21 0-15,-21 0 0,22 0 0,-22-1 16,0-20-16,0 21 0,-22 21 15,-20-21-15,21 0 0,-43 21 0,22 0 16,-21 0-16,-1 21 0,1 0 16,-1-21-16,1 42 0,-1-21 0,22 1 15,-1-1-15,22 21 0,-21-21 16,21 0-16,21 22 0,0-22 16,0 21-16,0 1 0,0-22 15,0 21-15,21-21 0,21 22 0,-21-22 16,22 21-16,20-21 0,-20 22 15,20-22-15,-21 21 0,22-21 0,-1 22 16,-20-22-16,-1 0 0,0 21 16,1-21-16,-22 1 0,0 20 0,-21-21 15,0 0-15,-42 22 0,21-22 16,-43 0-16,1 21 0,-1-21 0,-21 1 16,1-1-16,-1 0 0,0 0 15,1-21-15,-1 0 0,0 0 16,22 0-16,-1-21 0,1 0 15,21 0-15,-1-1 0,1 1 16,0 0-16,20-21 0,1 21 0,0-22 16,21 22-16,0-21 0,0 21 15,0-22-15,21 22 0,0 0 0,22-21 16,-1 20-16,22 1 0,-1 21 16,-21-21-16,22 0 0,21 21 0,-22 0 15</inkml:trace>
  <inkml:trace contextRef="#ctx0" brushRef="#br0" timeOffset="34828.26">1693 11345 0,'0'0'0,"0"22"0,0-1 0,0 42 15,0-42-15,0 1 0,0 20 16,0-21-16,0 21 0,-21 1 15,21-1-15,0-21 0,0 0 16,0 1-16,0-1 0,0 0 16,21-21-1,0 0-15,1 0 0,-1-21 16,21 21-16,-21-21 0,0-1 0,22-20 16,-22 21-16,0 0 15,21-22-15,1-20 0,-22 42 16,-21-22-16,0 22 0,21 0 15,-21 0-15,0 0 0,0 0 0,0-1 16,0 44 15,-21-22-31,21 21 0,0 21 16,0-21-16,0 0 0,0 22 0,0-1 16,0 0-16,0 1 0,0-1 15,0 0-15,0 22 0,0-1 0,0 1 16,0 21-16,0-22 0,0 22 15,0-22-15,0 22 0,0 0 16,0 63-16,0-64 0,0-20 16,0 21-16,0-22 0,-21 22 15,0-22-15,-1 1 0,1-22 0,0 22 16,0-22-16,0 0 0,-22 1 16,22-22-16,-21 21 0,0-21 0,-1 0 15,1-21-15,-22 0 0,1 0 16,-1 0-16,-20 0 0,-1-21 0,22-21 15,-22 21-15,0-22 16,1 1-16,20-21 0,-21-1 0,22 1 16,21-1-16,-1 1 0,1-1 15,21 1-15,0 20 0,21 1 0,0-22 16,0 22-16,21 0 0,0-1 16,21 22-16,-21-21 0,22 0 0,20-1 15,-20 1-15,20 0 0,1-22 16,20 22-16</inkml:trace>
  <inkml:trace contextRef="#ctx0" brushRef="#br0" timeOffset="35316.9">2307 11261 0,'0'0'0,"0"-21"0,0-1 16,0 44-1,0-1-15,0 0 0,0 0 16,0 0-16,0 22 0,0-1 0,-21-21 16,21 21-16,-21 1 0,21-22 15,0 21-15,0-21 0,-21 22 0,21-22 16,0 0-16,-22 0 0,22 0 16,0-42 30,0 0-46,0 0 0,0 0 0,0-22 16,22 22-16,-22-21 0,21 0 16,0-1-16,-21 1 0,21 0 0,0-1 15,0 1-15,1 0 0,20 20 16,-21-20-16,21 21 0,-20 21 0,20 0 16,-21 0-16,21 0 0,-20 21 15,20 21-15,-21-20 0,0 20 16,-21 0-16,0 1 0,0-1 0,0 0 15,0 1-15,0-1 0,0 0 0,0-21 16,-21 22-16,0-22 0,21 0 0,0 0 16,0 0-16,-21 1 15,42-22 17,-21-22-32,21 1 0,0 0 15,22-42-15</inkml:trace>
  <inkml:trace contextRef="#ctx0" brushRef="#br0" timeOffset="35568.75">3069 10880 0,'0'-21'0,"0"42"0,0-64 0,0 65 47,0-1-47,0 21 0,-21-21 0,21 22 16,0 20-16,0-21 0,0 22 15,0-22-15,-21 22 0,21-1 0,-21-20 16,-1 20-16,22-21 0,0 1 16,0-1-16,-21 0 0,21 1 0,0-22 15,0 0-15,0 0 0,21-21 32,1-21-32,-1 21 0,-21-21 15,21-21-15,0 20 0</inkml:trace>
  <inkml:trace contextRef="#ctx0" brushRef="#br0" timeOffset="35755.64">2900 11261 0,'0'0'0,"-21"0"0,42 0 31,0 0-15,0 0-16,21-21 0,-20 21 15,-1 0-15,0-22 0,0 22 16,21-21-16,-20 0 0,-1 21 16,21-21-16,-21 21 0,22 0 0</inkml:trace>
  <inkml:trace contextRef="#ctx0" brushRef="#br0" timeOffset="36325.32">3641 11345 0,'0'0'0,"21"0"16,0 0-16,0 0 0,-21-21 16,21 0-16,0 21 0,-21-21 15,22 0-15,-1 0 0,-21-1 0,0 1 16,21 0-16,-21 0 16,0 0-16,0 0 0,0-1 0,0 1 15,0 0-15,-21 0 0,0 21 0,-1-21 16,1 21-16,0 0 15,0 0-15,-21 0 0,20 0 0,-20 21 0,21 0 16,-21 0-16,20 0 0,1 22 16,0-1-16,0 0 0,0 1 0,0-1 15,-1 0-15,22 1 0,-21-1 16,21 0-16,0-20 0,0 20 0,0-21 16,0 0-16,0 0 0,21-21 0,1 22 15,-1-22-15,0 0 16,0 0-16,0 0 0,22-22 15,-22 1-15,0 0 0,0 21 0,0-42 16,22 21-16,-22-1 0,0-20 16,0-21-16,0 20 0,0 1 15,-21 0-15,0 20 0,0-20 0,0 21 16,0 0-16,0 0 0,0-1 16,0 44-1,0-1-15,0 21 16,0-21-16,0 22 0,0-1 0,0-21 15,0 21-15,0 1 0,0-1 0,0-21 16,0 22-16,0-22 16,0 0-16,0 0 0,0 0 0,22-21 15,-1 21-15,0-21 0,0 0 16,0 0-16,0 0 0,1 0 16,-1-21-16,0 0 0,21 0 15,-21-21-15,1 20 0,-1 1 16</inkml:trace>
  <inkml:trace contextRef="#ctx0" brushRef="#br0" timeOffset="36776.86">4127 11070 0,'0'0'0,"0"-21"15,43 0 1,-22 21-16,0 0 0,0 0 16,0 0-16,1 0 15,-1 21-15,0 0 0,0 0 0,0 22 16,0-1-16,-21-21 0,0 22 15,0-1-15,0 0 0,0-21 0,-21 22 16,0-1-16,0-21 0,0 22 0,0-22 16,21 0-16,-22 0 0,22 0 15,-21-21-15,21 21 0,0-42 32,0 0-32,21 0 15,1 0-15,-1-22 0,0 22 0,0-21 16,0 0-16,-21-1 15,21 1-15,1 0 0,-1-1 0,0 1 16,0-43-16,0 64 0,-21 0 16,0 0-16,0 42 31,0 0-31,0 0 0,0 22 0,0-1 16,0 0-16,-21 1 0,0-1 15,21 0-15,0 1 0,0-1 0,0-21 16,-21 21-16,21 1 15,0-1-15,0-21 0,0 0 16,21-21-16,0 0 0,0 0 16,0 0-16,1 0 0,-1 0 15,0 0-15,0 0 16</inkml:trace>
  <inkml:trace contextRef="#ctx0" brushRef="#br0" timeOffset="37243.6">1143 12213 0,'0'0'0,"-85"21"0,43-21 0,-22 0 16,22 0-16,21 0 0,0 0 16,42 0-1,21 0-15,1 0 0,20 0 16,1 0-16,20-21 0,1 0 0,21 21 16,21-21-16,0 21 0,-21-21 15,42 21-15,-21-21 0,21-1 0,21 22 16,-21-21-16,22 0 0,-1 0 15,0 21-15,1-21 0,20 0 16,-20 21-16,-22-22 0,21 22 0,-21-21 16,-21 21-16,21 0 0,-21-21 15,-21 21-15,0-21 0,-21 21 0,-1 0 16,-20 0-16,-1 0 0,-20 0 0,-22 0 16,0 0-16,0 0 15,-21-21 16,21 21-31,-21-21 0,22-1 16,-22 1-16,0 0 0</inkml:trace>
  <inkml:trace contextRef="#ctx0" brushRef="#br0" timeOffset="37671.33">5524 11028 0,'-63'0'31,"42"0"-31,0 0 16,21 21-16,0 0 0,0 0 15,0 1 1,21-22 0,0 0-1,0 0-15,-21-22 0,21 22 0,-21-21 16,0 0-16,0 0 16,0 0-1,-21 21 16,0 0-15,0 0-16,21 21 0,-21 0 16,21 0-16,0 0 15,-22-21-15,22 22 0,0-1 16</inkml:trace>
  <inkml:trace contextRef="#ctx0" brushRef="#br0" timeOffset="38163.81">5546 11515 0,'0'21'0,"0"0"15,21-21 32,0 0-47,-21-21 16,0 0-16,0 0 15,0-1-15,0 1 16,-21 21 15,21 21-31,-21 1 16,21-1-1,0 0 1,21-21-16,0 0 16,0 0-16,0-21 15,0 21-15,-21-21 16,0-1-16,22 22 0,-22-21 0,0 0 16,-22 21-1,1-21-15,0 21 16,0 0-16,0 0 0,0 0 15,-1 0-15,1 21 0,21 0 16,-21-21-16,0 21 0,21 1 16,0-1-16,21-21 31,0 0-31</inkml:trace>
  <inkml:trace contextRef="#ctx0" brushRef="#br0" timeOffset="39639.96">8149 11324 0,'0'0'16,"-21"0"-16,0 0 16,0 0-16,42-21 47,0 0-47,21 21 15,-21-21-15,22 0 0,-22-1 16,21 1-16,1 0 0,-1 0 15,0 0-15,1-22 0,-1 22 0,0 0 16,-21-21-16,22 21 0,-22-22 16,0 22-16,0-21 0,-21-1 0,21 1 15,-21 0-15,0-1 0,0 1 0,0 0 16,-21-1-16,21 1 0,-21 21 16,0-21-16,21 20 0,-21-20 0,21 21 15,-21 21-15,21-21 0,-22 21 16,1 0-16,0 0 0,21 21 15,-21 0-15,0 21 0,21 1 16,-21-1-16,21 0 0,0 22 0,-22-22 16,22 22-16,0-1 0,0 1 15,0-1-15,0 1 0,0-1 0,0 22 16,0 0-16,0-22 0,-21 22 16,21-1-16,0 1 0,-21 0 0,21 21 15,-21-22-15,0 22 0,0-21 0,-1 21 16,1-1-16,0-20 0,0 0 15,0 21-15,0-22 0,-1 1 0,1 0 16,0-1-16,0 1 0,0-22 0,21 1 16,0-1-16,-21 1 0,-1-22 15,22 1-15,0-1 0,0 0 0,0 1 16,0-22-16,0 0 0,0 0 16,0 0-16,22-21 15,-1 0-15,0 0 0,0-21 16,0 0-16,0 0 0,22 0 0,-22-1 15,21-20-15,-21 0 0,22-22 0,-1 22 16,22-22-16,-22 1 0,21-22 16,-20 1-16,-1 20 0,0-21 15,1 1-15,-1-22 0,-21 21 0,0 1 16,1-1-16,-22-21 0,0 21 0,0 1 16,-22-1-16,1 22 0,0-1 0,-21 1 15,-1-1-15,22 22 0,-21-1 16,0 1-16,-1 0 0,1 21 0,0-22 15,-1 22-15,1 21 0,21-21 16,-22 21-16,1 0 0,21 0 0,0 0 16,0 0-16,-1 0 0,65 0 31,-22 0-31,0 0 16,0 0-16,0-21 0,22 0 15,-22 21-15,21-22 0,1 1 0,-1-21 16,43 0-16,-43-1 15,0 22-15,22-21 0,-22 21 0,0-22 16,1 22-16,-22-21 0,42-22 16,-20 43-16,-22 0 0,-21 0 15,21 0-15,-21-1 0,21 22 16,-21-21-16,0 42 31,0 1-31,-21-22 0,0 42 16,21-21-16,0 0 0,0 0 0,0 22 15,-21-22-15,21 21 0,0-21 16,0 22-16,0-1 0,0-21 0,21 0 16,-21 1-16,21 20 0,0-21 0,0-21 15,-21 21-15,22-21 0,-1 0 16,0 0-16,0 0 0,21 0 0,-20 0 16,-1 0-16,0 0 0,0 0 15,0-21-15,0 0 0,1 0 16,-1 0-16,0-1 0,0 1 0,0 0 15,-21-21-15,0 21 0,0-1 0,0-20 16,0 21-16,0-21 0,0 20 16,-21 1-16,21-21 0,-21 21 15,0 0-15,0-1 0,-1 22 0,-20 0 0,21 0 16,0 0-16,0 0 0,-1 0 16,1 0-16,0 0 0,0 22 15,0-1-15,21 0 16,0 0-16,0 0 0,0 0 15,0 1-15,0-1 16,21-21-16,0 0 0,0 0 16,0 0-16,22 0 0,-22 0 15,21 0-15</inkml:trace>
  <inkml:trace contextRef="#ctx0" brushRef="#br0" timeOffset="40148.67">9821 10901 0,'0'0'0,"-21"0"0,0 0 0,21-21 0,-21 21 15,0-21-15,-1-1 16,22 1-16,0 0 16,0 0-1,22 0-15,-1 21 0,0 0 16,0 0-16,0 0 0,22 0 0,-22 0 15,0 0-15,21 0 0,-21 21 16,22 0-16,-22 0 0,0 0 0,21 1 16,-20-1-16,-1 0 0,0 0 0,0 0 15,-21 0-15,0 1 0,21-1 16,-21 21-16,0-21 0,0 0 16,0 22-16,0-22 0,0 0 0,-21 0 15,0 0-15,0 1 0,0-1 16,-1 0-16,1 0 0,0-21 15,21-21 17,0 0-32,0 0 0,0-1 15,0 1-15,21 0 0,0-21 0,-21 21 16,22-22-16,-1 22 16,0-21-16,-21 21 0,21-22 0,0 22 0,0 0 15,1-21-15,-22 20 0,42-20 16,-42 21-1,21 0-15,-21 0 0,21 21 16,-21-22-16,0 1 16,21 0-16,1 0 15,-1 21-15,0-21 0</inkml:trace>
  <inkml:trace contextRef="#ctx0" brushRef="#br0" timeOffset="40700.35">12065 9927 0,'21'-21'15,"-42"42"-15,42-63 0,-21 21 16,-21 21-1,0 0-15,0-21 0,-1 21 16,1 0-16,0 0 0,0 0 16,0 0-16,0 21 0,-1 0 0,1 0 15,-21 0-15,21 0 0,0 22 0,-22-22 16,1 21-16,0 1 16,20 20-16,-20-21 0,-21 22 0,20-1 15,1 22-15,-106 127 16,105-128-16,1-20 0,0 21 15,-1-22-15,1 22 0,-21 84 16,63-105-16,-22 20 0,22 43 16,0-63-16,0-1 15,22 1-15,-1-22 0,0 22 0,21-22 0,22 0 16,-22 1-16,22-1 0,41 21 16,-62-41-16,20-1 0,1 0 15,-22 0-15,0 0 0,1 0 16,-1-21-16,0 0 0,-20 0 0,20 0 15,-21 0-15,0 0 0,0 0 16,1 0-16,-1-21 16,0 21-1,-21-21-15,0 0 16,21 21-16,-21-21 0,0 0 16,0-1-16,0 1 15,21 0-15,-21 0 16</inkml:trace>
  <inkml:trace contextRef="#ctx0" brushRef="#br0" timeOffset="42064.57">21018 9292 0,'-21'0'0,"21"-21"0,-21 21 16,0 0-1,21-21-15,-21 21 16,42 0 31,0 0-47,0 0 0,0 0 0,1 0 15,-1 0-15,0 21 0,0-21 16,21 21-16,1 0 16,-1 1-16,-21-1 0,22 0 0,-1 0 15,0 21-15,22-20 0,-22 20 16,0 0-16,22 1 0,-22-1 0,1 0 16,20 22-16,-21-22 0,1 0 0,-22 22 15,21-22-15,1 22 0,-1-22 16,-21 22-16,21-1 0,-20 1 0,-1-1 15,0 1-15,0-1 0,0 22 16,0-22-16,1 1 0,-22 20 0,21-20 16,-21-1-16,0 22 0,0-21 15,0-1-15,-21 22 0,-1-1 0,1-20 16,0 21-16,-21-22 0,-1 1 16,22-1-16,-21 1 0,-22-1 15,22 1-15,0-22 0,-22 21 0,1 1 16,20-22-16,-20 1 0,21-1 0,-22 0 15,22 1-15,-1-22 16,1 21-16,21-21 0,-21 0 0,20 1 0,1-22 16,0 21-16,21-42 31,0-1-15,0-20-16,0 21 0,0 0 0,21-22 15,0 1-15</inkml:trace>
  <inkml:trace contextRef="#ctx0" brushRef="#br0" timeOffset="43004.11">18521 9779 0,'-64'-85'31,"64"64"-31,-21 21 16,0 0-16,0-21 0,0 21 15,-1 0-15,1 0 0,0 0 16,0 21-16,0 0 0,0 1 0,-1-1 16,1 0-16,-21 21 0,21 1 15,0-1-15,21-21 0,-22 21 0,1 1 16,0-1-16,21-21 0,0 22 15,0-1-15,0 0 16,0-21-16,0 1 0,21 20 16,0-42-16,1 0 0,-1 0 15,21 0-15,-21 0 0,0 0 16,1-21-16,20 21 0,-21-21 16,21-1-16,-20 1 0,20 0 0,-21 0 15,21 0-15,-20 0 0,20-22 0,-21 22 16,0-21-16,-21 21 0,21-22 15,-21 22-15,22 0 0,-22 0 0,0 0 16,0-1-16,0 44 31,0-1-31,0 0 0,0 0 0,0 0 16,0 0-16,0 22 0,0-22 16,-22 0-16,22 0 0,0 0 15,0 1-15,0 20 0,0-21 16,0 0-16,0 0 0,0 1 15,0-1-15,22-21 0,-1 0 16,0 0-16,0 0 16,0 0-16</inkml:trace>
  <inkml:trace contextRef="#ctx0" brushRef="#br0" timeOffset="43395.88">18838 9948 0,'0'0'0,"0"-21"0,-21 0 0,21 0 16,-21 0-16,21 0 16,0-1-16,21 22 15,0-21-15,0 21 16,1 0-16,-1 0 0,0 0 0,0 21 16,0 1-16,0-1 0,1 0 15,-1 0-15,0 0 0,0 0 0,0 22 16,-21-22-16,0 0 0,21 0 15,-21 0-15,0 1 0,0-1 16,0 0-16,0 0 0,-42 0 16,42 0-16,-21-21 15,21-21 17,0 0-32,0 0 15,0 0-15,0 0 0,21-1 16,-21 1-16,0 0 0,21 0 15,0 0-15,-21 0 0,22-1 0,-22 1 16,21 21-16,0-21 0,0 21 16,0-21-16,0 21 15,-21-21-15</inkml:trace>
  <inkml:trace contextRef="#ctx0" brushRef="#br0" timeOffset="43808.65">19389 9821 0,'0'-21'31,"21"21"-15,0 0-1,0 0-15,0 21 16,0 1-16,1-1 0,-1-21 0,-21 21 15,21 0-15,0 21 0,-21-20 0,21-1 16,-21 0-16,0 0 0,0 0 16,0 0-16,0 1 0,0-1 0,0 0 15,0 0-15,0-42 47,0 0-31,0 0-16,0-1 0,0 1 15,0 0-15,0 0 0,0 0 0,0-22 16,0 22-16,85-85 31,-64 85-31,0 21 16,0 0-16,1 0 16,-1 0-16,0 0 15</inkml:trace>
  <inkml:trace contextRef="#ctx0" brushRef="#br0" timeOffset="44371.92">20256 9927 0,'22'-21'0,"-44"42"0,44-63 16,-22 21-16,0 0 0,0-1 15,0 1-15,0 0 0,0-21 0,0 21 16,-22-1-16,1 1 0,0 0 16,0 0-16,0 21 0,0 0 0,-1 0 15,1 0-15,21 21 0,-21 0 0,0 22 16,0-22-16,0 21 0,-1 0 16,1 1-16,21-1 0,-21 0 0,21-20 15,0 20-15,0 0 0,0-21 16,0 1-16,0-1 0,0 21 15,21-42-15,0 0 0,1 21 16,-1-21-16,0 0 16,0 0-16,0 0 0,0-21 0,1 21 15,20-21-15,-21 0 0,0 21 0,0-21 16,-21-1-16,22-20 0,-1 21 16,0 0-16,-21-22 0,0 22 0,21-21 15,-21 21-15,0-22 0,0 22 0,0 0 16,0-21-16,0 21 15,0-1-15,-21 22 16,21 22-16,-21-1 16,0 0-16,21 21 0,0-21 0,0 1 15,-22 20-15,22-21 0,0 21 16,0-20-16,0-1 0,0 0 16,0 0-16,0 0 0,0 0 0,0 1 15,22-1-15,-1-21 16,0 0-16,0 0 0,0 0 15,0 0-15,1 0 0,20-21 0,21-1 16,-41 1-16,20 0 16</inkml:trace>
  <inkml:trace contextRef="#ctx0" brushRef="#br0" timeOffset="44912.61">20786 9737 0,'0'0'0,"0"-21"15,-22 42 16,1 0-31,21 0 0,-21 0 0,21 0 16,0 1-16,0-1 0,0 0 16,0 0-16,0 0 0,0 0 0,0 1 15,0-1-15,0 0 16,21-21-16,0 0 16,1 0-16,-1 0 0,0 0 0,0 0 15,0-21-15,0 0 16,22 21-16,-22-22 0,0 1 0,0 0 15,-21 0-15,21-21 0,-21 20 0,22 1 16,-22 0-16,0 0 0,0 0 16,0 0-16,0 42 31,-22 0-15,22 0-16,-21 0 0,21 0 0,0 22 15,0-22-15,0 21 0,-21-21 16,0 22-16,21-1 0,-21-21 0,21 22 15,0-1-15,-21 0 0,-1 1 16,22-1-16,-21 21 0,0-20 16,21 20-16,-21-20 0,0-1 0,21 21 15,-21-20-15,-1-1 0,22 0 0,-21 1 16,0-1-16,21-21 0,-21 0 16,0 1-16,0-1 0,-1 0 0,1-21 15,0 0-15,-21 0 0,21 0 0,-22 0 16,1 0-16,0 0 0,-22 0 15,22-21-15,-1 21 0,1-21 0,-43-1 16,64 1-16,0 21 0,0-21 16,21 0-16,0 0 15,0 0-15,21-1 0,0 1 16,0 0-16,22-21 0</inkml:trace>
  <inkml:trace contextRef="#ctx0" brushRef="#br0" timeOffset="45233.43">21675 9525 0,'0'-21'16,"0"42"-16,-22-42 15,1 21-15,0 0 16,0 21-16,21 0 0,-21 0 15,0 22-15,-1-1 0,1 0 16,-21 22-16,21-22 0,0 22 0,-1-1 16,1-20-16,0 20 0,-21-21 0,21 22 15,-22-1-15,22 1 0,-21-22 16,-1 22-16,22-1 0,-21 1 0,0-22 16,-1 0-16,22 1 0,-21-1 0,21 0 15,-43 22 1,22-43-16,21 0 0,-1 0 0,1 1 15,0-22-15,0 21 0,0-21 0,0 0 0,-1 0 16</inkml:trace>
  <inkml:trace contextRef="#ctx0" brushRef="#br0" timeOffset="45796.94">18097 10943 0,'0'-21'0,"0"42"0,-21-63 0,0 42 16,0 0-16,0 0 0,0 0 15,-1 0-15,1 0 0,0 21 16,-21 0-16,21 0 0,-1 1 0,1 20 16,0 0-16,21 1 0,-21-1 15,0 64-15,21-43 0,-21-20 16,21 41-16,0-41 0,0-1 15,0 0-15,0-21 0,21 1 16,0-1-16,21 21 16,-21-42-16,1 0 0,20 0 0,0 0 15,1 0-15,-1-21 0,0 0 16,1 21-16,-1-21 0,0-22 0,1 22 16,-1 0-16</inkml:trace>
  <inkml:trace contextRef="#ctx0" brushRef="#br0" timeOffset="46155.74">18500 11176 0,'0'0'0,"-22"0"16,1 0-16,0 21 0,21 0 15,-21 1-15,0-1 16,0 21-16,21-21 0,-22 22 0,22-22 16,-21 21-16,0-21 0,21 22 15,0-22-15,0 0 0,0 0 16,0 0-16,0 0 0,21-21 0,0 22 15,1-22-15,-1 0 0,0 0 16,21 0-16,-21 0 0,1-22 0,20 1 16,-21 0-16,0 0 0,0 21 15,1-21-15,-1 0 0,-21-22 16,0 22-16,0 0 0,0 0 0,0-22 16,-21 22-16,-1-21 0,22 21 0,-42 0 15,21-1-15,0 22 0,0-21 16,-1 21-16,1 0 0,0 0 15,0 0-15,0 0 0,0 21 0,21 1 16,-22-1-16,22 0 0,0 0 16,0 0-16,0 0 15,22-21-15,-1 0 0,0 0 0,0 0 16,0 0-16</inkml:trace>
  <inkml:trace contextRef="#ctx0" brushRef="#br0" timeOffset="46427.58">18902 10943 0,'0'0'0,"0"-21"0,-21 21 31,21 21-31,0 0 16,0 22-16,-22-22 0,1 21 0,21 22 15,-21-22-15,21 0 0,0 22 16,-21-22-16,0 1 0,0-1 0,21 21 15,0-20-15,-22-22 0,22 21 0,0-21 16,-21 22-16,21-22 0,0 0 16,0 0-16,21-21 15,1 0-15,-1 0 16,-21-21-16,21 0 16,-21 0-16,21 0 0,-21-1 0</inkml:trace>
  <inkml:trace contextRef="#ctx0" brushRef="#br0" timeOffset="46676.09">19050 10880 0,'0'0'0,"0"-21"0,0 42 31,0 0-31,0 0 0,0 0 16,0 22-16,0-1 0,0 0 0,0 1 15,0-1-15,0 21 0,-21-20 0,21-1 16,-21 0-16,21 1 0,-22-1 15,22 0-15,0 1 0,0-22 16,0 0-16,-21 21 0,21-20 0,0-1 16,21-42 31,-21-1-47,22 1 0</inkml:trace>
  <inkml:trace contextRef="#ctx0" brushRef="#br0" timeOffset="47048.01">19092 11430 0,'0'0'0,"0"21"0,21-21 16,1 0-1,-1 0-15,0 0 0,0 0 16,21 0-16,-20-21 0,-1 0 0,0 21 15,21-21-15,-42 0 0,21 21 0,-21-22 16,22 1-16,-22 0 0,0 0 16,-22 21-1,1 0-15,0 0 0,0 0 16,0 0-16,0 21 0,-1 0 16,1-21-16,0 21 0,0 1 0,0 20 15,21-21-15,-21 0 16,21 0-16,-22 1 0,22 20 0,-21-21 15,21 0-15,0 0 0,0 1 0,0-1 16,0 0-16,21-21 0,1 21 16,-1-21-16,0 0 0,0 0 0,0 0 15,22 0-15,-22 0 0,21 0 16,-21 0-16,22-21 0,-1 21 0,0-21 16,-21 0-16</inkml:trace>
  <inkml:trace contextRef="#ctx0" brushRef="#br0" timeOffset="47317.85">19854 11240 0,'0'0'0,"0"-22"16,0 1-16,-21 21 15,0 0-15,0 0 16,0 21-16,-1 1 0,1-1 16,0 0-16,21 0 0,-21 21 0,0-20 15,21-1-15,0 21 0,0-21 0,-21 22 16,21-22-16,0 0 0,-22 21 15,22-21-15,0 1 0,0-1 16,0 0-16,0 0 0,22-21 16,-1 0-16,0 0 15,0 0-15,0 0 0,0 0 0,1 0 16,-1 0-16,21-21 0,-21 21 16,22-21-16,-22 0 0,0-1 0,0 1 15,21-21-15,-20 21 0</inkml:trace>
  <inkml:trace contextRef="#ctx0" brushRef="#br0" timeOffset="47588.7">20172 11028 0,'0'-21'0,"0"42"0,21-63 0,-21 20 15,0 1-15,0 42 32,0 1-32,0-1 15,-21 0-15,21 0 0,-21 21 0,21 1 16,0-1-16,0 0 0,0 1 15,0-1-15,-22 0 0,22 1 0,-21-1 16,21-21-16,0 22 0,0-22 0,-21 21 16,21-21-16,0 0 0,0 1 15,-21-1-15,21 0 0,21-21 32,0 0-32,0 0 15,1-21-15,-1 0 0,0-1 16,0 1-16,0 0 0,0 0 15</inkml:trace>
  <inkml:trace contextRef="#ctx0" brushRef="#br0" timeOffset="47843.55">20532 11218 0,'0'0'0,"21"-21"0,-21 42 31,-21 1-15,21-1-16,-22 0 0,22 0 15,0 0-15,0 0 0,-21 22 0,21-22 16,-21 0-16,21 0 0,0 22 0,0-22 16,-21 0-16,21 0 0,0 0 15,-21 0-15,21 1 16,0-1-16,21-21 31,0 0-31,0 0 0,22-21 16,-22-1-16,0 1 0,0 0 15,0 0-15</inkml:trace>
  <inkml:trace contextRef="#ctx0" brushRef="#br0" timeOffset="48583.63">20934 11261 0,'0'0'0,"0"21"15,-21 0 1,-1 0-16,22 0 0,0 1 15,-21-1-15,21 0 0,-21 0 0,21 0 16,0 0-16,0 1 0,0-1 16,0 0-16,0 0 15,0 0-15,0 0 16,21-21-16,0 0 16,1 0-16,-1 0 15,-21-21-15,0 0 16,0 0-16,0 0 15,0 0-15,0-1 0,0 1 0,0-21 16,0 21-16,0 0 0,0-22 16,0 22-16,0 0 0,21 0 0,0 0 15,-21-1-15,21 22 0,0-21 16,1 21-16,-1 0 0,0 0 0,0 0 16,0 0-16,0 21 0,1 1 15,-1-1-15,0 0 0,-21 0 16,0 0-16,21 0 0,-21 1 15,21 20-15,-21-21 0,0 0 0,0 0 16,0 1-16,0-1 0,0 0 16,0 0-16,0 0 0,0 0 15,0 1 1,-21-22 0,21-22-1,-21 1-15,21 0 16,0 0-16,0 0 0,0 0 15,0-1-15,0-20 0,0 21 16,0 0-16,0-22 0,21 1 0,0 21 16,0-21-16,1 20 0,-1-20 0,0 21 15,21 0-15,-21 0 0,22-1 16,-22 1-16,21 21 0,1 0 16,-22 0-16,21 21 0,-21 22 0,22-22 15,-22 21-15,-21 1 0,0-1 16,0 0-16,0 1 0,0-1 0,0-21 15,0 21-15,0-20 0,0 20 16,-21-21-16,-1 0 0,22 0 0,-21 1 16,21-1-16,-21-21 0,21 21 0,-21-21 15,0 0 1,21-21 0,0 0-1,0-1-15,0 1 16,0 0-16,0 0 0</inkml:trace>
  <inkml:trace contextRef="#ctx0" brushRef="#br0" timeOffset="48783.52">21294 10964 0,'0'0'0,"-43"0"15,43-21 1,-21 42 15,0-21 0,21 22-31,-21-22 0,0 0 16,-1 0-16,1 0 0</inkml:trace>
  <inkml:trace contextRef="#ctx0" brushRef="#br0" timeOffset="48992.4">20256 11113 0,'0'0'0,"22"0"0,-1 0 0,0 0 0,21 0 16,-21 0-16,22 0 15,-1 0-15,0 0 0,1 0 0,-1 0 16,0 0-16,-20 0 0,20 0 15,0 0-15,-21 0 0,22 0 0,-22 0 16,0 0-16,-21-22 0</inkml:trace>
  <inkml:trace contextRef="#ctx0" brushRef="#br0" timeOffset="49975.68">17103 10160 0,'0'0'0,"-22"0"16,1 0-16,0 0 16,0 0-16,0 21 15,21 0-15,0 1 16,0-1-1,21-21-15,0 0 16,0 0-16,0 0 0,1 0 16,-1 0-16,0 0 15,0 0-15,-21-21 0,0-1 16,0 1 0,-21 21-1,0 0-15,0 0 16,-1 0-1,1 0-15,0 21 16,21 1-16,0-1 31,21-21 1,0 0-32,1 0 15,-1 0-15,-21-21 0,0-1 16,0 1 15,-21 21-31,-1 0 16,1 0-16,0 0 15,0 0 1,21 21 0,0 1-16,0-1 15,0 0-15,0 0 16,0 0-16,0 0 15,0 1-15</inkml:trace>
  <inkml:trace contextRef="#ctx0" brushRef="#br0" timeOffset="50609.32">17039 10859 0,'0'0'0,"0"21"0,-21-21 31,42 0 1,0 0-17,0-21-15,-21-1 16,0 1-16,0 0 16,0 0-16,0 0 15,-21 21 16,0 21-31,0 0 16,21 0-16,0 0 16,0 1-16,21-22 15,0 0 1,0 0-16,1 0 0,-1 0 16,0 0-16,0 0 15,0 0-15,-21-22 16,0 1-1,0 0 1,-21 0-16,0 21 16,0 0-16,0 0 0,-1 0 31,22 21-31,-21-21 0,21 21 0,0 0 31,21-21 0,1-21-15,-1 0-16</inkml:trace>
  <inkml:trace contextRef="#ctx0" brushRef="#br0" timeOffset="51292.02">16954 10224 0,'22'0'16,"-1"0"-16,0 0 15,0 0 1,-21-22-16,21 22 16,-21-21-16,-21 21 47,21 21-47,-21-21 0,21 22 15,0-1 1,0 0-1,21-21 17,0 0-32,0 0 15,-21-21 17,0 0-17,-21 21 32,21 21-31,-21-21 15</inkml:trace>
  <inkml:trace contextRef="#ctx0" brushRef="#br0" timeOffset="52068.44">14668 10160 0,'0'0'0,"-21"0"32,21 21-17,0 0-15,-21 1 0,21-1 16,-21 0-16,21 21 0,0 1 16,-21-22-16,21 21 0,-21 22 0,-1-22 15,22 0-15,-21 1 0,0-1 16,21 0-16,-21 1 0,0-1 15,21-21-15,0 21 0,-21-20 0,21-1 0,-22 0 16,22 0-16,-21 0 0,21 0 16,0 1-16,0-44 31,0 1-15,21 0-16,-21 0 0,22 0 15,-22 0-15</inkml:trace>
  <inkml:trace contextRef="#ctx0" brushRef="#br0" timeOffset="52596.14">14520 10435 0,'0'-21'15,"0"42"-15,0-63 0,0 21 0,0 0 0,0-1 16,0 1-16,0 0 16,0 0-16,0 0 0,21 0 15,1 21-15,-1-22 0,0 22 16,0-21-16,21 0 0,-20 21 0,20-21 15,-21 21-15,21 0 0,1 0 0,-1 0 16,0 0-16,1 0 16,-1 0-16,-21 0 0,22 21 0,-22 0 15,-21 0-15,0 1 0,0 41 16,0-42-16,-21 43 16,-22-22-16,1 0 0,0-20 0,-1 20 15,1-21-15,0 21 0,-1-20 16,1-1-16,21 0 0,-22 0 0,22 0 15,-21-21-15,21 21 0,0-21 0,-1 0 16,1 0 0,0 0-16,21-21 31,21 21-15,0 0-1,-21 21-15,22 1 16,-1-22-16,-21 21 0,21 0 0,-21 0 15,21 0-15,0-21 0,-21 21 16,21 1-16,1 20 0,-1-42 16,0 21-16,0 0 0,0-21 15,0 0-15,-21 21 0,22-21 16,-1 0-16,0 0 0,0 0 16,0 0-16,0 0 15,1 0-15,-1-21 16,-21 0-16,21 0 15,0 21-15</inkml:trace>
  <inkml:trace contextRef="#ctx0" brushRef="#br0" timeOffset="52943.72">15198 10626 0,'-22'0'16,"22"21"-16,-21-21 15,0 21-15,21 0 16,0 0 0,21-21-1,0 0-15,1 0 16,-1 0-16,0-21 16,-21 0-16,21 21 0,-21-21 15,21 21-15,-21-21 0,0 0 16,0-1-16,-21 1 15,0 21-15,0 0 0,0 0 16,-1 0-16,1 0 16,21 21-1,0 1-15,0-1 16,21-21 0,1 0-1,-1 0-15,0 0 0</inkml:trace>
  <inkml:trace contextRef="#ctx0" brushRef="#br0" timeOffset="53288.52">15621 10181 0,'0'-42'31,"0"63"-15,0 0 0,0 0-16,0 1 0,0 20 15,21-21-15,-21 21 0,0 1 16,0-22-16,21 21 0,-21 1 0,21-1 16,-21 0-16,0-21 0,0 22 0,0-22 15,0 21-15,0-21 0,0 1 16,0-1-16,0 0 0,0 0 15,0 0 1,22-42 15,-22 0-31,21 0 16,-21 0-16,0-1 0,0 1 0</inkml:trace>
  <inkml:trace contextRef="#ctx0" brushRef="#br0" timeOffset="53583.35">15981 10139 0,'0'-21'31,"-21"42"-15,21 0-1,-22 0-15,1 22 0,0-22 0,21 0 16,-21 21-16,0 1 0,21-1 15,-21 0-15,-1-21 0,22 22 0,-21-1 16,0 0-16,21-20 0,0 20 16,-21-21-16,21 0 0,-21 0 0,21 1 15,0-1-15</inkml:trace>
  <inkml:trace contextRef="#ctx0" brushRef="#br0" timeOffset="53773.24">15769 10668 0,'0'21'15,"0"0"1,0 1 15,0-1-15,-21-21-1,0 0-15</inkml:trace>
  <inkml:trace contextRef="#ctx0" brushRef="#br0" timeOffset="55831.95">12044 10266 0,'0'-21'31,"-21"42"1,-1 21-32,22-21 0,-21 22 15,0-22-15,0 21 16,0 1-16,0-1 0,-1 0 0,1 1 15,0-1-15,21 0 0,-21 1 0,0-22 16,0 21-16,-1-21 0,22 0 16,-21 1-16,21-1 0,-21 0 0,0 0 15,21 0-15,0 0 16,0-42 31,0 0-47,0 0 15,0 0-15,0 0 16,0-1-16,0 1 16,0 0 15,21 21 16,0 0-32,-21-21 64,21 21-48,1 0 16,-22-21-16,21 21 0,-21-21 94,21 21-125,0 0 63,0 0 46,0 0-93,1 21-1,-1-21-15,-21 21 16,21-21 0,0 0-16,-21 21 0,21 0 0,0-21 15,-21 21-15,22-21 16,-1 0-16,0 22 0,0-22 15,0 0 1,0 0-16,1 0 16,-1 0-16,0 0 15,0 0-15,-21-22 0,21 22 0,0-21 16,1 21-16,-22-21 0,21 0 0,0 21 16,-21-21-16,21 0 0,0-1 15,-21 1-15,0 0 0,21-42 16,-21 41-16,0 1 15,0-21-15,0 21 0,0 0 0,0-22 16,0 22-16,0 0 0,0 0 0,-21 0 16,21-1-16,-21 1 0,0 21 15,0 0-15,0-21 0,-22 21 0,22 0 16,-42 0-16,20 0 0,22 0 16,-21 21-16,21 0 0,-22 1 15,22-1-15,0 0 0,0 0 0,0 0 16,21 22-16,-22-22 0,22 0 15,0 0-15,0 21 0,0-20 0,0-1 16,0 0-16,0 0 0,22-21 16,-1 21-16,0 0 0,0-21 15,0 0-15,0 22 0,1-22 0,-1 0 16,0 0-16,21 0 0,-21 0 16,1 0-16,-1 0 0,0 0 0,0 0 15,0 0-15,0 0 0,1 0 0,20-22 16,-21 22-16</inkml:trace>
  <inkml:trace contextRef="#ctx0" brushRef="#br0" timeOffset="56319.67">12679 10583 0,'21'-21'16,"-42"42"-16,63-42 0,-42 0 0,0 0 16,0 0-16,0 0 15,0-1-15,-21 22 31,0 0-31,0 22 16,-1-1-16,1 0 16,21 0-16,0 0 0,-21 0 0,0 1 15,21 20-15,-21-21 0,21 0 0,0 0 16,0 1-16,0-1 0,-21 0 16,21 0-16,0 0 0,0 0 15,21-21 1,0 0-1,0 0-15,0-21 16,0 0-16,1 0 0,-1 0 16,0 0-16,-21-22 15,0 22-15,21 0 0,-21-21 0,21 20 16,-21 1-16,0 0 0,0 0 16,0 0-16,0 42 31,0 0-31,0 0 0,0 0 15,-21 1-15,21-1 0,0 0 16,0 0-16,-21 0 0,21 0 0,0 1 16,0-1-16,0 0 15,0 0-15,21-21 32,0 0-32,-21-21 15,21 0-15,1 21 0,-22-21 0</inkml:trace>
  <inkml:trace contextRef="#ctx0" brushRef="#br0" timeOffset="56596.52">13081 10097 0,'0'0'0,"-21"0"47,0 21-47,21 0 0,-22 0 0,22 0 15,0 22-15,0-22 0,-21 21 16,21 0-16,0 1 0,-21-1 0,21 0 16,0 1-16,-21 41 0,21-62 15,-21 20-15,21-21 0,-21 21 0,21-20 16,0-1-16,0 0 16,0 0-16,21-21 15,0 0 1,0 0-16,0-21 15,0 0-15,1 21 0</inkml:trace>
  <inkml:trace contextRef="#ctx0" brushRef="#br0" timeOffset="57061.3">13377 10520 0,'0'-21'0,"-21"0"31,0 21-31,0 0 15,0 0-15,21 21 0,-22 0 16,1-21-16,21 21 0,-21 0 0,21 0 16,0 1-16,-21-1 15,21 0-15,-21 0 0,21 0 0,0 0 16,0 1-16,0-1 0,21-21 31,0 0-31,0 0 0,0 0 16,1-21-16,-1-1 15,-21 1-15,21 0 0,-21 0 16,21 0-16,-21 0 0,21-1 16,-21 1-16,0 0 0,0 0 15,0 0-15,21 21 16,-21 21 0,0 0-16,0 0 15,0 0-15,0 1 0,0-1 0,0 0 16,0 0-16,0 0 0,0 0 15,0 1-15,0-1 0,0 0 16,22-21 15,-1 0-15,0 0-16,0-21 0,-21 0 16,0-1-16,0 1 0</inkml:trace>
  <inkml:trace contextRef="#ctx0" brushRef="#br0" timeOffset="57320.15">12594 10224 0,'0'0'0,"-21"0"0,21-22 31,21 22-16,0 0-15,0-21 16,22 21-16,-22 0 0,0 0 16,21 0-16,1 0 0,-22 0 0,21 0 15,-21-21-15,22 21 0,-22 0 16,0 0-16,0 0 0,-21 21 31</inkml:trace>
  <inkml:trace contextRef="#ctx0" brushRef="#br0" timeOffset="58675.98">11684 11197 0,'0'0'0,"0"-21"0,0 0 15,0 42 1,0 0 0,0 0-16,0 1 0,-21 20 0,21 0 15,0-21-15,0 22 16,-21-1-16,21 0 0,0 1 0,-22-22 15,22 21-15,0-21 0,0 1 0,0-1 16,0 0-16,0 0 0,0 0 16,0 0-16,0 1 15,22-22 1,-22-22-16,21 22 16,-21-42-16</inkml:trace>
  <inkml:trace contextRef="#ctx0" brushRef="#br0" timeOffset="59308.62">11515 11536 0,'-22'0'0,"44"0"0,-22 0 47,21 0-47,0 0 0,0 0 15,21-21-15,-20 0 0,-1 21 16,21-22-16,-21 22 0,22-21 0,-22 21 15,0 0-15,21-21 0,-21 21 16,1 0-16,-22 21 16,0 0-1,0 1-15,0-1 16,-22 0-16,22 0 0,0 0 16,0 0-16,0 1 0,0-1 0,-21-21 15,21 21-15,0 0 16,21-21-16,1 0 15,-1 0-15,0 0 16,0 0-16,0 0 0,22 0 0,-22-21 16,0 21-16,21-21 0,-21 0 0,1 21 15,20-22-15,-21 1 0,0 0 16,0 0-16,-21 0 0,0 0 0,0-1 16,22 1-16,-22 0 0,-22 21 46,1 0-46,21 21 0,0 0 16,0 1-16,0-1 0,-21 0 16,21 0-16,0 0 0,0 22 0,-21-22 15,21 0-15,0 0 0,0 0 0,0 22 16,0-22-16,0 0 0,0 0 16,0 21-16,0-20 0,0-1 0,-21 21 15,21-21-15,-21 0 0,21 1 0,-22 20 16,22-21-16,-21 0 0,0 0 15,0 1-15,0-1 0,-22 0 0,22-21 16,0 21-16,-21-21 0,21 0 16,-1 0-16,1 0 0,-21 0 15,21 0-15,0-21 0,21 0 16,0 0-16,0-1 0,0 1 0,0 0 16,0-21-16,0 21 0,21-1 15</inkml:trace>
  <inkml:trace contextRef="#ctx0" brushRef="#br0" timeOffset="59608.44">12488 11409 0,'0'85'31,"0"-43"-31,0-21 15,0 0-15,0 22 0,0-22 0,0 0 16,0 21-16,0-21 0,-21 22 16,21-22-16,0 21 0,0 1 0,-21-22 15,21 21-15,-21-21 0,21 22 0,-21-22 16,21 21-16,0-21 0,0 0 16,0 1-16,0-1 0,0 0 0,0-42 46,21 0-46,-21-1 0,0 1 0,0 0 16</inkml:trace>
  <inkml:trace contextRef="#ctx0" brushRef="#br0" timeOffset="59880.34">12446 11409 0,'0'0'0,"0"-21"0,0 0 0,0-1 0,0 1 16,0 0-16,21 21 15,0 0-15,0 0 16,1 0-16,-1 0 0,0 0 0,0 0 16,0 21-16,-21 0 15,21-21-15,-21 22 0,22-1 0,-22 0 16,0 0-16,0 0 0,0 0 0,0 1 16,-22-1-16,1 0 0,0 0 15,0-21-15,0 21 0,0-21 0,-1 0 16,22 21-16,-21-21 0,42-21 31,1 21-15,-1-21-16,0 0 0</inkml:trace>
  <inkml:trace contextRef="#ctx0" brushRef="#br0" timeOffset="60224.13">12848 11388 0,'42'0'32,"-20"0"-32,-1 0 0,0 0 15,0 0-15,0 0 0,0 0 16,1-21-16,-1 21 0,0-22 16,21 1-16,-21 21 0,1-21 0,-22 0 15,21 0-15,-21 0 0,0-1 0,0 1 16,0 0-16,-21 21 15,-1 0-15,1 0 16,0 0-16,0 0 0,0 21 16,0 0-16,-1 1 0,1-1 0,0 0 15,0 0-15,0 21 0,21-20 0,-21-1 16,21 21-16,0-21 0,0 0 16,0 1-16,0-1 0,0 0 0,0 0 15,0 0-15,0 0 0,21-21 16,0 22-16,0-22 15,0 21-15</inkml:trace>
  <inkml:trace contextRef="#ctx0" brushRef="#br0" timeOffset="60967.83">11874 13081 0,'22'-21'0,"-44"42"0,44-63 0,-1-1 16,-21 22-16,0-21 0,0 21 15,0 0-15,0-1 0,0 1 0,0 0 16,0 0-16,-21 21 0,-1 0 16,1 0-16,0 0 0,-21 0 0,21 0 15,-22 0-15,22 21 0,-21 0 16,21 0-16,-22 1 0,22-1 0,-21 0 15,21 0-15,-22 21 0,22-20 16,0-1-16,0 0 0,21 21 16,0-21-16,0 1 0,0-1 15,0 0-15,42-21 0,-21 0 16,0 0-16,22 21 0,-1-21 16,0 21-16,1-21 0,-1 21 0,22-21 15,-43 22-15,21-22 0,0 21 16,-20 0-16,-1-21 0,-21 21 0,0 0 15,0 0-15,0 1 0,-21-1 16,-1 0-16,-20 0 0,21 0 16,-21-21-16,-1 21 0,22 1 0,-21-22 15,-1 0-15,22 0 0,0 0 16,0 0-16,0 0 0,0 0 16,21-22-1,0 1-15,21 21 16,0-21-16,0 21 0,0 0 15,0 0-15,1 0 0,-1 0 0,0 0 16,0 0-16,0 21 0,-21 0 16,0 1-16,0-1 0,0 0 0,-21 21 15,0-21-15,0 22 0,-22-22 16,1 21-16,21-21 0,0 1 16,-22 20-16,22-21 0,0 0 0,0 0 15,21 1-15,-21-1 0,21 0 16,0 0-16,0 0 15</inkml:trace>
  <inkml:trace contextRef="#ctx0" brushRef="#br0" timeOffset="61583.47">11028 15875 0,'21'-21'16,"-42"42"-16,63-42 16,-21 21-16,-21-21 0,21 21 15,1 0-15,-1 0 0,0-21 0,0 21 16,0 0-16,0 0 0,1 0 16,-1 0-16,0 0 0,0 0 0,0 21 15,-21 0-15,0 0 0,0 21 16,0-20-16,0-1 0,-21 0 15,0 0-15,-21 21 0,20-20 0,-20-1 16,-21 21-16,20-21 0,1 0 16,0 1-16,-22-1 0,43 0 0,-21 0 15,20 0-15,22 0 0,0 1 16,43-1 0,-22 0-16,42-21 0,-20 21 0,20 0 15,1 0-15,-1-21 0,22 22 16,-22-1-16,-20 0 0,-1 0 0,0 0 15,1 0-15,-22 1 0,-21-1 0,0 21 16,0-21-16,-21 22 0,0-1 16,-22-21-16,1 21 0,-22 1 0,1-1 15,-1 0-15,1-20 0,-22 20 16,22-21-16,-1 0 0,1 0 0,20-21 16,1 0-16,0 0 15,-1 0-15,22 0 0,0-21 0,0-21 0,21 21 16,0-22-16,0-20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2T02:21:35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2836 0,'0'0'0,"42"-127"31,-21 106-31,0 0 0,-21 0 16,21-21-16,-21 20 0,0 1 15,0 0-15,0-21 0,0 21 0,0-1 16,0 1 0,0 42-1,0 1-15,-21 20 0,21 0 16,-21-21-16,21 43 0,-21-22 16,21 1-16,0 20 0,-21-21 15,0 1-15,21 20 0,-22-20 0,1-1 16,21 0-16,-21 22 0,21-22 15,-21 0-15,0 1 0,21-22 16,0 0-16,0 21 0,0-20 16,-21-22-16,21-22 15,0 1-15,0-21 16,0 21-16,21-22 0,-21 1 16,21 0-16,0-22 0,0 22 15,0-22-15,22 1 0</inkml:trace>
  <inkml:trace contextRef="#ctx0" brushRef="#br0" timeOffset="219.88">1291 2286 0,'0'0'0,"0"42"31,0-20-31,0 20 16,0 21-16,0-20 0,21 20 0,-21 1 16,21-1-16,-21 1 15,22-22-15,-22 22 0,0-22 0,0 0 16,0 22-16,21-22 0,-21 0 15,0-20-15,21 20 0,-21-21 16,0 21-16,0-20 0,0-1 16,0-42 15,-21 21-31,0-22 0</inkml:trace>
  <inkml:trace contextRef="#ctx0" brushRef="#br0" timeOffset="404.76">783 3112 0,'42'21'31,"-20"-21"-31,-1 0 16,0 0-16,21 0 0,-21-21 0,22 21 15,-1-22-15,0 1 0,1 21 0,-1-21 16,0 0-16,1 21 0,20-21 15</inkml:trace>
  <inkml:trace contextRef="#ctx0" brushRef="#br0" timeOffset="800.54">1503 2900 0,'0'0'0,"-21"0"0,-1 0 16,22-21-16,-21 21 0,21-21 15,43 21 1,-22 0 0,0 0-16,21 0 0,-21 0 15,22 0-15,-1 21 0,-21 0 0,22 0 16,-1 0-16,-21 22 0,0-22 16,0 0-16,1 21 0,-22-21 0,0 22 15,0-22-15,0 21 16,0-21-16,0 1 0,0-1 0,0 0 0,0 0 15,-22-21-15,1 0 16,21-21 0,0 0-16,0-22 15,-21 22-15,21 0 0,0 0 16,0 0-16,0 0 0,0-22 0,0 22 16,0 0-16,0 0 0,0-22 15,0 22-15,21 0 0,-21 0 0,21 0 16,1 0-16,-22-1 0,21 1 15,0 21-15,0-21 0,0 21 16</inkml:trace>
  <inkml:trace contextRef="#ctx0" brushRef="#br0" timeOffset="1167.33">2011 2731 0,'0'0'0,"21"0"16,0 0-1,0 0-15,0 0 16,1 0-16,-1 21 0,0 0 16,0-21-16,21 21 0,-20 0 0,20 0 15,-21 22-15,0-22 0,22 0 16,-22 0-16,0 0 0,0 22 16,0-22-16,-21 0 0,0 21 15,0 1-15,0-22 0,0 21 0,-21-21 16,0 1-16,21-1 0,-21 0 15,21 0-15,-21-21 0,-1 0 16,22-21 0,0 0-16,0 0 0,0-1 15,0 1-15,0 0 0,0 0 0,0 0 16,0-22-16,0 22 0,0 0 16,22-21-16,-1 21 0,0-1 0,-21-20 15,21 21-15,0 0 16,0 0-16,1-1 0,-1 22 0,21-21 15,-21 0-15,0 21 0,22 0 16,-22 0-16</inkml:trace>
  <inkml:trace contextRef="#ctx0" brushRef="#br0" timeOffset="2319.67">3111 3006 0,'22'0'0,"20"-43"15,-21 22 1,-21 0-16,0 0 16,0 0-16,0 0 0,0-1 15,-21 1-15,0 0 0,0 0 16,-1 21-16,1 0 0,0 0 16,0 0-16,0 0 0,0 21 0,-1-21 15,-20 21-15,21 22 0,-21-22 16,20 21-16,-20-21 0,21 22 15,0-22-15,0 21 0,-1 0 0,22 1 16,-21-22-16,21 21 0,0-21 16,0 22-16,0-22 0,21-21 0,1 21 15,-1-21-15,0 0 0,21 0 16,1-21-16,-22 0 16,21 0-16,-21-1 0,0 1 15,22 0-15,-22-21 0,0 21 0,0-1 16,0 1-16,1-21 0,-1 21 15,-21-22-15,0 22 0,0 0 0,0-21 16,0 21-16,0-1 0,0 1 16,0 42 15,0 1-31,0 20 16,0-21-16,0 0 0,0 0 0,0 22 15,0-22-15,0 0 0,0 21 16,0-20-16,0 41 15,21-42-15,0 0 0,0 1 16,0-22-16,22 0 0,-22 0 0,21 0 16,-21 0-16,22 0 0,-22-22 15,21 1-15,-21 21 0,1-21 0,20-21 16,-21 21-16,0-1 0,0 1 16,1 0-16,-1-21 0,-21 21 0,0-1 15,0 1-15,21 0 0,-21 0 16,0 0-16,0 0 0,0 42 31,-21 0-31,21 0 16,0 0-16,0 0 15,-21 22-15,21-22 0,0 0 0,0 21 16,0-20-16,0-1 0,0 0 16,0 0-16,0 0 0,0 0 0,21 1 15,0-1-15,0-21 0,0 0 16,0 0-16,1 0 0,20 0 15,-21-21-15,0-1 0,22 1 0,-22 0 16,0 0-16,0 0 0,0 0 0,0-1 16,1 1-16,-1 0 0,-21-21 15,0 21-15,0-1 0,0 1 0,0 0 16,0 0-16,0 0 0,0 0 16,0 42 15,0 0-31,0 0 0,0 0 15,0 0-15,0 22 0,0-1 0,0 0 16,0 1-16,0-1 0,0 22 16,0-1-16,0 1 0,0-1 0,0 1 15,-21-1-15,21 1 0,0-1 16,0 1-16,0 20 0,0-20 0,0 20 16,0 1-16,0 0 15,0-1-15,-22-20 0,22 21 0,0-22 16,0 22-16,-21-22 0,21 1 0,-21-1 15,0 1-15,0-22 0,0 0 16,-1 1-16,1-1 0,-21-21 0,21 0 16,-22-21-16,-20 0 0,21 0 15,-22 0-15,1 0 0,20 0 0,-20-21 16,-1 0-16,1 0 0,-1 0 16,1-22-16,-128-168 15,170 168-15,0-20 16,21-1-16,0 1 0,0-1 15,0 1-15,21-1 0,0 1 0,22-1 16,-22-20-16,21 20 16,0 1-16,1-1 0,20 1 0,1-1 15</inkml:trace>
  <inkml:trace contextRef="#ctx0" brushRef="#br0" timeOffset="2968.29">4445 2392 0,'0'0'0,"0"-21"0,21 0 0,-21-1 0,0 65 31,0-22-31,0 21 16,0 1-16,-21 20 0,0 1 0,21-1 16,-21 1-16,-1-1 0,22 1 0,-21-1 15,0-21-15,0 22 16,21-22-16,-21 22 0,0-22 0,21 0 15,0-20-15,0 20 0,-22-21 16,22 0-16,0-42 31,0 0-31,0 0 0,0 0 0,22-1 16,-22 1-16,0-21 0,0 21 16,0 0-16,0-22 0,0 22 0,21-21 15,-21 21-15,0-1 0,21 1 16,-21 0-16,0 0 0,21 21 15,0 0 1,0 21-16,1 0 0,-1 0 16,-21 1-16,21-1 0,0 0 15,-21 0-15,21 0 0,0 0 0,1 1 16,-1-1-16,0 0 0,0-21 16,21 0-16,-20 0 0,20 0 0,-21 0 15,21 0-15,-20 0 0,20 0 16,0-21-16,-21 21 0,1-21 0,20-1 15,-21 1-15,0 0 0,-21 0 16,21-21-16,-21 20 16,0 1-16,0 0 0,0 0 0,0 0 0,-21 0 15,0 42 1,21 0 0,0 0-16,0 21 15,0-20-15,0-1 0,0 21 0,0-21 16,0 0-16,0 22 0,0-22 15,0 0-15,0 0 0,0 0 0,0 1 16,21-44 15,-21 1-31,0 0 16,0 0-16</inkml:trace>
  <inkml:trace contextRef="#ctx0" brushRef="#br0" timeOffset="3119.21">5059 2688 0,'0'0'0,"0"-21"0,-21 0 0,21 0 16,0 42 15,0 0-31,0 0 16,21-21-16,0 21 0,0-21 0,0 22 15</inkml:trace>
  <inkml:trace contextRef="#ctx0" brushRef="#br0" timeOffset="3439.1">5524 2709 0,'0'0'0,"-21"0"16,0 0-16,0 0 0,0 0 0,-22 22 16,22-22-16,0 21 0,0-21 15,0 21-15,21 0 0,0 0 16,0 0-16,0 1 15,0-1-15,21-21 0,0 21 16,0 0-16,22 0 0,-22-21 0,0 21 0,0 1 16,0-22-16,0 21 15,1 0-15,-1 0 0,-21 0 16,0 0-16,0 1 16,-21-1-16,-1-21 0,1 21 0,0-21 15,0 0-15,-21 21 0,20-21 16,1 0-16,0 0 0,0 0 0,21-21 15,0 0 1,0 0-16,0-1 0,21 1 16,0 0-16,22-21 0</inkml:trace>
  <inkml:trace contextRef="#ctx0" brushRef="#br0" timeOffset="3684.02">6223 2392 0,'0'0'0,"-64"190"16,43-126-1,21-22-15,-21 22 0,0-22 16,0 0-16,0 1 0,21-1 0,0 0 16,-22 1-16,22-22 0,0 0 0,0 21 15,0-20-15,0-1 0,0 0 16,22-21-1,-1 0-15,0 0 16,0 0-16,0-21 0,-21 0 16,21-1-16</inkml:trace>
  <inkml:trace contextRef="#ctx0" brushRef="#br0" timeOffset="3859.31">5778 2836 0,'-21'-21'0,"42"42"0,-21-42 31,22 21-31,-1-21 16,21 21-16,0 0 0,-20-21 15,20 21-15,0-21 0,1 21 0,-1-21 16,0 21-16,-21-22 0,22 1 16,-22 0-16,0 0 0</inkml:trace>
  <inkml:trace contextRef="#ctx0" brushRef="#br0" timeOffset="5220.43">8064 2836 0,'22'-21'0,"-1"21"0,-21-21 16,0 0-16,21 0 15,-21 0-15,0-1 0,0 1 0,0 0 16,0 0-16,0 0 16,0 0-16,0-22 0,-21 22 0,0 0 15,-1 0-15,1 0 0,0-1 16,-21 22-16,21 0 0,-22 0 0,22 0 16,-21 0-16,21 0 0,-1 22 15,-20 20-15,21-21 0,0 21 0,0 1 16,-1 20-16,1-20 0,0-1 15,0 21-15,21-20 0,0-1 0,-21 0 16,21 1-16,0-1 0,0 0 16,0-20-16,0-1 0,0 0 0,0 0 15,21 0-15,0-21 0,0 0 16,0 0-16,1 0 0,20 0 16,-21-21-16,0 0 0,22 0 0,-22 0 15,21-1-15,0 1 0,-20 0 16,20-21-16,-21 21 0,21-22 0,-20 22 15,20-21-15,-21-1 0,0 1 16,0 0-16,1-1 0,-1 1 0,-21 0 16,0-1-16,0 1 0,21 21 15,-21 0-15,0 42 16,0 21-16,0-21 16,0 22-16,0-1 0,0 22 0,0-22 15,0 0-15,0 1 0,0-1 16,0 0-16,0 1 0,0-1 0,21-21 15,0 21-15,-21-20 16,21-1-16,1 0 0,-22 0 0,21 0 16,0-21-16,21 0 0,-21 0 15,1 0-15,20 0 0,0-21 0,1 0 16,-1 0-16,0 0 0</inkml:trace>
  <inkml:trace contextRef="#ctx0" brushRef="#br0" timeOffset="5475.29">9694 2646 0,'-21'21'16,"-21"0"-1,42 0-15,21-21 31,0 0-31,21 0 0,-20 0 16,-1 0-16,21 0 0,0 0 16,-20-21-16,20 21 0,-21 0 0,21 0 15,-20 0-15,-1-21 0,0 21 16</inkml:trace>
  <inkml:trace contextRef="#ctx0" brushRef="#br0" timeOffset="5640.17">9588 2921 0,'-21'21'0,"42"-42"0,-63 63 0,42-20 0,0-1 16,21-21 15,0 0-31,1 0 0,20 0 16,-21 0-16,21-21 0,-20 21 0,20-22 15,-21 22-15,21-21 0,-20 0 0,-1 21 16,0-21-16</inkml:trace>
  <inkml:trace contextRef="#ctx0" brushRef="#br0" timeOffset="6291.84">11176 2688 0,'0'0'0,"0"-21"0,0 0 0,0-21 16,0-1-16,0 1 0,0-22 15,0 22-15,42 21 0,-21-21 16,1 20-16,20 1 0,-21 0 0,21 21 16,1 0-16,-1 0 0,-21 0 0,22 0 15,-1 21-15,-21 0 0,21 22 16,-20-1-16,-1 0 0,0 1 16,0-1-16,-21 0 0,0 1 15,0 20-15,0-20 0,0-22 0,0 21 16,-21 0-16,0-20 0,21-1 15,-21 0-15,-1 0 0,22 0 0,-21-21 16,0 0-16,0 0 16,21-21-1,0 0-15,0 0 16,0 0-16,0-1 0,21 1 16,0-21-16,0 21 0,1-22 0,-1 1 15,21 0-15,-21-1 0,0 1 16,22 21-16,-1-21 0,-21 20 15,22 22-15,-1 0 0,-21 0 16,21 22-16,-20-1 0,-1 21 0,0-21 16,-21 22-16,0-1 0,0 0 15,0 1-15,0-1 0,0-21 0,0 21 16,-21-20-16,21-1 0,-21 21 0,21-21 16,0 0-16,21-21 31,0 0-31,0 0 0,0 0 15,0 0-15,22-42 16,-22 21-16</inkml:trace>
  <inkml:trace contextRef="#ctx0" brushRef="#br0" timeOffset="6620.16">12382 2688 0,'0'0'0,"22"-21"0,41-21 31,-42 21-31,0-1 0,1 1 0,-1 0 15,0 0-15,0 0 0,0 0 16,0-1-16,-21 1 0,0 0 0,0 0 16,0 0-16,0 0 0,-21 21 15,0 0 1,-21 21-16,21 0 0,-1 0 16,-20 0-16,21 22 0,-21-1 15,20 0-15,1 1 0,-21-1 0,21 0 16,21 1-16,-21-1 0,21-21 15,0 21-15,0-20 0,0 20 0,0-21 16,0 0-16,21-21 0,-21 21 0,42-21 16,-21 0-16,0 0 0,22 0 15,-22 0-15,21 0 0,1 0 0,-22 0 16,21-21-16,0 0 0,1 0 16,-22 0-16,21 0 0,22-43 15</inkml:trace>
  <inkml:trace contextRef="#ctx0" brushRef="#br0" timeOffset="7111.34">12996 2477 0,'0'0'0,"21"-22"0,1 22 0,-22 22 31,0 20-31,0-21 0,0 21 0,0 1 16,-22-22-16,22 21 0,-21 1 0,0-22 16,21 21-16,-21-21 0,21 0 15,0 1-15,-21-1 0,21 0 0,0 0 16,21-21 15,0 0-31,0 0 0,22-21 16,-22 0-16,0 0 0,21-1 0,-21 1 15,1 0-15,20-21 0,-21 21 16,0-1-16,0 1 0,1 0 16,-22 0-16,0 0 0,21 21 0,0 0 15,-21 21 1,0 0-16,0 0 0,0 0 0,0 1 15,21-1-15,-21 0 0,21 0 16,-21 0-16,0 0 0,21 1 0,1-1 16,-1 0-16,0 0 0,21-21 15,-21 0-15,22 21 0,-22-21 0,21 0 16,1 0-16,-1 0 0,21-21 16,-20 0-16,-22 21 0,21-21 15,-21 0-15,1-1 0,-1-20 16,-21 21-16,0-21 0,0 20 15,0-20-15,0-21 0,-21 20 0,-22 1 16,22 0-16,0-1 0,-21 1 0,20 21 16,1 0-16,-21-1 0,21 22 15,0 0-15,-1 0 0,1 0 16,0 22-16,21-1 0,0 0 16,0 0-16,0 0 0</inkml:trace>
  <inkml:trace contextRef="#ctx0" brushRef="#br0" timeOffset="7739.58">15833 1842 0,'21'105'16,"-21"-62"-16,0-1 0,0 64 15,0-43-15,0 1 0,-21-1 16,-1 22-16,1-21 0,0-1 16,-21 1-16,21-22 0,-1 21 0,-20-20 15,21-1-15,0-21 0,0 22 16,-1-22-16,22 0 0,-21 0 16,21-42-1,0 0 1,0 0-16,21-22 0,1 22 0,-1-21 15,-21-1-15,21-20 0,0 21 16,0-22-16,0 1 0,1-1 0,20 1 16,-21-1-16,0 1 0,0-1 15,22 1-15,-22 20 0,21 1 16,-21 21-16,22 0 0,-22 21 0,21 21 16,-21 0-16,1 21 0,-22 1 15,0 20-15,0 1 0,0-1 16,0 1-16,0-1 0,0 64 15,0-63-15,0-1 0,0-21 16,0 1-16,0-1 0,0-21 0,0 22 16,0-22-16,21 0 0,-21 0 15,-21-21 1,21-21 0,-43 0-16,22 21 0</inkml:trace>
  <inkml:trace contextRef="#ctx0" brushRef="#br0" timeOffset="7904.49">15579 2667 0,'0'0'0,"21"0"31,21 0-31,-21 0 16,0 0-16,22 0 0,-1 0 16,0-21-16,1 21 0,-1 0 0,0 0 15,1-21-15,20 21 0,-20 0 16,20-21-16,-21 21 0,1 0 0,-22-22 15,21 22-15</inkml:trace>
  <inkml:trace contextRef="#ctx0" brushRef="#br0" timeOffset="8259.57">16214 2498 0,'-22'-21'16,"44"42"-16,-65-64 0,43 22 0,0 0 0,0 0 0,0 0 15,0 0 1,0-1-16,43 1 15,-22 21-15,21 0 0,-21 0 16,22 0-16,-1 21 0,0 1 0,1-1 16,-1 21-16,0-21 0,1 22 15,-22-22-15,21 21 0,-21-21 16,0 22-16,-21-22 0,0 21 0,0-21 16,0 0-16,0 1 0,0-1 15,-21 0-15,21 0 0,-21-21 16,0 0-16,0 0 0,-22 0 15,22-21-15,21 0 16,0 0-16,0-1 16,0-20-16,0 21 0,0 0 15,21-22-15,-21 1 0,22 21 0,-1-21 16,0 20-16,0 1 0,0 0 0,0 0 16,1 0-16,-1 21 0,21-21 15,-21 21-15,0 0 0,1 0 16</inkml:trace>
  <inkml:trace contextRef="#ctx0" brushRef="#br0" timeOffset="8623.36">16976 2371 0,'0'-21'32,"0"-1"-32,21 22 15,-21-21 1,21 21-16,0 0 0,0 0 0,0 0 15,1 0-15,-1 21 0,0 1 16,0-1-16,0 0 0,0 21 0,-21-21 16,22 22-16,-22-22 0,21 21 15,-21 1-15,0-22 0,0 21 16,0-21-16,0 22 0,0-22 16,0 0-16,-21 0 0,-1 0 0,22 0 15,-21-21-15,0 0 16,21-21-1,0 0-15,0 0 16,0 0-16,0 0 0,21-1 16,0-20-16,1 21 0,-1-21 0,0 20 15,0-20-15,0 21 0,22-21 16,-22 20-16,21 1 0,-21 0 0,22 0 16,-22 0-16,0 21 0,21 0 15,-21 0-15</inkml:trace>
  <inkml:trace contextRef="#ctx0" brushRef="#br0" timeOffset="9679.89">18034 2477 0,'0'0'0,"21"0"16,-21-22-16,0 1 16,0 0-16,0 0 15,0 0-15,0 0 0,0-1 16,0 1-16,-21 21 0,0 0 15,21-21-15,-21 21 0,-1 0 0,1 0 16,0 0-16,0 21 16,0 0-16,-22 1 0,22 20 0,-21-21 15,21 21-15,-22 1 0,22-1 16,0 0-16,0 1 0,0-1 0,21 0 16,0-20-16,0-1 0,0 21 0,0-21 15,21 0-15,0-21 16,0 0-16,0 0 0,22 0 0,-22 0 15,0 0-15,21-21 0,-20 0 16,-1 21-16,0-21 0,0 0 16,0-22-16,0 22 0,1 0 0,-1-21 15,0-1-15,0 22 0,-21-21 0,21 0 16,-21 20-16,21-20 16,-21 21-16,0 0 0,0 0 0,0 42 31,0 0-16,0 0-15,0 0 0,0 22 16,0-1-16,0-21 0,0 21 0,0 1 16,0-22-16,0 21 0,0-21 15,0 1-15,0-1 0,0 0 16,0 0-16,43 0 0,-22-21 16,0 0-16,0 0 0,0 0 15,1 0-15,20 0 0,-21-21 0,21 0 16,-20 0-16,-1 0 0,21-1 15,-21-20-15,0 21 0,1-21 0,-1-1 16,-21 22-16,0-21 0,21-1 16,-21 22-16,0-21 0,21 21 0,-21 0 15,-21 21 1,0 21 0,0 0-16,-1 0 0,1 21 15,21 1-15,-21-1 0,21 0 0,-21 1 16,21-1-16,0-21 0,0 22 15,0-22-15,0 0 0,21 0 0,0 0 16,0 0-16,22-21 16,-22 0-16,21 0 0,1 0 0,-1 0 15,0 0-15,-21 0 0,22-21 16,-1 0-16,-21 21 0,22-21 0,-22-21 16,0 20-16,0 1 0,0-21 15,-21 21-15,0-22 0,21 1 0,-21 21 16,0-21-16,0 20 0,0-20 15,0 21-15,0 0 0,0 42 32,0 0-32,0 0 0,-21 22 0,21-1 15,-21 0-15,21 1 0,0-1 16,0 21-16,-21-20 0,21 20 16,-21-20-16,21 20 0,0 1 0,0-1 15,0 1-15,0-1 0,0 22 16,0-22-16,0 22 0,0-22 0,0 1 15,0-1-15,0 1 0,0-1 16,0 1-16,0-1 0,0 1 0,0-1 16,0 1-16,-21-22 0,-1 22 15,1-22-15,0-21 0,0 22 16,-21-22-16,20 0 0,-20-21 0,0 0 0,-1 0 16,1 0-16,21 0 0,-21 0 15,-1-21-15,1 0 0,0-1 0,20-20 16,1 21-16,0-21 0,0-1 15,21 1-15,0 0 0,0-22 16,0 22-16,21-22 0,0 1 0,22-22 16</inkml:trace>
  <inkml:trace contextRef="#ctx0" brushRef="#br0" timeOffset="10303.54">19600 1969 0,'0'0'0,"0"-22"0,-21 1 31,0 21-31,-21 43 16,-1-1-16,22 0 0,0 1 0,-21-1 16,20 0-16,1 22 0,-21-1 0,21 1 15,0-1-15,-1 1 0,1-1 16,0-20-16,0-1 0,0 0 0,21 1 15,-21-22-15,21 0 0,0 0 16,0-42 15,0 0-31,0 0 0,0-1 0,0-20 16,0 21-16,0-21 0,0 20 16,21-20-16,-21 0 0,21-1 15,-21 22-15,0-21 0,0 21 16,21 0-16,0 21 0,-21 21 15,21 21 1,-21-21-16,22 22 0,-22-1 0,0 0 16,21 1-16,0-1 0,0-21 15,-21 21-15,21-20 0,0-1 0,1 0 16,-1 0-16,0-21 0,0 0 16,21 21-16,-20-21 0,-1 0 0,21 0 15,0-21-15,-20 21 16,20-21-16,-21 0 0,21 0 0,-20-22 0,-1 22 15,0-21-15,21-1 16,-21 1-16,-21 0 0,22-1 0,-22 1 16,21 21-16,-21 0 0,0 0 15,0-1-15,0 44 16,-21-1-16,-1 0 16,22 0-16,-21 21 0,0 1 0,21-22 15,0 21-15,-21-21 0,21 22 16,-21-22-16,21 0 0,0 0 0,0 0 15,0 1-15,21-22 16,0 0 0</inkml:trace>
  <inkml:trace contextRef="#ctx0" brushRef="#br0" timeOffset="10479.45">19939 2286 0,'0'0'0,"0"-21"0,0-21 0,0 20 15,0 1-15,0 0 16,0 42 15,21-21-15,0 0-16,0 21 0,1-21 16</inkml:trace>
  <inkml:trace contextRef="#ctx0" brushRef="#br0" timeOffset="10811.32">20574 2223 0,'-21'0'15,"-22"0"1,22 0-16,-21 0 0,21 0 0,-22 21 16,1-21-16,0 21 0,21 0 0,-1-21 15,1 21-15,0-21 16,21 21-16,0 1 0,0-1 15,21 0-15,0 0 0,1-21 16,-1 21-16,0 0 0,21 1 16,-21-1-16,1 0 0,-1 0 15,0 0-15,0 0 0,0-21 0,-21 22 16,0-1-16,0 0 0,0 0 16,-21-21-16,0 21 15,0-21-15,-22 0 0,22 0 16,0 0-16,0 0 0,-21 0 0,20 0 15,1 0-15,21-21 16,0 0-16,0 0 0,0 0 0,0-1 16,21 1-16</inkml:trace>
  <inkml:trace contextRef="#ctx0" brushRef="#br0" timeOffset="11068.17">20976 1905 0,'0'0'0,"0"21"16,0 22 0,-21-22-16,0 0 0,21 21 15,-21 1-15,-1-1 0,1-21 0,0 21 16,0 22-16,0-22 16,0 64-16,-1-64 0,1 1 15,21-1-15,-21 0 0,21 1 16,0-22-16,0 21 0,0-21 0,0 1 15,0-1-15,21-21 16,0 0-16,1 0 0,-1 0 16,0-21-16,0 21 0</inkml:trace>
  <inkml:trace contextRef="#ctx0" brushRef="#br0" timeOffset="11243.07">20722 2286 0,'0'0'0,"-21"0"0,42 0 31,21 0-31,-20 0 0,20 0 16,0 0-16,1 0 0,-1 0 0,0 0 16,1-21-16,-1 21 0,0 0 15</inkml:trace>
  <inkml:trace contextRef="#ctx0" brushRef="#br0" timeOffset="11819.85">21886 1947 0,'0'0'0,"0"-21"31,-21 42-15,0 1-16,0 20 0,0 0 0,-22-21 15,22 22-15,-21-1 0,21 22 16,-22-22-16,22 21 0,0-20 0,0 20 16,0-20-16,21 20 0,0-21 15,0 1-15,0-1 0,0-21 0,0 22 16,21-22-16,0 0 0,0 0 15,21 0-15,-20 0 0,20-21 0,0 0 16,1 0-16,-1 0 16,0 0-16,-21-21 0,22 0 0,-1 0 15</inkml:trace>
  <inkml:trace contextRef="#ctx0" brushRef="#br0" timeOffset="12080.7">22246 2201 0,'21'-42'0,"-42"84"0,42-126 0,-21 63 15,21-22-15,-21 22 0,22 0 16,-1 21-16,0 0 16,0 0-16,0 0 0,0 0 0,1 21 15,-1 0-15,0 0 0,-21 22 16,21-22-16,-21 21 0,0 1 0,0-1 16,0 0-16,0 1 0,0-1 15,0 0-15,-21 1 0,21-1 16,-21 0-16,0-21 0,-1 1 0,1 20 15,21-21-15,-21-21 0,0 21 16,0 0-16,0-21 0,-1 0 16,22-21-1</inkml:trace>
  <inkml:trace contextRef="#ctx0" brushRef="#br0" timeOffset="12263.6">23072 2180 0,'0'0'0,"0"-21"16,-22 21 15,1 0 0,21 21-15</inkml:trace>
  <inkml:trace contextRef="#ctx0" brushRef="#br0" timeOffset="12467.58">23135 2773 0,'0'21'0,"0"-42"0,0 84 16,0-41-16,0-1 0,0 21 0,0-21 15,0 0-15,-21 22 0,0-22 16,0 0-16,-1 0 0,-20 22 0,21-22 16,-21 0-16,-1 0 0,1 0 15,0 0-15,-1-21 0,-20 22 0,-1-22 16,1 21-16</inkml:trace>
  <inkml:trace contextRef="#ctx0" brushRef="#br0" timeOffset="13403.59">6646 4868 0,'0'-21'0,"21"0"0,1 0 16,-1 0-16,0 0 0,21-1 16,-21-20-16,1 21 0,20 0 15,-21 0-15,0-22 0,-21 22 16,0 0-16,0-21 0,0 20 15,-21 1-15,21 0 0,-42 0 0,21-21 16,-1 20-16,-20 1 0,0 0 16,21 0-16,-22 0 0,1 0 15,0 21-15,-1 0 0,1 0 0,0 21 16,20 0-16,-20 21 0,21-21 0,0 22 16,0-1-16,-1 0 0,1 22 15,0-22-15,21 1 0,0 20 0,0-21 16,0 1-16,0-1 15,0 0-15,0 1 0,21-22 0,0 0 16,1 0-16,-1-21 0,21 0 16,-21 0-16,22 0 0,-1 0 0,0-21 15,1 0-15,-1 0 0,0 0 16,43-43-16,-43 22 0,1-1 16,-22 22-16,0-21 0,0 0 15,0 20-15,-21-20 0,0 0 0,0-1 16,0 1-16,0 21 0,0-21 0,0 20 15,0 1-15,0 42 16,0 1-16,0 20 16,0 0-16,0 1 15,0-1-15,0 0 0,0 1 0,0-1 16,0 0-16,21 1 0,-21-22 16,0 21-16,22-21 0,-1 22 0,-21-22 15,21 0-15,0 0 0,0-21 16,0 0-16,22 0 0,-22 0 15,0-21-15</inkml:trace>
  <inkml:trace contextRef="#ctx0" brushRef="#br0" timeOffset="13583.49">7662 4509 0,'0'0'0,"-21"0"16,0 0-16,0 0 15,0 21-15,21 0 16,0 0 0,21-21-16,0 0 0,0 0 15,21 0-15,1 0 0</inkml:trace>
  <inkml:trace contextRef="#ctx0" brushRef="#br0" timeOffset="14111.23">9059 4445 0,'21'-21'0,"-42"42"0,42-63 15,-21 21 1,0-1-16,-21 22 0,0-21 0,0 0 16,-21 21-16,20 0 0,1 0 0,-21 0 15,0 0-15,-1 0 0,22 21 16,-21 0-16,-1 1 0,22-1 0,-21 21 15,0 0-15,20-20 0,-20 20 16,21 0-16,-21 1 0,20-1 16,1 0-16,21 1 0,0-1 15,0 0-15,0-21 0,0 1 0,0-1 16,0 0-16,21 0 0,22-21 16,-22 0-16,0 0 0,21 0 0,1-21 15,-22 0-15,21 21 0,1-43 16,-1 22-16,-21 0 0,21 0 0,-20-21 15,-1 20-15,21-20 0,-21 21 0,0-21 16,-21 20-16,22-20 0,-1 0 16,-21 21-16,21-22 0,-21 22 0,0 0 15,0 0-15,21 0 0,-21 42 32,0 0-32,0 0 0,0 0 15,0 0-15,0 22 0,-21-22 0,21 21 16,0-21-16,0 22 0,0-22 0,0 21 15,0-21-15,0 1 0,21-1 16,0 0-16,0 0 0,1 0 0,20-21 16,-21 0-16,21 0 0,1 0 15,-1 0-15,-21 0 0,22 0 0,-1 0 16,0-21-16,1 0 0,-1 0 16,0 0-16,1-1 0</inkml:trace>
  <inkml:trace contextRef="#ctx0" brushRef="#br0" timeOffset="14567.91">9864 4551 0,'0'0'0,"0"-21"0,0 0 0,0-1 0,0-20 16,0 21-16,0 0 0,-22 0 16,1 21-16,0-22 0,0 22 0,0 0 15,-22 0-15,22 22 0,0-22 16,-21 21-16,21 0 0,-1 0 0,1 21 16,0-20-16,-21 20 0,21-21 15,21 0-15,-22 22 0,22-22 0,-21 0 16,21 21-16,0-21 0,0 1 15,0-1-15,0 0 0,21-21 16,1 0-16,-1 0 0,0 0 16,42-21-16,-41 0 15,-1-1-15,21 1 0,-21 0 0,22 0 16,-22 0-16,0-22 0,21 22 16,-21-21-16,1 0 0,-22-1 0,21 1 15,0-22-15,-21 22 0,21-21 16,-21-1-16,0 1 0,21 20 0,-21-20 15,21 42-15,-21-22 0,0 22 16,0 0-16,0 42 16,0 0-16,0 22 0,0-1 0,0 0 15,0 22-15,-21-1 0,0 1 16,21-1-16,0-20 0,0 20 0,0-21 16,0 22-16,0-22 15,21 1-15,0-22 0,1 21 0,20-21 16,-21 22-16,21-22 0,1 0 15,-1-21-15,22 0 0,-22 0 0,0 0 16,22 0-16,-22 0 0,0-21 0,22 21 16,-22-21-16,1-1 0</inkml:trace>
  <inkml:trace contextRef="#ctx0" brushRef="#br0" timeOffset="15035.57">10964 4424 0,'0'0'15,"0"-42"-15,0-1 0,-42-20 16,21 42-16,-22-22 15,1 43-15,21 0 0,-21 0 0,20 0 16,-20 21-16,21 1 0,-21 20 16,-1-21-16,22 21 0,-42 22 15,20-22-15,22 1 0,0-22 16,0 21-16,21-21 0,0 22 0,0-22 16,0 0-16,0 21 0,21-21 15,42 1-15,-41-22 0,-1 0 16,0 0-16,21 0 0,-21 0 15,1 0-15,20-22 0,-21 1 0,21 0 16,-20 0-16,20 0 0,-21 0 16,21-22-16,-20 1 0,-1 0 15,0-1-15,21-20 0,-42-1 0,21 1 16,1-1-16,-22-20 0,21 20 16,-21 1-16,0-1 0,0 1 0,0-1 15,0 22-15,0-1 0,0 1 16,0 21-16,0 0 0,0 42 15,0 0-15,0 0 0,0 22 16,0-1-16,0 0 0,0 22 16,-21-1-16,21 1 0,0-1 0,0 1 15,0-1-15,0 1 0,0-1 16,0 1-16,0-22 0,21 0 16,0 1-16,0-22 0,0 0 0,0 21 15,1-42-15,-1 22 0,21-22 16,-21 21-16,22-21 0,-22 0 0,21 0 15,0-21-15,1-1 0</inkml:trace>
  <inkml:trace contextRef="#ctx0" brushRef="#br0" timeOffset="15299.41">12361 3725 0,'0'0'0,"-21"-21"0,0 0 0,0 21 0,0 0 15,-1 0-15,1 0 0,-21 0 16,21 0-16,-22 21 0,22 22 16,-21-22-16,21 42 0,-22-20 0,22 20 15,-21 1-15,21-1 0,0 1 16,-1-1-16,1 1 0,0-1 0,0 22 16,21-43-16,0 0 0,0 1 15,0-22-15,0 0 0,0 0 16,21 0-16,0-21 0,0 0 15,22 0-15,-22 0 0,21 0 16,1-21-16,-1 21 0</inkml:trace>
  <inkml:trace contextRef="#ctx0" brushRef="#br0" timeOffset="15519.29">12594 4043 0,'0'0'0,"0"-42"0,0 20 16,0 44-1,0-1 1,0 21-16,0-21 0,0 22 0,0-1 16,-21 0-16,21 1 0,-21 105 31,21-127-31,0 0 16,0 0-16,21-21 31,0-21-31,0 21 0</inkml:trace>
  <inkml:trace contextRef="#ctx0" brushRef="#br0" timeOffset="15884.08">12996 3958 0,'0'-21'0,"0"42"0,0-63 0,-21 42 16,0 21-1,0 0-15,0 22 0,21-22 16,-22 21-16,1 0 0,21 1 15,0-1-15,0 0 0,0-20 16,0 20-16,0-21 0,0 43 16,0-43-16,21 0 0,1 0 15,-1-21-15,0 21 0,0-21 0,21 0 16,-20 0-16,20 0 0,-21 0 0,21 0 16,-20-21-16,20 0 0,43-43 15,-43 43-15,-42-21 16,21 21-16,-21-22 0,0 1 15,0 0-15,0 21 0,-21-22 0,0 1 16,0 21-16,-22 0 16,22-1-16,0 22 0,-21 0 0,20 0 15,1 0-15,0 0 0,0 0 16,0 0-16,42 0 31,0-21-31,0 21 0,22-21 16</inkml:trace>
  <inkml:trace contextRef="#ctx0" brushRef="#br0" timeOffset="16143.07">13610 3493 0,'0'0'0,"0"-22"0,21 22 16,0 0-16,1 0 15,-1 22-15,0-1 0,0 0 16,21 21-16,-20-21 0,20 22 0,-21-1 15,0 0-15,22 1 0,-22 20 16,0 1-16,0-22 0,0 22 0,-21-1 16,0 1-16,0-1 0,-21 1 15,0-22-15,-21 0 0,20 22 0,-20-43 16,21 21-16,-21-21 0,-1 1 16,22-1-16,0 0 0,0 0 0,42-21 31</inkml:trace>
  <inkml:trace contextRef="#ctx0" brushRef="#br0" timeOffset="16332.39">14732 3937 0,'-42'0'16,"20"0"-16,1 0 15,21 21 1,-21 0-16,21 1 16,0-1-16,21 0 15</inkml:trace>
  <inkml:trace contextRef="#ctx0" brushRef="#br0" timeOffset="16499.29">14795 4424 0,'0'21'0,"0"-42"0,0 84 0,0-41 16,0 20-16,0-21 0,0 0 0,0 22 15,-21-22-15,0 0 0,21 0 16,-42 21-16,21-20 0,-22-1 16,1 0-16,-22 0 0,1 0 15,-43 0-15,21 22 0</inkml:trace>
  <inkml:trace contextRef="#ctx0" brushRef="#br0" timeOffset="17303.83">6223 6054 0,'0'0'0,"0"-21"31,21-1-31,-21 1 0,21 0 0,0 0 16,-21 0-16,22 0 0,-22-22 16,21 22-16,-21 0 0,0-21 0,0 20 15,0-20-15,0 21 0,-21 0 16,-1 0-16,1-1 0,0 22 16,0 0-16,0 0 0,0 22 0,-22-1 15,22 0-15,0 21 0,-21 1 16,20 20-16,1-21 0,0 1 0,0-1 15,0 22-15,21-22 0,0 0 16,0-21-16,0 22 0,0-1 0,0-21 16,0 0-16,0 1 0,21-22 15,0 21-15,0-21 0,0 0 0,1 0 16,-1 0-16,0-21 0,0 21 16,21-22-16,-20 1 0,-1 0 0,21 0 15,-21-21-15,0 20 0,1-20 0,20 21 16,-21-21-16,0-1 15,0 1-15,1 0 0,-22-1 0,0 1 16,0 21-16,21 0 0,-21 63 31,0-21-31,0 0 0,0 22 16,21-1-16,-21 0 0,0-21 0,0 22 16,21-1-16,0-21 0,-21 22 0,21-22 15,1 0-15,-22 0 0,21 0 16,0 0-16,0-21 0,0 0 0,22 0 15,-22 0-15,21 0 0,-21 0 16,22 0-16,-1 0 0,0-21 0</inkml:trace>
  <inkml:trace contextRef="#ctx0" brushRef="#br0" timeOffset="17451.74">7345 5969 0,'0'-21'31</inkml:trace>
  <inkml:trace contextRef="#ctx0" brushRef="#br0" timeOffset="18999.41">8340 6054 0,'0'0'0,"-22"21"16,1-21-16,0 0 0,21-21 31,0 0-15,21-1-16,0 1 0,1 0 0,-1 0 15,0 0-15,0 0 0,0-22 16,-21 22-16,0 0 0,0-21 0,0 20 16,0 1-16,0-21 0,0 21 0,-21 0 15,0-1-15,0 1 0,-43 21 16,43 0-16,-21 0 0,21 21 15,-22 1-15,22 20 0,-21-21 16,21 21-16,-22 1 0,22-1 0,0 0 16,0 22-16,0-43 0,21 21 15,0 1-15,0 20 16,0-42-16,21 22 0,0-22 16,0-21-16,0 0 0,22 0 15,-22 0-15,21 0 0,0 0 0,-20 0 16,20 0-16,0-21 0,1 0 15,-22-1-15,21 1 0,-21 0 0,22 0 16,-22 0-16,0 0 0,0-22 0,0 22 16,-21 0-16,0-21 0,0 20 15,0 1-15,0-21 0,0 21 16,0 0-16,0 42 31,21 0-31,-21 21 0,0-21 16,22 22-16,-22-22 0,0 21 0,0-21 15,21 22-15,0-22 0,0 0 0,-21 0 16,21 0-16,22-21 0,-22 22 16,0-22-16,21 0 0,1 0 0,20 0 15,-21 0-15,22 0 0,-22 0 0,22-22 16,-22 22-16,0-21 0,22 0 16,-22 0-16,1 0 0,-1 0 0,0-1 15,-21 1-15,1 0 16,-1 0-16,0-21 0,-21 20 0,0-20 0,0 0 15,0 21-15,0-22 16,-21 22-16,0-21 0,-1 21 0,1-1 16,0 1-16,0 21 0,-21 0 0,20 0 15,1 0-15,-21 21 0,21 22 16,0-22-16,-22 21 0,22 1 0,0-1 16,0 0-16,0 1 0,21-1 15,0-21-15,0 21 0,0-20 0,0-1 16,0 0-16,0 0 0,0 0 15,21-21-15,0 0 0,0 0 0,21 0 16,-20 0-16,-1 0 0,0 0 16,21-21-16,-21 0 0,1 0 15,20 21-15,-21-43 0,0 22 0,0 0 16,-21-21-16,22 21 0,-22-22 16,21 1-16,-21-22 0,0 22 0,0 0 15,0-22-15,0 22 0,0 0 0,0-1 16,0 1-16,0 0 0,0 20 15,0 1-15,0 42 16,0 22 0,0-22-16,0 21 0,0 106 15,0-105-15,0-1 16,0 22-16,0-22 0,0 0 16,0 1-16,21-22 0,0 21 0,0-21 15,0 0-15,1 1 0,-1-1 16,21-21-16,0 0 0,1 21 0,-1-21 15,22 0-15,-22 0 0,21 0 16,-20 0-16,20-21 0,-20 21 0,20-21 16,-21-1-16,1 1 0,-1 0 0,-21 0 15,22 0-15,-22-22 0,-21 22 16,0-21-16,0 21 0,0-22 0,0 1 16,0 21-16,0-21 0,0 20 15,-21 1-15,-1 0 0,-20 21 0,21 0 16,0 0-16,0 0 0,-22 21 15,1 0-15,21 1 0,-22 20 16,22 0-16,0-21 0,0 22 0,-21-1 16,42-21-16,-22 22 0,22-22 15,0 0-15,0 0 0,0 0 0,0 0 16,22-21-16,-1 0 0,0 0 16,0 0-16,21 0 0,-20 0 0,20 0 15,0 0-15,-21 0 0,22-21 0,-1 0 16,-21 0-16,22 0 0,-22-22 15,0 22-15,0-21 0,0 0 16,0-1-16,-21 1 0,0 0 0,22-22 16,-22 22-16,0-1 0,0 1 15,0 0-15,0-1 0,0 1 0,0 21 16,0 0-16,-22 21 16,22 21-16,-21 0 0,21 0 15,0 22-15,-21-1 0,21 21 16,-21-20-16,21 20 0,0 1 0,-21-22 15,21 22-15,0-22 0,0 0 16,0 1-16,0-1 0,0 0 0,0-21 16,21 1-16,0-1 0,0 0 0,0-21 15,1 0-15,-1 0 0,0 0 16,21 0-16,1 0 0,-1 0 0,0 0 16,1-21-16,-1 0 0,21-1 15,-20-20-15</inkml:trace>
  <inkml:trace contextRef="#ctx0" brushRef="#br0" timeOffset="19235.27">11409 5398 0,'0'0'0,"0"-64"0,0 22 0,0-1 0,0 1 15,0 21-15,0 0 0,-21 42 16,-1 0-16,1 21 16,0-20-16,21 20 0,-21 21 15,0-20-15,0 20 0,21 1 16,0-1-16,-22 1 0,1-22 15,21 22-15,0-1 0,0-21 0,0 1 0,0-1 16,0-21-16,0 22 0,0-22 16,0 0-16,21 0 0,1 0 15,-1-21-15,0 0 0,21 0 0,-21 0 16,22 0-16,-1 0 0,0 0 0,1-21 16,-1 21-16</inkml:trace>
  <inkml:trace contextRef="#ctx0" brushRef="#br0" timeOffset="20048.81">11938 5694 0,'0'0'0,"0"-42"0,-21-1 16,0 1-16,-1 0 0,1-1 0,21 22 15,-21-21-15,21 21 0,0-1 16,0 1-16,0 0 0,21 0 0,0 0 16,1 21-16,20 0 0,-21 0 15,21 0-15,1 0 0,-1 21 0,0 0 16,1 0-16,-1 0 0,0 22 15,-20-1-15,20 212 16,-84-212-16,20 1 16,1-1-16,-21 0 0,0-20 15,-1 20-15,-20-21 0,20 0 0,1 0 16,21 1-16,-21-22 16,-1 0-16,22 0 0,0 0 0,0 0 15,0 0-15,-1 0 0,22-22 16,0 1-16,0 0 15,0 0-15,0-21 0,0 20 0,22-20 16,-22 21-16,21 0 0,0 0 16,0-1-16,-21 1 0,21 21 0,0 0 15,1 0-15,-1 43 0,0-22 16,-21 0-16,21 0 0,0 0 16,-21 0-16,21 22 0,1-22 0,-22 0 15,21 0-15,0-21 0,0 21 16,0 1-16,0-22 0,1 0 15,-1 0-15,21 0 0,-21 0 0,22 0 16,-22 0-16,21 0 0,0-22 16,1 1-16,-22 0 0,21 0 0,1 0 15,-22 0-15,21-1 0,-21-20 16,0 21-16,1-21 0,-1-1 0,0 1 16,-21 0-16,0-22 0,21 22 0,-21-22 15,21 22-15,-21 21 16,-21 42-1,0 0 1,21 0-16,0 0 0,-21 22 0,0-1 16,-1 0-16,22 1 0,0-1 15,0 0-15,0 1 0,0-22 16,0 21-16,0-21 0,0 22 16,0-22-16,43 0 0,-22-21 15,0 0-15,21 0 0,-20 0 0,20 0 16,0 0-16,1 0 0,-22 0 0,21 0 15,0-21-15,1 0 0,-22 0 16,21-1-16,-21 1 0,1 0 0,-1-21 16,-21-1-16,0 22 0,0-21 15,0 0-15,0-1 0,0 1 0,-21 0 16,-1 20-16,-20-20 0,21 21 0,-21 0 16,-1 21-16,22-21 15,-21 21-15,-1 0 0,1 0 0,21 0 16,0 0-16,0 0 0</inkml:trace>
  <inkml:trace contextRef="#ctx0" brushRef="#br0" timeOffset="20347.63">13314 5059 0,'63'-21'31,"-42"42"-31,1-21 0,-1 21 16,21 21-16,-21-20 0,22 20 15,-22 0-15,21 1 0,-21-1 0,22 0 16,-22 1-16,21 20 0,-21-21 16,0 22-16,1-22 0,-22 1 0,0 20 15,0-21-15,0 1 0,0-1 0,-22-21 16,1 22-16,-21-22 0,21 21 15,-22-21-15,22 0 0,-21-21 0,0 22 16,20-1-16,-20-21 0,21 0 16,0 0-16,0 0 0,42 0 15,0-21 1,0-1-16,21 1 0</inkml:trace>
  <inkml:trace contextRef="#ctx0" brushRef="#br0" timeOffset="20532.53">14647 5503 0,'0'0'0,"-21"0"15,0 0 1,0 0-16,21 22 16,-21-22-16,-1 0 15,22 21-15,0 0 31,0 0-31</inkml:trace>
  <inkml:trace contextRef="#ctx0" brushRef="#br0" timeOffset="20707.93">14732 5927 0,'0'0'0,"0"21"0,0 0 0,0 0 15,0 0-15,0 1 0,0-1 0,-21 0 16,0 0-16,-1 0 15,1 0-15,0 1 0,0-22 16,0 21-16,-22 0 0,1-21 0,21 21 16,-43-21-16,22 21 0,-21-21 15,20 21-15,-41 1 0,20-22 0</inkml:trace>
  <inkml:trace contextRef="#ctx0" brushRef="#br0" timeOffset="21519.47">6308 7599 0,'21'0'15,"0"0"1,-21-21-16,21 0 0,0-1 16,0 1-16,22 0 0,-22-21 0,0 21 15,0-22-15,-21 22 0,0-21 16,0-1-16,0 22 0,-21-21 0,0 21 15,0-22-15,-22 22 0,1-21 16,21 21-16,-21 0 0,-1 21 16,1 0-16,0 0 0,20 0 0,-20 0 15,21 0-15,-21 42 0,20-21 16,1 43-16,0-22 0,0 21 0,0-20 16,21 20-16,0 1 0,0-22 0,0 22 15,0-22-15,0 0 0,0 1 16,21-1-16,0-21 0,0 21 0,0-20 15,1-22-15,-1 21 0,0-21 16,0 0-16,21 0 0,-20 0 0,20-21 16,-21-1-16,21 1 0,-20 0 0,20 0 15,-21 0-15,21-22 16,-20 22-16,-1-21 0,0 21 0,0-22 16,-21 1-16,0 0 0,0-1 0,0 22 15,0-21-15,0 0 0,0 20 16,0 1-16,0 0 0,0 42 15,0 0-15,0 1 16,0 20-16,0-21 0,0 21 0,0 1 16,0-1-16,0-21 0,0 22 15,0-1-15,21-21 0,-21 0 0,21 22 16,1-22-16,-1 0 0,0 0 0,0 0 16,0-21-16,0 21 0,22-21 15,-22 0-15,21 0 0,-21 0 16,22 0-16,-1 0 0,-21-21 0</inkml:trace>
  <inkml:trace contextRef="#ctx0" brushRef="#br0" timeOffset="21663.39">7260 7557 0,'0'0'0,"0"-22"0,0 1 0,0 0 16,0 0-16,0 0 31,21 21 0,0 0-31,1 0 0,20 0 16</inkml:trace>
  <inkml:trace contextRef="#ctx0" brushRef="#br0" timeOffset="23068.25">8276 7239 0,'0'0'0,"-85"-63"31,64 63-31,-21 0 0,0-22 0,20 22 16,-20 0-16,0 0 0,-1 22 0,1-1 15,21 0-15,-21 21 0,-1 1 16,22-1-16,0 0 0,0 1 0,0-1 16,21 0-16,0 1 0,0-1 0,0 0 15,0-21-15,0 22 0,0-22 16,21 0-16,0 0 0,0 0 0,0 1 15,0-1-15,22-21 0,-22 0 16,21 0-16,-21 0 0,22 0 0,-22-21 16,21-1-16,1 22 0,-1-21 0,-21 0 15,21-21-15,1 21 0,-22-1 16,0-20-16,21 0 0,-20-1 0,-1 1 16,0 0-16,0-1 0,-21-20 0,0 21 15,0-1-15,0 1 16,0 21-16,0 0 0,0-1 0,0 44 31,0-1-31,0 0 0,-21 0 0,21 21 16,0 1-16,-21-1 0,21 0 0,0 1 15,0-22-15,0 21 0,0 1 16,0-1-16,0-21 0,0 0 16,21 22-16,0-22 0,0-21 0,0 21 15,22 0-15,-22-21 0,21 0 0,1 0 16,-1 0-16,0 0 0,1 0 0,20 0 15,-21-21-15,22 0 16,-22 21-16,22-21 0,-22-1 0,0 1 16,1 0-16,-1-21 0,-21 21 0,0-1 15,1-20-15,-22 21 0,0-21 16,0-1-16,0 22 0,0-21 0,0-1 16,-22 22-16,1 0 0,0 0 15,0 21-15,-21 0 0,20 0 0,-20 0 16,21 21-16,-21 0 0,20 0 0,1 22 15,-21-22-15,21 21 0,0 1 16,-1-22-16,1 21 0,21-21 16,0 22-16,0-22 0,0 0 0,0 0 15,0 0-15,21 0 0,-21 1 16,22-22-16,20 0 0,-21 0 0,21 0 16,-20 0-16,20-22 0,0 1 15,-21 21-15,22-21 0,-1 0 0,-21 0 16,22-22-16,-22 22 0,0-21 0,0 21 15,0-22-15,0-20 0,1 21 16,-1-1-16,0-20 0,-21 20 0,21-20 16,-21 21-16,0-1 0,0-20 0,0 20 15,21 22-15,-21-21 0,0 21 16,0 0-16,0 42 16,0 0-1,0 21-15,0-21 0,-21 22 0,21-1 16,-21 22-16,21-1 0,0 1 0,0-1 15,0-21-15,0 22 0,0-22 16,0 1-16,21-1 0,0 0 0,0 1 16,22-22-16,-22 0 0,21 0 0,-21-21 15,22 0-15,-1 21 0,0-21 16,1 0-16,20 0 0,-20 0 0,-1-21 16,0 0-16,1 21 0,-1-21 0,0 0 15,1-1-15,-1 1 0,-21 0 16,0-21-16,0 21 0,-21-22 0,0 22 15,0-21-15,0-1 16,0 22-16,0 0 0,-21 0 0,-21 0 16,21 0-16,-22 21 0,1 0 0,21 0 15,-21 21-15,-1 0 0,1 21 16,0-21-16,20 22 0,1-22 0,0 21 16,0 1-16,0-1 0,0-21 0,21 21 15,0-20-15,0-1 0,0 0 16,0 0-16,0 0 0,21 0 0,0-21 15,0 0-15,0 0 0,22 0 16,-22 0-16,21 0 0,0 0 0,-20-21 16,20 21-16,0-21 0,1 0 0,-22 0 15,21 0-15,-21-22 16,0 22-16,22-21 0,-22 21 0,-21-22 16,21-20-16,0 20 0,0 1 0,-21-21 15,0 20-15,0 1 0,22-22 16,-22 22-16,0 0 0,21-1 0,-21 1 15,0 0-15,0 21 0,0-1 16,0 44 0,0-1-16,0 0 0,-21 21 0,-1 1 15,22-1-15,-21 21 0,0-20 16,21 20-16,0-20 0,-21 20 0,0-21 16,21 22-16,0-22 0,0 1 15,0-22-15,0 21 0,0-21 16,0 0-16,21 1 0,0-1 0,0 0 15,0-21-15,1 0 0,-1 0 0,21 0 16,-21 0-16,22 0 0,-22-21 16,21 0-16,64-1 0</inkml:trace>
  <inkml:trace contextRef="#ctx0" brushRef="#br0" timeOffset="23315.2">11303 6646 0,'0'-42'0,"0"84"0,0-105 0,0 42 16,0 0-16,0 42 16,0 0-16,0 21 0,0 1 0,-21-1 15,0 21-15,-1-20 0,1 20 0,0 1 16,21-1-16,-21 1 0,0-22 16,0 22-16,-1-1 0,22-21 0,-21 22 15,0-22-15,21 1 0,-21-1 0,21-21 16,0 21-16,0-20 0,0 20 15,21-42-15,0 0 16,22 0-16,-1 0 0,0-21 16,1 0-16,-1-1 0</inkml:trace>
  <inkml:trace contextRef="#ctx0" brushRef="#br0" timeOffset="23770.94">11769 6879 0,'0'-21'0,"0"42"0,0-63 15,0 21-15,0 0 16,21 21 0,0 0-16,21 21 15,-21-21-15,1 21 16,-1 0-16,0-21 0,0 21 16,-21 0-16,0 1 0,21-1 0,-21 0 15,0 0-15,0 0 0,0 0 16,-21 1-16,0-1 0,0-21 0,0 21 15,-1 0-15,1 0 0,-21-21 16,21 21-16,0-21 0,-1 0 16,44 0 15,-1 0-31,0-21 0,0 21 16,21 0-16,-20 0 0,20 0 0,-21 0 15,0 0-15,22 0 0,-22 21 16,0 1-16,0-1 0,0 21 15,-21-21 1,0 0-16,0 1 0,0-1 0,0 0 16,-21 0-16,0-21 0,-21 21 0,20 0 15,-20-21-15,21 22 0,-21-22 16,20 0-16,-20 0 0,21 0 0,0 0 16,0 0-16,-1 0 0,1 0 15,21-22 1,43 1-16,-22 0 0</inkml:trace>
  <inkml:trace contextRef="#ctx0" brushRef="#br0" timeOffset="24148.73">12573 6879 0,'-42'127'16,"20"-84"-1,1-22-15,0 21 0,21 0 0,-21-20 16,0 20-16,0-21 0,21 21 16,-22-20-16,22 20 0,0 0 15,0-21-15,22-21 0,-1 22 16,0-22-16,0 0 0,0 0 0,22 0 16,-22 0-16,21 0 0,0-22 15,-20 1-15,20 21 0,-21-21 16,21 0-16,-20 0 0,-1 0 0,0-22 15,0 22-15,-21-21 0,0 21 0,0-22 16,0 22-16,0-21 0,0 21 16,-21-22-16,0 22 0,0 0 0,21 0 15,-22 0-15,-20 21 0,21-22 16,0 22-16,0-21 0,-1 21 0,1 0 16,0 0-16,21-21 31,0 0-16</inkml:trace>
  <inkml:trace contextRef="#ctx0" brushRef="#br0" timeOffset="24470.82">13123 6350 0,'64'21'31,"-43"-21"-31,21 43 15,1-22-15,-22 0 0,21 21 0,0 1 16,1-1-16,-1 0 0,0 1 16,1-1-16,-22 21 0,0-20 15,0-1-15,0 0 0,-21 1 16,0-1-16,0 0 0,0 1 0,0 20 16,0-20-16,0-1 0,-21 0 0,0 1 15,0-1-15,0-21 0,0 21 16,-22 1-16,22-22 0,-21 0 0,-1 0 15,22 0-15,0 1 0,-21-22 16,21 21-16,-22-21 0,22 0 0,0 0 16,0 21-16,0-21 0,-1 0 15,22-21-15,22 21 16,-1-21-16,21-1 0</inkml:trace>
  <inkml:trace contextRef="#ctx0" brushRef="#br0" timeOffset="24719.68">14351 6922 0,'0'0'0,"-21"0"0,0 21 0,-1-21 16,22 21-16,-21-21 15,21 21-15,-21 0 16,42-21 15</inkml:trace>
  <inkml:trace contextRef="#ctx0" brushRef="#br0" timeOffset="24972.54">14393 7514 0,'0'43'31,"-21"-43"-31,21 21 0,-21 0 16,0-21-16,21 21 0,-21-21 0,-1 21 15,1-21-15,0 21 16,0-21-16,-21 22 0,20-22 0,-20 21 16,21-21-16,-21 21 0,-1-21 15,1 21-15,21-21 0,-22 0 0,1 21 16,0-21-16,-1 21 0</inkml:trace>
  <inkml:trace contextRef="#ctx0" brushRef="#br0" timeOffset="27625.53">3175 10499 0,'0'0'0,"-21"0"0,0 0 16,21 21 31,21 0-16,0-21-31,21 0 0,-21 0 16,22 0-16,-22 0 0,21 0 0,1 0 15,-1 0-15,-21 0 0,21-21 16,1 21-16,-1-21 0,0 0 0,-20-1 15,20 22-15,-21-42 0,21 21 16,-20 0-16,-1 0 0,0-1 16,0 1-16,0-21 0,-21 21 0,0 0 15,0-1-15,0-20 0,0 21 16,0 0-16,0 0 0,0-1 0,0 1 16,0 0-16,0 0 0,0 0 15,-21 21-15,0-21 0,0 21 0,0 0 16,-1 0-16,1 0 0,0 21 15,0 0-15,0 0 0,0 21 16,-1 1-16,22-1 0,-21 0 16,21 22-16,0-1 0,0 1 0,0 21 15,-21-22-15,21 22 0,0-1 16,-21 1-16,21 21 0,0 0 16,0 0-16,-21-1 0,21 1 0,-21 0 15,21 0-15,0 0 0,-22 21 0,1-21 16,0-1-16,0 1 15,0 0-15,21-21 0,-21 21 0,-1-22 16,1 1-16,21 0 0,0-22 0,-21 22 16,21-22-16,0 1 0,0-22 15,0 0-15,0 1 0,0-1 0,0-21 0,42 0 16,-20-21 0,-1 0-16,21 0 0,-21-21 0,22 0 15,-22 0-15,21 0 0,-21-22 0,22 1 16,-1 0-16,-21-22 0,21 22 15,1 0-15,-22-22 0,21 1 0,1 20 16,-22-20-16,21-1 0,-21-20 16,0 20-16,-21 1 0,0-1 0,0-21 15,0 22-15,0-1 0,-21 1 0,0 21 16,-21-22-16,-1 22 0,1-1 16,0 1-16,-22 0 0,22-1 0,-22 1 15,1 21-15,21 0 0,-22-22 16,22 22-16,-1 0 0,1 21 15,0-21-15,21 21 0,-1 0 16,1-21-16,0 21 0,21-21 16,0-1-16,21 22 0,0-21 15,1 0-15,20 0 0,0 0 16,1 0-16,-1-22 0,21 22 0,-20-21 16,20-1-16,1 22 0,-1-21 15,-20 21-15,20-22 0,-21 1 0,1 21 16,-1 0-16,0 0 0,-20-1 15,-1 1-15,0 0 0,-21 0 0,0 0 16,0 42 15,0 0-15,0 0-16,-21 0 0,21 22 16,-21-1-16,21 0 0,0 1 0,0-1 15,0 22-15,0-22 0,0 0 0,0 22 16,0-22-16,0-21 0,0 22 15,0-22-15,0 0 0,21-21 0,0 0 16,0 0-16,0 0 0,0-21 16,1 21-16,-1-21 0,0-1 15,21-20-15,-21 21 0,1-21 0,20-1 16,-21 22-16,21-21 0,-20-1 0,-1-20 16,-21 42-16,0-43 15,0 22-15,0 21 16,-21 0-16,-22-22 0,22 22 0,0 0 15,-43 0-15,22 21 16,21 0-16,-21 0 0,20 0 0,1 0 16,-21 0-16,21 21 0,0 0 15,21 0-15,0 0 16,0 1-16,0-1 0,0 0 0,21-21 16,0 21-16,0-21 0,0 0 0,22 0 15</inkml:trace>
  <inkml:trace contextRef="#ctx0" brushRef="#br0" timeOffset="28067.27">4699 10710 0,'0'0'15,"0"-21"-15,-21 21 0,21-21 0,0 0 16,0 0-1,21 21 1,0 0-16,0 0 0,0 0 16,22 0-16,-22 0 0,21 0 15,1 21-15,-22 0 0,21 21 0,0-20 16,1 20-16,-1-21 0,-21 21 16,22-20-16,-22 20 0,0 0 0,0 1 15,0-1-15,-21-21 0,0 21 0,0 1 16,0-1-16,0 0 0,-21 1 15,0-22-15,0 21 0,0-21 0,-22 1 16,22-1-16,0-21 0,0 21 16,0-21-16,-1 0 0,1-21 15,21 0-15,0-1 0,0 1 16,0-21-16,0 21 16,21-22-16,-21 1 0,22 21 0,-1-21 15,-21-1-15,21 1 0,0 0 0,0 20 16,-21-20-16,21 0 0,-21-1 15,22 22-15,-1-21 0,-21 21 0,21-22 16,0 22-16,0-21 0,0 0 16,1-1-16,20 22 0,-21-21 0</inkml:trace>
  <inkml:trace contextRef="#ctx0" brushRef="#br0" timeOffset="28454.84">6794 9631 0,'0'-21'16,"0"42"-16,-21-63 16,0 42-16,0 0 0,0 0 0,0 0 15,-1 0-15,-20 21 0,21 0 16,-21 0-16,20 21 0,-20-20 0,21 20 15,-21 0-15,20 22 0,-20-22 0,21 22 16,-21-1-16,20 22 16,-20-1-16,0 1 0,21 21 0,-22-21 15,1 20-15,-43 107 16,43-106-16,21 0 0,-22 0 0,22-1 16,0 1-16,21-21 0,0 21 0,0-22 15,0 1-15,0 21 0,0-21 16,21-1-16,22 64 0,-1-84 15,-21-1-15,21 1 0,1-22 16,-1 1-16,0-22 0,22 21 0,-22-21 16,22-21-16,-1 0 0,22 0 15,0 0-15,-1-21 0,1-21 0</inkml:trace>
  <inkml:trace contextRef="#ctx0" brushRef="#br0" timeOffset="29255.42">16870 9144 0,'21'0'31,"0"21"-31,0 0 16,0 1-16,22-1 0,-22 21 16,21-21-16,1 22 0,-22-1 0,42 21 15,-20 1-15,-1-1 0,0 22 16,1 0-16,-1-1 0,0 1 0,1 21 16,-22 21-16,21-21 0,-21 21 0,0 0 15,-21-21-15,0 21 0,0 0 16,0 0-16,0 0 0,0 0 15,-42 0-15,21-22 0,0 1 0,-22 21 16,1-21-16,-21 0 0,20 0 16,-20 0-16,20-22 0,-20-20 0,-1 20 15,1-41-15,-1 20 0,1-20 0,-1-1 16,22-21-16,-21 21 0,20-42 16,22 22-16,-21-22 0,21 0 0,-1 0 15,22-22-15,0 1 0,0-21 0</inkml:trace>
  <inkml:trace contextRef="#ctx0" brushRef="#br0" timeOffset="30491.21">7662 3450 0,'0'0'0,"-21"0"0,0 0 0,0 0 0,0 0 16,-1 0-16,1 0 15,0 0-15,63 0 32,-20 0-32,20 0 15,0 0-15,1 0 0,20 0 0,1 0 16,-1 0-16,22 0 0,-22 0 16,1 0-16,20 0 0,-20 0 15,-1 0-15,1-21 0,21 21 0,-22 0 16,-21 0-16,22 0 0,-22 0 15,1 0-15,-1 0 0,-21 0 0,0 0 16,-42 0 15,0 0-31,0 0 0,0 0 16,-1 0-16,1 0 16,0 0-16,-21-21 0,21 21 0,-1 0 15</inkml:trace>
  <inkml:trace contextRef="#ctx0" brushRef="#br0" timeOffset="30848.43">7578 3514 0,'-22'0'0,"44"21"31,-1-21-31,21 0 0,-21 0 0,22 0 16,20 0-16,1 0 0,-22 0 15,43 0-15,-22 0 0,1 0 0,-1-21 16,1 21-16,-1 0 0,-21 0 16,22-21-16,-1 21 0,1 0 0,-22 0 15,22-22-15,-22 22 0,0 0 16,1-21-16,-1 21 0,-21 0 0,0 0 15,1 0-15,-44 0 47,1 0-47,0 0 0,0-21 16,0 21-16,0 0 0</inkml:trace>
  <inkml:trace contextRef="#ctx0" brushRef="#br0" timeOffset="31019.33">8594 3450 0,'0'21'31,"0"1"0,-22-22-15</inkml:trace>
  <inkml:trace contextRef="#ctx0" brushRef="#br0" timeOffset="34029.18">16256 10393 0,'0'0'0,"0"21"0,21-21 0,-21 21 15,21-21 1,0 0 0,1-21-1,-22 0-15,21 21 0,-21-21 16,0 0-16,0-1 0,21 22 15,-21-21-15,0 0 0,0 0 16,0 0-16,0 0 0,0-1 16,0 1-16,0 0 0,-21 0 0,0 0 15,-1 0-15,1-1 0,0 1 16,0 0-16,0 0 0,-22 0 16,22 0-16,0-1 0,0 22 0,0 0 15,0-21-15,-1 21 0,1 0 16,0 0-16,-21 0 0,21 0 0,-1 21 15,1 1-15,0-1 0,-21 0 0,21 0 16,-1 21-16,1-20 0,0 20 16,0 0-16,0-21 0,0 22 0,-1 20 15,1-20-15,0-1 0,0 21 16,0-20-16,21-1 0,-21 22 0,-1-22 16,22 0-16,-21 43 0,21-43 15,0 1-15,0-22 0,0 21 16,0-21-16,0 0 0,0 1 0,0-1 15,21 0-15,-21 0 0,22-21 16,-1 0-16,0 21 0,0-21 16,0 0-16,0 0 0,1 0 0,20 0 15,-21-21-15,0 0 0,22 0 0,-22 21 16,21-21-16,0-1 0,-20 1 16,20 0-16,0-21 0,1 21 0,-22-22 15,21 22-15,-21-21 0,22-1 16,-22 1-16,0 0 0,0-22 0,21-42 15,-42 64-15,22 0 0,-22-1 16,21 1-16,-21 0 0,0-1 16,0 22-16,21 0 0,-21 0 15,0 0-15,0 0 0,21 21 0,-21 21 32,0 0-32,0 0 15,-21 0-15,0 22 0,21-1 16,-21 0-16,21 22 0,0-22 0,0 22 15,-22-1-15,22-21 0,0 22 0,0-22 16,0 1-16,0-1 0,0 0 16,0 1-16,22-22 0,-1 0 0,0 0 15,0 0-15,21 0 0,-20 1 0,20-22 16,0 0-16,1 0 16,-1 0-16,0 0 0,1 0 0,-1 0 15,0-22-15,-21 1 0,22 0 0,-1 21 16,-21-21-16,0-21 0,1 20 15,-1 1-15</inkml:trace>
  <inkml:trace contextRef="#ctx0" brushRef="#br0" timeOffset="34824.12">14330 10118 0,'-21'0'31,"-1"0"-31,22 21 16,0 0 15,22-21-15,-1 0-16,0 0 16,0 0-16,-21-21 15,21 21-15,-21-21 16,0 0-16,0-1 15,0 1 1,-21 21-16,0 0 16,0 0-16,0 0 15,21 21-15,-22-21 16,22 22-16,0-1 0,0 0 16,0 0-1,0 0 1</inkml:trace>
  <inkml:trace contextRef="#ctx0" brushRef="#br0" timeOffset="35652.96">14309 10816 0,'0'21'94,"0"1"-79,21-22 32,0 0-31,0 0-16,-21-22 0,0 1 16,0 0-1,0 0-15,0 0 0,0 0 16,-21 21-1,0 0 1,0 21 0,21 0-16,-22-21 0,22 21 15,-21 0-15,0 0 0,21 1 16,0-1-16,0 0 16,21-21-1,0 0-15,1 0 16,-1 0-16,0 0 0,0 0 15,0-21-15,0 21 16,-21-21-16,0-1 0,0 1 16,0 0-16,0 0 15,0 0-15,-21 0 16,0 21-16,0 0 16,0 0-16,0 0 0,21 21 15,-22-21 1,22 21-16,0 0 0,0 0 15,0 0-15,0 1 16,22-22 0,-1 0-1,0 0-15,0-22 32,-21 1-32,0 0 15,0 0-15,0 0 16,0 0-16,0-1 0,0 1 15,-21 0-15</inkml:trace>
  <inkml:trace contextRef="#ctx0" brushRef="#br0" timeOffset="35923.8">14245 10075 0,'-21'0'62</inkml:trace>
  <inkml:trace contextRef="#ctx0" brushRef="#br0" timeOffset="37039.61">11091 10012 0,'-21'-21'16,"42"42"-16,-42-63 0,0 20 15,21 1-15,0 0 0,-21 21 31,21 21-15,0 0-16,-21 1 0,21-1 0,0 21 16,0-21-16,0 22 0,-22-1 15,22 21-15,-21-20 0,0 20 16,0 1-16,0-1 0,0 1 0,-1-1 16,1-20-16,0 20 0,0 1 15,0-22-15,0 0 0,-1 1 0,1-1 16,0-21-16,21 21 0,0-20 0,-21-1 15,21 0-15,-21 0 0,21 0 16,-21-21 15,-1-21-31,22 0 0,0 0 16,-21 0-16,21-1 0,0 1 0,0 0 16,0-21-16,0 21 0,0-22 15,0 1-15,0 0 0,0-1 16,0-20-16,0-22 0,0 43 15,0-1-15,21 22 0,-21-21 16,0 21-16,22 0 0,-1 21 0,0 0 16,0 0-16,-21 21 15,21 0-15,0 0 0,1 21 0,-1 1 16,-21-1-16,21-21 0,0 22 16,0-1-16,0 0 0,1-21 0,-22 22 15,21-22-15,0 0 0,0 0 0,0 0 16,0 1-16,1-22 0,20 0 15,-21 0-15,0 0 0,0 0 16,1 0-16,-1 0 0,21-22 16,-21 1-16,0 21 0,1-21 15,20 0-15,-21 0 0,0 0 0,0-22 16,-21 22-16,22 0 0,-1-21 0,-21-1 16,0 22-16,0-21 0,0-1 15,0 22-15,0 0 0,0 0 0,0 0 16,0 42-1,0 0-15,0 0 0,0 0 16,0 1-16,0 20 0,0 0 0,0-21 16,0 1-16,0 20 0,0-21 15,0 0-15,0 22 0,-21-22 0,21 0 16,0 0-16,-22 0 16,22-42 30,0 0-46,0 0 0,0 0 16</inkml:trace>
  <inkml:trace contextRef="#ctx0" brushRef="#br0" timeOffset="37240.39">11451 10202 0,'0'0'0,"0"-21"0,0 0 16,0 42 31,0 0-32,0 1 1,21-1 0</inkml:trace>
  <inkml:trace contextRef="#ctx0" brushRef="#br0" timeOffset="37704.14">11874 10308 0,'22'0'0,"-1"-21"32,-42 21-17,-1 0 1,1 0-16,0 0 0,0 0 15,0 21-15,0-21 0,21 21 0,-22-21 16,1 22-16,0-1 16,21 0-16,-21 0 0,21 0 15,0 0-15,0 1 16,21-22-16,0 21 16,0-21-16,1 21 0,-1 0 15,0-21-15,21 21 0,-21-21 0,1 21 16,-1 1-16,0-22 0,0 21 0,0 0 15,-21 0-15,0 0 16,0 0-16,0 1 0,0-1 0,-21 0 16,0-21-16,0 21 0,0 0 15,-1-21-15,1 21 0,-21-21 0,21 0 16,0 0-16,-1 22 0,1-22 0,-21 0 16,21 0-16,0 0 0,-1 0 15,1 0-15,0 0 16,21-22-16,0 1 15,0 0-15,0 0 16,0 0-16,0 0 0,0-1 16,0 1-16,21 0 0,0 0 0,1 0 15,-1 0-15</inkml:trace>
  <inkml:trace contextRef="#ctx0" brushRef="#br0" timeOffset="38055.37">12298 10033 0,'0'0'0,"0"-21"15,0 0-15,0 0 16,0 42 15,0 0-31,0 0 0,0 21 16,0-20-16,0 20 0,0 0 15,0 1-15,0-1 0,0 0 0,0 1 16,-21 20-16,21-21 0,-22 1 16,22-1-16,0 0 0,0 1 0,0-1 15,0 0-15,0-20 0,0-1 16,0 0-16,0 0 0,0 0 0,0 0 16,22 1-16,-1-22 15,0 0-15,0 0 16,0 0-1,-21-22-15,0 1 16,0 0-16,0 0 0,0 0 0,0 0 16</inkml:trace>
  <inkml:trace contextRef="#ctx0" brushRef="#br0" timeOffset="38287.28">12171 10266 0,'-21'0'0,"42"0"32,0 0-17,0 0-15,0 0 0,0 0 16,22 0-16,-22 0 0,0 0 0,21-21 16,-20 21-16,-1 0 0,0 0 15,0-21-15,0 21 0,0 0 0,1 0 16,-1-22-16,-21 1 15,0 0-15</inkml:trace>
  <inkml:trace contextRef="#ctx0" brushRef="#br0" timeOffset="40631.32">6879 10435 0,'0'0'0,"-21"0"0,0 0 0,0 0 16,-1 0-16,1 0 16,21-21 31,21 0-47,22 21 0,-22-21 15,0 0-15,21-22 0,-20 22 16,20 0-16,-21 0 0,0 0 0,22-22 15,-22 22-15,0 0 0,0-21 0,-21 20 16,0 1-16,0 0 0,21 0 16,-21 0-16,0 0 0,0-1 15,-21 22 1,0 22 0,21-1-16,0 0 0,0 0 0,-21 21 15,21-20-15,0 20 0,0 0 16,0 1-16,0-1 0,0 0 0,0 22 15,0-22-15,0 22 0,0-1 0,21 1 16,-21-22-16,0 21 0,21-20 16,-21-1-16,21 0 0,-21 1 15,0-1-15,0 0 0,0-20 0,0 20 0,0-21 16,0 0-16,-21 22 0,0-22 16,0-21-16,0 21 0,-1 0 15,1-21-15,0 0 0,0 0 0,-21 0 16,-1 0-16,22 0 0,-21 0 15,-1-21-15,1 0 0,21 21 0,-21-21 16,-1-1-16,22 22 0,0-21 16,-21 0-16,20 21 0,1-21 0,21 0 15,0 0 1,21 21 0,1-22-16,20 22 0,-21-21 0,21 21 15,1-21-15,-1 21 0,0-21 16</inkml:trace>
  <inkml:trace contextRef="#ctx0" brushRef="#br0" timeOffset="41103.05">7345 10647 0,'0'0'0,"0"21"31,0 0-31,0 0 16,0 1-16,-21-1 0,21 21 15,0-21-15,0 0 0,0 1 16,0-1-16,0 0 0,0 21 16,0-21-16,0 1 0,-22-1 0,22 0 15,0 0-15,0 0 16,0-42 15,0 0-15,0 0-16,0 0 0,0-1 15,0 1-15,0 0 0,0-21 0,22 21 16,-22-22-16,21 22 0,-21-21 16,0-1-16,21 22 0,0 0 0,-21-21 15,21 21-15,0 21 0,1 0 16,-1 0-16,0 0 0,0 0 16,0 21-16,0 0 0,1 0 15,-22 21-15,0-20 0,21-1 16,-21 21-16,0-21 0,0 22 0,0-22 15,0 0-15,0 21 0,0-21 0,0 1 16,0-1-16,0 0 0,0 0 16,21-21-1,0 0 1,0-21-16,-21 0 16</inkml:trace>
  <inkml:trace contextRef="#ctx0" brushRef="#br0" timeOffset="41370.89">8001 10118 0,'0'0'16,"42"21"0,-42 0-16,0 0 15,0 22-15,0-1 0,0 0 16,0 1-16,0-1 0,0 21 0,0-20 15,0 20-15,0-20 0,0-1 0,-21 0 16,21 1-16,-21-1 0,0-21 16,21 21-16,0-20 0,0-1 15,0 21-15,0-21 16,21-42 0,0 21-1,-21-21-15</inkml:trace>
  <inkml:trace contextRef="#ctx0" brushRef="#br0" timeOffset="41577.76">7916 10562 0,'0'0'0,"0"21"15,21-21 16,1 0-31,-1 0 0,0 0 16,0 0-16,0-21 0,0 21 0,22-21 16,-22 21-16,0-21 0,0 21 0,0-21 15,1 0-15</inkml:trace>
  <inkml:trace contextRef="#ctx0" brushRef="#br0" timeOffset="41939.57">8340 10710 0,'0'0'0,"0"22"15,0-1-15,21-21 0,0 0 16,0 0 0,-21-21-16,21-1 15,0 1-15,1 0 0,-1 0 16,-21 0-16,21 0 15,-21-1-15,21 1 0,-21 0 0,0 0 16,0 0-16,-21 21 16,0 0-16,0 0 0,-1 21 15,1 0-15,0-21 16,21 21-16,-21 0 0,0 22 0,21-22 16,-21 0-16,21 0 0,0 22 15,0-22-15,-22 0 0,22 0 0,0 0 16,0 0-16,0 1 0,22-1 15,-1-21-15,0 0 16,21 0-16,-21 0 0,1 0 0,20 0 16,-21-21-16,21-1 0</inkml:trace>
  <inkml:trace contextRef="#ctx0" brushRef="#br0" timeOffset="42575.72">9038 10562 0,'0'0'0,"0"-21"0,0 0 0,0 0 15,0 0-15,0-1 0,-21 22 16,0 0-16,0 0 16,-1 0-16,1 0 0,0 22 0,0-1 15,0-21-15,0 21 0,21 0 0,-22 0 16,1 0-16,21 1 0,-21-1 16,21 0-16,0 0 0,0 0 0,0 0 15,0 1-15,21-22 31,0 0-31,1 0 0,-1-22 16,0 22-16,21-21 16,-21 0-16,1 0 0,-1 21 0,0-21 15,-21 0-15,21 21 0,-21-22 0,21 1 16,-21 0 0,0 42 15,0 0-16,0 1-15,0-1 0,0 21 0,0-21 16,0 22-16,0-22 0,0 21 16,0 0-16,0 1 0,0 20 15,0-20-15,-21 20 0,21-21 0,-21 22 0,21-1 16,-21 1-16,21-1 0,0 1 16,0-1-16,-43 64 15,43-63-15,-21-1 0,21 1 0,-21-1 16,0 1-16,0-1 0,0 1 0,-1-1 15,1-20-15,0-1 0,0 0 16,0 1-16,-22-22 0,1 42 16,21-63-16,0 22 0,0-22 0,-1 0 15,1-22-15,0 1 0,21 0 16,-21 0-16,0 0 0,21-22 16,-21 1-16,21 0 0,-22-22 15,22 22-15,0 0 0,-21-1 0,21-20 16,0 20-16,-21 1 0,21 0 15,0-1-15,0 22 0,0-21 0,0 0 16,0-1-16,21 22 0,0-21 0,-21-1 16,22 22-16,-1-21 0,0 0 15,0-1-15</inkml:trace>
  <inkml:trace contextRef="#ctx0" brushRef="#br0" timeOffset="42923.52">9186 10732 0,'0'0'16,"0"-22"-16,21 22 0,-21-21 0,0 0 15,22 0-15,-22 0 16,0 0-16,21-1 0,0 22 16,-21-21-16,0 0 0,21 0 0,-21 0 15,21 21-15,-21-21 0,0-1 16,-21 44 15,0-1-31,0 0 0,21 0 16,0 0-16,-21 22 0,21-22 0,-22 42 15,22-42 1,0 1-16,0-1 0,0 0 0,0 0 16,0 0-16,0 0 0,0 1 15,22-22 1,-1 0-16,0 0 0,0 0 15,0 0-15,0-22 0,1 22 16,-22-21-16,21 0 0</inkml:trace>
  <inkml:trace contextRef="#ctx0" brushRef="#br0" timeOffset="43319.47">9504 10541 0,'0'-63'0,"0"41"16,0 1-16,0 0 31,21 21-31,0 0 16,0 21-1,-21 0-15,21 1 0,1-1 0,-22 0 16,0 0-16,21 0 0,-21 0 0,0 22 16,0-22-16,0 0 0,0 21 15,0-20-15,0-1 0,0 0 16,0 0-16,0 0 0,0 0 0,0 1 0,0-1 15,-21-21 1,21-21 15,0-1-15,0 1-16,0 0 0,0 0 16,0-21-16,0 20 0,0 1 0,0 0 15,0-21-15,21 21 0,-21-1 16,21 1-16,0 0 0,-21 0 0,21 0 15,0 0-15,1-1 0,-22 1 16,21 21-16,0 0 0</inkml:trace>
  <inkml:trace contextRef="#ctx0" brushRef="#br0" timeOffset="44331.32">7408 12806 0,'0'-21'0,"-42"-64"16,42 64-16,0 0 15,0 0-15,0-1 16,0 1-16,0 0 16,-21 21-1,0 0-15,-1 0 16,1 0-16,0 21 0,0 0 0,0 1 15,-22-1-15,22 21 0,-21-21 16,0 22-16,-22 20 16,22-21-16,-1 1 0,22-22 15,0 21-15,0-21 0,21 22 16,0-22-16,0 0 0,21 0 16,0-21-16,22 0 0,-22 0 0,21 21 15,0-21-15,1 0 0,-1 0 16,0 22-16,1-22 0,-22 21 15,42 0-15,-20-21 0,-22 21 16,0 0-16,0 0 0,-21 1 16,0-1-16,0 0 0,-21 0 15,0 0-15,0 0 0,-22 1 16,1-22-16,0 21 0,21 0 0,-22 0 16,1 0-16,0-21 0,-1 21 0,22-21 15,0 0-15,0 0 16,0 0-16,-1 0 0,22-21 15,22 21 1,-1 0-16,0-21 0,0 0 16,0 21-16,22 0 0,-22 0 0,0 0 15,21 0-15,-21 0 0,1 0 16,-1 21-16,0-21 0,0 21 0,0 22 16,-21-22-16,0 21 0,0-21 15,0 22-15,0-1 0,0 0 0,0 1 16,-21-1-16,-21 0 0,21-21 0,-1 22 15,-20-1-15,21 0 0,-21-20 16,20 20-16,1 0 0,0-21 16,0 22-16,21-1 0,0-21 0,0 22 15,0-22-15,0 21 0</inkml:trace>
  <inkml:trace contextRef="#ctx0" brushRef="#br0" timeOffset="45085.22">7387 16066 0,'0'-22'16,"0"44"-16,0-65 0,0 22 0,0 0 15,0 0-15,21 0 0,0-1 0,-21 1 16,22 0-16,20 0 16,-21 21-16,0 0 0,0 0 15,1 0-15,-22 21 16,0 0-16,0 0 0,0 22 0,-22-22 15,1 21-15,0-21 0,-21 22 16,21-1-16,-1-21 0,-20 22 0,21-1 16,-21-21-16,20 21 15,1-20-15,21-1 0,0 0 0,0 0 16,0 21-16,0-20 0,0-1 16,21 0-16,1 0 0,-1-21 15,21 21-15,0 0 0,1-21 0,-1 22 16,0-22-16,1 21 0,-1 0 15,-21-21-15,22 21 0,-43 0 0,0 0 16,0 22-16,0-22 0,0 0 16,-43 21-16,22-20 0,-21 20 0,-1-21 15,1 21-15,0-20 0,-1 20 16,1-21-16,0 0 0,-1 22 16,1-22-16,21 0 0,0 0 15,0 0-15,-1-21 0,1 21 0,0-21 47,0-21-31,21 0-16,-21 21 15,21-21-15,-21 0 0,-1-22 0</inkml:trace>
  <inkml:trace contextRef="#ctx0" brushRef="#br0" timeOffset="45955.38">9017 14457 0,'0'0'0,"0"-21"16,21 21-16,-21-21 0,0-1 15,21 22-15,0-21 0,-21 0 0,22 0 16,-1 0-16,0 0 0,0-1 16,0 1-16,-21 0 0,21 0 0,1 0 15,-22 0-15,0-1 16,0 1-16,-22 21 15,1 0-15,-21 0 0,21 0 16,-22 21-16,1 1 0,0-22 16,-1 21-16,1 0 0,0 0 0,-1 0 15,22 0-15,-21 22 0,42-22 16,0 0-16,0 21 0,0-20 0,21-1 16,0 0-16,22 21 0,-1-21 0,0 22 15,22-22-15,-22 0 0,22 21 16,-22-20-16,0-1 0,22 21 0,-22-21 15,-21 0-15,22 1 0,-22 20 16,0-21-16,-21 0 0,0 0 0,-21 64 16,-22-64-16,1 0 15,0 1-15,-1-1 16,-84 0-16,64 0 0,-1-21 16,1 0-16,-1 0 0,1 0 15,-1 0-15,22-21 0,0 0 0,-1 0 16,22-1-16,0 1 0,0 0 15,21-21-15,-21 21 0,21-22 0,0 1 16,0 21-16,21-22 0,21 1 16,-21 0-16,22-1 0,-1 1 0,0 0 15,22 21-15,-1-22 0</inkml:trace>
  <inkml:trace contextRef="#ctx0" brushRef="#br0" timeOffset="46403.12">9927 14161 0,'0'21'15,"0"0"1,-21 0-16,0 0 0,0 22 0,-1-1 16,1-21-16,21 43 0,-21-22 15,0 0-15,0 1 0,21-1 0,-21 0 16,21 1-16,-22-1 15,22-21-15,0 21 0,0-20 0,0-1 16,22 21-16,-1-21 0,0 0 0,21-21 16,-21 22-16,22-22 0,-1 0 15,0 0-15,1 0 0,-1 0 0,0-22 16,1 1-16,-1 21 0,0-21 16,1-21-16,-1 21 0,22-43 15,-43 22-15,0-1 0,-21-20 16,0 21-16,0-1 0,0 1 0,-21-22 15,0 22-15,-22 0 0,22 21 0,-64-22 16,22 22 0,21 0-16,-22 21 0,22 0 0,-22 0 15,-20 0-15,41 21 0,1-21 16,21 21-16,0 0 0,21 22 16,0-22-16,0 0 0,0 0 0,0 22 15,21-22-15,0 0 0,0 0 16,21 0-16,1-21 0,-22 0 0,21 21 15,1-21-15</inkml:trace>
  <inkml:trace contextRef="#ctx0" brushRef="#br0" timeOffset="46703.15">11007 14034 0,'0'0'15,"-22"0"-15,1 21 16,0-21-16,0 21 0,0 0 0,21 21 16,0 1-16,0-22 0,0 42 0,-21-20 15,21-1-15,0 22 0,0-22 16,-22 21-16,22 1 0,0-22 0,0 22 16,0-22-16,-21 0 0,21 1 15,0-1-15,-21 0 0,21 1 0,0-22 16,0 0-16,0 21 0,0-20 15,0-1-15,21-21 16,0 0-16,1 0 16,-22-21-16,21-1 15,0 1-15,-21 0 0</inkml:trace>
  <inkml:trace contextRef="#ctx0" brushRef="#br0" timeOffset="46951.38">10985 14097 0,'22'-42'0,"-44"84"0,65-105 0,-22 41 0,0 1 16,0 0-16,0 21 0,1 0 15,-1 0-15,21 21 0,-21 0 16,0 1-16,1 20 0,-1-21 16,-21 21-16,0 1 0,0-1 0,0 0 15,0 1-15,0-1 16,-21 0-16,-1 1 0,-20-1 0,0-21 0,-1 22 15,1-1-15,-64 0 0,64-21 16,0 1-16,-1-22 0,1 0 16,21 0-16,0 0 0,-1-22 0,22 1 15,0 0-15</inkml:trace>
  <inkml:trace contextRef="#ctx0" brushRef="#br0" timeOffset="47587.41">10626 11367 0,'21'0'31,"21"0"-15,0 0-16,22 0 0,105 0 16,-84 0-16,0 0 15,-1 0-15,22-22 0,-21 22 0,21-21 16,-1 21-16,22-21 0,-21 0 0,0 21 16,0-21-16,-21 21 0,-1 0 0,1-21 15,-22 21-15,1 0 0,-22-22 16,1 22-16,-22 0 0,0 0 15,0 0-15,-42 0 16,-21 0 0,20 0-16,1 0 0,-21 0 0,0 0 15,-1 0-15,1 0 0,-22 0 0,1 0 16</inkml:trace>
  <inkml:trace contextRef="#ctx0" brushRef="#br0" timeOffset="47847.26">10985 11515 0,'0'0'0,"0"42"31,22-42-31,20 0 0,-21 0 16,21 0-16,1 0 0,20 0 0,-20 0 16,20 0-16,1 0 0,-1-21 0,1 21 15,20 0-15,-20-21 0,20 21 16,-20 0-16,21-21 0,-22 21 0,1-22 15,-22 22-15,0 0 0,1 0 0,-22 0 16,0 0-16,-21 22 16,0-1-1,-21-21-15,0 21 0,-1-21 0,1 21 16,0 0-16,0 0 0</inkml:trace>
  <inkml:trace contextRef="#ctx0" brushRef="#br0" timeOffset="48403.25">12721 13780 0,'0'-43'0,"0"86"0,21-128 0,-21 43 0,21-1 16,-21 1-16,0 0 0,22-1 16,-22 22-16,0 0 0,0 0 0,0 0 15,0-1-15,-22 22 16,1 22 0,0-1-16,0 21 0,0 0 15,0 1-15,-1 20 0,1 1 0,0-1 16,0 1-16,21 20 0,-21-20 0,0 21 15,21-1-15,0-20 0,0 20 16,-22 1-16,22 0 0,0-1 16,0-20-16,0-1 0,0 1 0,0-1 15,0 1-15,0-22 0,0 1 16,22-1-16,-1-21 0,-21 21 0,42-20 16,-21-1-16,0 0 0,22-21 15,-22 0-15,21 0 0,1 0 16,-1-21-16,0 0 0,1-1 0,-1-20 0,0 21 15</inkml:trace>
  <inkml:trace contextRef="#ctx0" brushRef="#br0" timeOffset="49047.2">13525 13885 0,'0'0'0,"0"-42"0,0 21 15,0-21-15,-21 20 0,0 22 16,0 22-1,0-1-15,21 0 0,0 21 16,-21 1-16,21-1 0,-22 0 0,22 22 16,-21-1-16,21-20 0,-21 20 15,0 1-15,0-1 0,0 1 0,-22-1 16,22-21-16,-21 1 0,21-1 16,-22 0-16,22 1 0,0-22 0,0 0 15,0 0-15,-1-21 16,22-21-1,0-21 1,0 21-16,0-22 0,0 22 0,22-21 16,-1-22-16,-21 22 0,21 0 15,0-22-15,0 22 0,0-1 0,-21 1 16,22 0-16,-1 21 0,0-1 16,0 1-16,0 21 0,0 0 0,22 21 15,-43 1-15,21-1 0,0 21 16,0-21-16,-21 22 0,0-1 15,21 0-15,1 1 0,-22-22 0,0 21 16,21-21-16,0 22 0,0-22 16,-21 0-16,21 0 0,0 0 15,1-21-15,-1 0 0,0 0 0,0 0 16,0 0-16,0 0 0,1 0 16,-1-21-16,0 0 0,0 0 0,0 0 15,22-1-15,-22-20 0,-21 21 16,21-21-16,0-1 0,-21 22 0,0-21 15,0 21-15,0-1 0,0 1 16,0 0-16,0 42 16,0 0-16,0 1 15,0-1-15,0 21 0,0-21 16,0 0-16,-21 22 0,21-22 16,0 0-16,0 0 0,0 0 15,0 1-15,0-1 0,0-42 47,21-1-47,-21 1 0</inkml:trace>
  <inkml:trace contextRef="#ctx0" brushRef="#br0" timeOffset="49215.85">13991 13970 0,'0'0'0,"-21"-21"31,0 21-31,0 0 0,-1 0 16,22 21-16,0 0 16,22-21 15</inkml:trace>
  <inkml:trace contextRef="#ctx0" brushRef="#br0" timeOffset="49589.63">14414 13991 0,'64'0'16,"-85"0"15,0 0-31,-1 0 0,1 21 16,0-21-16,0 22 0,-21-1 0,20-21 15,1 21-15,0 0 0,0-21 16,0 21-16,21 0 0,0 1 15,0-1-15,21-21 16,0 0-16,0 21 0,0-21 0,22 21 16,-22-21-16,21 21 0,-21-21 0,22 21 15,-22 1-15,0-1 0,0 0 16,0 0-16,1 0 0,-22 0 16,0 1-16,0-1 0,0 0 15,-22 0-15,1 0 0,0-21 0,-21 21 16,21 1-16,-22-1 0,1-21 0,21 0 15,-22 21-15,22-21 0,0 0 16,0 0-16,0 0 0,21-21 16,0 0-16,0-1 15,21 1-15,0 0 0,0 0 0,0 0 16</inkml:trace>
  <inkml:trace contextRef="#ctx0" brushRef="#br0" timeOffset="49877.82">14859 13737 0,'0'0'0,"21"-21"0,0 0 0,0 0 16,1 21-16,-22 21 15,0 0-15,0 0 0,0 0 16,-22 1-16,22 20 0,-21 0 0,21 1 16,0-1-16,-21-21 0,21 21 15,-21 1-15,21-1 0,0 0 0,-21 1 16,21-1-16,0 0 0,0-20 15,-21 20-15,21 0 0,0-21 0,0 22 16,-22-22-16,22 0 0,0 0 16,0 0-16,22-21 15,-1 0-15,0 0 0,0 0 0,0 0 16,0 0-16,1 0 0,-1-21 16,0 0-16,0 0 0,-21 0 0,0 0 15,0-1-15,0 1 0</inkml:trace>
  <inkml:trace contextRef="#ctx0" brushRef="#br0" timeOffset="50031.73">14753 14118 0,'0'0'0,"0"-21"0,0 0 16,21 21 0,0 0-1,-21-21-15,43 21 0,-22-21 0,0 21 16,0-22-16,22 22 0,-1-21 0,-21 0 15,21 0-15</inkml:trace>
  <inkml:trace contextRef="#ctx0" brushRef="#br0" timeOffset="50379.53">15557 13399 0,'0'0'0,"-21"-22"0,0 22 0,0 0 15,0-21 1,42 21 15,0 21-31,21 1 0,-20-1 16,20 21-16,0 0 0,1 1 0,-1-1 16,0 22-16,1-1 0,-1 1 15,0-1-15,1-21 0,-1 64 16,-21-42-16,0-22 0,-21 22 15,0-22-15,0 0 0,-21 22 0,0-22 16,0 0-16,-22 1 0,1-1 0,21-21 16,-21 22-16,-22-22 0,22 0 15,-1 0-15,22 0 0,-21 0 16,21-21-16,-22 22 0,43-44 31,22 1-31</inkml:trace>
  <inkml:trace contextRef="#ctx0" brushRef="#br0" timeOffset="50571.42">16700 14436 0,'0'0'0,"22"0"0,-44 0 47,1 0-31,0-21-16,0 21 0</inkml:trace>
  <inkml:trace contextRef="#ctx0" brushRef="#br0" timeOffset="53463.17">16891 14034 0,'-21'0'16,"0"-22"-16,-1 22 16,1 0 15,21 22 0,0-1-31,0 0 16,0 0-16,0 0 15,0 0-15</inkml:trace>
  <inkml:trace contextRef="#ctx0" brushRef="#br0" timeOffset="53723.47">16827 14499 0,'0'0'0,"0"64"16,0-43 0,0 0-16,0 0 15,22 0-15,-1 1 0,-21-1 0,21 0 16,-21 0-16,21 0 0,-21 0 0,0 22 15,0-22-15,0 0 16,0 21-16,-21-20 0,0-1 0,-22 21 16,1-21-16,0 22 0,-22-22 0,22 21 15,-22 0-15,-20-20 0,20 20 0,-20-21 16,-1 21-16,0-20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592A-4503-40E6-83B1-9EAE904EC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53E61-3506-4438-A268-A81B80453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FB88-6381-4499-8621-EACFD290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93A-45B0-4A3E-82FB-58EF57659EF2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869A-5879-4732-8D7A-5D16838C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7DF86-FCC4-462A-BDEE-5EBA3D3C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DF63-BBB7-4FC4-BB16-35F07D2B3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9FA6-03AC-4BC4-A2EF-2B865C63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9084E-CAFF-4504-A94C-D6F92D390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FA3A7-147B-43F5-A18A-F2EF2F6E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93A-45B0-4A3E-82FB-58EF57659EF2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E479F-8F3C-4553-9B34-5601C7DE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94DFD-C5DD-4040-BAD5-B56B1FB2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DF63-BBB7-4FC4-BB16-35F07D2B3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51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DC331-A9CE-4593-91A6-C96D77D2C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B62A1-49D4-4B51-B353-9DA476232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247EC-9B93-42E1-BC06-C9468562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93A-45B0-4A3E-82FB-58EF57659EF2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7B1A4-7AC2-4AD1-A4F0-964C4364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1F883-E4FB-4E77-AB33-ED5F7381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DF63-BBB7-4FC4-BB16-35F07D2B3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11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04DC-FB22-4083-9C35-C36BA14D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989C3-9A0A-4376-98CD-8B30E657F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F128-411B-434C-AAA4-6A9C80DB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93A-45B0-4A3E-82FB-58EF57659EF2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41C02-C8DC-444B-9E47-CD49AC90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69524-0567-40BC-A2C1-D283EE8D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DF63-BBB7-4FC4-BB16-35F07D2B3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35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B26F-AE04-4A54-AF75-CFA073DE5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DA0DE-A0A2-4AE8-802B-553001E93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AE48F-94B6-4F3A-8D7B-72E34B52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93A-45B0-4A3E-82FB-58EF57659EF2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BA689-0D9B-4541-A7F4-04ECC412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78587-D6BE-433F-97E5-346E9217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DF63-BBB7-4FC4-BB16-35F07D2B3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34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B5B9-7529-4D18-A638-392EE50A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3A29-3010-462F-BCA0-4491911D6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2E6C7-E151-4D44-ABA1-7D92B5B71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4CE16-74FB-451E-BD96-21DB3F47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93A-45B0-4A3E-82FB-58EF57659EF2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98A79-66A4-4857-8116-D90B55C9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5C6A6-E5B1-4B32-88F3-D93FE8DD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DF63-BBB7-4FC4-BB16-35F07D2B3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92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0032-6652-4241-BE38-F246DC4B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3A18D-7F61-4AAE-A458-8E32CCBA4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26984-F8C2-4641-9FAA-A3B162805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75C18-E523-4534-ABF8-691C86AEE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67129-08D1-4D8E-814F-10EF5469C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81C6E-0F88-4E12-A98F-17875F1A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93A-45B0-4A3E-82FB-58EF57659EF2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07853-8F13-4E7B-A74A-87CE12A0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3481C-C41D-4FB6-83F9-E6E13E0A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DF63-BBB7-4FC4-BB16-35F07D2B3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99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080E-AA7A-473A-A1EA-23E634FF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A7526-86D8-4E12-862C-DF5DBFA9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93A-45B0-4A3E-82FB-58EF57659EF2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CEC62-438A-490F-BBFE-0793DCA2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28987-40FF-43AD-A5E3-41730D08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DF63-BBB7-4FC4-BB16-35F07D2B3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36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4B9DB-0463-4537-8117-02DB32A7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93A-45B0-4A3E-82FB-58EF57659EF2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A974E-99A6-422E-AE33-769D8971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D299F-4180-4627-AF8A-D9F76BBD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DF63-BBB7-4FC4-BB16-35F07D2B3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1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BDD0-3612-45A2-8B49-1AF57BEB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8D7C1-269E-4FBF-8578-4796FF4DA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92ED6-51D4-408C-A24F-D3462019F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226B9-1A51-43A1-9F06-B9BE4AB9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93A-45B0-4A3E-82FB-58EF57659EF2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0DE62-881F-41A8-BF6B-751ECE2A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04F03-4AEC-49B6-9B19-42074A0A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DF63-BBB7-4FC4-BB16-35F07D2B3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04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FB61-5862-4416-B38E-BE444585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3D808-7787-42E7-A729-9AB5DC0A9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20769-55C8-457D-B18B-223452286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528F2-25F5-4131-8BDF-38364424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93A-45B0-4A3E-82FB-58EF57659EF2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54060-D0F3-4853-96EE-18C76B57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DE6B6-AFDF-4B6E-A28E-969E46CE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DF63-BBB7-4FC4-BB16-35F07D2B3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05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74A72-EC10-4C84-98A3-3BD6CD92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7BB40-C35C-4E1E-9420-5DAF52678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13FDB-E9DB-4305-ACBD-E10694779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8993A-45B0-4A3E-82FB-58EF57659EF2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F6579-1708-486E-A847-DF591AFFC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06F95-33AB-4E20-A335-5D39278F4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6DF63-BBB7-4FC4-BB16-35F07D2B3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46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E0F8-650A-4611-A449-5EC03E4E3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E3F00-6709-4EC8-9B1C-5948E9EAB8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BB7BD2-9D7D-4202-852B-670F4C39E910}"/>
                  </a:ext>
                </a:extLst>
              </p14:cNvPr>
              <p14:cNvContentPartPr/>
              <p14:nvPr/>
            </p14:nvContentPartPr>
            <p14:xfrm>
              <a:off x="144720" y="221040"/>
              <a:ext cx="9837720" cy="464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BB7BD2-9D7D-4202-852B-670F4C39E9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211680"/>
                <a:ext cx="9856440" cy="465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8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E0F8-650A-4611-A449-5EC03E4E3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E3F00-6709-4EC8-9B1C-5948E9EAB8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E7E2C8-AF67-4AE6-BE87-FCC4CFBA2763}"/>
                  </a:ext>
                </a:extLst>
              </p14:cNvPr>
              <p14:cNvContentPartPr/>
              <p14:nvPr/>
            </p14:nvContentPartPr>
            <p14:xfrm>
              <a:off x="0" y="205920"/>
              <a:ext cx="11872440" cy="512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E7E2C8-AF67-4AE6-BE87-FCC4CFBA27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96560"/>
                <a:ext cx="11891160" cy="513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248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E0F8-650A-4611-A449-5EC03E4E3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E3F00-6709-4EC8-9B1C-5948E9EAB8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D02E56-D3CF-42D7-8116-6B02B085C1B9}"/>
                  </a:ext>
                </a:extLst>
              </p14:cNvPr>
              <p14:cNvContentPartPr/>
              <p14:nvPr/>
            </p14:nvContentPartPr>
            <p14:xfrm>
              <a:off x="53280" y="251640"/>
              <a:ext cx="11133360" cy="551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D02E56-D3CF-42D7-8116-6B02B085C1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242280"/>
                <a:ext cx="11152080" cy="55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975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E0F8-650A-4611-A449-5EC03E4E3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E3F00-6709-4EC8-9B1C-5948E9EAB8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430332-C439-4211-A29D-64CEC4D5E1FC}"/>
                  </a:ext>
                </a:extLst>
              </p14:cNvPr>
              <p14:cNvContentPartPr/>
              <p14:nvPr/>
            </p14:nvContentPartPr>
            <p14:xfrm>
              <a:off x="0" y="15120"/>
              <a:ext cx="12184560" cy="661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430332-C439-4211-A29D-64CEC4D5E1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760"/>
                <a:ext cx="12203280" cy="66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040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E0F8-650A-4611-A449-5EC03E4E3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E3F00-6709-4EC8-9B1C-5948E9EAB8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D488A3-562A-48EF-B713-DA7CC4A38052}"/>
                  </a:ext>
                </a:extLst>
              </p14:cNvPr>
              <p14:cNvContentPartPr/>
              <p14:nvPr/>
            </p14:nvContentPartPr>
            <p14:xfrm>
              <a:off x="297000" y="510480"/>
              <a:ext cx="8961480" cy="365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D488A3-562A-48EF-B713-DA7CC4A380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501120"/>
                <a:ext cx="8980200" cy="36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632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E0F8-650A-4611-A449-5EC03E4E3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E3F00-6709-4EC8-9B1C-5948E9EAB8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66FD2F-C5BF-4335-A2EC-5A377E9415B3}"/>
                  </a:ext>
                </a:extLst>
              </p14:cNvPr>
              <p14:cNvContentPartPr/>
              <p14:nvPr/>
            </p14:nvContentPartPr>
            <p14:xfrm>
              <a:off x="53280" y="198000"/>
              <a:ext cx="9479520" cy="529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66FD2F-C5BF-4335-A2EC-5A377E9415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188640"/>
                <a:ext cx="9498240" cy="531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333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E0F8-650A-4611-A449-5EC03E4E3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E3F00-6709-4EC8-9B1C-5948E9EAB8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730172-3415-4793-BE1F-30F04ECE6C78}"/>
                  </a:ext>
                </a:extLst>
              </p14:cNvPr>
              <p14:cNvContentPartPr/>
              <p14:nvPr/>
            </p14:nvContentPartPr>
            <p14:xfrm>
              <a:off x="99000" y="236160"/>
              <a:ext cx="7894800" cy="590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730172-3415-4793-BE1F-30F04ECE6C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226800"/>
                <a:ext cx="7913520" cy="59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584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E0F8-650A-4611-A449-5EC03E4E3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E3F00-6709-4EC8-9B1C-5948E9EAB8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05DE9B-65FE-4990-AEFB-433AF8732415}"/>
                  </a:ext>
                </a:extLst>
              </p14:cNvPr>
              <p14:cNvContentPartPr/>
              <p14:nvPr/>
            </p14:nvContentPartPr>
            <p14:xfrm>
              <a:off x="281880" y="663120"/>
              <a:ext cx="8047080" cy="552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05DE9B-65FE-4990-AEFB-433AF87324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653760"/>
                <a:ext cx="8065800" cy="554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880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2022-02-02T02:27:14Z</dcterms:created>
  <dcterms:modified xsi:type="dcterms:W3CDTF">2022-02-02T02:28:13Z</dcterms:modified>
</cp:coreProperties>
</file>