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1:45:02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1291 0,'21'0'16,"0"0"-1,0 0 1</inkml:trace>
  <inkml:trace contextRef="#ctx0" brushRef="#br0" timeOffset="25703.36">2942 1037 0,'0'0'0,"-21"-21"31,0 21-31,21-21 16,-21 21-1,21 21 79</inkml:trace>
  <inkml:trace contextRef="#ctx0" brushRef="#br0" timeOffset="26387.49">2286 508 0,'42'-21'16,"-42"0"-16,0 0 0,0-1 15,0 1-15,0 0 16,0 0-16,-21 21 0,0-21 15,0 0-15,0 21 0,-1 0 16,-20 0-16,21 0 0,-21 0 16,20 0-16,-20 21 0,21-21 0,-21 42 15,20-21-15,-20 0 0,21 22 16,0-1-16,-22-21 0,22 43 16,-21-22-16,21 0 0,0 22 15,-1-22-15,1 22 0,21-1 0,0-20 16,0 20-16,0-21 0,0 1 15,0 20-15,21-42 0,-21 22 16,43-1-16,-22-21 0,0 0 0,0 1 16,22-1-16,-22 0 0,21-21 15,-21 0-15,22 21 0,-1-21 0,-21 0 16,21 0-16,1 0 0,-1 0 16,0-21-16,1 0 0,-1 21 0,0-21 15,1-1-15,-22 1 0,21-21 16,1 21-16,-22-22 0,21 1 15,-21 0-15,22-22 0,-22 22 16</inkml:trace>
  <inkml:trace contextRef="#ctx0" brushRef="#br0" timeOffset="26920.67">2773 233 0,'0'0'0,"0"-21"0,0 42 31,0 0-15,-21 21-16,21-20 0,0 20 16,0 0-16,0 1 0,0-1 15,0 0-15,0 1 0,0 20 16,0 1-16,0-22 0,0 21 16,0-20-16,0 20 0,0-20 0,-22-1 15,22 0-15,0 1 0,0-1 16,0-21-16,0 0 0,0 0 0,0 1 15,0-44 17,0 1-17,0 0-15,0 0 0,0-21 0,0 20 16,0-20-16,0 0 0,0-1 16,0 1-16,0 0 0,0 21 0,22-22 15,-1 1-15,0 21 16,0 0-16,21-1 0,-20 1 0,-1 0 15,0 21-15,0 0 0,0 0 16,0 0-16,1 0 0,-1 0 16,0 21-16,-21 0 0,21 1 0,0 20 15,-21-21-15,0 21 0,0 1 16,0-22-16,0 21 0,0 1 0,0-22 16,0 21-16,0-21 0,0 0 15,0 1-15,0-1 0,0 0 0,0 0 16,0 0-1,0-42 1,0 0 0,0 0-16,0 0 15</inkml:trace>
  <inkml:trace contextRef="#ctx0" brushRef="#br0" timeOffset="27551.3">3958 741 0,'0'-21'16,"0"42"-16,0-63 0,0 20 15,-21 1-15,0 0 16,0 0-16,-1 21 0,1-21 0,0 21 15,0 0-15,0-21 0,0 21 16,-22 0-16,22 0 0,-21 0 0,21 0 16,-22 0-16,22 21 0,-21-21 15,21 21-15,-22 0 0,22 0 0,0 0 16,0 1-16,0 20 0,-1 0 16,1-21-16,0 22 0,21-1 15,0 0-15,0 1 0,0-1 16,0-21-16,0 22 0,0-22 15,0 0-15,0 0 0,0 0 0,0 0 16,21 1-16,0-22 16,1 0-16,-1 0 0,0 0 15,0 0-15,21-22 0,-20 22 16,-1-21-16,0 0 0,0 0 0,21-21 16,-20 20-16,-1-20 0,0 0 15,0-1-15,0 1 0,0 0 0,-21-1 16,22 22-16,-22-21 0,21 21 15,-21 0-15,0-1 0,0 1 16,0 0-16,-21 42 31,21 0-31,-22 1 16,22-1-16,0 0 0,0 21 16,-21-21-16,21 22 0,0-22 15,0 21-15,0-21 0,0 22 0,0-22 16,0 0-16,0 0 0,21 0 15,1 1-15,-1-1 0,0-21 16,0 0-16,0 0 0,0 0 16,22 0-16,-22-21 0,0 21 0,0-22 15,0 1-15</inkml:trace>
  <inkml:trace contextRef="#ctx0" brushRef="#br0" timeOffset="27944.31">4212 699 0,'0'0'0,"0"-22"0,0 1 0,0 0 0,0 0 15,0 0-15,0 0 0,0-1 16,0 1 0,0 42-1,0 1 1,0-1-16,0 0 0,0 0 16,21 0-16,-21 22 0,0-1 0,0 0 15,0 1-15,0-1 16,0 21-16,0-20 0,21-1 0,-21 0 15,0 22-15,0-22 0,22 22 16,-1-22-16,-21 0 0,21 22 0,0-1 16,0-20-16,-21 20 0,21 1 15,1-1-15,-22 1 0,21-22 0,-21 22 16,21-1-16,-21-21 0,0 1 16,0-1-16,0 0 0,0 1 0,0-22 15,0 0-15,0 0 0,0 0 0,0-42 47,21-21-47,-21 21 16,21-22-16,-21 1 0,21-21 15,-21 20-15,0-41 0,0 20 0,22 1 16,-22-22-16,0 0 0</inkml:trace>
  <inkml:trace contextRef="#ctx0" brushRef="#br0" timeOffset="28291.84">4360 783 0,'0'0'0,"-21"-84"32,21 62-32,-21 22 0,21-21 15,0 0 1,0 0-16,0 0 0,21 0 16,0 21-1,0-22-15,1 22 0,-1 0 0,0-21 16,0 21-16,21 0 0,-20 0 15,-1 0-15,0 0 0,21 21 0,-21 1 16,1-1-16,-1 0 0,0 0 16,-21 0-16,0 0 0,0 22 0,0-22 15,0 21-15,-21 1 0,0-22 16,-1 21-16,1-21 0,-21 22 0,21-22 16,-22 0-16,22 0 0,0 0 15,0 0-15,0-21 0,0 22 0,-1-22 16,22-22 15,0 1-31,0 0 16,22 0-16,20 0 0,-21 0 0</inkml:trace>
  <inkml:trace contextRef="#ctx0" brushRef="#br0" timeOffset="28571.67">5101 233 0,'0'0'0,"0"-21"0,0 42 31,0 0-31,-21 0 0,21 0 0,0 22 16,-21-1-16,21-21 0,-21 22 15,21-1-15,-22 21 0,22-20 0,0-1 16,0 0-16,-21 1 0,21 20 15,0-20-15,0-1 0,0-21 0,0 21 16,0-20-16,0-1 0,0 21 16,21-21-16,1 0 0,-1-21 31,0 0-31,-21-21 0,21 0 0</inkml:trace>
  <inkml:trace contextRef="#ctx0" brushRef="#br0" timeOffset="28791.55">4868 593 0,'-21'0'0,"42"0"31,0 0-31,1 0 16,-1 0-16,0 0 15,21 0-15,-21 0 0,1 0 0,-1 0 16,0-21-16,0 21 0,21 0 16,-20 0-16,-1-22 0</inkml:trace>
  <inkml:trace contextRef="#ctx0" brushRef="#br0" timeOffset="29196.32">5334 762 0,'0'0'0,"42"0"31,-21 0-31,1 0 0,-1 0 16,0 0-16,0 0 0,-21-21 0,21 21 15,0-21-15,1 21 0,-22-21 16,21 21-16,-21-22 0,21 1 0,-21 0 15,0 0-15,0 0 16,-21 21 0,0 0-16,-1 0 0,1 0 15,0 0-15,0 0 0,0 0 16,0 21-16,-1 0 0,22 0 0,-21 0 16,21 1-16,-21 20 0,21-21 15,0 21-15,0-20 0,0 20 0,0-21 16,0 0-16,0 22 0,0-22 15,0 0-15,21 0 0,0-21 0,1 21 16,-22 0-16,21-21 0,0 0 16,0 0-16,0 0 0,0 0 0,22 0 15,-22-21-15,0 0 0,21 21 16,-20-21-16,20 0 0</inkml:trace>
  <inkml:trace contextRef="#ctx0" brushRef="#br0" timeOffset="29592.39">5905 614 0,'-21'-42'15,"21"20"1,0 1 0,21 21-16,1 0 0,-1 0 15,0 0-15,0 0 16,0 0-16,0 21 0,1 1 15,-1-1-15,-21 0 16,21 21-16,-21-21 0,21 1 0,-21 20 16,0-21-16,0 21 0,0-20 15,0 20-15,0-21 0,0 21 0,0-20 16,0-1-16,-21 0 0,21 0 16,-21 0-16,21 0 0,0 1 0,-21-22 15,21-22 16,0-20-31,0 21 0,0 0 16,0-22-16,0 1 0,0 21 16,0-21-16,0-1 0,21 1 0,-21 21 15,21-22-15,0 22 16,0-21-16,0 21 0,1 0 0,-1-1 16,0 1-16,0 0 0,0 0 15</inkml:trace>
  <inkml:trace contextRef="#ctx0" brushRef="#br0" timeOffset="29863.24">6583 783 0,'0'21'15,"21"-21"17,0 0-32,0 0 15,0 0-15,1-21 16,-1 21-16,0 0 16,-21-21-1,21 21 1</inkml:trace>
  <inkml:trace contextRef="#ctx0" brushRef="#br0" timeOffset="30703.75">7535 466 0,'0'0'0,"0"-21"15,0-1 1,0 1-16,21 0 16,1 21-16,-1-21 0,0 21 15,0 0-15,0-21 0,0 21 16,1 0-16,-1 0 0,0 0 16,0 21-16,0 0 0,-21 0 15,21 0-15,-21 1 0,0-1 16,0 21-16,0-21 0,0 0 0,-21 1 15,0-1-15,0 0 0,-21 21 16,20-21-16,-20-21 0,21 22 0,-21-1 16,20 0-16,1-21 15,0 0-15,0 0 16,0 0-16,21-21 16,0 0-1,0-1-15,21 1 16,0 21-16,0-21 0,0 21 15,1 0-15,-1-21 0,0 21 0,21 0 16,-21 0-16,22 0 0,-22 0 16,21 0-16,-21 0 0,22 0 15,-1 21-15,-21 0 0,0 0 0,1 1 16,-1-1-16,0 0 0,-21 0 16,0 21-16,0-20 0,0-1 0,-21 21 15,0-21-15,-22 0 0,1 1 16,0-1-16,-1 0 0,1 0 0,0 0 15,-22 0-15,22-21 0,-1 0 16,1 0-16,0 0 0,21 0 0,-1 0 16,1 0-16,0 0 0,0 0 15,21-21-15,0 0 16,0 0-16,0 0 16</inkml:trace>
  <inkml:trace contextRef="#ctx0" brushRef="#br0" timeOffset="31628.22">2371 1947 0,'-43'0'0,"86"0"0,-107 0 0,22 0 15,21 0-15,-1 0 0,1 0 16,0 0-16,0 0 15,42 0 48,0 0-63,0 0 0,22 0 0,-22 0 16,42 0-16,-20 0 0,20 0 15,1 0-15,-1 0 0,22 0 0,-22-21 16,22 21-16,0 0 0,21-21 15,-1 21-15,1 0 0,0-21 16,21 0-16,0 21 0,21-21 0,-21 21 16,21-22-16,1 22 0,-1-21 15,0 21-15,21 0 0,-21-21 0,1 21 16,-1 0-16,0-21 0,0 21 16,-21 0-16,21-21 0,0 0 0,-21 21 15,22-22-15,-22 22 0,21-21 16,0 0-16,0 0 0,0 21 0,-21-21 15,0 0-15,0 21 0,0-22 16,-21 22-16,0 0 0,0-21 0,-22 21 16,1-21-16,0 21 0,-22 0 15,1 0-15,-22-21 0,0 21 16,1 0-16,-22 0 0,0 0 0,0 0 16,0 0-16,-42-21 31,0 21-31,-21 0 15,-1 0-15</inkml:trace>
  <inkml:trace contextRef="#ctx0" brushRef="#br0" timeOffset="32499.69">2455 2117 0,'0'0'16,"-21"0"-16,0 0 0,-43 0 31,43 0-31,42 0 62,1 0-62,-1 0 0,21 0 16,-21 0-16,22 0 0,-1 0 0,0 0 16,1 0-16,-1 0 0,21 0 15,-20 0-15,20-21 0,1 21 0,-22 0 16,22 0-16,20-22 0,-20 22 0,20-21 16,1 21-16,0 0 0,21-21 15,-22 21-15,22-21 0,0 21 0,21 0 16,-21-21-16,0 0 15,21 21-15,0-22 0,21 22 0,-21 0 16,0-21-16,21 21 0,-21 0 16,0-21-16,21 0 0,-21 21 0,21 0 15,-21-21-15,0 21 0,0 0 16,0-21-16,0 21 0,0-22 0,0 22 16,0 0-16,0-21 0,0 21 15,0 0-15,-21-21 0,0 21 0,0 0 16,0 0-16,-22-21 0,22 21 0,-21 0 15,-1 0-15,1 0 0,-21 0 16,-1-21-16,1 21 0,-22 0 16,0 0-16,1 0 0,-22 0 15,0 0-15,0 0 0,0 0 0,0 0 16,1 0 15,-22-21-31,0-1 0,21 22 16,-21-21-16</inkml:trace>
  <inkml:trace contextRef="#ctx0" brushRef="#br0" timeOffset="32651.61">8551 1630 0,'0'0'0,"-21"0"16,0 21-16,21 0 15,-21-21 1,0 0-16,21 21 0</inkml:trace>
  <inkml:trace contextRef="#ctx0" brushRef="#br0" timeOffset="43027.27">4106 3090 0,'0'0'0,"21"0"0,1-105 32,-22 83-32,0 1 15,0 0-15,0 0 16,0 0-16,0 0 16,0 42 15,0 0-31,0 0 15,0 0-15,0 0 16,0 22-16,-22-22 0,22 21 0,-21 1 16,21-1-16,0 21 0,0-20 15,-21-1-15,21 0 0,-21 1 0,21-1 16,-21 0-16,21 1 0,-21-22 16,21 21-16,0-21 0,0 1 0,0-1 15,0 0-15,0-42 31,0 0-15,21-1-16,0 1 0</inkml:trace>
  <inkml:trace contextRef="#ctx0" brushRef="#br0" timeOffset="43273.13">4466 3217 0,'0'22'31,"0"-44"-15,0 1 0,21 21-16,-21-21 0,0 0 15,21 21 16,-21-21-31,22 21 16,-1 0-16</inkml:trace>
  <inkml:trace contextRef="#ctx0" brushRef="#br0" timeOffset="44307.32">6689 2731 0,'0'0'16,"0"-22"-16,0 1 0,0 0 15,0 0-15,-22 0 0,22 0 0,-21-1 16,0 1-16,0 21 0,0-21 16,-22 21-16,22 0 0,-21 0 0,21 0 15,-22 0-15,1 0 0,21 0 16,-21 21-16,-1 22 0,1-22 0,0 0 16,-1 21-16,1 1 15,0-1-15,20 0 0,-20 1 0,21-1 0,-21 21 16,20-20-16,22 20 15,0 1-15,-21-22 0,21 22 0,0-22 16,0 21-16,0-20 0,21-1 16,1 0-16,-1-20 0,0-1 0,21 0 15,-21 0-15,22 0 0,-1-21 0,0 0 16,-20 0-16,20 0 0,0 0 16,1 0-16,-1-21 0,0 0 0,1 0 15,-1 21-15,0-43 0,1 22 16,-1 0-16,21-21 0,-20 21 0,-1-22 15,0 1-15,22 0 16,-22-1-16,-21 22 0,22-21 0,-22-1 0,42-20 16,-41 42-16,-22 0 15,0-1-15,21 22 0,-21-21 16,-21 21 15,-1 0-31,1 0 0,0 21 0,0 1 16,-21-1-16,20 0 0,1 0 15,-21 21-15,21 1 0,0-22 0,-22 21 16,22 1-16,0-1 0,0 0 16,21 1-16,0-22 0,0 21 0,0-21 15,0 0-15,0 1 0,0-1 16,21-21-16,0 0 0,0 0 16,22 0-16,-22 0 0,21 0 0,0 0 15,1-21-15,-22-1 0,21 1 16,1 0-16,-1 0 0,-21 0 0,21-22 15,-20 22-15,-1-21 0,0 21 16,0-22-16,-21 1 0,0 21 0,0-21 16,0 20-16,-21-20 0,0 21 0,0 0 15,-22-22-15,22 22 0,-21 21 16,-1-21-16,1 21 0,0 0 0,-1 0 16,1 0-16,21 0 0,-21 21 15,-1-21-15,22 21 0,-21 1 16,21-1-16,-1 0 0,1 0 15,21 21-15,0-20 0,0-1 0,0 21 16,0-21-16,0 0 0,21 1 16,1-1-16,-1 0 0,21-21 0,-21 0 15,22 0-15,-1 0 0,0 0 0</inkml:trace>
  <inkml:trace contextRef="#ctx0" brushRef="#br0" timeOffset="44625.14">7726 2434 0,'0'0'0,"-21"21"0,-1 22 0,22-1 16,-21 0-16,0 22 0,0-22 15,0 22-15,-22 42 0,22-43 16,21-21-16,-21 22 0,0-22 16,0 22-16,0-22 0,-1 0 0,22 1 15,-21-1-15,21 0 0,0-20 0,0-1 16,0 0-16,21-21 31,1 0-31,-1 0 0,0-21 16,0-22-16,21 22 0,-20-21 0,-1 0 15</inkml:trace>
  <inkml:trace contextRef="#ctx0" brushRef="#br0" timeOffset="44879.35">8107 2392 0,'-21'106'31,"-1"-64"-31,1 0 0,21 1 0,-21 20 16,0-20-16,0-1 0,21 21 0,-21-20 16,-1-1-16,1 0 0,21 1 15,-21-1-15,0 0 0,0-20 0,21 20 16,-21-21-16,21 21 0,0-20 16,0-1-16,0 0 0,21-42 31,0 0-31,0-1 15,0 1-15</inkml:trace>
  <inkml:trace contextRef="#ctx0" brushRef="#br0" timeOffset="45273.13">8149 3006 0,'0'21'31,"21"-21"-31,0 0 0,1 0 16,-1 0-16,21 0 0,-21-21 0,0 0 15,1 21-15,20-22 16,-21 1-16,0 21 0,0-21 0,1 0 16,-1 0-16,-21 0 15,-21 21 1,-1 0-16,1 0 0,0 0 15,-21 0-15,21 21 0,-22 0 16,22-21-16,-21 21 0,-1 0 0,22 0 16,-21 1-16,21 20 0,0-21 15,-1 0-15,1 22 0,0-22 0,21 21 16,0-21-16,0 22 0,0-22 16,0 0-16,21 0 0,0 0 0,1 0 15,-1-21-15,21 0 0,-21 0 16,22 0-16,-1 0 0,0 0 15,1-21-15,-1 21 0,0-21 0,1 0 16,-1 0-16</inkml:trace>
  <inkml:trace contextRef="#ctx0" brushRef="#br0" timeOffset="45535.98">9080 2773 0,'-84'0'15,"63"0"1,-22 21-16,22 0 0,0 0 16,-21 1-16,20 20 0,1-21 0,0 0 15,0 22-15,0-22 0,0 21 16,21 0-16,0-20 0,-22 20 0,22-21 16,0 0-16,0 22 0,0-22 15,0 0-15,0 0 0,22-21 0,-22 21 16,21-21-16,0 0 0,21 0 15,-21 0-15,22 0 0,-22-21 0,21 0 16,1 0-16,-1 0 0,0-22 0,1 22 16</inkml:trace>
  <inkml:trace contextRef="#ctx0" brushRef="#br0" timeOffset="45831.81">9525 2180 0,'0'0'15,"-21"0"-15,21 21 0,-21 1 0,-1-1 0,1 0 16,0 21-16,0 1 0,0-1 16,0 0-16,-1 22 0,1-1 0,0-20 15,0 20-15,0 1 0,0-22 16,21 0-16,0 22 0,0-22 15,-22-21-15,22 22 0,0-22 0,0 21 16,0-21-16,0 0 0,0 1 16,22-22-16,-1 21 0,-21 0 15,21-21-15,0 0 0,0 0 16,0-21-16,1 0 0,-22-1 16,21 1-16</inkml:trace>
  <inkml:trace contextRef="#ctx0" brushRef="#br0" timeOffset="46083.63">9800 2625 0,'-21'0'0,"21"21"0,-21 0 16,0 0-16,-1 0 0,1 1 0,21 20 15,-21-21-15,0 21 0,0-20 16,0-1-16,21 21 0,-22-21 0,22 22 15,0-22-15,0 0 0,0 0 16,0 21-16,0-20 0,0-1 16,0 0-16,22-21 0,-1 0 15,0 0-15,0 0 0,0 0 16,22 0-16,-22 0 0,21-21 0,0 0 16,1 21-16</inkml:trace>
  <inkml:trace contextRef="#ctx0" brushRef="#br0" timeOffset="46799.6">10266 2773 0,'0'0'0,"21"-21"0,-42 21 31,0 0-31,-1 21 0,1 0 16,0 0-16,0 0 0,-21 1 16,20-1-16,1 0 0,0 21 0,0-21 15,0 1-15,0 20 0,-1-21 16,22 0-16,0 0 0,0 1 15,0-1-15,22 0 16,20-21 0,-21 0-16,0 0 0,0-21 15,1 21-15,-1-21 0,0-1 0,0 1 16,0 0-16,0 0 0,1 0 16,-22 0-16,21-1 0,-21-20 0,0 21 15,0-21-15,21 20 0,-21 1 16,21-21-16,-21 21 0,0 0 0,21-1 15,0 1-15,1 0 16,-1 21-16,0 0 16,0 0-16,0 0 0,0 0 0,1 0 15,-1 0-15,0 21 0,0-21 16,0 21-16,-21 1 0,21 20 0,1-21 16,-22 0-16,0 0 0,21 22 15,-21-22-15,0 0 0,0 21 0,0-20 16,0-1-16,0 0 0,0 0 0,0 0 15,0 0-15,0 1 16,-21-22 15,21-22-15,0 1-16,0 0 16,0 0-16,0 0 0,0-22 15,0 22-15,0 0 0,21-21 0,0-1 16,0 1-16,0 21 0,22-21 15,-1-1-15,-21 22 0,21-21 0,1 21 16,20-1-16,-20 22 0,-1 0 16,0 0-16,-21 0 0,22 0 0,-22 22 15,0-1-15,0 21 0,-21 0 0,0-20 16,0 20-16,0 0 0,0 1 16,0-1-16,-21 0 0,0 1 0,0-1 15,0-21-15,-1 21 0,22-20 16,0-1-16,-21 0 0,21 0 0,-21 0 15,21-42 17,0 0-32,0 0 15,0 0-15</inkml:trace>
  <inkml:trace contextRef="#ctx0" brushRef="#br0" timeOffset="47004.49">10435 2286 0,'-42'0'0,"84"0"0,-105 0 0,41 0 0,1 0 15,0 0-15,0-21 0,0 21 16,0 0 0,-1 0-1</inkml:trace>
  <inkml:trace contextRef="#ctx0" brushRef="#br0" timeOffset="47187.63">9377 2519 0,'-43'0'0,"86"0"0,-128 21 15,43-21-15,21 0 0,42 0 31,21 0-15,-21 0-16,22 0 0,-22 0 0,21 0 16,0-21-16,1 21 0,-1-21 15,-21 21-15,22-21 0,-22 21 0,0 0 16</inkml:trace>
  <inkml:trace contextRef="#ctx0" brushRef="#br0" timeOffset="48095.43">4043 4678 0,'-21'0'16,"-1"0"-1,22-21 1,0 0 0,0-1-16,0 1 15,0 0-15,22 21 16,-1-21-16,0 21 0,0 0 0,0 0 15,0 0-15,1 0 16,-1 0-16,-21 21 0,21 0 16,0 0-16,-21 1 0,0 20 0,0 21 15,0-20-15,0 20 0,0 1 16,0-1-16,-21 1 0,0-22 0,0 22 16,-22-22-16,1 21 0,0-20 15,20-22-15,-20 21 0,0-21 16,-43 22-16,64-22 0,-21-21 15,20 0-15,1 0 0,0 0 0,0 0 16,0 0-16,0-21 0,21 0 16,0-1-16,-22 1 0,22-21 0,0 21 15,0-22-15,0 1 0,0 21 16,0-21-16,0-1 0,0 22 16,22-21-16,-1 21 0,0 21 0,0-22 15,0 22-15,0 0 0,1 0 16,20 22-16,-21-22 0,0 42 0,22-21 15,-22 21-15,0-20 0,0 20 16,0-21-16,0 21 0,-21-20 0,0 20 16,22-21-16,-22 0 0,21 0 15,-21 1-15,0-1 0,21-21 16,0 21-16,0-21 0,0 0 16,1 0-16,-1-21 0,0 21 15,21-21-15</inkml:trace>
  <inkml:trace contextRef="#ctx0" brushRef="#br0" timeOffset="48239.35">4805 4911 0,'0'0'0,"21"0"32,0 0-32,0 0 15,0 0 1,22-21-16,-22 21 0</inkml:trace>
  <inkml:trace contextRef="#ctx0" brushRef="#br0" timeOffset="49267.37">11726 2709 0,'0'0'0,"0"-21"15,21 21-15,-21-21 0,22 21 16,-22-21-16,0 0 0,-22 21 31,1 0-31,-21 0 0,21 0 0,-22 0 16,22 0-16,-21 21 0,21 0 15,-22-21-15,22 21 0,-21 0 0,21-21 16,21 22-16,0-1 16,-21-21-16,21 21 0,0 0 0,0 0 15,21 0-15,0-21 0,0 22 16,21-1-16,-20-21 0,20 21 15,-21 0-15,21 0 0,1 0 0,-22 1 16,0-1-16,21 0 0,-20-21 16,-1 21-16,-21 0 0,0 0 0,0 1 15,0-1-15,0 0 0,-21 0 16,-22 0-16,22 0 0,-21 1 0,-1-1 16,1-21-16,0 21 0,-22 0 0,22 0 15,0-21-15,-1 21 16,1-21-16,21 0 0,-22 0 0,22 0 0,0 0 15,-21 0-15,21 0 16,-1 0-16</inkml:trace>
  <inkml:trace contextRef="#ctx0" brushRef="#br0" timeOffset="50147.63">6286 4911 0,'0'21'16,"22"-21"0,-1-21-1,0 21-15,21-21 16,-21-1-16,22 1 0,-22 0 0,21 0 16,1 0-16,-1 0 0,0-1 15,1 1-15,-1 0 0,0 0 0,-21 0 16,1 0-16,-1-1 0,-21 1 15,0 0-15,-21 0 16,-22 0-16,1 21 0,0 0 0,-1 0 16,-20 0-16,-1 0 0,1 0 15,20 0-15,-20 0 0,-1 21 0,1 0 16,21 0-16,-1 0 0,1 1 16,0-1-16,-1 0 0,22 21 0,0-21 15,21 1-15,0 20 0,0-21 16,0 0-16,42 0 0,-21 1 0,1-1 15,-1 0-15,21-21 0,-21 0 16,22 0-16,-22 0 0,21 0 0,0 0 16,1 0-16,-22 0 0,21 0 15,1 0-15,-22-21 0,0 21 16,-42 0 0,0 0-16,-1 0 15,-20 0-15,0 21 0,-22 0 0,22 0 16,-22 0-16,1 22 0,-1-22 15,22 0-15,-21 21 0,20-20 0,1-1 16,0 21-16,20-21 0,1 0 16,0 1-16,21-1 0,0 0 0,0 0 15,0 0-15,42-21 0,-20 21 0,20 1 16,-21-22-16,21 0 0,22 0 16,-22 0-16,1 0 0,-1 0 15,21 0-15,-20 0 0,20-22 16,-20 22-16,20-21 0,1 0 0,-22 21 15,21-21-15,-20 0 0,-1 0 0,0-1 16,1 1-16</inkml:trace>
  <inkml:trace contextRef="#ctx0" brushRef="#br0" timeOffset="50351.52">6773 4953 0,'21'0'31,"1"0"-31,-22 21 0,21 0 0,0 1 15,0-1-15,0 0 0,-21 0 16,21 0-16,1 0 0,-1 1 16,0-1-16,0 0 0,-21 0 15,21-21-15,-21 21 16,21-21-16,1 0 0,-1 0 16,-21-21-1,21 0-15</inkml:trace>
  <inkml:trace contextRef="#ctx0" brushRef="#br0" timeOffset="50547.41">7197 4847 0,'-22'21'31,"1"1"-31,0-1 0,-21 21 0,21-21 16,-22 22-16,22-22 0,-21 21 15,-22-21-15,22 22 0,0-22 0,-1 21 16,1-21-16,0 0 0,20 1 15,1-1-15,0 0 0,21 0 0,21-21 16,0 0 0,1 0-16,20-21 0,0 0 0,1 0 15</inkml:trace>
  <inkml:trace contextRef="#ctx0" brushRef="#br0" timeOffset="50849.23">7662 4911 0,'-21'0'16,"21"21"-16,-21 0 0,0 0 15,0 0-15,-1 1 0,1 20 0,21 0 16,0 1-16,-21-1 0,21 21 16,0 1-16,0-22 0,0 43 0,0-22 15,0 22-15,0 0 0,0-1 16,0 1-16,0 0 0,0-1 15,0 1-15,0 0 0,-21-1 0,0 1 16,0 0-16,-1-1 0,1-20 16,21-22-16,-21 22 0,21-43 0,-21 21 15,42-84 1,0 21-16,0-22 16,1-20-16,-1-1 0,0 1 0,0-1 15,-21 1-15</inkml:trace>
  <inkml:trace contextRef="#ctx0" brushRef="#br0" timeOffset="51101.09">7472 5271 0,'0'-64'0,"0"128"0,0-191 15,0 63-15,0 22 0,21-22 0,0 22 16,0 0-16,0-1 0,22 22 16,-22-21-16,21 21 0,1-1 0,-1 1 15,0 0-15,1 0 0,-1 21 16,0 0-16,-21 0 0,22 0 0,-22 0 15,21 21-15,-21 0 0,1 0 16,-22 22-16,0-1 0,0-21 0,0 22 16,-43-1-16,22 0 0,-21 1 0,-1-1 15,-20 0-15,21-21 0,-22 22 16,22-22-16,-1 0 0,1 0 16,0-21-16,21 0 0,-1 0 0,1 0 15</inkml:trace>
  <inkml:trace contextRef="#ctx0" brushRef="#br0" timeOffset="54316.26">9059 5292 0,'0'0'15,"0"-21"-15,21-1 0,1 1 16,-1-21-16,0 21 16,0-22-16,0 1 0,22 0 0,-22-22 15,0 1-15,21 20 0,-21-20 0,1-1 16,-1 1-16,0 21 0,0-22 16,-21 1-16,0 20 0,0-20 0,0 20 15,0 1-15,0 21 0,0-21 16,0 20-16,-21 22 0,0 0 0,0 0 15,-1 0-15,-20 22 0,21-1 16,0 0-16,-22 21 0,22-21 0,0 22 16,-21-1-16,21 0 0,-1 22 0,1-22 15,0 1-15,21 20 0,-21 1 16,0-22-16,21 21 0,-21-20 16,21-1-16,0 0 0,-22 1 15,22-22-15,0 0 0,0 0 0,-21 0 16,21 1-1,0-44 1,0 1-16,21 0 0,1 0 16,-1-21-16,-21-1 0,21 1 15,0 0-15,21-1 0,-20 1 0,-1 0 16,0 20-16,0 1 0,0 0 16,0 0-16,1 21 0,-1 0 0,0 0 15,0 21-15,0 0 0,-21 0 16,0 1-16,21 20 0,-21 0 15,0-21-15,22 22 0,-22-1 0,21-21 16,-21 22-16,0-22 0,0 0 16,21 21-16,0-21 0,0-21 0,0 22 15,22-22-15,-22 0 16,0 0-16,21 0 0,1 0 0,-1 0 16,0-22-16,22 1 0,-22 0 0,22 0 15,-22-21-15,22 20 0,-22-20 16,0 0-16,22-1 0,-22 1 0,-21 21 15,0-21-15,1-1 0,-22 22 16,0 0-16,0-21 0,0 20 0,-22 1 16,1 21-16,-21 0 15,21 0-15,-22 0 0,22 0 16,-21 0-16,0 21 0,-1 1 0,1-1 16,0 0-16,-1 21 0,1-21 15,21 22-15,-22-1 0,22 0 0,0 1 16,0-1-16,21 0 0,0 1 0,0-1 15,0-21-15,0 0 0,0 1 16,0-1-16,21-21 0,0 21 16,0-21-16,22 0 0,-22 0 15,0 0-15,21-21 0,1 0 16,-1-1-16,0 1 0,1 0 0,-1-21 0,0 21 16,1-22-16,-1 1 15,-21 0-15,22-1 0,-22 22 0,0-21 16,0 21-16,-21-1 0,0 1 15,0 0-15,0 42 16,0 0 0,0 1-16,-21-1 0,21 21 15,0-21-15,0 22 0,0-22 0,0 21 16,0-21-16,0 22 0,0-22 16,0 0-16,0 0 0,0 0 15,21 0-15,0-21 0,0 22 16,1-22-16,-1 0 0,0 0 15,0 0-15,21-22 0,-20 22 0,-1-21 16,21 0-16,-21 0 0,0 0 16,1-22-16,-1 22 0,21-21 0,-42 0 15,21 20-15,-21-20 0,21 21 0,-21-21 16,0 20-16,0 1 0,0 42 31,0 1-15,-21-1-16,21 0 0,-21 0 0,21 0 15,0 22-15,0-22 0,-21 0 16,21 0-16,-21 0 0,21 0 16,0 1-16,0-44 47,21 1-32,0 0-15,-21 0 0,21 0 0,0 0 16,-21-1-16,22 1 0,-1 0 0,0 0 15,0 0-15,0 0 0,0-1 16,1 22-16,-1 0 0,0 0 0,0 0 16,0 0-16,0 0 0,1 22 15,-22-1 1,21 0-16,-21 0 0,21 21 0,-21-20 16,0-1-16,0 0 0,0 0 15,21 21-15,0-20 0,-21-1 16,21 0-16,1-21 0,-1 0 15,0 21-15,0-21 0,0 0 0,22 0 16,-22 0-16,21 0 0,0-21 0,-20 21 16,20-21-16,-21 0 0,21-1 15,-20 1-15,-1 0 0,0-21 16,0 21-16,0-22 0,0 22 0,1-21 16,-22-1-16,21 22 0,-21 0 0,0 0 15,0-21-15,0 20 0,0 1 16,-21 0-16,-1 0 15,1 21-15,0 0 0,0 0 0,-21 0 16,20 0-16,1 0 0,-21 21 16,21-21-16,0 21 0,-22 0 0,22 22 15,0-22-15,0 0 0,0 21 0,21 1 16,0-22-16,0 21 0,0 1 16,0-22-16,0 0 0,0 0 0,0 0 15,21 0-15,0 1 0,0-22 16,21 0-16,-20 0 0,-1 0 15,0 0-15,0 0 0,21 0 16,-20-22-16,-1 1 0,21-21 16,-21 21-16,0 0 0,22-22 0,-22 1 15,0 0-15,21-1 0,-20 1 16,-1 0-16,0-1 0,0 1 0,0 0 16,-21-1-16,0 1 0,21 0 15,-21-1-15,0 1 0,0 21 0,0-22 16,0 22-16,0 0 0,-21 21 31,21 21-31,0 0 0,-21 22 16,0-22-16,21 21 0,-21 1 15,21-1-15,-21 0 0,21 1 16,0-1-16,0 0 0,0 1 0,0-1 16,0-21-16,0 21 0,0 1 15,0-22-15,0 21 0,21-21 0,0 1 16,0-1-16,0 0 0,0-21 15,1 0-15,-1 0 0,0 0 0,21 0 16,-21 0-16,22 0 0,-22-21 16,21 0-16,1-1 0,-1 1 0,0 0 15,1-21-15,-22 21 0,21-22 0,0 1 16,-20 21-16,20-22 0,-21 1 16,0 0-16,0-1 0,1 1 15,-22-21-15,0 20 0,0 22 0,0-21 16,0-1-16,0 22 0,0 0 15,0 0-15,-22 21 16,1 21 0,0 0-16,21 22 15,0-1-15,-21-21 0,21 21 0,-21 1 16,21-1-16,-21 0 0,21 1 0,0-1 16,0-21-16,0 22 0,0-1 15,0-21-15,0 21 0,0-20 0,0-1 16,21 0-16,-21 0 15,21 0-15,-21 0 0,0 1 0,21-22 16,0 0-16,0 0 0,1 0 16,-1 0-16,0-22 0,0 22 15,0-21-15,0 0 0,22 0 0,-22 0 16,0 0-16,21-1 0,-20 1 16,-1-21-16,0 21 0,0 0 0,0-1 15,0 1-15,1 21 0,-22-21 0,21 21 16,-21 21-1,0 0-15,0 1 16,0-1-16,0 0 0,0 0 16,0 0-16,0 0 0,0 1 0,0-1 15,0 0-15,0 0 0,0 0 16,0 0-16,0 1 0,21-22 0,-21 21 16,21-21-1,0 0 1,0-21-16,1-1 0,-1 1 0,0 0 15,0 0-15,0 0 0,22-22 16,-22 22-16,21 0 0,-21-21 0,22 21 16,-22-1-16,21 1 0,-21 0 0,0 0 15,1 21-15,-1 0 0,0-21 16,0 21-16,0 21 16,-21 0-1,0 0-15,0 0 0,0 1 0,0-1 16,0 0-16,21 0 15,-21 0-15,0 0 0,0 1 16,0-1-16,22 0 0,-1 0 0,-21 0 16,21-21-16,0 21 0,0-21 15,0 22-15,1-22 0,-1 0 0,21 0 16,0 0-16,1 0 0,-1 0 16,0-22-16,1 1 0,20 0 15,-20 0-15,20 0 0,-21 0 0,22-22 16,-22 22-16,1 0 0,-22-21 0,21 20 15,-21-20-15,-21 0 0,0 21 16,0-1-16,0-20 0,0 21 16,0 0-16,-21 0 0,0-1 0,-21 1 15,-1 21-15,1 0 0,-22 0 16,22 0-16,-21 21 0,20 1 0,1-1 16,0 0-16,-1 0 0,1 0 15,21 0-15,0 22 0,-1-22 0,22 0 16,0 0-16,0 22 0,0-22 0,0 0 15,0 0-15,22 0 0,-1-21 16,0 21-16,0 1 0,21-1 0,-20-21 16,-1 21-16,21 0 0,-21-21 15,0 21-15,1 0 0,-1 1 0,0-1 16,0 0-16,-21 0 0,0 0 16,0 22-16,0-22 0,0 21 15,0-21-15,0 22 0,0-1 0,0 0 16,0-21-16,21 22 0,-21-1 15,0 0-15,0 1 0,0-1 0,0 22 16,0-22-16,0 0 0,0 22 0,0-22 16,0 0-16,0 1 0,0 20 15,0-42-15,0 22 0,0-1 0,0 0 16,-21-20-16,0-1 0,0 21 0,0-21 16,-1 0-16,-20-21 0,21 22 15,-21-1-15,-1-21 0,1 0 16,0 0-16,-1 0 0,1 0 0,0 0 15,-22-21-15,22-1 0,21 22 16,-22-21-16,22-21 0,0 21 0,0 0 16,21-22-16,0 1 0,0 0 0,0-1 15,0 1-15,21-22 0,0 1 16,0-1-16</inkml:trace>
  <inkml:trace contextRef="#ctx0" brushRef="#br0" timeOffset="54524.14">13568 4191 0,'0'0'0,"0"-21"0,-21 21 0,21-21 16,-22 21 15,1 0-16,0 0-15,0 0 0,0 21 0,0-21 16,-22 21-16,22 0 0</inkml:trace>
  <inkml:trace contextRef="#ctx0" brushRef="#br0" timeOffset="55663.49">3873 6879 0,'-21'0'16,"21"-21"-16,0 0 16,0 0-16,0 0 15,21 21-15,1-22 0,-1 22 16,0 0-16,-21-21 0,21 21 0,0 0 16,0 0-16,22 0 0,-22 0 15,0 0-15,0 0 0,0 21 16,-21 1-16,0-1 15,0 0-15,0 0 0,0 0 0,0 22 16,0-22-16,-21 21 0,0-21 16,0 0-16,0 22 0,0-22 0,-1 21 15,1-21-15,0 22 0,0-22 0,0 0 16,0 0-16,-1-21 0,1 0 16,21-21-1,0 0 1,0 0-16,0 0 0,0-1 0,0 1 15,21 0-15,1 0 16,-22 0-16,21 21 0,0-21 0,0 21 16,21 0-16,-20 0 0,-1 0 0,21 0 15,-21 0-15,0 0 0,22 0 16,-22 21-16,21 21 0,-21-21 0,1 22 16,-1-1-16,-21 0 0,0 22 15,0-22-15,0 0 0,0 1 0,0-1 16,-21 0-16,-1 1 0,1-1 15,0-21-15,0 22 0,-21-22 0,20 0 16,-20 0-16,21 0 0,-21 0 0,-1-21 16,22 0-16,-21 0 15,-1 0-15,1 0 0,0 0 0,-1 0 16,1 0-16,0 0 0,-1-21 16,1 0-16,21 0 0,-21 0 0,-1 21 15,22-43-15,0 22 0,0 0 0,0 0 16,21 0-16,0 0 15,0-1-15,0 1 16,21 21-16,0 0 16,21 0-16,-21-21 0</inkml:trace>
  <inkml:trace contextRef="#ctx0" brushRef="#br0" timeOffset="55884.36">4805 7324 0,'0'0'0,"21"0"0,-21-21 16,21-1 31,0 1-47,0 0 15,1 21-15</inkml:trace>
  <inkml:trace contextRef="#ctx0" brushRef="#br0" timeOffset="56687.9">6350 6943 0,'21'0'15,"0"-21"1,0 21-16,-21-22 0,22 1 16,20 21-16,-21-21 0,0 0 0,0 0 15,1 0-15,-1 21 0,0-22 0,0 1 16,-21 0-16,0 0 16,-21 21-16,0 0 0,0 0 15,-22 0-15,1 0 0,0 21 16,20-21-16,-20 21 0,0 0 0,-1 1 15,1-1-15,0-21 0,21 21 0,-22 0 16,22 0-16,21 0 16,-21 1-16,21-1 0,0 0 15,0 0-15,0 0 0,0 0 16,21 1-16,0-1 0,0 0 0,1 0 16,-1 21-16,21-20 0,-21-1 0,22 21 15,-1-21-15,-21 22 0,21-22 16,-20 21-16,20-21 0,-21 22 0,0-22 15,0 0-15,-21 21 0,0-21 0,0 1 16,-42-1-16,21 0 0,0 0 16,-22 0-16,1 0 0,0 1 0,-1-22 15,1 21-15,-21-21 0,20 0 16,1 0-16,-22 0 0,22 0 16,-21 0-16,20 0 0,1-21 0,0 21 15,-1-22-15,1 1 0,21 0 16,-22-21-16,22 21 0,0-22 0,0 22 15,21-21-15,0-1 0,0 1 0,0 21 16,0-21-16,0 20 0,21-20 16,0 21-16,22 0 0,-1 0 0,0-1 15,1 1-15,20 0 0,1 0 16</inkml:trace>
  <inkml:trace contextRef="#ctx0" brushRef="#br0" timeOffset="56975.74">7154 6668 0,'0'0'0,"-42"-22"32,21 22-32,0 0 0,-1 22 15,1-1-15,0 0 0,0 0 0,0 21 16,0-20-16,-1 20 0,1 0 15,21 1-15,0-1 0,0 0 0,-21 1 16,21-1-16,-21 21 0,21-20 16,0-1-16,0 0 0,0 1 15,0-1-15,0-21 0,0 22 0,0-22 16,0 0-16,0 0 16</inkml:trace>
  <inkml:trace contextRef="#ctx0" brushRef="#br0" timeOffset="57183.62">6604 7218 0,'0'0'0,"-21"0"0,21-21 16,0 0-1,21 21-15,0 0 16,0-22-16,0 22 0,1 0 0,20-21 15,0 21-15,-21-21 0,22 21 16,-1 0-16,22-21 0,-22 21 0,0 0 16,1-21-16,-22 21 0,21 0 0,0 0 15,-20 0-15,20 0 0</inkml:trace>
  <inkml:trace contextRef="#ctx0" brushRef="#br0" timeOffset="57600.38">7302 7218 0,'0'0'0,"-21"0"0,21-21 0,-21 0 15,21-1-15,0 1 16,0 0-16,0 0 0,0 0 16,0 0-16,0-1 0,21 22 0,0-21 15,1 21-15,-1-21 0,0 21 16,0 0-16,0 0 0,22 0 15,-22 0-15,0 0 16,0 21-16,0 0 0,0 1 0,1-1 16,-1 0-16,0 21 0,-21-21 0,0 22 15,0-1-15,0-21 0,0 22 16,0-22-16,0 21 0,0-21 0,-21 0 16,21 1-16,-21-22 0,21 21 15,-22-21 1,1-21-16,21-1 15,0 1-15,0 0 16,0 0-16,0 0 0,0 0 0,0-1 16,0-20-16,0 21 0,21 0 0,1 0 15,-1-1-15,0 1 16,21-21-16,-21 21 0,22 0 0,-1-1 16,-21 1-16,22 0 0,-1 0 15,0 0-15,1 0 0</inkml:trace>
  <inkml:trace contextRef="#ctx0" brushRef="#br0" timeOffset="57772.51">8149 6922 0,'0'21'0,"0"-42"0,0 63 16,0-21-16,0 0 0,0 22 16,0-22-16,0 0 0,0 0 0,0 21 15,-21-20-15,21 20 0,0-21 16,-21 0-16,21 22 0,0-22 0,-21 0 16,21 0-16,0-42 46,0-21-30,0 20-16,0 1 0</inkml:trace>
  <inkml:trace contextRef="#ctx0" brushRef="#br0" timeOffset="57935.9">8128 6731 0,'0'0'15,"0"-21"-15,-21 21 47,21 21-47,0 0 16,21-21-1,0 21-15,0-21 0,0 0 0,-21 22 16</inkml:trace>
  <inkml:trace contextRef="#ctx0" brushRef="#br0" timeOffset="58372.65">8488 7070 0,'0'0'0,"-21"42"16,21-21-16,-22 0 0,22 22 16,0-22-16,0 0 0,-21 0 0,21 0 15,-21 1-15,21-1 16,0-42 15,0-1-31,0 1 16,0 0-16,0 0 0,0 0 0,21 0 15,0-22-15,-21 22 0,22-21 16,-1 21-16,0-1 0,0-20 0,0 21 16,22 0-16,-22 0 0,0-1 15,21 22-15,-21 0 0,1 0 0,-1 0 16,0 0-16,-21 22 15,21-1-15,-21 0 0,0 0 0,0 0 16,0 0-16,0 1 0,0-1 16,0 0-16,0 0 0,0 21 0,0-20 15,0-1-15,0 0 0,0 0 16,0 0-16,0 0 0,21-21 16,-21 22-16,21-22 15,1 0-15,-1 0 0,0 0 16,0-22-16,0 22 0,0-21 0</inkml:trace>
  <inkml:trace contextRef="#ctx0" brushRef="#br0" timeOffset="58992.47">9440 6858 0,'-84'-21'16,"62"21"-16,1 21 15,0-21-15,-21 21 16,21-21-16,-1 21 0,1 1 0,0-1 16,0 21-16,0-21 0,0 0 15,-1 22-15,1-22 0,0 21 0,21 1 16,0-22-16,0 0 0,0 0 0,0 0 16,0 0-16,21-21 15,0 0-15,22 0 0,-22 0 0,21 0 16,-21-21-16,22 0 0,-1 21 0,0-42 15,1 21-15,-22-1 0,21 1 16,-21 0-16,1 0 0,-1 0 0,0 0 16,-21-1-16,0 1 0,0 0 0,0 0 15,0 0-15,0 0 0,0 42 32,0 0-32,0 21 15,-21-21-15,21 22 0,-21-1 0,21 22 16,-22-1-16,22 1 0,0-1 0,0 1 15,-21-1-15,0 22 0,21-22 16,0 22-16,-21-22 0,0 22 16,0 0-16,-1-1 0,22 1 0,-21 0 15,0-1-15,21 22 0,-21-21 0,21 0 16,0 20-16,0-20 0,0 0 0,-21 21 16,21-43-16,0 22 0,0-22 15,0 1-15,-21-1 0,21 1 0,-22-22 16,22 0-16,-21 1 0,0-22 0,0 0 15,0 0-15,0 0 0,-1-21 16,1 0-16,0 0 0,0-21 0,-21 0 16,20-21-16,-20 21 0,0-22 15,-1 1-15,-20-22 0,21 22 0,-22-21 16,1-1-16,20 1 0,1-1 0,0-21 16,20 22-16,1 21 0,21-22 0,0 22 15,0-22-15,0 22 0,21 0 16,1-1-16,-1 1 0</inkml:trace>
  <inkml:trace contextRef="#ctx0" brushRef="#br0" timeOffset="59508.17">10499 6710 0,'0'0'0,"0"-21"16,0 0-16,-22 21 16,1 0-16,0 21 15,0 0-15,0 0 0,-22 21 16,22-20-16,-21 20 0,21 0 0,0 1 15,-1-1-15,1 0 0,0 1 0,0-1 16,21 0-16,0 1 16,0-22-16,0 21 0,0-21 0,0 0 15,21 1-15,0-1 0,0-21 0,1 0 16,20 0-16,-21 0 0,21 0 16,1 0-16,-1 0 0,0-21 0,1-1 15,-1 1-15,22 0 0,-22-21 0,21 21 16,-20-22-16,-1 22 0,22-21 15,-22-1-15,0 1 0</inkml:trace>
  <inkml:trace contextRef="#ctx0" brushRef="#br0" timeOffset="59752.03">11239 6392 0,'0'0'0,"0"-21"0,0 0 16,-21 0-16,0 21 0,0 0 15,0 21-15,0 0 0,-1 0 16,1 22-16,21-1 0,-21 0 15,0 1-15,0 20 0,21-20 0,0 20 16,-21-21-16,-1 1 0,22 20 16,-21-20-16,21-1 0,0 0 0,0 1 15,0-1-15,-21-21 0,21 21 0,0-20 16,0-1-16,0 0 0,0 0 16,0 0-16,21-21 0,0 0 15,1 0-15,20 0 0,-21 0 0,0-21 16,22 0-16,-22 0 15,21 0-15</inkml:trace>
  <inkml:trace contextRef="#ctx0" brushRef="#br0" timeOffset="60260.25">11832 6773 0,'-63'-21'31,"41"21"-31,1 0 0,0 0 0,-21 0 16,21 0-16,-1 21 16,1-21-16,-21 22 0,21-1 0,0 0 15,-1 0-15,1 0 0,0 0 0,0 22 16,0-22-16,0 21 0,-1-21 16,22 22-16,0-22 0,0 21 0,0-21 15,0 22-15,0-22 0,0 0 16,0 0-16,22-21 0,-1 0 0,-21 21 15,21-21-15,0 0 0,0 0 0,22-21 16,-22 21-16,0-21 0,0 0 16,21 0-16,-20 0 0,-1-1 0,0 1 15,0-21-15,0 21 0,0-22 16,1 22-16,-22-21 0,21 0 16,0 20-16,-21-20 0,0 21 0,0 0 15,0 0-15,0-1 0,0 44 31,-21-1-31,0 0 16,-1 21-16,22-21 0,0 1 0,0 20 16,0-21-16,0 21 0,0-20 15,0-1-15,0 21 0,0-21 0,0 0 16,0 1-16,0-1 0,0 0 0,0 0 16,22-21 15,-1 0-31,0 0 0,0-21 15,0 0-15,22 21 0</inkml:trace>
  <inkml:trace contextRef="#ctx0" brushRef="#br0" timeOffset="60708.11">12467 6689 0,'0'0'0,"-21"0"16,0 0-16,0 0 0,-1 0 0,1 0 15,-21 0-15,21 0 0,-22 21 0,1 0 16,0-21-16,21 21 16,-22-21-16,22 21 0,0 1 0,0-22 15,0 21-15,-1 0 16,22 0-16,0 0 16,0 0-16,22-21 0,-1 0 15,0 22-15,0-22 0,0 0 16,22 21-16,-22-21 0,0 0 0,0 0 15,21 21-15,-20-21 0,20 0 0,-21 21 16,0-21-16,0 0 0,22 21 16,-22-21-16,0 21 0,0-21 15,-21 22-15,0-1 16,0 0 0,0 0-16,-21 0 0,0 0 15,0-21-15,-22 22 0,22-22 0,-21 21 16,21-21-16,-22 0 0,1 0 15,0 21-15,-1-21 0,1 0 0,21 0 16,-21 0-16,-1 0 0,22 0 0,-21 0 16,21 0-16,-1 0 0,1 0 15,0 0-15,42-21 16,0 21 0</inkml:trace>
  <inkml:trace contextRef="#ctx0" brushRef="#br0" timeOffset="61271.82">13314 6816 0,'21'0'0,"-42"0"0,42-21 0,-21-1 15,0 1-15,0 0 16,-21 0-16,0 21 0,-1 0 16,22-21-16,-21 21 0,0 0 15,0 0-15,-21 0 0,20 0 0,1 21 16,-21-21-16,21 21 0,-22 0 0,22 0 15,0-21-15,-21 22 0,21-1 16,-1 0-16,22 0 0,0 0 0,0 0 16,0 1-16,0-1 15,22-21-15,-1 0 16,0 0-16,0 0 0,21 0 16,-20 0-16,-1 0 0,21 0 0,-21 0 15,22 0-15,-22 0 0,0 0 16,0 21-16,0-21 0,0 0 0,-21 21 15,0 0 1,0 0 0,-21-21-16,0 22 0,0-22 15,0 21-15,0-21 0,-22 0 16,22 0-16,0 0 0,0 21 0,0-21 16,-1 0-16,1 0 0,0 0 15,0 0-15,0 21 0,0-21 16,-1 0-16,1 0 15</inkml:trace>
  <inkml:trace contextRef="#ctx0" brushRef="#br0" timeOffset="61479.33">13166 7281 0,'0'22'31,"-22"-22"1,1 0-32,0 0 15,0-22-15,0 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1:46:18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614 0,'0'0'16,"42"0"-1,-42-21 1,22 21-16,-22-21 15,0-1 1,0 1 0,0 0-1,0 0-15,-22 21 16,1-21-16,0 21 0,0 0 16,0 0-16,-22 0 0,1 0 0,0 0 15,-1 0-15,1 0 0,0 0 16,-1 21-16,1-21 0,0 21 0,-1 0 15,22 0-15,-21 1 0,0-1 16,20 0-16,1 21 0,0-21 16,0 22-16,0 20 0,0-20 15,-1-1-15,1 0 0,21 22 16,-21-22-16,21 22 0,0-22 0,0 0 16,-21 22-16,21-22 0,0 0 15,0 1-15,0-1 0,0 0 16,0 1-16,0-22 0,0 21 0,21 1 15,0-22-15,0 0 0,1 0 16,-1 0-16,21 0 0,-21-21 0,22 0 16,-1 0-16,0 0 0,1 0 15,-1 0-15,0-21 0,1 0 16,-1 21-16,0-21 0,1 0 16,-1 0-16,0-1 0,-21 1 15,22 0-15,-22 0 0</inkml:trace>
  <inkml:trace contextRef="#ctx0" brushRef="#br0" timeOffset="520.75">2307 1037 0,'0'0'16,"0"-21"-16,0 0 0,0 0 0,0 0 16,0-1-1,-21 22-15,0 0 0,0 0 16,-1 22-16,1-1 15,0 0-15,0 0 0,0 21 16,0-20-16,-1-1 0,22 21 16,-21 0-16,0-20 0,21 20 15,-21-21-15,21 21 0,0-20 0,-21 20 16,21-21-16,0 21 0,-21-20 16,21-1-16,0 0 0,0 0 0,0 0 15,0 0-15,0 1 16,21-22-16,0 0 0,0 0 0,0 0 15,0 0-15,22-22 16,-22 22-16,21-21 0,1 0 0,-1 0 16,0 0-16,-21 0 0,22-1 15,-1 1-15,0 0 0,-20 0 0,20-21 16,-21 20-16,0-20 0,0 21 16,-21-21-16,0-1 0,0 22 0,0-21 15,0-1-15,0 1 0,-21 0 16,0 21-16,0-1 0,-21-20 0,20 21 15,-20 21-15,0-21 0,21 21 16,-22 0-16,22 0 0,-21 0 16,21 21-16,-22 0 0,22 0 0,0 0 15,0 1-15,0-1 0,-1 21 16,1-21-16,21 0 0,-21 22 16,21-22-16,0 0 0,0 0 15,0 0-15,0 1 0,21-22 16,0 0-16,1 0 0</inkml:trace>
  <inkml:trace contextRef="#ctx0" brushRef="#br0" timeOffset="879.77">3069 508 0,'0'0'0,"0"-21"0,-21 21 47,0 21-47,0 0 16,-1 22-16,1-22 0,0 21 16,21-21-16,-21 43 0,0-22 15,21 0-15,-21 22 0,-1-22 0,22 22 16,-21-22-16,0 22 15,21-1-15,0-21 0,-21 1 0,0-1 0,21 0 16,-21 1-16,21-1 0,0-21 16,0 0-16,0 1 0,0-1 15,0 0-15,0 0 0,21-21 16,0 0-16,0 0 16,0 0-16,0-21 0,1 21 15,-1-21-15,0 0 0,0-1 0</inkml:trace>
  <inkml:trace contextRef="#ctx0" brushRef="#br0" timeOffset="1219.58">3323 466 0,'0'0'16,"-21"0"-16,21 21 0,-21 0 0,0 21 16,-1-20-16,22-1 0,-21 21 0,0 0 15,21 1-15,-21-1 0,0 22 16,21-22-16,-21 21 0,-1 1 0,1-22 16,21 22-16,-21-22 0,0 22 15,21-22-15,0 0 0,0-21 0,-21 22 16,21-22-16,0 0 15,0 0-15,0 0 0,0 1 16,21-22-16,0 0 16,0 0-16,0 0 0,1 0 15,-1-22-15,0 1 0,-21 0 16,21 21-16,0-21 0</inkml:trace>
  <inkml:trace contextRef="#ctx0" brushRef="#br0" timeOffset="1647.12">3408 1270 0,'0'0'0,"42"0"31,-21 0-31,0-21 0,1 0 16,-1 21-16,21-21 0,-21-1 0,0 22 16,1-21-16,-22 0 0,21 0 15,-21 0-15,21 0 0,-21-1 0,0 1 16,0 0-16,0 0 16,-21 21-16,0 0 15,-1 0-15,1 0 0,0 0 16,0 0-16,0 21 0,0 0 0,-22 0 15,22 1-15,0-1 0,0 0 16,0 0-16,-1 21 0,22-20 0,0-1 16,-21 21-16,21-21 0,0 0 15,0 1-15,0-1 0,0 0 0,0 0 16,0 0-16,21 0 0,1-21 16,-1 0-16,0 22 0,21-22 0,-21 0 15,22 0-15,-22 0 16,21 0-16,-21 0 0,22-22 0,-22 22 15</inkml:trace>
  <inkml:trace contextRef="#ctx0" brushRef="#br0" timeOffset="1947.05">4212 931 0,'0'-21'0,"0"42"0,0-63 0,0 21 16,-21 21-16,0 0 15,0 0-15,-1 0 0,1 0 16,0 21-16,0-21 0,0 21 16,21 0-16,-21 22 0,-1-22 15,22 21-15,-21-21 0,0 22 0,21-1 16,-21-21-16,21 22 0,0-22 16,0 21-16,0-21 0,-21 0 0,21 1 15,0-1-15,0 0 0,0 0 16,0 0-16,21-21 0,0 21 15,0-21-15,0 0 0,1 0 16,-1 0-16,0 0 0,0-21 0,0 0 16,22 0-16,-22 0 0,21 0 15</inkml:trace>
  <inkml:trace contextRef="#ctx0" brushRef="#br0" timeOffset="2536.07">4762 296 0,'-21'-21'15,"42"42"-15,-63-42 0,21 21 0,21 21 16,-21-21-16,0 22 0,-1-1 16,1 21-16,21 0 0,-21-20 15,0 20-15,21 0 0,0 1 16,-21 20-16,0-21 0,-1 22 15,22-22-15,0 1 0,-21 20 0,0-21 16,0 22-16,21-22 0,0 1 16,-21 20-16,21-42 0,-21 22 0,21-1 15,0-21-15,0 21 0,0-20 16,0-1-16,0 0 0,0 0 16,0 0-16,21-21 0,0 0 15,0 0-15,0 0 0,0 0 0,1 0 16,-1-21-16,0 0 0,21 21 0,-21-21 15,1 0-15,20-1 0,-21 1 16,21-21-16,-20 21 0,20-22 16,-21 1-16,0 21 0,22-21 15,-22-1-15,0 22 0,-21-21 0,21 21 16,-21-1-16,0 1 0,21 21 16,-21-21-16,0 0 0,0 42 31,0 0-31,-21-21 0,21 21 15,-21 22-15,21-22 0,0 0 16,0 21-16,0-20 0,0-1 0,0 21 16,-21-21-16,21 0 0,0 1 15,0-1-15,0 0 0,0 0 16,0 0-16,0 0 0,21-21 16,0 0-16,0 0 15,0 0-15,1 0 0,-1 0 0,0 0 16,0 0-16,21 0 0,-20-21 15,-1 0-15,0 0 0,0 21 0</inkml:trace>
  <inkml:trace contextRef="#ctx0" brushRef="#br0" timeOffset="2950.83">5482 826 0,'0'-22'15,"0"44"-15,0-65 16,-21 43-1,21 21-15,-21 1 16,0-1-16,-1 21 0,1-21 0,21 22 16,0-22-16,-21 21 0,0-21 0,21 22 15,0-22-15,0 21 0,0-21 16,-21 0-16,21 22 0,0-22 0,0 0 16,0 0-16,0 0 15,21-21-15,0 0 0,0 22 0,0-22 16,22 0-16,-22 0 0,21 0 15,-21 0-15,22 0 0,-22-22 0,0 1 16,21 21-16,-20-21 0,-1 0 16,0 0-16,-21 0 0,0-22 15,21 22-15,-21-21 0,0-1 0,0 22 16,0-21-16,-21 0 0,21-1 16,-21 22-16,0 0 0,-1 0 0,-20 0 15,21 21-15,0 0 0,-22 0 16,22 0-16,0 0 0,-21 21 0,21 0 15,-1 0-15,1 0 0,21 0 16,-21 1-16,21-1 0,-21 0 16</inkml:trace>
  <inkml:trace contextRef="#ctx0" brushRef="#br0" timeOffset="3547.49">6138 868 0,'0'0'0,"0"-21"15,-21 21 1,0 0-1,21 21-15,-21 0 0,21 0 16,0 0-16,0 1 0,0-1 0,0 0 16,0 21-16,0-21 0,0 1 0,0 20 15,0-21-15,0 0 0,0 0 16,0 22-16,0-22 0,0 0 16,-21 0-16,21 0 0,-22-21 15,22 22-15,-21-22 16,0-22-1,21 1 1,0 0-16,0 0 16,0 0-16,0 0 0,0-22 15,0 22-15,21-21 0,0-1 0,1 1 16,-1 0-16,0 21 0,21-22 16,-21 1-16,22 0 0,-1 20 0,0-20 15,1 42-15,-22-21 0,21 21 16,1 0-16,-22 0 0,21 0 0,-21 21 15,0 0-15,1 0 0,-1 22 16,0-22-16,-21 21 0,0 1 0,0-1 16,0 0-16,0-21 0,0 22 0,0-1 15,-21-21-15,0 22 0,-1-22 16,1 21-16,0-21 0,21 0 0,-21 1 16,0-22-16,21 21 15,-21 0-15,42-21 31,0-21-31,0 0 0,0-1 16,0 1-16,22-21 0</inkml:trace>
  <inkml:trace contextRef="#ctx0" brushRef="#br0" timeOffset="3983.26">7302 847 0,'0'0'0,"0"-21"15,0-1-15,0 1 16,0 0-16,-21 21 16,0 0-16,-21 0 0,21 0 0,-1 0 15,-20 0-15,21 21 0,-21 0 16,20 1-16,1-1 0,-21 0 0,21 0 16,0 0-16,21 0 0,0 1 15,0-1-15,0 0 0,0 0 0,0 0 16,21-21-16,0 0 0,21 21 15,-21-21-15,22 0 0,-22 0 16,21 0-16,1 0 0,-22 0 16,21 0-16,-21 0 0,22 0 0,-22 22 15,0-22-15,0 0 0,0 21 0,0-21 16,-21 21-16,0 0 16,0 0-16,0 0 15,0 1-15,0-1 16,-21-21-16,0 0 0,0 21 0,0-21 15,-22 0-15,22 21 0,0-21 16,-21 0-16,21 21 0,-1-21 0,1 0 16,0 0-16,0 0 0,0 0 0,0 0 15,-1 0-15,1 0 16,0-21-16,0 0 16,0 0-16</inkml:trace>
  <inkml:trace contextRef="#ctx0" brushRef="#br0" timeOffset="4259.35">5736 381 0,'-21'-21'0,"0"21"31,0 0 1,-1 0-32,1 0 15,0 0 1</inkml:trace>
  <inkml:trace contextRef="#ctx0" brushRef="#br0" timeOffset="4507.92">4657 677 0,'0'22'0,"0"-44"0,21 44 16,0-22 0,0 0-16,0 0 0,22 0 15,-22 0-15,21 0 0,-21 0 0,22-22 16,-22 22-16,21 0 0,-21 0 16,22 0-16,-22 0 0,0 0 15</inkml:trace>
  <inkml:trace contextRef="#ctx0" brushRef="#br0" timeOffset="5363.36">1503 1926 0,'0'0'0,"-43"0"15,22 0 1,42 0 31,1 0-47,-1 0 0,21 21 15,0-21-15,1 0 0,20 0 0,1 0 16,-1 0-16,1 0 0,20 0 16,22 0-16,-21 0 0,21 0 0,21 0 15,0 0-15,0 0 0,0 0 16,0 0-16,0 0 0,21-21 0,-21 21 16,21 0-16,21 0 0,-20 0 15,20-21-15,-21 21 0,21 0 0,22 0 16,-22-21-16,1 0 15,-1 21-15,0 0 0,-21-21 0,22 21 16,-1-22-16,-21 22 0,0-21 16,1 21-16,-22-21 0,21 21 0,-21 0 15,21-21-15,-21 0 0,-21 21 16,21 0-16,-21 0 0,-22-21 0,22 21 16,-21 0-16,-22 0 0,22 0 15,-43-22-15,22 22 0,-22 0 0,0 0 16,-20 0-16,-1 0 0,0 0 15,0 0-15,0 0 0</inkml:trace>
  <inkml:trace contextRef="#ctx0" brushRef="#br0" timeOffset="5479.7">7832 1715 0,'0'0'0,"21"0"0,0 0 15,-21 21-15,21-21 0,0 21 16</inkml:trace>
  <inkml:trace contextRef="#ctx0" brushRef="#br0" timeOffset="6647.21">889 3366 0,'0'0'0,"-21"0"0,-22 0 0,22 0 15,0 0-15,0 0 0,-21 0 16,20 0-16,-20 0 0,21 21 0,-21-21 16,20 21-16,-20-21 0,21 0 15,0 21-15,0-21 16,42 21-1,21-21 1,-21 0-16,22 0 0,-1 0 0,21 0 16,-20 0-16,20 0 0,-20 0 15,20 0-15,22-21 0,-1 21 16,1 0-16,0-21 0,-1 0 16,22 21-16,0 0 0,-21-21 15,-1 21-15,22-22 0,-21 22 0,0-21 16,-1 21-16,1 0 0,-22-21 15,1 21-15,-1-21 0,-20 21 0,-1 0 16,0 0-16,-20 0 0,-1 0 16,-42 0 31,-1-21-47,1 0 15,0 21 1,21-22-16,-21 1 0</inkml:trace>
  <inkml:trace contextRef="#ctx0" brushRef="#br0" timeOffset="7163.92">2117 2921 0,'0'0'0,"-22"0"16,22 21 15,0 0-31,0 1 16,0-1-16,0 0 0,22 0 16,-1 0-16,0 0 0,0 1 15,21-1-15,-20 0 0,20-21 16,0 21-16,1 0 0,-1-21 0,0 21 15,1-21-15,-1 0 0,0 0 16,1 0-16,-1 0 0,0 0 0,-21 0 16,1 0-16,20 0 0,-21 0 15,0 0-15,-21-21 16,-21 21 0,0 0-1,0 0-15,-22 21 0,22 1 16,-21-1-16,0 0 0,-1 0 0,-20 0 15,20 22-15,1-1 0,0 0 16,-1 1-16,1-22 0,0 21 16,21 0-16,-22 1 0,22-22 0,0 21 15,0-21-15,0 1 0,21-1 16,0 0-16,-22 0 0,22 0 0,-21-21 16,21 21-16,0-42 46,21 0-30</inkml:trace>
  <inkml:trace contextRef="#ctx0" brushRef="#br0" timeOffset="7623.83">3344 2900 0,'21'0'16,"1"0"-16,-1 0 15,21 0-15,0-21 0,22 21 16,-22 0-16,22 0 0,-1 0 0,1 0 15,-1-21-15,1 21 0,-22 0 16,22 0-16,-22-22 0,0 22 0,1 0 16,-22 0-16,21 0 0,-21 0 15,0 0-15,-42 0 32,0 0-32,0 0 0,0 0 0,-22 0 15,22 22-15</inkml:trace>
  <inkml:trace contextRef="#ctx0" brushRef="#br0" timeOffset="7903.67">3768 2900 0,'0'-21'16,"0"42"15,0 0-31,0 0 16,0 22-16,0-22 0,0 21 15,0-21-15,0 22 0,0-1 0,0 21 16,0-20-16,0-1 0,0 0 16,-22 22-16,22-22 0,0 1 15,0-22-15,-21 21 0,0 0 0,21-20 16,-21-1-16,21 0 0,0 0 16,0 0-16,21-21 31,0-21-31,0 0 0,1 0 0,-1 0 15,0-22-15</inkml:trace>
  <inkml:trace contextRef="#ctx0" brushRef="#br0" timeOffset="8307.77">4170 3090 0,'0'0'0,"0"-21"0,0 0 15,0 42 1,-21 0-1,-1 1-15,22-1 0,-21 21 16,21-21-16,0 22 0,-21-1 0,21-21 16,0 21-16,-21-20 0,21 20 15,0 0-15,0-21 0,0 22 0,0-22 16,0 0-16,0 0 0,21 0 16,0 1-16,0-1 0,1-21 0,-1 0 15,21 0-15,-21 0 0,0 0 16,1-21-16,20 21 0,-21-22 15,21 1-15,-20-21 0,20 21 16,-21-22-16,0 22 0,0-21 16,1 0-16,-22-1 0,0 1 0,0 0 15,0-1-15,0 1 0,-22 21 0,1-22 16,0 22-16,0 0 0,0 0 16,-22 0-16,22 21 0,-21 0 0,21 0 15,0 0-15,-1 0 0,1 0 16,0 0-16,0 21 0,21 0 0,-21 0 15,21 0-15,0 1 0,0-1 16,0 0-16,0 0 0,0 0 16</inkml:trace>
  <inkml:trace contextRef="#ctx0" brushRef="#br0" timeOffset="9072.18">5969 2731 0,'0'-22'0,"0"-41"31,0 42-31,-21 21 31,0 0-31,-1 21 0,1-21 0,21 21 16,-21 21-16,0-20 0,0 20 0,0-21 16,-1 21-16,1 1 0,0-1 15,0 0-15,0 22 0,0-22 0,-1 22 16,1-22-16,0 22 0,21-1 16,-21-21-16,0 22 0,21-22 0,-21 22 15,21-22-15,0 0 0,0-20 16,0 20-16,21-21 0,0 0 0,21 0 15,-21-21-15,22 0 0,20 0 0,-20 0 16,-1 0-16,21 0 16,-20 0-16,20-21 0,-20 0 0,20 0 15,-21-21-15,22 20 0,-22-20 16,1 0-16,-1-1 0,0 1 0,-21 0 16,22-22-16,-22 22 0,0-22 15,0 22-15,-21-21 0,0 20 0,0-20 16,0 20-16,-21-20 0,0 21 0,0-22 15,0 22-15,-22-1 0,1 1 16,0 0-16,-1-1 0,1 22 0,0 0 16,-1 0-16,1 21 0,0 0 15,-1 0-15,1 21 0,0 0 16,-1 22-16,1-22 0,0 21 16,20 0-16,-20 1 0,21-1 0,0 22 15,0-22-15,-1 0 0,22 1 16,0-1-16,0 0 0,0 22 0,0-22 15,0 0-15,22-20 0,-1 20 16,0 0-16,0-21 0,21 1 0,-20-1 16,20 0-16,0-21 0,1 0 0,-22 0 15</inkml:trace>
  <inkml:trace contextRef="#ctx0" brushRef="#br0" timeOffset="9543.27">6583 3112 0,'0'0'0,"0"-22"0,0 1 16,0 0-1,0 0 1,21 21 0,0 0-1,0 0-15,0 21 16,1 0-16,-1 0 0,0 1 0,0-1 15,0 21-15,0 0 0,-21 1 16,0-22-16,22 21 0,-22 1 16,0-22-16,0 21 0,0-21 0,0 22 15,0-22-15,0 0 0,0 0 16,0 0-16,0 0 16,0-42-1,0 0 1,21 0-16,0 0 0,-21-22 0,21 22 15,0-21-15,-21 0 0,21-1 16,1 1-16,-1 0 0,-21-1 0,21 1 16,0 21-16,0-22 0,0 22 15,-21-21-15,22 21 0,-1 21 16,0-21-16,-21-1 0,21 22 16,0 0-16,0 0 31,-21 22-16,0-1-15,0 0 16</inkml:trace>
  <inkml:trace contextRef="#ctx0" brushRef="#br0" timeOffset="9923.39">7302 3408 0,'0'0'0,"22"0"15,-1 0-15,0 0 16,0-21-16,0 0 0,-21-1 0,21 1 16,1 0-16,-1 0 0,0 0 15,0 0-15,0-22 0,0 22 0,-21 0 16,0 0-16,0 0 0,0-1 16,0 1-16,0 0 0,-21 21 15,0 0-15,0 0 16,0 0-16,0 21 0,-22 0 15,22 1-15,0-1 0,0 0 16,0 21-16,-1 1 0,22-1 16,0-21-16,-21 21 0,21 1 0,0-22 15,0 21-15,0-21 0,0 1 0,0-1 16,21 0-16,1 0 0,-1 0 16,21-21-16,-21 0 0,0 0 15,1 0-15,20 0 0,-21 0 16,0 0-16,22 0 0,-22-21 0,0 0 15,21 21-15,-21-21 0,1-22 16,-1 22-16,0 0 0</inkml:trace>
  <inkml:trace contextRef="#ctx0" brushRef="#br0" timeOffset="10319.37">7832 3154 0,'0'0'0,"0"-21"0,21-43 31,-21 43-31,21 0 0,0 0 0,0 21 16,0-21-16,1 21 0,-1 0 15,0 0-15,0 0 0,0 0 16,0 0-16,1 0 0,-1 0 0,0 0 16,0 21-16,0 0 0,0 0 15,-21 0-15,22 22 0,-22-22 16,21 21-16,-21-21 0,0 22 0,0-22 16,0 21-16,0-21 0,0 22 0,0-22 15,-21 0-15,21 0 0,-22 0 16,1 0-16,0-21 0,21 22 15,-21-22-15,0 0 0,0 0 16,21-22 0,0 1-16,0 0 0,0 0 15,0 0-15,0-22 0,21 22 0,0-21 16,0 21-16,0-22 0,0 1 16,1 21-16,-22-21 0,21 20 0,0-20 15,0 21-15,0 0 0,0 0 16,1-1-16,-1 22 0,-21-21 0,21 21 15,0 0-15,0 0 16,0 0 0</inkml:trace>
  <inkml:trace contextRef="#ctx0" brushRef="#br0" timeOffset="12182.82">9123 2879 0,'0'0'16,"21"0"-16,0-21 0,-21-1 15,21 1-15,0 21 0,-21-21 16,22 0-16,-22 0 0,0 0 16,0-1-16,0 1 0,0 0 15,0 0-15,0 0 0,-22 21 0,1-21 16,0-1-16,-21 22 16,21 0-16,-22 0 0,-20 0 0,20 22 15,1-1-15,0 0 0,-22 21 16,22-21-16,21 22 0,-22-1 0,1 0 15,21 1-15,-21 20 0,20-20 16,22-1-16,-21 21 0,21 1 0,-21-22 16,21 22-16,0-22 0,0 0 0,0 1 15,0-1-15,21 0 0,-21-20 16,21-1-16,1 0 0,-1 0 0,21 0 16,-21 0-16,22-21 0,-22 0 15,21 0-15,0 0 0,1 0 0,-1 0 16,0-21-16,1 0 0,-1 0 15,0 0-15,-20 0 0,20-22 16,0 22-16,-21-21 0,22 21 0,-22-22 16</inkml:trace>
  <inkml:trace contextRef="#ctx0" brushRef="#br0" timeOffset="12607.58">9440 2963 0,'0'0'0,"-21"22"46,21-1-46,-21 0 0,0 0 0,0 0 16,21 0-16,-22 22 0,1-1 16,21 0-16,-21-20 0,21 20 15,0 0-15,0 1 0,0-22 0,0 21 16,0-21-16,0 0 0,0 1 16,21-1-16,0-21 0,1 0 0,-1 0 15,0 0-15,0 0 0,0 0 16,22 0-16,-22 0 0,21-21 0,0-1 15,1-20-15,-1 21 0,-21 0 16,22-22-16,-1 1 0,-21 21 0,0-21 16,0-1-16,-21 1 0,0 21 0,0-22 15,0 1-15,0 21 0,-21-21 16,-21 20-16,21 1 0,0 0 0,-22 0 16,1 21-16,0 0 0,20 0 15,-20 0-15,0 0 0,21 21 16,-22 0-16,22-21 0,-21 21 0,21 1 15,-1-1-15,1 21 0,21-21 16,0 0-16,0 22 0,0-22 0,0 0 16,0 21-16,0-20 0,21-1 15,-21 0-15,22 0 0,-1-21 0,21 0 16,-21 0-16,0 0 0,22 0 0,-1 0 16</inkml:trace>
  <inkml:trace contextRef="#ctx0" brushRef="#br0" timeOffset="13327.64">10139 2942 0,'-43'64'16,"22"-43"-1,21 0-15,0 0 0,0 0 0,-21 22 16,21-22-16,0 21 0,-21-21 0,21 22 15,0-1-15,-21-21 0,21 22 16,0-22-16,0 0 0,-21 0 16,21 0-16,0 0 0,0 1 15,-22-22-15,22-22 32,0 1-32,0 0 15,0 0-15,0 0 0,0-22 0,0 22 16,0-21-16,0 21 0,22-22 15,-22 1-15,21 21 0,0-21 0,0 20 16,-21 1-16,21 0 0,22 0 16,-22 0-16,0 0 0,21-1 0,-21 1 15,22 21-15,-22 0 0,21 0 16,1 0-16,-22 0 0,21 21 0,-21 1 16,0-1-16,1 0 0,-1 0 15,0 21-15,0-20 0,0 20 0,-21 0 16,0-21-16,0 22 0,0-22 15,0 21-15,0-21 0,0 1 0,0 20 16,0-21-16,0 0 16,0 0-16,-21-42 31,21 0-31,-21 0 16,21 0-16,0-22 0,0 22 0,0-21 15,0 0-15,0-1 0,21 1 16,0 0-16,0 20 0,22-20 15,-22 0-15,21 21 0,1-22 16,-22 22-16,21 21 0,0-21 0,1 21 16,-1 0-16,0 0 0,1 0 0,-1 21 15,-21 0-15,22 0 0,-22 1 16,0-1-16,0 21 0,-21 0 0,21-20 16,-21 20-16,0 0 0,0 1 15,0-1-15,-21-21 0,0 21 0,0-20 16,0-1-16,-1 0 0,1 0 0,0 0 15,0-21-15,21 21 16,0-42 0,21 0-16,0 0 15,0 0-15</inkml:trace>
  <inkml:trace contextRef="#ctx0" brushRef="#br0" timeOffset="13690.88">11303 3090 0,'21'22'16,"0"-22"-16,0 0 15,1 0-15,-1 0 0,0 0 16,0 0-16,0-22 16,0 22-16,1-21 0,-1 21 15,-21-21-15,21 21 0,0-21 0,-21 0 16,0 0-16,0-1 15,0 1-15,0 0 0,-21 21 16,0 0-16,0 0 16,-1 0-16,-20 0 0,21 0 0,0 21 15,-22 0-15,22 22 0,0-22 0,0 0 16,0 21-16,21 1 0,0-1 16,0-21-16,0 22 0,0-1 0,0 0 15,0-21-15,0 1 0,21 20 16,-21-21-16,21 0 0,21-21 0,-20 21 15,-1-21-15,21 0 0,-21 0 16,0 0-16,22 0 0,-22-21 16,0 0-16,21 0 0,-20 0 0</inkml:trace>
  <inkml:trace contextRef="#ctx0" brushRef="#br0" timeOffset="14143.71">12869 2413 0,'0'0'0,"21"-21"16,-21 42-1,0 21 1,0-20-16,0 20 0,0 21 15,-21-20-15,21 20 0,0 1 0,0-22 16,-21 22-16,0-22 0,21 21 0,-21 1 16,21-22-16,-21 1 0,-1 20 15,1-21-15,21-20 0,0 20 0,-21 0 16,21-21-16,0 1 16,-21-1-16,42-42 15,0-1 1,-21 1-16</inkml:trace>
  <inkml:trace contextRef="#ctx0" brushRef="#br0" timeOffset="14799.34">12425 2900 0,'0'0'15,"21"21"-15,0-21 16,0 0-16,0 0 0,1 0 15,20 0-15,-21 0 0,21 0 0,22 0 16,-22-21-16,22 0 0,-22 21 16,22-21-16,-1-1 0,1 1 15,-1 0-15,1-21 0,-1 21 0,-21-1 16,1-20-16,-1 21 0,-21-21 16,0 20-16,-21-20 0,0 0 0,0 21 15,0-1-15,0-20 0,0 21 16,0 0-16,-21 21 31,0 21-31,0 21 0,21-21 16,-21 22-16,0-1 0,21 0 0,-22 1 15,1-1-15,21 22 0,-21-22 16,0 0-16,21 1 0,-21 20 0,0-42 16,21 22-16,-22-1 0,1 0 15,0 1-15,21-22 0,0 21 16,-21-21-16,21 0 0,-21 1 0,21-1 15,0 0-15,-21-21 16,21-21 0,0 0-16,0-1 0,0 1 15,0 0-15,21 0 0,0-21 16,-21 20-16,21 1 0,0-21 0,0 0 16,1 20-16,-1-20 0,21 21 15,-21-21-15,22 20 0,-1-20 0,0 21 16,1 0-16,-1 0 0,0-1 0,1 22 15,-1 0-15,0 0 16,-21 22-16,22-1 0,-22 21 0,0-21 16,0 22-16,-21-22 0,0 21 0,0-21 15,0 22-15,0-1 0,0-21 16,0 21-16,0-20 0,0-1 0,0 0 16,-21 0-16,0 0 0,21 0 15,0 1-15,0-44 31,0 1-15,0 0-16,21 0 0,0 0 0</inkml:trace>
  <inkml:trace contextRef="#ctx0" brushRef="#br0" timeOffset="15160.13">13885 2942 0,'43'21'31,"-22"-21"-31,0 0 0,0 0 16,21 0-16,-20 0 0,20-21 0,0 0 15,1 21-15,-1-21 0,-21 0 16,21 0-16,-20 21 0,-1-22 16,0 1-16,-21 0 0,0 0 0,0 0 15,0 0-15,0-1 0,-21 1 16,0 21-16,-1 0 0,-20 0 0,0 0 15,-1 0-15,22 0 0,-21 21 0,0 1 16,-1-1-16,1 21 0,21-21 16,0 22-16,21-22 0,0 21 0,0-21 15,0 22-15,0-22 0,0 0 16,21 21-16,0-21 0,21-21 0,-21 22 16,22-1-16,-22-21 0,21 0 0,1 0 15,-22 0-15,21 0 16,0 0-16,-20 0 0,20 0 0,-21-21 15,0-1-15,0 1 0,1 0 0</inkml:trace>
  <inkml:trace contextRef="#ctx0" brushRef="#br0" timeOffset="15639.69">16446 2688 0,'-21'-21'15,"42"42"-15,-63-63 0,42 21 0,0 0 16,0-1-16,0-20 0,0 21 0,0-21 16,0-1-16,0 22 0,0-21 15,0 21-15,0-1 0,0 1 0,0 0 16,0 0-16,0 0 0,-21 21 16,0 0-1,21 21-15,0 21 0,-21 1 16,-1-1-16,1 0 0,21 22 15,-21-1-15,21 1 0,0-1 0,0 1 16,0-22-16,-21 22 0,21-22 16,-21 0-16,21 1 0,0-1 0,0-21 15,0 21-15,0-20 0,0-1 16,0 0-16,0 0 16,-21-42-1,-1 0-15,1 0 16</inkml:trace>
  <inkml:trace contextRef="#ctx0" brushRef="#br0" timeOffset="16012.48">15769 2709 0,'0'0'15,"-85"-148"1,64 106-16,0 0 0,21-1 0,0 22 0,0-21 16,0 21-16,0-22 0,0 22 15,0 0-15,21 0 0,0 0 0,22-1 16,-1 22-16,-21-21 0,43 21 15,-22-21-15,22 21 0,-1 0 0,22 21 16,-1 0-16,1 1 0,21 20 16,-21 0-16,-1 22 0,-20-1 15,-1 1-15,1-1 0,-22 1 0,-21 20 16,0-20-16,-21-1 0,0 1 16,0-22-16,-21 22 0,0-22 0,-21 22 15,-22-22-15,1 0 0,-1 1 16,-20-1-16,20 0 0,-21-21 0,1 1 15,20-1-15,1-21 0,-1 0 0,22 0 16,0 0-16,-1 0 0,22 0 16,0 0-16,0-21 0,21-1 0,-21-20 15,21 21-15,0 0 0,0 0 16,21-22-16,0 22 0,0 0 0,21 0 16,1 0-16,-1-1 0,22 1 15,-1 0-15,22 0 0,-22 21 16,22-21-16</inkml:trace>
  <inkml:trace contextRef="#ctx0" brushRef="#br0" timeOffset="16443.29">16870 2921 0,'0'0'16,"0"-21"-16,0 0 15,0 0-15,0-1 0,0 1 0,0 0 16,0 0-16,0 0 15,21 21-15,0-21 0,0-1 16,0 22-16,1 0 0,-1 0 16,0 0-16,21 0 0,1 0 0,-22 22 15,21-1-15,0 0 0,1 0 0,-1 21 16,-21-20-16,22-1 0,-22 21 16,0-21-16,-21 22 0,0-22 0,0 21 15,0-21-15,0 22 0,-21-22 16,0 0-16,-1 0 0,1 0 0,21 0 15,-21-21-15,0 0 16,21-21 0,0 0-16,0 0 15,0 0-15,0-22 0,21 22 16,0 0-16,0-21 0,-21-1 0,22 22 16,-1-21-16,0 21 0,0-22 15,0 22-15,0-21 0,-21 21 0,22 21 16,-1-21-16,0-1 0,0 22 0,0 0 15,0 0-15,1 0 16,-1 0-16,0 0 0,0 22 16,0-1-16</inkml:trace>
  <inkml:trace contextRef="#ctx0" brushRef="#br0" timeOffset="16991.34">18119 2963 0,'0'0'0,"21"0"0,0 0 15,0 0-15,0-21 16,-21 0-16,21 0 0,-21 0 16,22 21-16,-22-21 0,0-1 15,0 1-15,0 0 0,0-21 0,0 21 16,0-1-16,0-20 0,0 21 16,-22-21-16,1 20 0,0 1 0,0 0 15,21 0-15,-42 21 0,20 0 16,1 0-16,0 0 0,0 21 15,-21 0-15,20 0 0,-20 22 0,21-1 16,-21-21-16,20 22 0,1-1 16,0 0-16,0 1 0,0-1 0,0 0 15,21 1-15,0-22 0,0 21 16,0-21-16,0 22 0,0-22 0,21 0 16,0-21-16,0 21 0,0-21 15,0 0-15,1 0 0,20 0 0,-21 0 16,0-21-16,22 0 0,-22 0 0,21-1 15,-21 1-15,22 0 16,-22 0-16,21-21 0,-21 20 0,0-20 16,1 0-16,-1-1 0,0 22 15,-21-21-15,0 0 0,0-1 0,0 22 16,0 0-16,0 0 0,0 0 16,-21 21-1,21 21-15,0 0 0,-21 0 0,-1 21 16,22-20-16,0 20 0,0-21 15,0 21-15,0-20 0,0 20 0,0-21 16,0 21-16,0-20 0,0-1 16,0 0-16,0 0 0,0 0 0,22-21 15,-1 21-15,0-21 0,0 0 16,0 0-16,0 0 0,1 0 16,-1 0-16,0-21 0,21 21 0,-21-21 15</inkml:trace>
  <inkml:trace contextRef="#ctx0" brushRef="#br0" timeOffset="17563.29">18754 2688 0,'0'0'0,"21"-21"0,-21-21 0,0-1 31,0 65-15,-21-1-16,-1 0 0,1 21 0,21-21 16,-21 22-16,0-1 15,21-21-15,-21 22 0,21-22 0,0 0 16,0 21-16,0-21 0,-21 1 15,21-1-15,0 0 0,21-21 32,0 0-17,0 0-15,0-21 0,0 0 0,1-1 16,-1 1-16,0 0 0,0-21 16,21 21-16,-42-1 0,22-20 0,-1 21 15,0 0-15,0 0 0,-21-1 16,0 1-16,0 42 31,0 1-31,0-1 0,0 0 16,0 21-16,0-21 0,0 1 15,0 20-15,0-21 0,0 0 0,0 22 16,0-22-16,0 0 0,0 0 0,21-21 16,0 21-16,1 0 0,-1-21 15,0 0-15,21 0 0,1 0 0,-22 0 16,21 0-16,0 0 0,1-21 15,-1 0-15,-21 0 0,22 0 0,-22 0 16,0-1-16,0 1 0,0-21 16,-21 0-16,0-1 0,0 1 0,0 0 15,0-1-15,-21 1 16,0 0-16,0 20 0,0-20 0,-22 21 0,22 0 16,0 0-16,0 21 0,-22 0 15,22 0-15,0 0 0,0 0 16,0 0-16,0 21 0,-1 0 15,22 0-15,0 0 16,22-21 0</inkml:trace>
  <inkml:trace contextRef="#ctx0" brushRef="#br0" timeOffset="18111.87">20002 2053 0,'0'0'0,"-84"-21"31,63 21-31,-1 0 0,1 21 0,0 0 16,21 1-16,-21 20 0,0-21 16,0 21-16,21 1 0,-22 20 0,22 1 15,0-22-15,0 22 0,0-1 16,-21-21-16,21 22 0,0-22 0,-21 1 15,21-1-15,0 0 0,0 1 16,0-1-16,0-21 0,0 0 16,-21 0-16,21 1 0,0-1 15,0-42 17,0-1-32,0 1 15,0 0-15,0-21 0,0 21 0,21-1 16,0-20-16,0 0 0,1-1 15,20 1-15,-21 21 0,21-21 0,1-1 16,-1 22-16,0-21 0,1 42 16,-22-21-16,21 21 0,-21 0 0,22 0 15,-22 21-15,0 0 0,0 0 16,-21 0-16,0 22 0,0-1 16,0 0-16,0-21 0,0 22 0,0-1 15,0-21-15,-42 0 0,21 22 16,0-22-16,-22 0 0,22 0 0,-21-21 15,-1 21-15,1 1 0,0-22 16,21 0-16,-22 0 0,22 0 0,-21 0 16,21 0-16,-1 0 15,22-22-15,0 1 16,22 0-16,-1 0 0,21 0 16,-21 21-16</inkml:trace>
  <inkml:trace contextRef="#ctx0" brushRef="#br0" timeOffset="18607.59">20955 2455 0,'0'0'0,"0"-21"0,-21-42 31,0 63-31,-1 0 0,1 0 0,0 0 16,0 0-16,-21 0 0,20 0 0,-20 0 15,0 42-15,-1-21 0,1 22 16,0-1-16,-1 0 0,22 1 0,-21-1 16,21 0-16,-22 1 15,22-1-15,21 0 0,0-21 0,0 1 16,0 20-16,0-21 0,0 0 0,21 0 16,1-21-16,-1 22 15,0-22-15,0 0 0,21 0 0,1 0 16,-22-22-16,21 1 0,1 0 15,-1 0-15,0 0 0,1-22 0,-22 22 16,21-21-16,0 0 0,-20-1 16,20-20-16,-21 20 0,0 1 0,0 0 15,-21-1-15,0 1 0,0 21 16,0 0-16,-21 42 31,0 21-31,0 1 0,0-1 16,21 0-16,-21 1 0,-1 20 0,22-21 15,0 1-15,0-22 0,0 21 16,0-21-16,0 22 0,0-22 0,0 0 16,0 0-16,22-21 0,-1 21 15,0-21-15,0 0 0,0 0 0,0 0 16,22 0-16,-1 0 0,-21-21 16,22 0-16</inkml:trace>
  <inkml:trace contextRef="#ctx0" brushRef="#br0" timeOffset="18863.48">21780 2265 0,'0'-21'0,"0"42"0,0-63 15,-21 42-15,0 0 0,0 0 16,0 0-16,0 0 0,-22 0 16,22 21-16,-21 0 0,21 21 0,-22-21 15,22 22-15,0 20 0,-21-20 0,20-1 16,1 21-16,0-20 0,21-1 15,0 0-15,0 1 0,0-1 0,0-21 16,0 22-16,0-22 16,21 0-16,0 0 0,22-21 0,-22 21 15,21-21-15,1 0 0,-1 0 0,21 0 16,-20 0-16,20-21 0,-20 0 16,20 0-16,1 0 0,-1-1 0</inkml:trace>
  <inkml:trace contextRef="#ctx0" brushRef="#br0" timeOffset="19451.88">22394 2011 0,'0'0'0,"0"-42"0,0 20 0,0 1 15,-21 21 1,0 0-16,0 0 0,0 21 16,-1 22-16,1-22 0,0 21 15,0 1-15,0-1 0,0 0 0,-1 22 16,1-1-16,21 1 0,-21-1 15,0 1-15,0-22 0,21 22 0,-21-22 16,-1 0-16,22 1 0,-21-1 16,21-21-16,0 0 0,-21 0 0,21 1 15,0-1-15,-21-21 16,21-21 0,21-1-1,0-20-15,-21 21 0,21-21 16,1 20-16,-1-20 0,21 0 15,-21-1-15,0 1 0,22 0 16,-1-1-16,-21 1 0,22 21 0,-1 0 16,0 0-16,1-1 0,-1 22 15,-21 0-15,0 0 0,0 0 0,1 0 16,-22 22 0,0-1-16,-22-21 0,1 21 15,0 0-15,0-21 0,-21 0 16,20 21-16,-20-21 0,21 0 0,-21 0 15,20 21-15,1-21 0,0 0 16,0 0-16,0 22 0,21-1 16,-21 0-16,21 0 15,-22 0-15,22 0 0,0 1 0,0-1 16,0 21-16,0-21 0,0 0 16,0 1-16,22 20 0,-22-21 0,21-21 15,0 21-15,-21 0 0,21 1 0,0-22 16,0 21-16,1-21 0,-1 0 15,0 0-15,0 0 0,0 0 0,22 0 16,-22 0-16,21 0 0,0 0 16,1 0-16,-1-21 0,0-1 0,1 1 15,20 21-15</inkml:trace>
  <inkml:trace contextRef="#ctx0" brushRef="#br0" timeOffset="19771.08">23453 2498 0,'0'-43'0,"0"86"0,0-107 15,0 43-15,-22 0 16,1 21-16,-21 0 0,21 0 0,-22 0 16,1 0-16,0 21 0,-22 0 15,22 0-15,0-21 0,-1 43 0,1-22 16,21 0-16,0 0 16,-1 0-16,22 1 0,0-1 0,0 0 0,22-21 15,-1 21-15,21 0 0,0 0 16,1 1-16,-1-22 0,0 21 15,1 0-15,-1 0 0,0-21 16,-20 21-16,-1 0 0,0-21 0,0 22 16,-21-1-16,0 0 15,0 0-15,-21-21 0,0 0 16,0 21-16,-22-21 0,22 0 16,-21 0-16,-1 0 0,22 0 0,-21 21 15,0-21-15,-1 0 0,22 0 0,-21 0 16,-1 0-16,1 0 0</inkml:trace>
  <inkml:trace contextRef="#ctx0" brushRef="#br0" timeOffset="20948.77">8996 4445 0,'0'0'0,"0"-21"0,0 0 16,0 0-16,0-1 15,-21 22-15,21-21 16,-22 21-16,1 0 16,0 21-16,0 1 15,0-1-15,0 0 0,-1 0 16,1 0-16,0 22 0,-21-1 0,42 0 15,-21 1-15,-1-1 0,22 21 0,-21-20 16,21-1-16,0 0 0,0 1 16,0-1-16,21-21 0,1 0 15,-1 1-15,0-1 0,0 0 16,0-21-16,22 0 0,-22 0 0,21 0 16,-21-21-16,22 0 0,-1-1 15,-21 1-15,21 0 0,1-21 0,-22 21 16,0-22-16,0 22 0,0-21 0,-21 21 15,22-22-15,-22 1 0,0 21 16,0-22-16,-22 22 0,1-21 0,0 21 16,0 0-16,-21-1 0,20 1 15,-20 0-15,21 21 0,-21 0 0,20 0 16,-20 0-16,21 0 0,-21 0 16,42 21-16,-22-21 0,22 21 15,0 1-15,22-22 16,-1 0-16,21 21 0,0-21 15,1 0-15,-1 0 0,0 0 0,22 0 16,-22 0-16,22-21 0,-22 21 16,22-22-16,-22 1 0,21 0 0,1 0 15,-1 21-15,-20-21 0,20 0 16,-20-1-16,-22 1 0,21 21 0,-21-21 16,-21 0-16,-21 21 15,0 0 1,0 0-16,0 21 0,-1 0 15,1 0-15,0 1 0,0 20 16,21 0-16,0 1 0,-21-1 0,21 21 16,0 1-16,0-1 0,0 1 15,0-1-15,0 22 0,0-21 0,0-1 16,-21 22-16,21-22 0,0 1 0,-22-1 16,22 22-16,0-22 0,0 1 15,0 21-15,0-22 0,0 1 0,0 20 16,0-20-16,0-22 0,0 22 0,0-1 15,0-21-15,0 1 0,0-1 16,0 22-16,0-22 0,0-21 16,0 21-16,0-20 0,0-1 0,-21 0 15,0-21-15,0 0 0,0 0 0,0 0 16,-1 0-16,-20 0 0,21-21 16,-21 0-16,-1-1 0,1 1 0,-22 0 15,22 0-15,0 0 0,21 0 0,-22-1 16,22 1-16,0 0 0,0 0 15,0 0-15,21 0 0,0-1 0,0 1 16,0 0-16,0 0 0,0 0 0,0-22 16,0 22-16,21-21 0,0 0 15</inkml:trace>
  <inkml:trace contextRef="#ctx0" brushRef="#br0" timeOffset="21374.88">11388 4128 0,'0'0'15,"0"-22"-15,0 1 0,0 0 0,0 0 16,0 0-16,0 42 31,-22 21-31,22-21 0,-21 22 0,0 20 16,21-20-16,-21 20 0,0-21 15,0 22-15,-1-22 0,1 22 0,0-22 16,0 22-16,0-1 0,0-21 16,-1 1-16,1 20 0,0-42 15,0 22-15,0-1 0,21-21 0,0 0 16,21-21 0,0-21-16,0 0 15,-21 0-15,21-21 0</inkml:trace>
  <inkml:trace contextRef="#ctx0" brushRef="#br0" timeOffset="21659.54">11197 4297 0,'0'-42'15,"0"84"-15,21-127 0,-21 43 0,21 0 0,1-1 16,-1 1-16,0 21 16,0 0-16,0-1 0,0 1 0,1 21 15,-1 0-15,21 0 0,-21 0 0,0 21 16,22 22-16,-22-1 0,21 0 15,-21 1-15,1 20 0,20 1 0,-21-22 16,0 22-16,0-22 0,-21 0 16,0 1-16,0-1 0,0 0 0,0 1 15,0-1-15,-21 0 0,0-21 0,0 22 16,0-22-16,21 0 0,-21 0 16,21 0-16,-22 1 0,1-22 15,0 0 1,0-22-16,0 1 0,21 0 0,-21 0 15,-1 0-15,1 0 0</inkml:trace>
  <inkml:trace contextRef="#ctx0" brushRef="#br0" timeOffset="21839.43">11070 4657 0,'0'0'0,"-21"21"15,0-21-15,42 0 16,0 0-1,0 0-15,0 0 0,22 0 16,-22 0-16,21 0 0,22-21 16,-22 21-16,0-21 0,1 21 0,-1-22 0,0 1 15,22 21-15,-22-21 16,1 0-16</inkml:trace>
  <inkml:trace contextRef="#ctx0" brushRef="#br0" timeOffset="22232.85">11959 4403 0,'0'0'0,"0"-21"15,0-1-15,21 22 16,0 0 0,1 0-16,20 0 0,-21 0 15,0 0-15,0 22 0,22-1 16,-22 0-16,0 0 0,21 0 0,-20 22 15,-1-22-15,0 21 0,0-21 0,0 22 16,0-1-16,-21 0 0,0-21 16,0 22-16,0-1 0,0-21 0,0 22 15,0-22-15,-21 0 0,21 0 16,-21 0-16,0-21 16,21-21-1,0-21-15,0 21 16,0-1-16,0-20 0,0 21 15,0-21-15,0-1 0,21 22 16,-21-21-16,21-1 0,0 22 0,-21-21 16,22 21-16,-1 0 0,21-1 0,-21 1 15,0 0-15,1 21 0,-1 0 16,21-21-16,-21 21 0,0 0 0,1 0 16,-1 0-16</inkml:trace>
  <inkml:trace contextRef="#ctx0" brushRef="#br0" timeOffset="22651.6">12806 4530 0,'0'0'0,"0"-21"32,0-1-32,0 1 15,0 0-15,21 21 16,-21-21-16,21 21 0,0 0 15,0 0-15,1 0 0,-1 0 0,0 0 16,21 21-16,-21-21 0,1 21 16,20 0-16,-21 1 0,0 20 0,22-21 15,-22 0-15,-21 22 0,21-22 0,-21 21 16,0-21-16,0 22 0,0-22 16,0 21-16,-21 0 0,21-20 15,-21-1-15,-1 0 0,1 0 0,0-21 16,0 0-1,21-21-15,0 0 16,0 0-16,0-22 0,0 22 16,0-21-16,0-1 0,21 1 0,0 21 15,0-21-15,1-1 0,-22 1 0,42 21 16,-21-22-16,0 22 0,0 0 16,1 0-16,20 0 0,-21 21 0,0 0 15,0 0-15,22 0 0,-22 0 16,21 0-16,-21 0 0,22 0 15,-22 0-15</inkml:trace>
  <inkml:trace contextRef="#ctx0" brushRef="#br0" timeOffset="24091.36">14160 4530 0,'0'0'0,"22"-85"31,-22 64-31,0 0 0,0 0 0,-22-1 16,1 1-16,0 21 0,0 0 16,0 0-16,0 0 0,-1 0 15,1 0-15,-21 21 0,21-21 0,0 43 16,-22-22-16,22 0 0,0 0 16,0 22-16,0-22 0,-1 21 0,1 0 15,0-20-15,0 20 0,21-21 16,0 21-16,0-20 0,0 20 0,0-21 15,0 0-15,0 0 0,0 1 0,21-22 16,0 0-16,0 0 0,1 0 16,-1 0-16,0 0 0,0-22 0,0 22 15,0-21-15,1-21 16,20 21-16,-21 0 0,0-22 0,0 22 0,1-21 16,20 21-16,-21-22 0,0 1 15,-21 0-15,21 20 0,1-20 16,-1 21-16,-21 0 0,0 0 0,0-1 15,0 1-15,0 42 16,-21 1 0,21-1-16,0 21 0,-22-21 15,22 22-15,0-22 0,0 21 16,0-21-16,0 0 0,0 22 0,0-22 16,0 0-16,22 21 0,-22-20 15,21-1-15,0 0 0,0-21 16,0 21-16,0-21 0,1 0 0,20 0 15,-21 0-15,21 0 0,-20-21 16,20 21-16,-21-21 0,21 0 0,-20-1 16,-1 1-16,21 0 0,-21 0 15,0-21-15,-21 20 0,22 1 0,-1-21 16,-21 21-16,21-22 0,-21 22 0,0 0 16,21 0-16,-21 0 0,0 42 31,0 0-16,0 0-15,0 0 0,0 1 16,0 20-16,-21-21 0,21 0 0,0 0 16,-21 22-16,21-22 0,0 0 15,0 0-15,0 0 0,0 1 0,0-1 16,21 0-16,0-21 16,0 0-16,0 0 0,22 0 0,-22 0 15,0-21-15,21 0 0,-20-1 0,-1 1 16,21 0-16,-21 0 0,0-21 15,22 20-15,-22-20 0,0 21 0,0-21 16,0 20-16,1-20 0,-1 21 16,0 0-16,-21 0 0,21-1 0,-21 44 47,-21-1-47,0 0 15,0 0-15,21 21 0,0-20 16,-22 20-16,22-21 0,-21 21 0,0 1 15,21 20-15,0-20 0,0 20 0,0 1 16,0 20-16,0-20 0,21-1 16,0 22-16,1-22 0,-1 1 0,-21 21 15,21-22-15,0 22 0,0-22 0,0 22 16,-21-22-16,22 22 0,-1-21 16,-21-1-16,0 1 0,0-1 0,0-21 15,0 22-15,0-22 0,-21 22 16,-1-22-16,1 0 0,-21-20 0,0 20 15,-1-21-15,1 0 0,0 0 16,-22 1-16,22-22 0,-1 0 0,-20 0 16,21-22-16,-1 1 0,1 0 0,0 0 15,20-21-15,1-1 0,0 1 16,21 0-16,0-1 0,0-20 0,0-1 16,21 1-16,0-1 0,1-20 0,20-1 15,0 0-15,1 1 0,-1-1 16,0-21-16,22 21 0,-22-20 0,22-1 15,20 0-15,-20 21 0,-1 1 16,22-1-16,-22 0 0,1 22 16,21-22-16,-22 22 0,-21-1 0,22 1 15,-22 20-15,1 1 0,-22 0 16,21-1-16,-21 22 0,-21 0 0,-21 21 31,-21 0-31,21 21 0,-22 0 16,1 0-16,0 1 0,-1-1 0,22 0 15,-21 0-15,21 0 0,-1 0 16,22 1-16,0-1 0,0 0 16,0 0-16,22 0 0,-1 0 15,0 1-15,0-22 0,0 21 16,22 0-16,-22 0 0,0 0 0,0-21 16,0 21-16,-21 1 15,0-1-15,-21-21 16,0 0-16,-21 0 15,20 0-15,1 0 0,0 0 16,0 0-16,0 0 0,0 0 0,42 0 31,21-21-31,-21-1 0,22 22 16,-1 0-16</inkml:trace>
  <inkml:trace contextRef="#ctx0" brushRef="#br0" timeOffset="24236.46">16743 4699 0,'21'0'0,"-42"0"0,63 0 16,-21 0-16,0 0 15,-42 0 17,-21 0-32</inkml:trace>
  <inkml:trace contextRef="#ctx0" brushRef="#br0" timeOffset="37964.5">4191 7218 0,'0'0'0,"0"-21"0,0 0 0,0-1 15,0 1-15,0 0 0,0 0 0,0 0 16,0 0-16,0-1 0,0 1 16,-21 0-16,21 0 0,0 0 0,0 0 15,0-1-15,0 1 0,0 0 16,0 42 15,0 0-31,0 22 0,0-22 16,0 0-16,0 21 0,0 1 15,0 20-15,0-20 0,0 20 16,-21 1-16,21-22 0,0 21 0,0 1 16,0-22-16,-22 1 0,22-1 15,-21 0-15,21 1 0,0-1 0,0-21 16,-21 0-16,21 22 0,0-22 0,-21-21 15,21 21-15,0 0 0,0-42 47,0 0-47,21 0 16</inkml:trace>
  <inkml:trace contextRef="#ctx0" brushRef="#br0" timeOffset="38268.32">4551 7578 0,'21'0'16,"0"0"-16,0 0 15,-21-21-15,0-1 16,0 1 0,-21 21-16,0 0 15,0 0-15,0 0 0,-1 0 16,22 21 15,22-21-15,-1 0-16,0 0 0</inkml:trace>
  <inkml:trace contextRef="#ctx0" brushRef="#br0" timeOffset="39568.24">5376 7662 0,'-21'0'0,"42"0"0,-63 22 15,42-1-15,21-21 47,0 0-47,0-21 16,1 21-16,20-22 0,-21 1 15,21 0-15,-20-21 0,20 21 0,0-22 16,-21 22-16,22-21 0,-1-1 16,-21-20-16,22 21 0,-22-22 15,21 22-15,-21-22 0,-21 22 0,0 0 0,0-22 16,0 22-16,0-1 15,0 1-15,0 0 0,0-1 0,-21 22 16,0 0-16,0 0 0,0 0 16,-1 21-16,1 0 0,0 0 0,0 21 15,0 0-15,0 21 0,-1-20 16,1 20-16,21 0 0,0 1 0,0 20 16,0-21-16,0 22 0,0-1 0,-21 1 15,21-1-15,0 1 0,0-22 16,-21 22-16,21-22 0,0 22 0,0-22 15,0 0-15,0-21 0,0 22 16,0-22-16,0 0 0,0 0 16,0-42 15,0 0-31,21 0 0,-21 0 0,21-1 16,0-20-16,-21 21 0,22-21 15,-1-1-15,0 1 0,0 0 0,0 20 16,0-20-16,22 21 0,-22-21 0,0 20 15,21 22-15,-20 0 0,-1 0 16,0 0-16,0 0 0,0 0 0,-21 22 16,0-1-16,21 0 0,-21 0 15,22 0-15,-22 22 0,0-22 16,0 21-16,0-21 0,0 0 0,0 22 0,0-22 16,0 0-16,21 0 15,-21 0-15,21 1 0,0-1 0,0-21 16,0 21-16,1-21 0,-1 0 15,0 0-15,0 0 0,21 0 16,-20-21-16,20 0 0,-21-1 0,21 1 16,1 0-16,-1 0 0,-21 0 15,22-22-15,-1 1 0,-21 21 0,21-21 16,-20-1-16,-1 1 0,0 0 0,-21-1 16,0 22-16,0-21 15,0 21-15,0-1 0,0 1 0,-21 21 16,0 0-16,-1 0 15,1 0-15,0 0 0,0 0 0,0 21 16,0 22-16,-1-22 0,1 21 0,0-21 16,21 22-16,0-1 0,-21 0 15,21-20-15,0 20 0,0 0 0,0-21 16,0 22-16,0-22 0,0 0 16,0 0-16,21 0 0,-21 1 0,21-22 15,0 21-15,22-21 0,-22 0 0,21 0 16,-21 0-16,22 0 0,-1 0 15,0-21-15,1 21 0,-22-22 0,21 1 16,1-21-16,-1 21 0,0-22 16,-21 22-16,22-42 0,-22 20 0,21-20 15,-21 21-15,1-22 0,-1 1 16,0 20-16,0 1 0,0-22 16,-21 22-16,0 0 0,0-1 0,0 22 15,0 0-15,0 0 0,0 0 0,0 0 16,-21 21-16,0 0 15,0 21-15,21 0 0,-21 0 16,21 21-16,-22-20 0,22 20 16,0 0-16,0 1 0,0-1 0,0 21 15,0-20-15,0 20 0,0-20 16,0-1-16,0 0 0,0 1 16,0-1-16,0 0 0,0-21 0,0 22 15,0-22-15,0 0 0,22 0 16,-1-21-16,0 0 0,0 0 15,0 0-15,0 0 0,1 0 16,-1-21-16,-21 0 0,21 0 16,0-22-16,0 22 0,0-21 0</inkml:trace>
  <inkml:trace contextRef="#ctx0" brushRef="#br0" timeOffset="39784.11">6964 7176 0,'-21'0'0,"42"0"0,-42 21 0,21 0 16,21-21-1,0 0-15,0 0 16,0 0-16,0 0 0,1 0 16,20 0-16,-21 0 0,21 0 0,-20-21 15,20 21-15,0-21 0,1 21 16,-22-22-16,21 22 0,-21 0 0,22-21 15,-22 21-15,0 0 0</inkml:trace>
  <inkml:trace contextRef="#ctx0" brushRef="#br0" timeOffset="40228.87">7641 7303 0,'-21'0'0,"42"0"0,-63 0 0,42-22 47,0 1-47,0 0 0,0 0 16,21 0-16,0 0 15,0 21-15,0-22 0,1 22 0,-1 0 16,0 0-16,0 0 16,21 0-16,-20 0 0,20 22 0,-21-1 15,21 0-15,-20 0 0,20 21 0,-21-20 16,0 20-16,0-21 0,1 21 15,-1 1-15,-21-22 0,0 0 0,0 21 16,0-20-16,0-1 0,0 0 16,-21 0-16,-1 0 0,1 0 0,0-21 15,0 22-15,0-22 0,0 0 16,-1 0 0,22-22-16,0 1 0,0 0 0,0 0 15,0 0-15,0 0 0,22-22 16,-1 22-16,0-21 0,0 21 15,0-22-15,22 1 0,-22 21 0,0-22 16,21 22-16,-21 0 0,22-21 16,-22 21-16,0-1 0,21 22 0,-20-21 15,-1 21-15,0 0 0,0 0 0</inkml:trace>
  <inkml:trace contextRef="#ctx0" brushRef="#br0" timeOffset="40947.96">8805 7260 0,'0'0'15,"21"-21"-15,-21 0 0,0 0 16,0 0-16,0-1 16,-21 1-16,0 21 15,0 0-15,0 0 0,0 0 0,-1 0 16,-20 0-16,21 21 0,0 1 16,0-1-16,-1 0 0,1 21 15,0-21-15,0 22 0,0-1 16,0 0-16,-1-20 0,22 20 0,-21 0 15,21-21-15,0 22 0,0-22 0,0 0 16,0 0-16,21 0 0,1 1 16,-1-22-16,0 21 0,21-21 0,-21 0 15,22 0-15,-1 0 0,0 0 16,1 0-16,-1 0 0,0-21 0,1-1 16,-1 1-16,0 0 0,1 0 0,-1 0 15,0-22-15,1 22 0,-22-21 16,0 0-16,0-1 0,-21 1 15,0 0-15,0-1 0,0 1 0,-21 0 0,0-1 16,0 22-16,-22 0 16,22 0-16,-21 0 0,0-1 0,-1 22 15,1 0-15,0 0 0,-1 0 16,1 0-16,-22 22 0,22-1 0,0 0 16,-1 0-16,22 21 0,-21-20 0,21 20 15,0 0-15,-1 1 0,22-22 16,0 21-16,0 0 0,0 1 0,0-22 15,0 21-15,0-21 0,22 1 16,-1-1-16,0 0 0,21 0 0,-21-21 16,22 0-16,-1 0 0,0 0 0,22 0 15</inkml:trace>
  <inkml:trace contextRef="#ctx0" brushRef="#br0" timeOffset="41695.55">9715 7218 0,'0'-21'0,"0"42"0,0-63 0,0 20 16,0 1-16,0 0 0,0 0 15,-21 21-15,0 0 0,21-21 0,-21 21 16,0 0-16,0 0 0,-22 0 0,22 0 16,0 0-16,0 21 0,0 0 15,-22 0-15,22 0 0,0 22 0,0-22 16,0 21-16,-1 1 0,22-1 15,0-21-15,-21 21 0,21 1 16,0-22-16,0 21 0,0-21 0,0 1 16,0-1-16,21 0 0,1 0 15,-1-21-15,0 0 0,0 0 0,21 0 16,-20 0-16,20 0 0,-21 0 0,21-21 16,1 0-16,-22 21 0,21-21 15,-21-1-15,1 1 0,-1-21 0,0 21 16,0 0-16,-21-1 0,0-20 0,0 21 15,0 0-15,0 0 0,0-1 16,0 1-16,0 0 0,0 0 16,-21 21-1,21 21-15,-21 0 16,21 0-16,0 1 0,0-1 0,0 21 16,0-21-16,0 22 0,0-1 15,-21 21-15,21-20 0,0-1 0,0 22 16,0-22-16,0 21 0,0 1 0,0 21 15,0-22-15,0 22 0,0-22 16,0 22-16,-22-22 0,22 22 0,0 0 16,0-1-16,0-20 0,0 42 0,0-22 15,0 1-15,-21 0 0,21-1 0,-21 1 16,21 0-16,0-22 0,0 22 16,-21-22-16,0 22 0,21-21 15,-21-22-15,21 21 0,0-20 0,-22-1 16,1-21-16,21 0 0,-21 1 0,0-22 31,0 0-31,0-22 0,-1-20 0,22 21 16,-21-21-16,0-1 0,-21 1 0,21-22 15,-1 1-15,-20 21 0,0-22 0,21 1 16,-22-1-16,1-21 0,21 22 16,0-1-16,-22 1 0,22-1 0,21 1 15,0 21-15,0-22 0,0 22 0,0-1 16,0 1-16,21 0 15,0-1-15,1 1 0,-1 0 0,0-1 16,0 1-16,0 0 0,0-22 0,22 22 16,-22 0-16,0-22 0,21 22 15</inkml:trace>
  <inkml:trace contextRef="#ctx0" brushRef="#br0" timeOffset="42160.28">10202 7197 0,'0'0'16,"-21"0"-16,0 21 0,0-21 0,21 21 15,-21-21-15,42 0 31,0 0-31,0 0 0,0 0 16,0-21-16,22 0 0,-22 0 16,21-1-16,-21 1 0,22 21 0,-22-21 15,0-21-15,21 21 0,-42-1 0,22 1 16,-22 0-16,21 0 16,-21 0-16,-21 21 15,-1 0-15,-20 0 16,21 0-16,0 0 0,-22 21 15,22 0-15,-21 0 0,21 0 0,-22 22 16,22-22-16,0 21 0,0-21 0,21 22 16,0-22-16,0 21 0,0-21 15,0 22-15,0-22 0,0 0 0,21 0 16,0 0-16,0-21 0,1 22 16,-1-22-16,21 0 0,-21 0 0,22 0 15,-22 0-15,21 0 0,0-22 16,1 1-16,-22 0 0,21 0 15,1 0-15,-1 0 0,-21-22 0</inkml:trace>
  <inkml:trace contextRef="#ctx0" brushRef="#br0" timeOffset="42631.11">11049 6900 0,'0'0'0,"-21"0"16,0 0-1,-1 0-15,1 0 0,0 0 0,0 22 16,0-22-16,0 21 0,21 0 0,-22 0 15,22 0-15,-21 0 0,21 22 16,-21-22-16,21 0 0,0 0 16,0 22-16,0-22 0,0 0 0,0 0 15,0 21-15,0-20 0,0-1 16,0 0-16,0 0 16,-21-21-1,21-21 1,0 0-16,0 0 0,0-22 15,0 22-15,0 0 0,0 0 0,0-22 16,0 22-16,21-21 0,0 21 16,0-22-16,1 22 0,20-21 0,-21 21 15,21-22-15,1 22 0,20 0 16,-20 0-16,20 0 0,-21 21 16,22 0-16,-22 0 0,1 0 0,-1 0 15,0 42-15,-21-21 0,1 0 16,-22 22-16,0-22 0,0 21 0,0 1 15,0-22-15,0 21 0,-22 0 0,1 1 16,0-22-16,0 0 0,0 21 16,0-20-16,-1-1 0,-20 0 0,21 0 15,0-21-15,21 21 0,0-42 32,21 0-32,0 0 15,0 0-15,0-22 0,22 22 16</inkml:trace>
  <inkml:trace contextRef="#ctx0" brushRef="#br0" timeOffset="43107.17">11917 6837 0,'0'0'16,"21"-21"-16,-21 0 0,-21 21 16,0 0-1,-1 0-15,1 0 0,0 0 16,0 0-16,0 21 0,21 0 15,-21 0-15,-1 21 0,1-20 0,21-1 16,0 21-16,-21-21 0,21 22 16,-21-1-16,21-21 0,0 21 15,0-20-15,0 20 0,0-21 0,0 21 16,21-20-16,-21-1 0,21 0 0,0 0 16,1-21-16,-1 21 0,0-21 15,21 0-15,-21 0 0,22 0 0,-22 0 16,21-21-16,1 0 0,-22 0 0,21 0 15,0-1-15,1-20 0,-22 0 16,0 21-16,21-22 0,-20 1 0,-1 0 16,-21-1-16,0 1 0,0 0 15,0-1-15,0 1 0,0 0 16,-21 20-16,-1-20 0,1 21 0,-21 0 16,21 21-16,-22 0 0,1 0 15,21 0-15,-21 0 0,-1 21 0,1-21 16,0 21-16,20 21 0,1-20 0,-21-1 15,21 21-15,0-21 0,-1 0 16,1 22-16,21-22 0,0 0 0,0 21 16,0-20-16,0-1 0,0 0 15,0 0-15,0 0 0,21-21 0,1 21 16,-1-21-16,21 0 0,-21 0 0,22 0 16,-1 0-16</inkml:trace>
  <inkml:trace contextRef="#ctx0" brushRef="#br0" timeOffset="43523.93">12636 6795 0,'0'0'0,"0"-22"0,0 1 0,0 0 16,-21 21 0,21 21-1,-21-21-15,0 21 0,21 1 16,-21-1-16,21 21 0,0-21 0,-21 0 15,21 22-15,-22-22 0,22 21 0,0-21 16,0 22-16,0-22 16,0 21-16,0-21 0,0 22 0,0-22 15,0 0-15,0 0 0,0 0 0,22 1 16,-1-22-16,0 0 0,0 0 16,0 0-16,0 0 0,1 0 15,-1-22-15,0 1 0,0 0 0,0 0 16,22-21-16,-22 20 0,0-20 15,0 21-15,0-21 0,-21-1 0,0 1 16,21 21-16,-21-22 0,0 1 16,0 21-16,0 0 0,0 0 0,0-1 15,0 44 32,0-1-31,22-21-16,-1 21 15</inkml:trace>
  <inkml:trace contextRef="#ctx0" brushRef="#br0" timeOffset="43948.74">13525 6858 0,'0'0'0,"0"-42"15,0 21 1,-21 21-16,0 0 15,0 0-15,-21 0 0,20 0 0,1 0 16,-21 0-16,21 21 0,0 0 16,-22-21-16,22 21 0,0 0 0,0-21 15,0 21-15,-1 1 0,1-1 0,21 0 16,0 0 0,21-21-16,1 0 0,20 0 15,-21 21-15,21-21 0,1 0 16,-1 0-16,-21 0 0,22 21 0,-22-21 15,0 22-15,21-22 0,-21 21 0,1 0 16,-22 0-16,21-21 16,-21 21-16,0 0 15,0 1-15,-21-22 0,-1 21 0,1 0 16,0-21-16,0 0 0,-21 0 16,20 21-16,-20 0 0,21-21 0,0 0 15,0 0-15,-1 0 0,1 0 16,0 0-16,0 0 0,0 0 15,0 0-15,21-21 32,0 0-32,21 21 0</inkml:trace>
  <inkml:trace contextRef="#ctx0" brushRef="#br0" timeOffset="44163.62">13758 7514 0,'0'0'0,"-21"21"0,0-21 15,0 22-15,0-22 47</inkml:trace>
  <inkml:trace contextRef="#ctx0" brushRef="#br0" timeOffset="47411.98">4191 9102 0,'0'0'16,"-42"0"0,42-21-16,0-1 0,0 1 15,0 0-15,0 0 16,0 0-16,0 0 15,21 21-15,-21-22 0,21 1 0,0 21 16,0 0-16,0-21 0,22 21 16,-22 0-16,0 0 0,0 0 0,0 21 15,22 0-15,-22 1 0,0-1 16,0 21-16,0-21 0,1 22 16,-22-1-16,0 0 0,0 1 0,0-1 0,0 21 15,0-20-15,-22-1 16,1 22-16,0-22 0,0 0 0,0 22 15,-22-22-15,22 0 0,-21-20 0,21 20 16,-22-21-16,22 0 0,-21-21 16,21 0-16,0 0 0,-22 0 0,22 0 15,-21-21-15,21 21 0,-1-42 16,-20 21-16,21-1 0,-21-20 0,20 0 16,1 21-16,0-22 0,0 1 0,21 21 15,-21-22-15,21 22 0,0 0 16,0 0-16,21 0 0,0 21 0,0 0 15,0 0-15,22 0 0,-1 0 16,-21 0-16,22 21 0,-1 0 16,0-21-16,1 21 0,-1 0 0,0 1 15,1 20-15,-22-21 0,21 0 16,-21 22-16,0-22 0,1 0 0,-1 21 16,0-21-16,0 1 0,-21-1 15,0 0-15,21 0 0,-21 0 16,0-42-1,0 0-15</inkml:trace>
  <inkml:trace contextRef="#ctx0" brushRef="#br0" timeOffset="47576.94">4911 9398 0,'0'0'0,"21"0"63,0 0-48</inkml:trace>
  <inkml:trace contextRef="#ctx0" brushRef="#br0" timeOffset="48191.58">5948 9038 0,'21'0'16,"-42"0"-16,42-21 0,0 0 0,0 21 0,0-21 15,1 21-15,-1-21 0,-21-1 16,21 22-16,0-21 0,-21 0 0,0 0 16,0 0-16,0 0 0,0-1 15,0 1-15,-21 0 16,-21 21-16,20 0 16,1 0-16,-21 0 0,0 21 15,-1-21-15,1 21 0,0 1 0,-1-1 16,1 21-16,0-21 0,-1 0 0,1 22 15,0-22-15,20 0 0,1 0 16,0 22-16,21-22 0,0 0 0,0 0 16,0 0-16,21 0 15,0 1-15,1-1 0,-1-21 0,21 21 16,0 0-16,1 0 0,-22-21 0,21 21 16,1 1-16,-1-1 15,-21 0-15,21 0 0,-20 0 0,-1 22 16,0-22-16,-21 21 0,0-21 0,0 22 15,0-22-15,0 21 0,-21 0 16,0-20-16,-22-1 0,22 21 0,-21-21 16,-1-21-16,1 21 0,0 1 0,-1-22 15,22 0-15,-21 0 0,0 0 16,-1 0-16,1-22 0,21 1 0,-22 0 16,22 0-16,-21 0 0,21 0 15,0-1-15,-1 1 0,1 0 0,0 0 16,21-21-16,0 20 15,0 1-15,0 0 0,0 0 16,21 21-16,0-21 0,1 21 16,-1-21-16,21 21 0,-21 0 0</inkml:trace>
  <inkml:trace contextRef="#ctx0" brushRef="#br0" timeOffset="48471.41">6286 9292 0,'0'21'47,"0"1"-47,0-1 0,0 0 16,0 0-16,0 0 15,0 0-15,0 1 0,0-1 0,0 0 16,0 0-16,0 0 0,0 0 15,0 1-15,0-1 0,0 0 0,-21 0 16,21 0-16,0-42 31,0 0-15,0 0-16,0 0 0,0-1 0</inkml:trace>
  <inkml:trace contextRef="#ctx0" brushRef="#br0" timeOffset="48651.31">6392 9038 0,'-21'-21'0,"42"42"0,-63-63 15,21 42-15,0-21 16,21 0 0,21 42 30</inkml:trace>
  <inkml:trace contextRef="#ctx0" brushRef="#br0" timeOffset="49504.64">6689 9165 0,'0'0'0,"0"21"0,0 1 16,0-1-1,21-21 1,0 21-16,0-21 0,0 0 16,22 0-16,-22 0 0,0 0 15,21 0-15,1 0 0,-22 0 0,21-21 16,-21 21-16,22-21 0,-22 21 0,21-22 16,-21 1-16,0 21 0,1-21 15,-1 0-15,0 0 0,0 0 16,-21-1-16,-21 22 31,0 0-31,0 0 16,-1 22-16,1-1 15,0 0-15,0 0 0,0 21 16,21-20-16,-21-1 0,-1 21 0,1-21 16,-21 22-16,21-22 0,0 21 15,-22-21-15,1 22 0,21-22 0,-22 21 16,22-21-16,-21 0 0,21 1 0,0-1 15,21 0-15,-22-21 16,22 21-16,-21-21 0,21-21 16,0 0-1,0 0-15,0-1 0,0 1 16,0 0-16,0 0 0,0 0 0,0 0 16,21-1-16,1 1 0,-22 0 0,21 0 15,0 21-15,0 0 16,0 0-16,0 0 0,22 0 15,-22 0-15,0 21 0,0-21 0,0 21 16,1 0-16,-1 1 0,0-22 16,-21 21-16,21 0 0,0 0 0,-21 0 15,21 0-15,1-21 0,-22 22 16,21-1-16,0-21 0,0 0 0,0 0 16,0 0-16,1 0 0,-1 0 0,21 0 15,-21-21-15,22 21 0,-22-22 16,21 1-16,-21 0 0,22 0 0,-22 0 15,21 0-15,-21-1 0,22 1 0,-1-21 16,-21 21-16,0-22 0,22 22 16,-22-21-16,0 21 0,0-22 15,-21 22-15,0 0 0,0 0 0,-21 21 32,0 21-32,0 0 15,-1 0-15,22 22 0,-21-22 16,0 21-16,21-21 0,-21 22 0,21-22 15,0 21-15,0-21 0,0 22 0,0-22 16,0 0-16,0 21 0,0-20 16,0-1-16,0 0 0,21 0 0,0 0 15,0-21-15,1 0 0,-22 21 0,21-21 16,0 0-16,0 0 0,21 0 16,-20-21-16,-1 0 0,21 0 15,-21 0-15,22-22 0,-22 22 0</inkml:trace>
  <inkml:trace contextRef="#ctx0" brushRef="#br0" timeOffset="49748.5">8551 9144 0,'0'21'15,"0"0"1,0 1-1,0-1-15,0 0 0,0 0 0,0 0 16,0 0-16,0 1 0,0-1 0,0 0 16,0 0-16,0 0 15,0 0-15,21-21 32,1-21-32,-22 0 0,42 21 15</inkml:trace>
  <inkml:trace contextRef="#ctx0" brushRef="#br0" timeOffset="50156.27">9165 9017 0,'0'0'0,"-21"0"16,0 0-1,0 0-15,-1 0 0,1 0 16,0 21-16,0-21 0,0 21 15,0 1-15,21-1 0,0 0 16,0 0-16,0 0 16,0 0-16,21-21 15,0 22-15,0-22 0,0 0 16,0 0-16,1 21 0,-1-21 0,0 0 16,21 21-16,-21-21 0,1 0 15,-1 21-15,0-21 0,0 21 0,0-21 16,-21 21-16,21-21 15,-21 22-15,0-1 16,-21 0-16,0-21 16,0 0-16,0 21 0,-22-21 15,22 0-15,-21 21 0,21-21 0,-22 0 16,22 21-16,-21-21 0,21 22 0,0-22 16,-1 0-16,1 0 0,0 0 15,0 0-15,21-22 16,0 1-1,0 0-15,0 0 0</inkml:trace>
  <inkml:trace contextRef="#ctx0" brushRef="#br0" timeOffset="50336.17">8657 8911 0,'0'0'0,"-21"0"0,0 0 0,0-21 0,-1 21 16</inkml:trace>
  <inkml:trace contextRef="#ctx0" brushRef="#br0" timeOffset="51823.47">11028 9102 0,'0'0'0,"21"21"0,0 0 15,0-21-15,0 0 0,1 21 0,-1-21 16,0 0-16,-21-21 31,0 0-31,0 0 16,0 0-16,0-1 0,0 1 16,-21 0-16,0 0 0,-1-21 0,-20 20 15,21-20-15,-21 21 0,20 0 16,-20-22-16,0 22 0,-1 0 0,1 0 15,0 21-15,-1 0 0,-20 0 0,21 0 16,-1 0-16,-20 21 16,20 0-16,1 0 0,-21 22 0,20-22 15,1 21-15,0 1 0,-1-1 0,1 0 16,21 1-16,0-1 0,21 0 16,0 1-16,0-22 0,0 0 0,0 21 15,21-21-15,0 1 0,0-1 0,0-21 16,22 21-16,-22-21 0,21 0 15,0 0-15,-20 0 0,20 0 0,-21 0 16,21 0-16,1 0 0,-1-21 16,0 0-16,1-1 0,-22 1 0,21 0 15,1 0-15,-22 0 0,21-22 16,-21 1-16,22 0 0,-22-1 16,0-20-16,0 21 0,0-22 0,0 1 15,1 20-15,-22-20 0,21 20 0,-21-20 16,21 21-16,-21-1 0,0 22 15,0 0-15,0 0 0,0 0 0,-21 42 32,0 0-32,-1 21 15,1-21-15,21 22 0,-21 20 0,21-20 16,-21 20-16,21 1 0,0-1 16,0 1-16,0-22 0,0 21 0,0-20 15,0-1-15,0 0 0,0-20 16,0 20-16,0-21 0,21 0 15,0 0-15,0 1 0,1-22 0,20 0 16,-21 0-16,21 0 0,-20 0 16,20 0-16,-21 0 0,21 0 0,-20-22 15,20 22-15,-21-21 0,21 0 0,-20 0 16,-1-21-16,0 20 0,0-20 16,0 21-16,-21-21 0,0-1 0,21 22 15,-21-21-15,22-1 0,-22 22 0,0 0 16,0 0-16,0 42 31,0 0-31,0 22 0,0-22 16,0 0-16,0 21 0,0-21 15,0 22-15,0-22 0,0 21 0,0-21 16,21 1-16,0-1 0,0 0 0,0 0 16,0-21-16,1 0 15,-1 0-15,0 0 0,0 0 0,0 0 16,0 0-16,1-21 0,-1 0 15,0 0-15,0-1 0,0 1 0,0 0 16,1-21-16,-1 21 0,-21-22 0,0 1 16,0 21-16,0-22 0,21 22 15,-21-21-15,0 21 0,0 0 16,0 42 0,0 21-1,0-21-15,0 0 0,0 22 16,0-1-16,-21-21 0,21 22 15,0-1-15,0 0 0,0 1 0,0-1 16,-21 21-16,21-20 0,0 20 0,0 1 16,-22-1-16,22 22 0,0-22 15,0 22-15,0-21 0,0 20 0,-21-20 16,21 20-16,-21 1 0,21 0 0,0-1 16,0 1-16,0 0 0,0-1 15,0-20-15,0 21 0,-21-22 0,21 1 16,-21-22-16,21 21 0,0-20 15,-21 20-15,21-20 0,-22-22 0,1 21 16,0-21-16,0 0 0,0 1 0,0-22 16,-1 0-16,1 0 0,-21 0 15,21 0-15,-22 0 0,1-22 0,-21-20 16,20 21-16,-20-21 0,20-1 0,-20 1 16,-1-22-16,22 22 0,0-21 0,-1-1 15,1 1-15,21-1 0,0 1 16,21-1-16,0 1 0,0 20 0,21-20 15,0-1-15,0 22 0,22 0 16,-22-22-16,21 22 0,22-1 0,-22-20 16,0 21-16,22-22 0,-22 22 15,22-22-15</inkml:trace>
  <inkml:trace contextRef="#ctx0" brushRef="#br0" timeOffset="54013.61">12234 8975 0,'0'0'0,"0"-21"0,0-85 31,0 85-31,0-1 0,0 1 0,21 0 0,-21 0 16,0 0-16,0 42 31,0 0-15,0 21-16,-21-20 0,21 20 15,0 0-15,0 1 0,0-22 0,-21 21 16,21-21-16,0 22 0,0-22 16,0 0-16,0 0 0,0 0 0,0 0 15,0 1-15,0-44 47,0 1-47,0 0 0,0 0 16,0 0-16,0 0 0,21-22 15,0 1-15,1 21 0,-22-22 0,21 1 16,0 0-16,0 21 0,0-22 16,-21 22-16,21 0 0,1 0 0,-1 21 15,0 0-15,0 0 16,0 21-16,-21 0 16,0 0-16,21 0 0,1 22 0,-22-22 15,21 0-15,-21 21 0,0-20 16,21 20-16,0-21 0,0 0 0,0 0 15,-21 1-15,22-1 0,20-21 16,-21 21-16,0 0 0,0-21 16,22 0-16,-1 0 0,0 0 0,1 0 15,-22 0-15,21 0 0,1-21 16,-1 0-16,0 21 0,1-21 0,-22-1 16,0 1-16,0-21 0,0 21 0,0-22 15,-21 22-15,0-21 0,0 0 16,0-1-16,0 22 0,0-21 0,-21 21 15,0-1-15,0 1 0,0 0 16,0 21-16,-1 0 0,1-21 0,0 21 16,-21 0-16,21 0 0,-1 0 0,1 21 15,-21 0-15,21-21 16,0 21-16,-1 22 0,1-22 0,21 21 16,0-21-16,-21 22 0,21-22 15,0 21-15,0-21 0,0 1 0,0 20 16,0-21-16,0 0 0,0 0 15,21-21-15,0 0 0,1 22 16,-1-22-16,0 0 0,0 0 0,0 0 16,0 0-16,22-22 0,-22 1 0,21 21 15,-21-21-15,1-21 0,20 21 16,-21-1-16,0 1 0,0-21 0,1 21 16,-22-22-16,0 22 0,21 0 15,-21 0-15,0 0 0,0 42 31,0 0-15,-21 0-16,21 0 0,0 1 0,0-1 16,0 21-16,0-21 0,0 0 15,0 1-15,0-1 0,0 0 0,21-21 16,0 21-16,0-21 0,0 0 0,0 0 16,1 0-16,20 0 0,-21 0 15,21 0-15,-20 0 0,20 0 0,-21-21 16,21 21-16,-20-21 0,-1 0 15,0-1-15,0 1 0,0 0 0,-21 0 16,0-21-16,0 20 0,0 1 16,0 0-16,0 0 0,0 0 15,0 0-15,0 42 32,0 0-32,-21 0 0,0 21 0,21-20 15,-21 20-15,21 0 0,0-21 0,0 22 16,0-22-16,-21 21 0,21-21 15,0 1-15,0-1 0,0 0 0,0 0 16,21-21 15,0 0-31,-21-21 16,21 0-16,0 0 16,-21-1-16,21-20 0,1 21 0,-22 0 15,21-22-15,0 1 0,-21 21 0,0-21 16,21 20-16,-21 1 0,21 0 15,-21 0-15,21 42 32,-21 0-32,0 0 0,0 1 0,0-1 15,22 0-15,-22 21 0,0-21 0,0 1 16,0 20-16,21-21 0,-21 0 16,21 0-16,-21 1 0,21-1 15,0-21-15,0 0 0,1 0 16,-1 0-16,0 0 15,0 0-15,0-21 0,0 21 0,1-22 16,-1 1-16,21 0 0,-21-21 16,0 21-16,1-22 0,-1 22 0,0-21 15,0 21-15,0-22 0,0 1 0,1 21 16,-1 0-16,-21-1 0,0 1 16,0 42-1,0 1 1,0 20-16,0-21 0,0 0 15,0 22-15,0-22 0,0 21 0,0-21 16,0 0-16,0 22 0,0-22 16,0 0-16,0 0 0,21 0 15,0 1-15,0-1 0,0 0 16,1-21-16,-1 0 0,0 0 16,0 0-16,0 0 0,0 0 0,22-21 15,-22 21-15,0-21 0,0-1 16,0 1-16,1-21 0,-22 21 0,21-22 15,0 22-15,0-21 0,0 0 16,0 20-16,-21-20 0,22 21 0,-1 0 16,-21 0-16,0 42 31,0 0-31,0 0 0,0 21 16,0-20-16,0 20 0,0-21 0,0 0 15,0 22-15,21-22 0,-21 0 16,21 0-16,-21 0 0,21 0 0,0 1 15,1-22-15,-1 0 16,0 0-16,0 0 0,0 0 16,0 0-16,1-22 0,-1 1 0,0 0 15,0 0-15,0 0 0,22-22 16,-22 22-16,0-21 0,0 0 16,21 20-16,-20-20 0,-1 0 0,0-1 15,21 22-15,1 0 0,-1-21 16,0 21-16,-21 21 0,22-22 0,-22 22 15,0 0-15,0 0 0,-21 22 47,0-1-31,0-42 62,-21 21-78,0 0 16,0 0-16,0 0 15,-1 0-15,1 0 0,0 21 0,0-21 16,0 21-16,-22 0 0,22 0 16,0 22-16,0-22 0,0 21 0,0 0 15,-1-20-15,22 20 0,0 0 16,0-21-16,0 22 0,0-22 0,0 0 15,0 0-15,22 0 0,-1 1 16,0-1-16,0-21 0,21 21 0,-20-21 16,20 0-16,-21 0 0,21 0 0,-20 0 15,20 0-15,-21 0 0,21 0 16,-20-21-16,-1 0 0,0-1 0,21 1 16,-21 0-16,1-21 15,-1 21-15,0-22 0,0 1 0,0 0 16,-21-1-16</inkml:trace>
  <inkml:trace contextRef="#ctx0" brushRef="#br0" timeOffset="54427.37">15007 8276 0,'0'0'0,"-21"21"0,21 1 16,0-1-16,-21 0 15,21 0 1,21-21-1,-21 21 1,21-21-16,0 0 16,-21-21 15,0 0-15,-21 21-1,21-21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1:48:42.9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10668 868 0,'0'-21'15,"0"0"17,0-1-1,-21 22 47,21 22-78,0-1 16,0 0-16,0 0 0,0 0 0,0 22 15,0-22-15,0 0 0,0 0 16,0 21-16,0-20 0,0 20 0,0-21 15,0 21-15,0 1 0,0-22 16,0 21-16,0-21 0,0 22 0,0-22 16,0 21-16,0-21 0,0 22 15,0-22-15,0 21 0,0 1 0,0-22 16,0 21-16,0 0 0,0 1 0,-21-1 16,21 0-16,0 1 0,0-1 15,-22 0-15,22 1 0,-21-1 0,21 0 16,-21-20-16,21 20 15,0 0-15,0-21 0,0 22 0,-21-22 16,21 0-16,0 21 0,0-20 0,0 20 16,0-21-16,0 0 0,0 0 15,0 1-15,-21-1 0,21 0 0,0 0 16,0 0-16,0 0 16,0-42 30,0 0-46,0 0 0,0 0 16,0-22-16,0 22 0,0 0 16,0-21-16</inkml:trace>
  <inkml:trace contextRef="#ctx0" brushRef="#br0" timeOffset="1760.99">10731 826 0,'-42'0'32,"42"-22"46,21 22-63,0 0 1,1 0-16,-1 0 0,0 0 16,0 0-16,0 0 0,0 0 0,22 0 15,-1 0-15,-21 0 0,22 0 16,-1 0-16,0 0 0,1 0 15,-1 0-15,-21 0 0,21 0 16,1 0-16,-1 0 0,-21 0 16,22 22-16,-22-22 0,21 0 0,-21 0 0,22 0 15,-22 21-15,0-21 16,21 0-16,-21 0 0,22 0 0,-22 0 16,21 0-16,1 0 0,-1 0 15,0 0-15,22 0 0,-22 0 0,22 0 16,-22 21-16,21-21 0,-20 0 15,20 0-15,-20 0 0,-1 0 0,0 0 16,1 0-16,-1 0 0,0 0 16,1 0-16,-1 0 0,0 0 15,-21 0-15,22 0 0,-1 0 16,22 0-16,-22 0 0,0 0 0,22 0 16,-22 0-16,22 0 0,-1 0 15,1 0-15,-1 0 0,1 0 16,-1 0-16,1 0 0,-1 0 0,1 0 15,-22 0-15,21 0 0,-20 0 16,20 0-16,1 0 0,-22 0 0,22 0 16,-1 0-16,1 0 0,-1-21 15,1 21-15,-1 0 0,1 0 0,-1 0 16,22 0-16,-22 0 0,1 0 16,-1 0-16,1 0 0,-1 0 0,1 0 15,-1 0-15,1 0 16,-1 0-16,1 0 0,20 0 0,-20 0 15,-1 0-15,1 0 0,-1 0 16,22 0-16,-21 0 0,-22 0 0,21 0 16,1 0-16,-22 0 0,1 0 15,20 0-15,-21 0 0,1 0 0,20 0 16,-20 0-16,20 0 0,1 0 16,-22 0-16,21 0 0,1 0 15,-1 0-15,-20 0 0,20 0 0,-20 0 16,20 0-16,-21 0 0,1 0 15,-1 0-15,0 0 0,1 0 0,-22 0 16,21 0-16,1 0 16,-22 0-16,21 0 0,0 0 0,1 0 15,-1 0-15,-21 0 0,22 0 16,-1 21-16,0-21 0,1 0 0,-22 0 16,21 0-16,-21 0 0,22 0 15,-22 0-15,21 0 0,-21 0 0,0 0 16,1 0-16,-1 0 0,0 0 15,0 0-15,21 0 0,-20 0 16,-1 0-16,0 0 0,0 0 0,0 0 16,0 0-16,22 0 0,-22 0 15,0 0-15,0 0 0,0 0 0,1 0 16,-1 0-16,0 0 16,0 0-16,0 0 31,-21-21 16,-21 21-47</inkml:trace>
  <inkml:trace contextRef="#ctx0" brushRef="#br0" timeOffset="2748.42">17992 847 0,'0'0'0,"0"-21"32,-22 21-32,44 0 93,-1 0-93,0 0 0,0 0 16,0 0-16,22 0 0,-22 0 16,21 0-16,0 0 0,1 0 0,-1 0 15,0 21-15,22-21 0,-22 0 16,22 0-16,-22 0 0,0 0 0,22 0 15,-22 0-15,1 21 0,-1-21 16,-21 0-16,21 0 0,-20 0 16,-1 0-16,0 0 0,0 0 0,0 0 15,0 0-15,-42 0 94</inkml:trace>
  <inkml:trace contextRef="#ctx0" brushRef="#br0" timeOffset="3277.12">18965 889 0,'0'0'0,"0"21"0,0 0 15,0 1 1,0-1-16,0 0 16,0 0-16,0 0 15,0 0-15,0 1 0,0-1 16,0 21-16,0-21 0,0 0 0,0 1 15,0 20-15,0-21 0,0 0 16,0 22-16,0-22 0,0 0 16,0 21-16,0-21 0,0 1 15,0 20-15,0-21 0,0 0 0,0 22 16,0-22-16,0 21 0,0-21 16,0 22-16,0-22 0,0 0 0,0 21 15,0-21-15,0 22 0,0-22 0,0 0 16,-21 21-16,21-20 0,0-1 15,0 0-15,0 21 0,0-21 0,0 1 16,0-1-16,-21 0 0,21 0 16,0 0-16,-21 0 0,21 1 0,0-1 15,0 0-15,0 0 16,0 0-16,0 0 0,0 1 16,0-1-16,-21 0 0,21 0 15,0 0 1,-22-21-16,22 21 0,-21-21 62,21-21-62,-21 0 0</inkml:trace>
  <inkml:trace contextRef="#ctx0" brushRef="#br0" timeOffset="5336.89">10753 2582 0,'-22'0'0,"44"0"0,-65 0 0,22 22 0,0-22 15,-21 0-15,20 0 16,1 0-16,0 21 0,0-21 0,0 0 15,0 0 1,21-21 15,21 21-15,0 0-16,-21-22 0,21 22 16,0 0-16,0 0 0,1 0 15,-1 0-15,0 0 0,21 0 0,-21 0 16,22 0-16,-22 0 0,21 0 15,1 0-15,20 0 0,-21-21 0,22 21 16,-22 0-16,22 0 0,-1 0 16,1 0-16,-22 0 0,22 0 0,-1 0 15,1 0-15,-1 0 0,1 0 16,-1 0-16,1 0 0,20 0 0,-20 0 16,-1 0-16,22 0 0,-22 0 15,22 0-15,-21 0 0,20 0 0,-20 0 16,-1 0-16,22 0 0,-22 0 15,1 0-15,21 0 0,-22 0 16,1 0-16,20 0 0,-20 0 0,-1 0 16,1 0-16,20 0 0,-41 0 15,20 0-15,1 0 0,-22 0 0,22 0 16,-22 0-16,21 0 0,-20 0 16,20 0-16,-20 0 0,20 0 0,1 0 15,-1 0-15,22 0 0,-22 0 0,22 0 16,-22 0-16,1 0 0,21 0 15,-22 0-15,1 0 0,-1 0 0,1 0 16,-22 0-16,21 0 0,1 0 16,-1 0-16,1 0 0,-1 0 15,1 0-15,21 0 0,-22 0 0,22 0 16,-22 0-16,1 0 0,-1 0 16,1 0-16,20 0 0,-41 0 0,20 0 15,1 0-15,-1 0 0,-20 0 16,20 0-16,-21 0 0,22 0 0,-22 0 15,1 0-15,20 0 0,-21 0 16,1 0-16,-1 0 0,0 0 0,1 0 16,-1 0-16,0 0 0,1 0 0,-1 0 15,0 0-15,1 0 0,-1 0 16,0 0-16,1 0 0,-1 0 0,-21 0 16,22 0-16,-1 0 15,-21 0-15,21 0 0,-20 0 0,-1 0 16,21 0-16,-21 0 0,22 0 0,-22 0 15,0 0-15,21 0 0,-21 0 16,22 0-16,-22 0 0,21 0 0,1 0 16,-22 0-16,21-21 0,0 21 15,-20 0-15,-1 0 0,21 0 0,-21 0 16,0 0-16,1 0 0,-1 0 16,0 0-16,0 0 0,0 0 0,0 0 15,1 0-15,-1 0 0,0-21 16,0 21-16,0 0 0,0 0 15,1 0-15,-1 0 16,0 0-16,0 0 0,0 0 16,0 0-16,1 0 0,-1 0 15,0 0-15,0 0 0,0 0 16,0 0-16,1 0 0,-1 0 16,0 0-16,0 0 0,0 0 15,0 0-15,1 0 16,-22-21 15,21 21-31,0 0 16,0 0 15,0 0-31,0 0 16,1 0-1,-1 0-15,0 0 0,0 0 16,0 0-16,0 0 15,1 0-15,-1 0 16,0 0 0,0 0-1,0 0 17,0 0-32,1 0 15,-1 0-15,0 0 16,0 0-16,-21-21 15,21 21-15,0 0 16,-42 0 62,0 0-78,0 0 0,0 0 16,-22 0-16,1 0 0</inkml:trace>
  <inkml:trace contextRef="#ctx0" brushRef="#br0" timeOffset="6240.64">11874 1418 0,'0'0'15,"22"0"-15,-1 0 0,-21-21 0,21 21 16,0-21-16,-21 0 0,21 21 15,-21-21-15,0-1 0,0 1 16,0 0 0,-21 0-1,0 21-15,0 0 0,0 0 16,-1 0-16,1 0 0,0 0 0,-21 0 16,21 0-16,-1 0 0,-20 21 15,21 0-15,-21 0 0,20 1 0,-20-1 16,21 0-16,0 0 0,-22 0 0,22 0 15,-21 22-15,21-22 0,0 21 16,-1 1-16,1-1 0,0 0 0,0 1 16,0-1-16,0 0 0,21 22 15,0-43-15,0 21 0,0 1 0,0-22 16,21 21-16,0-21 0,21 0 16,-21 1-16,22-22 0,-1 21 15,22-21-15,-22 0 0,21 0 0,1 0 16,-1 0-16,1 0 0,-1-21 15,1 21-15,-1-22 0,1 1 0,-1 0 16,1 0-16,-22 0 0</inkml:trace>
  <inkml:trace contextRef="#ctx0" brushRef="#br0" timeOffset="6706.37">12636 1588 0,'0'0'0,"0"-22"0,0 1 16,-21 21-1,0 0-15,0 0 16,0 0-16,0 0 16,-1 21-16,1-21 0,21 22 0,-21 20 15,0-21-15,0 0 0,0 22 16,-1-1-16,1-21 0,0 21 0,0 1 16,0-22-16,21 21 0,0-21 15,0 22-15,0-22 0,0 0 0,21 0 16,0 0-16,21 1 0,-20-22 0,20 0 15,-21 0-15,21 0 16,1 0-16,-1 0 0,0 0 0,-20-22 16,20 1-16,0 21 0,1-21 0,-1 0 15,-21 0-15,0 0 0,22-22 16,-22 22-16,-21-21 0,0 21 0,0-22 16,0 1-16,0 0 0,0-1 15,0 1-15,-21 21 0,-1 0 0,1-22 16,-21 22-16,21 21 0,0-21 15,-1 21-15,-20 0 0,21 0 0,-21 0 16,20 0-16,-20 0 0,21 21 16,0-21-16,-22 21 0,22 0 0,0 1 15,-21-1-15,42 0 0,-21 21 0,-1-21 16,22 1-16,0-1 0,0 0 16,0 0-16,0 0 0,22-21 15,-1 0-15,0 0 16,0 0-16</inkml:trace>
  <inkml:trace contextRef="#ctx0" brushRef="#br0" timeOffset="7012.2">13398 1164 0,'-21'-21'0,"0"21"15,0 0-15,0 0 16,0 21-16,-1 0 0,22 1 0,-21-1 16,0 0-16,0 21 0,0-21 0,0 22 15,-1-1-15,22 0 0,-21 1 16,0-1-16,0 0 0,0 22 0,0-22 16,-1 22-16,1-22 0,21 0 15,-21 1-15,0-1 0,21-21 0,0 22 16,0-22-16,0 0 0,0 0 15,0 0-15,21-21 16,0 0 0,0-21-16,22 0 0,-22 0 15</inkml:trace>
  <inkml:trace contextRef="#ctx0" brushRef="#br0" timeOffset="7288.04">13568 1143 0,'-21'64'31,"-1"-22"-31,22-21 0,-21 21 16,0 1-16,21-1 0,-21 22 15,0-22-15,0 21 0,-1-20 0,1-1 16,0 22-16,0-22 0,0 0 15,21 1-15,0-1 0,0-21 0,0 0 16,0 0-16,0 1 0,0-1 0,21-21 16,0 0-1,0 0-15,0 0 0,1-21 16,-1 21-16,0-22 0</inkml:trace>
  <inkml:trace contextRef="#ctx0" brushRef="#br0" timeOffset="7708.8">13652 1736 0,'0'0'0,"0"21"0,22-21 46,-1 0-46,0-21 16,0 0-16,0 21 0,0-22 0,-21 1 16,22 21-16,-22-21 15,21 0-15,-21 0 0,0 0 16,0-1-16,-21 22 16,-1 0-1,1 0-15,0 0 0,0 22 16,0-1-16,0 0 15,21 0-15,-22 0 0,1 22 0,0-22 16,21 21-16,-21-21 0,21 22 16,-21-22-16,21 0 0,0 21 0,0-21 15,0 1-15,0-1 0,0 0 16,21-21-16,0 21 16,0-21-16,0 0 0,1 0 15,20 0-15,-21 0 0,21-21 16,-20 0-16,20 0 0</inkml:trace>
  <inkml:trace contextRef="#ctx0" brushRef="#br0" timeOffset="7995.96">14393 1588 0,'0'-22'16,"-21"22"-1,21-21-15,-21 21 0,0 0 0,0 0 16,-1 0-16,1 0 0,0 0 15,0 0-15,0 21 0,0 1 16,-1-1-16,1 0 0,0 0 16,0 0-16,0 22 0,0-22 0,-1 21 15,22-21-15,0 22 0,-21-22 16,21 0-16,0 21 0,0-21 0,0 1 16,0-1-16,0 0 0,0 0 0,21-21 15,1 21-15,-1-21 0,0 0 16,0 0-16,21 0 0,-20 0 0,20 0 15,0 0-15,1 0 0,-22-21 16,21 0-16,0 0 0,1 0 0</inkml:trace>
  <inkml:trace contextRef="#ctx0" brushRef="#br0" timeOffset="8524.65">14901 1249 0,'-21'0'16,"0"0"0,0 21-1,0 0-15,-1 0 0,22 1 0,0-1 16,-21 0-16,21 21 0,-21 1 0,0-1 16,21 0-16,-21 1 15,21-1-15,0 0 0,0 1 0,-21-1 16,21 0-16,0 1 0,-22-22 15,22 21-15,0-21 0,0 0 0,0 1 16,0-1-16,0 0 0,0 0 0,0 0 16,22-21-16,-1 0 0,0 0 15,0 0-15,0 0 0,0 0 0,1 0 16,-1-21-16,0 21 0,0-21 16,0 0-16,22 0 0,-22-1 0,0 1 15,0-21-15,0 21 0,0-22 16,1 1-16,-22 21 0,21-21 15,0-1-15,0 22 0,-21 0 0,0 0 16,21 21-16,-21-21 16,0 42-1,0 0-15,0 0 0,0 0 16,-21 0-16,0 22 0,21-22 0,0 21 16,0-21-16,-21 1 0,21-1 0,0 21 15,0-21-15,0 0 0,0 1 16,0-1-16,21 0 15,0-21-15,0 0 16,0 0-16,22 0 16,-22 0-16,0-21 0,0 0 0,22-1 15,-22 1-15,0 0 0</inkml:trace>
  <inkml:trace contextRef="#ctx0" brushRef="#br0" timeOffset="8722.54">15515 1355 0,'0'0'0,"-21"0"0,0 0 0,0 0 15,-1 0 17,1 0 14</inkml:trace>
  <inkml:trace contextRef="#ctx0" brushRef="#br0" timeOffset="8916.43">14690 1524 0,'0'0'0,"-22"0"0,22 21 31,22-21 0,-1 0-31,0 0 0,0 0 0,0 0 16,22 0-16,-22-21 0,21 21 0</inkml:trace>
  <inkml:trace contextRef="#ctx0" brushRef="#br0" timeOffset="9755.95">15811 1630 0,'0'-21'15,"-21"21"-15,0 0 16,0 0-16,0 0 15,0 0-15,-1 0 0,22 21 16,-21 0-16,0 0 0,0 0 16,0 1-16,0-1 0,21 21 0,-22-21 15,1 0-15,21 22 0,-21-22 16,21 0-16,0 0 0,0 0 16,0 1-16,0-1 0,0 0 15,21-21-15,0 21 16,1-21-16,-1 0 0,0 0 0,0 0 15,0 0-15,0 0 0,1 0 16,-1-21-16,0 0 0,0 0 16,-21-1-16,0 1 0,0 0 15,0 0-15,0-21 0,0 20 16,0 1-16,0-21 0,0 21 16,0 0-16,0-22 0,0 22 0,0 0 15,0 0-15,21 0 16,0-1-16,1 22 0,-1 0 15,0-21-15,0 21 0,0 0 0,0 0 16,22 0-16,-22 0 0,0 0 0,0 0 16,0 21-16,1 1 0,-1-22 15,0 21-15,0 21 0,-21-21 0,0 0 16,21 22-16,-21-22 0,0 0 16,0 21-16,0-20 0,0-1 0,0 0 15,0 21-15,0-21 0,0 1 16,-21-1-16,21 0 15,-21-21-15,21 21 16,-21-21 0,21-21-1,0 0 1,0 0-16,0-1 0,0 1 16,0 0-16,0-21 0,21 21 15,0-22-15,0 1 0,0 21 0,22-22 16,-22 1-16,21 21 0,-21 0 0,22-22 15,-1 43-15,-21-21 0,22 0 16,-1 21-16,-21 0 0,21 0 0,-20 0 16,-1 21-16,0 0 0,0 1 15,-21 20-15,21-21 0,-21 21 0,0-20 16,0 20-16,0-21 16,0 21-16,-21-20 0,0-1 0,0 21 15,21-21-15,-21 0 0,-1-21 0,22 22 16,0-1-16,-21-21 15,21 21-15,21-42 32,1 0-32</inkml:trace>
  <inkml:trace contextRef="#ctx0" brushRef="#br0" timeOffset="10232.67">17335 1566 0,'0'0'0,"0"-21"0,-21 21 16,0 0-1,0 0-15,0 0 0,0 0 0,-1 0 16,1 0-16,-21 0 0,21 21 16,0 1-16,-1-1 0,1-21 0,0 21 15,0 0-15,0 0 0,21 0 16,-21 1-16,21-1 0,0 0 15,21 0 1,0-21-16,0 21 16,0-21-16,0 0 0,22 0 15,-22 0-15,0 0 0,21 0 16,-20 21-16,-1-21 0,21 0 0,-21 0 16,0 22-16,1-22 0,20 21 0,-21-21 15,0 0-15,-21 21 0,21-21 16,-21 21-16,0 0 15,0 0-15,-21-21 16,0 22-16,-21-22 0,21 0 0,-22 21 16,22-21-16,-21 0 0,-1 21 15,22-21-15,-21 0 0,0 0 0,20 21 16,1-21-16,0 0 0,0 0 0,0 0 16,0 0-16,-1 0 15,1 0-15,21-21 31,0 0-31,0 0 0,0-1 16</inkml:trace>
  <inkml:trace contextRef="#ctx0" brushRef="#br0" timeOffset="10596.47">18500 1016 0,'0'0'0,"0"-21"15,-22 21 1,22 21-16,0 0 15,-21 0-15,0 1 16,21 20-16,0-21 0,-21 0 16,0 22-16,0-22 0,21 0 0,-22 21 0,1-21 15,21 1-15,0-1 16,0 0-16,-21-21 0,21 21 0,0 0 16,0 0-1</inkml:trace>
  <inkml:trace contextRef="#ctx0" brushRef="#br0" timeOffset="10900.29">18161 1461 0,'-21'0'0,"21"21"16,0 0-1,21-21 1,0 0-16,0 0 16,0 0-16,1 0 0,-1 0 15,0 0-15,0 0 16,0 0-16,0 0 0,1 0 15,-1-21 1,0 21-16,-21-21 16,21 21-1,0-22-15,0 22 0</inkml:trace>
  <inkml:trace contextRef="#ctx0" brushRef="#br0" timeOffset="11172.13">18140 1058 0,'21'0'31,"0"0"-31,0 0 16,0 0-16,1 0 15,-1 0-15,0 0 0,0-21 16,0 21-16,22 0 0,-22-21 16</inkml:trace>
  <inkml:trace contextRef="#ctx0" brushRef="#br0" timeOffset="11912.71">18478 847 0,'0'0'0,"-21"0"0,0 0 0,0 0 16,-21 0-16,20 0 0,1 0 16,0 0-16,0 0 0,0 0 0,0 0 15,-1 0-15,1 0 0,-21 21 16,21-21-16,0 21 0,-1 0 0,-20-21 16,21 21-16,0 1 0,-22-1 15,22 21-15,0-21 0,-21 0 0,21 22 16,-1-22-16,22 21 0,-21-21 15,0 1-15,21 20 0,-21-21 0,21 0 16,0 22-16,0-22 0,0 0 16,0 0-16,0 21 0,0-20 15,21-1-15,0 0 0,-21 0 16,21 0-16,1 0 0,-1 1 0,-21-1 16,21 0-16,0 0 0,0-21 15,0 21-15,22-21 0,-22 0 0,0 0 16,21 0-16,-20 0 0,20 0 15,0 0-15,1 0 0,-22 0 0,21 0 16,0 0-16,1-21 0,-1 0 16,0 21-16,-20-21 0,20 21 0,0-21 15,1-1-15,-22 22 0,21-21 16,-21 0-16,0 0 0,1 21 0,-1-21 16,0 0-16,0-1 0,0 1 15,0 0-15,-21-21 0,0 21 16,0-1-16,22 1 0,-22-21 0,0 21 15,0-22-15,0 22 0,0 0 16,0 0-16,0-21 0,0 20 0,-22 1 16,22 0-16,0 0 0,-21 0 15,21 0-15,-21 21 0,0-22 16,0 22-16,0-21 16,-1 0-16,1 21 0,0 0 0,0 0 15,-21-21-15,20 21 16,-20 0-16,21 0 0,-21 0 0,20 0 15,-20 0-15,21 0 0,0 0 16,0-21-16,-1 21 0,1 0 16,0 0-16,0 0 0,0 0 0,0 0 15,21 21 1</inkml:trace>
  <inkml:trace contextRef="#ctx0" brushRef="#br0" timeOffset="12312.48">18246 1122 0,'21'0'32,"0"0"-32,0 0 15,0 0-15,0 0 0,22 0 16,-22 0-16,0 0 0,0 0 15,22 0-15,-22 0 0,0 0 0,21 0 16,-21 0-16,1 0 0,-1-21 16,0 21-16,0 0 0,0 0 15,-42 0 17,0 21-17</inkml:trace>
  <inkml:trace contextRef="#ctx0" brushRef="#br0" timeOffset="16348.49">11070 2688 0,'0'0'0,"21"0"0,0-21 16,1 21-16,-1 0 16,-21-21-1,-21 21 32,-1 0-47,1 21 16,0-21-16,0 21 15,-21 0-15,20-21 0,1 22 0,-21-1 16,0 0-16,20 0 0,-20 0 16,0 0-16,-22 1 0,22-1 0,0 21 15,-1-21-15,-20 0 0,20 1 16,-20 20-16,-1-21 0,22 21 0,-21-20 15,-22 20-15,21 0 0,1 1 0,-22-1 16,22 0-16,-22 1 0,22-1 16,-1 0-16,1 1 0,-1-22 0,1 21 15,-1 0-15,1 1 0,-1-22 0,-21 21 16,22 1-16,-22-22 0,22 21 16,-1-21-16,-20 0 0,20 22 15,1-22-15,-1 21 0,1-21 0,-1 22 16,22-22-16,-22 21 0,22-21 15,0 1-15,-22 20 0,22-21 0,-1 0 16,22 0-16,-21 1 0,21-1 16,-22 0-16,22 0 0,0 0 0,0 0 15,0-21-15,0 0 0,21 22 16,0-44 31,21 1-47,0 21 0,21-21 15,-21 0-15</inkml:trace>
  <inkml:trace contextRef="#ctx0" brushRef="#br0" timeOffset="17264.28">14012 2731 0,'0'0'0,"0"-22"0,0 1 15,0 0-15,21 0 16,-21 0 0,22 0-16,-22-1 15,0 44 16,0-1-15,0 0 0,0 21-16,0-21 0,0 1 0,0 20 15,0 0-15,0 1 0,0-22 0,0 21 16,0 0-16,-22 1 0,22 20 16,0-20-16,0 20 0,0-21 0,-21 22 15,21-1-15,-21 1 0,21-1 16,0-20-16,0 20 0,-21 1 0,21-22 15,-21 22-15,21-1 0,0-21 0,0 22 16,-21-1-16,21 1 0,0-1 16,0-20-16,0 20 0,0-20 0,0 20 15,0-21-15,0 1 0,0-1 16,0 0-16,0 1 0,-22-22 0,22 21 16,-21-21-16,21 22 0,0-22 15,0 0-15,0 0 0,-21 0 0,21 1 16,0-44 15,0 1-15,0 0-16,21 0 15</inkml:trace>
  <inkml:trace contextRef="#ctx0" brushRef="#br0" timeOffset="18229.72">17208 2794 0,'0'0'0,"0"-42"32,0 21-32,0-1 0,0 1 62,0 42-15,22-21-47,-22 22 0,21-22 16,0 21-16,0 0 0,0 0 15,0-21-15,1 21 0,20 0 0,-21 1 16,21-1-16,1 21 0,-1-21 15,0 0-15,22 22 0,-22-22 0,22 21 16,-22 1-16,22-1 0,-1 0 16,1 1-16,-1-1 0,1 21 15,20-20-15,1-1 0,0 22 0,-1-22 16,1 0-16,0 1 0,-1 20 16,1-21-16,0 1 0,-22-1 0,22 0 15,-1 1-15,1-1 0,0 0 16,-1 1-16,1 20 0,-21-20 0,20-22 15,-20 21-15,-22 0 0,22-20 16,-22-1-16,0 21 0,1-21 0,-22-21 16,0 21-16,0-21 0,0 0 0,-21 22 15,0-44 48,-21 22-48,0-21-15</inkml:trace>
  <inkml:trace contextRef="#ctx0" brushRef="#br0" timeOffset="19300.11">3471 4382 0,'0'-43'16,"0"22"-1,0 0-15,0 0 16,0 0-16,0-1 16,0 1-1,-21 21 1,21 21-1,-21 1-15,21-1 0,0 0 16,0 21-16,0 1 0,-21-1 0,21 0 16,-21 22-16,21-1 0,0 1 15,0-1-15,-22 22 0,1 0 0,21-1 16,-21 1-16,21-22 0,-21 22 16,21-21-16,-21 20 0,0-20 15,21 20-15,0-20 0,-22-1 16,1 22-16,21-21 0,-21-22 0,21 21 15,0-20-15,0-1 0,0 0 0,0 1 16,0-22-16,0 0 0,0 0 16,0 0-16,0 1 0,21-44 31,-21 1-31,21 0 0,-21 0 16,22 0-16</inkml:trace>
  <inkml:trace contextRef="#ctx0" brushRef="#br0" timeOffset="20688.36">3471 4445 0,'0'-21'16,"21"21"-1,1 0 1,-1-21-16,0 21 0,0 0 0,0 0 15,0 0-15,22 0 0,-22 0 16,21 0-16,1 0 0,-1 0 0,0 0 16,22 0-16,-22 0 0,0 0 15,22 0-15,-1 0 0,1 0 0,21 0 16,-1 0-16,1 0 0,0 0 16,20 0-16,1 0 0,0 0 15,-21 0-15,21 0 0,-1 0 0,22 0 16,-21 0-16,21 0 0,0 0 15,21 0-15,-21 0 0,0 0 0,0-21 16,0 21-16,0 0 0,0 0 16,0 0-16,-21 0 0,0 0 0,0 0 15,0 0-15,-22 0 0,1 0 0,0 0 16,-1 0-16,-20 0 0,21 0 16,-22 0-16,1 0 0,-1 0 0,1 0 15,-1 0-15,1 0 0,-22 0 16,21 0-16,-20 0 0,-1 0 15,0 0-15,-20 0 0,20 0 0,-21 0 16,0 0-16,0 0 0,1 0 16,-1 0-1,-21 21 63,0 0-62,0 0-16,0 0 0,0 0 16,0 1-16,0-1 0,0 0 15,0 0-15,0 0 0,0 22 16,0-22-16,0 21 0,-21 0 0,21 1 16,-22-1-16,22 0 0,0 1 15,0-1-15,0 0 0,0 22 0,0-22 16,0 1-16,0-1 0,0 0 0,0 1 15,0-1-15,0 0 0,0 1 16,0-22-16,0 21 0,0 0 0,0 1 16,0-1-16,0-21 0,0 22 0,0-1 15,0 0-15,0-21 0,0 22 16,0-22-16,0 21 0,0-21 0,-21 1 16,21 20-16,0-21 0,-21 0 15,21 0-15,0 1 16,0-1-16,-21-21 0,0 21 0,0-21 15,-1 0-15,1 21 0,0-21 16,0 0-16,0 0 0,0 0 16,-1 0-16,-20 0 0,0 0 0,-1 0 15,1 0-15,0 0 0,-1 0 0,1 0 16,-21 0-16,20 0 0,-20 0 16,20 0-16,-20 0 0,-1 0 15,1 0-15,-1 0 0,1 0 0,-22 0 0,1 0 16,20 0-16,-21 0 15,1 0-15,20 0 0,-20 0 0,-1 0 16,21 0-16,-20 0 0,-1 0 0,0 0 16,1 0-16,-1 0 0,0 21 15,1-21-15,-1 0 0,0 0 0,1 0 16,-1 21-16,22-21 0,-22 0 0,21 0 16,1 0-16,-1 22 0,1-22 15,-1 0-15,1 0 0,-1 0 0,1 0 16,-22 0-16,22 0 0,-1 0 0,1 0 15,-1 0-15,1 0 0,-1 0 16,1 0-16,20 0 0,-20 0 0,-1 0 16,22 0-16,-21 0 0,20 0 0,-20 0 15,20 0-15,1 0 16,-21 0-16,20 0 0,1 0 0,0 0 16,-1 0-16,1 0 0,0 0 0,20 0 15,1 0-15,-21 0 0,21 0 16,0 0-16,-1 0 0,1 0 0,0 0 15,0 0-15,21 21 0,-21-21 0,0 0 16,-1 0-16,1 0 16,0 0-16,0 0 0,0 0 15,0 21-15,-1-21 32,22-21-32,22 0 15</inkml:trace>
  <inkml:trace contextRef="#ctx0" brushRef="#br0" timeOffset="21524.6">8128 3874 0,'0'0'0,"0"-22"16,21 22 15,0 0-16,-21 22-15,0-1 0,0 0 16,0 0-16,0 21 0,0-20 16,0 20-16,0 0 0,0 1 0,0-1 15,0 0-15,0 1 0,0-1 16,0 0-16,0-21 0,-21 22 0,21-22 16,-21 0-16,21 0 0,0 0 0,0 1 15,0-1-15,0 0 16,-21-21-16,21-21 47,21 21-47,0-21 15,-21-1-15,21 22 0</inkml:trace>
  <inkml:trace contextRef="#ctx0" brushRef="#br0" timeOffset="21843.9">8911 4255 0,'-21'0'16,"0"0"-16,0 0 16,-1 0-16,1 0 0,0 0 0,-21 0 15,21 21-15,-22-21 0,22 21 0,-21-21 16,-1 21-16,1 0 0,0-21 15,-1 21-15,1 1 0,0-1 0,-1 0 16,1-21-16,-21 21 0,20 0 0,22-21 16,-21 21-16,-1 1 0,22-22 15,0 0-15,0 0 0,0 21 0,0-21 16,-1 0-16</inkml:trace>
  <inkml:trace contextRef="#ctx0" brushRef="#br0" timeOffset="22957.47">5228 4826 0,'0'0'0,"0"-21"0,0 0 15,0 0-15,0-1 0,0 1 16,0 0-16,0 0 0,0 0 16,-21 21-1,0 0-15,0 0 16,-1 0-16,1 21 0,21 0 15,-21 21-15,0 1 0,0-1 0,0 0 16,-1 22-16,22-22 0,-21 22 16,0-1-16,0 1 0,-21-22 0,20 22 15,1-22-15,0 21 0,-21 1 16,21-22-16,-22 1 0,1 20 0,21-21 16,-22 1-16,22-1 0,-21-21 0,21 22 15,0-22-15,-1 0 0,1-21 16,0 21-16,0-21 0,0 0 15,0-21 1,-1 0-16,22 0 0,-21-1 0,21-20 16,0 0-16,-21 21 0,21-22 15,0 1-15,-21 0 0,21-1 16,0 1-16,0 0 0,0-1 0,0 1 16,0 21-16,21-22 0,0 22 15,-21 0-15,21 0 0,1 0 0,-1 0 16,0 21-16,0 0 15,0 0-15,0 0 0,1 0 0,-1 21 16,0 0-16,0 0 0,0 0 0,0 0 16,1 22-16,-1-22 0,0 0 15,0 21-15,0-20 0,-21-1 0,21 21 16,1-21-16,-1 0 0,0 22 16,-21-22-16,21 0 0,0 0 15,0 0-15,1-21 0,-1 22 16,0-22-16,0 0 15,0 0-15,0-22 0,1 1 0,-1 0 16,0 21-16,0-21 0,0 0 16,0 0-16,-21-22 0,22 22 0,-1 0 15,0 0-15,-21 0 0,0-1 0,21 1 16,-21 0-16,21 21 0,-21-21 16,0 42 15,0 0-31,0 0 0,0 1 15,0-1-15,0 0 0,0 0 16,0 21-16,0-20 0,0-1 16,0 0-16,0 21 0,-21-21 0,21 1 15,0-1-15,0 0 0,0-42 47,0 0-31,0-1-16</inkml:trace>
  <inkml:trace contextRef="#ctx0" brushRef="#br0" timeOffset="23141.36">5355 5122 0,'0'0'0,"0"-21"0,0 0 16,0 0-16,21 42 78,-21 0-78,21-21 0,1 0 15</inkml:trace>
  <inkml:trace contextRef="#ctx0" brushRef="#br0" timeOffset="23581.24">5863 5249 0,'0'0'0,"42"-42"31,-42 21-31,0 0 16,-21 21 0,0 0-16,0 0 0,0 0 15,0 0-15,-1 0 0,1 0 16,-21 21-16,21 0 0,0-21 0,-1 21 15,1 0-15,0 1 0,0-1 16,21 0-16,0 0 0,0 0 16,0 0-16,21-21 0,0 22 0,0-1 15,1-21-15,20 21 0,-21-21 16,0 21-16,22-21 0,-22 21 0,0-21 16,21 21-16,-21-21 0,1 22 15,-22-1-15,0 0 0,0 0 16,0 0-16,-22 0 0,1 1 15,-21-1-15,0-21 0,-1 21 16,1-21-16,0 21 0,-1-21 16,1 0-16,21 0 0,-22 0 0,22 0 15,-21 0-15,21 0 0,0 0 16,-1 0-16,22-21 0,-21 21 16,21-21-16,0 0 0,0-1 15,0 1-15,0 0 0,0 0 0,0 0 16,21 0-16</inkml:trace>
  <inkml:trace contextRef="#ctx0" brushRef="#br0" timeOffset="23913.05">6244 4805 0,'0'-21'0,"0"42"0,0-21 31,0 21-15,0 21-16,0-20 0,0 20 0,0-21 15,-21 21-15,0 1 0,21-1 16,-21 0-16,-1 1 0,22-1 0,0 0 16,0 1-16,-21-1 0,21-21 0,-21 22 15,21-1-15,0-21 0,0 21 16,0-20-16,0-1 0,0 0 15,0 0-15,0 0 0,0 0 16,21-21-16,0 0 16,1 0-16,-22-21 15,21 0 1,-21 0-16,21 21 0</inkml:trace>
  <inkml:trace contextRef="#ctx0" brushRef="#br0" timeOffset="24096.94">6054 5249 0,'0'0'0,"21"0"31,0 0-31,0 0 16,-21-21-16,21 21 0,0 0 0,1 0 15,-1-21-15,21 21 0,-21-21 16,0 21-16,1-21 0,-1 21 0,0-21 15,0 21-15</inkml:trace>
  <inkml:trace contextRef="#ctx0" brushRef="#br0" timeOffset="24395.77">7239 4741 0,'0'-42'32,"0"63"-1,-21 0-31,21 1 0,0-1 16,0 0-16,-21 0 0,21 0 15,-22 22-15,22-22 0,0 0 0,0 0 16,0 0-16,0 0 0,0 1 15,0-1-15,0 0 16</inkml:trace>
  <inkml:trace contextRef="#ctx0" brushRef="#br0" timeOffset="24640.47">6985 5059 0,'0'21'0,"0"-42"0,-21 42 16,21 0-16,0 0 15,21 1 1,0-22-16,0 0 16,0 0-16,1 0 0,-1 0 0,0 0 15,0 21-15,0-21 0,0 0 0,1 0 16,-1 0-16,0 0 0,0 0 15,0 0-15,0-21 0,1 21 16,-22-22-16,21 1 0,0 0 16,-21 0-16</inkml:trace>
  <inkml:trace contextRef="#ctx0" brushRef="#br0" timeOffset="24872.34">7112 4657 0,'-21'0'0,"42"0"0,-63 0 15,63 0 32,0 0-47,0 0 16,0 0-16,0 0 0,1 0 15,-1 0-15,0 0 0,0 0 16,0-21-16</inkml:trace>
  <inkml:trace contextRef="#ctx0" brushRef="#br0" timeOffset="25452.79">7324 4445 0,'0'0'0,"-22"0"0,1 0 0,0 0 15,0 0-15,0 0 16,0 0-16,-1 0 0,-20 0 0,21 0 16,-21 0-16,20 0 0,-20 0 0,0 21 15,21 0-15,-22 1 0,1-1 16,0 0-16,20 0 0,-20 21 0,21-20 15,0 20-15,0 0 0,-1 1 0,1-1 16,0 0-16,21 1 0,-21 20 16,21-21-16,0-20 0,0 20 0,21 0 15,0-21-15,0 22 0,1-22 16,20 0-16,-21 0 0,21 0 16,1-21-16,-1 22 0,0-22 0,1 21 15,-1-21-15,0 0 0,1 0 16,-1 0-16,0 0 0,1 0 0,-22-21 15,21-1-15,1 22 0,-1-21 0,0 0 16,-21 0-16,22 0 0,-1 0 16,0-22-16,-20 22 0,20-21 0,-21 21 15,0-22-15,0 1 0,1-22 16,-22 22-16,0 0 0,0-1 0,0 1 16,0 21-16,0-21 0,0-1 0,0 1 15,-43 21-15,22-22 0,0 22 16,0 0-16,-22-21 0,22 42 15,-21-21-15,21-1 0,-22 22 0,1 0 16,21 0-16,-21 0 0,-1 0 16,-20 0-16,20 0 0,1 0 0,0 22 15,-1-1-15,1-21 0,0 21 16,21 0-16,-1-21 0,1 21 0,0 0 16,0 1-16,21-1 0,0 0 15,0 0-15,0 0 16</inkml:trace>
  <inkml:trace contextRef="#ctx0" brushRef="#br0" timeOffset="26152.39">12255 4763 0,'0'0'0,"-21"-43"32,21 22-32,0 42 31,0 0-31,0 22 15,0-22-15,0 21 0,0 22 16,0-22-16,0 22 0,0-1 0,0 1 16,0-22-16,0 21 0,0 1 0,-21-1 15,21 1-15,0-1 16,-21 1-16,0-1 0,0-20 0,21 20 16,-22-20-16,22-1 0,-21-21 0,0 21 15,21-20-15,0-1 0,0 0 16,0 0-16,0 0 0,0-42 47,0 0-47,0 0 0,0 0 15,0-22-15,21 22 0</inkml:trace>
  <inkml:trace contextRef="#ctx0" brushRef="#br0" timeOffset="27184.87">12192 4763 0,'0'0'0,"0"-22"0,-42-20 31,63 42 0,21-21-31,-21 21 0,22 0 16,-1 0-16,21 0 0,-20 0 0,20 0 15,-20 0-15,20 0 0,22 0 16,-1 0-16,1 0 0,0 0 0,21 0 16,21 0-16,-22 0 0,1 0 15,21 0-15,0 0 0,0 0 0,21 0 16,1 0-16,-1 0 0,0 0 0,-21 0 16,21 0-16,0 0 0,22 0 15,-22 0-15,0 0 0,0 0 0,-21 0 16,0 21-16,0-21 0,-21 0 15,21 0-15,-21 21 0,0-21 0,-1 0 16,-20 0-16,0 0 0,-22 0 16,1 0-16,-1 0 0,-20 0 15,20 0-15,-42 0 0,22 0 0,-1 0 16,-21 0-16,0 0 0,0 0 16,22 0-16,-22 0 0,0 0 0,0 0 15,0 0-15,-21-21 0,22 21 0,-1 0 16,-21 21 15,0 0-15,0 1-16,0-1 0,0 21 15,0-21-15,0 0 16,0 1-16,0-1 0,0 21 16,0-21-16,-21 22 0,21-1 0,0-21 15,0 21-15,-22 1 0,22-1 16,-21 0-16,21-20 0,-21 20 0,21 0 15,0 1-15,0 20 0,-21-21 16,21 1-16,-21-1 0,21 0 0,0 1 16,-21-1-16,21 0 0,0 1 0,0-22 15,0 21-15,0-21 0,0 22 16,0-22-16,0 0 0,0 0 16,0 0-16,-22 1 0,22-1 0,-21-21 0,21 21 15,-21-21-15,0 21 16,0-21-16,0 0 0,-1 0 15,-20 0-15,21 21 0,-21-21 0,-1 0 16,1 0-16,0 0 0,-22 0 16,1 0-16,-1 0 0,-21 0 0,1 0 15,-1 0-15,-21 0 0,0 0 16,1 0-16,-44 0 0,22 0 0,-21-21 16,0 21-16,0 0 0,0 0 0,0 0 15,-1 0-15,22 0 0,-21 0 16,21 0-16,0 0 0,21 0 0,1 21 15,-1-21-15,0 0 0,0 0 0,0 21 16,0-21-16,1 0 0,-1 0 16,0 0-16,0 22 0,21-22 15,-20 0-15,20 0 0,0 0 0,1 0 16,20 0-16,1 0 0,-1 0 16,22 0-16,-1 0 0,1 0 0,0 0 15,21 0-15,-22 0 0,22 0 0,0 0 16,0 0-16,0 0 0,-22 0 15,22 0-15,0 0 0,0 0 0,0 0 16,-1 0-16,1 0 0,21-22 16,0 1-1,0 0 1,21 21-16,-21-21 0,22 0 16,-1 0-16,0-1 0,0 1 15</inkml:trace>
  <inkml:trace contextRef="#ctx0" brushRef="#br0" timeOffset="27936.46">13060 5144 0,'0'-22'0,"0"44"0,0-65 0,0 22 15,0 0-15,-21 21 16,-1 0-16,1 0 15,0 0-15,0 0 0,0 0 0,0 0 16,-1 0-16,1 21 0,0 0 0,0 0 16,0 22-16,0-22 0,-1 21 15,1-21-15,21 22 0,-21-1 0,21-21 16,0 22-16,0-1 0,-21 0 16,21 1-16,0-1 0,0 21 0,0-20 15,0-22-15,0 21 0,0 1 0,0-1 16,0-21-16,21 0 0,21 22 15,-20-22-15,-1-21 0,21 21 0,0 0 16,1-21-16,-1 0 0,22 0 0,-22 0 16,0 0-16,22 0 15,-22 0-15,22 0 0,-22-21 0,21 0 16,-20 0-16,-1-1 0,22 1 16,-22-21-16,-21 21 0,21-22 0,1 1 15,-22 0-15,0-1 0,-21 1 0,0 0 16,0-22-16,0 22 0,-21 0 15,0-22-15,0 22 0,-22-1 0,1 1 16,0 0-16,-1-1 0,-20 22 16,-1-21-16,22 21 0,-22 21 15,1 0-15,21 0 0,-1 0 0,-20 0 0,20 0 16,1 0-16,0 21 0,21 21 16,-22-21-16,22 22 0,21-22 15,0 21-15,0 1 0,0-1 16,0 0-16,0 1 0,0-1 0,21 0 15,22 1-15,-22 20 0,21-21 0,0 1 16,1-1-16,-1 0 0,0 1 16,1-1-16,-1 0 0,0 1 0,1-1 15,-1-21-15,0 22 0,-20-22 0,20 21 16,-21-21-16,-21 22 0,0-22 16,0 21-16,0-21 0,0 22 15,-21-22-15,0 21 0,-22-21 0,22 0 16,-21 1-16,0-1 0,-1 0 0,1 0 15,0-21-15,-1 21 0,-20-21 16,20 0-16,-20 0 0,21 0 0,-1 0 16,1 0-16,0-21 0,-1 0 15,22 21-15,-21-21 0,21 0 0,21-1 16,0 1-16,0-21 0,0 21 0,0 0 16,0-1-16,0-20 0,21 21 15</inkml:trace>
  <inkml:trace contextRef="#ctx0" brushRef="#br0" timeOffset="28384.53">13949 5292 0,'0'0'0,"-21"0"31,-1 21-15,22 0-16,-21 21 0,21-20 0,-21-1 16,21 21-16,0 0 0,0-20 15,0 20-15,0-21 0,0 21 16,0-20-16,0 20 0,0-21 16,21 0-16,-21 0 0,21-21 15,1 0-15,-1 0 0,0 0 0,0 0 16,0 0-16,0 0 0,1 0 15,-1-21-15,21 0 0,-21 0 0,0 0 16,1 0-16,-1-22 0,0 22 16,0-21-16,-21 21 0,0-22 0,0 22 15,21-21-15,-21 21 0,0-1 0,0 1 16,0 0-16,0 0 0,0 0 16,-21 21 15,21 21 0,21-21-15,0 0-16,1 0 0</inkml:trace>
  <inkml:trace contextRef="#ctx0" brushRef="#br0" timeOffset="28812.28">14605 5461 0,'0'0'0,"21"-21"47,0 21-31,0-21-16,1 0 15,-1 21-15,0-22 0,0 1 0,0 0 16,-21 0-16,21 0 0,-21 0 15,0-1-15,0 1 16,-21 21-16,0 0 16,0 0-16,0 0 15,-22 0-15,22 21 0,0 1 16,0-1-16,0 0 0,0 0 0,-1 0 16,22 0-16,0 1 0,0 20 15,0-21-15,0 0 0,0 22 0,0-22 16,0 0-16,0 0 0,0 0 15,22 0-15,-1-21 0,0 22 0,0-22 16,21 0-16,-20 0 0,-1 0 16,0 0-16,0 0 0,0 0 15,22 0-15,-22-22 0,0 1 0,21 0 16,-21 0-16,1 0 0,20 0 16,-21-1-16,0 1 0,0-21 0,1 21 15</inkml:trace>
  <inkml:trace contextRef="#ctx0" brushRef="#br0" timeOffset="29509">15176 5292 0,'0'0'0,"0"-21"15,22 21-15,-22-22 0,-22 22 32,22 22-17,-21-22-15,21 21 0,0 0 0,0 0 16,-21 0-16,21 0 0,0 1 16,0 20-16,-21-21 0,21 0 0,0 0 15,0 1-15,0-1 0,0 0 0,0 0 16,0 0-16,0 0 0,0 1 15,21-22 1,0 0 0,0 0-16,1 0 15,-1 0-15,0-22 0,0 1 0,0 21 16,-21-21-16,21 0 0,1 0 16,-1 0-16,0-22 0,0 22 0,0 0 15,0 0-15,-21 0 0,22-1 0,-1 1 16,-21 0-16,0 0 0,21 21 15,-21-21-15,21 21 0,-21 21 32,0 0-17,0 0-15,0 0 0,0 1 16,0-1-16,0 0 16,0 0-16,0 0 0,0 0 0,0 1 15,0-1-15,0 0 0,0 0 16,21 0-16,0 0 0,-21 1 15,22-22-15,-1 0 0,0 21 0,0-21 16,0 0-16,0 0 0,22 0 16,-22 0-16,0 0 0,0 0 0,22 0 15,-22-21-15,0-1 0,21 1 16,-21 21-16,1-21 0,-1-21 16,21 21-16,-21-1 0,0 1 0,1 0 0,-1-21 15,0 21-15,-21-1 0,0-20 16,0 21-16,0 0 0,0 0 15,0-1-15,-21 1 16,0 21-16,-1 0 0,1 0 16,0 0-16,21 21 0,-21 1 0,0-1 15,0 0-15,21 21 0,0-21 16,0 1-16,0 20 0,0-21 0,0 21 16,0-20-16,0-1 0,0 0 0,0 0 15,21 0-15,0 0 0,0 1 16,0-22-16,0 0 0,1 0 0,20 0 15,-21 0-15,21 0 0,-20 0 16,20-22-16,0 1 0,1 0 16,20 0-16,-21-21 0,1 20 0</inkml:trace>
  <inkml:trace contextRef="#ctx0" brushRef="#br0" timeOffset="30148.16">13568 4255 0,'21'21'47,"0"0"-47,0 0 0,0 0 16,1 0-16,-1 22 0,0-22 16,0 0-16,0 0 0,0 0 0,1 1 15,20-1-15,-21 0 0,0 0 0,0 0 16,1 0-16,-1-21 15,-21 22-15,21-22 32,0-22-17,-21 1-15</inkml:trace>
  <inkml:trace contextRef="#ctx0" brushRef="#br0" timeOffset="30385.32">14436 4128 0,'0'0'0,"-22"0"15,1 21-15,21 0 0,-21-21 16,0 21-16,0 21 0,0-20 16,-1-1-16,-20 0 0,21 21 0,0-21 15,0 22-15,-22-22 0,22 0 16,0 21-16,-21-20 0,20-1 15,1 0-15,0-21 0,0 21 0,21 0 16</inkml:trace>
  <inkml:trace contextRef="#ctx0" brushRef="#br0" timeOffset="30995.67">16616 4339 0,'0'0'0,"0"21"47,0 1-47,0-1 0,0 0 16,-21 0-16,21 0 0,0 0 0,-22 1 15,22-1-15,0 0 0,0 0 0,0 0 16,0 0-16,0 1 16,0-1-1,0-42 16,22 21-15</inkml:trace>
  <inkml:trace contextRef="#ctx0" brushRef="#br0" timeOffset="31228.53">16489 4636 0,'0'0'0,"0"21"32,21-21-32,0 0 0,0 0 0,0 0 15,22 0-15,-22 0 0,0 0 0,21 0 16,-20 0-16,-1 0 16,21 0-16,-21 0 0,0 0 0,1 0 15,-1 0-15,0 0 0,-21-21 16,0-1-1,0 1-15</inkml:trace>
  <inkml:trace contextRef="#ctx0" brushRef="#br0" timeOffset="31432.42">16573 4318 0,'0'0'0,"22"0"32,-1 0-32,0 0 15,0 0-15,0 0 0,0 0 0,1 0 16,-1 0-16,0-21 0,0 21 16,0-21-16,0 21 0,1 0 0</inkml:trace>
  <inkml:trace contextRef="#ctx0" brushRef="#br0" timeOffset="31968.15">16849 3937 0,'0'0'0,"-22"0"0,1-21 0,0 21 0,0 0 15,0 0-15,0 0 0,-1 0 16,-20 0-16,21 0 0,-21 21 0,20 0 15,-20-21-15,21 21 0,-21 1 0,-1-1 16,22 21-16,-21-21 0,-1 22 16,1-1-16,21-21 0,-21 21 0,20 1 15,-20-1-15,21 0 16,0 1-16,0-22 0,-1 21 0,22 1 16,0-22-16,0 21 0,0-21 0,0 22 15,22-22-15,-1 0 0,0 21 16,21-21-16,-21 1 0,22-1 0,-1 0 15,22 0-15,-22 0 0,0 0 16,22-21-16,-22 0 0,0 0 0,22 0 16,-22 0-16,1 0 0,20 0 0,-21 0 15,1-21-15,-1 0 0,0 0 16,1 0-16,-1 0 0,0-1 16,1-20-16,-22 21 0,0-21 0,0-1 15,0 1-15,-21 0 0,0-1 16,0-20-16,0 20 0,0-20 0,0 21 15,0-22-15,-21 1 0,0 20 16,0 1-16,0 0 0,-22 20 0,22-20 16,-21 21-16,0 0 0,20 21 15,-20-21-15,0 21 0,-1 0 0,22 0 16,-21 0-16,0 0 0,-1 0 0,22 21 16,-21-21-16,-1 21 0,22 0 15,0 0-15,-21 22 0,21-22 0,21 0 16,-22 0-16,22 0 0,-21 0 15</inkml:trace>
  <inkml:trace contextRef="#ctx0" brushRef="#br0" timeOffset="32652.38">19092 4572 0,'0'0'0,"-42"-21"31,21 21-15,21 21-16,-21-21 0,21 21 15,-22 0-15,22 22 0,0-1 0,0 0 16,0 1-16,0 20 0,-21-20 16,21 20-16,0 1 0,-21-1 0,21 1 15,0-1-15,-21 1 0,21-1 16,-21 1-16,0-1 0,-1 1 16,1-22-16,0 21 0,0-20 0,0-1 15,0 0-15,21 1 0,0-22 16,-22 21-16,22-21 0,0 1 15,22-22 1,-22-22 0,21 1-16,-21 0 0,21-21 0,-21 21 15,21-22-15,-21 1 16</inkml:trace>
  <inkml:trace contextRef="#ctx0" brushRef="#br0" timeOffset="33712.37">19071 4551 0,'-42'-21'32,"42"0"-17,21 21 16,0 0-31,21 0 0,1 0 16,-1 0-16,0 0 0,22 21 0,21-21 16,-1 0-16,1 0 0,0 21 15,20-21-15,1 0 0,0 0 0,0 21 16,21-21-16,0 0 0,21 0 16,-21 0-16,21 21 0,-21-21 0,21 0 15,128 0-15,-128 0 0,0 21 16,0-21-16,-21 0 0,0 0 15,21 22-15,-21-22 0,0 0 0,0 0 16,0 0-16,-21 0 0,0 0 16,0 0-16,-22 0 0,1 0 15,-21 0-15,-1 0 0,1 0 16,-1 0-16,1 0 0,-22 0 0,0 0 16,1 0-16,-1 0 0,0 0 0,-21 0 15,1 0-15,-1 0 16,-21 21 31,-21-21-47,21 21 0,0 0 15,0 0-15,0 0 16,0 1-16,0-1 0,0 0 16,0 21-16,-22-21 0,22 22 15,0-1-15,-21 0 0,21 22 0,0-22 16,0 1-16,0-1 0,-21 21 0,21-20 15,-21 20-15,21-20 0,0 20 16,0 1-16,-21-1 0,21-21 0,0 22 16,0-1-16,0 1 0,0-22 15,0 1-15,0 20 0,0-21 0,0 1 16,0-22-16,0 21 0,0-21 0,0 22 16,0-22-16,0 0 0,0 0 15,0 0-15,0 1 0,-21-1 16,21 0-16,-22-21 0,22 21 0,-21-21 15,0 0 1,0 0-16,0 0 0,0 0 16,-1 0-16,1 0 0,0 0 15,0 0-15,-21 0 0,20 0 0,-20 0 16,-21-21-16,20 0 0,-41 21 0,20 0 16,-21-21-16,1 21 0,-22-22 15,0 1-15,0 21 0,-21-21 0,0 0 16,-21 21-16,0-21 0,0 0 0,-22 21 15,1-22-15,-21 1 0,-1 21 16,1-21-16,-1 21 0,1 0 16,-1-21-16,22 21 0,-1 0 0,1 0 15,21 0-15,21 0 0,0-21 0,21 21 16,21 0-16,-20 0 0,20 0 16,21 0-16,-20 0 0,20 0 0,1 0 15,20 0-15,1 0 0,0-21 16,21 21-16,42 0 31,0 0-31,0 0 0,0 0 16,0-22-16,1 22 0,-1 0 0,0 0 15,0 0-15,0 0 16,-21-21-16,21 21 16,-21-21-1,22 0-15,-1 0 16,0 0-16,0-1 0</inkml:trace>
  <inkml:trace contextRef="#ctx0" brushRef="#br0" timeOffset="34289.33">20256 5186 0,'22'0'16,"-44"0"-16,65-21 0,-22 21 0,-21-21 16,21 21-16,0-22 0,-21 1 0,21 21 15,1-21-15,-22 0 0,0 0 16,21 0-16,-21-1 0,0 1 0,0 0 16,0 0-16,-21 0 15,-1 21-15,1 0 0,0 0 0,0 0 16,-21 0-16,-1 0 0,1 0 0,0 0 15,20 0-15,-20 21 0,0-21 16,-1 21-16,22 0 0,0 0 16,0 1-16,0-1 0,21 0 15,0 0-15,0 0 0,0 0 0,0 1 16,0-1-16,21 0 0,-21 0 0,21-21 16,21 21-16,-20 0 0,-1-21 15,21 22-15,-21-1 0,22 0 0,-1-21 16,-21 21-16,21 0 0,1 0 15,-22 1-15,21-1 0,-21 0 0,1 0 16,-1-21-16,-21 21 0,0 0 0,0 1 16,-21-1-16,-22 0 0,22 0 15,-21-21-15,-1 21 0,-20-21 0,-1 0 16,22 21-16,-21-21 16,-1 0-16,1 0 0,-1 0 0,22 0 0,-22 0 15,22 0-15,21 0 0,-22-21 16,22 0-16,0 21 0,21-21 15,0 0-15,0 0 0,0-1 16,0 1-16,21 21 16,0-21-16,1 0 0,-1 21 0,0-21 15,21 21-15,-21-21 0,22-1 0,-1 22 16,0-21-16</inkml:trace>
  <inkml:trace contextRef="#ctx0" brushRef="#br0" timeOffset="34709.14">20786 5461 0,'21'0'16,"0"0"0,0 0-1,0 0-15,0-21 16,1 21-16,-22-21 0,21 21 0,0-21 15,0-1-15,0 22 0,-21-21 0,0 0 16,21 0-16,-21 0 16,0 0-16,0-1 0,0 1 15,-21 21-15,0 0 0,0 0 16,-21 0-16,20 0 0,-20 0 0,0 0 16,-1 21-16,22-21 0,-21 22 0,21-1 15,-22 0-15,22 21 0,21-21 16,0 1-16,-21-1 0,21 21 0,0-21 15,0 0-15,0 1 0,0-1 16,21 0-16,0 0 0,1 0 0,-1 0 16,0-21-16,21 0 0,-21 22 0,22-22 15,-22 0-15,21 0 0,-21 0 16,22 0-16,-1-22 0,0 1 16,-20 0-16,20 0 0,0 0 15,1 0-15,-22-1 0,21 1 0,-21-21 16,22 21-16,-22-22 0</inkml:trace>
  <inkml:trace contextRef="#ctx0" brushRef="#br0" timeOffset="34967.99">21505 4995 0,'0'0'0,"0"-42"0,0 0 0,0 21 15,0-1-15,0 1 0,-21 21 32,21 21-32,-21 22 0,0-22 15,21 21-15,0 1 0,-21-1 16,-1 0-16,1 1 0,21-1 15,0 0-15,-21 1 0,0-22 0,21 21 16,-21 0-16,21-20 0,0 20 16,0-21-16,0 0 0,0 0 0,0 1 15,0-1-15,0 0 0,0 0 0,21 0 16,0-21 0,0 0-16,0 0 0,1 0 15,-1 0-15,0-21 0,0 21 16,0-21-16,0 0 0,1 0 0,-22-1 15</inkml:trace>
  <inkml:trace contextRef="#ctx0" brushRef="#br0" timeOffset="35160.87">21378 5165 0,'-21'0'31,"21"21"-16,21-21-15,0 0 16,1 0-16,-1 0 0,0 0 0,21 0 16,-21 0-16,22 0 0,-1 0 15,-21 0-15,22 0 0,-1 0 0,0 0 16,1-21-16</inkml:trace>
  <inkml:trace contextRef="#ctx0" brushRef="#br0" timeOffset="35448.08">22733 4911 0,'-21'21'47,"0"0"-47,21 0 15,0 0-15,0 1 0,-22-1 0,22 21 16,-21-21-16,0 0 0,21 1 16,0-1-16,0 0 0,-21 0 0,21 0 15,-21-21-15,21 21 0,0 1 0,0-1 16</inkml:trace>
  <inkml:trace contextRef="#ctx0" brushRef="#br0" timeOffset="35664.35">22373 5292 0,'0'21'31,"21"-21"-15,0 0-16,1 0 0,-1 0 15,0 0-15,0 0 0,0 0 0,0 0 16,1 0-16,-1 0 0,0 0 16,0 0-16,21 0 0,-20 0 0,-1 0 15,0-21-15,0 21 0,-21-21 16,21 21-16,0-22 0</inkml:trace>
  <inkml:trace contextRef="#ctx0" brushRef="#br0" timeOffset="35884.24">22521 4995 0,'0'0'16,"-21"0"-16,0 0 0,42 0 47,0-21-47,0 21 0,1 0 15,20 0-15,-21 0 0,21 0 16,-20 0-16,-1 0 0,21 0 0,-21-21 16,0 21-16,1-21 0,-1 21 0</inkml:trace>
  <inkml:trace contextRef="#ctx0" brushRef="#br0" timeOffset="36460.11">22945 4657 0,'0'0'0,"-22"0"15,-105 0 1,106 0-16,-21 0 0,0 0 16,20 21-16,-20-21 0,0 21 15,21-21-15,-22 21 0,1 0 0,0 1 16,20-1-16,-20 21 0,21-21 0,-21 22 15,20-1-15,-20 0 0,21 1 16,0-22-16,0 21 0,21 0 0,-22 1 16,22-1-16,-21-21 0,21 22 15,0-1-15,0-21 0,0 21 16,0-20-16,21-1 0,1 21 0,-1-21 16,0 0-16,0 1 0,21-1 15,-20 0-15,20 0 0,0 0 0,1-21 16,-1 0-16,21 21 0,-20-21 15,20 0-15,1 0 0,-22 0 0,22 0 16,-22 0-16,21-21 0,-20 21 16,-1-21-16,0 0 0,1 0 0,-1 0 15,-21-1-15,22 1 0,-22 0 0,0 0 16,0-21-16,0 20 0,0-20 16,-21 0-16,0-1 0,22 1 0,-22 0 15,0-1-15,21 1 0,-21-21 16,0 20-16,0 1 0,0 0 15,-21-1-15,-1 1 0,1 21 0,0 0 16,-21-22-16,-1 22 0,22 21 16,-21-21-16,0 21 0,-1 0 0,1-21 15,-22 21-15,22 0 0,0 0 16,-1 0-16,22 0 0,-21 0 0,0 0 16,20 0-16,-20 0 0,21 0 0,0 0 15,0 0-15,-1 0 0,1 0 16,0 0-16,0 0 0</inkml:trace>
  <inkml:trace contextRef="#ctx0" brushRef="#br0" timeOffset="37144.54">20002 3937 0,'-21'85'16,"21"-64"-1,0 0-15,0 0 0,0 22 16,0-22-16,0 21 0,0-21 0,0 22 16,21-22-16,-21 0 0,22 21 15,-22-21-15,0 1 0,0-1 16,0 0-16,21-21 0,-21 21 15,-21-21 32</inkml:trace>
  <inkml:trace contextRef="#ctx0" brushRef="#br0" timeOffset="37500.33">19410 4360 0,'0'0'0,"21"0"46,0 0-46,21 0 0,-20 0 16,20 0-16,-21 0 0,21 0 0,22 0 16,-22 22-16,1-22 0,-1 21 15,0-21-15,1 21 0,-1-21 0,0 21 16,-21-21-16,1 0 0,-1 21 0,0-21 16,0 0-16,-21 21 15,-21-21 16,0 0-15</inkml:trace>
  <inkml:trace contextRef="#ctx0" brushRef="#br0" timeOffset="44644.73">4424 6308 0,'0'-21'15,"21"21"16,-42 0 1,0 0-17,-1 21-15,1 0 0,0 0 16,0 0-16,-21 0 0,-1 22 0,1-1 16,0 22-16,-22-22 0,1 21 15,-1 1-15,-21-1 0,-20 1 0,20-1 16,-21 22-16,0 0 0,0-1 0,1 1 15,-1 0-15,0-1 0,-21 1 16,21 0-16,-21-1 0,21 1 0,0 0 16,1-1-16,-1-20 15,21 21-15,0-22 0,1 1 0,-1-1 16,0 1-16,22-22 0,-22 0 16,22 1-16,-1-1 0,1 0 0,20-21 15,-20 22-15,42-22 0,-22 0 16,22-21-16,0 0 0,42-21 31,-21 0-31,43 0 0,-22-1 16,21 1-16,0-21 0,1 21 0,-1-22 15</inkml:trace>
  <inkml:trace contextRef="#ctx0" brushRef="#br0" timeOffset="45488.83">5757 6287 0,'0'0'0,"0"-22"0,0 1 15,21 0 1,-21 0-16,0 42 31,0 0-15,0 0-16,-21 22 0,0-22 15,21 21-15,0 1 0,-21-1 16,21 21-16,-21-20 0,21 20 0,0 1 16,-21-1-16,21 22 0,0-22 15,0 22-15,0 0 0,-22 21 0,1-22 16,21 22-16,-21-21 0,0-1 15,21 22-15,-21 0 0,0-21 16,-1 21-16,22-1 0,-21-20 0,0 0 16,0 21-16,21-43 0,-21 22 0,21-1 15,-21-20-15,-1-1 0,22 1 0,0-1 16,0 1-16,-21-22 0,21 1 16,-21-22-16,21 0 0,0 0 0,0 0 15,0-42 1,0 0-1,0 0-15,21-22 0,0 22 0,-21 0 16,22-21-16</inkml:trace>
  <inkml:trace contextRef="#ctx0" brushRef="#br0" timeOffset="46260.4">7006 6181 0,'0'0'0,"0"-21"15,0-1 1,21 44 15,0-22-15,1 21-16,-1 0 0,0 0 15,21 0-15,1 0 0,-22 1 16,21 20-16,0-21 0,22 21 16,-22 1-16,22-1 0,-1 0 0,22 1 15,0 20-15,-1-20 0,22 20 0,-21 1 16,21-22-16,-22 21 0,22 1 15,-21-1-15,-1 22 0,1-21 0,21 20 16,-21 1-16,-1-22 0,22 22 0,-21-21 16,-1-1-16,1 1 0,0-1 15,-22-21-15,1 22 0,-1-22 16,1 1-16,-1 20 0,-20-42 0,20 22 0,1-22 16,-22 21-16,0-21 0,1-21 15,-1 21-15,-21-21 0,0 0 16,0 0-16,1 0 0,-1 0 0,0 0 15,-21-21 1,0 0 0,-21 21-16,0-21 0</inkml:trace>
  <inkml:trace contextRef="#ctx0" brushRef="#br0" timeOffset="47228.85">212 8657 0,'0'0'0,"0"-21"16,0 0 15,-22 21-15,22 21-1,0 0 1,0 22-16,0-22 0,0 21 16,0 0-16,0 1 15,0-1-15,0 22 0,0-1 0,0-21 16,0 22-16,0-1 0,0 1 16,-21-1-16,21 22 0,-21-21 0,0-1 15,21 22-15,0-22 0,0 1 16,-21 20-16,21-20 0,0-1 0,-21 1 15,21-1-15,0-20 0,-22 20 16,22 1-16,0-22 0,0 22 0,0-22 16,0 0-16,0 1 0,0-1 15,0-21-15,0 0 0,0 0 0,0 1 16,0-1-16,0-42 31,0-1-31,0 1 0,0 0 16,0 0-16,0-21 0,0 20 15,0-20-15,22 0 0,-22-1 0</inkml:trace>
  <inkml:trace contextRef="#ctx0" brushRef="#br0" timeOffset="48448.06">233 8742 0,'0'0'15,"21"0"1,0 0-1,0-21-15,0 21 0,1 0 0,-1 0 16,21 0-16,-21 0 0,22 0 16,-1 0-16,0 0 0,1 0 15,-1 0-15,0 0 0,1 0 16,20 0-16,1 0 0,-22 0 0,43 0 16,-22 0-16,1 0 0,20 0 15,1 0-15,0 0 0,20 0 0,-20 0 16,0 0-16,-1 0 0,1 0 15,-21 0-15,20 0 0,1 0 0,-22 0 16,22 0-16,0 0 0,-22 0 16,1 0-16,20 0 0,-20-21 0,-1 21 15,1 0-15,-22 0 0,1 0 16,-1 0-16,0 0 0,1 0 0,-22 0 16,0 0-16,0 0 0,0 0 15,0 0-15,1 0 16,-1-22-16,0 22 15,0 0-15,-21 22 63,0-1-47,21-21-16,-21 21 15,21-21-15,-21 21 16,0 0-1,22-21-15,-22 21 0,0 1 16,21-22-16,-21 21 0,0 0 0,0 0 16,0 21-16,0-20 0,0 20 15,0-21-15,0 21 0,0-20 0,0 20 16,0 0-16,0 1 0,0-1 0,0 0 16,0 1-16,0-1 0,0 0 15,0 1-15,0-1 0,0 21 0,0-20 16,0 20-16,0-20 0,0 20 15,0-21-15,0 1 0,0 20 0,0-20 16,0-1-16,0 0 0,0 1 16,0-1-16,0-21 0,0 21 0,0 1 15,0-22-15,0 21 0,-21-21 16,21 22-16,-22-22 0,22 0 0,0 0 16,0 0-16,-21 1 0,21-1 15,-21 0-15,21 0 0,0 0 16,-21-21-1,0 0 1,0 21-16,-1-21 16,1 0-16,0 0 15,0 0-15,0 0 0,-22 0 16,22 0-16,-21 0 0,0 0 16,-22 0-16,22 0 0,-22 0 0,1 0 15,-1 0-15,-20 0 0,20 0 16,-21 0-16,22 0 0,-22 0 0,-21 0 15,22 0-15,-22 0 0,0 0 0,0 0 16,0 0-16,1 0 0,-1 0 16,0 0-16,0 0 0,21 0 0,-20 0 15,20 0-15,21 0 0,-20 0 16,20 0-16,-20 0 0,20 0 0,1 0 16,-1 0-16,22 0 0,-22 0 15,1 0-15,-1-21 0,22 21 16,42-21 78,0 0-94,0 0 15,0 0-15,0-1 0</inkml:trace>
  <inkml:trace contextRef="#ctx0" brushRef="#br0" timeOffset="49480.93">762 9038 0,'0'0'0,"0"-42"31,0 63 0,-21 0-15,0 0-16,-1 1 0,1 20 0,-21-21 16,21 21-16,0-20 0,-1 20 15,-20 0-15,21 1 0,0-22 0,0 21 16,-1-21-16,1 22 16,-21-22-16,21 0 0,0 0 0,21 0 15,0 0-15,-22-21 0,22-21 31,22 21-15,-1-21-16,0 0 0,0 0 16,0-22-16,0 22 0,1 0 0,-1-21 15,0-1-15,0 1 0,0 21 16,0-21-16,1-22 0,-1 22 0,-21 21 16,21-22-16,0 1 0,-21 21 15,21 0-15,-21 42 31,0 0-31,21 21 0,-21 1 16,0-22-16,0 21 0,0 0 16,0 1-16,0-22 0,0 21 0,0-21 15,0 22-15,0-22 0,0 0 16,0 0-16,0 0 0,0 1 0,0-1 16,0 0-1,22-21 1,-22-21-1,0 0-15</inkml:trace>
  <inkml:trace contextRef="#ctx0" brushRef="#br0" timeOffset="49692.83">423 9313 0,'43'0'16,"-22"0"0,0 0-16,0 0 0,0 0 15,0 0-15,22 0 0,-22-21 16,0 21-16,21 0 0,1-21 0,-22 21 16,21 0-16,-21-21 0,1 21 15,-1 0-15</inkml:trace>
  <inkml:trace contextRef="#ctx0" brushRef="#br0" timeOffset="50088.6">952 9229 0,'-21'0'16,"21"-21"0,0-1-1,0 1-15,21 21 16,1-21-16,-1 21 15,0 0-15,0 0 16,0 0-16,0 0 16,1 21-16,-1 0 0,0 1 0,-21-1 15,0 0-15,21 0 0,-21 0 16,0 0-16,0 1 0,0-1 0,0 0 16,0 0-16,0 0 0,-21 0 15,21 1-15,-21-22 16,0 0-16,21 21 0,0-42 31,0-1-31,0 1 16,0 0-1,0 0-15,0 0 0,0 0 0,0-1 16,0 1-16,21 0 0,0 0 16,0 0-16,0 21 0,0-21 15,1 21-15,-1 0 0,0-22 16,0 22-16,0 0 0,0 0 0</inkml:trace>
  <inkml:trace contextRef="#ctx0" brushRef="#br0" timeOffset="50477.37">1460 9123 0,'0'-21'15,"22"21"1,-1 0 0,0 0-16,0 21 0,0 0 15,0 0-15,-21 0 16,22-21-16,-1 22 0,-21-1 0,0 0 16,0 0-16,21 0 0,-21 0 0,0 1 15,0-1-15,0 0 0,0 0 16,0 0-16,-21 0 31,0-21-15,21-21-16,0 0 15,0 0-15,0 0 0,0 0 16,0-1-16,0 1 0,0 0 16,0 0-16,21 0 0,0 0 0,-21-1 15,21 22-15,0-21 0,0 21 16,1-21-16,-22 0 0,21 21 0,0 0 15,0-21-15,0 21 0</inkml:trace>
  <inkml:trace contextRef="#ctx0" brushRef="#br0" timeOffset="51036.06">2265 9144 0,'0'0'0,"0"-21"0,0 0 16,0 0-16,0-1 16,0 1-16,-21 21 15,21-21-15,-22 21 0,1 0 16,0 0-16,0 0 16,0 0-16,0 0 0,-1 21 15,1 0-15,0 1 0,0-1 0,0 21 16,21-21-16,-21 0 0,21 1 15,-22 20-15,22-21 0,0 0 0,0 0 16,0 1-16,0-1 0,0 0 16,0 0-16,22-21 15,-1 0-15,0 0 16,0 0-16,0 0 0,0 0 0,1 0 16,-1-21-16,-21 0 0,21 21 0,0-21 15,0-1-15,0 1 16,1 21-16,-1-21 0,-21 0 0,0-21 15,21 20-15,-21 1 0,21 0 16,-21 0-16,0 0 0,0 0 16,0 42 15,0 0-31,0 0 16,-21 0-16,21 0 0,0 1 15,-21 20-15,21-21 0,0 0 0,0 0 16,0 1-16,0-1 0,0 0 15,0 0-15,21-21 16,0 0 0,0 0-16,0 0 0,1 0 15,-1 0-15,21-21 0,-21 21 0,0-21 16,1 0-16,20-1 0</inkml:trace>
  <inkml:trace contextRef="#ctx0" brushRef="#br0" timeOffset="51511.78">2688 9102 0,'0'0'0,"0"-21"0,-21 21 32,0 21-32,21 0 15,-21-21-15,21 21 0,0 0 0,0 0 16,0 1-16,0-1 16,0 0-16,0 0 0,0 0 0,0 0 15,0 1-15,0-1 0,21 0 16,0-21-1,0 0-15,0 0 0,0 0 0,1 0 16,-1 0-16,0 0 0,0-21 16,0 21-16,0-21 0,1-1 0,-1 1 15,-21 0-15,21 0 0,0 0 0,-21 0 16,21-1-16,-21 1 0,0 0 16,0 0-16,0 0 0,0 0 0,0-1 15,0 1-15,0 0 16,0 42 15,0 0-31,0 22 16,0-22-16,-21 0 0,21 21 0,-21 1 15,21-22-15,0 21 0,0 1 0,-21-1 16,21 21-16,-21-20 0,21-1 16,0 0-16,0 22 0,0-22 0,0 1 15,-22-1-15,22 0 0,-21 1 16,21-1-16,-21-21 0,21 0 0,0 22 15,-21-22-15,21 0 0,-21-21 0,0 21 16,-1-21 0,1 0-16,0 0 0</inkml:trace>
  <inkml:trace contextRef="#ctx0" brushRef="#br0" timeOffset="52396.27">635 9991 0,'21'-21'0,"-42"42"0,63-42 0,-21-1 0,1 1 15,-1 0-15,0 0 0,0 0 16,0 0-16,0-1 0,-21 1 0,22 0 16,-22 0-16,21 21 0,-21-21 15,-21 42 1,-1 0-16,1 0 15,0 0-15,0 1 16,0 20-16,0-21 0,-1 21 0,1 1 16,0-1-16,0-21 0,0 22 15,0-1-15,-1 0 0,1 1 0,0-22 16,0 21-16,0 0 0,0-20 16,-1-1-16,1 0 0,0 0 0,-21 0 15,21 0-15,-1-21 16,1 0-16,0 0 0,21-21 15,-21 0-15,0 0 0,21 0 16,-21 0-16,21-22 0,0 22 0,0 0 16,0-21-16,0 20 0,0 1 15,0-21-15,0 21 0,0 0 16,21-1-16,-21 1 0,21 21 16,-21-21-16,21 21 0,0 0 0,0 0 15,1 21 1,-1 0-16,-21 1 0,21-1 0,0 0 15,0 0-15,-21 0 0,21 0 16,1 22-16,-1-22 0,-21 0 0,21 0 16,0 0-16,0 1 0,0-1 15,22-21-15,-22 0 0,0 0 0,0 0 16,0 0-16,22 0 16,-22 0-16,0-21 0,21-1 0,-20 22 15,20-21-15,-21 0 0,0-21 0,0 21 16,1-1-16,-1 1 0,0 0 15,-21 0-15,0-21 0,0 20 0,0 1 16,0 0-16,0 0 16,0 42-1,-21-21 1,21 21-16,-21 0 0,21 1 0,0-1 16,0 0-16,0 0 0,0 0 15,0 0-15,-22 1 0,22-1 16,0 0-16,-21-21 15,21 21-15,0-42 32,0 0-17,21 0-15,-21-1 0</inkml:trace>
  <inkml:trace contextRef="#ctx0" brushRef="#br0" timeOffset="52560.18">1185 9864 0,'0'0'0,"-21"0"31,21 21-31,0 0 32</inkml:trace>
  <inkml:trace contextRef="#ctx0" brushRef="#br0" timeOffset="52972.94">1736 9906 0,'-85'21'16,"43"-21"-16,-1 21 0,1 1 15,21-22-15,-22 21 0,22-21 16,0 21-16,0 0 0,0-21 0,21 21 16,0 0-16,0 1 15,0-1-15,21-21 0,0 21 16,0-21-16,0 21 0,1-21 16,-1 21-16,0-21 0,21 21 0,-21-21 15,1 22-15,-1-22 0,0 21 16,0 0-1,-21 0-15,-21 0 16,0 0-16,-22-21 16,22 0-16,0 0 0,-21 0 0,21 0 15,-22 0-15,22 0 0,0 0 16,-21 0-16,20 0 0,22-21 0,-21 21 16,0-21-16,21 0 15,0 0-15,0 0 16,21-1-16,0 22 15,1-21-15</inkml:trace>
  <inkml:trace contextRef="#ctx0" brushRef="#br0" timeOffset="53260.78">2074 9758 0,'0'-21'0,"0"42"0,0-63 16,-21 63 15,21 0-31,0 0 0,0 21 16,-21-20-16,21 20 0,-21-21 0,21 21 15,-21 1-15,21-22 0,-22 21 16,22 1-16,0-1 0,0-21 0,0 0 16,-21 22-16,21-22 0,0 0 15,0 0-15,0 0 0,0 0 16,21-21-1,1 0-15,-1 0 16,0 0-16,-21-21 0,21 0 0,0 0 16,0 0-16,1 0 0,-1-1 0</inkml:trace>
  <inkml:trace contextRef="#ctx0" brushRef="#br0" timeOffset="53448.87">1863 10012 0,'-22'0'31,"44"0"-31,-1 0 0,0 0 16,0 0-16,21 0 0,-20 0 16,-1-21-16,0 21 0,21-21 0,-21-1 15,1 1-15,20 0 0,-21 0 0</inkml:trace>
  <inkml:trace contextRef="#ctx0" brushRef="#br0" timeOffset="54028.54">1418 8065 0,'0'0'16,"0"-22"-16,0 1 0,0 0 16,0 42 15,0 0-31,0 1 0,0-1 0,0 0 16,0 21-16,0 1 0,21-22 15,-21 21-15,21 0 0,-21-20 0,0 20 16,0 0-16,0-21 0,22 1 15,-22-1-15,0 0 0,21 0 0,-21 0 16,0 0-16,21-21 16,0 0-1,0 0 1</inkml:trace>
  <inkml:trace contextRef="#ctx0" brushRef="#br0" timeOffset="54288.39">2095 8234 0,'-63'21'32,"42"0"-32,-22 0 0,22 1 0,-21-22 15,0 21-15,-1 0 0,1 0 16,0 0-16,-1 0 0,22-21 0,-21 22 15,-1-1-15,22 0 0,0-21 16,0 21-16,0-21 0,0 0 16,42 0 15,0 0-31</inkml:trace>
  <inkml:trace contextRef="#ctx0" brushRef="#br0" timeOffset="55028.97">4106 9123 0,'0'0'16,"0"21"15,0 0-16,0 22-15,-21-22 0,21 21 16,0 0-16,0 1 0,0 20 0,0-20 16,0 20-16,0 1 0,0-1 15,0 1-15,0-1 0,0 1 0,0-1 16,0-21-16,0 1 0,0 20 0,0-20 16,0-22-16,0 21 0,0-21 15,0 22-15,0-22 0,-21 0 0,21 0 16,0-42 15,0 0-15,0 0-16,0-1 15,0 1-15,21 0 0,-21 0 0,0 0 16</inkml:trace>
  <inkml:trace contextRef="#ctx0" brushRef="#br0" timeOffset="55976.45">4127 9250 0,'22'0'15,"-1"0"1,0-21-16,0 21 0,0 0 0,22-21 15,-1 21-15,21 0 0,1 0 16,-1-22-16,22 22 0,0 0 0,-1-21 16,22 21-16,-21-21 0,21 21 0,0-21 15,-1 21-15,1 0 0,21-21 16,-21 21-16,21-21 0,-21 21 0,0-22 16,-22 22-16,22 0 0,-21-21 0,0 21 15,-1 0-15,-20 0 0,20-21 16,-20 21-16,21 0 0,-22 0 15,1-21-15,-1 21 0,-21 0 0,22 0 16,-22 0-16,1 0 0,-22-21 16,21 21-16,-21 0 0,0 0 0,1 0 15,-1 0-15,0 0 0,-21 21 47,0 0-31,0 0-16,0 0 0,0 1 15,0-1-15,0 21 0,0-21 0,0 0 16,0 22-16,0-1 0,21 0 16,-21-20-16,0 20 0,0 0 15,0 22-15,0-22 0,0 22 0,0-22 16,0 21-16,0-20 0,0 20 0,0-20 16,0 20-16,0-21 0,0 1 15,0-1-15,0 0 0,0 1 0,0-1 16,0-21-16,0 22 0,-21-22 0,21 21 15,0-21-15,0 22 0,0-22 16,0 0-16,0 0 0,0 0 0,0 0 16,-21 1-16,21-1 0,-21-21 15,-1 21-15,1-21 16,0 0-16,0 21 0,0-21 16,0 0-16,-1 0 0,1 0 15,0 0-15,0 0 0,-21 0 0,20 0 16,-20 0-16,0 0 0,-1 0 15,1 0-15,-21 0 0,-1 0 0,22 0 16,-43 0-16,22 0 0,-22 0 0,0 0 16,-21 0-16,1-21 0,-1 21 0,0 0 15,-21 0-15,21 0 0,0 0 16,0 0-16,1 0 0,-1 0 0,21 0 16,0 0-16,1 0 0,-1 0 0,22 0 15,-1 0-15,1-21 0,-1 21 16,22 0-16,-1 0 0,22 0 0,-21-21 15,21 21-15,-22 0 0,22 0 16,0-22-16,0 22 0,0 0 0,0 0 16,-1 0-16,22-21 0,-21 21 15,0 0-15,0 0 32,21-21-17,0 0 1,0 0-16,0 0 15,21 21-15</inkml:trace>
  <inkml:trace contextRef="#ctx0" brushRef="#br0" timeOffset="56276.28">4381 9589 0,'0'0'16,"0"-22"-16,0 44 31,0-1-31,0 0 0,0 0 16,0 0-16,0 22 0,0-22 0,22 21 15,-1 0-15,0-20 0,0 20 16,-21-21-16,21 21 0,0-20 0,-21-1 15,22 0-15,-22 0 0,0 0 0,0 0 16,0 1-16,21-22 0,-21 21 16,21-21-16,-21-21 15</inkml:trace>
  <inkml:trace contextRef="#ctx0" brushRef="#br0" timeOffset="56521.14">4847 9462 0,'0'0'0,"0"21"16,-21 0-16,21 0 0,-21 21 0,0-20 16,-1 20-16,1 0 0,0-21 0,0 22 15,0-1-15,0 0 0,-1-20 16,22 20-16,-21-21 0,0 21 0,21-20 15,-21-1-15,21 0 0,0 0 0,0 0 16,21-21 15,0 0-31,0-21 0</inkml:trace>
  <inkml:trace contextRef="#ctx0" brushRef="#br0" timeOffset="56900.06">4889 9948 0,'43'0'32,"-22"0"-32,0 0 15,0 0-15,0 0 0,1 0 0,-1-21 16,21 0-16,-21 0 0,0 0 15,-21 0-15,0-1 16,0 1-16,0 0 0,-21 21 16,0 0-1,-21 0-15,21 0 0,-1 21 16,-20 0-16,21 1 0,-21-1 0,20 0 16,1 0-16,0 0 0,0 0 0,0 1 15,21-1-15,0 0 0,0 0 16,0 0-16,0 0 0,0 1 15,21-1-15,0-21 0,0 0 16,0 21-16,1-21 0,20 0 16,-21 0-16,0 0 0,22 0 0,-22 0 15,0-21-15,21 21 0,-21-21 0</inkml:trace>
  <inkml:trace contextRef="#ctx0" brushRef="#br0" timeOffset="57172.93">5630 9716 0,'-21'0'15,"-106"42"1,106-21-16,0 0 16,-22 22-16,22-22 0,0 0 15,0 0-15,21 21 0,0-20 0,-21-1 16,21 0-16,0 0 0,0 0 0,0 0 15,0 1-15,0-1 16,21-21-16,0 0 0,0 0 0,0 0 16,1 0-16,-1 0 0,21 0 0,-21 0 15,0 0-15,22 0 0,-22-21 0,21-1 16,-21 22-16,22-21 16,-22 0-16</inkml:trace>
  <inkml:trace contextRef="#ctx0" brushRef="#br0" timeOffset="57444.78">6054 9356 0,'0'-21'0,"0"42"0,-22-42 31,1 42-15,21 0-16,-21 0 0,0 0 0,21 22 15,0-1-15,0 0 0,-21 1 16,21-1-16,-21 0 0,-1 22 15,22-22-15,-21 0 0,21 1 0,-21-22 16,0 21-16,21-21 0,0 22 16,0-22-16,-21 0 0,21 0 0,0 0 15,0 1-15,21-22 16,0 0-16,0 0 16,0-22-16,1 22 0,-1-21 15,0 0-15,0 21 0</inkml:trace>
  <inkml:trace contextRef="#ctx0" brushRef="#br0" timeOffset="57844.55">6223 9694 0,'0'22'16,"-21"-1"-16,21 0 0,-21 0 15,-1 0-15,22 0 0,0 1 16,-21 20-16,21-21 0,-21 0 0,21 0 15,0 22-15,0-22 0,0 0 0,0 0 16,0 0-16,0 1 0,0-1 16,21-21-1,0 0-15,1 0 0,-1 0 16,0 0-16,0-21 0,0 21 0,0-22 16,1 1-16,-1 21 15,0-21-15,0 0 0,0 0 0,0 0 16,1-1-16,-22-20 0,0 21 0,0 0 15,0-22-15,0 22 0,0 0 0,0 0 16,-22 0-16,1 0 16,0 21-16,0 0 0,0 0 0,0 0 15,-1 0-15,1 0 0,0 21 16,0-21-16,21 21 0,-21 0 16,21 0-16,0 0 15,21-21 1,0 0-1,0 0-15</inkml:trace>
  <inkml:trace contextRef="#ctx0" brushRef="#br0" timeOffset="58234.53">6689 9716 0,'0'0'0,"0"-22"0,-22 22 16,22-21-16,22 42 47,-22 1-47,21-22 0,0 21 0,0 0 15,-21 0-15,21 0 16,-21 22-16,21-22 0,-21 0 0,0 0 16,0 0-16,0 22 0,0-22 0,0 0 15,0 0-15,0 0 16,0 0-16,-21-21 0,0 0 0,21 22 15,-21-22-15,21-22 32,0 1-32,0 0 15,0 0-15,0 0 0,21 0 16,-21-22-16,21 22 0,-21 0 16,21-21-16,1 20 0,-1 1 15,-21 0-15,21 0 0,0 0 0,-21 0 16,0-1-16,21 1 0,-21 0 15,0 0-15</inkml:trace>
  <inkml:trace contextRef="#ctx0" brushRef="#br0" timeOffset="58456.4">5673 9631 0,'0'0'0,"42"0"16,0 0-1,-21 0-15,22 0 0,-22 0 16,21 0-16,1-21 0,-1 21 0,0-21 16,1 21-16,-1-22 0,0 22 0,-21-21 15,22 0-15,-22 21 0,0-21 16,0 21-16</inkml:trace>
  <inkml:trace contextRef="#ctx0" brushRef="#br0" timeOffset="59001.09">5016 8615 0,'0'-21'0,"0"42"0,0-63 15,22 42 16,-1 0-31,0 0 0,0 21 16,0 0-16,0 0 0,1 0 0,20 0 16,-21 1-16,0-1 0,22 21 15,-22-21-15,0 22 0,21-22 0,-21 0 16,1 21-16,-1-21 0,-21 1 0,0-1 16,0 0-16,0 0 0,0 0 15,0 0-15,0-42 47,0 0-47,21 0 16</inkml:trace>
  <inkml:trace contextRef="#ctx0" brushRef="#br0" timeOffset="59215.96">5905 8530 0,'-21'43'32,"-21"-22"-32,21 0 0,0 0 0,-22 0 15,22 0-15,-21 1 0,-1 20 0,1-21 16,21 21-16,-21-20 0,-1 20 16,22-21-16,-21 0 0,21 0 15,-1 1-15,-20-1 0,21 0 0,0-21 16,0 0-16,21 21 0,-22-21 15</inkml:trace>
  <inkml:trace contextRef="#ctx0" brushRef="#br0" timeOffset="60324.33">1566 8551 0,'0'22'16,"0"-1"15,21-21 16,1 0-32,20 0-15,-21 0 0,0 0 16,22 0-16,-1 0 0,0 0 16,1 0-16,-1 0 0,21 0 0,-20 0 15,20-21-15,-20 21 16,20-22-16,-21 22 0,22 0 0,-22 0 0,1 0 16,-22 0-16,21 0 0,-21 0 15,0 0-15,-42 0 47,0 0-47,0 0 16,0 0-1,0 0-15,-1 0 16,1 0 0,0 0-16,0 0 15</inkml:trace>
  <inkml:trace contextRef="#ctx0" brushRef="#br0" timeOffset="60987.95">2138 8192 0,'0'0'0,"-21"0"31,-1 21-15,1-21-16,0 21 0,0 0 16,0 0-16,-22-21 0,22 21 0,0 1 15,0-1-15,-21 0 0,20 0 0,-20 0 16,21 0-16,-21 1 16,-1-1-16,22 0 0,-21 0 0,-1 0 15,1 0-15,0 1 0,-1-1 16,22 0-16,-21 0 0,21-21 0,0 21 15,-1-21-15,1 0 0,0 21 16,0-21-16,21 22 172,21-22-110,0 0-62,0 0 16,1-22-16</inkml:trace>
  <inkml:trace contextRef="#ctx0" brushRef="#br0" timeOffset="61956.39">8953 8403 0,'0'0'16,"0"-21"-16,-21 21 15,21-21-15,0 0 16,21 21 0,1 0-16,-1 0 0,0 0 15,0 0-15,21 0 0,-20 0 16,20 0-16,0 0 0,-21 21 0,22 0 16,-1-21-16,0 21 0,1 0 0,20 1 15,-20-1-15,-1 0 0,21 0 16,-20-21-16,-1 21 0,22 0 0,-22 1 15,0-1-15,1-21 0,-22 21 16,0 0-16,0-21 0,0 0 0,0 21 16,-21-42 46,0 0-62,0 0 16</inkml:trace>
  <inkml:trace contextRef="#ctx0" brushRef="#br0" timeOffset="62254.22">10308 7789 0,'0'0'0,"-21"0"0,0 0 0,0 0 16,-1 22-16,1-1 0,0 0 16,0 0-16,0 21 0,0 1 0,-1-1 15,1 0-15,0 22 0,0-22 16,0 1-16,0 20 0,-1-21 16,1 1-16,21-1 0,-21 0 0,21 1 15,-21-22-15,21 21 0,0-21 0,0 1 16,0-1-16,0 0 0,0 0 15,0 0 1,-21-21-16,21 21 16</inkml:trace>
  <inkml:trace contextRef="#ctx0" brushRef="#br0" timeOffset="62840.81">8699 9059 0,'0'0'16,"0"-21"-16,-21 0 16,21 42 15,0 0-31,0 1 0,0 20 16,0-21-16,0 21 0,0 1 15,0-1-15,0 0 0,0 1 0,0-1 16,0 0-16,0 1 0,-21 20 0,21-20 15,0 20-15,0-21 0,-21 22 16,21-22-16,0 1 0,0-1 0,0 0 16,0 1-16,-21-1 0,21-21 0,0 0 15,-21 22-15,21-22 0,0 0 16,0 0-16,21-21 31,0 0-31,-21-21 16,21 0-16,0 0 15</inkml:trace>
  <inkml:trace contextRef="#ctx0" brushRef="#br0" timeOffset="64112.84">8763 9038 0,'0'0'0,"-21"0"0,0-21 32,42 21-17,0 0-15,0 0 16,0 0-16,0 0 0,22 0 16,-1 0-16,0 0 0,22 0 0,-22 0 15,22 0-15,-1 0 0,22 21 16,-22-21-16,22 0 0,21 0 0,0 0 15,0 0-15,21 0 0,-22 0 0,22 0 16,0 0-16,-21 0 0,21 0 16,0 0-16,0 0 0,-21 0 0,21 0 15,0 0-15,0 0 0,-21 0 0,0 0 16,-22 0-16,22 0 16,-21 0-16,21 0 0,-22 0 0,22 0 0,-21 0 15,0 0-15,20 0 0,-41 0 16,21 0-16,-22 0 0,1 0 15,-1 0-15,1 0 0,-22 0 0,0 0 16,-21 0-16,22 0 0,-22 0 16,21 0-16,-21 0 0,1 0 0,-1 0 15,21 0-15,-21 0 0,0 0 16,1 0-16,20 0 0,-21 0 16,0 0-16,0 0 0,1 0 0,20 0 0,-21 0 15,0 21-15,0-21 0,22 0 16,-22 0-16,0 0 0,0 0 15,22 0-15,-22 22 0,0-22 0,0 0 16,0 0-16,0 0 0,1 0 16,-1 0-16,0 21 0,0-21 15,0 0-15,0 0 16,1 0-16,-1 0 16,-21 21 46,0 0-46,0 0-16,0 0 15,0 1-15,0-1 0,0 0 0,0 0 16,0 0-16,0 0 0,-21 22 0,21-22 16,-22 21-16,22 1 0,0-1 15,0 21-15,0-20 0,0-1 0,0 22 16,-21-22-16,21 0 0,0 22 15,0-22-15,-21 0 0,21 1 0,0-1 16,0-21-16,-21 22 0,0-1 0,21-21 16,-21 0-16,21 22 0,-22-22 0,22 0 15,0 0-15,-21 0 0,21 0 16,-21 1-16,21-1 0,0 0 16,-21 0-16,0-21 0,0 21 15,-1-21-15,1 21 16,0-21-16,0 0 0,-21 0 0,20 0 15,-20 0-15,0 0 0,-1 0 0,1 0 16,0 0-16,-1 0 0,-20 0 16,21 0-16,-22 0 0,-21 0 0,22 0 15,-22 0-15,1 0 0,-22 0 0,0-21 16,0 21-16,0 0 0,-21-21 16,21 21-16,1-21 0,-22 21 0,0-21 15,21 21-15,-21 0 0,0-21 0,0 21 16,21 0-16,-21 0 15,21-22-15,-21 22 0,21 0 0,-21-21 16,21 21-16,-21-21 0,22 21 0,-22 0 16,42-21-16,-21 21 0,21 0 0,1 0 15,-1 0-15,0 0 0,22 0 16,-1-21-16,1 21 0,-1 0 0,22 0 16,-21 0-16,-1 0 0,22 0 0,-22 0 15,22 0-15,-22 0 0,22 0 16,0 0-16,-1 0 0,1 0 0,21 0 15,-21 0-15,20 0 0,1 0 0,0 0 16,0 0-16,21-21 16,-21 21-16,0 0 15,21-22 32,0 1-31,0 0-1,21 0 1,0 21-16</inkml:trace>
  <inkml:trace contextRef="#ctx0" brushRef="#br0" timeOffset="64828.43">9419 9356 0,'21'0'0,"-42"0"0,42-21 0,-21-1 0,21 22 15,-21-21-15,0 42 32,0 1-32,-21-1 15,0 21-15,0-21 0,0 22 16,21-1-16,-21 0 0,-1 1 0,1 20 15,0-21-15,0 1 0,0-1 16,-22 22-16,22-22 0,0-21 16,0 21-16,-21 1 0,20-22 0,1 0 15,0 0-15,-21 0 0,21-21 0,-1 0 16,1 0-16,0 0 16,0 0-16,21-21 15,0 0-15,0 0 0,0 0 0,0 0 16,0-1-16,0 1 0,0-21 15,21 21-15,-21-22 0,21 22 0,0-21 16,-21 21-16,22 0 0,-22-1 0,0 1 16,21 0-16,0 21 0,0 0 15,0 0-15,0 0 16,1 0-16,-22 21 0,0 0 16,21 1-16,-21-1 0,21 0 15,0 0-15,-21 21 0,0-20 0,0-1 16,21 0-16,-21 0 0,21 0 0,1 0 15,-22 1-15,21-22 0,-21 21 16,21-21-16,0 0 0,0 0 0,0 0 16,1 0-16,-1 0 0,0 0 0,0-21 15,21-1-15,-20 22 16,20-21-16,-21 0 0,21 0 0,-20 0 16,-1 0-16,21-1 0,-42-20 0,21 21 15,-21 0-15,21 0 0,-21-1 16,0 1-16,0 0 0,-21 21 31,0 21-31,21 0 0,0 1 16,-21-1-16,21 0 0,-21 0 15,21 0-15,0 0 0,0 1 0,0-1 16,-21 0-16</inkml:trace>
  <inkml:trace contextRef="#ctx0" brushRef="#br0" timeOffset="65024.31">9737 9440 0,'0'0'0,"0"-21"31,-22 21-16,1 0-15,21 21 0,0 1 16,0-1 0,0 0-1,21-21-15</inkml:trace>
  <inkml:trace contextRef="#ctx0" brushRef="#br0" timeOffset="65489.05">10075 9673 0,'0'0'15,"0"21"-15,-21 1 0,21-1 0,-21 0 0,0 0 16,21 21-16,-21-20 0,21-1 16,0 0-16,0 0 0,-22 0 15,1 0-15,21 1 0,0-1 16,-21-21-16,21 21 0,-21-21 15,0 0 1,21-21 0,0 0-1,0-1-15,0 1 0,0 0 16,0 0-16,0-21 0,0 20 0,21 1 16,0-21-16,0 0 0,0 20 0,1-20 15,-1 21-15,21 0 16,-21 0-16,22-1 0,-22 1 0,21 0 15,0 21-15,-20 0 0,20 0 0,-21 0 16,21 21-16,-20 0 0,-1 1 16,0-1-16,0 21 0,-21-21 0,0 22 15,0-22-15,0 21 0,0-21 0,0 0 16,-21 22-16,0-22 0,21 0 16,-21 0-16,-1-21 0,1 21 0,21 1 15,-21-22-15,21-22 31,21 1-15,0 0-16</inkml:trace>
  <inkml:trace contextRef="#ctx0" brushRef="#br0" timeOffset="66080.82">10710 9271 0,'0'106'16,"0"-85"0,0 21-16,0 1 0,-21-22 0,21 21 15,0 1-15,-21-1 0,21 0 16,0 1-16,0-1 0,-21-21 16,0 21-16,21-20 0,-22-1 0,22 0 15,0 0-15,0 0 16,-21-21-16,21-21 15,0 0 1,0 0-16,21 0 16,1-1-16,-22 1 0,21-21 0,0 21 15,-21-22-15,21 22 0,0 0 16,0-21-16,1 21 0,-1-1 0,0 22 16,0-21-16,0 0 0,0 21 0,1 0 15,-1-21-15,0 21 16,-21 21-1,0 0-15,0 0 16,0 1-16,-21-22 16,0 21-16,-22-21 0,22 21 0,0-21 15,0 0-15,0 0 0,-1 21 0,1-21 16,0 0 0,21 21-1,0 0 1,0 1-16,0-1 15,21 0-15,-21 0 0,21 0 16,-21 0-16,22 1 0,-22-1 16,21 0-16,-21 0 15,21-21-15,0 21 0,0-21 16,0 0-16,1 0 16,-1 0-16,0 0 15,0 0-15,0-21 16,0 0-16</inkml:trace>
  <inkml:trace contextRef="#ctx0" brushRef="#br0" timeOffset="66468.61">11176 9694 0,'0'22'16,"21"-22"15,0 0-31,0 0 16,1 0-16,-1-22 0,0 1 0,0 21 15,0-21-15,0 21 0,1-21 16,-22 0-16,21 21 0,-21-21 0,0-1 16,-21 22 15,-1 0-31,1 0 0,-21 0 0,21 0 0,0 0 15,-22 22-15,22-1 0,-21 0 16,21 0-16,-22 0 0,22 22 16,0-22-16,0 0 0,21 0 0,0 0 15,0 0-15,0 1 0,0-1 16,0 0-16,0 0 0,21-21 0,0 0 16,0 21-16,0-21 0,1 0 0,20 0 15,-21 0-15,21 0 0,1 0 16,-1 0-16,0 0 0,1-21 0</inkml:trace>
  <inkml:trace contextRef="#ctx0" brushRef="#br0" timeOffset="66976.31">11853 9652 0,'0'-21'0,"0"42"0,0-63 15,0 21-15,0-1 16,-21 22-16,0 0 0,0 0 0,0 0 15,-1 0-15,1 0 0,0 0 16,0 22-16,0-1 0,0 0 16,-1 0-16,1 21 0,0-20 0,0-1 15,0 21-15,21-21 0,0 0 16,-21 1-16,21-1 0,0 0 0,0 0 16,0 0-16,21-21 15,0 0 1,0 0-16,0 0 0,0 0 15,1 0-15,-1 0 0,0-21 0,0 0 16,0 0-16,0 0 0,-21-1 0,22 1 16,-1 0-16,0-21 0,0 21 15,0-22-15,-21 1 0,21 0 0,1-1 16,-22 22-16,0-21 0,0-1 0,21 22 16,-21-21-16,0 21 0,0 0 0,21-1 15,-21 1-15,0 42 31,0 1-15,-21-1-16,21 21 0,-21-21 16,21 22-16,0-1 0,0 0 0,0 1 15,0-22-15,-22 21 0,22 0 0,0 1 16,0-22-16,-21 21 0,21-21 16,0 1-16,0-1 0,0 0 0,0 0 15,21-21 16,1 0-31,-1 0 0</inkml:trace>
  <inkml:trace contextRef="#ctx0" brushRef="#br0" timeOffset="67644.78">12404 9335 0,'0'0'0,"-22"0"31,22 21-31,-21 0 0,0 0 16,0 21-16,21-20 0,-21 20 15,0 0-15,-1 1 0,1-1 0,21 0 16,-21 1-16,0-22 0,0 21 16,0 0-16,-22 1 15,43-22-15,-21 0 0,0 0 0,21 0 16,-21 1-16,21-44 47,0 1-47,0 0 0,0 0 15,0 0-15,0 0 16,21-1-16,-21 1 0,21 21 0,-21-21 16,0 0-16,21 21 15,0 0 1,1 0-1,-22 21 1,21 0-16,-21 0 16,0 1-16,21-1 15,0-21-15,-21 21 0,21-21 16,0 0-16,1 0 0,-1 0 16,0 0-16,0 0 15,0 0-15,0 0 0,-21-21 0,22 21 16,-1-21-16,0-1 0,0 1 0,-21 0 15,21 0-15,0 0 0,-21 0 16,0-1-16,0 1 0,22 0 0,-22 0 16,0 42 15,0 0-31,-22 0 0,22 1 16,0-1-16,0 0 0,-21 0 0,21 0 15,0 0-15,0 1 16,-21-22-16,21 21 0,0 0 15,0-42 17,0 0-17,0-1-15</inkml:trace>
  <inkml:trace contextRef="#ctx0" brushRef="#br0" timeOffset="67805.69">12636 9462 0,'0'-22'0,"0"44"47,0-1-31</inkml:trace>
  <inkml:trace contextRef="#ctx0" brushRef="#br0" timeOffset="68192.46">12912 9525 0,'0'0'0,"0"-21"16,-22 21-1,1 0-15,0 0 0,0 0 16,0 21-16,0 0 15,21 0-15,0 1 16,0-1-16,0 0 0,0 0 16,0 0-16,0 0 15,21-21-15,0 22 16,0-1-16,0 0 0,-21 0 16,21-21-16,-21 21 15,22-21-15,-22 21 0,0 1 16,0-1-16,-22-21 15,1 21 1,0-21-16,0 0 0,-21 0 0,20 0 16,1 0-16,-21 0 0,21 0 0,0 0 15,-1 0-15,1 0 0,0 0 0,0 0 16,21-21 0,0 0-16,21 21 15,0 0-15</inkml:trace>
  <inkml:trace contextRef="#ctx0" brushRef="#br0" timeOffset="68528.27">13250 9356 0,'0'0'0,"-42"0"31,21 0-31,21 21 16,-21-21-16,-1 21 0,22 0 16,-21 0-16,21 1 0,0-1 0,0 0 15,-21 21-15,21 1 0,-21-22 16,21 21-16,0 0 0,-21-20 0,21 20 16,0 0-16,0-21 0,0 1 0,0-1 15,0 0-15,0 0 0,0 0 16,0 0-16,21 1 0,0-22 15,0 0-15,0 0 0,1 0 16,-1 0 0,0 0-16,0-22 0,0 22 0,0-21 15,-21 0-15,22 0 0,-1 0 16</inkml:trace>
  <inkml:trace contextRef="#ctx0" brushRef="#br0" timeOffset="68749.14">13081 9567 0,'0'22'32,"21"-22"-32,0 0 15,0 0-15,1 0 0,-1 0 0,0 0 16,0 0-16,0 0 0,0-22 0,1 22 15,-1 0-15,0-21 0,0 21 16,0 0-16,0 0 0,-21-21 0</inkml:trace>
  <inkml:trace contextRef="#ctx0" brushRef="#br0" timeOffset="70092.45">13801 6202 0,'-22'0'32,"1"0"-32,21 21 0,-21 0 15,0-21-15,0 21 0,0 1 0,-1-22 16,1 21-16,0 21 0,-21-21 15,21 22-15,-22-1 0,22 0 16,-21 1-16,-1-1 0,1 21 16,0-20-16,-22 20 0,22-20 0,0 20 15,-22 1-15,1-1 0,20 1 0,-20-1 16,20 1-16,-20 20 0,-1-20 16,22 20-16,-21-20 0,-1-1 0,1 1 15,-1 21-15,1-22 0,-22 1 0,21 20 16,1-20-16,-22-1 0,22 22 15,-1-22-15,-20 1 0,20-1 0,1-20 16,20 20-16,-20-20 0,-1 20 0,22-21 16,0 1-16,-1-1 0,1 0 0,21-20 15,0 20-15,-1-21 16,22 0-16,0 0 0,0 1 16,0-44-1,22 1 1,-22 0-16,21 21 0,-21-21 0,21 0 15</inkml:trace>
  <inkml:trace contextRef="#ctx0" brushRef="#br0" timeOffset="70596.66">11493 8065 0,'22'0'16,"-22"21"0,0 0-1,0 0-15,0 0 16,0 0-16,0 22 0,0-22 0,0 21 15,-22-21-15,22 22 0,0-1 0,-21-21 16,0 22-16,21-22 0,-21 21 16,0-21-16,0 22 0,-1-22 0,1 0 15,0 0-15,21 0 0,-21 0 0,0 1 16,0-22-16,21 21 16,21-21 15,0 0-31,0-21 0,0 21 15,22-22-15,-22 22 0,21 0 0,-21 0 16,22-21-16,-1 21 0,0 0 16,1 0-16,-1-21 0,0 21 15,1 0-15,-1 0 0,21-21 0,-20 21 16,20 0-16,-20 0 0,-1 0 0,0 0 16,-21 0-16,1 0 0,-1 0 0,0-21 31,-21 0-31,21 21 15</inkml:trace>
  <inkml:trace contextRef="#ctx0" brushRef="#br0" timeOffset="71504.03">15155 6160 0,'0'0'0,"0"-22"16,-21 22-16,0 0 15,21 22 32,0-1-31,0 0-16,0 0 0,0 0 15,21 22-15,0-22 0,-21 21 0,21 0 16,1 22-16,-1-22 0,21 22 16,-21-1-16,22-20 0,-1 20 0,-21 1 15,21-1-15,1 1 0,-22 20 16,21-20-16,1 20 0,-22 1 0,21-21 16,-21 20-16,22 1 0,-1 0 0,-21-22 15,21 22-15,1-22 16,-22 22-16,21 0 0,-21-22 0,22 1 0,-22 20 15,21-20-15,1-1 0,-22-20 16,21 20-16,0-21 0,-20 22 16,-1-22-16,0-21 0,0 22 0,0-1 15,-21-21-15,0 22 0,0-22 16,0 0-16,0 0 0,-21 0 16,0-21-16,21 21 0,-21-21 15,0 0 1,21-21-1,0 0 1,0 0 0</inkml:trace>
  <inkml:trace contextRef="#ctx0" brushRef="#br0" timeOffset="71979.89">15388 8594 0,'0'0'0,"42"-64"15,-20 43 1,-1 21-16,0 0 0,0 0 16,0 0-16,0 0 15,1 0-15,-1 0 0,0 0 0,0 21 16,21 0-16,-20 1 0,20-1 15,-21 0-15,21 0 0,-20 21 16,-1-20-16,21 20 0,-21-21 0,0 0 16,1 22-16,-1-22 0,0 0 0,0 0 15,0 0-15,-21 0 0,0 1 16,21-22-16,-21 21 0,22-21 31,-22-21-15,21-1-16,0 1 15,-21 0-15,21 0 0</inkml:trace>
  <inkml:trace contextRef="#ctx0" brushRef="#br0" timeOffset="72224.75">16595 8424 0,'0'0'0,"21"-21"16,-42 21-1,-1 0 1,22 21-16,-21-21 0,0 22 0,0-1 16,0 0-16,-22 0 0,22 21 0,0-20 15,0-1-15,-21 21 0,20-21 16,-20 0-16,21 22 0,0-22 0,0 21 16,-1-21-16,1 1 0,0-1 15,0 0-15,21 0 0,0 0 16,0 0-16,-21 1 0,21-1 15</inkml:trace>
  <inkml:trace contextRef="#ctx0" brushRef="#br0" timeOffset="72860.53">14838 9356 0,'0'0'0,"0"-21"0,0-1 16,-21 22-16,21-21 0,0 0 16,0 0-1,0 0 1,-22 21 0,22 21-1,0 0-15,0 0 0,0 0 0,0 1 16,0 20-16,0 0 0,0 1 0,0 20 15,0-21-15,0 22 0,0-22 16,0 22-16,-21-22 0,21 22 0,-21-22 16,0 0-16,21 1 0,0-1 15,-21-21-15,0 21 0,21-20 0,-22-1 16,22 0-16,0 0 0,0 0 16,0-42 15,0 0-31,0 0 0,0 0 15,0-1-15,0 1 0,22 0 16</inkml:trace>
  <inkml:trace contextRef="#ctx0" brushRef="#br0" timeOffset="74104.64">14901 9208 0,'0'0'0,"21"0"32,1 0-17,20 0-15,-21 0 0,21 21 16,1-21-16,20 0 0,1 0 16,-1 21-16,1-21 0,20 0 0,-20 0 15,21 21-15,-1-21 0,-20 0 0,42 0 16,-22 21-16,22-21 0,0 0 15,0 0-15,0 21 0,21-21 0,-22 0 16,1 0-16,0 22 0,-21-22 16,21 0-16,-1 0 0,1 0 0,0 0 15,0 21-15,0-21 0,-22 0 16,1 0-16,0 0 0,-1 0 16,1 0-16,-21 0 0,20 0 0,-20 0 15,20 0-15,-20 0 0,-1 0 0,22 0 16,-21 0-16,-1 0 0,-21 0 15,22 0-15,-22 0 0,22 0 0,-22 0 16,0 0-16,1 0 0,-22 0 0,21 0 16,-21 0-16,22 0 0,-22 0 15,0 0-15,21 0 0,-20 0 0,-1 0 16,0 0-16,0 0 0,0 0 16,0 0-16,1 0 0,-1 0 15,0 0 1,0 0-16,-21 21 31,0 0 63,0 0-94,0 0 15,0 1-15,0-1 0,-21 0 16,21 0-16,0 0 0,0 22 0,0-1 16,-21 0-16,21 1 0,0-1 15,0 0-15,0 1 0,-21-1 16,21 0-16,-22 1 0,1-1 0,21 0 16,-21 1-16,21-1 0,0-21 0,-21 21 15,0 1-15,21-1 0,0-21 16,0 22-16,0-22 0,0 21 0,-21-21 15,21 22-15,0-22 0,0 0 16,0 0-16,0 0 0,0 0 0,0 1 16,-22-22-16,22 21 15,-21-21 1,0 0-16,0 0 16,0 0-16,0 0 0,-22 0 15,22 0-15,-21 0 0,-1 0 16,1-21-16,0 21 0,-22 0 0,1 0 15,-1-22-15,1 22 0,-22 0 0,0-21 16,1 21-16,-1-21 0,0 0 16,-20 21-16,-1-21 0,-21 21 0,21-21 15,0 21-15,0 0 0,0-22 0,1 22 16,20 0-16,-21 0 0,21 0 16,-20 0-16,20 0 0,-21 0 0,21 0 15,-20 0-15,20 0 0,0-21 0,1 21 16,-1 0-16,0 0 15,1 0-15,20 0 0,1 0 0,-1 0 16,1 0-16,-1 0 0,22-21 16,-1 21-16,1 0 0,21 0 0,-21 0 15,20 0-15,1 0 0,0 0 0,0 0 16,0 0-16,0 0 0,-1 0 16,1 0-16,0 0 0,0 0 15,0 0-15,0 0 0,-1-21 0,1 21 16,0 0-16,0 0 0,0 0 15,0 0-15,-1 0 0,1 0 0,21-21 16,-21 21-16,0 0 16,0 0 46,0 0-46,-1 0-16,1 0 15,21-21-15,-21 21 0,0-22 0</inkml:trace>
  <inkml:trace contextRef="#ctx0" brushRef="#br0" timeOffset="75159.96">14922 10287 0,'0'0'16,"-21"0"-16,0 0 15,0 0-15,0 0 0,0 0 16,-1 0-16,1 0 16,0 0-16,0 0 15,0 0 1,42 0 93,0 0-78,0 21-31,0-21 16,-21 21 0,22-21-1,-1 0 32,-42 0 0,21-21-31,-22 21-1,22-21-15,-21 21 0,21-21 16,0 0-16,0 0 16,0-1-1,0 1-15,0 0 31,0 0 16,0 0-31</inkml:trace>
  <inkml:trace contextRef="#ctx0" brushRef="#br0" timeOffset="75739.8">15430 9652 0,'0'0'0,"-21"-127"31,0 106-31,21 0 16,-21 21-1,21 21 1,-21 0-16,21 21 0,-21-20 16,21 20-16,0 0 0,-22 1 15,1 20-15,21-21 0,0 1 0,-21-1 0,0-21 16,0 22-16,21-1 0,-21-21 16,-1 0-16,22 0 0,-21 1 15,0-1-15,21 0 0,0 0 0,-21-21 16,21-21 15</inkml:trace>
  <inkml:trace contextRef="#ctx0" brushRef="#br0" timeOffset="76092.25">15176 9631 0,'0'-21'0,"0"42"0,0-63 0,0 20 0,0 1 0,0 0 15,0 0-15,0 0 0,0 0 16,22-1-16,-1 22 16,0 0-16,0-21 0,21 21 0,-20 0 15,20 0-15,-21 0 0,21 0 16,1 0-16,-1 0 0,-21 21 0,22 1 16,-22-1-16,0 0 0,0 0 0,-21 21 15,0 1-15,0-22 0,0 21 16,-21-21-16,-21 22 0,20-22 0,-20 0 15,0 0-15,-22 0 0,22 1 16,0-1-16,-22 0 0,43 0 0,-21-21 16,-1 21-16,22-21 0,0 0 15,42 0 17,0 0-17,0 0-15,1 0 0,-1 0 16,0 0-16,0 0 0,0 0 15</inkml:trace>
  <inkml:trace contextRef="#ctx0" brushRef="#br0" timeOffset="76469.03">15557 10033 0,'22'0'47,"-1"0"-47,0-21 0,0 21 0,0-21 15,0 21-15,-21-21 0,22-1 16,-1 1-16,-21 0 0,0 0 16,-21 21-1,-1 0 1,1 0-16,0 0 0,0 0 0,0 21 15,0-21-15,-1 21 0,1 0 16,0-21-16,0 22 0,21-1 0,-21-21 16,21 21-16,0 0 0,0 0 15,0 0-15,0 1 16,21-22-16,0 0 0,0 0 16,0 0-16,1 0 0,-1 0 15,21 0-15,-21 0 0,0 0 16,1 0-16,-1 0 0,0-22 0,21 1 15</inkml:trace>
  <inkml:trace contextRef="#ctx0" brushRef="#br0" timeOffset="76884.81">16044 9821 0,'0'0'0,"0"-63"31,-21 84-15,0-21-16,21 21 0,-21 0 0,0 1 15,-1-1-15,22 0 0,0 0 0,-21 0 16,21 0-16,-21 1 0,21-1 16,0 0-16,0 0 0,0 0 0,0 0 15,0 1 1,21-22-16,0 0 16,1 0-16,-1 0 0,0 0 15,0 0-15,21-22 0,-20 22 0,-1-21 16,0 21-16,21-21 0,-21 0 15,1 0-15,-1 0 0,-21-1 0,0 1 16,0 0-16,0-21 0,0 21 16,0-1-16,0-20 0,-21 21 0,-1 0 15,1 0-15,-21-1 0,21 1 0,0 21 16,-1 0-16,-20 0 0,21 0 16,0 0-16,0 0 0,-1 21 0,1-21 15,0 22-15,0-1 0,21 0 0,0 0 16,0 0-16,0 0 15,0 1-15,0-1 0,0 0 16,21 0-16,0-21 0,22 0 16,-22 21-16,0-21 0,21 0 0</inkml:trace>
  <inkml:trace contextRef="#ctx0" brushRef="#br0" timeOffset="77437.49">16341 9906 0,'-43'-42'16,"43"21"-16,0-1 16,0 1-1,0 0-15,21 21 16,1 0-16,-1 0 0,21 0 0,-21 0 16,0 0-16,1 0 0,-1 0 15,21 21-15,-21 0 0,0 1 0,22-1 16,-22 0-16,0 0 0,0 0 0,-21 0 15,0 1-15,0-1 0,0 0 16,0 0-16,0 0 0,-21 0 16,0-21-16,0 22 0,0-22 15,-1 0 1,1 0-16,21-22 16,0 1-1,21 0-15,1 21 16,-1-21-16,0 0 0,0 0 0,0-1 15,0 1-15,1 0 0,-1 0 0,21 0 16,-21 0-16,0-22 0,1 22 16,20 0-16,-21 21 0,0-21 0,0 21 15,22 0-15,-22 0 0,0 0 16,-21 21-16,21-21 0,-21 21 16,0 0-16,0 0 0,0 1 0,0-1 15,0 0-15,0 0 0,0 0 16,-21 0-16,21 1 0,0-1 15,0 0-15,-21 0 0,21 0 16,-21-21 0,21 21-16,0-42 47,21 0-47,-21 0 0,21 0 15</inkml:trace>
  <inkml:trace contextRef="#ctx0" brushRef="#br0" timeOffset="77796.17">17039 9462 0,'-21'0'0,"42"0"0,-63 0 0,21 0 16,21 21-16,0 0 0,0 0 0,0 0 15,0 0-15,0 1 16,0-1-16,0 0 0,21-21 15,0 0-15,0 0 16,0 0-16,0 0 0,1 0 0,-1 0 16,0 0-16,-21-21 0,21 21 0,0-21 15,-21-1-15,21 1 16,-21 0-16,0 0 0,0 0 16,0 0-16,0-1 0,-21 1 15,0 21-15,0 0 0,0 0 16,0 0-16,-1 0 0,1 0 0,0 0 15,0 0-15,0 21 0,0-21 16,-1 22-16,22-1 0,0 0 16,0 0-16,0 0 0,0 0 0,0 1 15,0-1-15,22 0 16,-1 0-16,0-21 0,21 0 16</inkml:trace>
  <inkml:trace contextRef="#ctx0" brushRef="#br0" timeOffset="78560.33">17547 9504 0,'0'0'0,"-21"0"16,0 0 0,0 21-16,-1 0 0,22 0 0,-21 1 15,0-1-15,0 21 0,0-21 0,0 22 16,21-22-16,-22 21 0,1-21 15,21 22-15,0-22 0,0 21 0,-21-21 16,21 22-16,0-22 0,0 0 16,0 0-16,0 0 0,21 0 15,-21 1-15,21-22 0,1 0 16,-1 0-16,0 0 0,0 0 0,21 0 16,-20 0-16,-1 0 0,21 0 15,-21 0-15,0-22 0,22 1 0,-22 21 16,0-21-16,0 0 0,0 0 0,1 0 15,-1-1-15,-21 1 0,0 0 16,0 0-16,0 42 47,-21 0-47,-1 0 16,22 1-16,-21-22 0,21 21 15,0 0-15,0 0 0,0 0 16,0 0-16,21 1 31,1-22-31,-1 0 0,0 0 0,0 0 16,0 0-16,0 0 0,1-22 0,-1 22 15,0-21-15,0 0 0,0 21 16,0-21-16,-21 0 0,0 0 16,0-1-16,22 22 0,-22-21 15,-22 21 16,22 21-31,0 1 0,-21-1 16,21 0-16,-21 21 16,21-21-16,-21 22 0,21-22 0,0 21 15,0 1-15,-21-1 0,21 0 0,-21 1 16,21 20-16,-22 1 0,22-22 16,0 21-16,-21-20 0,0 20 0,21-20 15,-21 20-15,0-21 0,21 1 0,-21-1 16,-1 0-16,1-20 0,0 20 15,0-21-15,0 0 0,0 0 16,-1 1-16,22-1 0,-21-21 0,0 0 16,0 0-1,0 0-15,21-21 0,-21-1 16,21 1-16,0 0 0,0 0 16,0-21-16,0 20 0,0-20 0,0 21 15</inkml:trace>
  <inkml:trace contextRef="#ctx0" brushRef="#br0" timeOffset="78780.36">17314 9716 0,'0'0'0,"0"-22"0,21 1 31,1 21-31,-1 0 0,0 0 16,0 0-16,21-21 0,-20 21 0,20 0 16,-21 0-16,21 0 0,-20-21 0,20 21 15,0 0-15,-21 0 0,22 0 16</inkml:trace>
  <inkml:trace contextRef="#ctx0" brushRef="#br0" timeOffset="79436.98">18521 9483 0,'0'0'0,"-21"0"0,-1 0 16,1 0-16,0 21 15,0-21-15,0 21 0,0 0 0,-1 22 16,1-22-16,0 21 0,0-21 0,0 22 15,0-1-15,-1-21 0,1 21 16,21 1-16,0-1 0,-21-21 16,21 22-16,0-22 0,0 0 0,0 21 15,0-21-15,0 1 0,21-1 16,0-21-16,1 21 0,-1-21 0,0 0 16,0 21-16,0-21 0,22 0 0,-22 0 15,21 0-15,-21 0 0,22-21 16,-22 21-16,21-21 0,0 0 0,1-1 15,-22 1-15,21 0 0,1-21 0,-22-1 16,0 1-16,21 0 0,-21-1 16,-21-20-16,0 21 0,0-22 0,0 22 15,0-1-15,-21 1 0,0 21 0,0-21 16,0 20-16,-22 22 16,1-21-16,21 21 0,-21 0 0,-1 0 15,1 0-15,0 0 0,20 21 0,-20 1 16,21-1-16,0 21 0,0 0 15,21 1-15,0-1 0,0 0 0,0 1 16,0-1-16,21 0 0,0 1 16,21-1-16,-21 0 0,1 1 0,20-22 15,-21 21-15,21 1 0,-20-22 0,-1 21 16,0 0-16,0-20 0,0 20 16,-21-21-16,0 0 0,0 22 0,0-22 15,0 0-15,-21 0 0,0 0 0,0 0 16,-22 1-16,22-1 15,-21-21-15,21 21 0,-22-21 0,22 0 16,-21 0-16,21 0 0,0 0 0,-1 0 16,1 0-16,0 0 0,21-21 31,0 0-31,0-1 16,21 1-16,0 0 0,1-21 15</inkml:trace>
  <inkml:trace contextRef="#ctx0" brushRef="#br0" timeOffset="79784.78">18902 9864 0,'-21'0'15,"-1"0"1,22 21-16,-21 0 0,21 0 0,-21 0 15,21 1-15,-21-1 0,21 0 16,0 0-16,0 0 0,0 0 0,0 1 16,0-1-16,0 0 0,0 0 15,21-21-15,0 0 16,0 0-16,1 0 0,-1 0 16,0 0-16,0 0 0,0-21 15,0 21-15,1-21 0,-1 0 16,0-1-16,-21 1 0,0 0 15,0 0-15,21 21 0,-21-21 16,21 21 31</inkml:trace>
  <inkml:trace contextRef="#ctx0" brushRef="#br0" timeOffset="80857.17">19198 9991 0,'21'0'47,"0"0"-31,1-21-1,-1 21-15,-21-22 16,0 1-16,0 0 16,-21 21 15,-1 0-15,1 0-16,0 0 0,21 21 15,-21-21-15,0 21 0,21 1 0,-21-1 16,21 0-16,-22 0 15,22 0-15,-21-21 0,21 21 0,0 1 16,0-1-16,0 0 0,0 0 31,21-21-15,1 0-16,-1 0 16,0 0-16,0 0 15,0 0-15,0 0 0,1 0 16,-1-21-16,0 21 0,-21-21 15,21 0-15,0 21 0,-21-22 16,0 1-16,21 0 0,1 0 0,-22 0 16,0 0-16,21-1 0,0 1 15,-21 42 17,0 1-17,-21-22-15,21 21 0,-21 0 16,21 0-16,-22 0 0,22 0 15,0 1-15,0-1 16,0 0-16,22-21 31,-1 0-31,0 0 16,0 0-16,0 0 0,0 0 16,1 0-16,-1-21 15,0 21-15,-21-21 0,21-1 0,0 22 16,-21-21-16,21 21 0,-21-21 15,22 21-15,-22-21 16,21 21-16,-21 21 47,0 0-47,0 0 16,-21-21-16,21 22 0,0-1 15,0 0-15,0 0 16,21-21-16,0 21 15,0-21-15,0 0 16,0 0-16,22 0 0,-1 0 16,-21 0-16,0-21 0,-21 0 15,22 21-15,-1-21 16,0 21-16,0-21 0,-21-1 0,0 1 16,21 0-16,-21 0 0,21 0 0,-21 0 15,0-1-15,0 1 0,0 0 16,0 0-16,-21 21 15,0 21-15,0 0 16,0 0-16,21 1 0,-21-1 16,21 0-16,-22 0 0,22 0 15,0 0-15,0 1 0,0-1 16,0 0-16,22-21 16,-1 0-16,0 0 15,0 0-15,0 0 16,0 0-16,1 0 15,-22-21-15,21 0 0,-21-1 16</inkml:trace>
  <inkml:trace contextRef="#ctx0" brushRef="#br0" timeOffset="80997.62">20024 10054 0,'0'0'0,"0"21"0,-22-21 31,22 22-31</inkml:trace>
  <inkml:trace contextRef="#ctx0" brushRef="#br0" timeOffset="83808.64">22183 6435 0,'21'-21'0,"-42"42"0,42-64 0,-21 22 0,21 21 16,-21-21-16,0 0 16,-21 21 31,0 21-47,-1 0 0,1 22 0,0-22 15,0 21-15,0 0 0,-22 1 16,22-1-16,-21 0 0,21 1 0,-22 20 15,1-20-15,21 20 0,-21-21 16,-1 22-16,1-1 0,0 1 0,-22-1 16,22 1-16,-22 21 0,22-22 0,-22 22 15,1-22-15,-1 1 0,1 20 16,-1-20-16,1 21 0,-22-22 0,22 22 16,-22-1-16,0 1 0,1-21 15,-1 20-15,22-20 0,-22-1 16,21 1-16,1-1 0,21 1 0,-22-22 15,22 22-15,-1-22 0,22 0 0,-21 1 16,21-1-16,0-21 0,-1 0 16,1 0-16,21 1 0,0-1 0,21-21 31,1-21-31,-1-1 16,21-20-16,0 21 0,1-21 0</inkml:trace>
  <inkml:trace contextRef="#ctx0" brushRef="#br0" timeOffset="84372.32">22923 6456 0,'43'-64'31,"-22"64"-31,0 0 0,-21-21 0,21 21 15,0 0-15,1 0 0,-1 0 16,0 0-16,-21 21 16,21 1-16,0-1 0,-21 21 15,21-21-15,-21 22 0,0-1 0,22 21 16,-1-20-16,0-1 0,0 22 16,-21-1-16,21-21 0,0 43 15,1-21-15,-1 20 0,0 1 16,0-22-16,0 22 0,-21 0 0,21-22 15,1 22-15,-1-22 0,0 1 0,-21-1 16,21 1-16,0-1 0,0 22 16,1-21-16,-1-22 0,0 21 0,0 1 15,0-22-15,0 22 0,1-22 0,-1 0 16,0-20-16,0 20 0,0-21 16,0 21-16,1-20 0,-1-1 0,0-21 15,0 21-15,0-21 0,0 21 16,1-21-16,-1 0 15,0 0-15,0-21 0,-21 0 0,0 0 0,21-1 16,-21-20-16,0 0 0,21-1 16</inkml:trace>
  <inkml:trace contextRef="#ctx0" brushRef="#br0" timeOffset="84948.71">23982 6160 0,'0'-43'32,"21"43"-32,0 0 15,21 0-15,-20 0 0,20 0 0,0 0 16,22 21-16,-22 1 16,22-22-16,-1 21 0,22 0 0,-1 0 15,22 0-15,0 0 0,0 1 16,21-1-16,-21 0 0,21 21 0,0-21 15,0 1-15,21 20 0,-21-21 16,21 21-16,0-20 0,0-1 0,-21 21 16,22-21-16,-1 0 0,0 1 15,21-1-15,-42 0 0,21 0 0,1-21 16,-22 21-16,21 0 0,0-21 16,0 22-16,0-1 0,0-21 0,-21 21 15,0 0-15,22 0 0,-22-21 16,0 21-16,-22 1 0,22-22 15,-21 21-15,-21 0 0,0-21 16,-22 21-16,1-21 0,-1 0 0,-21 21 16,22-21-16,-43 0 0,21 21 15,-20-21-15,20 0 0,-21 0 0,0 22 16,-21-1 0,0 0-1,-21 0-15</inkml:trace>
  <inkml:trace contextRef="#ctx0" brushRef="#br0" timeOffset="85808.81">20278 8932 0,'0'0'0,"0"-21"0,-22 0 0,22 0 15,0 0 1,-21 21-16,0 0 15,21 21-15,-21 0 16,21 0-16,-21 0 0,21 22 0,-21-1 16,21 0-16,0 1 0,0-1 15,0 22-15,0-22 0,0 21 0,0-20 16,0 20-16,0-20 16,0 20-16,0 1 0,0-1 0,0 1 15,0-1-15,0-21 0,0 22 0,0-22 16,0 1-16,0-1 0,-22 0 15,1 1-15,21-1 0,0-21 0,0 21 16,0-20-16,0-1 0,0 0 0,0 0 16,0 0-16,0-42 31,0 0-15,0-21-16,21 20 0,-21 1 0</inkml:trace>
  <inkml:trace contextRef="#ctx0" brushRef="#br0" timeOffset="86692.3">20383 8848 0,'0'0'0,"-21"-43"31,42 43-16,1 0 1,20 0-16,0 0 0,1 0 16,20 0-16,1 0 0,-1 0 15,1 0-15,20 0 0,1 0 0,0 0 16,-1 0-16,22 0 0,21 22 16,-21-22-16,21 0 0,0 21 0,0-21 15,0 0-15,-21 21 0,21-21 16,-21 0-16,21 21 0,-22-21 0,1 0 15,-21 21-15,21-21 0,-43 0 16,22 0-16,-43 0 0,22 21 0,-22-21 16,-21 0-16,22 0 0,-22 0 15,0 0-15,0 0 0,0 0 16,0 0-16,1 0 16,-1 0-16,0 0 31,-21 22-31,0-1 15,0 0-15,0 0 16,0 0-16,0 0 0,0 1 16,0 20-16,0-21 0,0 21 0,-21-20 15,21 20-15,0 0 0,0 22 0,0-22 16,0 22-16,0-1 0,0-21 16,0 22-16,0-1 0,0 1 0,0-22 15,0 22-15,0-22 0,0 0 16,0 1-16,0-1 0,0 0 0,0-20 15,0 20-15,0 0 0,21-21 16,-21 1-16,0 20 0,21-21 16,-21 0-16,0 22 0,0-22 0,0 0 15,0 0-15,0 0 0,0 0 0,-21-21 16,0 22-16,0-22 0,-1 0 16,-20 21-16,21-21 0,-21 0 0,-1 0 15,1 0-15,0 0 0,-22 0 16,1 0-16,-1 0 0,-21 0 0,22 0 15,-22 0-15,1 0 0,20 0 0,-21-21 16,1 21-16,-1 0 0,-21 0 16,22-22-16,-22 22 0,-21 0 0,21-21 15,0 21-15,0 0 0,0-21 16,1 21-16,-1 0 0,0-21 16,21 21-16,1 0 0,-1-21 0,21 21 15,-20-21-15,41 21 0,-20 0 16,21-22-16,-22 22 0,22 0 0,-1 0 15,1 0-15,0-21 0,-1 21 0,1 0 16,21 0-16,-21 0 0,20 0 16,1 0-16,0 0 0,0 0 0,21-21 15,0 0 1,0 0-16,0 0 16,21-1-16,-21 1 0,21 0 15,0 0-15,22 0 0</inkml:trace>
  <inkml:trace contextRef="#ctx0" brushRef="#br0" timeOffset="86976.14">20426 9059 0,'-21'0'0,"42"0"0,-42-21 16,21 0 0,21 21-16,0 0 15,21 0-15,-21 0 0,22-21 0,-1 21 16,0 0-16,22 0 0,-22-21 16,22 21-16,-22-21 0,0 21 0,1 0 15,-1 0-15,-21 0 0,0 0 16,1 0-16,-44 0 15,1 0-15</inkml:trace>
  <inkml:trace contextRef="#ctx0" brushRef="#br0" timeOffset="87220">20743 9038 0,'0'148'31,"-21"-105"-31,0-22 0,21 0 0,-21 21 16,0-20-16,21-1 0,-22 0 15,1 0-15,21 0 0,0 0 0,-21 1 16,0-1-16,21 0 0,-21 0 16,21 0-16,0 0 0,21-21 46</inkml:trace>
  <inkml:trace contextRef="#ctx0" brushRef="#br0" timeOffset="87648.78">20870 9419 0,'0'0'0,"0"-21"16,0 0-1,0 0-15,0 0 16,21 21-16,1 0 0,-22-22 16,21 22-16,0 0 0,0 0 15,0 0-15,0 0 0,1 0 16,-1 0-16,0 0 0,0 0 16,0 22-16,-21-1 0,21 0 15,-21 0-15,0 0 0,0 0 0,0 1 16,0-1-16,0 0 0,0 0 15,-21 0-15,21 0 0,-21 1 0,0-22 16,0 21-16,0-21 31,21-21-31,0-1 16,0 1-16,0 0 16,0 0-16,21 0 0,0 0 15,-21-1-15,0 1 0,21 21 16,-21-21-16,21 21 0,-21-21 0,21 21 15,1 0-15,-22-21 0,21 21 16,0 0-16,0 0 16,0 0-16,0 0 15,1 0-15,-1 0 0</inkml:trace>
  <inkml:trace contextRef="#ctx0" brushRef="#br0" timeOffset="88024.56">21399 9462 0,'22'0'47,"-1"0"-47,0-22 0,0 22 0,-21-21 16,21 21-16,0-21 0,1 21 15,-1-21-15,-21 0 0,21 21 16,-21-21-16,21-1 0,-21 1 15,-21 0 1,0 21-16,0 0 16,-1 0-16,1 0 0,0 21 15,0 0-15,0-21 0,0 22 0,-1-1 16,22 0-16,0 0 0,-21 0 0,21 0 16,0 1-16,0-1 15,0 0-15,0 0 0,21-21 16,1 0-16,-1 21 15,0-21-15,21 0 0,-21 0 0,22 0 16,-22 0-16,0 0 0,21 0 16,-20 0-16,20 0 0,-21 0 0,0 0 15,0-21-15,1 21 0</inkml:trace>
  <inkml:trace contextRef="#ctx0" brushRef="#br0" timeOffset="88377.38">21971 9419 0,'21'-21'16,"0"21"-16,0 0 16,1 0-16,-1 0 15,0 0-15,0 0 0,0-21 0,0 21 16,1 0-16,-1 0 0,0-21 16,0 21-16,0 0 0,0-21 0,-21-1 15,0 1-15,0 0 16,0 0-16,-21 21 15,0-21-15,0 21 0,-21 0 16,20 0-16,1 0 0,-21 0 16,21 21-16,0 0 0,-1-21 0,-20 21 15,42 0-15,-21 1 0,0-1 0,21 0 16,-21 0-16,21 0 0,0 0 16,0 1-16,0-1 0,21 0 15,0-21-15,0 0 0,0 21 16,0-21-16,1 0 0,-1 0 15,0 0-15,0 0 16</inkml:trace>
  <inkml:trace contextRef="#ctx0" brushRef="#br0" timeOffset="88870.1">21251 10054 0,'0'0'0,"-21"0"31,21-21-31,21 0 16,0 0-16,1 21 0,-1-21 15,-21-1-15,21 1 0,0 21 0,-21-21 16,0 0-16,0 0 0,0 0 15,-21 21 1,0 0-16,0 0 0,-1 0 0,1 0 16,-21 0-16,21 0 0,0 21 15,-1-21-15,1 21 0,21 0 0,0 0 16,0 0 0,0 1-16,0-1 15,21 0-15,1-21 0,-1 21 16,0 0-16,0-21 0,0 21 15,0 1-15,1-1 0,-22 0 16,21-21-16,-21 21 0,0 0 16,-21-21-16,-1 0 15,1 0-15,-21 21 0,0-21 0,20 0 16,-20 0-16,0 0 0,-1 0 0,22 0 16,-21 0-16,21-21 0,0 0 15,-1 21-15,1-21 0,21 0 16,0 0-16,21-1 15,1 22-15,-1-21 16,0 21-16,0-21 0,21 21 0</inkml:trace>
  <inkml:trace contextRef="#ctx0" brushRef="#br0" timeOffset="89227.89">21675 10054 0,'0'0'15,"21"0"17,0 0-32,0 0 15,0-21-15,0 21 0,1-21 0,-1 21 16,0-21-16,0 21 0,0-21 16,0 21-16,-21-22 0,0 1 15,0 0-15,-21 21 16,0 0-16,-21 0 0,21 0 15,-1 0-15,-20 21 0,21 0 0,0 1 16,0-22-16,-1 21 0,1 0 0,0 0 16,21 0-16,-21 0 0,21 1 15,0-1-15,0 0 0,0 0 16,0 0-16,21 0 16,0-21-16,0 0 0,1 0 15,20 0-15,-21 0 0,21 0 0,-20 0 16,20 0-16,0 0 0,1 0 0,-22-21 15,21 21-15,0-21 0</inkml:trace>
  <inkml:trace contextRef="#ctx0" brushRef="#br0" timeOffset="89476.75">22310 9758 0,'0'0'16,"0"-42"-16,0 20 0,0 1 0,0 0 15,21 21-15,-21 21 31,0 0-31,0 1 0,0-1 16,0 21-16,-21-21 0,21 0 0,0 22 16,-22-22-16,1 21 0,21-21 0,-21 1 15,21 20-15,0-21 0,-21 0 16,21 0-16,0 1 0,-21-1 0,21 0 16,0 0-16,0 0 15,21-21-15,0 0 0,0 0 16,0 0-16,1 0 0,-1 0 15,0 0-15,0 0 0</inkml:trace>
  <inkml:trace contextRef="#ctx0" brushRef="#br0" timeOffset="89633.66">22140 9970 0,'0'0'0,"-21"0"0,21-22 15,-21 22-15,21-21 0,21 21 31,0 0-31,0 0 16,22 0-16,-22-21 0,21 21 0,1 0 16,-1-21-16,0 21 0</inkml:trace>
  <inkml:trace contextRef="#ctx0" brushRef="#br0" timeOffset="90436.26">20193 8001 0,'0'21'15,"0"0"-15,0 1 0,0-1 0,0 21 16,0 0-16,0-20 0,0 20 16,0 0-16,0 1 0,0-1 0,0-21 15,0 21-15,0-20 0,0 20 0,0-21 16,21 0-16,0 0 0,-21 1 16,0-1-16,21 0 0,-21 0 15,22-21-15,-1 0 16,0 0-1,21 0-15,-21-21 0,1 0 0,20 0 16,-21-1-16,21 1 16,1 0-16,-1 0 0,0 0 0,1 0 15,20-1-15,-20-20 0,-1 21 16,0 0-16,-21 0 0,1-1 0,-1 22 16,-21-21-16,21 21 0</inkml:trace>
  <inkml:trace contextRef="#ctx0" brushRef="#br0" timeOffset="91044.91">24257 8932 0,'-21'0'16,"42"0"-16,-63 0 0,20-21 0,1 21 15,0 0-15,0 21 0,0 1 16,21 20-16,-21-21 0,21 21 16,-22 1-16,22-1 0,0 0 0,0 22 15,0-22-15,0 22 0,0-1 16,0 1-16,0-1 0,0 1 0,0-1 16,0 1-16,0-1 0,22 1 0,-22-22 15,0 22-15,0-1 0,0-21 16,0 1-16,0-1 0,0 0 0,0 1 15,0-22-15,0 21 0,0-21 0,0 1 16,21-22 0,0-22-1,0 1-15,-21-21 0,0 21 16,21-22-16,0 22 0,-21-21 16</inkml:trace>
  <inkml:trace contextRef="#ctx0" brushRef="#br0" timeOffset="91884.43">24299 8911 0,'0'-21'0,"0"42"0,0-63 16,0 21-16,0 0 0,0-1 31,21 22-15,1 0-16,-1 0 0,0 0 0,21 0 15,1 0-15,20 0 0,1-21 16,20 21-16,22 0 0,-21 0 0,42 0 16,-21 0-16,21 0 0,0 0 15,21 0-15,21 0 0,-21 0 0,22 0 16,-22-21-16,21 21 0,0 0 16,1 0-16,-1 0 0,0 0 0,-20 0 15,20 0-15,-21 0 0,0 0 16,-21 0-16,21 0 0,-21 0 0,-21 0 15,-21 0-15,0 0 16,-22 0-16,1 0 0,-22 0 0,0 0 16,-21 0-16,22 0 0,-22 0 15,0 0-15,0 0 16,-21 21 15,0 0-15,0 1-16,0-1 0,0 0 15,0 0-15,-21 21 0,21-20 16,0 20-16,-21 0 0,21 1 0,0 20 16,0-21-16,0 1 0,0 20 15,0-20-15,0 20 0,0 1 16,0-1-16,0 1 0,0-1 0,0 1 16,0-1-16,0 1 0,0-1 0,0 1 15,0-1-15,0-21 0,0 22 16,0-22-16,0 22 0,0-22 0,0 22 15,0-22-15,0 21 0,0-20 16,0-1-16,0 22 0,-21-22 0,0-21 16,-1 21-16,22 1 0,-21-22 15,-21 0-15,21 0 0,0 0 16,-22 1-16,1-1 0,0-21 0,-1 21 16,1-21-16,-22 0 0,22 21 15,-21-21-15,-1 0 0,22 0 0,-22 0 16,1 0-16,-22 0 0,22 0 0,-22-21 15,-21 21-15,-21-21 0,0 21 16,0-21-16,-21-1 0,0 1 0,-22 0 16,-20-21-16,-1 21 0,1-1 0,-1 1 15,1 0-15,-1 0 0,-20 0 16,41 0-16,-20-1 0,42 1 0,0 21 16,21 0-16,0-21 0,21 21 0,21 0 15,22 0-15,20 0 0,1 0 16,0 0-16,20-21 0,1 21 15,21-21 1,0 0-16,21-1 16,1 1-16,-1 0 0,21 0 0</inkml:trace>
  <inkml:trace contextRef="#ctx0" brushRef="#br0" timeOffset="92467.09">24913 9081 0,'0'-22'0,"0"44"0,0-65 16,0 22-16,0 42 31,-21 0-31,21 22 0,-21-22 16,21 21-16,-21 1 0,21-22 15,0 21-15,0 0 0,0 1 16,-22-1-16,22 0 0,-21 1 0,21-22 16,0 21-16,0 1 0,-21-22 0,21 0 15,0 21-15,-21-42 0,21 21 16,0 1-16,-21-22 15,0 0-15,21-22 16,0 1-16,0 0 0,0 0 16,0 0-16,0-22 0,0 22 15,0 0-15,0-21 0,21 21 0,0-1 16,0 1-16,0-21 0,0 21 16,22 0-16,-1 21 0,-21-22 0,22 1 15,-1 21-15,0 0 0,1 0 16,-22 0-16,21 0 0,0 0 15,-20 0-15,-1 21 0,0 1 0,0-1 16,0-21-16,-21 21 0,21 0 0,-21 0 16,0 0-16,0 1 0,0-1 15,-21 0-15,0 0 0,0 0 0,0 0 16,0 1-16,-1-1 0,1-21 16,21 21-16,-21-21 0,0 0 15,21 21-15,21-21 16</inkml:trace>
  <inkml:trace contextRef="#ctx0" brushRef="#br0" timeOffset="92940.93">25866 9356 0,'-43'-85'31,"43"64"-31,-21 21 16,0 0-16,0 0 0,-22 0 0,22 0 16,0 0-16,-21 0 0,21 0 0,-1 21 15,-20 0-15,21 0 0,0 1 16,0-1-16,-1 0 0,1 21 16,0-21-16,0 1 0,21-1 15,0 0-15,0 0 0,0 0 0,0 0 16,0 1-16,0-1 0,21-21 15,0 0 1,0 0-16,1 0 0,-1 0 0,21-21 16,-21 21-16,0-22 0,22 1 15,-22 0-15,0 0 0,0 0 0,22 0 16,-22-1-16,0 1 0,-21 0 0,21 0 16,0 0-16,-21 0 0,21 21 15,-21-22-15,-21 44 31,0-1-15,0 0-16,0 0 0,21 0 16,0 0-16,0 1 0,0-1 15,-21 0-15,21 0 0,0 0 16,0 0-16,21 1 16,0-22-16,0 0 0,0 0 15,0 0-15</inkml:trace>
  <inkml:trace contextRef="#ctx0" brushRef="#br0" timeOffset="93324.71">26479 9292 0,'0'0'0,"0"-21"16,-21 21-16,0 0 0,0 0 15,-21 0-15,20 0 0,-20 0 0,21 0 16,-21 0-16,20 21 0,1 0 15,0-21-15,0 22 0,21-1 16,0 0-16,0 0 0,21 0 16,0 0-16,0-21 15,1 22-15,-1-22 0,0 21 0,0-21 16,0 21-16,0 0 0,1-21 16,-1 21-16,-21 0 0,0 1 15,0-1-15,0 0 16,-21-21-1,-1 0-15,1 0 0,-21 0 0,21 0 16,-22 0-16,1 0 0,0 0 16,-1 0-16,1 0 0,21 0 0,-21 0 15,20 0-15,1 0 0,0-21 0,21 0 32,42-1-32,-20 1 0,-1 21 15,21 0-15,-21-21 0</inkml:trace>
  <inkml:trace contextRef="#ctx0" brushRef="#br0" timeOffset="94024.7">26712 9081 0,'-21'0'0,"0"21"15,21 0 1,0 0-16,-21 0 0,0 0 15,-1 22-15,22-22 0,-21 21 0,21-21 16,-21 22-16,0-22 0,21 21 0,-21-21 16,0 22-16,21-1 0,0-21 15,0 0-15,-22 1 0,22-1 0,-21 0 16,21 0-16,-21-21 0,21 21 16,-21-21-16,0 0 15,21-21 1,0 0-1,0 0-15,0 0 0,21-1 16,-21 1-16,21 0 0,0 0 16,0 0-16,1 0 0,20-22 0,-21 22 15,21 0-15,-20 0 0,20 21 0,-21-21 16,21-1-16,1 22 0,-22 0 16,21 0-16,-21 0 0,1 0 0,-1 22 15,0-22-15,-21 21 0,0 0 16,0 0-16,0 0 0,0 22 0,0-22 15,0 0-15,-21 0 0,0 21 16,-22-20-16,22-1 0,0 0 0,0 0 16,-22-21-16,22 21 0,0 0 0,-21-21 15,21 22-15,-22-22 0</inkml:trace>
  <inkml:trace contextRef="#ctx0" brushRef="#br0" timeOffset="94500.35">25675 10202 0,'-21'0'0,"42"0"0,-63 0 16,42-21 0,21 0-1,0 0-15,0 21 0,0-21 16,1 0-16,-1-1 0,0 1 15,0 21-15,-21-21 0,0 0 0,0 0 16,-21 21 0,0 0-16,0 0 0,-22 0 15,22 0-15,0 0 0,-21 0 0,20 0 16,1 21-16,0-21 0,0 21 0,21 0 16,0 0-16,0 1 15,0-1-15,21 0 0,0-21 16,-21 21-16,21 0 0,1 0 15,-1-21-15,0 22 0,0-1 16,0 0-16,0 0 0,1-21 0,-22 21 16,0 0-16,0 1 0,-22-22 15,1 21-15,0-21 16,-21 0-16,21 0 0,-22 0 0,22 0 16,-21 0-16,21 0 0,-1-21 15,1 21-15,0-22 0,0 1 0,0 0 16,21 0-16,0 0 15,21 0-15,0 21 16,0-22-16,22 22 0,-22 0 16,21-21-16</inkml:trace>
  <inkml:trace contextRef="#ctx0" brushRef="#br0" timeOffset="95088.01">26056 10202 0,'21'0'15,"0"0"-15,1 0 16,-1 0-16,0 0 16,-21-21-16,21 21 0,0 0 15,0-21-15,1 0 0,-1 21 16,0-21-16,0 21 0,-21-21 0,21-1 16,-21 1-1,-21 21 1,0 0-16,0 0 0,-22 0 0,22 21 15,0-21-15,-21 22 0,-1-1 16,22 0-16,0 0 0,-21 0 0,21 0 16,-1 1-16,22-1 0,0 0 0,0 0 15,0 0-15,0 0 0,0 1 16,0-1-16,22-21 0,-1 21 16,0-21-16,21 0 0,-21 0 0,22 0 15,-1 0-15,0 0 16,-20 0-16,20 0 0,0-21 0,-21 0 15,22-1-15,-22 1 0,0 0 16,21 0-16,-20-21 0,-1 20 0,0-20 16,0 21-16,0-21 0,0 20 0,-21-20 15,22 0-15,-1 21 0,-21-1 16,0 1-16,0 0 0,0 0 0,0 42 31,0 0-15,-21 0-16,-1 22 0,22-22 0,-21 0 15,0 21-15,21-20 0,0-1 0,-21 21 16,21-21-16,-21 0 16,21 22-16,0-22 0,0 21 0,0-21 15,0 1-15,0-1 0,0 0 16,0 0-16,0 0 0,21-21 16,0 0-16,0 0 0,0 0 15,1 0-15,-1 0 16,0-21-16,0 0 0,0 0 0</inkml:trace>
  <inkml:trace contextRef="#ctx0" brushRef="#br0" timeOffset="95272.9">26416 10139 0,'0'0'0,"21"0"31,0 0-31,22 0 15,-22 0-15,0 0 0,21 0 0,1 0 16,-1 0-16,0 0 0,1-21 16,20 21-16,-21-21 0,1 21 0,-1-22 15,-21 22-15,22-21 0</inkml:trace>
  <inkml:trace contextRef="#ctx0" brushRef="#br0" timeOffset="95872.56">23897 8678 0,'0'0'15,"-21"-21"-15,21 0 0,-21 21 0,21-21 16,-21 21-16,-1-21 0,1 21 15,21-21 1,21 42 15,1 0-31,-1 0 0,0-21 16,21 21-16,-21 22 0,22-22 0,-1 0 16,0 0-16,-20 0 0,20 0 0,-21 22 15,0-22-15,0-21 0,1 21 16,-1 0-16,0-21 0,0 0 0,-21 21 15,21-21 1,-21-21-16,21 21 0,-21-21 16</inkml:trace>
  <inkml:trace contextRef="#ctx0" brushRef="#br0" timeOffset="96072.44">24532 8446 0,'0'0'0,"0"-22"0,0 1 0,0 0 0,21 0 15,-42 21 17,0 21-32,0 0 0,0 22 0,-1-22 0,-20 0 15,21 21-15,-21-21 16,20 22-16,-20-1 0,21 0 0,0 1 16,0-22-16,-1 21 0,22-21 0,0 22 15,0-22-15</inkml:trace>
  <inkml:trace contextRef="#ctx0" brushRef="#br0" timeOffset="96756.61">29189 7578 0,'0'0'0,"0"-21"0,0-22 0,0 22 15,0 0-15,0 0 0,0 0 0,0-1 16,0 44 15,0 20-31,-21-21 0,21 21 16,-22 1-16,22 20 0,-21-20 0,0 20 15,21 1-15,-21-1 0,0-21 16,0 22-16,-1-1 0,1 1 16,0-1-16,21-20 0,-21-1 0,0 0 15,0 1-15,21-22 0,0 0 16,0 0-16,0 0 0,0 1 0,21-22 15,0-22 1,0 22-16,0-21 16,0 0-16,1-21 0</inkml:trace>
  <inkml:trace contextRef="#ctx0" brushRef="#br0" timeOffset="97596.13">29295 7387 0,'0'-21'0,"0"42"0,0-84 0,0 20 16,0 22-16,21 0 0,-21 0 16,21 0-16,0 21 0,-21-21 0,42-1 15,-20 22-15,20 0 0,0 0 16,1 0-16,20-21 0,1 21 0,20 0 16,22 0-16,0 0 0,21 0 15,0 0-15,-21 21 0,42 1 0,-21-22 16,42 21-16,1-21 0,-1 21 15,0 0-15,1 0 0,20 0 16,1 1-16,20-1 0,-20 0 0,20 21 16,-20-21-16,21 1 15,-22-1-15,22 0 0,-22 0 0,1 0 16,-22-21-16,-127 21 0,-42 1 16,0-1-1,0-42 32,0 42-16,0 0-31,0 0 16,0 0-16,0 0 0,0 1 16,0 20-16,0-21 0,0 21 0,0 22 15,0-22-15,0 22 0,0-1 16,0 1-16,0-1 0,0 1 0,0-1 15,0-20-15,0 20 0,0 1 16,0-22-16,0 0 0,0 22 0,0-22 16,0 0-16,0 1 0,0-1 0,0 0 15,0 1-15,0-1 0,0-21 16,0 22-16,0-22 0,0 0 0,0 0 16,0 0-16,0 0 15,0 1-15,-63-22 31,-1 0-15,1 0-16,-22 0 0,1 0 16,-1-22-16,-21 1 0,0 21 0,0-21 15,-42 0-15,0 0 0,0 0 16,-21-22-16,-1 22 0,1-21 0,-22 21 16,1-22-16,-1 22 0,1 0 15,-22-21-15,22 20 0,-22 1 0,0 0 16,1 0-16,-1 0 0,0 0 0,22 21 15,-1-22-15,43 1 0,0 21 16,21 0-16,42-21 0,1 21 16,20 0-16,22 0 0,0 0 0,20 0 15,1 0-15,0 0 0,0 0 16,21-21 15,21 21-15,0-21-16,0 0 0,-21-1 0,22 22 15,-1-21-15</inkml:trace>
  <inkml:trace contextRef="#ctx0" brushRef="#br0" timeOffset="98336.7">29760 7535 0,'0'0'0,"0"-21"0,0-42 32,0 42-32,-21 21 15,0 21 1,21 21-16,-21-21 0,0 22 15,21-1-15,-22 0 0,22 1 16,-21 20-16,0-21 0,21 1 0,-21 20 16,0-20-16,0-1 0,-1 0 15,22 1-15,-21-1 0,-21 0 0,21-21 16,0 1-16,-1-1 0,1 0 0,0 0 16,0-21-16,0 0 15,0 0-15,-1 0 0,1-21 0,21 0 16,0 0-16,0-1 15,0-20-15,0 21 0,0-21 0,0 20 0,0-20 16,0 0-16,0 21 0,21-22 16,1 1-16,-1 21 0,-21 0 15,21-22-15,0 22 0,0 21 0,-21-21 16,21 21 0,-21 21-16,0 0 15,22 0-15,-22 1 0,0-1 16,0 0-16,0 21 0,21-21 0,0 1 15,-21-1-15,21 21 0,0-21 16,-21 0-16,21 1 0,1-22 0,-1 21 16,0-21-16,21 0 0,-21 0 15,1 0-15,20 0 0,-21 0 0,21 0 16,-20 0-16,20 0 0,-21-21 16,21-1-16,-20 1 0,-1 0 15,0 0-15,0 0 0,0-22 0,-21 22 16,0 0-16,21 0 0,-21 0 15,0 0-15,-21 21 16,0 0 0,21 21-16,-21-21 0,0 21 0,21 0 15,-21 0-15,21 0 0,-22 1 16,22-1-16,0 0 0,-21 0 0,21 0 16,0 0-16,21-21 31,1 0-31</inkml:trace>
  <inkml:trace contextRef="#ctx0" brushRef="#br0" timeOffset="98504.61">30184 7684 0,'0'0'0,"0"-22"0,-22 22 15,1 0 1,0 0-16,0 0 0,21 22 15,-21-22-15,21 21 0,0 0 16,0 0 0</inkml:trace>
  <inkml:trace contextRef="#ctx0" brushRef="#br0" timeOffset="98948.35">30416 7789 0,'-21'0'15,"42"0"-15,-63 22 0,21-1 16,0-21-16,0 21 0,21 0 0,0 0 16,-22-21-16,22 21 0,-21 1 15,21-1-15,0 0 0,0 0 0,0 0 16,0 0-16,0 1 0,0-1 16,0 0-1,0-42 16,0 0-31,0-1 0,21 22 16,-21-21-16,22-21 0,-1 21 0,0 0 16,-21-1-16,21 1 0,0 0 0,-21-21 15,21 21-15,1-1 0,-1 1 16,0 0-16,0 21 16,0 0-16,-21 21 15,0 0-15,0 1 16,0-1-16,0 21 0,0-21 15,0 22-15,0-22 0,0 0 0,0 21 16,0-21-16,0 1 0,0-1 16,0 0-16,21-21 31,1 0-31,-22-21 0,21 21 16,0-21-16,0-1 0,0 1 15,-21 0-15,21-21 0,1 21 0</inkml:trace>
  <inkml:trace contextRef="#ctx0" brushRef="#br0" timeOffset="99636.96">30882 7557 0,'0'0'0,"0"-22"0,0 44 31,0-1-31,-21 0 0,0 0 16,21 0-16,-21 22 0,21-22 0,0 0 15,-22 21-15,1-21 0,21 22 16,-21-22-16,21 0 0,0 21 0,-21-20 15,21-1-15,0 0 0,-21 0 16,21 0-16,-21 0 0,21-42 47,0 0-47,21 0 16,0 0-16,0 0 0,-21-1 15,21 1-15,0 0 0,1 0 16,-1 0-16,0 0 0,0 21 0,-21-22 15,21 22-15,0-21 0,1 21 16,-22 21 0,-22-21-1,1 0-15,0 22 0,0-22 16,0 21-16,0-21 0,-1 0 16,1 0-1,21 21-15,-21-21 0,21 21 16,0 0-1,0 0-15,0 1 0,0-1 16,0 0-16,0 0 16,21-21-16,-21 21 0,21-21 0,1 0 15,-1 0-15,0 0 16,0 0-16,0 0 0,0 0 0,1 0 16,-1 0-16,0 0 0,0 0 15,0-21-15,0 21 0,1-21 0,-1 0 16,-21 0-16,21 21 0,0-22 15,0 1-15,0 0 0,-21 0 0,22 0 16,-44 21 31,1 21-47,21 0 0,-21-21 16,21 21-16,-21 0 0,21 1 0,-21-1 15,21 0-15,0 0 0,0 0 16,0 0-16,21 1 15,0-22-15,0 0 16,0 0-16,22 0 0,-22 0 0,21 0 16,-21 0-16,22 0 0</inkml:trace>
  <inkml:trace contextRef="#ctx0" brushRef="#br0" timeOffset="100096.7">31813 7811 0,'0'0'0,"-21"-22"0,0 22 0,0 0 16,0 0-16,0 0 0,-1 0 16,1 0-16,0 0 0,-21 0 0,21 0 15,-22 22-15,22-22 0,-21 21 16,21 0-16,-1 0 0,1 0 0,0 0 16,0 1-16,21 20 0,0-21 15,0 0-15,0 0 0,0 1 0,0-1 16,21 0-16,0-21 15,0 21-15,1-21 0,-1 0 0,0 0 16,21 0-16,-21 0 0,1 0 16,-1 0-16,0 0 0,21-21 0,-21 21 15,1-21-15,-1-22 0,0 22 16,0 0-16,0-21 0,0 21 0,1-22 16,-1 1-16,0 21 0,-21-22 15,21 1-15,0 0 0,-21 21 0,0-22 16,0 22-16,21 0 0,-21 0 15,0 0-15,0 42 16,-21 0 0,0 0-16,21 0 0,-21 22 15,0-22-15,0 21 0,21 0 16,0 1-16,-22-1 0,22-21 0,-21 22 16,21-1-16,0-21 0,0 0 15,0 0-15,0 1 0,21-1 0,1 0 16,-1-21-16,0 0 0,0 0 15,21 0-15</inkml:trace>
  <inkml:trace contextRef="#ctx0" brushRef="#br0" timeOffset="101188.04">32427 7620 0,'-148'85'31,"127"-64"-31,0 21 16,0-21-16,-1 1 0,1 20 0,0 0 15,21-21-15,-21 22 0,21-22 16,-21 21-16,21-21 0,-21 1 0,21-1 16,0 0-16,0 0 15,0-42 16,0 0-31,0 0 16,21-1-16,0 1 16,0 0-16,0 0 0,0 0 0,1 0 15,-1 21-15,0 0 16,0 0-16,-21 21 31,0 0-31,0 0 0,0 0 16,0 0-16,0 1 0,21-22 15,-21 21-15,21 0 16,1-21-16,-1 0 0,0 0 16,0 0-16,0 0 0,0 0 0,22 0 15,-22 0-15,0 0 0,21 0 16,-20-21-16,20 21 0,-21-21 16,0-1-16,0 1 0,1 0 0,-1 0 15,0 0-15,-21-22 0,0 22 16,0 0-16,0 0 0,0 0 0,0 0 15,0-1-15,-21 22 16,0 0 0,-1 0-16,1 0 0,0 0 0,0 22 15,0-1-15,0-21 0,-1 21 16,1 0-16,0 0 0,0 22 16,21-22-16,0 0 0,0 0 15,-21 0-15,21 0 0,0 1 0,0-1 16,21-21-1,0 0-15,0 0 16,0 0-16,1 0 0,-1-21 16,0-1-16,0 1 15,0 0-15,0 0 0,1 0 0,-22 0 16,21-1-16,0 1 0,-21 0 16,0 0-16,0 42 31,0 0-31,-21 0 15,21 1-15,-21-1 16,21 0-16,0 0 0,0 0 16,0 0-16,0 1 0,0-1 15,21-21 1,0 0-16,0 0 0,0 0 16,0 0-16,1 0 0,-1 0 15,0 0-15,0-21 0,21 21 16,-20-22-16,-1 1 0,0 0 0,0 0 15,0 0-15,0 0 0,-21-1 16,0 1-16,0 0 0,0 0 16,-21 21-1,0 0-15,0 0 0,0 0 16,21 21-16,0 0 16,0 0-16,0 1 0,0-1 0,0 0 15,0 0-15,0 0 0,0 0 16,21 1-16,-21-1 0,0 0 0,0 0 15,0 0-15,-21-21 32,0 0-32,-1 0 0,1 0 15,0 0-15,0 0 0,0 0 16,21-21-16,0 0 16,0 0-16,0 0 0,0-1 15</inkml:trace>
  <inkml:trace contextRef="#ctx0" brushRef="#br0" timeOffset="101593.18">33464 7684 0,'-84'0'16,"41"0"-1,22 21-15,0 0 0,0 0 0,0 0 16,0 0-16,-1 1 15,1 20-15,21-21 0,0 0 0,0 22 16,-21-22-16,21 0 0,0 0 16,-21 0-16,21 0 0,0 1 0,0-1 15,0-42 17,0-1-17,21 1-15,0 0 16,0 0-16,1 0 0,-1 0 0,0-1 15,0 1-15,21 0 0,-20 21 16,-1 0-16,0 0 0,0 0 16,0 0-16,0 0 0,-21 21 15,0 0-15,0 1 16,0-1-16,0 21 0,-21-21 0,0 0 16,0 1-16,0 20 0,-22-21 15,22 0-15,0-21 0,-21 21 0,21 1 16,-22-22-16,22 21 0,-21-21 15</inkml:trace>
  <inkml:trace contextRef="#ctx0" brushRef="#br0" timeOffset="102028.96">32110 8488 0,'-21'0'16,"-1"-21"-16,22 0 0,0-1 16,0 1-16,0 0 15,-21 0-15,21 0 0,-21 21 32,0 0-32,0 0 0,0 0 15,-1 0-15,1 21 16,21 0-1,0 0-15,0 0 16,21-21-16,1 22 0,-1-1 0,0-21 16,21 21-16,-21-21 0,22 21 15,-22 0-15,0-21 0,0 0 0,-21 21 16,-21-21 0,0 0-16,0 0 0,-22 0 15,22 0-15,-21 0 0,0 0 0,20 0 16,1 0-16,-21 0 0,21 0 15,0 0-15,21-21 0,0 0 32,21 21-32,0 0 15,0 0-15,0 0 0,22 0 16</inkml:trace>
  <inkml:trace contextRef="#ctx0" brushRef="#br0" timeOffset="102580.87">32364 8509 0,'21'0'16,"0"0"-1,0 0-15,0 0 0,1 0 16,-1 0-16,0-21 0,0 21 16,0-21-16,0 21 0,1-21 15,-1 21-15,-21-22 0,0 1 16,-21 21-1,-1 0 1,1 0-16,-21 0 0,21 0 0,-22 21 16,22 1-16,-21-1 0,21 0 15,0 0-15,-1 0 0,22 0 0,0 1 16,0-1-16,0 0 16,0 0-16,22 0 0,20-21 15,-21 0-15,0 21 0,22-21 16,-1 0-16,-21 0 0,21 0 15,-20 0-15,20 0 0,0-21 16,-21 0-16,22 21 0,-22-21 0,21 0 16,-21 0-16,1-1 0,20-20 15,-21 21-15,0-21 0,0 20 0,1-20 16,-1 0-16,0 21 0,-21-22 16,0 22-16,21 21 0,-21-21 15,-21 42 1,0 0-16,21 0 15,-21 1-15,-1-1 0,1 21 0,21-21 16,0 0-16,0 22 0,-21-22 16,21 0-16,0 0 0,0 22 15,-21-22-15,21 0 16,0 0-16,0 0 0,0 0 16,21-21-1,0 0-15,0 0 16,1 0-16</inkml:trace>
  <inkml:trace contextRef="#ctx0" brushRef="#br0" timeOffset="102748.77">32978 8488 0,'0'0'16,"-22"-21"-16,1 21 0,21-21 16,-21 21-16,42 0 31,22 0-31,-22 0 0,21 0 15,0 0-15,1 0 0,20 0 16,-20 0-16,20 0 0,-21-22 0,1 22 16</inkml:trace>
  <inkml:trace contextRef="#ctx0" brushRef="#br0" timeOffset="103604.65">29506 6604 0,'0'0'0,"0"-21"15,21 21 17,-21 21-17,22 0 1,-22 0-16,0 22 0,0-22 0,0 0 15,21 21-15,0-20 16,0-1-16,0 21 0,0-21 0,1 0 16,-1 22-16,0-22 0,0 0 15,0 0-15,0-21 0,1 21 0,-1 1 16,-21-1 0,-21-21 15,-1 0-31,1 0 15,0 0-15,-21 0 0,21 21 16,-22-21-16,22 0 0,-21 21 16,-1-21-16,1 0 0,-21 21 0,20 0 15,-20-21-15,-1 22 0,22-22 16,0 0-16,-1 21 0,1-21 0,21 0 16,0 0-16,-1 0 0,22 21 15,-21-21-15</inkml:trace>
  <inkml:trace contextRef="#ctx0" brushRef="#br1" timeOffset="143580.51">1228 741 0,'-22'0'0,"44"0"0,-44-21 0,1 21 0,0 0 0,0 0 16,0 0-16,0 0 0,-1 0 15,1 0-15,0 0 0,0 0 16,0 0 0,42 0 15,0 0-15,0 0-16,22 0 0,-22 0 0,21 0 15,0 0-15,1 0 0,-1-21 16,0 21-16,22 0 0,-22 0 0,1 0 15,-1 0-15,0 0 0,22 0 16,-22-22-16,0 22 0,-20 0 16,20 0-16,0 0 0,-21 0 15,1 0-15,-1 0 0,0 0 0,0-21 16,0 21-16,-21-21 31,0 0-15</inkml:trace>
  <inkml:trace contextRef="#ctx0" brushRef="#br1" timeOffset="144056.24">1714 445 0,'254'148'109,"-338"-169"-109,190 42 0,-382-169 0,594 296 0,-297-148 16,21 0-16,-20 0 0,-1 0 0,21 0 15,-21 0-15,0 0 0,1 0 16,-44 0 31,-20 0-47,21 0 0,0 21 16,0-21-16,-1 21 0,-20 0 15,21-21-15,0 21 0,0 1 0,-1-1 16,1 0-16,0 21 0,0-21 15,-21 1-15,20 20 0,1-21 0,0 0 16,0 0-16,0 1 16,21-1-16,0 0 0,-21 0 0,-1 0 15,44-42 17,-1 21-32</inkml:trace>
  <inkml:trace contextRef="#ctx0" brushRef="#br1" timeOffset="144876.76">3260 212 0,'0'0'0,"-22"0"16,1 0-16,21 21 15,-21 0-15,21 0 16,0 0-16,0 22 0,0-1 0,0-21 16,0 22-16,0-1 15,0 0-15,0 1 0,0 20 0,-21-21 16,21 1-16,0-1 0,-21 22 16,21-22-16,0 0 0,0 1 0,-21-1 15,21-21-15,0 0 0,0 22 16,0-22-16,0 0 0,0-42 47,0 0-47,0-1 15,0-20-15,0 21 16,0 0-16,0-22 0,0 22 16,0-21-16,21 0 0,0 20 15,-21-20-15,21 21 0,0-21 0,0 20 16,22 1-16,-22 0 0,0 0 15,21 0-15,-20 21 0,20 0 0,-21 0 16,21 0-16,-20 0 0,20 21 16,-21 0-16,0 0 0,0 0 0,1 22 15,-1-22-15,-21 0 0,0 21 16,0 1-16,0-22 0,0 21 0,0-21 16,-21 1-16,-1-1 0,22 0 15,0 0-15,-21 0 0,21 0 0,-21 1 16,21-44 15,21 22-15</inkml:trace>
  <inkml:trace contextRef="#ctx0" brushRef="#br1" timeOffset="145292.53">3852 826 0,'0'21'0,"21"-21"31,1 0-31,-1-21 0,0 21 0,0-22 16,0 1-16,0 21 0,1-21 15,-1 0-15,0 0 0,-21 0 0,21-1 16,-21 1-16,0 0 0,21 0 15,-21 0-15,0 0 0,0-1 16,0 1-16,-21 21 0,0 0 16,0 0-16,0 0 15,-1 0-15,1 21 0,0 1 16,21-1-16,-21 0 0,0 0 0,0 21 16,21 1-16,0-22 15,-22 21-15,22 1 0,-21-1 0,21 0 16,0-21-16,0 22 0,0-22 15,0 0-15,0 0 0,21 0 0,1-21 16,-1 0-16,0 22 0,0-22 16,0 0-16,22 0 0,-22 0 0,21-22 15,0 1-15,-20 0 0,20 0 16,0-21-16,-21 20 0,22 1 0</inkml:trace>
  <inkml:trace contextRef="#ctx0" brushRef="#br1" timeOffset="145569.37">4657 275 0,'0'-21'16,"0"42"-16,-22-63 0,1 42 15,0 0 1,0 21-16,21 0 16,0 22-16,0-22 0,-21 21 0,21 0 15,0 1-15,-21-1 0,21 0 16,0 1-16,0-1 0,0 0 0,0 1 15,0-1-15,-22-21 16,22 22-16,0-1 0,0-21 0,-21 21 16,21-20-16,0-1 0,0 0 15,0 0-15,0 0 0,21-21 32,1 0-32,-22-21 0,21 0 15,0 0-15,-21 0 0</inkml:trace>
  <inkml:trace contextRef="#ctx0" brushRef="#br1" timeOffset="145777.25">4297 656 0,'0'0'0,"0"21"31,21-21-16,0 0 1,0 0-16,0 0 0,1 0 0,-1-21 16,0 21-16,0 0 0,0-21 15,0 21-15,1-21 0,20 21 0</inkml:trace>
  <inkml:trace contextRef="#ctx0" brushRef="#br1" timeOffset="146260.97">4720 699 0,'0'0'0,"0"-22"15,0 1 1,0 0-1,21 21-15,0 0 16,1-21-16,-1 21 16,0 0-16,0 0 0,0 0 15,0 0-15,1 0 0,-1 0 16,0 21-16,0 0 0,0 0 16,0 1-16,1-1 0,-22 21 15,0-21-15,21 0 0,-21 1 16,0 20-16,0-21 0,0 0 0,0 22 15,0-22-15,0 0 0,0 0 16,-21 0-16,-1 0 16,22-42 15,0 0-31,0 0 16,0 0-16,0 0 0,0-1 15,0 1-15,0 0 0,0 0 16,0-21-16,22 20 0,-22 1 0,21 0 15,0 0-15,-21 0 0,21 0 0,0-1 16,0 1-16,1 0 16,-1 21-16,0-21 0</inkml:trace>
  <inkml:trace contextRef="#ctx0" brushRef="#br1" timeOffset="146684.81">5461 572 0,'-21'0'32,"0"0"-17,21 21-15,0 0 0,-22 0 16,22 0-16,-21 0 0,21 1 16,0-1-16,0 0 0,0 21 0,0-21 15,-21 1-15,21-1 0,0 21 16,0-21-16,0 0 0,0 1 0,21-1 15,-21 0-15,21-21 16,1 0-16,-1 21 0,0-21 0,0 0 16,0 0-16,0 0 0,1 0 15,-1 0-15,0-21 0,0 21 16,0-21-16,0 0 0,-21-1 0,22 22 16,-1-42-16,0 21 0,-21 0 15,0 0-15,0-22 0,0 22 0,0-21 16,0 21-16,0-22 0,0 22 15,0 0-15,-21 0 0,0 0 0,21-1 16,-22 1-16,1 21 0,0 0 16,0 0-16,-21 0 0,20 0 0,1 0 15,0 21-15,0 1 0,0-22 16,0 21-16,-1 0 0,22 0 16,0 0-16,0 0 15</inkml:trace>
  <inkml:trace contextRef="#ctx0" brushRef="#br1" timeOffset="147689.23">6159 804 0,'0'0'0,"22"-21"0,-1 21 0,0-21 16,0 21-16,0-21 16,0 0-16,1 21 15,-22-21-15,21 21 0,-21-22 16,0 1-16,0 0 0,0 0 15,0 0-15,0 0 16,0-1-16,-21 22 0,-1 0 16,1-21-16,0 21 0,0 0 15,0 0-15,0 0 0,-22 0 0,22 21 16,-21-21-16,21 22 0,-22-1 16,22 0-16,-21 0 0,21 0 15,-1 0-15,1 1 0,0-1 16,21 0-16,-21 0 0,21 0 15,0 0-15,21 1 16,0-22-16,0 0 16,1 0-16,20 0 0,-21-22 15,0 22-15,0-21 0,22 21 0,-22-21 16,0 0-16,0 21 0,0-21 0,1 0 16,-1 21-16,0-22 0,0 1 15,0 0-15,0 0 16,-21 0-16,22 21 0,-1-21 15,-21 42 17,0 0-17,0 0-15,0 0 0,0 0 16,0 1-16,0 20 0,0-21 0,0 21 16,0 1-16,0-1 0,0 0 15,0 22-15,0-22 0,-21 22 0,21-22 16,0 22-16,0-22 0,0 21 0,0-20 15,-22-1-15,22 22 0,-21-22 16,21 21-16,0-20 0,-21 20 16,21-20-16,-21-1 0,0 0 0,21 1 15,-21-1-15,-1-21 0,22 0 16,-21 0-16,0 1 0,0-1 0,0-21 16,0 0-16,-1 0 0,1 0 15,0 0-15,0-21 0,-21 21 0,-1-22 16,1 1-16,0-21 0,-1 21 0,1 0 15,0-22-15,-1 1 0,1 0 16,0-1-16,-1 22 0,22-21 0,0-1 16,0 22-16,21 0 0,0-21 15,0 21-15,0-1 0,0 1 0,0 0 16,21 0-16,0-21 0,21 20 16,-20 1-16,20 0 0,0-21 15,1 21-15</inkml:trace>
  <inkml:trace contextRef="#ctx0" brushRef="#br1" timeOffset="148109.07">6477 804 0,'21'0'15,"0"-21"1,0 21-16,1-21 0,-1 0 16,0 0-16,0 21 15,0-21-15,0-1 0,1 22 0,-22-21 16,21 21-16,-21-21 0,21 0 16,-21 0-16,0 0 15,-21 21 1,0 0-16,-1 0 0,1 0 15,0 0-15,0 0 0,0 0 0,21 21 16,-21 0-16,21 0 16,-22 0-16,22 0 0,-21 1 0,21 20 15,0-21-15,0 0 0,0 22 16,0-22-16,0 0 0,0 0 0,0 0 16,0 0-16,21-21 0,1 22 15,-1-22-15,0 0 0,0 0 0,0 0 16,0 0-16,1 0 0,20 0 15,-21-22-15,0 1 0,22 21 0,-22-21 16</inkml:trace>
  <inkml:trace contextRef="#ctx0" brushRef="#br1" timeOffset="148616.76">7133 487 0,'0'0'0,"0"21"0,-42 43 16,42-43-16,-21 0 0,-1 0 16,22 21-16,0-20 0,0-1 0,-21 21 15,21-21-15,-21 0 0,21 22 16,0-22-16,0 0 0,0 0 0,0 0 16,0 1-16,0-1 15,-21-21-15,21-21 47,0-1-47,0 1 16,0 0-16,0-21 0,0 21 15,21-1-15,-21-20 0,21 21 0,0 0 16,1-22-16,-1 22 0,0-21 16,0 21-16,0 0 0,22-1 0,-22 1 15,21 0-15,-21 0 0,22 21 16,-22 0-16,0 0 0,21 0 0,-21 0 15,1 21-15,-1 0 0,-21 0 16,0 1-16,21-1 0,-21 21 0,0-21 16,0 0-16,0 1 15,0 20-15,0-21 0,-21 0 0,0 0 16,21 1-16,-22-1 0,1 0 16,21 0-16,-21-21 0,21 21 0,-21-21 15,0 0 1,21-21-1,21 0 1,0 0-16</inkml:trace>
  <inkml:trace contextRef="#ctx0" brushRef="#br1" timeOffset="149141.47">7937 487 0,'0'0'0,"-63"0"31,63 21-31,-21-21 0,0 21 0,-1 0 0,22 1 16,-21-1-16,0 0 0,21 0 16,0 0-16,-21 0 0,0 1 15,21-1-15,0 21 0,0-21 0,0 0 16,0 1-16,0-1 0,0 0 0,0 0 15,0 0-15,0 0 16,21 1-16,0-22 0,0 0 16,0 0-16,22 0 0,-22 0 0,21 0 15,-21 0-15,22 0 0,-22-22 16,21 1-16,-21 0 0,22 21 0,-22-21 16,21-21-16,-21 20 0,1 1 15,-1 0-15,-21-21 0,0 21 0,21-22 16,-21 22-16,0 0 0,0-21 15,0 20-15,0 1 0,-21 0 0,21 0 16,-21 0-16,-1 21 0,1 0 16,-21 0-16,21 0 0,-22 0 15,22 0-15,-21 0 0,0 0 16,20 21-16,-20-21 0,21 21 0,-21 0 16,20 0-16,1-21 0,0 22 0,21-1 15,0 0-15,-21 0 0,21 0 16,0 0-16,0 1 0,0-1 0,0 0 15,0 0-15,0 0 0,21-21 16,0 21-16,0-21 0,1 0 0,-1 0 16,0 0-16,21 0 0,1 0 15</inkml:trace>
  <inkml:trace contextRef="#ctx0" brushRef="#br1" timeOffset="149564.23">8445 529 0,'22'-21'0,"-44"42"0,44-63 0,-22 21 31,0 42-15,0 0 0,0 0-16,-22-21 0,22 43 0,0-22 15,0 0-15,-21 0 0,21 0 16,-21 22-16,21-22 0,0 0 15,0 0-15,0 21 0,0-20 0,0-1 16,0 0-16,0 0 0,0 0 16,21-21-16,0 0 0,1 0 15,-1 0-15,0 0 16,0 0-16,0 0 0,0-21 0,1 0 16,-1 21-16,0-21 0,-21 0 15,21-1-15,0-20 0,0 21 0,1 0 16,-1 0-16,-21-22 0,21 22 15,-21 0-15,21 0 0,-21 0 0,0-1 16,0 1-16,0 0 16,-21 21 31,21 21-47,0 0 15</inkml:trace>
  <inkml:trace contextRef="#ctx0" brushRef="#br1" timeOffset="150164.89">9207 550 0,'0'0'0,"0"-21"16,0 0-16,-21 21 15,0 0-15,0 0 16,0 0-16,0 0 0,-1 0 16,1 21-16,0-21 0,21 21 15,-21-21-15,0 22 0,21-1 0,-21 0 16,21 0-16,0 0 16,0 0-16,0 1 15,21-22 1,0 21-16,0-21 15,0 21-15,0-21 0,1 0 16,-1 0-16,0 21 0,0-21 16,0 0-16,0 21 0,1-21 15,-22 21-15,21-21 16,-21 22-16,0-1 16,0 0-1,-21-21-15,-1 0 16,1 0-16,0 21 15,0-21-15,0 0 0,0 0 0,-1 0 16,-20 0-16,21 0 0,0 0 0,0 0 16,-1 0-16,1 0 15,0 0-15,0 0 0,0 0 16,0 0-16,-1 0 16,1 0-1,21-21-15,-21 21 63,21 21-63,0 0 31</inkml:trace>
  <inkml:trace contextRef="#ctx0" brushRef="#br1" timeOffset="154789.26">1228 2096 0,'-22'0'0,"44"0"0,-65 0 0,22 0 16,0 0-16,0 0 0,0 0 15,-22 0-15,22 0 0,0 0 16,0 0-16,0 0 0,-1 0 16,22 21 15,43 0-15,-22-21-16,21 0 15,1 0-15,-1 0 0,21 0 16,1 0-16,-1 0 0,1 0 0,21 0 15,-22 0-15,22 0 0,-22 0 16,1 0-16,-1 0 0,1 0 0,-22 21 16,22-21-16,-22 0 0,-21 0 15,21 0-15,-20 0 0,-1 0 0,0 0 16,0 0-16,-42 0 47,0-21-47,0 0 15,-1 21-15,1-21 16,0 21-16,0-22 0,0 1 16,21 0-1,-21 21-15,-1-21 16,22 0 0,22 21 30,-1 0-30,0 0-16,-21 21 0,21-21 16,0 0-16,0 21 0,1 0 15,-1-21 1,-21 21-16,21 1 16,-21-1-16,0 0 15,0 0-15,-21-21 16,0 21-16,-1 0 0,1 1 15,0-1-15,0 0 0,0-21 0,0 21 16,-22 0-16,22 0 0,0 1 16,0-1-16,0-21 0,-1 21 0,1 0 15,0-21-15,0 0 0</inkml:trace>
  <inkml:trace contextRef="#ctx0" brushRef="#br1" timeOffset="155525.19">3196 2053 0,'0'-21'31,"21"0"-31,0 21 0,1-21 16,-1 0-16,0-1 0,-21 1 16,21 0-16,0 0 15,-21 0-15,0 0 0,0-1 16,0 1-16,-21 21 31,0 0-31,0 0 0,0 0 0,-22 0 16,22 0-16,0 0 0,-21 0 15,20 21-15,1-21 0,0 22 0,0-22 16,0 0-16,21 21 0,0 0 16,0 0-16,0 0 15,21 0-15,0 1 16,21-1-16,-20-21 0,-1 21 0,21 0 16,-21 0-16,22 0 0,-22 1 15,21-1-15,-21 0 0,0 0 0,22 0 16,-43 0-16,21 1 0,-21-1 15,0 0-15,-21 0 16,0 0-16,-1 0 0,1 22 0,-21-43 16,0 21-16,-1 0 0,1 0 15,0 0-15,-1-21 0,1 0 0,21 0 16,-22 0-16,1 0 0,0 0 16,21 0-16,-1-21 0,-20 21 0,21-21 15,0 0-15,0 0 16,21 0-16,-22-1 0,22 1 0,0 0 15,0 0-15,0 0 16,0 0-16,22-1 0,-1 1 16,21 0-16,-21 0 0,0 21 15,22-21-15,-1 21 0,-21 0 0</inkml:trace>
  <inkml:trace contextRef="#ctx0" brushRef="#br1" timeOffset="155794.26">3746 2117 0,'0'0'0,"0"21"0,-21 0 16,21 0-16,-21 0 0,0-21 0,21 22 15,0-1-15,0 0 0,-21 0 16,0 0-16,21 0 15,0 1 1,0-44 31,0 1-47</inkml:trace>
  <inkml:trace contextRef="#ctx0" brushRef="#br1" timeOffset="156008.14">3831 1842 0,'-21'21'31,"21"0"32,21-21-63,0 0 0</inkml:trace>
  <inkml:trace contextRef="#ctx0" brushRef="#br1" timeOffset="156812.41">3979 2032 0,'0'0'16,"0"21"-16,21-21 16,1 0-16,-22 21 0,21-21 0,0 0 15,0 0-15,0 0 0,22 0 16,-22 0-16,0 0 0,21-21 16,-21 21-16,22-21 0,-22 21 15,21-21-15,-21 0 0,1 21 0,-1 0 16,0-21-16,-42 21 31,0 21-15,-1-21-16,1 21 0,0 0 15,-21 0-15,21 0 0,-1 1 0,1 20 16,-21-21-16,21 0 0,0 22 16,-1-22-16,1 21 0,0-21 0,0 0 15,0 1-15,21-1 0,0 0 16,-21 0-16,21-42 47,0 0-32,0 0-15,0-1 0,21 1 16,0 0-16,-21 0 0,21 0 0,-21 0 16,0-1-16,21 1 15,-21 0-15,21 21 0,-21-21 16,22 21-1,-1 21-15,0-21 16,-21 21-16,21 0 0,0-21 0,-21 22 16,21-1-16,-21 0 15,22-21-15,-22 21 0,21 0 16,0-21-16,0 0 0,0 0 0,22 0 16,-22 0-16,0 0 15,0 0-15,21 0 0,-20 0 0,20 0 16,0 0-16,-21-21 0,22 0 15,-22 0-15,21 21 0,-21-21 0,22-1 16,-22 1-16,0 0 0,0 0 0,0-21 16,1 20-16,-22 1 0,21 0 15,-21 0-15,0 0 0,0 0 0,-21 21 32,-1 0-32,1 21 15,0 0-15,0 0 0,0 0 16,0 0-16,-1 1 0,1-1 0,21 21 15,0-21-15,0 0 0,0 1 0,0-1 16,0 0-16,0 0 16,0 0-16,21 0 15,1-21-15,-1 0 16,0 0-16,0 0 0,0 0 0,0 0 16,1-21-16,-1 0 0,0 21 0,21-21 15</inkml:trace>
  <inkml:trace contextRef="#ctx0" brushRef="#br1" timeOffset="157068.26">5524 1947 0,'0'0'0,"22"0"0,-22 22 31,0-1-15,0 0-16,0 0 0,-22 0 0,1 22 15,21-22-15,-21 0 16,21 0-16,0 0 16,0 0-16,0 1 0,-21-1 15,21 0-15,21-21 47,0 0-47,0-21 0</inkml:trace>
  <inkml:trace contextRef="#ctx0" brushRef="#br1" timeOffset="157452.21">6075 1926 0,'-21'0'16,"-1"0"-1,1 0-15,0 0 0,0 0 16,0 21-16,-22-21 0,22 22 0,0-22 15,0 21-15,0-21 0,21 21 16,-21 0-16,21 0 16,21 0-1,0-21-15,0 0 16,21 0-16,-20 22 0,-1-22 0,21 0 16,-21 21-16,0 0 0,1-21 15,-1 0-15,0 0 0,0 21 0,0 0 16,-21 0-1,0 1 1,-21-22-16,0 0 16,0 0-16,0 21 0,-1-21 15,1 0-15,0 0 0,0 0 0,0 0 16,0 0-16,-1 0 0,1-21 16,0 21-16,21-22 15,0 1-15,-21 0 0,21 0 0,-21 0 16</inkml:trace>
  <inkml:trace contextRef="#ctx0" brushRef="#br1" timeOffset="157628.1">5482 1757 0,'-21'0'31,"42"0"32</inkml:trace>
  <inkml:trace contextRef="#ctx0" brushRef="#br1" timeOffset="158379.85">7048 2138 0,'22'-85'32,"-22"64"-32,0 0 0,0-21 15,0 20-15,0 1 0,0-21 0,0 21 16,0-22-16,0 22 0,-22-21 15,1 21-15,0 0 0,0-1 0,0 1 16,-22 0-16,22 21 16,-21 0-16,0 0 0,20 0 0,-20 21 15,0 0-15,-1 1 0,1-1 16,0 21-16,21-21 0,-22 22 0,22-22 16,0 21-16,0 0 0,21 1 0,0-22 15,0 21-15,0-21 0,0 1 16,0-1-16,0 0 0,21 0 0,0 0 15,0-21-15,0 0 0,22 0 16,-22 0-16,21 0 0,1 0 0,-22 0 16,21 0-16,0 0 0,22-21 0,-22 0 15,1 0-15,-1 0 0,0-1 16,1-20-16,-22 21 0,21-21 16,-21-1-16,22 1 0,-22 0 15,0-1-15,0-20 0,-21 20 0,0 1 16,0 0-16,21-1 0,-21 1 0,0 0 15,0 21-15,0-22 0,0 22 16,0 0-16,-21 21 16,21 21-16,-21 0 15,21 0-15,0 1 0,-21 20 0,21 0 16,-21 1-16,21-1 16,0 0-16,0 1 0,0-1 0,0 0 0,0 1 15,0-22-15,0 21 0,0-21 16,0 22-16,0-22 0,21 0 15,-21 0-15,21 0 0,0-21 16,0 0-16,0 0 16,1 0-16</inkml:trace>
  <inkml:trace contextRef="#ctx0" brushRef="#br1" timeOffset="158964.51">7535 1799 0,'0'0'0,"0"21"16,0 1-16,0-1 16,-21 0-16,21 0 15,-21 0-15,21 0 0,0 1 16,0-1-16,0 0 16,0 0-16,21-21 15,0 0 1,0 0-16,1 0 0,-1 0 0,21-21 15,-21 21-15,0-21 0,22 21 0,-22-21 16,0-1-16,0 1 0,0 0 16,1 0-16,-1 0 0,-21 0 0,0-1 15,0 1-15,0 0 0,0 0 16,-21 42 15,-1 0-31,1 0 16,21 1-16,-21-1 0,21 21 0,-21-21 15,0 22-15,21-1 0,0 0 16,0-21-16,0 22 0,-21-1 0,21 0 16,0 1-16,0-1 0,0 0 0,0 1 15,0 20-15,0-20 0,0-1 16,21 0-16,-21 1 0,0-1 0,0 0 16,0 1-16,21-22 0,-21 21 0,0-21 15,0 0-15,0 1 16,0-1-16,0 0 0,-21 0 0,0 0 0,-1-21 15,-20 0-15,21 0 0,-21 0 16,-1 0-16,22 0 0,-21 0 16,-1 0-16,1 0 0,0-21 0,-1 0 15,1 0-15,21 0 0,-21-22 0,20 22 16,1 0-16,0-21 0,0 20 16,21-20-16,0 21 0,0 0 0,0 0 15,0-22-15,0 22 0,21 0 16,0-21-16,0 20 0,1 1 0</inkml:trace>
  <inkml:trace contextRef="#ctx0" brushRef="#br1" timeOffset="159480.01">8086 1672 0,'0'85'32,"0"-64"-32,0 0 0,0 22 0,0-22 15,0 0-15,-22 0 0,22 0 0,0 0 16,0 1-16,0-1 0,0 0 16,0 0-1,-21-21 16,21-21-15,0 0-16,0 0 16,0-1-16,0 1 0,0 0 15,0-21-15,0 21 0,21-1 16,1-20-16,-1 21 0,0-21 0,0 20 16,0 1-16,22 0 0,-22 0 0,21 0 15,-21 21-15,0 0 0,22 0 16,-22 0-16,0 21 0,21 0 0,-20 0 15,-22 0-15,21 1 16,-21 20-16,21-21 0,-21 21 0,0-20 16,0-1-16,0 21 0,0-21 15,0 0-15,-21 1 0,0-1 16,-1 0-16,22 0 0,-21-21 16,0 0-16,21 21 15,-21-21-15,21-21 31,0 0-31,21 21 0,0-21 0</inkml:trace>
  <inkml:trace contextRef="#ctx0" brushRef="#br1" timeOffset="161216.45">8932 1630 0,'0'0'16,"0"-21"-16,0 0 0,-21 21 0,0-22 15,0 22-15,0 0 0,-1 0 16,1 0-16,0 0 0,0 0 0,0 0 16,0 0-16,-1 0 0,1 0 15,0 22-15,0-1 0,-21 21 0,20-21 16,1 0-16,0 22 0,21-22 0,0 21 16,-21-21-16,21 1 15,0 20-15,0-21 0,0 0 0,0 0 16,0 1-16,0-1 15,21-21-15,0 0 0,0 21 16,1-21-16,-1 0 0,0 0 0,0 0 16,0-21-16,0 21 0,1-21 15,-1-1-15,0 1 0,0 0 0,0 0 16,-21 0-16,21 0 0,1-22 16,-1 22-16,-21 0 0,0-21 0,0 20 15,21 1-15,-21 0 0,0 42 31,0 0-15,-21 1-16,21 20 16,0-21-16,0 0 0,0 0 0,-21 1 15,21-1-15,0 0 0,0 0 0,0 0 16,0 0-16,21-21 0,-21 22 16,21-22-16,0 0 0,0 0 15,0 0-15,1 0 0,-1 0 16,0 0-16,0 0 0,0 0 0,0-22 15,1 1-15,-1 0 0,0 0 16,0 0-16,0 0 0,-21-1 0,0 1 16,21-21-16,-21 21 0,22 0 0,-22-1 15,21 1-15,-21 0 16,0 42 0,0 0-1,0 1-15,0-1 0,0 0 0,-21 0 16,21 0-16,-22 0 0,22 22 0,-21-43 15,21 21-15,0 0 0,0 0 16,0 0-16,0 1 16,0-44 31,0 1-47,21 0 0,-21 0 0,0 0 15,22 0-15,-1-1 0,-21 1 16,21 0-16,-21-21 0,21 21 15,-21-1-15,21 22 0,-21-21 0,21 21 16,1 21 0,-22 1-1,0-1-15,21 0 0,-21 0 16,0 0-16,0 0 16,0 1-16,0-1 0,21 0 15,0-21 1,0 0-1,0 0 1,1 0 0,-1-21-16,0 21 0,-21-21 15,0-1-15,21 1 0,0 21 16,-21-21-16,21 0 0,-21 0 0,0 0 16,22-1-16,-22 1 0,21 0 15,-21 0-15,0 42 31,0 0-15,0 0-16,0 1 0,0-1 16,0 21-16,0-21 0,0 0 15,0 1-15,0-1 16,0 0-16,0 0 0,0 0 16,21-21-1,0 0-15,0 0 16,0 0-16,1 0 15,-1-21-15,-21 0 0,21 0 0,0 21 16,0-21-16,0-1 0,1 1 0,-1-21 16,0 21-16,-21 0 0,21-1 15,0 1-15,-21 0 0,0 42 32,0 0-17,0 1-15,0-1 16,0 0-16,0 0 0,0 0 15,0 0-15,0 1 0,0-1 16,21-21 0,1 0-1,-1 0-15,0 0 16,0 0-16,0-21 0,0-1 16,1 1-16,-22 0 0,21 0 15,0 0-15,-21 0 0,21-1 16,-21 1-16,21 0 0,-21 0 15,21 21-15,-21-21 0,22 0 16,-1 21 0,0-22 62,-21 1-47,-21 21-15,0 0-1,-1 21-15,1 1 0,0-22 16,21 21-16,-21 0 0,0 0 16,0 0-16,21 0 0,0 1 0,-22-1 15,22 0-15,-21 0 0,21 0 16,0 0-16,0 1 0,0-1 15,0 0-15,21-21 16,1 0-16,-1 0 16,0 0-16,0 0 0,0 0 15,0 0-15,1-21 16,-1 21-16,0-21 0,0-1 16,0 1-16,-21 0 0,21 0 15,1 0-15,-22 0 16,21-1-16,-21 1 0,0 0 0,0 0 15</inkml:trace>
  <inkml:trace contextRef="#ctx0" brushRef="#br1" timeOffset="161415.82">10139 1418 0,'0'0'15,"-21"0"-15,-1 0 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1:51:43.0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3048 1291 0,'0'-21'16,"0"0"0,-21 0-1,21 0 1,-21 21-16,21-22 0,0 1 15,0 0 1,0 0-16,0 42 63,0 0-48,0 0-15,0 1 0,0-1 16,0 0-16,0 0 0,0 0 15,0 22-15,0-22 0,0 21 0,0-21 16,0 22-16,0-1 0,0 21 16,0-20-16,0 20 0,0-20 0,0 20 15,0 1-15,0-1 0,0 1 16,0-1-16,0 1 0,-22-1 0,22 1 16,-21-1-16,21 1 0,0-1 15,0 1-15,0-1 0,0 1 0,0-1 16,0-21-16,0 22 0,0-22 15,0 1-15,0-1 0,0 0 0,0 1 16,0-1-16,0-21 0,0 0 16,0 0-16,-21 22 0,21-22 15,0 0-15,0-42 32,0 0-17,0 0-15,0-1 0,0-20 16,0 21-16,0-21 0</inkml:trace>
  <inkml:trace contextRef="#ctx0" brushRef="#br0" timeOffset="788.54">2921 1249 0,'0'0'15,"-21"0"1,21-21 31,21 21-31,0 0-1,0-21-15,0 21 16,1 0-16,-1 0 0,0 0 0,0 0 15,0 0-15,0 0 0,22 0 16,-22 0-16,21 0 0,1 0 0,-1 0 16,0 0-16,22 0 15,-1 0-15,1 0 0,20 0 0,1 0 16,0 0-16,-1 0 0,1 0 16,21 0-16,0 0 0,0 0 0,21 0 15,-22 0-15,22 0 0,0 0 16,0 0-16,-21 0 0,21 0 0,-21 0 15,21 0-15,0 0 0,21 0 16,-21 0-16,0 0 0,0 0 0,21 0 16,1 0-16,-1 0 0,0 0 15,-21 0-15,21 0 0,0 0 0,-21 0 16,0 21-16,0-21 0,0 0 16,0 0-16,0 0 0,-21 21 15,-21-21-15,21 0 0,-22 0 0,-20 0 16,20 0-16,-20 0 0,-1 21 15,-20-21-15,-1 0 0,22 0 0,-43 0 16,21 0-16,0 0 0,-20 0 16,-1 0-16,-42 0 47,-1 0-32</inkml:trace>
  <inkml:trace contextRef="#ctx0" brushRef="#br0" timeOffset="1236.29">8699 1249 0,'0'21'62,"0"0"-62,0 0 16,0 1-16,0 20 0,0-21 0,0 21 15,0-20-15,0 20 0,0 0 16,0 22-16,0-22 0,-21 22 0,21-1 16,0-21-16,0 22 0,-21-1 0,21 1 15,0-22-15,-21 22 16,21-1-16,0-20 0,0 20 0,0-21 15,0 1-15,0 20 0,0-20 16,0-1-16,0 0 0,0-21 0,0 22 16,0-22-16,0 0 0,0 0 0,0 0 15,-21-21 17,0 0-32,-1-21 15,1 0-15</inkml:trace>
  <inkml:trace contextRef="#ctx0" brushRef="#br0" timeOffset="2228.71">3006 2985 0,'0'21'32,"21"-21"-17,0 0 1,0 0-16,0 0 15,0 0-15,22 0 16,-22 0-16,21 0 0,1 0 0,-1 0 16,0 0-16,22 0 0,-1 0 15,1 0-15,20 0 0,1 0 0,0-21 16,-1 21-16,1 0 0,0-22 0,-1 22 16,22-21-16,0 21 0,21 0 15,0-21-15,0 21 0,21-21 0,0 21 16,-21 0-16,22-21 0,-1 21 15,21 0-15,-21-21 0,-21 21 0,21 0 16,-21 0-16,22 0 0,-22-22 0,0 22 16,0 0-16,-22 0 15,22 0-15,-21 0 0,-21-21 0,21 21 16,-22 0-16,1 0 0,-21 0 0,20 0 16,1 0-16,-22 0 0,1-21 15,21 21-15,-43 0 0,21 0 0,-20 0 16,-1 0-16,0 0 0,-20 0 15,20 0-15,-21 0 0,0 0 16,0 0-16,1 0 0,-22-21 16,21 21-16,0 0 15,0 0 1,0 0-16,0 0 16,1 0-1,-1 0-15,0 0 0,0 0 31,0 0-15,-21-21 62,-21 0-78</inkml:trace>
  <inkml:trace contextRef="#ctx0" brushRef="#br0" timeOffset="3308.81">4741 1609 0,'0'0'0,"0"-21"0,0-1 16,0 1 0,0 0-1,0 0 1,-21 21-1,0 21 1,21 0-16,-21 22 16,21-22-16,-21 21 0,21 0 0,-22 22 15,1-22-15,0 22 0,0-22 16,21 22-16,-42-22 0,20 0 16,1 22-16,0-22 0,0 0 0,-21 22 0,20-22 15,1 1-15,-21-1 0,21 0 16,0 1-16,-1-22 0,1 21 15,0-21-15,0 0 0,0 1 16,0-1-16,-1 0 0,1-21 0,0 0 16,0 0-1,21-21-15,0 0 0,-21-1 16,21 1-16,-21 0 0,-1-21 0,22 21 16,0-22-16,0 1 0,-21 21 15,21-22-15,0 1 0,0 0 0,0-1 16,0 22-16,0-21 0,0 21 15,0-22-15,0 22 0,21 0 0,-21 0 16,0 0-16,22 21 0,-1 0 0,-21-21 16,21 21-1,0 0-15,0 21 0,-21 0 0,21-21 16,-21 42-16,22-21 0,-1 1 16,-21-1-16,21 21 0,-21-21 0,21 22 15,0-22-15,-21 21 0,0-21 16,21 22-16,1-22 0,-1 21 0,-21-21 15,21 0-15,0 1 0,0-1 16,-21 0-16,21-21 0,1 21 0,-1-21 16,0 0-16,0 0 0,0 0 0,0 0 15,1 0-15,-1 0 0,0 0 16,0-21-16,21 0 0,-20 0 16,-1-1-16,0 1 0,21 0 15,-21-21-15,1 21 0,-1-22 0,0 22 16,0-21-16,0 21 0,-21-1 0,21-20 15,-21 21-15,22 21 0,-22-21 16,0 42 15,0 0-31,0 0 0,0 0 0,0 1 16,0-1-16,0 0 0,0 21 16,0-21-16,-22 1 0,22-1 0,0 21 15,0-21-15,-21-21 0,21 21 0,0 1 16,-21-22-16,21 21 15,0-42 17,0-1-32,0 1 0,0-21 15,0 21-15</inkml:trace>
  <inkml:trace contextRef="#ctx0" brushRef="#br0" timeOffset="3507.7">5016 1842 0,'0'0'0,"0"-22"0,0 44 78,0-1-62</inkml:trace>
  <inkml:trace contextRef="#ctx0" brushRef="#br0" timeOffset="4024.4">5630 2011 0,'21'-42'32,"-21"20"-32,-21 22 15,0 0-15,0 0 16,0 0-16,0 0 0,-22 0 0,22 0 16,0 0-16,-21 22 0,20-22 15,1 21-15,0-21 0,0 21 0,21 0 16,-21 0-1,21 0-15,0 1 0,0-1 16,21 0 0,0-21-16,0 21 0,0-21 15,1 21-15,-1 0 0,21-21 0,-21 22 16,0-22-16,22 21 0,-22-21 16,0 21-16,0 0 0,0-21 0,1 21 15,-1 0-15,-21 1 16,21-22-16,-21 21 0,0 0 15,0 0-15,-21-21 0,0 21 16,-22-21-16,1 21 0,0-21 0,-1 22 16,1-22-16,0 0 0,-22 0 0,22 0 15,-1 0-15,1 0 16,0 0-16,-1 0 0,22 0 0,0 0 16,0 0-16,0-22 0,0 22 15,-1-21-15,22 0 0,0 0 16,0 0-16,22 0 15,-1-1-15,0 22 16</inkml:trace>
  <inkml:trace contextRef="#ctx0" brushRef="#br0" timeOffset="4392.18">6138 1757 0,'-21'-42'31,"0"42"-31,21 21 16,-21 0-1,21 0-15,0 0 0,-21 0 16,21 22-16,0-1 0,0-21 0,0 22 15,0-1-15,0 0 0,0 1 0,-22-1 16,22-21-16,0 21 0,-21 1 16,21-22-16,0 21 0,0-21 15,0 1-15,0-1 0,0 0 0,0 0 16,0 0-16,0 0 16,21-21-1,1 0-15,-1 0 0,0-21 16,-21 0-16,21 0 15,0 0-15,-21 0 0</inkml:trace>
  <inkml:trace contextRef="#ctx0" brushRef="#br0" timeOffset="4605.07">5863 2032 0,'0'0'0,"21"0"31,0 0-31,1 0 0,-1 0 0,0 0 16,21 0-16,-21 0 0,22 0 15,-22 0-15,21 0 0,-21 0 0,22-21 16,-22 21-16,0-21 0,0 21 16,0-21-16,1 21 0,-22-22 15,21 22-15</inkml:trace>
  <inkml:trace contextRef="#ctx0" brushRef="#br0" timeOffset="5004.84">7281 1482 0,'0'-21'16,"0"42"31,0 0-47,0 0 0,0 0 0,-21 0 15,21 22-15,0-22 0,0 21 16,0-21-16,0 22 0,0-22 0,0 21 16,0-21-16,0 1 15,0 20-15,0-21 0,0 0 16,0 0-16,0 1 16,0-44 15</inkml:trace>
  <inkml:trace contextRef="#ctx0" brushRef="#br0" timeOffset="5280.68">7070 1926 0,'21'21'32,"0"-21"-32,0 0 0,0 0 0,0 0 15,1 0-15,-1 0 0,0 0 0,0 0 16,0 0-16,0 0 0,22 0 16,-22 0-16,0 0 0,0 0 15,0 0-15,1 0 0,-22-21 16,0 0-16,0 0 15,0 0 1</inkml:trace>
  <inkml:trace contextRef="#ctx0" brushRef="#br0" timeOffset="5567.5">6985 1503 0,'21'0'32,"0"0"-32,22 0 15,-22 0-15,0 0 0,21 0 16,1 0-16,-22 0 0,21 0 0,-21 0 15,0 0-15,22 0 0,-22 0 16,0-21-16,0 21 0,0 0 0,1 0 16,-1 0-16,0 0 0,-21-21 15</inkml:trace>
  <inkml:trace contextRef="#ctx0" brushRef="#br0" timeOffset="6369.05">7472 1312 0,'0'0'0,"-21"0"0,-1 0 15,22-21-15,-21 21 0,0 0 16,0 0-16,0 0 0,0-21 0,-1 21 15,1 0-15,0 0 16,0 0-16,0 0 0,0 0 0,-1 0 16,-20 0-16,21 0 0,0 0 15,0 21-15,-22-21 0,22 21 0,0-21 16,0 22-16,0-1 0,-1 0 0,1 0 16,0 0-16,0 0 0,0 1 15,0-1-15,-1 21 0,1 0 0,21-20 16,-21 20-16,21 0 0,0 1 15,0-1-15,0 0 0,0-21 0,0 22 16,0-1-16,0-21 0,0 22 16,0-22-16,21 21 0,0-21 0,1 0 15,-1 1-15,21-1 0,-21 0 16,0 0-16,22-21 0,-22 21 16,21 0-16,1-21 0,-22 22 0,21-22 15,0 0-15,1 0 0,-22 0 16,21 0-16,1 0 0,-1 0 0,-21 0 15,21 0-15,1 0 0,-1 0 0,-21 0 16,22 0-16,-22-22 0,21 22 16,0-21-16,-20 0 0,20 21 0,-21-21 15,0 0-15,0 0 0,22-1 16,-22-20-16,0 21 0,0 0 0,0-22 16,1 1-16,-22 21 0,21-21 15,-21-1-15,0 1 0,0 0 16,0-1-16,0 1 0,0 0 0,0 20 15,0-20-15,0 21 0,-21-21 16,-1 20-16,1 1 0,0 0 0,0 0 16,0 0-16,-22 21 0,22-21 15,-21-1-15,21 22 0,0-21 0,-22 21 16,22 0-16,-21 0 0,21-21 0,-22 21 16,22 0-16,-21 0 0,21 0 15,-22 0-15,22 0 0,-21-21 16,21 21-16,-22 0 0,22 0 15,0 0-15,-21 0 0,20 0 0,1 0 16,0 0-16,0 21 0,0-21 16,0 21-16,-1-21 0,1 21 15,0-21-15,21 22 0,-21-1 16,0-21-16,0 21 0,-1 0 16,1-21-16,0 21 0,0-21 15,0 0-15,0 0 0,-1 21 16</inkml:trace>
  <inkml:trace contextRef="#ctx0" brushRef="#br1" timeOffset="14831.48">14012 1397 0,'0'0'16,"-21"0"-16,0 0 0,0 0 0,0 0 15,-1 0-15,1 0 0,0 0 16,0 0 0,42 0 30,0 0-46,22 0 16,-22 0-16,21 0 0,0 0 0,22 0 16,-22 0-16,22 0 0,-22 0 0,22 0 15,-1 0-15,-21 0 0,1 0 16,-1 0-16,0 0 0,1 0 0,-1 0 16,-21 0-16,0 0 0,1 0 15,-1 0-15,0 0 0,-21-21 16,21 21-1,-21-21 17,0 0-17,-21 21 1</inkml:trace>
  <inkml:trace contextRef="#ctx0" brushRef="#br1" timeOffset="15336.11">14563 1101 0,'-22'0'31,"22"21"-16,0 0 1,0 0-16,0 0 16,22 1-16,-1-1 15,0 0-15,0-21 16,0 21-16,0 0 0,1-21 0,-1 0 16,0 21-16,0-21 0,21 0 0,-20 0 15,-1 0-15,0 22 0,0-22 16,0 0-16,0 0 0,1 0 15,-44 0 32,1 21-47,0-21 0,21 21 16,-21-21-16,0 21 0,-22-21 16,22 21-16,0 0 0,0 1 0,0-22 15,-22 21-15,22 0 16,0 0-16,-21 0 0,21 0 0,-1 1 15,1-1-15,0 0 0,0 0 0,0 0 16,0-21-16,21 21 16,0-42 15,21 0-31,0 21 16</inkml:trace>
  <inkml:trace contextRef="#ctx0" brushRef="#br1" timeOffset="15968.21">16002 1016 0,'0'-21'0,"0"42"0,21-42 0,0 0 16,-21 0 0,21-1-16,1 1 0,-22 0 15,0 0-15,21 0 16,-21 0 0,-21 21-1,-1 0-15,1 0 16,0 0-16,0 0 0,0 0 15,0 21-15,-22-21 0,22 21 0,0 0 16,0 0-16,0-21 0,-1 21 16,1 1-16,0-1 0,0-21 0,21 21 15,-21 0-15,21 0 16,0 0-16,0 1 16,0-1-16,21-21 15,0 21-15,0-21 0,0 21 0,1 0 16,-1-21-16,0 21 0,0 1 15,21-22-15,-20 21 0,-1 0 16,0-21-16,0 21 0,0 0 0,0-21 16,-21 21-16,0 1 0,22-22 15,-22 21-15,0 0 0,0 0 0,-22 0 16,1 0-16,0-21 0,0 22 16,0-22-16,0 21 0,-22-21 15,1 0-15,21 21 0,-22-21 0,1 0 16,0 0-16,21 0 0,-22 0 15,22 0-15,-21 0 0,21 0 0,-1 0 16,1 0-16,0 0 0,21-21 0,-21 0 16,0-1-16,21 1 15,0 0 1,21 0-16,0 0 16,21 0-16,-20 21 0</inkml:trace>
  <inkml:trace contextRef="#ctx0" brushRef="#br1" timeOffset="16332.63">16489 889 0,'0'0'0,"0"-42"31,0 63-15,-21-21 0,21 42-16,-22-21 0,22 1 15,0 20-15,0-21 0,-21 21 0,21 1 16,-21-22-16,0 21 0,21 1 16,-21-22-16,21 21 0,-21-21 0,21 0 15,-22 1-15,1-1 0,21 0 16,0 0-16,0 0 0,-21-21 0,21 21 15,-21-21-15,21 22 16,0-44 15,0 1-15,0 0-16</inkml:trace>
  <inkml:trace contextRef="#ctx0" brushRef="#br1" timeOffset="17032.21">16171 1185 0,'21'0'16,"1"0"-16,-1 0 15,0 0-15,21 0 0,-21 0 16,22 0-16,-22 0 0,21 0 0,-21-21 15,1 21-15,20 0 0,-21 0 16,0 0-16,0-21 0,1 21 0,-1 0 16,0 0-16,0 0 0,-21-21 0,21 21 15,0 0 1,-21-21-16,22 21 31,-1 0 0,-21 21 16,0 0-31,0 0-16,0 0 16,-21 1-16,21-1 0,-22 0 15,22 0-15,0 0 0,0 0 16,0 1-16,0-1 15,0 0-15,22 0 16,-1-21 0,0 0-16,0 0 15,0 0-15,0 0 0,1 0 0,-1 0 16,0 0-16,0-21 0,0 21 16,0-21-16,1 0 0,-1 21 0,0-22 15,0 1-15,0 0 16,-21 0-16,21 0 0,-21-22 0,0 22 15,0 0-15,0 0 0,0 0 16,0 0-16,-21-1 0,0 1 0,21 0 16,-21 0-16,0 21 0,0 0 15,-1 0-15,1 0 0,0 0 16,-21 0-16,21 0 16,-1 0-16,1 21 0,0 0 0,21 0 15,0 1-15,-21-22 16,21 21-16,0 0 0,21-21 31,0 0-31,0 0 0</inkml:trace>
  <inkml:trace contextRef="#ctx0" brushRef="#br1" timeOffset="17591.89">17230 1080 0,'0'0'16,"0"-22"0,0 1-16,0 0 15,21 21 1,0-21-16,0 21 15,0 0-15,0 0 16,1 0-16,-1 0 0,0 0 16,0 0-16,-21 21 0,21 0 15,0-21-15,-21 21 0,0 1 0,22-1 16,-22 21-16,21-21 0,-21 0 16,0 1-16,0-1 0,0 0 0,0 0 15,0 0-15,0 0 0,0 1 16,0-1-16,-21 0 0,-1-21 15,22 21-15,-21-21 16,0 0 0,21-21 15,0 0-31,0 0 16,0-1-16,21 1 15,0 0-15,1 0 0,-22 0 0,21 0 16,0-1-16,0 1 0,0 0 15,-21 0-15,21 21 0,1-21 0,-1 21 16,0-21-16,0 21 16,-21-22-16,21 22 15,0 0-15,1 0 0,-22-21 16,21 21-16,0 0 16,0 0-16</inkml:trace>
  <inkml:trace contextRef="#ctx0" brushRef="#br1" timeOffset="18144.57">17865 1185 0,'21'0'16,"0"0"-16,0 0 15,0 0 1,0 0-16,1 0 0,-1 0 16,0 0-16,0 0 0,0-21 15,0 0-15,1 21 0,-22-21 0,21 21 16,-21-21-16,21 21 0,-21-21 16,0-1-16,0 1 0,0 0 15,-21 21 1,0-21-16,-1 21 15,1 0-15,0 0 16,0 0-16,0 21 0,0-21 0,-1 21 16,22 0-16,-21-21 0,0 22 15,0-1-15,21 0 0,0 0 16,0 0-16,-21 0 0,21 1 0,0-1 16,-21 0-16,21 0 0,0 0 15,0 0-15,0 1 0,0-1 16,21-21-1,0 21-15,0-21 0,0 0 16,0 0-16,1 0 16,-1 0-16,0 0 0,0 0 15,0 0-15,0 0 16,1 0-16,-22-21 0,21 21 0,0 0 16,0 0-16,-21-21 0,21 21 15,0-22 1,1 1-16,-1 21 15</inkml:trace>
  <inkml:trace contextRef="#ctx0" brushRef="#br1" timeOffset="19408.27">19240 953 0,'0'-43'31,"0"22"-31,0 0 0,0 0 0,0 0 16,-21 42 31,0 0-47,21 21 0,-21-21 15,21 22-15,-21-1 0,21 0 16,-21 1-16,-1-1 0,22 0 0,0 1 16,-21-22-16,21 0 0,-21 21 0,21-20 15,-21-1-15,21 0 0,0 0 16,0 0-1,-21-21-15</inkml:trace>
  <inkml:trace contextRef="#ctx0" brushRef="#br1" timeOffset="20076.03">18838 1164 0,'0'0'0,"21"0"32,1 0-32,-1 0 0,0 0 15,0 0-15,21 0 0,1 0 16,-22 0-16,21 0 0,22 0 0,-22 0 0,22-21 16,-22 0-16,21 21 0,1-21 15,-22 0-15,1-1 0,20 1 16,-42 0-16,22-21 0,-22 21 15,0-1-15,0-20 0,-21 21 0,0 0 16,0-22-16,0 22 0,0 0 16,-21 0-16,21 0 0,-21 21 15,0 0-15,-1 0 16,1 21-16,0 0 0,21 0 16,0 0-16,-21 22 0,21-1 15,-21 0-15,21 1 0,-21-1 16,21 0-16,0 1 0,0-1 0,-22 0 15,22 1-15,-21-22 0,21 21 0,-21-21 16,21 22-16,-21-22 16,21 0-16,0 0 0,0 0 15,-21-21-15,21 22 16,0-44 0,0 1-1,0 0-15,0 0 16,21 0-16,0-22 0,-21 22 0,21 0 15,22 0-15,-22-21 0,0 20 16,21 1-16,1 0 0,-1 0 16,-21 0-16,21 0 0,1 21 0,-1 0 15,-21 0-15,0 0 0,22 0 16,-22 21-16,-21 0 0,0 0 0,21 0 16,-21 0-16,0 1 0,0-1 15,0 0-15,0 0 0,-21 0 0,21 0 16,-21-21-16,0 22 0,21-1 15,-22-21-15,1 21 0,0-21 16,21-21 31,21 21-47</inkml:trace>
  <inkml:trace contextRef="#ctx0" brushRef="#br1" timeOffset="20479.96">20151 1207 0,'21'0'16,"0"0"-16,0 0 16,0 0-16,0 0 15,1 0-15,-1-22 0,0 22 16,0-21-16,0 21 15,0-21-15,-21 0 16,0 0-16,0 0 0,0-1 16,-21 22-1,0 0-15,0 0 0,0 0 0,0 0 16,-1 0-16,1 0 0,0 22 16,0-1-16,0 0 0,0 0 0,-1 0 15,22 0-15,-21 22 0,21-22 16,-21 21-16,21-21 0,0 1 0,0 20 15,0-21-15,0 0 0,0 0 16,0 1-16,21-1 0,0-21 16,1 0-16,20 0 0,-21 0 15,21 0-15,-20 0 0,20 0 16,0 0-16,1 0 0,-1 0 0,0-21 16,-21-1-16,22 22 0,-22-21 15,21 0-15</inkml:trace>
  <inkml:trace contextRef="#ctx0" brushRef="#br1" timeOffset="23395.84">22394 1185 0,'0'0'0,"-21"-21"31,0 21-31,0 0 0,0 0 0,-1 0 16,1 0-16,0 0 0,0 21 15,0 1-15,0-1 0,-1-21 16,1 21-16,0 0 0,0 0 0,0 0 16,0 1-16,-1-1 0,1 0 15,21 0-15,0 0 0,-21-21 0,21 21 16,0 1-16,0-1 16,21-21-1,0 0-15,1 0 0,-1 0 16,0 0-16,0 0 0,0 0 15,0 0-15,1-21 0,-1-1 0,0 22 16,0-21-16,0 0 0,0 0 16,1 0-16,-22 0 0,21-1 0,0 1 15,0 0-15,-21 0 0,0 0 16,0 0-16,0-1 0,0 1 16,-21 42 30,21 1-46,0-1 0,-21 0 0,21 0 16,-21 0-16,21 0 0,0 1 16,0-1-16,0 0 0,0 0 15,0 0-15,0 0 16,21-21 0,0 0-16,0 0 15,0 0-15,0 0 16,1 0-16,-1 0 0,0-21 0,-21 0 15,21 0-15,0 0 0,0 0 0</inkml:trace>
  <inkml:trace contextRef="#ctx0" brushRef="#br1" timeOffset="23716.66">22966 656 0,'0'0'0,"-21"0"16,-1 0 0,22 21-16,-21 1 0,0-1 0,0 0 15,0 21-15,21 1 0,-21-1 16,-1 0-16,1 1 0,0 20 0,0-21 16,0 1-16,0-1 15,-1 0-15,1-20 0,0 20 0,21-21 16,-21 21-16,21-20 0,-21-1 15,21 0-15,0 0 0,0 0 0,0 0 16,0 1 0,21-22 15,0 0-31,0 0 0,0-22 16,1 22-16</inkml:trace>
  <inkml:trace contextRef="#ctx0" brushRef="#br1" timeOffset="24264.34">23262 1207 0,'0'0'0,"0"-22"0,0 1 16,0 0-16,0 0 15,0 0-15,0 0 16,-21 21-1,0 0-15,0 0 0,-1 0 16,1 21-16,0-21 0,0 21 16,0 0-16,0 0 0,-1 0 0,1 22 15,0-22-15,21 0 16,-21 0-16,21 0 0,-21 1 0,21-1 16,0 0-16,0 0 0,0 0 15,0 0-15,21-21 16,0 0-16,0 0 15,0 0-15,1 0 0,-1 0 16,0 0-16,0 0 0,0-21 16,0 0-16,1 21 0,-1-21 15,-21 0-15,21 0 0,-21-1 16,21 1-16,-21 0 0,0 0 0,0 0 16,21 0-16,-21-1 15,0 44 16,0-1-31,-21-21 0,21 21 0,0 0 16,0 0-16,0 0 0,-21 1 16,21-1-16,0 0 0,0 0 0,0 0 15,0 0-15,21 1 16,0-22 0,0 0-16,1 0 0,-1 0 15,0 0-15,0 0 0,0 0 0,0-22 16,1 1-16,20 21 0,-21-21 15,0 0-15</inkml:trace>
  <inkml:trace contextRef="#ctx0" brushRef="#br1" timeOffset="24588.18">22669 847 0,'22'0'16,"20"0"-16,-21 0 15,21 21-15,1-21 0,-1 0 16,0 0-16,1 0 0,-1 0 15,0 0-15,1 0 0,-1 0 0,0 0 16,-20 0-16,20 0 0,-21 0 16,0-21-16,0 21 0,1 0 0,-1 0 15</inkml:trace>
  <inkml:trace contextRef="#ctx0" brushRef="#br1" timeOffset="25400.14">15282 1905 0,'0'0'15,"0"-21"-15,0-43 16,0 43-16,-21 21 31,0 0-15,0 21-16,0 1 15,21-1-15,-22 0 0,1 0 0,21 21 16,0-20-16,-21 20 0,21-21 16,-21 0-16,21 0 0,0 22 0,0-22 15,0 0-15,0 0 16,21 0-16,21-21 0,-20 0 0,20 0 16,0 0-16,1 0 0,-1 0 0,0 0 15,1 0-15,20-21 0,-21 21 16,1-21-16,-1 0 0,-21 0 15,22 21-15,-22-21 0,0-1 0,-21 1 16,0 0-16,0 0 0,0 0 16,0-22-16,0 22 0,0 0 0,0 0 15,0 0-15,0 0 0,0-1 16,0 1-16,0 42 78</inkml:trace>
  <inkml:trace contextRef="#ctx0" brushRef="#br1" timeOffset="25720.95">16044 1757 0,'-21'0'15,"21"21"-15,-21 0 0,0 0 0,21 1 16,0 20-16,0-21 0,-21 21 16,-1 1-16,22-22 0,-21 21 0,21 1 15,-21 20-15,0-21 0,0 1 16,21 20-16,-21 1 0,-1-1 16,1 1-16,0-1 0,0 1 0,-21-1 15,20 1-15,1-22 0,0 22 16,0-22-16,0 21 0,0-20 0,-1-1 15,1 0-15,0 1 0,21-1 0,0-21 16,-21 22-16,21-22 0,0 0 16,-21-21-16,21 21 0,0-42 31,21 0-31,0 0 0,0-1 16,0-20-16,1 0 0</inkml:trace>
  <inkml:trace contextRef="#ctx0" brushRef="#br1" timeOffset="26100.73">15960 2053 0,'0'0'0,"0"-21"16,0 0-16,0 0 0,0 0 0,0-1 15,0 1-15,0 0 16,21 0-16,0 21 0,-21-21 15,21 21-15,0-21 0,22-1 16,-22 22-16,0 0 0,21 0 0,1 0 16,-22 0-16,21 0 15,-21 0-15,0 22 0,1-1 0,-1-21 16,0 42-16,-21-21 0,0 0 0,0 1 16,0-1-16,0 0 0,-21 0 15,0 0-15,-1 0 0,1 1 0,-21-1 16,21-21-16,-22 21 0,22 0 15,-21-21-15,21 0 0,-22 21 0,22-21 16,0 0-16,0 0 16,21 21-1,21-21 17,0 0-32,0-21 15</inkml:trace>
  <inkml:trace contextRef="#ctx0" brushRef="#br1" timeOffset="27017.19">16806 1863 0,'-63'0'16,"42"0"-16,-1 0 15,1 21-15,0 0 0,21 0 16,-21 0-16,0 1 0,0-1 16,-1 0-16,22 0 0,0 21 0,-21-20 15,21-1-15,-21 0 0,21 0 0,0 0 16,0 0-16,0 1 16,21-1-16,0-21 15,1 0-15,-1 0 0,0 0 16,0 0-16,21 0 0,-20 0 0,-1-21 15,21 21-15,-21-22 0,22 1 0,-22 0 16,0 0-16,0 0 0,0 0 16,0-1-16,-21-20 0,0 21 0,0 0 15,0-22-15,0 22 0,0 0 16,0 0-16,-21 0 0,0 0 16,0 21-16,0 0 0,0 0 0,-1 0 15,1 0-15,0 0 0,0 0 16,0 0-16,0 0 0,-1 21 0,22 0 15,0 0-15,0 0 16,22-21 0,-1 0-16,0 0 0,21 0 15,-21 0-15,1 0 0,-1 0 16,21 0-16,-21 0 0,0-21 0,1 21 16,20 0-16,-21-21 0,0 21 15,22 0-15,-22-21 0,0 21 16,0 0-16,0 0 15,-21 21-15,0 0 16,0 0-16,0 0 0,0 1 0,0-1 16,0 0-16,0 0 0,0 0 15,0 0-15,0 1 0,0-1 0,0 0 16,-21 0-16,21 0 16,0 0-16,-21-21 0,21 22 0,0-1 15,0-42 48,0-1-63,0 1 15,0 0-15,0 0 0,0 0 0,0 0 16,0-1-16,21-20 0,0 21 16,0-21-16,1 20 0,20 1 0,0-21 15,1 21-15,-1 0 0,0 21 0,1-22 16,-1 22-16,0 0 0,1 0 15,-22 0-15,21 22 0,-21-1 0,0 0 16,1 0-16,-1 0 0,-21 0 16,21 1-16,-21 20 0,0-21 0,0 0 15,0 0-15,0 1 0,-21-1 16,0 0-16,-1 0 0,1 0 16,21 0-16,-21-21 0,0 0 15,21 22-15,-21-22 16,21-22-1,0 1-15</inkml:trace>
  <inkml:trace contextRef="#ctx0" brushRef="#br1" timeOffset="28281.02">18584 1905 0,'0'0'0,"0"21"0,21-21 16,-21 21-16,22-21 16,-1 0-16,0 0 15,0 0-15,0 0 0,0 0 16,1 0-16,-1 0 0,0 0 0,21-21 15,-21 0-15,22 21 0,-22-21 16,0 0-16,0 21 0,0-21 0,1-1 16,-1 1-16,0 0 0,0 0 15,-21 0-15,0 0 0,0-1 16,0 1-16,0 0 16,0 42-1,-21 0-15,0 1 16,0 20-16,21-21 0,-22 21 15,1 1-15,0-1 0,21 0 0,0 1 16,-21-1-16,0 0 0,21-20 16,0 20-16,0 0 0,-21-21 0,21 1 15,0 20-15,0-21 0,0 0 16,0 0-16,0 1 0,0-1 0,-22 0 16,22 0-16,-21-21 31,0 0-16,0-21-15,0 21 16,21-21-16,-21 0 0,-1-1 0,22 1 16,-21 0-16,0 21 0,0-21 0,0 0 15,21 0-15,-21 21 0,21-22 16,-22 22-16,1 0 16,21 22-1,0-1-15,0 0 16,21 0-16,-21 0 15,22-21-15,-1 21 0,0-21 0,0 0 16,0 22-16,0-22 0,1 0 16,20 0-16,-21 0 0,21 0 15,1 0-15,-1 0 0,0 0 0,1-22 16,-1 22-16,-21-21 0,22 0 16,-1 21-16,-21-21 0,21 0 0,-20 0 15,-1-1-15,0 1 0,0 0 0,0 0 16,-21 0-16,0 0 0,0-1 15,-21 22 17,0 22-17,21-1-15,0 0 0,-21 0 16,0 0-16,21 0 16,-22 1-16,22-1 0,0 0 15,0 0-15,-21-21 16,21 21-16,0-42 47,0 0-47,21 0 15,1 0-15,-22-1 0,21 1 16,0 0-16,0 0 0,0 0 16,22 0-16,-1-22 0,0 22 0,1 0 15,-1 0-15,0 0 0,1-1 16,-1 22-16,0 0 0,1 0 0,-1 0 15,-21 0-15,0 0 0,0 22 16,-21-1-16,0 0 0,0 21 0,0-21 16,0 1-16,0-1 0,-21 0 15,0 0-15,21 21 0,-21-42 0,0 22 16,0-1-16,21 0 0,0 0 16,-22-21-16,1 0 15,21 21-15,0-42 47,21 21-47,1 0 0</inkml:trace>
  <inkml:trace contextRef="#ctx0" brushRef="#br1" timeOffset="28908.23">20510 2180 0,'0'0'0,"0"-21"0,0 0 16,0 0 0,0 0-1,-21 21-15,21-22 0,-21 22 0,0-21 0,21 0 16,-21 21-16,0 0 0,-1-21 16,1 21-16,0 0 0,0 0 15,0 0-15,0 0 0,-22 0 0,22 21 16,0 0-16,-21-21 0,20 21 15,-20 1-15,21-1 0,0 0 0,0 0 16,-1 0-16,1 0 0,0 1 16,21-1-16,0 0 0,0 0 0,0 0 15,0 0-15,0 1 0,21-1 32,0-21-32,1 0 0,-1 0 0,0 0 15,0 0-15,0 0 0,0-21 16,1 21-16,-1-22 0,0 1 0,21 0 15,-21 0-15,1 0 0,20 0 0,-21-1 16,0-20-16,22 21 0,-22-21 16,0 20-16,0-20 0,0 0 0,-21-1 15,21 1-15,1 0 0,-1-1 16,-21 1-16,0 21 0,21-21 0,-21 20 16,0 1-16,21 0 0,-21 42 31,-21 0-31,0 22 0,0-22 15,-1 21-15,22 1 0,-21-1 0,0 0 16,0 1-16,21-1 16,-21 0-16,21-21 0,0 22 0,0-22 15,0 21-15,-21-21 0,21 1 0,0-1 16,0 0-16,0 0 16,0 0-16,21-21 46,0 0-46,0-21 0,0 21 16,-21-21-16</inkml:trace>
  <inkml:trace contextRef="#ctx0" brushRef="#br1" timeOffset="29305">20849 2180 0,'-21'0'15,"21"21"-15,21-21 32,0 0-32,0 0 15,1 0-15,-1-21 0,0 21 16,0-21-16,0 21 16,0-21-16,1 21 0,-1-21 0,0 0 15,-21-1-15,0 1 16,0 0-16,0 0 0,-21 21 31,0 0-31,-1 0 0,1 0 0,0 21 16,-21 0-16,21 0 0,-1 1 0,-20-1 15,21 0-15,0 0 0,21 0 16,-21 0-16,-1 1 0,22-1 0,0 0 16,0 0-16,0 0 0,0 0 15,0 1-15,22-22 16,-1 21-16,0-21 0,0 0 15,0 0-15,0 0 0,1 0 16,20 0-16,-21 0 0,21-21 0,-20 21 16,20-22-16,-21 1 0,21 21 15</inkml:trace>
  <inkml:trace contextRef="#ctx0" brushRef="#br1" timeOffset="29876.15">21399 2096 0,'0'0'0,"-21"0"0,21-22 0,0 1 31,21 21-31,1-21 0,-1 21 16,0 0-16,0 0 0,0 0 16,0 0-16,1 0 0,-1 0 0,0 0 15,0 0-15,0 0 0,0 0 16,-21 21-16,22 0 0,-22 1 0,0-1 15,0 0-15,0 0 0,0 0 16,-22 0-16,1 1 0,0 20 0,0-21 16,0 0-16,0 0 0,-1-21 0,1 22 15,0-1-15,0 0 0,0 0 16,0-21-16,-1 21 0,44-42 62,-1 0-62,0 21 0,0-21 16,0 0-16,0-1 0,22 1 0,-22-21 16,21 21-16,-21 0 0,22-1 15,-1-20-15,-21 21 0,0 0 0,22 0 16,-22-1-16,0 22 16,-42 0 15,0 0-31,0 22 0,-1-1 0,1 0 15,0 0-15,0 0 16,0 0-16,21 1 0,0-1 16,0 21-16,0-21 0,0 0 0,0 1 15,0-1-15,0 0 16,0 0-16,0 0 0,21-21 0,0 0 16,0 0-16,0 0 0,22 0 15,-22 0-15,0 0 0,0-21 0,22 21 16,-22-21-16,0 0 0</inkml:trace>
  <inkml:trace contextRef="#ctx0" brushRef="#br1" timeOffset="61472.64">21632 1164 0,'0'-21'47,"0"0"-47,0 0 15,0 0 1,0-1 0,-21 22-16,0-21 0,0 21 0,0 0 15,-1-21-15,1 21 0,0 0 16,-21 0-16,21 0 0,-1 0 0,1 0 15,-21 0-15,21 0 0,0 21 16,-1 0-16,1 1 0,0-22 0,0 21 16,0 0-16,21 0 0,-21 21 15,21-20-15,-22-1 0,22 0 16,-21 0-16,21 0 0,0 0 16,0 1-16,0-1 0,0 0 15,21 0 1,1-21-16,-1 0 0,0 0 15,0 0-15,0 0 16,0 0-16,1 0 0,-1 0 0,0-21 16,0 21-16,0-21 0,0 0 0,22-1 15,-22 22-15,0-21 0,0-21 16,22 21-16,-22 0 0,21-22 0,-21 22 16,0-21-16,22-1 0,-22 1 15,0 0-15,0-1 0,0 1 0,1 0 16,-1 21-16,-21-22 15,0 22-15,21-21 0,-21 21 0,0-1 16,0 1-16,0 0 16,0 0-16,-21 21 31,0 21-31,-1 0 0,22 22 16,-21-22-16,0 21 0,0 0 15,21 1-15,0-1 0,-21 0 0,21 1 16,-21-1-16,21 0 0,0 1 15,0-1-15,0-21 0,0 0 0,0 22 16,0-22-16,0 0 16,21 0-16,0-21 0,0 0 15,0 21-15,0-21 0,1 0 0,-1 0 16,21 0-16,-21 0 0,22-21 16,-1 21-16,-21-21 0,21 0 0</inkml:trace>
  <inkml:trace contextRef="#ctx0" brushRef="#br1" timeOffset="71681.53">14541 3725 0,'-21'0'78,"21"-21"-78,-21 21 16,0 0-1,0 0 1,0 0-1,-1 0-15,1 0 0,0 0 16,0 0-16,0 0 0,0 0 0,-22 0 16,1 0-16,21 0 0,-22 0 0,1 0 15,21 0-15,-21 0 0,20 0 16,1 0-16,-21 0 0,21 0 0,0 0 16,-1 0-16,1 0 15,42 0 63,1 0-62,20 0-16,-21 0 0,0 0 0,22 0 16,-1 0-16,0 0 0,1 0 15,-1 0-15,21 0 0,-20 0 0,-1 0 16,0 0-16,1 0 0,-1 0 0,0 0 15,1 0-15,-1 0 0,0-21 16,-20 21-16,-1 0 0,21 0 0,-21 0 16,0 0-16,1 0 0,-1 0 15,-42 0 79,21-21-78,-22 21-16,22-21 15</inkml:trace>
  <inkml:trace contextRef="#ctx0" brushRef="#br1" timeOffset="72244.19">14647 3302 0,'0'0'0,"-21"0"0,0 0 16,21 21 15,0 0-16,0 1-15,0-1 16,0 0-16,21 0 0,0-21 0,0 21 16,-21 0-16,22 1 0,-1-1 0,21 0 15,-21 0-15,0-21 16,1 21-16,-1 0 0,21-21 0,-21 0 16,0 22-16,1-22 0,20 0 15,-21 0-15,21 0 0,-20 0 0,-1 0 16,0 0-16,21 0 0,-21 0 0,1 0 15,-1 0-15,-21-22 0,21 22 16,-21-21 0,-21 21-1,0 0-15,-1 0 0,1 0 16,0 0-16,0 0 0,0 21 0,0-21 16,-1 22-16,1-1 0,0-21 15,0 21-15,-21 0 0,20 0 0,1 0 16,0 1-16,0-1 0,0 0 15,-22 0-15,22 0 0,0 0 0,0 1 16,0-22-16,-22 21 0,22 0 0,0 0 16,0-21-16,0 21 0,0-21 15,21 21-15,-22-21 16,22-21 15,22 0-15,-1 0-16</inkml:trace>
  <inkml:trace contextRef="#ctx0" brushRef="#br1" timeOffset="73116.14">16341 3196 0,'0'0'0,"-22"-21"0,22 0 0,0 0 16,-21 0-16,21-1 0,-21 1 16,21 0-16,0 0 0,0 0 15,0 0 1,-21 21 0,0 0-16,21 21 15,-21-21 1,21 21-16,0 0 0,0 21 0,0-20 0,0 20 15,0 0-15,0-21 0,0 43 16,0-22-16,0 1 0,0-1 16,0 0-16,0 1 0,0-22 0,-22 21 15,22 0-15,-21-20 0,0-1 16,21 21-16,0-21 0,-21 0 16,21 1-16,-21-22 0,21 21 15,0-42 16,0-1-31,0 1 16,0 0-16,0 0 0,21-21 0,-21 20 16,21 1-16,0-21 0,0 21 15,22-22-15,-22 1 0,21 21 16,1-21-16,-1 20 0,0-20 0,1 21 16,-1 21-16,21-21 0,-20 21 15,-22 0-15,21 0 0,1 0 0,-22 21 16,0 0-16,-21 0 0,0 0 15,0 22-15,0-22 0,0 21 0,0 1 16,0-22-16,-21 21 0,21-21 0,-21 0 16,-1 22-16,1-22 0,21 0 15,0 0-15,-21-21 0,21 21 0,0 1 16,0-44 15,21 22-15</inkml:trace>
  <inkml:trace contextRef="#ctx0" brushRef="#br1" timeOffset="73543.91">16976 3408 0,'0'21'15,"21"-21"17,-21-21-32,21 21 15,0-21-15,0 0 0,0-1 0,1 22 16,-1-21-16,0 0 0,0 0 16,-21 0-16,0 0 0,0-1 0,0 1 15,0 0-15,-21 21 16,0 0-1,0 0-15,-1 0 0,1 0 0,0 21 16,0 0-16,0 1 16,-22-1-16,22 0 0,0 0 0,21 21 15,-21-20-15,0 20 0,21-21 16,0 21-16,0-20 0,0-1 0,0 0 16,0 0-16,0 0 0,0 0 0,21 1 15,0-22-15,0 0 0,0 21 16,1-21-16,-1 0 0,21 0 0,-21 0 15,0 0-15,22 0 0,-1-21 16,0-1-16,1 1 0,-1 0 0,0 0 16,1-21-16</inkml:trace>
  <inkml:trace contextRef="#ctx0" brushRef="#br1" timeOffset="73824.05">17843 2815 0,'-21'0'0,"-42"0"32,42 0-32,21 21 15,-22 1-15,22-1 0,0 0 16,-21 21-16,21-21 0,-21 22 0,21-1 16,-21 0-16,21 1 0,0-1 15,0 0-15,-21 1 0,21-1 16,-21 0-16,21 1 0,0-1 0,0-21 15,0 22-15,0-22 0,0 0 16,0 0-16,0 0 0,0 0 16,21-21-1,0 0-15,-21-21 16,21 0-16</inkml:trace>
  <inkml:trace contextRef="#ctx0" brushRef="#br1" timeOffset="74044.92">17441 3239 0,'0'0'0,"21"0"32,1 0-32,-1 0 15,0 0-15,0-22 0,0 1 16,0 21-16,1 0 0,20-21 0,-21 21 15,0 0-15,0-21 0,22 21 0,-22 0 16,0-21-16,0 21 0,0 0 16,1 0-16</inkml:trace>
  <inkml:trace contextRef="#ctx0" brushRef="#br1" timeOffset="74532.5">17970 3175 0,'0'-21'16,"0"0"-16,0 0 16,0-1-1,22 22-15,-1 0 16,0 0-16,0 0 15,0 0-15,0 0 16,1 0-16,-1 22 16,0-1-16,-21 0 0,0 0 15,21 0-15,-21 0 0,0 1 0,21-1 16,-21 0-16,0 21 0,0-21 16,0 1-16,0-1 0,0 0 0,-21 0 15,0 0-15,21 0 0,-21 1 0,21-1 16,-21-21-1,21-21 17,0-1-32,0 1 15,0 0-15,0 0 0,0 0 16,21 0-16,-21-1 0,21-20 16,-21 21-16,21 0 0,0 0 0,-21-22 15,21 22-15,1 21 0,-22-21 16,21 0-16,0 21 0,-21-21 15,21 21 1,0 0-16</inkml:trace>
  <inkml:trace contextRef="#ctx0" brushRef="#br1" timeOffset="75024">18669 3090 0,'0'-21'0,"-21"21"16,0 0 0,-1 0-1,1 21 1,0-21-16,21 22 0,0-1 0,-21 0 16,0 0-16,21 0 0,0 22 15,-21-22-15,-1 0 0,22 0 0,-21 21 16,21-20-16,0-1 15,0 0-15,0 0 0,0 0 16,0 0-16,21-21 0,1 0 0,-22 22 16,21-22-16,0 0 0,0 0 15,0 0-15,0 0 0,22 0 0,-22 0 16,0-22-16,0 22 0,22-21 16,-22 0-16,21 0 0,-21 21 0,0-21 15,22 0-15,-22-22 0,0 22 16,0 0-16,-21 0 0,0 0 0,0-22 15,0 22-15,0 0 0,0 0 16,0 0-16,-21-1 0,0 22 16,0-21-16,0 21 0,-1-21 0,-20 21 15,21 0-15,0 0 0,-22 0 16,22 0-16,0 0 0,0 21 0,0 0 16,0-21-16,-1 22 0,1-22 15,0 21-15,21 0 0,0 0 16,0 0-16,0 0 15,21-21 1</inkml:trace>
  <inkml:trace contextRef="#ctx0" brushRef="#br1" timeOffset="75796.57">19494 3154 0,'0'0'0,"22"-21"0,-1 21 0,-21-21 16,0-1-16,0 1 16,0 0-1,-21 21-15,21-21 16,-22 21-16,1 0 0,0 0 16,0 0-16,0 0 0,0 0 15,-22 0-15,22 0 0,0 0 16,-21 21-16,20 0 0,1 0 15,-21 1-15,21-1 0,0 0 16,-1 0-16,1 0 0,0 0 0,21 1 16,0-1-16,-21 0 0,21 0 15,0 0-15,0 0 0,0 1 16,21-22-16,0 0 16,0 0-16,1 0 0,-1 0 0,0 0 15,21 0-15,-21 0 0,22-22 0,-22 1 16,21 0-16,-21 0 0,22 21 15,-22-21-15,0-22 0,0 22 0,0 21 16,1-21-16,-1 0 0,-21 0 16,0 0-16,0-1 15,0 1 1,0 42 15,-21-21-31,-1 22 16,22-1-16,-21 0 0,21 0 0,0 0 15,0 22-15,-21-22 0,21 21 16,-21-21-16,21 22 0,0-22 0,0 21 16,0 0-16,0 1 0,0-22 15,-21 21-15,21-21 0,0 22 0,0-1 16,-21-21-16,21 22 0,0-1 0,0-21 16,0 21-16,-22 1 15,1-1-15,0 0 0,21 1 0,-21-22 16,0 21-16,21 1 0,-21-1 15,-1-21-15,22 0 0,0 0 0,-21 1 16,0-1-16,0-21 0,0 0 16,0 0-16,-1 0 0,1 0 15,0 0-15,0 0 0,-21 0 0,20 0 16,-20-21-16,21-1 0,-21 1 0,20 21 16,-20-21-16,0 0 0,21 0 15,-1 0-15,1-1 0,0 22 0,21-21 16,0 0-16,0 0 0,0 0 15,0 0-15,0-1 0,21 1 16,0 0-16,1 0 0,-1 0 0,0 0 16,21-1-16,1-20 0</inkml:trace>
  <inkml:trace contextRef="#ctx0" brushRef="#br1" timeOffset="76256.3">19812 3281 0,'0'-21'32,"0"0"-32,0-1 15,21 22-15,0-21 16,0 21-16,1-21 0,-1 21 15,-21-21-15,21 21 0,0-21 0,-21 0 16,21 21-16,-21-22 0,0 1 0,0 0 16,-21 21-1,0 0 1,0 0-16,0 0 0,-1 0 16,1 21-16,21 0 0,-21 1 0,0-1 15,0 0-15,21 0 0,0 0 16,0 0-16,0 1 0,0-1 15,0 0-15,0 0 0,0 0 0,0 0 16,0 1-16,0-1 0,0 0 16,21-21-16,0 21 0,0-21 15,0 21-15,1-21 0,-1 0 16,0 0-16,0 0 0,0 0 0,22 0 16,-22 0-16,0 0 0,0-21 0,0 21 15,22-21-15,-22 0 0,0 0 16,0-1-16,0 22 0,22-42 15</inkml:trace>
  <inkml:trace contextRef="#ctx0" brushRef="#br1" timeOffset="76765.09">20405 3048 0,'0'0'0,"0"-21"16,0 42 15,-22 0-31,1 0 0,21 1 16,0-1-16,0 0 0,-21 21 15,21-21-15,-21 1 0,21-1 0,-21 0 16,21 0-16,0 0 0,0 0 16,0 1-16,0-1 0,0 0 15,0 0-15,-21-21 16,21-21 31,0 0-47,0 0 15,0-1-15,21-20 0,-21 21 0,0 0 16,21-22-16,0 22 0,0 0 16,0 0-16,1-21 0,-1 20 0,0 22 15,21-21-15,-21 0 0,1 21 16,20 0-16,-21 0 0,0-21 0,0 21 16,22 0-16,-22 0 0,0 21 0,0 0 15,-21 0 1,21 1-16,-21 20 0,0-21 0,0 0 15,0 0-15,0 22 0,-21-22 16,0 0-16,21 0 0,-21 0 0,0 1 16,21-1-16,-21 0 0,-1 0 15,22 0-15,-21 0 16,21-42 31,21 0-32,22 0-15</inkml:trace>
  <inkml:trace contextRef="#ctx0" brushRef="#br1" timeOffset="77276.42">21230 2985 0,'0'0'0,"0"-22"15,-21 22 1,0 0-16,0 0 0,-1 0 16,22 22-16,-21-22 15,0 21-15,0 0 0,0 0 0,0 21 16,-1-20-16,1-1 0,21 0 0,-21 21 16,21-21-16,-21 1 0,21-1 15,0 21-15,0-21 0,0 0 0,0 1 16,0-1-16,21 0 15,0-21-15,0 0 0,-21 21 0,22-21 16,-1 0-16,0 0 0,0 0 16,0 0-16,0 0 0,1 0 0,-1-21 15,0 0-15,21 21 0,-21-21 0,1-1 16,-1 1-16,0 0 0,-21-21 16,21 21-16,0-22 0,0 22 15,-21 0-15,0-21 0,0 20 16,0-20-16,0 21 0,0 0 0,0 0 15,-21-1-15,0 1 0,0 21 0,0 0 16,0-21-16,-1 21 0,1 0 16,0 0-16,0 0 0,0 21 0,0-21 15,-22 21-15,22 1 0,0-1 16,21 0-16,-21 0 0,21 0 0,-21 0 16,21 1-16,0-1 0,0 0 15,0 0-15,0 0 0,0 0 16,21-21-16,0 22 0,0-22 15,0 0-15,22 0 0,-1 0 16,0 0-16</inkml:trace>
  <inkml:trace contextRef="#ctx0" brushRef="#br1" timeOffset="77745.17">21780 3027 0,'0'-21'0,"0"-22"31,0 22-31,-21 21 0,0 0 32,0 0-32,21 21 15,-21 1-15,21-1 16,-21 0-16,21 0 0,-22 0 16,22 0-16,0 1 0,0-1 0,0 0 15,-21 21-15,21-21 0,0 1 0,0-1 16,0 0-16,0 0 0,0 0 15,0 0-15,21-21 0,1 0 16,-1 22-16,0-22 16,0 0-16,0 0 0,0 0 0,1 0 15,-1-22-15,0 1 0,0 21 16,21-21-16,-20 0 0,-1-21 0,0 20 16,0 1-16,0-21 0,0 21 15,1-22-15,-1 22 0,0-21 16,-21 21-16,21 0 0,-21-1 0,0 1 15,0 0-15,0 0 16,-21 21 15,21 21-31,-21 0 0,0 0 16,21 1 0,0-1-1,21-21 1</inkml:trace>
  <inkml:trace contextRef="#ctx0" brushRef="#br1" timeOffset="78244.88">22775 2942 0,'0'-21'0,"0"0"31,-21 21-31,0 0 16,0 0-16,0 0 16,-1 0-16,1 0 0,0 0 15,-21 0-15,21 21 0,-1-21 0,1 21 16,0 0-16,0 1 0,0-22 0,21 21 16,-21 0-16,21 0 15,0 0-15,21-21 16,0 21-16,21-21 15,-21 22-15,1-22 0,20 0 0,-21 0 16,21 0-16,1 21 0,-22-21 16,21 0-16,-21 0 0,22 0 0,-22 0 15,0 21-15,-21 0 0,0 0 16,0 0 0,0 1-16,-21-1 15,0-21-15,-22 21 0,22-21 16,0 21-16,-21-21 0,21 21 0,-22-21 15,22 21-15,-21-21 0,21 0 16,-1 0-16,1 22 0,0-22 0,0 0 16,0 0-16,0 0 0,-1 0 15,1 0 1,0 0-16,21-22 31,21 22-31,0 0 16</inkml:trace>
  <inkml:trace contextRef="#ctx0" brushRef="#br1" timeOffset="78439.77">22733 3387 0,'0'0'0,"-21"21"31,0-21-31,-1 0 47</inkml:trace>
  <inkml:trace contextRef="#ctx0" brushRef="#br1" timeOffset="79407.91">14055 4424 0,'0'0'0,"-22"0"0,1 0 16,0 0-16,0 0 0,0 0 0,0 0 15,21 21 16,42-21-31,-21 0 16,21 21-16,22-21 0,-1 0 16,1 0-16,-1 0 0,22 21 0,0-21 15,-22 0-15,22 0 0,-22 0 0,22 0 16,-21 0-16,-1 0 16,1 0-16,-1 0 0,-21 0 0,1 0 15,-1 0-15,-21 0 0,0 0 0,1 0 16,-1 0-16,-21-21 0,0 0 15,-21 0 1,-1 21-16,1-21 0,-21 21 16,0-21-16,20 21 0,-20 0 0,0-22 15,21 22-15,-22 0 0,22 0 0,0 0 16,0-21-16,0 21 0,42 0 47,0 0-47,0 0 0,21 0 15,-20 0-15,20 0 0,0 0 0,-21 0 16,22 0-16,-22 21 0,0-21 16,0 22-16,0-22 0,-21 21 0,0 0 15,0 0-15,0 0 0,-21 0 16,0-21-16,0 22 0,0-1 16,0 0-16,-22-21 0,1 21 0,21 0 15,0-21-15,-22 21 0,22 1 0,0-22 16,-21 0-16,42 21 0,-22-21 15,1 0-15</inkml:trace>
  <inkml:trace contextRef="#ctx0" brushRef="#br1" timeOffset="80187.69">16468 4382 0,'63'-43'32,"-42"22"-32,0 21 0,1-21 0,-1 0 15,0 0-15,0-1 0,-21 1 0,21 0 16,0 0-16,-21 0 0,22 21 16,-22-21-16,0-1 0,-22 1 15,1 21-15,0 0 16,-21 0-16,21 0 0,-1 0 0,-20 0 15,0 0-15,21 21 0,-22-21 0,1 22 16,21-1-16,-22 0 0,22 0 16,0 0-16,0 0 0,0-21 15,21 22-15,0-1 0,0 0 16,0 0-16,0 0 0,21 0 0,0-21 16,0 22-16,22-1 0,-22 0 0,21-21 15,-21 21-15,22 0 0,-22 0 16,21-21-16,-21 22 0,0-1 0,1 0 15,-1-21-15,0 21 0,-21 0 0,0 0 16,0 1-16,-21-1 16,-22-21-16,1 21 0,0-21 15,-1 0-15,-20 0 0,21 21 16,-22-21-16,1 0 0,20 0 0,1 0 16,-22 0-16,22 0 0,21 0 15,-21 0-15,20-21 0,1 21 16,0-21-16,0 21 0,0-21 0,21-1 15,0 1-15,0 0 16,21 0 0,0 0-16,0 21 0,0-21 0,1 21 15,20 0-15,0-22 0</inkml:trace>
  <inkml:trace contextRef="#ctx0" brushRef="#br1" timeOffset="80436.55">16849 4382 0,'0'42'15,"0"-21"-15,0 0 16,0 0-16,0 1 0,0-1 16,0 0-16,-22-21 0,22 21 0,0 0 15,0 0-15,-21 1 0,0-1 16,21 0-1,0-42 17,0 0-32,0-1 15</inkml:trace>
  <inkml:trace contextRef="#ctx0" brushRef="#br1" timeOffset="80616.59">16933 4233 0,'-21'0'32,"21"22"15,21-22-32,0 0-15,1 0 0,-1 0 16</inkml:trace>
  <inkml:trace contextRef="#ctx0" brushRef="#br1" timeOffset="81407.86">17103 4339 0,'0'21'16,"0"-42"-16,0 64 0,21-22 31,0-21-31,0 0 15,0 0-15,22 0 0,-22 0 0,21 0 16,-21 0-16,22-21 0,-1 21 16,0-22-16,-21 22 0,22-21 0,-22 21 15,0 0-15,0-21 0,0 21 16,-21-21-16,-21 21 31,0 0-31,0 21 0,-21 0 0,20-21 16,-20 21-16,21 22 0,0-22 0,-22 0 15,22 0-15,-21 22 0,21-22 16,0 21-16,-22-21 0,22 0 0,0 22 16,-21-22-16,20 0 0,1 0 15,21 0-15,-21-21 16,0 22-16,21-44 31,21 22-31,0-21 16,-21 0-16,21 21 0,1-21 0,-22 0 15,21 0-15,0 21 0,0-22 16,0 1-16,0 0 0,1 21 0,-1-21 16,0 21-16,0 0 0,0 0 15,0 0-15,1 0 16,-1 21 0,0 0-1,-21 0-15,21 1 16,0-22-16,-21 21 0,21-21 15,1 21-15,-1-21 16,0 0-16,0 0 0,0 0 0,22 0 16,-22 0-16,21 0 0,-21-21 15,22 0-15,-22 21 0,21-22 0,0 1 16,-20 0-16,20 0 0,-21 0 0,0 0 16,22-1-16,-22-20 0,-21 21 15,21 0-15,-21 0 0,0-22 0,0 22 16,0 0-16,-21 21 15,0 0 1,-1 0-16,1 21 0,0 0 16,0 0-16,0 1 0,21-1 15,0 0-15,-21 21 0,21-21 0,0 1 16,0-1-16,0 0 0,0 0 0,0 0 16,0 0-16,0 1 0,0-1 15,21-21-15,0 21 16,0-21-16,0 0 0,0 0 15,1 0-15,-1 0 0,0-21 16,0 21-16,21-21 0</inkml:trace>
  <inkml:trace contextRef="#ctx0" brushRef="#br1" timeOffset="81664.71">18817 4318 0,'0'21'31,"0"0"-15,0 1-16,0-1 0,-21 0 15,21 0-15,-21 0 0,21 0 16,0 1-16,0-1 0,-21 0 0,21 0 16,-22 0-16,1 0 15,21 1-15,-21-22 16,42 0 15,0 0-31,1-22 16</inkml:trace>
  <inkml:trace contextRef="#ctx0" brushRef="#br1" timeOffset="82064.48">19473 4297 0,'21'0'0,"-42"0"0,42-21 0,-42 21 31,0 0-31,0 0 0,0 0 16,-22 0-16,22 21 0,0-21 15,-21 21-15,21-21 0,-1 21 0,1 0 16,0-21-16,0 22 0,21-1 16,-21-21-16,21 21 0,0 0 0,21 0 15,0-21-15,0 0 16,0 21-16,1-21 0,-1 0 15,0 0-15,0 0 0,21 22 0,-20-22 16,-1 0-16,0 21 0,0-21 16,0 0-16,0 21 0,1-21 0,-1 21 15,-21 0 1,0 0 0,-21-21-16,-1 22 15,1-22-15,-21 0 0,21 0 0,0 0 16,-1 0-16,-20 0 0,21 0 15,0 0-15,0 0 0,-1 0 16,1 0-16,21-22 31,0 1-31</inkml:trace>
  <inkml:trace contextRef="#ctx0" brushRef="#br1" timeOffset="82256.37">18881 4085 0,'0'0'0,"-22"0"0,1 0 15,42 0 48</inkml:trace>
  <inkml:trace contextRef="#ctx0" brushRef="#br1" timeOffset="83081.11">20743 4509 0,'21'0'0,"-42"0"0,64 0 0,-22 0 16,0 0-16,0 0 0,0-22 15,0 22-15,-21-21 16,0 0-16,22 21 0,-22-21 0,0 0 15,0 0-15,0-22 0,0 22 0,0 0 16,0-21-16,-22-1 0,1 1 16,0 21-16,0-22 0,0 1 0,-22 21 15,22 0-15,0 0 0,-21 21 16,-1 0-16,22 21 0,-21 0 0,0 0 16,-1 21-16,1-20 0,0 20 15,-1 21-15,1-20 0,0-1 16,20 0-16,1 1 0,-21-1 0,42 0 0,0-20 15,0 20-15,0-21 0,0 0 16,0 0-16,21-21 0,0 0 16,0 22-16,22-22 0,-1 0 0,0 0 15,1 0-15,-1 0 0,22-22 16,-22 22-16,0-21 0,22 0 0,-22 0 16,0 0-16,1 0 0,-1-22 0,0 22 15,1-21-15,-22-22 0,0 22 16,0 0-16,0-22 0,1 1 0,-22 20 15,21-20-15,-21 20 0,0-20 16,0 21-16,0 20 0,0 1 16,0 0-16,0 0 0,0 0 0,0 42 31,-21 0-31,21 0 0,0 0 0,0 22 16,0-1-16,0 22 0,-22-22 15,22 21-15,0-20 0,0 20 0,-21-20 16,21-1-16,0 0 0,0 1 15,0-22-15,0 21 0,0-21 0,0 0 16,0 1-16,0-1 0,0 0 0,21-21 16,1 0-1,-1 0-15,0 0 0,0 0 0,0 0 16,0-21-16,1 0 0</inkml:trace>
  <inkml:trace contextRef="#ctx0" brushRef="#br1" timeOffset="83708.67">21442 4191 0,'0'21'31,"-21"-21"-31,21 21 0,0 1 16,-22-1-16,22 0 0,-21 0 0,21 0 16,-21 0-16,21 1 15,0-1-15,0 0 0,0 0 16,0 0-1,21-21-15,0 0 16,1 0-16,-1 0 0,0 0 0,0 0 16,0 0-16,22-21 0,-22 21 0,0-21 15,0 0-15,21 0 0,-20 21 16,-1-22-16,0 1 0,0 0 0,0 0 16,-21 0-16,21 0 0,-21-1 15,22 1-15,-22 0 0,0 0 0,0 0 16,0 42 15,0 0-31,-22 0 0,1 0 16,21 1-16,-21-1 15,21 21-15,0-21 0,-21 0 0,21 22 16,-21-1-16,21-21 0,-21 22 0,21-22 16,0 21-16,0 0 0,0 1 15,0-22-15,0 42 0,0-20 0,0-1 16,0 0-16,0 22 0,0-22 15,0 1-15,0-1 0,0 0 0,0 1 16,0-1-16,0 0 0,0 1 0,0-1 16,-22-21-16,22 0 0,-21 0 15,21 1-15,-21-1 0,0-21 16,0 21-16,0-21 0,-1 0 0,1 0 16,0 0-16,-21 0 0,21-21 15,-22 0-15,1 21 0,21-22 16,-22 1-16,1 0 0,0 0 0,21 0 15,-1 0-15,-20-1 0,21 1 0,21 0 16,0 0-16,-21 21 0,21-21 16,0 0-16,0-1 0,0 1 0,21 0 15,0 0-15,0 0 0,0 0 0,1-1 16,20-20-16,-21 21 0</inkml:trace>
  <inkml:trace contextRef="#ctx0" brushRef="#br1" timeOffset="84204.02">22119 4022 0,'0'0'16,"0"-21"0,-21 21-16,0 0 0,21 21 15,0 0-15,-21 0 0,21 0 0,-22 0 16,22 1-16,-21 20 0,21-21 15,0 0-15,0 22 0,0-22 0,-21 0 16,21 21-16,0-21 16,-21 1-16,21-1 0,0-42 47,0-1-32,0 1-15,0 0 0,0 0 16,0 0-16,21 0 0,-21-22 0,21 22 15,-21-21-15,21-1 0,1 1 0,-1 21 16,0-21-16,0 20 0,0 1 16,0 0-16,22 0 0,-22 21 0,21 0 15,1 0-15,-22 0 0,21 0 16,-21 21-16,0 0 0,1 22 16,-1-22-16,0 21 0,-21 0 0,0-20 15,0 20-15,0 0 0,0-21 16,0 1-16,-21 20 0,21-21 0,-21 0 15,-1-21-15,22 21 0,-21 1 16,0-22-16,21 21 0,0-42 47,21-1-47,0 22 0</inkml:trace>
  <inkml:trace contextRef="#ctx0" brushRef="#br1" timeOffset="84723.72">23177 4022 0,'0'0'16,"0"-21"-16,0-1 0,0 1 16,-21 21-16,0-21 0,0 21 0,0 0 15,0-21-15,-1 21 0,-20 0 16,21 0-16,-21 0 0,20 0 0,-20 21 15,0 0-15,-1 0 0,22 1 16,-21-1-16,0 21 0,20-21 0,-20 22 16,21-22-16,0 21 0,21-21 15,0 0-15,0 22 0,0-22 16,0 0-16,0 0 0,21 0 0,0 1 16,0-22-16,0 0 15,1 0-15,20 0 0,-21 0 0,21 0 16,-20 0-16,20-22 0,-21 1 0,21 0 15,-20 0-15,20 0 0,-21 0 16,0-1-16,0-20 0,1 21 0,-1-21 16,0-1-16,-21 22 0,0 0 15,0 0-15,21 0 0,-21-1 0,0 44 32,-21-1-17,0 21-15,21-21 0,0 0 0,-21 22 16,-1-22-16,22 21 0,0-21 15,0 1-15,0-1 0,0 0 0,0 0 16,0 0-16,0 0 0,22 1 16,-1-22-1,0 0-15,0 0 0,0 0 16,0 0-16,1-22 0,-1 22 0,21-21 16,-21 0-16,0 0 0,1 0 0</inkml:trace>
  <inkml:trace contextRef="#ctx0" brushRef="#br1" timeOffset="86152.55">23558 3916 0,'0'0'16,"-21"-21"-1,21 42-15,-21-21 16,21 21-16,-21 0 0,0 0 0,21 22 16,0-22-16,0 0 0,-21 21 15,21-20-15,-22 20 0,22-21 0,0 0 16,-21 0-16,21 1 0,0-1 0,0 0 15,0 0-15,0 0 0,0 0 16,0-42 31,0 0-47,0 0 16,0 0-16,0 0 0,0-1 15,0 1-15,21 0 0,-21-21 0,22 21 16,-1-22-16,-21 22 0,21 0 15,0-21-15,-21 20 0,21 1 0,0 0 16,1 21-16,-1-21 0,0 21 16,0 0-16,0 0 15,-21 21-15,0 0 16,0 0-16,0 1 16,0-1-16,0 0 0,0 21 0,0-21 15,0 22-15,0-22 0,0 0 0,0 21 16,0-20-16,0-1 0,0 0 15,0 0-15,0 0 0,21-21 32,1 0-32,-1 0 15,-21-21 1,21 0-16,-21 0 0,21 0 16,0-1-16,0 1 0,1 0 0,-22-21 15,21 21-15,0-22 0,0 22 16,0-21-16,0 21 0,1-1 15,-1 1-15,-21 0 16,21 21-16,0 0 16,-21 21-1,0 0 1,0 1-16,0-1 0,0 21 0,-21-21 16,21 0-16,0 1 0,0-1 15,0 21-15,0-21 0,0 0 0,0 1 16,0-1-16,0 0 0,0 0 15,0 0-15,21 0 16,0-21-16,0 0 16,1 0-1,-1 0-15,0-21 0,0 0 16,0 0-16,0 0 0,1 0 16,-1-1-16,0 1 0,0-21 0,0 21 15,0 0-15,1-22 0,-1 22 0,0 0 16,-21 0-16,0 0 0,0 42 47,0 0-47,0 0 0,0 0 0,-21 0 15,21 1-15,0-1 0,-21 0 16,21 0-16,0 21 0,0-20 16,0-1-16,0 0 0,0 0 0,0 0 15,21 0 1,0-21-16,0 0 0,-21 22 15,21-22-15,0 0 16,1 0-16,-22-22 16,21 22-16,0-21 0,-21 0 0,0 0 15,21 0-15,0 0 0,0-1 16,-21 1-16,22-21 0,-1 21 0,0-22 16,0 22-16,0 0 0,0 0 15,1 0-15,-1 0 0,0 21 16,0 0-16,0-22 0,0 22 0,1 0 15,-1 0-15,0 0 0,0 0 16,0 0-16,0 0 0,1 0 16,-1 0-1,-42 0 48,-1 0-63,22-21 15,-21 21-15,21-21 16,-21 21 0,21-21-16,-21 21 15,0 0 1,0 0-16,-1 0 16,1 21-16,21 0 0,-21 0 15,21 1-15,-21-1 0,0 0 0,21 0 16,-21 0-16,-1 22 0,22-22 0,0 0 15,0 0-15,-21 21 0,21-20 16,0-1-16,0 0 0,0 0 0,0 0 16,21 0-16,1 1 15,-1-22-15,0 0 0,0 21 0,0-21 16,22 0-16,-22 0 0,21 0 0,-21 0 16,22 0-16,-22 0 15,21-21-15,-21-1 0,0 22 0,1-21 16,-1 0-16,0 0 0,0 0 15,-21 0-15,0-1 0,21 1 0,-21 0 16,21 0-16</inkml:trace>
  <inkml:trace contextRef="#ctx0" brushRef="#br1" timeOffset="86616.28">24469 3450 0,'0'0'16,"-22"0"-16,1 0 0,0 0 15,0 0-15,21 21 0,-21 1 16,21-1 0,0 0-16,0 0 15,21 0 1,0-21-16,0 0 16,0 0-16,1 0 0,-1 0 15,0 0-15,-21-21 0,0 0 16,0 0-16,0 0 15,0-1-15,0 1 16,-21 21 0,0 0-1,-1 0 1,22 21 0,0 1-1</inkml:trace>
  <inkml:trace contextRef="#ctx0" brushRef="#br0" timeOffset="103609.19">5440 3154 0,'0'0'0,"21"0"16,-21-21-16,21 21 0,-42 0 62,0 21-46,0-21-16,-1 21 15,1 0-15,-21 0 0,21 22 0,-22-22 16,22 0-16,-21 21 0,0 1 16,-1-22-16,1 21 0,-22 1 0,22-1 15,-21 0-15,-1 22 0,1-22 16,-22 0-16,21 1 0,1 20 0,-22-20 15,22 20-15,-1 1 0,-20-1 16,20 1-16,1-1 0,-22 1 16,0-1-16,22 1 0,-22-1 0,0 1 15,1-1-15,-1 1 0,-21 20 16,22-20-16,-1 20 0,-21 1 0,0-21 16,0 20-16,1 1 0,-1-22 15,-21 22-15,21 0 0,0-22 0,0 22 16,0-22-16,1 22 0,-1-21 15,21-1-15,-21-21 0,22 22 0,-1-22 16,0 1-16,22-1 0,-1-21 16,22 0-16,0 0 0,-1 1 15,22-1-15,0-21 0,42-21 32,0-1-32,22 1 0,-22 0 0,21 0 15,0-21-15</inkml:trace>
  <inkml:trace contextRef="#ctx0" brushRef="#br0" timeOffset="104477.58">6329 2942 0,'0'0'0,"42"0"31,-21 0-31,-21 21 47,21 1-47,-21-1 16,0 0-16,0 21 0,0-21 16,0 22-16,0-1 0,0 0 0,0 1 15,0 20-15,0-20 0,0-1 16,0 21-16,0 1 0,0-22 0,0 22 15,0-22-15,-21 22 0,21-1 16,-21 1-16,21-1 0,0 22 16,0-1-16,-21-20 0,0 21 0,21-1 15,-21-20-15,-1 20 0,1 1 16,21 21-16,-21-21 0,0 20 0,0 1 16,0-21-16,21 21 0,-22 0 0,1-1 15,0 1-15,0-21 0,21 21 16,-21-22-16,0 22 0,21-21 0,0-22 15,0 22-15,0-21 0,0-1 16,0-21-16,0 1 0,0 20 0,0-42 16,0 22-16,0-22 0,0 0 15,0-63 17,0 21-32,0-1 0,0-20 0,0 0 15</inkml:trace>
  <inkml:trace contextRef="#ctx0" brushRef="#br0" timeOffset="105255.48">8043 2900 0,'-21'0'31,"42"0"32,0 21-63,1-21 0,-1 21 0,0 0 16,0 1-16,21 20 0,-20-21 15,20 21-15,0 1 0,1 20 0,-1-20 16,0 20-16,22 1 0,-1-1 15,1 1-15,-1-1 0,22 1 0,0-1 16,-1 22-16,22-22 0,-21 22 16,-1 0-16,1-1 0,21 1 0,0 0 15,0-1-15,-1 1 0,22 21 0,-21-22 16,21 22-16,0-21 16,-21 21-16,21-22 0,0 1 0,-21 0 15,21-1-15,0 1 0,-21 0 16,21-1-16,0 1 0,-21-21 0,-1 20 15,1-20-15,0-1 0,-21-20 0,21 20 16,-22-21-16,1 1 0,0-22 16,-22 21-16,1-21 0,-22 1 0,21-1 15,-41-21-15,-1 0 0,0 0 0,-42 0 47,0-21-47,-1-1 16,1 22-16,0 0 0</inkml:trace>
  <inkml:trace contextRef="#ctx0" brushRef="#br0" timeOffset="106232.79">466 6329 0,'0'-21'0,"0"42"0,-22-63 15,1 20 1,0 1-16,0 21 16,0-21-1,0 21-15,-1 0 16,1 21-1,21 0-15,-21 1 0,21 20 16,0-21-16,0 43 0,0-22 16,0 21-16,0 1 0,0-1 0,0 1 15,0-1-15,0 22 0,0-21 16,-21 20-16,21 1 0,0 0 16,0-1-16,-21 1 0,21 0 15,0-22-15,0 22 0,0-22 0,0 1 16,0-1-16,0 22 0,0-43 15,0 22-15,0-1 0,0-20 16,0-22-16,0 21 0,0-21 0,0 0 16,21-21-16,-21-21 15,21-21 1,-21 21-16,0-22 0,0 1 16,0 0-16,0-1 0,0-20 0,0 21 15</inkml:trace>
  <inkml:trace contextRef="#ctx0" brushRef="#br0" timeOffset="107595.92">339 6329 0,'0'-21'31,"21"21"0,0 0-15,21 0-16,1 0 0,-1 0 15,0 0-15,22 0 0,-1 0 0,1 0 16,-1 0-16,22 0 0,0 0 16,-22 0-16,43 0 0,-21 0 0,20 0 15,22 0-15,-21 0 0,0 0 16,0 0-16,0 0 0,21 0 0,-21 0 16,21 0-16,0 0 0,-22 0 15,1 0-15,0 0 0,0 0 16,-21 0-16,-1 0 0,1 0 15,-22 0-15,1 0 0,-1 0 0,-20 0 16,20 0-16,-20 0 0,-1 0 16,0 0-16,1 0 0,-22 0 0,21 0 15,-21 0-15,22 0 0,-22 0 16,0 0-16,0 0 0,0 0 0,0 0 16,1 0-16,-1 0 15,0 0-15,0 0 16,0 0-16,0 0 15,1 0-15,-1 0 16,0 0 0,0 0-16,0 0 15,0 0-15,1 0 16,-1 0-16,0 0 16,-21 21-16,21-21 15,0 0-15,0 0 0,1 0 16,-1 0-16,0 0 15,0 0-15,0 0 16,0 0-16,-21 21 16,22-21-16,-22 21 31,0 0-31,0 1 16,0-1-1,0 0-15,0 0 0,0 0 16,0 0-16,0 1 15,0-1-15,0 0 0,0 21 0,0-21 16,0 1-16,0 20 0,0-21 16,0 21-16,0-20 0,0 20 0,-22-21 15,22 21-15,0 1 0,0-1 0,0 0 16,0 1-16,0-1 0,-21 0 16,21 22-16,0-22 0,0 22 15,-21-22-15,21 22 0,0-22 16,0 0-16,0 1 0,0-1 0,0 0 15,0 1-15,0-1 0,0-21 0,0 21 16,0-20-16,0-1 0,0 21 16,0-21-16,0 22 0,0-22 0,0 0 15,0 0-15,0 21 0,0-20 0,-21-1 16,0 0-16,0 0 0,21 0 16,-22 0-16,1-21 0,21 22 0,-21-1 15,0-21-15,0 21 0,21 0 16,-21-21-16,-1 0 0,1 21 0,0-21 15,0 0-15,0 0 0,-22 0 16,22 0-16,-21 21 0,0-21 16,-1 0-16,1 0 0,-22 0 0,22 0 15,-21 0-15,-1 0 0,-21 0 0,22 0 16,-1 0-16,-20 0 0,-1 0 16,0 0-16,1 0 0,-1 0 0,-21 0 15,22 0-15,-1 0 0,-21 0 16,21 0-16,1 0 0,-1 0 0,0 0 15,1 0-15,-22 0 0,0 0 16,21 0-16,-20 0 0,-1 0 16,0 0-16,21 0 0,1 0 0,-1 0 15,21 0-15,1 0 0,-1 0 16,22 0-16,-21 0 0,41 0 0,-20 0 16,0 0-16,21 0 0,-22 0 15,22 0-15,0 0 0,0 0 16,0-21-16,-1 21 0,1 0 15,0 0-15,0 0 0,-21 0 16,20 0-16,1 0 0,0 0 0,0 0 16,21-21-1,0 0 17,21 21-32,-21-21 0,42 0 0</inkml:trace>
  <inkml:trace contextRef="#ctx0" brushRef="#br0" timeOffset="108320.58">5186 6519 0,'0'0'0,"0"-21"16,0 0-16,0 0 15,0 42 32,0 21-47,0-20 16,0 20-16,0-21 0,0 21 0,21 22 15,-21-22-15,0 1 0,0 20 16,0 1-16,0-1 0,0 1 0,0-1 16,0 22-16,0-22 0,0 22 0,0-22 15,-21 1-15,21 21 0,-21-43 16,21 21-16,0 1 0,0-22 0,-22 22 16,22-22-16,0 0 0,-21 1 15,21-22-15,0 21 0,0-21 16,0 1-16,0-44 31,21 1-31,-21 0 16,0 0-16,22 0 0,-22-22 0,0 22 15,0-21-15,0 21 0,0-22 16</inkml:trace>
  <inkml:trace contextRef="#ctx0" brushRef="#br0" timeOffset="109493.43">5270 6625 0,'0'-21'31,"0"0"-16,22 21 1,-1 0 0,0-21-16,21 21 0,-21 0 0,43 0 15,-22 0-15,22 0 0,-1 0 0,22 0 16,0 0-16,-1 0 16,1 0-16,21 0 0,-22 0 0,22 0 0,0 0 15,0 0-15,21 0 16,0 0-16,-21 0 0,0 0 0,-1 0 15,1 0-15,0 0 0,0 0 16,0 0-16,0 0 0,-1 0 0,1 0 16,0 0-16,-21 0 0,21 0 0,-22 0 15,1 0-15,21 0 0,-22 0 16,1 0-16,0 0 0,-1 0 0,1 0 16,-21 0-16,-1 0 0,1 0 15,-1 0-15,-21 0 0,1-21 0,-1 21 16,0 0-16,-20 0 0,-1 0 15,0 0-15,0 0 0,0 0 0,0 0 16,1 0 0,-1 0-1,0 0 1,0 0 0,-21 21-1,0 0 16,0 0-15,0 0 0,0 0-16,0 1 15,0-1-15,0 0 0,0 0 0,0 0 16,0 0-16,0 1 0,0-1 16,0 0-16,0 21 0,0-21 0,0 22 15,0-22-15,0 21 0,0 1 16,0-22-16,0 21 0,0 0 0,0 1 15,0 20-15,0-20 0,-21-1 0,21 0 16,0 1-16,0-1 0,0-21 16,0 21-16,0 1 0,0-22 0,0 21 15,0-21-15,0 22 0,-21-22 0,21 0 16,-21 0-16,21 0 0,0 1 16,-22-22-16,22 21 0,-21 0 15,0-21-15,21 21 0,-21 0 16,0-21-16,21 21 15,-21-21-15,-1 0 0,1 0 16,0 22-16,0-22 0,0 0 16,0 0-16,-1 0 0,1 0 15,-21 0-15,21 0 0,-22 0 0,1 0 16,0 21-16,-1-21 0,-20 0 0,21 0 16,-22 0-16,22 0 0,-22 21 15,1-21-15,-1 0 0,1 0 0,-22 21 16,22-21-16,-22 0 0,0 0 0,-21 21 15,1-21-15,20 0 16,-21 0-16,0 21 0,0-21 0,1 0 16,-1 0-16,0 22 0,0-22 0,0 0 15,22 0-15,-22 0 0,21 0 16,0 0-16,-20 0 0,20 0 0,0 0 16,1 0-16,-1 0 0,0 0 0,1 0 15,-1 0-15,0 0 0,22 0 16,-1-22-16,22 22 0,0 0 0,-22 0 15,43 0-15,-21-21 0,-1 21 0,22 0 16,0 0-16,0 0 0,0 0 16,-1 0-16,1 0 0,0 0 0,0 0 15,0 0 1,21-21 15,21 0-31,0 0 0,21 21 16</inkml:trace>
  <inkml:trace contextRef="#ctx0" brushRef="#br0" timeOffset="110144.29">10753 6773 0,'0'-21'16,"0"42"-16,0-63 0,0 21 0,21 0 0,-21 0 15,21 21-15,-21-22 0,21 1 16,-21 0-16,0 42 31,0 0-15,0 22-16,0-22 0,0 21 0,0 1 16,0-1-16,-21 0 0,21 22 0,0-22 15,0 22-15,0-1 0,0 1 16,0-1-16,0 22 0,0-22 0,0 1 15,0-1-15,0-20 0,0 20 16,-21-21-16,21 1 0,0-1 0,0 0 16,0 1-16,-21-22 0,21 0 0,0 0 15,0 0-15,0 1 0,0-1 16,0-42 0,0-1-1,0 1-15,21 0 0,-21 0 16,0 0-16,21-22 0,0 22 15,-21-21-15,0 0 0,21-1 0</inkml:trace>
  <inkml:trace contextRef="#ctx0" brushRef="#br0" timeOffset="111307.97">10943 6583 0,'148'0'31,"-127"0"-31,22 0 0,-1 0 0,0 0 16,1 0-16,-1 0 0,0 0 16,1 0-16,20 0 0,-20 0 0,20-21 15,1 21-15,20 0 0,1 0 16,0 0-16,20 0 0,1 0 0,21 0 15,-21 0-15,0 0 0,21 0 0,0 0 16,0 0-16,21 0 16,-21 0-16,21 21 0,-21-21 0,0 0 15,0 0-15,21 21 0,-21-21 0,0 21 16,0-21-16,0 0 0,0 0 16,-21 0-16,21 0 0,-21 0 15,21 0-15,-21 0 0,0 21 0,21-21 16,-21 0-16,-22 22 0,1-22 15,0 0-15,-1 0 0,-20 0 0,-1 0 16,1 0-16,-22 0 0,0 0 0,1 21 16,-22-21-16,21 0 0,-21 0 15,1 0-15,20 0 0,-21 0 0,0 0 16,0 0-16,1 0 16,-1 0-16,0 0 0,0 0 15,0 0-15,-21 21 47,0 0-47,-21 0 16,21 0-16,-21 1 0,21-1 15,0 0-15,0 21 0,0-21 16,0 1-16,0-1 0,-21 21 0,21-21 16,0 22-16,0-1 0,-21 0 0,21 1 15,0-1-15,0 0 0,0 22 16,0-22-16,0 0 0,0 1 15,0 20-15,0-20 0,0-1 0,0 0 16,0-21-16,0 22 0,0-1 16,0-21-16,0 22 0,0-22 0,0 0 15,-22 21-15,22-21 0,0 1 16,0-1-16,0 0 0,-21 0 0,21 0 16,-21 0-16,0 1 0,0-1 15,0-21-15,-1 21 0,1-21 16,0 21-16,0-21 0,0 0 15,0 0-15,-1 21 0,-20-21 0,0 0 16,-1 0-16,1 0 0,0 0 16,-22 0-16,1 0 0,-1 0 15,-20 0-15,-1 0 0,0 0 16,22 0-16,-22-21 0,-21 21 0,22 0 16,-1-21-16,-21 21 0,21 0 0,-20-21 15,-1 0-15,0 21 0,21 0 16,-21 0-16,22-22 0,-22 22 0,21 0 15,-21 0-15,1-21 0,-1 21 0,-21-21 16,21 21-16,-21 0 0,0-21 16,0 0-16,0 21 0,21 0 0,-21 0 15,21-21-15,-21 21 0,43 0 16,-22 0-16,42 0 0,-20-22 0,20 22 16,-21 0-16,22 0 0,-1-21 15,1 21-15,-1 0 0,1-21 0,-22 21 16,22-21-16,-22 21 0,0 0 15,22-21-15,-22 21 0,22 0 0,-1 0 16,22 0-16,0-21 0,-1 21 0,22 0 16,-21 0-16,21 0 0,-1 0 15,1 0-15,0 0 0,0 0 16,0 0 0,21-22 15,0 1 0,0 0-15,21 0-16,-21 0 15,21 0-15</inkml:trace>
  <inkml:trace contextRef="#ctx0" brushRef="#br0" timeOffset="111956.11">11684 6223 0,'0'-21'0,"21"21"46,0 0-46,0 0 16,1 0-16,-1 21 0,21 0 16,-21-21-16,22 21 0,-1-21 0,0 22 15,1-1-15,-1 0 0,0-21 0,1 21 16,20 0-16,-21 0 0,1-21 16,-1 22-16,0-22 0,1 0 0,-22 21 15,21-21-15,-21 21 0,1-21 16,-1 0-16,0 0 15,-21-21 32,0 0-47,-21-1 16,21 1-16,0 0 0</inkml:trace>
  <inkml:trace contextRef="#ctx0" brushRef="#br0" timeOffset="112248.6">12594 5736 0,'0'0'0,"0"-21"0,0 42 31,0 0-15,0 22-16,-21-22 0,21 21 15,0 1-15,-21-1 0,21 0 0,0 1 16,-21-1-16,-1 0 0,1 1 16,21-1-16,-21-21 0,0 21 0,0 1 15,0-22-15,-1 21 0,22-21 0,0 1 16,-21-1-16,21 0 0,0 0 16,0-42-1,21 0 1</inkml:trace>
  <inkml:trace contextRef="#ctx0" brushRef="#br0" timeOffset="113000.49">5715 5842 0,'0'0'0,"0"21"32,0 0-32,0 1 15,21-1-15,-21 0 0,21 0 16,0 21-16,1-20 0,-22 20 0,21-21 15,0 21-15,0 1 0,0-22 16,0 21-16,1 1 0,-1-22 0,-21 21 16,21-21-16,0 22 0,-21-22 15,21 0-15,-21 0 0,0 0 16,21 0-16,-21 1 0,22-22 0,-22 21 16,21-21-1,-21-21-15,21 21 16,-21-22-16,0 1 0</inkml:trace>
  <inkml:trace contextRef="#ctx0" brushRef="#br0" timeOffset="113247.34">6583 5927 0,'0'0'0,"21"-21"0,0-1 16,-42 44 15,0-1-31,0 21 0,-1-21 0,-20 0 16,21 22-16,-21-1 0,-1-21 15,22 22-15,-21-1 0,21-21 0,-22 21 16,22 1-16,-21-22 0,21 21 0,-1-21 16,1 22-16,-21-22 0,21 0 15,0 0-15,-1-21 16</inkml:trace>
  <inkml:trace contextRef="#ctx0" brushRef="#br0" timeOffset="114047.86">1376 5376 0,'0'0'0,"-21"0"0,-1 0 0,1 0 16,21 22-1,0-1-15,0 0 0,0 0 16,0 0-16,0 22 0,0-1 16,0 0-16,0 1 0,0-1 15,0 21-15,0-20 0,0-1 16,0 0-16,0 1 0,0-1 0,0 0 16,-21-20-16,21-1 0,-21 21 15,21-21-15,0 0 16,0 1-16,21-22 31,0 0-31,0 0 0,1-22 16,-1 22-16</inkml:trace>
  <inkml:trace contextRef="#ctx0" brushRef="#br0" timeOffset="114355.69">2498 5757 0,'0'0'16,"-22"0"-16,1 22 0,-21-1 0,0-21 16,-1 21-16,1 0 0,0 0 0,-1 0 15,1 1-15,-22-1 0,22 0 16,-21 0-16,-22 0 0,21 0 15,-20 22-15,-1-22 0,22 0 16,-22 0-16,21 0 0,1 1 0,-1-1 16,22 0-16,0-21 0,21 21 15,-22-21-15,22 0 0,21 21 16,-21-21-16,42 0 31</inkml:trace>
  <inkml:trace contextRef="#ctx0" brushRef="#br0" timeOffset="115380.48">783 6773 0,'-21'0'31,"0"22"-15,21-1-16,0 0 15,0 0-15,-21 0 0,-1 0 16,1 1-16,21 20 0,-21-21 0,0 21 16,0-20-16,21 20 0,-43 0 15,22 1-15,0-1 0,0 0 0,0 1 16,21-22-16,-21 0 0,21 0 16,0 0-16,-22-21 0,22-21 31,0 0-31,0 0 0</inkml:trace>
  <inkml:trace contextRef="#ctx0" brushRef="#br0" timeOffset="115669.31">804 6689 0,'0'0'0,"0"21"15,21 0-15,-21 0 16,0 22-16,0-22 0,0 0 0,22 0 16,-22 21-16,0-20 0,0 20 15,0-21-15,0 21 0,0-20 16,0 20-16,0-21 0,0 21 0,0 1 16,0-22-16,0 0 0,0 21 0,0-20 15,0-1 1,0 0-16,0-42 31,-22 0-31,22-1 16</inkml:trace>
  <inkml:trace contextRef="#ctx0" brushRef="#br0" timeOffset="115860.2">444 7133 0,'22'0'16,"-1"0"-16,0 0 0,0 0 15,0 0-15,0 0 0,22-21 0,-22 21 16,0 0-16,0 0 0,0-21 16,22 21-16,-22 0 0,-21-21 0,21 21 15,0-21-15</inkml:trace>
  <inkml:trace contextRef="#ctx0" brushRef="#br0" timeOffset="116335.82">931 6943 0,'21'0'32,"1"0"-32,-1 0 15,0 0-15,0 0 16,0 0-16,0 0 0,1 21 16,-1 0-1,0 0-15,0 0 0,-21 1 16,21-1-16,-21 0 0,0 0 15,0 0-15,0 0 0,0 1 0,0-1 16,0 0-16,0 0 0,0 0 16,-21-21-1,21-21 17,0 0-32,0 0 0,0 0 0,0-1 15,0 1-15,0 0 0,21 0 16,0 0-16,1 0 15,-1-1-15,0 1 0,-21 0 16,21 21-16,-21-21 0,21 21 0,0 0 16,-21-21-16,22 21 0,-1 0 15,0 0-15</inkml:trace>
  <inkml:trace contextRef="#ctx0" brushRef="#br0" timeOffset="119359.96">1566 6943 0,'0'-21'0,"0"-1"31,0 1 0,21 21-15,1-21-16,-1 21 15,0 0 1,0 0-16,0 21 0,0-21 16,-21 21-16,22 1 0,-1-1 15,-21 0-15,0 0 0,21 0 16,-21 22-16,21-22 0,-21 0 0,0 21 15,0-21-15,0 1 0,0 20 16,0-21-16,0 21 0,0-20 0,0-1 16,0 0-16,0 0 15,0 0-15,0-42 32,0 0-32,0 0 15,0 0-15,0-1 0,0 1 16,0 0-16,0 0 0,0-21 15,0 20-15,0 1 0,0 0 16,0 0-16,0 0 0,21 0 0,-21-1 16,21 1-16,1 0 0,-22 0 15,21 21-15,-21-21 0,21 21 0,0 0 16,0 0-16,-21-21 16,21 21-16,1 0 0,-1 0 15</inkml:trace>
  <inkml:trace contextRef="#ctx0" brushRef="#br0" timeOffset="119994.6">2328 7027 0,'0'-84'31,"0"63"-31,0-1 16,0 1-16,-21 21 15,0-21-15,0 21 16,0 0-16,-1 0 0,1 0 16,0 0-16,0 0 15,0 21-15,0 0 0,-1 1 0,1-22 16,0 42-16,21-21 0,-21 0 15,0 0-15,21 1 0,-21 20 0,21-21 16,0 21-16,0-20 0,0-1 16,0 21-16,0-21 0,0 0 0,0 1 15,0-1-15,0 0 0,0 0 16,21-21-16,0 0 16,0 0-16,0 0 15,0 0-15,1-21 0,-1 0 0,0 21 16,0-21-16,0-1 0,0 1 15,1-21-15,-1 21 0,0 0 16,0-1-16,0-20 0,0 21 0,1 0 16,-22 0-16,21-1 0,-21 1 15,0 0-15,0 0 0,0 0 16,0 0-16,0 42 47,0 0-47,0 0 0,0 0 15,0 0-15,0 1 16,0 20-16,0-21 0,0 0 0,0 0 16,0 1-16,0-1 0,0 0 15,0 0-15,0 0 0,0 0 16,0 1-16,21-22 16,0 0-16,0 0 15,0 0-15,1-22 0,-1 1 16</inkml:trace>
  <inkml:trace contextRef="#ctx0" brushRef="#br0" timeOffset="120544.29">2836 6922 0,'0'0'0,"-21"21"47,21 0-32,-21-21-15,21 21 0,0 0 0,0 0 16,0 1-16,0-1 0,0 0 16,0 0-16,0 0 0,0 0 0,0 1 15,0-1-15,0 0 0,0 0 0,0 0 16,0 0-16,21 1 16,0-22-16,0 0 0,1 0 15,-1 0-15,0 0 0,0 0 16,0 0-16,0-22 0,1 1 0,-22 0 15,21 0-15,0 0 0,0 0 16,-21-1-16,0 1 0,21 0 16,0 0-16,-21 0 0,0-22 0,0 22 15,0 0-15,22 0 0,-22 0 16,0 0-16,21 21 0,-21-22 0,0 1 16,0 42 15,0 1-16,0 20 1,0-21-16,0 0 0,0 0 0,0 22 0,0-1 16,0 0-16,0 1 0,0-1 15,0 0-15,0 1 0,0 20 16,0-20-16,0-1 0,0 0 0,0 1 16,-21-1-16,21 0 0,-22 1 15,22-22-15,-21 21 0,21-21 0,0 22 16,-21-22-16,0 0 0,0 0 0,21 0 15,-21 0-15,-1-21 16,1 0-16,0 0 16</inkml:trace>
  <inkml:trace contextRef="#ctx0" brushRef="#br0" timeOffset="121483.75">1333 7726 0,'0'0'0,"0"-21"0,0 0 15,0-1-15,0 1 0,0 0 16,0 42 15,0 0-15,0 1-16,-21 20 0,21-21 0,0 21 15,0-20-15,-21 20 0,0 0 16,21 1-16,-21-1 0,0 21 0,-1-20 16,1-1-16,0 0 0,0 1 15,0-22-15,0 21 0,21-21 0,-22 1 16,1-1-16,0 0 0,0-21 15,0 0 1,21-21 0,-21 0-16,21-22 0,0 22 15,0 0-15,0 0 0,0-22 0,0 22 16,0-21-16,0 21 16,0-22-16,0 22 0,0 0 0,0-21 15,21 21-15,-21-1 0,21 22 16,-21-21-16,0 0 0,21 21 15,0 0 1,0 0-16,1 21 16,-22 0-16,21 1 0,-21-1 0,21 21 15,-21-21-15,21 22 0,0-22 16,-21 21-16,0-21 0,21 22 0,1-22 16,-22 21-16,21-21 0,0 0 15,0 1-15,-21-1 0,21-21 0,0 0 16,1 0-16,-1 0 0,21 0 15,-21 0-15,0-21 0,1-1 16,20 1-16,-21 0 0,0 0 0,0 0 16,1-22-16,-1 22 0,-21-21 15,21 21-15,-21-22 0,0 22 0,0-21 16,0 21-16,0 0 0,0-1 16,0 1-16,0 42 31,0 1-16,0-1-15,0 21 0,0-21 16,-21 0-16,21 1 0,0 20 0,0-21 16,-21 0-16,21 0 15,0 1-15,0-1 0,0-42 47,0-1-47</inkml:trace>
  <inkml:trace contextRef="#ctx0" brushRef="#br0" timeOffset="121688.63">1651 7726 0,'21'0'78,"0"0"-78,0 0 15</inkml:trace>
  <inkml:trace contextRef="#ctx0" brushRef="#br0" timeOffset="122144.37">2138 7768 0,'0'0'0,"0"-21"16,-21 21 0,-1 0-16,1 0 15,0 0-15,0 21 0,-21-21 16,20 21-16,1-21 0,0 22 15,-21-1-15,21-21 0,-1 21 0,22 0 16,0 0-16,0 0 16,0 1-16,22-1 15,-1-21-15,0 21 16,0-21-16,0 0 0,22 21 0,-22 0 16,0-21-16,0 21 0,0-21 0,0 22 15,1-22-15,-1 21 0,0-21 16,-21 21-16,0 0 0,0 0 15,0 0 1,-21 1-16,0-22 0,-22 0 16,22 0-16,0 21 0,-21-21 15,20 0-15,-20 0 0,21 0 0,0 0 16,0 0-16,-1 0 0,1 0 0,0 0 16,0 0-1,21-21-15,0-1 16,0 1-1,21 21-15,0-21 0,0 0 0</inkml:trace>
  <inkml:trace contextRef="#ctx0" brushRef="#br0" timeOffset="122444.2">2434 7662 0,'0'22'16,"0"-1"0,0 0-16,0 0 15,0 0-15,0 0 0,0 1 16,-21-1-16,21 21 0,0-21 16,0 0-16,0 22 0,0-22 0,-21 21 15,21-21-15,0 1 0,0-1 0,0 0 16,0 0-16,0 0 0,0 0 15,21-21 1,0 0 0,-21-21-16,21 21 15,-21-21-15,0 0 0,21 0 16</inkml:trace>
  <inkml:trace contextRef="#ctx0" brushRef="#br0" timeOffset="122684.57">2307 7853 0,'0'21'32,"21"-21"-17,0 0-15,1 0 0,-1 0 16,0 0-16,0 0 0,0 0 0,0 0 15,1 0-15,20-21 0,-21 21 16,0 0-16,0-21 0,22 0 0,-22 21 16,0-22-16,0 22 0,0-21 15,1 21-15</inkml:trace>
  <inkml:trace contextRef="#ctx0" brushRef="#br0" timeOffset="123325.21">3789 6731 0,'0'0'0,"-85"-21"32,64 21-17,0 21-15,0 0 0,-1 0 16,1 1-16,21-1 0,-21 0 16,21 0-16,0 0 0,0 0 15,0 1-15,0-1 16,0 0-16,0 0 0,0 0 15,21-21-15,0 0 0,1 21 16,-1-21-16,0 0 0,0 0 0,0 0 16,0 0-16,1 0 0,-1 0 0,0 0 15,0-21-15,21 0 0,-20 21 16,-1-21-16</inkml:trace>
  <inkml:trace contextRef="#ctx0" brushRef="#br0" timeOffset="123864.41">3979 6477 0,'0'0'0,"-21"0"0,0-21 0,0 21 16,0 0-16,-1 0 0,-20 0 0,21 0 16,0 0-16,0 0 0,-22 0 0,22 21 15,0-21-15,-21 21 0,20 0 16,-20 1-16,21-1 0,0 0 0,0 0 15,-1 21-15,1-20 0,0-1 16,0 21-16,21-21 0,0 22 0,0-22 16,0 21-16,0-21 0,0 0 15,0 22-15,0-22 0,0 0 0,0 21 16,0-20-16,0-1 0,21 0 16,0 0-16,0 0 0,1 0 15,-1 1-15,21-22 0,-21 21 0,22-21 16,-22 0-16,21 0 0,0 0 0,1 0 15,-1 0-15,0 0 0,1-21 16,-1 21-16,0-22 0,1 1 0,-1 21 16,0-21-16,-20 0 0,20 0 15,-21 0-15,0-1 0,0 1 0,1-21 16,-1 21-16,-21 0 0,0-1 0,0-20 16,0 21-16,0-21 0,0-1 15,0 1-15,-21 21 0,21-22 0,-22 1 16,1 0-16,-21-1 0,21 1 15,0 21-15,-22-21 0,22 20 16,0 1-16,-21 0 0,20 0 0,1 21 16,0 0-16,0 0 0,0 0 15,0 0-15,-1 0 0,1 21 0,0-21 16,0 42-16,0-20 0,0-1 16,-1 0-16,1 21 0,21-21 0,0 1 15,0 20-15,0-21 0,0 0 0</inkml:trace>
  <inkml:trace contextRef="#ctx0" brushRef="#br0" timeOffset="124492.14">5651 7176 0,'0'0'0,"22"-22"0,-1-20 31,0 42-31,0 0 16,0 21-1,-21 22-15,21-22 0,-21 21 16,22-21-16,-22 22 0,21-1 0,-21 0 15,0 1-15,21-1 0,-21 0 0,0-21 16,0 22-16,0-22 0,0 21 16,0-21-16,0 1 0,0-1 15,0 0-15,0 0 0,0 0 16,0-42 15,0 0-31,21 0 16</inkml:trace>
  <inkml:trace contextRef="#ctx0" brushRef="#br0" timeOffset="124736">6159 7133 0,'0'0'0,"0"-21"0,0 0 0,-21 21 31,0 0-15,0 21-16,0 0 0,0 0 0,-1 1 15,1 20-15,0 0 0,0-21 0,21 22 16,-21-1-16,0 0 0,-1-20 16,1 20-16,21-21 0,-21 21 0,0-20 15,21 20-15,-21-21 0,21 0 0,0 0 16,0 1-16,21-22 31,0 0-31,0 0 0</inkml:trace>
  <inkml:trace contextRef="#ctx0" brushRef="#br0" timeOffset="125152.44">6138 7599 0,'0'21'15,"21"-21"1,1 0-1,-1 0-15,0 0 0,0 0 16,-21-21-16,21 0 0,0 21 0,1-21 16,-1 21-16,0-22 15,0 22-15,-21-21 0,0 0 0,21 21 16,-21-21-16,0 0 0,0 0 16,-21 21-1,0 0-15,0 0 16,0 21-16,-1 0 0,1 0 15,0-21-15,0 21 0,0 0 16,21 1-16,0-1 0,-21 0 0,21 0 16,-22 0-16,22 22 0,0-22 15,0 0-15,0 0 0,0 0 16,22 0 0,-1-21-16,0 0 0,0 0 15,0 0-15,0 0 0,1 0 16,-1 0-16,0 0 0,0 0 0,21 0 15,-20-21-15,-1 0 0,21 21 0,-21-21 16,22 0-16</inkml:trace>
  <inkml:trace contextRef="#ctx0" brushRef="#br0" timeOffset="125416.29">6837 7303 0,'0'0'0,"0"-22"0,0 1 16,-21 21-1,-1 0-15,1 0 0,21 21 16,-21 1-16,0-1 0,0 0 0,0 0 16,-1 0-16,22 0 0,0 22 15,-21-22-15,21 0 0,-21 21 0,21-20 16,0-1-16,0 21 0,0-21 0,0 0 16,0 1-16,0-1 0,21-21 15,-21 21-15,21 0 0,1-21 16,-1 0-16,0 0 0,0 0 0,0 0 15,0 0-15,1 0 0,-1-21 16,0 21-16,21-21 0,-21 0 0,22 21 16</inkml:trace>
  <inkml:trace contextRef="#ctx0" brushRef="#br0" timeOffset="125684.13">7281 7070 0,'0'-21'0,"-21"42"32,0 0-32,21 0 0,-21 0 15,21 22-15,0-1 0,-21 0 0,21 1 16,0-1-16,-22 0 0,22 1 16,0-1-16,0 0 0,0 1 15,0-22-15,-21 21 0,21-21 0,-21 22 16,21-22-16,0 0 0,0 0 0,0 0 15,21-21 1,0 0 0,1 0-16,-1-21 0,0 0 15,-21 0-15</inkml:trace>
  <inkml:trace contextRef="#ctx0" brushRef="#br0" timeOffset="126253.81">7048 7472 0,'0'0'0,"-21"0"16,42 0 15,1 0-31,-1 0 0,0 0 16,0 0-16,21 0 0,-20 0 0,-1-21 15,21 21-15,-21-21 0,22 21 16,-22-22-16,21 22 0,-21-21 0,0 21 15,1 0-15,-1 0 0,0-21 0,0 21 16,-21 21 15,-21 0-15,0 1-16,0-22 16,21 21-16,0 0 0,-22 0 0,22 0 15,-21 0-15,21 1 0,0 20 16,0-21-16,0 0 0,0 0 0,0 1 15,0-1-15,0 0 0,21 0 16,1-21 0,-1 0-16,0 0 0,0 0 15,0 0-15,0 0 0,1 0 16,-1-21-16,0 0 0,0 0 16,0-1-16,-21 1 15,0 0-15,21 0 0,-21 0 0,0 0 16,0-1-16,0-20 0,0 21 0,0 0 15,0 0-15,-21-22 0,0 43 16,0-21-16,21 0 0,-21 21 0,0 0 16,-1 0-16,1 0 15,0 0-15,0 0 0,21 21 16,0 0-16,0 0 16,0 1-16,0-1 15,21-21 1</inkml:trace>
  <inkml:trace contextRef="#ctx0" brushRef="#br0" timeOffset="126676.56">7832 7387 0,'0'-21'31,"21"21"-15,0 0 0,0 0-16,-21 21 15,21-21-15,-21 21 0,21 1 16,1-1-16,-22 0 0,21 0 16,-21 0-16,21 0 0,0 1 0,-21-1 15,0 0-15,0 0 0,0 0 16,0 0-16,0 1 0,0-1 15,0-42 32,0-1-47,0 1 16,0 0-16,0 0 16,0 0-16,21 0 0,-21-1 15,21 1-15,-21 0 0,0 0 0,22 0 16,-1 0-16,0-1 0,-21 1 15,21 0-15,0 0 0,0 0 16,1 0-16,-1-1 0,0 22 16,0-21-16,21 0 0,-20 0 0</inkml:trace>
  <inkml:trace contextRef="#ctx0" brushRef="#br0" timeOffset="127008.59">8805 6795 0,'0'0'15,"-21"0"-15,0-22 16,0 22-16,0 0 0,-1 0 0,1 0 15,0 0-15,0 22 0,0-1 16,0-21-16,21 21 0,0 0 16,-22 0-16,22 0 0,0 1 15,0-1-15,0 0 0,0 0 16,0 0-16,0 0 0,0 1 0,22-1 16,-22 0-16,21-21 0,0 0 15,0 0-15,0 0 0,0 0 16,1 0-16,-1 0 0,0 0 0,0 0 15</inkml:trace>
  <inkml:trace contextRef="#ctx0" brushRef="#br0" timeOffset="127548.3">8953 6562 0,'0'0'0,"-21"0"0,0 0 0,0 0 0,0 0 16,0 0-16,-22 0 0,22 0 16,0 0-16,-21 0 0,20 0 0,-20 21 15,21-21-15,-21 21 0,20 0 16,1-21-16,-21 21 0,21 22 0,0-22 16,-1 0-16,-20 21 0,42-20 0,-21 20 15,0-21-15,21 21 0,-21-20 16,21 20-16,0-21 0,0 21 15,0-20-15,0 20 0,0-21 0,0 0 16,21 22-16,0-22 0,0 0 16,0 0-16,22 0 0,-22 0 0,21-21 15,-21 0-15,22 22 0,-22-22 0,21 0 16,-21 0-16,22 0 0,-1 0 16,-21-22-16,21 1 0,1 0 0,-1 21 15,-21-21-15,22-21 0,-1 20 16,-21 1-16,0 0 0,22 0 0,-22-21 15,0 20-15,-21-20 0,21 21 0,-21-21 16,21-1-16,-21 22 0,0-21 16,0-1-16,0 22 0,0-21 0,-21 0 15,0 20-15,0 1 0,-22 0 16,22 0-16,-21 0 0,21 0 16,-22 21-16,1 0 0,0 0 0,21 0 15,-22 0-15,22 0 0,0 0 16,-21 0-16,20 0 0,1 21 0,0 0 15,0-21-15,0 21 0,0 0 0,21 0 16,-22 1-16,22-1 0,0 0 16,0 0-16</inkml:trace>
  <inkml:trace contextRef="#ctx0" brushRef="#br0" timeOffset="128595.7">11366 6879 0,'22'0'16,"-22"21"15,0 1-31,0-1 0,0 21 16,0-21-16,0 0 0,0 1 15,-22 20-15,22 0 0,-21-21 0,0 22 16,0-1-16,0 0 0,-22-20 16,22 20-16,0 0 0,-21-21 15,21 1-15,-1 20 0,-20-21 0,21 0 16,21 0-16,-21 1 0,0-1 0,-1 0 15,1-21 1,21-21 15,0 0-15,0-1-16,0 1 0,0 0 16,0 0-16,21 0 0,-21-22 0,0 22 15,22 0-15,-1 0 0,0-21 16,-21 20-16,21 1 0,0 0 15,0 21-15,1 0 32,-1 21-32,-21 0 0,0 1 15,0-1-15,21 0 0,-21 0 0,21 0 16,-21 0-16,21 1 0,-21-1 16,0 0-16,21-21 0,-21 21 0,22 0 15,-1-21-15,0 0 16,0 0-16,0 0 0,0 0 0,1 0 15,-1 0-15,0 0 0,0 0 0,0-21 16,0 0-16,22 21 0,-22-21 16,0 0-16,0-1 0,0 1 15,-21 0-15,0 0 0,22-21 0,-22 20 16,0 1-16,0 0 16,0 42 15,-22 0-31,22 1 0,0-1 15,0 0-15,-21-21 0,21 21 0,0 0 16,-21-21-16,21 21 0,0 1 16,-21-22-16,21 21 0,0-42 47</inkml:trace>
  <inkml:trace contextRef="#ctx0" brushRef="#br0" timeOffset="128779.6">11642 7027 0,'0'0'15,"0"-21"-15,0 42 47,0 1-31,0-1-16,21-21 31,-21 21-31</inkml:trace>
  <inkml:trace contextRef="#ctx0" brushRef="#br0" timeOffset="129243.5">11874 7197 0,'0'0'0,"-21"0"0,21 21 0,0 0 16,0 0-16,-21 0 0,21 1 0,-21 20 16,21-21-16,0 0 0,0 0 0,0 1 15,0-1-15,0 0 0,0 0 16,0 0-16,0 0 0,0 1 16,0-1-1,-21 0-15,21-42 31,0 0-15,0-1-16,0 1 0,21 0 16,-21 0-16,21-21 0,0 20 0,-21 1 15,21-21-15,1 21 0,20-22 16,-21 22-16,0-21 0,22 21 0,-22 0 16,21 21-16,-21-22 0,0 22 15,1 0-15,-1 0 0,0 22 16,0-22-16,0 21 0,0 21 0,-21-21 15,0 0-15,0 1 0,0 20 0,0-21 16,0 0-16,0 22 0,0-22 16,0 0-16,-21 0 0,21 0 0,0 0 15,-21 1-15,0-22 0,21 21 16,-21 0-16,42-42 31</inkml:trace>
  <inkml:trace contextRef="#ctx0" brushRef="#br0" timeOffset="129868.34">12721 6922 0,'0'0'0,"-21"0"0,21 21 0,-21 0 15,21 21-15,0-21 0,0 22 0,0-1 16,-21 0-16,21 1 0,-22-1 16,22 0-16,-21 1 0,21-1 0,0 0 15,-21-20-15,0 20 0,0-21 16,21 0-16,-21 0 0,21 1 16,0-1-16,0-42 46,21-1-46,-21 1 0,21 0 16,-21 0-16,21 0 0,-21-22 0,0 22 16,21 0-16,0-21 0,1 21 15,-22-1-15,21 1 0,0 0 0,-21 0 16,21 21-16,0 0 0,0-21 16,1 21-16,-1 0 0,0 0 15,-21 21-15,0 0 16,0 0-16,0 0 15,-21 1-15,0-22 16,-1 0-16,1 21 0,0-21 16,0 0-16,0 0 15,0 0-15,21 21 63,0 0-63,0 0 15,0 0-15,21 1 0,-21-1 16,21-21-16,-21 21 0,0 0 0,21 0 16,0 0-16,0-21 15,-21 22-15,22-22 0,-1 0 16,0 0-16,0 0 16,0 0-16,0 0 15,-21-22-15,22 1 0,-1 0 0,0 21 16</inkml:trace>
  <inkml:trace contextRef="#ctx0" brushRef="#br0" timeOffset="130240.35">13123 7345 0,'21'0'46,"1"0"-30,-1-21-16,0 21 0,0-21 16,0 21-16,0 0 0,-21-22 0,22 22 15,-1-21-15,-21 0 16,-21 21 15,-1 0-31,1 0 0,0 0 16,0 0-16,0 21 0,0-21 0,-1 21 15,1 1-15,0-1 0,0 0 16,0 0-16,21 0 0,0 0 0,0 1 16,-21-1-16,21 0 0,0 0 0,0 0 15,0 0-15,21-21 16,-21 22-16,21-22 0,0 0 16,0 0-16,22 0 0,-22 0 0,21 0 15,-21 0-15,22 0 0</inkml:trace>
  <inkml:trace contextRef="#ctx0" brushRef="#br0" timeOffset="130784.04">13779 7260 0,'0'0'0,"0"-21"0,0 0 15,0 0-15,0 0 0,-21-1 16,0 22-1,0 0-15,0 0 0,0 0 16,-1 22-16,1-1 0,0 0 16,-21 0-16,21 0 0,-1 0 0,1 22 15,0-22-15,0 0 0,0 0 16,21 22-16,0-22 0,-21 0 16,21 0-16,0 0 0,0 0 0,0 1 15,21-22-15,0 21 16,0-21-16,0 0 0,0 0 15,1 0-15,-1 0 0,21 0 0,-21-21 16,0 21-16,1-22 0,-1 1 0,0 0 16,21 0-16,-21 0 0,1-22 15,-1 22-15,0-21 0,-21 21 0,21-22 16,0 1-16,-21 0 0,0-1 16,21 1-16,-21 21 0,22-21 0,-22 20 15,0-20-15,0 21 0,0 0 16,0 0-16,0 42 31,0 0-31,0 0 0,-22 0 16,1 22-16,21-1 0,-21 21 15,21-20-15,0-1 0,-21 0 0,21 22 16,-21-22-16,21-21 0,0 22 0,0-1 16,0-21-16,0 0 0,0 1 15,0-1-15,0 0 0,0 0 16,21-21-16,0 0 0,0 0 15,0 0-15,1 0 16,-1 0-16,0-21 0,0 21 0</inkml:trace>
  <inkml:trace contextRef="#ctx0" brushRef="#br0" timeOffset="131447.78">14520 6922 0,'0'0'0,"0"21"32,-21-21-32,0 21 0,21 0 0,-21 0 15,0 22-15,-1-22 0,1 21 0,0 0 16,21 1-16,-21-1 0,0 0 16,21 1-16,-21-1 0,-1 0 0,22-20 15,-21 20-15,0-21 0,21 21 16,-21-20-16,0-1 0,0 0 0,21 0 15,0 0-15,-22-21 0,1 0 0,21 21 16,0-42 15,0 0-31,0 0 0,21 0 16,1-22-16,-22 22 16,21 0-16,0 0 0,-21 0 0,21 0 15,-21-1-15,21 1 0,-21 0 16,21 21-16,1 0 15,-22 21 1,0 0-16,21 1 0,-21-1 16,21-21-16,-21 21 0,0 0 15,21-21-15,0 21 0,0-21 16,1 21-16,-1-21 16,0 0-16,0 0 0,0 0 0,0 0 15,1 0-15,-1 0 0,0-21 16,0 0-16,0 21 15,0-21-15,1 0 0,-22 0 0,21-22 16,-21 22-16,21 0 0,-21 0 0,0-22 16,0 22-16,0 0 15,0 42 1,0 0-16,0 1 16,-21-1-16,21 0 0,0 0 0,-21 21 15,21-20-15,-22-1 0,22 0 0,0 0 16,0 0-16,-21-21 0,21 21 15,0 1-15,0-44 47,0 1-31</inkml:trace>
  <inkml:trace contextRef="#ctx0" brushRef="#br0" timeOffset="131611.69">14774 7112 0,'0'0'0,"0"-21"16,0 0-16,0 42 78</inkml:trace>
  <inkml:trace contextRef="#ctx0" brushRef="#br0" timeOffset="132028.67">15028 7197 0,'-21'0'46,"0"0"-46,0 0 0,0 0 16,-1 21-16,22 0 16,-21-21-16,21 21 0,0 0 15,-21-21-15,21 22 0,0-1 16,0 0-16,21-21 16,0 21-16,1 0 0,-1 0 15,0-21-15,0 22 0,-21-1 16,21-21-16,0 21 0,-21 0 0,0 0 15,0 0-15,0 1 16,0-1 0,-21-21-16,0 21 0,0-21 15,0 0-15,0 0 0,-1 0 0,1 0 16,-21 21-16,21-21 0,0 0 16,-1 0-16,1 0 0,0 0 15,21-21 1,0 0-1,0 0-15,21 21 0,0-22 16,1 1-16</inkml:trace>
  <inkml:trace contextRef="#ctx0" brushRef="#br0" timeOffset="132318.51">15346 7091 0,'0'0'0,"0"-21"0,0 0 15,-21 21 1,-1 0 0,22 21-16,-21 0 15,21 0-15,-21 0 0,0 22 0,21-22 16,0 21-16,-21 0 0,21-20 0,-21 20 16,21-21-16,-22 21 0,22-20 15,0 20-15,0-21 0,0 0 0,0 0 16,0 1-16,0-1 0,0 0 0,0 0 15,0 0 1,22-21 0,-1 0-16,0 0 0,0-21 15,0 0-15</inkml:trace>
  <inkml:trace contextRef="#ctx0" brushRef="#br0" timeOffset="132526.4">15155 7303 0,'21'0'32,"1"0"-32,-1 0 0,0 0 15,21 0-15,-21 0 0,22 0 0,-1 0 16,-21 0-16,22 0 0,-1 0 15,-21 0-15,21-22 0,-20 22 0,-1 0 16</inkml:trace>
  <inkml:trace contextRef="#ctx0" brushRef="#br0" timeOffset="133308.01">16192 6900 0,'0'0'0,"-21"0"15,0 0-15,0 0 0,0 0 16,0 0-16,-1 0 0,1 22 16,0-1-16,0 0 0,0 0 15,21 0-15,-21 0 0,21 1 16,-22-1-16,22 0 0,0 0 16,0 0-16,0 0 15,0 1-15,22-22 0,-1 21 16,0-21-16,0 0 15,0 0-15,0 0 0,1 0 16,-1 0-16,0 0 0,0 0 0,21-21 16,-20 21-16,-1-22 0,0 1 0,21 21 15</inkml:trace>
  <inkml:trace contextRef="#ctx0" brushRef="#br0" timeOffset="133816.72">16298 6689 0,'-21'-21'0,"42"42"0,-63-42 0,0 21 0,20 0 15,-20 0-15,21 0 0,-21 0 16,-1 21-16,22 0 0,-21-21 0,21 21 16,-22 0-16,22 0 0,0 1 0,-21 20 15,20-21-15,1 0 0,0 0 16,0 22-16,0-22 0,21 0 0,0 21 15,-21-20-15,21-1 0,0 0 16,0 21-16,0-21 0,0 1 0,0 20 16,0-21-16,0 0 0,0 0 0,21 1 15,0-1-15,0 0 0,0 0 16,0 0-16,22-21 0,-22 21 16,21-21-16,-21 22 0,22-22 0,-1 0 15,0 0-15,1 0 0,-1 0 16,0 0-16,22 0 0,-22-22 0,1 1 15,-1 21-15,0-21 0,1 0 16,-1 0-16,0-22 0,1 22 0,-22-21 16,21 21-16,-21-22 0,0 1 0,-21 0 15,0 21-15,0-22 0,0 1 16,0 0-16,0-1 0,-21 22 0,0-21 16,0 21-16,0-1 0,0 1 15,-22 0-15,22 0 0,-21 21 0,-1 0 16,22 0-16,-21 0 0,0 0 15,-1 0-15,22 0 0,-21 21 16,21-21-16,-1 21 0,1 0 0,-21-21 16,42 22-16,-21-22 0,0 0 0,-1 21 15,1-21-15</inkml:trace>
  <inkml:trace contextRef="#ctx0" brushRef="#br1" timeOffset="143192.51">614 9313 0,'-85'0'31,"64"0"-15,0 0-16,0 0 0,-1 0 15,1 0-15,0 0 0,0 0 16,0 0-16,-22 0 0,22 0 0,0 0 16,0 0-16,-21 0 0,20 0 15,1 0-15,0 0 0,0 0 16,42 0 31,0 0-47,0 0 0,22 0 15,-22 0-15,21 0 0,-21 0 16,22 0-16,-1 0 0,-21 0 0,22 0 16,-1 0-16,0 0 0,1 0 15,-1 0-15,0 0 0,22 0 0,-43 0 16,21 0-16,1 0 0,-1 0 15,-21 0-15,21-21 0,-20 21 0,-1 0 16,0 0-16,0 0 0,0 0 16,-21-21 93,-21 21-93,21-21-16,-21 21 15</inkml:trace>
  <inkml:trace contextRef="#ctx0" brushRef="#br1" timeOffset="143896.12">720 8996 0,'-22'0'0,"44"0"0,-65 0 15,22 0 1,21 21 31,0 0-47,21 0 15,0 1 1,1-1-16,-1-21 0,0 21 16,0-21-16,0 21 0,0-21 0,1 21 15,20-21-15,-21 0 0,0 21 16,0 1-16,1-22 0,-1 0 0,0 0 15,0 21-15,0-21 0,0 0 16,1 0-16,-1 0 0,0 0 16,-21 21 31,-21-21-32,0 21-15,-1-21 0,1 21 16,0 0-16,0-21 0,0 22 15,-22-22-15,22 21 0,0 0 16,-21-21-16,21 21 0,-22 0 0,1 0 16,21-21-16,-22 22 0,1-1 15,21 0-15,-21-21 0,20 21 16,1-21-16,0 0 0,21 21 0,-21-21 16,42 0 30,0 0-46,0-21 0,1 21 16,-1-21-16,0 21 0,21-21 16,-21 21-16,1-21 0,-1-1 0,0 22 15,0-21-15,0 21 0,-21-21 16,21 21-16,1-21 0,-1 21 0,-21-21 16,21 21-1,-21-21-15,21 21 0,0 0 31,0 0-31</inkml:trace>
  <inkml:trace contextRef="#ctx0" brushRef="#br1" timeOffset="146463.96">1545 9059 0,'-21'0'0,"42"0"62,0 0-62,0 0 16,1 0-16,20 0 0,-21 0 16,21 0-16,-20 0 0,-1 0 0,21 0 15,-21 0-15,0 0 0,1 0 16,-1 0-16,0 0 0,0 0 15,0 0-15,-42 0 63,0 0-63,0 0 0</inkml:trace>
  <inkml:trace contextRef="#ctx0" brushRef="#br1" timeOffset="147103.85">1482 9123 0,'0'0'0,"0"21"0,-22-21 15,22 21-15,-21 0 16,21 1-16,0-1 15,-21 0-15,0 0 16,0 0-16,21 0 16,-21-21-1,21 22-15,21-22 63,0 0-48,0 0-15,-21-22 16,21 22-16,0 0 0,1 0 0,-1-21 16,0 21-16,0 0 0,21 0 15,-20 0-15,-1 0 0,21 0 0,-21 0 16,0 0-16,1 0 0,-1 0 16,21 0-16,-21 0 0,0 21 15,1-21-15,-1 22 0,-21-1 16,0 0-16,0 0 15,0 0-15,0 0 0,-21 1 16,-1-1-16,1 0 16,0 0-16,0 0 0,-21 0 0,20 1 15,1-1-15,-21 0 0,21-21 16,0 21-16,-22-21 0,22 0 0,0 21 16,0-21-16,-22 0 0,22 0 15,0 0-15,0 0 0,0 0 0,0 0 16,-1-21-16,1 21 15,21-21-15,-21 21 32,21-21-32,0 0 31,21 21-15,0-22-16,1 22 0,-1-21 15,0 21-15</inkml:trace>
  <inkml:trace contextRef="#ctx0" brushRef="#br1" timeOffset="147780.46">2159 9186 0,'0'0'0,"-21"-21"0,21 0 16,-21 21-16,-1 0 16,1 0 15,21 21-31,-21 0 0,21 1 16,-21-1-16,21 0 0,0 0 0,0 0 15,-21 0-15,21 1 0,-21-1 0,21 0 16,0 0-16,0 0 0,0 0 15,0 1-15,0-1 0,0 0 0,0 0 16,0 0-16,0 0 16,0 1-16,21-1 15,0-21-15,0 21 16,0-21-16,0 0 0,22 0 0,-22 0 16,0 0-16,21 0 0,-20 0 0,-1 0 15,21-21-15,-21 21 0,22-21 16,-22-1-16,21 1 0,-21 0 0,0 21 15,1-21-15,-1 0 0,0 0 16,0-1-16,-21 1 0,21-21 0,-21 21 16,0 0-16,0-1 0,0-20 0,0 21 15,-21 0-15,0-22 0,0 22 16,21 0-16,-21 0 0,-1 0 0,1 0 16,0 21-16,0-22 15,0 22-15,0 0 0,-1 0 0,1 0 16,0 0-16,0 0 0,0 0 15,0 0-15,-1 0 0,1 22 0,0-1 16,0 0-16,0-21 0,0 21 0,-1 0 16,22 0-16,-21 1 0,21-1 15,-21 0-15,21 0 0,0 0 0,0 0 16,0 1-16,0-1 16,0 0-16,0 0 0,0 0 15,0 0 1,21-21-16,0 0 0,1 0 15,-1 0-15,0 0 0,0 0 16</inkml:trace>
  <inkml:trace contextRef="#ctx0" brushRef="#br1" timeOffset="148271.67">3090 9102 0,'-21'0'0,"0"0"15,0 0-15,21 21 16,-21-21-16,21 21 0,-22 0 15,1 0-15,21 1 0,0-1 16,0 0-16,21 0 31,1-21-31,-1 0 16,0 0-16,0 0 16,0 0-16,-21-21 0,21 21 15,1-21-15,-22 0 0,0-1 16,21 22-16,-21-21 15,0 0-15,0 0 16,-21 0 0,-1 21-16,1 0 15,0 0-15,0 0 0,21 21 16,-21 0-16,0-21 0,21 21 16,0 0-16,-22-21 15,22 22-15,22-22 31,-1 0-31,0 0 16</inkml:trace>
  <inkml:trace contextRef="#ctx0" brushRef="#br1" timeOffset="148680.44">3704 8784 0,'0'0'0,"-42"0"15,21 0 1,-1 21-16,1 1 0,21-1 16,-21 0-16,0 0 0,0 21 15,21-20-15,-21-1 0,-1 21 0,1-21 16,0 22-16,0-1 0,0-21 15,-22 21-15,22-20 0,0 20 0,0-21 16,0 21-16,-22 1 0,22-22 0,0 21 16,0 1-16,0-1 0,0-21 15,-1 21-15,1 1 0,0-1 16,0-21-16,0 22 0,0-22 0,-1 0 0,22 0 16,0 0-16,0 0 15,0 1-15,0-44 47,0 1-47,0 0 0,22 21 16,-22-21-16,21 0 0,-21 0 15</inkml:trace>
  <inkml:trace contextRef="#ctx0" brushRef="#br1" timeOffset="149139.82">3514 9398 0,'-22'0'0,"1"0"16,21 21 0,0 0-1,0 1-15,0-1 16,21-21 15,1 0-31,-1 0 16,0-21-16,0 21 15,-21-22-15,0 1 16,0 0 0,0 0-16,0 0 15,-21 21 17,0 0-32,21 21 15,-21-21-15,-1 0 16,22 21-1</inkml:trace>
  <inkml:trace contextRef="#ctx0" brushRef="#br1" timeOffset="154123.91">5016 9335 0,'-21'0'0,"0"0"16,0 0 0,0-22-1,0 22-15,-1 0 0,1 0 16,0 0-16,0 0 0,0-21 16,0 21-16,-1 0 0,1 0 15,21-21-15,-21 21 16,21-21-1,21 21 1,0 0 0,22 0-16,-22 0 0,21 0 0,22 0 15,-22 0-15,0 0 0,22 0 0,-22 0 16,1 0-16,20 0 0,-21 0 16,22 0-16,-22 0 0,22 0 15,-1 0-15,-20 0 0,20 0 0,-21 0 16,1 0-16,-1 0 0,0 0 0,-20 0 15,-1 0-15,0 0 0,0 0 16,0 0-16,-21-21 0,0 0 31,-21 21 1,0 0-17,0-22-15</inkml:trace>
  <inkml:trace contextRef="#ctx0" brushRef="#br1" timeOffset="154700.67">5546 8954 0,'0'0'0,"-22"0"32,1 0-17,21 21-15,0 0 16,0 0 0,0 0-16,21 0 0,1-21 15,20 22-15,-21-1 0,21-21 0,-20 21 16,20-21-16,0 0 0,-21 21 15,22-21-15,-22 0 0,21 0 0,-21 0 16,22 0-16,-22 0 0,0 0 0,0 0 16,0 0-16,1 0 15,-1 0-15,-21-21 16,21 21-16,-21-21 31,-21 21-31,0 0 16,-1 0-16,1 0 0,21 21 0,-21-21 15,0 21-15,-21-21 0,20 21 16,1 0-16,0-21 0,-21 22 0,21-1 16,-22 0-16,22 0 0,-21 0 0,21 0 15,-22-21-15,22 22 0,0-1 16,0 0-16,-22 0 0,22 0 0,0 0 16,0 1-16,0-1 15,0 0-15,-1 0 16,44-21 46,-1 0-62,-21-21 0,21 21 0,-21-21 16,21 21-16</inkml:trace>
  <inkml:trace contextRef="#ctx0" brushRef="#br1" timeOffset="156524.59">6900 8763 0,'0'-21'0,"0"0"15,0 0 1,0-1 0,0 44 31,0-1-47,0 0 15,0 0-15,0 21 0,0-20 0,0 20 16,0-21-16,0 21 0,0-20 15,0 20-15,0 0 0,0-21 0,0 22 16,0-22-16,0 0 0,0 0 0,0 22 16,0-22-16,0 0 0,0 0 15,0 0-15,0 0 16,0-42 31,0 0-32,0 0-15,21 0 0,1 0 16</inkml:trace>
  <inkml:trace contextRef="#ctx0" brushRef="#br1" timeOffset="157064.28">7451 8721 0,'-22'0'63,"1"21"-63,0 0 15,21 0-15,-21 0 0,0 1 0,21 20 16,-21-21-16,-1 21 0,1-20 15,0 20-15,0-21 0,21 21 16,-21-20-16,21-1 0,-21 21 0,21-21 16,0 0-16,0 1 0,0-1 0,21 0 15,0 0-15,0-21 16,0 21-16,0-21 0,1 0 16,-1 0-16,0 0 0,0 0 0,0 0 15,22 0-15,-22 0 0,0-21 16,0 0-16,0 21 0,0-21 0,1 0 15,20-1-15,-21 1 0,-21 0 0,21 0 16,0 0-16,1 0 0,-22-22 16,21 22-16,-21 0 0,0-21 0,0 20 15,0 1-15,0 0 0,-21 0 16,-1 0-16,1 0 0,-21-1 16,21 22-16,0 0 0,-1 0 0,1 0 15,0 0-15,0 0 0,0 0 0,0 0 16,-1 22-16,22-1 15,-21-21-15,21 21 0,0 0 0,0 0 16,0 0-16,0 1 16,0-1-16,21-21 15,1 0-15,-1 0 0</inkml:trace>
  <inkml:trace contextRef="#ctx0" brushRef="#br1" timeOffset="157600.94">8361 8763 0,'0'-21'0,"-43"0"32,22 21-32,0 0 0,0 0 15,0 0-15,0 21 0,-1 0 16,-20 0-16,21 0 0,0 1 0,0 20 15,-1-21-15,1 0 16,0 22-16,0-22 0,0 21 0,21-21 16,0 0-16,-21 1 0,21-1 0,0 0 15,0 0-15,0 0 0,0 0 16,0 1-16,21-22 0,0 21 0,0-21 16,0 0-16,22 0 0,-22 0 15,0 0-15,0 0 0,0 0 16,22 0-16,-22 0 0,0 0 0,0-21 15,21-1-15,-20 22 0,-1-21 0,0 0 16,0 0-16,0 0 16,0 0-16,1-22 0,-22 22 0,0 0 15,21-21-15,-21-1 0,0 22 0,0-21 16,0 21-16,0-22 16,0 22-16,0 0 0,0 0 0,-21 0 15,-1-1-15,1 22 0,0 0 0,0 0 16,0 0-16,-22 0 0,22 0 15,-21 0-15,21 22 0,-22-1 0,22 0 16,0-21-16,0 21 0,0 21 0,0-20 16,-1-1-16,1 0 0,21 0 15,0 0-15,0 0 0,0 1 16,0-1-16,21-21 16,1 0-16,-1 0 15</inkml:trace>
  <inkml:trace contextRef="#ctx0" brushRef="#br1" timeOffset="158068.31">8826 8742 0,'0'21'31,"22"-21"-15,-1 0-16,0 0 15,-21-21 1,21 21-16,-21-21 16,0 0-16,0-1 15,-21 22 1,0 0 0,0 0-16,-1 0 15,1 0-15,0 0 16,21 22-1,0-1-15,-21-21 0,21 21 16,21-21 0,0 0-1,0 0-15,1 0 0,-1 0 16</inkml:trace>
  <inkml:trace contextRef="#ctx0" brushRef="#br1" timeOffset="158507.63">9334 8467 0,'0'0'0,"-21"21"62,21 0-62,-21 0 0,0-21 16,21 43-16,-21-22 0,0 0 0,-1 21 16,1-21-16,21 22 0,-42-1 15,21 0-15,0 1 0,-1-1 0,1 0 16,0 1-16,0-1 0,0-21 0,0 22 15,21-1-15,-22-21 0,1 0 16,21 0-16,-21 1 0,21-1 0,0 0 16,0 0-16,0 0 0,0-42 62,21 21-46,0-21-16,-21 0 0,22 21 0,-1-21 15</inkml:trace>
  <inkml:trace contextRef="#ctx0" brushRef="#br1" timeOffset="159023.81">9440 8975 0,'0'0'0,"-21"0"16,21 21-16,0 0 15,0 0 1,0-42 31,0 0-31,21 21-16,-21-21 0,0 0 15,0-1-15,0 1 16,0 42 15,-21-21-31,21 22 16,0-1-16,0 0 15,0 0-15,-21-21 16,21 21-16,0-42 47,21 21-32</inkml:trace>
  <inkml:trace contextRef="#ctx0" brushRef="#br1" timeOffset="-62380.29">466 11091 0,'21'0'32,"-42"0"14,-1 0-46,1 0 16,0 0-16,0 0 0,0 0 16,0 0-16,-1 0 15,1 0-15,0 0 0,0 0 16,0 0-16,0 0 0,-1 22 0,1-22 16,0 0-16,0 0 0,0 0 15,0 0-15,-1 0 0,1 21 0,0-21 16,0 0-16,21 21 0,21-21 109,0 0-93,22 0-16,-1 0 0,0 0 15,1 0-15,-1 0 0,0 0 0,22-21 16,-22 21-16,22 0 16,-22 0-16,21 0 0,-20 0 0,-1 0 15,0 0-15,1-21 0,-1 21 0,0 0 16,-20 0-16,20 0 0,-21 0 16,0 0-16,0 0 0,1 0 15,-1 0-15,0 0 0,0 0 16,0 0-1,-42-22 79,0 22-94,0 0 16</inkml:trace>
  <inkml:trace contextRef="#ctx0" brushRef="#br1" timeOffset="-61680.53">741 10816 0,'-21'0'0,"42"0"0,-42 21 31,21 1-31,0-1 16,21-21-16,0 21 15,0 0-15,0-21 0,0 21 0,1 0 16,-1-21-16,21 22 0,-21-1 15,0-21-15,22 21 0,-22 0 0,21 0 16,-21-21-16,22 21 0,-22 1 16,0-22-16,21 21 0,-20-21 0,-1 0 15,-21 21-15,21-21 16,0 0-16,-21 21 16,-21 0 15,0-21-31,0 0 0,-1 21 15,1-21-15,0 22 0,0-1 0,0-21 16,-22 21-16,22 0 0,-21 0 16,21-21-16,-22 21 0,1 1 0,0-1 15,-1 0-15,22 0 0,-21 0 16,0 0-16,-1 1 0,22-1 16,0-21-16,-21 21 0,20-21 0,1 21 15,0-21 1,42-21 15,0 21-15,22-21-16,-22 0 0,0-1 15,21 1-15,1 0 0,-1 0 0,-21 0 16,22 0-16,-1-1 0,0 1 16,-21 0-16,22 0 0,-22 0 0,0 0 15,0-1-15,0 1 0,1 0 16,-1 21-16,0 0 0,-21-21 0,21 21 15,0 0 1,0 0 15,1 0-31,-1 0 0</inkml:trace>
  <inkml:trace contextRef="#ctx0" brushRef="#br1" timeOffset="-57232.39">1926 10626 0,'0'0'0,"0"21"16,-21 0-1,21 0-15,-21-21 0,21 21 0,0 1 16,0-1-16,0 0 16,0 0-16,0 0 15,21 0-15,0-21 16,0 0-16,0 0 0,1 0 15,-1 0-15,0 0 0,-21-21 16,21 21-16,0-21 0,0 21 16,1-21-16,-22 0 0,21 21 0,0-21 15,-21-1-15,0 1 16,0 0-16,0 0 0,0 0 0,0 0 16,0-1-16,0 1 15,0 42 16,0 1-31,0-1 0,0 0 16,0 0-16,0 0 0,0 0 0,-21 22 16,21-22-16,0 21 0,0-21 15,0 22-15,-21-22 0,21 21 0,0 1 16,0-22-16,0 21 0,0 0 16,-22 1-16,22-1 0,-21 0 0,21-20 15,0 20-15,0-21 16,0 0-16,-21 22 0,21-22 0,-21 0 15,21 0-15,-21-21 0,21 21 16,-21-21-16,-1 0 0,1 0 16,0 0-16,0 0 0,0 0 15,0 0-15,-1 0 0,1-21 16,0 0-16,0 0 0,0 21 0,21-21 16,-21-1-16,21 1 0,-22 0 15,22 0-15,0 0 0,0 0 16,0-1-16,22 1 0,-1 0 15,0 0-15</inkml:trace>
  <inkml:trace contextRef="#ctx0" brushRef="#br1" timeOffset="-56880.59">2625 10562 0,'0'0'0,"0"-21"16,0 42 15,-22 0-31,22 1 16,-21-1-16,21 21 0,0-21 0,0 22 15,-21-1-15,21-21 0,-21 21 16,21 1-16,-21-1 0,21 0 0,0 1 15,-21-1-15,21 0 0,-22 1 16,1-22-16,21 21 0,0-21 0,0 1 16,0-1-16,0 0 0,0 0 15,21-21 1,1 0-16,-1 0 16,0-21-16,0 0 15,-21 0-15,0-1 0,21 1 16</inkml:trace>
  <inkml:trace contextRef="#ctx0" brushRef="#br1" timeOffset="-56635.73">2307 10964 0,'21'0'31,"0"0"-31,1 0 16,-1 0-16,0 0 0,21 0 0,-21-21 15,1 21-15,20 0 0,-21 0 16,0-21-16,22 21 0,-22-21 0,0 21 16,0 0-16,-21-21 0,21 21 0,0 0 15</inkml:trace>
  <inkml:trace contextRef="#ctx0" brushRef="#br1" timeOffset="-56284.98">3492 10753 0,'0'0'16,"-21"0"-16,0 0 31,21 21-31,0 0 16,-21 0-1,21 0-15,0 1 0,0-1 0,0 0 16,0 0-16,-21 0 0,21 22 15,-21-22-15,21 0 0,-22 0 0,22 0 16,0 0-16,0 1 0,0-1 16,0 0-1,0-42 1,22 21 0</inkml:trace>
  <inkml:trace contextRef="#ctx0" brushRef="#br1" timeOffset="-55820.23">4000 10774 0,'0'-21'0,"-21"21"31,0 0-31,0 0 0,0 0 16,21 21-16,-21 0 0,-1-21 15,22 21-15,-21-21 0,21 21 0,-21-21 16,21 22-16,0-1 0,0 0 16,0 0-1,21-21 1,0 0-16,1 0 16,-1 21-16,0-21 0,0 0 0,0 0 15,0 21-15,1-21 0,-1 0 0,0 0 16,0 22-16,0-22 0,-21 21 15,21 0-15,-21 0 16,0 0-16,0 0 0,-21 1 16,0-1-16,0-21 15,-21 21-15,20-21 0,1 21 0,-21-21 16,21 0-16,-22 21 0,22-21 16,-21 0-16,21 0 0,0 0 15,-1 0-15,1 0 0,0 0 0,0 0 16,0 0-16,21-21 15,-21 21-15,21-21 0,0 0 16,0 0-16,0-1 0,0 1 0,0 0 16,0 0-16,0 0 0</inkml:trace>
  <inkml:trace contextRef="#ctx0" brushRef="#br1" timeOffset="-55612.17">3471 10414 0,'0'0'0,"-21"-21"31,0 21-31,21 21 78</inkml:trace>
  <inkml:trace contextRef="#ctx0" brushRef="#br1" timeOffset="-54764.86">1122 12150 0,'0'0'0,"0"-21"0,0-1 0,-21 22 15,21-21-15,-22 21 16,1 21 15,21 1-31,0-1 0,0 0 0,-21 0 16,21 21-16,0-20 0,0 20 15,0-21-15,0 21 0,0 1 0,-21-22 16,21 21-16,0-21 0,-21 1 16,21 20-16,0-21 0,0 0 15,0 0-15,0-42 47,0 0-47,0 0 16,0 0-16,0 0 0,0-1 15,0-20-15,0 21 0,0-21 0,0 20 16,21-20-16,0 21 0,0-21 16,0 20-16,1 1 0,-1 0 0,0 0 15,21 21-15,-21 0 0,22 0 16,-22 0-16,0 0 0,0 21 0,0 0 16,1 0-16,-1 1 15,-21 20-15,21-21 0,-21 0 0,0 0 0,0 22 16,0-22-16,0 0 15,-21 21-15,0-20 0,21-1 0,-22 0 16,22 0-16,-21-21 0,21 21 16,0 0-1,-21-21-15,21-21 16,0 0 0,21 0-16,-21 0 15,21 0-15</inkml:trace>
  <inkml:trace contextRef="#ctx0" brushRef="#br1" timeOffset="-54300.07">1799 12129 0,'-21'21'16,"0"0"-1,0 0-15,21 0 0,0 0 0,-22 1 16,22-1-16,-21 0 0,0 21 16,21-21-16,0 1 0,0-1 15,-21 0-15,21 0 0,0 0 16,0 0-16,0 1 0,0-1 16,21-21-1,0 0-15,0 0 0,1 0 16,20 0-16,-21 0 0,0-21 15,0-1-15,1 22 0,-1-21 0,0 0 16,0 0-16,-21 0 0,21 0 16,-21-22-16,21 22 0,-21-21 0,0 21 15,0-22-15,0 22 0,0 0 16,0 0-16,-21 0 0,0 21 0,0 0 16,0 0-16,0 0 0,-1 0 15,1 0-15,0 0 0,0 0 16,0 21-16,0 0 0,-1-21 0,1 21 15,21 0-15,0 0 0,0 1 16,0-1-16,0 0 0,0 0 16,21-21-1,1 0-15,-1 0 0,0 0 0,0 0 16</inkml:trace>
  <inkml:trace contextRef="#ctx0" brushRef="#br1" timeOffset="-54004.22">2392 11853 0,'0'-21'0,"-21"42"31,-1 1-31,22-1 16,0 0-16,-21 0 0,21 21 0,-21-20 15,21 20-15,-21 0 0,21 1 16,0-22-16,0 21 0,-21 0 0,21-20 15,-21 20-15,21-21 0,0 21 16,0-20-16,0-1 0,0 0 0,0 0 16,0 0-16,21-21 31,0 0-15,0 0-16,0-21 15,0 21-15,-21-21 0,22 0 0,-1 0 16</inkml:trace>
  <inkml:trace contextRef="#ctx0" brushRef="#br1" timeOffset="-53756.36">2307 12129 0,'0'0'0,"21"0"0,22 0 16,-22 0-16,21 0 0,-21 0 0,22-22 15,-22 22-15,21 0 0,-21-21 16,22 0-16,-1 21 0,-21-21 0,21 21 16,-20 0-16,20-21 0,-21 21 15,0 0-15</inkml:trace>
  <inkml:trace contextRef="#ctx0" brushRef="#br1" timeOffset="-52979.71">1270 13145 0,'0'-22'0,"21"1"15,-21 0 1,0 0-16,0 0 16,-21 21-16,0 0 0,0 0 15,-1 0-15,1 0 0,-21 0 0,21 0 16,0 0-16,-1 0 0,1 0 16,-21 21-16,21 0 0,0-21 0,21 21 15,0 0-15,-22-21 0,22 22 16,0-1-16,0 0 0,0 0 15,22 0-15,-1 0 0,0 1 16,21-1-16,-21 0 0,1-21 16,20 21-16,-21 0 0,0-21 15,0 21-15,1 1 0,-1-22 0,0 21 16,0 0-16,-21 0 16,0 0-16,-21 0 15,0 1-15,0-22 0,-22 21 0,1 0 16,0-21-16,-1 0 0,1 21 15,0-21-15,-22 0 0,22 0 0,-1 0 16,1 0-16,-21-21 0,20 0 16,1 0-16,21-1 0,-22 1 0,1 0 15,21 0-15,0 0 16,0 0-16,21-1 0,0 1 0,0 0 16,0 0-16,21 21 15,21 0-15,-21-21 0,22 21 16,-22 0-16,21 0 0,0 0 0,1-21 15,-1 21-15,0 0 0</inkml:trace>
  <inkml:trace contextRef="#ctx0" brushRef="#br1" timeOffset="-52328.87">1482 13250 0,'-22'0'0,"1"0"0,21 22 16,-21-1-16,21 0 16,0 0-16,-21 0 0,21 0 0,0 1 15,0-1-15,0 0 0,0 0 16,0 0-16,0 0 0,0 1 16,21-1-16,0-21 0,0 0 15,1 0-15,-1 0 0,0 0 16,0 0-16,21 0 0,-20 0 0,-1-21 15,21-1-15,-21 1 0,0 0 16,1 0-16,-1 0 0,0 0 16,0-1-16,0 1 0,-21 0 0,0 0 15,0 0-15,0 0 16,0-1-16,-21 22 31,21 22-31,0-1 16,0 0-16,-21 0 0,21 0 15,0 0-15,0 22 0,0-1 0,-21 0 16,21 1-16,0-1 0,0 22 16,0-22-16,-21 21 0,21 1 15,-22-1-15,22 1 0,0-22 16,0 22-16,0-1 0,-21 1 0,21-1 16,-21-20-16,21 20 0,-21-21 15,21 1-15,0-1 0,-21 0 0,21 1 16,-21-22-16,-1 0 0,22 0 15,-21 0-15,0 1 0,0-1 0,0-21 16,0 0-16,-1 0 0,-20 0 16,21 0-16,-21 0 0,20 0 0,-20-21 15,21-1-15,-21 1 0,20 0 16,-20-21-16,21-1 0,0 1 0,-22 0 16,22-1-16,0 1 0,21 0 15,0-1-15,0 1 0,0 0 16,0 21-16,0-22 0,21 1 15,0 0-15,1 20 0,-1-20 0,21 0 16,0-1-16,1 1 0,-1-21 16,22 20-16</inkml:trace>
  <inkml:trace contextRef="#ctx0" brushRef="#br1" timeOffset="-51837.16">1968 13166 0,'0'0'0,"0"21"47,0 0-47,0 0 16,0 0-16,0 1 0,0-1 16,0 0-16,0 0 0,0 0 15,0 0-15,0 1 0,0-1 16,0 0-16,0-42 47,0 0-32,0-1-15,0 1 0,0 0 16,0 0-16,0 0 0,0 0 0,0-1 16,0 1-16,22 0 0,-1 0 15,0-21-15,0 20 0,0 1 0,22 21 16,-1-21-16,-21 0 0,21 21 15,-20 0-15,20 0 0,-21 0 0,0 21 16,22 0-16,-43 0 0,21 1 16,-21-1-16,21 0 0,-21 0 0,0 21 15,0-20-15,0-1 0,-21 0 16,0 0-16,21 0 0,-22 0 0,1-21 16,0 22-16,0-1 15,21-42 16,0-1-15,21 22-16,-21-21 0,21 0 0</inkml:trace>
  <inkml:trace contextRef="#ctx0" brushRef="#br1" timeOffset="-51580.3">2794 13018 0,'0'0'0,"0"-22"31,-21 22-31,0 0 0,-1 0 0,1 0 16,0 22-16,0-22 0,0 21 15,0 0-15,-1 21 0,1-21 0,21 1 16,0 20-16,-21-21 0,21 0 16,0 22-16,0-22 0,0 0 0,0 0 15,0 0-15,0 0 0,0 1 16,21-22-16,0 0 0,1 0 0,-1 0 15,0 0-15,0 0 0,0 0 16,22 0-16,-22-22 0,0 1 0,21 0 16</inkml:trace>
  <inkml:trace contextRef="#ctx0" brushRef="#br1" timeOffset="-51112.57">3111 12806 0,'0'0'0,"0"-42"0,0 20 0,0 1 0,-21 21 15,21 21 1,0 1-16,-21 20 16,21-21-16,0 21 0,0 1 15,0-1-15,0 0 0,0 1 0,0-22 16,0 21-16,0 1 0,0-22 0,0 21 16,0-21-16,0 22 0,0-22 15,0 0-15,0 0 0,0 0 16,-21 0-16,0-21 31,21-21-15,0 0-16,0 0 15,0 0-15,0 0 0,0-1 0,0 1 16,0 0-16,21-21 0,-21 21 16,21-1-16,0 1 0,0 0 0,1 0 15,-1 0-15,0 21 0,0 0 16,0 0-16,0 0 0,1 21 15,-22 0-15,0 0 0,21 0 0,-21 1 0,21-1 16,-21 0-16,0 0 16,0 0-16,0 0 0,0 1 0,0-1 15,0 0-15,0 0 0,0 0 16,-21 0-16,21-42 47,21 0-47,0 21 15</inkml:trace>
  <inkml:trace contextRef="#ctx0" brushRef="#br1" timeOffset="-50752.97">3429 13018 0,'0'0'15,"0"-22"-15,-21 22 0,42 0 31,0 0-31,0 0 16,0 0-16,1 22 0,-1-22 16,0 21-16,0 0 0,-21 0 15,21 0-15,-21 0 0,21 1 0,-21-1 16,22 0-16,-22 0 0,0 0 16,0 0-16,0 1 0,0-1 15,0 0-15,-22-21 0,1 0 16,21-21 15,0 0-31,0-1 16,0 1-16,0 0 0,0 0 15,21 0-15,-21 0 0,22-1 0,-22 1 16,0-21-16,21 21 0,0 0 16,-21-1-16,21 1 0,0 0 0,-21 0 15,21 21-15,1-21 0,-1 21 16</inkml:trace>
  <inkml:trace contextRef="#ctx0" brushRef="#br1" timeOffset="-50329.19">4000 12912 0,'-21'0'16,"0"0"-16,0 21 15,0 0-15,0 0 0,-1 0 16,22 1-16,-21-1 0,21 0 16,-21 21-16,21-21 0,0 1 15,0-1-15,0 0 0,0 0 0,0 0 16,0 0-16,0 1 0,0-1 16,21-21-16,0 21 0,1-21 0,-1 0 15,21 0-15,-21 0 16,0 0-16,1 0 0,-1 0 0,21 0 15,-21-21-15,0 0 0,1 21 0,-1-22 16,0 1-16,0 0 0,0 0 16,-21 0-16,0 0 0,0-1 0,0-20 15,0 21-15,0-21 0,-21 20 0,21 1 16,-21 0-16,0 0 0,0 21 16,-1 0-16,1 0 0,0 0 15,0 0-15,0 0 0,0 0 16,-1 0-16,22 21 0,0 0 0,0 0 15,-21 1-15,21-1 0,0 0 0,0 0 16,21-21 0</inkml:trace>
  <inkml:trace contextRef="#ctx0" brushRef="#br1" timeOffset="-49852.46">4360 12954 0,'0'21'47,"0"0"-47,0 1 0,-21-22 0,21 21 16,0 0-16,0 0 0,0 0 0,0 0 16,0 1-16,0-1 0,0 0 15,0 0-15,0 0 0,-21 0 16,0-21 15,21-21-15,0 0-1,0 0-15,0 0 0,0 0 16,0-1-16,0 1 0,21 0 0,0 0 16,-21-21-16,21 20 0,0 1 15,1 0-15,-1 0 0,0 0 0,21 21 16,-21 0-16,1-21 0,-1 21 0,21 0 15,-21 0-15,0 21 0,1 0 16,-22 0-16,21 0 0,0 0 0,-21 1 16,0-1-16,0 21 0,0-21 15,0 0-15,0 1 0,0-1 0,0 0 16,0 0-16,-21 0 0,0-21 0,21 21 16,-22-21-16,1 0 0,21 22 15,0-44 16,21 1-31</inkml:trace>
  <inkml:trace contextRef="#ctx0" brushRef="#br1" timeOffset="-49632.59">4953 12869 0,'-21'43'16,"21"-22"-16,-21 0 15,21 0-15,0 0 0,-22 1 0,22-1 16,-21 0-16,21 0 0,0 0 16,0 0-16,0 1 0,0-1 15,0 0-15,-21-21 0,21 21 0,0 0 16,0-42 15,0 0-31</inkml:trace>
  <inkml:trace contextRef="#ctx0" brushRef="#br1" timeOffset="-49452.69">4889 12742 0,'0'0'0,"-21"-21"16,0 21-1,42 0 32,0 0-31,1 0-16</inkml:trace>
  <inkml:trace contextRef="#ctx0" brushRef="#br1" timeOffset="-48860.33">5122 12996 0,'0'0'0,"21"0"31,1-21-31,-1 21 0,21 0 32,43 0-32,-64 21 15,0 1-15,-21-1 0,0 0 16,0 0-16,0 0 15,0 0-15,0 22 0,-21-22 16,0 0-16,0 0 0,-22 0 0,22-21 16,0 22-16,-21-1 0,-22 21 15,22-21-15,21-21 0,-1 21 16,1-21-16,0 0 0,0 22 0,42-22 31,0 0-15,64 0-1,-64 0-15,21 21 16,1 0-16,-22 0 0,0 0 16,0 0-16,22 22 0,-22-22 15,0 0-15,0 21 0,0-20 16,0 20-16,-21 0 0,0-21 0,22 22 16,-22-1-16,0 0 0,0-20 0,0 20 15,-22 64 1,-20-85-16,21 0 0,-21 0 0,20 0 15,-20 1-15,0-1 0,-22-21 0,22 0 16,-22 21-16,1-21 0,21 0 16,-22 0-16,1 0 0,-1 0 0,22-21 15,-1 21-15,1-21 0,0-1 0,21 22 16,-1-21-16,1 0 0,0 0 16,21-21-16,0 20 0,0-20 0,0 21 15,21-21-15,22-64 16,-1 63-16,0-20 0,22 21 15,-22-22-15</inkml:trace>
  <inkml:trace contextRef="#ctx0" brushRef="#br1" timeOffset="-47920.53">6286 12912 0,'0'0'0,"0"-21"0,0-1 15,-21 1-15,0 0 0,0 21 16,0 0-16,21-21 15,-21 21-15,-1 0 0,1 0 16,0 0-16,0 0 16,0 21-16,0-21 0,-1 21 0,22 0 15,-21 1-15,0-1 0,0 0 16,0 0-16,0 0 0,-1 0 0,22 22 16,0-22-16,-21 0 0,21 0 15,-21 0-15,21 1 0,0-1 16,0 0-16,21-21 15,0 0-15,1 0 16,-1 0-16,0 0 0,0 0 16,0 0-16,0 0 0,22 0 0,-22-21 15,0 0-15,0 21 0,0-22 16,1 1-16,-1 0 0,0 0 0,0-21 16,0 20-16,-21-20 0,21 0 0,1-1 15,-1 1-15,-21 0 0,0-1 16,21 1-16,0 0 0,-21-1 0,0 22 15,0-21-15,0 21 0,0 0 0,0-1 16,0 1-16,-21 42 31,21 1-15,0-1-16,-21 21 0,21 0 16,-21 1-16,21 20 0,-22-20 0,22 20 15,0-21-15,0 1 0,0 20 0,0-20 16,0-22-16,0 21 0,0 0 15,0-20-15,0-1 0,22 0 0,-22 0 16,21-21-16,0 21 0,0-21 0,0 0 16,0 0-16,1 0 0,20 0 15,-21-21-15,21 0 0,-20 21 0,20-21 16,-21 0-16</inkml:trace>
  <inkml:trace contextRef="#ctx0" brushRef="#br1" timeOffset="-46324.21">5588 10626 0,'0'0'16,"-21"0"-16,0 0 0,21 21 31,21-21-15,21 21-16,-21-21 0,0 21 15,22-21-15,-1 0 0,22 0 16,-22 21-16,21-21 0,1 0 0,-22 0 16,22 0-16,-1 0 0,1 0 15,-22 0-15,22 0 0,-22 0 0,0 0 16,1 0-16,-1 0 0,0 0 16,-21 0-16,22 0 0,-22 0 0,-21-21 15,0 0 1,0 0-1,-21 21-15,0-21 0,-1 21 0,1-21 16,-21 21-16,21 0 0,0-22 0,-1 1 16,1 21-16,0 0 0,0 0 15,0 0-15,0 0 0,-1 0 16,65 0 31,-22 0-47,0 0 0,0 0 15,22 0-15,-22 0 0,21 0 16,-21 0-16,0 0 0,1 0 0,-1 0 16,0 0-16,0 0 0,-21 21 0,0 1 15,0-1-15,0 0 16,0 0-16,-21 0 0,0 0 0,0 22 16,-22-22-16,22 0 0,0 21 15,-21-20-15,20-1 0,1 21 16,-21-21-16,21 0 0,0 1 0,-1-1 15,22 0-15,-21 0 0,21 0 0,0 0 16,0 1 0</inkml:trace>
  <inkml:trace contextRef="#ctx0" brushRef="#br1" timeOffset="-45653.27">7324 10668 0,'0'0'0,"0"-21"47,0 0-47,21 0 16,-21-1-16,21 1 0,0 21 15,0-21-15,0 0 0,1 0 0,-22-22 16,21 22-16,0 0 0,-21 0 16,0 0-16,21 0 0,-21-1 0,0 1 15,0 0-15,21 0 0,-21 42 32,-21 0-17,21 22-15,-21-22 0,21 21 16,0 0-16,0 1 0,0-1 15,0 0-15,0 1 0,0-1 0,0 0 16,0-20-16,0 20 0,0 0 0,0-21 16,0 22-16,0-22 0,0 0 15,0 21-15,0-20 0,0-1 0,0 0 16,0 0-16,0 0 0,-21 0 16,0-21-16,-1 22 15,1-22-15,0 0 0,-21 0 0,21 0 16,-1 0-16,-20 0 0,21 0 15,0 0-15,-22-22 0,22 1 16,0 21-16,0-21 0,0 0 16,0 0-16,21 0 15,0-1-15,0 1 16,21 0-16,0 21 0,0-21 0,0 0 16,22 0-16,-22-1 0</inkml:trace>
  <inkml:trace contextRef="#ctx0" brushRef="#br1" timeOffset="-45376.96">7959 10329 0,'-22'22'32,"1"-22"-17,21 21-15,-21 21 0,21-21 0,0 22 16,-21-22-16,0 21 0,21 0 0,-21 1 15,21-22-15,-22 21 0,1 1 16,0-1-16,21-21 0,0 21 0,-21-20 16,21-1-16,-21 0 0,21 0 0,0 0 15,0 0-15,0 1 0,0-1 16,21-21-16,0 0 16,0 0-16,0 0 0,1 0 15,-1-21-15,0-1 0,21 22 16,-21-21-16</inkml:trace>
  <inkml:trace contextRef="#ctx0" brushRef="#br1" timeOffset="-45185.07">7832 10710 0,'0'0'0,"-22"0"0,22 22 15,22-22 1,-1 0-16,0 0 15,0 0-15,21 0 0,-20 0 16,20 0-16,0 0 0,1-22 0,-1 22 16,0-21-16,1 21 0,-1-21 15,0 21-15,1-21 0</inkml:trace>
  <inkml:trace contextRef="#ctx0" brushRef="#br1" timeOffset="-44900.41">9059 10520 0,'0'-21'0,"0"42"0,-21-42 32,21 42-32,0 0 0,-21-21 15,21 21-15,-21 22 0,21-22 0,0 0 16,0 0-16,-21 0 0,21 22 15,-22-22-15,22 0 0,-21 0 0,21 0 16,0 0-16,-21 1 0,21-1 16,0 0-1,21-21 1,0 0 0,22-21-16,-22 21 0</inkml:trace>
  <inkml:trace contextRef="#ctx0" brushRef="#br1" timeOffset="-44480.64">9694 10520 0,'0'0'0,"0"-21"0,21 21 0,-21-21 0,0-1 16,-21 22 0,0 0-16,0 0 0,0 0 0,0 0 15,-1 0-15,1 0 0,0 0 0,-21 22 16,21-1-16,-1-21 0,1 21 15,0 0-15,0 0 0,21 0 16,0 1-16,-21-22 0,21 21 16,0 0-16,0 0 15,21-21-15,0 21 0,0-21 0,0 0 16,1 21-16,-1-21 0,21 22 0,-21-22 16,0 0-16,1 21 0,-1-21 15,0 21-15,0 0 0,0-21 0,0 21 16,-21 0-16,0 1 15,0-1-15,-21-21 16,0 21-16,0-21 0,0 0 0,0 21 16,-1-21-16,1 0 0,-21 21 0,21-21 15,0 0-15,-1 0 0,-20 0 0,21 0 16,0 0 0,0 0-16,-1 0 15,22-21-15,0 0 16,0 0-16,0 0 0,0-1 15,0 1-15,0 0 0</inkml:trace>
  <inkml:trace contextRef="#ctx0" brushRef="#br1" timeOffset="-44259.77">9017 10139 0,'-64'-21'32,"43"21"-17,0 0 1</inkml:trace>
  <inkml:trace contextRef="#ctx0" brushRef="#br1" timeOffset="-43512.67">7197 11811 0,'0'0'0,"21"0"16,0-21-16,0 21 15,0-21-15,0 0 0,1 21 16,-1-22-16,0 1 0,0 0 15,-21 0-15,0 0 16,0 0 0,-21 21-16,0 0 0,-22 0 0,22 0 15,-21 0-15,21 0 0,-22 0 16,22 21-16,-21-21 0,21 21 0,0 0 16,-1-21-16,1 21 0,0 0 0,21 1 15,0-1-15,0 0 16,0 0-16,0 0 0,21-21 0,0 21 15,1 1-15,-1-22 0,0 21 0,0 0 16,21 0-16,-20 0 16,-1 0-16,21 1 0,-21-1 0,0 0 15,1 0-15,-1 0 0,-21 0 0,0 1 16,0-1-16,0 21 0,-21-21 16,-1 0-16,-20 1 0,21-1 15,-21-21-15,20 21 0,-20-21 16,0 0-16,-1 0 0,22 0 0,0 0 15,-21 0-15,21 0 0,-1-21 16,1 0-16,21-1 16,0 1-16,0 0 0,0 0 15,0 0-15,0 0 0,21-1 0,1 22 16,-1-21-16,0 0 16,21 0-16,-21 21 0,22-21 0,-22 21 15,21 0-15,-21-21 0</inkml:trace>
  <inkml:trace contextRef="#ctx0" brushRef="#br1" timeOffset="-42865">7683 11917 0,'0'0'0,"0"21"15,0 0 1,0 0-16,0 1 15,-21-1-15,21 0 16,0 0-16,-21 0 0,21 0 0,0 1 16,-21-1-16,21 0 0,0 0 15,0 0-15,21 0 16,0-21-16,0 0 0,1 0 16,-1 0-16,0 0 0,0 0 0,0-21 15,22 21-15,-22-21 0,21 21 16,-21-21-16,22 0 0,-22 0 15,0-1-15,0 1 0,-21 0 0,0 0 16,21 0-16,-21 0 0,0-1 16,0 1-16,0 0 0,0 0 15,-21 21 17,21 21-32,0 0 0,-21 0 15,21 1-15,0 20 0,-21 0 16,21-21-16,0 22 0,0-1 0,0 22 15,0-22-15,0 21 0,0-20 0,0 20 16,0 1-16,0-1 0,0 1 16,21-1-16,-21 22 0,21-22 15,-21 22-15,0-21 0,0-1 0,0 1 16,0 20-16,0-20 0,0-1 0,-21 1 16,0-22-16,0 22 0,-1-22 15,1 21-15,0-20 0,0-22 0,0 21 16,-22-21-16,22 1 0,0-1 0,0-21 15,0 0-15,0 0 0,-22 0 16,22 0-16,-21 0 0,21-21 0,-22-1 16,22-20-16,-21 21 0,-1-21 0,22-1 15,0 1-15,-21 0 0,42-1 0,-21-20 16,21 20-16,0 1 0,0 0 16,0-22-16,0 22 0,21-22 15,0 22-15,0-21 0,0 20 0,22-20 16,-1-1-16,0 22 0,22-22 15</inkml:trace>
  <inkml:trace contextRef="#ctx0" brushRef="#br1" timeOffset="-42332.14">8424 11811 0,'0'0'0,"-42"-21"31,42 42-31,-21-21 16,21 21-16,0 0 0,0 1 15,0 20-15,0-21 0,0 21 16,0-20-16,0-1 0,0 0 0,0 0 16,-21 0-16,21 0 0,0 1 15,0-1-15,0 0 16,-22-21-1,22-21 1,0 0-16,0-1 16,0 1-16,0-21 15,0 21-15,0 0 0,0-1 16,0-20-16,0 21 0,0 0 0,22 0 16,-1-1-16,-21 1 0,21 0 15,0 0-15,0 0 0,22 21 0,-22 0 16,0-21-16,0 21 0,21 0 0,-20 0 15,-1 21-15,0 0 0,0-21 16,-21 21-16,0 0 0,21 0 0,-21 22 16,0-22-16,0 0 0,0 21 0,0-20 15,0-1-15,0 0 0,0 0 16,0 0-16,-21 0 0,21 1 0,0-1 16,-21 0-16,42-42 46,0 0-30,0-1-16,1 1 0,-1 21 16</inkml:trace>
  <inkml:trace contextRef="#ctx0" brushRef="#br1" timeOffset="-42072.28">9080 11769 0,'0'0'0,"22"-21"16,-22-1-16,-22 22 31,1 0-31,0 0 0,0 0 0,0 22 16,0-1-16,-1 0 0,1 0 15,0 0-15,0 22 0,0-22 0,21 21 16,0-21-16,-21 22 0,21-22 0,0 21 16,-22-21-16,22 0 0,0 1 15,0-1-15,0 0 0,0 0 0,0 0 16,22 0-16,-1-21 0,0 0 15,0 0-15,0 0 16,22 0-16,-22 0 0,0-21 0,0 0 16,21 0-16,-20 0 0</inkml:trace>
  <inkml:trace contextRef="#ctx0" brushRef="#br1" timeOffset="-41549.03">9567 11494 0,'0'0'0,"-21"0"16,0 0-16,0 0 0,21 21 16,-21 0-16,-1-21 0,1 21 0,0 21 15,21-20-15,-21-1 0,0 21 0,21 0 16,-21-20-16,21 20 0,-22 0 16,22 1-16,0-1 0,0 0 0,0 1 15,0-1-15,0 0 0,0 1 16,0-22-16,0 21 0,0-21 15,0 0-15,0 1 0,0-1 0,0 0 16,0 0-16,0 0 16,0-42 15,0 0-31,0 0 0,0-22 16,0 22-16,0 0 0,22-21 15,-22 21-15,21-22 0,0 22 0,-21-21 16,21 21-16,0-1 0,0 1 15,1 0-15,-1 0 0,0 0 16,0 21-16,0 0 0,0 0 0,22 0 16,-22 0-16,0 0 15,0 21-15,-21 0 0,21 0 0,-21 22 16,0-22-16,0 0 0,0 21 0,0-21 16,0 1-16,0-1 0,0 21 15,-21-21-15,0 0 0,21 1 0,0-1 16,-21 0-16,0 0 15,21-42 17,0 0-17,21 21-15,-21-21 0,21-1 16,0 1-16</inkml:trace>
  <inkml:trace contextRef="#ctx0" brushRef="#br1" timeOffset="-41156.21">9821 11980 0,'-21'-63'32,"21"42"-32,21 0 15,0 21-15,1 0 16,-1 0-16,0-22 0,0 22 0,0 0 16,0 0-16,1 0 15,-1 0-15,0 0 0,0 22 16,0-22-16,-21 21 0,21 0 0,-21 0 15,22 0-15,-22 0 0,0 1 16,0-1-16,0 0 0,0 0 0,0 0 16,0 0-16,0 1 0,-22-22 0,22 21 15,-21-21-15,0 0 16,21-21 15,0-1-15,0 1-16,0 0 0,0 0 0,0 0 15,0 0-15,0-1 16,0 1-16,21 0 0,-21 0 0,21 21 16,1-21-16,-22 0 0,21 21 0,0 0 15,0-22-15,0 22 16,0 0-16,1-21 0,-1 21 0,0 0 16</inkml:trace>
  <inkml:trace contextRef="#ctx0" brushRef="#br1" timeOffset="-40724.35">10583 11790 0,'-21'0'0,"0"0"16,0 0-16,0 0 16,-1 0-16,1 21 15,0-21-15,21 21 0,-21 0 0,21 1 16,-21-1-16,21 0 0,0 0 0,-21 0 15,21 0-15,0 1 0,0-1 16,0 21-16,0-21 0,0 0 0,0 1 16,0-1-16,21-21 0,0 0 15,-21 21-15,21-21 0,0 0 16,0 0-16,1 0 0,-1 0 0,0 0 16,0-21-16,0 21 0,0-21 15,1-1-15,-1 1 0,0 0 16,0 0-16,-21 0 0,0 0 0,21-22 15,-21 22-15,0 0 0,0 0 0,0-22 16,0 22-16,-21 0 0,21 0 16,-21 21-16,0-21 0,0 0 0,-22 21 15,22 0-15,0 0 0,0 0 0,0 0 16,-1 0-16,1 0 0,0 0 16,0 21-16,0 0 0,21 0 15,0 0-15,0 0 16,21-21-16,0 0 0,0 22 15,0-22-15,1 0 0,-1 0 16</inkml:trace>
  <inkml:trace contextRef="#ctx0" brushRef="#br1" timeOffset="-40224.41">10985 11790 0,'0'0'0,"0"-21"16,-21 21-1,0 0-15,0 0 0,0 21 16,0-21-16,21 21 16,0 0-16,0 0 0,0 1 0,0-1 15,-22 0-15,22 0 0,0 0 16,0 0-16,-21 1 0,21-1 16,0 0-16,0 0 0,0 0 15,0 0 1,-21-21-1,21-21 1,-21 0-16,21 0 16,0 0-16,0 0 0,0-1 15,0 1-15,0 0 0,42-21 0,-42 21 16,43-1-16,-22-20 0,0 21 0,0 0 16,21 0-16,-20-1 0,20 1 15,-21 21-15,21 0 0,-20 0 16,20 0-16,-21 0 0,0 0 0,0 0 15,1 21-15,-1 1 0,-21-1 16,0 0-16,0 0 0,0 0 0,0 22 16,0-22-16,0 0 0,0 0 0,0 0 15,0 0-15,-21-21 0,21 22 16,-22-1-16,1-21 0,0 0 0,21 21 16,-21-21-16,0 0 0,42 0 46,-21-21-46,21 0 0</inkml:trace>
  <inkml:trace contextRef="#ctx0" brushRef="#br1" timeOffset="-39980.55">11515 11748 0,'0'0'0,"0"-22"0,0 44 31,0-1-15,-22-21-16,22 21 0,0 0 0,-21 0 16,21 0-16,0 1 0,0-1 0,-21 0 15,0 0-15,21 0 16,-21 0-16,21 1 0,0-1 0,-21 0 16,21 0-1,0-42 1,0 0-1,0 0-15</inkml:trace>
  <inkml:trace contextRef="#ctx0" brushRef="#br1" timeOffset="-39789.22">11472 11621 0,'0'0'15,"0"-22"1,-21 22 31</inkml:trace>
  <inkml:trace contextRef="#ctx0" brushRef="#br1" timeOffset="-39208.56">11642 11769 0,'21'0'32,"0"0"-32,0 0 15,0 0-15,0 0 0,1 0 16,-1 21-16,0 0 0,-21 0 15,0 0-15,0 1 16,0-1-16,0 0 0,-21 0 16,0 0-16,-1 0 0,1 1 15,0-1-15,-21 0 0,21 21 16,-1-21-16,1-21 0,0 22 0,0-1 16,0 0-16,0-21 0,21 21 0,0 0 15,0 0 1,21-21-1,0 0 1,0 0-16,0 0 0,0 0 0,1 0 16,-1 22-16,0-22 0,0 0 0,0 0 15,0 21-15,1 0 0,-1-21 16,0 21-16,-21 0 0,21 0 16,-21 1-16,0-1 0,0 0 15,0 0-15,0 0 16,-21 0-16,0 1 0,0-1 15,21 0-15,-22-21 0,-20 21 0,21 0 16,0 0-16,-22 1 0,1-1 0,0-21 16,-1 21-16,1 0 0,0-21 15,-1 21-15,1-21 0,21 0 0,-21 21 16,-1-21-16,22 0 0,0 0 0,0 0 16,0 0-16,-1 0 0,1 0 15,0-21-15,21 0 0,0 0 16,0 0-16,0 0 15,0-1-15,21 1 0,0-21 0,1 21 16,20 0-16,-21-1 0,21-20 16</inkml:trace>
  <inkml:trace contextRef="#ctx0" brushRef="#br1" timeOffset="-38832.33">12044 11896 0,'0'0'0,"21"-21"0,21-1 15,-21 1 1,1 0-16,-22 0 0,0 0 15,-22 21 32,1 0-47,0 21 0,0 0 0,21 0 16,-21 0-16,0 1 0,-1-1 16,22 0-16,0 0 0,0 0 0,-21 22 15,21-22-15,0 0 16,0 0-16,21 0 15,1-21-15,-1 0 16,21 0-16,-21 0 0,0 0 0,22 0 16</inkml:trace>
  <inkml:trace contextRef="#ctx0" brushRef="#br1" timeOffset="-38277.37">12785 11790 0,'0'0'0,"0"-21"16,-22 21-16,1 0 0,0-21 16,0 21-16,21-22 0,-21 22 0,0 0 15,-1 0-15,1 0 0,0 0 16,0 0-16,0 0 0,0 22 0,-1-1 16,1 0-16,0-21 0,0 21 0,0 0 15,21 0-15,0 1 0,-21-1 16,21 21-16,-22-21 0,22 0 0,0 1 15,0-1-15,0 0 0,0 0 16,22 0-16,-1 0 16,0-21-16,0 0 0,0 0 0,0 0 15,1 0-15,-1 0 0,0 0 16,0 0-16,0-21 0,0 0 16,1 0-16,-1 0 0,0 0 0,0-1 15,0-20-15,0 0 0,1 21 16,-1-22-16,0 1 0,-21 0 0,0-1 15,21 1-15,-21 0 0,21-1 0,-21 1 16,0 21-16,0-22 0,0 22 16,0-21-16,0 21 0,0 0 15,0 42 1,0 0-16,0 0 16,-21 0-16,0 0 0,0 22 0,21-22 15,0 21-15,-21-21 0,21 22 16,-22-22-16,22 21 0,0 1 15,0-22-15,0 21 0,0-21 0,0 22 16,0-22-16,0 21 0,0-21 0,0 0 16,0 1-16,0-1 0,0 0 15,0 0-15,22-21 0,-1 0 16,0 0 0</inkml:trace>
  <inkml:trace contextRef="#ctx0" brushRef="#br1" timeOffset="-38079.49">13081 12086 0,'-21'21'15,"0"-21"16,-1-21-15,1 21-16,0-21 0,0 0 16</inkml:trace>
  <inkml:trace contextRef="#ctx0" brushRef="#br1" timeOffset="102722.88">212 15240 0,'-22'0'15,"1"0"1,0 0 0,0 0-16,0 0 0,0 0 15,-22 0-15,22 0 0,0 0 0,42 0 94,21 0-94,22 0 0,21 0 16,-22 0-16,22 0 0,-22 0 0,22 0 15,-22 0-15,1-21 0,-1 21 16,1 0-16,-1 0 0,-20-21 15,-1 21-15,-21 0 0,22 0 16,-22 0-16,0 0 0,-21-21 0,21 21 16,-21-22-1,0 1 1,0 0 0,-21 21-16,21-21 15,-21 21-15,0 0 0,-1-21 16,1 21-16,0 0 0,0-21 0,0 21 15,0-22-15,-22 22 0,22 0 16,0 0-16,0 0 0,0-21 0,-1 21 16,1 0-16,42 0 62,1 21-62,-1-21 0,0 0 16,0 0-16,21 22 0,-20-22 15,20 0-15,-21 0 0,21 0 16,-20 0-16,20 0 0,-21 0 0,0 21 16,0-21-16,1 0 0,-1 0 15,0 0-15,0 0 0,-21 21 0,21 0 16,-21 0-16,0 0 16,0 1-16,-21 20 15,-21-21-15,21 0 0,-1 22 0,-20-1 16,0-21-16,-1 21 0,1-20 0,21-1 15,-21 21-15,-1-21 0,22 0 16,-21 1-16,21-1 0,-1-21 16,22 21-16,-21-21 15,42 0 1,1 0-16,-1 0 0,0-21 0,21 0 16,22-1-16</inkml:trace>
  <inkml:trace contextRef="#ctx0" brushRef="#br1" timeOffset="103651.34">2074 15155 0,'0'0'0,"21"0"0,1-21 0,-1 21 16,0-21-16,0 0 0,0 21 16,0-21-16,22 0 0,-22-1 0,0 22 15,0-21-15,0 0 0,1 0 16,-1 0-16,0 0 0,0 21 0,0-22 16,-21 1-16,0 0 0,0 0 15,0 0-15,0 0 16,0-1-16,-21 22 0,0 0 15,0 0-15,0 0 0,-1 0 16,1 0-16,0 0 16,0 0-16,0 22 0,0-1 15,-1 21-15,22-21 16,-21 0-16,21 22 0,0-22 0,0 21 16,0 1-16,-21-1 0,21 21 15,0-20-15,0 20 0,-21 1 0,21-1 16,0 1-16,0-1 0,-21 1 15,21-1-15,-21 22 0,-1-22 0,22 22 16,-21-21-16,21 20 16,0-20-16,0 20 0,-21-20 0,21-1 15,0 1-15,0-1 0,-21-20 16,21-1-16,0 22 0,0-22 0,0 0 16,0-21-16,0 22 0,0-22 15,0 0-15,21-21 0,0 0 0,0 0 16,1 0-16,-1 0 15,-21-21-15,21 0 0,0 0 0,0-22 16,22 22-16,-22-21 0,0 21 16,0-22-16,0 1 0,0 0 0,1-22 15,-1 22-15,0-22 0,-21 1 16,0 20-16,0-20 0,0-1 16,0 1-16,-21-1 0,0 22 0,-22 0 15,1-22-15,21 43 0,-22-21 16,1-1-16,0 22 0,-1 0 0,1-21 15,0 42-15,21-21 0,-1-1 16,-20 22-16,21 0 0,42 0 47,0 0-47,0 0 0,1 0 16,-1-21-16,21 21 0,-21 0 0,22 0 15,-22-21-15,21 0 16,0 21-16,-20-21 0,20 0 0,0 21 15,1-22-15,-1 1 0,0 0 16</inkml:trace>
  <inkml:trace contextRef="#ctx0" brushRef="#br1" timeOffset="104163.05">2984 15071 0,'0'-21'15,"0"42"-15,22-64 0,-22 22 16,0 0-16,0 0 15,-22 0 1,1 21-16,0 0 16,0 0-16,0 0 0,0 0 0,-1 0 15,1 0-15,0 0 0,-21 21 16,21-21-16,-1 21 0,-20 0 0,21 22 16,0-22-16,-22 21 0,22 0 15,0-20-15,21 20 0,0 0 0,0-21 16,0 22-16,0-22 0,0 21 15,0-21-15,0 1 0,21-1 0,0-21 16,1 0-16,-1 21 0,0-21 16,0 0-16,0 0 0,22 0 0,-22-21 15,0 0-15,0-1 0,21 22 16,-20-42-16,-1 21 0,0 0 16,0 0-16,0-22 0,0 22 15,1-21-15,-1-1 0,-21 22 0,0 0 16,0-21-16,0 21 0,0-1 15,0 1-15,0 0 0,0 42 32,0 0-17,-21 1-15,-1 20 0,22-21 0,-21 0 16,21 22-16,0-22 0,0 21 16,0-21-16,0 0 0,0 22 0,0-22 15,0 0-15,0 0 16,0 0-16,21-21 15,1 0-15,-1 0 16,0 0-16,0 0 0</inkml:trace>
  <inkml:trace contextRef="#ctx0" brushRef="#br1" timeOffset="104575.23">3556 14986 0,'0'0'0,"0"-21"0,-42 21 31,20 0-31,1 0 0,0 0 0,0 0 16,-21 0-16,20 0 0,1 21 15,0-21-15,0 21 0,21 0 0,-21 1 16,21-1-16,0 0 16,0 0-16,0 0 0,21 0 15,0 1-15,0-1 0,0-21 16,1 21-16,-1 0 0,21-21 15,-21 21-15,0 0 0,22-21 0,-22 22 16,0-1-16,0-21 0,-21 21 16,0 0-16,21-21 0,-21 21 15,0 0-15,-21 1 16,0-22-16,0 0 0,-21 0 16,20 21-16,1-21 0,-21 0 0,21 0 15,-22 0-15,22 0 0,-21 0 16,21 0-16,0 0 0,-1 0 0,1 0 15,0 0-15,0 0 0,21-21 16,0-1-16,0 1 16,0 0-1,21 0-15,-21 0 0,42 21 16</inkml:trace>
  <inkml:trace contextRef="#ctx0" brushRef="#br1" timeOffset="104892.05">4170 14647 0,'0'0'0,"-43"0"31,22 22-31,21-1 0,-21 21 16,21-21-16,0 0 15,-21 22-15,0-1 0,21 0 0,-21 1 16,21-1-16,0 0 0,0 1 0,-22-1 16,22 0-16,-21 1 0,21-1 15,-21 0-15,21-20 0,0 20 0,0-21 16,0 0-16,0 0 0,0 1 16,0-1-16,21-21 15,0 0-15,1 0 16,-22-21-16,0-1 15,21 1-15</inkml:trace>
  <inkml:trace contextRef="#ctx0" brushRef="#br1" timeOffset="105094.94">3895 15113 0,'-22'0'16,"1"0"-16,42 0 31,1 0-15,-1 0-16,0 0 0,0 0 0,0 0 15,0-21-15,22 0 0,-22 21 16,0-21-16,21 21 0,-20-22 0,-1 22 16,21 0-16</inkml:trace>
  <inkml:trace contextRef="#ctx0" brushRef="#br1" timeOffset="105475.82">4360 15155 0,'0'0'16,"0"22"-16,0-1 0,21-21 31,1 0-31,-1 0 16,0 0-16,0-21 15,0-1-15,0 22 0,1-21 16,-22 0-16,21 21 0,-21-21 0,21 0 16,-21 0-16,0-1 15,0 1-15,0 0 0,0 0 16,-21 21 0,0 0-16,-1 0 0,1 0 15,0 0-15,0 0 0,21 21 0,-21 0 16,0 0-16,21 1 0,-22 20 15,22-21-15,0 0 0,0 22 0,0-22 16,0 21-16,0-21 0,0 0 16,0 1-16,0-1 0,0 0 0,22-21 15,-1 0-15,0 21 0,0-21 16,0 0-16,22 0 0,-22 0 16,21-21-16,0 21 0,-20-21 0</inkml:trace>
  <inkml:trace contextRef="#ctx0" brushRef="#br1" timeOffset="105870.58">4953 14986 0,'0'0'0,"0"-42"32,0 21-32,0-1 0,21 22 15,0 0-15,0-21 16,1 21-16,-1 0 0,0 0 0,0 0 15,0 21-15,0 1 0,1-22 16,-1 21-16,0 0 0,0 0 0,0 0 16,0 0-16,-21 22 0,0-22 15,22 0-15,-22 0 0,0 22 0,0-22 16,0 0-16,0 0 0,0 0 0,0 0 16,-22-21-16,1 22 0,21-1 15,-21-21-15,0 0 0,0 0 16,21-21 15,0-1-31,0 1 0,0-21 16,0 21-16,0 0 0,21-22 15,0 22-15,0-21 0,0 21 0,1-22 16,-1 22-16,0 0 0,0-21 16,0 20-16,22 1 0,-22 0 0,0 0 15,0 0-15,21 21 0,-20-21 0,-1-1 16</inkml:trace>
  <inkml:trace contextRef="#ctx0" brushRef="#br1" timeOffset="106735.09">6816 14669 0,'-22'0'0,"44"0"0,-65 0 16,22 0-16,0 0 0,0 0 0,0 0 16,-1 0-16,1 0 0,0 21 15,0-21-15,0 0 0,21 21 16,21-21 0,21 0-16,-21 0 0,22 21 15,-1-21-15,22 0 0,-1 0 0,1 0 16,-1 0-16,1 0 0,-1 0 15,22 0-15,-43 0 0,22 0 0,-1 0 16,1 0-16,-22 0 0,0 0 0,1 0 16,-1 0-16,-21 0 15,0 0-15,-42 0 16,0-21 0,0 21-16,0-21 0,-1 21 15,-20-21-15,21 21 0,0-22 0,0 1 16,-1 21-16,1-21 0,0 0 15,21 0 1,21 21 0,0 0-1,1 0-15,-1 0 0,0 0 16,0 0-16,0 0 16,0 0-16,1 21 0,-22 0 15,0 0-15,0 0 16,-22 1-16,1-1 15,-21 21-15,0-21 0,20 0 0,-20 22 16,0-22-16,-1 0 0,1 21 0,0-20 16,21-1-16,-22 0 0,22 0 15,21 0-15,0 0 0,0 1 16,21-22 0,0 0-16,1 0 0,20 0 15,-21 0-15</inkml:trace>
  <inkml:trace contextRef="#ctx0" brushRef="#br1" timeOffset="107415.7">8572 14563 0,'-21'0'0,"42"0"0,1 0 0,-1-21 0,0 21 0,0-22 16,0 22-16,0-21 0,1 21 15,-1-21-15,0 0 0,0 0 0,-21 0 16,0-1-16,0 1 0,0 0 16,0 0-16,0 0 0,-21 0 15,0-1-15,0 22 0,-1 0 0,-20 0 16,0 0-16,-1 0 0,22 0 16,-21 22-16,0-1 0,20-21 15,-20 21-15,21 0 0,0 0 16,21 0-16,0 1 0,0-1 0,0 0 15,0 0-15,0 0 0,0 0 0,21 1 16,0-1-16,0 0 0,0 0 16,1 0-16,20 0 0,-21 1 0,21-1 15,-20 0-15,20 0 0,-21 0 16,21 0-16,1 1 0,-22-1 0,0 0 16,0 0-16,0 0 0,-21 0 0,22 1 15,-22-1-15,0 0 16,-43 0-16,22-21 0,-21 21 0,-1-21 15,1 21-15,-21-21 0,20 0 16,-20 0-16,-1 0 0,22 0 16,0 0-16,-22 0 0,22 0 0,21 0 15,-22 0-15,22-21 0,-21 21 0,21-21 16,-1 0-16,1 21 0,21-21 16,0 0-16,0-1 0,0 1 15,0 0-15,0 0 0,21 21 16,1-21-16,-1 21 0,21-21 0,-21 21 15,22-22-15,-22 1 0,21 0 16,0 21-16,1-21 0,-1 0 0</inkml:trace>
  <inkml:trace contextRef="#ctx0" brushRef="#br1" timeOffset="107767.18">9250 14076 0,'0'0'0,"21"-42"31,-21 20-31,0 44 32,0-1-32,0 0 0,0 21 0,-21 1 15,21-22-15,-21 42 0,21-20 16,0-1-16,-22 21 0,1 1 15,21-22-15,0 22 0,0-22 0,-21 0 16,0 1-16,21-1 0,-21 0 16,21-20-16,0-1 0,0 0 0,0 0 15,-21 0-15,21 0 0,0 1 0,0-1 16,21-42 15,0-1-31,0 1 16,0 0-16,0 0 15,1 0-15,20 0 0</inkml:trace>
  <inkml:trace contextRef="#ctx0" brushRef="#br1" timeOffset="108203.93">9588 14478 0,'0'21'31,"-21"0"-31,0 1 15,21-1-15,-21 0 0,0 0 0,21 0 16,0 0-16,-21 22 0,21-22 16,-22 0-16,22 0 0,0 0 15,0 1-15,0-1 0,0 0 0,0 0 0,0 0 16,0 0-16,22-21 16,-1 0-16,0 0 15,0 0-15,0 0 0,0 0 0,1 0 16,-1 0-16,0 0 0,21-21 15,-21 0-15,1 21 0,-1-21 0,0 0 16,0 0-16,0-1 0,-21-20 0,0 21 16,0 0-16,0-22 0,0 22 15,0-21-15,0 21 0,0-22 0,0 22 16,-21 0-16,0 0 0,0 0 16,0 21-16,-1 0 0,1 0 0,0 0 15,0 0-15,-21 0 0,20 0 16,1 0-16,-21 21 0,21 0 15,0-21-15,-1 21 0,22 0 0,0 1 16,0-1-16,0 21 0,0-21 0,0 0 16,0 1-16,22-1 0,-1 0 15,0 0-15,0-21 0,21 0 16,-20 0-16</inkml:trace>
  <inkml:trace contextRef="#ctx0" brushRef="#br1" timeOffset="108507.75">10202 14436 0,'0'0'15,"0"-21"-15,0-1 0,0-20 0,0 21 0,0 0 16,0 0-16,0 42 47,0 0-47,0 0 0,0 21 0,-21-20 15,21 20-15,-21 0 0,21 1 0,0-22 16,0 21-16,-21 0 0,21-20 16,0 20-16,0-21 0,0 0 0,0 0 15,0 1-15,0-1 0,0 0 16,0 0-16,0 0 0,0 0 16,21-42 15,0 0-31</inkml:trace>
  <inkml:trace contextRef="#ctx0" brushRef="#br1" timeOffset="108775.59">10499 14520 0,'-22'22'15,"1"-22"1,0 21-16,0 0 0,0 0 15,0 0-15,-1 0 0,-20 1 0,21-1 16,0 0-16,0 0 0,-1 0 0,1 0 16,0 1-16,0-1 0,21 0 15,-21-21-15,21 21 16,21-21 15,0 0-31,0-21 0,0 0 16,1 0-16,-1-1 15,-21 1-15,21 0 0,0 0 16</inkml:trace>
  <inkml:trace contextRef="#ctx0" brushRef="#br1" timeOffset="108971.49">10393 14542 0,'42'-64'31,"-84"149"-31,42-106 0,42-22 16,-42 64-16,0 1 15,21-1-15,-21 0 0,21 0 0,-21 21 16,0-20-16,0-1 0,22 0 15,-1 0-15,0 21 0,-21-20 0,21-22 16,0 21-16,0 0 0,-21 0 0,22-21 16,-1 0-16,-21 21 0,21-21 15,0 0-15,0 0 16,0 0-16,1 0 0,-22-21 16,21 0-16</inkml:trace>
  <inkml:trace contextRef="#ctx0" brushRef="#br1" timeOffset="109255.32">10901 14288 0,'0'0'0,"0"21"32,0 0-32,0 0 15,0 0-15,0 22 0,0-22 16,0 21-16,-21-21 0,21 22 0,-22-1 15,22-21-15,-21 21 0,0 1 16,21-22-16,-21 21 0,21-21 0,0 22 16,-21-22-16,21 0 0,-21 0 0,21 0 15,0 1-15,0-1 16,0 0 0,21-42-1,0 21 1,0-21-16,0-1 0</inkml:trace>
  <inkml:trace contextRef="#ctx0" brushRef="#br1" timeOffset="109659.08">11239 14605 0,'0'21'0,"-21"-21"16,21 21-1,21-21 1,1 0 0,-1 0-16,0 0 0,0 0 0,0-21 15,0 21-15,1-21 0,-1 21 0,-21-21 16,21 21-16,0-21 0,0 0 16,-21-1-16,21 1 0,-21 0 15,0 0-15,0 0 0,0 0 16,-21 21-1,0 0-15,0 0 0,0 0 16,0 21-16,-1 0 0,22 0 0,-21 0 16,0 0-16,0 22 0,21-22 15,0 0-15,-21 21 0,21-20 0,0-1 16,0 0-16,0 21 0,0-21 16,0 1-16,0-1 0,0 0 15,21-21-15,0 21 0,0-21 16,0 0-16,22 0 15,-22 0-15,0 0 0,0 0 0,0 0 16,1 0-16,-1 0 0</inkml:trace>
  <inkml:trace contextRef="#ctx0" brushRef="#br1" timeOffset="110062.86">11705 14542 0,'0'0'0,"0"-22"0,0 1 16,0 0-16,0 0 0,0 0 15,0 0-15,21 21 16,0 0-16,-21-22 0,22 22 16,20 0-16,-21 0 0,21 0 0,1 0 15,-1 22-15,-21-22 0,22 21 16,-1 0-16,0 0 0,-21 21 0,22-20 16,-22-1-16,0 21 0,21 0 15,-20-20-15,-1 20 0,-21-21 0,0 0 16,0 22-16,0-22 0,0 0 0,0 0 15,-21 0-15,-1 0 16,1-21-16,0 0 0,0 0 16,0 0-16,0 0 15,-1 0-15,22-21 0,0 0 16,0 0-16,0 0 16,22 0-16,-1-1 0,0-20 0,21 21 15,-21-21-15,22-1 0,-22 1 16,21 21-16,1-22 0,-1 1 0,0 0 15,-21 21-15,22-22 0,-1 22 16,0 21-16,-20-21 0,-1 21 0,21 0 16,-21 0-16,-21 21 15</inkml:trace>
  <inkml:trace contextRef="#ctx0" brushRef="#br1" timeOffset="116066.42">974 17039 0,'-22'0'16,"1"0"-1,0 0-15,21-21 16,-21 21-16,0 0 16,0 0-16,-1 0 0,1 0 15,0 0-15,-21 0 0,21 0 0,-22 0 16,-20 0-16,20 0 0,-20 0 16,21 0-16,-22 0 0,1 0 0,20 0 15,-20 0-15,20 0 0,1 0 16,21 0-16,0 0 0,0 0 15,-1 0-15,1 0 0,42 0 32,1 0-17,-1 0-15,21 0 16,0 0-16,1 0 0,-1 0 16,22 0-16,-22 0 0,21 0 0,1 0 15,-22 0-15,22 0 0,-1 0 16,-20 0-16,20-21 0,-21 21 0,1 0 15,-1 0-15,-21 0 0,22 0 16,-22 0-16,0-21 0,0 21 16,-21-21 15,0-1-15,-21 22-16,0 0 15,0 0 1,-1-21-16,1 0 0,0 21 15,0 0-15,0-21 0,0 21 16,-1-21-16,1 21 0,0 0 0,0-21 16,0 21-16,0 0 0,21-22 15,-22 22-15,1 0 16,21-21 0,21 42 15,1-21-31,-1 0 15,0 22-15,0-22 0,0 0 16,22 21-16,-22-21 0,0 0 16,21 21-16,-21-21 0,22 0 15,-22 0-15,0 0 0,0 0 0,0 0 16,1 0-16,-1 0 0,0 0 16,-21 21-1,-21 0 1,0-21-1,-1 21-15,1-21 0,0 22 16,0-1-16,0-21 0,-22 21 0,22 0 16,0 0-16,-21-21 0,21 21 15,-1 1-15,-20 20 0,21-21 16,0 0-16,-22 0 0,22 1 16,0-1-16,0 0 0,0 0 0,0-21 15,21 21-15,0 0 0,-22-21 16,22-21 15,0 0-15,0 0-16,22 0 15,-1 0-15,0-22 0</inkml:trace>
  <inkml:trace contextRef="#ctx0" brushRef="#br1" timeOffset="118537.34">1651 16425 0,'-21'64'32,"21"-43"-32,0 0 31,21-21-31,0 21 0,0-21 0,0 0 15,1 0-15,-1 0 16,0 0-16,0 0 0,0-21 16,-21 0-16,21 21 0,1-21 0,-1 0 15,-21 0-15,21-1 16,0 22-16,-21-21 0,0 0 0,0 0 16,0 0-16,0 0 15,0 42 16,0 0-15,0 0-16,0 0 16,0 0-16,0 1 0,0-1 0,0 21 15,0-21-15,0 22 0,0-1 16,0-21-16,0 21 0,0 1 16,0-1-16,0 0 0,0 1 0,0-1 15,0 0-15,0 1 0,0-22 16,0 21-16,0-21 0,0 1 0,-21-1 15,0 0-15,0 0 0,21 0 16,-22-21-16,1 21 0,0-21 0,0 0 16,0 0-16,0 0 0,-1 0 15,1 0-15,0 0 0,0-21 16,0 0-16,0 0 0,-1 21 16,22-21-16,0 0 0,-21-1 15,21 1-15,0 0 0,0 0 16,0 0-16,0 0 15,21-1-15,1 1 0,-1 21 16,0-21-16,0 0 0</inkml:trace>
  <inkml:trace contextRef="#ctx0" brushRef="#br1" timeOffset="118887.05">2244 16383 0,'0'0'0,"0"-21"15,0 42 17,0 0-32,0 0 0,-22 1 15,22-1-15,0 0 0,0 21 0,-21-21 16,21 22-16,0-22 15,0 21-15,0 1 0,0-22 0,0 21 0,0 0 16,0-20-16,0 20 16,0-21-16,0 0 0,0 0 0,0 1 15,0-1-15,0 0 0,0 0 16,0 0 0,0-42 15,0 0-31,0 0 15</inkml:trace>
  <inkml:trace contextRef="#ctx0" brushRef="#br1" timeOffset="119178.92">2117 16701 0,'63'0'31,"-42"0"-31,0 0 0,1-22 16,-1 22-16,0 0 0,0-21 15,0 21-15,22 0 0,-22 0 0,0-21 16,0 21-16,-21-21 0,21 21 16,0 0-16,-42 0 62</inkml:trace>
  <inkml:trace contextRef="#ctx0" brushRef="#br1" timeOffset="121071.02">3344 16531 0,'0'-21'31,"0"0"-15,-21 21 15,21 21-31,0 0 16,0 0-16,0 1 16,0-1-16,0 0 0,-21 0 15,21 0-15,0 0 0,0 1 0,-21-1 16,21 21-16,0-21 15,0 0-15,0 1 0,0-1 16,0 0-16</inkml:trace>
  <inkml:trace contextRef="#ctx0" brushRef="#br1" timeOffset="121531.75">3789 16425 0,'0'0'0,"0"-21"0,21 21 32,-42 0-17,0 0-15,-1 0 0,1 0 16,0 0-16,0 0 0,0 21 0,0-21 15,-1 22-15,1-1 16,0-21-16,0 21 0,21 0 16,0 0-16,21 0 15,0 1 1,22-22-16,-22 0 0,21 0 16,-21 0-16,22 0 0,-22 0 0,21 21 15,-21 0-15,0-21 0,1 21 0,20-21 16,-42 21-16,21 0 0,0-21 15,-21 22-15,0-1 0,0 0 0,0 0 16,0 0-16,-21 0 0,0-21 16,0 22-16,-22-1 0,1 0 0,21-21 15,-21 0-15,-1 21 16,1-21-16,0 0 0,20 0 0,-20 0 16,21 0-16,0 0 0,0 0 15,-1 0-15,22-21 0,0 0 0,-21 21 16,21-21-16,-21 21 0,21-22 15,0 1-15,0 0 0,0 0 0,0 0 16,0 0-16</inkml:trace>
  <inkml:trace contextRef="#ctx0" brushRef="#br1" timeOffset="121835.58">3344 16087 0,'0'0'0,"-21"21"15,21 0 1,0 0 0,0-42 30,0 0-14,0 42-17,0 0-15,-21-21 16,21 21-16,0 1 0,0-1 0</inkml:trace>
  <inkml:trace contextRef="#ctx0" brushRef="#br1" timeOffset="122552.08">720 17420 0,'-43'0'31,"64"0"-15,1 0-16,20 0 0,0 0 0,-21 0 15,43 0-15,-22 0 16,1 0-16,-1-21 0,21 21 0,-20-21 16,20 21-16,-20 0 0,-1 0 15,-21 0-15,0-21 0,0 21 16,1 0-16,-44 0 15,1 0 1,0 0-16,0 0 0,0 0 16,-22 0-16,22 0 0</inkml:trace>
  <inkml:trace contextRef="#ctx0" brushRef="#br1" timeOffset="122882.89">1079 17357 0,'0'21'31,"0"0"-31,0 0 15,22 0-15,-22 1 0,0 20 0,0-21 16,21 0-16,-21 22 0,21-22 16,-21 21-16,0-21 0,0 22 15,0-1-15,0-21 0,0 21 16,0 1-16,-21-22 0,0 0 0,-1 21 16,1-20-16,0-1 0,-21 0 15,21 0-15,-1 0 0,1-21 16,0 0-16,0 0 0,0 0 15,0 0-15,-1 0 0,1 0 16,0 0-16,0-21 0,0 21 16,0-21-16,-1 0 0,22 0 15,-21 21-15,21-22 0,-21 1 0,21 0 16,0 0-16,21 0 31,0 21-31,1 0 0,20 0 16,0-21-16,-21 21 0</inkml:trace>
  <inkml:trace contextRef="#ctx0" brushRef="#br1" timeOffset="123378.78">1587 17611 0,'0'0'16,"0"-21"-16,0-1 0,-21 1 15,0 21-15,0 0 16,0 0-16,0 0 0,-1 0 0,1 0 16,0 0-16,-21 21 0,21 1 15,-1-1-15,1 0 0,0 0 16,0 0-16,-21 22 0,42-22 0,-22 0 16,22 21-16,-21-21 15,21 1-15,0-1 0,0 0 16,0 0-16,0 0 0,21 0 15,1-21-15,-1 0 16,0 0-16,21 0 0,-21 0 16,1-21-16,-1 0 0,0 0 15,0 0-15,0 0 0,0-1 0,-21 1 16,22 0-16,-1 0 0,-21 0 16,21-22-16,-21 22 0,0 0 15,0-21-15,0 21 0,21 21 31,-21 21-31,0 0 16,0 21-16,0-21 0,21 1 16,-21-1-16,21 21 0,-21-21 15,0 0-15,0 1 0,22-1 0,-1 0 16,-21 0-16,21 0 0,0-21 16,0 21-16,0-21 15,1 0-15,-1 0 0,0-21 16,0 0-16</inkml:trace>
  <inkml:trace contextRef="#ctx0" brushRef="#br1" timeOffset="123602.65">1926 17463 0,'0'0'0,"0"-22"0,0 44 31,0-1-31,0 0 0,0 21 0,21-21 16,-21 22-16,0-22 0,0 21 15,0-21-15,0 22 0,0-22 16,0 21-16,0-21 0,0 1 0,0-1 16,0 0-16,21-21 0,-21 21 15,22-21 1,-1 0-16,-21-21 0,21 0 16,-21 0-16,21-1 0</inkml:trace>
  <inkml:trace contextRef="#ctx0" brushRef="#br1" timeOffset="123811.54">2201 17484 0,'-63'84'31,"42"-62"-31,-1-1 16,1 0-16,0 21 0,0-21 15,0 1-15,0 20 0,-1-21 16,1 0-16,0 0 0,21 1 0,-21-1 15,21 0-15,0 0 0,21-21 16,0 0 0,0 0-16,1 0 0,-1-21 15,21 0-15</inkml:trace>
  <inkml:trace contextRef="#ctx0" brushRef="#br1" timeOffset="124263.27">2603 17484 0,'-42'0'15,"21"0"-15,0 21 0,-22 0 0,22 0 16,-21 0-16,21 1 16,0-1-16,-22 0 0,22 21 0,0-21 15,0 1-15,21-1 0,0 0 16,0 21-16,0-21 15,0 1-15,0-1 0,21-21 16,0 0-16,0 0 0,0 0 16,1 0-16,-1 0 0,0-21 15,0-1-15,21 22 0,-20-21 0,-1 0 16,21-21-16,-21 21 0,0-1 16,1-20-16,-1 21 0,-21-21 0,0 20 15,21 1-15,-21 0 16,0 0-16,0 0 0,0 42 15,0 0 1,0 0-16,0 0 0,0 22 16,0-22-16,0 0 0,0 21 0,0-20 15,0-1-15,0 21 0,0-21 16,0 0-16,0 1 0,0-1 16,21-21-16,0 21 0,0-21 0,22 0 15,-22 0-15,21 0 0,-21 0 16,22-21-16,-1 21 0,-21-21 15,22-1-15</inkml:trace>
  <inkml:trace contextRef="#ctx0" brushRef="#br1" timeOffset="124539.12">3429 17336 0,'0'0'0,"0"21"47,0 0-31,0 21-16,0-21 0,0 22 15,0-22-15,0 21 0,0-21 0,0 22 16,-21-22-16,21 21 16,0-21-16,-21 1 0,21-1 0,0 0 15,0 0-15,0 0 0,21-21 31,0 0-31,-21-21 16,21 0-16,0 0 0,0 0 0</inkml:trace>
  <inkml:trace contextRef="#ctx0" brushRef="#br1" timeOffset="124831.45">3683 17484 0,'0'21'0,"0"0"15,-21-21-15,21 21 0,0 0 16,21-21 0,0 0-1,0 0 1,-21-21-16,0 0 0,0 0 16,0 0-16,0 0 15,-21 21 1,0 0-16,0 0 15,0 0-15,-1 0 0,22 21 16,0 0 0,0 0-16,22-21 15,-1 0-15,0 0 16,0 0-16,0 0 0</inkml:trace>
  <inkml:trace contextRef="#ctx0" brushRef="#br1" timeOffset="125115.12">4191 17251 0,'21'0'16,"0"0"-1,0 0-15,1 0 0,-1 0 16,0 0-16,0 0 0,0 0 16,0 0-16,-21-21 0,22 21 15,-1 0-15,-42 0 32,-1 0-17,1 0-15</inkml:trace>
  <inkml:trace contextRef="#ctx0" brushRef="#br1" timeOffset="125535.89">4233 17230 0,'-21'21'0,"85"-42"0,-107 21 15,1 21-15,21 0 0,21 0 0,0 0 16,-21-21-16,21 22 16,0-1-16,-22-21 0,22 21 0,0 0 15,0 0-15,0 0 16,0 1-1,22-22 17,-1 0-32,0 0 15,0 0-15,0 0 16,0 0-16,1 0 16,-1 0-16,0 0 0,0 21 15,0-21-15,0 0 0,-21 21 16,0 0-16,22 0 15,-22 0-15,0 1 16,-22-1-16,1 0 16,0 0-16,-21-21 0,21 21 15,-1 0-15,-20-21 0,21 22 16,-21-22-16,20 0 0,-20 0 0,21 0 16,0 0-16,0 0 0,-1 0 15,1 0-15,0 0 0,0 0 16,21-22-16,0 1 15,0 0-15,21 0 0,21 0 16,-20 21-16</inkml:trace>
  <inkml:trace contextRef="#ctx0" brushRef="#br1" timeOffset="126307.51">4805 17314 0,'63'-42'32,"-42"42"-32,1 0 0,-22-21 15,21 21 1,-42 0 15,-1 0-31,1 0 0,0 0 0,0 0 16,0 21-16,0-21 0,-1 21 15,22 0-15,-21-21 0,21 22 16,-21-1-16,21 0 0,0 0 16,0 0-16,21-21 15,0 0-15,1 0 16,-1 0-16,0 0 0,0 0 0,0 0 16,22 0-16,-22 0 0,0 0 15,0 0-15,0 0 0,0 0 16,-42 21-1,0 1 1,-21-1-16,21 0 16,-1-21-16,-20 21 0,21 0 15,-21 0-15,20-21 0,1 22 0,0-22 16,0 0-16,21 21 0,21-21 31,0 0-15,0 0-16,1 0 0,-1 0 0,21 0 15,-21 0-15,0 0 0,1 0 16,-1 0-16,0 0 0,0 21 16,-21 0-16,21 0 0,-21 0 15,0 1-15,0-1 0,0 21 0,0-21 16,-21 22-16,0-22 0,0 21 16,0-21-16,-1 22 0,1-22 0,-21 0 15,42 0-15,-21 0 0,0 0 16,21 1-16,-22-1 0,22 0 15,22-21 17,20 0-32,-21 0 0,0 0 0,22-21 15</inkml:trace>
  <inkml:trace contextRef="#ctx0" brushRef="#br1" timeOffset="126988.12">5588 17441 0,'85'-42'31,"-64"21"-31,0 0 0,0 21 0,-21-21 0,0-1 16,0 1-16,0 0 0,0 0 16,0 0-16,0 0 0,0-1 15,-21 22-15,0 0 0,0 0 0,-1 0 16,1 0-16,-21 0 15,21 0-15,0 22 0,-1-1 0,1 0 16,0 21-16,0-21 0,0 1 16,0 20-16,-1-21 0,22 21 0,0-20 15,0 20-15,0-21 0,0 0 16,0 0-16,0 1 0,0-1 0,0 0 16,22-21-16,-1 0 15,0 0-15,0 0 0,0 0 16,0-21-16,22 21 0,-22-21 15,0-1-15,21 1 0,-20 0 16,-1 0-16,21-21 0,-21 20 16,0 1-16,1-21 0,-1 21 0,0 0 15,0-1-15,-21 1 0,21 0 16,-21 0-16,0 42 31,-21 0-31,0 0 0,0 1 0,21-1 16,-21 0-16,21 0 0,0 21 15,0-20-15,0-1 0,0 21 0,0-21 16,0 0-16,0 1 0,0-1 16,0 0-16,0 0 0,21 0 0,0-21 15,0 0-15,0 0 16,0 0-16,1 0 0,-1 0 16,0-21-16,21 21 0,-21-21 15,1-21-15,20 20 0</inkml:trace>
  <inkml:trace contextRef="#ctx0" brushRef="#br1" timeOffset="127482.83">6265 17082 0,'0'-43'0,"0"86"0,0-107 0,0 43 15,-21 0-15,0 21 16,0 0-16,21 21 16,0 0-16,0 0 0,-21 0 15,21 1-15,-22 20 0,22-21 0,0 21 16,-21-20-16,21 20 0,0 0 15,0-21-15,0 22 0,0-22 16,0 21-16,0-21 0,0 22 0,0-22 16,0 0-16,0 0 0,-21 0 15,21 1-15,0-44 47,0 1-47,0 0 16,21 0-16,-21 0 0,21-22 15,1 22-15,-1 0 0,0 0 16,0 0-16,0 0 0,22-1 0,-22 22 16,0-21-16,21 21 0,-21 0 15,1 0-15,20 0 0,-21 0 0,0 21 16,-21 1-16,21-1 16,-21 0-16,0 0 0,0 21 15,-21-20-15,0-1 0,0 0 16,0 0-16,0 0 0,-22 0 0,22 1 15,-21-1-15,21-21 0,-1 21 16,1 0-16,0-21 0,0 0 0,0 0 16,21 21-16,-21-21 15,21-21 1,21 21-16,0-21 16,0 0-16,0 21 0,0-21 0,1-1 15</inkml:trace>
  <inkml:trace contextRef="#ctx0" brushRef="#br1" timeOffset="127931.58">6858 17251 0,'0'0'0,"0"-21"0,0 0 0,-21 21 31,0 0-31,-22 0 0,22 21 16,0-21-16,0 21 0,0 0 15,-22 0-15,22 22 0,0-22 0,0 0 16,0 0-16,-1 21 0,1-20 16,0 20-16,21-21 0,0 0 0,0 0 15,0 22-15,0-22 0,21 0 16,0 0-16,1-21 0,20 0 16,-21 21-16,0-21 0,22 0 15,-22 0-15,0 0 0,21 0 0,-21-21 16,22 0-16,-22 21 0,0-21 15,21 0-15,-20 0 0,-22-22 16,21 22-16,-21-21 0,0 21 16,0-22-16,0 22 0,0 0 0,0-21 15,0 20-15,-21 1 0,-1 0 0,22 0 16,-21 21-16,0 0 0,0 0 16,0 0-16,0 0 0,-1 0 0,1 0 15,-21 0-15,21 0 0,0 21 16,-1 0-16,22 0 0,0 1 15,0-1-15,0 0 16,22-21-16,-1 0 0,0 21 16,0-21-16,21 0 0</inkml:trace>
  <inkml:trace contextRef="#ctx0" brushRef="#br1" timeOffset="128359.33">7175 17272 0,'0'0'0,"0"-21"0,0 0 16,0 42 31,0 0-47,0 0 0,0 0 16,0 1-16,0-1 0,0 0 15,0 21-15,0-21 16,0 1-16,0-1 0,0 0 0,0 0 15,0 0-15,0 0 0,0 1 16,0-1-16,0 0 16,22-42-1,-1 21 1,-21-21-16,0-1 0,21 1 16,0 0-16,-21-21 0,21 21 0,0-1 15,-21 1-15,22-21 0,-1 21 16,-21 0-16,21-22 0,0 22 0,0 0 15,-21 0-15,21 0 0,1 21 16,-22-22-16,21 22 16,-21 22 15,0-1-15,21-21-1</inkml:trace>
  <inkml:trace contextRef="#ctx0" brushRef="#br1" timeOffset="128767.09">7578 17484 0,'21'0'0,"63"0"31,-62-21-31,-1 21 0,0-22 0,0 22 16,0-21-16,-21 0 0,21 21 0,1-21 16,-22 0-16,0 0 0,0-1 15,0 1-15,0 0 0,0 0 16,0 0-16,0 0 0,-22 21 16,1-22-16,-21 22 0,21 0 0,0 0 15,-22 0-15,22 0 0,-21 22 16,21-1-16,-1 0 0,1 0 15,0 0-15,0 0 0,0 22 16,21-22-16,-21 21 0,21 1 0,0-22 16,0 21-16,0-21 0,0 22 15,21-22-15,21 0 0,-21 0 0,22 0 16,-22-21-16,21 21 0,0-21 16,-20 0-16,20 0 0,0 0 0,1 0 15,-1 0-15,0 0 0,-21-21 16,1 0-16,20 0 0,-21 0 15,0 0-15,0-1 0</inkml:trace>
  <inkml:trace contextRef="#ctx0" brushRef="#br1" timeOffset="130903.75">7260 15896 0,'0'0'0,"-21"0"0,0 0 0,0-21 16,-1 21-16,1 0 0,0 0 15,0 0-15,0 0 16,0 0-16,-1 0 16,22 21-1,0 0 1,22-21-16,-22 22 0,21-22 16,21 0-16,-21 0 15,22 21-15,-1-21 0,0 0 0,1 0 16,-1 0-16,0 0 0,1 0 15,20 0-15,-21 0 0,1 0 0,20 0 16,-20 0-16,-1 0 0,21 0 16,-20 0-16,-1 0 0,-21 0 0,22 0 15,-22 0-15,0 0 0,0 0 0,-21-21 16,21 21-16,-21-22 0,0 1 16,-21 21-1,0-21-15,0 21 0,-22 0 16,22-21-16,-21 21 0,21 0 0,-22 0 15,22 0-15,-21 0 0,21 0 0,0 0 16,-1 0-16,1 0 0,0 0 16,0 0-16,42 0 31,0 0-31,0 0 16,1 0-16,20 0 0,-21 0 0,0 0 15,22 0-15,-22 21 0,0-21 16,0 0-16,0 0 0,0 21 0,-21 0 15,22 1 1,-22-1-16,0 0 0,0 0 16,0 0-16,0 22 0,-22-22 15,1 0-15,21 21 0,-42-21 0,21 1 16,0-1-16,-22 0 0,22 0 0,-21 0 16,21 0-16,-1 1 0,-20-1 15,21 0-15,0 0 0,21 0 16,21-21 15</inkml:trace>
  <inkml:trace contextRef="#ctx0" brushRef="#br1" timeOffset="132358.91">9250 16214 0,'0'-21'16,"0"-1"-16,-21 22 0,21-21 16,0 0-16,-22 21 0,22-21 0,0 0 15,-21 0-15,21-1 0,0 1 16,-21 0-16,0 0 0,21 0 15,0 0-15,-21 21 16,21-22-16,-21 22 0,21 22 16,-22-1-16,22 0 15,0 21-15,0 1 0,0-22 0,0 21 16,0 0-16,0 1 0,0-1 0,0 0 16,0 1-16,0-1 0,0-21 15,0 22-15,0-22 0,0 21 0,0-21 16,0 0-16,0 1 0,0-1 15,0 0-15,0 0 0,0 0 0,0 0 16,0 1-16,22-22 63,-22-22-63,21 1 0,0 0 15,0 0-15</inkml:trace>
  <inkml:trace contextRef="#ctx0" brushRef="#br1" timeOffset="133011.59">9610 16362 0,'-22'0'16,"22"21"-1,-21-21-15,21 21 16,0 0 15,21-21-15,1 0-1,-1-21 1,0 21-16,-21-21 16,0 0-1,0 0-15,0 0 16,-21 21-16,0 0 16,-1 0-16,1 0 15,0 0-15,21 21 0,-21-21 16,21 21-16,-21-21 0,21 21 15,0 0 1,0 0-16,21-21 31,0 0-31,0 0 0,0 0 0,1 0 16,-1 0-16,0 0 16,-21-21-16,0 0 0,21 21 0,-21-21 15,0 0-15,0 0 16,0-1-16,-21 22 15,0-21-15,0 21 0,-1 0 16,1 0-16,0 0 16,0 0-1,21 21-15,0 1 16,0-1-16,0 0 16,0 0-1,21-21 1,0 0-16,0 0 0,1 0 15</inkml:trace>
  <inkml:trace contextRef="#ctx0" brushRef="#br1" timeOffset="133331.32">10160 15981 0,'0'0'0,"-21"0"16,0 0-16,-1 21 0,22 0 16,-21 0-16,0 22 0,21-22 15,0 0-15,-21 21 0,21-20 0,-21 20 16,21-21-16,0 21 0,-21-20 0,21 20 16,0-21-16,0 0 0,0 0 15,0 1-15,0 20 0,0-21 0,-22-21 16,22 21-16,0 0 0,0 1 15,-21-22 1,42-22 31,1 22-47,-1-21 0</inkml:trace>
  <inkml:trace contextRef="#ctx0" brushRef="#br1" timeOffset="135710.88">10075 16044 0,'21'-21'16,"1"0"-16,-22 0 0,0 0 16,0 0-16,0-1 15,0 1 1,0 42 15,0 1-31,0-1 16,0 0-16,0 0 0,0 21 0,0-20 15,0 20-15,0-21 0,0 21 16,0 1-16,0-22 0,0 21 0,0-21 16,0 22-16,0-22 0,0 0 15,0 0-15,0 0 0,0 1 0,0-1 16,0 0-16,0 0 16,0 0-1,-22-42 32,22 0-47,0 0 16,0 0-16,0-1 15,0 1-15,0 0 0,0 0 0,0 0 16,0-22-16,0 22 0,0-21 16,0 21-16,0-22 0,0 22 0,0-21 15,0 21-15,0-22 0,0 22 16,0 0-16,0 0 0,0 0 0,0 0 15,0 42 17,0 0-32,0 21 0,-21-21 0,21 22 15,-21-1-15,21 0 0,-21 1 16,21-1-16,0 0 0,0 1 0,0-22 16,0 21-16,0-21 0,0 22 15,0-22-15,0 0 0,0 0 0,0 0 16,0 1-1,0-44 48,0 1-47,0 0-16,0 0 0,0 0 15,0 0-15,0-22 0,0 22 0,0 0 16,21-21-16,-21 20 0,21-20 15,-21 21-15,0-21 0,0 20 0,0 1 16,0 0-16,0 0 0,21 0 16,-21 42-1,0 0 1,0 0-16,0 22 0,0-22 0,0 21 16,0-21-16,0 22 0,0-22 15,0 21-15,0-21 0,0 0 16,0 1-16,0-1 0,0 0 0,0 0 15,0 0-15,0 0 16,0-42 31,22 0-47</inkml:trace>
  <inkml:trace contextRef="#ctx0" brushRef="#br1" timeOffset="159542.87">12615 8911 0,'-21'0'110,"0"0"-110,0 0 15,0 0-15,-1 0 0,1 0 16,-21 0-16,21 0 0,0 0 16,-1 0-16,-20 0 0,21 0 0,-21 0 15,20 0-15,-20 0 0,21 0 16,0 0-16,0 0 0,-1 0 0,1 0 16,0 0-16,0 0 15,21-21 1,21 21-1,0 0-15,0-21 16,1 21-16,20 0 0,-21-21 0,21 21 16,1 0-16,-1 0 0,0 0 15,1-21-15,-1 21 0,0 0 16,1 0-16,20 0 0,-20 0 0,20-22 16,-21 22-16,22 0 0,-22 0 15,22 0-15,-1 0 0,1 0 0,-22-21 16,22 21-16,-22 0 0,0 0 15,1 0-15,-1 0 0,0 0 0,1 0 16,-22 0-16,0 0 0,0 0 16,0 0-16,0-21 0,1 21 15,-1 0-15,0 0 32,-21-21 14,0 0-14</inkml:trace>
  <inkml:trace contextRef="#ctx0" brushRef="#br1" timeOffset="160283.45">13293 8509 0,'-22'0'16,"44"0"-16,-65 0 0,43-21 0,-21 21 31,21 21 0,21 0-15,0-21-16,1 21 0,-1 1 16,0-22-16,0 0 15,0 21-15,0-21 0,1 0 0,-1 21 16,0-21-16,0 21 0,21-21 0,-20 0 15,-1 0-15,0 21 0,0-21 16,0 0-16,0 0 0,1 0 0,-1 0 16,0 21-16,0-21 0,0 0 15,0 0-15,1 0 16,-22 22 0,0-1 15,-22-21-16,1 0-15,21 21 0,-21-21 16,0 21-16,0-21 0,0 21 0,-1-21 16,1 21-16,0 1 0,0-22 15,0 21-15,0 0 0,-1-21 0,-20 21 16,21 0-16,0 0 0,0 1 16,-22-1-16,22-21 0,0 21 15,0 0-15,-22 0 0,22 0 0,0 1 16,0-22-16,-21 21 0,20 0 15,1 0-15,0-21 0,0 21 0,0-21 16,0 21-16,21 1 0,-22-22 0,1 0 16,21 21-16,-21-21 15,21 21-15,0-42 78,21 0-62,-21-1-16</inkml:trace>
  <inkml:trace contextRef="#ctx0" brushRef="#br1" timeOffset="160955.08">12404 8890 0,'-22'0'0,"44"0"0,-65 0 16,22 21-16,0-21 15,0 0-15,0 0 0,-1 0 16,1 21-16,0-21 16,0 0-16,42 0 62,21 0-62,-20 0 0,-1-21 16,21 21-16,0 0 0,-20 0 15,20 0-15,0-21 0,1 21 0,20 0 16,-21 0-16,1 0 0,20 0 16,1-21-16,-22 21 0,22 0 0,-1 0 15,1 0-15,-22 0 0,21-21 0,1 21 16,-22 0-16,22 0 0,-22 0 15,0 0-15,1 0 0,-22-21 0,21 21 16,-21 0-16,1 0 0,-1 0 16,0 0-16,0 0 0,0 0 15,-21-22 1,0 1 93</inkml:trace>
  <inkml:trace contextRef="#ctx0" brushRef="#br1" timeOffset="161938.96">14986 8721 0,'0'0'0,"21"0"0,0 0 0,0 0 16,1 0-16,-1-21 0,0 21 16,0 0-16,0-22 0,0 22 15,1 0-15,-1-21 0,0 21 0,0 0 16,0-21-16,0 0 0,1 21 16,-1 0-16,-21-21 0,0 0 15,-21-1 1,-1 22-16,1 0 15,0 0-15,-21 0 0,21 0 0,-22 0 16,22 0-16,0 0 0,-21 0 16,20 0-16,-20 0 0,21 0 0,0 22 15,0-22-15,-1 21 0,1-21 16,0 21-16,21 0 0,-21-21 16,21 21-16,0 0 0,0 1 15,0-1 1,21-21-16,-21 21 0,21-21 15,0 21-15,1-21 0,-1 21 16,21 0-16,-21-21 0,0 22 0,22-22 16,-22 21-16,0 0 0,21-21 0,-20 21 15,-1-21-15,21 21 0,-21-21 16,0 21-16,1 1 0,-1-22 0,0 21 16,-21 0-16,21 0 0,-21 0 15,0 0-15,-21 1 0,0-1 16,0 0-16,-22 0 0,22 0 0,-21 0 15,-1 1-15,1-22 16,21 21-16,-21 0 0,-1-21 0,1 21 16,21-21-16,-22 0 0,22 0 0,-21 0 15,21 0-15,0 0 0,-1 0 16,1 0-16,0 0 0,0 0 0,0 0 16,21-21-16,-21 0 0,-1 21 15,22-21-15,0-1 0,0 1 16,-21 0-16,21 0 0,0 0 15,0 0-15,21-1 32,1 22-32,-1 0 0,0 0 15,0 0-15</inkml:trace>
  <inkml:trace contextRef="#ctx0" brushRef="#br1" timeOffset="162570.61">15875 8996 0,'0'0'0,"42"0"0,-21-21 0,1 21 16,-1-21-16,0 21 0,-21-22 16,21 1-16,0 21 0,-21-21 15,0 0-15,0 0 0,0 0 16,0-22-16,0 22 0,0 0 0,-21 0 15,0 0-15,21-1 0,-42 22 16,20 0-16,1 0 0,0 0 16,0 0-16,0 0 0,0 0 0,-1 0 15,-20 0-15,21 22 0,0-1 16,0 21-16,-1-21 0,-20 0 0,21 22 16,0-1-16,0 0 0,-1-20 0,1 20 15,0 0-15,21-21 0,0 22 16,0-22-16,0 0 0,0 0 0,0 22 15,0-22-15,0 0 16,21-21-16,0 0 0,1 0 16,-1 0-16,0 0 0,0 0 0,21 0 15,-20 0-15,-1 0 0,0-21 16,21 0-16,-21 21 0,1-22 0,20 1 16,-21-21-16,0 21 0,0 0 0,1-22 15,-1 22-15,-21-21 0,0 21 16,21-22-16,-21 1 0,0 21 0,0-22 15,0 22-15,0 0 0,0 0 16,0 42 0,0 0-1,-21 0-15,21 22 16,-21-22-16,21 21 0,0-21 0,0 22 16,0-22-16,0 21 0,0-21 0,0 1 15,0 20-15,0-21 0,0 0 16,0 0-16,0 1 0,21-22 15,0 21-15,0-21 16,0 0-16,0 0 0,1 0 0,-1 0 16,0-21-16,21 21 0,-21-22 0,22 1 15,-22 0-15,0 0 0</inkml:trace>
  <inkml:trace contextRef="#ctx0" brushRef="#br1" timeOffset="163326.89">16489 8742 0,'0'21'0,"0"0"0,-21 0 15,21 1-15,-22 20 0,22-21 16,0 0-16,0 0 0,0 22 0,0-22 16,0 0-16,0 0 0,0 0 0,-21 1 15,21-1-15,0 0 0,0 0 16,0 0-16,0 0 31,-21-21-31,21-21 31,0 0-31,0 0 0,0 0 16,0 0-16,0-1 0,0 1 0,0 0 16,0-21-16,0-1 0,21 22 15,0-21-15,1 21 0,-22-22 0,21 22 16,0 0-16,0 0 0,21 0 0,-20 0 15,-1 21-15,0 0 0,21 0 16,-21 0-16,1 0 0,-1 0 0,0 0 16,0 21-16,0 0 0,0 0 0,-21 0 15,0 0-15,22 22 0,-1-22 16,-21 0-16,0 21 0,0-20 0,0-1 16,21 0-16,-21 0 15,0 0-15,0 0 0,0 1 0,0-1 16,0 0-16,0 0 0,-21-21 47,21-21-32,0 0-15,0 0 16,0-1-16,0 1 0,0 0 0,0 0 16,0 0-16,0-22 15,21 22-15,0-21 0,0 21 0,-21-22 16,43 22-16,-22 0 0,0 0 0,0 0 15,21 21-15,-20-21 0,20 21 16,-21 0-16,0 0 0,22 0 0,-22 0 16,0 0-16,0 0 0,0 21 15,0 0-15,1 0 0,-22 0 0,21 22 16,-21-22-16,0 21 0,0-21 0,0 22 16,0-22-16,0 21 0,0-21 15,0 0-15,-21 1 0,21-1 0,-22 0 16,1 0-16,21 0 15,0-42 32,21 0-47,1 21 0,-22-21 16,21 0-16</inkml:trace>
  <inkml:trace contextRef="#ctx0" brushRef="#br1" timeOffset="163791.67">17716 8869 0,'0'0'0,"22"0"15,-1 0-15,0 0 16,0-21-16,0 0 15,0-1-15,1 22 0,-22-21 16,21 21-16,0-21 0,-21 0 0,21 21 16,-21-21-16,0 0 0,0-1 15,0 1 1,-21 21 0,0 0-16,0 0 15,-1 0-15,1 0 0,0 0 16,-21 21-16,21 1 0,-1 20 0,1-21 15,0 0-15,0 22 0,21-1 16,0-21-16,0 21 0,0 1 0,0-22 16,0 0-16,0 21 0,0-20 0,0-1 15,0 0-15,0 0 0,21 0 16,0-21-16,0 21 0,1-21 0,-1 0 16,0 0-16,0 0 0,0 0 15,0 0-15,1 0 0,-1 0 0,0 0 16,0-21-16,0 0 0,0 0 0,1 0 15,-1 0-15,0-1 16,0 1-16,0 0 0,0-21 0,-21 21 16</inkml:trace>
  <inkml:trace contextRef="#ctx0" brushRef="#br1" timeOffset="165611.7">19283 8403 0,'0'0'0,"0"-21"0,0-64 31,0 64-31,-21 0 0,-1 21 16,1 0-16,0-21 16,0 21-16,0 0 0,0 21 15,-1 0-15,1-21 0,0 43 0,0-22 16,0 0-16,0 0 0,-1 21 16,1 1-16,0-22 0,21 21 0,-21 1 15,0-1-15,21 21 0,0-20 16,-21 20-16,21-20 0,0 20 0,0-21 15,0 22-15,0-22 0,0 1 0,21-1 16,-21 0-16,21-21 0,0 1 16,0 20-16,0-21 0,1-21 15,-1 21-15,0 0 0,0-21 0,0 0 16,22 0-16,-22 0 0,0 0 16,0 0-16,0 0 0,22-21 0,-22 21 15,21-21-15,-21 0 0,0 0 16,22 0-16,-22-1 0,21 22 0,-21-21 15,1 0-15,-22 0 0,21 0 0,-21 0 16,0-1 0,0 1 62,21 21-78,-21-21 15,21 21-15,-21-21 0,0 0 0,0 0 16,21-1-16,-21 1 0,21 0 16,-21 0-16,0-21 0,0-1 0,0 22 15,0-21-15,0-1 0,0 22 16,0-21-16,0 21 0,0-22 0,-21 22 16,0 0-16,0 0 0,0 0 15,0 0-15,-22-1 0,22 1 16,-21 21-16,21 0 0,-22 0 0,-20 0 15,20 0-15,22 0 16,0 0-16,-21 21 0,21 1 0,-1-1 16,1 0-16,-21 0 0,42 21 0,-21-20 15,0 20-15,-1 0 0,22 1 16,0-1-16,0 21 0,0-20 0,0-1 16,0 0-16,0-20 0,0 20 15,0-21-15,0 21 0,22-20 0,-1-1 16,-21 0-16,21 0 0,0 0 0,21-21 15,-20 21-15,-1-21 16,21 0-16,-21 0 0,22 0 0,-1 0 16,0 0-16,1 0 0,-1 0 15,21 0-15,-20-21 0,-1 0 0,0 0 16,1 0-16,-1 0 0,0-1 0,1-20 16,-22 21-16,21-21 0,-21 20 15,1-20-15,-22 21 0,0 0 0,21-22 16,-21 22-16,0 0 15,0 0-15,-21 42 32,21 0-32,-22 0 0,22 1 15,0-1-15,-21 21 0,21-21 16,-21 0-16,21 22 0,-21-22 0,21 0 16,0 21-16,0-20 0,0-1 15,0 0-15,0 0 0,0 0 16,0 0-16,21-21 0,0 0 15,0 22-15,1-22 0,-1 0 0,0 0 16,0 0-16,0 0 0,0 0 0,1-22 16,-1 22-16,0-21 15,0 0-15,0 0 0,0 0 0,1 0 16,-22-1-16,21 1 0,-21-21 0,21 21 16,-21 0-16,0-1 15,0 1-15,21 0 0,-21 0 0,0 0 16</inkml:trace>
  <inkml:trace contextRef="#ctx0" brushRef="#br1" timeOffset="171151.66">19727 9250 0,'21'0'31,"-21"-21"-31,22 0 16,-22-1-16,21 22 0,0-21 15,-21 0-15,21 21 0,-21-21 16,21 0-16,0 0 0,-21-1 0,0 1 16,22 0-16,-22 0 0,21 0 15,-21 0-15,0-1 0,0 1 0,0 0 16,21 0-16,-21 0 0,0 0 16,0-1-16,0 1 0,0 0 0,0 0 15,0 0-15,0 0 16,-21 21-1,0 0 1,-1 0-16,1 0 16,21 21-16,-21 0 0,0 0 15,21 0-15,0 0 0,-21 1 0,0-1 16,21 0-16,0 0 0,0 0 16,0 0-16,0 1 0,0-1 0,0 0 15,0 0-15,0 0 16,0 0-16,21-21 15,0 0-15,0 0 16,0 0-16,0 0 16,1 0-16,-1 0 0,0 0 15,0-21-15,-21 0 0,21 21 16,0-21-16,1 0 0,-1 0 0,0 21 16,-21-22-16,21 1 0,-21 0 0,21 0 15,0 0-15,-21 0 16,0-1-16,22 22 0,-22-21 15,21 21-15,-21-21 16,0 42 47,0 0-48,21-21-15,-21 22 16,0-1-16,0 0 15,0 0-15,0 0 0,0 0 16,0 1-16,0-1 0,0 0 16,0 0-16,0 0 0,-21 22 0,21-22 15,-21 0-15,21 0 0,0 0 16,0 0-16,0 1 0,0-1 0,0 0 16,0 0-16,21-21 0,0 0 15,0 0-15,0 0 16,0 0-16,1 0 0,20 0 0,-21 0 15,21 0-15,-20-21 0,20 0 0,-21 21 16</inkml:trace>
  <inkml:trace contextRef="#ctx0" brushRef="#br1" timeOffset="171791.29">20997 8975 0,'0'-21'0,"0"42"0,0-64 16,0 22-1,0 0-15,0 0 16,0 0-16,0 0 0,0-1 0,0 1 16,0 0-16,-21 21 0,21-21 0,-21 0 15,0 21-15,0 0 0,-1 0 16,1 0-16,0 0 0,0 0 0,0 0 15,-22 21-15,22 0 0,0 0 16,-21 0-16,-1 1 0,22 20 0,0 0 16,-21-21-16,21 22 0,-1-22 15,22 21-15,0-21 0,-21 1 16,21 20-16,0-21 0,0 0 16,0 0-16,21-21 0,1 0 15,-22 22-15,21-22 0,0 0 0,21 0 16,-21 0-16,1 0 0,-1 0 0,0-22 15,21 22-15,-21-21 0,1 0 16,-1 0-16,0 0 0,0 0 0,0-22 16,0 1-16,1 21 0,-1-22 15,0 1-15,0-21 0,-21 20 0,21 1 16,0 0-16,-21 20 0,0-20 16,22 0-16,-22 21 0,0-22 0,21 22 15,-21 0-15,0 0 16,0 42-1,-21 0 1,21 0-16,-22 22 0,22-22 16,0 21-16,-21 0 0,21 1 0,-21 20 15,21-20-15,0-1 0,0 0 0,0 1 16,0-1-16,0 0 0,0-21 16,0 22-16,0-22 0,0 0 0,21 0 15,-21 0-15,21-21 0,1 22 16,-1-22-16,0 0 0,0 0 15,0 0-15,0 0 0,1 0 0,-1 0 16,0-22-16,0 1 16</inkml:trace>
  <inkml:trace contextRef="#ctx0" brushRef="#br1" timeOffset="172166.8">21378 8975 0,'0'-21'32,"21"21"-17,1-22-15,-1 1 0,0 21 0,-21-21 16,21 21-16,-21-21 16,21 0-16,-21 0 0,0-1 15,0 1-15,0 0 16,-21 21-16,0 0 0,0 0 15,0 0-15,-1 0 0,1 21 0,0-21 16,0 21-16,0 1 0,0 20 16,21-21-16,0 0 0,-22 22 0,22-22 15,0 0-15,0 21 0,0-21 16,0 1-16,0-1 0,0 0 0,0 0 16,0 0-16,22-21 15,-1 21-15,0-21 0,0 0 16,0 0-16,0 0 0,1 0 15,-1 0-15,0 0 0,0-21 16,0 21-16,0-21 0,22 0 0,-22 0 16</inkml:trace>
  <inkml:trace contextRef="#ctx0" brushRef="#br1" timeOffset="172546.58">21717 8742 0,'0'0'0,"0"-21"16,21 21 15,0 0-31,0 0 0,1 0 16,-1 0-16,0 0 0,21 0 15,-21 21-15,1-21 0,-1 21 0,0 0 16,0 0-16,-21 22 0,21-22 16,-21 21-16,21-21 0,-21 1 0,0 20 15,0-21-15,0 0 0,0 22 0,0-22 16,-21 0-16,0-21 0,0 21 15,0 0-15,0-21 0,-1 21 16,22-42 15,0 0-15,0 0-16,22 0 0,-1 0 16,0-1-16,0-20 0,0 0 0,22-1 15,-22 1-15,21 0 0,-21-1 16,22 1-16,-22 21 0,21-21 0,-21 20 15,0 1-15,1 0 0,-44 42 32</inkml:trace>
  <inkml:trace contextRef="#ctx0" brushRef="#br1" timeOffset="173743.51">15727 9991 0,'0'-43'31,"-21"43"-15,-1 0-16,1 0 0,0 22 0,0-1 16,0 0-16,-22 0 0,22 0 15,0 0-15,0 22 0,0-22 0,0 21 16,-1 1-16,1-22 0,21 21 15,0 0-15,0-20 0,0 20 0,0-21 16,0 21-16,0-20 0,21-1 0,1 0 16,20-21-16,-21 0 0,21 0 15,1 0-15,-1 0 0,0 0 0,1 0 16,-1-21-16,0 0 0,-20-1 16,20 1-16,0 0 0,-21-21 15,1 21-15,-1-22 0,0 22 0,-21-21 16,0-1-16,0 22 0,0-21 15,0 0-15,-21 20 0,0-20 0,-1 21 16,1-21-16,-21 20 0,21 1 16,0 0-16,-22 21 0,22 0 0,0 0 15,0 0-15,-22 0 0,22 0 0,0 21 16,0-21-16,21 21 0,0 1 16,0-1-16,0 0 0,0 0 0,0 0 15,21 0-15,0-21 16,0 22-16,1-22 0,-1 0 0,21 0 15,0 0-15,-20 0 0,20 0 16,21 0-16,-20-22 0,-1 1 16,22 21-16,-22-21 0,0 0 0,22 0 15,-22 0-15,-21-22 0,22 22 0,-22 0 16,0 0-16,0 0 0,-21-1 16,0 1-16,0 0 0,-21 21 31,0 0-31,0 21 0,21 0 0,-22 1 15,22-1-15,-21 0 0,0 21 16,21 1-16,0-1 0,-21 0 0,21 1 16,-21-1-16,0 21 0,21-20 0,-22 20 15,1 22-15,0-22 0,21 1 16,-21-1-16,21 22 0,-21-21 16,21 20-16,0 1 0,0-22 0,0 22 15,0 0-15,-21-1 0,21 1 16,0 0-16,-22-1 0,22-20 0,-21 21 15,21-22-15,0 1 0,-21-1 0,21 1 16,-21-1-16,21 1 0,0-22 0,-21 0 16,21 1-16,0-22 0,0 0 15,0 0-15,21-42 16,-21-21 0,21 20-16,-21-20 0,0 0 15,21-1-15,-21-20 0,0 21 16,0-22-16,0 1 0,0-1 0,0 1 15,0-1-15,0-21 0,0 1 16,0 20-16,21-20 0,-21 20 0,22-21 16,-1 22-16,0-1 0,0 1 0,0 21 15,0-22-15,22 22 0,-22-1 16,0 1-16,21 0 0,-20-1 0,20 1 16,-21 21-16,21-21 0,-20 20 0,20-20 15,0 21-15,-21-21 0</inkml:trace>
  <inkml:trace contextRef="#ctx0" brushRef="#br1" timeOffset="177259.58">17843 10097 0,'0'0'0,"-21"0"16,42 0 15,1-22-16,-1 22-15,-21-21 0,42 21 0,-21-21 16,0 0-16,22 0 0,-22 0 16,21-1-16,-21 1 0,22 0 0,-22 0 15,0 0-15,0 0 0,0-22 16,1 22-16,-22 0 0,0-21 0,0 20 16,0 1-16,0 0 0,0 0 15,-22 21 1,1 0-16,0 0 0,0 21 15,21 21-15,-21-20 0,0 20 16,21 0-16,-22 22 0,22-22 0,0 0 16,0 22-16,0-22 0,-21 22 15,21-1-15,0-20 0,0 20 0,0-21 16,0 1-16,0 20 0,0-20 0,0-22 16,-21 21-16,21-21 0,0 22 15,0-22-15,0 0 0,0 0 16,-21-21-16,0 0 0,0 0 15,-1 0 1,1-21-16,0 0 0,-21 0 0,21-1 16,-1 1-16,1-21 0,-21 21 0,21-22 15,0 22-15,-1-21 0,1 21 16,0-22-16,0 22 0,21 0 0,-21 21 16,21 21-1,0 0 1,21 1-16,0-1 0,0 0 0,0 0 15,1 21-15,-1-20 0,0-1 16,0 0-16,0 0 0,0 0 0,1-21 16,20 21-16,-21-21 15,0 0-15,22 0 0,-1 0 0,-21 0 16,21 0-16,1 0 0,-1 0 0,-21 0 16,22-21-16,-1 0 0,-21 0 15,21 0-15,-20 0 0,-1-22 0,0 22 16,0 0-16,0-21 0,-21 20 15,0 1-15,21-21 0,-21 21 0,0 0 16,-21 42 15,21 0-31,-21 0 0,21 0 16,-21 0-16,21 1 0,0-1 0,0 0 16,0 0-16,0 0 15,0 0-15,0 1 0,0-1 0,0 0 16,0 0-16,21-21 31,0-21-15,-21 0-16,21 0 0,1-1 15,-1 1-15,-21 0 0,21-21 0,0 21 16,0-1-16,0 1 0,1-21 0,-1 21 16,0 0-16,0-1 0,0 22 15,-21-21-15,21 21 0,1 0 0,-22 21 31,0 1-31,0-1 16,0 21-16,0-21 0,0 0 0,0 22 16,0-22-16,0 21 0,0-21 15,0 22-15,0-22 0,0 0 0,0 0 16,0 0-16,0 1 0,21-1 16,0-21-16,0 0 0,0 0 15,0 0-15,1 0 0,-1 0 0,0 0 16,0-21-16,21-1 0,-20 1 15,20 0-15,-21 0 0,21-21 0,-20 20 16,20-20-16,0 21 0,-21-21 0,22-1 16,-22 22-16,0 0 0,0-21 15,0 20-15,-21 1 0,0 0 16,-21 21 0,0 0-16,0 0 15,0 0-15,0 21 0,21 0 0,0 1 16,-22-1-16,22 0 0,0 0 0,0 0 15,0 0-15,0 1 0,0-1 16,0 21-16,22-21 0,-22 0 0,0 1 16,0-1-16,21-21 0,-21 21 15,21 0-15,-21 0 16,-21-21 15,21-21-31,-21 0 16,21 0-16,-22 0 0,22-1 15,-21 1-15,21 0 0,-21 0 16,21 0-16,0 42 31,0 0-15,0 0-16,0 0 0,0 1 0,0-1 16,0 0-16,21 0 0,0-21 15,1 21-15,-22 0 0,21-21 0,0 0 16,21 22-16,-21-22 0,1 0 0,20 0 15,0 0-15,1 0 0,-1 0 16,0 0-16,-21-22 0,22 1 16,-1 21-16,-21-21 0,22 0 0,-22 0 15,0 0-15,0-22 0,0 22 16,0-21-16,-21 21 0,0-22 0,0 22 16,0 0-16,0-21 0,0 20 15,0 1-15,0 0 0,0 42 31,-21-21-31,0 21 16,21 1-16,-21-1 0,21 0 0,0 21 16,-21-21-16,21 1 0,-21 20 0,21-21 15,0 0-15,0 0 0,0 1 16,0-1-16,0 0 0,0 0 16,21 0-1,0-21-15,0 0 0,0 0 16,0 0-16,1 0 0,-1-21 15,0 0-15,21 21 0,-21-21 16,1 0-16,-1-1 0,0-20 0,0 21 16,0 0-16,0-22 0,1 22 15,-1 0-15,-21-21 0,0 21 0,0-1 16,0 1-16,-21 21 31,42 0 16,0 0-47,0 0 16,0 0-16,0 0 0,1 0 0,-1 0 15,0 0-15,0 0 0,0 0 16,0 0-16,-21 21 16,0 1-16,0-1 15,0 0-15,0 0 0,0 0 16,0 0-16,0 1 0,-21-1 15,21 0-15,0 0 0,-21 0 0,21 0 16,0 1-16,0-1 16,0 0-16,21 0 15,0-21-15,1 0 0,-1 0 0,0 21 16,0-21-16,0 0 0,22 0 16,-22 0-16,21 0 0,-21 0 0,22-21 15,-22 0-15,0 21 0,0-21 16,21-22-16,-20 22 0,-1-21 0,0 21 15,0-22-15,-21 1 0,21 21 0,0-21 16,-21-1-16,0 1 0,22-22 16,-22 43-16,21-21 0,-21 0 0,0-1 15,0 22-15,0 0 16,0 0-16,0 0 0,-21 42 31,21 0-31,-22 0 0,1 0 16,21 22-16,0-1 0,0-21 0,-21 21 15,21 1-15,-21-1 0,21 0 16,0 1-16,-21-1 0,21 0 0,0-20 16,0 20-16,0-21 0,0 21 0,0-20 15,0-1-15,0 0 0,21 0 16,0 0-16,0-21 0,0 0 16,1 0-16,-1 0 15,0 0-15,0 0 0,0 0 16,0-21-16,1 0 0,20 0 0,-21 0 15,0-1-15,0-20 0,1 21 16,-1-21-16,0 20 0,0-20 0,0 21 16,0 0-16,1 0 0,-1-1 15,-21 1-15,0 42 32,-21 1-32,-1-1 0,22 0 15,-21 0-15,21 0 0,0 0 16,0 22-16,-21-22 0,21 0 0,0 0 15,0 0-15,0 1 0,0-1 16,0 0-16,0 0 0,21 0 16,0 0-16,1-21 0,-1 0 15,0 0-15,0 0 0,0 0 16,0 0-16,1 0 0,-1-21 0,0 21 16,21-21-16,-21 0 0,1 0 0,20 0 15,-21-22-15,0 22 0,22 0 16,-22-21-16,0 20 0,0-20 0,0 21 15,0 0-15,1 0 0,-1-1 16,-21 1-16,0 0 16,0 42 15,-21-21-31,-1 21 0,22 1 0,0-1 16,-21 0-16,0 21 0,21-21 0,0 1 15,0 20-15,0-21 0,0 0 16,0 0-16,0 1 0,0-1 0,21-21 15,0 21-15,1-21 16,-1 0-16,0 0 0,0 0 0,0 0 16,0 0-16,1 0 0,-1 0 0,0-21 15,0 0-15,-21-1 0,21 1 16,-21 0-16,21 0 0,-21 0 0,0-22 16,0 22-16,0 0 15,0 0-15,0 0 0,-21 0 0,21-1 16,-21 1-16,0 21 0,0 0 0,21-21 15,-21 21-15,-1 0 0,1 0 16,42 0 31,1 0-47,-1 0 0,0 0 16,0 0-16,0 0 0,0 0 15,22 0-15,-22 0 0,0 0 0,0 0 16,0 0-16,1 0 0,-1 0 0,0 0 31,0 0-31,-21 21 16,0 0-16,0 1 15,0-1-15,0 0 16,0 0-16,0 21 0,0-20 16,0-1-16,0 0 0,-21 0 15,21 0-15,0 0 0,0 1 0,0-1 16,0 0-16,-21 0 0,21 0 15,0-42 32,0 0-47,21 21 16,-21-21-16,21 0 0,0-22 0,-21 22 16,21 0-16,1-21 0,-1 20 15,0-20-15,0 21 0,0-21 0,22 20 16,-22 1-16,0 0 0,0 0 15,0 0-15,22 21 0,-22 0 16,0 0-16,0 0 0,-21 21 16,0 0-16,0 21 15,0 1-15,0-22 0,-21 21 0,21 1 16,0-1-16,0 0 0,0-21 16,0 22-16,0-1 0,0-21 0,21 0 15,0 1-15,0-1 0,1 0 16,-1-21-16,0 0 15,0 0-15,0 0 0,22 0 0,-22 0 16,0 0-16,21-21 0,1 0 0,-22-1 16,21 1-16,-21 0 0,22 0 15,-1-21-15,-21 20 0,21-20 0,-20 21 16,20-21-16,-21 20 16,0-20-16,-21 21 0,0 0 0,0 0 0,0-1 15,0 1-15,0 0 0,-21 0 16,0 0-16,0 0 0,-22-1 0</inkml:trace>
  <inkml:trace contextRef="#ctx0" brushRef="#br1" timeOffset="177531.08">21823 9716 0,'0'0'16,"0"-22"-16,-21 22 15,-1 0 1,1 0 46,0 22-46,0-22-16</inkml:trace>
  <inkml:trace contextRef="#ctx0" brushRef="#br1" timeOffset="177778.95">20468 10033 0,'0'0'0,"21"0"31,0 0-31,22 0 0,-22 0 0,21 0 16,1 0-16,-1 0 0,-21 0 16,21 0-16,1 0 0,-22 0 0,0 0 15,21 0-15,-42-21 16,-21 21-1,0-21-15,-21 21 16</inkml:trace>
  <inkml:trace contextRef="#ctx0" brushRef="#br1" timeOffset="203775.29">14880 5503 0,'-21'0'31,"21"-21"-31,-21 21 16,0 0-1,-1-21-15,1 21 16,21-21-16,-21 21 15,0 0-15,0 0 0,0 0 16,-1 0 0,1 0-1,0 0 17,42 0 14,0 0-46,1 0 0,-1 0 0,21 0 16,0 0-16,1 0 0,-1 0 0,22 0 16,-1 0-16,1 0 0,-1 0 15,1 0-15,-1 0 0,1 0 0,-1 0 16,-21 0-16,22 0 0,-22 0 16,1 0-16,-1 0 0,-21 0 0,21 0 15,-20 0-15,-1 0 16,0 0-1,-42 0 32,0 0-31,-1 0-16,1-21 0,0 21 0,0 0 16,-21 0-16,20-21 0,-20 21 15,0 0-15,-1 0 0,22-22 0,-21 22 16,0 0-16,-1-21 0,22 21 0,-21 0 15,21-21-15,-1 21 0,1 0 16,42 0 31,1 0-31,20 0-16,-21 0 0,0 21 15,22-21-15,-22 21 0,21-21 0,0 22 16,-20-22-16,20 21 0,0-21 15,1 0-15,-1 21 0,-21-21 0,21 0 16,1 21-16,-22-21 0,0 0 16,21 0-16,-20 0 0,-1 0 0,0 0 15,0 0 1,-42 0 15,0 0-31,0 21 16,-1-21-16,22 21 0,-21-21 0,0 22 15,0-1-15,0 0 0,0-21 0,-1 21 16,-20 0-16,21 22 0,-21-22 16,20 0-16,-20 0 0,21 0 0,-21-21 15,20 21-15,1 1 0,0-1 16,0-21-16,0 0 0,21 21 0,0-42 47,0 0-32,0-1-15,21 1 0</inkml:trace>
  <inkml:trace contextRef="#ctx0" brushRef="#br1" timeOffset="205851.07">16976 5588 0,'21'0'15,"0"0"-15,0 0 0,-21-21 16,21 21-1,-21-21-15,21 21 0,-21-21 0,0-1 16,0 1-16,0 0 16,0 0-16,0 0 0,-21 0 15,0-1-15,0 1 0,-21 0 16,20 0-16,1 0 0,0 21 16,0-21-16,0 21 0,-22 0 0,22 0 15,0 0-15,-21 21 0,21 0 16,-22 0-16,22 0 0,-21 0 0,-1 22 15,22-22-15,-21 21 16,21-21-16,0 22 0,-1-22 0,22 21 16,0-21-16,0 1 0,0-1 0,0 0 15,0 0-15,22-21 16,-1 0-16,0 0 0,0 0 0,21 0 16,-20 0-16,20 0 0,-21-21 15,21 0-15,-20 0 0,20-1 0,-21 1 16,0 0-16,22 0 0,-22 0 15,0-22-15,0 22 0,0-21 0,0 21 16,-21-22-16,22 1 0,-1 0 16,0-1-16,-21 22 0,0-21 0,0 0 15,21-1-15,-21 22 0,0 0 16,21 0-16,-21 42 31,0 0-31,0 0 16,0 0-16,0 22 0,0-22 0,0 21 15,0 1-15,0-1 0,0-21 16,0 21-16,0 1 0,0-1 0,0-21 16,0 22-16,0-1 0,0-21 15,0 0-15,0 22 0,21-22 0,-21 0 16,22-21-16,-1 21 0,0 0 16,0-21-16,0 0 0,0 0 0,1 0 15,20 0-15,-21 0 0,21-21 16,-20 0-16,20 0 0,-21 21 15,0-21-15,0-1 0,22 1 0,-22-21 16,0 21-16,-21 0 0,0-1 16,21 1-16,-21 0 0,0 0 0,0 0 15,0 0-15,-21 42 32,0 0-17,21 0-15,0 0 0,0 0 0,0 1 16,0-1-16,-21 0 0,21 0 15,0 0-15,0 0 0,0 1 16,21-1-16,-21 0 0,21-21 16,0 0-16,0 0 0,1 0 15,-1 0-15,0 0 0,0 0 0,0 0 16,0 0-16,22-21 0,-22 21 16,0-21-16,0-1 0,0 1 0,1 0 15,-22 0-15,21 0 0,-21 0 16,21-1-16,-21 1 0,0 0 0,0 0 15,0 0-15,0 0 16,0 42 0,0 0-1,0 0-15,0 0 16,0 0-16,0 1 0,0-1 16,0 21-16,0-21 0,0 0 15,0 1-15,0-1 0,0 0 16,21 0-1,0-21-15,0 0 0,1 0 0,-1 0 16,0 0-16,0 0 0,21 0 16,-20-21-16,20 0 0,-21 0 0,21-1 15,1 1-15,-22 0 0,0 0 0,0 0 16,22 0-16,-43-1 16,21 1-16,-21 0 0,21 0 0,-21 0 0,0 0 15,0-1-15,0 1 16,-21 21-1,0 21-15,-1 1 16,22-1-16,0 0 0,-21 0 16,21 0-16,-21 22 0,21-1 0,0 0 15,0 1-15,0-1 0,0 0 16,0 22-16,-21-22 0,21 0 0,0 22 16,0-22-16,-21 1 0,21-1 15,0 0-15,0 1 0,0-1 0,-21 0 16,21 1-16,-22-22 0,22 21 0,0-21 15,0 0-15,-21 1 0,21-1 16,-21-21-16,21 21 16,0-42-1,0 0-15,0-1 16,0 1-16,0-21 0,21 21 0,0-22 16,-21 22-16,22-21 0,-1 0 0</inkml:trace>
  <inkml:trace contextRef="#ctx0" brushRef="#br1" timeOffset="206146.9">18330 5525 0,'0'-22'16,"0"44"-16,-21-86 0,21 43 0,0 0 15,0 0-15,0-1 16,0 1-16,0 0 0,21 21 16,0 0-16,22 0 0,-22 0 15,0 0-15,21 0 0,-20 0 16,-1 0-16,21 0 0,-21 21 0,0 0 15,-21 1-15,0-1 0,0 0 16,0 21-16,0-21 0,0 22 0,0-22 16,-42 21-16,21-21 0,-21 22 15,-1-22-15,22 0 0,-21 0 0,-1 0 16,1 1-16,0-1 0,21-21 0,-1 0 16,1 21-16,21-42 31,0 0-31,21-1 15,1 1-15,20 0 0,-21 0 0</inkml:trace>
  <inkml:trace contextRef="#ctx0" brushRef="#br1" timeOffset="206603.03">18965 5186 0,'0'0'0,"0"-21"0,0 0 0,0 42 31,0 0-15,-21 0-16,0 0 0,21 22 16,-21-22-16,21 21 0,0-21 15,-21 22-15,21-22 0,-22 21 0,22 0 16,-21-20-16,21 20 0,0-21 16,0 21-16,0-20 0,0-1 0,0 0 15,0 0-15,21 0 16,1-21-16,-1 21 0,0-21 0,0 0 15,0 0-15,0 0 0,1 0 16,-1-21-16,0 0 0,0 21 0,0-21 16,0 0-16,1 0 0,-1-1 0,0-20 15,-21 21-15,0 0 0,21 0 16,-21-1-16,21 1 0,-21 0 16,0 42 15,-21 0-31,0 22 0,21-22 15,0 0-15,0 0 0,-21 0 16,21 1-16,0-1 0,0 0 0,0 0 16,0 0-16,0 0 15,21-21 1,0-21 0,-21 0-1</inkml:trace>
  <inkml:trace contextRef="#ctx0" brushRef="#br1" timeOffset="206782.92">19346 5271 0,'0'0'0,"0"-22"0,-21 1 31,0 21-31,21 21 47,0 1-32,21-22 1,0 21-16</inkml:trace>
  <inkml:trace contextRef="#ctx0" brushRef="#br1" timeOffset="207083.8">20024 5334 0,'0'0'0,"0"-21"0,-22 0 0,1 21 16,0 0-16,0 0 16,0 0-16,0 0 0,-1 0 15,1 0-15,0 0 16,0 21-16,0 0 0,0-21 0,-22 21 16,22 22-16,0-22 0,0 0 0,-22 21 15,22-21-15,21 22 0,0-22 16,-21 21-16,21-21 0,0 1 0,0 20 15,21-21-15,0 0 0,1 0 16,-1 1-16,0-22 0,21 21 0,1-21 16,-1 0-16,0 0 0,1 0 15,20 0-15,-21 0 0,1-21 0,20 21 16,-20-22-16,20 1 0</inkml:trace>
  <inkml:trace contextRef="#ctx0" brushRef="#br1" timeOffset="208039.52">20595 5355 0,'0'0'16,"0"-21"-16,0 0 0,-21 21 16,0-21-16,0 21 0,-1 0 15,-20 0-15,21 0 0,0 21 0,0-21 16,-22 21-16,22 0 0,0 0 16,0 1-16,0-1 0,-1 21 0,22-21 15,0 0-15,0 22 0,0-22 16,0 0-16,0 0 0,0 0 0,0 1 15,0-1-15,22 0 0,-22 0 16,21-21-16,0 0 0,0 0 16,0 0-16,0 0 0,1 0 0,-1 0 15,0-21-15,21 21 0,-21-21 16,1-22-16,-1 22 0,0 0 0,0 0 16,0-21-16,0 20 0,1-20 15,-22 21-15,21-21 0,-21 20 0,21 1 16,-21 0-16,0 0 0,0 0 15,0 42 1,-21 0-16,0 0 16,-1 22-16,22-22 0,-21 0 15,21 21-15,-21 1 0,21-22 16,0 21-16,0-21 0,0 22 16,0-22-16,0 0 0,21 0 0,0 0 15,1 0-15,-1 1 0,21-22 16,-21 21-16,22-21 0,-1 0 0,0 0 15,-21 0-15,22 0 0,-1 0 0,0-21 16,1-1-16,-22 1 0,21 0 16,-21 0-16,1-21 0,20-1 0,-21 1 15,0 0-15,22-1 0,-22 1 16,0-22-16,21 22 0,-21 0 0,1-22 16,-22 22-16,0 0 0,0-1 15,0 22-15,0-21 0,0 21 16,0-1-16,0 44 15,-22-1 1,1 0-16,0 0 0,0 21 0,21 1 16,-21-22-16,21 21 0,-21 1 15,21-1-15,0 0 0,-22 1 0,22-1 16,0-21-16,0 21 0,0 1 16,0-22-16,0 21 0,0-21 0,0 1 15,22-1-15,-22 0 0,21 0 0,0 0 16,0-21-16,0 0 0,22 21 15,-22-21-15,21 0 0,-21 0 0,22 0 16,-1-21-16,0 0 16,1 0-16,-1 21 0,0-42 0,1 20 15,-22 1-15,21-21 0,0 21 0,-20 0 16,-1-22-16,0 22 0,0 0 16,-21 0-16,0 0 0,0-1 0,-21 22 31,0 0-31,0 0 0,-1 0 0,1 0 15,0 22-15,0-1 0,0 0 16,0 0-16,-1 0 0,22 0 0,0 1 16,0-1-16,0 21 0,0-21 15,0 0-15,0 1 0,22-1 16,-1 0-16,0-21 0,0 21 16,0-21-16,0 0 0,22 0 15,-22 0-15,21 0 0,-21 0 0,22 0 16,-22 0-16,0 0 0,21-21 15,-20 0-15,-1 21 0,0-21 0,0-1 16,-21 1-16,0 0 0,21 0 0</inkml:trace>
  <inkml:trace contextRef="#ctx0" brushRef="#br1" timeOffset="208311.36">21018 5271 0,'-42'0'0,"84"0"0,-105 0 0,42 21 16,0-21-16,42 0 16,0 0-16,21 0 0,-21 0 15,43 0-15,-22 0 0,1 0 0,20 0 16,1 0-16,-22 0 0,21 0 0,1 0 15,-22 0-15,22 0 0,-22 0 16,0-21-16,-20 21 0,-1 0 16,0 0-16</inkml:trace>
  <inkml:trace contextRef="#ctx0" brushRef="#br1" timeOffset="209074.92">17378 6498 0,'-21'21'0,"42"-42"0,-64 42 16,43 1-1,0-1-15,22 0 16,-1-21-16,0 0 15,21 0-15,1 0 0,-1 0 16,0 21-16,22-21 0,-22 0 16,22 0-16,-22 0 0,21 0 0,-20 0 15,-1 0-15,22-21 0,-22 21 16,-21-21-16,21 21 0,-20 0 0,-1-21 16,-21-1-16,-21 1 15,-1 21-15,1 0 16,0-21-16,0 21 0,0 0 15,0-21-15,-1 21 0,1 0 0,0 0 16,42 0 15,0 0-31,1 0 0,-1 0 16,0 21-16,0 0 0,0 0 0,0 1 16,1-1-16,-22 0 0,0 0 15,0 0-15,0 22 0,0-22 0,-22 0 16,1 21-16,0-21 0,0 1 15,-21-1-15,-1 0 0,22 0 0,-21 0 16,21 0-16,-1 1 0,1-22 0,21 21 16,43-21-1,-22-21-15,0-1 16</inkml:trace>
  <inkml:trace contextRef="#ctx0" brushRef="#br1" timeOffset="209362.34">19240 6287 0,'0'0'0,"-21"0"0,21 21 15,-21 0-15,21 0 0,-21 21 0,21-20 16,0 20-16,0 0 0,0 1 0,0 20 15,-21-21-15,21 1 0,0-1 16,-21 0-16,21-20 0,0 20 16,0-21-16,0 0 0,0 0 0,0 1 15,-22-1-15,22 0 0,0 0 16,22-21 15,-22-21-31,0 0 0</inkml:trace>
  <inkml:trace contextRef="#ctx0" brushRef="#br1" timeOffset="209643.19">19092 6435 0,'0'-21'0,"0"42"0,0-64 0,0 22 0,0 0 16,0 0-16,21 0 16,1 21-16,-1 0 0,0 0 0,0 0 15,0 0-15,22 0 0,-1 21 0,-21 21 16,21-21-16,1 22 0,-1-1 15,0 0-15,1 22 0,-1-22 0,0 1 16,-20-1-16,20 0 0,-21 1 16,0-1-16,-21-21 0,0 21 0,0-20 15,0-1-15,0 0 0,0 0 0,0 0 16,21-42 15,-21 0-31,22 0 0,-1 0 16,-21-1-16,21 1 15,0-21-15,0 0 0</inkml:trace>
  <inkml:trace contextRef="#ctx0" brushRef="#br1" timeOffset="209867.06">20002 6181 0,'0'-43'16,"0"22"-16,-21 318 0,42-530 0,-21 148 0,0 64 16,0 42-1,-21 0-15,21 22 0,-21-22 16,0 21-16,21 22 0,0-22 15,-21 21-15,21-20 0,-21 20 0,-1-20 16,22 20-16,-21-21 0,0 1 16,0-22-16,21 21 0,0-21 15,-21 1-15,21-1 0,0 0 0,0 0 16,0 0-16,21-21 16,0 0-16,0 0 0,0 0 0,1 0 15,-1-21-15,21 21 0,-21-21 0</inkml:trace>
  <inkml:trace contextRef="#ctx0" brushRef="#br1" timeOffset="210771">20341 6456 0,'0'0'0,"0"-21"0,0 0 0,0-1 0,0 44 32,-21-1-32,0 0 0,21 0 15,0 21-15,-21 1 0,-1-1 0,22-21 16,-21 22-16,21-1 0,0 0 15,0-21-15,0 22 0,0-22 0,0 0 16,0 0-16,0 0 0,0 1 0,21-1 16,1-21-16,-22 21 0,21-21 15,0 0-15,0 0 0,0 0 16,0 0-16,1-21 0,20 21 16,-21-21-16,0-1 0,0 1 0,22-21 15,-22 21-15,0-22 0,0 1 0,0 0 16,1-1-16,-1 1 15,-21 0-15,0 21 0,21-22 0,-21 22 16,0 42 0,0 0-1,0 22-15,-21-22 0,0 21 0,-1-21 16,22 22-16,0-1 0,-21-21 16,21 22-16,0-22 0,0 0 0,0 21 15,0-21-15,21 1 16,-21-1-16,43-21 0,-22 0 0,0 21 15,21-21-15,-20 0 0,20 0 16,0 0-16,-21 0 0,22 0 16,-1-21-16,0 0 0,-20-1 0,20 1 15,-21 0-15,0-21 0,0-1 0,1 1 16,20 0-16,-42-22 0,21 22 16,0-22-16,-21 22 0,0-21 0,21 20 15,-21 22-15,0-21 0,0 21 16,0 42-1,-21 0 1,21 0-16,0 21 0,-21 1 0,21-1 16,-21 22-16,21-22 0,-21 0 0,21 1 15,0-1-15,0-21 0,0 21 16,0-20-16,0-1 0,0 0 16,0 0-16,0 0 0,21 0 0,0-21 15,0 0-15,0 22 0,1-22 16,-1 0-16,0 0 0,21 0 0,-21 0 15,22 0-15,-22-22 0,21 1 0,-21 0 16,1 0-16,20 0 0,-21-22 16,21 1-16,-20 0 0,-1-1 0,0-20 15,0 21-15,0-22 0,0 1 16,-21 20-16,0 1 0,0 21 0,0-22 16,0 22-16,-21 42 15,0 1 1,0 20-16,0 0 0,21 1 15,-21-1-15,-1 0 0,1 1 16,21-1-16,0 21 0,0-20 0,0-1 16,0-21-16,0 22 0,0-22 15,21 21-15,1-21 0,-1 0 0,0 1 16,21-22-16,-21 21 0,22-21 0,-1 0 16,-21 0-16,22 0 0,-1 0 15,-21 0-15,0 0 0,22-21 0,-22 21 16,0-22-16,0 22 0,0-21 15,0 0-15,-21 0 0</inkml:trace>
  <inkml:trace contextRef="#ctx0" brushRef="#br1" timeOffset="210908.92">22521 6816 0,'21'0'16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1:52:20.2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3387 2413 0,'0'0'15,"-22"0"1,1 0-16,42 0 31,1 0-31,20 0 16,-21 0-16,21 0 0,1 0 15,-1 0-15,22 0 0,-22 0 0,0 0 16,1 0-16,-1 0 0,-21 0 16,0 0-16,0 0 0,1 0 15,-1 0-15,-42 0 32,-1 0-32,1 0 0,-21 21 15,21-21-15</inkml:trace>
  <inkml:trace contextRef="#ctx0" brushRef="#br0" timeOffset="531.69">3260 2709 0,'0'0'0,"0"22"0,0-1 0,-22 0 15,22 0-15,0 0 0,0 0 16,-21 1-16,21-44 63,21 1-63,1 21 15,-1-21-15,0 21 0,-21-21 16,42 0-16,-21 21 0,1-21 0,20-1 15,-21 22-15,21-21 0,1 21 16,-1 0-16,0 0 0,1 0 0,-1 0 16,0 0-16,1 0 0,-1 0 15,0 21-15,-20 1 0,-1-1 0,21 0 16,-21 0-16,-21 0 0,21 22 16,-21-22-16,0 0 0,0 21 15,0-21-15,0 22 0,-21-22 0,0 0 16,-21 21-16,-1-20 0,22-1 15,-21 0-15,0 0 0,-1 0 0,1 0 16,21 1-16,-22-22 0,1 0 16,21 21-16,-21-21 0,20 0 0,-20 0 15,21 0-15,0 0 0,0 0 16,-1 0-16,1-21 0,0 21 0,0 0 16,21-22-16,-21 22 0,21-21 15,0 0 1,0 0-16,0 0 15,0 0-15</inkml:trace>
  <inkml:trace contextRef="#ctx0" brushRef="#br0" timeOffset="727.6">4572 2858 0,'0'0'0</inkml:trace>
  <inkml:trace contextRef="#ctx0" brushRef="#br0" timeOffset="1260.3">8022 2328 0,'0'0'0,"0"-21"0,0-21 0,21 42 16,-21-21-16,21 0 0,-21-1 16,0 1-16,22 21 15,-1 21 1,-21 1-16,0 20 0,0 0 16,0 22-16,0-1 0,0 1 15,0-1-15,0 22 0,0-22 0,0 22 16,0-21-16,0-1 0,0 22 0,0-22 15,0 1-15,0-1 0,-21 1 16,-1-1-16,22 1 0,-21-22 0,21 0 16,0 1-16,-21-22 0,21 0 15,-21 0-15,21 0 0,-21-21 16,21-42 15,0 21-31,0 0 0,0-22 0,0 22 16</inkml:trace>
  <inkml:trace contextRef="#ctx0" brushRef="#br0" timeOffset="2247.75">8170 2350 0,'0'0'0,"0"-22"0,-21 1 0,0 0 0,21 0 15,0 0-15,0 0 16,21 21-1,0 0-15,0 0 0,22 0 16,-1 0-16,0 0 0,22 0 16,-22 0-16,22 0 0,20 0 0,-20 0 15,21 0-15,-1 0 0,22 0 16,0 0-16,-21 0 0,42-22 0,-22 22 16,22 0-16,0 0 0,22 0 15,-1-21-15,0 21 0,0 0 0,21 0 16,1-21-16,-1 21 0,22 0 0,-22 0 15,21 0-15,22-21 0,-21 21 16,20 0-16,1 0 0,0 0 16,-1-21-16,1 21 0,0 0 15,-1 0-15,1 0 0,0 0 0,-1 0 16,-20 0-16,20 0 0,-41 0 16,20 0-16,-20 0 0,20 0 0,-21 0 15,1 0-15,-22 0 0,0 0 0,0 0 16,-21 0-16,0 0 0,0 0 15,0 0-15,0 0 0,-21 0 0,0 0 16,0 21-16,-22-21 16,-20 0-16,21 0 0,-43 0 0,0 21 0,1-21 15,-1 0-15,-21 0 16,0 0-16,-21 21 0,0 0 16,0 1-16,0-1 15,0 0-15,0 0 16,0 21-16,0-20 0,0 20 0,0 0 15,0 1-15,-21 20 0,21-21 16,-21 22-16,21-1 0,-21-20 0,21 20 16,0-20-16,-21 20 0,21-21 0,-22 22 15,1-22-15,21 22 0,0-22 16,-21 22-16,0-1 0,0-21 16,21 1-16,-21-1 0,-1 0 15,1 1-15,0-1 0,0 0 0,0-20 16,0-1-16,-1 0 0,-20 0 15,21 0-15,-21 0 0,-1 1 0,-20-22 16,20 21-16,-20-21 0,-1 0 0,1 0 16,-1 0-16,1 0 0,-22 0 15,1 0-15,-1 0 0,-21 0 0,-21 0 16,0 0-16,0 0 0,-21-21 0,0 21 16,-22-22-16,1 22 0,-21-21 15,-22 0-15,0 0 0,1 21 0,-43-21 16,21 0-16,0-1 15,-21 22-15,0-21 0,0 0 0,21 21 16,-21 0-16,21 0 0,0-21 0,1 21 16,-1 0-16,0 0 0,0-21 15,0 21-15,22 0 0,-1-21 0,21 21 16,-20 0-16,20-22 0,22 1 16,0 21-16,20-21 0,1 21 0,21-21 15,0 21-15,21-21 0,1 21 0,20-21 16,0 21-16,22-22 0,-1 22 15,1 0-15,20-21 0,1 21 0,21-21 16,-21 21-16,20 0 0,1 0 16,21-21-1,21 21 1,1 0 0,-1 0-16,0-21 0,21 21 0,1-21 15</inkml:trace>
  <inkml:trace contextRef="#ctx0" brushRef="#br0" timeOffset="2596.55">9631 2138 0,'0'0'15,"0"-21"-15,0 0 0,21-1 0,-21 1 16,0 0-16,21 21 0,-21 21 31,0 22-31,0-1 0,0 0 0,0 22 16,0-1-16,0 22 0,0 0 0,0-1 16,0 22-16,0-21 0,0 21 15,0-22-15,0 1 0,0 21 0,-21-22 16,21-20-16,0 21 15,-21-22-15,21 1 0,-21-22 0,21 0 16,-22 1-16,22-22 0,0 0 0,0 0 16,0 0-16,22-21 15,-1 0-15,0-21 0,0 0 0,21 0 16,1-22-16,20 1 0</inkml:trace>
  <inkml:trace contextRef="#ctx0" brushRef="#br0" timeOffset="2896.54">11493 2053 0,'0'0'0,"22"-21"0,-22 42 31,0 0-31,0 1 0,0 20 0,0 0 16,0 1-16,0 20 0,0 22 0,0-22 15,0 22-15,0 0 0,0-1 16,0 1-16,0-22 0,0 22 0,0-21 16,0 20-16,-22-20 0,22-1 15,0 1-15,0-22 0,0 22 0,0-43 16,0 21-16,0-21 0,0 22 0,0-22 16,22-21-1,-1-21 1,0-1-16,0-20 0,21 21 0</inkml:trace>
  <inkml:trace contextRef="#ctx0" brushRef="#br0" timeOffset="3179.87">12954 2032 0,'0'0'0,"0"21"15,0 22-15,0-22 16,-21 42-16,0 1 0,-1-1 0,22 22 16,0 0-16,-21-1 0,21 1 0,0-22 15,0 22-15,0-21 0,21-1 16,1 1-16,-1-1 0,0-21 0,0 22 16,21-22-16,-20 1 0,-1-1 15,0 0-15,0-21 0,0 1 0,-21-1 16,0 0-16,21 0 0,1-21 15,-1 0-15,0-21 16,0 0-16,0 0 0,22-1 16</inkml:trace>
  <inkml:trace contextRef="#ctx0" brushRef="#br0" timeOffset="3487.98">15134 1990 0,'0'0'16,"0"21"-16,0 21 0,0-21 0,0 22 16,0 20-16,0-20 0,-21 41 15,21 1-15,0 0 0,0-1 0,0 1 16,0 0-16,0-1 0,0-20 15,0 20-15,0-20 0,0 21 0,0-22 16,0-21-16,0 22 0,0-22 0,0 1 16,0-1-16,0-21 0,0 21 15,0-20-15,0-1 0,0 0 16,-21-21 0,0 0-16</inkml:trace>
  <inkml:trace contextRef="#ctx0" brushRef="#br0" timeOffset="3664.88">9652 4360 0,'0'0'0,"-85"22"0,-126 41 15</inkml:trace>
  <inkml:trace contextRef="#ctx0" brushRef="#br0" timeOffset="4096.56">8890 4022 0,'-21'0'16,"0"21"-1,21 0-15,0 0 0,-22 22 16,1-22-16,0 21 0,21 0 16,0-20-16,0 20 0,0 0 0,0-21 15,0 1-15,0 20 0,0-21 16,21 0-16,0-21 0,1 21 0,20-21 15,-21 0-15,21 0 0,1 0 16,-1 0-16,22-21 0,-22 21 0,0-21 16,22-21-16,-22 21 0,0-22 0,22 1 15,-22 0-15,1-1 0,-1 1 16,-21-22-16,0 22 0,-21 0 0,0-1 16,0 1-16,-21 0 0,0 21 0,0-1 15,-22 1-15,22 21 16,-21 0-16,0 0 0,-1 21 0,1 1 15,0-1-15,20 0 0,-20 21 16,0-21-16,21 22 0,-1-1 0,1-21 16,21 22-16,0-1 0,0-21 0,21 0 15,22 22-15,-22-22 0,21-21 16,1 21-16,-1-21 0</inkml:trace>
  <inkml:trace contextRef="#ctx0" brushRef="#br0" timeOffset="4324.39">10858 3916 0,'0'0'0,"22"-21"0,-22 42 31,0 0-31,0 0 0,0 22 0,0-22 16,0 21-16,-22 0 0,1 1 0,0 20 15,21-20-15,-21-22 0,0 21 16,0 0-16,21 1 0,-22-22 0,22 21 15,-21-21-15,21 1 0,0-1 0,0 0 16,21-21 0,1 0-16,20 0 0,0 0 0,22-21 15</inkml:trace>
  <inkml:trace contextRef="#ctx0" brushRef="#br0" timeOffset="4747.89">12552 3958 0,'0'0'0,"-43"0"0,1-21 15,21 0-15,21 0 16,0 0-16,21-1 15,0 22-15,0 0 16,22 0-16,-22 0 0,0 0 0,21 0 16,-20 0-16,-1 22 0,21-1 15,-21 0-15,0 0 0,1 21 0,-1-20 16,-21 20-16,0 0 0,0-21 0,0 22 16,0-1-16,-21-21 0,-22 0 15,1 22-15,0-22 0,-1 0 0,-20 0 16,20 0-16,1 1 0,0-1 15,21-21-15,-22 0 0,22 21 0,42-21 47,0 0-47,1-21 0,20 0 0,0 21 16,1-22-16,-1 1 0,21 21 0,-20-21 16,20 0-16,1 0 0,20 0 15,-20-1-15</inkml:trace>
  <inkml:trace contextRef="#ctx0" brushRef="#br0" timeOffset="5203.79">14309 3810 0,'0'0'0,"-22"0"0,-62 0 31,105 0-15,0 0-16,0 0 0,22 0 16,-22 0-16,0 0 0,21 0 0,-21 0 15,1 21-15,-1 0 0,0-21 16,0 22-16,-21-1 0,0 0 16,0 0-16,0 0 0,-21 22 15,0-22-15,0 0 0,-1 0 0,-20 0 16,21 0-16,0 1 0,21-1 15,0 0-15,0 0 16,0 0-16,21-21 0,0 0 0,0 0 16,0 21-16,22-21 0,-22 0 0,21 0 15,-21 0-15,1 22 0,-1-22 16,0 0-16,0 21 0,-21 0 16,0 0-16,-21 0 15,0 0-15,-22-21 0,1 22 16,0-1-16,-1-21 0,1 21 0,-21 0 15,20 0-15,-20 0 0,20-21 16,1 22-16,21-1 0,0-21 0,42 0 31,0 0-31,21-21 0</inkml:trace>
  <inkml:trace contextRef="#ctx0" brushRef="#br0" timeOffset="5579.81">15875 3789 0,'-21'0'0,"0"0"0,-1 21 16,1 21-16,-21-20 0,21-1 16,-22 21-16,1 0 0,0 1 15,-1-1-15,22-21 0,-21 22 0,21-1 16,0-21-16,-1 0 0,22 22 0,0-22 15,0 0-15,22 0 16,-1-21-16,0 0 0,21 0 0,1 0 16,-1 0-16,0 0 0,22-21 15,-22 0-15,0 0 0,1 21 0,-1-22 16,0 1-16,-20 0 0,-1 0 0,0 21 16,0-21-16,-21 42 15,-21 0-15,0 0 16,0 0-16,-1 1 0,-20 20 15,21-21-15,-21 0 0,-1 22 16,1-22-16,-22 0 0,22 0 0,0 0 16,21 0-16,-22-21 0,22 0 15,0 0-15,0 0 0</inkml:trace>
  <inkml:trace contextRef="#ctx0" brushRef="#br0" timeOffset="6133.04">9038 2413 0,'0'0'0,"42"-63"31,-20 63-31,-22 21 16,0 21-16,21-21 0,-21 22 15,0 20-15,0-21 0,0 22 0,0-22 16,0 1-16,-21 20 16,-1-21-16,1-20 0,0 20 0,0-21 15,0 21-15,0-20 0,21-1 16,21-21 0,0 0-16,0 0 15,0-21-15,22-1 0</inkml:trace>
  <inkml:trace contextRef="#ctx0" brushRef="#br0" timeOffset="6467.85">9588 2519 0,'0'0'0,"22"-21"15,-1-22 1,-21 65-16,-21-1 16,-1 21-16,1-21 0,0 22 0,0-22 15,0 21-15,0 0 0,-1 1 16,22-22-16,0 21 0,0-21 0,0 22 15,0-22-15,0 0 0,0 0 16,22 0-16,-1 1 0,0-22 0,21 0 16,-21 0-16,22 0 0,-1 0 0,0 0 15,1 0-15,-1 0 0,0-22 16,22 1-16,-22 0 0,-21 0 16,22 0-16,-22-22 0,-21 22 15,0-21-15,0 0 0,0 20 0,-42-20 16,20 21-16,-20-21 0,21 20 15,-21 1-15,-1 21 0,22 0 0,-21 0 16,-1 0-16,22 0 0,0 0 0,0 21 16,21 1-16,0-1 0,0 0 15,0 0-15,21-21 0,0 21 0,22 0 16,-1-21-16</inkml:trace>
  <inkml:trace contextRef="#ctx0" brushRef="#br0" timeOffset="6792.66">10604 2709 0,'0'0'0,"0"-21"15,0 0 1,22 0 0,-1 21-16,0 0 15,0 0-15,0 0 0,0 21 0,1-21 16,-1 21-16,-21 0 0,0 22 15,21-22-15,-21 0 0,0 21 0,0-20 16,-21-1-16,0 21 0,-1-21 0,-20 0 16,21 1-16,0-22 15,0 21-15,-1 0 0,1-21 0,0 0 16,21-21 15,21 21-31,0-21 0,1 21 16,-1-22-16,0 1 0,21 21 15,-21-21-15,22 0 0,-1 0 0,-21 21 16</inkml:trace>
  <inkml:trace contextRef="#ctx0" brushRef="#br0" timeOffset="7104.48">11261 2688 0,'-43'106'15,"22"-64"1,0-20-16,0-1 0,0 0 15,-1 0-15,22 0 0,-21 0 0,21 1 16,0-1-16,0 0 16,21-21-16,1 0 0,-1 0 0,21 0 15,-21 0-15,22 0 0,-22 0 0,0 0 16,21-21-16,-21 21 0,22-21 16,-22-1-16,0 1 0,0 0 0,-21 0 15,0 0-15,0-22 0,0 22 16,0 0-16,0-21 0,0 21 0,0-22 15,-21 22-15,0-21 0,0 21 16,0 21-16,-1-22 0,1 1 16,0 21-16,0 0 0,0 0 0,0 0 15,-1 0-15,1 21 16,21 1-16,0-1 16</inkml:trace>
  <inkml:trace contextRef="#ctx0" brushRef="#br0" timeOffset="7532.35">12150 2540 0,'0'-21'0,"21"21"15,-21 21 1,21-21-1,0 21-15,-21 0 16,21-21-16,-21 22 0,21-1 16,-21 0-16,0 0 15,0 0-15,0 0 0,-21 1 0,0-1 16,0 0-16,0 0 0,0-21 16,-1 21-16,1-21 0,0 0 15,0 0-15,21 21 16,21-21-1,0 0-15,0 0 0,1 0 0,-1 0 16,0 0-16,0 22 0,21-22 16,-20 0-16,-1 0 0,-21 21 15,0 0 1,-21 0-16,-1 0 0,-20-21 16,21 21-16,-21-21 0,-1 0 0,22 0 15,-21 22-15,21-22 0,-22 21 16,22-21-16,0 0 0,0 0 0</inkml:trace>
  <inkml:trace contextRef="#ctx0" brushRef="#br0" timeOffset="7888.29">12615 2731 0,'0'0'0,"21"0"0,-21 21 16,0 0-1,0 0-15,0 0 0,-21 0 0,0 1 16,0-1-16,21 0 0,-21 0 16,21 0-16,-21 0 0,21 1 0,0-1 15,0 0-15,21-21 16,0 0-16,0 0 16,0 0-16,0 0 0,1 0 0,-1 0 15,21 0-15,-21 0 0,0-21 16,1 0-16,-1 21 0,0-22 0,0 1 15,0 21-15,-21-21 0,0 0 0,0 0 16,0 0-16,0-1 0,0 1 16,0 0-16,0 0 0,-21 0 0,0 21 15,0 0-15,0 0 16,-1 0-16,1 0 0,0 0 0,0 0 16,0 21-16,0-21 15,21 21-15</inkml:trace>
  <inkml:trace contextRef="#ctx0" brushRef="#br0" timeOffset="8276.07">13801 2646 0,'0'0'0,"-22"21"31,22 0-31,-21 0 0,0 1 15,0-1-15,0 21 0,0-21 16,-1 0-16,22 22 0,-21-22 16,21 0-16,-21 0 0,21 0 0,0 1 15,0-1-15,21-21 16,0 0-16,1 0 16,20 0-16,-21 0 0,0-21 15,0 21-15,22-22 0,-22 1 16,21 21-16,-21-21 0,1 0 0,-1 0 15,0 21-15,-21-21 0,0 42 32,0 0-32,-21 0 0,0 0 15,21 0-15,-22 1 0,1-1 16,0 0-16,0 0 0,0 0 16,21 0-16,-21 1 0,21-1 15,21-21 16</inkml:trace>
  <inkml:trace contextRef="#ctx0" brushRef="#br0" timeOffset="8631.86">14414 2858 0,'-21'0'31,"0"0"-31,0 21 0,0 0 0,0 0 15,21 0-15,-22 0 0,22 1 16,-21-1-16,21 0 0,0 0 16,0 0-16,21-21 0,1 0 15,-1 21-15,0-21 0,0 0 0,21 0 16,-20 0-16,20 0 0,-21 0 0,21 0 16,-20 0-16,20-21 0,-21 0 15,0 21-15,0-21 0,22 0 0,-22 21 16,0-21-16,-21-1 15,21 1-15,-21 0 0,0 0 0,0 0 16,0 0-16,0-1 0,-21 22 16,0-21-16,-21 21 0,20 0 15,-20 0-15,0 0 0,-1 0 0,1 0 16,0 0-16,-1 0 0,22 0 16,0 0-16,42 0 15,22 0-15</inkml:trace>
  <inkml:trace contextRef="#ctx0" brushRef="#br0" timeOffset="9068.64">15684 2709 0,'-21'-63'31,"0"63"-31,21-21 32,-21 21-32,0 0 15,0 0 1,-1 0-16,22 21 0,-42 0 16,21-21-16,0 21 0,0-21 15,-1 21-15,1 1 0,0-22 0,21 21 16,0 0-16,0 0 0,0 0 15,0 0-15,21 1 0,0-1 16,1-21-16,-1 21 0,-21 0 0,21-21 16,0 21-16,0-21 0,0 21 15,-21 1-15,0-1 16,0 0 0,-21-21-16,0 21 0,-21-21 15,21 0-15,-22 0 0,22 21 0,-21-21 16,21 0-16,-22 0 15,22 0-15,0 0 0,0 0 0,0 0 16,42-21 0,0 21-16,0 0 0</inkml:trace>
  <inkml:trace contextRef="#ctx0" brushRef="#br0" timeOffset="9392.59">16044 2815 0,'0'0'16,"-21"21"-16,-64 64 16,43-64-16,21 0 0,0 1 15,-22-1-15,43 0 0,-21 0 16,21 0-16,0 0 0,0 1 0,0-1 16,21 0-16,1-21 0,-1 0 15,21 0-15,-21 0 0,22 0 0,-1 0 16,-21 0-16,21 0 0,1-21 15,-1 0-15,0-1 0,1 1 0,-22 0 16,21-21-16,-21 21 0,1-22 16,-22 22-16,0-21 0,0 21 0,0-22 15,0 22-15,0 0 0,-22 0 0,-20 21 16,21 0-16,-21 0 16,-1 0-16,-20 0 0,-1 0 0,-20 0 15,-1 21-15,0-21 0,-21 21 16,1 0-16,-1-21 0</inkml:trace>
  <inkml:trace contextRef="#ctx0" brushRef="#br0" timeOffset="9853.33">7112 3683 0,'0'0'0,"-42"21"0,-1 0 0,-20 1 0,20-1 16,1-21-16,0 21 0,-1 0 15,22-21-15,0 21 0,0 0 16,0-21-16,42 0 16,0 0-16,21 0 0,22 0 15,-1-21-15,22 0 0,-21-21 0,41 21 16,1-22-16,0 1 0,21 0 0,0-1 15,21 1-15,-21 0 0,0-22 16,0 22-16,-21-1 0,0 1 0,0 0 16,-22 21-16,-20-22 0,-1 22 15,1 21-15,-22-21 0,-21 0 16,22 21-16,-1-21 0,-21-1 0,43 22 0</inkml:trace>
  <inkml:trace contextRef="#ctx0" brushRef="#br0" timeOffset="10180.04">11261 4382 0,'0'0'15,"-22"0"-15,22-22 16,0 1-16,22 0 0,20-21 16,-21-1-16,21 1 0,1 0 0,20-1 15,1-20-15,-1 21 0,22-22 16,0 1-16,-1 20 0,22-20 0,0-1 15,21-20-15,-21 20 0,0 1 16,-22-1-16,22 1 0,-21 20 16</inkml:trace>
  <inkml:trace contextRef="#ctx0" brushRef="#br0" timeOffset="135840.22">1185 6160 0,'-21'-43'32,"0"43"-32,0 0 15,0 21 1,21 1-16,-22-1 0,22 0 15,-21 0-15,21 21 0,0 1 16,0-22-16,-21 21 0,21 1 0,-21-1 16,21 0-16,-21 1 0,21-1 15,-21 0-15,-1 1 0,1-22 16,21 21-16,0-21 0,-21 0 0,21 1 16,-21-1-16,21 0 15,0-42 16,0 0-31,0-1 0,21 1 16,0 0-16,-21-21 0,21 21 16,1-22-16,-1 1 0,-21 0 15,21-1-15,0 1 0,0 0 0,-21-1 16</inkml:trace>
  <inkml:trace contextRef="#ctx0" brushRef="#br0" timeOffset="136080.07">1164 6054 0,'0'-43'15,"21"43"-15,0 0 16,-21 22-16,0-1 0,0 0 16,22 0-16,-22 0 0,21 22 15,-21-22-15,0 21 0,0 0 16,0 1-16,0-1 0,0 0 0,0 1 16,0-1-16,0 0 0,0 1 15,0-1-15,0-21 0,0 0 0,0 22 16,0-22-16,0 0 15,0 0-15,21-21 32,-21-21-32,0 0 15,0 0-15,0 0 0</inkml:trace>
  <inkml:trace contextRef="#ctx0" brushRef="#br0" timeOffset="136288.1">931 6604 0,'0'21'0,"0"-42"0,21 42 31,1-21-31,-1 0 0,0 0 16,21-21-16,-21 0 0,22 21 15,-22-21-15,21 21 0,1-21 0,-22 21 16,0 0-16,21-22 0,-21 22 15,1-21-15,-1 21 0,0-21 0</inkml:trace>
  <inkml:trace contextRef="#ctx0" brushRef="#br0" timeOffset="136740.85">1482 6435 0,'0'0'0,"0"-21"16,0-1-16,0 1 16,21 0-1,0 21-15,0 0 0,0 0 16,0 0-16,1 0 16,-1 0-16,0 0 0,0 0 15,-21 21-15,21 0 0,0 1 16,1-1-16,-22 0 0,0 21 0,21-21 15,-21 1-15,0 20 0,21-21 0,-21 0 16,0 0-16,0 22 0,0-22 16,0 0-16,0 0 15,-21 0-15,0-21 0,-1 0 32,22-21-17,0 0-15,0 0 0,0 0 16,0-22-16,0 22 0,0 0 15,22 0-15,-22 0 0,21-22 16,0 22-16,-21 0 0,21 0 0,0 0 16,-21 0-16,21-1 15,1 22-15,-1-21 0,0 21 0,0 0 16,0-21-16,0 21 16,1 0-16</inkml:trace>
  <inkml:trace contextRef="#ctx0" brushRef="#br0" timeOffset="137155.75">2032 6350 0,'0'-21'32,"0"0"-32,0 0 15,21 21 1,0 0-1,0 0-15,1 0 16,-1 0-16,0 21 0,-21 0 16,21-21-16,0 21 0,0 0 0,1 22 15,-22-22-15,21 0 0,0 21 0,-21-21 16,0 22-16,0-22 0,0 21 16,0-21-16,0 1 0,0-1 0,0 0 15,0 0-15,0 0 16,0-42 15,0 0-31,0 0 16,0 0-16,0-1 0,0 1 0,0 0 15,0 0-15,0 0 0,0-22 16,0 22-16,21 0 0,-21 0 0,42-43 16,-42 43-16,22 21 15,-1-21-15,-21 0 0,21 21 0,0 0 16,0 0-16,0-21 15,1 21-15</inkml:trace>
  <inkml:trace contextRef="#ctx0" brushRef="#br0" timeOffset="138357.47">3027 6244 0,'0'-21'31,"-21"0"-31,-1 21 16,1 0-16,0 0 0,0 21 15,0 0-15,0-21 0,-1 21 16,-20 1-16,21-1 0,0 0 0,0 0 16,-1 21-16,22-20 0,-21 20 15,21-21-15,-21 21 0,21-20 16,0 20-16,0-21 0,0 0 0,0 0 15,0 1-15,21-1 16,0-21-16,1 0 0,-1 0 0,0 0 16,21 0-16,-21 0 0,1 0 15,-1-21-15,21-1 0,-21 22 0,0-21 16,1 0-16,-1 0 0,0 0 0,0-22 16,0 22-16,0 0 0,-21-21 15,0 21-15,22-1 0,-22-20 0,0 21 16,0 0-16,0 0 0,0-1 15,0 1-15,0 42 47,-22 1-47,22-1 0,-21 0 0,21 0 16,0 21-16,0-20 0,0-1 16,0 0-16,0 21 0,0-21 0,0 1 15,0-1-15,0 0 0,0 0 0,0 0 16,21-21-16,-21 21 0,22-21 15,-1 0-15,0 0 0,0 0 0,0 0 16,0 0-16,1 0 0,20 0 16,-21-21-16,0 0 0,22 0 0,-22 0 15,0 0-15,0-1 0,0-20 16,0 21-16,1-21 0,-22 20 16,0 1-16,0 0 0,21 0 0,-21 0 15,0 0-15,0-1 0,0 1 16,0 42 15,0 1-31,-21-1 16,21 0-16,0 0 0,0 0 0,0 0 15,0 1-15,0 20 0,0-21 0,0 0 16,0 0-16,0 1 16,21-1-16,0-21 0,0 0 15,0 21-15,0-21 0,1 0 0,-1 0 16,0 0-16,0 0 0,21-21 15,-20 0-15,-1 21 0,0-22 0,0 1 16,0 0-16,0 0 0,1 0 16,-1 0-16,-21-22 0,0 22 0,0 0 15,21 0-15,-21 0 0,0-1 16,0 1-16,0 0 16,-21 42 15,21 0-31,0 1 15,0-1-15,0 0 0,-21 0 0,21 21 16,0 1-16,0-22 16,0 21-16,0 1 0,0-1 0,0 0 15,0 1-15,0-1 0,0 21 0,0-20 16,0-1-16,0 0 0,0 1 16,21 20-16,-21-20 0,0 20 0,0 1 15,21-22-15,-21 21 0,0 1 0,21-1 16,-21 1-16,0-22 0,0 22 0,0-22 15,0 22-15,0-22 0,0 0 16,0 1-16,0-1 0,0 0 16,0 1-16,-21-1 0,21 0 0,-21-21 15,21 1-15,0-1 0,-21-21 0,-1 0 16,1 0-16,0 0 16,0-21-16,21-1 0,-21 1 15,0 0-15,21-21 0,-22-1 0,1 1 16,0 0-16,0-1 0,0-20 15,21-1-15,-21 22 0,21-21 0,-22-1 16,22 1-16,0-1 0,0 1 0,0 20 16,0-20-16,22 20 0,-1 1 15,0-21-15,0 20 0,0 1 0,0 0 16,1-1-16,-1 1 0,21-22 0,-21 22 16</inkml:trace>
  <inkml:trace contextRef="#ctx0" brushRef="#br0" timeOffset="139156.01">4403 5990 0,'0'0'0,"0"-21"0,-22 21 31,22 21-15,0 0-16,0 1 0,-21 20 15,21-21-15,-21 21 0,21-20 16,-21 20-16,21 0 0,-21 1 0,0-1 15,-1 0-15,22 1 0,-21-1 16,0 0-16,0 1 0,0-22 0,0 21 16,-1-21-16,22 0 0,0 1 15,-21-22-15,21 21 16,-21-21-16,21-21 16,0-1-16,0 1 15,0 0-15,0 0 0,0-21 16,0 20-16,0-20 0,0 21 0,0-21 15,0-1-15,0 22 0,0-21 0,0 21 16,0-1-16,0 1 0,0 0 16,0 0-16,21 21 15,0 0 1,-21 21-16,0 0 0,22 0 16,-22 22-16,21-22 0,-21 21 0,21-21 0,-21 22 15,0-22-15,21 0 16,-21 21-16,21-20 0,-21-1 0,21 0 15,1 0-15,-1 0 0,0-21 16,0 0-16,0 0 0,0 0 16,1 0-16,-1 0 0,0 0 0,21-21 15,-21 0-15,1 0 0,-1 0 0,0-1 16,0 1-16,-21 0 0,21 0 16,-21-21-16,21 20 0,-21 1 0,0 0 15,0-21-15,0 21 0,0-1 16,0 44 15,0-1-31,-21 0 0,21 0 0,-21 0 16,21 0-16,-21 1 0,21-1 15,0 0-15,0 0 0,0 0 0,0 0 16,0 1-16,0-1 0,0 0 16,21-42 30,-21 0-46</inkml:trace>
  <inkml:trace contextRef="#ctx0" brushRef="#br0" timeOffset="139332.41">4699 6117 0,'0'0'15,"-21"0"1,0 0-1,21 21 1,0 1 0,21-22-16,0 0 15,0 21-15</inkml:trace>
  <inkml:trace contextRef="#ctx0" brushRef="#br0" timeOffset="139732.18">5143 6223 0,'0'0'0,"0"-21"31,-21 21-15,0 0-16,0 0 0,0 0 16,-22 0-16,22 0 0,0 0 0,0 0 15,0 21-15,0-21 0,-1 21 16,22 0-16,0 1 0,0-1 15,0 0 1,43-21-16,-22 21 0,0-21 16,0 21-16,0 0 0,22-21 0,-22 22 15,0-22-15,0 21 0,0-21 0,1 21 16,-1 0-16,-21 0 16,0 0-16,0 1 0,0-1 15,0 0-15,-21-21 0,-1 21 0,1-21 16,-21 21-16,0-21 0,20 0 15,-20 21-15,0-21 0,21 0 0,-22 0 16,22 0-16,0 0 0,0 0 16,21-21-1,0 0-15,0 0 16,0 0-16,21 0 0,21-1 16,-21-20-16</inkml:trace>
  <inkml:trace contextRef="#ctx0" brushRef="#br0" timeOffset="140008.03">5482 5948 0,'0'0'0,"-21"0"32,21 21-17,0 0-15,0 0 0,0 22 0,-21-22 16,21 0-16,0 21 0,0-20 15,-21 20-15,21 0 0,0-21 0,-22 22 16,22-1-16,0-21 0,0 22 0,0-22 16,0 21-16,0-21 0,0 0 15,0 1-15,0-1 0,0 0 16,22-21 0,-1 0-16,0 0 15,0 0-15,0-21 0,0 21 16</inkml:trace>
  <inkml:trace contextRef="#ctx0" brushRef="#br0" timeOffset="140196.92">5440 6244 0,'0'21'16,"21"-21"-16,0 0 15,0 0-15,0 0 0,1 0 16,-1 0-16,21 0 0,-21-21 0,0 21 16,22-21-16,-22 0 15</inkml:trace>
  <inkml:trace contextRef="#ctx0" brushRef="#br0" timeOffset="140995.46">7154 6371 0,'21'0'0,"-42"0"0,42-21 0,1 0 15,-1 21-15,0-21 0,-21 0 16,21-1-16,-21 1 0,21 0 0,-21 0 16,0 0-16,0 0 0,0-1 15,0 1-15,0 0 0,-21 0 16,0 0-16,0 0 0,0 21 0,-1-22 16,1 22-16,-21 0 0,21 0 15,0 0-15,-22 0 0,22 0 0,-21 22 16,-1-1-16,22 0 0,-21 0 0,21 0 15,0 0-15,-22 1 0,22 20 16,0-21-16,0 21 0,21 1 0,0-22 16,-21 21-16,21 1 0,0-22 15,0 21-15,0-21 0,0 0 16,21 1-16,0-1 0,0 0 0,0-21 16,0 0-16,1 0 0,-1 0 0,21 0 15,-21 0-15,0 0 0,22-21 16,-22 0-16,21-1 0,-21 1 0,1 0 15,20 0-15,-21-21 0,0 20 0,0 1 16,1-21-16,-1 21 0,0 0 16,-21-22-16,0 22 0,0 0 0,0-21 15,0 20-15,0 1 0,0 0 16,0 0-16,0 42 31,0 0-31,-21 0 0,21 1 0,-21-1 16,21 0-16,0 0 0,0 21 15,0-20-15,0 20 0,0-21 0,0 21 16,0 1-16,0-22 0,0 0 0,21 0 16,-21 0-16,21 1 0,0-1 15,0-21-15,0 0 0,1 0 0,-1 0 16,0 0-16,0 0 0,21 0 0,-20 0 16,-1-21-16,21-1 0,-21 1 15</inkml:trace>
  <inkml:trace contextRef="#ctx0" brushRef="#br0" timeOffset="141211.38">8128 6244 0,'-21'0'0,"42"0"46,0 0-46,0 0 0,0 0 0,1 0 16,-1 0-16,0 0 0,0 0 16,0 0-16,0 0 15</inkml:trace>
  <inkml:trace contextRef="#ctx0" brushRef="#br0" timeOffset="141372.29">7980 6371 0,'0'0'0,"0"21"0,-21 1 16,21-1-16,0 0 16,21-21-1,0 0-15,21 0 16,-21 0-16,1 0 0,20 0 16,-21-21-16,21 0 0,-20-1 0,20 22 15</inkml:trace>
  <inkml:trace contextRef="#ctx0" brushRef="#br0" timeOffset="142071.89">8911 6202 0,'0'0'0,"-21"-85"31,21 64-31,0 0 0,21 0 16,0 0-16,0 21 16,1-22-16,-1 22 0,0 0 15,0 0-15,0 0 0,0 0 16,-21 22-16,22-1 0,-1 0 0,0 0 16,0 21-16,-21-20 0,0-1 0,21 21 15,-21-21-15,0 22 0,0-22 16,0 21-16,0-21 0,0 22 0,0-22 15,0 21-15,0-21 0,0 0 0,0 1 16,0-1-16,0 0 16,-21-21-16,21-21 15,0 0 1,0-1-16,0 1 0,0 0 16,0 0-16,0 0 0,0-22 0,21 22 15,0-21-15,-21 21 0,22-22 16,-1 22-16,0-21 0,0 21 15,21-22-15,-20 22 0,-1 0 0,21 0 16,-21 0-16,22 21 0,-1 0 0,-21 0 16,21 0-16,-20 21 0,-1 0 15,0 0-15,0 0 0,-21 1 0,0 20 16,0-21-16,0 0 0,0 22 0,0-22 16,0 21-16,-21-21 0,0 22 15,21-22-15,-21 0 0,21 0 0,0 0 16,-22-21-16,22 21 0,22-42 47,-1 0-47,0 0 0,0 0 15</inkml:trace>
  <inkml:trace contextRef="#ctx0" brushRef="#br0" timeOffset="142467.66">9885 6223 0,'21'0'15,"0"0"1,0 0-16,0 0 0,1 0 16,-1-21-16,21 21 0,-21-21 0,0 0 15,1 21-15,-1-22 0,0 22 0,0-21 16,0 0-16,0 0 15,-21 0-15,0 0 0,-21 21 16,0 0-16,0 0 16,-21 0-16,20 0 0,-20 0 15,21 21-15,-21-21 0,20 21 0,1 0 16,-21 21-16,21-20 0,21-1 16,-21 21-16,21-21 0,-22 22 15,22-22-15,0 21 0,0-21 0,0 22 16,0-22-16,0 0 0,0 0 0,0 0 15,22 0-15,-1 1 0,0-22 16,0 0-16,0 0 0,22 0 0,-22 0 16,21 0-16,-21 0 0,22 0 0,-1-22 15,0 22-15,-21-21 0,22 0 16,-1 0-16</inkml:trace>
  <inkml:trace contextRef="#ctx0" brushRef="#br0" timeOffset="142700.53">10689 6033 0,'0'84'15,"-21"-63"1,21 1-16,-21-1 0,21 21 0,-21-21 16,21 0-16,-22 1 0,1 20 15,21-21-15,-21 0 0,0 0 0,0 1 16,21-1-16,0 0 0,-21 0 0,21 0 15,21-42 17,0 21-32,0-21 15,0 0-15</inkml:trace>
  <inkml:trace contextRef="#ctx0" brushRef="#br0" timeOffset="142920.4">10880 6223 0,'-22'0'16,"1"21"-16,0-21 0,-21 21 0,21 1 16,-1-1-16,1 0 0,-21 0 15,21 0-15,0 0 0,-1-21 0,1 22 16,0-1-16,21 0 0,-21-21 0,21 21 16,-21-21-16,42-21 46,0 21-46,-21-21 0,21 0 16,0-1-16</inkml:trace>
  <inkml:trace contextRef="#ctx0" brushRef="#br0" timeOffset="143119.79">10880 6160 0,'0'0'0,"21"0"0,-21 21 31,0 0-31,0 0 15,0 0-15,0 0 0,0 1 16,0-1-16,0 0 0,0 0 0,21-21 16,-21 21-16,21 0 0,-21 1 15,0-1-15,21-21 0,0 21 0,1-21 16,-1 0-16,0 0 0,0 0 16,0 0-16,0-21 0,1 0 15</inkml:trace>
  <inkml:trace contextRef="#ctx0" brushRef="#br0" timeOffset="143336.35">11345 5969 0,'0'0'0,"-21"-42"16,0 42 0,0 21-16,21 0 0,-21 0 0,-1 0 15,1 22-15,0-1 0,0-21 16,0 22-16,0-1 0,-22-21 0,22 21 15,0-20-15,21 20 0,-21-21 0,21 21 16,-21-20-16,21-1 0,0 0 16,0 0-16,21-21 15,0 0-15</inkml:trace>
  <inkml:trace contextRef="#ctx0" brushRef="#br0" timeOffset="143816.07">12658 5821 0,'0'0'0,"-22"0"0,1 0 0,0 0 16,0 0-16,0 21 16,0 0-16,-1 22 0,1-22 15,0 21-15,-21 0 0,21-20 16,-1 20-16,-20 0 0,21 1 0,0-1 16,-22-21-16,22 21 0,0 1 0,0-22 15,0 21-15,21-21 0,-21 1 16,21-1-16,0 0 0,0 0 0,21-21 31,0 0-31,0 0 0,0-21 16,0 0-16,1 0 0</inkml:trace>
  <inkml:trace contextRef="#ctx0" brushRef="#br0" timeOffset="144083.93">12509 5863 0,'0'0'15,"22"-21"-15,-22-42 16,21 63-16,-21 21 16,21 0-1,-21 0-15,0 21 0,0 1 0,0-1 16,0 0-16,21 1 0,-21-1 16,0 0-16,0-20 0,0 20 0,0 0 15,0 1-15,0-1 0,0 0 0,0-21 16,0 22-16,0-22 0,0 0 15,0 0-15,0 0 0,0 1 16,0-1-16,0-42 31,0-1-31</inkml:trace>
  <inkml:trace contextRef="#ctx0" brushRef="#br0" timeOffset="144279.81">12128 6287 0,'-21'0'0,"42"0"0,-63 21 16,63-21 15,0 0-31,22 0 16,-22 0-16,21 0 0,1 0 0,-1-21 15,0 21-15,22 0 0,-22-22 16,0 22-16,-20-21 0,20 0 0,0 21 15,1-21-15</inkml:trace>
  <inkml:trace contextRef="#ctx0" brushRef="#br0" timeOffset="144684.59">12785 6117 0,'0'0'0,"-22"0"0,1 0 0,21-21 16,0 0-1,21 21 1,1 0-16,-1 0 16,0 0-16,0 0 0,0 0 15,0 21-15,22-21 0,-22 21 0,0 0 16,0 1-16,0-1 0,1 0 0,-1 0 16,-21 0-16,0 0 0,0 1 15,0-1-15,0 0 0,0 0 0,0 0 16,0 0-16,-21 1 0,21-1 15,-22 0-15,1-21 0,21 21 16,-21-21-16,21-21 16,0 0-1,0 0-15,0-1 16,0 1-16,0 0 0,0 0 0,0 0 16,21 0-16,-21-1 0,0-20 0,21 21 15,1 0-15,-1 0 0,0 21 16,-21-22-16,21 1 0,0 21 0,0-21 15,1 21-15,-1-21 0,0 21 0,0 0 16,0 0-16,0 0 16</inkml:trace>
  <inkml:trace contextRef="#ctx0" brushRef="#br0" timeOffset="145140.32">13377 6181 0,'0'0'16,"-21"0"-16,0 0 0,21-21 16,0-1-1,0 1-15,21 0 16,0 21 0,0 0-16,1 0 0,-1 0 15,0 0-15,0 0 0,0 0 0,0 0 16,1 0-16,-1 0 0,0 21 15,-21 0-15,21 1 0,0-22 0,-21 21 16,0 0-16,0 0 0,21 0 0,-21 0 16,0 1-16,0-1 15,0 0-15,0 0 0,0 0 0,0 0 16,0 1-16,-21-22 0,21 21 16,-21-21-16,0 0 15,0 0-15,21-21 16,0-1-16,0 1 15,0 0-15,0 0 16,0 0-16,0 0 0,0-1 0,21 1 16,-21 0-16,21 0 0,-21 0 0,21 0 15,0-1-15,1 1 0,-1 0 16,0 0-16,0 0 0,0 21 16,0 0-16,1 0 0,-1 0 0,0-21 15,0 21-15,0 0 16,22 0-16</inkml:trace>
  <inkml:trace contextRef="#ctx0" brushRef="#br0" timeOffset="145700">14499 6096 0,'21'-21'16,"-21"0"-16,21 0 0,-21-1 16,0 1-16,0 0 0,-21 21 15,21-21-15,-21 21 16,0 0-16,0 0 0,0 0 0,-22 0 16,22 0-16,0 0 0,0 21 0,-22 0 15,22-21-15,0 21 16,-21 1-16,21-1 0,-1 21 0,-20-21 15,21 0-15,0 1 0,0 20 0,21-21 16,0 0-16,-22 22 0,22-22 16,0 0-16,0 21 0,0-21 0,0 1 15,0-1-15,0 0 0,22-21 16,-1 0-16,0 0 16,0 0-16,0 0 0,0 0 0,1 0 15,20-21-15,-21 0 0,0-1 16,22 22-16,-22-21 0,0 0 0,0-21 15,21 21-15,-20-1 0,-1 1 0,0 0 16,0 0-16,0 0 0,-21 0 16,0-1-16,21 1 0,-21 0 15,0 0-15,0 0 0,-21 42 32,21 0-17,0 0-15,-21 0 0,21 1 16,-21-1-16,21 0 0,0 0 15,0 0-15,0 0 0,0 1 16,0-1-16,21-21 16,0 0-16,22 0 15</inkml:trace>
  <inkml:trace contextRef="#ctx0" brushRef="#br0" timeOffset="146436.64">14965 6033 0,'0'0'16,"-21"0"-1,21 21-15,-22-21 0,1 21 16,0 0-16,21 0 16,0 0-16,-21 1 0,0-1 15,21 0-15,0 0 0,0 0 16,0 0-16,0 1 15,0-1 1,21-21-16,0 0 0,0 0 0,0 0 16,1 0-16,-1 0 0,0 0 0,21 0 15,-21-21-15,1 21 0,-1-22 16,0 22-16,0-21 0,0 0 0,0 0 16,1 0-16,-1 21 0,-21-21 0,21-1 15,-21 1-15,0 0 0,0 0 16,0 0-16,0 42 47,0 0-32,0 21-15,-21-20 16,21-1-16,0 0 0,-21 21 0,21 1 16,-22-1-16,22 21 0,0-20 0,0 20 15,0 1-15,0-22 0,0 22 16,0-1-16,0 1 0,0-1 0,0 1 15,0-22-15,0 21 0,0 1 0,0-1 16,22 1-16,-22-1 0,21 1 0,-21-1 16,0 1-16,0-22 15,21 22-15,-21-1 0,21-20 0,-21-1 16,0 21-16,0-20 0,21-1 0,-21 0 16,0 1-16,0-1 0,0-21 0,0 0 15,0 1-15,0-1 0,0 0 16,-21-21-16,0 0 0,0 0 15,0 0-15,21-21 0,-22 0 16,1-1-16,0 1 0,0-21 0,0 21 16,-22-22-16,22 1 0,-21 0 15,21-22-15,-22 22 0,22-22 0,0 1 16,0-1-16,0 1 0,21-1 16,0 1-16,0-1 0,0 1 0,0 21 15,21-22-15,0 22 0,0-22 16,0 22-16,1-22 0,-1 22 0,0 0 15,0-1-15,21-20 0,-20 21 0,-1-1 16,21 1-16,-21-22 0,22 22 16,-1 0-16</inkml:trace>
  <inkml:trace contextRef="#ctx0" brushRef="#br0" timeOffset="147315.81">15875 5609 0,'0'21'31,"0"1"-31,-21-1 15,21 0-15,0 21 0,-21-21 0,-1 22 16,1-1-16,0 0 0,21 1 16,-21-1-16,0 0 0,0 1 0,-1-1 15,1-21-15,0 22 0,-21-1 16,21-21-16,-1 0 0,1 0 0,0 1 16,21-1-16,-21-21 15,21-21 16,0-1-31,0 1 16,21 0-16,-21 0 0,0 0 0,0 0 16,21-1-16,-21 1 0,21-21 15,1 21-15,-22 0 0,21-22 0,0 22 16,-21 0-16,21 0 0,0 21 16,-21-21-16,21 21 15,1 21-15,-22 0 0,0 0 16,0 0-16,21 0 0,-21 1 15,21-1-15,-21 0 0,0 0 16,0 0-16,21 0 0,-21 1 0,21-1 16,0 0-16,1-21 15,-1 0-15,0 0 0,0 0 16,0 0-16,0 0 16,1 0-16,-1-21 0,0 0 15,0-1-15,0 22 0,-21-21 16,21 0-16,1 0 0,-22 0 0,0 0 15,21-1-15,0 1 0,-21 0 16,0 0-16,0 42 31,0 0-15,0 0-16,0 1 0,0-1 0,0 0 16,0 0-16,0 0 0,-21-21 0,21 21 15,-21 1-15,21-1 0,0 0 16,0-42 31</inkml:trace>
  <inkml:trace contextRef="#ctx0" brushRef="#br0" timeOffset="147500.42">16341 5715 0,'-22'0'0,"44"0"0,-65 0 0,22 0 16,21 21-16,-21-21 15,21 21-15,-21-21 16,21 22-16,0-1 31</inkml:trace>
  <inkml:trace contextRef="#ctx0" brushRef="#br0" timeOffset="147917.26">16700 5800 0,'0'0'0,"22"-21"0,-44 21 31,1 0-15,0 0-16,0 0 0,0 21 0,-22-21 15,22 21-15,-21-21 0,21 21 16,0-21-16,-1 21 0,1-21 0,0 21 16,21 1-16,0-1 0,0 0 15,0 0 1,21-21-16,-21 21 0,21 0 0,1-21 16,-1 22-16,0-1 0,0-21 0,0 21 15,0 0-15,1 0 16,-22 0-16,0 1 15,0-1-15,-22 0 16,1-21 0,0 0-16,0 0 0,0 0 0,-22 0 15,22 0-15,0 0 0,-21 0 0,21 0 16,-1 0-16,1 0 16,0 0-16,21-21 0,0 0 15,0-1 1,0 1-16,0 0 15,0 0-15,21 21 0,0-21 0,1 0 16</inkml:trace>
  <inkml:trace contextRef="#ctx0" brushRef="#br0" timeOffset="148187.51">17166 5503 0,'0'0'15,"-21"22"1,21-1 0,0 0-16,-21 0 0,0 0 0,-1 22 15,22-22-15,-21 21 0,21 0 16,0 1-16,-21-1 0,0 0 0,21 1 16,-21-22-16,21 21 0,0 1 0,0-22 15,0 0-15,-21 21 0,21-21 16,0 1-16,0-1 0,0 0 0,0 0 15,0 0-15,21-21 32</inkml:trace>
  <inkml:trace contextRef="#ctx0" brushRef="#br0" timeOffset="148399.45">16954 5948 0,'0'0'0,"22"0"47,-1 0-47,0 0 0,0-21 15,0 21-15,22 0 0,-22 0 0,21-21 16,-21-1-16,22 22 0,-1-21 15</inkml:trace>
  <inkml:trace contextRef="#ctx0" brushRef="#br0" timeOffset="148720.29">17738 5884 0,'0'64'15,"-22"-43"-15,22 0 16,-21 22-16,21-22 0,0 0 0,0 0 15,0 0-15,0 0 0,21 1 16,1-1-16,-1 0 0,0-21 16,21 0-16,-21 21 0,1-21 0,20 0 15,-21 0-15,21 0 16,-20 0-16,20 0 0</inkml:trace>
  <inkml:trace contextRef="#ctx0" brushRef="#br0" timeOffset="149044.1">18478 5546 0,'22'0'0,"105"0"31,-106 0-31,0 21 0,21-21 16,-21 21-16,1 0 0,-1 22 15,0-22-15,-21 0 0,0 21 0,0 1 16,0-22-16,0 21 0,0 0 16,0-20-16,-21 20 0,0-21 0,-1 0 15,1 0-15,-21 1 0,21-1 0,0 0 16,-1 0-16,1-21 0,21 21 16,-21-21-16,0 0 0,21 21 15,0-42 16,21 21-15</inkml:trace>
  <inkml:trace contextRef="#ctx0" brushRef="#br0" timeOffset="149676.29">17759 5440 0,'21'0'0,"-21"21"16,0 0-1,-21 0 1,0 1-16,-1-1 0,22 0 0,-42 21 16,21 1-16,0-22 0,0 21 0,-1 0 15,1 1-15,0-22 0,0 21 16,21-21-16,0 22 0,-21-22 0,21 21 16,0-21-16,0 1 0,0-1 15,21 0-15,0 0 0,0-21 16,0 21-16,1-21 0,20 0 0,-21 0 15,21 0-15,1 0 0,-1 0 16,0 0-16,1 0 0</inkml:trace>
  <inkml:trace contextRef="#ctx0" brushRef="#br0" timeOffset="150108.04">19770 5652 0,'0'0'0,"-22"0"0,22-22 15,0 1 1,0 0 0,-21 21 15,0 0-16,0 0 1,0 0 0,0 21-1,21 0 1,0 1 0</inkml:trace>
  <inkml:trace contextRef="#ctx0" brushRef="#br0" timeOffset="150464.35">19664 6096 0,'-21'0'0,"21"-21"0,-22 21 31,22-21-31,22 21 16,-1 0-16,0 0 0,0 0 15,0 0-15,0 0 16,1 0-16,-22 21 16,0 0-1,0 0-15,0 0 0,0 1 16,0-1-16,-22 0 0,1-21 15,0 21-15,0 0 0,0 0 16,0 1-16,-1-1 0,-20 0 0,0 0 16,-1 0-16,1 0 0,0 1 0,-1-1 15,-20 0-15,21 0 0,-1 0 16</inkml:trace>
  <inkml:trace contextRef="#ctx0" brushRef="#br0" timeOffset="151292.38">17759 5461 0,'0'-21'15,"-21"21"1,-1 0-1,1 0-15,0 0 0,21 21 0,-21-21 16,0 21-16,0 0 0,21 1 16,0-1-16,-22 21 0,1-21 0,21 22 15,0-22-15,0 21 0,-21-21 16,21 22-16,0-22 0,-21 21 16,21 0-16,0-20 0,0-1 0,0 21 15,0-21-15,21 0 0,0 1 16,0-1-16,1 0 0,-22 0 0,21 0 15,0-21-15,0 0 0,0 21 0,0-21 16</inkml:trace>
  <inkml:trace contextRef="#ctx0" brushRef="#br0" timeOffset="152012.44">19579 5609 0,'0'0'0,"0"21"16,21-21 0,0 0-1,1 0-15,-1 0 0,0 0 16,0 0-16,0-21 0,-21 0 16,0 0-1,0 0 1,-21 21-1,21-21-15,-21 21 0,0 0 16,0 0-16,-1 0 0,1 0 16,0 21-16,0 0 0,21 0 15,-21 0-15,21 0 16,0 1 0,0-1-1,21-21-15,0 21 16</inkml:trace>
  <inkml:trace contextRef="#ctx0" brushRef="#br0" timeOffset="153196.38">18584 5461 0,'0'0'0,"-21"0"16,21-21-16,-21 21 0,0 0 0,0 0 16,-1 0-16,1 0 0,0 0 15,0-21 1,42 21 31,0 21-47,0-21 15,1 0-15,-1 21 0,21-21 16,-21 21-16,0-21 0,1 0 0,-1 21 16,0-21-16,0 22 0,-21-1 0,21 0 15,-21 0-15,21 0 0,-21 0 16,0 1-16,0 20 0,0-21 0,0 21 15,0-20-15,-21-1 0,0 21 16,0-21-16,0 0 0,0 1 0,-1-1 16,1 0-16,0 0 0,0-21 0</inkml:trace>
  <inkml:trace contextRef="#ctx0" brushRef="#br0" timeOffset="156965.01">1333 7091 0,'-63'0'16,"42"0"-16,0 0 0,-1 0 16,1 0-16,0 0 0,0 0 0,0 0 15,0 0-15,-22 0 0,22-21 16,0 21-16,0 0 0,-22 0 0,22 0 16,-21 0-16,21 0 0,0 0 15,-1 0-15,1 0 0,0 0 0,0 0 16,0 0-16,0 0 0,-1 0 15,1 0-15,21-21 32,-21 21-32,42 0 62,0 0-46,1 0-16,-1 0 0,0 0 15,0 0-15,21 0 0,-20 0 16,-1 0-16,21 0 0,-21 0 16,22 0-16,-1 0 0,-21 0 0,21 0 15,1 0-15,-1 0 0,0 0 16,1 0-16,20 0 0,-20 0 0,20 0 16,-21 0-16,22 0 15,-1 0-15,1 0 0,-1 0 0,22 0 16,-21 0-16,-1 0 0,1 0 15,-1 0-15,1 0 0,20 0 0,-20 0 16,20 0-16,1 0 0,-21 0 0,20 0 16,1 0-16,0 0 0,-22 0 15,22 0-15,-1 0 0,-20 0 0,-1 0 16,1 0-16,21 0 0,-22 21 16,1-21-16,20 0 0,-20 0 0,20 0 15,1 0-15,-21 0 0,20 0 0,-20 0 16,20 21-16,-20-21 0,-1 0 15,22 0-15,-21 0 0,20 0 16,1 0-16,0 0 0,-1 0 16,1 21-16,0-21 0,-22 0 0,22 0 15,-1 0-15,1 0 0,-21 0 0,20 0 16,1 0-16,0 0 0,-22 0 16,43 0-16,-21 0 0,-1 0 0,1 0 15,0 0-15,-1 0 0,1 0 0,0 0 16,-1 0-16,-20 0 0,20 0 15,1 0-15,0 0 0,-22 0 0,22 0 16,0 0-16,-1 0 0,1 0 0,0 0 16,-1 0-16,-20 0 15,20 0-15,-20 0 0,21 0 0,-22 0 16,22 0-16,-1 0 0,1 0 0,0 0 16,-1 0-16,22 0 0,-21 0 15,0-21-15,-22 21 0,22 0 0,-1 0 16,-20 0-16,21 0 0,-1 0 15,1 0-15,-22 0 0,22 0 0,0-21 16,-1 21-16,1 0 0,0 0 0,-1 0 16,-20 0-16,21 0 0,-1 0 15,1 0-15,0 0 0,-1 0 0,1 0 16,21 0-16,-22 0 0,22 0 0,-21-21 16,0 21-16,20 0 15,-20 0-15,21 0 0,0 0 0,-22 0 16,22 0-16,21 0 0,-21 0 0,0 0 15,-21 0-15,20 0 0,-20 0 16,21 0-16,-21 0 0,-1 0 0,22 0 16,0-22-16,-21 22 0,20 0 15,-20 0-15,21 0 0,-21 0 0,20 0 16,-20 0-16,21 0 0,0 0 0,0 0 16,-1 0-16,1 0 0,0 0 15,0 0-15,0 0 0,-22 0 0,1 0 16,21 0-16,-21 0 0,20 0 15,1 0-15,-21 0 0,21 0 16,-22 0-16,22 0 0,-21 0 0,0 0 16,-1 0-16,1 0 0,21 0 15,0 0-15,-22 0 0,43 22 0,-21-22 16,0 0-16,0 0 0,21 0 0,-21 21 16,21-21-16,-22 0 0,22 0 15,0 0-15,0 21 0,0-21 0,0 0 16,-21 0-16,21 0 0,-21 0 15,0 21-15,21-21 0,-21 0 0,21 0 16,-21 0-16,-1 0 0,-20 0 0,21 21 16,0-21-16,0 0 15,-1 0-15,1 0 0,21 21 0,0-21 16,-21 0-16,21 0 0,-21 22 16,21-22-16,-21 0 0,21 0 0,0 21 15,-21-21-15,-1 0 0,1 0 16,0 21-16,-21-21 0,-22 0 0,1 0 15,-1 0-15,1 0 0,-43 0 16,21 21-16,-21-21 0,1 0 0,-1 0 16,0 0-16,-21-21 47,0 0-32,0 0 1,0-1-1,0 1 1,21 0 0</inkml:trace>
  <inkml:trace contextRef="#ctx0" brushRef="#br0" timeOffset="164404.24">5715 8551 0,'0'-21'0,"0"42"0,-21-63 31,21 21-15,-21 21-1,21-21-15,0 0 16,-22 21 15,1 0-15,0 0 31,21 21-47,0 0 0,0 0 15,0 0-15,0 0 16,0 1-16,0-1 0,0 0 0,0 0 16,0 0-16,0 0 0,0 22 15,0-22-15,0 21 0,0 1 16,0-22-16,0 21 0,0 0 16,0 1-16,0-1 0,0 0 0,0-20 15,0 20-15,0 0 0,0 1 0,0-1 16,0-21-16,0 21 0,0-20 15,0 20-15,0 0 0,0-21 0,0 22 16,0-22-16,0 21 0,0 1 0,0-22 16,0 0-16,-21 21 0,21-21 15,0 1-15,0-1 0,0 0 0,-21 0 16,21-42 31,0 0-47,0 0 15,0-1-15</inkml:trace>
  <inkml:trace contextRef="#ctx0" brushRef="#br0" timeOffset="167100.09">5588 8403 0,'21'0'16,"0"0"-1,0 0 1,1 21-16,-1-21 0,0 0 15,0 0-15,0 0 0,0 0 16,1 0-16,20 0 0,0 0 0,-21 0 16,22 0-16,-1 0 0,22 0 0,-22 0 15,0 0-15,22 0 0,-22 0 16,0 0-16,22 0 0,-1 0 0,1 0 16,-1 0-16,22 0 15,-21 0-15,20 0 0,1 0 0,-22 0 16,22 0-16,21 0 0,-21 0 0,-1 0 15,22 0-15,0 0 0,0 0 16,21 0-16,-21 0 0,-1 0 0,22 0 16,-21 0-16,0 0 0,0 0 15,0 0-15,0 0 0,21 0 0,-22 0 16,1 0-16,0 0 0,21 0 0,-21 0 16,0 0-16,0 0 0,21 0 15,0 0-15,21 0 0,-21 0 0,0 0 16,0 0-16,21 0 0,0 0 15,0 0-15,0 0 0,1 0 16,-1 0-16,0 0 0,-21 0 0,0 0 16,0 0-16,0 0 0,0 0 15,-21 0-15,21 0 0,-21-21 0,-1 21 16,1 0-16,-21 0 0,21 0 16,0 0-16,21 0 0,-22 0 0,22-21 15,-21 21-15,21 0 0,-21 0 16,21 0-16,-21 0 0,21 0 0,-21 0 15,21 0-15,0 0 0,-21 0 0,21-21 16,-22 21-16,1 0 16,0 0-16,0 0 0,0 0 0,0 0 0,-1-21 15,1 21-15,0 0 16,0 0-16,0 0 0,-22 0 0,22 0 16,-21-21-16,21 21 0,-22 0 15,22 0-15,0-22 0,0 22 0,0 0 16,-22 0-16,22-21 0,-21 21 15,21 0-15,-22 0 0,22-21 0,-21 21 16,21 0-16,0 0 0,-1-21 16,-20 21-16,0 0 0,-1 0 0,-20 0 15,21-21-15,-22 21 0,-21 0 16,1 0-16,20-21 0,-20 21 0,-22 0 16,21 0-16,-21-22 0,22 22 15,-1 0-15,-21 0 0,21 0 16,1 0-16,-1-21 0,0 21 0,1 0 15,-1 0-15,22 0 0,-22 0 16,21 0-16,-20-21 0,-1 21 0,0-21 16,-20 21-16,20 0 0,-21 0 15,21-21-15,-20 21 0,-1 0 0,0 0 16,0 0-16,-21-21 0,21 21 16,0 0-16,1 0 15,-1 0-15,0 0 16,0 0-1,-21 21 48,0 0-47,0 0-16,0 0 0,0 0 15,0 1-15,0-1 16,0 0-16,0 0 0,0 0 0,0 0 15,0 1-15,0-1 0,0 21 16,0-21-16,0 0 0,0 22 0,0-22 16,0 21-16,0-21 0,0 22 15,0-22-15,0 21 0,0-21 16,0 22-16,0-1 0,0 0 0,0 1 16,-21-22-16,21 21 0,0 1 15,0-22-15,0 21 0,-21-21 0,21 0 16,0 1-16,0-1 0,0 0 15,0 0-15,0 0 0,0 0 0,0 1 16,0-1-16,0 0 16,-21 0-1,-1-21 17,1 0-17,0 0-15,0 0 0,0 0 16,0 0-16,-1 0 0,-20 0 15,21 0-15,0 0 0,-22 0 0,1 0 16,0 0-16,-1 0 0,1 0 16,0 0-16,-1 0 0,-20 0 0,21 0 15,-1 0-15,1 0 0,-22 0 0,22 0 16,0 0-16,-1 0 0,-20 0 16,21 0-16,-1 0 0,1 0 0,-22 0 15,1 0-15,-1 0 0,-20 0 16,20 0-16,1 0 0,-22 0 15,22 0-15,-22 0 0,21 0 0,1 0 16,-1 0-16,1 0 0,-1 0 16,22 0-16,-21 0 0,-1 0 0,22 0 15,-22 0-15,1 0 0,-1 0 16,-20 0-16,20 0 0,1 0 0,-22 0 16,21 0-16,-20 0 0,20 0 15,1 0-15,-1 0 0,1 0 0,-22 0 16,22 0-16,-22 0 0,21 0 0,-20 0 15,-1 0-15,22 0 0,-22 0 16,0 0-16,1 0 0,20 0 0,-21 0 16,1 0-16,20 0 0,-20 0 15,-1 0-15,0 0 0,1 0 16,-1 0-16,0 0 0,-21 0 0,22 0 16,-1 0-16,0 0 0,1 0 15,-22 0-15,21 0 0,1 0 0,-22 0 16,0 0-16,21 0 0,-21 0 0,22 0 15,-22 0-15,21 0 0,1 0 16,-1 0-16,0 0 0,1 21 0,-1-21 16,0 0-16,1 0 0,-1 0 0,0 0 15,1 21-15,-1-21 0,21 0 16,-20 0-16,20 0 0,-20 0 0,20 22 16,-21-22-16,22 0 0,-22 0 15,22 0-15,-22 0 0,0 21 16,22-21-16,-22 0 0,1 0 0,20 0 15,1 0-15,-22 21 0,21-21 16,1 0-16,-1 0 0,1 0 0,-22 0 16,22 0-16,-1 0 0,-20 0 0,20 21 15,1-21-15,-22 0 0,21 0 16,1 0-16,-1 0 0,1 0 0,-1 0 16,1 0-16,21 0 0,-22 0 0,1 0 15,20 0-15,-20 21 0,-1-21 16,1 0-16,-1 0 0,1 0 0,-1 0 15,1 21-15,-1-21 0,1 0 16,-1 0-16,1 0 0,-1 0 16,1 22-16,20-22 0,-20 0 0,-1 0 15,22 0-15,-21 21 0,-1-21 0,1 0 16,-1 0-16,22 0 0,-22 21 16,1-21-16,-22 0 0,22 0 0,-1 21 15,1-21-15,20 0 0,-20 0 16,20 0-16,-20 0 0,21 21 0,-1-21 15,1 0-15,21 0 0,-22 0 0,1 0 16,21 0-16,-21 0 0,20 0 16,-20 0-16,21 0 0,0 0 0,-22 0 15,22 0-15,0 0 16,0 0-16,-21 0 0,20 0 0,1 0 16,0 0-16,0 0 0,0 0 0,0 0 15,-1 0 1,1 0-16,0 0 0,0 0 15,0 0-15,0 0 16,-1 0-16,1 0 0,0 21 0,0-21 16,0 0-16,0 0 0,-1 0 15,1 0-15,0 0 0,0 0 0,0 0 16,0 0-16,-1 0 0,1 0 16,0 0-16,0 0 15,0 0-15,0 22 0,-1-22 16,1 0-16,0 0 0,0 0 15,0 0-15,0 0 0,-22 0 0,22 0 16,0 0-16,0 0 0,0 0 16,-1 0-1,1 0-15,0 0 0,0 0 16,0 0-16,0 0 0,-22 0 16,22 0-16,-21 0 0,21 0 0,-1 0 15,1 0-15,0 0 0,0 0 16,0 0-16,0 0 0,21-22 62,0 1-62,21 21 0,0-21 16,0 0-16,0 0 0,0 0 0</inkml:trace>
  <inkml:trace contextRef="#ctx0" brushRef="#br0" timeOffset="167687.75">6985 8361 0,'0'21'47,"0"0"-31,0 0-16,0 1 15,0 20-15,0-21 0,0 0 0,0 22 16,0-1-16,0 0 0,0 1 0,0-1 15,0 0-15,0 22 16,0-22-16,0 22 0,0-22 0,0 21 16,-21-20-16,21-1 0,0 0 0,-21 1 15,21-22-15,0 21 0,0-21 16,0 22-16,-22-22 0,22 0 0,-21 0 16,21 0-16,0 1 0,0-1 15,0 0-15,21-42 47,1 0-31,-1-1-16</inkml:trace>
  <inkml:trace contextRef="#ctx0" brushRef="#br0" timeOffset="168165.3">8361 8488 0,'0'0'0,"0"-21"0,0 0 16,0-1-16,0 44 47,0-1-31,0 0-16,0 0 0,0 0 0,0 22 15,0-1-15,0 0 0,-21 1 0,21-1 16,-22 21-16,22 1 0,0-22 15,-21 22-15,0-22 0,0 22 16,21-22-16,0 0 0,-21 1 0,0-22 16,21 21-16,-22-21 0,22 0 15,0 1-15,0-1 0,0 0 0,0 0 16,0 0-16,0 0 16,22-21 15,-1-21-16,0 21-15,0-21 0,-21 0 0</inkml:trace>
  <inkml:trace contextRef="#ctx0" brushRef="#br0" timeOffset="168628.02">9779 8467 0,'0'-21'32,"0"42"-1,0 0-31,0 0 0,0 0 16,0 22-16,-21-22 0,21 21 0,0 22 15,0-22-15,-21 0 0,21 22 16,0-22-16,-22 0 0,22 1 0,0-1 15,0 0-15,0-20 0,0 20 16,0-21-16,0 21 0,0-20 16,0-1-16,0 0 0,0 0 0,0 0 15,0 0-15,0 1 0,22-22 47,-1 0-47</inkml:trace>
  <inkml:trace contextRef="#ctx0" brushRef="#br0" timeOffset="170007.98">6308 9906 0,'0'0'0,"-22"0"32,1 0-32,0 0 0,0 0 15,0 21 1,21 0-16,0 1 16,0-1-16,-21 0 0,21 0 0,0 0 15,0 0-15,0 1 0,0 20 0,0-21 16,0 0-16,0 0 0,0 1 15,0-1-15,21 0 0,-21 0 0,21-21 16,0 21-16,0-21 0,0 0 16,1 0-16,-1 0 0,0 0 0,21 0 15,-21-21-15,22 0 0,-22 0 0,21 21 16,-21-21-16,22-22 0,-22 22 16,21 0-16,-21 0 0,-21-22 0,0 22 15,0-21-15,0 21 0,-21-22 16,0 22-16,-21 0 0,-1 0 15,1 0-15,0 0 0,-1 21 0,1 0 16,21 0-16,-21 0 0,20 0 16,-20 0-16,21 21 0,0-21 0,0 21 15,21 0-15,0 0 0,0 0 0,0 1 16,0 20-16,0-21 0,0 0 16,21 0-16,0 1 0,0-1 0,21 0 15,-20-21-15,20 21 0,0-21 16</inkml:trace>
  <inkml:trace contextRef="#ctx0" brushRef="#br0" timeOffset="170251.9">7662 9864 0,'0'21'31,"0"0"-31,0 0 0,-21-21 0,21 21 16,-21 1-16,21-1 0,0 0 16,-21 21-16,21-21 0,-21 1 15,-1-1-15,22 0 0,-21 0 0,21 21 0,-21-20 16,0-1-16,21 0 0,0 0 16,21-21-1</inkml:trace>
  <inkml:trace contextRef="#ctx0" brushRef="#br0" timeOffset="170664.36">8763 9758 0,'0'0'0,"0"-21"0,0 0 15,0-1 1,21 22-16,0 0 16,0 0-16,1 0 0,-1 0 15,0 0-15,0 0 0,0 22 16,0-1-16,1-21 0,-1 21 0,0 0 16,-21 0-16,0 0 0,0 1 15,0 20-15,0-21 0,-21 0 0,0 0 16,-1 1-16,-20-1 0,0 0 0,21 0 15,-22 0-15,1 0 0,0 1 16,20-1-16,1-21 0,0 21 16,0-21-16,0 0 0,21 21 15,21-21 1,0 0-16,0 0 16,0 0-16,22 0 0,-22 0 0,21-21 15,1 21-15,-1-21 0,0 21 0,1-21 16,-1 21-16,21-22 0,-20 1 15,-1 0-15,-21 0 0,22 0 16</inkml:trace>
  <inkml:trace contextRef="#ctx0" brushRef="#br0" timeOffset="171184.06">11345 8361 0,'0'0'0,"0"-21"15,0 42 17,0 0-32,0 0 0,0 22 0,0-22 15,0 21-15,-21 0 0,21 1 16,0 20-16,0 1 0,-21-22 0,21 22 16,0-1-16,0 1 0,-21-22 0,0 21 15,21-20-15,-22-1 0,22 0 16,0-20-16,-21 20 0,0-21 0,0 0 15,21 0-15,-21-21 0,21 22 16,-21-22-16,-1 21 0,1-21 0,0 0 16</inkml:trace>
  <inkml:trace contextRef="#ctx0" brushRef="#br0" timeOffset="171731.75">10266 9525 0,'0'0'0,"0"-21"47,21 21-47,0 0 0,0-21 15,0 0-15,1 21 0,-1 0 16,21 0-16,-21 0 0,0 0 0,1 0 15,-1 0-15,0 21 0,0-21 16,-21 21-16,0 0 0,0 0 0,0 0 16,0 22-16,0-22 0,-21 0 15,0 0-15,-22 22 0,22-22 0,0 0 16,0 0-16,0 0 0,0-21 0,-1 21 16,22 1-16,0-44 46,0 1-46,22 21 0,-1 0 0,0 0 16,0 0-16,0 0 0,0 0 16,1 0-16,20 0 0,-21 0 15,21 0-15,-20 0 0,20 0 0,-21 21 16,21-21-16,-20 22 0,-1-22 0,-21 21 16,0 0-16,0 0 15,0 0-15,-43 0 0,22-21 0,-21 22 16,0-1-16,-1 0 0,-20-21 15,20 21-15,1-21 0,0 0 0,-1 21 16,1-21-16,21 0 0,-21 0 0,20 0 16,1 0-16,21-21 15,0 0 1,21 0-16,1 0 0,-1-1 16,0 22-16</inkml:trace>
  <inkml:trace contextRef="#ctx0" brushRef="#br0" timeOffset="172548.29">11959 9483 0,'0'0'15,"-21"0"-15,21-21 0,-21-1 16,0 22-16,-1 22 31,22-1-31,0 0 0,-21 0 0,21 0 16,0 0-16,0 22 0,0-22 15,-21 21-15,21-21 0,-21 1 0,0 20 16,21-21-16,-21 0 0,21 0 0,-22 1 16,1-1-16,21 0 15,0 0-15,-21-21 0,0 0 16,21-21 15,0 0-31,21 0 0,0 21 16,0-22-16,1 22 0,-1-21 0,0 21 15,0 0-15,0 0 0,0 0 16,1-21-16,20 21 0,-21 0 0,0 0 16,22-21-16,-22 21 0,0 0 0,0-21 15,0 21-15,0-21 0,1 21 16,-22-22-16,0 1 0,0 0 16,0 0-16,0 0 15,0 0-15,-22-1 0,1 1 16,21 0-16,-21 0 0,0 21 15,21-21-15,0 42 16,0 0 0,-21 0-16,21 0 0,0 22 0,0-22 15,0 0-15,0 21 0,0 1 16,0-22-16,-21 0 0,21 21 0,-22-20 16,22-1-16,0 0 0,0 0 0,0 0 15,0 0-15,22-21 31,-1-21-31,0 0 16,0 0-16</inkml:trace>
  <inkml:trace contextRef="#ctx0" brushRef="#br0" timeOffset="172830.12">12996 8424 0,'-21'64'31,"21"-22"-15,-21 1-16,21-1 0,0 21 0,-21 1 16,0-22-16,-1 22 0,22-1 0,-21-20 15,0-1-15,21 21 0,0-20 16,-21-22-16,0 21 0,21-21 0,0 22 15,0-22-15,0 0 0,0 0 0,0 0 16</inkml:trace>
  <inkml:trace contextRef="#ctx0" brushRef="#br0" timeOffset="173391.84">13208 9419 0,'21'21'32,"0"-21"-32,0 0 0,22 0 15,-22 0-15,21 0 0,1 0 16,-1 0-16,0 0 0,1 0 0,-22 0 15,21 0-15,-21 0 0,0 0 0,1 0 16,-22-21 0,-22 21-1,1 0-15,-21 0 0,21 0 16,-22 0-16,1 0 0,0 0 16,-1 0-16,1 0 0,0 0 0,21 0 15,-1 0-15,-20 21 0,21-21 0,0 0 16,0 0-16,21 22 15,-22-22-15,22 21 16,0 0 0,22-21-16,-1 0 0,0 21 15,0-21-15,0 0 0,22 21 0,-22-21 16,21 0-16,0 21 0,-20 1 16,20-22-16,0 21 0,-21-21 0,22 21 15,-22-21-15,0 21 0,0 0 0,0-21 16,1 21-16,-22 1 0,0-1 15,0 0-15,0 0 0,-22-21 16,1 21-16,-21-21 0,21 21 0,-22-21 16,1 22-16,0-22 0,-1 21 15,1-21-15,-21 0 0,20 0 0,1 0 16,21 0-16,0 0 0,-22 0 16,22 0-16,21-21 0,0-1 15,0-20-15,0 21 0,21-21 16,0 20-16</inkml:trace>
  <inkml:trace contextRef="#ctx0" brushRef="#br0" timeOffset="173676.67">14182 8467 0,'0'0'0,"-43"21"31,22 0-31,21 21 16,-21-20-16,21 20 0,0 21 0,0-20 15,0 20-15,0 1 0,0-1 0,0-20 16,-21 20-16,21-21 0,0 1 16,0-1-16,0 0 0,0-20 0,-21-1 15,21 0-15,-22 21 0,22-21 16,-21 1-16,21-1 15</inkml:trace>
  <inkml:trace contextRef="#ctx0" brushRef="#br0" timeOffset="174110.43">14563 9398 0,'0'0'0,"-22"0"0,1 0 0,0 21 0,0-21 0,0 21 16,0 1-16,-1-1 0,1 0 16,0 21-16,0-21 15,0 22-15,0-22 0,-1 21 0,1-21 16,21 22-16,-21-22 0,21 0 15,0 21-15,0-20 0,0-1 0,21 0 16,0 0-16,1-21 0,-1 21 0,0-21 16,21 0-16,-21 0 0,22 0 15,-22 0-15,21 0 0,-21 0 0,1 0 16,20 0-16,-21-21 0,0 21 0,-21-21 16,0 0-16,21 21 0,-21-21 15,0-1-15,0 1 0,-21 21 16,0 0-16,0 0 0,0 0 15,0 0-15,-22 0 0,22 0 16,-21 0-16,21 0 0,-1 0 0,1 0 16,0 0-16,0 0 0,42 0 31,-21-21-31,42 0 0,-20 0 16,-1 21-16</inkml:trace>
  <inkml:trace contextRef="#ctx0" brushRef="#br0" timeOffset="174412.25">15536 8403 0,'0'0'0,"0"-21"0,0 0 31,0 42-16,0 0-15,0 0 0,0 22 16,-21-22-16,21 21 0,0 1 0,0 20 16,0-21-16,0 22 0,0-1 0,-21 1 15,21-1-15,0 1 0,-21-22 16,21 1-16,-21-1 0,21 0 0,0 1 16,0-22-16,0 0 0,0 0 15,0 0-15,0 0 0,0 1 16</inkml:trace>
  <inkml:trace contextRef="#ctx0" brushRef="#br0" timeOffset="174883.99">15663 9589 0,'0'0'0,"21"21"16,1-21-16,-1 0 15,0 0-15,21 0 0,-21 0 16,22 0-16,-22 0 0,21 0 0,1-21 15,-1-1-15,-21 22 0,21-21 16,-20 21-16,20-21 0,-21 21 16,0-21-16,-21 0 0,0 0 15,0-1-15,-21 22 16,0 0-16,0 0 16,0 0-16,-1 22 15,1-22-15,0 42 0,0-21 0,21 0 16,0 22-16,-21-22 0,0 21 0,21 0 15,-22 1-15,22-22 0,0 21 16,0-21-16,0 22 0,0-22 0,0 0 16,0 0-16,0 0 0,0 1 15,0-1-15,0 0 0,-21-21 47,0-21-47,0 0 16</inkml:trace>
  <inkml:trace contextRef="#ctx0" brushRef="#br0" timeOffset="175051.89">15579 9885 0,'21'0'31,"0"21"-31,0-21 16,0 0-16,0 0 0,22 0 0,-22 0 15,21 0-15,1 0 0,-22 0 16,21 0-16,-21-21 0,22 21 0,-1-21 15,0 0-15,-21-1 0,22 1 16,-1 0-16,0 0 0</inkml:trace>
  <inkml:trace contextRef="#ctx0" brushRef="#br0" timeOffset="175357.01">16976 8403 0,'0'64'16,"-22"-22"-16,22-21 15,-21 22-15,21-1 0,-21 21 16,21 1-16,0-22 0,0 22 0,0-1 15,0 1-15,0-22 0,0 22 16,0-22-16,0 0 0,0-21 0,0 22 16,0-22-16,0 0 0,0 21 0,0-20 15,0-1-15,0 0 16,0 0-16,21 0 0</inkml:trace>
  <inkml:trace contextRef="#ctx0" brushRef="#br0" timeOffset="176139.58">17462 9673 0,'0'0'0,"-21"0"0,0 0 0,0 0 16,0 0-16,0-21 0,-1 21 0,1-21 15,21 0-15,-21 0 0,21-1 16,0 1-16,21 0 16,0 0-16,1 0 0,-1 0 0,21-1 15,0 22-15,1-21 0,-1 0 16,0 21-16,1 0 0,-1-21 16,0 21-16,-20 0 0,-1 0 0,0 0 15,-21 21-15,0 0 16,0 0-16,-21 22 0,0-22 15,-1 0-15,-20 21 0,0 1 0,-1-22 16,1 21-16,0 1 0,-1-22 16,22 21-16,-21-21 0,21 0 0,21 22 15,0-22-15,0 0 0,0 0 16,21 0-16,0-21 0,0 0 16,0 0-16,22 0 0,-1 0 0,-21 0 15,22 0-15,-22 0 0,21 0 16,-21 0-16,0-21 0,1 21 15,-1-21-15,-21 0 0,0 0 16,0 0-16,0-1 0,0 1 0,-21-21 16,-1 21-16,1 0 0,0-1 0,-21 22 15,21-21-15,-22 0 0,22 21 16,0 0-16,0 0 0,0 0 0,21-21 16,-22 21-16,22-21 15,22 0-15,-1 21 0,0-22 16,21 1-16</inkml:trace>
  <inkml:trace contextRef="#ctx0" brushRef="#br0" timeOffset="176435.41">18436 8403 0,'0'-21'0,"0"42"0,-21-42 16,0 21-16,21 21 16,-21 22-16,21-22 0,-22 21 15,22-21-15,0 22 0,0-1 0,0 21 16,0-20-16,0 20 0,0 1 16,0-22-16,0 22 0,0-22 15,0 21-15,-21-20 0,21-1 16,-21-21-16,21 22 0,0-22 0,0 0 15,0 21-15,0-21 0,0 1 16</inkml:trace>
  <inkml:trace contextRef="#ctx0" brushRef="#br0" timeOffset="176928.13">18711 9589 0,'21'-22'0,"-42"44"0,64-44 16,-43 1-16,21 0 0,0 0 16,-21 0-16,0 0 15,0-1-15,-21 22 0,0 0 16,-1 0-16,1 0 0,-21 0 15,21 0-15,-22 0 0,22 0 0,-21 0 16,21 22-16,0-22 0,-1 21 0,1 0 16,0-21-16,21 21 0,-21 0 15,21 0-15,21 1 16,0-22 0,0 0-16,1 0 0,-1 0 0,0 0 15,0 0-15,21 0 0,-20 0 0,-1-22 16,0 22-16,0-21 0,0 21 15,0-21-15,1 21 0,-22 21 32,0 0-32,0 1 15,0-1-15,-22 0 0,22 0 16,-21 21-16,0-20 0,21-1 0,0 21 16,-21-21-16,21 0 0,-21 1 0,21-1 15,0 0-15,0 0 16,0 0-16,0 0 15,21-21 1</inkml:trace>
  <inkml:trace contextRef="#ctx0" brushRef="#br0" timeOffset="189540.45">6138 8911 0,'0'-21'15,"0"0"-15,0 0 16,-21 42 31,21 0-47,0 0 16,-21 22-16,21-22 0,-21 21 0,21-21 15,0 22-15,0-22 0,0 21 16,-21-21-16,21 0 0,0 22 0,-22-22 15,22 0-15,0 0 0,-21-21 16,21 21-16,0 1 0,0-44 47,21 1-47,-21 0 16,22 0-16,-22 0 0,0 0 0,0-22 0,0 22 15,21-21-15,-21 21 16,0-22-16,0 1 0,21 21 0,-21-22 15,0 22-15,0-21 0,0 21 16,0 0-16,21 21 0,-21 21 16,21 0-16,0 0 15,-21 0-15,22 22 0,-22-22 0,21 21 16,0 0-16,-21-20 0,0 20 0,0-21 16,0 0-16,21 22 0,-21-22 15,0 0-15,0 0 0,0 0 0,0 0 16,0 1-16,0-1 15,-21-21-15,0 0 16</inkml:trace>
  <inkml:trace contextRef="#ctx0" brushRef="#br0" timeOffset="189700.36">5884 9271 0,'0'0'15,"0"-21"-15,21 21 16,1 0-16,-1 0 0,21 0 15,-21-21-15,22 21 0,-1 0 0,0-21 16,22 21-16,-22-22 0,0 1 16,22 21-16,-1-21 0,1 0 15,-1 0-15</inkml:trace>
  <inkml:trace contextRef="#ctx0" brushRef="#br0" timeOffset="190340.29">7726 8678 0,'0'22'15,"-21"-22"-15,-1 42 16,1-21-16,21 0 0,-21 0 16,21 22-16,0-22 0,-21 21 0,21-21 15,-21 22-15,21-22 0,-21 0 16,21 21-16,0-20 0,-22-1 15,22 0-15,-21 0 0,21 0 0,-21-21 16,21 21-16,0 1 0,0-44 31,0 1-31,0 0 16,0 0-16,0 0 0,0 0 16,0-1-16,0-20 0,0 21 0,21-21 15,-21-1-15,0 22 0,0-21 0,21-1 16,-21 22-16,22 0 0,-22 0 15,21 0-15,0 0 0,0 21 16,0 0-16,0 0 0,22 0 0,-22 0 16,0 0-16,0 0 0,0 0 15,1 0-15,-22 21 0,0 0 16,0 0-16,-22 0 0,1 0 16,-21 1-16,21 20 0,-22-21 0,1 0 15,21-21-15,-21 21 0,-1 1 0,22-22 16,0 0-16,0 0 0,42 0 31,0 0-31,43 0 16,-43 0-16,21 0 0,0 0 0,-20 0 15,20 21-15,0-21 0,-21 21 16,22 0-16,-22-21 0,0 21 16,-21 0-16,0 1 0,0-1 15,0 0-15,-21 0 0,-21-21 0,20 21 16,-20 0-16,0 1 0,-22-1 15,22-21-15,0 21 0,-1-21 0,1 21 16,0-21-16,-1 0 0,22 0 16,0 0-16,0 0 0,21-21 15,42 0-15,-21 0 16</inkml:trace>
  <inkml:trace contextRef="#ctx0" brushRef="#br0" timeOffset="190632.12">8953 8594 0,'0'0'0,"-105"0"15,83 0 1,1 21-16,0 0 0,-21 0 0,21 0 0,-1 1 15,1 20-15,21-21 16,-21 0-16,21 22 0,-21-22 0,21 21 16,0-21-16,0 0 0,0 1 0,0-1 15,21 0-15,0 0 0,0 0 16,22-21-16,-22 0 0,21 21 0,1-21 16,-1 0-16,21 0 0,-20 0 15,-1-21-15,22 21 0,-22-21 0</inkml:trace>
  <inkml:trace contextRef="#ctx0" brushRef="#br0" timeOffset="191083.86">10202 8721 0,'0'0'16,"0"-21"-16,-21-22 15,21 86 1,0-22 0,0 0-16,0 21 0,0 1 15,0-22-15,0 21 0,0 0 0,0-20 16,0 20-16,0-21 0,0 0 0,-21 22 15,21-22-15,-21-21 16,21 21-16,-21 0 0,21-42 31</inkml:trace>
  <inkml:trace contextRef="#ctx0" brushRef="#br0" timeOffset="191367.7">10012 8657 0,'0'-21'0,"0"42"0,0-63 0,0 21 0,21 21 16,0-21-16,0 21 15,22 0-15,-1-22 0,0 22 0,1 0 16,-1 0-16,21 0 0,-20 22 0,20-22 16,-20 21-16,20 0 0,-21 21 15,22-21-15,-22 22 0,-21-1 0,22-21 16,-22 22-16,-21-1 0,0-21 15,0 21-15,-42-20 0,-1 20 0,1-21 16,0 0-16,-22 0 0,1 1 0,-1-1 16,1 0-16,-1 0 0,1-21 15,-1 21-15,22-21 0,-1 0 0,1 0 16,21 0-16,0 0 0,21-21 16,0 0-16,0 0 15</inkml:trace>
  <inkml:trace contextRef="#ctx0" brushRef="#br0" timeOffset="191944.71">11917 8657 0,'0'0'0,"0"-21"0,-21-21 31,-1 42-31,1 0 0,0 21 16,0 0-16,0 0 16,21 22-16,-21-1 0,21 0 15,-22 1-15,22-1 0,-21 0 0,21-21 16,0 22-16,0-1 16,0-21-16,0 22 0,0-22 0,21 0 15,1 0-15,-1 0 0,0-21 16,0 0-16,21 0 0,-20 0 15,20 0-15,-21 0 0,21 0 0,-20 0 16,20-21-16,-21 0 0,21 0 16,-20 0-16,-1-1 0,0 1 0</inkml:trace>
  <inkml:trace contextRef="#ctx0" brushRef="#br0" timeOffset="192151.58">11959 8911 0,'0'0'0,"21"0"31,0 0-31,1 0 0,-1 0 0,0-21 16,0 21-16,0-21 0,0 21 16,1-21-16,-1 21 0,0 0 0,0-21 15,-21-1-15,21 22 0,-21-21 0,0 0 16,0 0-1</inkml:trace>
  <inkml:trace contextRef="#ctx0" brushRef="#br0" timeOffset="192299.5">12023 8657 0,'0'0'0,"-22"-21"32,44 0-17,-1 21-15,0 0 0,0 0 16,0 0-16,0 0 0,22 0 15,-1 0-15,0 0 0,1 0 0,-1 0 16,22-21-16,-22 21 0</inkml:trace>
  <inkml:trace contextRef="#ctx0" brushRef="#br0" timeOffset="192587.33">13716 8678 0,'-21'0'0,"42"0"0,-63 0 0,20 0 15,1 0-15,21 22 0,-21-22 0,21 21 16,-21 0-16,21 0 0,-21 0 16,21 0-16,0 1 0,0 20 0,0-21 15,0 0-15,-21 22 0,21-22 16,-22 0-16,22 0 0,0 0 0,0 0 15,0 1-15,-21-1 0,21 0 16,21-42 15,-21 0-15</inkml:trace>
  <inkml:trace contextRef="#ctx0" brushRef="#br0" timeOffset="192784.22">13589 8657 0,'-21'0'0,"42"0"0,-42-21 16,42 21-1,0 0-15,0 0 16,0 0-16,1 0 16,-1 0-16,0 0 0,0 0 0,0 0 15,0 0-15,1 0 0,-1 0 0,0 0 16,-21 21-1</inkml:trace>
  <inkml:trace contextRef="#ctx0" brushRef="#br0" timeOffset="192956.12">13293 8954 0,'0'0'0,"0"21"0,21-21 15,0 0-15,21 0 16,-21 21-16,22-21 0,-22 0 0,21 0 15,1 0-15,-1 0 0,0 0 16,-21 0-16,22 0 0,-1 0 0,0-21 16,-20 21-16,20 0 0,-21-21 0,0 21 15,0 0-15</inkml:trace>
  <inkml:trace contextRef="#ctx0" brushRef="#br0" timeOffset="193591.76">14817 8573 0,'0'-22'0,"0"44"0,0-65 0,-22 43 16,1-21-16,0 21 16,0 0-16,0 0 15,0 0-15,-1 0 0,1 21 16,0 0-16,-21 1 0,21-1 0,-1 21 16,-20 0-16,21-20 0,0 20 15,0 0-15,-1 1 0,1-1 0,21 0 16,0 1-16,0-1 0,0-21 0,0 0 15,0 22-15,21-43 0,22 21 16,-22 0-16,0-21 0,21 0 0,1 0 16,-22 0-16,21 0 0,1 0 15,-22 0-15,21 0 0,-21-21 0,22 0 16,-22-1-16,0 1 0,0 0 16,0 0-16,-21 0 15,0 0-15,0-1 0,0 1 0,-21 0 0,0 21 16,0-21-16,-22 21 15,1 0-15,21 0 0,-21-21 0,-1 21 16,22 0-16,-21 0 0,21 0 16,42 0-1,0 0 1,0 0-16,21 21 0,-20 0 16,-1-21-16,0 21 0,0 0 0,21 1 15,-42 20-15,22-21 0,-1 0 16,-21 22-16,21-22 0,-21 21 15,0-21-15,0 22 0,0-22 0,0 0 16,0 21-16,0-21 0,0 1 16,0-1-16,0 0 0,0 0 0,0 0 15,0 0-15</inkml:trace>
  <inkml:trace contextRef="#ctx0" brushRef="#br0" timeOffset="193860.43">16044 8509 0,'-106'64'31,"85"-22"-31,21-21 0,0 21 0,-21 1 15,0-22-15,21 21 0,0 1 16,0-1-16,0-21 0,0 21 0,0-20 16,0 20-16,0-21 0,0 0 15,0 0-15,21-42 32,0 0-32</inkml:trace>
  <inkml:trace contextRef="#ctx0" brushRef="#br0" timeOffset="194060.32">16277 8551 0,'0'0'0,"0"-21"0,21 21 0,-21 21 15,0 1 1,0-1-16,-21 0 0,0 0 0,21 0 16,-21 22-16,21-22 0,0 21 15,0-21-15,-21 22 0,21-22 0,0 0 16,0 0-16,0 0 0,0 0 15,0 1-15</inkml:trace>
  <inkml:trace contextRef="#ctx0" brushRef="#br0" timeOffset="194220.22">16002 8805 0,'0'0'0,"0"-21"16,21 21 0,0-21-16,22 21 15,-22-21-15,21 21 0,22-21 0,-22 0 16,43 21-16,-22-22 0</inkml:trace>
  <inkml:trace contextRef="#ctx0" brushRef="#br0" timeOffset="194480.07">17907 8488 0,'0'-21'31,"0"42"-31,0 0 16,-21-21-16,21 21 0,-21 0 15,21 1-15,-22-1 0,22 0 0,0 0 16,0 0-16,-21 0 0,21 1 0,-21-22 16,21 21-16,0 0 0,-21 0 15,21 0-15</inkml:trace>
  <inkml:trace contextRef="#ctx0" brushRef="#br0" timeOffset="194655.97">17505 8890 0,'0'0'0,"-21"21"0,-1 0 0,1 1 16,21-1-16,0 0 0,0 0 15,21-21 1,1 0-16,-1 21 0,21-21 0,-21 0 16,22 0-16,-1 0 0,0 0 0,1 0 15,-22-21-15,21 21 0,0-21 16,1 0-16,-22 0 0,0-1 0,21 1 15,-20-21-15</inkml:trace>
  <inkml:trace contextRef="#ctx0" brushRef="#br0" timeOffset="194815.88">17759 8509 0,'0'0'16,"-43"0"-16,1 0 0,0 0 0,21 0 0,-1 0 15,1 0-15,0 0 16,42 0-1,22 0-15,-22 0 16,21 0-16,0-21 0,1 21 0,-1-21 16,0 21-16,1 0 0</inkml:trace>
  <inkml:trace contextRef="#ctx0" brushRef="#br0" timeOffset="195063.65">18605 8509 0,'22'0'31,"-1"0"-31,21 0 0,-21 0 0,0 0 16,22 0-16,-1 0 0,-21 0 15,22 0-15,-1 0 0,-21 0 0,21 0 16,-20 0-16,20 0 15,-21 0-15,0 0 0</inkml:trace>
  <inkml:trace contextRef="#ctx0" brushRef="#br0" timeOffset="195339.49">18796 8551 0,'0'0'0,"-21"22"31,21-1-31,0 0 16,0 0-16,0 0 15,0 0-15,0 1 0,21-1 0,-21 0 16,21 0-16,-21 0 0,0 0 16,0 22-16,0-22 0,0 0 0,0 0 15,0 0-15,0 1 0,0-1 16,0 0-16,-21 0 0,0 0 0,0-21 15,-1 21-15,1-21 0,0 22 16,0-22-16,0 0 0,-22 0 0,22 0 16,0 0-16,-21 0 0,21 0 15,-1-22-15,1 1 0,0 21 0,0-21 16</inkml:trace>
  <inkml:trace contextRef="#ctx0" brushRef="#br0" timeOffset="207909.05">19516 8657 0,'0'0'16,"0"-21"-16,0 0 15,0 0 17,0 42 15,21 0-32,-21 0-15,0 0 0,0 1 16,0-1-16,0 21 0,0-21 15,0 22-15,0-22 0,0 0 0,0 21 16,0-21-16,0 1 0,0-1 16,0 0-16,-21 0 0,21 0 0,0 0 15,0 1-15,0-1 16,0-42 46,0-1-62</inkml:trace>
  <inkml:trace contextRef="#ctx0" brushRef="#br0" timeOffset="208460.75">19918 8594 0,'-21'0'16,"-1"0"-16,1 21 16,0-21-16,21 21 0,-21-21 15,0 21-15,0-21 0,-1 21 0,1-21 16,0 22-16,0-22 0,0 21 15,0 0-15,-1-21 16,1 0-16,21 21 0,-21-21 16,21 21 46,0 0-46,21-21-16,-21 22 0,21-22 15,-21 21-15,22-21 0,-1 21 16,-21 0-16,21-21 0,0 21 0,0 0 16,0 1-16,-21-1 15,22-21-15,-1 21 0,-21 0 0,21 0 16,0 0-16,0 1 16,-21-1-1,21-21-15,-21 21 16,0-42 46,22 0-62</inkml:trace>
  <inkml:trace contextRef="#ctx0" brushRef="#br0" timeOffset="209703.94">19219 8065 0,'0'0'0,"0"-22"47,21 22-47,1 0 15,-1 0 1,-21-21-16,21 21 16,0 0-1,0 0 48,0 0-63,1 0 15,-1 0-15,0 0 16,0 0-16,0 0 16,0 0-16,1 0 15,-1 0-15,0 0 0,21 0 0,-21 0 16,1 0-16,20 0 0,-21 0 16,21 0-16,-20 0 0,20 0 0,-21 0 15,21 0-15,-20 0 16,20 0-16,-21 0 0,0 0 0,0 0 15,22 0-15,-22 0 0,0 0 16,0 0-16,0 0 0,1 0 16,-1 0-16,0 0 0,0 21 15,0-21-15,0 0 0,1 0 16,-1 0-16,0 0 0,0 0 16,0 0-16,0 0 0,1 0 15,-1 0-15,0 22 16,0-22-16,0 0 0,0 0 0,1 0 0,-1 0 15,0 21-15,0-21 0,0 0 16,0 0-16,1 21 16,-1-21-16,0 0 0,0 0 15,21 0-15,-20 0 0,-1 21 0,0-21 16,0 0-16,0 0 0,0 0 16,1 0-16,-1 0 0,0 0 0,21 0 15,-21 21-15,1-21 0,-1 0 16,0 0-16,0 0 0,0 0 15,-42 0 17,0 0-32,-21 0 15,-1 0-15</inkml:trace>
  <inkml:trace contextRef="#ctx0" brushRef="#br0" timeOffset="213160.35">19240 8022 0,'22'0'16,"-1"0"-16,0 0 16,0 0-16,0 0 0,22 0 15,-22 0-15,21 0 0,0 0 0,1 0 16,20 0-16,-20 0 0,-1 0 15,21 0-15,-20 0 0,-1 0 0,22 0 16,-22 0-16,0 0 0,22 0 16,-22 0-16,22 0 0,-22 0 0,21 0 15,1 0-15,-1 21 0,22-21 16,-21 22-16,20-22 0,1 21 0,0-21 16,-1 21-16,1-21 0,-22 21 15,1-21-15,21 21 0,-22-21 16,1 0-16,-1 21 0,1-21 15,-1 22-15,1-22 0,-1 0 0,1 21 16,20-21-16,-20 0 0,-1 21 16,1-21-16,-1 0 0,-20 0 0,20 21 15,-21-21-15,22 0 0,-22 0 0,1 0 16,-1 0-16,0 0 0,1 21 16,20-21-16,-21 0 0,1 0 0,-1 0 15,22 0-15,-22 0 0,0 0 16,1 0-16,20 0 0,-21 0 0,1 0 15,-1 0-15,0 0 16,1 0-16,-1 0 0,0 0 0,-20 0 16,20 0-16,0 0 0,-21 0 15,22 0-15,-22 0 0,21 0 0,-21 0 16,22 0-16,-22 0 0,21 0 16,1 0-16,-22 0 0,21 0 0,-21 0 15,22 0-15,-1 21 0,-21-21 16,21 0-16,1 0 0,-22 0 0,21 0 15,-21 0-15,1 0 0,-1 0 16,0 0-16,0 0 0,0 0 0,0 0 16,1 0-1,-1 0-15,0 0 16,0-21 0,0 21-16,0 0 0,1 0 15,-1 0-15,0 0 16,0 0-16,0 0 0,0 0 15,1 0-15,-1 0 16,0 0-16,0 0 16,0 0-16,0 0 15,1 0 1,-22 21 31,0 1-32,0-1 1,0 0-16,0 0 0,0 0 16,0 0-16,0 1 0,0-1 15,0 0-15,0 0 0,0 0 16,0 0-16,0 1 0,0 20 0,0-21 16,0 21-16,0-20 0,0 20 0,0 0 15,0 1-15,0-1 16,0 0-16,21 1 0,-21-1 0,0 0 0,21 1 15,-21-1-15,0-21 16,0 21-16,0 1 0,0-22 0,0 0 16,0 21-16,0-20 0,0-1 0,0 0 15,0 0-15,0 0 16,0 0-16,0 1 0,0-1 16,-21-21-16,21 21 15,-21-21-15,-1 21 0,1 0 16,0-21-16,0 0 15,0 0-15,0 0 0,-1 0 0,-20 0 16,21 0-16,-21 0 0,-1 0 0,1 0 16,-22 0-16,22 0 15,-21 0-15,-1 0 0,1-21 0,-1 0 16,1 21-16,-1 0 0,1 0 16,-22-21-16,21 21 0,1 0 0,-22 0 15,1-21-15,-1 21 0,-21 0 0,0 0 16,22-22-16,-22 22 0,21 0 15,-21-21-15,22 21 0,-1-21 0,0 21 16,1 0-16,20 0 0,-21 0 16,22 0-16,-22 0 0,22-21 0,-22 21 15,22 0-15,-22 0 0,21 0 0,-20 0 16,20 0-16,-20 0 0,-1 0 16,0 0-16,1 0 0,-1 0 15,0 0-15,-21 0 0,22 0 16,20 0-16,-20 0 0,20 0 0,1 0 15,-1 0-15,22 0 0,-1 0 0,1 0 16,0 0-16,-1 0 0,1 0 16,0 0-16,-1 0 0,-20 0 0,21 0 15,-22 0-15,22 0 0,-22 0 16,1 0-16,20 0 0,-20 0 0,21 0 16,-22 0-16,22 0 0,-1 0 0,22 0 15,-21 0-15,21 0 0,0 0 16,-22 0-16,22 0 0,0 0 15,0 0-15,0 0 16,-1 0-16,1 0 0,0 0 16,0 0-16,0 0 0,0 0 15,-1 0-15,1 0 16,0 0-16,21-21 16,-21 0-1,0 21 1,21-22-16,0 1 15,0 0-15,-21 21 0</inkml:trace>
  <inkml:trace contextRef="#ctx0" brushRef="#br0" timeOffset="213649.46">20383 8149 0,'22'0'15,"-1"0"-15,0 0 16,0 0 0,0 21-16,-21 1 0,21 20 15,-21-21-15,0 0 0,0 22 16,0-1-16,0 0 0,0 1 0,0-1 15,0 0-15,0 22 16,0-22-16,0 43 0,0-22 0,0 1 16,0-1-16,-21 1 0,21-1 0,-21-20 15,21 20-15,0-21 0,-21-20 16,21 20-16,0-21 0,0 21 0,0-20 16,0-1-16,0 0 0</inkml:trace>
  <inkml:trace contextRef="#ctx0" brushRef="#br0" timeOffset="214072.35">21484 8192 0,'0'21'15,"0"0"-15,0 0 16,0 0-16,0 0 0,0 1 0,0 20 16,0 0-16,0 1 0,0-22 15,0 21-15,0 22 0,0-22 0,0 21 16,0-20-16,0 20 0,0 1 0,-21-22 16,21 22-16,0-22 0,-21 0 15,21 1-15,0-1 0,0 0 0,0-21 16,0 1-16,0-1 0,0 0 15,0 0-15,0 0 16,21-21-16,0 0 16,0 0-1</inkml:trace>
  <inkml:trace contextRef="#ctx0" brushRef="#br0" timeOffset="214508.41">22712 8319 0,'0'0'0,"21"0"0,-21 21 31,0 0-31,0 0 0,0 0 16,0 0-16,0 22 0,0-22 0,0 21 16,-21 1-16,0 20 15,-1-21-15,22 22 0,0-1 0,0-20 16,-21 20-16,21 1 0,0-22 0,0 0 15,0 1-15,-21-1 0,21 0 16,0-20-16,0 20 0,0-21 0,0 0 16,0 0-16,0 1 0,0-1 15,0 0 1,0-42 15,0 0-31,21 21 16</inkml:trace>
  <inkml:trace contextRef="#ctx0" brushRef="#br0" timeOffset="-214584.53">23558 8340 0,'0'0'0,"0"21"0,0 0 15,0 0-15,0 22 0,0-22 16,0 0-16,0 21 0,0-21 0,0 22 15,0-1-15,0 0 0,0 22 16,0-22-16,0 22 0,0-22 0,0 22 16,0-22-16,0 21 0,0-20 0,0-1 15,0 0-15,0-20 0,0 20 16,0-21-16,-21 21 0,21-20 0,0-1 16,0 0-16,0 0 15,0 0-15,0 0 16</inkml:trace>
  <inkml:trace contextRef="#ctx0" brushRef="#br0" timeOffset="-214088.03">19770 9419 0,'0'0'0,"0"21"0,0 1 16,0-1-16,0 0 0,0 0 0,0 21 15,0-20-15,0 20 0,0-21 16,0 0-16,0 22 0,0-22 0,0 0 16,0 0-16,-22 0 0,22 0 15,0 1-15,22-22 31,-1 0-31</inkml:trace>
  <inkml:trace contextRef="#ctx0" brushRef="#br0" timeOffset="-213712.25">20786 9589 0,'0'0'0,"21"0"31,0 0-31,0 0 16,0 0-16,0 0 0,1 0 16,-22 21-16,21 0 0,-21 0 15,0 0-15,0 22 0,0-22 16,-21-21-16,-1 21 0,-20 0 15,21 0-15,-21 0 0,-22 1 0,22-22 16,21 21-16,-22 0 0,1-21 16,21 0-16,21 21 15,-21-21-15,42 0 16,0 0 0,0 0-16,21 0 0,-20 0 0,20 0 15,0 0-15,1 0 0,-1 0 16,0 0-16,1 0 0,-1-21 0,21 21 15,-20-21-15,20 0 0</inkml:trace>
  <inkml:trace contextRef="#ctx0" brushRef="#br0" timeOffset="-213259.26">21802 9546 0,'0'0'0,"-22"0"15,1 0-15,0 0 0,21 21 16,21-21 15,0 0-31,1 0 16,-1 0-16,0 0 16,-21 22-16,0-1 15,0 0 1,-21-21-16,0 21 0,-1-21 0,1 21 15,0-21-15,0 21 16,0-21-16,0 0 0,21 22 0,-22-22 16,22 21-16,0 0 15,22-21-15,-1 0 16,0 0-16,0 0 0,21 21 0,-20-21 16,-1 0-16,21 0 0,-21 21 15,0-21-15,1 21 0,-1-21 0,0 22 16,0-1-16,-21 0 15,0 0-15,-21 0 0,-21 0 16,20-21-16,-20 22 0,0-22 0,-1 0 16,1 21-16,0-21 15,-1 0-15,1 0 0,21 21 0,0-21 16,42 0 0</inkml:trace>
  <inkml:trace contextRef="#ctx0" brushRef="#br0" timeOffset="-212836.4">22839 9673 0,'-106'0'16,"85"21"-1,0 1-15,-1-22 0,22 21 0,0 0 16,-21 0-16,21 0 0,0 0 16,0 1-16,0-1 0,0 0 0,0 0 15,0 0 1,21-21-16,1 0 0,-1 0 0,0 0 16,0 0-16,0 0 15,22 0-15,-22 0 0,0 0 0,0-21 16,0 21-16,0-21 0,1 0 0,-1 21 15,-21-21-15,21 21 16,-21 21 15,0 0-31,-21 0 0,21 21 16,-21-20-16,-1-1 0,1 0 0,21 0 16,-21-21-16,21 21 0,0 0 15,0 1-15,42-22 16,-20 0-16,20 0 15,-21 0-15,21 0 0</inkml:trace>
  <inkml:trace contextRef="#ctx0" brushRef="#br0" timeOffset="-212364.87">23855 9864 0,'21'0'31,"0"-21"-31,0 21 16,0 0-16,1 0 0,-1-22 15,0 22-15,0 0 0,0 0 0,0-21 16,1 21-16,-1 0 0,-21-21 16,0 0-1,-21 21-15,-1-21 16,1 21-16,0 0 0,0 0 15,-21 0-15,20 0 0,-20 0 0,21 0 16,0 21-16,-22 0 0,22 0 16,21 0-16,0 1 0,0-1 15,0 0-15,0 0 0,0 0 0,21 0 16,1 1-16,-1-22 0,0 21 16,0 0-16,0-21 0,0 21 0,1-21 15,-1 21-15,0-21 0,0 21 16,-21 1-1,0-1-15,-21-21 16,0 21-16,0-21 16,-1 21-16,-20-21 0,21 0 0,0 0 15,-22 21-15,22-21 0,0 0 16,0 0-16,0 0 16,0 0-1,-1 0-15,1 0 0</inkml:trace>
  <inkml:trace contextRef="#ctx0" brushRef="#br0" timeOffset="-164244.87">1545 10710 0,'0'-21'16,"0"42"15,21 1-15,0-1-16,1 0 0,-1 21 15,0-21-15,0 22 0,0-1 16,-21-21-16,21 22 0,1-1 0,-22 0 15,0 22-15,0-22 0,0 0 16,0 1-16,0 20 0,0-20 0,0-22 16,0 21-16,0 0 0,0-20 15,0-1-15,0 0 0,0 0 16,21-21 0,-21-21-1,21 0-15,-21 0 0</inkml:trace>
  <inkml:trace contextRef="#ctx0" brushRef="#br0" timeOffset="-163964.6">2011 10668 0,'0'-21'16,"0"42"-16,0-63 0,0 21 0,0 42 31,0 0-31,-21 21 15,21-21-15,-22 22 0,1-1 16,21 0-16,-21 1 0,0-1 0,0 22 16,0-22-16,-1 0 0,-20 22 15,21-22-15,0 22 0,0-22 0,-1 0 16,1 1-16,0-1 0,21-21 16,-21 0-16,21 0 0,0 1 0,0-1 15,21-21 1,0-21-16,0-1 15</inkml:trace>
  <inkml:trace contextRef="#ctx0" brushRef="#br0" timeOffset="-163555.79">2053 11324 0,'42'21'32,"-20"-21"-32,-1 0 0,0-21 15,0 21-15,0-21 0,0 0 0,1 0 16,-1 0-16,-21-1 16,21 1-16,-21 0 0,21 0 0,-21 0 15,0 0-15,0-1 0,0 1 16,0 0-16,-21 21 15,0 0-15,0 0 0,-1 0 16,1 21-16,0-21 0,0 21 0,0 22 16,0-22-16,21 21 0,-22-21 15,1 22-15,21-1 0,-21 0 0,21 1 16,0-22-16,0 21 16,0-21-16,0 22 0,0-22 0,0 0 0,0 0 15,0 0-15,21 1 0,0-1 16,1-21-16,-1 0 0,0 0 15,0 0-15,0 0 0,22 0 0,-22 0 16,21 0-16,-21-21 0,22-1 16,-1 1-16,0-21 0</inkml:trace>
  <inkml:trace contextRef="#ctx0" brushRef="#br0" timeOffset="-163299.8">2857 11028 0,'0'0'15,"-21"0"-15,0 0 16,0 21-16,0 0 16,-22 0-16,22 22 0,0-22 15,0 21-15,0-21 0,0 22 0,21-1 16,-22 0-16,22-20 0,-21 20 16,21 0-16,0-21 0,0 22 0,0-22 15,0 0-15,0 0 0,21 0 0,1-21 16,-1 22-16,0-22 0,21 0 15,-21 0-15,22 0 0,-22 0 0,21 0 16,1-22-16,-1 1 0,0 0 16,-21 0-16,22-21 0,-1 20 15</inkml:trace>
  <inkml:trace contextRef="#ctx0" brushRef="#br0" timeOffset="-163043.86">3365 10626 0,'0'-21'16,"0"42"-16,-21-21 16,0 42-16,21-21 15,-21 22-15,21-1 0,-21 0 16,21 1-16,-21-1 0,21 0 16,-22 22-16,22-22 0,0 22 0,0-22 15,-21 0-15,21 22 0,-21-22 16,21-21-16,0 22 0,0-22 0,0 21 15,0-21-15,0 0 16,21-21-16,0 0 0,1 0 16,-1-21-16,0 21 0,-21-21 15</inkml:trace>
  <inkml:trace contextRef="#ctx0" brushRef="#br0" timeOffset="-162501.17">3090 11155 0,'0'0'0,"21"0"47,1 0-47,-1 0 0,0 0 16,21 0-16,1 0 0,-22-21 0,21 21 15,0-21-15,1-1 0,-1 22 0,0-21 16,1 0-16,-1 21 0,0-21 15,1 21-15,-22 0 0,0 0 0,0 0 16,0 0-16,-21 21 31,-21 0-31,0 0 0,0 1 0,0-1 16,0 0-16,21 21 0,-22 1 16,1-1-16,0-21 0,0 21 0,21 1 15,0-1-15,0-21 0,0 22 16,0-22-16,0 0 0,0 0 0,0 0 15,21-21-15,0 21 0,0-21 16,1 0-16,20 0 0,0 0 0,1 0 16,-22 0-16,21-21 0,0 21 0,1-21 15,-22 0-15,21 0 0,-21 0 16,1-22-16,-1 22 0,-21-21 0,0-1 16,0 22-16,0-21 0,0 0 15,-21-1-15,-1 1 0,1 21 16,0 0-16,-21-1 0,21 1 0,-22 0 15,1 0-15,21 21 0,-22 0 16,22 0-16,-21 0 0,21 0 0,-22 21 16,22 0-16,0 0 0,21 1 15,0-1-15,0 0 0,0 0 0,0 21 16,0-20-16,0-1 0,21 0 0,0-21 16,22 21-16,-22-21 0,21 0 15</inkml:trace>
  <inkml:trace contextRef="#ctx0" brushRef="#br0" timeOffset="-162112.61">4191 11134 0,'0'-21'0,"0"42"0,-21-42 0,21-1 15,0 1-15,0 0 16,0 0-16,21 0 15,0 21-15,0 0 0,0-21 16,1 21-16,-1 0 0,21 0 0,-21 0 16,22 21-16,-22-21 0,0 21 15,0 21-15,0-21 0,0 1 16,1 20-16,-22 0 0,0-21 0,0 22 16,0-1-16,0-21 0,0 22 15,0-22-15,-22 0 0,1 21 0,21-21 16,-21 1-16,0-22 15,21-22 17,0 1-32,21 0 0,-21 0 15,21 0-15,-21-22 0,0 1 0,21 21 16,1-21-16,-1-1 0,-21 1 0,21 21 16,0-22-16,-21 22 0,21 0 15,0 0-15,-21 0 0,22 21 16</inkml:trace>
  <inkml:trace contextRef="#ctx0" brushRef="#br0" timeOffset="-161245.1">6286 11218 0,'0'-21'16,"0"42"-16,22-63 0,-22 21 0,21 0 15,-21 0-15,21 21 16,0 0-1,-21 21-15,21 0 16,-21 0-16,21 21 0,1-20 0,-1 20 16,0 0-16,-21-21 0,21 22 0,-21-1 15,21-21-15,-21 22 0,0-22 16,0 0-16,0 21 0,0-21 16,0 1-16,0-1 15,0-42 16,21-1-15,-21 1-16,22 0 0,-22 0 0,0-21 16,21 20-16,0-20 0,-21 0 15,21-1-15,0 22 0,0-21 16,1 0-16,-1-1 0,0 22 0,0-21 16,0 21-16,0-1 0,1 1 15,-1 0-15,0 21 0</inkml:trace>
  <inkml:trace contextRef="#ctx0" brushRef="#br0" timeOffset="-161164.14">6900 11049 0,'0'0'0,"0"21"16</inkml:trace>
  <inkml:trace contextRef="#ctx0" brushRef="#br0" timeOffset="-160880.6">7747 11134 0,'21'0'31,"0"0"-16,0 0-15,1 0 0,-1 0 0,0 0 16,0-21-16,0 21 16,0 0-16,1 0 0,-1 0 0,0-22 15,0 22-15,0 0 0,0 0 16,1 0-16,-44 0 16</inkml:trace>
  <inkml:trace contextRef="#ctx0" brushRef="#br0" timeOffset="-160744.85">7683 11367 0,'0'0'0,"22"21"15,-1-21-15,0 0 0,0 0 16,21 0-16,-20 0 16,20-21-16,0-1 0,1 1 0,-1 0 15,-21 0-15,21 0 0</inkml:trace>
  <inkml:trace contextRef="#ctx0" brushRef="#br0" timeOffset="-160076.33">8572 11197 0,'0'-21'0,"0"42"0,0-63 16,0 21-16,22 0 15,-1-1-15,0 1 0,0 21 0,0-21 16,0 21-16,22-21 0,-22 21 16,21 0-16,-21 0 0,1 0 0,-1 0 15,21 21-15,-21 0 0,0 0 0,1 1 16,-1-1-16,-21 21 0,0 0 16,21-20-16,-21 20 0,0 0 0,0 1 15,0-22-15,0 21 0,0-21 16,0 0-16,0 1 0,-21 20 0,0-21 15,21 0-15,0-42 32,0 0-17,0 0-15,0 0 0,0-1 16,0-20-16,0 21 0,21-21 16,0-1-16,0 22 0,0-21 0,0-1 15,1 1-15,-1 0 0,21-1 16,0 22-16,-20-21 0,20 21 0,0 0 15,1 21-15,-1 0 0,-21 0 0,21 0 16,-20 21-16,-1 0 0,0 0 16,0 21-16,-21-20 0,21 20 0,-21 0 15,0 1-15,0-1 0,0 0 16,0 1-16,0-22 0,-21 21 0,21-21 16,-21 0-16,21 1 0,0-1 15,0 0-15,0-42 31,21 0-31,0 21 16,0-22-16</inkml:trace>
  <inkml:trace contextRef="#ctx0" brushRef="#br0" timeOffset="-159696.52">9842 11197 0,'22'0'15,"-1"0"1,0 0-16,0-21 0,21 21 16,-20-21-16,20 0 0,-21 0 15,21-1-15,-20 22 0,20-21 0,-21 0 16,0 0-16,-21 0 0,0 0 16,0-1-16,-21 22 0,-21 0 15,21 0-15,-1 0 0,-20 0 0,0 0 16,21 0-16,-22 22 0,1-22 15,21 21-15,-22 21 0,22-21 0,0 22 16,0-22-16,0 21 0,21 0 16,0 1-16,0-22 0,0 21 0,0 1 15,0-22-15,21 0 0,0 21 16,21-21-16,-20 1 0,20-22 16,0 21-16,1 0 0,-1-21 0,0 0 15,22 0-15,-22 0 0,22 0 16,-22 0-16,0 0 0,22-21 0,-22 0 15,0-1-15,1 1 0,-22 0 0,21-21 16,1 21-16</inkml:trace>
  <inkml:trace contextRef="#ctx0" brushRef="#br0" timeOffset="-159488.64">10837 11007 0,'0'0'0,"0"21"31,0 0-31,0 0 0,-21 0 0,21 1 15,-21 20-15,0 0 0,21-21 0,-21 22 16,-1-22-16,22 21 0,0-21 16,-21 22-16,0-22 0,21 0 0,-21 0 15,21 0-15,0 1 16,21-22 0,0 0-16,22-22 15,-22 1-15,0 0 0</inkml:trace>
  <inkml:trace contextRef="#ctx0" brushRef="#br0" timeOffset="-159288.75">11070 11134 0,'0'0'0,"-21"21"0,0 0 16,0 0-16,-22 0 0,22 1 16,0-1-16,0 0 0,0 21 0,-22-21 15,22 1-15,0-1 0,0 0 16,0 0-16,21 0 0,-22 0 0,1 1 15,42-22 17,1 0-32,-1-22 0,0 1 15,0 0-15,0 0 0</inkml:trace>
  <inkml:trace contextRef="#ctx0" brushRef="#br0" timeOffset="-159074.87">11112 11155 0,'0'-21'15,"22"21"1,-22 21-16,21 0 0,-21 0 16,0 0-16,0 1 0,21-1 15,0 21-15,0-21 0,-21 0 16,21 1-16,1-1 0,-22 0 16,21-21-16,0 21 0,0 0 0,0-21 15,0 21-15,1-21 16,-1 0-16,0 0 15,0-21-15,0 0 16,-21 0-16</inkml:trace>
  <inkml:trace contextRef="#ctx0" brushRef="#br0" timeOffset="-158892.98">11620 10922 0,'0'-21'0,"0"42"0,0-63 0,0 63 31,0 0-31,-21 0 0,0 0 15,0 1-15,21 20 0,-21 0 16,0 1-16,-1-1 0,1 0 0,0-21 16,0 22-16,0-1 0,21-21 15,-21 22-15,-1-22 0,22 0 0,-21-21 16,21 21-16</inkml:trace>
  <inkml:trace contextRef="#ctx0" brushRef="#br0" timeOffset="-158440.61">12382 10901 0,'0'-21'0,"0"0"16,0-1-16,22 1 16,-1 0-16,0 21 0,0 0 0,21 0 15,-20 0-15,-1 21 0,21 0 16,-21 1-16,0-1 0,1 21 15,-1 0-15,0 1 0,0-1 0,0 0 16,-21 1-16,0 20 0,21-20 16,-21-1-16,0 0 0,0 1 0,0-22 15,0 21-15,0-21 0,0 0 0,0 1 16,0-1 0,0-42-1,0-1 1,0 1-16,22 0 0,-22-21 0,21-1 15,-21 1-15,21 0 0,0-1 0,0-20 16,0 21-16,22-22 16</inkml:trace>
  <inkml:trace contextRef="#ctx0" brushRef="#br0" timeOffset="-158237.09">13208 10562 0,'0'0'0,"0"21"15,0 22-15,-21-22 0,0 21 16,-1 1-16,1 20 0,0-21 0,0 22 15,0-22-15,0 22 0,-1-1 16,1-20-16,0 20 0,0-21 0,21 1 16,-21-1-16,21 0 0,-21-20 15,21-1-15,0 0 0,0 0 0,0 0 16,21-21 0,0 0-16,0 0 15,21-21-15,-20 0 0,20 0 0,-21 0 16</inkml:trace>
  <inkml:trace contextRef="#ctx0" brushRef="#br0" timeOffset="-157888.28">13293 11155 0,'0'0'0,"0"21"0,-22-21 0,22 21 16,22-21-1,-1 0 1,0 0-16,21 0 0,-21 0 15,22-21-15,-22 21 0,21-21 16,-21 0-16,22 0 0,-22-1 0,0 1 16,0 21-16,0-21 0,-21 0 0,0 0 15,0 0 1,-21 21-16,0 0 0,0 0 0,0 0 16,-22 21-16,22 0 0,-21 0 15,0 0-15,20 22 0,-20-22 0,21 21 16,0 0-16,21-20 0,0 20 0,-21-21 15,21 21-15,0-20 16,0-1-16,0 0 0,0 0 0,21 0 16,0-21-16,0 0 0,21 21 0,1-21 15,-1 0-15,0 0 0,1 0 16,-1-21-16,0 21 0,1-21 0,-1 0 16,0 0-16</inkml:trace>
  <inkml:trace contextRef="#ctx0" brushRef="#br0" timeOffset="-157652.42">14097 10964 0,'-106'-21'31,"85"42"-31,0-21 16,0 22-16,-1 20 0,22-21 0,-21 0 16,21 22-16,-21-1 0,21 0 0,-21-21 15,21 22-15,0-22 0,0 21 16,0-21-16,0 1 0,0-1 0,21 0 15,0 0-15,0 0 0,1-21 16,-1 0-16,21 0 0,-21 0 0,22 0 16,-1 0-16,0-21 0,22 0 0,-22 0 15,0 0-15,22-1 0,-22-20 16,1 0-16</inkml:trace>
  <inkml:trace contextRef="#ctx0" brushRef="#br0" timeOffset="-157428.55">14711 10626 0,'0'-21'16,"0"42"-16,-21-42 0,-1 21 0,1 0 16,0 42-16,0-21 15,21 0-15,-21 22 0,21-1 0,0 0 16,0 1-16,-21-1 0,21 21 16,0-20-16,0-1 0,0 0 0,0 1 15,0-1-15,0 0 0,0-20 16,0 20-16,0-21 0,0 0 0,21 0 15,-21 1-15,21-22 0,0 0 0,0 0 16,0 0-16,1 0 16,-1 0-16,0-22 0</inkml:trace>
  <inkml:trace contextRef="#ctx0" brushRef="#br0" timeOffset="-156948.83">14520 11113 0,'0'0'0,"-21"0"0,0 0 0,0 0 0,42 0 31,0-22-31,21 22 16,-20-21-16,20 21 0,0 0 0,22-21 15,-22 21-15,0-21 0,22 21 16,-22-21-16,22 21 0,-22 0 16,0-21-16,22 21 0,-22-22 0,-21 22 15,22 0-15,-22 0 0,-21 22 16,0-1-1,-21-21-15,0 21 0,-1 0 0,1 0 16,0 0-16,0 1 0,0-1 16,0 0-16,21 0 0,0 0 0,0 0 15,0 22-15,0-22 0,0 0 16,0 0-16,0 0 0,21 1 16,0-1-16,0-21 0,0 0 15,0 0-15,22 0 0,-22 0 16,0 0-16,21 0 0,-20 0 0,20-21 15,-21 21-15,21-43 0,-20 22 16,-1 0-16,0-21 0,0 20 0,0-20 16,-21 0-16,0-1 0,0 22 15,0-21-15,0 0 0,0 20 0,-21 1 16,0 0-16,-21 21 0,20-21 0,-20 21 16,21 0-16,-21 0 0,20 0 15,1 0-15,-21 21 0,21 0 0,0-21 16,-1 21-16,1 1 0,21-1 15,0 0-15,0 0 16,21-21-16,1 21 0</inkml:trace>
  <inkml:trace contextRef="#ctx0" brushRef="#br0" timeOffset="-156568.9">15748 10986 0,'0'0'0,"-21"-22"0,21 1 0,0-21 32,0 21-32,21 21 15,0 0-15,0 0 16,0 21-16,22 0 0,-22 0 16,0 0-16,0 1 0,0-1 0,1 21 15,20-21-15,-42 22 0,21-1 16,0-21-16,0 21 0,-21-20 0,0 20 15,0-21-15,0 0 0,0 0 16,0 1-16,-21-22 16,0-22-1,21 1-15,0 0 16,0-21-16,0 21 16,0-1-16,0 1 0,0-21 15,21 21-15,-21-22 0,21 22 0,1-21 16,-1 21-16,0 0 0,0-1 0,0 1 15,22 0-15,-22 0 0,21 0 16,0 0-16,-20-1 0,20 22 0</inkml:trace>
  <inkml:trace contextRef="#ctx0" brushRef="#br0" timeOffset="-156273.08">17060 10774 0,'0'0'0,"-106"0"31,85 0-31,0 21 0,0-21 0,0 21 16,21 0-16,-21 22 0,-1-22 15,1 0-15,0 21 0,21 1 0,0-22 16,0 21-16,0 1 0,0-1 15,0 0-15,0-21 0,0 22 0,0-1 16,0-21-16,21 0 0,0 1 16,22-1-16,-22-21 0,0 0 15,21 0-15,-20 0 0,20 0 0,-21 0 16,21 0-16,-20-21 0</inkml:trace>
  <inkml:trace contextRef="#ctx0" brushRef="#br0" timeOffset="-156012.64">17526 10816 0,'0'0'0,"21"-63"31,0 63-15,0 21-16,-21 0 0,22 0 16,-22 0-16,0 22 0,0-22 15,0 21-15,0 1 0,0-22 16,0 21-16,0 0 0,0 1 0,-22-1 15,1-21-15,21 22 0,-21-22 16,21 21-16,0-21 0,-21 0 0,0 1 16,21-1-16,0-42 31,0-1-15</inkml:trace>
  <inkml:trace contextRef="#ctx0" brushRef="#br0" timeOffset="-155812.77">18224 10837 0,'0'0'16,"-21"0"-16,0 0 0,0 0 15,21 22 1,0-1-1,21-21 1,0 0-16</inkml:trace>
  <inkml:trace contextRef="#ctx0" brushRef="#br0" timeOffset="-155627.87">18246 11155 0,'0'21'0,"0"-42"0,-22 63 15,22-21-15,0 1 0,-21-1 0,21 0 16,0 0-16,0 0 0,0 22 16,0-22-16,-21 0 0,0 0 0,21 0 15,-21-21-15,0 21 0,21 1 16,-22-22-16,1 21 0,-21-21 0,21 0 16,-22 0-16,1 21 0,-21-21 15</inkml:trace>
  <inkml:trace contextRef="#ctx0" brushRef="#br0" timeOffset="-154928.45">1841 12425 0,'-21'-21'0,"42"42"0,-63-42 16,42 42 15,0 0-31,0 21 0,0-20 16,0 20-16,0 0 0,0 1 0,21 20 16,-21-21-16,0 22 0,0-22 15,0 1-15,0 20 0,0-42 0,0 22 16,0-1-16,0-21 15,0 0-15,0 0 0,0 1 0,21-22 32,-21-22-32</inkml:trace>
  <inkml:trace contextRef="#ctx0" brushRef="#br0" timeOffset="-154228.64">1820 12531 0,'0'0'15,"0"-21"-15,0-1 0,0 1 16,21 21 15,1 0-31,20 0 0,0 0 16,1 0-16,-1 0 0,43 0 16,-1 0-16,22 0 0,0 0 0,21 0 15,21 0-15,-21 0 0,42 0 16,-20 0-16,20-21 0,0 21 0,1 0 15,-1 0-15,-21 0 0,21 0 16,-20 0-16,-1 0 0,0 0 0,0 0 16,-21 0-16,0 0 0,0 0 15,0 0-15,0 0 0,-21 0 0,21 0 16,-21 0-16,0 0 0,-22 0 16,1 0-16,0 0 0,-22 0 15,-21 0-15,1 0 0,-1 0 0,0 0 16,-20 0-16,-1 0 15,-21 21 17,-21 0-32,-1 1 0,22-1 15,0 0-15,-21 21 0,21-21 16,0 22-16,0-22 0,0 21 16,0-21-16,0 22 0,0-1 0,0 0 15,0-20-15,0 20 0,0-21 16,0 21-16,0-20 0,0 20 15,-21-21-15,0 0 0,0 0 16,0 1-16,-1-1 0,1 0 0,-21-21 16,0 21-16,-1 0 0,1-21 0,-22 0 15,22 21-15,-43-21 0,22 0 16,-22 0-16,1 0 0,-43 0 0,21 0 16,-42 0-16,-22 0 0,1 0 15,0 0-15,-22 0 0,-21 0 0,-20 0 16,20 0-16,0 0 0,1 0 0,-1 0 15,0 0-15,43 0 0,-22 0 16,43 0-16,0 0 0,0-21 16,0 21-16,21 0 0,21 0 0,0-21 15,21 21-15,22 0 16,21 0-16,-1-21 0,22 21 0,21-21 16,0 0-16,42 21 15,-20-22-15,20 1 0,-21 0 0,21 0 16,1 0-16</inkml:trace>
  <inkml:trace contextRef="#ctx0" brushRef="#br0" timeOffset="-153969.02">2328 12552 0,'-21'0'16,"42"0"-16,-42-21 0,0 0 15,0 21-15,21 21 16,0 21-16,0-21 16,0 22-16,0-1 0,0 0 0,0 22 15,0-22-15,0 22 0,0-22 16,0 0-16,0 1 0,0-1 0,0 0 16,0-21-16,0 1 0,21-1 15,-21 0-15,21 0 0,0-21 16,0-21-1,1 0-15</inkml:trace>
  <inkml:trace contextRef="#ctx0" brushRef="#br0" timeOffset="-153729.05">2730 12552 0,'0'0'0,"0"21"0,0 0 0,0 22 15,0-22-15,0 21 0,0 0 0,0 22 16,0-22-16,0 1 0,-21-1 16,21 0-16,0 1 0,0-22 15,-21 21-15,21-21 0,0 0 16,-21 1-16,21-1 0,21-21 31,0-21-31,-21-1 0,21 1 0,1-21 16,-1 0-16,21-1 0</inkml:trace>
  <inkml:trace contextRef="#ctx0" brushRef="#br0" timeOffset="-153528.17">3006 12552 0,'0'0'0,"0"21"0,0 0 16,0 22-16,0-1 0,0 0 15,0 1-15,0-1 0,0 21 16,0-20-16,0-1 0,0 0 0,0 22 15,0-22-15,0-21 0,0 22 16,0-1-16,0-21 0,0 0 0,0 1 16,21-22-1,0 0-15,0-22 16,0 1-16</inkml:trace>
  <inkml:trace contextRef="#ctx0" brushRef="#br0" timeOffset="-153321.28">3344 12615 0,'0'0'16,"0"22"0,0 20-16,0-21 15,-21 21-15,21 1 0,0-1 16,0 0-16,-21 1 0,21-1 0,-21-21 16,21 22-16,-21-1 0,21 0 15,0-21-15,0 1 0,0-1 0,0 0 16,0 0-16,21-21 15,0-21-15,0 0 16,0 0-16,22-22 0</inkml:trace>
  <inkml:trace contextRef="#ctx0" brushRef="#br0" timeOffset="-153084.42">3810 12573 0,'0'0'0,"0"21"16,0 0-16,0 1 0,0-1 15,0 0-15,0 21 0,0 1 0,0-1 16,-21-21-16,0 21 0,21 1 16,-22-1-16,22 0 0,0 1 0,0-22 15,0 21-15,0-21 0,0 1 16,0-1-16,0 0 0,0 0 0,22-21 16,-1 0-1,0 0-15,21 0 0,-21-21 16,1 0-16,20 0 0,-21-22 0,21 22 15,-20-21-15,20-22 0</inkml:trace>
  <inkml:trace contextRef="#ctx0" brushRef="#br0" timeOffset="-152888.96">4276 12552 0,'0'-21'0,"0"42"0,21-42 16,-21 63 0,0-21-16,0 22 0,0-1 15,0 0-15,0 1 0,0-1 0,0 21 16,-21-20-16,21-1 0,-22 0 15,22 1-15,0-1 0,0 0 16,0-20-16,0 20 0,0-21 16,0 0-16,22-21 15,-1 0-15,0 0 0,0-21 16,21 0-16,-20-21 0,20-1 16,0 1-16</inkml:trace>
  <inkml:trace contextRef="#ctx0" brushRef="#br0" timeOffset="-152669.09">4762 12531 0,'0'0'0,"0"-21"16,0 63 0,0-21-16,0 0 15,-21 22-15,21-1 0,-21 0 16,21 1-16,0-1 0,0 0 0,-21 1 16,21-1-16,-21 0 0,21 1 0,0-1 15,0-21-15,0 21 0,0-20 16,0-1-16,0 0 0,21-21 15,21 0 1,-21 0-16,1-21 0,20 0 0,0-1 16,-21-20-16,22 21 0,-1-43 15,-21 22-15</inkml:trace>
  <inkml:trace contextRef="#ctx0" brushRef="#br0" timeOffset="-152468.92">5122 12510 0,'0'0'0,"0"-22"0,0 1 0,0 42 31,0 1-31,0-1 0,0 21 16,0 0-16,0 1 0,0-1 16,0 0-16,0 1 0,0-1 0,0 0 15,0 22-15,0-22 0,-21-21 0,21 22 16,-21-1-16,21-21 0,0 0 16,0 1-16,21-22 15,0 0-15,0 0 0,1 0 16,-1-22-16,0 1 0,21 0 15,-21-21-15</inkml:trace>
  <inkml:trace contextRef="#ctx0" brushRef="#br0" timeOffset="-152261.04">5567 12488 0,'-148'318'0,"296"-636"0,-148 297 16,0 0-16,0 42 16,0 0-16,0 1 0,0 20 15,0-21-15,0 21 0,0 1 16,-21-1-16,-1 0 0,22 1 0,-21 20 15,21-20-15,0-1 0,0-21 16,-21 21-16,21-20 0,0 20 0,0-21 16,0 0-16,21-21 15,0 0 1,1-21-16,-1 0 0,0-21 0,21 20 16,1-20-16,-22 0 0</inkml:trace>
  <inkml:trace contextRef="#ctx0" brushRef="#br0" timeOffset="-152128.24">5905 12573 0,'22'-42'0,"-107"211"0,148-296 15,-20 64-15,-43 41 0,0 44 16,0 20 0,0-21-16,0 21 0,0 1 15,-21-1-15,-1 0 0,1 1 0,0 20 16,0-20-16,0-1 0,0 0 0,-22 1 16,22-22-16,-21 21 15</inkml:trace>
  <inkml:trace contextRef="#ctx0" brushRef="#br0" timeOffset="-150845.54">4551 14118 0,'0'21'16,"0"-42"-16,-21 42 15,21 1-15,21-22 32,21 0-17,-21 0-15,22 0 0,-1-22 16,21 1-16,1 21 0,-1-21 0,1 0 15,21 0-15,-22 0 0,22-22 16,-1 22-16,-20 0 0,21 0 0,-22-22 16,22 22-16,-22 0 0,-20 0 15,-1 0-15,0-22 0,1 43 0,-22-21 16,0 0-16,0 0 0,-21 0 16,-21 21-1,0 0-15,0 0 0,-1 0 16,1 0-16,-21 0 0,21 0 15,0 0-15,-22 0 0,22 0 0,0 21 16,0-21-16,0 0 0,-1 21 0,1-21 16,42 0 31,1 0-47,-1 0 0,21 0 0,-21 0 15,22-21-15,-22 21 0,21 0 0,-21 0 16,22 0-16,-22 0 0,0 0 15,0 0-15,0 21 16,-21 0 0,0 0-16,0 22 0,-21-22 15,0 0-15,0 0 0,21 22 0,-21-22 16,-1 0-16,1 0 0,0 21 16,0-20-16,0-1 0,0 0 0,-1-21 15,22 21-15,0 0 0</inkml:trace>
  <inkml:trace contextRef="#ctx0" brushRef="#br0" timeOffset="-150392.5">6329 13504 0,'0'22'31,"0"-1"-31,0 0 16,0 0-16,0 0 0,0 0 16,0 1-16,0-1 0,0 21 0,0-21 15,0 0-15,0 1 0,0-1 16,0 0-16,0 0 0,0 0 0,0 0 15,-21 1-15,21-1 16,0-42 31,0-1-47,21 22 0,0-21 16</inkml:trace>
  <inkml:trace contextRef="#ctx0" brushRef="#br0" timeOffset="-150180.62">6583 13504 0,'0'-21'15,"0"42"-15,0-63 0,0 63 32,0 0-17,0 22-15,0-22 0,0 0 16,0 21-16,0-20 0,0 20 15,0-21-15,0 0 0,0 22 0,0-22 16,0 0-16,0 0 0,0 0 0,0 0 16,0 1-16</inkml:trace>
  <inkml:trace contextRef="#ctx0" brushRef="#br0" timeOffset="-146121.14">6435 12488 0,'-22'0'0,"1"0"16,0 0-1,0 0 16,42 0 48,0 0-79,0 0 15,1 0-15,-1 22 0,0-22 16,21 0-16,-21 0 0,22 0 15,-1 0-15,0 0 0,22 0 0,-1 0 16,22 0-16,-21 0 0,20 0 0,22 0 16,-21 0-16,42 0 0,-21 0 15,42 0-15,0 0 0,0 0 0,0 0 16,0 0-16,22 0 0,-22 0 16,21 0-16,1 0 0,-22 0 15,0 0-15,0 0 0,-21 0 16,0 0-16,0 0 0,0 0 0,0 0 15,0 0-15,-21 0 0,21 0 0,-21 0 16,0 0-16,-22 0 0,22 0 16,-21 0-16,-1 0 0,1 0 0,-21 0 15,-1 0-15,1 0 0,-22 0 16,0 0-16,1 0 0,-22 0 0,0 0 16,0 0-16,0 0 0,0 0 15,1 0-15,-22-22 16,21 22-1,0 0 1,0 0 15,0 0 1,0 0-17,-21 22 1,0-1 31,-21-21 0,0 0-16,0 0 172,0 0-187,42 0 187,-21 21-156,0 0-47,0 0 0,0 0 15,0 1-15,0-1 0,0 21 16,0-21-16,0 22 0,0-22 0,21 21 15,-21 0-15,0-20 0,0 20 16,0 0-16,0-21 0,0 22 0,0-22 16,0 0-16,0 21 0,0-20 0,0-1 15,0 0-15,0 0 16,0 0-16,0 0 0,0 1 31,-21-22-31,0 0 16,0 0-16,-1 21 15,1-21-15,0 0 16,0 0-16,0 0 0,0 21 0,-22-21 16,22 0-16,-21 0 0,-1 0 15,1 0-15,0 0 0,-1 0 0,-20 0 16,21 0-16,-22 0 0,-21 0 0,22 0 16,-22 0-16,1 0 0,-22 0 15,21 0-15,-21 0 0,0-21 0,-21 21 16,22-21-16,-1 21 0,0 0 15,0 0-15,-21 0 0,21-22 16,0 22-16,1 0 0,20 0 0,0 0 16,-21 0-16,43 0 0,-22 0 15,1 0-15,-1 0 0,0 0 0,1 0 16,-1 0-16,-21 0 0,21 0 0,-20-21 16,-1 21-16,21 0 0,-21 0 15,22 0-15,-1 0 0,0 0 0,1 0 16,-1 0-16,21-21 0,-20 21 15,41 0-15,-20 0 0,21 0 0,-22 0 16,22-21-16,-1 21 0,1 0 16,0 0-16,-1 0 0,1-21 0,0 21 15,-1 0-15,22 0 0,-21 0 16,0-21-16,20 21 0,-20 0 16,21 0-16,0 0 0,0 0 0,-1 0 15,1 0-15,0-22 16,42 22 93,0-21-109,1 21 0</inkml:trace>
  <inkml:trace contextRef="#ctx0" brushRef="#br0" timeOffset="-145821.33">6985 12552 0,'0'0'0,"21"-21"31,-21 42-15,0 0 0,0 21-16,0-20 0,0 20 15,21 0-15,-21 1 0,0-1 0,0 0 16,0 1-16,0-1 0,0 0 16,0 1-16,0-1 0,0-21 0,-21 21 15,21-20-15,-21-1 0,21 21 16,0-21-16,0 0 0,0-42 31,21 0-31</inkml:trace>
  <inkml:trace contextRef="#ctx0" brushRef="#br0" timeOffset="-145576.46">7281 12488 0,'21'-21'0,"-21"0"31,0 42-31,0 0 0,0 22 0,0-22 16,0 21-16,0 1 0,0-1 15,0 21-15,0-20 0,0-1 0,0 22 16,0-22-16,0 0 0,0 1 16,0 20-16,0-42 0,0 22 0,-21-1 15,21-21-15,0 0 0,-21 0 16,21 1-16</inkml:trace>
  <inkml:trace contextRef="#ctx0" brushRef="#br0" timeOffset="-145320.6">7578 12552 0,'0'0'0,"0"21"15,0 0-15,0 0 16,0 1-16,0 20 0,0 0 16,0 1-16,0-1 0,0 0 0,0 1 15,0-1-15,-22 0 0,22 1 0,0-1 16,-21-21-16,21 21 0,0-20 16,-21 20-16,21-21 0,0 0 0,0 0 15,0 1 1,21-44-1,0 1-15,1 0 0,-22 0 0,21 0 16,0-22-16</inkml:trace>
  <inkml:trace contextRef="#ctx0" brushRef="#br0" timeOffset="-145108.72">7937 12510 0,'43'0'15,"-86"0"-15,86 21 16,-43 0-16,0 21 15,0-21-15,0 22 0,0-1 16,0 0-16,0 22 0,0-22 0,-21 1 16,21-1-16,-22 21 0,1-20 15,0-1-15,21-21 0,-21 22 0,21-1 16,-21-21-16,21 0 0,0 0 16,0 1-16,21-22 15,0-22 1,0 22-16</inkml:trace>
  <inkml:trace contextRef="#ctx0" brushRef="#br0" timeOffset="-144853.05">8297 12552 0,'0'0'0,"21"-21"0,-21 0 0,0-1 0,0 44 31,0-1-31,0 0 0,0 0 0,0 0 16,0 22-16,0-1 15,0 0-15,0 22 0,-21-22 0,21 0 16,0 22-16,0-22 0,-21 1 0,0-1 0,21 0 16,-21 1-16,21-1 15,0-21-15,0 0 0,0 0 0,0 1 16,21-22 0,0-22-16,0 22 15,0-42-15,1 21 0,-1 0 0,21-22 16,-21 1-16</inkml:trace>
  <inkml:trace contextRef="#ctx0" brushRef="#br0" timeOffset="-144637.17">8784 12552 0,'0'0'0,"0"21"16,-42 191-1,21-149-15,21-20 0,-22-1 16,1 21-16,21-20 0,-21-1 15,21 0-15,0-20 0,-21 20 0,21-21 16,0 0-16,0 0 0,0 1 16,0-1-16,21-21 15,0 0-15,0-21 0,1-1 16,-1-20-16,21 21 0,-21-21 16,22-1-16</inkml:trace>
  <inkml:trace contextRef="#ctx0" brushRef="#br0" timeOffset="-144413.3">9207 12531 0,'0'21'0,"0"0"0,0 21 15,0-20-15,-21 20 0,21 0 16,0 1-16,0-1 0,-21 0 0,21 1 16,0-1-16,-21 0 0,21 1 15,0-1-15,0 0 0,0 1 0,0-22 16,0 0-16,0 21 0,21-21 15,-21 1-15,21-22 16,0 0-16,1 0 0,-1 0 16,0-22-16,0 1 0,21 0 15,-20 0-15,-1-21 0,0-1 0</inkml:trace>
  <inkml:trace contextRef="#ctx0" brushRef="#br0" timeOffset="-144189.43">9673 12531 0,'0'84'32,"0"-41"-32,0-1 0,0 0 0,0 1 15,0-1-15,0 22 0,-21-22 16,21 0-16,0 1 0,-21-1 0,21 0 16,0 1-16,0-1 0,0-21 15,0 0-15,0 0 0,0 1 0,0-1 16,21-21-1,21 0-15,-21-21 16,1-1-16,20-20 0,-21 21 0,21-21 16</inkml:trace>
  <inkml:trace contextRef="#ctx0" brushRef="#br0" timeOffset="-143964.56">10287 12552 0,'-21'21'15,"0"0"-15,21 22 0,-22-1 16,1 0-16,21 1 0,-21 20 0,0-21 16,21 22-16,-21-22 0,21 1 15,0-1-15,-21 0 0,21 1 0,-22-22 16,22 0-16,0 0 0,0 0 0,0 0 16,22-21-1,-1 0-15,0 0 0,21-21 0,-21 21 16,22-42-16,-1 21 0,-21 0 15,22-22-15</inkml:trace>
  <inkml:trace contextRef="#ctx0" brushRef="#br0" timeOffset="-143772.67">10689 12510 0,'0'0'0,"-21"21"31,21 21-31,0-21 0,-21 22 0,21-1 16,-21 0-16,21 22 0,0-22 15,0 0-15,0 22 0,-22-22 0,22 1 16,0-1-16,0-21 0,0 21 0,0-20 16,0-1-16,0 0 0,0 0 15,22-21-15,-1 0 0,0 0 16,0-21-16</inkml:trace>
  <inkml:trace contextRef="#ctx0" brushRef="#br0" timeOffset="-143548.8">11049 12510 0,'0'0'16,"0"21"-1,-21 0-15,21 21 0,-21-21 16,-1 43-16,22-22 0,-21 1 16,0-1-16,21 21 0,-21-20 0,0-1 15,21 0-15,-21 1 0,21-1 16,0 0-16,-22-20 0,22 20 0,-21-21 15,21 0-15,0 0 0,0 1 16,21-22 0,1 0-16</inkml:trace>
  <inkml:trace contextRef="#ctx0" brushRef="#br0" timeOffset="-142532.83">11642 13568 0,'-64'0'16,"43"0"-16,0-21 15,0 21-15,21-21 0,0-1 16,-22 1-16,22 0 16,-21 0-16,21 0 0,0 0 15,0-1-15,21 1 0,1 0 16,-1 21-16,0 0 0,0 0 16,21 0-16,-20 0 0,-1 0 15,0 21-15,-21 0 0,21-21 16,0 43-16,0-22 0,-21 0 0,0 21 15,0-20-15,0 20 0,0 0 0,0 1 16,-21-1-16,0 0 0,0-21 16,-21 22-16,20-1 0,-20-21 0,0 22 15,-1-22-15,1 0 0,0 0 0,-1 0 16,1-21-16,21 0 16,-21 21-16,-1-21 0,22 0 0,0 0 15,0-21-15,0 0 0,-1 0 0,22 0 16,-21 0-16,21-1 0,0 1 15,0 0-15,0 0 0,0-21 0,21 20 16,1 1-16,-1 21 0,0-21 16,0 0-16,0 21 0,22 0 0,-22 0 15,0 0-15,21 0 0,-21 0 0,22 21 16,-22 0-16,0 0 0,0 1 16,22-1-16,-22 0 0,0 0 15,-21 0-15,21 0 0,0 1 0,-21-1 16,21 0-16,-21 0 15,0 0-15,22-21 32,-1 0-32,0-21 15,0 0-15,0 0 0,0 0 16</inkml:trace>
  <inkml:trace contextRef="#ctx0" brushRef="#br0" timeOffset="-142324.95">12023 13441 0,'21'-21'15,"-42"42"-15,63-63 0,-21 20 0,-21 1 0,21 21 32,-21 21-32,0 1 0,0 20 15,0-21-15,0 21 0,0-20 0,0 20 16,0 0-16,0 1 0,0-1 16,0 0-16,0-21 0,-21 22 0,21-22 15,0 21-15,-21-21 0,21 1 0,-21-1 16,21 0-16,0-42 31</inkml:trace>
  <inkml:trace contextRef="#ctx0" brushRef="#br0" timeOffset="-133008.65">11536 12488 0,'21'0'32,"0"0"-17,21 0-15,-20 0 0,20 0 16,21 0-16,1 0 0,-1 0 16,22 0-16,21-21 0,0 21 0,0 0 15,-1 0-15,22 0 0,0 0 16,0 0-16,22 0 0,20 0 0,-21 0 15,21 0-15,1 0 0,20 21 16,1-21-16,-1 0 0,1 0 0,-1 22 16,1-22-16,-1 0 0,1 0 15,-1 21-15,-20-21 0,-22 0 0,21 0 16,-42 21-16,21-21 0,-21 0 0,0 0 16,0 0-16,-21 0 15,0 0-15,-21 0 0,-1 0 0,1 0 16,-22 0-16,1 0 0,-1 0 15,-20 0-15,20 0 0,-20 0 0,-1 0 16,0 0-16,1-21 0,-22 21 16,21 0-16,-21 0 0,0 0 0,1 0 15,-22 21 32,0 0-31,0 0-1,0 0-15,0 1 0,0-1 16,0 0-16,0 0 0,0 21 0,0-20 16,0 20-16,0 0 0,0-21 15,0 22-15,0-1 0,0 0 0,0 1 16,-22-1-16,22 0 0,-21-20 16,0 20-16,21 0 0,-21-21 0,0 22 15,0-22-15,-1 21 0,22-21 16,-21 1-16,0-1 0,0 0 0,0 0 15,0 0-15,-1 0 0,1 1 16,0-1-16,0-21 0,0 21 0,0-21 16,-22 0-16,22 0 0,-21 21 15,-1-21-15,1 0 0,-21 0 16,-1 0-16,-21 0 0,1 0 0,-1 0 16,0-21-16,-20 0 0,-1 0 15,-21-1-15,0 22 0,0-21 0,-21 0 16,-1 0-16,1 0 0,-21 0 15,0-1-15,-1 1 0,-20 0 0,-1 21 16,-20-21-16,-22 0 0,21 21 0,-21-21 16,0 21-16,1 0 0,20 0 15,-21 0-15,43 0 0,-1 0 0,43 0 16,0 0-16,21 0 0,0 0 16,21 0-16,0 0 0,0 0 0,22 0 15,-22 0-15,42 0 0,-20 0 16,20 0-16,1 0 0,20 0 15,1 0-15,0 0 0,20 0 0,1 0 16,21-22 0,21 1-1,1 0-15,-1 21 0,21-21 0,-21 21 16,22-21-16,-1 21 0,-21-21 16,21 21-16,1-22 0</inkml:trace>
  <inkml:trace contextRef="#ctx0" brushRef="#br0" timeOffset="-132673.14">11917 12510 0,'-21'-22'0,"42"44"0,-64-44 0,22 1 15,21 42 32,0 22-47,0-22 16,0 21-16,0 1 0,0 20 0,21 1 16,-21-22-16,0 21 0,22 1 15,-22-22-15,0 1 0,0-1 0,0 0 16,0 1-16,0-22 0,0 0 15,-22 0-15,22 0 0,0 0 0,0-42 32,22 0-17</inkml:trace>
  <inkml:trace contextRef="#ctx0" brushRef="#br0" timeOffset="-132432.27">12277 12488 0,'0'0'0,"21"-21"0,-21 0 0,0 0 16,0 42 0,0 0-16,0 22 15,0-22-15,0 21 0,0 0 0,0 1 16,0 20-16,0-20 0,0-1 16,0 0-16,0 22 0,0-22 0,0 0 15,0 1-15,-21-22 0,21 21 16,0-21-16,0 1 0,0-1 0,0 0 15,0 0-15,21-42 32,-21 0-32,21 0 0</inkml:trace>
  <inkml:trace contextRef="#ctx0" brushRef="#br0" timeOffset="-132196.4">12658 12446 0,'0'0'0,"21"42"31,-21 1-31,0-22 0,0 21 16,0 1-16,0 20 0,0-21 0,0 22 15,0-22-15,-21 22 16,-1-22-16,22 0 0,0 1 0,-21-1 16,21 0-16,0-20 0,-21-1 0,21 0 15,0 0-15,21-21 16,0 0-16,1-21 15,-1 0-15,0-22 16,0 22-16,0-21 0</inkml:trace>
  <inkml:trace contextRef="#ctx0" brushRef="#br0" timeOffset="-131976.53">13060 12404 0,'0'0'0,"21"0"0,0 0 15,-21 21 1,0 0-16,0 0 0,0 22 0,0-1 15,0 0-15,0 1 0,0-1 16,0 21-16,0 1 0,0-22 0,0 22 16,0-22-16,-21 0 0,21 1 15,-21-1-15,21 0 0,0-20 0,0-1 16,0 0-16,0 0 0,0 0 16,21-21-1,-21-21-15,21 0 0,0 0 16,0-22-16</inkml:trace>
  <inkml:trace contextRef="#ctx0" brushRef="#br0" timeOffset="-131743.66">13483 12361 0,'0'0'0,"21"0"16,0 22-16,-21-1 0,0 0 0,0 21 15,0 1-15,0 20 0,0-21 16,0 22-16,0-1 0,0 1 0,0-1 15,-21 1-15,21-1 0,-21-20 0,0-1 16,0 0-16,0 1 0,21-1 16,0-21-16,0 22 0,-22-43 0,22 21 15,0 0-15,22-21 16,-1-21 0,0 0-16,0-1 0,0-20 15,0 0-15,1-1 0</inkml:trace>
  <inkml:trace contextRef="#ctx0" brushRef="#br0" timeOffset="-131524.79">13843 12361 0,'0'212'32,"0"-148"-32,0-22 0,0 21 15,0 1-15,-21-1 0,21 1 0,-21-1 16,-1-20-16,22 20 0,-21-20 15,21-22-15,-21 21 0,21-21 0,0 0 16,0 1-16,0-1 0,21-21 16,0 0-16,1-21 15,-1-1-15,0 1 16,0-21-16,21 0 0</inkml:trace>
  <inkml:trace contextRef="#ctx0" brushRef="#br0" timeOffset="-131304.92">14309 12446 0,'0'42'16,"0"1"-16,0-1 0,0 0 0,0 22 15,0-22-15,-22 22 0,22-1 16,-21 1-16,21-22 0,-21 22 0,0-22 16,21 0-16,0 1 0,-21-1 15,21 0-15,-21-21 0,21 1 0,0-1 16,0 0-16,21-21 15,0 0-15,21 0 0,-21-21 16,22 0-16,-1-22 0,-21 22 0,22-21 16,-1-22-16</inkml:trace>
  <inkml:trace contextRef="#ctx0" brushRef="#br0" timeOffset="-131095.04">14880 12446 0,'0'0'16,"0"85"-1,0-43-15,0 22 0,0-22 0,0 21 16,-21 1-16,21-1 0,-21 1 16,21-1-16,-21-20 0,21 20 0,0-20 15,0-1-15,0 0 0,0 1 0,0-22 16,0 0-16,0 0 16,0 0-16,21 0 0,0-21 15,0 0-15,21 0 0,-20-21 16,20 0-16,-21 0 0,21 0 0,1-22 15</inkml:trace>
  <inkml:trace contextRef="#ctx0" brushRef="#br0" timeOffset="-130884.68">15515 12573 0,'0'21'16,"0"22"-16,0-22 0,0 42 0,-21-20 15,0 20-15,0-21 0,21 22 16,0-1-16,0-20 0,-22-1 0,22 22 15,0-22-15,0-21 0,0 21 16,0-20-16,0 20 0,0-21 16,0 0-16,22-21 0,-1 0 15,0 0-15,0 0 0,21 0 16,1-21-16,-22 0 0,21 0 0,-21-22 16,22 22-16</inkml:trace>
  <inkml:trace contextRef="#ctx0" brushRef="#br0" timeOffset="-130668.8">16023 12573 0,'0'0'0,"0"21"16,0 0-16,-21 22 0,21-1 15,-21 0-15,0 22 0,21-1 16,0-20-16,-22 20 0,1 1 0,0-22 16,0 22-16,21-22 0,0 0 15,-21-21-15,21 22 0,0-22 0,0 0 16,0 0-16,0 0 0,0 1 15,21-22-15,0 0 16,0-22-16,22 1 16,-22 0-16,0-21 0,21-1 0,-21 1 15,1 0-15</inkml:trace>
  <inkml:trace contextRef="#ctx0" brushRef="#br0" timeOffset="-130452.93">16319 12679 0,'-63'127'0,"126"-254"0,-41 85 0,-22 63 16,0 0-1,0 21-15,-22 1 0,1 20 16,0-21-16,21 22 0,-21-22 0,0 22 16,0-22-16,21 0 0,-22 1 15,1-1-15,21 0 0,-21 1 0,21-22 16,0 0-16,0 0 0,0 0 0,0 1 16,0-1-16,21-21 15,22 0-15,-22 0 0,0-21 16,21-1-16,-21 1 15,22 0-15,-22-21 0,21-1 0,1 1 16,-22-21-16</inkml:trace>
  <inkml:trace contextRef="#ctx0" brushRef="#br0" timeOffset="-130061.15">16764 12637 0,'0'0'0,"0"-22"0,0 44 16,0 20-16,-21 0 0,0 1 15,-1 20-15,1-21 0,0 22 16,0-1-16,21 1 0,-21-22 0,0 22 15,21-22-15,-22 0 0,1 1 16,21-1-16,-21-21 0,21 22 0,0-22 16,0 0-16,0 0 15,0 0-15,21-21 0,0 0 16,1 0-16,-1 0 0,0 0 0,0 0 16,21-21-16,-20 0 0,-1 0 15,0-22-15,21 22 0,-21-21 0,1 0 16,-1-1-16,0-20 0,0 20 15,0-20-15,0-1 0,1 1 0,-1-1 16,0 1-16,0 21 0,0-1 16,-21 22-16,0 0 0,0 42 15,0 0-15,0 22 16,0-1-16,0 21 0,0-20 0,0 20 16,0 1-16,0-1 0,-21 1 15,21-22-15,0 22 0,-21-22 16,21 0-16,0 1 0,0-1 0,0-21 15,0 21-15,0-20 0,0-1 16,0 0-16,21-21 0,0 21 16,0-21-16</inkml:trace>
  <inkml:trace contextRef="#ctx0" brushRef="#br0" timeOffset="-128488.49">17314 13674 0,'0'0'0,"0"-21"16,21 21-1,1-22-15,-1 22 0,0-21 0,0 21 16,0 0-16,22-21 0,-22 21 16,0 0-16,0 0 0,21 0 0,-20 0 15,-1 0-15,0 0 16,-21 21-16,0 0 0,0 1 15,0-1-15,-21 0 16,0 0-16,-1-21 0,1 21 0,0 0 16,0-21-16,-21 22 0,20-1 15,-20-21-15,21 21 0,0-21 0,0 0 16,-1 0-16,1 21 0,42-21 47,1 0-47,-1 0 0,0 0 15,21 0-15,-21 0 0,22 0 0,-1 0 16,-21 0-16,22 0 0,-1 0 16,-21 0-16,21 0 0,-20 0 0,20 21 15,-21-21-15,0 21 0,0 1 16,1-22-16,-22 21 0,0 0 16,0 0-16,-22 0 0,1 0 15,-21-21-15,21 22 16,-22-1-16,1-21 0,0 21 0,-22-21 15,22 21-15,0-21 0,-1 0 16,1 21-16,0-21 0,-1 0 0,22 0 16,0 0-16,0 0 0,0 0 0,-1 0 15,1 0-15,0 0 16,21-21-16,0 0 16,0 0-16,21 0 15,22-1-15,-22 22 0</inkml:trace>
  <inkml:trace contextRef="#ctx0" brushRef="#br0" timeOffset="-128224.71">18119 13568 0,'0'0'16,"0"21"-1,0 0-15,0 0 0,0 1 0,0-1 16,0 21-16,0 0 0,0-20 16,0 20-16,0 0 0,0 1 15,0-22-15,-22 21 0,22-21 0,0 22 0,0-22 16,-21 0-16,21 0 16,0 0-16</inkml:trace>
  <inkml:trace contextRef="#ctx0" brushRef="#br0" timeOffset="-124415.81">17441 12404 0,'21'0'31,"1"0"-15,-1 0-16,0 0 0,0 0 16,0 0-16,0 0 0,1 0 15,20 0-15,0 0 0,1 0 0,-1 0 16,21 0-16,-20 0 0,20 0 16,1 0-16,-1 21 0,22-21 0,0 0 15,-1 0-15,22 0 0,-21 0 16,21 0-16,-1 0 0,1 0 0,-21 0 15,0 0-15,20 0 16,-20 21-16,21-21 0,0 0 0,0 0 0,-1 0 16,-20 0-16,21 0 15,-21 0-15,-22 0 0,1 0 0,-1 0 16,1 21-16,-22-21 0,21 0 16,-20 0-16,-1 0 0,-21 0 0,22 0 15,-1 0-15,-21 0 0,21 0 16,-20 21-16,-1-21 0,0 0 0,0 0 15,0 0-15,0 0 16,-21 22 15,0-1-15,-21 0-16,0 0 16,21 0-16,0 22 0,0-22 0,0 21 15,0 0-15,0 1 0,0-1 16,0 0-16,0 1 0,21-1 0,0 0 15,-21 1-15,22-22 0,-22 21 16,21-21-16,-21 22 0,0-22 0,0 0 16,0 0-16,0 22 0,0-22 15,0 0-15,0 0 0,0 0 16,0 0-16,0 1 16,-21-22-16,-1 21 0,1-21 0,-21 0 15,21 21-15,0-21 0,-22 0 16,1 0-16,0 21 0,-1-21 15,1 0-15,-22 21 0,1-21 0,-22 21 16,1-21-16,-22 0 0,0 0 16,-21 0-16,21 0 0,-42 0 0,0 0 15,0 0-15,-22 0 0,22 0 16,-21-21-16,42 21 0,-21 0 0,21 0 16,0 0-16,21 0 0,0-21 15,0 21-15,21 0 0,1 0 0,-1-21 16,22 21-16,-1-21 0,1 21 0,20 0 15,1-21-15,21 21 0,0 0 16,-1 0-16,22-22 0,0 1 16,22 21-1,-1-21-15,0 21 0</inkml:trace>
  <inkml:trace contextRef="#ctx0" brushRef="#br0" timeOffset="-124060.55">18013 12552 0,'0'-21'0,"0"0"31,0 42-15,0 0-16,0 0 16,0 0-16,0 22 0,21-1 0,-21 21 15,21-20-15,-21 20 0,21 1 16,-21-22-16,0 22 0,0-22 16,0 21-16,0-20 0,0-22 0,0 21 15,0-21-15,0 22 0,0-22 16,0 0-16,0 0 0,-21-21 15,21-21 17,0 0-32</inkml:trace>
  <inkml:trace contextRef="#ctx0" brushRef="#br0" timeOffset="-123792.66">18351 12552 0,'22'-21'0,"-44"42"0,44-63 0,-1 42 16,0 0-16,0 0 16,0 0-16,-21 42 0,21-21 15,-21 21-15,22 1 0,-1 20 0,0 1 16,-21-1-16,21 1 0,0-1 16,0-20-16,-21 20 0,0-21 0,0 1 15,0-1-15,0 0 0,0-20 16,0-1-16,0 0 0,0 0 0,0 0 15,0-42 17,0 0-32,0 0 15,22 0-15</inkml:trace>
  <inkml:trace contextRef="#ctx0" brushRef="#br0" timeOffset="-123544.8">18923 12467 0,'0'21'0,"0"-42"0,0 64 0,0-1 15,0 0-15,0 22 0,0-1 16,0 1-16,0-1 0,0 1 0,0-1 16,0 1-16,0-22 0,0 22 15,0-43-15,0 21 0,0 0 16,0-20-16,0-1 0,0 0 15,21-21-15,0 0 16,0 0-16,1-21 16,-1 0-16,0-1 0,0 1 15,0-21-15</inkml:trace>
  <inkml:trace contextRef="#ctx0" brushRef="#br0" timeOffset="-123316.93">19346 12658 0,'0'0'0,"0"42"0,0 212 31,0-190-31,0-1 0,0-21 0,0 1 16,0 20-16,-21-42 0,21 22 0,-21-1 16,21-21-16,0 0 0,0 1 15,0-1-15,21-21 31,0-21-31,0-1 0,1 1 16,-1 0-16,0-21 0,0-1 0</inkml:trace>
  <inkml:trace contextRef="#ctx0" brushRef="#br0" timeOffset="-123161">19939 12594 0,'0'0'15,"42"0"-15,-21 0 0,1 21 0,-1 22 16,-21-1-16,0 0 0,0 22 0,0-22 15,0 22-15,0-1 0,-21 1 16,-1-22-16,1 0 0,0 22 0,0-22 16,0-21-16,-22 22 0,22-22 15,-21 21-15,21-21 0,-22 1 0</inkml:trace>
  <inkml:trace contextRef="#ctx0" brushRef="#br0" timeOffset="-117863.85">13843 7451 0,'63'0'15,"-20"0"-15,-22 0 0,21 0 0,1 0 16,-1 0-16,0 0 0,1 0 0,-1 0 16,0 0-16,-21 0 0,1 0 15,-44 0 1,-20 0-1,21 0-15,-21 0 0,-1 0 0,22 0 0,-21 21 16,21-21-16,-22 0 0,22 21 16,21 0-1,21-21-15,0 0 16,1 21-16,20-21 0,-21 0 16,21 22-16,1-22 0,-22 0 0,21 21 15,1-21-15,-22 21 0,21-21 0</inkml:trace>
  <inkml:trace contextRef="#ctx0" brushRef="#br0" timeOffset="149886.94">20934 2773 0,'21'-21'16,"-42"42"-16,63-63 0,-42 20 0,0 1 15,21 0-15,-21 0 0,0 0 16,0 42 15,0 0-31,0 0 0,0 0 16,0 22-16,0-1 0,0-21 0,0 22 15,0-1-15,-21 0 0,21 1 16,0-1-16,0 0 0,0 1 0,0-1 16,0 0-16,0 1 0,-21-1 15,21 0-15,0-21 0,0 1 0,0-1 16,0 0-16,0 0 0,21-21 31,0-21-31,-21 0 0</inkml:trace>
  <inkml:trace contextRef="#ctx0" brushRef="#br0" timeOffset="150294.7">21442 2836 0,'0'0'0,"21"0"15,-21 22-15,0-1 0,0 21 16,0-21-16,0 0 15,-21 1-15,21-1 0,-21 0 0,21 21 16,0-21-16,-22 1 0,22 20 16,0-21-16,0 21 0,0-20 15,0 20-15,0-21 0,22 0 0,-1 0 16,0 1-16,0-22 0,21 0 16,-20 0-16,20 0 0,21 0 0,-20 0 15,-1 0-15,0-22 0,1 1 16,-1 0-16,0-21 0,-20 21 0,-1-22 15,0 22-15,-21-21 0,0-1 16,0 1-16,0 21 0,-21-21 0,0-1 16,-1 22-16,1 0 15,0-21-15,-21 42 0,21-22 0,-1 22 16,-20 0-16,21 0 0,0 0 16,-22 22-16,22-1 0,0 0 0,0 0 15,-21 0-15,20 0 0,1 1 16,0 20-16,0-21 0,21 0 0,-21 22 15,0-1-15,-1-21 0,1 21 16</inkml:trace>
  <inkml:trace contextRef="#ctx0" brushRef="#br0" timeOffset="150651.51">20934 3958 0,'0'0'0,"-21"0"0,-1 0 0,1 0 0,0 0 16,21-21 0,0 0-16,42 21 0,-20-21 15,-1 21-15,21 0 0,0-21 16,1 21-16,-22 0 0,21 0 0,1 0 16,-22 0-16,0 0 0,0 21 15,0 0-15,-21 0 0,0 0 0,0 0 16,0 1-16,0-1 0,-21 0 15,0 0-15,0 21 0,-22-20 16,1-1-16,0 21 0,-1-21 0,22 0 16,-21 1-16,21-1 0,0 0 15,21 0-15,21-21 16,21 0 0,-21 0-16,22-21 0,-1 21 0,0-21 15,1 0-15,-1-1 0,0-20 16,22 21-16,-22 0 0,22-22 0</inkml:trace>
  <inkml:trace contextRef="#ctx0" brushRef="#br0" timeOffset="150971.32">22013 3852 0,'0'0'0,"43"0"15,-65 0 1,1 0 0,0 22-16,0-1 0,0 0 0,0 0 15,-1 0-15,1 22 0,0-22 16,0 0-16,21 21 0,-21-21 0,21 22 15,0-22-15,0 0 0,0 0 16,0 0-16,21 1 0,0-22 0,0 0 16,22 0-16,-22 0 0,21 0 15,0 0-15,1 0 0,-22-22 0,21 1 16,1 0-16,-22-21 0,0 21 16,21-22-16,-42 22 0,21-21 0,-21 21 15,0-22-15,0 22 0,0 0 16,-21 0-16,0 0 0,0 21 15,-21 0-15,20 0 0,-20 0 0,0 0 16,-1 0-16,-20 21 0,21 0 16,-1 0-16,1 0 0,21 22 0,-22-22 15,22 21-15,-21-21 0,21 22 16,0-1-16</inkml:trace>
  <inkml:trace contextRef="#ctx0" brushRef="#br0" timeOffset="151472.04">21124 4763 0,'-148'21'16,"296"-42"-16,-338 63 15,169-42-15,-1 0 0,1 0 0,42 0 32,1 0-32,20 0 0,0 0 15,1 0-15,-1 0 0,0 0 0,1 0 16,20 0-16,-21 0 0,1 21 15,-1-21-15,-21 21 0,0 0 0,1-21 16,-1 22-16,-21-1 0,0 0 16,-21 0-16,-1 0 0,-20 0 15,21 1-15,-21-1 0,-1 0 0,-20 0 16,20-21-16,1 21 16,-21 0-16,20-21 0,22 22 0,-21-22 15,84 0 16,-21 0-31,22 0 0,-22 0 0,21 0 16,0 21-16,1-21 0,-22 21 16,21-21-16,1 21 0,-1-21 0,0 21 15,1 0-15,-1 1 0,-21-22 0,0 21 16,0 0-16,-21 0 16,0 0-16,0 0 0,-42-21 0,21 22 15,-21-1-15,-1 0 0,1 0 0,0-21 16,-22 21-16,22 0 0,-22-21 15,22 22-15,0-1 0,-1-21 0,1 0 16,21 21-16,-22-21 0,22 0 16,21-21-1,21 0-15,1-1 0,-1 1 16,21 0-16</inkml:trace>
  <inkml:trace contextRef="#ctx0" brushRef="#br0" timeOffset="151858.82">22034 4911 0,'43'-21'0,"-86"42"0,107-64 15,-43 43-15,-21 22 16,-21-1 0,0 0-16,-22 0 0,22 21 15,0-20-15,0 20 0,0-21 0,0 21 16,-1-20-16,1-1 0,0 21 15,0-21-15,21 0 0,0 1 0,0 20 16,0-21-16,0 0 0,21 0 31,21-21-31,-20 0 0,20 0 0,0 0 16,1-21-16,-22 21 0,42-21 16,-20 0-16,-1 0 0,-21 0 0,21-1 15,1 1-15,-22-21 0,0 0 0,0 20 16,-21-20-16,0 0 0,0 21 15,0-22-15,0 1 0,-21 21 0,0 0 16,0-1-16,0 1 0,-1 0 16,1 21-16,0 0 0,0-21 0,-21 21 15,20 0-15,1-21 0,-21 21 16,21-21-16,0-1 0,-22 1 0,22 0 16</inkml:trace>
  <inkml:trace contextRef="#ctx0" brushRef="#br0" timeOffset="152359.76">23897 2371 0,'0'0'0,"-21"0"16,0 21-16,0-21 16,21 21-16,-22 21 0,1 1 15,0-1-15,0 0 0,21 1 16,0-1-16,-21 0 0,0 22 0,21-22 15,0-21-15,0 22 0,-22-1 16,22-21-16,0 0 0,-21 1 0,21-1 16,0 0-16,0 0 0,0 0 15,21-21-15,1 0 0,-1 0 16,21 0-16,0-21 0,1 0 16</inkml:trace>
  <inkml:trace contextRef="#ctx0" brushRef="#br0" timeOffset="152719.56">24405 2646 0,'0'0'0,"-21"21"0,0 0 0,0 0 0,21 1 16,-22-1-16,1 0 0,21 0 15,0 0-15,0 0 0,0 1 0,0-1 16,0 0-16,0 0 0,0 0 15,21-21-15,1 21 0,20-21 16,-21 0-16,0 0 0,22 22 16,-22-22-16,21 0 0,-21 0 0,22 0 15,-1 0-15,-21-22 0,21 22 16,-20-21-16,-1 0 0,0 0 0,0 0 16,0 0-16,-21-1 0,0-20 15,0 21-15,0-21 0,0 20 16,-21 1-16,0 0 0,0 21 0,0 0 15,-22 0-15,1 0 0,0 21 16,-1 0-16,1 1 0,0-1 0,-22 21 16,22-21-16,-1 22 0,-20-1 15,21 0-15,-22 22 0,22-22 16,-1 0-16</inkml:trace>
  <inkml:trace contextRef="#ctx0" brushRef="#br0" timeOffset="153387.94">23834 3789 0,'21'-42'16,"21"20"-16,0 22 0,1 0 15,-22 0-15,21 0 0,1 0 16,-1 0-16,-21 0 0,21 0 15,-20 22-15,-1-22 0,0 21 0,-21 0 16,0 0-16,0 0 16,-21-21-16,-22 21 0,22 1 0,-21-1 15,0-21-15,-1 21 0,1 0 16,0 0-16,-1-21 0,22 21 0,0-21 16,0 0-16,0 22 0,42-22 31,21 0-31,-21 0 0,22 0 15,20 0-15,-21-22 0,22 22 0,-22-21 16,22 21-16,-22-21 16,22 0-16,-22 21 0,21-21 0,-20 0 15,-1-1-15,22 1 0,-22 0 0,0 21 16,-21-21-16,1 0 0,-1 21 16,0 0-16,-42 0 15,0 21 1,-1 0-16,1 0 0,0 0 0,0 1 15,0-1-15,0 0 0,21 0 16,0 0-16,-22 0 0,22 1 0,0-1 16,0 0-1,0 0-15,22-21 0,-1 0 16,0 0-16,21 0 0,-21 0 16,1 0-16,20 0 0,0-21 0,1 0 15,-22 0-15,21-1 0,-21 1 16,22 0-16,-22 0 0,0-21 0,0 20 15,-21 1-15,0 0 0,0-21 16,0 21-16,0-1 0,-21 22 16,0 0-16,-22 0 0,1 0 15,0 0-15,-1 22 0,1-1 0,0-21 16,-22 21-16,22 0 0,21 0 16,-22 0-16,22 22 0,-21-22 15,21 0-15,0 0 0,21 22 16</inkml:trace>
  <inkml:trace contextRef="#ctx0" brushRef="#br0" timeOffset="153915.65">23728 4509 0,'0'0'0,"-21"21"0,21 0 31,21-21-31,0 21 16,0-21-16,21 21 0,-20-21 0,20 21 16,0-21-16,1 22 15,-1-22-15,-21 21 0,21-21 0,-20 0 16,-1 0-16,0 21 0,0 0 16,-21 0-16,-21-21 15,0 21-15,-22-21 16,22 0-16,-21 22 0,0-1 0,-1-21 15,22 0-15,-21 21 0,21-21 16,-1 21-16,1-21 0,21 21 16,21-21-1,1 21-15,20-21 0,-21 0 16,21 0-16,22 22 0,-22-22 0,1 21 16,-1-21-16,-21 21 0,21-21 15,1 21-15,-22-21 0,0 21 0,0 0 16,0-21-16,-21 22 0,0-1 15,0 0-15,0 0 0,-21 0 16,0 0-16,-21-21 16,21 0-16,-22 22 0,-20-22 0,20 0 15,1 0-15,0 21 0,-22-21 16,22 0-16,0 0 0,20 0 0,-20 0 16,21 0-16,0 0 0,42 0 31,0 0-31,0 0 0,22-21 0,-1-1 15,0 1-15,1 21 0</inkml:trace>
  <inkml:trace contextRef="#ctx0" brushRef="#br0" timeOffset="154272.58">24490 4868 0,'0'0'0,"0"22"31,0-1-31,0 0 16,0 0-16,0 0 15,0 0-15,-21 1 16,21-1-16,0 0 0,0 0 16,0 0-16,21-21 15,0 0-15,21 0 16,-21 0-16,1 0 16,-1 0-16,21 0 0,-21 0 0,0-21 15,1 21-15,20-21 0,-21 0 16,0 0-16,0-1 0,-21 1 0,0 0 15,0 0-15,0 0 0,0 0 16,0-1-16,0 1 0,-21 0 0,0 21 16,0 0-16,0 0 0,0 0 15,-1 0-15,-20 0 0,21 0 16,0 0-16,0 0 0,-1 21 0,1-21 16,0 21-16,0-21 0,0 22 15,0-22-15,21 21 16,-22-21-16</inkml:trace>
  <inkml:trace contextRef="#ctx0" brushRef="#br0" timeOffset="154435.48">24405 5630 0,'0'0'15,"-21"0"-15,21 22 0,-21-22 16,0 0-16,-22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1:58:24.1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3239 0,'0'0'0,"-21"0"16,21-22 109,0 1-109,-21 0-16,21 0 0,-21 0 15,21 0-15,0-1 0,0 1 16,-21 0-16,21 0 0,0-21 15,-22 20-15,22 1 16,0 0-16,0 0 0,0-21 0,0 20 16,0 1-16,0-21 0,0 21 15,0 0-15,0-22 0,0 22 16,0-21-16,0-1 0,0 22 0,22-21 16,-22 0-16,21 20 0,-21-20 15,21 0-15,0 21 0,0-1 0,0 1 16,-21-21-16,22 42 0,-1-21 15,0 0-15,0-1 0,0 22 16,0-21-16,1 0 0,-1 21 0,0-21 16,0 21-16,0-21 0,0 21 15,22-21-15,-22-1 0,0 22 16,0-21-16,22 21 0,-22-21 16,21 0-16,-21 21 0,0-21 0,22 21 15,-1-21-15,-21 21 0,22-22 16,-1 22-16,0-21 0,1 0 0,-1 21 15,0-21-15,1 0 0,-1 0 16,21-1-16,-20 1 0,-1 21 16,22-42-16,-22 21 0,0 0 0,1-1 15,-1 1-15,0 21 0,1-21 16,-1 0-16,-21 0 0,21 21 0,1-21 16,-22 21-16,21 0 15,1-22-15,-1 22 0,0-21 0,1 21 16,-1 0-16,0 0 0,22-21 15,-22 21-15,22 0 0,-22 0 0,21 0 16,-20-21-16,20 21 0,-20 0 16,-1 0-16,0 0 0,1 0 0,-22 0 15,21 0-15,0 0 0,-20 0 16,20 0-16,0 0 0,-21 0 0,22 0 16,-1 0-16,-21 0 0,22 0 15,20 0-15,-21 0 0,1 0 0,20 0 16,-20 0-16,20 0 0,-21 0 15,22 0-15,-22 0 0,1 0 16,20 0-16,-21 0 0,1 0 16,-1 0-16,0 0 0,1-21 0,-1 21 15,0 0-15,1 0 0,-1-21 16,0-1-16,22 22 0,-22 0 0,1 0 16,20-21-16,-21 0 0,1 21 15,-1-21-15,0 21 0,1-21 0,-1 21 16,0-21-16,-20 21 0,20-22 15,0 22-15,-21 0 0,1-21 0,20 21 16,-21 0-16,0-21 0,0 0 16,22 21-16,-22 0 0,0-21 0,21 21 15,-20 0-15,20 0 16,-21 0-16,21 0 0,-20-21 0,20 21 16,-21 0-16,21 0 0,1 0 15,-1 0-15,0 0 0,1 0 0,-1 0 16,0 0-16,22 0 0,-1 0 15,-20 21-15,20-21 0,1 0 0,-22 0 16,22 0-16,-22 0 0,21 0 16,-20 0-16,20 0 0,-20 0 0,-1 0 15,0 0-15,1 0 0,-1 0 16,0 0-16,1 0 0,-22 0 0,21 0 16,0 0-16,-20 0 15,20 0-15,-21 0 0,21 0 0,1 0 16,-1 0-16,0 0 0,1 0 15,-1 0-15,-21 0 0,22 0 0,-1 0 16,0 0-16,-21 21 0,22-21 16,-1 0-16,0 0 0,-20 0 0,20 21 15,0-21-15,1 0 0,-1 0 16,0 21-16,-21-21 0,22 21 0,-1-21 16,0 22-16,1-22 0,-1 21 15,0-21-15,1 21 0,-22-21 0,21 21 16,1 0-16,-1 0 0,-21-21 15,21 22-15,1-1 0,-22 0 0,21 0 16,-21 0-16,22 0 16,-1 1-16,-21-1 0,22 21 0,-22-21 15,21 0-15,0 1 0,-20-1 16,20 0-16,-21 0 0,21 0 0,-20 0 16,-1 1-16,0-22 0,0 21 15,0 0-15,-21 0 0,0 0 16,0 0-1,0 1 1,0-1 0,0 0-16,21-21 0,1 21 0,-1 0 15,0 0-15,0-21 16,0 22-16,0-1 0,1 0 16,-1 0-16,0 0 0,0 0 0,0 1 15,0-1-15,22 0 0,-22 0 16,0 0-16,21 22 0,-20-22 0,20 21 15,0-21-15,-21 22 0,22-22 16,-1 21-16,-21 0 0,22 1 0,-1-22 16,0 21-16,1 1 0,-22-22 15,21 21-15,0 0 0,-20-20 0,20 20 16,0-21-16,-21 21 0,22-20 0,-1 20 16,-21-21-16,22 21 15,-22-20-15,21 20 0,-21-21 0,0 21 0,1-20 16,-1 20-16,0-21 15,0 21-15,-21-20 0,0 20 0,0-21 16,0 21-16,0-20 0,0 20 0,0-21 16,0 0-16,0 22 0,0-22 15,-21 21-15,0-21 0,0 22 0,-1-1 16,22-21-16,0 21 0,0 1 16,0-22-16,0 21 0,0 1 0,22-1 15,-1 0-15,0 1 0,0-1 0,0 0 16,0 1-16,1-22 0,-1 21 15,0 0-15,0-20 0,-21 20 16,21-21-16,-21 21 0,21-20 0,-21-1 16,0 21-16,0-21 0,0 0 15,0 1-15,-21-1 0,0 21 0,0-21 16,-21 0-16,20 1 0,1-1 0,0 21 16,0-21-16,0-21 0,0 21 15,-1 1-15,22-1 0,-21 0 0,21 0 16,-21-21-16,0 21 15,21 0-15,-21-21 0,21 22 0,-21-1 16,-1-21-16,22 21 0,-21 0 0,0-21 16,0 21-16,0 0 0,0 1 15,-1-1-15,-20-21 0,21 21 16,0 21-16,0-21 0,-1 1 0,1-1 0,0 0 16,0 21-16,21-21 0,0 1 15,-21 20-15,0-21 0,21 21 16,-22-20-16,1 20 0,21-21 0,-21 21 15,0 1-15,21-22 0,-21 21 0,0 1 16,-1-22-16,1 21 0,0 0 16,0-20-16,0 20 0,-22 0 0,22-21 15,-21 22-15,0-1 0,-1-21 0,1 0 16,0 22-16,-1-22 0,1 0 16,0 21-16,-1-20 0,1-1 0,0 0 15,20 0-15,1 0 0,0 0 16,0-21-16,-21 22 0,20-22 15,1 21-15,0-21 0,0 0 0,0 21 16,0-21-16,-1 21 0,1-21 16,0 0-16,-21 21 0,21-21 0,-1 21 15,-20-21-15,21 22 0,-21-1 0,20-21 16,-20 21-16,21-21 0,0 21 0,-22 0 16,22-21-16,-21 21 0,21-21 15,0 0-15,-1 22 0,1-22 0,0 0 16,0 0-16,0 0 0,0 21 0,-1-21 15,1 0-15,0 0 0,0 0 0,0 0 16,0 0-16,-1 0 16,-20 0-16,21 0 0,0 0 0,-22 0 15,22 0-15,-21-21 0,21 21 0,-22-22 16,1 1-16,21 21 0,-21-21 0,-1 0 16,1 21-16,21-21 0,-22 0 15,1-1-15,0 22 0,21-21 0,-22 21 16,22 0-16,-21-21 0,21 21 0,-22 0 15,22 0-15,-21 0 0,21 0 0,-22 0 16,22 21-16,-21-21 0,21 21 16,-22 1-16,22-22 0,0 21 0,-21 0 15,20 0-15,-20 0 0,21-21 16,0 21-16,-22 1 0,22-1 0,0 0 16,0-21-16,0 21 0,0-21 15,21 21-15,-22-21 0,1 21 0,0-21 16,0 0-16,21 22 0,-21-22 15,0 0-15,-22 0 0,22 0 0,-21 0 16,21 0-16,-22 0 0,1 0 16,21 0-16,-22 0 0,1 0 0,0 0 15,21 0-15,-22 0 0,1 0 0,0 0 16,20 0-16,-20 0 0,0 0 0,-1 0 16,-20 0-16,21 0 15,-1 0-15,1 0 0,-22 0 0,22 0 0,-21 0 16,-1 0-16,22 0 0,-22 0 15,22 0-15,-22 0 0,22 0 0,0 21 16,-1-21-16,1 0 0,0 0 16,-1 21-16,22-21 0,-21 21 0,0-21 15,-1 21-15,1-21 0,0 21 0,-1-21 16,1 22-16,0-1 0,-1-21 16,1 21-16,0 0 0,-1-21 0,1 21 15,0 0-15,20-21 0,-20 22 0,21-1 16,-21-21-16,20 21 0,1 0 15,0-21-15,0 21 0,0 0 0,-22-21 16,22 22-16,0-1 0,0-21 16,-21 21-16,20-21 0,-20 0 0,21 21 15,-21-21-15,20 0 0,-20 0 0,21 0 16,-21 0-16,20 0 0,1 0 0,-21 0 16,21 0-16,0 0 0,-22 0 15,22-21-15,0 21 0,-21-21 0,20 21 16,-20-21-16,0-1 0,-1 22 0,22-21 15,-21 0-15,0 21 0,-1-21 0,1 0 16,0 21-16,20-21 0,-20 21 16,21 0-16,-21-22 0,20 1 0,1 21 15,0 0-15,-21-21 0,21 21 0,-1 0 16,-20-21-16,21 0 16,-21 21-16,20-21 0,-20 21 0,0-22 15,-1 1-15,1 0 0,0 21 0,-1-21 16,1 0-16,21 0 0,-21-1 15,-1 1-15,1 0 0,0 0 0,-1 0 16,1 21-16,0-21 0,20-1 0,-20-20 16,21 21-16,-21 0 0,20 0 15,1-22-15,0 22 0,-21-21 0,21-1 16,-1 22-16,1-21 0,0 21 16,0-22-16,0 22 0,0 0 0,-1 0 15,1 0-15,0 0 0,-21-22 16,21 22-16,-22 0 0,22 0 15,-21 0-15,-1-1 0,22 1 0,-21 0 16,0-21-16,20 21 0,-20-1 16,21 1-16,0-21 0,0 21 0,-1-22 15,1 22-15,0 0 0,21-21 16,0 21-16,0-1 0,-21 1 0,21 0 16,-21 0-16,21 0 0,-21 0 15,21-1-15,0 1 0,0 0 16,0 0-16,0 0 0,0 0 15,0-1-15,0 1 0,0 0 0,0 0 16,0 0-16,21 0 16,-21-1-16,21 1 0,-21 0 0,0 0 15,0 0-15,0 0 0,0-1 16,0 1-16,0 0 0,0 0 0,0 0 16,-21 0-16,0 21 0,21-22 15,-22 1-15,1 0 0,0 0 0,0 0 16,0 0-16,0-1 0,-1 1 15,1 0-15,0 0 0,-21 0 16,21 0-16,-1-1 0,1 1 0,0 0 16,0 0-16,0 0 0,0 21 0,-1-21 15,22-1-15,0 1 16,-21 0-16,21 0 16,0 0-16,-21 21 0,21-21 15,0-1-15,0 1 0,0 0 16,0 0-16,0 0 0,0 0 15,0-1-15,0 1 0,0 0 16,0 0-16,0 0 16,0 0-16,0-1 15,0 1-15,0 0 0,0 0 16,0 0-16,0 0 0,0-1 16,0 1-16,0 0 15,0 0-15,0 0 0,0 0 16,0-1-16,0 1 0,0 0 15,0 0-15,0 0 0,0 0 16,-21-1-16,21 1 16,-21 21-16,21-21 0,0 0 15,0 0 1,0 0-16,0-1 16,0 1-16,0 0 0,0 0 15,0 0 1,0 0-16,0-1 15,21 1 1,0 21 0,-21-21-16,21 21 15,0-21-15,-21 0 16,22 21-16,-1 0 0,-21-21 16,21 21-1,0 0-15,-21-22 16,-21 22 62,0-21-62,0 21-1,-1 0 1,22-21-16,0 0 15,0 0 1,0 0 15,22 21-31,-1 0 16,0 0-16,0 0 16,-21-22-16,21 22 0,0 0 15,1 0 1,-1 0-1</inkml:trace>
  <inkml:trace contextRef="#ctx0" brushRef="#br0" timeOffset="187.89">1863 3366 0,'21'0'15</inkml:trace>
  <inkml:trace contextRef="#ctx0" brushRef="#br0" timeOffset="915.82">4170 3535 0,'0'0'0,"21"-21"0,-21 42 31,0 0-31,0 21 16,21-20-16,-21 20 0,21 0 15,-21 1-15,0 20 0,0-21 16,0 22-16,0-1 0,0 22 0,0-21 16,0-1-16,0 1 0,0-1 15,0-21-15,0 22 0,-21-22 0,21 1 16,-21-1-16,21-21 0,-21 0 0,21 22 15,0-22-15,0-42 32,0-1-17,0 1-15</inkml:trace>
  <inkml:trace contextRef="#ctx0" brushRef="#br0" timeOffset="1436.51">4043 3874 0,'0'0'0,"0"-43"0,-43-84 32,43 106-32,0-21 0,0 21 15,22-1-15,-1 1 0,21-21 0,-21 21 16,22 0-16,-22-1 0,42 1 16,-20 21-16,20-21 0,-21 21 0,22 0 15,21 0-15,-22 21 0,1 0 16,-22 22-16,21-22 0,-20 21 0,-1 1 15,-21-1-15,-21 0 0,0 1 16,0-1-16,-42 0 0,21 22 16,-22-22-16,-20 0 0,-1 1 0,1 20 15,-1-20-15,-20-1 0,20-21 16,22 21-16,-22-20 0,22-1 0,0-21 16,-1 0-16,22 0 0,-21 0 15,21 0-15,21-21 0,0-1 16,0 1-16,0 0 0,0 0 15,0 0-15,0 0 0,0-1 0,21 1 16,0 0-16,0 21 0,0 0 16,1 21-16,20 0 0,0 1 0,-21-1 15,22 21-15,-1-21 0,0 22 16,1-1-16,-22 0 0,0-21 16,21 22-16,-20-22 0,-1 21 0,0-21 15,0 22-15,-21-22 0,21 0 16,0 0-16,1 0 0,-1-21 0,-21 22 15,21-22-15,0 0 0,0 0 16,0 0-16,1 0 0,-1 0 16,0 0-16,0 0 0,21-22 0,-20 22 15,-1-21-15,0 0 16,0 0-16,0 0 0,0 0 0</inkml:trace>
  <inkml:trace contextRef="#ctx0" brushRef="#br0" timeOffset="1888.25">5207 4128 0,'21'-43'0,"-42"86"0,42-128 0,0 64 16,-21 0-16,0-1 0,0 44 16,0 20-1,-21-21-15,0 21 16,21 1-16,-21-1 0,0 0 0,21 1 16,0-1-16,-22 0 15,22 1-15,-21-1 0,21-21 0,0 22 0,0-22 16,0 21-16,0-21 0,0 0 15,21 1-15,1-22 0,-1 21 0,0-21 16,0 0-16,0 0 0,0 0 16,22 0-16,-22 0 0,21-21 15,1 21-15,-1-22 0,-21 1 0,21 0 16,1 0-16,-22 0 0,21-22 0,-21 22 16,1-21-16,-1 0 0,-21-22 15,0 22-15,0-22 0,0 1 0,0-1 16,-21 22-16,-1 0 0,-20-22 15,21 43-15,-21-21 0,-1 20 0,1 1 16,0 21-16,20 0 0,-20 0 16,0 0-16,-1 0 0,1 0 15,21 21-15,-21 1 0,20-1 0,1 0 16,0 0-16,0 21 0,0-20 16,21 20-16,0-21 0,0 21 0,0-20 15,0-1-15,0 0 0,0 0 16,21 0-16,0-21 0,0 0 0,0 0 15,1 0-15,20 0 0,0 0 16,1-21-16,-1 0 0</inkml:trace>
  <inkml:trace contextRef="#ctx0" brushRef="#br0" timeOffset="2444.73">6202 3556 0,'0'0'0,"0"-21"0,0 42 47,0 0-47,0 0 0,0 22 0,0-22 15,0 21-15,-21 1 0,21-22 16,-22 42-16,22-20 0,0-1 0,0 21 16,0 1-16,0-1 0,0-20 15,0 20-15,0-20 0,0 20 0,0-21 16,0 1-16,0-1 0,0 0 15,0-20-15,0 20 0,0-21 16,0 0-16,0 0 0,22-21 16,-1 0-16,0 0 0,0 0 15,0 0-15,0 0 0,1-21 16,-1 0-16,0 21 0,21-21 0,-21-21 16,1 20-16,-1 1 0,21-21 15,-21 0-15,0-1 0,22 1 0,-22 0 16,0-1-16,21 1 0,-20 21 15,-1-22-15,0 22 0,0 0 0,0 0 16,0 21-16,1 0 16,-22 21-16,0 0 0,21 0 15,-21 22-15,0-22 0,0 21 0,0-21 16,0 22-16,0-1 16,0-21-16,0 22 0,-21-22 0,21 21 15,0-21-15,0 0 0,0 1 0,0-1 16,0 0-16,21-21 31,0 0-31,0 0 0,0 0 0,0 0 16,1 0-16,-22-21 0,21 0 15,0-1-15,0 1 0,-21 0 0,21 0 16,0-21-16,-21 20 0,22-20 16</inkml:trace>
  <inkml:trace contextRef="#ctx0" brushRef="#br0" timeOffset="2756.56">7175 3704 0,'0'0'0,"0"-21"15,-21 21 1,42 0 31,1 0-47,-1 0 31,-21-21-15,-21 21-1,-1 0-15,1 0 0,0 0 16,0 0-16,0 0 0,0 0 0,-1 0 16,22 21-16,-21-21 15,21 21-15,-21-21 0,21 21 16</inkml:trace>
  <inkml:trace contextRef="#ctx0" brushRef="#br0" timeOffset="3044.86">6032 3810 0,'0'0'0,"22"0"31,-1 0-31,0 0 0,0 0 0,21 0 16,-20 0-16,20 0 15,-21 0-15,21 0 0,1 0 0,-22 0 16,21 0-16,-21 0 0,1 0 15,-1 0-15,0 0 0</inkml:trace>
  <inkml:trace contextRef="#ctx0" brushRef="#br0" timeOffset="21108.39">7154 3747 0,'0'-22'15,"0"44"-15,0-65 16,0 22 0,-21 21-1,0 0 1,0 0-16,0 0 0,21 21 16,-22-21-16,22 21 0,0 1 15,0-1-15,0 0 16,0 0-1,22-21 32,-1 0-47,0 0 16,-21-21 0,0 0-16,0 0 15,0-1 1,0 1-16,0 0 15,-21 21 1,21-21-16,-21 21 16,-1 0-1,22 21 1,-21-21-16,21 21 0,0 0 16,0 1-1,-21-22-15,21 21 16</inkml:trace>
  <inkml:trace contextRef="#ctx0" brushRef="#br0" timeOffset="21580.13">7112 3683 0,'0'0'0,"0"-42"31,-21 42-15,0 0-1,-1 0-15,1 0 16,21 21-16,-21-21 0,0 21 16,0-21-16,21 21 0</inkml:trace>
  <inkml:trace contextRef="#ctx0" brushRef="#br0" timeOffset="23484.13">3069 10287 0,'0'-21'15,"-21"21"1,0 0 46,0 0-30,-1 0-32,1 21 15,21 0 1,-21 0-16,0 1 0,21-1 0,-21 0 15,0 0-15,21 0 0,0 22 0,0-22 16,-22 21-16,22-21 16,-21 22-16,21-22 0,0 0 0,0 21 15,0-21-15,-21 22 0,21-22 16,0 21-16,0-21 0,0 22 0,0-22 16,0 0-16,0 21 0,21-20 0,0-1 15,1 0-15,-1-21 0,0 21 16,0 0-16,21-21 0,1 0 0,-1 0 15,0 0-15,1 0 0,-1 0 16,0 0-16,1-21 0,20 0 0,-20 0 16,20 0-16,-21-1 0,1 1 0,-1 0 15,0 0-15,-20-21 0,20 20 16,-21-20-16,-21 21 0,0-21 16,0-1-16,0 1 0,0 0 15,0-1-15,0 1 0,-21 0 0,0-1 16,-22 1-16,1 0 0,21 20 0,-21-20 15,-1 21-15,-20 0 0,20 0 16,1 21-16,0 0 0,-1 0 0,1 0 16,0 0-16,-1 0 0,1 21 15,0 0-15,-1 0 0,22 0 0,-21 22 16,21-22-16,-22 21 0,22 0 16,0 1-16,21-1 0,0 0 0,0-20 15,0 20-15,0 0 0,0 1 16,0-22-16,0 21 0</inkml:trace>
  <inkml:trace contextRef="#ctx0" brushRef="#br0" timeOffset="23808.94">3196 11007 0,'0'21'16,"0"0"-16,0 0 0,0 0 16,0 22-16,0-1 0,0 0 15,0 1-15,0 20 0,0-20 0,-21 20 16,0 1-16,0-1 0,21 1 16,-22-1-16,1 1 0,0-1 0,0 22 15,0-22-15,0 1 0,-1-1 0,1 1 16,21-22-16,-21 0 0,21-20 15,-21 20-15,21-21 0,0-42 32,0 0-17,0-22-15,0 1 0,0 0 0,21-22 0,-21 22 16,21-22-16</inkml:trace>
  <inkml:trace contextRef="#ctx0" brushRef="#br0" timeOffset="24156.75">2963 11451 0,'0'0'0,"-21"0"0,-169 106 31,147-85-31,1 0 0,0 1 0,-1-1 16,1 0-16,21 0 0,-22 0 16,22-21-16,0 0 0,21 21 15,-21-21-15,42-21 16,0 0-16,22 21 15,-22-21-15,21 0 0,0 0 0,1-1 16,-1-20-16,22 21 0,-22 0 16,0 0-16,1-1 0,20 1 0,-21 0 15,1 21-15,20 0 0,-20 0 0,-1 0 16,21 0-16,-20 0 0,20 21 16,-20 0-16,-1 1 0,0-1 0,1 0 15,-1 21-15,-21-21 0,21 1 0,-20 20 16,-22-21-16,0 21 0,0-20 15,0-1-15,0 21 0,0-21 16,0 0-16,21-21 16,0 0-16</inkml:trace>
  <inkml:trace contextRef="#ctx0" brushRef="#br0" timeOffset="24616.48">5080 10393 0,'0'0'15,"0"-21"-15,0-22 0,0 22 0,-21 21 16,0-21-16,-1 21 0,-20 0 16,21 0-16,-21 0 0,-1 0 0,1 21 15,0 0-15,-1 1 0,1 20 0,0 0 16,20 1-16,-20-1 0,21 0 15,21 1-15,0 20 0,-21-21 0,21 1 16,0-1-16,0 0 0,21-20 16,0 20-16,0-21 0,22 0 0,-1 0 15,21 1-15,-20-22 0,20 0 0,1 0 16,20 0-16,-20 0 0,-1 0 16,1-22-16,-22 1 0,22 0 0,-22 0 15,22 0-15,-43-22 0,21 22 16,-21-21-16,0 0 0,-21-1 15,0 1-15,0-22 0,-21 22 0,0 0 16,0-1-16,-21 1 0,20 21 0,-20-21 16,0 42-16,-1 0 0,-20 0 15,21 0-15,-22 21 0,1 0 0,-1 0 16,-21 0-16,22 22 0,-22-1 16,22 0-16,-1 1 0,1-1 0,20 0 15,22 1-15,0-1 0,0 0 0,21 1 16,0-1-16,0 0 0,0 1 15</inkml:trace>
  <inkml:trace contextRef="#ctx0" brushRef="#br0" timeOffset="24884.32">5016 11091 0,'0'0'0,"22"0"16,-1 0-16,0 0 15,-21 22 1,21 20-16,0-21 0,-21 0 0,0 22 15,0-22-15,21 21 0,-21 0 0,0 1 16,22-1-16,-22 0 0,0 22 16,0-22-16,0 1 0,0 20 0,-22-21 15,1 22-15,0-22 0,0 22 0,-21-1 16,20-20-16,1-1 16,0 21-16,0-41 0,21 20 0,0-21 15,0 0-15,0 0 0,21-42 16,0 0-1,0 0-15,1-21 0,-1-1 0,0 1 16,0 0-16</inkml:trace>
  <inkml:trace contextRef="#ctx0" brushRef="#br0" timeOffset="25204.21">5080 11472 0,'0'0'0,"-42"-21"0,20 0 16,1 0-16,-21 21 0,21 0 0,-22 0 15,22 21-15,-21 0 0,21 0 0,0 1 16,-22-1-16,22 0 0,0 0 15,0 0-15,0 0 0,21 1 16,0-1-16,21-21 31,0-21-31,0 21 0,21-22 16,-20 1-16,20 0 0,0 0 0,-21 0 16,22 0-16,-1-1 0,-21 1 0,22-21 15,-22 42-15,21-21 0,-21 0 16,0 21-16,1 0 0,-1 0 0,0 0 15,0 21-15,0-21 0,0 21 16,-21 21-16,0-21 0,22 1 16,-1-1-16,-21 21 0,21-21 0,-21 0 15,0 1-15,0-1 0,21 21 0,0-42 16,-21 21-16,21 0 0,1-21 16,20 0-16,-21 0 0</inkml:trace>
  <inkml:trace contextRef="#ctx0" brushRef="#br0" timeOffset="25759.89">7175 10181 0,'0'0'0,"-42"0"0,-212 64 31,212-43-31,-22 21 0,1 1 16,-1-1-16,22 0 0,-22 1 0,22 20 15,0-21-15,21 22 0,-1-22 16,1 1-16,21-1 0,0 0 0,0 1 16,0-22-16,21 21 0,1-21 0,20 0 15,0-21-15,1 22 0,20-22 16,1 0-16,20 0 0,1 0 0,0 0 16,-22 0-16,22-22 0,-1 1 0,-20 0 15,21 0-15,-22 0 0,-21-22 16,1 22-16,-1-21 0,0 0 15,-42-22-15,0 22 0,0-22 0,0 1 16,0 20-16,-21-20 0,0 21 16,0-1-16,-21 1 0,-1 21 0,1 0 15,0-1-15,-1 22 0,-20 0 0,20 0 16,-20 0-16,21 22 0,-22 20 16,22-21-16,-1 21 0,-20 22 0,21-22 15,-1 1-15,22 20 0,-21 1 0,21-22 16,-1 21-16,1-20 0,21 20 15,-21-20-15,21-1 0,0 0 0,0 22 16,21-22-16</inkml:trace>
  <inkml:trace contextRef="#ctx0" brushRef="#br0" timeOffset="26008.76">7154 11091 0,'0'22'31,"0"-1"-31,0 0 16,0 21-16,0-21 0,0 22 0,0-1 16,0 0-16,0 22 0,0-22 0,0 1 15,0-1-15,0 21 0,0-20 16,0-1-16,0 0 0,0 22 0,0-22 16,-21 1-16,21-1 0,0-21 15,0 21-15,0-20 0,0-1 0,0 0 16,21-21-1,0-21-15,1 0 0,-1-22 16,0 22-16</inkml:trace>
  <inkml:trace contextRef="#ctx0" brushRef="#br0" timeOffset="26376.54">7048 11388 0,'0'0'16,"-42"21"-16,0 0 0,-1 0 0,1 0 15,0 1-15,-1-1 0,1 0 16,0 0-16,-1 0 0,22 0 0,-21-21 16,21 22-16,42-44 31,0 22-31,21-21 16,1 0-16,-1 0 0,0-21 0,22 20 15,-22-20-15,22 21 0,-1-21 16,1-1-16,-1 1 0,1 21 0,-22-22 15,22 22-15,-22 0 0,0 21 16,1 0-16,-1 21 0,0 0 0,-21 1 16,22 20-16,-22 0 0,21 1 0,-21-1 15,1 0-15,-1 1 0,0-1 16,-21-21-16,21 21 0,0-20 16,-21 20-16,21-21 0,1 0 0,-22 0 15,21 1-15,0-22 0,21 0 0,-21 0 16,22 0-16,-22 0 0,21 0 15,1-22-15,-1 22 0,0-21 0</inkml:trace>
  <inkml:trace contextRef="#ctx0" brushRef="#br0" timeOffset="26808.29">9186 10287 0,'0'0'0,"-21"-21"0,-106 0 32,106 42-32,0 21 0,-22 1 15,22-1-15,-21 0 0,21 22 0,0-22 16,-22 0-16,22 22 0,0-22 0,21 1 16,0-1-16,0 0 0,0-21 15,0 22-15,21-22 0,21 0 0,-20 0 16,20 0-16,0 1 0,22-22 0,-22 0 15,22 0-15,-1 0 0,1 0 16,-22 0-16,21-22 0,-20 22 16,-1-21-16,0-21 0,1 21 0,-1-22 15,0 1-15,-20 0 0,-1-1 16,-21-20-16,0-1 0,0 1 0,0 21 16,0-22-16,0 22 0,-21-1 0,-1 22 15,1 0-15,0 0 0,-21 21 16,-1 0-16,1 0 0,-21 0 0,-1 21 15,1 0-15,-1 22 0,1-1 16,-1 0-16,1 1 0,20 20 0,1-21 16,0 22-16,20-22 0,1 1 15,0 20-15,21-42 0,0 22 0,0-1 16,0 0-16</inkml:trace>
  <inkml:trace contextRef="#ctx0" brushRef="#br0" timeOffset="27064.14">9419 11070 0,'0'0'0,"0"21"0,0 1 0,0-1 15,0 21-15,0-21 0,0 22 0,0-1 16,0 0-16,0-21 0,0 22 0,0-1 16,0 0-16,0 1 15,0-1-15,0 0 0,0 1 0,0-22 0,-21 21 16,21 1-16,-21-22 0,21 21 15,-21-21-15,21 0 0,0 22 16,0-22-16,0 0 0,0 0 16,0-42-1,0 0 1,21 0-16,0 0 0</inkml:trace>
  <inkml:trace contextRef="#ctx0" brushRef="#br0" timeOffset="27431.93">9313 11409 0,'0'0'0,"-21"0"0,-21 0 0,-1 0 0,1 0 16,21 21-16,-21 0 0,-1 0 15,1 1-15,21-1 0,-22 0 0,1 0 16,21 0-16,-21 0 0,20 1 0,1-22 16,0 21-16,0 0 0,0-21 15,21 21-15,21-21 16,0-21-1,21 21-15,-20-21 0,20 0 16,0-1-16,1 1 0,-1 0 0,0-21 16,22 21-16,-22-1 0,22-20 0,-22 21 15,0-21-15,1 20 0,-1 1 16,-21 0-16,21 21 0,-20 0 0,-1 0 16,0 0-16,0 21 0,-21 0 15,0 1-15,21 20 0,0-21 16,-21 21-16,22 1 0,-22-1 0,0-21 15,0 22-15,21-22 0,-21 21 0,0-21 16,21 0-16,-21 1 0,21-1 16,-21 0-16,21-21 0,0 0 0,1 0 15,20 0-15,-21 0 0,0 0 16,22 0-16</inkml:trace>
  <inkml:trace contextRef="#ctx0" brushRef="#br0" timeOffset="27892.67">11324 10393 0,'-21'-42'16,"42"84"-16,-63-106 0,21 43 0,-1 21 15,1 0-15,0 0 0,0 0 0,0 0 16,-22 21-16,1 22 0,0-22 0,-1 21 15,1 22-15,0-22 16,-1 22-16,1-22 0,0 21 0,21-20 16,-1-1-16,1 0 0,21 1 0,0-1 15,0 0-15,0-20 0,21-1 16,1 21-16,-1-21 0,0 0 0,21-21 16,22 22-16,-22-22 0,22 0 0,-22 0 15,21 0-15,1-22 0,-22 22 16,22-21-16,-22 0 0,22-21 0,-22 21 15,0-22-15,1 1 0,-1 0 16,0-1-16,-21-20 0,1-1 0,-1 22 16,0-22-16,-21 22 0,0-21 0,0 41 15,0-20-15,-21 21 16,0 0-16,-22 21 0,-20 0 0,-1 0 16,1 0-16,-22 0 0,0 21 15,1 0-15,-1 21 0,22-20 0,-1 20 16,1-21-16,20 21 0,1 1 0,21-1 15,0 0-15,-1 1 0,22-22 16,-21 21-16,21-21 0,0 22 0</inkml:trace>
  <inkml:trace contextRef="#ctx0" brushRef="#br0" timeOffset="28176.5">11070 11240 0,'0'21'0,"0"-42"0,21 63 0,-21-21 15,0 0-15,0 0 0,0 1 0,0-1 16,0 21-16,0-21 0,0 0 16,0 22-16,-21-22 0,21 21 0,-21 1 15,0-22-15,0 21 0,21-21 0,0 22 16,-22-1-16,1-21 0,21 21 0,-21 1 16,21-1-16,0-21 0,-21 22 15,21-22-15,0 21 0,0-21 0,0 0 16,0 1-16,0-1 0,0 0 0,0 0 15,21-42 17,-21 0-32,0 0 0,0-1 15,0 1-15,0-21 0,0 21 16</inkml:trace>
  <inkml:trace contextRef="#ctx0" brushRef="#br0" timeOffset="28552.09">10901 11599 0,'-21'0'15,"42"0"-15,-64 0 0,22 0 0,0 0 0,0 22 16,0-1-16,0-21 0,-22 21 16,22 0-16,0 0 0,0-21 0,0 21 15,-22 1-15,22-1 0,0 0 16,0-21-16,21 21 16,-21-21-16,42-21 31,0 21-31,0-21 15,0 0-15,22-1 0,-22 1 16,0 0-16,21 0 0,-21 0 0,22 0 16,-22-1-16,21 1 0,1 0 0,-1 0 15,-21 0-15,21 21 0,-20 0 16,-1 0-16,0 0 0,0 21 16,21 0-16,-20 0 0,-1 0 0,0 1 0,0 20 15,-21-21-15,21 0 16,0 22-16,1-22 0,-22 21 0,0-21 15,21 0-15,0 1 0,-21-1 0,0 0 16,21 0-16,0-21 0,0 21 16,1-21-16,-1 0 0,0 0 15,0 0-15,0 0 0,0-21 0,-21 0 16</inkml:trace>
  <inkml:trace contextRef="#ctx0" brushRef="#br0" timeOffset="31676.73">3281 10520 0,'0'0'0,"0"21"16,0 0 15,-21-21 0,-1 0-31,1 0 0,0 0 16,0 0-16,0 0 15,0 0-15,-1 0 0,1 0 16,0-21-16,0 21 0,0 0 16,0-21-16,-22 21 0,22-21 0,0 0 15,0-1-15,0 22 0,-1-21 0,1 0 16,-21-21-16,21 21 0,0-1 15,-1 1-15,-20-21 0,21 21 0,0 0 16,-22-22-16,22 22 0,0-21 16,-21 21-16,21-22 0,-22 22 0,22-21 15,-21-1-15,21 1 0,-22 0 16,22-1-16,-21 1 0,21 0 16,-22-22-16,22 22 0,-21-22 0,21 22 15,-1-21-15,-20 20 0,21-20 16,-21-1-16,20 22 0,1-43 0,-21 22 15,42-1-15,-21-20 0,21-1 0,0 21 16,0-20-16,0 20 0,0-20 16,21-1-16,0 0 0,0 1 0,0-1 15,22 0-15,-1 22 0,0-22 16,22 0-16,-1 22 0,1-22 0,-1 22 16,1-1-16,21 1 15,-1-1-15,-20-20 0,20 20 0,1 22 16,-21-22-16,20 1 0,-20 20 0,-1 1 15,22 0-15,-22-1 0,1 22 16,21-21-16,-22 21 0,1 0 0,20-1 16,-41 1-16,20 0 0,1 21 15,-22-21-15,0 21 0,-21 0 0,22 0 16,-22 0-16,0-21 0,0 21 0,0 0 16,1 0 15,-22-21-16,0-1 1,0 1-16,0 0 16,0 0-1,0 0-15,0 0 16</inkml:trace>
  <inkml:trace contextRef="#ctx0" brushRef="#br0" timeOffset="32146.03">3641 6350 0,'0'0'0,"0"21"16,0 0-16,0 1 15,21-1-15,0 0 0,0-21 0,0 21 16,22 0-16,-1-21 0,0 0 16,1 21-16,-1-21 0,0 0 0,1 0 15,-1 0-15,0 0 0,1 0 16,20 0-16,-21 0 0,1 0 0,-1 0 16,-21 0-16,22 0 0,-22 0 15,0 0-15,0 0 0,0 0 16,-21 22 15,-21-1-31,0-21 0,0 21 16,0 21-16,-1-21 0,1 1 15,0 20-15,0 0 0,0 1 0,0-22 16,-1 21-16,1 0 0,-21 1 0,21-1 16,0-21-16,-1 22 0,1-1 15,0-21-15,0 21 0,0-20 0,0-1 16,21 0-16,0 0 0,0 0 15,0 0-15</inkml:trace>
  <inkml:trace contextRef="#ctx0" brushRef="#br0" timeOffset="32599.77">4784 6773 0,'0'0'0,"0"43"0,0 20 0,0-20 15,0 20-15,0-21 0,-22 1 0,22 20 16,-21-20-16,21-1 0,0-21 0,0 21 16,0-20-16,0 20 0,-21-21 15,21 0-15,0 0 0,0-42 32,0 0-17,0 0-15,0 0 0,21-22 0,-21 22 16</inkml:trace>
  <inkml:trace contextRef="#ctx0" brushRef="#br0" timeOffset="33156.46">4805 6583 0,'0'0'0,"21"0"0,0 0 0,21 0 16,1 0-16,-1 0 0,-21 0 15,22 0-15,-1 0 0,21 0 16,-20 0-16,-1 0 0,0 0 0,22 0 16,-1-21-16,-20 21 0,20 0 15,1 0-15,-22-21 0,22 21 0,-22 0 16,0 0-16,-21 0 0,1 0 15,-1 0-15,0 0 0,0 0 0,-21 21 16,0 0 0,0 0-16,0 0 0,0 22 0,0-22 15,0 0-15,0 21 0,0-21 0,0 22 16,0-22-16,0 21 0,0-21 16,0 22-16,0-22 0,0 21 0,0-21 15,0 22-15,0-22 0,0 21 16,0-21-16,0 1 0,0 20 15,0-21-15,0 0 0,0 0 0,0 1 16,0-1-16,-21 0 0,21 0 16,-21-21-16,0 21 0,-1-21 0,1 21 15,0 1-15,-21-22 0,-1 0 0,1 21 16,0-21-16,-22 0 0,1 0 16,-1 0-16,1 0 0,-1 0 0,1 0 15,-1 0-15,-20 0 0,20-21 16,1 21-16,20-22 0,-20 22 0,20-21 15,1 21-15,21 0 0,-21-21 0,42 0 16,0 0 0,0 0-16,0-1 0</inkml:trace>
  <inkml:trace contextRef="#ctx0" brushRef="#br0" timeOffset="35359.75">5482 10901 0,'0'-21'16,"-21"21"31,0 0-32,0 0 1,-1 0-16,22-21 0,-21 21 0,0 0 16,0-22-16,0 1 15,0 0-15,-1 0 16,1 0-16,0 0 0,21-1 0,-21 1 15,0-21-15,21 21 0,-21-22 0,-1 1 16,22-21-16,-21 20 0,21-20 16,0 20-16,0-20 0,0-1 0,0 1 15,0-1-15,0 1 0,0-1 0,21-20 16,1 20-16,-1-20 0,0 20 16,0-21-16,0 22 0,0-1 0,22-20 15,-1 20-15,0-20 0,22 20 0,-22-21 16,22 1-16,-1-1 0,22 0 15,-22 1-15,22-1 0,0 0 16,-1 1-16,-20-1 0,21-21 0,-1 22 16,1 20-16,-22-21 0,22 22 15,0-1-15,-1 1 0,1-1 0,0 22 16,-1-21-16,1 20 0,-21-20 0,20 20 16,-20 1-16,20-21 0,-20 20 15,-1 1-15,1 21 0,-22-22 0,22 1 16,-22 21-16,0-21 0,1 20 15,-22 1-15,21 0 0,-21 21 0,1-21 16,-22 0 0,-22 21 62</inkml:trace>
  <inkml:trace contextRef="#ctx0" brushRef="#br0" timeOffset="35744.53">7366 6964 0,'21'0'31,"0"0"-15,0 0-16,1 0 16,-1 0-16,0 0 0,0 0 0,0 0 15,22 0-15,-22 0 0,21 0 16,-21 0-16,22 0 0,-22-21 0,0 21 16,21 0-16,-21 0 0,1-21 0,-1 21 15,0 0-15,0 0 0,0 0 16,-21 21-1,0 0 1,-21 21-16,0-21 0,0 22 16,0-22-16,-22 42 0,22-20 0,0-1 15,0 22-15,-22-22 0,22 0 16,0 1-16,0-1 0,0 0 0,21-21 16,0 22-16,-21-22 0,21 0 0,0 0 15,21-21 16,0-21-31</inkml:trace>
  <inkml:trace contextRef="#ctx0" brushRef="#br0" timeOffset="36069.33">8064 6498 0,'0'0'16,"0"-21"-16,0 0 16,0 42-1,-21-21-15,21 21 16,0 22-16,0-22 0,0 0 0,0 21 16,0 1-16,0-1 0,0-21 15,0 21-15,0 1 0,0-1 16,0-21-16,0 22 0,0-22 0,0 0 15,0 21-15,0-21 0,0 1 16,0-1-16,0 0 0,21-21 47,-21-21-47,0 0 0,22-1 16</inkml:trace>
  <inkml:trace contextRef="#ctx0" brushRef="#br0" timeOffset="36609.07">7874 6329 0,'-21'-21'0,"42"42"0,-42-63 32,42 42-32,0-22 15,0 22-15,22 0 0,-22 0 0,42-21 16,-20 21-16,-1 0 0,21-21 15,-20 21-15,20-21 0,-20 21 0,20 0 16,1-21-16,-1 21 0,-21 0 0,22-21 16,-1 21-16,-20 0 0,-1 0 15,0 0-15,1 0 0,-22 0 0,21 0 16,-21 0 0,-21 21-1,0 0-15,0 0 16,-21 0-16,21 0 15,0 1-15,0-1 0,0 0 0,0 0 16,0 21-16,0-20 0,0-1 16,0 0-16,0 21 0,0-21 0,21 1 15,-21 20-15,0-21 0,22 21 0,-22-20 16,21 20-16,-21-21 16,0 21-16,0-20 0,0-1 0,0 21 0,0-21 15,0 0-15,0 1 0,0-1 16,0 0-16,0 0 0,0 0 15,-21 0-15,-1 1 0,1-22 0,0 21 16,-21-21-16,-1 0 0,1 21 16,-21-21-16,-1 0 0,22 0 0,-22 0 15,1 21-15,-1-21 0,1 0 0,20 0 16,-20 0-16,21 0 0,-1 0 16,1 0-16,21 21 0,0-21 0,-1 0 15,1 0-15,21 21 16,0 1-16</inkml:trace>
  <inkml:trace contextRef="#ctx0" brushRef="#br0" timeOffset="37428.94">7408 10224 0,'0'0'0,"0"21"31,-21-21-16,21-21 1,0-1 0,0 1-16,0 0 0,0 0 0,21 0 15,-21-22-15,21 1 0,1 0 16,-1-1-16,0-20 0,21-1 0,-21 1 16,22-22-16,-1 22 0,22-22 0,-22 0 15,43 1-15,-22-22 0,1 21 16,20-21-16,1 1 0,-22 20 0,22-21 15,0 21-15,21 1 0,-22-1 0,22 0 16,0 1-16,-21-1 0,20 22 16,1-1-16,0 1 0,0-1 15,-21 22-15,20-1 0,-20 1 0,0 21 0,-1-21 16,1 20-16,-21 1 16,-22 0-16,21 21 0,-41-21 0,20 21 15,-42-21-15,0 0 31,-21 21-31,0 0 0,-1 0 16,1-22-16,0 22 0,0 0 0,0-21 16,0 21-16,-1 0 15,1-21-15,0 21 0</inkml:trace>
  <inkml:trace contextRef="#ctx0" brushRef="#br0" timeOffset="37732.8">9461 7557 0,'22'0'0,"-1"0"16,0 0-16,0 0 0,21 0 0,-20-22 15,-1 22-15,21 0 0,0 0 16,-20 0-16,20 0 0,-21 0 0,0 0 15,0 0-15,1 0 0,-22 22 16,0-1 0,0 0-16,0 0 0,-22 21 0,1-20 15,-21 20-15,21-21 0,0 21 0,-22 1 16,22-1-16,-21 0 0,-1 1 16,22-22-16,-21 21 0,21 1 0,0-22 15,-22 0-15,22 0 0,0 0 16,0-21-16,0 0 0</inkml:trace>
  <inkml:trace contextRef="#ctx0" brushRef="#br0" timeOffset="38199.53">10118 6371 0,'0'21'0,"0"1"0,-22-1 0,1 0 16,21 0-16,-21 0 0,21 22 0,0-1 15,0 0-15,-21-21 0,21 22 16,0-1-16,-21 0 0,21 1 0,0-22 15,0 21-15,0-21 0,0 1 16,0-1-16,0 0 0,0 0 16,0 0-16,0 0 15,21-21-15,0 0 0,0 0 16,0 0-16,-21-21 0,22 0 16,-1 0-16,0 0 0</inkml:trace>
  <inkml:trace contextRef="#ctx0" brushRef="#br0" timeOffset="38624.29">9927 6138 0,'0'0'0,"-21"-21"0,21 0 16,-21 21-16,21-21 0,21 0 31,0 21-31,21 0 0,1 0 0,-1-21 16,22 21-16,-22-22 0,21 22 0,1 0 15,-1 0-15,1-21 0,-1 21 16,-20 0-16,20 0 0,1 0 0,-22 0 16,22 0-16,-22 0 0,0 0 15,-21 0-15,22 0 0,-22 0 0,0 0 16,0 21-16,-21 1 0,0-1 16,0 0-16,0 0 15,0 0-15,0 0 0,0 1 0,21-1 16,-21 0-16,22 0 0,-1 21 15,0-20-15,0 20 0,0-21 0,0 21 16,22 1-16,-22-22 0,21 21 0,-21 1 16,1-22-16,-1 21 0,0-21 15,-21 0-15,0 22 0,0-22 0,-21 0 16,-22 0-16,-20 0 0,-22 1 16,1-1-16,-1 21 0,-21-21 0,0 0 15,22 22-15,-22-22 0,0 21 16,21-21-16,1 22 0,-1-1 15,21 0-15,1 1 0,-1-22 0</inkml:trace>
  <inkml:trace contextRef="#ctx0" brushRef="#br0" timeOffset="39291.91">9567 10351 0,'0'-22'0,"0"1"16,0 0-16,0 0 0,0-21 0,0 20 16,0-20-16,0 0 0,21-22 0,1 1 15,-1-1-15,0 1 0,21-22 16,-21 0-16,22 22 0,20-22 0,-20-21 15,20 22-15,1-1 0,20 0 0,-20-20 16,20 20-16,1 0 16,-21 22-16,20-1 0,1 1 0,-22-1 15,22 22-15,0 0 0,-22-1 0,1 1 16,-1 21-16,1 0 0,-22-1 16,-21 1-16,0 21 0,1-21 0,-22 0 15,-22 21 1,1 0-16,0-21 15,0 21-15,-21 0 0,20 0 0,1 0 16,0 0-16,-21 0 0,21 0 0,-1 0 16,1 0-16,0 0 15,0 0-15,-21 0 0</inkml:trace>
  <inkml:trace contextRef="#ctx0" brushRef="#br0" timeOffset="39496.81">10626 8382 0,'21'0'16,"0"0"-1,0 0-15,0 0 0,22 0 16,-22-21-16,0 21 0,0 0 0,0 0 16,0 0-16,1 0 0,-1 0 0,0 0 15,0 0-15,0 0 0,-21 21 16,0 0-16,0 0 0,0 1 16,0-1-16,-21 0 15,0 0-15,0 0 0,0 0 16,-1 1-16,1-22 0,-21 21 0,21 0 15,0-21-15,-1 21 0</inkml:trace>
  <inkml:trace contextRef="#ctx0" brushRef="#br0" timeOffset="39856.43">11642 7430 0,'0'0'0,"-22"0"0,22 21 0,0 21 16,-21 0-16,21-20 0,-21 20 0,21 21 15,0-20-15,0-1 0,0 22 16,0-1-16,0-21 0,0 22 0,0-1 16,0-20-16,0-1 0,0 0 0,0 1 15,0-1-15,0-21 16,0 0-16,0 1 0,0-1 0,21-21 31,0-21-15,1-1-16,-22 1 0</inkml:trace>
  <inkml:trace contextRef="#ctx0" brushRef="#br0" timeOffset="40248.21">11599 7387 0,'0'-21'15,"0"42"-15,0-63 0,0 21 0,0 0 16,21-1-16,1 1 0,20 21 15,0-21-15,1 0 0,20 21 0,1-21 16,-1 21-16,1 0 0,20 0 16,1-21-16,-22 21 0,22 0 0,-21 0 15,-1 0-15,-21 0 0,1 0 16,-1 0-16,-21 21 0,0-21 0,1 21 16,-22 0-16,0 0 0,0 0 15,0 22-15,0-22 0,-22 0 0,22 21 16,0-20-16,0-1 0,-21 21 0,21-21 15,-21 0-15,21 22 0,0-22 16,0 21-16,-21-21 0,21 22 16,0-22-16,-21 21 0,0-21 0,21 22 15,-22-22-15,1 21 0,-21 1 16,21-22-16,-22 21 0,1 0 0,-21-20 16,-1 20-16,1-21 0,-22 21 15,21-20-15,-20 20 0,20-21 0,-20 0 16,20 22-16,1-22 0,-22-21 0,21 21 15,1 0-15,21 0 0</inkml:trace>
  <inkml:trace contextRef="#ctx0" brushRef="#br0" timeOffset="40843.92">11049 10583 0,'0'0'15,"0"43"1,21-64-1,0-1-15,0 1 16,1 0-16,20 0 0,-21-21 16,21-1-16,1 1 0,20 0 15,-20-1-15,20 1 0,-21 0 0,22-22 16,-22 1-16,22 20 0,-1-20 0,1-1 16,-1-20-16,22 20 0,-22 22 0,1-22 15,-1 1-15,1 20 0,-1 22 16,1-21-16,-22 21 0,1 0 0,-1-1 15,0 1-15,-21 21 0,1 0 0,-1 0 16,-21-21-16,-21 21 31,-1 0-31,1 0 0,0 0 16,0 0-16,0-21 0,0 21 0,-1 0 16,1 0-16,0-21 0,0 21 15,21-21-15,-21 21 0,0-22 0</inkml:trace>
  <inkml:trace contextRef="#ctx0" brushRef="#br0" timeOffset="41135.76">12065 9250 0,'0'0'0,"21"0"0,0 0 0,0 0 0,1 0 16,20 0-16,-21 0 0,21 0 15,-20 0-15,20 0 0,-21 0 16,21 0-16,-20 0 0,-1 0 0,0 0 15,0 0-15,0 0 0,0 0 0,1 21 16,-22 0-16,0 0 16,0 1-16,0-1 0,0 0 0,0 0 15,-22 0-15,1 0 0,0 1 0,0 20 16,0-21-16,-22 0 0,22 22 16,0-22-16,0 0 0,0 21 0,0-21 15,21 1-15,0-1 0,-22-21 0,22 21 16,22-21 15,-1-21-31,0 21 0</inkml:trace>
  <inkml:trace contextRef="#ctx0" brushRef="#br0" timeOffset="41400.44">12763 8996 0,'0'-21'15,"0"42"-15,22-63 0,-22 20 0,0 44 32,0-1-32,0 0 0,0 0 0,0 21 15,0 1-15,0-22 0,0 21 16,0 1-16,0-1 0,0-21 0,0 21 16,0-20-16,0 20 0,0-21 15,0 0-15,0 0 0,0 1 0,0-1 16,0 0-16,0 0 0,21-21 31,-21-21-15,21 21-16</inkml:trace>
  <inkml:trace contextRef="#ctx0" brushRef="#br0" timeOffset="41916.14">12785 8827 0,'0'-22'0,"0"44"0,0-65 0,0 22 16,21 0-16,0 21 0,0-21 15,21 21-15,-20-21 0,20-1 0,0 22 16,1-21-16,20 0 0,-21 21 16,22-21-16,-22 21 0,22-21 0,-22 21 15,0 0-15,1-21 0,-1 21 0,-21 0 16,22 0-16,-22 0 0,0 0 15,0 0-15,0 0 0,0 0 16,-21 21 0,0 0-16,0 0 15,0 0-15,0 0 0,-21 1 16,21-1-16,0 0 0,-21 0 0,21 21 16,0-20-16,0-1 0,0 0 15,0 21-15,0-21 0,0 1 0,0-1 16,0 0-16,0 21 0,0-21 15,0 1-15,0 20 0,0-21 0,0 0 16,-21 22-16,21-22 0,0 21 0,-21-21 16,0 22-16,21-22 0,-22 0 15,22 0-15,0 0 0,-21 22 0,21-22 16,-21 0-16,0 0 0,0 0 16,21 0-16,-21-21 15,-1 22-15,1-22 0,0 0 0,0 0 16,-21 0-16,20 21 0,-20-21 15,0 0-15,-1 0 0,1 0 0,0 0 16,21 0-16,-22-21 0,1 21 0,0-22 16,20 1-16,-20 0 0,21 0 15,0 21-15</inkml:trace>
  <inkml:trace contextRef="#ctx0" brushRef="#br0" timeOffset="48028.62">1863 14288 0,'0'0'15,"0"-43"-15,-22-105 16,22 127-16,0 0 0,0 0 15,0-1-15,-21 22 0,21 22 16,-21 20-16,21-21 16,-21 43-16,21-1 0,0 1 15,0 20-15,-21 1 0,0-22 16,-1 22-16,22-21 0,-21-1 0,0 1 16,21-1-16,0-21 0,0 22 0,-21-22 15,21 1-15,0-22 16,0 21-16,0-21 0,0 0 0,0 1 15,21-22 1,-21-22-16,0-20 16,0 21-16</inkml:trace>
  <inkml:trace contextRef="#ctx0" brushRef="#br0" timeOffset="48589.3">1355 14393 0,'-22'-42'0,"44"84"0,-65-147 0,1 62 0,42 1 15,-21 21-15,21-22 16,0 1-16,0 21 0,21-21 16,0 20-16,0-20 0,22 21 0,-1 0 15,0 0-15,1-1 0,20 1 16,1 0-16,-1 21 0,1 0 0,-1 0 16,1 21-16,-1 0 0,1 22 15,-1-1-15,-21 0 0,22 1 0,-22 20 16,1-20-16,-22 20 0,0 1 15,-21-1-15,0 1 0,0-1 0,0 1 16,-21-22-16,0 21 16,-1-20-16,22-22 0,-21 21 0,0-21 0,0 1 15,0-1-15,0-21 16,-1 0 0,22-21-16,0-1 15,0 1-15,0-21 0,0 0 0,0-1 16,0-20-16,22-1 0,20 1 15,-21-1-15,21-20 0,22 20 0,-22 1 16,22-22-16,-1 21 0,22 1 16,-22-1-16,1 22 0,-1-21 15,1 41-15,-1 1 0,-20 0 0,20 21 16,-42 21-16,22 0 0,-22 22 0,0 20 16,0-20-16,0 20 15,-21 1-15,0-1 0,0 22 0,0-22 16,0 22-16,-21-22 0,0 22 15,0-21-15,0-1 0,0-21 0,-1 22 16,1-22-16,0 1 0,21-22 16,-21 21-16,21-21 0,-21 0 0,21 1 15,0-1-15,21-21 32,0 0-32,0-21 0,0-1 0,1-20 15</inkml:trace>
  <inkml:trace contextRef="#ctx0" brushRef="#br0" timeOffset="49004.06">3768 14245 0,'0'0'16,"-43"0"0,22 0-16,0 21 0,-21 22 0,20-22 15,-20 21-15,21 1 0,-21 20 0,20-21 16,-20 1-16,21-1 0,0 0 15,0 1-15,-1-1 0,22 0 0,0-20 16,0 20-16,0-21 0,0 0 16,0 0-16,22 1 0,-1-22 0,21 0 15,-21 0-15,22 0 0,-1 0 16,0 0-16,1 0 0,-1-22 16,0 1-16,1 0 0,-1 0 0,0 0 15,1 0-15,-22-22 0,0 1 16,0 0-16,-21-1 0,0 1 0,0 0 15,0-1-15,-21 1 0,0 0 16,0-1-16,-22 22 0,-20 0 0,20 0 16,-20 21-16,21 0 0,-22 0 15,1 21-15,20 21 0,-20-21 0,20 22 16,22-1-16,-21-21 16,21 22-16,21-1 0,0 0 0,0 1 15,0-22-15,21 21 0,0-21 0,0 0 16,22 1-16,-1-1 0,0 0 15,1-21-15,-1 0 0,0 21 0,22-21 16</inkml:trace>
  <inkml:trace contextRef="#ctx0" brushRef="#br0" timeOffset="49384.32">4191 14563 0,'0'0'15,"0"-43"-15,0 1 0,21 0 0,-21-1 0,0 1 16,21 21-16,0-21 15,-21 20-15,22 1 0,-1 0 0,21 0 16,-21 0-16,0 21 0,22 0 16,-1 0-16,0 0 0,-20 21 0,20 0 15,0 0-15,-21 22 0,22-22 16,-22 21-16,0 0 0,-21 1 0,0-1 16,0 0-16,0 1 0,0-1 0,0 0 15,0-20-15,-21 20 0,21-21 16,0 0-16,-21 0 0,0 1 15,21-44 17,0 1-32,21 0 15,-21 0-15,21-21 0,-21 20 16,21-20-16,0 0 0,0 21 0,-21-22 16,22 1-16,-1 0 0,0-1 15,21 1-15,-21 21 0,1-22 0,-1 22 16,21 0-16,-21 0 0,22 21 0,-22 0 15,0 0-15,0 0 0,21 0 16,-20 0-16</inkml:trace>
  <inkml:trace contextRef="#ctx0" brushRef="#br0" timeOffset="49760.1">5376 14605 0,'0'0'0,"21"21"0,1-21 0,-1 21 16,0-21-16,0 0 0,0 0 0,22 0 15,-22 0-15,0 0 0,21 0 16,-21 0-16,22-21 0,-22 0 0,21 0 16,-21 0-16,22 0 0,-22-1 15,0-20-15,0 21 0,-21-21 0,0-1 16,21 22-16,-21-21 0,0-1 16,0 22-16,0-21 0,-21 21 0,0 0 15,0 21-15,0 0 0,-22 0 0,22 0 16,-21 0-16,0 0 0,-1 42 15,1-21-15,0 21 0,-1 1 16,1-1-16,0 22 0,20-22 0,1 0 16,0 1-16,21-1 0,0 0 15,0 1-15,21-22 0,0 21 0,1-21 16,-1 0-16,21 1 0,0-22 16,1 21-16,-1-21 0,0 0 0,1 0 15,-1 0-15,0 0 0,1 0 0,20 0 16,-20-21-16,-22-1 0,21 1 15,0 0-15,-20 0 0,20 0 0,-21 0 16,21-1-16</inkml:trace>
  <inkml:trace contextRef="#ctx0" brushRef="#br0" timeOffset="49924.53">6456 14626 0,'0'0'0,"21"0"31,-42 0 0,21-21-31</inkml:trace>
  <inkml:trace contextRef="#ctx0" brushRef="#br0" timeOffset="52633.79">19494 2646 0,'0'0'0,"-21"0"0,0-21 16,0 21-16,0 0 0,0 0 0,-22 0 16,22-21-16,0 21 0,21-22 15,-21 22-15,0 0 0,21-21 0,0 0 16,-22 0-16,22 0 16,0 0-16,0-1 0,0 1 15,0 0-15,0 0 0,0 0 16,0 0-16,22-1 0,-1 1 15,0 0-15,21 0 0,1 0 0,-1 0 16,0-1-16,1-20 0,20 21 16,1 0-16,-1 0 0,1-1 0,-1 1 15,1 0-15,-1 0 0,1 0 16,-1 21-16,1-21 0,-1 21 0,1 0 16,20-22-16,-20 22 0,-1 0 15,22 0-15,-22 0 0,1 0 0,-1 0 16,1 0-16,-22 22 0,1-22 15,-1 21-15,-21-21 0,21 21 0,-20 0 16,-1 0-16,0 0 16,0 1-16,0-1 0,22-21 0,-22 21 15,0 0-15,21 0 0,-21-21 16,22 21-16,-1-21 0,22 0 0,-22 22 16,21-22-16,-20 0 0,20 0 15,1 0-15,-1 0 0,1 0 0,-1 0 16,1 0-16,-1 0 0,1 0 15,20-22-15,-20 22 0,21 0 0,-1 0 16,1-21-16,21 21 0,0-21 16,-1 21-16,1 0 0,0 0 0,-21-21 15,-1 21-15,1 0 0,0 0 16,-22 0-16,22 0 0,-22 0 16,1 0-16,-1 0 0,-20 0 15,20 21-15,-20-21 0,-1 21 0,0 0 16,1 1-16,-1-1 0,-21 0 15,21 0-15,-20 0 0,20 22 0,-21-1 16,0 0-16,0 1 0,22-1 16,-22 0-16,0 1 0,0 20 0,-21-21 15,21 1-15,1-1 0,-1 0 16,-21 1-16,21-1 0,-21 0 16,0 1-16,0-1 0,0 22 0,0-22 15,0 21-15,0 1 0,0-22 16,0 22-16,-21-1 0,0-20 0,-1 20 15,1-21-15,21 22 0,-21-22 16,0 1-16,21-1 0,-21 21 0,21-20 16,0-1-16,-21 0 0,-1 1 15,1-1-15,0 0 0,0 1 0,0-1 16,-22 0-16,22 1 0,-21-1 16,0 0-16,-1-20 0,1 20 0,0-21 15,-1 21-15,1-20 0,0-1 16,-1 0-16,1 21 0,0-21 15,20 1-15,-20 20 0,0-21 0,21 21 0,-22-20 16,1 20-16,21 0 16,-22 1-16,22-1 0,-21 0 0,21 1 15,-22-1-15,1 0 0,21-21 16,-21 22-16,-1-1 0,22 0 0,-21 1 16,21-22-16,-1 21 0,-20 1 0,21-1 15,0 0-15,0 1 0,21 20 16,0-21-16,-22 22 0,22-22 0,-21 1 15,21-1-15,0 0 0,0 1 0,-21-1 16,21 0-16,-21-21 0,0 22 16,21-22-16,-21 0 0,-1 21 15,1-20-15,-21-1 0,21 0 0,-22 0 16,22-21-16,-21 21 0,0 0 0,-1 1 16,1-22-16,0 21 0,-1 0 15,1 0-15,0-21 0,-22 21 0,22 0 16,-22 1-16,22-1 0,-22 0 0,1-21 15,-1 21-15,-20 0 0,20 0 0,1 1 16,-1-22-16,-20 21 0,20 0 16,1 0-16,-1-21 0,1 21 0,-22 0 15,21-21-15,1 22 0,-1-22 16,1 0-16,-22 0 0,22 0 0,-1 21 16,1-21-16,20 0 0,-20 0 15,-1 0-15,22 0 0,-21 0 0,20-21 16,-20 21-16,-1-22 0,1 1 0,-1 21 15,1-21-15,-22 0 0,22 0 16,-22 0-16,21-1 0,-20 1 0,20 0 16,-20 0-16,20 0 0,1 0 0,-1-1 15,1 1-15,20 0 0,1 0 0,-22 0 16,22 21-16,-21-21 0,20-1 16,-20 22-16,-1-21 0,1 0 0,-22 21 15,0-21-15,22 21 0,-22-21 0,1 21 16,-1-21-16,0-1 0,22 22 0,-1-21 15,-20 21-15,20-21 16,22 21-16,-22-21 0,22 0 0,-22 21 16,22-21-16,-21-1 0,20 1 0,-20 0 15,20 0-15,-20 0 0,-1-22 16,1 22-16,-1 0 0,1-21 0,-1 21 16,22-1-16,-21-20 0,-1 21 0,22-21 15,-1 20-15,1-20 0,21 21 16,-21-21-16,20-1 0,1-20 0,0 20 15,0-41-15,0 20 0,0-20 0,21-22 16,-22 0-16,1 21 0,21-21 16,-21 1-16,0 20 0,0-21 15,0 0-15,-1 0 0,22 22 0,-21-22 16,21 42-16,0-20 0,0-1 16,0 0-16,0 22 0,21-22 0,1 1 15,-22 20-15,21-21 0,0 22 16,0-1-16,0 1 0,-21 21 0,21-22 15,1 22-15,-1-1 0,-21 1 16,21 0-16,0-1 0,0 1 0,0 0 16,1-1-16,-1 22 0,0-21 15,21 0-15,-21 20 0,22-20 0,-22 0 16,21 21-16,1-22 0,-1 22 16,-21 0-16,43 0 0,-22-22 15,21 22-15,1 0 0,-1 0 0,1 21 16,21-21-16,-1 0 0,1-1 15,0 22-15,-1-21 0,-20 21 0,20-21 16,-20 21-16,-1 0 0,22 0 16,-21-21-16,20 21 0,-20-21 0,20 21 15,1 0-15,0-21 0,-1 21 16,1 0-16,-21-22 0,20 22 0,-20-21 16,20 21-16,-20 0 0,-22-21 15,22 21-15,-1-21 0,-20 21 0,-1 0 16,-21 0-16,0 0 0,0 0 15</inkml:trace>
  <inkml:trace contextRef="#ctx0" brushRef="#br0" timeOffset="53568.31">19516 3598 0,'0'-21'31,"-22"42"-31,22 1 15,-21-1-15,0 21 0,0 0 16,21 1-16,-21-1 0,0 22 0,-1-1 16,1 1-16,0-1 0,0 1 15,0-1-15,0 1 0,-1-22 0,1 21 16,0 1-16,0-22 0,0 22 0,0-22 16,-1 0-16,22 1 0,-21-1 15,21-21-15,-21 0 0,21 1 0,0-1 16,-21-21-16,21-21 15,0-1 1,21 1-16,-21 0 0,21-21 0,-21-1 16,0 1-16,0 0 0,0-1 15,0-20-15,0 21 0,0-22 0,0-21 16,0 22-16,0-1 0,0 1 16,0 21-16,21-22 0,1 22 0,-1-22 15,0 22-15,21 0 0,-21 20 16,22-20-16,20 0 0,-20 21 0,20-1 15,1 1-15,-1 21 0,1 0 16,-1 0-16,-21 0 0,22 21 0,-43 1 16,21 20-16,-42-21 0,0 0 15,0 22-15,0-22 0,0 21 16,-42-21-16,21 0 0,-21 1 0,-22 20 16,1-21-16,-1 0 0,1 0 15,-1 1-15,22-1 0,-22 0 0,22 0 16,0-21-16,20 0 0,-20 0 15,21 0-15,21-21 16,0 0-16,21 42 31,-21 0-31,21 0 0,22 22 16,-22-1-16,0 0 0,21 1 16,1-1-16,-22 0 0,0 1 0,21-1 15,-21 0-15,1-21 0,-1 22 16,0-22-16,0 0 0,0 0 0,0 0 15,1 1-15,-1-22 0,21 0 16,-21 21-16,0-21 0,1 0 0,20 0 16,-21 0-16,21 0 0,-20-21 0,20-1 15,-21 1-15,21 0 0,-20 0 16,20-21-16,-21-1 0,21 1 0,-20 0 16</inkml:trace>
  <inkml:trace contextRef="#ctx0" brushRef="#br0" timeOffset="53919.11">20278 4191 0,'42'-85'16,"-21"64"-16,-148 233 0,191-318 0,-1-42 0,-63 127 15,-21 21-15,0 21 0,-22 0 16,22 21-16,-21-20 16,21 20-16,-22 0 0,22 1 0,-21-22 15,21 21-15,0 0 0,-1-20 0,1 20 16,21-21-16,0 0 0,0 22 16,0-22-16,0 0 0,0 0 0,21 0 15,22-21-15,-22 0 16,21 0-16,-21 0 0,22 0 0,20 0 15,-20 0-15,-1 0 0,0-21 0,22 0 16,-22 0-16,-21 0 0,22-22 16,-22 1-16,-21 21 0,0-43 15,0 22-15,0 0 0,0-22 0,-21 22 16,-22-1-16,22 1 0,-21 21 16,21 0-16,-22 0 0,1-1 0,0 22 15,20 0-15,-20 0 0,21 0 16,0 22-16,0-1 0,-1-21 0,22 21 15,0 0-15,0 0 16,22-21-16,-1 21 0,0-21 0,21 0 16,1 0-16,-1 0 0,21-21 15,1 0-15</inkml:trace>
  <inkml:trace contextRef="#ctx0" brushRef="#br0" timeOffset="54311.88">21167 3747 0,'0'21'0,"0"-42"0,0 63 0,-22-21 16,22 21-16,-21 22 0,0-22 16,0 22-16,0-1 0,0 1 0,-1-1 15,1-20-15,0-1 0,21 0 16,0 1-16,-21-1 0,21-21 0,0 21 16,0-20-16,0-1 0,0 0 15,21-21-15,0 0 16,0 0-16,1 0 0,20 0 0,-21 0 15,21 0-15,-20-21 16,20 0-16,0-1 0,1 1 0,-1 0 16,0 0-16,1 0 0,-1 0 0,-21-22 15,21 22-15,-20 0 0,-1 21 16,-21-21-16,0 42 16,0 0-16,0 0 15,0 22-15,-21-22 0,21 21 0,-22-21 16,22 0-16,-21 1 0,21-1 15,-21 0-15,21 0 0,0 0 0,0 0 16,21-21 0,0 0-1,1 0-15,-1 0 0,21 0 0,-21 0 16,22-21-16,-1 0 0,0 0 0</inkml:trace>
  <inkml:trace contextRef="#ctx0" brushRef="#br0" timeOffset="54472.79">22077 3810 0,'0'-21'0,"0"42"0,0-63 16,0 21-16,-21 21 0,-1 0 15,1 0-15,0 0 16,0 0-16,21 21 16,-21-21-16,21 21 15,-21-21-15,-1 21 16</inkml:trace>
  <inkml:trace contextRef="#ctx0" brushRef="#br0" timeOffset="54652.69">20828 4106 0,'0'0'0,"-21"0"0,42 0 15,21-21-15,1 21 16,-1 0-16,0 0 0,22-21 15,20 0-15,-20 21 0,42 0 16,-22-21-16,22 0 0,0 21 16,0 0-16,-21-22 0</inkml:trace>
  <inkml:trace contextRef="#ctx0" brushRef="#br0" timeOffset="55340.29">18775 7303 0,'0'0'0,"21"-43"0,-21-41 31,0 62-31,-21 22 0,0 0 0,-1 0 0,-20 22 16,21-1-16,-21 0 0,-1 21 15,1 1-15,0-1 0,-22 0 0,22 1 16,-1-1-16,1 0 0,0 1 0,-1-1 15,1-21-15,21 21 0,0-20 16,21 20-16,0-21 0,0 0 16,42 0-16,0-21 0,1 0 15,20 0-15,1 0 0,-1 0 16,22-21-16,0 21 0,-1-21 0,1-21 16,-22 21-16,22-1 0,-21-20 0,-1 0 15,1-1-15,-43 1 0,21 0 16,-21-22-16,-21 1 0,0 20 0,-21-20 15,0 21-15,-21-1 0,20 1 16,-20 21-16,0 0 0,-1-1 0,1 22 16,-21 0-16,-1 22 0,1-22 0,-1 42 15,22-21-15,-22 21 0,22 1 16,0-1-16,-1 0 0,22-20 16,0 20-16,21 0 0,0-21 0,0 22 15,21-22-15</inkml:trace>
  <inkml:trace contextRef="#ctx0" brushRef="#br0" timeOffset="55528.18">18838 7853 0,'0'0'0,"21"63"0,-21 213 31,0-213-31,0 1 0,0-1 0,-21-21 16,0 22-16,0-22 0,0 22 15,21-22-15,-21 0 0,-1 1 0,1-1 16,0 0-16,0-20 0,21-1 15,0 0-15,-21-21 0,21-21 16,0-22 0,21 22-16</inkml:trace>
  <inkml:trace contextRef="#ctx0" brushRef="#br0" timeOffset="55872.99">18775 8192 0,'0'0'0,"-21"-22"0,-1 22 0,1 0 0,-21 0 16,21 22-16,-22-1 0,1 21 15,0-21-15,-22 22 0,22-22 16,-22 21-16,22 0 0,0-20 0,-22-1 0,22 21 16,21-21-16,-22 0 0,22-21 15,0 22-15,42-22 16,0-22 0,1 1-16,20 21 0,0-42 0,22 21 15,-22 0-15,22-22 0,-1 1 16,1 0-16,-1-22 0,1 22 0,-1-22 15,1 22-15,-22 0 0,0-1 0,1 22 16,-22 21-16,0 0 0,0 0 16,0 0-16,0 21 0,-21 22 0,0-1 15,0 0-15,0 1 0,22-1 16,-22 0-16,0 1 0,0-1 16,0-21-16,21 21 0,-21-20 0,0-1 15,21 0-15,0 0 0,-21 0 0,21-21 16,0 0-16,1 0 0,20 0 15,-21 0-15,21 0 0</inkml:trace>
  <inkml:trace contextRef="#ctx0" brushRef="#br0" timeOffset="56265.22">20235 7218 0,'0'-21'0,"0"42"0,-21-85 15,-21 43-15,21 21 0,-1 0 16,1 0-16,-21 0 0,21 21 0,-22 1 16,22 20-16,-21 0 0,21 1 0,0-1 15,-1 21-15,1-20 0,21-1 16,0-21-16,0 22 0,0-1 0,0-21 16,21 0-16,1 22 0,-1-22 15,21-21-15,-21 21 0,22-21 0,-22 21 16,21-21-16,22 0 0,-22 0 0,0-21 15,22 0-15,-22 21 0,0-21 16,1-22-16,-1 22 0,-21 0 16,0-21-16,-21-1 0,0-20 0,0 20 15,0-20-15,0 21 0,-21-22 16,0 22-16,0-1 0,-21 22 0,20 0 16,-20 0-16,21 21 0,-21 0 15,-1 0-15,22 21 0,-21 21 0,-1 1 16,1-1-16,0 0 0,-1 22 0,22-22 15,-21 22-15,21-22 0,0 0 16,21 1-16,0-1 0</inkml:trace>
  <inkml:trace contextRef="#ctx0" brushRef="#br0" timeOffset="56496.08">20151 7916 0,'0'0'0,"0"43"0,0 190 31,0-191-31,0 0 0,0 1 16,0-1-16,0 0 0,0 1 0,0-1 15,-22-21-15,1 21 0,21-20 0,-21-1 16,0 0-16,0 0 0,21 0 16,-21 0-16,21 1 0,-22-22 15,22 21-15,22-42 16,-1-1-16,-21 1 15,42 0-15</inkml:trace>
  <inkml:trace contextRef="#ctx0" brushRef="#br0" timeOffset="56856.4">20214 8276 0,'0'0'0,"0"-21"0,-21 21 16,0 0-16,0 0 0,-1 0 0,1 0 16,0 21-16,0 0 0,0 1 0,0-1 15,-1 0-15,-20 21 0,21-21 16,0 1-16,0-1 0,-1 0 15,22 0-15,-21 0 0,21 0 16,21-21 0,1 0-16,-1-21 15,0 0-15,21 0 0,1 0 0,-1 0 16,21-22-16,-20 22 0,20-21 16,-20-1-16,20 1 0,-21 0 0,22-1 15,-22 22-15,1-21 0,-1 42 0,-21 0 16,0 0-16,0 0 0,1 0 15,-1 42-15,-21-21 0,21 1 0,-21 20 16,0-21-16,0 0 0,0 22 0,0-22 16,0 0-16,0 0 15,21 0-15,0-21 16,0 0-16,1 0 0,-1 0 16,0 0-16,0 0 0,0-21 15,0 0-15,1 0 0,20 0 0,-21-22 16,21 22-16,-20-21 0</inkml:trace>
  <inkml:trace contextRef="#ctx0" brushRef="#br0" timeOffset="57244.18">21484 7345 0,'0'0'16,"21"-42"-16,-21-1 0,0 22 0,0-21 16,0 21-16,-21 21 15,0 0-15,0 0 0,0 21 0,-1 0 16,1 0-16,-21 21 0,21-20 15,0 20-15,-1 0 0,1 1 0,0-1 16,21 0-16,0 1 0,0-22 0,0 21 16,0-21-16,21 0 0,22 1 15,-22-1-15,21 0 0,-21-21 0,22 0 16,20 0-16,-21 0 0,1 0 0,20 0 16,-20 0-16,20-21 0,-21 21 15,1-21-15,-1-1 0,0-20 0,-20 21 16,-1-21-16,0-1 0,0 1 15,-21-22-15,0 1 0,0-1 0,0 22 16,0-21-16,0 20 0,-42-20 16,21 42-16,-1-22 0,1 22 15,0 21-15,-21 0 0,-1 0 0,1 0 16,0 0-16,-1 21 0,1 0 16,0 22-16,-1-1 0,1 0 0,21 1 15,0-1-15,0 0 0,-1 22 0,22-22 16,-21 1-16,21-1 0,0-21 15,0 21-15</inkml:trace>
  <inkml:trace contextRef="#ctx0" brushRef="#br0" timeOffset="57450.13">21653 7726 0,'0'0'0,"0"21"0,0 0 0,0 0 15,-21 22-15,21-1 0,0-21 0,0 22 16,0-1-16,-21 0 0,21 1 15,0-1-15,0 0 0,0 1 0,0-1 16,0 0-16,-21 1 0,21-1 0,0-21 16,0 21-16,0-20 0,0-1 15,0 21-15,0-21 0,0 0 0,0 1 16,0-1-16</inkml:trace>
  <inkml:trace contextRef="#ctx0" brushRef="#br0" timeOffset="57704.99">21632 8170 0,'-42'0'0,"84"0"0,-126 0 0,41 0 16,1 0-16,0 0 0,20 22 0,-20-1 16,0 0-16,-1 21 0,22-21 15,-21 1-15,21-1 0,0 0 0,-1 0 16,22 21-16,0-20 0,0-1 15,0 0 1,22-21-16,20 0 16,-21 0-16,0 0 0,22-21 15,-22 21-15,21-21 0,0-1 0,1 1 16,-1 0-16,-21-21 0,22-1 16,-1 22-16,-21-21 0,21 0 0</inkml:trace>
  <inkml:trace contextRef="#ctx0" brushRef="#br0" timeOffset="57840.24">21759 8022 0,'0'0'15,"0"21"-15,0 1 0,21 20 0,-21-21 16,0 21-16,0-20 0,0 20 16,0 0-16,0-21 0,22 1 0,-22-1 15,0 0-15,0 0 0,21 0 0,-21 0 16,21-21-16,0 0 16,0 0-16,0 0 0,1 0 0,-1 0 15,21 0-15,-21-21 0</inkml:trace>
  <inkml:trace contextRef="#ctx0" brushRef="#br0" timeOffset="58248.01">22754 7070 0,'0'0'0,"-42"-21"0,21 21 0,-1 0 0,1 0 15,-21 21-15,0 0 0,-1 21 16,22 1-16,-21-1 0,-1 21 0,22-20 16,-21 20-16,42-20 0,0-1 0,0 0 15,0 1-15,0-1 0,0-21 16,42 21-16,-21-20 0,22-1 0,-1-21 16,0 21-16,22-21 0,-22 0 15,22 0-15,-1 0 0,1-21 0,-22 21 16,22-21-16,-1-1 0,-21-20 15,1 21-15,-22-21 0,21-1 0,-21-20 16,-21 20-16,0-20 0,0-1 16,0 1-16,0 21 0,-21-22 15,0 43-15,0-21 0,-21 20 0,-1 22 16,1 0-16,-22 0 0,22 0 0,-21 0 16,20 43-16,-20-22 0,20 21 15,1 22-15,0-22 0,-1 22 0,22-22 16,0 21-16,0-20 0,21 20 15,0-20-15,0-1 0</inkml:trace>
  <inkml:trace contextRef="#ctx0" brushRef="#br0" timeOffset="58467.88">22966 7916 0,'0'22'15,"0"-44"-15,0 86 0,0-22 0,0-21 0,0 22 16,0-1-16,0 0 0,0-20 0,0 20 15,0 0-15,0-21 0,0 22 16,0-22-16,0 0 0,0 21 0,0-20 16,0-1-16,0 0 0,0 0 0,0 0 15,0 0 1,0-42 15,0 0-31</inkml:trace>
  <inkml:trace contextRef="#ctx0" brushRef="#br0" timeOffset="58787.71">22733 8213 0,'0'0'0,"-21"0"0,-85 0 31,106 21-31,-21-21 0,0 0 0,21 21 16,21-21-1,0 0-15,21 0 16,-21 0-16,22 0 0,-1 0 0,0-21 15,1 0-15,-1 21 0,0-21 16,1-1-16,-22 22 0,21-21 16,-21 0-16,22 21 0,-22 0 0,0 0 15,-21 21 1,0 0-16,0 22 0,0-22 16,0 21-16,0 1 0,-21-22 0,21 21 15,0-21-15,-21 0 0,21 1 16,-21-1-16,21 0 0,21-21 15,0 0 1,21 0-16,-21 0 0,22-21 16,-22 0-16,21-1 0,1 1 0,-1 0 15</inkml:trace>
  <inkml:trace contextRef="#ctx0" brushRef="#br0" timeOffset="59155.94">24024 7176 0,'0'42'16,"0"-84"-16,0 105 0,21-42 0,0 0 0,1 1 15,20-1-15,-21-21 0,21 0 16,-20 0-16,20 0 0,0-21 0,-21-1 16,22 1-16,-22 0 0,21-21 15,-21 21-15,1-22 0,-1 1 0,-21 21 16,0-22-16,0 1 0,0 0 0,0-1 16,0 1-16,0 21 0,-21 0 15,-1 0-15,1-1 0,0 22 0,-21 0 16,21 0-16,-22 22 15,-20-1-15,20 0 0,-20 21 0,21-21 0,-22 22 16,1-1-16,20 0 0,22 1 16,-21-22-16,42 21 0</inkml:trace>
  <inkml:trace contextRef="#ctx0" brushRef="#br0" timeOffset="59399.8">24490 7430 0,'0'0'0,"0"42"0,0 0 0,0 1 0,0-1 16,-21 0-16,21 1 0,0 20 15,-22-21-15,1 22 0,21-22 0,-21 1 16,21-1-16,0 0 0,-21 1 16,21-1-16,-21-21 0,21 21 0,-21-20 15,21-1-15,0 0 0,0 0 16,0 0-16,0 0 15,21-21 1,0-21 0,-21 0-16</inkml:trace>
  <inkml:trace contextRef="#ctx0" brushRef="#br0" timeOffset="59676.64">24469 7938 0,'0'0'0,"0"-43"0,-22 22 15,1 0-15,0 21 0,0 0 0,0 0 16,0 0-16,-22 0 0,22 0 15,-21 0-15,-1 21 0,1-21 0,21 21 16,-21 0-16,20-21 0,-20 22 16,21-22-16,0 21 0,42-42 31,0-1-31,0 22 16,22-21-16,-22 0 0,21 0 0,0 21 15,43-42-15,-43 20 16,-20 1-16,20 0 0,0 0 0,-21 0 15,1 21-15,-22 21 32,0 0-17,-22 0-15,1 0 0,0-21 0,0 22 16</inkml:trace>
  <inkml:trace contextRef="#ctx0" brushRef="#br0" timeOffset="60088.47">17822 7535 0,'0'0'0,"-21"22"0,0 41 31,42-84-15,0 0-16,0-22 15,22 1-15,-22 0 0,21-22 16,1 1-16,20-22 0,-21 22 15,22-22-15,-1 0 0,22 1 0,-21-22 16,20 21-16,1-21 0,0 0 16,-22 1-16,22 20 0,-1 0 0,-20 1 15,21-1-15,-22 21 0,1 1 16,-1-1-16,1 1 0,-22 42 0,0-22 16,1 43-16,-1 0 0,-21 0 15,21 22-15</inkml:trace>
  <inkml:trace contextRef="#ctx0" brushRef="#br0" timeOffset="60363.47">19918 7578 0,'0'0'0,"0"42"0,63 22 16,-20-86-1,-22 1-15,0-21 0,21 0 16,1-22-16,-22 1 0,21-22 16,0 0-16,-20 1 0,20-22 0,-21-21 15,0 21-15,22-21 0,-22-21 16,0 42-16,21-21 0,-21 0 16,22 21-16,-1 0 0,0 0 0,22 22 15,-22-1-15,1 22 0,20-1 16,-21 22-16,1 21 0,-1-1 0,0 22 15</inkml:trace>
  <inkml:trace contextRef="#ctx0" brushRef="#br0" timeOffset="60644.65">22183 7366 0,'0'0'0,"0"-21"16,-22-21-16,1-1 0,0 1 15,0-22-15,-21 22 0,20-21 0,-20-1 16,-21-21-16,20 1 0,-20-22 16,-1 0-16,1 0 0,-1 0 0,1-21 15,-1 22-15,22-22 0,-22 21 16,22 0-16,21 21 0,-21 22 0,20-1 15,1 22-15,21 21 16,-21 0-16,21 42 0,0 0 16</inkml:trace>
  <inkml:trace contextRef="#ctx0" brushRef="#br0" timeOffset="60927.49">23156 7133 0,'0'0'0,"21"0"0,1-21 15,-1 0-15,-21-21 0,0 20 16,0-20-16,0 0 0,0-1 16,-21-20-16,-22-1 0,22-20 0,-21-1 15,-1 0-15,-20 1 0,-1-1 16,1 0-16,-1 1 0,-20 20 0,-1 1 15,22-1-15,-1 1 0,1 42 16,-1-22-16,22 22 0,-22 21 0,43 0 16,-21 0-16,21 0 0,21 21 15,0 0-15,0 1 0,42 20 0,0 0 16</inkml:trace>
  <inkml:trace contextRef="#ctx0" brushRef="#br0" timeOffset="61124.07">24384 6922 0,'0'0'0,"-318"-297"32,234 234-32,-1-22 15,0 22-15,1-1 0,-1-21 0,0 22 16,1-22-16,-22 22 0,-21-22 0,0 22 15,0-1-15</inkml:trace>
  <inkml:trace contextRef="#ctx0" brushRef="#br0" timeOffset="66315.92">19431 12171 0,'0'-21'0,"0"42"0,0-63 15,0 20-15,0-20 0,0 21 16,0-21-16,0 20 0,0 1 0,0-21 15,0 21-15,0 0 0,0-1 0,0 1 16,0 0-16,0 42 31,0 22-31,-21-1 16,21 0-16,-21 1 0,-1 20 16,22 1-16,0-1 0,-21 1 0,0-1 15,21 1-15,-21-1 0,0 1 16,21-1-16,-21 1 0,-1-1 15,1 1-15,-21-1 0,21-21 0,0 22 16,-22-1-16,22-20 0,-21-1 0,21 0 16,-1 1-16,1-22 0,0 0 15,0 0-15,0-21 0,0 0 0,-1 0 16,1 0-16,0 0 16,0-21-16,21 0 0,0 0 15,0-22-15,-21 1 0,21 0 0,0-1 16,0 1-16,0-21 0,0-1 0,0 22 15,0-22-15,21 22 0,-21-22 16,0 22-16,21 0 0,-21 21 16,21-1-16,-21 1 0,21 21 15,-21 21-15,22 1 0,-1-1 16,-21 21-16,21 0 0,0 1 16,0-1-16,0 22 0,1-22 0,20 0 15,-21 22-15,0-22 0,22 0 16,-22 1-16,21-22 0,-21 21 0,0-21 15,1 1-15,20-1 0,-42 0 0,21 0 16,0 0-16,0-21 0,1 0 16,-1 0-1,0-21 1,0 0-16,0 0 0,0 0 0,1-1 16</inkml:trace>
  <inkml:trace contextRef="#ctx0" brushRef="#br0" timeOffset="66716.75">19812 12615 0,'0'0'0,"-21"0"0,0 22 15,-1-1-15,22 0 16,0 0-16,22-21 31,-1 0-31,0 0 0,0 0 16,0-21-16,0 0 0,1 21 0,-1-21 15,0-1-15,0 22 0,0-21 16,-21 0-16,0 0 0,0 0 0,21 0 16,-21-1-16,0 1 0,0 0 15,0 0-15,0 0 0,-21 21 16,0 0-16,0 0 16,0 21-16,0 0 0,-1 0 0,1 22 15,0-1-15,0-21 0,0 43 16,21-22-16,0 0 0,-21 1 0,21 20 15,-22-21-15,22 1 0,-21-1 16,21-21-16,0 22 0,0-1 16,0-21-16,0 0 0,0 0 0,0 1 15,0-1-15,21-21 0,1 0 16,-1 0-16,0 0 0,0 0 16,21 0-16,1 0 0,-22-21 0,21-1 15,1 1-15,-1 0 0</inkml:trace>
  <inkml:trace contextRef="#ctx0" brushRef="#br0" timeOffset="67109.52">20786 12594 0,'0'0'15,"21"-21"-15,-21 0 0,0 0 0,21 21 16,-21-21-16,0-1 0,-21 22 16,0 0-16,-1 0 0,1 0 15,-21 0-15,21 0 0,-22 22 16,1-1-16,21-21 0,-21 21 0,20 0 15,1 0-15,0 0 0,0 1 0,21-1 16,0 0-16,0 0 0,0 0 16,0 0-16,21 1 0,0-1 0,0 0 15,1 0-15,-1-21 0,21 21 0,0 0 16,1 1-16,-22-22 0,21 21 16,1 0-16,-1 0 0,-21 0 0,21-21 15,-20 21-15,-22 1 0,0-1 16,0 0-16,0 0 15,0 0-15,-22-21 0,1 21 0,-21-21 16,0 0-16,-1 0 0,1 22 0,0-22 16,-1 0-16,-20 0 0,20 0 15,1 0-15,0 0 0,-1 0 0,22-22 16,-21 1-16,21 21 0,0-21 0,21 0 16,0 0-16,0 0 15,0-1-15,21 1 0,0 21 16,0-21-16,21 0 0</inkml:trace>
  <inkml:trace contextRef="#ctx0" brushRef="#br0" timeOffset="67548.06">21463 12721 0,'21'-21'0,"-42"42"0,63-63 0,-21 42 16,-21-21-16,0 0 0,0-1 15,0 1-15,0 0 0,0 0 16,-21 0-16,0 0 0,0 21 16,0 0-16,0 0 0,-1 0 15,1 0-15,0 21 0,0 0 16,0 0-16,0 0 0,-1 0 16,1 1-16,21-1 0,0 0 0,-21 21 15,21-21-15,0 1 0,0-1 16,0 0-16,0 0 0,21 0 0,0 0 15,1-21-15,-1 22 0,0-22 16,0 21-16,0-21 0,22 21 16,-22-21-16,0 21 0,0-21 0,0 21 15,0 0-15,-21 1 0,22-22 16,-22 21-16,0 0 0,0 0 16,0 0-16,-22-21 15,1 21-15,0-21 16,0 0-16,0 0 15,0 22-15,-1-22 0,-20 0 0,21 0 16,0 0-16,-22 0 0,22 0 0,-21 0 16,21 0-16,0 0 0,-22-22 15,22 22-15,-21-21 0,21 0 0</inkml:trace>
  <inkml:trace contextRef="#ctx0" brushRef="#br0" timeOffset="71151.98">2519 15812 0,'0'0'0,"0"21"15,21-21 17,-21-21-32,21 21 0,-21-22 15,21 1-15,0 21 0,-21-21 16,0 0-16,22 21 0,-22-21 0,0 0 15,0-1-15,-22 22 16,1 0-16,0 0 0,0 0 16,-21 0-16,-1 0 0,1 0 15,0 0-15,-1 22 0,1-22 0,0 21 16,20-21-16,-20 21 16,21 0-16,0-21 0,0 21 0,-1-21 15,22 21-15,-21 1 0,21-1 16,0 0-16,0 0 15,0 0-15,21 0 0,1 1 16,-1 20-16,21-21 0,-21 0 16,22 22-16,-1-22 0,0 21 0,-21-21 15,22 22-15,-22-22 0,0 21 16,0-21-16,-21 22 0,0-22 0,0 0 16,-21 21-16,0-21 15,-21 1-15,20-1 0,-20 0 0,-21 0 16,20-21-16,1 0 0,0 0 15,-1 0-15,1 0 0,0 0 0,-1 0 16,1 0-16,0 0 0,-1-21 16,1 0-16,0 0 0,-1-1 0,22 1 15,-21 0-15,-1 0 0,22 0 16,0-22-16,0 22 0,21 0 16,0-21-16,0 21 0,21-22 0,21 22 15,1-21-15,20 21 0,1-1 16,-1 1-16,1 21 0,-1-21 0,22 0 15,0 21-15,-1 0 16,1 0-16,0 0 0,-22 0 0,22 0 16,-22 0-16</inkml:trace>
  <inkml:trace contextRef="#ctx0" brushRef="#br0" timeOffset="71352.86">2879 16150 0,'0'0'16,"0"21"-16,0 1 0,0-1 0,0 21 0,0-21 15,0 0-15,0 1 0,-22-1 16,22 0-16,-21 0 0,0 0 0,21 0 16,-21-21-16,0 22 15,0-22-15,-1 0 16,22-22 0,0 1-16,0 0 15,0 0-15,0 0 0,0 0 16,0-1-16</inkml:trace>
  <inkml:trace contextRef="#ctx0" brushRef="#br0" timeOffset="71519.77">2773 15812 0,'0'0'0,"21"-43"0,-21 22 32,0 42-17,0 0-15,0 1 16,0-1-16,0 0 0,0 0 15,21 0-15,0 0 16,0-21-16,-21 22 0,22-22 16</inkml:trace>
  <inkml:trace contextRef="#ctx0" brushRef="#br0" timeOffset="72276.49">3048 16087 0,'0'21'16,"-21"-21"15,21-21-31,-21 21 0,21-21 16,0-1-16,0 1 16,0 0-16,0 0 0,21 21 15,0 0-15,0 0 16,0 0-16,0 21 15,1 0-15,-22 0 0,21 1 16,0-1-16,-21 0 0,0 0 0,21 0 16,0 0-16,0 1 15,1-1-15,-1-21 0,0 0 16,0 0-16,0 0 0,0 0 16,22 0-16,-1 0 0,-21-21 0,22 21 15,-1-22-15,-21 1 0,21 0 16,-20 0-16,20 0 0,-21-22 0,-21 22 15,0-21-15,21 21 0,-21 0 16,0-1-16,0 1 0,-21 0 0,0 0 16,-21 0-16,-1 21 0,22 0 15,-21 0-15,-1 0 0,22 0 0,-21 0 16,21 0-16,-22 0 0,22 21 16,0-21-16,0 21 0,21 0 15,0 0-15,0 1 16,0-1-16,0 0 0,21-21 15,0 21 1,0-21-16,1 21 0,-1-21 0,0 21 16,21 1-16,-21-1 0,22 0 15,-1 0-15,-21 21 0,22 1 0,-22-1 16,21 0-16,-21 1 0,22-1 16,-22 0-16,21 1 0,-21-1 0,0 0 15,1 22-15,-22-22 0,0 22 16,0-22-16,0 22 0,0-22 0,0 21 15,0 1-15,-22-22 0,1 1 16,0-1-16,0 21 0,0-20 16,-22-22-16,22 21 0,-21 1 0,0-22 15,20 21-15,-20-21 0,0 0 16,-1-21-16,1 0 0,0 0 0,-1 0 16,1 0-16,21 0 0,-21-42 15,-1 21-15,22 0 0,-21-22 16,21 1-16,-1 0 0,22-22 0,0 1 15,0-1-15,0-20 0,0-1 16,0 0-16,0 1 0,22-1 0,20 0 16,0 1-16</inkml:trace>
  <inkml:trace contextRef="#ctx0" brushRef="#br0" timeOffset="72520.35">4127 15409 0,'0'0'0,"0"22"0,0-1 0,0 0 16,0 21-16,0 1 0,0-1 16,0 0-16,0 1 0,0-1 0,0 0 15,-21 1-15,21-1 0,-21 0 16,21 1-16,0-22 0,-21 21 0,0 0 16,21-20-16,-21-1 0,21 0 15,0 0-15,0 0 16,21-42 15,0 0-31,0 0 0,-21 0 0,21-1 16</inkml:trace>
  <inkml:trace contextRef="#ctx0" brushRef="#br0" timeOffset="72880.14">4254 15917 0,'0'22'0,"22"-22"32,-1 0-32,0 0 0,0-22 15,0 1-15,0 0 0,22 21 16,-22-21-16,0 0 0,0 21 0,0-21 16,1-1-16,-1 1 0,-21 0 15,0 0-15,0 0 0,0 0 16,-21 21-16,-1 0 15,1 0-15,0 21 0,0 0 16,0 0-16,0 0 0,-1 22 16,1-1-16,0 0 0,0 1 0,21-22 15,0 21-15,0 0 0,-21-20 0,21 20 16,0-21-16,0 0 16,0 0-16,21-21 0,0 0 15,21 0-15,-20 0 0,20 0 16,0-21-16,1 21 0,-1-21 0,0 0 15,1 0-15,-1-22 0,21 22 0,-20-21 16</inkml:trace>
  <inkml:trace contextRef="#ctx0" brushRef="#br0" timeOffset="73352.39">6054 15494 0,'0'0'0,"0"-85"32,0 43-32,0 21 0,0-21 0,0 20 15,0 1-15,0-21 0,0 21 16,0 0-16,-22 21 16,22 21-16,-21 0 15,21 0-15,0 21 0,0 1 0,0 20 16,0-20-16,-21 20 0,21-21 15,-21 1-15,21 20 0,-21-20 0,0-1 16,-1 0-16,22 1 0,-21-1 0,0 0 16,21 1-16,-21-22 0,21 0 15,0 0-15,21-21 32,0-21-32,0 0 15,-21-22-15,0 22 0,22 0 0,-22-21 16</inkml:trace>
  <inkml:trace contextRef="#ctx0" brushRef="#br0" timeOffset="73544.28">5800 15621 0,'0'0'0,"0"21"15,21-21-15,0 21 16,0-21-16,0 0 15,0 0-15,22 0 0,-22 0 0,21 0 16,-21-21-16,22 21 0,-1-21 16,0 0-16,1 21 0,-1-21 0,0 0 15,-20-1-15,20 22 0</inkml:trace>
  <inkml:trace contextRef="#ctx0" brushRef="#br0" timeOffset="74084.48">6752 15748 0,'0'0'0,"0"-21"16,0 0 0,0 0-16,0-1 15,0 1-15,0 0 0,0 0 0,0-21 16,-21 20-16,0 1 0,0 0 15,21 0-15,-22 0 0,1 21 0,0 0 16,0 0-16,0 0 0,0 21 16,-1 0-16,1 0 0,0 0 15,0 1-15,21 20 0,-21-21 0,0 0 16,21 22-16,-22-22 16,22 0-16,0 0 0,-21 0 0,21 0 15,0 1-15,0-1 0,0 0 16,0 0-16,21-21 15,1 0-15,-1 0 0,0 0 16,0 0-16,0-21 0,0 0 0,1 21 16,-1-21-16,0-1 0,0 1 0,0 0 15,0 0-15,-21 0 0,22 0 16,-22-1-16,21-20 0,-21 21 16,0 0-16,0 0 0,21 21 15,-21 21 1,0 0-16,0 0 15,0 0-15,0 0 0,0 22 16,0-22-16,0 0 0,0 0 0,0 0 16,0 22-16,0-22 0,0 0 15,0 0-15,0 0 0,21-21 16,0 0 0,0 0-16,1 0 0,-1 0 0,0-21 15</inkml:trace>
  <inkml:trace contextRef="#ctx0" brushRef="#br0" timeOffset="74431.94">7345 15473 0,'0'0'0,"0"-21"0,-21 21 32,-1 0-32,1 0 0,0 0 0,-21 0 15,21 21-15,-1-21 0,1 21 16,0 0-16,0-21 0,21 21 0,0 1 15,0-1-15,0 0 0,0 0 0,0 0 16,0 0-16,21-21 16,0 22-16,0-1 0,1-21 15,20 21-15,-21-21 0,0 21 0,0-21 16,22 21-16,-22-21 0,0 21 0,0-21 16,-21 22-16,0-1 15,-21-21 1,0 0-16,0 0 0,-22 0 0,22 0 15,-21 0-15,0 0 0,-1 0 16,22 0-16,-21 0 0,-1 0 0,1 0 16,21 0-16,-21 0 0,20-21 0,1-1 15,0 22-15,0-21 0,21 0 16</inkml:trace>
  <inkml:trace contextRef="#ctx0" brushRef="#br0" timeOffset="75063.64">7705 15050 0,'0'0'0,"21"-22"0,0 1 0,0 0 32,-21 42-17,0 0-15,0 22 0,0-22 16,-21 21-16,21 1 0,-21-1 0,0 21 15,21-20-15,0 20 0,-22-20 0,22-1 16,-21 21-16,0-20 16,21-1-16,0 0 0,-21 1 0,21-1 15,-21 0-15,21 1 0,0-1 0,0-21 16,0 0-16,0 22 0,0-22 16,0 0-16,0-42 31,0 0-16,0-22-15,0 22 0,0 0 16,0-21-16,0 21 0,0-22 0,0 22 16,0-21-16,21-1 0,0 22 15,0-21-15,22 0 0,-22 20 16,21-20-16,-21 21 0,22 0 0,-1 0 16,-21 21-16,21 0 0,-20 0 15,-1 0-15,0 0 0,0 21 0,-21 0 16,0 0-16,0 0 0,-21 0 15,0 1-15,-22-1 16,22 0-16,-21-21 0,0 21 0,20 0 16,-20-21-16,0 21 0,-1 1 15,1-22-15,0 0 0,21 0 0,-22 0 16,22 21-16,0-21 0,0 0 16,42 0 15,0 21-31,21 0 15,-20-21-15,20 21 0,0-21 0,-21 21 16,22 1-16,-1-22 0,-21 21 0,22 0 16,-1 0-16,-21-21 0,21 21 15,-20 0-15,20-21 0,-21 22 0,0-22 16,0 21-16</inkml:trace>
  <inkml:trace contextRef="#ctx0" brushRef="#br0" timeOffset="86012.1">17547 14563 0,'0'-21'16,"-21"-22"0,0 43-16,21-21 0,0 0 0,0 0 15,-21 0 1,21-1-16,0 1 0,-22 0 16,22 42 15,0 0-31,0 22 0,0-1 15,-21-21-15,21 22 0,-21 20 16,21-21-16,0 1 0,0-1 0,-21 0 16,21 1-16,-21-1 0,0-21 15,21 22-15,0-22 0,-22 21 0,22-21 16,-21 0-16,21 1 0,0-1 16,0-42 15,0-1-31,0 1 15,0 0-15,21 0 0,1-21 0,-22 20 16,21-20-16,0 0 0,0-1 0,-21 1 16,21 0-16,0-22 0,1 22 15,-1 0-15,0-1 0,0 1 0,0 21 16,-21 0-16,21-1 0,1 22 16,-1 0-16,-21 22 0,0-1 15,21 0-15,0 0 0,-21 21 16,0 1-16,21-1 0,0-21 0,-21 22 15,0-1-15,0 0 0,0-21 16,22 22-16,-22-22 0,0 0 16,0 21-16,0-20 0,0-1 0,21-21 15,-21 21-15,0 0 0,21-21 32,0 0-32,-21-21 0,21 0 15,0 0-15,-21-1 0,22 1 16,-1 0-16,0-21 0,-21 21 0,21-22 15,0 22-15,0-21 0,1-1 0,-1 1 16,0 21-16,0-21 0,0 20 16,0 1-16,-21 0 0,22 21 0,-1 0 15,-21 21 1,0 0-16,21 1 0,-21 20 16,0-21-16,21 21 0,-21 1 0,0-22 15,0 21-15,0-21 0,0 22 16,0-22-16,21 0 0,0 21 0,-21-20 15,22-1-15,-1 0 0,0 0 0,0 0 16,0-21-16,22 21 0,-22-21 16,21 0-16,-21 0 0,22 0 0,-22 0 15,21 0-15,-21 0 0,22-21 16,-22 0-16,0 0 0,21 0 0,-21 0 16,1-1-16,-1 1 0,-21-21 0,21 21 15,-21-22-15,21 22 16,-21-21-16,0 0 0,0 20 0,0-20 15,0 21-15,0 0 0,0 0 0,0 42 32,0 21-32,0-21 15,-21 0-15,21 22 0,0-22 16,-21 21-16,21-21 0,0 1 0,0 20 16,0-21-16,0 0 0,0 0 0,0 1 15,0-1-15,21 0 0,0-21 16,-21 21-16,21-21 0,0 0 0,1 0 15,-1 0-15,0 0 0,0 0 0,0 0 16,0 0-16,1-21 16,20 0-16,-21 0 0,0-1 0,0 1 15,22 0-15,-22-21 0,0 21 0,0-22 16,0 22-16,-21-21 0,22 21 16,-22-22-16,21 22 0,-21 0 0,0 0 15,21 0-15,-21 42 16,-21 0-16,0 0 15,-1 21-15,22-20 0,-21 20 0,0 0 16,0-21-16,21 22 0,-21-22 16,21 21-16,0-21 0,0 22 15,0-22-15,0 0 0,0 0 0,0 0 16,0 1-16,21-22 0,0 21 16,0-21-16,22 0 0,-22 0 0,0 0 15,21 0-15,1-21 0,-1-1 16,0 1-16,1 0 0,-1 0 0,0 0 15,1-22-15,-1 22 0,-21-21 0,21 0 16,1-1-16,-22 1 0,0-22 16,0 22-16,0-21 0,1 20 0,-22 1 15,21 0-15,-21-1 0,0 22 16,0 0-16,0 0 0,0 0 16,-21 21-16,-1 21 0,1 0 15,0 21-15,0 1 16,0-22-16,21 21 0,-21 0 0,-1 1 15,22-1-15,-21 0 0,21 1 16,0-1-16,0 0 0,0-20 0,0 20 16,0-21-16,0 0 0,0 0 0,0 1 15,21-1-15,1 0 0,20 0 16,-21-21-16,0 0 0,22 0 0,-22 0 16,21 0-16,-21 0 0,22 0 0,-22-21 15,21 0-15,0 0 0,-20-1 16,20 1-16,-21 0 0,21-21 15,-20-1-15,20 1 0,0 0 16,-21-1-16,22-20 0,-1-1 0,0 1 16,-20-1-16,20 22 0,0 0 0,-21-1 15,1 1-15,-1 21 0,-21 0 16,0 0-16,-21 21 16,-1 21-16,1 0 0,-21 21 15,21 1-15,-22-1 0,22 0 0,-21 22 16,21-1-16,0-20 0,-1-1 15,1 21-15,21-20 0,0-1 0,0 0 16,0-20-16,0 20 0,0-21 0,0 0 16,0 0-16,21 1 0,1-1 15,20-21-15,-21 0 0,21 0 16,-20 0-16,20 0 0,0 0 0,1 0 16,-1-21-16,0 21 0,1-22 15,-1 1-15,-21 0 0,21-21 0,-20 21 16,-1-1-16,0-20 0,0 21 0,0-21 15,0 20-15,-21 1 0,0 0 16,0 0-16,0 42 16,-21 0-16,21 22 15,-21-22-15,0 0 0,21 21 0,0-21 16,-21 1-16,21 20 0,0-21 0,-21 0 16,21 0-1,0 1-15,0-1 16,21-21-16,0 0 0,0 0 15,0 0-15,0-21 16,1-1-16</inkml:trace>
  <inkml:trace contextRef="#ctx0" brushRef="#br0" timeOffset="86182">21336 14393 0,'0'0'0,"0"-42"0,0 21 0,0 0 16,0 0-16,-21 21 15,0 0 1,-1 0-16,22 21 0,-21-21 16,21 21-16,0 0 15,0 0 1</inkml:trace>
  <inkml:trace contextRef="#ctx0" brushRef="#br0" timeOffset="86375.89">20383 14563 0,'0'0'0,"-21"0"0,0 0 0,42 0 31,0 0-31,22-21 0,-1 21 16,0-22-16,22 1 0,-1 0 15,22 0-15,0 0 0,-1 0 0</inkml:trace>
  <inkml:trace contextRef="#ctx0" brushRef="#br0" timeOffset="86651.73">22669 14034 0,'-21'0'15,"0"0"-15,0 21 0,0 0 16,0 0-16,-22 0 0,22 0 16,0 22-16,0-1 0,-22 0 0,22 22 15,0-22-15,0 1 0,0 20 16,0-21-16,-1 1 0,22-1 0,-21 0 16,21 1-16,-21-22 0,21 21 0,0-21 15,0 1-15,0-1 0,0 0 16,0 0-16,0 0 0,21-21 31,-21-21-15</inkml:trace>
  <inkml:trace contextRef="#ctx0" brushRef="#br0" timeOffset="86831.63">21992 14605 0,'-21'0'0,"42"0"0,-63-21 0,21 21 16,42 0 15,21 0-31,-21 0 16,22 0-16,-1 0 0,0-21 0,22 21 15,-1 0-15,1 0 0,20-21 16,-20-1-16,21 22 0,-1 0 16,1-21-16,-22 21 0,22-21 0,-21 21 15</inkml:trace>
  <inkml:trace contextRef="#ctx0" brushRef="#br0" timeOffset="87267.96">23326 14288 0,'0'0'0,"-43"0"0,22 0 0,0 0 15,0 0-15,0 0 0,-1 0 16,1 0-16,-21 21 0,21 0 0,-22 0 16,22 0-16,0 22 0,-21-22 15,21 21-15,-1-21 0,1 22 16,-21-22-16,21 21 0,21-21 0,-21 0 15,21 22-15,0-22 0,0 0 16,0 0-16,0 0 0,21-21 16,0 22-16,21-22 0,-21 0 15,1 0-15,-1 0 0,21 0 16,-21 0-16,0 0 0,1 0 0,-1-22 16,0 1-16,0 0 0,0 0 15,0 0-15,1 0 0,-22-1 0,21-20 16,0 21-16,-21-21 0,0 20 15,21 1-15,-21 0 0,-21 42 32,0 0-17,21 22-15,-21-22 0,-1 0 0,1 21 16,0-20-16,21-1 0,0 0 0,-21 21 16,21-21-16,0 1 15,0-1-15,0 0 0,21-21 16,0 21-16,0-21 0,22 0 15,-22 0-15,21 0 0,1 0 0,-22 0 16,21 0-16,0 0 0,1-21 0</inkml:trace>
  <inkml:trace contextRef="#ctx0" brushRef="#br0" timeOffset="87576.79">23855 14563 0,'0'-21'0,"0"42"0,0-64 15,0 22-15,-21 21 16,-1 0-16,-20 0 0,21 0 15,-21 0-15,-1 21 0,1-21 0,21 22 16,-22-1-16,22-21 0,0 21 0,0-21 16,21 21-16,0 0 0,0 0 15,0 1-15,42-22 0,-21 21 16,1 0-16,20-21 0,0 21 16,-21-21-16,22 21 0,-1-21 15,-21 0-15,22 21 0,-22-21 0,0 22 16,0-22-16,-63 0 31,21 0-15,-1 0-16,-20 0 0,0 0 15,21 0-15,-22 0 0,22 0 0,0 0 16,0-22-16,21 1 0,0 0 16,21 21-16</inkml:trace>
  <inkml:trace contextRef="#ctx0" brushRef="#br0" timeOffset="88191.43">24511 13991 0,'0'0'0,"-64"0"31,43 21-31,0 1 0,0-1 16,21 21-16,-21-21 0,0 22 0,-1 20 15,1-21-15,0 22 0,0-22 0,0 22 16,0-22-16,-1 22 0,1-22 16,0 0-16,21 1 0,-21-22 0,21 21 15,-21-21-15,21 0 16,-21 1-16,21-1 0,0 0 0,0 0 16,0-42 15,0 0-16,21 21-15,-21-21 0,21-1 0,-21 1 16,0-21-16,21 21 0,0 0 16,-21-22-16,21 22 0,1 0 0,-1 0 15,0 0-15,0-1 0,21 22 16,-20 0-16,-1 0 0,21 0 0,-21 0 16,22 0-16,-22 0 0,0 0 0,0 22 15,0-22-15,0 21 16,-21 0-16,0 0 0,0 0 0,0 0 15,0 1-15,-21-22 16,0 0-16,0 0 0,0 0 16,0 0-16,-1 0 0,1 0 0,0 0 15,-21 0-15,21 0 0,-1 0 16,1 0-16,0 0 0,21 21 16,-21-21-16,21 21 0,0 0 15,0 0-15,0 0 16,0 1-16,21-1 0,0 0 15,0-21-15,-21 21 0,22 0 16,-1-21-16,0 21 0,0-21 16,0 0-16,0 0 0,1 22 15,-1-22-15,0 0 16</inkml:trace>
  <inkml:trace contextRef="#ctx0" brushRef="#br0" timeOffset="98939.64">4508 1926 0,'0'0'0,"0"-21"0,22 21 0,-22-21 0,0 0 16,21 21-16,-21-21 16,21 21-16,-21-22 15,0 1-15,0 0 16,0 0-16,0 0 16,0 0-16,0-1 15,-21 22 1,0 0-16,-1 0 15,1 0-15,0 0 16,0 0-16,0 22 0,0-1 0,-1-21 16,1 21-16,-21-21 0,21 21 15,21 0-15,-21-21 0,-1 21 0,1 1 16,21-1 0,0 0-16,0 0 15,21 0 1,22 0-16,-22 1 0,0-22 0,0 21 15,22 0-15,-22 0 0,0 0 16,0-21-16,0 21 0,0 1 16,-21-1-16,0 0 0,0 0 0,-21 0 15,0-21-15,0 21 16,-21 1-16,-1-22 0,1 0 0,0 21 16,20-21-16,-20 0 0,0 0 15,-1 0-15,22 0 0,-21 0 0,21 0 16,0 0-16,-1-21 0,1 21 15,0-22-15,0 22 0,21-21 0,0 0 16,0 0-16,0 0 0,0 0 16,21 21-16,0 0 15,0-22-15,1 22 0,20-21 0,0 0 16,1 21-16,20-21 0</inkml:trace>
  <inkml:trace contextRef="#ctx0" brushRef="#br0" timeOffset="99524.4">4932 1842 0,'0'21'31,"0"0"-31,-21 0 16,21 21-16,-22-20 0,22-1 16,-21 0-16,21 0 0,-21 0 15,21 0-15,0 1 0,0-1 0,0 0 16,0 0-16,0 0 0,0 0 0,0 1 15,21-22-15,0 0 16,1 0-16,20 0 0,-21 0 16,0 0-16,22-22 0,-22 22 15,21-21-15,0 0 0,-20 21 0,20-21 16,-21 0-16,0 0 0,0-1 0,1 1 16,-1 0-16,-21-21 0,21 21 15,-21-1-15,0 1 0,0 0 0,0 0 16,0 0-16,0 0 15,-21 21-15,0 0 16,-1 21-16,22 0 16,0 0-16,-21 0 0,0 0 0,21 1 15,-21 20-15,21-21 16,0 21-16,0 1 0,0-22 0,0 21 16,-21 1-16,21-1 0,0-21 0,0 21 15,0 1-15,0-1 0,0 0 16,0 1-16,0-1 0,0-21 0,0 22 15,21-22-15,-21 0 0,0 0 16,0 21-16,0-20 0,-21-22 0,0 21 16,-22 0-16,22 0 0,-21-21 0,21 0 15,-22 0-15,1 0 0,0 0 16,-22 0-16,22 0 0,-1 0 0,-20-21 16,21 21-16,-1-21 0,1 0 15,0-1-15,-1 1 0,22-21 16,-21 21-16,42 0 0,0-1 0,0-20 15,0 21-15,0 0 0,21-22 16,0 22-16,21 0 0,1-21 0,-1 21 16,22-1-16</inkml:trace>
  <inkml:trace contextRef="#ctx0" brushRef="#br0" timeOffset="99988.14">5461 1884 0,'0'21'32,"0"0"-32,0 0 15,-21 1-15,21-1 0,0 0 0,0 21 16,0-21-16,0 1 0,0 20 16,0-21-16,0 0 0,0 0 0,0 1 15,0-1-15,0 0 16,0-42 15,0 0-15,0-1-16,0 1 15,0 0-15,0 0 0,0 0 0,21 0 16,-21-1-16,21-20 0,0 21 16,0-21-16,1-1 0,-1 22 0,0-21 15,21 21-15,-21-22 0,22 43 16,-1-21-16,0 21 0,1 0 0,-22 0 15,21 21-15,-21 0 0,1 1 16,-22 20-16,0-21 0,0 21 0,0-20 16,0 20-16,0-21 0,0 21 0,-22-20 15,1-1-15,0 0 0,0 0 16,0 0-16,0 0 0,-1-21 16,44 0 15,-1-21-31,0 0 15</inkml:trace>
  <inkml:trace contextRef="#ctx0" brushRef="#br0" timeOffset="100255.98">6371 1651 0,'-85'21'15,"64"0"-15,0 1 0,0-1 16,0 21-16,0-21 0,-1 22 0,1-1 16,0 0-16,21-21 0,0 22 15,0-22-15,0 21 0,0-21 0,0 1 16,0-1-16,0 0 0,21 0 16,0-21-16,1 0 0,20 0 0,-21 0 15,0 0-15,22 0 0,-22 0 0,21 0 16,0-21-16,-20 21 0,20-21 15,0 0-15,1-1 0,-1-20 0,0 21 16</inkml:trace>
  <inkml:trace contextRef="#ctx0" brushRef="#br0" timeOffset="101628.02">6773 1397 0,'0'0'0,"-21"21"0,21 0 0,-21 22 0,0-22 15,0 21-15,21 1 0,0 20 16,-22-21-16,22 1 0,-21 20 0,21-20 16,0-1-16,-21-21 0,21 21 15,0-20-15,0-1 0,0 0 0,0 0 16,0 0-16,0-42 47,0 0-47,0 0 15,0 0-15,21-1 0,0 1 0,1-21 16,-22 21-16,21 0 0,0-1 16,0 1-16,0 21 0,0 0 15,1 0-15,-1 21 16,-21 1-16,0 20 16,0-21-16,0 0 0,0 22 0,0-22 15,0 0-15,0 0 0,0 0 16,0 0-16,0 1 0,21-1 0,0-21 15,-21 21-15,21-21 0,0 0 16,1 0-16,-1 0 0,21 0 16,-21 0-16,0 0 0,22 0 0,-22-21 15,21 0-15,-21 21 0,22-22 16,-22 1-16,21 0 0,-21 0 0,1-21 16,-1 20-16,0 1 0,-21-21 0,21 21 15,-21-22-15,0 22 0,0 0 16,0 0-16,0 0 0,-21 21 0,0 0 15,0 0-15,-1 0 16,1 0-16,0 0 16,21 21-16,0 0 0,0 0 15,0 0-15,0 1 0,0-1 16,0 0-16,0 0 0,21 0 16,0 0-16,-21 1 0,22-1 0,-1 0 15,-21 0-15,21 0 0,0-21 0,-21 21 16,21 1-16,0-22 15,-21 21 1,22-21-16,-1 0 16,0 0-16,0 0 0,0 0 15,-21-21-15,21 21 0,1-22 0,20 1 16,-21 0-16,0 0 0,0 0 16,1 0-16,-1-1 0,0 1 0,0 0 15,0 0-15,0 0 0,1 0 16,-22-1-1,0 44 1,0-1-16,0 0 16,0 0-16,0 0 0,-22 0 0,1 1 15,21-1-15,0 0 0,0 0 16,0 0-16,0 0 0,0 1 16,0-1-16,0 0 15,21-21-15,1 0 16,-1 0-16,0 0 0,0 0 15,0-21-15,-21 0 0,21 21 16,-21-22-16,22 1 0,-22 0 16,0 0-16,0 0 0,0 0 15,0-1-15,0 1 16,-22 0-16,1 21 0,21-21 0,0 0 16,-21 21-16,0-21 15,21-1 1,21 22-1,0 0-15,0 0 16,1 0-16,-1 0 0,0 0 0,0 0 16,0 0-16,0 0 0,1 0 15,-22 22-15,21-1 16,0-21-16,-21 21 0,0 0 0,0 0 16,0 0-16,0 1 0,21-22 15,-21 21-15,0 0 0,0 0 0,0 0 16,0 0-1,0-42 32,0 0-47,0 0 0,0 0 16,21 0-16,0-1 0,1 1 16,-1 0-16,-21-21 0,42 21 0,-21-1 15,0 1-15,1 0 0,-1 0 16,0 0-16,0 21 0,0 0 15,0 0-15,1 21 0,-1 0 0,-21 0 16,21 0-16,-21 1 0,0-1 16,0 0-16,0 0 0,0 0 0,0 0 15,0 1-15,0-1 0,0 0 0,0 0 16,0 0-16,-21-21 16,21 21-16,0-42 46,0 0-46,0 0 16</inkml:trace>
  <inkml:trace contextRef="#ctx0" brushRef="#br0" timeOffset="101831.91">8721 1778 0,'0'64'31,"-22"-43"-31,22 0 0,-21 0 0,0 0 15,21 0-15,0 1 0,-21-1 16,21 0-16,-21 0 0,21 0 16,0-42 31,0 0-32</inkml:trace>
  <inkml:trace contextRef="#ctx0" brushRef="#br0" timeOffset="101964.83">8763 1588 0,'0'0'15,"0"-22"-15,-21 22 16,0 0-16,21 22 31,0-1-31</inkml:trace>
  <inkml:trace contextRef="#ctx0" brushRef="#br0" timeOffset="102444.55">8953 1863 0,'0'0'15,"22"0"16,-1 0-15,0 0-16,21 0 0,-21 21 0,1 0 16,-1-21-16,0 21 0,0-21 0,-21 21 15,0 1-15,0-1 16,0 0-16,0 0 0,0 0 0,-21 0 16,0-21-16,-22 22 0,1-1 0,21 0 15,-43 0-15,22 0 0,0-21 16,-1 21-16,22 1 0,-21-22 0,21 0 15,21 21 1,21-21-16,0 0 0,0 0 16,22 0-16,-22 21 0,21-21 0,-21 0 15,22 21-15,-1 0 16,0-21-16,1 21 0,-1 1 0,-21-1 16,21 0-16,-20 0 0,-1 0 0,0 0 15,-21 1-15,0-1 0,0 0 16,-21 0-16,0 0 0,-1 0 0,-20 1 15,0-1-15,-1-21 0,1 21 0,0-21 16,-1 0-16,1 0 0,0 0 16,21 0-16,-22 0 0,22 0 0,0 0 15,21-21-15,0 0 0,0-1 16,0 1-16,21 0 0,21-21 16</inkml:trace>
  <inkml:trace contextRef="#ctx0" brushRef="#br0" timeOffset="102748.67">9546 1863 0,'0'-21'0,"0"42"0,0-64 16,0 22-16,21 21 15,-21-21-15,0 42 31,0 0-31,0 1 0,-21 20 16,21-21-16,-21 0 0,21 22 0,0-22 16,0 0-16,-21 0 0,21 0 15,0 0-15,0 1 0,0-1 0,0 0 16,21-21 0,0 0-16,0 0 0,0 0 0,1 0 15,-1 0-15,21 0 0,-21 0 0,22 0 16,-1 0-16,0-21 0,22 0 15,-22-1-15,0 1 0</inkml:trace>
  <inkml:trace contextRef="#ctx0" brushRef="#br0" timeOffset="103164.52">10266 1778 0,'21'-21'0,"-42"42"0,63-84 0,-42 41 0,0 1 16,0 0-16,0 0 0,0 0 16,-21 21-16,0 0 15,0 21-15,-1-21 0,-20 21 16,21 21-16,0-20 0,0-1 0,-1 21 15,1-21-15,0 22 0,0-1 0,0-21 16,0 21-16,21-20 0,0-1 16,0 0-16,0 0 0,0 0 0,0 0 15,21 1-15,0-22 0,0 0 16,0 0-16,0 0 0,22 0 0,-22 0 16,21 0-16,-21 0 0,22-22 0,-22 22 15,0-21-15,21 0 16,-20-21-16,20 21 0,-21-22 0,0 1 15,22 0-15,-22-22 0,0 1 0,0 20 16,0-20-16,0-1 0,1 1 16,-1-1-16,-21 1 0,0 20 0,0-20 15,0 21-15,0 20 0,0 1 16,-21 21-16,21 21 16,-22 22-16,-20-22 0,21 21 15,0 1-15,0-1 0,-1 21 0,1 1 16,21-1-16,0 1 0,-21-22 0,21 22 15,0-22-15,0 22 16,0-22-16,21-21 0,-21 21 0,21-20 16,1-1-16,-1-21 0,0 0 15,0 0-15</inkml:trace>
  <inkml:trace contextRef="#ctx0" brushRef="#br0" timeOffset="104012.01">17441 1609 0,'0'0'0,"21"-21"0,-21-1 16,0 44 15,0 20-31,-21-21 0,0 21 0,0 1 16,21 20-16,-21-20 0,21-1 15,-21 21-15,21-20 0,0-1 0,0-21 16,0 22-16,-22-22 0,22 0 0,0 0 15,0 0-15,0 0 16,22-21 0,-1-21-1,-21 0-15,21 21 0,0-21 16,0 0-16,0-22 0,-21 22 0,22 0 16,-1-21-16,21-1 0,-21 1 15,0 0-15,1-1 0,-1 22 0,0-21 16,0 21-16,0 0 0,0-1 15,1 22-15,-22 22 0,0-1 16,0 0-16,0 21 0,0 1 16,0-22-16,0 21 0,0 0 0,0 1 15,0-1-15,0-21 0,-22 22 16,22-22-16,0 0 0,0 0 0,0 0 16,0 0-16,22-21 0,-22 22 15,21-22-15,0 0 0,0 0 16,0 0-16,0 0 0,1 0 0,-1 0 15,0 0-15,0-22 0,0 1 16,22 0-16,-22 0 0</inkml:trace>
  <inkml:trace contextRef="#ctx0" brushRef="#br0" timeOffset="104367.81">18246 1905 0,'0'0'0,"21"-21"0,-21 0 0,21 21 16,-63 21-1,20 0-15,1 0 16,0 0-16,0 22 0,-21-22 15,20 0-15,1 21 0,0-20 0,0-1 16,21 0-16,0 0 0,0 0 16,0 0-16,0 1 0,0-1 15,21-21 1,0 0-16,0 0 16,1 0-16,-1 0 15,0-21-15,0-1 0,21 1 0,-20 0 16,-1 0-16,0 0 0,0-22 0,0 22 15,0-21-15,1 21 0,-22-22 16,0 1-16,0 21 0,0 0 0,0 0 16,0-1-16,-22 22 0,1 0 15,0 0-15,-21 0 0,21 22 16,-22-1-16,1 0 0,21 0 16,0 0-16,-22-21 0,22 21 0,21 1 15,42-22 1,-20 0-1</inkml:trace>
  <inkml:trace contextRef="#ctx0" brushRef="#br0" timeOffset="104612.66">19113 1397 0,'-63'42'31,"42"-20"-31,0-1 16,-1 21-16,-20 0 0,21 22 0,0-22 16,0 1-16,-1-1 0,1 21 15,0-20-15,0-1 0,0-21 0,21 22 16,-21-22-16,21 21 0,-22-21 16,22 0-16,0 1 0,0-1 0,0 0 15,22-21 1,-1 0-16,0 0 0</inkml:trace>
  <inkml:trace contextRef="#ctx0" brushRef="#br0" timeOffset="104779.57">18605 1778 0,'-21'0'0,"42"0"0,-21 0 46,22 0-46,20 0 0,0-21 16,1 21-16,-1 0 0,21 0 16,1-21-16,-1 21 0</inkml:trace>
  <inkml:trace contextRef="#ctx0" brushRef="#br0" timeOffset="105176.36">20383 1376 0,'-190'0'16,"126"0"-16,22 21 15,0 0-15,-1 0 0,-20 1 16,21-22-16,-1 21 0,22 0 0,-21 0 16,21 0-16,-1 0 0,22 1 15,0-1-15,0 0 0,0 0 16,43 0-16,-22 0 15,21-21-15,1 22 0,-1-22 0,0 21 16,22-21-16,-22 0 0,0 21 16,1-21-16,-1 21 0,0-21 0,-20 21 15,-1-21-15,-21 21 0,0 1 16,-21-1-16,-1-21 16,-20 21-16,0-21 0,-1 0 15,1 21-15,-21-21 0,20 0 0,-20 0 16,-1 0-16,22 0 0,0 21 15,-1-21-15,1 0 0,21 0 0,0 0 16,-1 0-16,44 0 16,-1 0-1,21-21-15,0 21 0,1-21 0,20 0 16</inkml:trace>
  <inkml:trace contextRef="#ctx0" brushRef="#br0" timeOffset="105676.07">20553 1672 0,'-106'43'32,"85"-22"-32,0 0 0,-1 0 15,22 0-15,-21 0 0,0 1 16,21-1-16,-21 0 0,21 0 16,0 0-16,0 0 0,0 1 15,42-22-15,-21 21 16,1-21-16,-1 0 0,21 0 0,0 0 15,1 0-15,-1 0 0,0-21 16,1-1-16,-22 1 0,21 0 0,1 0 16,-22 0-16,0-22 0,0 22 15,0-21-15,0 21 0,1 0 0,-22-1 16,21 1-16,-21 0 0,-21 42 31,-1 0-31,-20 1 0,21 20 16,0-21-16,0 21 0,-1 1 15,22-1-15,-21 0 0,21-20 16,-21 20-16,21 0 0,-21 1 0,21-1 16,0 0-16,0 1 0,0-1 0,0 0 15,-21 1-15,0-1 0,-1 21 16,1-20-16,0-1 0,0 0 0,-21-20 16,20 20-16,1-21 0,-21 0 15,21 0-15,-22 1 0,1-22 0,21 0 16,-21 0-16,-1 0 0,22 0 15,-21 0-15,-1-22 0,22 1 0,-21 0 16,21 0-16,-22 0 0,43-22 16,0 22-16,0-21 0,0 0 15,0-22-15,0 22 0,43-1 0,-1-20 16</inkml:trace>
  <inkml:trace contextRef="#ctx0" brushRef="#br0" timeOffset="106120.34">21167 1461 0,'0'0'0,"0"-22"31,-22 22-31,1 22 0,21-1 0,-21 0 16,0 0-16,0 21 0,21-20 0,-21 20 15,-1 0-15,1 1 0,0-22 16,0 21-16,21 0 0,-21-20 0,21-1 15,0 0-15,0 0 0,0 0 16,21-42 15,0 0-31,-21 0 0,21 21 16,0-21-16,1-1 0,-1 1 16,-21-21-16,21 21 0,0 0 15,0-1-15,0-20 0,1 21 16,-22 0-16,21 0 0,0 21 15,0 0-15,-21 21 16,0 0-16,0 0 16,0 0-16,0 0 0,0 1 15,0-1-15,0 0 0,0 0 0,0 0 16,0 0-16,0 1 0,-21-1 16,21 0-16,0 0 0,21-21 31,0 0-31,0 0 0,22 0 15,-22 0-15</inkml:trace>
  <inkml:trace contextRef="#ctx0" brushRef="#br0" timeOffset="106368.2">21675 1588 0,'0'-22'0,"0"44"0,0-65 0,-22 43 15,1-21-15,0 21 0,0 0 16,0 0-16,0 0 0,-1 21 15,1-21-15,0 21 0,0 1 0,0 20 16,0-21-16,21 21 16,0 1-16,-22-22 0,22 21 0,0-21 0,0 22 15,0-22-15,0 0 0,0 0 16,0 0-16,0 1 0,22-1 16,-1-21-16,0 21 0,0-21 15,0 0-15,22 0 0,-22 0 0,21 0 16,0 0-16,1 0 0,-1-21 0,-21 0 15</inkml:trace>
  <inkml:trace contextRef="#ctx0" brushRef="#br0" timeOffset="107811.37">22140 1418 0,'0'-21'0,"0"42"0,0-63 0,0 21 15,0 0-15,0 42 16,-21 21-1,0-21-15,0 22 16,21-22-16,-21 21 0,-1 0 0,22 1 16,-21-1-16,0 0 0,21-20 15,-21 20-15,21 0 0,0-21 0,0 1 16,-21-1-16,21 0 0,0 0 16,0 0-16,21-21 46,-21-21-30,21 0-16,0 0 0,0 0 0,1-1 0,-1 1 16,0 0-16,0 0 15,-21 0-15,21 21 0,0 0 32,-21 21-32,0 0 0,0 0 15,0 0-15,0 1 16,0-1-16,0 0 0,0 0 15,22 0-15,-1-21 16,0 0-16,0 0 0,0 0 16,0 0-16,1 0 15,-1 0-15,0 0 0,0 0 0,0-21 16,0 0-16,1 0 16,-22 0-16,0-1 0,21 1 0,0-21 15,-21 21-15,0-22 0,0 22 16,0-21-16,0 21 0,0 0 0,0-1 15,-21 44 17,21-1-32,0 0 15,0 0-15,0 0 0,0 0 0,0 1 16,0-1-16,0 0 16,0 0-16,21 0 15,0-21 1,0 21 15,0-21-15,1 0 15,-1 0-31,0 0 0,0 0 16,0-21-16,0 21 0,22-21 15,-22 21-15,0-21 0,0 21 0,0-21 16,1 0-16,-1 21 0,0-22 15,0 22-15,-63 22 32,42-1-17,-21-21-15,-1 21 0,1 0 16,0 0-16,21 0 0,0 1 0,-21-1 16,21 0-1,0 0-15,21-21 31,0 0-31,0 0 0,1 0 16,-1-21 0,-21 0-16,0 0 0,0-1 15,0 1-15,0 0 16,0 0-16,0 0 0,0 0 0,0-1 16,-21 1-16,-1 0 0,22 0 15,-21 21-15,21-21 0,21 21 31,1 0-31,-1 0 0,0 0 16,21 0-16,-21 0 0,22 0 16,-22 0-16,0 0 0,21 0 15,-20 0-15,20 0 0,-21 0 0,0 21 16,-21 0-16,0 0 0,21-21 16,-21 21-16,0 1 0,0-1 0,0 0 15,0 0-15,0 0 16,-21 0-16,21 1 0,-21-1 0,21 0 15,0 0 17,0-42-1,0 0-31,0 0 16,21-1-16,-21 1 0,21 0 0,1 0 15,-1 0-15,0 0 0,0-1 16,0 1-16,0 0 0,1 21 15,-1 0-15,0 0 0,0 0 16,0 0-16,0 21 16,-21 0-16,0 1 0,0-1 15,0 0-15,0 0 0,0 0 0,0 0 16,0 1-16,0-1 16,0 0-16,0 0 0,0 0 15,0 0 1,0-42 15,0 0-15,22 21-16,-1-21 0,0 0 0,-21 0 15,21-1-15,0 1 0,0-21 16,1 21-16,-1 0 0</inkml:trace>
  <inkml:trace contextRef="#ctx0" brushRef="#br0" timeOffset="107960.29">23643 1672 0,'0'0'0,"0"21"16,0 1-16,0-1 15,-21 0-15,0 0 0,0 0 0,21 0 16,-22 1-16,1-1 16,0 0-1,42-21 32,0 0-47</inkml:trace>
  <inkml:trace contextRef="#ctx0" brushRef="#br0" timeOffset="108132.19">23728 1524 0,'-21'0'0,"42"0"0,-64 0 16,22 0-16,0 0 0,0 0 15,21 21 1,0 0-1,21-21-15,0 22 16,0-1-16</inkml:trace>
  <inkml:trace contextRef="#ctx0" brushRef="#br0" timeOffset="108624.02">24066 1757 0,'0'0'0,"-21"0"0,0 0 0,0 0 16,42 0 15,0 21-31,0 0 16,1 0-16,-1-21 16,0 22-16,0-1 0,0 0 0,-21 0 15,0 0-15,0 0 16,0 1-16,0-1 0,-21 0 15,0 0-15,0-21 0,0 21 16,-1 0-16,1-21 0,-21 22 0,21-22 16,-22 21-16,22 0 0,0-21 15,0 21-15,0-21 0,0 21 0,-1-21 16,22 21-16,-21-21 0,21 22 16,0-1-1,0 0 32,21-21-47,1 0 16,-22 21-16,0 0 31,-22-21-31,1 0 16,0 0-16,0 0 0,-21 0 15,20 0-15,1 0 0,-21 0 0,21-21 16,0 21-16,-1-21 0,1 0 15,21 0-15</inkml:trace>
  <inkml:trace contextRef="#ctx0" brushRef="#br0" timeOffset="108991.81">24236 1926 0,'42'-21'31,"-21"0"-31,0 21 16,-21-21-16,0 0 16,-21 21 15,0 0-16,21 21-15,-21-21 0,0 21 0,0-21 16,21 21-16,0 0 16,0 0-1,21 1 1,0-22 0,0 0-16,0 0 15,0 0-15,1 0 0,20 0 16,-21 0-16,0 0 0,22 0 15,-22 0-15</inkml:trace>
  <inkml:trace contextRef="#ctx0" brushRef="#br0" timeOffset="109152.38">24574 1926 0,'0'-21'0,"-21"42"0,42-21 0,-42-21 31,0 21-15,0 0-16,21 21 15,-21-21-15,21 21 0,0 1 16,0-1-1,21-21 1,0 0 0</inkml:trace>
  <inkml:trace contextRef="#ctx0" brushRef="#br0" timeOffset="109408.24">24871 1778 0,'0'0'0,"0"-127"32,-21 127-32,-1 0 0,22-21 0,-21 21 15,0 0-15,21 21 16,-21-21-16,0 21 0,21 0 16,0 1-16,0-1 15,0 0 1,21-21-1,0 0 1,0-21 0,0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2:12:28.9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15155 2731 0,'0'-22'16,"-21"22"-16,0 0 0,0 0 0,0 0 15,-1 0 1,1 0-16,0 0 0,0-21 16,0 21-16,0 0 15,-1 0-15,1 0 16,21-21-16,-21 21 16,0 0 15,42 0 16,0 0-47,0 0 15,1 0-15,20 0 0,0 0 16,1 0-16,-1-21 0,21 21 0,-20 0 16,20 0-16,1 0 0,-1-21 15,1 21-15,-1 0 0,1 0 0,-1 0 16,-20-21-16,20 21 0,-21 0 0,1 0 15,-1 0-15,-21 0 0,0 0 16,22 0-16,-22 0 0,0 0 16,0 0-16,-21-22 93,0 1-77</inkml:trace>
  <inkml:trace contextRef="#ctx0" brushRef="#br0" timeOffset="475.37">15833 2350 0,'-22'0'15,"1"0"1,21 21-16,0 0 16,0 0-1,0 0 1,21 0-16,1 1 15,-1-22-15,0 21 0,0-21 16,21 0-16,-20 0 0,-1 0 0,0 0 16,0 21-16,0-21 0,0 0 15,1 0-15,-1 0 0,0 0 16,0 0-16,-21 21 31,0 0-31,-21 0 16,0 1-16,0-1 0,-1-21 15,1 21-15,-21 0 0,21 0 0,0 0 16,-1 1-16,1-1 0,0 0 16,0-21-16,0 21 0,0 0 15,21 0-15,-22 1 0,1-22 16,21 21-16,0 0 31</inkml:trace>
  <inkml:trace contextRef="#ctx0" brushRef="#br0" timeOffset="1272.06">16849 2201 0,'0'-21'16,"0"0"0,0 0-16,0 0 15,0 0 1,-22 21 31,22 21-47,0 0 15,0 0-15,0 0 0,0 0 16,0 1-16,0-1 0,0 21 16,0-21-16,0 22 0,0-22 0,0 21 15,0 0-15,0 1 16,0-22-16,0 21 0,0 1 0,0-1 15,0 0-15,0 1 0,0-22 0,0 21 16,0-21-16,0 0 0,0 1 16,0 20-16,0-21 0,0 0 0,0 0 15,0 1-15,0-1 16,0-42 46,0-1-46,0 1-16,0 0 16,0 0-16</inkml:trace>
  <inkml:trace contextRef="#ctx0" brushRef="#br0" timeOffset="2931.73">16827 2180 0,'0'-21'0,"0"42"0,-21-42 31,21 0-31,21 21 125,1 0-125,-1 0 0,0 0 16,0 0-16,0 0 0,0 0 16,1 0-16,20 0 0,-21 0 0,0 0 15,0 0-15,22 0 0,-22 0 0,0 0 16,21 0-16,-20 0 0,20 0 16,-21 0-16,21 0 0,-20 21 0,20-21 15,-21 0-15,21 0 0,1 0 16,-22 0-16,21 0 0,1 0 0,-1 0 15,-21 0-15,21 0 0,1 0 16,-1 0-16,0 0 0,1 0 16,-1 0-16,0 0 0,1 0 0,-1 0 15,22 0-15,-22 0 0,21 0 16,1 0-16,-1 0 0,1 0 0,-22 0 16,22 0-16,-1 0 0,1 0 15,-1 0-15,-20 0 0,20 0 0,-21 0 16,1 0-16,20 0 0,-20 0 0,-1 0 15,0 0-15,22 0 0,-22 0 16,0 0-16,1 0 0,20 0 0,-20 21 16,-1-21-16,21 0 15,-20 0-15,-1 0 0,22 0 0,-22 0 0,21 0 16,-20 0-16,-1 0 0,22 0 16,-22 0-16,0 0 0,1 0 15,-1 0-15,21 0 0,-20 0 0,-1 0 16,0 0-16,22 0 0,-22 0 15,1 0-15,-1-21 0,0 21 0,1 0 16,-1 0-16,0 0 0,22 0 16,-22 0-16,0 0 0,1 0 0,20 0 15,-20 0-15,-1 0 0,21-21 16,-20 21-16,20 0 0,-20 0 0,-1 0 16,21 0-16,-20 0 0,20 0 15,1 0-15,-22 0 0,22 0 16,-22 0-16,21 0 0,-20 0 0,-1 0 15,22 0-15,-22 0 0,0 0 16,1 0-16,-1 0 0,0 0 0,1 0 16,-1 0-16,0 0 0,1 0 0,-1 0 15,0 21-15,1-21 0,-1 0 16,0 0-16,1 0 0,-1 0 0,0 0 16,1 0-16,-1 0 0,0 0 15,1 0-15,-1 0 0,0 0 0,1 0 16,20 0-16,-21 0 0,1 0 15,-1 0-15,0 0 0,-20 0 16,20 0-16,0 0 0,-21 0 0,22 0 16,-1 0-16,-21 0 0,22 0 15,-1 0-15,-21 0 0,21 0 0,1 0 16,-1 0-16,22 0 0,-22 0 16,0 0-16,1 0 0,-1 0 0,0 0 15,1 0-15,-1 0 0,0 0 0,1 0 16,-22 0-16,21 0 0,0 0 15,1 0-15,-22 0 0,0 0 0,21 0 16,-20 0-16,-1 0 0,21 0 16,-21 0-16,22 0 0,-22 0 15,21 0-15,0 0 0,-20 0 0,20 0 16,0 0-16,-21 0 0,22 0 16,-1 0-16,-21 0 0,22 0 0,-1 0 15,0 21-15,-21-21 0,22 0 16,-1 0-16,-21 0 0,22 0 0,-22 0 15,21 0-15,-21 0 0,22 0 16,-22 0-16,0 0 0,0 0 0,0 0 16,0 0-16,1 0 0,-1 0 15,0 0-15,0 0 0,0 0 16,0 0-16,1-21 0,-1 21 16,0 0-16,0 0 15,0 0-15,0 0 0,1 0 16,-1 0-16,0 0 0,21 0 15,-21 0-15,1 0 0,-1 0 0,0 0 16,0 0-16,0 0 0,0 0 0,22 0 16,-22 0-16,0 0 0,21 0 15,-20 0-15,-1 0 0,21-21 0,-21 21 16,22 0-16,-22 0 0,21 0 16,-21 0-16,22 0 0,-22 0 0,21 0 15,-21 0-15,22 0 16,-22 0-16,21 0 0,-21 0 0,0 0 0,22 0 15,-22 0-15,21 0 16,-21-21-16,1 21 0,-1 0 16,0 0-16,0 0 15,0 0 1,0 0-16,1 0 16,-1 0-16,0 0 15,-42 0 63,0 0-62,-1 0-16,1 0 16</inkml:trace>
  <inkml:trace contextRef="#ctx0" brushRef="#br0" timeOffset="4133.09">26564 2117 0,'-21'0'15,"0"0"17,21-21-32,21 21 62,0 0-46,0 0-16,0 0 15,1 0-15,-1 0 0,0 0 0,0 0 16,21 0-16,-20 0 0,-1 0 0,21 0 16,-21-22-16,0 22 0,1 0 15,-1 0-15,0 0 0,0 0 0,0 0 16,0 0-16,1 0 16,-1 0-16,0 0 0,0 0 15,0 0-15,0 0 16,1 0-1,-1 0 1,0 0 31,-21 22-16,21-22-31,-21 21 16,0 0-16,0 0 15,0 0-15,0 0 16,0 1-16,0-1 16,0 0-16,0 0 0,0 0 0,0 22 15,0-22-15,0 21 16,0-21-16,0 22 0,0-22 0,0 21 16,0 0-16,0-20 0,0 20 15,0-21-15,0 21 0,0-20 0,0-1 16,0 21-16,0-21 0,0 0 0,0 1 15,0-1-15,0 0 0,-21 0 16,21 0-16,0 0 0,-21 1 0,21-1 16,0 0-16,0 0 15,0 0 1,0-42 62,-21 0-78,-1 21 0</inkml:trace>
  <inkml:trace contextRef="#ctx0" brushRef="#br0" timeOffset="6604.21">16933 3090 0,'0'-21'31,"0"0"0,0 0 1,21 21 30,1 0-46,-1 0-16,0 0 15,0 0-15,0 0 0,22 0 0,-22 0 16,21 0-16,0 0 0,-20 0 0,20 0 16,0 0-16,1 0 0,-1 0 15,21 21-15,-20-21 0,-1 0 0,0 0 16,1 0-16,-1 0 0,0 0 15,1 0-15,-1 0 0,0 0 0,22 0 16,-22 0-16,22 0 0,-22 0 16,22 0-16,-1 0 0,1 0 15,-1 0-15,-21 21 0,22-21 0,-1 0 16,1 0-16,-1 0 0,-20 0 0,-1 0 16,22 0-16,-22 0 0,21 0 15,-20 0-15,-1 0 0,22 21 0,-1-21 16,1 0-16,-1 0 0,1 0 15,20 0-15,-20 0 0,20 0 0,1 0 16,-21 0-16,20 0 0,-20 0 16,-1 0-16,1 22 0,-1-22 0,1 0 15,-1 0-15,1 0 0,-1 0 16,1 0-16,-1 0 0,1 0 16,20 0-16,-20 0 0,21 0 0,-22 21 15,22-21-15,-1 0 0,-20 0 0,-1 0 16,22 0-16,-21 0 0,20 0 15,-20 21-15,20-21 0,-20 0 0,21 0 16,-22 0-16,1 0 0,-1 0 16,1 0-16,-1 0 0,1 0 0,-22 0 15,21 0-15,-20 0 0,20 0 16,-20 0-16,20 0 0,-21 0 0,22 0 16,-1 0-16,1 0 0,-22 0 15,22 0-15,-1 0 0,1 0 16,-1 0-16,-20 0 0,20 0 0,1 0 15,-22 0-15,21 0 0,-20 0 16,-1 0-16,0 0 0,22 0 0,-22 0 16,1 0-16,-1 0 0,0 0 0,22 0 15,-22 0-15,22 0 0,-22-21 16,21 21-16,-20 0 0,20 0 0,-20 0 16,20 0-16,-21 0 0,1 0 15,20 0-15,-20 0 0,-1 0 0,0 0 16,-21 0-16,22 0 0,-1-21 0,-21 21 15,22 0-15,-22 0 16,21 0-16,-21 0 0,22 0 0,-1 0 16,-21 0-16,21 0 0,1 0 15,-22 0-15,21 0 0,-21 0 0,22 0 16,-1 0-16,-21 0 0,22 0 0,-1 0 16,-21 0-16,21 0 0,1 0 15,-22 0-15,21 0 0,-21 0 0,22 0 16,-1 0-16,-21 0 0,0 0 15,22 0-15,-22 0 0,21 0 0,-21 0 16,1 0-16,-1 0 0,21 0 16,-21 0-16,0 0 0,1 0 0,-1 0 15,0 0-15,0 0 0,0 0 16,0 0-16,1 0 0,-1 0 16,0 0-16,0 0 0,0 0 0,0 0 15,1 0-15,-1 0 0,0 0 0,0 0 16,0 0-16,0 0 0,1 0 15,-1 0-15,0 0 0,0 0 0,0 0 16,0 0-16,1 0 0,-1 0 16,0 0-16,0 0 0,0-22 15,0 22 1,1 0-16,-1 0 0,0 0 16,0 0-16,0 0 15,0 0-15,1 0 16,-1 0-16,0 0 15,0 0-15,0 0 16,0 0-16,1 0 16,-1 0-1,0 0-15,0 0 16,0 0 0,0 0-16,1 0 15,-1 0-15,0 0 0,0 0 16,0 0-1,0 0-15,1-21 16,-1 21 0,0 0-16,0 0 15,0 0-15,0-21 16,1 21 0,-1 0-16,0 0 15,0 0-15,0 0 16,0 0-16,1 0 0,-1 0 15,0 0-15,0 0 16,0 0-16,0 0 16,1 0-16,-1 0 15,0 0 1,0 0-16,0 0 0,0 0 31,1 0-31,-1 0 47,0 0-16,0 0 1</inkml:trace>
  <inkml:trace contextRef="#ctx0" brushRef="#br0" timeOffset="13795.75">17907 2223 0,'21'-22'16,"-21"1"-1,0 0 16,0 0 1,0 42 15,0 0-32,0 0-15,0 1 16,0 20-16,0-21 0,0 0 0,0 22 15,0-1-15,0-21 0,0 21 16,0 1-16,0 20 0,-21-20 0,21-1 16,-21 0-16,21-21 0,0 22 15,0-1-15,0-21 0,0 0 0,0 22 16,-21-22-16,21 0 16,0 0-16,0 0 0,0-42 78,0 0-63,0 0-15,0 0 16</inkml:trace>
  <inkml:trace contextRef="#ctx0" brushRef="#br0" timeOffset="14524.22">19050 2159 0,'21'0'16,"-21"-21"-1,21 21-15,-21 21 63,0 0-47,0 0-16,0 22 15,0-22-15,0 0 0,0 21 0,0 1 16,0-1-16,0 0 0,0-20 15,0 20-15,0 0 0,0 1 16,0-1-16,0-21 0,0 21 0,-21-20 16,21 20-16,0-21 0,0 0 15,0 0-15,0 1 0,0-1 16,0 0-16,0 0 0,-21-21 0,21 21 16,0 0-1,0-42 32,0 0-31,21 0-16,0 0 0,-21 0 0</inkml:trace>
  <inkml:trace contextRef="#ctx0" brushRef="#br0" timeOffset="15212.38">20362 2159 0,'0'21'62,"0"0"-62,0 1 16,0-1-16,0 0 16,0 0-16,0 0 0,0 22 0,0-22 15,0 21-15,0 0 0,0 1 16,0-1-16,0 0 0,0 1 0,0-1 16,0 0-16,0 1 0,0-22 15,0 21-15,0-21 0,0 22 16,0-22-16,0 0 0,0 0 0,0 0 15,0 1-15,0-1 16,0 0-16,0 0 16,0-42 31,21 0-32,1 0-15,-22-1 0</inkml:trace>
  <inkml:trace contextRef="#ctx0" brushRef="#br0" timeOffset="15995.51">21590 2223 0,'0'-22'16,"21"22"-1,-21-21 1,21 21 31,-21 21-47,0 1 15,0-1-15,0 0 16,0 21-16,0 1 0,0-1 0,0 21 16,0-20-16,0-1 0,0 22 15,0-22-15,0 21 0,0-20 0,0-1 16,0 0-16,-21-20 0,21 20 15,0-21-15,0 0 0,0 22 0,0-22 16,0 0-16,0 0 0,0 0 16,-21-21-1,21 21 1,-21-21-16,21-21 31,0 0-15,0 0-1,21 21-15,0-21 0,0 0 0,0 21 16</inkml:trace>
  <inkml:trace contextRef="#ctx0" brushRef="#br0" timeOffset="16620.29">22945 2180 0,'0'0'0,"0"21"78,0 1-78,0-1 0,0 0 16,0 0-16,0 21 0,0 1 16,0-1-16,0 0 0,0 1 15,0-1-15,0 0 0,0 1 0,0-1 16,0 0-16,0 1 0,0-22 15,0 21-15,-22 64 16,22-85-16,0 0 16,-21 1-16,21-1 0,0 0 0,0 0 15,0-42 48,21 0-48,1 0-15,-1-1 16</inkml:trace>
  <inkml:trace contextRef="#ctx0" brushRef="#br0" timeOffset="17309.28">24236 2180 0,'0'21'63,"0"1"-63,0-1 15,0 0-15,0 0 0,0 0 16,0 22-16,0-22 0,0 21 15,0 0-15,0 1 0,0-1 0,0 0 16,0 1-16,0-22 0,0 21 16,0 1-16,0-22 0,0 21 0,0-21 15,0 0-15,0 22 0,0-22 16,0 0-16,0 0 0,0 0 16,0 1-16,0-1 15,0-42 63,21-1-62,0 22-16,-21-21 0,21 0 16</inkml:trace>
  <inkml:trace contextRef="#ctx0" brushRef="#br0" timeOffset="18032.11">25358 2201 0,'21'0'62,"-21"22"-15,0-1-47,0 0 16,0 0-16,0 21 0,0-20 15,0-1-15,0 21 0,0 0 16,0-20-16,0 20 0,0 21 0,0-20 16,0-1-16,0 0 0,-21-20 15,21 20-15,-22 0 0,22 1 0,0-22 16,0 0-16,-21 21 0,21-21 15,-21 1-15,21-1 0,0 0 16,0 0-16,0 0 0,-21-21 16,21 21-16,0 1 31,0-44 16,21 22-32,0 0-15,-21-21 0,0 0 16,21 21-16,-21-21 16,22 0-16,-22 0 15</inkml:trace>
  <inkml:trace contextRef="#ctx0" brushRef="#br0" timeOffset="18952.03">26395 2201 0,'0'-21'47,"0"42"0,0 1-32,0-1-15,0 0 0,0 0 16,0 21-16,0-20 15,-21-1-15,21 21 0,0 0 16,0 1-16,0-1 0,-22 0 16,22 1-16,0-1 0,0-21 0,0 22 15,0-1-15,0 0 0,0-21 16,0 22-16,0-22 0,0 21 0,0-21 16,0 1-16,0-1 0,0 0 15,0 0-15,0 0 0,0 0 0,0 1 16,0-1-1,22-21 32,-22-21-15,21-1-32,-21 1 15</inkml:trace>
  <inkml:trace contextRef="#ctx0" brushRef="#br1" timeOffset="30101.24">17230 3175 0,'0'-21'0,"0"0"31,-22 21 0,1 0-15,21 21-16,0 0 15,-21-21-15,21 21 0,-21 0 0,21 1 16,-21-1-16,21 0 0,0 0 16,0 0-16,0 22 0,0-22 0,0 0 15,0 0-15,0 0 0,0 22 0,0-22 16,0 0-16,0 0 16,0 0-16,0 0 0,21-21 0,0 22 15,-21-1-15,21-21 16,0 0-16,1 0 15,-1 0-15,0 0 0,0 0 16,0 0-16,0 0 0,1-21 16,-1 21-16,0-22 0,0 1 15,0 0-15,0 0 0,1 0 16,-1 0-16,-21-1 0,0 1 0,21 0 16,-21 0-16,0-21 0,0 20 15,0 1-15,0-21 0,0 21 0,0 0 16,0-22-16,0 22 0,-21 0 15,0 21-15,-1-21 0,22 0 0,-21 21 16,0 0-16,0 0 16,0 0-16,0 0 0,-1 0 0,1 0 15,0 21-15,0-21 16,0 21-16,0 0 0,21 0 16,-22-21-16,22 21 0,0 1 15,0-1-15,22 0 16,-1-21-16</inkml:trace>
  <inkml:trace contextRef="#ctx0" brushRef="#br1" timeOffset="30496.01">18478 3154 0,'0'0'0,"-21"0"31,21 21 0,0 0-31,0 0 0,0 1 0,-21-1 16,21 0-16,-21 21 0,21-21 15,0 22-15,0-22 0,-21 21 16,21-21-16,-21 1 0,21 20 16,0-21-16,0 0 0,0 0 15,0 1-15</inkml:trace>
  <inkml:trace contextRef="#ctx0" brushRef="#br1" timeOffset="31219.29">19621 3387 0,'0'-21'16,"0"-1"-1,0 1-15,22 21 16,-1-21-16,0 0 15,0 21-15,0 0 16,0 0-16,1 0 0,-1 0 16,0 0-16,0 0 15,0 0-15,0 0 0,-21 21 16,22 0-16,-22 0 0,21 1 16,-21-1-16,0 0 0,0 0 0,0 0 15,0 0-15,0 1 0,-21-1 16,-1 0-16,1 0 0,0 0 0,0 0 15,-21-21-15,20 22 0,-20-1 16,21-21-16,-21 21 0,20-21 0,1 0 16,0 21-16,0-21 0,0 0 15,0 0-15,-1 0 0,44 0 47,-1 0-47,0 0 16,0 0-16,21 0 0,-20 0 15,20 0-15,-21 0 0,21 0 0,-20 0 16,20 0-16,-21 0 0,21-21 16,-20 21-16,-1 0 0,0 0 0,0 0 15,0 0-15,0 0 0,-21-21 47</inkml:trace>
  <inkml:trace contextRef="#ctx0" brushRef="#br1" timeOffset="31999.84">20976 3323 0,'21'0'16,"-42"0"-16,63 0 0,-42-21 15,22 21-15,-1 0 0,0 0 0,0-21 16,0 21-16,0 0 0,1 0 16,-1 0-16,0 0 15,0 0-15,-21 21 16,0 0-16,0 0 15,0 1-15,0-1 0,0 0 16,-21-21-16,0 21 0,0 0 0,-1 0 16,1-21-16,0 22 0,0-22 15,0 21-15,0-21 0,-1 0 0,22 21 16,-21-21-16,21-21 47,21 21-32,1 0-15,-1 0 16,0 0-16,0 0 16,0-21-16,0 21 0,1 0 15,-1 0-15,0 0 0,0 0 16,0 0-16,0 0 0,1 21 0,-1-21 16,0 21-16,0 0 15,-21 0-15,21 0 16,-21 1-16,0-1 0,-21 0 15,0 0 1,-21-21-16,20 0 0,1 0 0,0 21 16,-21-21-16,21 21 15,-22-21-15,22 0 0,0 0 0,0 0 0,-22 0 16,22 0-16,0 0 0,0 0 16,0 0-16,0 0 15,-1 0-15,1 0 0,21-21 31,0 0-31,0 0 16</inkml:trace>
  <inkml:trace contextRef="#ctx0" brushRef="#br1" timeOffset="32755.41">22310 3154 0,'0'0'0,"0"-21"0,21 21 0,-21-21 15,21 21 1,-21 21 0,0 0-16,0 0 0,0 0 15,0 0-15,0 22 0,0-22 0,-21 21 16,0-21-16,21 22 0,-22-22 0,1 21 15,21-21-15,-21 1 0,0-1 16,21 0-16,0 0 0,-21 0 0,0 0 16,-1-21-1,22-21 32,22 21-47,-1 0 0,0 0 16,0 0-16,-21-21 0,21 21 15,0 0-15,1 0 0,-1 0 16,0 0-16,0 0 0,0-21 16,0 21-16,1 0 0,-1 0 0,0-21 15,0 21-15,0-21 16,-21-1-16,21 22 0,1-21 16,-22 0-16,0 0 15,0 0-15,0 0 0,21 21 16,-21-22-16,0 1 15,0 42 17,-21 1-32,21-1 0,0 0 15,0 0-15,-22 0 0,1 0 0,21 1 16,0-1-16,-21 21 0,21-21 16,-21 0-16,21 1 0,0-1 0,-21-21 15,21 21-15,-21 0 0,-1 0 16,44-21 15</inkml:trace>
  <inkml:trace contextRef="#ctx0" brushRef="#br1" timeOffset="33073.23">23283 3281 0,'21'0'15,"1"0"1,-1 0-16,0 0 0,0 0 15,0 0-15,0 0 16,1 0-16,-1 0 0,0 0 0,0 0 16,0 0-16,0 0 0,1 0 15,-1 0-15,-42 0 32,-1 0-17</inkml:trace>
  <inkml:trace contextRef="#ctx0" brushRef="#br1" timeOffset="33499.98">23326 3344 0,'0'0'16,"-22"22"-16,1-22 0,21 21 0,0 0 16,-21-21-16,21 21 0,-21-21 15,21 21-15,-21-21 16,42 0 31,0 0-47,0 0 0,0 0 15,1 0-15,-1 0 16,0 0-16,0 0 0,0 0 16,0 0-16,1 0 0,-1 21 15,0-21-15,0 22 0,21-22 0,-20 21 16,-1 0-16,0-21 0,-21 21 0,21 0 15,-21 0-15,0 1 16,0-1-16,0 0 0,-21-21 16,0 21-16,0-21 0,-1 0 15,1 0-15,-21 21 0,21-21 16,-22 0-16,22 0 0,-21 0 16,21 0-16,0 0 0,-1 0 0,1 0 15,0 0 1,21-21-1,0 0-15,0 0 16</inkml:trace>
  <inkml:trace contextRef="#ctx0" brushRef="#br1" timeOffset="34219.37">25104 3281 0,'0'0'16,"-22"0"-16,1 0 0,0 0 16,0 0-16,-21 0 15,20 21-15,1-21 0,0 21 0,-21 22 16,21-22-16,-22 0 0,22 21 16,-21-21-16,21 22 0,-1-22 15,1 21-15,0 1 0,0-22 0,21 0 16,0 21-16,0-21 0,0 1 0,0-1 15,0 0-15,21-21 0,0 21 16,22 0-16,-22-21 0,0 0 0,21 0 16,-21 0-16,22 0 0,-1 0 15,-21 0-15,22 0 0,-22 0 0,21 0 16,-21 0-16,22-21 0,-22 21 16,0-21-16,0 0 0,-21 0 15,0-1-15,0 1 0,0 0 16,0 0-16,0 0 0,-21 21 15,-21-21-15,20-1 0,-20 22 0,0 0 16,21 0-16,-22 0 0,1 0 16,21 0-16,-22 0 0,22 0 0,0 22 15,0-1-15,0-21 0,21 21 16,-21 0-16,21 0 0,0 0 16,21-21-1,0 0-15,0 0 16,21 0-16,-20 0 0</inkml:trace>
  <inkml:trace contextRef="#ctx0" brushRef="#br1" timeOffset="34671.99">25717 3281 0,'0'42'32,"22"-21"-17,-1-21-15,0 0 0,0 0 16,0 0-16,0 0 0,22 0 0,-22 0 16,21 0-16,-21 0 0,22 0 15,-22 0-15,0 0 0,0 0 0,0 0 16,1-21-16,-22 0 0,0 0 15,-22 21 17,1 0-32,0 21 15,21 0-15,-21 22 0,0-22 16,0 21-16,21-21 0,-22 22 16,1-1-16,21 0 0,-21-21 0,0 22 15,21-22-15,-21 0 0,21 21 16,0-20-16,-21-1 0,21 0 0,-22 0 15,22 0 1,0-42 15,22 0-15</inkml:trace>
  <inkml:trace contextRef="#ctx0" brushRef="#br1" timeOffset="34892.87">25633 3641 0,'0'0'15,"0"21"1,21-21-16,0 0 16,0 0-16,0 0 0,1 0 15,-1 0-15,21 0 0,-21 0 16,0 0-16,22 0 0,-22 0 0,0 0 15,0 0-15,0 0 0,1-21 16,-1 21-16,0 0 0,0-21 0,0-1 16</inkml:trace>
  <inkml:trace contextRef="#ctx0" brushRef="#br1" timeOffset="35476.53">26712 3577 0,'0'0'0,"-21"0"0,0 0 0,21-21 16,0 0-16,-21 21 16,21-21-16,-21 0 15,21-1-15,0 1 0,0 0 16,0 0-1,21 21-15,0-21 0,0 21 0,0 0 16,0-21-16,1 21 0,-1 0 16,0 0-16,0 0 0,0 0 0,0 0 15,1 0-15,-1 0 0,0 0 16,-21 21-16,0 0 0,0 0 16,-21 0-16,0 0 15,-1 1-15,1-1 0,-21 0 16,21 0-16,0 21 0,-22-20 0,22-1 15,0 0-15,0 0 0,0 0 16,21 0-16,0 1 0,0-1 16,0 0-16,0 0 15,21-21-15,0 0 16,0 0-16,0 0 0,0 0 16,1 0-16,-1 0 0,0 0 0,0 0 15,0 0-15,0 0 0,1-21 0,-1 0 16,0 21-16,-21-21 0,21 21 15,-21-22-15,0 1 0,0 0 0,-21 0 16,0 0-16,0 21 16,-1 0-16,1-21 0,-21 21 15,21 0-15,0 0 0,-1 0 16,1 0-16,0 0 0,0 0 0,21 21 31,21-21-15,0 0-16,0 0 0</inkml:trace>
  <inkml:trace contextRef="#ctx0" brushRef="#br1" timeOffset="36052.19">27813 3450 0,'0'0'0,"21"-21"0,0-42 31,-21 41-31,0 1 0,0 0 16,0 0-16,0 0 15,0 0-15,-21-1 0,0 22 0,0-21 16,0 21-16,-1 0 15,-20 0-15,21 0 0,0 0 16,0 21-16,-1 1 0,1-1 16,0 0-16,0 0 0,21 0 0,0 0 15,-21-21-15,21 22 0,0-1 16,0 0-16,0 0 0,0 0 0,0 0 16,21-21-16,0 0 15,0 22-15,0-22 0,1 0 0,-1 0 16,0 0-16,0 0 0,21 0 15,-20 0-15,-1-22 0,0 1 0,0 21 16,0-21-16,0 21 0,-21-21 16,22 21-16,-1-21 0,0 0 15,-21 42 17,0 0-17,-21 0-15,21 21 0,-21-20 0,-1 20 16,1-21-16,21 21 0,-21 1 0,21-22 15,-21 0-15,21 0 0,0 0 16,0 1-16,0-1 0,0 0 0,0 0 16</inkml:trace>
  <inkml:trace contextRef="#ctx0" brushRef="#br0" timeOffset="42296.19">27347 2138 0,'0'0'0,"0"-21"0,-21 21 0,42 0 110,0 0-95,1 0-15,-1 0 16,0 0-16,0 0 16,0 0-16,22 0 0,-22 0 0,21 0 15,0 0-15,1 0 0,-1 0 16,22 0-16,-1 0 0,-21 0 0,22 0 16,-1 0-16,1 0 0,-1 0 15,-20 0-15,20 0 0,-20 0 16,20 0-16,-21 0 0,1 0 0,-1 0 15,0 21-15,-20-21 0,20 0 16,-21 0-16,0 0 0,0 0 16,1 0-1,-22 21-15,21-21 0,-21 21 32,0 0-17,0 1-15,0-1 16,0 0-16,-21 0 15,21 0-15,0 22 0,-22-22 16,22 0-16,-21 21 0,21-21 0,0 22 16,0-22-16,0 21 0,-21-21 15,21 22-15,0-22 0,0 0 16,-21 21-16,21-20 0,0-1 16,0 0-16,0 0 0,0 0 0,0 0 15,0 1-15,0-1 0,0 0 16,0 0-16,-21-21 0,21 21 0,-21 0 15,21 1 1,-22-22 15,1 21-15,0-21-16,0 0 16,0 0-16,0 0 0,-1 0 15,1 0-15,-21 0 0,21 0 16,-22 0-16,1 0 0,0 0 0,-22 0 15,1 0-15,20 0 0,-20 0 16,-1 0-16,1 0 0,21 0 0,-22 0 16,1 0-16,20 0 0,-20 0 15,20-21-15,-20 21 0,21 0 0,-1 0 16,1 0-16,0 0 0,-1 0 16,22 0-16,0 0 0,0 0 0,0 0 15,-1 0-15,1 0 63,0 0-48,0 0 1,0 0-16</inkml:trace>
  <inkml:trace contextRef="#ctx0" brushRef="#br1" timeOffset="48371.66">5440 3302 0</inkml:trace>
  <inkml:trace contextRef="#ctx0" brushRef="#br1" timeOffset="49592.89">17293 2413 0,'0'0'0,"0"-21"15,0 0 1,-21 21-16,21 21 63,0 0-63,0 0 0,0 0 15,0 1-15,0-1 0,0 0 16,0 21-16,0-21 0,-21 1 0,21 20 15,0-21-15,-21 0 0,21 0 16,0 1-16,0-1 0,0 0 0,-22 0 16,22 0-16,0 0 31,0-42 0,0 0-31,22 0 16</inkml:trace>
  <inkml:trace contextRef="#ctx0" brushRef="#br1" timeOffset="50072.22">17526 2434 0,'-21'21'16,"21"1"-16,-21-22 15,21 21-15,-22 0 0,1 0 0,21 0 16,0 0-16,-21 1 0,21-1 16,-21 0-16,21 0 0,0 0 0,0 0 15,0 1-15,0-1 0,0 0 16,0 0-16,0 0 15,0 0-15,21-21 16,0 0-16,0 0 0,1 0 16,-1 0-16,0 0 0,0 0 15,0-21-15,0 21 16,-21-21-16,22 0 0,-1 0 0,-21 0 16,0-1-16,21 1 0,-21 0 15,0 0-15,0 0 0,0-22 0,0 22 16,-21 0-16,21 0 0,-21 0 15,-1 0-15,1 21 0,0-22 16,0 22-16,0 0 0,0 0 16,-1 22-16,1-22 0,0 21 15,21 0-15,-21-21 0,21 21 0,0 0 16,0 0-16,0 1 16,42-22-16,-21 21 15</inkml:trace>
  <inkml:trace contextRef="#ctx0" brushRef="#br1" timeOffset="50879.28">18097 2455 0,'0'0'0,"0"-21"16,0 0-1,22 21 1,-22-21-16,21 21 0,0 0 31,0 0-15,-21 21-16,0 0 15,0 0-15,0 1 0,0-1 0,0 0 16,0 0-16,0 0 0,0 0 16,0 22-16,-21-22 0,0 0 0,0 0 15,21 0-15,-22 1 16,1 20-16,21-21 0,-21 0 15,0 0-15,0-21 16,21 22-16,-21-22 16,-1 0-1,22-22-15,0 1 0,0 0 16,0 0-16,0 0 16,0 0-16,0-1 15,0 1-15,0 0 16,22 21-1,-1 0 1,-21 21 0,21-21-16,-21 21 0,21-21 15,-21 22-15,0-1 0,21 0 16,0 0-16,-21 0 16,22-21-1,-1 0 1,0 0-1,0 0-15,0-21 16,-21 0-16,21 21 0</inkml:trace>
  <inkml:trace contextRef="#ctx0" brushRef="#br1" timeOffset="51339.78">18415 2434 0,'-64'21'31,"43"1"-31,21-1 0,-21 0 0,21 0 16,0 0-16,-21 0 0,21 1 15,-21-1-15,21 0 0,-21 0 0,21 0 16,0 0-16,0 1 0,0-1 15,0 0-15,0 0 16,21-21 0,0 0-16,0 0 0,0 0 15,0 0-15,1 0 16,-1 0-16,0-21 0,-21 0 0,21 21 16,0-21-16,0-1 0,-21 1 15,0 0-15,22 0 0,-22 0 0,0-22 16,0 22-16,0 0 0,0 0 15,0 0-15,0 0 0,-22 21 16,1 0-16,0 0 16,0 0-16,0 0 15,21 21-15,-21 0 16,21 0-16,0 0 16,0 0-16,21 1 31</inkml:trace>
  <inkml:trace contextRef="#ctx0" brushRef="#br1" timeOffset="51563.65">18542 2646 0,'0'21'16,"21"-21"78,0-21-94</inkml:trace>
  <inkml:trace contextRef="#ctx0" brushRef="#br1" timeOffset="51971.22">18817 2477 0,'0'0'0,"0"-22"16,-21 22 0,0 0-1,0 0 1,-1 0-16,22 22 15,-21-1-15,21 0 32,21-21-1,1 0-15,-1 0-16,-21 21 31,0 0-31,0 0 15,0 1-15,0-1 16,0 0-16,0 0 0,0 0 16,0 0-16,-21 1 0,-1-1 15,22 0-15,0 0 16,-21-21 0,42-21 15</inkml:trace>
  <inkml:trace contextRef="#ctx0" brushRef="#br1" timeOffset="52316.02">18944 2540 0,'0'0'15,"-21"21"-15,21 0 0,0 1 0,-21-1 16,0 0-16,21 0 0,0 0 16,0 0-16,21-21 31,0 0-31,0 0 16,0-21-16,0 21 0,-21-21 15,22 0-15,-1 0 16,-21 0-16,0-1 0,0 1 15,0 0-15,0 0 16,-21 21 0,-1 0-16,1 0 15,0 0-15,0 0 0,21 21 0,-21 0 16,21 0 0</inkml:trace>
  <inkml:trace contextRef="#ctx0" brushRef="#br1" timeOffset="52755.43">19431 2350 0,'-21'0'0,"0"0"16,-1 21-16,22 0 16,-21 0-16,21 0 0,-21 22 15,21-22-15,0 21 0,0-21 0,0 0 16,-21 22-16,21-22 0,0 0 0,-21 0 16,21 0-16,0 1 0,0-1 15,0 0-15,0 0 0,21-21 47,0-21-47</inkml:trace>
  <inkml:trace contextRef="#ctx0" brushRef="#br1" timeOffset="52956.5">19558 2350 0,'0'21'0,"0"0"16,-21 0-16,21 0 0,-21 22 0,21-22 16,-22 21-16,22-21 15,0 0-15,0 22 0,0-22 0,0 0 16,-21 0-16,21 0 0,0 1 16,0-1-16</inkml:trace>
  <inkml:trace contextRef="#ctx0" brushRef="#br1" timeOffset="53515.37">19643 2667 0,'21'0'0,"0"0"0,0-21 16,0 21-16,0-21 16,1 21-16,-22-21 0,21 21 15,-21-22-15,0 1 16,0 0-1,-21 21 1,-1 0-16,1 0 0,0 0 16,21 21-16,-21 0 0,0 1 15,0-1-15,-1 0 0,22 0 16,0 0-16,-21 0 0,21 1 0,0-1 16,0 0-16,0 0 15,0 0-15,0 0 16,21-21-1,1 0-15,-1 0 0,0 0 16,0-21-16,0 0 0,0 21 16,1-21-16</inkml:trace>
  <inkml:trace contextRef="#ctx0" brushRef="#br1" timeOffset="53756.23">19960 2413 0,'0'0'0,"-21"21"0,21 22 0,-21-22 0,0 21 15,21-21-15,-22 22 0,22-22 16,0 21-16,-21-21 0,21 0 0,-21 1 16,21-1-16,0 0 0,0 0 15,0 0-15,-21-21 0,21 21 16,21-21 15,-21-21-31,21 0 0</inkml:trace>
  <inkml:trace contextRef="#ctx0" brushRef="#br1" timeOffset="54004.07">20045 2350 0,'0'0'0,"-21"0"0,21 21 0,0 0 16,0 21-16,-22-21 0,22 22 15,-21-22-15,21 21 0,0-21 0,0 1 16,0 20-16,0-21 0,-21 0 16,21 0-16,0 1 0,-21-1 0,21 0 15,0 0 1,21-21-1,0-21 1,0 21-16</inkml:trace>
  <inkml:trace contextRef="#ctx0" brushRef="#br1" timeOffset="54303.9">20066 2731 0,'0'0'0,"-21"63"32,21-42-32,21-21 31,0 0-31,0 0 16,-21-21-16,21 21 0,1-21 15,-22 0-15,0 0 16,0-1-16,0 1 0,0 0 15,0 0-15,-22 21 32,1 0-32,21 21 15,0 0-15,-21-21 0,0 0 16</inkml:trace>
  <inkml:trace contextRef="#ctx0" brushRef="#br1" timeOffset="55911.94">22246 2413 0,'0'0'0,"0"-42"31,0 63 16,0 0-47,0 0 0,-21 22 16,21-22-16,0 21 0,0 0 0,-21-20 16,21 20-16,-21 0 0,21-21 15,0 22-15,0-22 0,-22 0 0,22 0 16,0 0-16,-21 1 0,21-1 15,0 0-15,0-42 47,21 21-47</inkml:trace>
  <inkml:trace contextRef="#ctx0" brushRef="#br1" timeOffset="56339.75">22521 2519 0,'0'21'31,"0"0"-15,-21 0-16,0 1 0,21-1 15,-21 0-15,21 0 0,0 21 16,-21-20-16,21-1 0,-22 0 0,22 0 15,0 0-15,0 0 0,0 1 16,0-1-16,0 0 0,22-21 16,-1 0-16,0 0 15,0 0-15,0 0 0,22 0 0,-22 0 16,0-21-16,0 21 0,21-21 16,-20-1-16,-1 1 0,0 0 0,0 0 15,0 0-15,0 0 0,-21-1 16,0-20-16,0 21 0,0 0 15,0 0-15,-21-1 0,0 1 0,0 0 16,0 21-16,-22 0 0,22 0 16,-21 0-16,21 0 0,-22 0 0,22 0 15,-21 21-15,21 0 0,0-21 16,-1 22-16,1-1 0,21 0 0,0 0 16,0 0-16,21-21 15,1 21-15,-1-21 0,21 0 16</inkml:trace>
  <inkml:trace contextRef="#ctx0" brushRef="#br1" timeOffset="56706.05">23431 2371 0,'-21'0'32,"21"21"-32,-21 0 0,0 0 15,21 22-15,0-22 0,0 0 16,-21 0-16,21 21 0,-21-20 15,21-1-15,0 21 0,-22-21 0,1 0 16,21 1-16,0 20 0,0-21 16,-21-21-16,21 21 0,0 0 0,0 1 15,21-22 32,-21-22-47</inkml:trace>
  <inkml:trace contextRef="#ctx0" brushRef="#br1" timeOffset="56949.23">23177 2688 0,'22'0'31,"-1"0"-31,0 0 16,0 0-16,0 0 0,0 0 16,1 0-16,-1 0 0,0 0 15,0 0 1,-21-21-16,21 21 16,-21-21-16,21 21 0</inkml:trace>
  <inkml:trace contextRef="#ctx0" brushRef="#br1" timeOffset="57415.67">23537 2667 0,'0'-21'31,"0"0"-15,21 21 15,1 0-15,-22 21-16,21-21 0,-21 21 16,0 0-16,21 0 0,-21 1 0,0-1 15,0 0-15,0 0 0,0 0 16,0 0-16,0 1 15,0-1-15,0 0 16,0-42 31,0 0-47,0-1 16,0 1-16,0 0 0,0 0 15,0 0-15,0 0 16,0-1-16,0 1 0,21 0 15,0 21 1,0 0 0,-21-21-1,22 21-15,-1 0 16</inkml:trace>
  <inkml:trace contextRef="#ctx0" brushRef="#br1" timeOffset="57767.46">23834 2625 0,'0'21'15,"-22"0"-15,22 0 16,0 0-16,-21 1 16,21-1-16,-21 0 0,21 0 15,0 0-15,0 0 16,0 1-16,21-22 47,0 0-47,-21-22 15,22 1-15,-1 0 16,-21 0-16,21 21 0,-21-21 16,0 0-16,0-1 0,0 1 31,21 21 16</inkml:trace>
  <inkml:trace contextRef="#ctx0" brushRef="#br1" timeOffset="58136.25">23961 2731 0,'21'0'15,"0"0"1,0 0-16,0 0 0,-21-22 16,21 22-16,-21-21 15,22 0-15,-1 21 0,-21-21 16,0 0-1,-21 21 17,-1 0-32,1 21 0,0-21 0,0 21 15,21 0-15,-21 0 0,0 1 16,-1-22-16,22 21 0,0 0 0,0 0 16,-21 0-16,21 0 15,0 1-15,0-1 16,21-21-1,1 0-15,-1 0 16,0 0-16,0 0 0,21 0 16</inkml:trace>
  <inkml:trace contextRef="#ctx0" brushRef="#br1" timeOffset="58460.07">24807 2413 0,'0'0'0,"-21"0"0,0 0 16,0 0-16,0 0 16,-1 0-16,22 21 0,-21 0 15,0 1-15,0-1 0,21 21 16,-21-21-16,0 0 0,21 22 0,0-22 15,-22 0-15,1 0 0,21 22 0,-21-22 16,21 0-16,-21 0 16,21 0-16,-21 0 0,21 1 15,-21-22-15,42 0 47,0-22-47,0 1 0</inkml:trace>
  <inkml:trace contextRef="#ctx0" brushRef="#br1" timeOffset="58783.39">24701 2413 0,'0'-21'15,"0"42"16,22 0-31,-22 0 0,0 1 16,21-1-16,-21 0 16,0 0-16,0 21 0,0-20 0,0-1 15,0 0-15,0 0 0,0 0 16,0 22-16,0-22 0,0 0 0,0 0 16,0 0-16,0 0 15,0 1-15,-21-22 16,21 21-1,-22-21 17,22-21-32,0-1 15,0 1-15</inkml:trace>
  <inkml:trace contextRef="#ctx0" brushRef="#br1" timeOffset="59000.27">24532 2709 0,'21'0'31,"0"0"-15,1 0-16,-1 0 16,0 0-16,0 0 0,-21-21 15,21 21-15,0 0 16,-21-21-1,-21 21 1</inkml:trace>
  <inkml:trace contextRef="#ctx0" brushRef="#br1" timeOffset="72100.16">3492 9589 0,'-21'0'0,"42"0"0,-63 0 0,0 0 16,21 0-16,-1 0 0,1 0 15,0 0-15,42 0 47,22 0-47,-22 0 0,42 0 16,-20 0-16,20 0 0,1 0 16,-1 0-16,1 0 0,-1 0 0,1 0 15,-1-22-15,-21 22 0,22 0 16,-22 0-16,1-21 0,20 21 0,-21 0 15,1-21-15,-1 21 0,0 0 16,-20 0-16,20 0 0,-21-21 0,0 21 16,-42 0 15,0 0-15,0-21-16,0 21 0,-1 0 15,1-21-15,0 21 16,0 0-16,0-22 0,21 1 0</inkml:trace>
  <inkml:trace contextRef="#ctx0" brushRef="#br1" timeOffset="72592.88">4127 9208 0,'0'0'0,"-21"0"16,21 21 15,0 0-31,0 0 16,21-21-16,-21 21 15,22 0-15,-1-21 0,-21 22 0,21-1 16,0-21-16,21 21 0,-20-21 0,-1 21 16,21-21-16,0 0 0,-20 21 15,20-21-15,0 0 0,1 21 0,-22-21 16,21 22-16,-21-22 0,0 0 15,1 0-15,-1 0 0,0 0 0,0 21 16,-42-21 15,0 0-31,0 21 16,-1-21-16,1 0 0,0 21 16,-21-21-16,21 21 0,-22 0 0,1 1 15,0-1-15,-1 21 0,1-21 16,21 22-16,-22-1 0,1-21 0,21 21 15,-21 1-15,20-22 0,1 21 16,0-21-16,0 1 0,21 20 0,0-21 16,-21 0-16,0 0 0,21 1 15,0-1 1,-22-21-16,44 0 47,-1 0-47</inkml:trace>
  <inkml:trace contextRef="#ctx0" brushRef="#br1" timeOffset="73611.32">12594 9843 0,'0'0'0,"-148"0"32,127 0-32,0 0 0,-22 0 0,22 0 15,0 0-15,0 0 0,0 0 16,-1 0-16,1 0 0,42 0 47,1 0-47,-1 0 0,21 0 15,0 0-15,1 0 0,-1 0 16,0 0-16,22 0 0,-22 0 0,22 0 16,20 0-16,-20 0 0,21 0 15,20-22-15,-20 22 0,0 0 0,21 0 16,-43 0-16,22 0 0,-22-21 0,1 21 15,-1 0-15,-20 0 0,-1 0 16,0-21-16,-21 21 0,1 0 0,-1 0 16,0 0-16,0 0 15,-42-21 17,0 21-17,0 0-15,-1 0 0,1 0 16,0 0-16,0 0 0,-21 0 15,20 0-15,-20 0 0</inkml:trace>
  <inkml:trace contextRef="#ctx0" brushRef="#br1" timeOffset="74037.08">12467 9885 0,'-21'0'0,"42"0"0,-63 0 0,21 0 16,21 21-16,-22-21 0,44 0 47,-1 0-47,0 0 0,0 0 0,21 0 15,-20 0-15,20 0 0,0 0 16,1 0-16,20 0 0,-21 0 0,22 0 15,21 0-15,-1 0 0,1 0 0,0 0 16,-1 0-16,1-21 0,-22 21 16,22 0-16,-21 0 0,-1-21 0,-21 21 15,1 0-15,-1 0 16,0 0-16,-20-21 0,20 21 0,-21 0 16,0 0-16,0 0 15</inkml:trace>
  <inkml:trace contextRef="#ctx0" brushRef="#br1" timeOffset="89707.82">18330 5038 0,'-21'0'0,"42"0"0,-42-21 0,42 21 141,-21-22-141,0 1 15,0 0 1,0 42 46,0 0-62,21 1 0,-21-1 16,22 0-16,-1 0 0,0 0 0,0 0 16,0 1-16,0-22 0,22 21 15,-1 0-15,-21 0 0,22-21 0,-1 21 16,-21-21-16,21 0 0,1 0 15,-1 0-15,-21 0 0,22 0 0,-22 0 16,0 0-16,21 0 0,-21 0 16,1 0-16,-1-21 0,0 0 0,0 0 15,-21 0 1,21-1-16,-21 1 0,0 0 0,0 0 16,0-21-16,0 20 15,0 1-15,0 0 0,-21 21 16,0 0-1,21 21-15,0 0 16,0 1-16,0-1 0,-21 0 16,21 21-16,0-21 0,0 1 0,-21 20 15,21-21-15,0 21 0,0-20 16,0 20-16,0 0 0,0-21 0,-22 22 16,22-1-16,-21-21 0,21 22 15,0-1-15,-21-21 0,21 21 16,0-20-16,0 20 0,0-21 15,0 0-15,-21 0 0,21 1 0,0-1 16,0-42 31,0-1-47,0 1 16,0 0-16,-21 0 0,21 0 0,0 0 15,0-1-15</inkml:trace>
  <inkml:trace contextRef="#ctx0" brushRef="#br1" timeOffset="89995.65">18563 5503 0,'0'0'0,"21"0"15,0 0 1,1 0-16,-1 0 0,21 0 15,-21 0-15,22 0 0,-22 0 0,21 0 16,-21 0-16,22 0 0,-22 0 0,21-21 16,-21 21-16,0 0 15,1 0-15,-1 0 0,0 0 0,0 0 16,0 0-16,0-21 0,1 21 16,-1 0-16,0 0 15,-21-21 1,0 0-16,0 0 15,21 21-15,-21-22 0,21 1 16</inkml:trace>
  <inkml:trace contextRef="#ctx0" brushRef="#br1" timeOffset="90932.12">19621 4805 0,'0'0'0,"-84"-85"31,63 64-31,-1 0 0,-20 0 16,21 0-16,-21 21 0,20-22 0,-20 1 15,21 0-15,-21 21 0,-1-21 0,22 21 16,-21-21-16,21 21 15,-22-21-15,1 21 0,21 0 0,-22 0 16,1 0-16,21 0 0,-21 0 16,-1 0-16,-20 0 0,20 0 0,1 21 15,-21-21-15,20 21 0,-20-21 16,20 21-16,-20 0 0,21 0 0,-22 1 16,22-1-16,-1 0 15,1 0-15,0 0 0,21 22 0,-22-1 0,22-21 16,0 21-16,0 1 0,0-1 15,-1 0-15,1-20 0,0 20 16,0 0-16,21 1 0,0-22 0,0 21 16,-21 0-16,21-20 0,0 20 15,0-21-15,0 21 0,0-20 16,0-1-16,0 21 0,0-21 0,0 0 16,0 22-16,0-22 0,0 21 15,0-21-15,21 1 0,-21-1 0,21 21 16,0-21-16,0 0 0,-21 1 15,22-1-15,-1 21 0,0-21 0,0 0 16,0-21-16,0 22 0,1-1 16,-1 0-16,0 0 0,0-21 15,21 21-15,1 0 0,-22-21 0,21 22 0,1-22 16,-1 0-16,21 0 0,-20 0 16,-1 21-16,22-21 0,-22 0 15,21 0-15,-20 0 0,-1 0 16,0 0-16,22 0 0,-22-21 0,1-1 15,-1 22-15,0-21 0,1 21 0,-1-21 16,-21 0-16,21 0 0,1 0 16,-1-1-16,0 1 0,1 0 0,-1-21 15,0 21-15,1-1 0,-1-20 16,0 21-16,1 0 0,-1-22 0,-21 22 16,0-21-16,22 21 0,-43 0 15,21-1-15,0-20 0,-21 21 0,0 0 16,21-22-16,-21 22 0,0 0 15,0-21-15,0 21 0,0-22 16,0 1-16,0 21 0,0-22 16,-21 22-16,0-21 0,0 21 0,21-22 15,-21 1-15,-1 21 0,1-21 16,0 20-16,-21 1 0,21-21 0,-22 21 16,1 0-16,21-1 0,-22 1 15,1 0-15,0 21 0,21-21 0,-22 21 16,22 0-16,-21 0 0,21-21 0,-1 21 15,1 0-15,0 0 0,0 0 16,0 0-16,0 0 0,-1 0 16,1 0-16,0 0 15,0 0-15,0 21 16,-22 0 0</inkml:trace>
  <inkml:trace contextRef="#ctx0" brushRef="#br1" timeOffset="100644.31">16891 9906 0,'0'0'0,"-21"-21"16,0 21-1,-1 0 1,22 21-16,0 0 15,0 0-15,0 1 0,0-1 16,0 0-16,0 0 0,0 21 16,0-20-16,0-1 0,0 0 0,0 21 15,0-21-15,0 1 0,0-1 16,0 0-16,0 0 0,0 0 0,0 0 16,0 1-16,0-1 0,0 0 15,22-42 16,-1 0-15,-21-1-16,21 1 0,-21 0 16,0 0-16,0 0 0</inkml:trace>
  <inkml:trace contextRef="#ctx0" brushRef="#br1" timeOffset="101008.11">16827 9546 0,'-21'21'32,"21"1"-32,0-1 0,21-21 31,1 0-16,-22-21-15,21-1 0,0 1 16,-21 0 0,0 0-1,-21 21 1,0 0-16,-1 0 0,1 0 16,0 0-16,21 21 15,0 0 1,0 0-16,0 1 0,21-22 15,0 21-15,1-21 16,-1 21-16,0-21 0,0 21 0</inkml:trace>
  <inkml:trace contextRef="#ctx0" brushRef="#br1" timeOffset="101339.92">17526 10033 0,'-21'0'31,"42"0"-31,0 0 15,0 0-15,0 0 16,22 0-16,-22 0 0,0 0 16,0 0-16,0 0 0,1 0 15,-1 0-15,0 0 0,-42 0 47,0 0-31</inkml:trace>
  <inkml:trace contextRef="#ctx0" brushRef="#br1" timeOffset="101547.8">17441 10245 0,'0'0'0,"0"21"15,21-21 1,1 0-16,-1 0 0,0 0 15,0 0-15,0 0 16,0 0-16,1-21 0,-1 21 0,0 0 16,0 0-16,0-21 0,0 21 15,1 0-15,-22-22 0,21 1 16,0 21-16</inkml:trace>
  <inkml:trace contextRef="#ctx0" brushRef="#br1" timeOffset="102047.51">18182 9758 0,'0'0'0,"0"-21"15,-21 21-15,0 0 16,0 0-1,21 21-15,-22 0 16,1 0-16,0 0 0,21 22 0,-21-22 16,0 0-16,21 21 0,-21-20 15,21-1-15,0 21 0,-22-21 0,22 22 16,0-22-16,0 0 0,0 0 0,0 21 16,0-20-16,0-1 0,0 0 15,0 0-15,22 0 0,-22 0 0,21 1 16,0-1-16,0-21 0,0 0 15,22 21-15,-22-21 0,0 0 0,0 0 16,21 0-16,-20-21 0,-1 0 0,21-1 16,-21 1-16,22 0 15,-22 0-15,0 0 0,0 0 0,0-22 16,-21 22-16,21-21 0,-21-1 0,0 22 16,0-21-16,0 0 0,-21 20 15,0-20-15,0 21 0,0 0 0,0-22 16,-1 43-16,-20-21 0,21 0 15,0 21-15,0 0 0,-1 0 0,1 0 16,0 0-16,21 21 0,-21 0 0,0-21 16,21 22-16,-21-22 0,21 21 15,0 0-15,0 0 16</inkml:trace>
  <inkml:trace contextRef="#ctx0" brushRef="#br1" timeOffset="102648.17">19960 9906 0,'0'-21'0,"0"-21"31,0 63 0,0 0-31,0 0 16,0 0-16,0 0 0,-21 1 16,21-1-16,-21 21 0,21-21 0,0 0 15,-21 22-15,21-22 0,-22 0 16,22 0-16,-21 22 0,21-22 0,0 0 16,0 0-16,0 0 0,0 0 15,0 1-15,0-1 16,0 0-16,21-21 31,1 0-31,-22-21 0,21 0 16,-21-1-16,21 1 0,0 0 0</inkml:trace>
  <inkml:trace contextRef="#ctx0" brushRef="#br1" timeOffset="103083.55">20045 9462 0,'-21'0'0,"42"0"0,-64 0 16,43 21-16,0 0 0,-21 0 15,21 0-15,-21-21 0,21 21 16,0 1-16,0-1 0,0 0 15,21-21 1,0 0 0,1 0-1,-1 0-15,-21-21 0,21 0 16,0 21-16,-21-22 0,0 1 0,0 0 16,21 0-16,-21 0 15,0 0-15,0-1 0,0 1 16,-21 21-1,0 0-15,0 0 16,0 0-16,21 21 0,-22 1 16,1-1-1,21 0-15,0 0 16,0 0-16,0 0 16,0 1-16,21-22 15,1 21-15,-1-21 0,0 21 0</inkml:trace>
  <inkml:trace contextRef="#ctx0" brushRef="#br1" timeOffset="104192.93">20934 9800 0,'0'-21'16,"-21"21"46,-1 21-46,1 0-16,0-21 0,0 22 0,0-1 15,0 0-15,-22 0 0,22 0 16,-21 0-16,21 1 0,-22-1 0,22 0 16,-21 0-16,-1 0 0,22 0 15,-21 1-15,21-1 0,0 0 16,-22-21-16,22 21 0,0 0 0,0-21 16,21 21-16,-21-21 15,42-21 32,0 21-31,0 0-16,0 0 0,0 0 15,1 0-15,-1 0 16,21 0-16,-21 0 0,0 0 0,22 0 16,-22 0-16,21 0 0,-21 0 0,22 0 15,-22 0-15,0 0 0,21 21 16,-20-21-16,-1 0 0,0 0 0,-21 22 15,21-22-15,0 0 0,-21 21 16,21-21 0,-21 21-16,22-21 15,-22 21-15,21-42 407</inkml:trace>
  <inkml:trace contextRef="#ctx0" brushRef="#br1" timeOffset="105372.3">21632 10075 0,'21'0'0,"1"0"15,-22-21-15,21 21 16,-21-21-16,0 0 15,21 21-15,-21-21 0,0 0 16,0-1-16,0 1 16,0 0-16,0 0 15,-21 0-15,0 0 0,21-1 16,-22 22-16,1-21 0,0 21 16,0 0-16,0 0 0,0 0 0,-1 0 15,1 0-15,-21 0 0,21 0 16,0 21-16,-1 1 0,1-1 0,0 0 15,21 0-15,-21 0 0,0 22 0,0-22 16,21 0-16,0 21 0,0-21 16,-22 22-16,22-22 0,0 0 0,-21 21 15,21-20-15,0-1 0,0 0 0,0 0 16,0 0-16,0 0 0,0 1 16,21-22-16,1 21 15,-1-21-15,0 0 16,0 0-16,0 0 0,0-21 0,1-1 15,-1 1-15,0 21 0,21-21 0,-21 0 16,1 0-16,20 0 0,-21-22 16,0 22-16,22 0 0,-22-21 0,0 20 15,21-20-15,-21 0 0,-21 21 0,22-22 16,-1 22-16,-21 0 0,21 0 16,-21 0-16,0 42 31,0 0-31,-21 0 15,21 21-15,-21-20 0,21 20 16,0-21-16,0 0 0,0 22 16,0-22-16,0 0 0,0 0 0,0 0 15,0 0-15,0 1 0,0-1 0,21 0 16,0-21-16,0 21 0,0-21 16,0 0-16,1 0 15,-1 0 1,0 0-16,0 0 0,-21-21 15,21 21-15,-21-21 0,21 21 16</inkml:trace>
  <inkml:trace contextRef="#ctx0" brushRef="#br1" timeOffset="105585.18">22310 10033 0,'0'-21'94,"21"21"-94,0 0 0</inkml:trace>
  <inkml:trace contextRef="#ctx0" brushRef="#br1" timeOffset="106052.91">22966 9800 0,'0'-21'31,"0"0"-31,-21 21 0,-1 0 0,1 0 15,0 0-15,0 0 0,0 0 16,0 0-16,-1 21 0,1-21 0,0 21 16,0-21-16,0 21 0,0 1 15,-1-1-15,22 0 0,0 0 16,0 0-16,0 0 16,0 1-16,22-1 15,-1-21-15,0 21 0,0-21 0,0 21 16,0-21-16,1 21 0,-1-21 15,0 21-15,0-21 0,21 0 0,-42 22 16,22-22-16,-1 21 0,0-21 16,0 21-16,-21 0 0,0 0 15,-21-21 1,0 21-16,-22-21 0,22 22 16,-21-22-16,21 0 0,-22 0 15,1 0-15,0 0 0,21 21 0,-22-21 16,22 0-16,-21 0 0,21 0 0,-1 0 15,1 0-15,0 0 0,0 0 16,21-21 0,21-1-1,0 22 1,0 0-16,1-21 0</inkml:trace>
  <inkml:trace contextRef="#ctx0" brushRef="#br1" timeOffset="106327.75">23241 9906 0,'0'21'31,"0"0"-31,0 1 0,0-1 0,0 0 16,0 0-16,0 0 0,0 0 15,0 1-15,0-1 0,0 0 0,0 0 16,0 0-16,0 0 16,-21 1-1,21-44 17,21 1-17</inkml:trace>
  <inkml:trace contextRef="#ctx0" brushRef="#br1" timeOffset="106536.63">23304 9631 0,'0'0'0,"-21"0"0,0 0 15,0 0-15,21 21 63</inkml:trace>
  <inkml:trace contextRef="#ctx0" brushRef="#br1" timeOffset="107143.58">23537 9843 0,'21'0'0,"22"21"16,-22-21-16,0 0 16,0 0-16,0 0 0,1 0 0,20 0 15,-21 0-15,21 0 0,1-21 16,-22 21-16,21 0 0,-21-22 15,22 22-15,-22 0 0,0 0 0,-21-21 16,-21 21 15,0 0-31,0 0 0,-1 21 16,-20-21-16,21 22 0,0-1 0,-22 0 16,22 0-16,0 21 0,-21-20 0,21-1 15,-22 0-15,22 0 0,0 0 16,-21 0-16,20 1 0,1-1 0,0 0 15,21 0-15,-21-21 0,21 21 0,-21-21 16,0 21 0,21-42 31,21 21-47,-21-21 0,21 21 0,0-21 15,-21 0-15,21 0 0,0 21 16,1 0-16,-22-22 0,21 22 15,0 0-15,0 0 16,0 0 0,0 22-16,-21-1 15,0 0-15,22-21 0,-22 21 0,21-21 16,-21 21 0,21-21-16,0 21 0,0-21 15,0 0-15,1 0 0,-1 0 16,0 0-16,0 0 15,0 0-15,0-21 16,1 0-16,-22 0 0,21 21 16,0-21-16</inkml:trace>
  <inkml:trace contextRef="#ctx0" brushRef="#br1" timeOffset="107539.35">24236 9948 0,'0'0'0,"0"22"16,21-22-1,0 0-15,0 0 16,0 0-16,1 0 0,-1 0 16,0-22-16,0 1 0,21 21 0,-20-21 15,20 21-15,-21-21 0,0 0 0,22 21 16,-43-21-16,0-1 0,21 1 15,-21 0-15,0 0 0,-21 21 16,-1 0-16,1 0 16,0 0-16,0 0 0,-21 0 15,20 21-15,-20 0 0,21 0 0,-21 1 16,20-1-16,-20 21 0,21-21 16,0 0-16,0 22 0,21-22 0,0 0 15,0 0-15,0 0 0,0 1 0,0-1 16,0 0-16,21 0 0,0 0 15,0-21-15,0 0 0,0 21 0,1-21 16,20 0-16,-21 0 0,0 0 0,22 0 16,-22 0-16,0 0 0,0-21 15,0 0-15,22 0 0,-22 21 0</inkml:trace>
  <inkml:trace contextRef="#ctx0" brushRef="#br1" timeOffset="108123.98">25527 9821 0,'0'0'0,"0"-21"15,0 42 16,0 1-31,-21-1 0,21 0 16,0 0-16,-21 0 16,21 0-16,-22 1 0,22-1 0,0 0 15,0 0-15,0 0 0,-21 0 0,21 1 16,0-1-16,0 0 16,0 0-1,21-21 1,1 0-16,-1 0 15,-21-21-15,21 0 16,0 21-16</inkml:trace>
  <inkml:trace contextRef="#ctx0" brushRef="#br1" timeOffset="108343.48">25633 9589 0,'0'0'0,"-21"-22"0,-1 22 16,1 0 15,0 0-15,21 22-16,0-1 31,21-21-31,0 21 16</inkml:trace>
  <inkml:trace contextRef="#ctx0" brushRef="#br1" timeOffset="108611.33">26056 9716 0,'0'21'16,"0"0"-16,-21 0 15,21 0-15,0 0 0,0 1 16,0-1-16,-21 0 0,21 0 0,0 0 16,0 0-16,0 1 0,0-1 15,0 0-15,0 0 0,0 0 0,0 0 16,0 1-16,-21-22 0,21 21 0,0 0 16</inkml:trace>
  <inkml:trace contextRef="#ctx0" brushRef="#br1" timeOffset="108812.21">25802 9991 0,'21'0'31,"0"0"-31,1 0 16,-1 0-16,0 0 0,21 0 16,-21 0-16,22 0 0,-22 0 0,0 0 15,21 0-15,-20 0 0,-1 0 0,21-21 16,-21 21-16,0 0 0,1-22 16,-1 22-16</inkml:trace>
  <inkml:trace contextRef="#ctx0" brushRef="#br1" timeOffset="109083.98">26522 9737 0,'0'0'0,"0"-21"16,0 42 15,0 0-31,0 0 16,0 0-16,0 22 0,0-22 15,0 0-15,0 0 0,-21 21 0,21-20 16,0-1-16,0 0 0,0 0 16,0 0-16,0 0 0,0 1 0,-22-1 15,22 0-15,0 0 16,-21-21-16</inkml:trace>
  <inkml:trace contextRef="#ctx0" brushRef="#br1" timeOffset="109383.8">26352 10012 0,'0'0'0,"-21"0"31,42 0 0,1 0-31,-1 0 0,0 0 16,0 0-16,0 0 0,0 0 15,1 0-15,-1 0 0,0 0 16,0 0-16,0 0 16,0 0-16,-42 0 62,0 0-62,0 0 16</inkml:trace>
  <inkml:trace contextRef="#ctx0" brushRef="#br1" timeOffset="113263.96">19346 11007 0,'0'-21'16,"-21"21"0,0 0-1,0 0 1,0 0-16,-1 0 15,1 21-15,0 0 16,0-21-16,21 21 16,0 0-16,-21 0 0,21 1 15,-21-1-15,21 21 0,0-21 0,0 0 0,0 22 16,-22-22-16,22 0 16,0 21-16,0-20 0,0-1 0,0 21 15,0-21-15,0 0 0,0 1 0,0-1 16,0 0-16,0 0 0,0 0 15,22 0-15,-22 1 0,21-1 16,0-21-16,0 0 0,-21 21 0,21-21 16,0 0-16,1 0 0,-1 0 15,0 0-15,0 0 0,0 0 0,0 0 16,1 0-16,-1 0 0,0 0 16,21-21-16,-21 21 0,1-21 15,-1-1-15,21 22 0,-21-21 0,0 0 16,1 0-16,-1 21 0,0-21 15,0 0-15,-21-1 0,0 1 0,21 0 16,-21 0-16,0-21 0,0 20 0,0 1 16,0-21-16,0 21 0,0 0 15,0-22-15,0 22 0,0 0 0,0 0 16,-21 0-16,21-1 0,0 1 16,-21 21-16,0-21 0,0 0 0,-1 21 15,1 0-15,0-21 0,0 21 16,0 0-16,0 0 15,-1 0-15,1 0 0,0 0 0,0 0 16,-21 0-16,20 0 0,1 0 16,0 21-16,0-21 0,0 21 15,0-21-15,21 21 0,-22-21 16,22 21-16,-21 1 0,0-22 16,0 21-16,21 0 0,0 0 0,-21 0 15,21 0-15,-21 1 0,21 20 0,0-21 16,0 0-16,0 0 0,0 1 15,0-1-15,0 21 0,0-21 0,0 0 16,0 1-16,0-1 16,0 0-16,0 0 0,21-21 15,0 21-15,0 0 0,0 1 16,0-22 0,1 0-16,-1 21 0,0-21 15,0 0-15,0 0 0,0 0 16,1 0-16,-1 0 0,0 0 15,0 0-15,0-21 0,0 21 0,1 0 16,-1-22-16,0 1 0,0 21 0,21-21 16,-20 0-16,-1 0 15,0 0-15,-21-1 0,0 1 16,0 0-16,0 0 0,0-21 16,0 20-16,0 1 0,0-21 15,0 21-15,0 0 0,0-22 0,0 22 16,0 0-16,0 0 0,0 0 15,0-1-15,-21 22 0,0-21 16,-1 21-16,1-21 0,0 21 16,0 0-16,0 0 0,0 0 15,-1 0-15,1 0 0,0 0 0,0 0 16,0 0-16,0 0 16,-1 0-16,1 0 0,0 0 0,0 0 15,0 21-15,0 0 0,-1-21 16,1 22-16,21-1 0,-21-21 15,0 21-15,0 21 0,21-21 16,0 1-16,-21-1 0,21 0 0,-22 0 16,22 21-16,0-20 0,0-1 15,0 0-15,0 21 0,0-21 0,0 1 16,0-1-16,0 0 0,0 0 16,0 0-16,22 0 0,-22 1 0,21-22 15,-21 21-15,0 0 0,21 0 0,0-21 16,-21 21-16,21-21 0,0 21 15,1-21-15,-1 0 0,0 0 16,0 0-16,21 0 16,-20 0-16,-1 0 0,0 0 0,21 0 15,-21 0-15,1-21 0,20 21 16,-21 0-16,0-21 0,0 21 0,22-21 16,-22 0-16,0 0 15,0 21-15,0-22 0,-21 1 0,0 0 16,0 0-16,0 0 15,0 0-15,0-22 0,0 22 0,0 0 16,0-21-16,0 20 0,-21 1 0,0-21 16,0 21-16,21-22 0,0 22 15,-21 0-15,21 0 0,-21 0 0,21 0 16,-22 21-16,22-22 0,-21 22 16,0 0-16,0 0 15,0 0-15,0 0 0,-1 0 0,1 0 16,0 0-16,0 0 0,-21 0 15,20 0-15,1 0 0,-21 0 0,21 22 16,0-22-16,-1 21 0,1-21 0,0 21 16,0 0-16,0 0 0,0 0 15,21 1-15,-22-1 0,22 21 0,0-21 16,0 0-16,0 1 0,0-1 16,0 0-16,0 0 0,0 0 0,0 0 15,0 1-15,0-1 0,0 0 16,0 0-1,22-21-15,-1 0 0,0 0 0,0 0 16,0 0-16,0 0 16,22 0-16</inkml:trace>
  <inkml:trace contextRef="#ctx0" brushRef="#br1" timeOffset="114191.6">20891 11091 0,'0'-21'15,"0"0"1,-21 21 31,0 0-31,0 0-16,0 21 0,0-21 15,-1 21-15,1 1 0,0-1 16,-21 0-16,21 0 0,-1 0 15,-20 0-15,0 22 0,21-22 16,-22 21-16,22-21 0,-21 1 0,21 20 16,-22-21-16,22 0 0,0 0 0,-21 1 15,20-22-15,1 21 0,0 0 16,0-21-16,0 21 0,0-21 16,-1 0-1,22 21-15,0-42 63,22 21-48,-1 0 1,-21-21-16,21 21 0,0 0 0,0-21 16,0 21-16,1 0 0,-1 0 15,0 0-15,0 0 0,0 0 16,0 0-16,1 0 0,-1 0 0,0 0 15,21 0-15,-21 0 0,1 0 0,-1 21 16,0-21-16,21 0 0,-21 21 16,1-21-16,-1 21 0,21-21 0,-21 0 15,0 21-15,1-21 0,-1 0 16,-21 22-16,21-22 0,0 0 16,-21 21-16,21-21 0,0 0 15,-21 21-15,22-21 94,-1 0-78,-21-21-16</inkml:trace>
  <inkml:trace contextRef="#ctx0" brushRef="#br1" timeOffset="116239.8">21569 11070 0,'-21'0'47,"-1"0"-32,44 0 32,-1 0-31,0 0-16,0 0 0,0 0 0,0 0 16,22 0-16,-22 0 0,0 0 0,21 0 15,1 0-15,-22 0 0,21 0 16,-21 0-16,1 0 0,20 0 0,-21 0 15,0 0-15,0 0 0,1 0 16,-1-21-16,0 0 16,0 21-16,-21-21 15,0 0 1,-21 21 15,0 0-15,21 21-16,-21-21 0,21 21 15,0 0-15,-22 0 16,22 0-16,-21 1 0,21-1 0,0 0 16,0 0-16,0 0 0,0 22 0,0-22 15,-21 21-15,21-21 0,0 0 16,0 22-16,-21-22 0,21 21 16,0-21-16,0 1 0,0-1 0,0 0 15,0 0-15,0 0 0,0 0 16,0 1-16,0-1 0,0 0 15,0 0-15,0 0 16,0 0 0,0-42 62,0 0-78,0 0 15,0 0-15</inkml:trace>
  <inkml:trace contextRef="#ctx0" brushRef="#br1" timeOffset="116691.65">21675 11472 0,'0'0'0,"-22"0"16,65 0 31,-22 0-47,0 0 0,0 0 0,22-21 16,-22 21-16,21 0 0,0-21 15,-20 21-15,20 0 0,-21 0 0,21 0 16,-20-21-16,-1 21 0,0 0 15,21 0-15,-21 0 0,1-21 16,-1 21-16,0 0 0,0 0 109,-21-21-46,-21 21-47</inkml:trace>
  <inkml:trace contextRef="#ctx0" brushRef="#br1" timeOffset="119971.57">23368 11155 0,'0'21'78,"0"0"-63,0 0-15,0 1 16,0-1-16,0 0 0,0 0 16,0 0-16,0 0 0,0 1 15,0-1-15,0 0 0,0 0 0,0 0 16,0 0 0,0 1-16,0-1 0,0 0 15,0 0 1,0 0-1,0 0 17,0-42 46,21 21-47,-21-21-31,21 21 0,0 0 16,1-21-1,-1 21-15,0-21 0,0 21 16,0-21-16,22 21 0,-1-22 16,-21 1-16,21 0 0,1 21 0,20-42 15,-20 21-15,20-1 0,1 1 0,-22-21 16,21 21-16,-20 0 15,-1-1-15,22 1 0,-43 0 0,21 0 16,0 0-16,-20 0 0,-1 21 0,0-22 16,0 22-16,0 0 0,0 0 15,1-21-15,-1 21 16,-42 0 140,-1 0-140,1 0-16</inkml:trace>
  <inkml:trace contextRef="#ctx0" brushRef="#br1" timeOffset="123444.1">995 3852 0,'0'-21'0,"0"42"0,0-63 0,0 21 0,0 0 16,0 0-16,0-1 0,0 44 47,0-1-47,0 21 15,0 0-15,0 1 0,0 20 16,0-20-16,0 20 0,0 22 0,0-22 16,0 1-16,0-22 0,0 22 15,0-22-15,21 21 0,-21-20 0,21-22 16,-21 21-16,0-21 0,0 1 15,21-1-15,-21 0 0,0 0 0,21-21 16,-21 21-16,0-42 31,0 0-15,0 0-16,22 0 16,-22-1-16,21-20 0,-21 21 0</inkml:trace>
  <inkml:trace contextRef="#ctx0" brushRef="#br1" timeOffset="124376.59">1545 3937 0,'0'0'0,"0"-21"0,21-21 32,-42 42-1,21 21-31,-21 0 0,0 0 15,21 0-15,0 22 0,-21-1 16,-1 0-16,22 1 0,0-1 16,-21 0-16,0 1 0,21-1 0,-21 0 15,21 1-15,0-1 0,0 0 16,0 1-16,0-22 0,0 21 0,0-21 16,0 0-16,21 1 0,0-1 15,0-21-15,1 21 0,-1-21 0,0 0 16,0 0-16,21 0 0,-20 0 15,20 0-15,-21-21 0,21 21 16,-20-21-16,20-1 0,-21 1 16,21 0-16,-20 0 0,-1 0 0,0-22 15,0 22-15,0-21 0,0 0 16,1-1-16,-22 1 0,0 0 0,0-1 16,0-20-16,0 20 0,0 1 15,0 0-15,0-1 0,0 1 16,-22 21-16,1 0 0,0 0 0,0-1 15,0 1-15,0 21 0,-1 0 16,1 0-16,-21 0 0,21 0 16,-22 0-16,22 0 0,-21 21 15,0-21-15,20 22 0,-20 20 0,0-21 0,21 21 16,-22-20-16,22 20 16,-21 21-16,21-20 0,-1-1 0,22 0 15,0 1-15,0-1 0,0 0 16,0 1-16,0-22 0,0 21 15,0-21-15,22 22 0,-1-22 0,-21 0 16,21 0-16,0 0 0,0 1 16,0-1-16,1-21 0,20 21 0,-21-21 15,0 0-15,0 0 0,1 0 16,20 0-16,-21 0 0,0 0 0,0 0 16,22 0-16,-22 0 15,0-21-15,21 21 0,-20-21 0,-1-1 16,21 1-16,-21-21 0,0 21 15,1 0-15,-22-22 0,21 22 0,-21-21 16,21-1-16,-21 1 0,0 0 16,0-22-16,0 22 0,0 0 0,-21-1 15,0 1-15,21 0 0,-22 20 16,1-20-16,0 21 0,0 0 16,0 0-16,0 21 0,-1-22 0,1 22 15,0 0-15,0 0 0,-21 0 16,20 0-16,1 0 0,0 0 15,-21 0-15,21 0 0,-22 0 16,22 22-16,-21-22 0,21 21 0,-1 0 16,1 0-16,0 0 0,0 0 15,21 22-15,0-1 0,-21-21 16,0 22-16,21-1 0,0 0 0,0-21 16,-22 22-16,22-22 0,-21 21 15,21-21-15,-21 1 0,21-1 0,0 0 16,-21-21-1,0 0 1</inkml:trace>
  <inkml:trace contextRef="#ctx0" brushRef="#br1" timeOffset="124984.49">995 3810 0,'0'0'16,"0"-21"-1,-21 21 16,21 21-15,0 0-16,0 22 0,0-22 16,0 21-16,0 0 0,0 22 0,0-22 15,0 22-15,0-1 0,0-20 16,0 20-16,0 1 0,0-22 16,0 0-16,0 1 0,0-1 0,0 0 15,0 1-15,21-22 0,-21 0 16,0 0-16,0 0 0,0 0 15,0 1-15,21-22 32,-21-22-17,0 1-15,0 0 0,0-21 16,0 21-16,0-22 0,0 1 16,21 0-16,-21-1 0,0-20 15,21-1-15,-21 1 0,0-22 0,0 22 16,0-1-16,0 22 0,21-22 15,-21 22-15,0 21 0,0-22 16,0 22-16,0 0 0,0 0 16,0 42-1,0 0 1,0 0-16,0 1 16,0-1-16,0 0 0,0 21 15,0-21-15,0 1 0,0-1 0,0 0 16,0 21-16,0-21 0,22 1 15,-22-1-15</inkml:trace>
  <inkml:trace contextRef="#ctx0" brushRef="#br1" timeOffset="126963.42">25442 11049 0,'0'-21'31,"0"0"-15,0 42 47,0 0-48,0 0-15,0 22 0,0-22 16,0 0-16,0 0 0,0 21 15,0-20-15,0-1 0,-21 0 0,21 0 16,0 0-16,0 0 0,0 1 0,0-1 16,0 0-1,0-42 17,0 0-17,0-1-15,21 1 0,0 21 0,1-21 16</inkml:trace>
  <inkml:trace contextRef="#ctx0" brushRef="#br1" timeOffset="127345.2">25485 10732 0,'-22'0'0,"1"21"16,21 0 0,-21 0-16,21 0 15,21-21 1,0 0-16,1 0 16,-1 0-16,0 0 0,-21-21 15,21 21-15,-21-21 16,0 0-1,0 0 1,-21 21-16,0 0 16,0 0-16,-1 0 15,22 21-15,0 0 16,0 0-16,0 0 16,0 0-16,22-21 15,-1 0-15,0 22 16,0-22-16</inkml:trace>
  <inkml:trace contextRef="#ctx0" brushRef="#br1" timeOffset="127692.01">25993 10922 0,'0'21'31,"0"0"-15,0 1-16,-22-1 15,22 0-15,0 0 0,-21 0 16,21 0-16,0 22 0,0-22 15,0 0-15,0 0 0,0 0 0,0 1 16,0-1-16,0 0 0,0 0 0,0 0 16,21-21 31,-21-21-47</inkml:trace>
  <inkml:trace contextRef="#ctx0" brushRef="#br1" timeOffset="127939.86">25781 11155 0,'21'0'47,"0"0"-32,0 0-15,22 0 0,-22-21 16,0 21-16,0 0 0,0 0 0,1 0 16,-1-21-16,0 21 0,0 0 15,0-22-15,0 22 0,1 0 16,-22-21-16,21 21 0,0 0 16</inkml:trace>
  <inkml:trace contextRef="#ctx0" brushRef="#br1" timeOffset="128239.69">26522 10901 0,'0'0'0,"-21"0"31,21 21-31,0 0 0,0 0 16,0 1-16,0-1 0,0 0 16,0 21-16,-22-21 0,22 1 15,0 20-15,-21-21 0,21 0 0,0 22 16,-21-22-16,21 0 0,0 0 16,0 0-16,0 0 0,-21-21 0,21 22 15,0-1-15,-21-21 16</inkml:trace>
  <inkml:trace contextRef="#ctx0" brushRef="#br1" timeOffset="129163.46">16658 12256 0,'-21'0'16,"0"-22"-1,0 44 1,-1-22 0,22 21-16,0 0 0,0 0 15,-21 0-15,21 22 0,-21-22 0,21 21 16,-21-21-16,21 22 0,0-22 16,0 0-16,0 21 0,0-21 15,0 1-15,0-1 0,0 0 0,0 0 16,0 0-16,0 0 15,21-21 1,0 0 0,0-21-16,-21 0 0,0 0 15,22 0-15,-1 0 0,0-1 0</inkml:trace>
  <inkml:trace contextRef="#ctx0" brushRef="#br1" timeOffset="129496.27">16764 11832 0,'0'0'0,"0"21"16,0 1-16,-21-22 16,21 21-16,21-21 31,0 0-31,0 0 15,-21-21 1,-21 21 15,0 0-15,0 0-16,0 0 16,21 21-1,0 0-15,0 0 0,0 0 16,21 0-1,0-21-15,0 22 0,0-1 16</inkml:trace>
  <inkml:trace contextRef="#ctx0" brushRef="#br1" timeOffset="129788.49">16912 12488 0,'0'0'16,"-21"0"-16,21 22 0,21-22 47,0 0-47,0 0 0,1 0 15,-1 0-15,0 0 0,0 0 16,0 0-16,0 0 15,1 0-15,-44 0 32,1 0-17,0 0-15,0 0 0</inkml:trace>
  <inkml:trace contextRef="#ctx0" brushRef="#br1" timeOffset="129956.39">16933 12637 0,'0'0'0,"0"21"16,21-21 0,1 0-1,-1 0-15,0-21 16,-21-1-16,21 22 16,0 0-16,-21-21 0,21 21 0,1-21 15,-1 21-15,-21-21 0</inkml:trace>
  <inkml:trace contextRef="#ctx0" brushRef="#br1" timeOffset="130243.68">17738 12192 0,'0'21'15,"0"0"1,0 1-16,0-1 0,0 21 16,0-21-16,0 22 0,-22-22 0,22 21 15,0 0-15,-21 1 0,21-22 0,0 21 16,-21 1-16,21-1 0,0-21 16,0 21-16,0-20 0,0 20 0,0-21 15,0 0-15,0 0 0,0 1 16,0-1-16,21-21 15,0 0 1</inkml:trace>
  <inkml:trace contextRef="#ctx0" brushRef="#br1" timeOffset="130861.58">19621 12361 0,'0'0'16,"-21"22"15,21-1-31,0 0 15,0 0-15,0 0 0,-21 22 16,21-22-16,0 21 0,0 0 0,0-20 16,-21 20-16,21 0 0,0 1 15,-21-1-15,21 0 0,0-21 0,0 22 16,0-22-16,0 21 0,0-21 0,0 1 16,0-1-16,0-42 31,21-1-16</inkml:trace>
  <inkml:trace contextRef="#ctx0" brushRef="#br1" timeOffset="131411.26">20849 12298 0,'-21'0'16,"0"21"-16,21 0 16,-21 0-16,-1-21 15,22 43-15,-21-22 0,0 0 0,0 21 16,0-20-16,-22 20 0,22-21 0,-21 21 15,0-20-15,20 20 0,-20-21 16,0 21-16,-1-20 0,22-1 0,-21 0 16,21 0-16,0-21 0,-1 21 15,1-21-15,21-21 32,0 0-32,0 0 15,0 0-15,0-1 0,0 1 0,21 21 16,1-21-16,-1 0 15,0 21-15,0 0 0,0 0 16,22 0-16,-22 0 0,0 0 0,21 0 16,-21 0-16,1 21 0,20-21 15,0 21-15,-21 0 0,22-21 0,-22 22 16,21-1-16,-21-21 0,22 21 16,-22 0-16,0 0 0,21-21 0,-42 21 15,22-21-15,-1 22 0,-21-1 0,21-21 16,-21 21-16,0 0 31,21-42 0,0 0-31,-21 0 0</inkml:trace>
  <inkml:trace contextRef="#ctx0" brushRef="#br1" timeOffset="131919.54">21611 12340 0,'0'0'0,"-21"0"16,0 0-16,0 0 0,21 21 31,21-21-16,0 0-15,-21 22 0,21-22 16,0 0-16,0 0 0,1 0 16,-1 0-16,0 0 0,0 0 0,0 0 15,0 0-15,1 0 0,-1 0 0,0 0 16,0-22-16,21 22 0,-20-21 16,-1 21-16,0 0 0,-21-21 15,0 0 1,0 42 15,0 0-15,-21 0-16,0 1 0,21-1 15,-22 0-15,22 21 0,0-21 16,-21 22-16,0-22 0,0 21 0,21-21 16,-21 22-16,21-1 0,-21 0 15,21-20-15,-22 20 0,22-21 0,0 21 16,-21-20-16,21-1 0,0 0 0,-21 0 15,21 0-15,21-42 47,-21 0-47,21 21 16,-21-21-16</inkml:trace>
  <inkml:trace contextRef="#ctx0" brushRef="#br1" timeOffset="132195.38">21463 12721 0,'-42'0'0,"84"0"0,-42 0 31,21 0-31,21 0 16,1 0-16,-1 0 0,0 0 15,1 0-15,-1 0 0,0 0 16,22 0-16,-22 0 0,-21-21 0,22 21 15,-1 0-15,-21 0 0,0 0 16,1 0-16,-1-21 0,-21 0 31</inkml:trace>
  <inkml:trace contextRef="#ctx0" brushRef="#br1" timeOffset="132971.94">22881 12552 0,'0'0'0,"21"0"16,-21 21 31,0 0-47,0 0 0,0 1 15,0-1-15,0 0 16,0 0-16,0 0 15,0 22-15,0-22 0,0 0 0,0 0 16,0 0-16,0 0 0,0 1 16,0-1-16,21-21 0,-21 21 0,22 0 15,-22 0-15,21-21 0,-21 21 0,21-21 16,0 0-16,0 22 16,0-22-16,1 0 0,-1 0 15,0 0-15,21 0 0,-21-22 16,22 1-16,-1 0 0,22 21 0,-22-21 15,21-21-15,1 20 0,21 1 0,-22-21 16,22 21-16,-1 0 16,-20-22-16,-1 22 0,1 0 0,-1 0 15,-20 0-15,-22-1 0,21 22 0,-21-21 16,1 21-16,-1 0 0,0 0 16,-21-21-16,21 21 0</inkml:trace>
  <inkml:trace contextRef="#ctx0" brushRef="#br1" timeOffset="135691.93">974 5355 0,'-22'0'15,"1"0"1,21-21 0,0 0-1,0 0-15,0 0 16,0-1-16,0 1 16,21 0-16,1 21 0,-22-21 0,21 21 15,0-21-15,0 21 16,0 0-16,0 0 0,1 21 15,-1-21-15,0 42 0,0-21 16,0 22-16,0-1 0,-21 0 0,0 1 16,0 20-16,0-20 0,-21 20 0,-21 1 15,21-22-15,0 21 16,-1-20-16,-20-1 0,21 0 0,0-20 16,-22-1-16,22 21 0,0-42 15,0 21-15,-21-21 0,20 0 16,1 0-16,0 0 0,0-21 15,21 0-15,0 0 16,0-22-16,0 22 0,0-21 0,0 0 16,0 20-16,0-20 0,0 0 15,0-1-15,0 22 0,0 0 16,0 0-16,0 0 0,21 21 16,0 0-16,0 21 15,1-21-15,-1 42 0,0-21 16,0 1-16,0 20 0,0-21 15,1 0-15,-1 22 0,0-22 0,0 0 16,0 0-16,-21 0 0,21-21 16,1 21-16,-1-21 0,0 0 15,21 0-15,-21 0 0,1 0 0,20 0 16,-21-21-16,21 0 0,1 0 16,-22-21-16,21 20 0</inkml:trace>
  <inkml:trace contextRef="#ctx0" brushRef="#br1" timeOffset="136056.23">1630 5271 0,'0'21'0,"0"0"0,0 0 16,0 0-16,0 22 0,0-22 16,0 21-16,0 0 0,0 1 15,0-22-15,-21 21 0,21 1 0,0-22 16,0 21-16,0-21 0,0 0 15,21 1-15,0-22 0,0 0 0,0 0 16,0 0-16,1 0 0,-1 0 16,21 0-16,-21-22 0,0 1 0,1 0 15,-1-21-15,0 21 16,0-22-16,-21 22 0,0-21 0,0-1 16,0 22-16,0-21 0,0 21 15,-21-22-15,0 22 0,0 0 0,-1 0 16,1 0-16,-21 21 0,21 0 15,0 0-15,-22 0 0,22 0 16,0 21-16,0-21 0,0 21 0,-1 0 16,22 0-16,0 1 0,0-1 15,0 0-15,22 0 16,-1-21-16,0 0 0</inkml:trace>
  <inkml:trace contextRef="#ctx0" brushRef="#br1" timeOffset="136236.13">2117 5567 0,'0'-21'62,"21"0"-46,0-1-16,0 1 0,0 0 15,22 21-15</inkml:trace>
  <inkml:trace contextRef="#ctx0" brushRef="#br1" timeOffset="136603.92">2709 5122 0,'0'-21'16,"0"42"-16,0-63 0,0 21 0,0 0 0,-21 21 15,0-21-15,0 21 16,0 0-16,-1 0 0,-20 0 0,21 0 15,-21 21-15,-1 0 0,22 0 16,-21-21-16,21 21 0,-1 0 0,1 1 16,0-1-16,0 0 15,21 0-15,0 0 16,21-21-16,0 0 16,0 0-16,1 0 0,-1 0 0,0 0 15,21 0-15,-21 0 0,22 0 16,-22 0-16,0 21 0,0-21 0,22 22 15,-22-1-15,-21 0 0,21 0 16,-21 0-16,0 22 0,0-22 0,0 0 16,0 21-16,0-21 0,0 22 15,-21-22-15,21 21 0,-21-21 0,-1 1 16,22-1-16,0 0 0,0 0 16,-21-21-16,42 0 31,1-21-31,-1 0 15</inkml:trace>
  <inkml:trace contextRef="#ctx0" brushRef="#br1" timeOffset="136967.71">3006 5038 0,'0'21'0,"0"0"16,0 0-16,0 0 0,0 1 0,0 20 15,0-21-15,0 21 0,0 1 0,0-22 16,0 21-16,0 1 16,0-22-16,0 21 0,21-21 0,0 0 15,-21 1-15,21-1 0,0 0 16,0-21-16,1 0 0,-1 0 16,21 0-16,-21 0 0,0-21 15,22 0-15,-22-1 0,21 1 0,1 0 16,-22-21-16,0 21 0,21-22 0,-21 1 15,1 0-15,-22-1 0,0 1 16,0-22-16,0 22 0,-22 0 16,1-1-16,-21 1 0,21 21 15,-22 0-15,1 21 0,21 0 0,-21 0 16,-1 21-16,1 0 0,21 21 16,-22 1-16,22-1 0,0 0 0,21 1 15,0-1-15,0 0 0,0 1 16,21-1-16</inkml:trace>
  <inkml:trace contextRef="#ctx0" brushRef="#br1" timeOffset="137931.51">25590 12340 0,'-21'0'31,"21"21"-15,0 1-16,-21-1 16,21 0-16,-21 0 0,21 21 0,0-20 15,0-1-15,0 0 0,0 0 0,-21 0 16,21 0-16,0 1 0,0-1 15,0 0-15,0 0 16,21-21 0,0 0-16,0 0 15,0-21-15,-21 0 0,22 0 16,-1 21-16,-21-22 0</inkml:trace>
  <inkml:trace contextRef="#ctx0" brushRef="#br1" timeOffset="138100.42">25760 12002 0,'-21'-22'16,"42"44"-16,-42-65 0,-1 43 0,22-21 15,-21 21 1,0 0-16,21 21 16,0 0-16,0 1 15,0-1-15,21 0 16,0-21-16,1 21 0</inkml:trace>
  <inkml:trace contextRef="#ctx0" brushRef="#br1" timeOffset="138388.31">26183 12129 0,'0'21'0,"-21"-21"0,0 0 15,21 21-15,0 0 16,-21-21-16,21 21 0,-22-21 0,22 21 16,0-42 77</inkml:trace>
  <inkml:trace contextRef="#ctx0" brushRef="#br1" timeOffset="138612.22">26141 12213 0,'0'0'0,"0"21"0,0 64 31,0-64-31,0 0 0,0 1 0,0-1 0,0 0 16,0 21-16,-21-21 0,21 1 0,0-1 16,0 0-16,-22 0 0,1 0 15,21 0-15,-21 1 16,42-44 31,-21 1-32,21 21-15</inkml:trace>
  <inkml:trace contextRef="#ctx0" brushRef="#br1" timeOffset="138848.67">25950 12467 0,'0'0'0,"-21"0"32,42 0-17,0 0-15,1 0 0,-1 0 0,0 0 16,21 0-16,-21 0 0,22 0 16,-1 0-16,-21 0 0,22 0 0,-22 0 15,0-21-15,21 21 0,-21 0 16,1-21-16,-1 21 0</inkml:trace>
  <inkml:trace contextRef="#ctx0" brushRef="#br1" timeOffset="139397.35">26564 12319 0,'0'-21'62</inkml:trace>
  <inkml:trace contextRef="#ctx0" brushRef="#br1" timeOffset="139685.19">26564 12256 0,'0'-22'15,"0"1"1,0 0 0,0 42 31,0 0-47,0 1 15,0-1-15,0 21 0,0-21 16,0 22-16,0-22 0,0 21 0,0-21 15,0 22-15,0-22 0,0 21 0,0-21 16,0 0-16,0 1 0,0-1 16,0 0-16,0 0 0,0 0 15</inkml:trace>
  <inkml:trace contextRef="#ctx0" brushRef="#br1" timeOffset="140607.56">16425 13991 0,'0'0'0,"0"-21"0,-21 0 16,21 0-16,-21 21 31,0 21-31,21 0 0,0 0 15,0 0-15,0 22 0,-21-22 0,21 21 16,0 1-16,0-22 0,-22 21 16,22 0-16,-21-20 0,21 20 0,0-21 15,-21 0-15,21 22 0,0-22 16,0 0-16,0-42 47,0 0-47,21-1 0,-21 1 0,0 0 15,21 0-15</inkml:trace>
  <inkml:trace contextRef="#ctx0" brushRef="#br1" timeOffset="140813.44">16552 13674 0,'0'0'0,"0"-21"0,21 21 0,-21-22 0,0 44 63,0-1-48,0 0-15,22 0 16,-1-21 0</inkml:trace>
  <inkml:trace contextRef="#ctx0" brushRef="#br1" timeOffset="141039.31">16806 14076 0,'0'21'15,"21"-21"-15,1 0 16,-1 0-16,0 0 15,0 0-15,0 0 16,0 0 0</inkml:trace>
  <inkml:trace contextRef="#ctx0" brushRef="#br1" timeOffset="141207.22">16891 14224 0,'0'21'0,"0"-42"0,21 42 63,0-21-47,0 0-16,1-21 0,-1 0 15,0 21-15</inkml:trace>
  <inkml:trace contextRef="#ctx0" brushRef="#br1" timeOffset="141755.9">17611 13949 0,'0'0'16,"0"-21"-16,0 0 15,0-1-15,0 1 16,0 0 0,21 21-16,0 0 15,0 0-15,0 21 0,-21 0 16,21 1-16,1-1 0,-22 21 16,0-21-16,0 22 0,21-22 0,-21 21 15,0-21-15,0 22 0,0-1 16,0-21-16,0 21 0,-21 1 0,-1-1 15,1 0-15,-21 1 0,21-22 0,-22 21 16,1-21-16,0 1 0,21-1 16,-22 0-16,22-21 0,0 0 0,-21 0 15,20 0-15,1 0 0,0 0 16,0 0-16,0-21 0,21 0 0,0-1 16,-21 1-16,21-21 0,0 21 0,0-22 15,0 1-15,0 21 16,0-21-16,0-1 0,21 22 0,-21 0 15,21 0-15,0 0 0,0-1 16,0 22-16,1 0 0,-1 0 0,0 0 16,0 22-16,0-1 0,0 0 0,1 0 15,-1 0-15,21 22 0,-21-1 16,0 0-16,1 1 0,-1-22 0,0 21 16,0 0-16,21-20 0,-20-1 15,-1 21-15,0-21 0,0 0 16,21-21-16,-20 22 0,20-22 0,-21 0 0,21 0 15,1 0-15,-1 0 0,22 0 16,-22-22-16,21 1 0</inkml:trace>
  <inkml:trace contextRef="#ctx0" brushRef="#br1" timeOffset="143243.73">25654 12129 0,'21'0'31,"-42"21"0,21 0-31,-21 0 0,0 0 16,-1 22-16,22-22 0,-21 21 16,0 0-16,21 1 0,-21-1 0,21-21 15,-21 22-15,21-1 0,-21-21 16,-1 21-16,22 1 0,0-22 0,0 21 16,0-21-16,-21 1 0,21-1 15,0 0-15,0 0 16,0-42-1,0 0-15,21 0 16,-21-1-16,22 1 16,-1 0-16,-21 0 0,21-21 0,0 20 15,-21-20-15,21 21 0,0-21 16,1-1-16,-22 1 0,21 0 0,0-1 16,-21 1-16,0 0 0,21-1 15,-21 1-15,21 0 0,-21-1 0,0 22 16,0 0-16,0 0 0,0 0 15,0 42 1,-21 0 0,0 0-16,21 21 0,-21-20 15,21 20-15,-21 0 0,21 1 0,0-1 0,-22 0 16,22 1-16,-21-1 16,21 0-16,-21-21 0,21 22 0,0-22 15,0 21-15,0-21 0,0 1 16,0-1-16,0 0 0,0 0 0,0 0 15,0-42 17,0 0-32,21 0 15,0 0-15,-21-1 0,22 1 0,-22-21 16,0 21-16,21-22 0,0 1 16,0 21-16,-21-21 0,21-1 0,0-20 15,-21 20-15,0 1 16,22 21-16,-22-21 0,0-1 0,0 22 15,0 0-15,0 0 0,0 42 32,-22 21-32,1-21 0,21 22 0,0-1 15,-21 0-15,0 1 0,21-1 16,-21 0-16,21 1 0,0-1 0,0-21 16,0 22-16,0-22 0,0 21 15,0-21-15,0 0 0,0 1 0,0-1 16</inkml:trace>
  <inkml:trace contextRef="#ctx0" brushRef="#br1" timeOffset="144708">20024 13716 0,'0'0'0,"0"-21"31,0 0-31,0 0 16,0-1-16,0 1 0,0 0 15,21 0-15,0 0 0,-21 0 0,21-1 16,0 1-16,-21 0 0,21 21 15,1 0-15,-1 0 0,0 0 16,0 0-16,0 21 0,0 22 16,1-22-16,-1 21 0,0 0 15,-21 1-15,21-1 0,-21 0 0,0 1 16,0-1-16,0 0 0,0 1 16,-21-1-16,0-21 0,0 22 0,-1-22 15,-20 0-15,21 21 0,-21-21 16,-1 1-16,22-1 0,-21 0 0,-1-21 15,22 0-15,-21 21 0,21-21 0,0 0 16,-1 0-16,1 0 0,0-21 16,0 0-16,21 0 0,0-1 15,0 1-15,0 0 0,0 0 16,0-21-16,0 20 0,0 1 0,0 0 16,0 0-16,21 0 0,0 21 15,0 0-15,1 0 16,-1 0-16,0 0 0,0 0 0,0 21 15,0 0-15,1 0 0,-1 0 16,-21 22-16,21-22 0,0 0 0,0 0 16,-21 0-16,0 1 0,21-1 15,1 21-15,-1-21 0,-21 0 16,0 1-16,21-22 0,0 21 0,0 0 0,0-21 16,1 0-16,-1 0 0,0 0 15,21 0-15,1-21 0</inkml:trace>
  <inkml:trace contextRef="#ctx0" brushRef="#br1" timeOffset="145119.76">21315 13674 0,'0'0'0,"-21"21"15,-1 0-15,1 0 0,0 0 0,0 1 16,0 20-16,0-21 0,-22 21 15,22-20-15,0 20 0,-21-21 0,20 0 16,-20 0-16,0 1 0,21-1 16,-22 0-16,22 0 0,-21 0 15,21-21-15,-22 21 0,22-21 0,0 0 16,21-21 15,0 0-31,21 0 0,0 21 0,0-21 16,1 21-16,-1 0 0,21 0 15,-21 0-15,0 0 0,1 0 0,-1 0 16,0 0-16,0 21 0,0 0 16,0-21-16,1 21 0,-1 0 0,0 1 15,0-1-15,0 0 0,-21 0 0,21-21 16,1 21-16,-22 0 0,21 1 16,0-22-1,0 0-15,0 0 0,0 0 16,1 0-16,-22-22 15,21 1-15,0 21 0,0-21 0,0 0 16</inkml:trace>
  <inkml:trace contextRef="#ctx0" brushRef="#br1" timeOffset="145523.53">21802 13610 0,'-22'21'31,"1"1"-31,21-1 0,0 0 16,0 0-16,0 0 0,21 0 16,1-21-16,-1 22 0,0-22 15,0 21-15,0-21 0,22 0 0,-22 0 16,21 0-16,-21 0 0,22 0 16,-1 0-16,0-21 0,-21-1 0,22 22 15,-22-21-15,0 0 0,0 21 16,0-21-16,1 0 0,-22 0 15,0-1-15,-22 22 16,1 0 0,21 22-16,-21-1 0,0 21 15,0-21-15,0 22 0,-1-1 16,1 0-16,21 1 0,-21-1 0,21 0 16,-21 1-16,0-1 0,21-21 15,-21 21-15,-1 1 0,22-22 0,0 21 16,0-21-16,-21 1 0,21-1 0,0 0 15,0 0-15,0 0 0,21-21 32</inkml:trace>
  <inkml:trace contextRef="#ctx0" brushRef="#br1" timeOffset="145719.42">21759 14097 0,'-21'0'0,"42"0"0,-21 0 32,21 0-17,1 0-15,-1 0 0,21 0 0,-21 0 16,22 0-16,-1-21 0,0 21 16,1-21-16,-1 21 0,0 0 0,1-21 15,-1 21-15,21-22 0,-20 22 16,20 0-16</inkml:trace>
  <inkml:trace contextRef="#ctx0" brushRef="#br1" timeOffset="146103.2">23156 14034 0,'0'0'0,"-21"21"0,0-21 0,21 21 16,-21-21-16,0 21 0,-1 0 0,22 0 15,-21-21-15,0 22 16,21-1-16,0 0 0,0 0 0,-21 0 16,21 0-16,0 1 0,0-1 15,0 0-15,21-21 16,0 0-16,0 0 0,22 0 0,-22 0 15,21 0-15,1 0 0,-1-21 16,0 0-16,22 21 0,-1-22 0,1 1 16,-1 0-16,22 0 0,0 0 15,-1 0-15,1-1 0,-22 1 0,22 0 16,-21 0-16,-1 0 0,-21 0 16,1-1-16,-1 22 0,-21 0 15,0-21-15</inkml:trace>
  <inkml:trace contextRef="#ctx0" brushRef="#br1" timeOffset="148175.42">1312 6456 0,'0'0'0,"0"-21"31,-21 21-31,21 21 0,0 0 16,0 21-16,0-20 16,0 20-16,0 0 0,0 1 15,0-1-15,0 0 0,0 1 16,0-1-16,0-21 0,0 21 0,-21-20 15,21 20-15,-21-21 0,21 0 16,0 0-16,21-42 31,-21 0-15,21 0-16,0 0 0</inkml:trace>
  <inkml:trace contextRef="#ctx0" brushRef="#br1" timeOffset="148383.29">1524 6414 0,'21'0'0,"-21"63"15,0-21-15,0-20 0,0 20 16,0 0-16,0-21 0,0 22 0,0-1 16,0-21-16,0 22 0,0-22 15,0 21-15,0-21 0,0 0 16,21-21-16,-21 22 0,0-1 0,21-21 31</inkml:trace>
  <inkml:trace contextRef="#ctx0" brushRef="#br1" timeOffset="148584.19">1312 6837 0,'0'42'32,"21"-42"-32,1 0 0,-1 0 0,0 0 15,0 0-15,0 0 0,0 0 16,22 0-16,-1-21 0,-21 21 0,22-21 16,-1 0-16,0 0 0,-21-1 15,22 22-15,-22-21 0</inkml:trace>
  <inkml:trace contextRef="#ctx0" brushRef="#br1" timeOffset="148951.98">1820 6773 0,'0'0'0,"0"22"16,0-1-16,21-21 15,1 0 1,-1 0-16,0-21 0,0 21 0,0-22 15,0 1-15,1 21 16,-1-21-16,0 0 0,0 0 0,0 0 16,0-1-16,1 1 0,-22 0 15,0 0-15,0 0 0,0 0 16,0-1-16,-22 22 16,1 0-16,0 0 0,0 22 0,0-1 15,0 0-15,-1 0 0,1 0 16,0 0-16,0 22 0,0-22 0,21 21 15,0-21-15,0 22 0,0-22 16,0 0-16,0 0 0,0 0 0,0 1 16,21-1-16,0 0 0,0-21 15,0 0-15,1 0 0,-1 0 16,0 0-16,0 0 0,0 0 16,0-21-16,22 21 0,-22-21 0,0-1 15,0 1-15</inkml:trace>
  <inkml:trace contextRef="#ctx0" brushRef="#br1" timeOffset="149216.82">2413 6223 0,'0'42'15,"0"-20"-15,0 20 0,0 0 16,0 1-16,0-1 0,0 0 0,0 1 15,0 20-15,0-42 0,0 22 16,0-1-16,0 0 0,0-21 0,0 22 16,0-22-16,0 0 0,0 0 15,0 0-15,0 1 0,0-1 16,21-21-16,0 0 16,0-21-1,-21-1-15,22 1 0,-1 0 0,0 0 16</inkml:trace>
  <inkml:trace contextRef="#ctx0" brushRef="#br1" timeOffset="149467.68">2752 6202 0,'0'0'0,"0"-21"16,0 0-16,0 42 31,0 0-15,0 0-16,0 21 0,0-20 0,0 20 15,0 0-15,0 1 0,0-1 16,0 0-16,0-21 0,0 22 0,0-1 16,0-21-16,0 22 15,0-22-15,0 0 0,0 21 0,0-21 16,-22-21-16,22 22 0,0-1 16,0-42 15</inkml:trace>
  <inkml:trace contextRef="#ctx0" brushRef="#br1" timeOffset="149843.46">2963 6498 0,'0'0'0,"0"21"0,0 1 0,0-1 16,0 0-16,0 0 0,0 0 15,0 0-15,0 1 0,0-1 0,21 0 16,-21 0-16,0 0 16,0 0-16,22-21 0,-1 22 0,0-22 15,0 0-15,0 0 16,0 0-16,1 0 0,-1 0 0,0-22 16,0 1-16,0 0 0,0 0 15,-21-21-15,22 20 0,-22 1 16,0-21-16,0 21 0,0 0 15,0-22-15,0 22 0,0-21 16,-22 21-16,1-1 0,0 1 0,0 21 16,0 0-16,0 0 15,-1 0-15,1 0 0,21 21 0,-21 1 16,0-1-16,0 0 0,0 21 16,-1-21-16,22 22 0,0-22 0,0 21 15,-21-21-15,21 22 0,0-22 0,0 0 16</inkml:trace>
  <inkml:trace contextRef="#ctx0" brushRef="#br1" timeOffset="150815.6">20913 15113 0,'0'-21'16,"0"0"-1,0 0 1,0 42 31,0 0-47,0 0 15,0 0-15,0 0 16,0 1-16,0-1 0,0 0 16,0 0-16</inkml:trace>
  <inkml:trace contextRef="#ctx0" brushRef="#br1" timeOffset="151019.49">21040 15642 0,'0'21'0,"0"-42"0,0 64 0,0-22 16,-22 0 15,22 0 0,0 0-15,-21-21-16,0 0 16,21 21-16</inkml:trace>
  <inkml:trace contextRef="#ctx0" brushRef="#br1" timeOffset="151223.37">20955 16002 0,'0'0'16,"0"21"-16,21-21 0,-21 21 63,0 1-48,0-1 1,-21-21-16,21 21 0</inkml:trace>
  <inkml:trace contextRef="#ctx0" brushRef="#br1" timeOffset="151399.26">20870 16383 0,'0'0'0,"-21"42"31,0-42 0,21 22-15,-21-22 0,0 0-16</inkml:trace>
  <inkml:trace contextRef="#ctx0" brushRef="#br1" timeOffset="168799.52">12425 12277 0,'0'0'0,"-21"0"16,-1 0-16,1 0 16,0 21-1,0-21-15,0 0 16,0 0-16,-1 0 0,44 0 94,-1 0-94,0 0 15,0 0-15,21 0 0,-20 0 16,20 0-16,0 0 0,-21 0 0,22 0 15,-1 0-15,0 0 0,1 0 16,-1 0-16,0 0 0,1 0 0,-22 0 16,21 0-16,1 0 0,-1 0 0,0 0 15,1 0-15,-22 0 0,21 0 16,-21 0-16,0 0 0,1 0 0,-1 0 16,-42 0 62,-1 0-78,1-21 15,0 21 1,0 0-16,0 0 0</inkml:trace>
  <inkml:trace contextRef="#ctx0" brushRef="#br1" timeOffset="169348.28">12192 12404 0,'-42'0'15,"42"21"1,21-21 31,0 0-47,0 0 0,0 0 0,22 0 15,-22 0-15,21 0 0,0 0 16,-20 0-16,20 0 0,0 0 0,22 0 16,-22 0-16,0 0 0,1 0 0,-1 0 15,22 0-15,-22 0 0,0 0 16,1 0-16,-1 0 0,21 0 0,-20 0 16,-1 0-16,0 0 0,1 0 0,-22 0 15,21 0-15,-21 0 0,1 0 16,-1 0-16,0 0 0,0 0 0,0 0 15,-42 0 48,0 0-47,0 0-16,0 0 0,-1 0 15,1 0-15,0-21 0,0 21 16,0 0-16,0 0 0</inkml:trace>
  <inkml:trace contextRef="#ctx0" brushRef="#br1" timeOffset="169800.01">12255 12340 0,'22'21'31,"-1"-21"-31,0 0 15,0 0-15,21 0 0,-20 0 0,20 0 16,-21 0-16,21 0 0,1 0 16,-22 0-16,21 0 0,1 0 0,-1 0 15,-21 0-15,21 0 0,1 0 0,-1 0 16,-21 0-16,22 0 0,-1 0 16,-21 0-16,21 0 0,-20 0 0,-1 0 15,0 0-15,0 0 0,0 0 16,-42 0 31,0 0-32,0 0-15,0 0 0,-1 0 16,1 0-16,0 0 0</inkml:trace>
  <inkml:trace contextRef="#ctx0" brushRef="#br1" timeOffset="170168.81">12382 12552 0,'43'0'15,"-22"0"-15,0 0 16,0 0-16,22 0 0,-22 0 0,21 0 16,0 0-16,1 0 0,-22 0 15,21-21-15,1 21 0,-1 0 0,0 0 16,22 0-16,-22-21 0,0 21 0,1 0 16,-22 0-16,21 0 0,1 0 15,-22-22-15,0 22 0,0 0 16,0 0-16,0 0 0,1 0 0,-22-21 47</inkml:trace>
  <inkml:trace contextRef="#ctx0" brushRef="#br1" timeOffset="179499.15">2498 3874 0,'0'21'16,"0"0"-1,0 0-15,0 0 0,0 0 16,0 1-16,-22-1 15,22 21-15,0-21 0,0 0 16,0 1-16,0-1 0,0 0 16,0 0-16,0 0 0,0 0 0,0 1 15,22-22 1,-1 0 0,0 0-16,21 0 0,1-22 0,20 1 15,1 0-15,-1 0 0,1 0 16,-1-22-16,22 1 0,-1 0 0,-20 21 15,21-22-15,20 1 16,-20 0-16,0 20 0,-1-20 0,1 21 0,-21 0 16,-1 0-16,-21-1 0,1 1 15,-22 21-15,0 0 0,0 0 16,-21-21-16,21 21 0,-21 21 47,0 0-32</inkml:trace>
  <inkml:trace contextRef="#ctx0" brushRef="#br1" timeOffset="182908.41">3810 5059 0,'0'-21'0,"0"0"31,0 42 16,0 0-47,0 0 16,0 0-16,0 0 0,0 1 0,0-1 16,0 0-16,0 0 0,0 0 15,0 0-15,0 1 0,0-1 0,0 0 16,0 0-1,0 0-15,21-21 16,0 0 0,0 0-16,22-21 0,-22 21 15,21-21-15,-21 0 0,22 0 0,-1-1 16,0 1-16,1 0 0,-1-21 16,0 21-16,1-1 0,-1-20 0,0 21 15,-20 0-15,20 0 0,-21-1 16,-21 1-16,0 0 0,21 0 0,-21 0 15,0 0-15,0-1 32,-21 22-17</inkml:trace>
  <inkml:trace contextRef="#ctx0" brushRef="#br1" timeOffset="185268.05">3852 6414 0,'0'0'0,"0"-22"16,0 1-16,0 0 0,0 0 0,-21 0 16,21 0-16,0-1 0,0 1 15,0 0-15,0 0 16,21 21 15,-21 21-31,0 0 16,0 0-16,0 1 0,0-1 15,0 0-15,0 21 0,0-21 0,0 22 16,0-22-16,0 0 0,0 21 0,0-20 16,0-1-16,0 0 0,0 0 15,0 0-15,21 0 16,1-21-16,20 0 15,-21 0-15,21-21 0,22 0 0,-22 0 16,22 0-16,-1 0 0,22-22 0,-22 22 16,22-21-16,-21 21 0,-1-22 15,1 22-15,-22 0 0,0 0 0,1-22 16,-22 43-16,0-21 0,0 0 16,0 21-16,-21-21 0,-21 21 31,0 0-16,0 21-15,21 0 16,0 0 0,0 1-16</inkml:trace>
  <inkml:trace contextRef="#ctx0" brushRef="#br1" timeOffset="187067.54">12213 12425 0,'21'0'79,"0"0"-79,1 0 15,20 0-15,0 0 0,1 0 0,-1 0 16,0 0-16,1 0 0,-1 0 15,21 0-15,-20 0 0,-1 0 0,0 0 16,1 0-16,-1 0 0,0 0 16,-20 0-16,20-21 0,-21 21 0,0 0 15,0 0-15,-42 0 63,0 0-63,0 0 0,0 21 15,0-21-15,-22 0 0,22 0 16,0 0-16,0 0 0,0 0 0,-1 0 16,1 0-16,-21 0 0,21 21 15,0-21-15,-1 0 0,1 0 0,0 21 16,-21-21-16,21 0 0,-1 0 0,1 0 16,0 21-16</inkml:trace>
  <inkml:trace contextRef="#ctx0" brushRef="#br1" timeOffset="187327.96">12277 12552 0,'-22'0'16,"44"0"15,-1 0-31,0 0 0,21 0 16,-21 0-16,22 0 0,-1 0 0,0 0 15,22 0-15,-22 0 0,1 0 16,-1 0-16,-21 0 0,21 0 15,1 0-15,-22 0 0,21 0 0,-21 0 16,1 0-16,-1 0 0,0 0 16,0 0-16,0 0 15,0-21-15,-21 0 32,0-1-17</inkml:trace>
  <inkml:trace contextRef="#ctx0" brushRef="#br1" timeOffset="194387.85">6265 3874 0,'-21'0'62,"0"0"-46,0 0-1,0 0-15,21 21 16,-22-21-16,1 0 16,0 0-16,0 0 15,0 0-15,0 0 0,-1 0 16,1 0-16,0 0 16,0 0-16,0 0 15,0 0-15,-1 0 0,1 0 16,21-21-1,-21 21-15,0 0 0,21-22 0,-21 1 16,0 21-16,-1-21 16,1 21-16,21-21 0,-21 21 15,0-21-15,0 0 0,0 21 16,21-22-16,-22 22 0,22-21 16,-21 21-16,0-21 0,21 0 15,-21 21-15,0-21 0,21 0 0,-21 21 16,21-22-16,0 1 15,0 0-15,0 0 16,0 0-16,-22 0 16,22-1-16,0 1 15,0 0-15,0 0 16,0 0-16,0 0 0,0-1 0,0 1 16,0 0-16,0 0 0,0 0 15,0 0-15,0-1 16,0 1-16,0 0 0,0 0 15,0 0-15,0 0 16,0-1-16,0 1 0,22 21 16,-22-21-16,0 0 0,21 0 15,0 0-15,0-1 16,0 1-16,0 21 16,-21-21-16,22 0 0,-1 21 15,0-21-15,0 21 0,0-21 16,0 21-16,1 0 15,-1-22-15,0 22 0,0 0 16,0 0-16,0 0 0,1-21 16,-1 21-16,0 0 0,0 0 0,0 0 15,0 0-15,1 0 0,-1 0 16,0 0-16,0 0 0,0 0 16,0 0-16,1 0 0,-1 0 15,0 0-15,0 0 16,0 0-16,0 21 15,1 1-15,-1-22 16,0 21-16,0-21 16,-21 21-16,21-21 0,0 21 15,1 0-15,-1-21 16,-21 21-16,0 1 0,21-22 16,-21 21-16,21-21 0,-21 21 0,21-21 15,-21 21-15,21 0 16,1 0-16,-22 1 15,21-1-15,-21 0 16,21 0-16,-21 0 0,0 0 16,21 1-16,-21-1 15,21 0-15,-21 0 16,0 0-16,0 0 0,21 1 16,-21-1-16,0 0 15,0 0-15,0 0 0,0 0 16,0 1-16,0-1 15,0 0-15,0 0 16,22 0 0,-22 0-16,0 1 15,0-1-15,0 0 16,0 0 0,-22-21-1,22 21-15,0 0 16,-21-21-16,0 22 15,0-22-15,21 21 0,-21-21 16,0 0-16,21 21 0,-22-21 16,1 0-16,0 21 0,0-21 0,0 21 15,0-21-15,-1 21 16,1-21-16,0 0 0,0 0 0,0 22 16,0-22-16,-1 0 15,1 0-15,0 0 16,0 0-16,0 0 0,0 0 15,-1 0-15,1 0 0,0 0 16,0 0 0,0 0-16,0 0 0,-1 0 15,1 0 1,0 0 15,0 0-15,21-22 15,0 1-31,0 0 0,0 0 16</inkml:trace>
  <inkml:trace contextRef="#ctx0" brushRef="#br1" timeOffset="196875.43">8742 3471 0,'21'0'31,"0"0"-16,0 0 1,0 0-16,1 0 16,-1 0-16,0 0 15,0 22-15,0-22 0,0 0 0,1 0 16,-1 21-16,0-21 0,0 0 16,21 21-16,-20-21 0,-1 0 0,21 21 15,-21-21-15,22 21 0,-22-21 0,21 0 16,-21 21-16,22-21 0,-22 0 15,21 0-15,0 22 0,1-22 16,-1 0-16,0 0 0,22 21 16,-22-21-16,22 0 0,-1 21 0,1-21 15,-1 0-15,1 21 0,-1 0 0,1-21 16,-1 21-16,1-21 0,-1 22 16,1-22-16,-22 21 0,22-21 0,-1 0 15,1 21-15,-22-21 0,21 21 16,1-21-16,-22 21 0,22-21 0,-1 0 15,-20 21-15,20-21 0,-21 0 0,22 22 16,-22-22-16,1 0 0,20 21 16,-21-21-16,1 21 0,-1-21 0,0 0 15,1 21-15,-1-21 0,22 0 16,-22 0-16,0 21 0,22-21 16,-22 0-16,22 0 0,-1 0 0,1 0 15,-1 21-15,1-21 0,-1 0 16,1 0-16,-22 0 0,21 0 0,1 0 15,-22 22-15,22-22 0,-22 0 16,22 0-16,-22 0 0,21 0 0,-20 0 16,20 0-16,1 0 0,-1 0 15,1 0-15,-1 0 0,1 0 0,-1 0 16,22 0-16,-22 0 0,-20 0 0,20 0 16,1 0-16,-22 0 0,0 0 15,22 0-15,-22 0 0,1 0 16,20 0-16,-21 0 0,1-22 15,20 22-15,-20 0 0,20 0 0,-21 0 16,22 0-16,-22 0 0,22 0 16,-1 0-16,-20 0 0,20-21 0,1 21 15,-22 0-15,21 0 0,-20 0 0,20 0 16,-20 0-16,-1 0 0,0-21 16,22 21-16,-22-21 0,0 21 0,22 0 15,-22 0-15,1-21 0,-1 21 0,21 0 16,-20 0-16,-1-21 0,0 21 15,1 0-15,-1 0 0,0-22 0,1 22 16,-1 0-16,0 0 16,1-21-16,-1 21 0,-21 0 0,0-21 15,22 21-15,-22 0 0,0 0 0,0-21 16,0 21-16,1 0 16,-1-21-16,0 21 0,0-21 15,0-1 1,0 1-1,-21 0 17,-21 21-32,0 0 0,0 0 15,0 0-15,0 0 16,-1 0-16,1 0 16,0 0-16,0 0 0,0 0 15,0 0 1,-1 0-16,1 0 15,42 0 48,1 0-63,-1 0 0,0 0 16,0 0-16,0 0 15,0 0-15,1 0 0,-1 0 16,0 0-16,0 0 0,0 0 15,0-21-15,1 21 0,-1 0 0,0 0 16,0 0-16,0 0 31,-21 21 16,0 0-47,0 0 16,-21 1-16,0-1 0,0-21 15,21 42-15,-21-21 0,-1 0 0,1 1 16,0-1-16,0 21 0,0-21 16,21 0-16,-21 1 0,-1 20 0,1-21 15,0 0-15,21 0 0,0 1 16,-21-1-16,0 0 0,21 0 16,0 0-16,0-42 46,0 0-30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1T02:15:52.6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3916 3302 0,'0'-21'15,"0"0"32,0 0-31,0-1-16,0 1 0,0 0 15,0 0-15,0 0 0,0 0 16,-21-1-16,21 1 0,0 0 16,-22 21-16,1-21 0,0 21 15,0 0-15,-21-21 0,20 21 0,1 0 16,-21 0-16,21 0 0,-22 21 15,1 0-15,21 0 0,-21 0 0,-1 22 16,1-1-16,21 0 0,-22 1 16,22 20-16,0-20 0,0 20 15,0-21-15,21 1 0,0-1 16,0 0-16,0 1 0,0-1 16,0-21-16,21 0 0,0 1 0,0-1 15,0 0-15,1-21 0,20 0 0,-21 0 16,21 0-16,1 0 0,-1 0 15,0-21-15,1 0 0,-1 21 0,0-43 16,1 22-16,-1 0 0,-21-21 16,22-1-16,-1 22 0,-21-21 0,21-22 15,-20 22-15,-1 0 0,-21-1 16,0 1-16,0 0 0,21 20 0,-21-20 16,0 21-16,0 0 0,0 42 46,-21 21-46,21 1 0,0-1 0,0 0 16,0 1-16,0-1 0,0 0 0,0 1 16,0-1-16,0 0 0,0 1 15,0-22-15,0 0 0,0 21 0,21-21 16,0 1-16,0-1 16,0 0-16,1-21 0,-1 0 0,0 0 15,0 0-15,21 0 0,-20 0 16</inkml:trace>
  <inkml:trace contextRef="#ctx0" brushRef="#br0" timeOffset="544.67">4995 3387 0,'0'0'0,"21"-43"16,1 1-16,-1 0 0,-21 21 16,0-1-16,0-20 0,0 21 0,-21 0 15,-1 0-15,1 21 16,-21 0-16,0 0 0,-1 0 0,1 0 15,0 21-15,-1 0 0,1 0 16,0 0-16,-1 22 0,1-1 0,21 0 16,-22 1-16,22-1 0,-21 0 15,21 1-15,21-1 0,-21 0 16,21 1-16,0-1 0,0-21 0,0 21 16,0-20-16,21-1 0,0 0 15,21 0-15,-21-21 0,1 0 16,20 0-16,0 0 0,1 0 15,-1 0-15,0-21 0,1 0 0,-1 0 16,0-1-16,1 1 0,-1-21 16,-21 0-16,21 20 0,-20-41 0,-1 21 15,0-1-15,0-20 0,-21-1 0,0 22 16,21-22-16,-21 1 0,0 21 16,0-1-16,21-20 0,-21 20 15,0 22-15,0-21 0,0 21 16,0 0-16,0-1 0,-21 44 15,0-1 1,21 0-16,0 21 0,-21 1 0,0-1 16,21 21-16,-21-20 0,21 20 15,0 1-15,0-1 0,0-20 0,0 20 16,0-21-16,0 1 0,0-1 0,0-21 16,0 22-16,0-22 0,0 0 15,21 0-15,0 0 0,0 0 0,0-21 16,0 0-16,22 22 0,-22-22 15,21 0-15,-21 0 0,22 0 0,-1 0 16,0-22-16,1 22 0,-1-21 16</inkml:trace>
  <inkml:trace contextRef="#ctx0" brushRef="#br0" timeOffset="1065.38">6011 3196 0,'0'0'0,"0"-21"0,-148-21 31,127 42-31,0 0 16,-22 21-16,22 0 0,-21 0 0,0 0 15,20 22-15,1-1 0,-21 0 16,21 1-16,0-1 0,-1 0 16,1 1-16,21-1 0,0-21 0,0 22 15,0-22-15,0 21 0,0-21 16,0 0-16,21 1 0,22-1 15,-22-21-15,0 0 0,21 0 16,-20 0-16,20 0 0,0 0 0,1-21 16,-22-1-16,21 1 0,0 0 0,-20 0 15,20-21-15,0-1 0,-21 1 16,1 0-16,20-1 0,-21-20 0,0-1 16,0 22-16,1-22 15,-1 1-15,0 21 0,-21-22 0,0 22 16,21-1-16,-21 1 0,21 0 15,-21 21-15,0-1 0,0 1 0,0 0 16,-21 21 0,0 21-16,0 0 0,0 22 15,21-1-15,-22-21 0,1 43 0,0-22 16,21 22-16,-21-1 0,21 1 16,-21-1-16,21 1 0,0-22 0,-21 21 15,21-20-15,0-1 0,0 0 16,0 1-16,0-22 0,0 0 15,0 21-15,21-20 0,0-1 16,0-21-16,0 0 0,0 0 16,22 0-16,-22 0 0,21 0 0,1-21 15,-1 21-15</inkml:trace>
  <inkml:trace contextRef="#ctx0" brushRef="#br0" timeOffset="1328.22">7281 2985 0,'-42'0'31,"21"21"-31,0 0 16,-1 0-16,1 21 0,0 1 16,0-1-16,0 22 0,0-22 0,-1 0 15,22 22-15,0-22 0,-21 0 0,21 1 16,0-22-16,0 21 0,0-21 15,0 22-15,0-22 0,0 0 0,21 0 16,1-21-16,20 21 0,-21-21 16,21 0-16,-20 0 0,20 0 0,0 0 15,1-21-15,-1 0 0,0 0 0,1 0 16</inkml:trace>
  <inkml:trace contextRef="#ctx0" brushRef="#br0" timeOffset="1616.77">7895 2963 0,'21'-21'0,"-42"42"0,63-63 0,-20 21 16,-1 21-16,0 0 0,0 0 15,0 0-15,22 0 0,-22 21 0,21-21 16,-21 21-16,22 0 0,-1 22 16,0-22-16,-21 21 0,22-21 0,-22 22 15,21-1-15,-21 0 0,-21 22 0,0-22 16,0 1-16,0-22 0,0 21 15,0 0-15,-21 1 0,0-22 0,0 0 16,0 0-16,-22 22 0,22-22 16,-21-21-16,21 21 0,-22 0 15,22-21-15,0 0 0,0 0 0,21 21 16,0-42 0,42 0-16,-21 21 0,1-42 15,-1 20-15,21 1 0</inkml:trace>
  <inkml:trace contextRef="#ctx0" brushRef="#br0" timeOffset="2144.94">9144 3239 0,'0'0'0,"42"0"31,-21 0-15,1 0-16,20 0 0,0 0 16,1 0-16,-1 0 0,21 0 0,-20 0 15,20 0-15,1 0 0,-22 0 16,43 0-16,-22 0 0,1 0 0,-1-22 16,1 1-16,-1 21 0,1-21 0,-1 21 15,1-21-15,-22 0 16,0 21-16,-20-21 0,-1 21 0,0 0 15,-21-22-15,-21 22 16,-22 0-16,22-21 0,-21 21 16,-22 0-16,22 0 0,-21 0 0,-1 0 15,22 0-15,-1 0 0,22 0 16,-21 0-16,63 0 31,0 0-31,22 0 16,-1 0-16,0 0 0,1 0 0,-1 21 15,-21-21-15,21 0 16,-20 22-16,-1-22 0,0 21 0,0 0 16,-21 0-16,0 0 0,0 0 0,0 1 15,0-1-15,-21 21 0,0-21 16,-22 0-16,22 22 0,-21-22 0,0 0 16,20 21-16,-20-20 0,0-1 15,21 0-15,-22 0 0,22-21 0,0 21 16,0-21-16,0 0 0</inkml:trace>
  <inkml:trace contextRef="#ctx0" brushRef="#br0" timeOffset="2808.41">11917 3027 0,'0'0'0,"21"0"16,0 0 0,0-21-16,22 0 0,-22-1 0,0 22 15,21-21-15,1 0 0,-22-21 16,21 21-16,-21-1 0,0 1 0,1-21 16,-1 21-16,-21 0 0,0-1 15,0 1-15,-21 0 0,-1 0 0,1 21 16,-21 0-16,0 0 15,-1 0-15,-20 0 0,20 0 0,1 0 0,-21 21 16,20 0-16,22 0 0,-21-21 16,21 22-16,-1 20 0,22-21 15,0 0-15,0 0 0,0 1 0,0-1 16,22 21-16,-1-21 0,21 0 16,-21 22-16,22-22 0,-1 0 0,21 21 15,-20-20-15,-1 20 0,22-21 16,-22 21-16,-21-20 0,21 20 0,-20 0 15,-1-21-15,-21 22 0,0-22 0,0 0 16,-21 21-16,-22-20 0,-20-1 16,-1 0-16,1 0 0,-22-21 15,22 21-15,-22-21 0,21 0 0,1 0 16,-1 0-16,1 0 0,-1 0 16,22 0-16,0 0 0,21-21 0,-1 0 15,1 0-15,21 0 0,-21-1 16,21 1-16,0-21 0,0 21 0,21-22 15,0 22-15,22-21 0,-22 0 0,21-1 16,1 22-16,20-21 0,1-1 16,-1 22-16,1 0 0,20-21 0</inkml:trace>
  <inkml:trace contextRef="#ctx0" brushRef="#br0" timeOffset="3046.27">12594 2688 0,'0'0'0,"0"64"31,0-22-31,0-21 0,0 22 0,0-22 16,0 21-16,0 0 0,-21 1 0,21-1 15,0 0-15,0 22 0,-21-22 16,21 1-16,-21-1 0,21 0 0,0 1 16,0-22-16,0 21 0,0-21 15,0 0-15,0 1 0,0-1 0,0 0 16,21-21 15,-21-21-31</inkml:trace>
  <inkml:trace contextRef="#ctx0" brushRef="#br0" timeOffset="3548.2">12255 3260 0,'0'0'0,"22"-43"31,-1 22-31,0 21 0,0 0 16,21-21-16,-20 21 0,20-21 0,0 21 16,1-21-16,-1 21 0,0-21 0,22 21 15,-22-22-15,22 1 16,-22 21-16,21-21 0,-20 21 0,20 0 16,-42-21-16,22 21 0,-22 0 0,0 0 15,-42 21 1,0 0-16,0 0 15,-1 1-15,1-1 0,0 0 16,-21 21-16,21 1 0,-1-22 0,1 21 16,0-21-16,21 22 0,0-22 0,0 0 15,-21 0-15,21 0 16,0 0-16,0 1 0,0-1 0,21-21 0,0 0 16,0 0-16,1 0 15,20 0-15,0 0 0,-21 0 0,22 0 16,-1-21-16,0-1 0,1 1 0,-1 0 15,0 0-15,-20 0 0,20-22 16,-21 22-16,0-21 0,-21 0 0,0 20 16,0-20-16,0 21 0,0-21 15,-21 20-15,0 1 0,0 0 0,-22 0 16,22 0-16,-21 21 0,0 0 0,-1 0 16,22 0-16,-21 0 0,-1 0 15,22 21-15,-21-21 0,21 21 0,0 0 16,21 0-16,0 1 15,0-1-15,42-21 16,-21 0-16,21 21 0,1-21 0,-1 0 16,0 0-16</inkml:trace>
  <inkml:trace contextRef="#ctx0" brushRef="#br0" timeOffset="3953.07">13568 3027 0,'0'0'0,"42"-42"31,-42 20-31,21 22 0,0 0 16,1 0-16,-1 0 0,21 0 0,-21 22 15,0-22-15,1 21 0,-1 0 0,0 0 16,0 0-16,0 0 0,-21 22 15,21-22-15,-21 0 0,0 21 0,0-20 16,0 20-16,-21-21 0,0 0 16,0 0-16,0 1 0,0-1 0,-1 0 15,1 0-15,0-21 0,0 0 16,21-21 0,0 0-1,0 0-15,0-1 16,21 1-16,-21 0 0,21-21 0,0 21 15,1-1-15,-1-20 0,0 21 0,21 0 16,-21 0-16,1-1 0,-1 1 16,21 0-16,-21 21 0,0-21 0,1 0 15,-1 21-15,0 0 0,0 0 16</inkml:trace>
  <inkml:trace contextRef="#ctx0" brushRef="#br0" timeOffset="4264.24">14287 3323 0,'0'0'0,"22"0"16,-1 0-16,21 0 0,-21 0 0,0 0 15,22 0-15,-22 0 0,21-21 16,-21 0-16,22 21 0,-22-21 0,0 0 16,0-1-16,0 1 0,1-21 0,-22 21 15,0 0-15,0-1 0,0 1 16,0 0-16,0 0 0,0 0 15,-22 21-15,-20 0 0,21 0 16,-21 0-16,20 21 0,-20 0 0,0 0 16,21 0-16,-22 22 0,22-22 15,-21 21-15,21-21 0,-1 22 16,22-1-16,0-21 0,0 22 0,0-22 16,0 0-16,22 0 0,-1 0 0,0 0 15,21-21-15,-21 0 0,22 0 16,-22 0-16,21 0 0,1 0 0,-1-21 15</inkml:trace>
  <inkml:trace contextRef="#ctx0" brushRef="#br0" timeOffset="4648.72">16214 2582 0,'21'0'0,"-42"0"0,42-21 0,0 21 16,-21 21-1,0 1-15,0-1 0,0 21 16,-21-21-16,21 43 0,-21-22 16,-1 0-16,22 1 0,-21-1 0,0 0 15,0 22-15,0-43 0,21 21 0,-21 1 16,-1-1-16,1-21 0,21 0 16,0 1-16,-21-1 0,0 0 15,42-42 1,0 0-16,0-1 15,1 1-15,20 0 0</inkml:trace>
  <inkml:trace contextRef="#ctx0" brushRef="#br0" timeOffset="5296.77">16552 2540 0,'0'-42'0,"0"84"0,0-105 0,0 105 31,-21-21-31,21 21 0,-21 22 15,0-22-15,0 22 0,21-22 16,-22 22-16,1-22 0,0 0 0,21 22 16,-21-22-16,0 0 0,21 1 15,-21-1-15,21-21 0,0 0 0,0 22 16,0-22-16,0 0 16,21-42-1,0 0 1,-21 0-16,21-1 0,0 1 15,0 0-15,1-21 0,-1 21 0,0-1 16,0-20-16,0 0 0,-21 21 0,21-1 16,1 1-16,-22 0 0,0 0 15,0 0-15,0 42 16,0 0 0,0 0-16,0 0 0,0 1 0,21 20 15,-21-21-15,0 0 0,0 22 0,21-22 16,-21 0-16,21 21 15,-21-21-15,21 1 0,0-1 0,-21 0 16,22-21-16,-1 21 0,0-21 16,0 0-16,21 0 0,-20 0 0,-1 0 15,21 0-15,0-21 0,-20 21 16,20-21-16,0 0 0,-21-1 0,22 1 16,-1 0-16,-21-21 0,22 21 0,-22-1 15,0-20-15,0 21 0,-21 0 16,0-22-16,0 22 0,0 0 0,0 0 15,-21 21 1,0 0-16,-22 21 0,22 0 0,0 0 16,0 1-16,-21-1 0,20 0 0,22 21 15,0-21-15,0 22 0,0-22 16,0 0-16,0 0 0,0 22 16,22-22-16,-1-21 0,0 21 15,21 0-15,1-21 0,-22 0 0,42 0 16,-20 0-16,-1 0 0,0 0 15,1 0-15,20-21 0,-42 0 0,22 0 16,-1-1-16,-21 1 0,0-21 0,-21 21 16</inkml:trace>
  <inkml:trace contextRef="#ctx0" brushRef="#br0" timeOffset="5492.65">16044 2900 0,'0'0'0,"-63"21"0,20 0 0,22-21 16,-21 21-16,63-21 31,0 0-31,22 0 16,20 0-16,1-21 0,20 0 0,-20 0 15,20 0-15,1 0 0</inkml:trace>
  <inkml:trace contextRef="#ctx0" brushRef="#br0" timeOffset="6001.37">18457 2582 0,'21'-21'15,"-42"42"-15,64-63 0,-22 42 0,0-21 16,0 21-16,0 0 0,0 0 16,1 0-16,-1 0 0,21 21 15,-21 0-15,0 22 0,22-1 0,-22 0 16,0 1-16,0-1 0,-21 0 15,0 1-15,21 20 0,-21-21 0,0 1 16,0-1-16,0 0 0,0 1 16,0-22-16,0 21 0,-21-21 0,21 1 15,-21-22-15,21 21 0,0-42 32,0-1-17,0 1-15,21-21 0,0 21 16,-21 0-16,22-22 0,-1 1 0,-21 0 15,21-22-15,0 22 0,-21-22 16,21 1-16,0-1 0,1 1 0,-1-1 16,0 1-16,0 20 0,0 1 15,-21 21-15,21 0 0,-21 0 0,22-1 16,-1 44 0,0-1-16,-21 0 0,21 0 15,-21 21-15,0 1 0,21-1 0,-21 22 16</inkml:trace>
  <inkml:trace contextRef="#ctx0" brushRef="#br0" timeOffset="7657.55">19579 3217 0,'0'0'0,"42"-21"0,-20 21 0,-1-21 15,0 0-15,21 0 0,-21 0 0,1-1 16,-1-20-16,0 21 0,-21-21 15,0-1-15,0 1 0,0 0 0,0-1 16,0 1-16,0 0 0,-21-1 16,0 22-16,-22 0 0,22 0 15,-21 21-15,21 0 0,-22 0 16,1 21-16,0 0 0,-22 0 0,22 22 16,-1-1-16,1 0 0,0 1 15,-1-1-15,22 0 0,-21 1 0,42-1 16,-21-21-16,21 21 0,0 1 15,0-22-15,0 21 0,21-21 0,0 1 16,0-1-16,0-21 0,22 0 0,-22 0 16,21 0-16,1 0 0,-1 0 15,0 0-15,-21-21 0,22-1 0,-1 1 16,0 0-16,-20-21 0,20 21 16,-21-22-16,21 1 0,-20 0 15,-1-1-15,0 1 0,0 0 16,-21-1-16,0 1 0,21 0 0,-21-1 15,0 22-15,0 42 16,0 0 0,-21 1-16,21 20 0,-21 0 0,0 1 15,21-1-15,0 0 0,-21-21 16,21 22-16,0-1 0,0-21 0,0 22 16,0-22-16,21 21 0,-21-21 15,21 0-15,21-21 0,-21 22 0,1-22 16,20 0-16,-21 0 0,21 0 15,1 0-15,-22-22 0,21 1 16,-21 0-16,22 0 0,-22 0 16,21-22-16,-21 1 0,22 0 0,-22-1 15,21 1-15,-21-21 0,1-1 0,-1 1 16,0-22-16,0 21 0,-21 1 16,0-1-16,0 22 0,21 0 0,-21 21 15,0-1-15,-21 44 16,0-1-16,0 42 15,0-20-15,-1 20 0,1 1 16,0-1-16,0 1 0,0-1 0,0 1 16,21-22-16,0 0 15,0 22-15,0-22 0,0 0 0,0-20 16,0 20-16,0-21 0,0 21 0,42-20 16,-21-22-16,0 21 0,0-21 15,1 0-15,20 0 0,0 0 0,-21 0 16,22-21-16,-22-1 0,21 1 15,1 0-15,-22 0 0,21 0 0,-21-22 16,22 22-16,-22-21 0,0 0 16,0-1-16,0 1 0,0 21 15,-21-22-15,0 22 0,0 0 0,22 0 16,-22 42 0,-22 0-16,22 22 15,-21-22-15,21 0 16,-21 21-16,21-21 0,-21 22 0,21-22 15,0 0-15,0 0 0,0 0 16,0 1-16,0-1 0,0 0 0,21 0 16,0 0-16,0-21 0,1 0 15,-1 0-15,0 0 0,21 0 0,-21 0 16,22 0-16,-22-21 0,0 0 0,21 21 16,-20-21-16,20 0 0,-21-22 15,0 22-15,0 0 0,1-21 0,20 20 16,-42 1-16,21-21 0,0 21 15,-21 0-15,0-1 0,0 44 32,0-1-32,0 0 15,-21-21-15,0 42 0,21-21 0,0 1 16,-21-1-16,0 0 0,21 0 16,0 0-16,0 0 0,0 1 0,0-1 15,0 0-15,0 0 0,0 0 16,21 0-16,0-21 0,0 0 0,0 22 15,22-22-15,-1 0 0,0 0 0,1 0 16,-1 0-16,0-22 0,22 1 16,-22 0-16,0 21 0,1-21 0,-1 0 15,0 0-15,1-1 0,-22-20 16,0 21-16,0 0 0,0 0 16,-21-22-16,0 22 0,0 0 15,0 0-15,0 0 0,-21-1 16,0 22-16,0 0 0,0 0 15,0 0-15,-1 22 0,1-1 16,0 0-16,0 0 0,0 0 0,0 0 16,-1 22-16,1-22 0,0 0 15,21 0-15,0 22 0,0-22 0,0 0 16,0 0-16,0 21 0,0-20 16,21-1-16,0 0 15,22-21-15,-22 0 0,21 0 0,1 0 0,-1 0 16,0 0-16,1 0 15,-1-21-15,0 0 0,1-1 0,-1 1 16,21 0-16,-20-21 0,-1 21 16,22-22-16,-22 22 0,0-21 0,1-1 15,-1 22-15,-21-21 0,0 0 16,0-1-16,-21 22 0,0 0 0,0 0 16,0 0-16,-21 21 15,0 0-15,0 0 0,0 0 0,0 0 16,-22 21-16,43 0 0,-21 21 0,21-21 15,0 1-15,0 20 16,0-21-16,0 21 0,21-20 0,0 20 16,1-21-16,-1 21 0,0-20 15,21-1-15,-21 21 0,1-21 0,-1 0 16,0 1-16,-21-1 0,0 0 16,-21-21-16,-22 0 15,22 0-15,-21 0 0,21 0 0,-22 0 16,1 0-16,0-21 0,-1 0 15,1 21-15,0-22 0,-1 1 0,1 21 16</inkml:trace>
  <inkml:trace contextRef="#ctx0" brushRef="#br0" timeOffset="8200.62">12488 4551 0,'0'0'0,"0"-21"16,0 0 0,0-1-16,0 44 31,0 20-15,0-21-16,0 0 0,0 22 0,0-1 15,-21 0-15,0-21 0,0 22 16,21-1-16,0 0 0,-21 1 0,-1-22 15,22 0-15,0 0 0,0 0 16,0 1-16,0-1 0,0-42 16,0-1-1,0 1-15,22 0 16</inkml:trace>
  <inkml:trace contextRef="#ctx0" brushRef="#br0" timeOffset="8500.45">12658 4191 0,'0'0'0,"-22"0"16,1 0-1,21 21 17,21-21-17,1-21 1,-1 21-1,-21-21-15,0 0 16,-21 21 0,-1 0-16,1 0 15,0 21 1,21 0-16,-21 0 0,21 0 0,0 1 16,0-1-16,0 0 0,0 0 15,0 0-15,21 0 0,0 1 0,0-22 16</inkml:trace>
  <inkml:trace contextRef="#ctx0" brushRef="#br0" timeOffset="8952.12">12996 4551 0,'0'0'16,"0"21"-16,0 0 0,-21 0 0,0 1 15,21-1-15,-21 0 0,21 0 16,0 0-16,0 0 0,0 1 15,-21 20-15,21-21 0,0 0 0,-22 0 16,22 1-16,0-1 0,0 0 16,0 0-16,0 0 15,-21-21-15,21-21 32,0 0-32,0 0 0,0 0 0,0-1 15,0-20-15,0 21 0,21-21 16,1 20-16,-1-20 0,0 21 0,0-21 15,21-1-15,1 1 0,-1 0 0,0 20 16,22-20-16,-22 42 0,1-21 16,-1 21-16,21 0 0,-20 0 0,-22 21 15,21 0-15,-21 22 0,1-22 16,-1 21-16,-21-21 0,0 22 0,0-1 16,0 0-16,0 1 0,-21-1 15,-1-21-15,1 21 0,0-20 16,0 20-16,0-21 0,0 0 0,-1 0 15,22 1-15,22-22 32,-1 0-32,0-22 0,0 1 0,0 0 15,0-21-15,22 21 0,-22-1 16</inkml:trace>
  <inkml:trace contextRef="#ctx0" brushRef="#br0" timeOffset="9316.41">14012 4509 0,'43'-22'0,"-86"44"0,107-65 0,-22 22 15,-63 21 1,0 0 0,0 0-16,-22 0 0,22 21 0,-21 0 15,-1-21-15,22 22 0,-21-1 16,21-21-16,0 21 0,-1 0 0,1 0 16,0-21-16,21 21 0,0 1 15,0-1-15,0 0 0,21-21 16,0 21-16,1 0 0,20-21 0,-21 21 15,21-21-15,1 22 0,-1-22 16,0 21-16,-20 0 0,20-21 0,-21 21 16,21 0-16,-20 0 15,-22 1-15,0-1 0,0 0 16,-22 0-16,1-21 0,0 21 0,-21-21 0,-1 0 16,1 21-16,0-21 15,-1 0-15,1 0 0,0 0 0,21 0 16,-22 0-16,22 0 0,0 0 0,0 0 15,21-21-15,0 0 16,0 0-16,0 0 0,21 0 16,21-1-16,-21-20 0,1 21 15,20 0-15</inkml:trace>
  <inkml:trace contextRef="#ctx0" brushRef="#br0" timeOffset="9520.31">14541 4551 0,'0'0'0,"0"63"16,0-41 0,0-1-16,-21 0 0,0 0 0,0 0 15,21 22-15,-21-22 0,0 0 0,21 21 16,0-21-16,0 1 0,-22-1 16,22 0-16,0 0 0,0-42 31,0 0-16,22 0-15</inkml:trace>
  <inkml:trace contextRef="#ctx0" brushRef="#br0" timeOffset="9692.31">14499 4403 0,'0'0'0,"0"-21"16,0-1-16,-21 1 0,21 0 15,-21 21-15,21-21 0,-21 21 16,21 21-1,0 0-15,0 0 16,21 1-16,0-1 0,0 0 16,21 0-16,-20 0 15,-1 0-15,0 1 0</inkml:trace>
  <inkml:trace contextRef="#ctx0" brushRef="#br0" timeOffset="10189.02">15367 4572 0,'21'-21'0,"-42"42"0,42-63 16,-21 21-16,0-1 0,-21 1 0,0 0 15,0 0-15,-22 0 0,22 21 16,0 0-16,-21 0 0,-1 0 0,22 0 16,-21 0-16,-1 21 0,1 0 15,0 0-15,-1 0 0,1 22 16,21-22-16,-21 21 0,20 1 0,1-22 15,0 21-15,21 0 0,0 1 16,0-1-16,0-21 0,0 22 0,0-22 16,0 0-16,0 0 0,21 0 0,0-21 15,1 0-15,-1 0 0,21 0 16,0 0-16,1-21 0,-1 0 0,0-21 16,1 20-16,20-20 0,-20 0 15,-1-1-15,0 1 0,1 0 16,-1-1-16,0-20 0,-21-1 0,22 22 0,-22-21 15,21-1-15,-21 22 16,1-22-16,-22 22 0,0 21 0,0 0 16,0-1-16,-22 44 15,1-1-15,0 21 0,0 0 16,-21 1-16,20 20 0,1-20 16,-21 20-16,21-21 0,0 1 0,-1 20 15,1-20-15,21-1 0,0 0 0,0 1 16,0-1-16,0 0 0,0-21 15,0 1-15,21-1 0,1 0 0,-1 0 16,0-21-16,0 0 0,21 0 16,-20 0-16,-1 0 0,21-21 0,0 0 15</inkml:trace>
  <inkml:trace contextRef="#ctx0" brushRef="#br0" timeOffset="10529.86">15833 4657 0,'0'0'0,"21"0"16,0-21 0,0 21-1,0-22-15,-21 1 0,21 21 16,1-21-16,-22 0 0,21 0 16,-21 0-16,0-1 15,0 1-15,0 0 0,0 0 16,-21 21-1,-1 0-15,1 0 0,0 21 0,0 0 16,-21 0-16,20 1 0,1 20 16,-21-21-16,21 21 0,0 1 0,-1-1 15,1-21-15,0 22 0,21-1 0,0-21 16,0 21-16,0-20 0,0-1 16,0 0-16,0 0 0,21 0 0,0 0 15,1-21-15,-1 0 0,21 0 16,-21 0-16,22 0 0,-1 0 0,0-21 15,1 0-15,-1 0 0,21 0 16</inkml:trace>
  <inkml:trace contextRef="#ctx0" brushRef="#br0" timeOffset="10772.67">17145 4064 0,'0'0'0,"21"-42"0,-21-1 31,-21 65-31,0-22 0,0 42 16,-1-21-16,1 21 0,21 1 16,-21-1-16,0 22 0,0-22 0,0 0 15,-1 22-15,1-22 0,21 0 0,-21 1 16,0-1-16,21 0 16,-21 1-16,21-22 0,0 21 0,0-21 15,-21 1-15,21-1 0,0 0 16,21-21-16,0 0 15,0 0-15,21-21 0</inkml:trace>
  <inkml:trace contextRef="#ctx0" brushRef="#br0" timeOffset="11408.3">17547 3958 0,'0'-21'0,"0"42"0,-21-42 16,0 21-16,0 21 15,-1 0-15,1 22 0,0-1 16,0 0-16,0 22 0,0-22 0,-1 22 16,22-1-16,-21-20 0,0-1 15,0 21-15,21-20 0,0-1 0,0-21 16,-21 22-16,21-22 0,0 21 16,0-21-16,-21 0 0,21 1 15,21-22 1,0-22-1,0 1-15,0 0 0,0 0 0,1 0 0,-1 0 16,0-1-16,0-20 16,0 21-16,0-21 0,1 20 0,-1 1 15,0 0-15,-21 0 0,21 21 16,0 0 0,-21 21-16,0 0 0,0 0 15,0 1-15,0-1 0,0 0 16,0 0-16,0 0 0,0 0 0,21 1 15,1-1-15,-1 0 0,-21 0 16,42-21-16,-21 21 0,0-21 0,22 0 16,-22 0-16,21 0 0,-21 0 15,22 0-15,-22 0 0,21 0 16,-21 0-16,22-21 0,-22 0 0,21 0 16,-21 0-16,1-1 0,-1 1 15,0-21-15,-21 0 0,21 20 0,-21-20 16,0 0-16,0 21 0,0-22 0,0 22 15,0 0-15,-21 21 16,0 0-16,0 21 0,-1 0 16,1 0-16,0 22 0,21-22 15,0 21-15,0-21 0,0 1 0,0 20 16,0-21-16,0 0 0,21 0 16,0 1-16,1-1 0,20 0 15,-21-21-15,0 21 0,22-21 0,-1 0 16,0 0-16,1 0 0,-22 0 15,21 0-15,0-21 0,-20 21 0,-1-21 16,21 0-16</inkml:trace>
  <inkml:trace contextRef="#ctx0" brushRef="#br0" timeOffset="11628.18">17018 4276 0,'0'0'0,"-106"63"31,127-63-15,0 0-16,22 0 16,-1 0-16,0 0 0,1 0 0,-1-21 15,22 0-15,-1 21 0,1-21 16,-22 0-16</inkml:trace>
  <inkml:trace contextRef="#ctx0" brushRef="#br0" timeOffset="12288.76">19325 4551 0,'42'0'16,"-84"0"-16,106-21 0,-22 0 0,0 21 15,1-22-15,-22 1 0,0 0 0,21 0 16,-21 0-16,-21-22 0,0 22 0,0-21 16,0-22-16,0 22 0,0 0 15,0-1-15,-21 1 0,-21 0 0,21 21 16,-22-1-16,22 1 0,-21 21 16,0 0-16,20 0 0,-20 21 0,0 1 15,-1-1-15,22 21 0,-21-21 16,0 22-16,20-1 0,1 0 15,0 1-15,0-1 0,0 0 0,21 1 16,0-1-16,0-21 0,0 21 16,0-20-16,0-1 0,21 0 0,21 0 15,-21-21-15,22 0 0,-1 21 16,0-21-16,1 0 0,-1 0 0,0 0 16,1-21-16,-22 21 0,21-21 0,1 0 15,-22 0-15,0-1 0,0 1 16,0 0-16,0-21 0,-21 21 0,0-22 15,0 22-15,0-21 0,0-1 16,0 22-16,0 0 0,0 0 0,0 0 16,0 42-1,0 0-15,0 0 16,0 0-16,-21 22 0,21-22 0,0 21 16,0-21-16,0 22 0,0-22 15,0 21-15,0-21 0,21 1 0,1-1 16,-1 0-16,0-21 0,0 21 15,0 0-15,0-21 0,22 0 0,-22 0 16,21 0-16,-21 0 0</inkml:trace>
  <inkml:trace contextRef="#ctx0" brushRef="#br0" timeOffset="12659.99">19960 4487 0,'0'-21'16,"0"42"-16,0-84 0,0 42 0,0-22 0,0 22 15,0-21-15,0 0 0,0-1 16,0 22-16,0-21 0,21 21 15,0-1-15,1 1 0,-1 0 0,0 0 16,0 21-16,0 0 0,0 0 16,1 21-16,-1 0 0,0 0 0,0 1 15,0 20-15,0 0 0,1 1 0,-22-22 16,0 21-16,0 0 0,0-20 16,0 20-16,0 0 0,0-21 0,0 1 15,0-1-15,0 0 0,0 0 16,0 0-16,-22-21 15,22-21 17,0 0-32,0 0 0,0 0 15,0-1-15,0 1 0,0 0 0,22-21 16,-1 21-16,0-22 0,-21 22 16,21 0-16,0 0 0,0 0 0,1-1 15,-1 1-15,0 21 0,0 0 16,21 0-16,-20 0 0,-1 0 0,0 0 15,0 0-15,0 0 0,0 0 16</inkml:trace>
  <inkml:trace contextRef="#ctx0" brushRef="#br0" timeOffset="13057.03">20743 4276 0,'0'-21'16,"0"-1"-16,0 1 0,0 0 15,0 0-15,0 0 0,21 0 0,1-1 16,-1 22-16,0-21 0,0 21 16,0 0-16,0 0 0,22 0 0,-22 0 15,0 21-15,21 1 0,-20 20 16,-1-21-16,0 0 0,0 22 0,-21-1 16,0-21-16,21 21 15,-21-20-15,0 20 0,0-21 0,0 0 16,0 0-16,0 1 0,0-1 0,0 0 15,0 0-15,0-42 47,0 0-47,0 0 16,0-1-16,0 1 0,0 0 0,0 0 16,21 0-16,1-22 0,-1 22 15,-21-21-15,21 21 0,0-22 0,0 22 16,0 0-16,1 0 0,-1 0 15,0 0-15,0 21 0,0 0 16,0 0-16,22 0 0,-22 0 0,21 0 16,1 0-16,-1 0 0</inkml:trace>
  <inkml:trace contextRef="#ctx0" brushRef="#br0" timeOffset="14228.36">22098 4085 0,'0'-21'0,"0"42"0,0-84 0,0 42 0,0-1 16,0 1-16,0 0 0,-21 21 16,21-21-16,-21 21 0,-1 0 15,1 0-15,0 0 16,0 21-16,-21 0 0,20 0 0,-20 22 16,21-22-16,-21 21 0,20 1 15,-20-1-15,21 0 0,-21 1 0,20-1 16,1-21-16,0 21 0,21-20 0,0 20 15,0-21-15,0 0 0,0 0 16,0 1-16,0-1 0,21-21 0,0 0 16,1 21-16,-1-21 0,0 0 15,21 0-15,-21 0 0,22-21 0,-22 0 16,21 21-16,-21-22 0,22-20 16,-22 21-16,0-21 0,0 20 0,22-20 15,-22 0-15,-21-1 0,21 1 16,0 0-16,-21-1 0,21 22 15,-21-21-15,0 21 0,0 42 32,-21 0-32,0 21 0,21-20 15,0 20-15,0 0 0,-21-21 16,21 22-16,0-1 0,0-21 0,0 22 16,0-22-16,0 0 0,21 0 15,-21 0-15,42 0 0,-21 1 0,1-22 16,-1 0-16,21 21 0,-21-21 0,22 0 15,-22 0-15,21 0 0,0 0 16,-20-21-16,20-1 0,-21 1 16,0 0-16,22 0 0,-22-21 15,0-1-15,21 1 0,-21 0 0,1 20 16,-22-20-16,21 0 0,-21 21 16,21-1-16,-21 1 0,-21 42 15,0 1 1,-1-1-16,22 21 0,0-21 15,-21 22-15,21-22 0,-21 0 0,21 0 16,0 21-16,0-20 0,0-1 16,0 0-16,21-21 0,0 21 0,1 0 15,20-21-15,0 0 0,1 21 16,-1-21-16,0 0 0,1 0 16,-1 0-16,0 0 0,-21 0 0,22-21 15,-22 0-15,21 0 0,-21 0 16,1 0-16,-1-22 0,0 22 0,-21-21 15,0-1-15,21 22 0,-21-21 16,0 21-16,0-22 0,0 22 0,0 0 16,0 42 15,-21 0-31,21 1 16,0 20-16,0-21 0,-21 21 0,0 1 15,-1-22-15,22 21 0,-21 1 16,0-1-16,21 0 0,-21 22 0,21-22 15,0 0-15,-21 22 0,21-1 0,-21 1 16,21-22-16,-22 22 0,22 20 16,0-20-16,-21-1 0,21-20 0,-21 20 15,21 1-15,-21-1 0,21 1 0,0 20 16,0-20-16,0-1 0,0 1 16,-21-1-16,21 1 0,-21-1 0,-1 1 15,22-22-15,-21 22 0,0-22 0,21 0 16,-21 1-16,0-22 15,0 21-15,21-21 0,-22 22 0,22-22 16,-21-21-16,21 21 0,-21-21 0,21-21 31,-21 21-31,21-21 0,-21 0 0,21-22 16,-21 22-16,21-21 0,0-1 0,-22-20 16,22 21-16,0-22 0,0 1 15,0-22-15,0 21 0,22-20 0,20 20 16,0-20-16,1 20 0,-1 1 15,21-22-15,-20 21 0,-1 1 0,22-22 16,-22 22-16,0 20 0,-21-20 0,22 21 16,-22-1-16,0 1 15,0 21-15,0 0 0,1-1 0,-22 1 16,0 0-16,21 0 16,0 21-16</inkml:trace>
  <inkml:trace contextRef="#ctx0" brushRef="#br0" timeOffset="14389.59">23537 4847 0,'0'21'0,"0"-42"0,0 64 0,-21-43 31,0 0 16,21 21-32</inkml:trace>
  <inkml:trace contextRef="#ctx0" brushRef="#br0" timeOffset="16212.33">3238 6943 0,'22'0'0,"-44"0"0,65 0 16,-22-21-16,0 21 0,0-22 16,0 22-16,22-21 0,-22 0 0,21 21 15,-21-21-15,22 0 0,-22 0 16,21-1-16,-21 22 0,1-21 16,-22 0-16,0 0 15,0 0-15,-43 21 16,22 0-1,0 0-15,-21 0 0,20 0 0,-20 0 16,21 21-16,-21-21 0,20 0 16,1 21-16,0-21 0,21 21 15,-21-21-15,0 0 375,0 0-343,-1 0-17,1 0 1,0 21-16,0-21 15,21 22-15,-21-22 0,0 21 0,-1-21 16,1 21-16,0 0 0,21 0 16,-21-21-16,0 21 0,21 1 0,-21-22 15,21 21-15,0 0 0,0 0 16,0 0 0,21 0-1,0-21-15,21 22 0,-21-1 0,1-21 16,20 21-16,-21 0 0,21 0 15,1 0-15,-1 22 0,-21-22 16,22 21-16,-22-21 0,0 22 0,0-1 16,-21 0-16,0-20 0,0 20 15,-21-21-15,0 21 0,-22-20 0,22-1 16,-21 0-16,0 0 0,-1-21 16,-20 21-16,20-21 0,1 0 0,0 0 15,21 0-15,-22 0 0,1 0 16,21-21-16,0 21 0,-22-21 0,22 0 15,21 0-15,-21-1 0,0 1 16,21 0-16,0-21 0,0 21 16,0-1-16,0 1 0,0 0 15,21-21-15,21 21 0,-21-22 16,22 22-16,-22 0 0</inkml:trace>
  <inkml:trace contextRef="#ctx0" brushRef="#br0" timeOffset="16422.18">3873 7027 0,'22'0'0,"-44"0"0,44 22 16,-22 20-16,0-21 0,0 0 0,0 22 15,0-22-15,-22 21 0,22-21 16,0 22-16,0-22 0,-21 0 0,21 0 16,-21 0-16,21 0 0,-21 1 15,21-1-15,0 0 16,-21-21-1,21-21 1,0 0-16,0-1 0,0 1 16</inkml:trace>
  <inkml:trace contextRef="#ctx0" brushRef="#br0" timeOffset="16597.07">3895 6816 0,'0'0'0,"-22"0"31,22 21-15,0 0-1,22-21 1,-1 0-16,0 0 0,21 0 16,-21 0-16</inkml:trace>
  <inkml:trace contextRef="#ctx0" brushRef="#br0" timeOffset="17336.72">4403 7006 0,'0'0'0,"0"21"0,21-21 32,0 0-32,0 0 15,0 0-15,0 0 0,1 0 16,20 0-16,-21-21 0,21 0 0,-20 21 15,20-21-15,-21 21 0,0-21 0,0 21 16,1 0-16,-1-21 0,-42 21 31,-1 0-31,1 21 0,-21 0 16,21 0-16,-22 21 0,22-20 0,-21 20 16,0 0-16,-1 1 0,1 20 15,0-21-15,-1 1 0,1-1 16,21 0-16,-22-20 0,22 20 0,-21-21 15,21 0-15,21 0 0,0 1 16,0-44 0,0 1-16,21 0 15,0 0-15,0 0 0,22 0 16,-22-22-16,0 22 0,0-21 0,21 21 16,-20-22-16,-1 22 0,0 0 15,0 0-15,-21 0 0,0 42 16,0 21-1,0-21-15,0 0 0,0 1 16,0 20-16,0-21 0,0 21 16,0-20-16,21-1 0,0 21 15,1-21-15,-22 0 0,42-21 0,-21 22 16,21-1-16,-20-21 0,20 0 0,0 0 16,22 0-16,-22 0 0,0 0 15,22-21-15,-22-1 0,1 1 0,20 0 16,-21-21-16,1 21 0,-1-22 15,0 22-15,1-21 0,-22-1 0,21 1 16,-21 0-16,1-1 0,-1 1 0,-21 21 16,0-21-16,0 20 0,0 1 15,0 0-15,-21 0 0,-1 21 0,1 0 16,-21 0-16,21 21 16,0 0-16,-1 0 0,-20 1 0,21-1 15,0 21-15,0 0 0,-1 1 0,1-22 16,21 21-16,0 1 0,0-1 15,0 0-15,0-21 0,0 22 0,0-22 16,21 0-16,1 0 0,-1 0 0,0-21 16,0 22-16,21-22 0,1 0 15,-1 0-15,0 0 0,22 0 0,-1-22 16,1 1-16,-1 0 0</inkml:trace>
  <inkml:trace contextRef="#ctx0" brushRef="#br0" timeOffset="17572.59">6625 6795 0,'0'0'0,"0"-22"0,-21 1 0,-21 21 15,20 0-15,1 0 0,0 21 16,0 1-16,-21-1 0,20 21 16,1-21-16,0 22 0,0-1 0,0 0 15,0 1-15,-1-1 0,1 0 16,21 1-16,0-1 0,0 0 15,0 1-15,0-22 0,0 21 0,0-21 16,21 0-16,22 1 0,-22-22 0,21 0 16,-21 0-16,22 0 0,-1 0 15,22 0-15,-22-22 0,21 1 0</inkml:trace>
  <inkml:trace contextRef="#ctx0" brushRef="#br0" timeOffset="17841.43">7154 6646 0,'0'0'0,"0"-21"0,21 0 16,1 21-16,20 0 0,-21 0 15,0 0-15,22 0 0,-22 21 16,21 22-16,0-22 0,1 21 16,-22 0-16,21 1 0,-21-1 0,1 0 15,-1 1-15,-21-1 0,0 0 16,0 1-16,0-1 0,0 0 0,-21 1 15,-1-1-15,1 0 0,-21-20 0,21 20 16,-22-21-16,1 0 0,21 0 16,0 1-16,-22-22 0,43-22 31,22 22-31,20-21 0</inkml:trace>
  <inkml:trace contextRef="#ctx0" brushRef="#br0" timeOffset="18284.59">8213 7006 0,'21'0'32,"0"0"-32,0 0 0,21 0 15,1 0-15,-1 0 0,0 0 0,1 0 16,-1 0-16,0 0 0,22 0 15,-22 0-15,1 0 0,20 0 16,-21 0-16,1-21 0,-1 21 0,0 0 16,-20 0-16,20-21 0,-21 0 15,-21 0 1,-21-1-16,0 22 0,-22 0 16,22-21-16,-21 21 0,0-21 15,-1 21-15,22 0 0,-21 0 0,21 0 16,-1 0-16,1 0 0,42 0 31,22 0-31,-22 0 16,0 0-16,21 21 0,-20-21 15,20 21-15,-21-21 0,0 22 16,0-1-16,-21 0 0,0 0 16,0 0-16,0 0 0,-42 1 15,21 20-15,0-21 0,-22 0 0,1 0 16,0 22-16,21-22 0,-22 0 0,1 0 15,21 0-15,0 1 0,-1-22 16,1 0-16</inkml:trace>
  <inkml:trace contextRef="#ctx0" brushRef="#br0" timeOffset="18873.3">10626 6879 0,'0'0'0,"0"-21"15,0 0-15,0 0 16,21 0-16,0-1 0,21-20 16,-21 0-16,1-1 0,20 1 0,-21-21 15,21 20-15,-20-20 0,20 20 16,-21 1-16,0 0 0,-21-1 0,0 22 15,21 0-15,-21 0 0,0 0 16,-21 21-16,0 21 16,0 0-16,0 0 0,-22 22 15,22-1-15,0 21 0,0 1 16,0-1-16,21 1 0,0-1 0,0 1 16,0-22-16,0 22 0,0-22 0,0 0 15,0 1-15,0-1 0,0 0 16,21 1-16,-21-22 0,0 21 0,0-21 15,0 1-15,0-1 0,-21 0 16,0-21-16,-1 0 0,1 0 16,0 0-16,-21 0 0,21 0 0,-1 0 15,-20-21-15,21 0 0,0-1 16,0 1-16,-1 0 0,22 0 0,-21 0 16,21-22-16,0 22 0,21-21 15,1 21-15,-1-22 0,21 1 16</inkml:trace>
  <inkml:trace contextRef="#ctx0" brushRef="#br0" timeOffset="19077.18">11176 6435 0,'63'-43'16,"-126"86"-16,169-107 0,-64 43 0,0 21 0,-20-21 15,-1 21-15,0 0 0,0 21 16,-21 21-16,0-20 0,0 20 16,0 0-16,0 1 0,0 20 0,0-21 15,0 1-15,0-1 0,0 0 16,0 1-16,0-1 0,-21-21 0,21 22 15,-21-22-15,21 0 0,0 21 16,0-21-16,-21 1 16,21-1-16,0-42 15,21 21 1</inkml:trace>
  <inkml:trace contextRef="#ctx0" brushRef="#br0" timeOffset="19229.09">11134 6879 0,'0'-21'0,"0"42"0,-22-42 0,44 0 16,-1 21-16,0 0 16,21 0-16,1 0 0,-1 0 0,0-21 15,22 0-15,-1 21 16,1 0-16,-1-22 0,22 22 0,0-21 16,-1 0-16,1 21 0,21-21 0</inkml:trace>
  <inkml:trace contextRef="#ctx0" brushRef="#br0" timeOffset="19444.97">13166 6498 0,'-22'0'15,"1"21"-15,0 1 16,0-1-16,0 0 0,0 21 0,-1-21 16,22 22-16,-21-1 15,0-21-15,21 22 0,-21-22 0,21 21 16,0-21-16,0 22 0,-21-22 0,21 0 15,0 0-15,-21 0 0,21 0 16,0 1-16,0-1 16,21-21-16,0 0 15,21 0-15,1-21 0</inkml:trace>
  <inkml:trace contextRef="#ctx0" brushRef="#br0" timeOffset="19796.77">13801 6583 0,'0'-21'0,"0"42"0,0-63 0,0 20 0,0 1 16,-22 21 0,1 0-16,-21 0 0,21 21 15,-22-21-15,1 22 0,0-1 16,-1 0-16,22 0 0,-21 0 0,21-21 16,0 21-16,21 1 0,0-1 0,0 0 15,0 0-15,21-21 0,21 21 16,-21-21-16,22 21 0,-22-21 0,21 22 15,0-22-15,1 21 0,-22-21 16,21 21-16,-21 0 0,22-21 0,-22 21 16,0 0-16,0-21 0,-21 22 0,0-1 15,0 0-15,-21 0 16,-21-21-16,21 21 0,-22-21 16,22 0-16,-21 21 0,-1 1 0,1-22 15,0 0-15,21 0 0,-1 0 16,-20 0-16,21 0 0,21-22 15,0 1-15,0 0 16,0 0-16,21 0 16</inkml:trace>
  <inkml:trace contextRef="#ctx0" brushRef="#br0" timeOffset="20001.65">13102 6287 0,'0'0'0,"-21"0"0,0 0 15,21-22-15,21 22 47,0 0-47,0 0 0,0 0 16</inkml:trace>
  <inkml:trace contextRef="#ctx0" brushRef="#br0" timeOffset="21228.79">15219 6456 0,'0'0'0,"0"-21"0,0 0 15,0-1-15,-21-20 0,21 21 0,0 0 16,-22 0-16,1 21 0,21-22 0,0 44 31,0-1-31,-21 21 0,21 0 16,0 1-16,0 20 0,0-20 15,0 20-15,0 1 0,-21-22 0,21 21 16,0-20-16,0-1 0,-21 0 0,21 1 16,0-1-16,0-21 15,0 0-15,0 1 0,0-1 0,21-21 16,0 0-16,0 0 0,0 0 15,22 0-15,-1 0 0,0 0 16,1-21-16,-1-1 0,0 1 0,1-21 16,-1 21-16,0-22 0,1 22 15,-1-42-15,0 20 0,-20-20 0,-1-1 16,21 1-16,-21-1 0,0 1 0,-21-1 16,22 1-16,-22 21 0,21-1 15,-21 1-15,0 0 0,0 20 0,0 1 16,0 42-1,0 1-15,0-1 16,-21 21-16,21 0 0,-22 22 0,1-1 16,21 1-16,-21-1 0,21 1 15,-21-1-15,21-20 0,0 20 0,0-20 16,0-1-16,0 0 0,0 1 16,0-22-16,0 0 0,21 0 0,0 0 15,0-21-15,22 0 0,-22 0 0,21 0 16,-21 0-16,22 0 0,-1 0 15,0 0-15,1-21 0,-1 0 0,0 0 16,22 0-16,-22-22 0,1 1 0,-1 21 16,0-22-16,1-20 0,-22 21 15,21-1-15,-42 1 0,21 21 16,-21-22-16,0 22 0,0 0 16,-21 21-16,0 21 15,0 0-15,0 1 0,-1-1 0,22 0 16,-21 0-16,21 21 0,0-20 15,0 20-15,0-21 0,0 21 0,21-20 16,-21 20-16,22-21 0,-1 0 16,21 0-16,-21 1 0,0-1 0,1 0 15,-22 0-15,21 0 0,-42-21 32,-1 0-32,1 0 15,0 0-15,0-21 0,0 21 16,-22-21-16,22 21 0,0-21 15,0 0-15,0 21 0,0 0 0,21-22 16,-22 22-16,22 22 31,0-1-31,22-21 0,-1 21 16,0-21-16,0 0 0,21 0 16,1 21-16,-1-21 0,-21 0 0,22 0 15,-1 0-15,0 0 0,1 0 0,-1 0 16,21-21-16,-20 21 0,-1-21 15,0 0-15,-20 21 0,20-22 0,0 1 16,-21 0-16,1 0 0,-1 0 16,0-22-16,-21 22 0,21-21 15,-21 0-15,0-1 0,0 22 0,0-21 16,0-1-16,0 22 0,0 0 16,-21 21-16,0 0 15,0 21-15,-1 0 0,22 22 16,-21-22-16,0 21 0,0 1 0,21-1 15,-21 0-15,21-21 0,-21 22 0,21-22 16,0 21-16,0-21 0,0 1 16,0-1-16,0 0 0,21-21 0,21 21 15,0-21-15,1 21 0,-1-21 16,22 0-16,-1 0 0,1 0 16,-1 0-16,1-21 0,-1 21 0</inkml:trace>
  <inkml:trace contextRef="#ctx0" brushRef="#br0" timeOffset="21730.12">18161 6583 0,'0'0'0,"0"-42"0,0 20 16,0-20-16,0 21 0,0 0 0,-21 0 15,0-1-15,-1 1 0,1 0 16,0 21-16,0 0 0,-21 0 0,-1 0 16,1 21-16,0 0 0,-1 1 15,1-1-15,0 21 0,-22-21 16,22 22-16,-1-1 0,1-21 0,0 21 15,21 1-15,-1-22 0,22 21 16,0-21-16,0 22 0,0-22 0,22 0 16,-1 0-16,21 0 0,-21 1 0,22-22 15,-1 0-15,0 0 0,22 0 16,-22 0-16,0 0 0,1 0 0,-1 0 16,0-22-16,1 1 0,20 0 0,-20 0 15,-1-21-15,0-1 0,22 1 16,-22-22-16,0 22 0,1-21 0,-1-1 15,-21 1-15,22-1 16,-22 1-16,0-1 0,0 22 0,0-1 0,-21 1 16,21 0-16,-21-1 15,0 22-15,0 0 0,-21 42 16,0 0-16,0 22 16,0-1-16,0 0 0,-1 1 15,1 20-15,21 1 0,0-1 0,-21 1 16,21 20-16,0-41 0,0 20 15,0-20-15,21 20 0,0-21 0,22-20 16,-22 20-16,21-21 0,1 0 0,-1 0 16,0-21-16,22 0 15,-1 0-15,1 0 0,-1 0 0,1 0 16,20 0-16,-20-21 0,21 21 16,-1-21-16,-20-21 0,-1 21 0</inkml:trace>
  <inkml:trace contextRef="#ctx0" brushRef="#br0" timeOffset="22272.81">14668 7811 0,'0'-22'31</inkml:trace>
  <inkml:trace contextRef="#ctx0" brushRef="#br0" timeOffset="24260.55">14711 7832 0,'0'0'16,"0"-21"-16,0-1 0,21 1 0,-21 0 16,0 0-16,0 0 15,0 0-15,0-1 0,-21 22 16,0-21-16,-1 21 15,1 0-15,-21 0 0,21 0 0,-22 21 16,22 1-16,-21-1 0,0 0 16,-1 21-16,1-21 0,0 43 0,20-22 15,-20 22-15,21-22 0,0 22 16,0-1-16,21 1 0,0-22 0,0 21 16,0-20-16,0-1 0,0 0 15,21-20-15,21 20 0,-21-21 0,22 0 16,-1 0-16,-21-21 0,43 0 0,-22 0 15,0 0-15,1 0 0,-1 0 16,0 0-16,1 0 0,-1-21 0,0 21 16,1-21-16,-1 0 0,-21 0 15,21-22-15,1 22 0,-1 0 16,-21-21-16,0-1 0,1 22 0,20-21 16,-42 0-16,21-1 0,-21 22 15,21-21-15,-21 21 0,0-22 0,0 22 16,0 0-16,0 42 31,-21-21-31,0 21 0,21 0 16,-21 1-16,21-1 0,0 0 15,-21 21-15,21-21 0,-22 1 0,22-1 16,0 21-16,0-21 0,0 0 0,0 22 16,0-22-16,0 0 15,0 0-15,0 0 0,0 1 0,0-1 16,0 0-16,0 0 0,22-21 15,-1 0-15,0 0 0,0 0 16,0 0-16,0 0 0,22 0 0,-22 0 16,21-21-16,-21 0 0,22 0 15,-22-1-15,21 1 0,-21 0 0,1 0 16,-1 0-16,21-22 0,-42 1 0,21 21 16,-21-21-16,0-1 0,0 1 15,0 0-15,0 20 0,-21-20 0,0 0 16,0 21-16,-22-1 0,22 1 15,-21 21-15,0 0 0,-1 0 16,1 0-16,0 0 0,-22 0 0,22 21 16,21 1-16,-22 20 0,1 0 15,21 1-15,0-1 0,-1 0 0,1 1 16,21-1-16,0 0 0,0 1 0,0-22 16,0 21-16,0-21 0,21 22 15,22-22-15,-22 0 0,21 0 0,1-21 16,-1 21-16,0-21 0,22 0 15,-22 0-15,22 0 0,-22 0 0,21 0 16,-20-21-16,20 21 0,-20-21 0,20 0 16,-21 0-16,1-1 0,-1-20 15,0 21-15,1 0 0,-22-22 16,21 1-16,-42 21 0,21-21 0,-21-1 16,22 22-16,-22 0 0,0 0 15,0 0-15,0-1 0,-22 22 16,1 22-16,0 20 15,0-21-15,0 0 0,21 22 16,-21-22-16,21 21 0,-22 0 0,22-20 16,0 20-16,0-21 0,0 0 15,0 0-15,0 1 0,0-1 0,0 0 16,22 0-16,-1-21 16,0 0-16,0 0 0,21 0 0,-20 0 0,20 0 15,0 0-15,1 0 0,-1 0 16,0 0-16,1-21 0,20 0 15,-21 0-15,22-1 0,-22 1 0,-21-21 16,22 21-16,-22 0 0,0-22 0,0 1 16,0 21-16,-21-22 0,0 22 15,0 0-15,0 0 0,0 0 0,-21 21 32,0 0-32,21 21 0,-21 0 0,0 0 15,0 0-15,21 1 0,0 20 0,0-21 16,0 0-16,0 22 0,0-22 15,0 0-15,0 0 0,0 0 16,0 0-16,21 1 0,0-1 0,0-21 16,0 0-16,0 21 0,22-21 15,-22 0-15,21 0 0,1 0 0,-1 0 16,0 0-16,1-21 0,-1 0 16,0 21-16,1-22 0,-22 1 0,21 0 15,-21-21-15,0 21 0,1-22 0,-1 22 16,0-21-16,-21 21 0,0-22 15,0 22-15,0 0 0,0 0 0,0 42 32,-21 0-32,0 0 0,-1 0 15,22 22-15,-21-22 0,0 0 0,21 21 16,-21-20-16,21 20 16,-21-21-16,21 0 0,-21 0 0,21 1 15,0-1-15,0 0 0,0-42 47,21 0-31,0-1-16,-21 1 0,21 0 15,0-21-15,0 21 0,1-22 0,-1 1 16,0 21-16,21-22 0,1 1 16,-1 0-16,0-1 0,1 22 15,-22 0-15,21 0 0,-21 21 0,-21 21 16,0 0-1,0 0-15,0 22 0,0-22 0,0 21 16,-21 1-16,0-22 0,21 21 16,0-21-16,-21 22 0,21-22 0,0 21 15,0-21-15,0 0 0,0 1 0,0-1 16,21 0-16,0-21 0,0 0 16,0 0-16,22 0 0,-1 0 0,0 0 15,1 0-15,-1-21 0,0 21 0,-20-21 16,20-1-16,-21 1 0,21 0 15,-20-21-15,-1-1 0,0 22 16,0-42-16,0 20 0,0 1 16,1-21-16,-1 20 0,0 1 0,0-22 15,0 22-15,0 0 0,1-1 0,-22 1 16,0 21-16,21-21 0,0 20 16,-21 44-1,-21 20-15,0-21 16,-1 21-16,1 1 0,21-1 15,-21 0-15,0 22 0,0-22 0,0 22 16,21-22-16,0 22 0,-22-22 16,22 0-16,0 1 0,0-22 0,0 21 15,0-21-15,0 0 0,0 1 0,0-1 16,22 0-16,-1-21 16,0 0-16,0 0 0,0 0 0,0 0 15,1 0-15,-1 0 0,0-21 0,0 21 16,0-21-16,0-1 0</inkml:trace>
  <inkml:trace contextRef="#ctx0" brushRef="#br0" timeOffset="24452.64">17822 8022 0,'0'0'0,"-42"0"0,-22 0 31,107 0-16,-22 0-15,0 0 16,21 0-16,1 0 0,-1 0 16,0 0-16,22-21 0,-22 0 0,22 21 15,-1-21-15,1 0 0,-1-1 16</inkml:trace>
  <inkml:trace contextRef="#ctx0" brushRef="#br0" timeOffset="24797.15">19262 7557 0,'0'0'16,"0"-22"-16,0 1 0,0 0 15,-22 21 1,22 21-16,0 0 16,0 22-16,-21-22 0,21 21 15,-21-21-15,21 22 0,0-1 16,0 0-16,-21 1 0,0-1 0,21 0 16,-21 1-16,21-1 0,-22 0 0,22-20 15,-21 20-15,21-21 0,0 0 16,0 0-16,0 1 0,0-1 0,0 0 15,0-42 17</inkml:trace>
  <inkml:trace contextRef="#ctx0" brushRef="#br0" timeOffset="25426.8">18690 7832 0,'21'0'16,"22"0"0,-22 0-16,21 0 0,0 0 15,22 0-15,-22 0 0,22-21 0,-1 21 16,22 0-16,-22-22 0,22 22 16,0-21-16,-1 0 0,1 0 0,-21 21 15,-1-42-15,1 20 0,-22 1 0,0 0 16,1-21-16,-43-1 0,0 22 15,0-21-15,0 0 0,0 20 16,0 1-16,-22 0 0,-20 0 16,21 21-16,0 0 0,0 0 0,-1 21 15,1 0-15,0 0 0,0 22 0,0-1 16,21 0-16,0 1 0,0-1 16,0 0-16,-21 22 0,21-22 0,0 1 15,0-1-15,0 0 0,0 1 16,0-1-16,0 0 0,0 1 0,0-22 15,0 0-15,0 21 0,0-21 0,0 1 16,0-1-16,0-42 47,0-1-47,0 1 0,0 0 0,21 0 16,0-21-16,0 20 0,0-20 0,0 0 15,22 21-15,-1-22 0,-21 22 16,22-21-16,-1 21 0,0-1 0,1 1 15,-1 21-15,-21 0 0,21 0 16,-20 0-16,-1 0 0,0 21 0,0 1 16,-21-1-16,0 0 0,0 0 0,0 21 15,0-20-15,0 20 0,0-21 16,0 21-16,0-20 0,-21-1 0,0 0 16,21 0-16,-21 0 0,21 0 15,0 1-15,-22-1 16,22 0-16,22-21 31,-1-21-31,0 0 0,0-1 16,0 1-16</inkml:trace>
  <inkml:trace contextRef="#ctx0" brushRef="#br0" timeOffset="25816.57">20553 7916 0,'-21'22'0,"-1"-22"0,22 21 15,0 0-15,0 0 16,22 0 0,-1-21-16,0 0 15,0 0-15,0 0 0,22 0 0,-22 0 16,21-21-16,-21 21 0,22-21 16,-22 0-16,0 21 0,21-21 0,-21-1 15,1 1-15,-22 0 0,21 0 16,-21 0-16,0 0 0,0-1 15,0 1-15,-21 21 0,-1 0 16,-20 0-16,21 0 0,-21 0 16,-1 0-16,1 21 0,0 1 0,-1-1 15,1 21-15,21-21 0,-22 22 16,22-22-16,0 21 0,0-21 16,0 22-16,21-22 0,0 21 0,0-21 15,0 0-15,0 1 0,21-1 0,0 0 16,21-21-16,-20 21 0,20-21 15,0 0-15,1 0 0,-1 0 0,0 0 16,1 0-16,-1 0 0,0-21 16,1 0-16,-1 0 0,0-1 15,1 1-15,-1 0 0</inkml:trace>
  <inkml:trace contextRef="#ctx0" brushRef="#br0" timeOffset="26968.35">21992 7366 0,'0'0'0,"0"-21"0,0 0 0,0 0 15,0-1-15,0 1 16,0 42 0,0 1-1,0-1-15,21 21 0,-21 0 0,21 1 16,1-1-16,-22 22 0,21-22 0,0 21 16,-21-20-16,21 20 0,0-20 15,-21 20-15,21-21 0,-21 22 0,22-22 16,-22 1-16,0-1 0,0-21 15,0 21-15,0-20 0,0-1 0,0 0 16,0-42 15,0 0-31,0-1 0,0 1 0,0-21 16,0 0-16,0-1 0,0 1 16,21-22-16,0 22 0,-21 0 15,21-22-15,0 22 0,0-22 0,1 1 16,-1-1-16,21 22 0,-21-21 15,0-1-15,1 22 0,20-1 0,-21 1 16,0 21-16,-21 0 0,21 0 16,1 21-16,-22 21 15,0 0-15,21 0 0,-21 21 16,0 1-16,0-22 0,0 21 0,0 1 16</inkml:trace>
  <inkml:trace contextRef="#ctx0" brushRef="#br0" timeOffset="28537.18">22902 8107 0,'0'0'15,"21"0"-15,1 0 0,-1 0 0,0 0 16,0-21-16,-21 0 16,21-1-16,-21 1 0,0 0 0,21-21 15,-21 21-15,0-22 0,22 22 0,-22-21 16,0 21-16,0-22 0,0 1 15,0 21-15,-22-22 0,1 22 0,0-21 16,-21 42-16,21-21 0,-1 21 16,-20 0-16,0 0 0,-1 21 0,1 0 15,0 0-15,-1 0 0,1 22 16,21-22-16,-21 21 0,20 1 16,-20-1-16,21 0 0,21 1 0,0-1 15,0 0-15,0 1 0,0-1 16,0 0-16,0-21 0,21 1 0,0-1 15,0 0-15,1 0 0,20-21 0,-21 0 16,0 0-16,22 0 0,-22 0 16,21 0-16,-21-21 0,22 0 0,-1 0 15,-21-1-15,21-20 0,-20 21 16,20-21-16,-21-1 0,21 22 0,-20-21 16,-1-1-16,0 1 0,-21 0 15,21-1-15,-21 22 0,21-21 16,-21 21-16,0 0 0,-21 21 31,0 21-31,0 0 0,21 0 16,-21 21-16,-1-20 0,1 20 15,21-21-15,0 21 0,0 1 0,0-22 16,0 21-16,0 1 0,0-22 0,0 0 16,0 21-16,21-21 0,1 1 15,-1-22-15,0 21 0,0-21 16,0 0-16,22 0 0,-22 0 0,21 0 15,-21 0-15,22-21 0,-1-1 0,-21 1 16,21 0-16,-20 0 0,-1-21 16,21-1-16,-21 22 0,0-21 15,1-1-15,-1-20 0,-21 21 0,21-1 16,-21-20-16,21 20 0,-21 1 16,0-21-16,0 20 0,0 1 0,0 21 15,0 0-15,0-1 0,-21 22 16,0 22-16,21 20 15,-21-21-15,-1 21 0,1 1 0,21-1 16,-21 0-16,21 1 0,-21 20 16,21-20-16,0-1 0,0 0 15,0 1-15,0-1 0,0 0 0,0 1 16,0-22-16,0 21 0,21-21 16,0 0-16,0 1 0,1-22 0,20 21 15,-21-21-15,0 0 0,0 0 16,22 0-16,-22 0 0,21-21 0,-21-1 15,1 1-15,-1 0 0,21-21 0,-21 21 16,0-22-16,1 1 0,-1 21 16,-21-22-16,21 22 0,0-21 0,0 21 15,-21 0-15,0-1 0,0 44 32,0-1-17,-21-21-15,0 42 16,21-21-16,-21 0 0,21 1 0,0-1 15,0 21-15,0-21 0,0 0 16,0 1-16,0-1 0,0 0 16,21 0-16,0-21 0,0 0 0,22 0 15,-22 0-15,0 0 0,21 0 16,-21 0-16,1 0 0,20-21 0,-21 0 16,0 0-16,0-1 0,1 1 15,-22 0-15,21-21 0,0 21 0,-21-1 16,0-20-16,21 21 0,-21 0 0,21 0 15,-21-1-15,0 44 32,-21-1-17,0 0-15,21 0 0,0 0 16,-21 22-16,21-22 0,-21 21 0,21-21 16,0 0-16,0 22 0,0-22 15,0 0-15,0 0 0,0 0 0,0 1 16,21-1-16,0-21 0,0 21 0,0-21 15,0 21-15,1-21 0,20 0 16,-21 0-16,21 0 0,-20 0 0,-1-21 16,21 0-16,-21 0 0,0-1 15,1 1-15,-1 0 0,0 0 0,0 0 16,-21 0-16,0-1 0,0 1 16,-21 21-1,0 0-15,0 21 16,21 1-16,-22-1 15,1 0-15,21 0 0,0 0 16,0 0 0,21-21-1,1 0-15,-1 0 0,0 0 0,0 0 16,0-21 0,0 21-16,1-21 0,-1 0 0,-21 0 0,21 0 15,0-1-15,0 1 0,0-21 16,1 21-16,-1 0 0,0-1 15,0-20-15,0 21 0,0 21 16,1 0-16,-22 21 16,0 0-16,0 0 15,0 1-15,-22 20 0,1-21 16,0 21-16,0-20 0,21 20 0,-21-21 16,0 0-16,-1 0 0,1 1 0,0-1 15,0 0-15,0 0 16,0-21-16,-1 0 0,1 0 15,0 0-15,0 0 16,0 0-16</inkml:trace>
  <inkml:trace contextRef="#ctx0" brushRef="#br0" timeOffset="29089.26">13949 9483 0,'0'0'0,"21"-21"0,0 21 0,-21-22 15,0 1-15,0 42 32,0 22-32,0-1 0,-21 22 15,21-1-15,-21 1 0,21-1 16,-21 1-16,21 20 0,0-20 0,-22-1 16,22 22-16,-21-22 0,0 22 0,0-21 15,0-1-15,21 1 0,-21-1 16,-1 1-16,1-22 0,0 21 0,0-20 15,0-1-15,21-21 0,0 22 16,0-22-16,0 0 0,-21 0 16,21-42-1,0 0-15,0 0 16,21-22-16,-21 1 0,0 0 0</inkml:trace>
  <inkml:trace contextRef="#ctx0" brushRef="#br0" timeOffset="29389.08">13589 10012 0,'0'-64'0,"0"128"0,0-212 0,0 84 16,0-20-16,0 20 0,0 1 0,0-1 16,21 1-16,0 20 0,0-20 0,22 42 15,-1-22-15,0 22 16,1 0-16,-1 0 0,22 21 0,-1 0 16,1 21-16,20 0 0,-41 21 15,20 1-15,1-1 0,-43 0 0,21 22 16,-21-22-16,-21 22 0,0-22 0,-21 22 15,-21-22-15,21 0 0,-22-21 16,-20 22-16,20-22 0,1 0 0,0 0 16,-1 0-16,22-21 0,-21 0 15,21 0-15,0 0 16,21-21 0,21 0-1,0 21-15,0 0 0,21-21 16,-20 0-16,20 21 0,0 0 0,1-21 15</inkml:trace>
  <inkml:trace contextRef="#ctx0" brushRef="#br0" timeOffset="29764.87">14584 9800 0,'0'0'16,"0"-21"-16,0 0 0,0 0 0,21 0 15,-21-1-15,21 1 0,-21 0 16,0 0-16,21-21 0,0 20 0,1 1 15,-1 0-15,-21 0 0,21 0 16,0 21-16,0 0 0,22 0 16,-22 0-16,0 0 0,21 21 0,-21 0 15,1 0-15,20 22 0,-21-1 0,0 0 16,-21 1-16,0-22 0,0 21 16,0 0-16,0 1 0,0-22 0,0 0 15,0 0-15,0 0 0,0 1 16,-21-1-16,0-21 15,0 0 1,21-21-16,0-1 16,0 1-16,0 0 0,0 0 0,0-21 15,21 20-15,0-20 0,-21 0 16,21 21-16,0-22 0,1 1 16,-1 0-16,0 20 0,21-20 0,-21 21 15,22 21-15,-22-21 0,21 21 16,-21-21-16,1 21 0,-1 0 0,0 0 15</inkml:trace>
  <inkml:trace contextRef="#ctx0" brushRef="#br0" timeOffset="31260.71">15515 9779 0,'0'0'0,"0"42"32,21-42-1,0-21-31,1 0 0,-1 0 0,0 0 15,0 0-15,0-1 0,22 1 16,-22-21-16,0 21 0,-21-22 0,21 22 16,-21-21-16,21 21 0,-21 0 0,0-1 15,0 1-15,-21 21 16,0 0-16,0 21 16,0 1-16,-1-1 0,1 21 15,0-21-15,0 22 0,0-1 0,21 0 16,0-21-16,-21 22 0,21-1 0,0-21 15,0 22-15,0-22 0,0 0 16,21 0-16,0 0 0,0 0 16,0 1-16,0-22 0,1 0 0,-1 0 15,21 0-15,0 0 0,-20 0 16,20 0-16,0-22 0,22 1 0,-22 21 16,0-21-16,22 0 0,-22-21 15,1 20-15,20-20 0,-21 21 0,-20-21 16,20-1-16,-21 22 0,-21-21 0,0 21 15,0-1-15,0 1 0,0 0 16,-21 21-16,0 0 0,0 0 16,-1 21-16,1 0 0,0 1 15,0-1-15,0 0 0,21 0 16,-21 21-16,21-20 0,0 20 0,0-21 16,0 0-16,0 0 0,21 1 15,0-1-15,0 0 0,0 0 0,-21 0 16,21 0-16,1-21 15,-44 0 1,1 0-16,0 0 16,0 0-16,0-21 0,0 21 15,-1-21-15,-20 0 0,21 21 0,0-21 16,0 0-16,-1 21 0,22 21 47,0 0-47,22 0 0,-1-21 15,0 21-15,21-21 0,-21 0 16,22 21-16,-1-21 0,0 0 0,1 0 16,20 0-16,-20 0 0,20 0 15,-21 0-15,22 0 0,-22-21 0,1 21 16,-1-21-16,0 0 0,-21 21 0,1-21 16,-1 0-16,0-1 0,0-20 15,-21 21-15,0 0 0,0-22 0,0 22 16,0-21-16,0 0 0,0 20 15,0 1-15,0 0 0,-21 0 16,0 21-16,0 0 0,-1 0 16,1 21-16,0 0 0,21 0 15,-21 22-15,21-1 0,-21-21 0,21 22 16,0-1-16,0-21 0,0 21 0,0-20 16,0 20-16,21-21 0,0 0 15,0 0-15,0-21 0,22 22 0,-22-22 16,21 0-16,1 0 0,-22 0 15,21 0-15,0 0 0,-20-22 0,20 22 16,0-21-16,-21 0 0,22 0 0,-22 0 16,21-22-16,-21 22 0,1 0 15,-22-21-15,0-1 0,21 22 16,-21 0-16,0-21 0,0 21 16,-21 42-1,21 0-15,0 0 0,-22 21 16,1-20-16,21-1 0,-21 0 15,21 21-15,0-21 0,0 1 0,0-1 16,0 0-16,0 0 0,21-21 31,0 0-31,1 0 16,-1-21-16,0 0 0,0 21 16,0-21-16,0-1 0,1 1 0,-1 0 15,-21 0-15,21 0 0,0 0 16,0-22-16,0 22 0,-21 0 15,0 0-15,22 21 0,-22 21 32,0 0-32,0 21 0,0-20 15,0-1-15,0 0 0,0 0 0,0 21 16,0-20-16,0-1 0,21 0 16,0 0-16,0-21 15,0 21-15,0-21 0,1 0 0,20 0 16,-21 0-16,21 0 0,-20 0 15,20-21-15,-21 21 0,0-21 0,22 0 16,-22 0-16,0-1 0,0-20 16,0 21-16,0-21 0,1-1 15,-1 1-15,-21 0 0,0-1 0,21 1 16,0 0-16,-21-1 0,0 1 16,0 0-16,0 20 0,0 1 0,0 0 15,0 0-15,0 42 16,0 0-16,-21 0 15,0 22-15,0-22 0,21 21 0,-22 22 16,1-22-16,21 0 0,-21 22 16,21-22-16,0 1 0,0-1 0,0-21 15,0 21-15,0-20 0,0-1 0,0 0 16,21-21-16,0 21 16,1-21-16,-1 0 0,0 0 0,0 0 15,0-21-15,0 21 0,1-21 16,-22 0-16,0-1 0</inkml:trace>
  <inkml:trace contextRef="#ctx0" brushRef="#br0" timeOffset="31421.62">17843 9504 0,'0'0'0,"-21"21"16,21 0-1,21-21-15,1 0 16,-1 0-16,0 0 0,21 0 15,-21 0-15,22 0 0,20 0 0,-20 0 16,20-21-16,1 21 0,-22-21 0,21 0 16</inkml:trace>
  <inkml:trace contextRef="#ctx0" brushRef="#br0" timeOffset="32044.96">19664 9906 0,'0'0'0,"0"-21"16,0 0-16,21 0 0,0-1 15,21 1-15,-20-21 0,-1 21 0,21-22 16,-21 1-16,0 0 0,1-1 16,-1 1-16,0-21 0,-21 20 0,0 1 15,0 0-15,0-1 0,0 1 16,-21 21-16,0 0 0,-22-1 16,22 22-16,-21 0 0,-22 0 0,22 22 15,0-1-15,-22 21 0,22 0 16,-1-20-16,1 41 0,0-21 0,21 1 15,-1 20-15,1-20 0,21-1 0,0 0 16,0 1-16,0-1 0,0 0 16,21-21-16,1 1 0,20-1 0,-21-21 15,21 21-15,1-21 0,20 0 0,-20 0 16,20 0-16,1-21 0,-22 21 16,21-21-16,-20-1 0,-1 1 0,0-21 15,-20 21-15,20-22 16,-21 1-16,-21 0 0,21-1 0,-21 1 15,0 0-15,0-1 0,0 22 0,0-21 16,0 0-16,-21 42 16,0 0-16,0 21 0,21 0 15,0 0-15,-21 0 0,21 22 0,-22-22 16,22 21-16,0 0 0,0 1 16,0-1-16,0 0 0,0-20 0,0 20 15,22-21-15,-22 0 0,21 0 16,0 1-16,0-1 0,0-21 0,0 21 15,1-21-15,-1 0 0,0 0 0,0 0 16,0 0-16,22 0 16</inkml:trace>
  <inkml:trace contextRef="#ctx0" brushRef="#br0" timeOffset="32396.76">20405 9504 0,'0'0'0,"0"-21"0,0 0 0,-22-22 0,22 22 16,0 0-16,0 0 0,0 0 0,0-1 15,22 22 1,-1 0 0,0 0-16,0 22 0,0-1 15,0 0-15,1 0 0,-1 21 0,0 1 16,0-22-16,-21 21 0,0 1 16,21-1-16,-21 0 0,0 1 15,0-22-15,0 0 0,0 21 0,0-21 16,0 1-16,-21-22 15,0-22 1,21 1 0,0 0-16,0 0 0,0-21 15,0 20-15,0-20 0,21 21 0,0-21 16,0 20-16,1-20 0,-1 21 0,0 0 16,21 0-16,-21-1 15,22 1-15,-22 0 0,21 21 0,-21 0 16,22-21-16,-1 21 0,-21 0 0,0 0 15,22 0-15</inkml:trace>
  <inkml:trace contextRef="#ctx0" brushRef="#br0" timeOffset="32792.54">21040 9419 0,'0'-21'0,"0"-21"15,0 21-15,21-1 0,0 22 16,0-21-16,0 21 16,0 0-16,1 0 0,-1 0 15,0 21-15,-21 1 16,21-1-16,0 0 0,-21 21 16,0-21-16,0 22 0,0-22 0,0 21 15,0 1-15,0-22 0,0 21 0,0-21 16,0 22-16,0-22 0,0 0 15,0 0-15,0 0 0,0-42 47,0 0-47,0 0 0,0 0 16,0-1-16,0-20 0,0 21 16,0-21-16,0 20 0,21-20 0,1 21 15,-1-21-15,-21 20 0,21 1 0,0 0 16,0 0-16,0 0 0,22 21 15,-22 0-15,21-21 0,1 21 0,-22 0 16,42 0-16,-20 0 0,-1 0 0</inkml:trace>
  <inkml:trace contextRef="#ctx0" brushRef="#br0" timeOffset="33660.75">22140 9377 0,'0'-21'16,"0"0"-16,0-1 0,-21 1 15,0 0-15,0 21 0,0 0 16,-1 0-16,1 0 0,0 0 16,0 21-16,0-21 0,-22 21 15,22 1-15,-21 20 0,0-21 0,20 0 16,1 22-16,-21-22 0,21 21 16,0 0-16,-1-20 0,22-1 0,0 21 15,0-21-15,0 0 0,0 1 0,0-1 16,22-21-16,-1 21 15,0-21-15,0 0 0,21 0 0,-20 0 16,-1 0-16,21 0 0,-21-21 0,0 0 16,1-1-16,20 1 0,-21 0 15,0 0-15,0 0 0,1-22 0,-1 1 16,0 21-16,0-21 0,0 20 16,0-20-16,1 21 0,-1 0 0,-21 0 15,0 42 1,-21-21-1,21 21-15,0 21 0,-22-21 0,22 1 16,-21-1-16,21 21 0,-21-21 16,21 0-16,0 1 0,0 20 15,0-21-15,0 0 0,0 0 16,21-21-16,0 0 16,1 0-16,-1 0 0,0 0 0,0 0 15,0 0-15,0 0 0,1-21 0,20 21 16,-21-21-16,0 0 0,22 0 15,-1-22-15,-21 22 0,21 0 0,-20-21 16,-1 21-16,0-22 0,0 22 16,0-21-16,-21 21 0,-21 42 31,0-21-31,21 21 0,-21 21 16,0-21-16,-1 1 0,22 20 15,0-21-15,0 0 0,-21 22 0,21-22 16,0 0-16,0 0 0,0 0 15,21-21-15,1 21 0,20-21 0,-21 0 16,21 0-16,1 0 0,-22 0 16,21 0-16,1 0 0,-1 0 0,-21-21 15,21 0-15,1 0 0,-22 0 0,0 0 16,0-22-16,0 1 0,1 21 16,-1-22-16,0 1 0,-21 21 0,0-21 15,21 20-15,-21 1 0,0 42 31,-21 22-31,21-22 0,-21 21 16,21 1-16,0-1 16,-21 21-16,21-20 0,-22 20 0,22 1 15,0-1-15,0-20 0,0 20 16,0-21-16,0 1 0,0 20 0,0-20 16,0-1-16,0-21 0,-21 21 0,0-20 15,0 20-15,0-21 0,-22 21 16,-20-20-16,21-1 0,-22 0 0,-21 0 15,22 0-15,-22 0 0,22 1 0,-22-22 16,22 0-16</inkml:trace>
  <inkml:trace contextRef="#ctx0" brushRef="#br0" timeOffset="34792.91">4318 11345 0,'0'0'0,"21"-21"0,0 0 15,-21 0-15,21 0 0,1 0 0,-1-1 16,-21 1-16,21-21 0,0 21 0,-21 0 15,0-22-15,0 22 0,0 0 16,0 0-16,-21-22 0,21 22 0,-42 0 16,20 0-16,-20 0 0,21 21 15,-21 0-15,-1 0 0,22 0 0,-21 0 16,-1 21-16,22 0 0,-21 0 0,0 22 16,20-22-16,-20 21 0,21 22 15,0-22-15,0 0 0,21 1 16,0-1-16,0 0 0,0 1 0,0-22 15,21 21-15,0-21 0,21-21 16,-21 21-16,22-21 0,-22 0 0,21 0 16,1 0-16,-1-21 0,0 0 15,-21 0-15,22 0 0,-1 0 0,0-1 16,-20 1-16,-1 0 0,21-21 0,-42 21 16,21-1-16,-21 1 0,0 0 15,0 0-15,0 0 16,0 42-1,0 0-15,0 21 0,-21-20 16,21 20-16,0 21 0,0 1 0,0-1 16,0 1-16,0-1 0,21 1 15,0 21-15,1-1 0,-22 1 0,21 0 16,0-1-16,0 1 0,-21 21 0,0-22 16,21 1-16,-21 0 0,0-1 15,0 1-15,0 0 0,-21-1 0,0-20 16,-21 21-16,20-43 0,-20 21 0,21-20 15,-21-22-15,20 21 0,-20-21 16,21-21-16,-21 0 0,20 0 0,-20-21 16,21 0-16,0-21 0,-22-1 0,22 1 15,-21-21-15,21-22 16,-22 21-16,22-20 0,0-1 0,0 0 16,21-20-16,0 20 0,0-21 0,0 0 15,0 22-15,0-22 0,0 21 16,21 0-16,21 1 0,-20-1 0,20 22 15,0-22-15,1 21 0,-1 1 16,0-1-16,22 22 0,-1-21 0</inkml:trace>
  <inkml:trace contextRef="#ctx0" brushRef="#br0" timeOffset="35376.64">4826 11388 0,'0'0'16,"0"21"-16,0 0 0,21-21 15,0 0 1,-21-21-16,21 21 0,1-21 0,-1 0 16,0-22-16,0 22 0,0 0 15,0-21-15,1 20 0,-22-20 0,21 0 16,-21 21-16,0-22 0,0 22 0,0-21 16,0 21-16,0-1 0,-21 1 15,21 0-15,-22 21 0,1 0 0,-21 0 16,21 0-16,0 0 0,-22 21 0,22 0 15,0 22-15,-21-22 0,20 21 16,1 22-16,0-22 0,0 0 16,21 22-16,0-22 0,0 1 0,0-1 15,0 0-15,21 1 0,0-22 16,22 0-16,-22 0 0,21 0 0,0-21 16,1 0-16,-1 0 0,0 0 15,1 0-15,-1 0 0,0-21 0,1 0 16,20 0-16,-20 0 0,-1-22 0,21 1 15,-20 0-15,-1-1 0,0-20 16,1-1-16,-22 22 0,21-22 0,-42 1 16,21-1-16,-21 1 0,22-1 0,-22 1 15,0-1-15,0 22 0,0 0 16,0-1-16,0 22 0,0 42 16,0 1-1,0-1-15,-22 21 0,1 0 0,21 1 16,-21 20-16,21-20 0,0 20 0,0-21 15,-21 22-15,21-1 0,0 1 16,-21-22-16,21 22 0,0-22 0,0 0 16,0 1-16,0-1 0,0-21 0,0 22 15,0-22-15,21-21 0,-21 21 16,21-21-16,0 0 0,0 0 0,1 0 16,-1 0-16,21 0 0,-21-21 15,0 0-15,1-1 0,-22 1 16,0-21-16</inkml:trace>
  <inkml:trace contextRef="#ctx0" brushRef="#br0" timeOffset="35560.53">5503 11028 0,'0'0'0,"-21"0"16,21 21-16,21-21 15,0 0 1,1 21-16,-1-21 0,0 0 15,21 0-15,-21 0 0,22 0 0,-1 0 16,0-21-16,22 0 0,-22 0 0,22 21 16,-22-21-16,22-1 0,-22 1 15</inkml:trace>
  <inkml:trace contextRef="#ctx0" brushRef="#br0" timeOffset="35817.05">6858 10605 0,'-21'0'0,"-85"84"16,85-41-1,0-22-15,-22 21 0,22-21 0,0 22 16,0-1-16,0 0 0,-1 1 0,1-1 16,0 0-16,0 22 0,21-22 15,0 0-15,0 22 0,0-22 0,0-21 16,0 22-16,0-1 0,0-21 15,21 0-15,-21 22 0,21-43 0,0 21 16,22-21-16,-22 0 0,21 0 0,1 0 16,-22 0-16,21-21 0,22 0 15,-22-1-15</inkml:trace>
  <inkml:trace contextRef="#ctx0" brushRef="#br0" timeOffset="36076.39">7408 10668 0,'0'0'16,"0"-42"-16,21 21 0,-21-1 0,22 1 0,-1 21 16,0 0-16,0 0 0,0 21 15,0 1-15,1-1 0,-1 21 16,0 0-16,0-20 0,21 20 0,-20 0 16,-1 1-16,0-1 0,0 0 0,0 1 15,-21-1-15,0 0 0,0 1 16,0-1-16,0 0 0,-21 1 0,-21-1 15,21-21-15,-22 21 0,22-20 0,-21 20 16,-1-21-16,1 0 16,21 0-16,-21-21 0,20 22 0,1-22 15,0 0-15,0 0 0,21-22 16</inkml:trace>
  <inkml:trace contextRef="#ctx0" brushRef="#br0" timeOffset="36664.36">8890 11303 0,'0'0'0,"0"21"0,0 0 15,42-21 1,-21 0 0,22 0-16,-1 0 0,0 0 15,22 0-15,-22 0 0,22 0 16,-1 0-16,1-21 0,-1 0 0,1 0 15,-1 21-15,1-21 0,-1 0 0,1-1 16,-1 1-16,-20 0 0,-1 0 16,-21 0-16,0 0 0,-21-1 15,0 1-15,-21 21 0,-21 0 16,-1 0-16,22-21 0,-42 21 0,20 0 16,1 0-16,0 0 0,-1 0 0,22 0 15,-21 0-15,21 0 0,42 0 31,0 0-31,0 0 16,22 0-16,-1 0 0,0 0 0,1 0 16,-1 21-16,0 0 0,1 1 15,-1 20-15,0-21 0,-21 21 0,1-20 16,-22 20-16,0 0 0,0 1 16,-22-22-16,1 21 0,-21-21 0,21 22 15,-22-22-15,1 0 0,0 0 0,-1 0 16,1 0-16,21 1 0,-21-1 0,20-21 15,1 0-15</inkml:trace>
  <inkml:trace contextRef="#ctx0" brushRef="#br0" timeOffset="37521.55">11409 11430 0,'0'0'0,"21"-21"0,0 21 0,0-21 0,0 0 16,1-1-16,-1 1 0,21-21 0,-21 21 15,0-22-15,22 1 0,-22 21 16,0-21-16,0 20 0,-21-20 0,0 21 15,0-21-15,0 20 0,-21 1 16,0 0-16,0 0 0,0 0 16,-22 21-16,22 0 0,-21 0 0,-1 0 15,1 21-15,0 0 0,21 0 16,-22 0-16,1 1 0,21 20 0,-22-21 16,22 21-16,0 1 0,0-22 0,21 21 15,0-21-15,0 22 0,0-22 16,21 0-16,21 0 0,-20-21 0,20 0 15,0 0-15,1 0 0,-1 0 0,21 0 16,-20-21-16,20 21 0,-20-21 16,20 0-16,-21 0 0,22-1 0,-22 1 15,-21 0-15,22 0 0,-22 0 16,0 21-16,-21-21 16,0 42-1,0 0-15,-21 0 0,0 0 0,0 22 16,-1-22-16,1 42 0,21-20 15,-21 20-15,0-21 0,0 22 0,21-1 16,0 1-16,-21-1 0,21 22 0,-22-21 16,22 20-16,0 1 0,0 0 15,0-1-15,0-20 0,0 20 0,0-20 16,0 21-16,0-22 0,0 1 0,0-1 16,0 1-16,-21-22 0,0 21 15,0-20-15,0-1 0,0 0 16,-1-20-16,-20-1 0,21 0 0,-21 0 15,20-21-15,-20 0 0,21 0 0,-21-21 16,20 0-16,-20-22 0,21 1 16,-21 0-16,20-22 0,-20 1 0,21-1 15,0 1-15,0-1 0,21-20 0,0-1 16,0 0-16,0 1 0,21-1 16,0 0-16,0 22 0,21-22 0,1 22 15,-1-1-15,22 1 0,-1 20 0,1-20 16,-1 20-16,1 1 0,20 0 15,-20 21-15</inkml:trace>
  <inkml:trace contextRef="#ctx0" brushRef="#br0" timeOffset="38057.29">12319 11451 0,'0'0'0,"0"-21"31,0 0-31,21 0 15,0 0-15,0-1 0,-21 1 0,22 0 16,-1 0-16,0-21 0,0 20 0,-21 1 16,0-21-16,0 21 15,0 0-15,0-1 0,0 1 0,0 0 16,-21 21-16,0 0 16,-22 21-16,22 0 15,0 1-15,0 20 0,0 0 0,0 1 16,-1-1-16,1 0 0,21 22 0,0-22 15,0 0-15,0 1 0,0-22 16,0 21-16,21-21 0,-21 22 0,43-22 16,-22 0-16,0-21 0,21 21 0,-20-21 15,20 0-15,0 0 0,-21 0 16,22 0-16,-1-21 0,0 21 0,1-21 16,-1 0-16,0 0 0,1-22 15,-1 1-15,-21 21 0,22-22 16,-22-20-16,21 21 0,-21-22 0,0 22 15,1-22-15,-22 22 0,0-22 0,0 22 16,0 21-16,0-21 0,0 20 16,0 1-16,-22 42 15,22 1-15,-21-1 0,0 21 16,21 0-16,-21 1 0,0-1 16,21 22-16,-21-22 0,21 0 0,0 22 15,0-22-15,0 0 0,0 1 16,0-22-16,0 21 0,0-21 0,0 22 15,0-22-15,21 0 0,0-21 16,0 0-16,0 21 0,0-21 16,1 0-16</inkml:trace>
  <inkml:trace contextRef="#ctx0" brushRef="#br0" timeOffset="38232.16">12785 11409 0,'84'0'16,"-63"0"0,22 0-16,-22 0 0,21 0 0,1-21 0,-1 21 15,21 0-15,1-21 0,-1 21 16,22-22-16,-21 1 0,20 21 16,1-21-16,-22 0 0,22 0 0,-21 21 15</inkml:trace>
  <inkml:trace contextRef="#ctx0" brushRef="#br0" timeOffset="38457.51">14753 10986 0,'0'21'16,"-63"127"0,41-106-1,22 1-15,0 20 0,-21-21 0,0 1 16,21-1-16,0 0 0,0-20 0,-21 20 15,21 0-15,0-21 0,0 22 16,0-22-16,0 0 0,0 0 0,0 0 16,0 1-16,-21-22 0,0 0 31</inkml:trace>
  <inkml:trace contextRef="#ctx0" brushRef="#br0" timeOffset="39161.25">14139 11515 0,'0'0'0,"21"0"16,1 0 0,-1 0-16,21 0 0,0 0 0,1 0 15,20-21-15,1 21 0,-1-22 16,1 22-16,-1-21 0,1 0 0,20 21 16,-20-21-16,-1 0 0,1 0 0,-1-1 15,1-20-15,-22 21 0,1 0 16,-1-22-16,-21 1 0,0 21 0,-21 0 15,0-22-15,0 22 0,0 0 16,-21 21-16,0 0 16,0 0-16,0 21 0,-1 0 15,22 1-15,-21 20 0,21 0 16,-21 1-16,21 20 0,-21-21 0,21 1 16,0-1-16,0 0 0,-21 1 0,21-1 15,0-21-15,0 22 0,0-22 16,0 0-16,0 0 0,0 0 0,0 0 15,0 1-15,21-22 16,0-22 0,0 1-16,0 0 0,-21 0 15,22-21-15,-1 20 0,0-20 0,0 21 16,0-21-16,22-1 0,-22 1 16,0 21-16,0-22 0,0 22 15,-21 0-15,0 0 0,21 21 0,-21 21 31,0 0-31,0 0 0,0 22 0,0-22 16,0 21-16,0-21 0,0 22 0,0-22 16,22 0-16,-22 21 0,21-20 15,0-1-15,0 0 0,21 0 0,-20-21 16,-1 21-16,21-21 0,0 0 0,1 0 16,-1 0-16,0 0 0,1 0 15,-1 0-15,0-21 0,1 0 0,-22 0 16,21 0-16,1-1 0,-22-20 0,0 21 15,0-21-15,0-1 16,-21 1-16,21 0 0,-21 20 0,0-20 16,0 21-16,-21 21 0,0 0 0,0 0 15,-21 0-15,20 0 0,1 42 16,0-21-16,21 1 0,0 20 0,-21 0 16,21-21-16,0 22 0,0-22 0,0 0 15,0 0-15,0 22 0,0-22 16,21-21-16,-21 21 0,21 0 0,0-21 15,22 0-15,-22 0 0,21 0 0,-21 0 16,22 0-16</inkml:trace>
  <inkml:trace contextRef="#ctx0" brushRef="#br0" timeOffset="39712.67">17484 11303 0,'0'0'0,"-43"-21"0,1 21 0,21-21 16,0 21-16,-1-21 0,1 21 15,21-22-15,0 1 16,21 0-16,1 21 15,20-21-15,0 0 0,22 21 0,-22-21 16,22 21-16,-1 0 0,1 0 0,-22 0 16,21 0-16,-20 21 0,-1 21 15,-21-21-15,22 22 0,-22-1 0,-21 0 16,0 22-16,0-22 0,0 0 0,0 1 16,0-1-16,-21 0 0,-1-20 15,1 20-15,0-21 0,0 0 0,0 0 16,0 1-16,21-1 0,-22-21 15,22-21 1,0-1 0,0 1-16,0 0 0,0-21 0,22 21 15,-1-22-15,-21 1 0,21 0 16,0-1-16,0-20 0,0-1 0,1 22 16,20-22-16,-21 1 0,0 21 15,22-1-15,-1 1 0,-21 0 0,0 20 16,22 1-16,-22 21 0,0 0 0,0 0 15,0 0-15,0 0 0,-21 21 16,0 1-16,0-1 0,0 21 16,0-21-16,22 22 0,-22 20 0,0-21 0,21 1 15,-21-1-15,21 22 0,0-22 16,0 0-16,0 1 0</inkml:trace>
  <inkml:trace contextRef="#ctx0" brushRef="#br0" timeOffset="41140.4">18627 11642 0,'42'21'0,"-127"-63"0,128 63 0,20 21 0,-21-21 16,1-21-16,-22 0 0,21 0 0,-21 0 15,22 0-15,-22-21 0,0 21 16,0-21-16,0 0 0,1 0 0,-1-1 16,0-20-16,-21 0 0,0 21 0,0-22 15,0 1-15,0 0 0,0-1 16,0 1-16,-21 21 0,-22-22 0,22 43 16,0 0-16,-21 0 0,-1 0 15,1 0-15,0 22 0,-1-1 0,1 21 16,0 0-16,-1-20 0,1 20 15,0 0-15,21 1 0,-1-1 16,1 0-16,0 1 0,21-22 0,0 21 16,0-21-16,0 22 0,21-22 0,0 0 15,1-21-15,20 21 0,-21-21 16,21 0-16,-20 0 0,20 0 0,0 0 16,1 0-16,-22 0 0,21 0 0,0-21 15,1 0-15,-22 0 0,21-1 16,-21 1-16,1 0 0,-1-21 15,0-1-15,0 1 0,0 0 0,-21-1 0,0 22 16,0-21-16,0 0 16,0 20-16,0 1 0,-21 42 31,0 22-31,21-22 0,-21 0 16,21 21-16,0 1 0,-21-22 0,21 21 15,-22-21-15,22 1 0,0 20 16,0-21-16,0 0 0,0 0 0,0 1 15,22-22-15,-1 21 0,0-21 0,0 21 16,21-21-16,-20 0 0,20 0 16,0 0-16,-21 0 0,22-21 15,-1 0-15,0-1 0,1 1 0,-1 0 16,-21-21-16,22-1 0,-22 1 16,0 0-16,21-22 0,-21 1 0,1 20 15,-22-20-15,21-1 0,-21 1 0,21 21 16,-21-1-16,0 1 0,0 21 15,0 0-15,0-1 0,0 44 16,-21-1-16,0 0 16,-1 21-16,1 1 0,0-1 0,21 0 15,-21 22-15,21-22 0,-21 0 0,21 1 16,0-1-16,0 0 0,0 1 16,0-1-16,21-21 0,0 22 15,0-22-15,0 0 0,1 0 0,-1-21 16,21 21-16,-21-21 0,22 0 15,-22 0-15,21 0 0,-21 0 0,22 0 16,-22-21-16,21 0 0,-21 0 0,0 0 16,1-1-16,-1-20 0,0 21 15,0-21-15,0-1 0,0 1 0,-21 21 16,22-22-16,-22 22 0,0 0 16,0 0-16,0 0 0,0 42 15,0 21 1,-22-21-16,22 1 0,0 20 15,0-21-15,-21 21 0,21-20 16,0 20-16,0-21 0,0 21 0,0-20 16,0-1-16,0 0 0,0 0 15,21 0-15,1 0 0,-1 1 0,0-22 16,0 0-16,21 0 0,-20 0 0,20 0 16,-21 0-16,21 0 0,-20 0 15,20-22-15,0 1 0,-21 21 0,22-42 16,-22 21-16,0 0 0,21-22 0,-20 1 15,-1 0-15,0-1 0,-21 1 16,0 21-16,0-22 0,21 22 0,-21 0 16,-21 21-1,0 0-15,21 21 0,-21 22 16,-1-22-16,1 0 0,21 0 16,0 21-16,0-20 0,0 20 15,0-21-15,0 0 0,0 0 0,0 1 16,0-1-16,21 0 0,1 0 0,-1 0 15,0 0-15,21-21 0,-21 0 16,22 0-16,-1 0 0,0 0 0,1 0 16,-1 0-16,0 0 0,-20-21 0,20 21 15,-21-21-15,0 0 16,0-21-16,1 20 0,-22-20 0,0 21 0,21-21 16,-21-1-16,21 1 0,-21 0 15,0-1-15,0 22 0,0-21 16,0 21-16,0 42 15,0 0 1,0 21-16,0-21 0,0 22 0,0-1 16,0 0-16,0-20 0,0 20 0,0-21 15,0 0-15,21 0 0,-21 1 16,21-1-16,0 0 0,1-21 16,-1 0-16,0 0 0,21 0 0,-21 0 15,1 0-15,-1 0 0,0-21 16,0 0-16,0-1 0,0 1 15,1-21-15,-1 21 0,-21-22 0,21 22 16,0-21-16,0 21 0,-21 0 16,0 42-1,0 21-15,-21-21 16,21 0-16,-21 22 0,0-22 16,0 0-16,-1 21 0,1-20 0,0-1 15,0 0-15,0-21 0,0 21 0,-1-21 16</inkml:trace>
  <inkml:trace contextRef="#ctx0" brushRef="#br0" timeOffset="41776.16">22881 11345 0,'-21'0'0,"42"0"15,-42-21-15,21 0 0,0 0 0,0 0 16,21 0-16,0-22 0,0 22 0,1-21 16,-1 21-16,0-22 0,0 22 15,-21-21-15,21-1 0,0 22 16,1-21-16,-1 0 0,-21 20 0,0-20 15,0 21-15,-21 42 16,21 0 0,-22 22-16,-20-1 0,21 21 0,0 22 15,0-21-15,-1 20 0,-20 1 16,21 0-16,0-1 0,-22 22 0,22-21 16,0 21-16,0-1 0,0 1 0,0 0 15,-1 0-15,22 0 0,-21 0 16,0-1-16,0 1 0,-21 0 0,20 0 15,1 0-15,-21-22 0,0 22 16,20-42-16,1 20 0,0-20 16,0-1-16,21-20 0,0-1 0,0-21 15,0 0-15,21-21 0,0 0 0,0 0 16,22-21-16,-1 0 0,22 0 16,-1-21-16,1-1 0,-1 1 0,22-22 15,-22 1-15,1-1 0,-1-20 0,1 20 16,-22-20-16,0-1 0,-20 0 15,-1 1-15,-21-1 0,0 0 0,-21 1 16,-22-1-16,1 0 0,-22 22 0,22-1 16,-21 1-16,-1 20 0,1 22 15,-1-21-15,22 21 0,21 0 16,-22 21-16,22-22 0,0 22 16,21-21-1,21 21-15,0 0 0,22-21 16,-1 21-16,0-21 0,22 21 0,-22-21 15,22 0-15,-1 21 0</inkml:trace>
  <inkml:trace contextRef="#ctx0" brushRef="#br0" timeOffset="42111.98">23283 11494 0,'0'0'16,"0"-22"-16,0-20 0,-21 21 0,21-21 0,0 20 15,0-20-15,0 0 0,0 21 16,21-22-16,0 22 0,1-21 15,-1 21-15,21 21 0,-21-22 0,22 22 16,-1 0-16,0 22 0,-21-1 16,22 0-16,-22 21 0,21 1 0,-21-1 15,-21 21-15,0-20 0,0 20 0,0-20 16,0-1-16,0 0 0,-21-21 16,0 22-16,-21-22 0,21-21 0,-1 21 15,1-21-15,0 0 0,0 0 0,0 0 16,0 0-16,21-21 15,0 0-15,0 0 0,0-1 16,0 1-16,0 0 0,0 0 16,21 0-16,0-22 0,0 1 0,0 21 15,0-21-15,22-1 0,-22 1 0,21 21 16,1-22-16,-22 22 0,21 0 16,0 21-16,22-21 0,-22 21 0,1 0 15,-1 0-15</inkml:trace>
  <inkml:trace contextRef="#ctx0" brushRef="#br0" timeOffset="42837.18">24363 11282 0,'0'0'0,"-21"63"31,-22-63-31,22 22 0,0-1 16,0 0-16,-22 0 0,22 0 16,0 0-16,-21 1 0,42 20 0,-21-21 15,21 0-15,0 0 0,0 1 16,0-1-16,21-21 15,-21 21-15,21-21 0,0 0 0,0 0 16,0 0-16,1 0 0,-1-21 16,0 21-16,-21-21 0,0-1 0,21 1 15,-21 0-15,21-21 0,-21 21 16,0-22-16,0 1 0,0 0 0,0-1 16,21 1-16,1 0 0,-22-1 0,21 22 15,0 0-15,0 21 16,0 0-16,0 0 0,22 0 0,-22 0 15,0 21-15,21 0 0,-20 0 16,-1 1-16,0 20 0,0 0 0,0-21 16,-21 22-16,0-22 0,21 21 0,-21-21 15,0 1-15,0 20 0,0-21 16,0 0-16,0 0 0,0 1 0,0-1 16,-21-21-16,0 0 15,0 0-15,0-21 16,21-1-1,0 1-15,0 0 0,0 0 16,0-21-16,0 20 0,21-20 16,0 0-16,0 21 0,22-22 0,-1-20 15,0 20-15,1 22 0,-1-21 16,0 21-16,1 0 0,-1 21 0,-21 0 16,21 0-16,-20 0 0,-1 21 15,0 21-15,-21-21 0,0 22 0,21-1 16,-21 0-16,0-21 0,0 22 0,0-1 15,0-21-15,0 0 0,0 1 16,0-1-16,0 0 0,-21-21 16,21-21-1,0 0 1,0-1-16,0 1 0,0-21 0,0 21 16,0-22-16,42 1 0,-21 0 15,22-1-15,-1 22 0,0-21 0,1 0 16,20 20-16,-20 1 0,-1 21 15,21 0-15,-20 0 0,-1 21 0,0 22 16,-20-1-16,-22 22 0,0-1 0,0 1 16,-43-1-16,22-21 0,-21 22 15,-1-1-15,1-20 0,0 20 0,-1-20 16,1-1-16,-21 0 0</inkml:trace>
  <inkml:trace contextRef="#ctx0" brushRef="#br0" timeOffset="43282.4">14668 12446 0,'22'-21'15,"-44"42"-15,65-42 0,-43 42 16,0 0-16,0 0 16,0 22-16,0-1 0,0 22 15,0-22-15,0 21 0,0 1 0,-21-22 16,-1 22-16,1-22 0,21 0 16,-21 1-16,0-1 0,0-21 0,0 22 15,-1-22-15,1 0 0,-21-21 16,21 21-16,0-21 0,-1 0 0,-20 0 15,21 0-15,-21-21 0,-1 21 0,22-21 16</inkml:trace>
  <inkml:trace contextRef="#ctx0" brushRef="#br0" timeOffset="43985.22">13801 12954 0,'0'0'0,"-43"-21"16,1 0-16,21 0 0,0 21 0,21-22 16,21 22-1,0 0-15,21-21 0,1 21 16,20 0-16,1 0 0,20-21 0,1 21 15,21-21-15,0 0 0,-1 0 16,-20-1-16,21 1 0,0 0 0,-22 0 16,1 0-16,0 0 0,-1-22 0,-20 22 15,-1 0-15,1-21 0,-22 20 16,-21-20-16,1 21 0,-1 0 0,-21 0 16,0-1-16,-21 22 15,-22 0-15,22 22 0,-21-1 0,21 21 16,-22-21-16,22 22 0,-21-1 15,21 0-15,-22 22 0,22-1 16,0-20-16,-21 20 0,20-21 0,1 1 16,0-1-16,0 0 0,0 1 15,21-22-15,-21 21 0,21-21 0,0 1 16,21-22 0,0-22-16,0 22 15,0-21-15,0 0 0,1-21 0,20 21 16,-21-1-16,21-20 0,-20 0 15,20-1-15,-21 22 0,0-21 0,22 21 16,-22-22-16,0 22 0,0 21 0,0 0 16,0 0-1,-21 21-15,0 22 0,0-22 16,0 21-16,0-21 0,0 22 16,0-1-16,0-21 0,0 22 0,22-22 15,-22 21-15,0-21 0,21 0 0,0 1 16,0-1-16,21-21 0,-20 0 15,20 21-15,0-21 0,-21 0 0,22 0 16,-1 0-16,0-21 0,1 0 16,-1-1-16,0 1 0,1 0 0,-22 0 15,0-21-15,0-1 0,0 1 0,-21 21 16,22-22-16,-22 1 0,0 0 16,0-1-16,0 22 0,0 0 15,-22 0-15,1 21 0,0 0 16,0 0-16,0 21 0,21 21 15,-21-20-15,-1 20 0,1-21 0,21 21 16,0 1-16,0-1 0,0-21 16,0 22-16,0-22 0,0 0 0,0 0 15,21 0-15,1 0 0,-1-21 16,0 22-16,21-22 0,1 21 0,-1-21 16,21 0-16,1 0 0,-1 0 0,1 0 15</inkml:trace>
  <inkml:trace contextRef="#ctx0" brushRef="#br0" timeOffset="44404.04">17420 12573 0,'0'-21'0,"0"42"0,-21-63 0,0 21 16,-22 21-16,1 0 0,0 0 0,-1 0 15,1 21-15,0 0 0,-1 0 16,1 21-16,21-20 0,-21 20 0,20 0 15,1 1-15,0 20 0,0-21 16,21 1-16,0-1 0,0-21 0,0 22 16,0-22-16,0 0 0,0 0 0,21 0 15,0-21-15,0 0 16,1 0-16,20 0 0,0 0 0,-21 0 16,22 0-16,-1-21 0,0 21 15,-20-21-15,20-21 0,-21 20 0,0 1 16,0-21-16,1 0 0,-22 20 0,21-20 15,-21 0-15,0 21 0,0-22 16,0 22-16,-21 42 16,21 0-16,-22 1 15,22-1-15,0 21 0,0-21 0,0 22 16,0-22-16,0 21 0,0-21 0,0 0 16,0 22-16,0-22 0,22 0 15,-1 0-15,0 0 16,0-21-16,0 0 0,22 0 15,-22 0-15,21 0 0,-21 0 0,0 0 16</inkml:trace>
  <inkml:trace contextRef="#ctx0" brushRef="#br0" timeOffset="44756.93">17695 12891 0,'0'0'0,"0"-43"0,0 22 16,0-21-16,0 21 0,0-1 15,0 1-15,21 0 0,1 0 0,-1 0 16,0 21-16,0 0 0,0 0 15,0 0-15,22 0 0,-1 0 16,-21 21-16,22 0 0,-1 21 0,0-20 16,1 20-16,-1 0 0,-21 1 15,0-1-15,-21-21 0,0 21 0,0-20 16,0 20-16,0-21 0,-21 0 16,0 0-16,21 1 0,-21-1 0,0-21 15,-1 0-15,1 0 0,0 0 16,21-21-1,0-1-15,0 1 0,0 0 0,0 0 16,0-21-16,0 20 0,21-20 16,0 0-16,1-1 0,20 22 0,-21-21 15,0 0-15,22 20 0,-22 1 16,21 0-16,-21 0 0,0 21 16,22 0-16,-22 0 0,0 0 0,0 0 15,0 0-15,-21 21 0,0 0 0,0 0 16,0 1-16</inkml:trace>
  <inkml:trace contextRef="#ctx0" brushRef="#br0" timeOffset="45104.61">18351 12869 0,'0'0'0,"-21"-42"31,21 21-31,0 0 0,21 0 0,1-1 16,-1 1-16,21 0 0,-21 0 0,22 0 15,-22 0-15,21-1 16,0 22-16,22 0 0,-22 0 0,1 0 15,-1 0-15,0 0 0,1 43 0,-22-22 16,0 0-16,0 21 0,0 1 16,-21-1-16,0 0 0,0 1 0,0-22 15,0 21-15,0 1 0,0-22 16,-21 0-16,0 0 0,21 0 0,-21 0 16,0-21-16,-1 0 15,22-21 1,0 0-16,0 0 0,0 0 0,0 0 15,22-1-15,-1-20 0,-21 0 16,21 21-16,0-22 0,21 1 16,-20 21-16,-1-22 0,0 22 15,21 0-15,-21 0 0,1 21 0,-1 0 16,21 0-16,-21 0 0,0 0 0,1 0 16,-1 0-16,21 0 0</inkml:trace>
  <inkml:trace contextRef="#ctx0" brushRef="#br0" timeOffset="46121.88">19812 12827 0,'0'0'0,"0"-21"15,0 0-15,0 0 0,0-1 0,0 1 16,0 0-16,-21 21 0,0-21 16,-1 0-16,1 21 0,0 0 15,-21 0-15,-1 0 0,1 0 0,0 21 16,21 0-16,-22 0 0,1 22 15,0-1-15,20-21 0,1 21 0,-21 1 16,21-1-16,21-21 0,0 22 0,0-22 16,0 0-16,0 0 0,0 0 15,21 0-15,0 1 0,0-22 0,22 0 16,-1 0-16,-21 0 0,21 0 16,1 0-16,-1-22 0,0 22 0,-20-21 15,20 0-15,-21 0 0,0 0 16,0 0-16,1-1 0,-1-20 15,0 21-15,-21-21 0,21 20 0,-21 1 16,0 0-16,0 0 0,0 42 31,0 0-31,0 0 0,-21 1 0,0-1 16,21 21-16,0-21 0,0 0 16,0 1-16,0-1 0,0 0 0,21-21 15,0 21-15,0 0 0,22-21 16,-22 0-16,21 0 0,0 0 0,1 0 15,-1 0-15,0 0 0,1 0 16,-22-21-16,21 21 0,1-21 16,-22 0-16,0-22 0,0 22 0,-21 0 15,0-21-15,21-1 0,-21 22 16,0-21-16,0 21 0,0-22 0,0 22 16,0 0-16,-21 21 15,0 0 1,21 21-16,0 0 0,-21 1 0,21-1 15,0 21-15,0-21 0,0 0 16,0 1-16,0 20 0,21-21 0,0 0 16,0 0-16,0-21 0,1 22 0,-1-22 15,0 0-15,21 0 0,-21 0 16,22 0-16,-22 0 0,21 0 16,-21-22-16,22 1 0,-22 0 15,0 0-15,0 0 0,0 0 0,1-22 16,-1 22-16,0-21 0,0-1 0,0 22 15,0-21-15,-21 21 0,0 0 16,0 42 0,0 0-1,0 21-15,0 1 0,-21-1 0,0 0 16,0 22-16,0-22 0,0 22 0,-1-1 16,-20 1-16,21-22 15,0 21-15,21 22 0,-21-21 0,-1 20 16,1 1-16,21 0 0,0-1 0,-21 1 15,21 21-15,-21-22 0,21 22 16,-21-21-16,21 21 0,0-22 0,0 22 16,-21-21-16,21 0 0,-22-1 0,22-20 15,-21-1-15,21 1 0,0-22 16,-21 0-16,21 1 0,-21-22 0,0 0 16,0-21-16,21-21 0,-22 0 15,1 0-15,0-1 0,0-20 16,0-21-16,0 20 0,-1-41 0,1 20 15,21-21-15,0 1 0,0-1 0,0 0 16,0 1-16,0-22 16,0 21-16,21 1 0,22-22 0,-22 21 15,21 0-15,1-20 0,-1 41 0,21-21 16,1 22-16,-22 21 0,22-22 16,-1 22-16,-20-1 0,20 22 0,-21-21 15,22 21-15,-22 0 0</inkml:trace>
  <inkml:trace contextRef="#ctx0" brushRef="#br0" timeOffset="46248.8">21611 13145 0,'0'0'0,"21"0"0,-21 21 0,0 0 16,0 0-16,21-21 16,-21 21-1,-21-21-15,0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4957-B583-4376-AE12-1A9C4200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58479-536E-47F6-9F3C-196BA168B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9F60-7C5E-416A-B5AC-D6D7EF0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205C-7123-44A1-A1AC-7FA7D6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2971-6552-42B7-BAE3-6ED787F5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6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F37E-D148-47FB-AAA7-6E937F3E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39D28-2BDA-4926-970D-5EA3A6EBB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9FF2-6215-4499-9079-C483BF90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938D-8261-4BFE-AEA6-9C9DC1FD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FD7A-24B0-4623-8F1B-CC2BD0AC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154DF-2796-4EB5-BB49-9636B5F6D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6167-F68B-47CE-B886-9231B134D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A670-6130-497B-AB89-987C40D7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B787-AAC7-4BB8-B037-3E9D20ED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DC0D-C6C7-4885-BCD7-E1D08415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09D9-2463-45B2-BE3D-2897DF53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BFEF-C505-4847-8AA3-11E2EB70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C151-651D-4A6F-A885-F75E3D64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D699-4764-4DF6-AC9C-6EA44B40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78EE-8100-4F2C-A301-4D46EEE6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1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B93-EF57-4D26-9D3D-3CB6C548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A11D8-67DA-41BF-8F59-A05E227C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0DDE-1801-4B3F-A0FA-20649C66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AA41-94BE-4559-9D77-9AA787A7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43AD-57B1-4F3D-A34A-060A6448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133E-3F72-4BD9-A38F-C9EDBB74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2BB7-2AC8-4EA4-BDD0-003F535C8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32522-2D7A-49BC-A0ED-E336DBB79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255B5-3E1F-4F72-85C1-940B90EA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F1A6-2124-4B1C-B648-E3F7B1A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695D8-BA13-4DB5-90E9-E313822F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9C72-2E6B-4FAA-BC1C-96DD27BD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36D3-BBDD-4380-9554-A5D441AF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588C9-375C-4E92-9A43-C8E3DC30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F3D54-2B7E-4D74-91EA-EE6BA2E0D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AD8EC-B3E9-47FD-A6CA-A98203C6C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6DEA3-731D-45CE-B7FB-24F7BA64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A71C6-A775-48C9-8674-BA00C8BE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0B49B-12D5-4218-8B42-82CE8A4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2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7AD1-6833-4BDA-B03D-CAD4833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BB0BD-6A25-4C84-A803-83B84C4E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03189-F9FD-4C1C-8A36-2C9676B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F64E0-33C3-40F5-A389-3DF3A140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7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300E2-E3F6-4FBC-8D3E-24057F06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26BE0-EABA-4C7B-A08E-1F95C436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05A85-0B68-4C45-A7C3-96239706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8CC3-EC67-4DDF-9E12-8B70ADCA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6FF6-C840-466E-8996-BEB25832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AAEF-4551-4021-B382-5F9F8A3F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BB9E-04BC-41DB-AB20-10A29057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83A6D-7322-4FA2-A213-E6F69CE6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DA83F-EA95-4A78-9613-CB4BA6A3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7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A25-67DE-4D96-8EF5-2E8EB284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0D8-CC97-4631-9952-CDDF6EFC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E320-C0A8-4E31-BBAD-11E86AE9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9542A-E216-4CBC-82A5-51DF076E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1F329-5A51-4A39-A1D2-BE8597F3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EE74F-0ECB-4A9C-BB8C-2324409A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2204F-FD83-4834-A5BF-042F630F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629A3-13E8-4AE6-97BF-90BBF71A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967F-3E83-41D7-94B5-2885E6674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22F0-7D14-4F57-ABC6-227A616086B8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A4C1-5A08-47EE-8D93-600EBE83D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D18F-BBBD-405E-AB55-5D703AB3A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7CB1-909E-4D81-B4AD-1EE3C2DE8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A0-81F2-4FAB-9136-2EA1F3EF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ADF3-720B-46A2-89F8-7A742E61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C03376-6269-4FD4-8C26-FE44E13E87DF}"/>
                  </a:ext>
                </a:extLst>
              </p14:cNvPr>
              <p14:cNvContentPartPr/>
              <p14:nvPr/>
            </p14:nvContentPartPr>
            <p14:xfrm>
              <a:off x="358200" y="76320"/>
              <a:ext cx="4823640" cy="336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C03376-6269-4FD4-8C26-FE44E13E8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66960"/>
                <a:ext cx="4842360" cy="33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60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A0-81F2-4FAB-9136-2EA1F3EF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ADF3-720B-46A2-89F8-7A742E61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87918-2C74-4222-82B4-5812BE5E1D0D}"/>
                  </a:ext>
                </a:extLst>
              </p14:cNvPr>
              <p14:cNvContentPartPr/>
              <p14:nvPr/>
            </p14:nvContentPartPr>
            <p14:xfrm>
              <a:off x="167760" y="99000"/>
              <a:ext cx="8275680" cy="394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87918-2C74-4222-82B4-5812BE5E1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89640"/>
                <a:ext cx="8294400" cy="39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33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A0-81F2-4FAB-9136-2EA1F3EF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ADF3-720B-46A2-89F8-7A742E61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8B4E2-4DF8-407B-BDE0-80CB4C168A33}"/>
                  </a:ext>
                </a:extLst>
              </p14:cNvPr>
              <p14:cNvContentPartPr/>
              <p14:nvPr/>
            </p14:nvContentPartPr>
            <p14:xfrm>
              <a:off x="0" y="76320"/>
              <a:ext cx="1218456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8B4E2-4DF8-407B-BDE0-80CB4C168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1220328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44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A0-81F2-4FAB-9136-2EA1F3EF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ADF3-720B-46A2-89F8-7A742E61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66AD13-2C33-4695-893A-9B247795457B}"/>
                  </a:ext>
                </a:extLst>
              </p14:cNvPr>
              <p14:cNvContentPartPr/>
              <p14:nvPr/>
            </p14:nvContentPartPr>
            <p14:xfrm>
              <a:off x="0" y="221040"/>
              <a:ext cx="907560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66AD13-2C33-4695-893A-9B24779545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09432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425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A0-81F2-4FAB-9136-2EA1F3EF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ADF3-720B-46A2-89F8-7A742E61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BA3448-4B85-4EE9-8828-7D4579EABA52}"/>
                  </a:ext>
                </a:extLst>
              </p14:cNvPr>
              <p14:cNvContentPartPr/>
              <p14:nvPr/>
            </p14:nvContentPartPr>
            <p14:xfrm>
              <a:off x="236160" y="716400"/>
              <a:ext cx="877860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BA3448-4B85-4EE9-8828-7D4579EAB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707040"/>
                <a:ext cx="879732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55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A0-81F2-4FAB-9136-2EA1F3EF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ADF3-720B-46A2-89F8-7A742E61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C2E8E9-AF8E-45B7-BA93-6A0C538C4B79}"/>
                  </a:ext>
                </a:extLst>
              </p14:cNvPr>
              <p14:cNvContentPartPr/>
              <p14:nvPr/>
            </p14:nvContentPartPr>
            <p14:xfrm>
              <a:off x="449640" y="419040"/>
              <a:ext cx="850428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C2E8E9-AF8E-45B7-BA93-6A0C538C4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409680"/>
                <a:ext cx="852300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98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A0-81F2-4FAB-9136-2EA1F3EF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ADF3-720B-46A2-89F8-7A742E61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A9141-D0C9-4887-859F-EA0E138D32AB}"/>
              </a:ext>
            </a:extLst>
          </p:cNvPr>
          <p:cNvSpPr txBox="1"/>
          <p:nvPr/>
        </p:nvSpPr>
        <p:spPr>
          <a:xfrm>
            <a:off x="1676400" y="762000"/>
            <a:ext cx="7467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(20.90);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AD692C-BF71-4725-9ACD-CB7E86F6FD53}"/>
                  </a:ext>
                </a:extLst>
              </p14:cNvPr>
              <p14:cNvContentPartPr/>
              <p14:nvPr/>
            </p14:nvContentPartPr>
            <p14:xfrm>
              <a:off x="274320" y="746640"/>
              <a:ext cx="10051200" cy="517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AD692C-BF71-4725-9ACD-CB7E86F6FD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737280"/>
                <a:ext cx="10069920" cy="51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A0-81F2-4FAB-9136-2EA1F3EF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ADF3-720B-46A2-89F8-7A742E61E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1117F2-1E84-4022-A181-B405E8D8FF31}"/>
                  </a:ext>
                </a:extLst>
              </p14:cNvPr>
              <p14:cNvContentPartPr/>
              <p14:nvPr/>
            </p14:nvContentPartPr>
            <p14:xfrm>
              <a:off x="998280" y="838080"/>
              <a:ext cx="8268120" cy="460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1117F2-1E84-4022-A181-B405E8D8FF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828720"/>
                <a:ext cx="8286840" cy="46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81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2022-02-01T02:27:31Z</dcterms:created>
  <dcterms:modified xsi:type="dcterms:W3CDTF">2022-02-01T02:27:54Z</dcterms:modified>
</cp:coreProperties>
</file>