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1:38:25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656 0,'-64'-21'62,"128"42"-62,-106-42 63,42 42-48,21-21 1,0 0-16,0 0 15,0 0 1,-21 21-16,21-21 0,1 0 16,-1 0-16,0 0 15,0 0-15,0 0 0,0-21 0,1 21 16,20-21-16,-21 0 0,21 0 16,-20 0-16,20 21 0,0-22 15,-21-20-15,1 21 0,20 0 16,-21 0-16,0-1 0,0-20 15,1 21-15,-1 0 0,-21-22 0,21 22 16,-21 0-16,0 0 0,0-21 16,0 20-16,0 1 0,0 0 0,-21 0 15,0 0-15,-1 0 0,1-1 16,0 22-16,-21 0 0,-1 0 16,1 0-16,0 0 0,-1 0 0,-20 22 15,21 20-15,-22-21 0,1 21 16,20 1-16,1-1 0,0 0 0,-1 1 15,22 20-15,-21-20 16,21-1-16,-1 0 0,22 22 0,0-22 16,0 0-16,0 1 0,0 20 15,0-20-15,0-1 0,0-21 16,22 21-16,-1-20 0,21 20 0,-21-21 16,22-21-16,-1 21 0,0-21 15,1 0-15,20 0 0,-21 0 0,1 0 16,20 0-16,-20 0 0,-1-21 15,0 0-15,-21 0 0,22 0 16,-22 21-16,0-22 0,0 1 0,-21 0 16,0 0-16,-42 21 15,21 0 1,-22 0-16,1 21 0,0-21 16,-1 42-16,-20-20 0,21 20 15,-1 0-15,-20 1 0,20-1 0,1 0 16,21 1-16,0 20 0,0-21 15,21 1-15,0 20 0,0-20 0,0-1 16,0 0-16,0 1 0,21-1 16,0-21-16,21 0 0,-21 0 15,22 1-15,-1-22 0,0 0 0,1 0 16,-1 0-16,22-22 16,-22 1-16,0 0 0,1 0 0,-1 0 15,0 0-15,1-1 0,-1 1 16,-21-21-16,0 21 0,22 0 0,-22-1 15,-21-20-15,21 21 0,0 0 16,0-22-16,0 22 0</inkml:trace>
  <inkml:trace contextRef="#ctx0" brushRef="#br0" timeOffset="863.53">2180 1037 0,'0'0'15,"-21"0"-15,21-21 32,0 0-32,0 0 15,0 0-15,0-1 16,0 1-16,21 0 0,0 0 16,0 0-16,1 21 15,-1-21-15,0 21 0,0 0 0,0 0 16,22 0-16,-22 0 0,0 0 15,21 21-15,-21 21 0,1-21 16,-1 22-16,0-1 0,0 0 0,-21 1 16,0-1-16,0 0 0,0 1 15,0-1-15,-21 0 0,0 1 0,0-22 16,21 21-16,-22-21 0,1 0 16,0 1-16,21-1 0,0 0 15,0-42 16,0 0-31,0-1 16,21 1-16,-21 0 0,21-21 16,1 21-16,-1-22 0,21 1 15,-21 0-15,0-1 0,22 1 0,-22 0 16,0-1-16,0 1 0,0 21 16,1-22-16,-22 22 0,0 0 0,21 0 15,-21 42 1,-21 21-1,-1-20-15,22-1 16,0 21-16,-21 0 0,0 1 0,21-22 16,0 21-16,0 1 0,-21-22 15,21 21-15,0-21 0,0 22 0,0-22 16,0 0-16,0 0 16,21 0-16,0-21 0,0 0 15,1 21-15,-1-21 0,0 0 0,0 0 16,21 0-16,-20 0 0,-1-21 15,21 0-15,-21 21 0,22-21 0</inkml:trace>
  <inkml:trace contextRef="#ctx0" brushRef="#br0" timeOffset="1179.35">3577 868 0,'0'0'0,"0"-21"0,0 0 16,-21-1-16,0 22 0,0 0 16,-1 0-16,1 0 15,0 0-15,0 0 0,0 0 0,0 22 16,-22 20-16,22-21 0,0 21 16,-21 1-16,20-1 0,1 0 15,0 1-15,0-1 0,0 0 0,21 1 16,0-22-16,0 21 0,0-21 15,0 22-15,0-22 0,0 0 0,21 0 16,0-21-16,0 21 0,0 1 16,22-22-16,-22 0 0,21 0 15,1 0-15,-1 0 0,-21 0 0,21 0 16,1-22-16,-22 1 0,21 21 16</inkml:trace>
  <inkml:trace contextRef="#ctx0" brushRef="#br0" timeOffset="1644.09">3873 1080 0,'-21'0'16,"21"21"-16,-21-21 0,0 21 16,21 0-1,0 0 1,21-21-1,0 0 1,0 0-16,1 0 0,-1-21 0,0 0 16,0 0-16,0 21 15,0-21-15,-21-1 0,0 1 0,22 0 16,-1 0-16,-21 0 16,0 0-16,0-1 0,0 1 15,0 0 1,-21 21-16,-1 0 0,1 0 15,0 21-15,21 0 16,-21 1-16,0-1 0,21 0 0,0 21 16,-21-21-16,21 22 0,-22-22 15,22 21-15,0-21 0,0 1 0,0-1 16,0 0-16,0 0 0,0 0 0,0 0 16,0 1-16,22-22 15,-1 21-15,0-21 16,0 0-16,0 0 15,0 0-15,1 0 0,-1-21 16,0 21-16,0-22 0,0 1 16,0 0-16,1 0 0,-1 0 0</inkml:trace>
  <inkml:trace contextRef="#ctx0" brushRef="#br0" timeOffset="2055.48">4551 804 0,'0'0'0,"0"-21"0,0 0 0,0 0 16,0 0 0,0 42 31,0 0-47,0 0 0,0 0 15,0 22-15,0-1 0,0 0 16,0 22-16,0-22 0,0 22 0,0-22 15,0 22-15,0-1 0,21 1 0,-21 20 16,0-20-16,0 20 0,0 1 16,0 21-16,0-21 0,0-1 0,0 22 15,0-21-15,0 21 0,-21-1 16,21-20-16,-21 21 0,21-21 16,-22-1-16,1 1 0,21 0 0,0-22 0,0 1 15,-21-1-15,21 1 16,0-1-16,-21-21 0,21 1 0,0-22 15,0 0-15,0 0 0,0 0 0,0-42 32,0 0-32,0 0 0,21-21 15,0-1-15,-21 1 0,21 0 0,1-22 16,-22-21-16,21 22 0,0-22 16</inkml:trace>
  <inkml:trace contextRef="#ctx0" brushRef="#br0" timeOffset="2408.28">4508 1164 0,'0'-63'0,"0"126"0,-21-169 15,21 64-15,-21 0 0,21-1 16,0 22-16,0 0 0,0 0 0,0 0 16,0 0-16,0-1 0,21 1 15,22 21-15,-22 0 0,21-21 16,22 21-16,-22 0 0,21-21 15,-20 21-15,20 0 0,-20 0 0,20 0 16,-21 21-16,1 0 0,-1 0 16,-21 1-16,0 20 0,1 0 15,-22 1-15,0-1 0,0 0 0,-22 1 16,1-1-16,0-21 0,-21 21 0,-1 1 16,1-22-16,21 0 15,-21 21-15,-1-42 0,1 22 0,21-1 16,-22-21-16,22 0 0,0 0 0,0 0 15,0 0-15,21-21 16,0-1 0,21 1-16,0 0 0,0 0 15,0 0-15,22-22 0</inkml:trace>
  <inkml:trace contextRef="#ctx0" brushRef="#br0" timeOffset="2927.62">5503 423 0,'0'0'0,"0"-21"0,-21 21 31,0 0-15,21 21-16,0 22 0,-21-22 15,21 21-15,-21 1 0,-1-1 0,22 0 16,0 22-16,-21-22 0,21 22 15,0-1-15,-21-21 0,21 22 0,0-22 16,0 1-16,0-1 16,0-21-16,0 21 0,21-20 0,0-1 15,1 0-15,-1 0 0,0-21 16,0 0-16,0 0 0,0 0 16,1 0-16,-1 0 0,0-21 0,21 0 15,-21 0-15,1-1 0,20 1 16,-21-21-16,0 0 0,22-1 0,-22 1 15,0 21-15,0-22 0,0 22 16,0-21-16,-21 21 0,0 0 16,0 42 15,0 0-31,0 0 16,0 0-16,0 0 0,0 1 0,0 20 15,0-21-15,0 0 0,0 22 16,0-22-16,0 0 0,0 0 0,0 0 15,0 0-15,22 1 0,-22-1 16,21 0-16,0-21 0,0 21 16,0-21-16,0 0 15,1 0-15,20-21 0,-21 0 0,0 21 16,0-21-16,1-1 0,-1 1 16</inkml:trace>
  <inkml:trace contextRef="#ctx0" brushRef="#br0" timeOffset="3679.33">6413 741 0,'0'-21'16,"0"42"-16,0-63 0,0 20 0,-21 22 16,0 0-1,0 22-15,21-1 0,-21 0 16,0 0-16,21 21 0,-22-20 16,22 20-16,0 0 0,-21 1 0,21-1 15,0-21-15,0 21 0,0-20 16,0-1-16,0 21 0,0-21 0,0 0 15,0 1-15,21-22 16,1 0 0,-1 0-1,0-22-15,-21 1 0,0 0 16,0 0-16,0 0 0,0-22 0,0 1 16,0 21-16,0-21 0,0-1 15,0 1-15,0 21 0,0-22 0,0 22 16,0 0-16,0 0 0,0 0 15,0 0-15,0-1 0,21 22 0,0-21 16,0 21-16,1-21 16,-1 21-16,0 0 0,21 0 0,-21 0 15,22 0-15,-22 0 0,21 21 16,-21 0-16,22 1 0,-22-1 16,0 0-16,0 21 0,0 1 15,1-22-15,-22 21 0,0 0 0,0-20 16,0 20-16,0-21 0,0 21 0,0-20 15,0-1-15,0 0 0,0 0 16,0 0-16,0 0 16,0-42 15,0 0-31,0 0 16,0 0-16,0 0 0,0-22 0,0 22 15,0-21-15,0-22 0,0 22 16,21 0-16,0-1 0,0 1 0,0 0 15,0-1-15,22 1 0,-22 21 0,21 0 16,-21-1-16,22 1 0,-1 0 16,-21 21-16,0 0 0,22 0 0,-22 21 15,0 0-15,0-21 0,0 43 16,1-22-16,-1 21 0,-21-21 0,0 22 16,0-1-16,0 0 0,0 1 15,0-1-15,0-21 0,0 22 0,0-22 16,0 21-16,0-21 0,0 0 15,-21 1-15,-1-1 16,22 0-16,-21-21 0,0 0 31,0 0-31,21-21 16,-21 0 0</inkml:trace>
  <inkml:trace contextRef="#ctx0" brushRef="#br0" timeOffset="3987.16">5948 445 0,'-21'21'0,"42"-42"0,-64 42 0,43 0 0,-21-21 16,42 0 15,1-21-15,-22 0-16,21 21 15,-21-22 1,0 44 46</inkml:trace>
  <inkml:trace contextRef="#ctx0" brushRef="#br0" timeOffset="4207.52">5313 804 0,'0'22'0,"0"-44"0,-21 65 16,42-43 0,0 0-16,0 0 15,21 0-15,-20-21 0,20 21 16,0-22-16,1 22 0,-1-21 0,0 0 16,1 21-16,-22-21 0,21 21 0,-21-21 15,0 21-15,-21-21 0</inkml:trace>
  <inkml:trace contextRef="#ctx0" brushRef="#br0" timeOffset="4873.14">8318 487 0,'0'-42'0,"0"84"0,0-127 0,0 64 16,0-21-16,0 21 0,0-22 0,0 22 16,0 0-16,0 0 0,-21 21 15,21-21-15,0 42 16,0 0-1,0 21-15,0 1 0,0-1 0,0 21 16,0 1-16,0-1 0,-21 1 16,21-1-16,0 22 0,0-21 0,-21 20 15,0-20-15,21-1 0,0 1 16,-21-22-16,21 22 0,-22-22 16,22-21-16,0 21 0,-21-20 0,21-1 15,0 0-15,0-42 31,0 0-31,21-1 16,1-20-16</inkml:trace>
  <inkml:trace contextRef="#ctx0" brushRef="#br0" timeOffset="5139.16">8678 233 0,'0'-42'0,"0"84"0,21-106 0,-21 43 15,0 42 1,0 1-16,0 20 0,0 0 16,0 1-16,0-1 0,0 21 15,0 1-15,0-1 0,0 1 0,0-1 16,0 1-16,0-1 0,-21 1 16,0-1-16,21 1 0,-21-1 0,21 1 15,0-22-15,0 1 0,0-22 16,0 21-16,0-21 0,0 0 0,0 1 15,0-44 17</inkml:trace>
  <inkml:trace contextRef="#ctx0" brushRef="#br0" timeOffset="5324.05">8191 1058 0,'0'0'15,"22"0"1,-1 0-16,0-21 0,0 21 16,21 0-16,-20-21 0,20 0 15,-21 21-15,21-21 0,1 21 16,-22-21-16,21 21 0,-21 0 16,22 0-16,-22-22 0,0 22 0,0 0 15</inkml:trace>
  <inkml:trace contextRef="#ctx0" brushRef="#br0" timeOffset="6104.11">9398 1185 0,'21'0'0,"0"-21"0,0 21 15,1-21-15,-1 0 16,0 0-16,0 0 0,-21-1 16,21 1-16,-21 0 15,21 0-15,-21 0 0,0 0 0,0-1 16,0 1-16,0 0 0,-21-21 16,0 21-16,-21-1 0,21 1 0,-1 21 15,1-21-15,0 21 0,0 0 16,-21 0-16,20 0 0,1 0 0,-21 21 15,21-21-15,-22 43 0,1-22 0,21 21 16,-21 0-16,20 1 0,-20-1 16,21 22-16,21-22 0,0 0 15,0 22-15,0-22 0,0-21 16,0 22-16,0-22 0,21 21 0,0-21 16,0-21-16,1 21 0,-1-21 0,21 22 15,-21-22-15,22 0 0,-22 0 16,21 0-16,-21-22 0,22 1 0,-22 0 15,21 0-15,-21 0 0,22 0 16,-22-22-16,21 22 0,-21-21 16,0 21-16,22-22 0,-22 1 0,0 0 15,-21-1-15,0 1 0,0 0 0,0-1 16,0 1-16,0 21 0,0-22 16,0 22-16,-21 21 15,21 21 1,-21 1-16,21 20 0,-21 0 15,21 1-15,-22-1 0,22 21 0,0-20 16,0-1-16,0 0 0,0 1 16,0-1-16,0-21 0,0 22 0,0-22 15,0 0-15,22 0 0,-1-21 16,0 21-16,0-21 0,0 0 0,22 0 16,-22 0-16,21 0 0,0-21 0,1 21 15,-1-21-15,0 0 0,1 0 16,-22-22-16,21 22 0,1-21 0,-22-1 15</inkml:trace>
  <inkml:trace contextRef="#ctx0" brushRef="#br0" timeOffset="6539.38">10223 826 0,'0'0'0,"0"-22"32,0 44-32,0-1 0,-21 0 0,21 0 15,-21 21-15,21-20 0,-21 20 0,21 0 16,0 1-16,0-22 0,0 21 15,0 0-15,0-20 0,0 20 0,0-21 16,0 0-16,0 0 0,0 1 16,0-1-16,0 0 15,0-42 17,0 0-32,-21-1 0,21-20 15,0 21-15,0-21 16,0 20-16,0-20 0,21 0 0,-21-1 15,21-20-15,0 21 0,22-1 16,-22 1-16,0 0 0,21 20 0,-21 1 16,22 0-16,-22 0 0,21 21 0,-21 0 15,22 0-15,-22 21 0,21 0 16,-21 22-16,1-22 0,-1 21 0,0-21 16,0 22-16,-21-1 15,0 0-15,0 1 0,0-22 0,0 21 16,0-21-16,0 22 0,0-22 15,0 0-15,0 0 0,-21 0 0,21 0 16,0 1-16,21-44 31,0 1-15</inkml:trace>
  <inkml:trace contextRef="#ctx0" brushRef="#br0" timeOffset="7564.19">11599 741 0,'0'0'0,"0"-21"0,-21 0 16,0 21-16,0 0 0,0-22 16,-1 22-16,1 0 0,0 0 0,-21 0 15,21 0-15,-22 22 0,22-22 16,-21 21-16,21 21 0,-1-21 0,1 22 15,0-1-15,0 0 0,0 1 0,21-1 16,0 0-16,0 1 0,0-1 16,0 0-16,0 1 0,0-22 15,0 0-15,21 0 0,0 0 16,-21 0-16,21 1 0,0-22 0,1 21 16,-1-21-16,0 0 0,0 0 15,0 0-15,0-21 0,22-1 16,-22 1-16,0 0 0,0 0 0,0 0 15,22-22-15,-22 1 0,0 0 16,0-22-16,0 22 0,-21-22 0,22 1 16,-22 21-16,21-22 0,-21 22 15,0-22-15,0 22 0,0 0 0,0 20 16,0-20-16,0 21 0,-43 42 62,43 21-62,0 1 0,0 20 0,0-20 16,-21 20-16,21 1 0,0-1 16,0 1-16,0-1 0,0-21 0,0 22 15,0-22-15,0 1 0,0-1 16,21-21-16,1 21 0,-1-20 0,-21-1 16,21 0-16,0 0 0,21 0 0,-20-21 15,-1 0-15,0 0 0,21 0 16,-21 0-16,22 0 0,-22 0 0,21-21 15,1 0-15,-1 0 0,-21 0 16,21-22-16,1 22 0,-22-21 16,21-1-16,-21 1 0,1-21 0,-1 20 15,0-20-15,0-1 0,0 1 16,-21 20-16,0 1 0,0 0 0,0-1 16,0 1-16,0 21 0,0 0 15,0 0-15,-21 21 16,0 0-1,0 21-15,21 21 0,-21-21 16,-1 22-16,1-1 0,0 21 0,21-20 16,0 20-16,-21 1 0,21-22 15,-21 0-15,21 22 0,0-22 16,0 1-16,0-1 0,0-21 16,0 21-16,0-20 0,21-1 0,0 0 15,0-21-15,0 21 0,1-21 0,-1 0 16,0 0-16,0 0 0,0 0 15,22 0-15,-22-21 0,0 0 0,21 21 16,-21-21-16,1-22 0,-1 22 16,0 0-16,0-21 0,0 20 0,0-20 15,-21 21-15,0-21 0,0 20 0,0 1 16,0 0-16,0 42 31,0 0-15,0 1-16,0 20 0,0-21 0,0 0 15,0 22-15,0-22 0,0 0 0,0 0 16,22 0-16,-1-21 0,-21 21 16,21-21-16,0 0 0,0 0 15,0 0-15,1 0 16,-1 0-16,0-21 0,0 0 0,0 0 16,0 0-16,1 0 0</inkml:trace>
  <inkml:trace contextRef="#ctx0" brushRef="#br0" timeOffset="7740.09">12785 783 0,'0'0'0,"-22"0"0,-20-21 32,63 21 14,0 21-46,1-21 0,-1 0 0</inkml:trace>
  <inkml:trace contextRef="#ctx0" brushRef="#br0" timeOffset="8219.85">13166 804 0,'0'22'0,"0"20"16,0-21-16,0 0 15,-22 22-15,22-22 0,-21 0 0,21 0 16,0 21-16,0-20 0,0-1 16,0 21-16,0-21 0,0 0 0,0 1 15,0-1-15,0 21 0,0-21 16,0 0-16,0 1 0,0-1 16,0-42 15,0-1-16,0 1-15,0 0 0,0 0 16,0 0-16,0-22 0,21 22 16,1-21-16,-1 0 0,0-1 0,0-20 15,0 20-15,22 1 0,-22 0 16,21-1-16,0 22 0,-20-21 0,20 21 16,0 0-16,1 21 0,-22 0 15,21 0-15,-21 0 0,0 21 0,1 21 16,-1-21-16,0 22 0,-21-1 0,21 21 15,-21-20-15,0-1 0,0 0 16,0 1-16,0-1 0,0 0 16,0-20-16,0-1 0,0 21 15,0-21-15,0 0 0,0 1 16,0-1-16,0-42 31,21-1-15,0 22-16,1-21 0</inkml:trace>
  <inkml:trace contextRef="#ctx0" brushRef="#br0" timeOffset="9050.89">14541 826 0,'0'0'0,"0"-22"15,0-41 1,-21 42-16,0 21 15,0 0-15,0 0 0,0 0 16,-1 0-16,1 0 0,0 0 0,-21 21 16,21 0-16,-1 0 0,-20 22 0,21-22 15,-21 21-15,20 0 0,1 1 16,0-22-16,0 21 0,0 1 16,0-22-16,21 21 0,0-21 0,0 0 15,0 1-15,0-1 0,0 0 0,0 0 16,21-21-16,0 0 15,0 0-15,0 0 16,22 0-16,-22 0 0,0 0 0,0-21 16,21 0-16,-20 0 0,-1-1 15,0 1-15,0-21 0,0 21 0,0-22 16,-21 1-16,22 21 0,-1-21 0,-21-1 16,0 22-16,0 0 0,21 0 15,-21 0-15,0-1 0,0 44 31,0-1-15,0 21-16,0-21 0,0 22 0,0-22 16,0 21-16,0 0 0,0 1 15,0-1-15,0 22 0,0-22 0,0 0 16,21 1-16,-21 20 0,21-21 16,-21 22-16,0-22 0,0 22 0,21-1 15,-21 22-15,22-22 0,-22 1 0,21-1 16,-21 1-16,0-1 0,0 1 15,0-1-15,0 1 0,0-1 0,0 22 16,0-21-16,0-1 0,0 1 0,0-1 16,0 1-16,0-1 0,0-21 15,21 1-15,-21 20 0,0-20 16,0-22-16,0 21 0,0 0 0,0-20 16,0-1-16,21 0 0,-21 0 0,0 0 15,-21-21 1,0-21-1,0 0-15,-1 0 0,1-22 0,0 22 16,0-21-16,0 0 0,21-22 16,-21 22-16,-1-22 0,22 1 0,-21-1 15,21 1-15,0-22 0,0 22 16,0-1-16,0 1 0,0-1 0,0 1 16,0-1-16,21 1 0,1-1 0,-22 1 15,21-1-15,0 1 0,0-22 16,-21 21-16,21 22 0,0-21 15,1 20-15,-1-20 0,0 42 0,0-22 16,0 22-16,0 0 0,-21 0 16,0 0-16,22-1 0,-1 22 15,-21-21-15</inkml:trace>
  <inkml:trace contextRef="#ctx0" brushRef="#br0" timeOffset="10396.12">1143 2604 0,'-64'-64'16,"128"128"-16,-149-149 0,85 64 15,0 0-15,-21-1 0,0 1 16,21 0-16,-21 21 0,21-21 16,0 0-16,-21 21 0,21-21 0,-22-1 15,22 1 1,0 0-1,22 21 1,-1-21 0,0 21-16,21 0 0,-21 0 15,22 0-15,-22 0 0,42 0 0,-20 0 16,-1 0-16,22 0 0,-1 0 16,22 0-16,-22 0 0,1 0 15,20 0-15,-20 0 0,21 0 16,-1 0-16,1 0 0,0 0 0,-1 0 15,22 0-15,0 0 0,0 0 16,-22 0-16,22-21 0,0 21 0,0 0 16,-21 0-16,20-21 0,1 21 15,0 0-15,21 0 0,-21-22 0,21 22 16,-21 0-16,21-21 0,0 21 16,0 0-16,0-21 0,0 21 15,21-21-15,0 21 0,-21-21 0,21 21 16,-21 0-16,21-21 0,1 21 15,-22 0-15,21-22 0,-21 1 0,21 21 16,-21 0-16,21-21 0,0 21 0,0 0 16,-21-21-16,22 21 0,-1-21 15,0 21-15,-21-21 0,21 21 0,21-22 16,-20 22-16,-1-21 0,0 21 16,-21 0-16,21-21 0,0 21 0,0 0 15,1-21-15,-1 0 0,-21 21 16,21 0-16,-21 0 0,0-21 0,21 21 15,0 0-15,-21-22 0,21 22 16,-21-21-16,22 21 0,-22-21 16,0 21-16,0-21 0,0 21 0,0-21 15,21 0-15,-42 21 0,21-22 16,0 22-16,-22-21 0,22 21 0,0-21 16,-21 21-16,21 0 0,-21-21 0,21 21 15,-21-21-15,0 21 0,0 0 16,-1-21-16,-20-1 0,21 22 0,0 0 15,0 0-15,-1-21 0,-20 21 16,21 0-16,-21 0 0,-1-21 0,1 21 16,0-21-16,-1 21 0,1 0 0,0 0 15,-1-21-15,-20 21 16,20 0-16,-20 0 0,21 0 0,-22 0 16,1-21-16,-1 21 0,-21 0 0,1 0 15,-1 0-15,-21 0 0,0 0 16,1 0-16,-1 0 0,0 0 15,0 0 1,0 0-16,0 0 16,1 0-16,-1 0 0,0 0 0</inkml:trace>
  <inkml:trace contextRef="#ctx0" brushRef="#br0" timeOffset="10511.05">14922 1545 0,'0'0'0,"-21"0"15,0 0 1,0 0-16,0 0 16</inkml:trace>
  <inkml:trace contextRef="#ctx0" brushRef="#br0" timeOffset="11943.73">974 3937 0,'0'-21'16,"0"0"-1,0 0-15,0-1 16,-22 1-16,22 0 15,-21 21 1,21 21 0,0 0-1,0 1-15,0 20 0,0 0 16,0 1-16,-21 20 0,21-21 0,0 22 16,0-1-16,-21 1 15,21-1-15,0-20 0,0 20 0,0-20 16,-21-1-16,21 0 0,0 1 0,0-22 15,0 0-15,0 0 0,0 0 16,0 0-16,0-42 31,0 0-31,0 0 0,21 0 0,-21 0 16,0-22-16,21 22 0,-21-21 16,21-1-16,0 1 0,-21-21 0,22-1 15,-1 1-15,0 20 0,-21-20 16,21 20-16,0-20 0,0 42 0,1-22 15,-1 22-15,-21 0 16,21 21-16,0 0 0,-21 21 16,0 22-16,21-22 15,-21 21-15,0 0 0,0 1 16,0-1-16,21 22 0,-21-22 0,0 0 16,0 1-16,0-1 0,0-21 15,22 21-15,-1-20 0,0-1 0,0 0 16,0 0-16,0 0 0,1-21 15,-1 0-15,0 0 0,21 0 0,-21 0 16,22 0-16,-1-21 0,0 0 16,1 0-16,-1 0 0,-21-22 0,22 22 15,-22-21-15,21-1 16,-21-20-16,-21 21 0,0-1 0,0-20 16,0 20-16,0 1 0,0 0 15,0-1-15,-42 1 0,21 21 0,0 0 16,-1 0-16,-20-1 0,21 1 15,-21 21-15,20 0 0,1 0 0,0 0 16,0 0-16,0 0 0,0 0 16,21 21-16,0 1 0,0-1 15,0 0-15,0 0 0,0 0 16,0 0-16,21-21 16,0 0-16,0 0 0,21 0 0</inkml:trace>
  <inkml:trace contextRef="#ctx0" brushRef="#br0" timeOffset="12467.43">2286 3514 0,'-21'0'0,"42"0"0,-63 0 0,20 0 0,22 21 15,0 0-15,-21 0 0,21 0 16,-21 22-16,21-1 0,0 0 0,0 1 15,0-1-15,0 22 16,0-1-16,0 1 0,0-1 0,0 1 16,0-22-16,0 21 0,0 1 15,0-22-15,0 1 0,0-1 0,0 0 16,0 1-16,0-22 0,0 0 16,0 0-16,0 0 0,0-42 31,0 0-16,-21 0-15,21 0 0,0-22 16,0 22-16,0-21 0,0-1 0,0-20 16,0 21-16,0-22 0,42 22 15,-21-22-15,1 22 0,20 0 0,0-1 16,1 1-16,-1 21 0,0 0 16,1-1-16,-1 1 0,0 21 15,1 0-15,-1 0 0,0 21 0,1 1 16,-22 20-16,21 0 0,-21 1 15,0-1-15,1 0 0,-22 22 0,0-22 16,0 0-16,0 1 0,0-1 16,0 0-16,0-20 0,-22 20 0,1-21 15,21 0-15,-21 0 0,0 1 16,21-1-16,0-42 31,0-1-31,0 1 0,21 0 16,0 0-16</inkml:trace>
  <inkml:trace contextRef="#ctx0" brushRef="#br0" timeOffset="13250.98">3281 3874 0,'0'-22'0,"0"44"0,0-65 0,0 22 16,0 0-1,-21 42 1,-1 0-16,22 0 15,0 22-15,-21-1 0,21 0 16,-21 1-16,21-1 0,0 0 0,0 1 16,0-1-16,0 0 0,0 1 15,0-1-15,21-21 0,-21 0 0,21 22 16,1-22-16,-1-21 0,21 21 16,-21-21-16,0 0 0,22 0 0,-1 0 15,0 0-15,1-21 0,-22 0 0,21 21 16,1-21-16,-22-22 0,0 22 15,21 0-15,-42-21 0,21 20 0,-21-20 16,22 0-16,-22-1 0,0 1 16,0 21-16,0-21 0,0 20 15,0-20-15,0 21 0,0 0 0,0 0 16,0-1-16,-22 22 31,22 22-31,0-1 16,0 21-16,0-21 0,0 22 15,0-1-15,0 0 0,0 22 0,0-22 16,0 22-16,0-22 0,0 21 16,0 1-16,0-22 0,0 22 0,0-1 15,0-20-15,0 20 0,0 1 16,0-1-16,0 22 0,0-22 0,0 1 16,0-1-16,0 1 0,0-1 15,0 1-15,22-1 0,-22 1 16,21-1-16,-21 1 0,0-1 0,0 1 15,0-1-15,0-20 0,0 20 0,0-21 16,0 1-16,0-1 0,0 0 16,-21 1-16,21-22 0,-22 0 0,1 0 15,21 0-15,-21 1 0,0-22 16,0 0-16,0 0 16,-1-22-16,1 1 0,0 21 0,0-42 15,0 21-15,-22 0 0,22-22 0,0 1 16,0 0-16,0-22 0,0 1 15,21-1-15,0 1 0,0-1 16,0 1-16,0-22 0,0 21 16,0-20-16,0 20 0,21 1 0,-21-22 15,21 22-15,0-1 0,0 1 0,0 20 16,1-20-16,-1 20 0,0 1 16,0 21-16,0-21 0,0 20 0,1-20 15,-1 21-15,0 0 0,0 0 16,0-1-16,0 1 15,-21 0-15,22 21 0,-1-21 16,0 21-16</inkml:trace>
  <inkml:trace contextRef="#ctx0" brushRef="#br0" timeOffset="13744.45">4318 4170 0,'-42'0'15,"84"0"-15,-106 0 0,22 0 0,21 0 0,0 0 16,0 0-16,-1 0 0,1 0 16,0 0-16,0 0 0,42 0 31,0 0-31,22 0 16,-1 0-16,0 0 0,43-21 0,-22 21 15,22 0-15,21-21 0,0 21 16,0-22-16,-1 1 0,1 21 15,0-21-15,0 0 0,0 0 0,21 21 16,-21-21-16,-22-1 0,22 22 16,-21-21-16,-1 21 0,-20 0 0,-1-21 15,-20 21-15,20-21 0,-42 21 16,22 0-16,-22 0 0,0 0 0,-42 0 47,21-21-47,-21 21 15,0 0-15,-1-21 16</inkml:trace>
  <inkml:trace contextRef="#ctx0" brushRef="#br0" timeOffset="14231.17">5546 3641 0,'-22'0'0,"44"0"0,-44-21 0,1 21 16,0 0-16,0 0 16,0 21-1,21 0-15,0 0 0,0 0 16,0 0-16,21 1 0,0-1 0,0 0 16,0 0-16,22 0 0,-22 0 15,21 1-15,1-1 0,20-21 16,-21 21-16,1 0 0,20-21 0,-20 0 15,20 0-15,-21 0 0,1 0 16,-1 0-16,0 0 0,1 0 0,-22 0 16,0 0-16,21 0 0,-20-21 15,-22 0-15,21 21 0,-21-21 16,-21 21 0,-1 0-16,1 0 0,0 0 15,0 21-15,-21 0 0,20 0 0,-20 0 16,0 0-16,-1 22 0,22-1 0,-21 0 15,0 1-15,-1 20 16,1-20-16,-22-1 0,22 21 0,0-20 16,21-1-16,-22-21 0,22 22 15,0-22-15,0 21 0,0-21 0,21 0 16,-22-21-16,22 22 0,0-1 0,0 0 16,22-42 15</inkml:trace>
  <inkml:trace contextRef="#ctx0" brushRef="#br1" timeOffset="45767.74">7641 3408 0,'0'0'0,"0"21"15,-21-21 1,42 0 31,0 0-47,0-21 16,1 21-16,20-21 0,-21 0 15,21-1-15,1 1 0,-22 0 16,21 0-16,-21 0 0,1-22 0,-1 22 15,0 0-15,0-21 0,-21 21 0,0-1 16,0 1-16,0 0 0,-21 0 16,0 0-16,0 21 0,-22 0 0,1 0 15,0 0-15,-22 0 0,1 21 16,20-21-16,-20 21 0,-1 0 0,22 22 16,0-22-16,-1 21 0,1 0 15,0 1-15,20-22 0,-20 21 16,42 1-16,-21-1 0,21-21 15,0 21-15,0-20 0,0-1 0,0 0 16,21 0-16,0 0 0,0 0 16,1 1-16,20-1 0,-21-21 0,21 21 15,1 0-15,-1-21 0,-21 21 0,22 0 16,-1 1-16,0-1 0,-21-21 16,22 21-16,-1 0 0,-21 0 0,0 0 15,22-21-15,-22 22 0,-21-1 16,0 0-16,21 0 0,-21 0 15,-21 0-15,0 1 0,0-1 16,-22 0-16,1 0 0,0-21 16,-22 21-16,1-21 0,20 0 0,-20 0 15,-1 0-15,1 0 0,-1 0 16,22 0-16,-22 0 0,22-21 0,-21 0 16,20 0-16,1 0 0,0-1 15,-1 1-15,1 0 0,21 0 0,0 0 16,21 0-16,0-1 0,0 1 15,0 0-15,21 21 0,21 0 0,0-21 16,1 21-16,-1 0 0,22 0 0,-22 0 16,21 0-16</inkml:trace>
  <inkml:trace contextRef="#ctx0" brushRef="#br1" timeOffset="46743.51">8255 3620 0,'0'21'32,"0"0"-32,0 0 0,0 0 15,0 22-15,-21-22 0,21 0 16,0 21-16,0-21 0,0 22 0,-21-22 16,21 21-16,0-21 0,0 1 0,0-1 15,0 0-15,0 0 0,0 0 16,0-42 15,0 0-15,0 0-16,0 0 15,0-1-15,0 1 0,0-21 0,21 21 0,-21-22 16,0 22-16,21-21 0,0 0 16,-21-1-16,21 22 0,0-21 15,1 21-15,-1-1 0,0 1 0,0 0 16,0 0-16,0 21 0,22 0 15,-22 0-15,0 21 0,21 0 0,-20 0 16,-1 1-16,0 20 0,-21-21 16,21 0-16,-21 22 0,21-22 0,-21 21 15,0-21-15,0 22 0,0-22 16,0 21-16,0-21 0,0 22 0,0-22 16,0 0-16,0 0 0,0 0 15,-21-21 1,0 0-16,0 0 15,21-21 1,0 0-16,0 0 0,0 0 0,0-22 16,0 22-16,0-21 0,0 21 15,0-22-15,21 22 0,0-21 0,0-1 16,0 22-16,1-21 0,20 21 16,0 0-16,1-1 0,-1 1 0,-21 21 15,21 0-15,1 0 0,-1 0 0,-21 21 16,0 1-16,1-1 0,-1 0 15,0 21-15,0-21 0,-21 22 16,0-22-16,0 21 0,0 1 0,0-22 16,0 21-16,0 0 0,0-20 15,-21-1-15,0 21 0,21-21 16,-21 0-16,-1 1 0,22-1 16,-21-21-16,21-21 31,0-1-31,0 1 0,21-21 15,1 21-15,-1 0 0,0-1 16</inkml:trace>
  <inkml:trace contextRef="#ctx0" brushRef="#br1" timeOffset="47740.12">9567 3662 0,'0'-21'0,"0"0"15,-21 21 48,21 21-63,-21 0 0,0 0 0,0 0 15,21 0-15,-22 22 0,1-22 16,0 0-16,0 21 0,21-20 0,-21 20 16,21-21-16,-21 0 0,21 0 0,0 22 15,0-22-15,0 0 16,21 0-16,0-21 0,0 0 0,0 0 15,0 0-15,22 0 0,-1 0 16,-21 0-16,22 0 0,-1-21 0,0 0 16,-21 21-16,22-21 15,-22 0-15,0-1 0,0 1 0,0 0 16,1 0-16,-1-21 0,-21 20 0,0 1 16,0-21-16,0 21 0,0 0 15,-21-22-15,-1 22 0,-20 0 0,21 0 16,0 0-16,-22 21 0,1 0 15,21 0-15,-21 0 0,20 0 0,1 0 16,0 0-16,0 0 0,0 21 16,0-21-16,-1 21 15,22 0-15,22-21 16,20 0 0,-21 0-16,21 0 0,1 0 0,-1 0 15,0 0-15,1 0 0,20-21 16,-20 21-16,-1-21 0,21 21 0,-20-21 15,-1-1-15,0 22 0,1-21 16,-1 21-16,-21 0 0,22-21 0,-22 21 16,-21 21 15,-21 0-31,-1 1 0,22-1 16,-21 0-16,0 0 15,0 21-15,0-20 0,0-1 0,21 21 16,-22-21-16,22 0 0,-21 22 0,21-22 15,0 0-15,0 21 0,0-20 16,0-1-16,0 0 0,21 0 0,1 0 16,-1-21-16,0 21 0,0-21 15,21 0-15,-20 0 0,20 0 0,-21 0 16,21 0-16,1 0 0,-22-21 16,21 0-16,-21 0 0,22 0 0,-22 0 15,0-1-15,0 1 0,0-21 16,1 21-16,-22-22 0,0 22 0,0-21 15,0 0-15,0-1 0,-22 22 16,1-21-16,0 21 0,0-1 16,-21 1-16,20 0 0,1 21 0,-21 0 15,21 0-15,0 0 0,-1 0 0,-20 0 16,21 21-16,0-21 0,0 21 16,21 1-16,0-1 0,-22-21 0,22 21 15,0 0-15,0 0 16,22-21-16,-1 0 0,0 0 15,21 0-15,-21 0 0,22-21 0</inkml:trace>
  <inkml:trace contextRef="#ctx0" brushRef="#br1" timeOffset="48511.68">11028 3323 0,'0'-21'0,"21"-64"31,-21 64-31,0 0 0,0 0 16,0 0-16,0 0 0,0-1 15,0 1-15,0 0 16,0 42 31,0 0-47,0 1 0,0 20 0,0 0 15,-21 1-15,0 20 0,21-21 16,-22 22-16,1-1 0,21-20 0,-21 20 16,0-20-16,0 20 0,0-21 15,-1 1-15,22-1 0,-21 0 0,21 1 16,0-22-16,-21 21 0,21-21 16,0 1-16,0-1 0,0 0 15,21-21-15,0 0 0,1 0 16,-1 0-16,0-21 15,0 0-15,0 21 0,0-22 0,1 1 16,20-21-16,-21 21 0,0 0 16,-21-22-16</inkml:trace>
  <inkml:trace contextRef="#ctx0" brushRef="#br1" timeOffset="48755.54">10710 3493 0,'0'0'0,"21"0"31,1 0-31,-1 0 0,0 0 16,0 0-16,0 0 0,22 0 0,-22 0 15,21-22-15,-21 22 0,22 0 16,-22 0-16,0-21 0,21 21 0,-21 0 15,1 0 1</inkml:trace>
  <inkml:trace contextRef="#ctx0" brushRef="#br1" timeOffset="50403.68">11430 3090 0,'0'-21'15,"0"42"-15,0-63 0,0 21 0,0 0 32,0 42-1,-21 0-31,21 0 0,0 0 0,-21 1 16,21 20-16,0 0 0,0 1 0,0-22 15,0 21-15,0 0 0,0 1 16,0-1-16,0 0 0,-22 1 0,22-1 15,0-21-15,0 22 0,-21-22 16,21 0-16,0 21 0,0-21 0,0 1 16,0-1-16,0 0 15,0 0 1,-21-21 31,0 0-32,21 21 64,0 0-64,0 1 1,-21-22-1,21 21-15,-21-21 16,21 21 0,0-42 31,0 0-32,0-1 32,0 1 203,0 0-234</inkml:trace>
  <inkml:trace contextRef="#ctx0" brushRef="#br1" timeOffset="50707.51">11303 3747 0,'0'21'47,"0"-42"78,21 21-110</inkml:trace>
  <inkml:trace contextRef="#ctx0" brushRef="#br1" timeOffset="51380.21">11366 3683 0,'22'0'78,"-1"-21"-78,0 21 0,-21-21 0,21 0 16,0 21-16,0-22 0,-21 1 15,22 0-15,-1 0 0,0 0 16,-21-22-16,0 22 0,21 0 16,-21 0-16,0-21 0,0 20 0,0 1 15,0 0-15,0 0 0,0 0 16,0 0-16,-21 21 0,0 0 16,0 0-16,-1 0 0,1 21 15,0 0-15,21 0 0,-21 0 16,0 22-16,0-1 0,21 0 0,0 1 15,0-22-15,0 21 0,-22 0 16,22 1-16,0-22 0,0 21 0,0-21 16,0 1-16,0-1 0,0 0 15,22 0-15,-1-21 0,0 21 0,0 0 16,0-21-16,0 0 16,1 0-16,-1 0 0,0 0 15,0 0-15,0 0 0,0 0 16,1 0-16,-1-21 0,0 21 0,0-21 15,0 0-15,0 0 0,1 0 16,-1-22-16,0 22 0</inkml:trace>
  <inkml:trace contextRef="#ctx0" brushRef="#br1" timeOffset="51783.98">11896 3493 0,'0'0'15,"-22"-22"-15,22 1 16,0 0-16,0 0 16,22 21-16,-1-21 0,0 21 0,-21-21 15,21 21-15,0 0 0,0 0 16,22 0-16,-22 0 0,0 0 0,0 0 16,22 0-16,-22 21 0,0 0 15,0 0-15,0 0 0,22 0 0,-43 1 16,21 20-16,0-21 0,-21 0 15,21 0-15,-21 1 0,0 20 16,0-21-16,0 0 0,-21 0 16,0 1-16,0-22 15,21 21-15,-22-21 0,1 0 16,0-21 0,21-1-16,0 1 0,0 0 15,0 0-15,0 0 0,0 0 0,0-22 16,21 22-16,0-21 0,1 21 15,-1-22-15,0 22 0,0 0 0,0-21 16,0 20-16,1 1 0,-1 0 16,0 21-16,0-21 0,0 0 0,0 21 15,1 0-15,-1-21 0</inkml:trace>
  <inkml:trace contextRef="#ctx0" brushRef="#br1" timeOffset="55204.54">13906 3725 0,'0'0'0,"-21"22"0,0-22 16,21 21-16,-21 0 16,21 0-16,0 0 15,21-21 1,0 0-1,0 0-15,1 0 0,20-21 0,-21 21 16,21-21-16,1 0 16,-1 0-16,0-1 0,1 1 0,-1-21 15,-21 21-15,22-22 0,-1 1 16,-21 0-16,0-1 0,0 1 0,-21 0 16,0-22-16,0 22 0,0 0 0,0 20 15,-21-20-15,0 21 0,0 0 16,0 21-16,0 0 0,-1 0 0,1 0 15,0 21-15,0 0 0,0 0 16,0 22-16,-1-1 0,1 21 16,21-20-16,0-1 0,0 22 0,0-22 15,0 0-15,0 1 0,0-1 0,0-21 16,0 21-16,21-20 0,1-1 16,-22 0-16,21 0 0,0-21 15,0 0-15,0 0 0,0 0 0,1 0 16,-1 0-16,0 0 0,0 0 15,0-21-15,0 0 0,22 21 0,-22-43 16,0 22-16,0 0 0,0-21 0,1 21 16,-1-22-16,0 1 0,21 0 15,-21-1-15,1 22 0,-1-21 0,0 21 16,21-1-16,-21 1 0,1 0 16,20 21-16,-21 0 0,0 0 0,0 21 15,1 0-15,-1 1 0,-21-1 16,0 21-16,0-21 0,0 22 15,0-1-15,0-21 0,0 21 0,0-20 16,-21 20-16,-1-21 0,1 0 16,21 0-16,-21 1 0,21-1 0,-21 0 15,0-21-15,21 21 16,0-42 0,0 0-16,21 0 15,0-1-15,0-20 0,-21 21 16,21-21-16,1 20 0,-1-20 0,21 0 15,-21-1-15,0 1 0,1 0 16,-1-1-16,0 22 0,0 0 0,0 0 16,-21 0-16,0 42 31,0 0-31,0 0 0,0 0 16,-21 22-16,0-22 0,0 21 15,21-21-15,-21 22 0,21-1 0,-22-21 16,22 22-16,0-22 0,0 0 15,0 21-15,0-21 0,0 1 0,22-1 16,-1 0-16,0-21 0,0 0 16,21 21-16,-20-21 15,20 0-15,-21 0 0,21 0 0,1 0 0,-1-21 16,0 21-16,1-21 0,-1 0 16,0-1-16,1 1 0,-1-21 15,0 21-15,-20-22 0,20 22 0,-21-21 16,0 0-16,0-1 0,-21 1 15,0 0-15,0 20 0,0-20 0,0 21 16,0 0-16,-21 21 16,0 21-16,0 0 15,-21 0-15,20 0 0,1 22 16,0-22-16,0 21 0,0 1 0,0-22 16,21 21-16,0 0 0,0-20 15,0-1-15,0 0 0,0 0 16,21 0-16,0 0 0,0 1 0,0-22 0,0 0 15,22 0-15,-22 0 16,0 0-16,21 0 0,-20 0 0,20 0 16,-21 0-16,21-22 0,-20 1 0,20 0 15,-21 0-15,21-21 0,1 20 16,-22-20-16,21 0 0,1-1 0,-22 1 16,21 0-16,-21-1 0,22 22 15,-22-21-15,0 21 0,0 0 16,0-1-16,0 22 0,1 0 0,-22 22 15,0-1-15,0 0 16,0 0-16,0 21 16,0-20-16,0-1 0,-22 21 0,22-21 15,-21 0-15,21 1 0,0-1 16,0 0 0,0-42-1,0 0 1,21 21-16,-21-22 0,22 1 0,-22-21 15,0 21-15,0 0 0,0-1 16,0-20-16,0 21 0,0 0 0,0 0 16,0-1-16,-22 22 15,1 0-15,0 0 0,0 22 16,0-1-16,-22 0 16,22 0-16,0 21 0,0 1 0,-21-22 15,20 21-15,1 1 0,0-1 0,21 0 16,0 1-16,0-22 0,0 21 15,0-21-15,0 22 0,0-22 0,0 0 16,21 0-16,22 0 0,-22 0 16,21 1-16,0-1 0,-20-21 0,20 0 15,0 0-15,1 0 0,-1 0 0,0 0 16,1 0-16,-1-21 0,0-1 16,1 1-16,-22 0 0,21 0 0,0 0 15,-20-22-15,20 1 0,-21 21 16,0-21-16,22-22 0,-43 22 15,21-1-15,0 1 0,-21 21 0,0-21 16,0 20-16,0 1 0,0 0 16,-21 42-1,0 0-15,21 1 16,-22-1-16,1 21 0,21-21 0,-21 22 16,21-22-16,0 21 0,0-21 15,0 22-15,0-22 0,0 21 0,0-21 16,0 0-16,0 1 0,0-1 15,21 0-15,0-21 0,1 0 16,-1 0-16,0 0 0,0 0 16,0 0-16,22 0 0,-22 0 15,0 0-15,21 0 0,-21-21 0,1 0 16,20-1-16,-21 1 0,21-21 16,-20 21-16,20-22 0,-21 1 0,0 0 15,0 21-15,1-22 0,-1 1 0,-21 21 16,0 0-16,21-1 0,-21 1 15,-21 42 1,21 1 0,-21-1-16,-1 21 0,22-21 0,0 22 15,-21-22-15,21 21 16,0 0-16,0-20 0,0 20 0,0-21 0,0 21 16,0-20-16,0-1 0,21 0 15,-21 0-15,22 0 0,-1-21 16,0 21-16,0-21 0,21 0 0,-20 0 15,-1 0-15,21 0 0,-21 0 16,0-21-16,22 0 0,-22 21 0,0-21 16,21-21-16,-20 20 0,-1-20 15,0 0-15,0-1 0,0-20 0,-21 21 16,21-22-16,1-21 0,-22 22 16,0-1-16,0 1 0,0 21 15,0-1-15,0 1 0,0 0 0,0-1 16,0 22-16,0 0 0,-22 21 31,1 42-31,21-21 16,0 1-16,-21 20 0,0 21 0,21-20 15,-21 20-15,21 1 0,0-22 16,0 22-16,0-22 0,0 21 0,0-20 16,-21-1-16,21 0 0,0 1 15,0-22-15,0 21 0,0-21 0,0 1 16,21-1-16,0 0 0,0 0 0,0-21 15,0 0 1,1 0-16,-1 0 0,21 0 0,-21 0 16,0 0-16,1-21 0,20 21 15,-21-21-15,21 0 0,1-22 0,-22 22 16,21-21-16,1 21 0,-22-22 16,0 22-16,21-21 0,-21 21 0,-21-1 15,0 1-15,22 0 0,-22 0 0,-22 21 31,1 21-31,21 0 0,-21 0 16,0 1-16,21-1 0,-21 21 16,21-21-16,0 0 0,0 1 15,0-1-15,0 0 0,0 0 16,0 0-16,0 0 0,0 1 0,21-22 16,-21 21-16,21-21 0,0 0 0,0 0 15,1 0-15,-1 0 0,0 0 16,0 0-16,21 0 0,-20 0 0,-1 0 15,21-21-15,-21 21 0,22-22 16,-22 1-16,21 0 0,-21-21 0,22 21 16,-22-22-16,0 1 0,21 21 15,-21-22-15,-21 1 0,22 21 16,-22 0-16,21 0 0,-21-1 0,-21 44 31,-1-1-15,1 21-16,0-21 0,0 22 0,21-1 15,-21 0-15,21-21 0,-21 22 16,21-22-16,0 21 0,0-21 0,0 1 16,0-1-16,0 0 0,21-21 0,0 21 15,-21 0-15,21-21 0,0 0 16,0 0-16,1 0 0,-1 0 0,0 0 16,0 0-16,0 0 0,0-21 15,1 0-15,-1 0 0,-21-22 16,21 22-16,-21 0 0,0-21 15,0 21-15,0-22 0,0 1 16,0 21-16,-42-22 0,42 22 0,-22 0 16,1 0-16,0 21 0,0 0 15,21-21-15,-21 21 0,42 0 47,0 0-47,0-21 0,0 21 16,22 0-16,-1 0 0,0-22 0,1 22 15,-1 0-15,0 0 0,-20 0 16,20 0-16,0 0 0,1 0 0,-22 0 16,21 0-16,-21 0 0,0 0 15,1 22-15,-1-1 0,-21 0 0,0 0 16,0 0-16,0 0 16,0 22-16,0-22 0,0 0 0,0 21 15,0-20-15,0-1 0,0 21 16,0-21-16,0 0 0,0 1 0,0-1 15,0 0-15,0 0 0,0 0 16,0 0 0,-21-21-1,21-21 1,0 0 0,0 0-16,0 0 0,21 0 15,0-1-15,0-20 0,0 0 16,22-1-16,-22 1 0,21 0 0,0-1 15,1 1-15,-1 0 0,-21-1 16,22 1-16,-1 0 0,-21 21 0,0-1 16,22 22-16,-22 0 15,0 0-15,0 0 0,0 22 0,0-1 0,-21 21 16,0 0-16,0 1 0,0-1 16,0 0-16,0 1 0,0-1 0,-21 0 15,21-20-15,-21 20 0,21-21 16,0 0-16,0 22 0,0-22 0,0 0 15,21 0-15,0-21 16,1 0-16,-1 0 0,0 0 16,0 0-16,0 0 0,0 0 15,1 0-15,20 0 0,-21-21 16,0 0-16,0 0 0,1-1 0,-1 1 16,0 0-16,-21-21 0,0-1 15,0 1-15,0 0 0</inkml:trace>
  <inkml:trace contextRef="#ctx0" brushRef="#br1" timeOffset="55401.46">19283 2942 0,'-43'0'0,"86"0"0,-107 0 15,22 0-15,21 0 0,0 0 0,-1 21 16</inkml:trace>
  <inkml:trace contextRef="#ctx0" brushRef="#br1" timeOffset="55576.18">18161 3196 0,'0'0'0,"-21"21"16,0-21-16,-1 0 0,22 22 16,22-22-1,-1 0-15,21 0 16,0 0-16,1 0 0,20 0 0,1-22 16,-22 1-16,22 21 0,-1-21 15,-21 0-15</inkml:trace>
  <inkml:trace contextRef="#ctx0" brushRef="#br1" timeOffset="56543.16">22881 2858 0,'0'-22'0,"0"44"0,0-65 0,0 22 0,0 0 16,0 0-16,-21 21 16,0 0-16,0 0 0,-1 0 15,-20 21-15,21 0 0,0 0 16,-22 0-16,22 1 0,-21 20 0,21 0 16,0-21-16,-22 22 0,22-1 15,0 0-15,0-20 0,21 20 16,0-21-16,0 21 0,0-20 15,0-1-15,0 0 0,21 0 0,0 0 16,0-21-16,0 0 0,22 0 0,-1 0 16,-21 0-16,22 0 0,-1 0 15,0 0-15,-21-21 0,22 0 0,-22 0 16,0-22-16,0 22 0,0 0 16,-21-21-16,0-1 0,0 22 0,0-21 15,-21 0-15,0-1 0,0 22 16,0-21-16,-22 21 0,22-1 0,0 1 15,0 0-15,0 0 0,0 21 16,-1 0-16,44 0 31,-1 0-31,21-21 16,0 21-16,22 0 0,-22 0 16,22 0-16,-1-21 0,1 21 0,-22-22 15,22 22-15,-22-21 0,21 0 16,-20 21-16,-1-21 0,0 0 0,-20 0 15,20-1-15,-21 22 0,0-21 16,0 0-16,-21 42 31,-21 0-31,0 1 16,0 20-16,21 0 16,-21 1-16,0-1 0,-1 0 0,1 22 15,21-22-15,0 0 0,-21 22 16,21-1-16,-21 1 0,21-1 0,-21 22 15,21-21-15,0-1 0,0 1 16,0-1-16,0 1 0,0-1 0,0 1 16,0-1-16,0 1 0,0-1 0,0 1 15,0-1-15,0 1 0,0-1 16,-21 1-16,21-22 0,0 0 0,-22 1 16,22-1-16,-21-21 0,0 21 15,21-20-15,-21-22 0,0 21 0,0-21 16,-1 0-16,1 0 15,21-21-15,0-1 16,0-20-16,0 21 0,0-21 16,0-1-16,0 22 0,0-42 0,21 20 15,1 1-15,-1 0 0,0-22 16,-21 22-16</inkml:trace>
  <inkml:trace contextRef="#ctx0" brushRef="#br1" timeOffset="57275.01">9017 4466 0,'0'-21'0,"0"42"0,0-63 0,0 21 0,0 0 16,0-1-1,0 44 17,0-1-32,-21 0 0,21 21 0,-21 1 15,21-1-15,-22 0 0,22 22 16,-21-1-16,21 22 0,-21-22 0,0 22 16,0-21-16,0-1 0,-1 1 0,1-22 15,0 21-15,0-20 0,0-1 16,21-21-16,0 0 0,0 1 0,0-1 15,0 0-15,0-42 16,0 0 0,0-1-16,0-20 0</inkml:trace>
  <inkml:trace contextRef="#ctx0" brushRef="#br1" timeOffset="57883.62">8424 4932 0,'0'0'0,"-21"0"15,21-21-15,21 21 16,0 0 0,22-21-16,-22 21 0,21-22 0,22 1 15,-1 0-15,1 21 0,-1-21 16,22 0-16,0-22 0,-22 22 0,1 0 16,20 0-16,-41 0 0,20 0 0,-21-1 15,1-20-15,-22 21 16,0 0-16,0 0 0,0-1 0,-21 1 15,0 0-15,0 0 0,-21 21 32,0 0-32,0 21 15,21 0-15,-21 22 0,21-22 16,-21 21-16,21 0 0,-22 1 0,22-1 16,-21 0-16,0 1 0,21 20 15,0-20-15,-21 20 0,0-21 0,21 1 16,-21-1-16,21 0 0,0 1 0,0-22 15,0 21-15,-22-21 16,22 1-16,0-1 0,0-42 31,0-1-15,0 1-16,0-21 0,0 21 16,0-22-16,0 1 0,22 0 15,-1-1-15,0-20 0,0 21 0,0-1 16,22 1-16,-22 21 0,21-22 0,0 22 15,-20 21-15,20 0 0,0 0 16,1 0-16,-22 0 0,21 21 16,-21 22-16,0-22 0,1 21 0,-22 1 15,0-1-15,0 0 0,0 1 0,0-1 16,0 0-16,0 1 0,-22-22 16,1 21-16,21-21 0,-21 0 15,21 1-15,0-1 0,0 0 0,0 0 16,21-42 15,-21 0-31,21 0 0,1-1 16</inkml:trace>
  <inkml:trace contextRef="#ctx0" brushRef="#br1" timeOffset="58231.42">9969 5059 0,'0'0'0,"22"0"0,-1 0 16,0 0-16,0 0 16,0 0-16,0 0 0,1 0 15,20-21-15,-21 0 0,0 21 0,22-22 16,-22 1-16,0 0 0,0 0 16,0 0-16,-21 0 0,0-1 0,0 1 15,0 0-15,0 0 16,-21 21-16,0 0 0,0 0 15,0 0-15,-22 21 0,22-21 0,-21 21 16,21 22-16,-1-22 0,-20 21 0,21-21 16,21 22-16,-21-22 0,21 21 15,-21-21-15,21 22 0,0-22 16,0 0-16,0 0 0,21 0 0,0 0 16,0-21-16,0 22 0,0-22 0,22 0 15,-22 0-15,21 0 0,1 0 16,-1 0-16,21 0 0,-20-22 0,-1 1 15,0 0-15</inkml:trace>
  <inkml:trace contextRef="#ctx0" brushRef="#br1" timeOffset="58763.33">12234 4720 0,'0'0'15,"-21"-63"1,21 42-16,0-1 0,0 1 16,0 0-16,0 0 0,0 42 47,0 0-47,0 0 15,0 22-15,0 20 0,0-20 0,0 41 16,0-20-16,0 20 0,0-20 15,0 21-15,0-1 0,0 1 0,0 21 16,-21-22-16,21 22 0,-21 0 16,-22 0-16,22-21 0,0 20 0,-21-20 15,21 21-15,-22-21 0,22-1 16,0 1-16,-21 0 0,20-22 0,1 1 16,0-1-16,0-21 0,21 1 0,0-22 15,0 0-15,0 0 0,0-42 31,0 0-31,21 0 0,0-22 0,-21 1 16,21 0-16,1-22 0,-22 1 0,21-1 16,0 1-16</inkml:trace>
  <inkml:trace contextRef="#ctx0" brushRef="#br1" timeOffset="59143.11">11874 4847 0,'-21'-42'0,"42"84"0,-63-105 0,21 20 0,21 22 16,0 0-16,0 0 0,0 0 15,0 0-15,0-1 0,21-20 0,0 21 16,0 0-16,22 0 0,-1-1 0,0 1 16,22 0-16,-22 0 15,22 21-15,-22-21 0,22 21 0,-22 0 16,0 0-16,22 21 0,-43 0 15,21 0-15,-21 0 0,1 1 0,-1 20 16,-21 0-16,0-21 0,0 22 16,0-1-16,0 0 0,0 1 0,-21-1 15,-1-21-15,1 22 0,0-22 0,0 21 16,-21-21-16,20 0 0,1-21 16,0 22-16,0-22 0,0 0 0,0 0 15,-1 0-15,22-22 31,0 1-31,22 21 16,-1-21-16,0 0 0,0 0 16,21 21-16,-20-21 0,-1-1 0</inkml:trace>
  <inkml:trace contextRef="#ctx0" brushRef="#br1" timeOffset="59523.9">12594 4657 0,'0'-21'16,"0"-43"-1,0 43 1,0 0-16,21 21 0,0-21 0,1-1 16,-1 22-16,21-21 0,-21 21 15,22 0-15,-1 0 16,0 0-16,1 0 0,-1 0 0,0 0 16,1 21-16,-1 1 0,-21-1 15,0 21-15,0-21 0,-21 22 0,0-1 16,0 0-16,0 1 0,0-1 15,-21-21-15,0 21 0,0-20 0,0-1 16,0 0-16,-1 0 0,1 0 0,0-21 16,21-21-1,0 0-15,0 0 16,0 0-16,0-1 0,0 1 16,0-21-16,0 21 0,21-22 0,0 22 15,-21-21-15,22 21 0,-1 0 16,0-22-16,0 22 0,0 0 15,0 0-15,1 0 0,20-1 0,-21 22 16,21-21-16,-20 21 0,20-21 16,-21 21-16,0 0 0,0-21 0,1 21 15</inkml:trace>
  <inkml:trace contextRef="#ctx0" brushRef="#br1" timeOffset="59915.42">13652 4466 0,'0'0'0,"-21"21"32,0-21-17,0 22-15,21-1 0,-21 0 0,0 0 16,-1 0-16,1 0 0,21 22 16,-21-22-16,21 21 0,-21 1 0,21-22 15,0 0-15,0 21 0,0-21 16,0 1-16,21-1 0,0 0 0,0 0 15,1-21-15,20 0 0,-21 0 16,21 0-16,1 0 0,-22 0 0,21-21 16,1 0-16,-1 0 0,0-1 0,1 1 15,-1 0-15,-21-21 0,21 21 16,-20-22-16,-1 22 0,-21-21 16,0 21-16,0-22 0,0 22 15,0-21-15,-21 21 0,-1-22 0,-20 22 16,21 0-16,0 21 0,0-21 0,-1 21 15,-20 0-15,21 0 0,-21 0 16,20 0-16,1 0 0,0 21 0,0-21 16,0 21-16,0 0 0,21 0 15,0 1-15</inkml:trace>
  <inkml:trace contextRef="#ctx0" brushRef="#br1" timeOffset="60775.93">14859 4678 0,'0'-21'16,"42"-43"-1,-21 43-15,1 0 16,-1 21-16,-21-21 0,0 0 16,0-1-16,0 1 0,0 0 15,-21 21-15,-1 0 0,-20 0 0,21 0 16,-21 0-16,20 21 0,-20-21 15,0 21-15,21 1 0,-22 20 0,1-21 16,0 0-16,20 22 16,-20-1-16,21-21 0,0 21 0,0 1 0,-1-22 15,22 21-15,0-21 16,0 1-16,0-1 0,22-21 16,-1 0-16,21 0 0,-21 0 0,22 0 15,-1 0-15,0-21 0,1-1 16,-1-20-16,0 21 0,22 0 0,-22 0 15,0-22-15,1 22 0,-22 0 16,21 0-16,-21 0 0,1-22 0,-1 22 16,0 0-16,0 0 0,-21 0 0,21 21 15,-21-22-15,0 44 47,0-1-47,0 0 0,0 0 0,0 21 16,0 1-16,0-1 0,0 0 0,0 22 15,0-1-15,0 1 0,0-1 16,0 22-16,0-21 0,0 20 0,0 1 16,0-22-16,0 22 0,0 0 15,0-1-15,0 1 0,0 21 0,0-21 16,0-1-16,-21 1 0,0 0 0,0-1 16,0 22-16,-1-21 0,1-1 0,-21 1 15,21 0-15,0-22 0,-1 1 16,-20-1-16,21-20 0,0-1 0,0 0 15,-1-21-15,1 1 0,0-1 16,0-21-16,0-21 16,21-1-1,0-20-15,0 0 0,-21-1 0,21-20 16,0-22-16,-22 1 0,22-1 0,0-21 16,0 21-16,0-20 0,0-1 15,0 0-15,22 0 0,-1 0 0,0 0 16,0 1-16,21 20 0,-20 21 0,-1 1 15,0-1-15,0 1 0,0 21 16,0-22-16,1 22 0,-1-1 16,0 1-16,0-21 0,0 20 15,22 1-15</inkml:trace>
  <inkml:trace contextRef="#ctx0" brushRef="#br1" timeOffset="61236.32">15325 4593 0,'-22'0'0,"44"0"0,-44-21 16,22 0-16,-21 21 16,21-21-16,0 0 0,0-1 15,0 1-15,0 0 16,21 0-16,1 21 0,-1-21 15,0 21-15,21 0 0,-21 0 0,22 0 16,-1 0-16,-21 0 0,22 21 0,-22 0 16,21 0-16,-21 0 0,22 22 15,-22-22-15,0 0 0,-21 21 0,0-20 16,21 20-16,-21-21 0,0 21 16,0-20-16,0-1 0,0 21 0,-21-42 15,21 21-15,-21 0 0,21-42 31,0 0-31,0 0 0,0 0 16,0 0-16,0-1 0,0 1 16,0-21-16,0 21 0,0 0 15,21-22-15,0 22 0,0-21 16,-21 21-16,21-1 0,1 1 0,-1 0 16,0 0-16,0 0 0,0 21 15,0 0-15,1 0 0,-1 0 16,0 0-16,21 0 0,-21 0 0,1 21 15,-1 0-15</inkml:trace>
  <inkml:trace contextRef="#ctx0" brushRef="#br1" timeOffset="62472.14">16806 4530 0,'0'0'0,"21"-21"0,-21-1 0,0 1 15,0 0-15,0 0 0,0 0 16,0-22-16,0 22 0,-21 0 16,21 0-16,-21 21 0,0 0 0,0 0 15,-22 0-15,22 0 0,0 21 16,-21-21-16,-1 21 0,22 0 0,-21 22 16,0-22-16,-1 0 15,1 21-15,0 1 0,-1-22 0,22 21 16,-21-21-16,21 22 0,-1-1 15,1-21-15,21 22 0,0-22 0,0 0 16,0 0-16,0 0 0,21 0 0,1 1 16,20-22-16,-21 0 0,21 0 15,1 0-15,-1 0 0,-21 0 0,22 0 16,-1-22-16,0 1 0,1 0 16,-1 0-16,-21-21 0,21 20 0,-20 1 15,20-21-15,-21 21 0,0-22 16,0 22-16,-21-21 0,0 21 0,22-22 15,-22 22-15,0 0 0,0 0 16,0 0-16,-22 21 31,1 21-31,21 0 16,0 0-16,0 0 0,-21 22 0,21-22 16,0 0-16,0 0 0,0 22 0,0-22 15,0 0-15,0 0 0,21 0 16,-21 0-16,21 1 0,1-1 15,-1-21-15,21 0 0,-21 0 0,22 0 16,-1 0-16,0 0 0,1-21 16,-1 21-16,0-22 0,1 1 0,-1 0 15,0 0-15,-21 0 0,22-22 16,-22 22-16,-21 0 0,0-21 0,21 21 16,-21-22-16,0 22 0,0 0 15,0 0-15,0 0 0,0 42 31,0 0-31,0 0 16,0 0-16,-21 0 0,21 22 16,0-22-16,0 0 0,0 21 0,0-20 15,-21-1-15,21 0 0,0 21 16,-21-21-16,21 1 0,0-1 0,0 0 16,0 0-16,-22 0 15,22 0-15,-21-21 31,21-21-31,0 0 0,0 0 16,0 0-16,0 0 0,0-1 0,0 1 16,0 0-16,0-21 0,21 21 15,1-22-15,-1 1 0,0 21 0,0-22 16,21 1-16,-20 21 0,20 0 0,-21-22 16,21 22-16,1 21 15,-1-21-15,-21 21 0,22 0 0,-22 0 0,0 0 16,0 21-16,0 0 0,-21 1 15,0-1-15,0 21 0,0-21 0,0 22 16,0-22-16,0 21 0,0-21 16,0 22-16,0-22 0,0 21 15,0-21-15,21 0 0,-21 1 0,0-1 16,0 0-16,0 0 16,0-42-1,0 0 1,0 0-16,0-1 0,0 1 15,0 0-15,0-21 0,0 21 16,0-22-16,22 22 0,-1-21 0,0-1 16,0 1-16,0 0 15,0-1-15,1 1 0,20 0 0,0 21 16,1-22-16,-1 22 0,0 0 0,22 21 16,-22 0-16,0 0 0,1 21 15,-1-21-15,0 42 0,-20-20 0,-1-1 16,0 21-16,-21-21 0,0 22 15,0-1-15,0-21 0,0 21 0,0 1 16,0-22-16,-21 0 0,0 21 16,-1-20-16,22-1 0,-21 0 0,0 0 15,0 0-15,21 0 0,0 1 16,-21-1-16,0-21 16,21 21-1,21-21 1,0 0-16</inkml:trace>
  <inkml:trace contextRef="#ctx0" brushRef="#br1" timeOffset="62699.02">18965 4784 0,'-42'0'16,"42"21"-16,-21-21 31,0 0-15,-1 21-1</inkml:trace>
  <inkml:trace contextRef="#ctx0" brushRef="#br1" timeOffset="71921.59">3662 7197 0,'-21'0'0,"42"0"0,-64 0 15,22 0-15,0 0 0,0 0 0,0 0 16,0 0-16,21 21 31,21-21-31,0 0 16,21 0-16,1 0 0,20 0 15,1 0-15,-1-42 0,2075-1 63,-2138 43-63,1291-21 141</inkml:trace>
  <inkml:trace contextRef="#ctx0" brushRef="#br1" timeOffset="73415.44">3641 7197 0,'-22'0'0,"1"0"0,0 0 16,21 21-1,21-21 16,0 0-31,1 0 0,20 0 0,0 0 16,1 0-16,-1 0 0,0 0 16,1 0-16,20 0 0,-21 0 15,22 0-15,-1 0 0,1 0 16,-1 0-16,22 0 0,21 0 0,-21-21 16,20 21-16,1 0 0,0 0 15,0-21-15,21 21 0,0 0 0,0 0 16,0-22-16,21 22 0,-21-21 0,21 21 15,-21 0-15,0 0 0,0-21 16,21 21-16,-21 0 0,0 0 0,0 0 16,0 0-16,-21 0 15,0-21-15,-21 21 0,-1 0 0,1 0 0,0 0 16,-22 0-16,1 0 0,-1 0 16,-20 0-16,20 0 0,-42 0 15,22 0-15,-22 0 0,0 0 0,-21-21 16,21 21-16,-42 0 47,0 0-32,0 0-15,-22 0 0,22 0 16</inkml:trace>
  <inkml:trace contextRef="#ctx0" brushRef="#br1" timeOffset="74004.45">3641 7895 0,'-43'0'0,"86"0"0,-128 0 15,64-21-15,0 21 0,-22 0 0,22 0 16,42-21 15,0 21-31,1 0 16,-1 0-16,21 0 0,22 0 15,-22 0-15,21 0 0,1 0 16,21 0-16,-22-21 0,22 21 0,21 0 16,-1-21-16,22 21 0,0 0 15,22 0-15,-22 0 0,21 0 0,-21 0 16,21-22-16,21 22 0,-21 0 0,1 0 15,-1 0-15,0-21 0,0 21 16,0 0-16,0 0 0,1-21 0,-1 21 16,-21 0-16,0 0 0,0-21 15,0 21-15,-21 0 0,-1 0 0,1-21 16,0 21-16,-21 0 0,-1 0 0,1 0 16,-21 0-16,-1 0 0,-21-21 15,1 21-15,-1 0 0,-21 0 16,0 0-16,-63 0 15,21 0 1,-21 0-16,-1 0 0,-20 0 0</inkml:trace>
  <inkml:trace contextRef="#ctx0" brushRef="#br1" timeOffset="74487.53">3619 8594 0,'0'0'0,"-21"0"31,42 0-31,1 0 0,-1 0 15,21 0-15,0 0 0,1 0 16,-1 0-16,22 0 0,-1 0 0,1 0 16,20 0-16,1 0 0,0 0 0,20-21 15,22 21-15,-21 0 16,21-22-16,0 22 0,0-21 0,0 21 16,0-21-16,0 21 0,21-21 0,-21 21 15,0-21-15,22 0 0,-22 21 16,0-22-16,0 22 0,0-21 0,0 21 15,0 0-15,0-21 0,-22 21 0,1 0 16,0 0-16,0 0 0,-21-21 16,20 21-16,-20 0 0,0 0 0,-22 0 15,22 0-15,-43 0 0,22 0 16,-22 0-16,0 0 0,-20 0 0,-1 0 16,-42 0-1,-22 0-15,22 0 16,-21 0-16,-22 0 0,22 0 15,-22 0-15,-20 0 0,20 0 0</inkml:trace>
  <inkml:trace contextRef="#ctx0" brushRef="#br1" timeOffset="74951.28">3725 9335 0,'0'0'0,"43"0"0,-1 0 16,0 0-16,22 0 0,-1 0 0,1 0 15,-1 0-15,22 0 0,0 0 0,-1 0 16,22 0-16,0 0 0,0-22 16,21 22-16,-21-21 0,21 21 15,0 0-15,21-21 0,-21 21 0,21 0 0,-21-21 16,21 0-16,-21 21 16,21 0-16,-21-21 0,0 21 0,0-22 15,-21 22-15,21 0 0,-21-21 0,0 21 16,-22 0-16,1-21 0,0 21 15,-22-21-15,1 21 0,-1 0 0,-20 0 16,-1 0-16,0 0 0,-21 0 0,1 0 16,-1 0-16,-42 0 31,-1 0-31,1 0 0,-21 0 0,0 0 16,-1 0-16,1 0 15,-22 21-15,1-21 0</inkml:trace>
  <inkml:trace contextRef="#ctx0" brushRef="#br1" timeOffset="75408">3450 10097 0,'0'0'0,"21"0"31,22 0-31,-1 0 16,0 0-16,22 0 0,-1 0 0,1-22 16,20 22-16,1 0 0,0 0 0,-1-21 15,22 0-15,21 21 0,-21 0 16,21-21-16,0 21 0,0 0 0,0-21 15,21 21-15,-21 0 0,0-21 0,21 21 16,-21 0-16,0-22 0,0 22 16,-21-21-16,0 21 0,0 0 0,0-21 15,-22 21-15,1 0 0,0 0 16,-22 0-16,22-21 0,-43 21 0,22 0 16,-22 0-16,0 0 0,-20 0 15,-1 0-15,0 0 0,0-21 0,-42 21 47,0 0-47,0 0 0,-22 0 0,1 0 16,0 0-16,-22 0 0,1 0 0,-1 0 15,1 0-15</inkml:trace>
  <inkml:trace contextRef="#ctx0" brushRef="#br1" timeOffset="75859.75">3069 10710 0,'0'22'0,"0"-44"0,0 65 15,21-43 1,0 0-16,1 0 16,20 21-16,0-21 0,22 0 0,-1 0 15,22 0-15,0 0 0,-1 0 0,22 0 16,0 0-16,0 0 0,0-21 16,21 0-16,0 21 0,0-22 0,0 22 15,0-21-15,0 0 0,0 21 0,0-21 16,-22 21-16,22-21 0,0 21 15,0-21-15,-21 21 0,21 0 0,-21-22 16,0 22-16,-21 0 0,20-21 0,-20 21 16,0 0-16,-22 0 0,22 0 0,-22 0 15,1 0-15,-22 0 16,22 0-16,-22 0 0,-21 0 0,22 0 16,-22 0-16,-42 0 31,-1 0-31,1 0 0,-21 0 15,0 0-15,-1 0 0</inkml:trace>
  <inkml:trace contextRef="#ctx0" brushRef="#br1" timeOffset="76387.38">3260 11197 0,'0'0'0,"0"21"0,21-21 15,0 0-15,21 0 0,1 0 0,-1 0 16,0 0-16,22 0 0,-1 0 16,1 0-16,-1 0 0,1 0 15,20 0-15,1 0 0,0 0 0,-1 0 16,1 0-16,21 0 0,-21 0 16,20 0-16,1 0 0,0 0 0,0 0 15,0 0-15,0-21 0,-1 21 0,22 0 16,-21 0-16,0 0 0,0 0 0,0 0 15,0-21-15,-22 21 0,22 0 16,-21 0-16,-1 0 0,1 0 0,-21 0 16,20 0-16,-20 0 0,-1 0 0,-20 0 15,20 0-15,-21 0 0,1-21 16,-1 21-16,0 0 0,1 0 0,-22 0 16,21 0-16,-21 0 0,1 0 15,20 0-15,-21 0 0,0 0 0,0 0 16,1 0-16,-44 0 31,1 0-31,0 0 0,-21 0 0,-22 0 16,22 21-16</inkml:trace>
  <inkml:trace contextRef="#ctx0" brushRef="#br1" timeOffset="76943.34">3852 11684 0,'0'21'32,"21"0"-32,1-21 0,-1 0 15,0 0-15,0 22 0,21-22 0,-20 0 16,20 0-16,-21 0 0,21 0 0,1 0 16,-1 0-16,0 0 0,22 0 15,-22 0-15,22 0 0,-1 0 0,1 0 16,-1 0-16,1 0 0,20 0 0,1 0 15,-21 0-15,20-22 0,1 22 0,0 0 16,20 0-16,-20-21 0,21 21 16,0 0-16,-22-21 0,22 0 15,0 21-15,0-21 0,-21 21 0,20-21 0,-20 21 16,21 0-16,-21 0 0,-1-22 0,1 1 16,0 21-16,-22 0 0,22 0 15,-22-21-15,1 21 0,-1 0 16,1 0-16,-22 0 0,0 0 0,1 0 15,-1-21-15,0 21 0,1 0 0,-22 0 16,0 0-16,21 0 0,-20 0 0,-1-21 16,0 21-16,0 0 15,-21-21 1,0-1-16,0 1 16,0 0-16,-21 0 0</inkml:trace>
  <inkml:trace contextRef="#ctx0" brushRef="#br1" timeOffset="78444.6">8467 6752 0,'-22'0'16,"1"0"-16,21-21 78,0 0-62,0 0-1,21 21-15,1-21 0,-1 21 16,0-22-16,0 22 0,21 0 0,-20 0 16,20 0-16,0 0 0,1 0 15,-1 0-15,0 0 0,1 0 0,-1 0 16,0 0-16,1 0 0,-1 22 15,-21-1-15,0 0 0,22-21 0,-22 21 16,0 0-16,0 0 0,-21 22 16,0-22-16,21 0 0,-21 21 0,0-20 15,0 20-15,0 0 0,-21 1 0,0 20 16,0 1-16,-22-1 16,1 1-16,0-1 0,-1 1 0,1-1 15,0 22-15,-1-22 0,-20 1 0,21-1 16,-1 1-16,1 20 0,21-20 15,-22-1-15,22 1 0,-21-1 0,21 1 16,0-1-16,-1 1 0,1-22 0,0 22 16,21-22-16,0 22 0,0-22 15,0 0-15,-21 1 0,21-1 0,0 21 16,0-20-16,0-1 0,0 0 0,0 1 16,21-22-16,0 21 0,0 1 15,1-22-15,-1 0 0,0 21 16,21-21-16,1 1 0,-1-22 0,0 21 15,1 0-15,-1-21 0,21 0 0,-20 0 16,-1 0-16,22 0 0,-22 0 16,0 0-16,-21 0 0,22 0 0,-22 0 15,0 0-15,-42 0 32,0 0-32,0 21 15,-22-21-15,22 21 0,-21-21 16,21 21-16,-22 1 0,22-22 0,-21 21 15,21 0-15,-22 21 0,1-21 16,21 22-16,-22-22 0,22 21 0,-21 1 16,21-1-16,0 0 0,-1 1 0,1-1 15,0 21-15,0-20 0,21-1 16,-21 0-16,21 1 0,0-1 0,0 22 16,0-22-16,0 0 0,21 22 0,0-1 15,0-20-15,0 20 0,1 1 0,-1-1 16,0 1-16,0-1 0,21 1 15,-20-1-15,-1-21 0,21 22 0,-21-1 16,22 1-16,-22-1 0,21-20 0,0 20 16,1-20-16,-1 20 0,0-21 15,22 1-15,-22 20 0,22-20 16,-22-1-16,0 0 0,22 1 0,-22-1 16,1 0-16,-1-21 0,-21 22 0,21-1 15,-20 0-15,-1 1 0,-21-1 0,0 0 16,0-20-16,0 20 0,-21 0 0,-1 1 15,1-1-15,-21-21 0,0 21 16,-1 1-16,1-22 0,0 21 0,-1-21 16,1 22-16,0-22 0,-1 0 0,1-21 15,0 21-15,-1-21 0,1 0 0,0 0 16,-1-21-16,1 0 0,21 0 0,-22-22 16,22-20-16,0 21 0</inkml:trace>
  <inkml:trace contextRef="#ctx0" brushRef="#br1" timeOffset="79007.6">9610 8234 0,'0'0'0,"21"-21"0,-21 42 31,0 0-15,0 0-16,0 0 0,0 22 0,0-1 15,0-21-15,0 22 0,0-1 0,0 0 16,0-21-16,0 22 0,-21-22 16,21 21-16,0-21 0,-22 22 0,22-22 15,0 0-15,0 0 0,0 0 16,0 1-16,0-1 15,0-42 1,22-1 0</inkml:trace>
  <inkml:trace contextRef="#ctx0" brushRef="#br1" timeOffset="79827.03">10118 8297 0,'0'0'0,"0"22"32,-22-1-17,22 0-15,-21 0 0,21 0 16,0 0-16,-21 1 0,21-1 0,-21 0 16,21 0-16,0 21 0,0-20 0,0-1 15,0 0-15,0 0 0,0 0 16,0 0-16,0 1 0,0-1 0,0 0 15,0 0-15,21-21 16,0 0-16,0 0 16,1 0-16,-1 0 0,-21-21 15,21 0-15,0 21 0,-21-21 16,0-1-16,21 1 0,-21 0 16,0 0-16,0 0 0,0 0 0,0-1 15,0 1-15,0 0 0,0-21 0,-21 21 16,0 21-16,21-22 0,-21 1 15,0 21-15,21-21 0,-22 21 16,44-21 15,-1 21-31,21 0 16,-21 0-16,22-21 0,-22 21 16,21 0-16,0 0 0,-20-21 0,20 21 15,-21-22-15,21 22 0,-20 0 16,-1 0-16,21 0 0,-21 0 15,0 0-15,1 0 0,-22 22 0,0-1 16,0 0-16,0 0 0,0 0 16,0 0-16,0 1 0,0-1 15,-22 21-15,22-21 0,-21 0 0,0 22 16,0-22-16,21 0 0,0 21 0,-21-20 16,21-1-16,0 21 0,0-21 15,0 0-15,0 1 0,0-1 0,0 0 16,21-21-1,0 0-15,0 0 0,0 0 16,1 0-16,20-21 0,-21 21 16,21-21-16,1-1 0,-22 1 0,21 0 15,1 0-15,-22-21 0,21 20 16,-21 1-16,0-21 0,1 21 0,-22 0 16,0-22-16,0 22 0,0-21 0,0-1 15,-22 22-15,1 0 0,-21 0 16,21 0-16,0 0 0,-1-1 0,1 22 15,-21 0-15,21 0 0,0 0 0,-1 0 16,1 0-16,0 22 0,0-1 16,0-21-16,0 21 0,-1 0 15,22 0 1,22-21 0,-1 0-16,0 0 0,0 0 15,21 0-15,-20 0 0</inkml:trace>
  <inkml:trace contextRef="#ctx0" brushRef="#br1" timeOffset="81547.82">11832 8170 0,'21'-21'16,"-42"42"-16,42-63 0,-21 63 46,0 0-46,0 1 0,-21 20 16,0-21-16,0 21 0,21 1 16,-21-1-16,21 0 0,-22 1 0,1-1 15,21 0-15,-21 1 0,0-1 0,21 0 16,-21 1-16,0-1 0,-1 0 16,22 1-16,-21-1 0,0-21 0,0 22 15,0-22-15,0 0 0,21 0 0,-22 0 16,22 0-16,-21-21 0,21-21 31,0 0-31,0-21 16,0 21-16,0-1 15,0-20-15,0 0 0,21 21 0,-21-22 16,22 1-16,-1 0 0,-21-1 0,0 22 16,21-21-16,0 21 0,-21-22 15,0 22-15,21 0 0,0 21 16,-21 21-1,0 0 1,0 22-16,0-22 0,0 0 0,0 21 16,0 1-16,0-22 0,0 21 15,0 0-15,0-20 0,0 20 0,0-21 16,22 0-16,-1 0 0,0 1 16,0-1-16,0-21 0,0 21 0,1-21 15,-1 0-15,0 0 0,21 0 16,-21 0-16,22 0 0,-22 0 0,21-21 15,-21 0-15,22-1 0,-22 1 0,0 0 16,21 0-16,-20 0 0,20-22 16,-21 22-16,0-21 0,0 0 15,1 20-15,-1-20 0,0 21 0,0 0 16,0 0-16,-21-1 0,21 1 16,-63 42-1,42 1 1,-21-22-16,0 21 15,0 0-15,21 0 0,0 21 0,-22-20 16,22-1-16,0 0 0,0 0 0,0 0 16,0 0-16,0 1 0,0-1 15,22-21-15,-1 0 16,0 0-16,0 0 0,0 0 0,0 0 16,22 0-16,-22-21 0,0 21 15,0-22-15,22 1 0,-22 0 0,0 0 16,0 0-16,21-22 0,-20 22 15,-1 0-15,0-21 0,0 21 16,0-1-16,0 1 0,-21 0 0,0 0 0,0 0 16,22 21-16,-22 21 31,-22 0-31,1 0 0,0 0 0,0 1 16,0-1-16,0 0 0,21 0 15,-22 21-15,1-20 0,0-1 0,21 0 16,0 0-16,0 0 0,0 0 0,-21 1 15,21-1-15,0-42 63,0-1-63,21 1 0,-21 0 0,21 0 0,0 0 16,1-22-16,-1 22 15,0 0-15,0-21 0,0 21 0,0-1 16,22 1-16,-22 0 0,0 0 0,21 0 15,-20 21-15,-1 0 0,0 0 16,0 0-16,0 0 16,-21 21-16,0 0 0,0 0 0,0 0 15,0 22-15,0-22 0,0 0 16,0 0-16,0 0 0,0 1 0,0-1 16,0 0-16,0 0 0,0 0 15,21 0-15,1-21 0,-1 22 16,0-22-16,0 0 0,0 21 0,0-21 15,1 0-15,-1 0 0,21 0 0,-21 0 16,0 0-16,22-21 0,-22-1 16,21 22-16,1-21 0,-22 0 0,21 0 15,-21 0-15,22 0 0,-22-1 16,21 1-16,-21-21 0,0 21 16,1 0-16,-1-1 0,-21-20 0,0 21 15,0 0-15,0 0 0,-21 21 16,-1 0-1,1 0-15,0 21 16,0 0-16,0 0 0,0 0 16,21 22-16,-22-22 0,22 0 15,0 0-15,0 0 0,0 0 0,0 1 16,0 20-16,0-21 0,0 0 16,0 0-16,22 1 0,-1-22 15,0 0-15,0 21 0,0-21 0,0 0 16,1 0-16,-1 0 0,0 0 15,21 0-15,-21-21 0,1 21 0,20-22 16,-21 1-16,21 0 0,1 0 16,-1 0-16,-21-22 0,22 22 0,-1 0 15,0-21-15,1 21 0,-22-22 16,21 22-16,-21-21 0,0 21 16,1-1-16,-22 1 0,0 0 0,-22 21 15,-20 0 1,21 0-16,0 0 0,0 21 15,-1 0-15,1 1 0,21-1 0,0 0 16,0 0-16,0 0 0,0 0 16,0 1-16,0-1 0,21 0 15,1 0-15,-1 0 0,-21 0 0,21-21 16,0 22-16,-21-1 0,0 0 16,21 0-16,-21 0 0,0 0 15,0 1-15,0-1 16,-21-21-16,21 21 15,-21-21-15,0 0 0,0 0 0,-1 0 16,1 0-16,0 0 0,0 0 0,0 0 16,0 0-16,-1 0 0,1 0 15,0-21-15,0 0 0,0 21 0,0-43 16,-1 22-16,1 0 0</inkml:trace>
  <inkml:trace contextRef="#ctx0" brushRef="#br1" timeOffset="81814.64">12954 7938 0,'0'0'0,"-42"-22"31,20 22 32,1 0-47,0 0-16</inkml:trace>
  <inkml:trace contextRef="#ctx0" brushRef="#br1" timeOffset="84717.55">3704 8488 0,'0'-21'0,"0"0"32,0-1-32,-21 22 31,0 22-15,0-22-16,21 21 15,0 0-15,-22-21 0,1 21 0,21 0 16,-21 0-16,21 1 15,-21-1-15,21 0 0,0 0 16,0 0-16,0 0 0,0 1 16,0-1-16,0 0 0,21 0 15,0-21-15,0 0 16,1 0-16,-1 0 0,0 0 16,0 0-16,0 0 0,0-21 0,1 21 15,-1-21-15,0 0 0,0-1 16,-21 1-16,21 0 15,-21 0-15,0 0 0,0 0 16,0-1-16,0 1 0,0 0 0,-21 0 16,21 0-16,-21 21 0,0 0 15,0-21-15,-22 21 0,22 0 0,0 0 16,0 0-16,0 0 0,-1 0 16,1 0-16,0 21 0,0 0 0,0-21 15,0 21-15,-1 0 0,22 0 16,0 1-16,0-1 0,0 0 15,0 0-15,0 0 0,0 0 16,0 1-16,0-1 16,22-21-16,-1 0 0,0 21 0,0-21 15,0 0-15,0 0 0,1 0 16,-1 0-16,0 0 0,0-21 16,0 0-16,0-1 0,1 1 15,-1 0-15,-21 0 16,0 0-16,0 0 0,0-1 0,0 1 15,0 0-15,-21 0 0,-1 0 16,1 0-16,0 21 0,0 0 16,0 0-16,0 0 0,-1 0 15,1 0-15,0 21 0,0 0 16,21 0-16,-21 0 0,21 0 16,0 1-16,0-1 0,0 0 15,0 0-15,0 0 16,0 0-16,0 1 0,21-22 15,0 0-15,0 0 16,0 0-16,1 0 0,-1 0 0,0 0 16,0 0-16,-21-22 0,21 22 0,0-21 15,-21 0-15,22 21 0,-22-21 16,0 0-16,0 0 0,0-1 16,0 1-16,0 0 0,-22 0 15,1 0-15,0 21 16,0 0-16,0 0 0,0 21 15,-1-21 1,1 21-16,21 0 0,0 0 16,0 1-1,0-1 1,21-21-16,1 0 16,-22-21 15</inkml:trace>
  <inkml:trace contextRef="#ctx0" brushRef="#br1" timeOffset="85327.19">1206 8467 0,'43'0'31,"-22"0"-31,0-21 0,0-1 16,0 22-16,1-21 0,-1 0 15,-21 0-15,0 0 0,0 0 16,0-1-16,0 1 16,-21 0-16,-1 0 0,1 21 15,0 0-15,-21 0 0,21 0 16,-1 0-16,-20 21 0,21 0 16,0 0-16,0 1 0,-1 20 0,1-21 15,0 21-15,21-20 0,0 20 16,0 0-16,0-21 0,0 22 0,0-22 15,0 0-15,0 0 0,21 0 16,0 1-16,1-22 0,-1 21 0,0-21 16,0 0-16,0 0 0,22 0 15,-22 0-15,21 0 0,-21 0 16,22 0-16,-22-21 0,21 21 16,-21-22-16,22 1 0,-22 21 15,0-21-15,0 0 0</inkml:trace>
  <inkml:trace contextRef="#ctx0" brushRef="#br1" timeOffset="85722.62">1630 8319 0,'-21'-22'32,"21"1"-32,21 21 31,0 0-31,0 0 15,0 0-15,0 21 0,1 1 16,-1-1-16,0-21 0,0 21 0,0 0 16,0 0-16,-21 0 0,22 1 15,-22-1-15,21 0 0,-21 0 16,0 0-16,0 0 16,0 1-16,0-44 46,0 1-30,0 0-16,0 0 16,0 0-16,0 0 0,0-1 15,0 1-15,0 0 16,0 0 0,21 21-16,0 0 15,0 0-15,-21-21 0,21 21 16</inkml:trace>
  <inkml:trace contextRef="#ctx0" brushRef="#br1" timeOffset="86095.41">2032 8276 0,'-21'0'0,"21"-21"31,0 0-31,0 42 47,21-21-47,0 21 0,-21 0 16,21 1-16,-21-1 0,21 0 0,-21 0 15,0 0-15,0 0 0,0 1 16,22-22-16,-22 21 0,0 0 16,0 0-16,0 0 0,0 0 15,0 1-15,-22-22 16,22-22 15,0 1-15,0 0-16,0 0 15,0 0-15,0 0 0,0-1 0,0 1 16,0 0-16,0 0 16,22 21-16,-1-21 0,-21 0 15,21 21-15,21-22 0,-21 22 16,1-21-16,-1 21 0</inkml:trace>
  <inkml:trace contextRef="#ctx0" brushRef="#br1" timeOffset="86475.19">2434 8213 0,'-21'84'31,"0"-62"-31,0-1 0,21 0 0,0 0 16,-22 0-16,22 0 0,-21 22 15,0-22-15,21 0 0,0 0 16,0 0-16,0 1 16,0-1-16,21-21 31,0 0-31,1 0 0,-1 0 16,0-21-16,0-1 0,0 22 0,0-21 15,1 0-15,-1 0 0,0 0 16,0 0-16,-21-1 0,0 1 15,0 0-15,0 0 0,-21 0 16,0 0-16,0 21 0,-1 0 0,1 0 16,0 0-16,0 0 15,0 0-15,0 0 0,-1 0 0,1 21 16,21 0-16,-21-21 16,21 21-16,0 0 15,21-21-15,0 0 16,1 0-16,-1 0 0,0 0 15</inkml:trace>
  <inkml:trace contextRef="#ctx0" brushRef="#br1" timeOffset="86813">2815 8234 0,'21'0'31,"-21"21"-31,0 0 16,0 0-16,21 1 0,-21-1 16,0 0-16,0 0 0,0 0 0,0 0 15,22 1-15,-22-1 0,0 0 16,21 0-16,-21 0 0,0 0 16,0 1-1,0-44 1,0 1-1,0 0 1,0 0-16,0 0 0,0 0 0,21-1 16,-21 1-16,21 0 0,0 0 15,-21 0-15,21 0 0,1-1 16,-1 1-16,0 0 0,0 21 16,21 0-16</inkml:trace>
  <inkml:trace contextRef="#ctx0" brushRef="#br1" timeOffset="87255.88">2688 9377 0,'0'0'0,"0"-21"0,0 0 16,0 42 46,0 0-62,0 0 16,21-21 0,0 0-16,22 0 15,-22 0-15,0-21 0,21 21 16,1-21-16,-1 0 0,0-1 0,22 1 15,-22 0-15,22 0 0,-22 0 16,0 0-16,1-1 0,-1 1 0</inkml:trace>
  <inkml:trace contextRef="#ctx0" brushRef="#br1" timeOffset="87659.65">2349 10224 0,'106'-22'31,"-85"1"-31,22 0 0,-1 0 16,0-21-16,1 20 0,20-20 0,1 0 15,-22-1-15,22 22 0,-22-21 0</inkml:trace>
  <inkml:trace contextRef="#ctx0" brushRef="#br1" timeOffset="88086.83">2519 11070 0,'42'-21'32,"-21"0"-32,0 0 0,1 0 0,-1-1 15,21 1-15,-21 0 0,22 0 0,-1 0 0,0 0 16,-21 21-16,22-22 0,-1 1 16,-21 21-16,22 0 0,-22 0 0,0-21 15</inkml:trace>
  <inkml:trace contextRef="#ctx0" brushRef="#br1" timeOffset="88539.58">2857 11853 0,'0'-21'16,"22"0"-1,-22 0-15,21 21 0,0-21 0,-21 0 16,21 21-16,0-22 0,22 1 15,-22 0-15,0 0 0,0 21 16,0-21-16,0 0 0,1-1 0,-1 1 16,0 0-16,0 0 0,0 0 0,0 0 15,1-1-15,-1 1 0,0 0 16</inkml:trace>
  <inkml:trace contextRef="#ctx0" brushRef="#br1" timeOffset="89067.44">3048 12361 0,'-21'0'16,"0"0"0,-1 0-1,22-21 16,22 0-31,-1 0 0,0 21 16,0-21-16,0 0 0,0-1 16,1-20-16,-1 21 0,0 0 0,21 0 15,-21-1-15,1 1 0,-1 0 0,0 0 16,0 0-16,0 0 0,0-1 0,-21 1 16,22 0-16,-22 0 0</inkml:trace>
  <inkml:trace contextRef="#ctx0" brushRef="#br1" timeOffset="90412.77">3789 8551 0,'-21'0'63,"-1"0"-47,1 0 15,0 22-31,21-1 31,0 0-31,0 0 31,21-42 1,-21 0-17,21 21 1,-21-21-16,0-1 0,0 1 15,0 0-15,0 0 32,-21 21-32,0 0 0,0 0 15,0 0-15,0 0 16,-1 0-16,1 21 0,21 0 16,-21 0-16,0 1 15,21-1-15,0 0 16,21-21-1,0 0 1,0 0-16,1 0 0,-1-21 16,-21 0-1,21-1-15,-21 1 16,0 0 0,0 0-16,-21 21 15,0 0 1,-1 0-1,1 0-15,21 21 0,0 0 16,-21-21-16,21 21 0,-21 1 16,21-1-16,0 0 15</inkml:trace>
  <inkml:trace contextRef="#ctx0" brushRef="#br1" timeOffset="134335.37">3704 9144 0,'-21'0'16,"0"-21"-16,0 21 16,-1-21-16,1 21 0,0 0 15,0 0-15,0 0 0,0 0 16,-1 0-16,1 0 0,0 0 16,0 0-1,42 0 16,-21 21-15,21-21-16,22 0 0,-22 21 16,0-21-16,21 0 0,1 21 0,-1-21 15,0 0-15,1 21 0,-1-21 0,21 0 16,-20 0-16,20 22 0,1-22 16,-22 21-16,22-21 0,20 0 0,-20 0 15,20 0-15,1 0 0,0 21 0,-1-21 16,1 0-16,21 0 0,-21 0 15,-1 0-15,1 0 0,21 0 0,-22 0 16,1 0-16,21 21 0,0-21 0,-22 0 16,22 0-16,-21 0 15,21 0-15,-22 0 0,1 0 0,21 0 16,-21 0-16,-1 0 0,22 0 0,-21 0 16,-1 0-16,1 0 0,0 0 15,-1 0-15,1 0 0,-21 0 0,-1 0 16,1 0-16,-1 0 0,-21 0 0,1 0 15,-1 0-15,-21 0 0,0 0 0,1 0 16,-1 0 0,-42 0 15,-1 0-15,-20 0-16,21 0 0,-21 0 0,20 0 15,-20 0-15,-21 0 0,-1 0 0,1 0 16</inkml:trace>
  <inkml:trace contextRef="#ctx0" brushRef="#br1" timeOffset="135051.63">3281 10139 0,'21'0'16,"0"0"-1,0 0-15,0 0 0,1 0 16,-1 0-16,21 0 0,-21 0 0,22 0 16,-1 0-16,0 0 0,22 0 0,-1 0 15,-20 0-15,41 0 0,-20 0 16,-1 0-16,22 0 0,-22 0 16,22 0-16,21 0 0,-21 0 0,20 0 15,1 0-15,0 0 0,0 0 0,0 0 16,0 0-16,-1 0 0,1 0 15,21 0-15,-21 0 0,21 0 0,-21 0 16,21 0-16,-21 0 0,0 0 0,-1 0 16,1 21-16,0-21 0,0 0 0,-21 0 15,-1 0-15,22 0 0,-42 0 16,20 0-16,1 0 0,-22 0 0,1 0 16,-22 0-16,22 0 0,-22 0 0,0 0 15,-20 0-15,20 0 0,-21 0 0,0 0 16,0 0-16,1 0 15,-44 0 17,1 0-17,0 0-15,0 0 0,0 0 16,-22 0-16,22 21 0,-42-21 0</inkml:trace>
  <inkml:trace contextRef="#ctx0" brushRef="#br1" timeOffset="135747.23">3450 10816 0,'0'0'15,"-21"0"-15,42 0 47,0 0-47,0-21 16,1 21-16,-1 0 0,0 0 16,0 0-16,21 0 0,-20 0 15,-1 0-15,21 0 0,0 0 0,1 0 16,-1 0-16,22 0 0,-1 0 15,-21 0-15,43 0 0,-21 0 0,20 0 16,-20 0-16,42 0 0,-22 0 0,22 21 16,-21-21-16,21 0 0,-1 0 15,1 0-15,0 0 0,0 0 0,0 21 16,21-21-16,-21 0 0,21 0 0,-22 0 16,1 0-16,0 0 0,0 0 0,0 0 15,0 0-15,-1 0 0,1 0 16,0 0-16,0 22 0,0-22 0,-22 0 15,22 0-15,-21 0 0,0 0 16,-22 0-16,22 0 0,-22 0 0,1 0 0,-1 0 16,1 0-16,-22 0 0,0 0 15,1 0-15,-1 21 0,-21-21 16,0 0-16,1 0 0,-1 0 0,-42 0 62,-1 0-62,1 0 0,0 0 0,-21 0 16,21 0-16</inkml:trace>
  <inkml:trace contextRef="#ctx0" brushRef="#br1" timeOffset="137399.54">8445 8382 0,'0'-21'32,"22"21"-32,-1-21 0,0 21 15,0-21-15,0 21 0,22-22 16,-22 1-16,21 21 0,0-21 0,22 0 16,-1 0-16,1-22 0,-1 22 15,1 0-15,-1 0 0,22-21 0,-21 20 16,20-20-16,-20 21 0,20 0 0,-20 0 15,21-1-15,-1 1 0,-20 0 16,20 0-16,-20 0 0,21 0 0,-22-1 16,1 1-16,-1 0 0,1 21 0,-1-21 15,-21 21-15,1 0 0,-1-21 16,0 21-16,1 0 0,-22 0 16,21 0-16,-21 0 0,1 0 0,-22-21 15,21 21 1,-42 0 31,21-22-47,-22 22 15</inkml:trace>
  <inkml:trace contextRef="#ctx0" brushRef="#br1" timeOffset="137795.31">10435 7557 0,'85'0'31,"-64"0"-31,0 0 0,0 0 0,0 0 16,1 0-16,-1 0 16,0 0-1,-21 21 17,0 0-32,-21-21 15,0 21-15,-1-21 0,1 21 0,0 0 16,0 1-16,0-1 0,0 0 15,-1 0-15,-20 0 0,21 0 0,0 1 16,0-1-16,-22 0 0,22 0 0,21 0 16,-21-21-16,21 21 0,-21-21 15</inkml:trace>
  <inkml:trace contextRef="#ctx0" brushRef="#br1" timeOffset="141695.59">11493 6985 0,'0'-21'0,"0"42"0,-21-42 15,21 0 1,0 42 15,0 0-31,0 0 16,0 22-16,0-22 0,0 21 0,-21 0 16,21 1-16,-21-1 0,0 0 0,21 1 15,-21-1-15,-1 0 0,1 1 16,21-22-16,-21 21 0,0-21 0,21 1 15,0-1-15,0 0 0,0 0 0,-21 0 16,42-21 15,0 0-31,0 0 16,0-21-16,-21 0 16,22 0-16,-1 0 0,-21-1 0,0 1 15</inkml:trace>
  <inkml:trace contextRef="#ctx0" brushRef="#br1" timeOffset="141910.46">11197 7324 0,'0'0'0,"-21"21"0,0-21 0,21 21 16,21-21-1,0 0 1,0 0-16,0 0 0,1 0 0,-1 0 15,21 0-15,-21 0 0,22 0 16,-1-21-16,-21 21 0,21-21 0,-20 21 16,20-21-16,-21-1 0,0 22 0,0 0 15,-21-21-15</inkml:trace>
  <inkml:trace contextRef="#ctx0" brushRef="#br1" timeOffset="142279.54">11599 7366 0,'0'0'0,"-21"0"0,21 21 16,21-21 15,0 0-31,1 0 0,-1-21 0,0 21 16,0-21-16,0 0 0,0 21 15,22-21-15,-22-1 0,0 1 0,0 21 16,-21-21-16,21 0 15,-21 0-15,-21 21 16,0 0-16,-21 21 16,21 0-16,-22-21 0,22 21 15,-21 0-15,21 22 0,-22-22 0,22 0 16,21 0-16,0 22 0,-21-22 0,21 0 16,0 21-16,0-21 0,0 1 15,0-1-15,0 0 0,0 0 16,21-21-16,0 21 15,0-21-15,1 0 0,-1 0 0,21 0 16,-21 0-16,22 0 0,-22 0 0,21-21 16,0 0-16,-20 21 0,20-21 15,-21 0-15</inkml:trace>
  <inkml:trace contextRef="#ctx0" brushRef="#br1" timeOffset="142669.32">12128 7345 0,'0'0'0,"-21"-21"15,21-22 1,0 22-16,0 0 16,21 21-16,1 0 0,-1 0 15,0 0-15,0 0 0,0 0 16,0 0-16,1 0 0,20 21 0,-21-21 16,0 21-16,0 1 0,-21-1 15,22 0-15,-1 0 0,-21 21 0,0-20 16,0-1-16,0 0 0,0 0 15,0 0-15,0 0 0,-21-21 16,-1 22-16,22-1 0,-21-21 0,0 0 16,21-21 15,0-1-31,0 1 0,0 0 16,0 0-16,21-21 15,0 20-15,-21 1 0,22 0 0,-1 0 16,-21 0-16,21 0 0,0-1 0,0 1 15,0 0-15,1 21 0,-1-21 16,0 21-16,0 0 0,-21-21 16,21 21-16,0 0 15,1 0-15</inkml:trace>
  <inkml:trace contextRef="#ctx0" brushRef="#br1" timeOffset="143438.89">12700 7176 0,'0'42'16,"0"-21"-16,0 0 15,0 0-15,0 1 0,0 20 0,-21-21 16,21 0-16,0 0 0,0 1 0,-21-1 16,21 0-16,0 0 15,0 0-15,0 0 16,0-42 31,0 0-47,0 0 0,0 0 15,0 0-15,0-1 0,0 1 16,0-21-16,0 21 0,0 0 0,0-22 16,21 22-16,0 0 0,0 0 15,0 0-15,0-1 0,1 1 0,-1 21 16,0 0-16,0 0 0,0 0 0,0 0 16,1 0-16,-1 21 15,0 1-15,-21-1 0,0 21 0,0-21 16,0 22-16,21-22 0,-21 0 0,0 21 15,0-21-15,0 1 0,0-1 16,0 0-16,0 0 0,21-21 31,-21-21-15,21 0-16,1 21 16,-1-21-16,0-22 0,0 22 15,0 0-15,0-21 0,22 20 0,-22-20 16,21 21-16,-21-21 0,22 20 15,-22 1-15,21 0 0,-21 0 16,1 21-16,-1 0 0,0 0 0,0 0 16,-21 21-16,0 0 15,0 0-15,0 1 0,0 20 0,0-21 16,0 21-16,0-20 0,0 20 16,0-21-16,0 0 0,0 0 0,0 1 15,0-1-15,21-21 0,0 21 16,1-21-16,-1 0 15,0 0-15,0-21 0,0 0 16,0 21-16,1-22 0,-1 1 16,0 0-16,0-21 0,0 21 0,0-1 15,22-20-15,-22 21 0,0 0 16,0 0-16,0-1 0,1 1 16,-1 21-16,-21 21 15,0 1-15,0 20 0,-21-21 16,-1 0-16,22 22 0,-21-22 15,21 0-15,-21 0 0,21 0 0,0 0 16,0 1-16,-21-1 16,21-42 31,0-1-47,21 1 0</inkml:trace>
  <inkml:trace contextRef="#ctx0" brushRef="#br1" timeOffset="143595.79">13970 6985 0,'0'0'0,"-42"0"15,20 0 1,22 21 0,0 0-1,22-21-15,-1 0 16,21 22-16</inkml:trace>
  <inkml:trace contextRef="#ctx0" brushRef="#br1" timeOffset="144840.07">14351 7091 0,'0'0'0,"0"21"16,0 0-16,0 0 0,0 1 15,-21 20-15,21-21 0,0 0 0,0 0 16,0 1-16,0 20 0,0-21 15,0 0-15,0 0 0,0 1 16,0-1-16,0 0 16,0-42-1,0 0 1,21-1-16,0 1 16,0-21-16,0 21 0,1-22 15,-1 22-15,0-21 0,0 0 0,0 20 16,22 1-16,-22-21 0,0 21 15,0 0-15,0 21 0,0 0 16,-21 21 0,0 0-16,22 0 0,-22 0 15,0 0-15,0 1 0,21-1 0,-21 0 16,0 0-16,0 0 0,21 0 16,0-21-16,-21 22 0,21-1 0,0-21 15,1 21-15,-1-21 16,0 0-16,0 0 0,0 0 15,22 0-15,-22 0 0,21 0 0,-21-21 16,22 21-16,-22-21 0,21-1 16,0 1-16,-20 0 0,-1-21 0,21 21 15,-21-1-15,-21-20 0,0 21 0,0 0 16,0 0-16,0-1 0,0 1 16,-21 0-16,0 21 0,0 0 0,-22 0 15,22 0-15,0 0 0,-21 21 16,21 0-16,-22 1 0,22-22 0,0 42 15,0-21-15,0 0 0,-1 0 16,22 1-16,0-1 0,0 0 0,0 0 16,0 0-16,22-21 15,-1 0 1,0 0-16,0 0 0,0 0 0,22 0 16,-22-21-16,0 0 0,21 0 15,1 0-15,-22-1 0,21 1 0,-21 0 16,0 0-16,1 0 0,20 0 0,-42-1 15,21 22-15,0-21 16,-21 42 0,0 1-16,0-1 0,-21 0 15,0 0-15,21 0 0,0 0 0,0 22 16,0-22-16,0 0 0,0 0 0,0 0 16,0 1-16,0-1 15,21 0-15,0-21 16,0 0-16,1 0 0,-1 0 15,0 0-15,21 0 0,-21 0 0,1-21 16,20 0-16,-21-1 0,0 1 0,22-21 16,-22 21-16,21-22 0,-21 1 15,0 21-15,1-43 0,20 22 0,-21 0 16,0-1-16,0-20 16,1 21-16,-1-22 0,-21 22 0,0-1 15,0 22-15,0-21 0,0 21 16,0 0-16,0-1 0,0 44 15,-21-1-15,-1 21 16,1-21-16,0 22 0,21-1 16,-21 0-16,21 1 0,-21-1 0,21 0 15,-21 1-15,21-1 0,0-21 16,0 21-16,0-20 0,0 20 0,0-21 16,0 0-16,0 0 0,21 1 15,0-1-15,0-21 0,0 0 0,0 0 16,1 0-16,-1 0 0,21 0 0,-21 0 15,22 0-15,-22-21 0,21-1 16,0 1-16,-20 0 0,20 0 16,-21 0-16,0 0 0,22-22 15,-22 22-15,-21 0 0,21 0 16,-42 21 0,0 21-16,-1 0 0,1 0 15,-21 0-15,21 1 0,0 20 0,-22-21 16,43 0-16,0 0 0,0 22 15,0-22-15,0 0 0,0 0 0,0 0 16,21-21-16,1 22 0,20-22 0,-21 0 16,21 0-16,1 0 0,-1 0 15,0 0-15,1-22 0,-1 1 16,0 0-16,1 21 0,-22-42 16,21 21-16,-21-1 0,22 1 0,-22 0 15,0-21-15,-21 21 0,0-1 16,0 1-16</inkml:trace>
  <inkml:trace contextRef="#ctx0" brushRef="#br1" timeOffset="145031.97">15875 6773 0,'-42'0'0,"84"0"0,-106 0 16,22 0-16,42 22 0,42-22 31,-20 0-31,-1 0 15,21 0-15,0 0 0,1 0 16,-1 0-16,22 0 0,-22 0 0,21-22 16,1 22-16,21 0 0,-22-21 15,1 21-15,-1-21 0</inkml:trace>
  <inkml:trace contextRef="#ctx0" brushRef="#br1" timeOffset="145534.69">17230 6837 0,'63'21'31,"-21"-21"-31,1 0 16,20 0-16,1 21 0,-1-21 15,1 0-15,-22 0 0,22 0 0,-1 0 16,-21 0-16,1 0 0,-1 0 0,0 0 16,-20 0-16,-1 0 15,0 0-15,0 0 0,0 0 0,-42-21 32,0 0-17,0 21-15,0 0 0,-22-21 16,22 21-16,0 0 0,0 0 0,0 0 15,21-21-15,-22 21 0,44 0 32,-1 0-32,0 0 0,21 0 15,-21 0-15,1 0 0,20 0 16,-21 0-16,0 0 0,0 21 16,-21 0-16,0 0 15,-21 0-15,0 0 0,0 1 16,-21-1-16,-1 0 0,-20 0 15,-1 21-15,1-42 0,-1 22 16,1-1-16,-1 0 0,1 0 0,20-21 16,1 21-16,0-21 0,21 0 15</inkml:trace>
  <inkml:trace contextRef="#ctx0" brushRef="#br1" timeOffset="146770.98">19050 6795 0,'0'-22'15,"21"22"1,0-21-16,-21 0 16,21 21-16,1 0 0,20-21 15,-21 21-15,0-21 0,0 0 0,22 21 16,-22-22-16,0 1 0,0 0 15,0-21-15,1 21 0,-22-1 16,0 1-16,0-21 0,0 21 0,-22 0 16,1-1-16,0 22 0,0 0 15,-21 0-15,-1 0 0,1 22 0,0-1 16,-1 0-16,1 21 0,0-21 16,20 22-16,-20-22 0,21 0 0,0 21 15,21-20-15,0-1 0,0 0 16,0 0-16,0 0 0,21-21 15,0 21-15,0 1 0,0-22 0,1 21 0,20-21 16,-21 0-16,21 21 0,-20-21 16,20 21-16,-21-21 0,0 0 15,0 0-15,-21 21 0,0 0 16,-42 1 0,21-1-16,0-21 0,-22 21 0,1 0 15,21 0-15,-21-21 0,-1 21 16,1 1-16,0-1 0,-1 0 0,22 0 15,0 0-15,0-21 0,21 21 16,0 1-16,0-1 0,0 0 16,21-21-16,0 0 0,0 0 15,22 0-15,-22 0 0,21 0 16,0 0-16,1 0 0,-1 0 0,0-21 16,1 0-16,-1-1 0,0 1 15,-20 0-15,20 0 0,-21 0 16,0 0-16,0-22 0,1 22 0,-1 0 15,-21 0-15,21 0 0,0-1 0,0 1 16,22 0-16,-22 21 0,0 0 16,0 0-16,21 0 0,-20 0 0,-1 0 15,0 0-15,0 0 0,0 0 16,0 21-16,1 0 0,-1 1 0,-21-1 16,0 21-16,0-21 15,0 0-15,0 22 0,0-22 0,0 21 16,-43-21-16,22 1 0,0-1 15,0 0-15,0 0 0,0 0 0,-1-21 16,1 0-16,21 21 0,-21-21 0,42-21 31,0 0-15,1 0-16,20 0 0,-21 0 16,21-1-16,1 1 0,-1 0 0,-21-21 15,22 21-15,-1-1 0,-21-20 16,21 21-16,-20 21 0,-22-21 15,21 21-15,-42 21 16,-1-21 0,1 21-16,-21 0 0,21 0 0,0 1 15,-1-1-15,-20 0 0,42 0 16,-21 0-16,21 0 0,-21 1 0,21-1 16,0 0-16,0 0 15,21 0-15,0-21 16,0 0-16,0 0 0,1 0 15,-1 0-15,21 0 0,-21 0 0,22 0 16,-22 0-16,21-21 0,-21 21 16,0-21-16,22 0 0,-22 0 0</inkml:trace>
  <inkml:trace contextRef="#ctx0" brushRef="#br1" timeOffset="147004.16">20383 6900 0,'0'0'16,"0"-21"-16,-21 21 15,0 0-15,0 0 0,0 21 16,0 1-16,-1-1 0,1 0 0,0 0 16,0 0-16,0 22 0,0-22 15,21 21-15,0-21 0,-22 0 16,22 22-16,0-22 0,0 0 0,0 21 16,0-20-16,0-1 15,0 0-15,22-21 0,-1 0 16,0 0-16,0 0 0,21 0 15,-20 0-15,20 0 0,0-21 0,1 21 16,-1-21-16,0-1 0</inkml:trace>
  <inkml:trace contextRef="#ctx0" brushRef="#br1" timeOffset="147586.82">20637 7006 0,'-21'0'31,"42"0"-16,1 0-15,-1 0 16,0 0-16,0 0 0,21 0 0,-20 0 16,20 0-16,-21 0 0,21 0 15,-20 0-15,-1 0 0,0 0 0,0 0 16,-21-21-16,0 0 16,0 0-16,-21 21 0,-21 0 15,20 0-15,1 0 16,-21 0-16,0 0 0,20 21 0,-20-21 15,0 21-15,21 0 0,-1-21 0,1 21 16,0 1-16,21-1 0,-21-21 16,21 21-16,0 0 0,0 0 15,21 0-15,0-21 16,0 0-16,1 22 0,20-22 0,-21 0 16,21 0-16,1 0 0,-1 0 15,0 0-15,1-22 0,-1 1 0,0 21 16,-20-21-16,-1 0 0,0 0 15,0 0-15,0-1 0,0 1 0,-21 0 16,0 0-16,0 0 0,0 42 31,-21 0-15,21 0-16,-21 0 0,0 22 0,-21 20 16,20-20-16,1 20 0,0 1 15,-21-22-15,21 21 0,-1 1 16,1-22-16,0 22 0,0-22 0,21 0 15,0 1-15,0-1 0,0-21 16,0 22-16,0-22 0,0 0 0,0 0 16,0 0-16,0 0 0,0 1 15,21-22-15,0 0 16,0-22-16,-21 1 0,22 0 16,-1 0-16,-21 0 0,21 0 15,0-22-15,0 1 0,-21-22 0,21 22 16</inkml:trace>
  <inkml:trace contextRef="#ctx0" brushRef="#br1" timeOffset="147847.67">21145 7027 0,'0'-21'0,"0"42"0,0-84 0,0 42 0,0 0 15,0-1-15,22 1 0,-1 0 0,0 21 16,0 0-16,0 0 16,22 0-16,-1 0 0,0 0 0,1 0 15,-1 21-15,0-21 0,-21 21 16,22 1-16,-22 20 0,-21-21 0,0 0 15,0 22-15,0-22 0,-21 0 16,0 21-16,-1-21 0,-20 1 16,21-1-16,-21 0 0,-1 0 0,22-21 15,0 0-15,-21 21 0,20-21 0,1 0 16,0 0 0,21-21-1,0 0-15,21 0 0,0 0 16,22-1-16,-22 1 0</inkml:trace>
  <inkml:trace contextRef="#ctx0" brushRef="#br1" timeOffset="148899.07">21950 6604 0,'0'0'16,"0"21"-16,0 0 15,0 1-15,-21-1 0,-1 0 0,1 21 16,0 1-16,0-1 0,0-21 15,-22 21-15,22 1 0,0-1 16,0 0-16,0 1 0,21-1 0,0 0 16,0-20-16,0 20 0,0 0 15,0-21-15,0 1 0,0-1 0,0 0 16,21-21-16,0 0 0,0 0 16,0 0-16,1 0 0,-1 0 0,21 0 15,-21-21-15,22 21 0,-22-43 16,21 22-16,-21 0 0,22-21 0,-22 21 15,0-22-15,0 22 16,0-21-16,-21 21 0,0-1 0,0 1 16,0 42 15,0 1-31,-21-1 0,21 0 16,0 0-16,0 0 0,0 0 0,0 1 15,0-1-15,0 0 0,0 0 16,0 0-16,0 0 0,21 1 15,0-22-15,1 0 16,-1 0-16,0 0 0,0 0 16,0-22-16,0 1 0,1 0 15,20 0-15,-21 0 0,0-22 16,0 22-16,-21 0 0,22 0 0,-1 0 16,-21 42 15,-21 0-31,-1 0 15,22 0-15,0 22 0,-21-22 0,21 0 16,-21 0-16,21 0 0,0 1 16,0-1-16,0 0 15,0-42 17,21 21-17,-21-21-15,0-1 0,0 1 0,0-21 16,21 21-16,-21 0 0,22-22 0,-22 22 15,21 0-15,-21 0 0,0 0 16,21-1-16,0 22 16,0 0-16,0 0 15,1 0-15,-1 0 0,0 0 0,0 0 16,0 0-16,22 0 0,-22 0 16,0 0-16,21 0 0,-21 22 0,1-22 15,-22 21-15,0 0 0,0 0 16,0 0-16,0 22 0,0-22 0,0 21 15,0 0-15,-22-20 16,1 20-16,0-21 0,21 0 0,0 0 16,-21 1-16,21-1 0,-21-21 15,0 0-15,21-21 32,0-1-32,0 1 15,0 0-15,0-21 0,42 21 16,-21-22-16,0 1 0,22 21 0,-1-22 15,21 1-15,-20 21 0,20 0 16,-20 0-16,20-1 0,-21 1 16,1 21-16,-1 0 0,0 0 0,-20 0 15,20 0-15,-42 21 0,21 1 16,-21-1-16,0 0 0,0 21 0,0-21 16,-21 22-16,21-1 0,-42-21 15,20 22-15,1-22 0,0 21 0,-21-21 16,21 0-16,-1 1 0,1-22 15,21 21-15,0-42 32,21-1-32</inkml:trace>
  <inkml:trace contextRef="#ctx0" brushRef="#br1" timeOffset="149275.85">21865 6795 0,'0'0'0,"21"0"31,0 0-31,1 0 15,-1 0-15,0 0 0,21 0 0,-21 0 16,22 0-16,-1 0 0,0 0 16,1 0-16,-1 0 0,0 0 0,1 0 15</inkml:trace>
  <inkml:trace contextRef="#ctx0" brushRef="#br1" timeOffset="150296.21">2519 9186 0,'0'0'0,"0"43"31,0-22-31,0 0 0,0 0 16,0 0-16,0 1 0,0-1 16,0 0-16,0 0 15,21-21 1,0 0-16,0 0 0,0-21 0,1 0 15,20 0-15,0 21 0,22-43 0,-22 22 16,22 0-16,-1-21 0,-21 20 16,43-20-16,-21 0 0,-1 21 0,1-22 15,-22 22-15,0 0 0,1 21 16,-1 0-16</inkml:trace>
  <inkml:trace contextRef="#ctx0" brushRef="#br1" timeOffset="150719.97">2180 9927 0,'0'0'0,"0"-21"32,0 0-32,0 42 31,0 0-31,0 0 15,0 1-15,0-1 0,0 0 16,0 0-16,0 0 0,0 0 16,0 1-16,0-1 0,21-21 31,22 0-31,-1-21 0,0-1 0,22 1 16,-1 0-16,22-21 0,0-1 0,-1 1 15,1 0-15,0-22 0,20 22 16,-20-22-16,21 22 0</inkml:trace>
  <inkml:trace contextRef="#ctx0" brushRef="#br1" timeOffset="151263.65">2371 10732 0,'0'-22'0,"21"22"31,0 0-31,-21 22 0,0-1 16,0 0-16,0 0 0,0 0 0,0 22 15,0-22-15,-21 0 0,0 0 16,21 21-16,-22-20 0,22-1 16,0 0-16,22-21 15,-1 0-15,21-21 0,0 0 16,-20-1-16,41 1 0,-21-21 0,22 21 15,-1-22-15,1 1 0,21-21 0,-22 20 16,22-20-16,-1-1 0,22 1 16,-21 20-16</inkml:trace>
  <inkml:trace contextRef="#ctx0" brushRef="#br1" timeOffset="151796.35">2561 11494 0,'0'21'31,"0"0"-31,0 0 16,0 0-16,0 0 0,0 1 16,0-1-16,0 0 0,0 0 0,21 0 15,-21 0-15,21 1 0,-21-1 0,22-21 16,-1 0-16,0 0 15,0 0-15,0 0 0,0 0 0,22-21 16,-22-22-16,42 22 0,-20-21 0,20-1 16,1-20-16,-1-1 0,22 1 15,0-1-15,-1 1 0,1-1 0,0 1 16,-1 21-16</inkml:trace>
  <inkml:trace contextRef="#ctx0" brushRef="#br1" timeOffset="152223.57">2900 12277 0,'0'0'0,"0"21"16,0 0-1,0 0-15,0 0 0,0 1 16,0-1-16,0 0 16,0 0-16,0 0 0,21-21 15,-21 21-15,21-21 0,0 0 0,0 0 16,22 0-16,-22-21 0,21 0 16,1-21-16,20-1 0,1 1 15,-1 0-15,22-22 0,21-20 0,-22 20 16,22-21-16,0 1 0,0-1 0</inkml:trace>
  <inkml:trace contextRef="#ctx0" brushRef="#br1" timeOffset="156027.01">19219 7811 0,'-42'0'15,"63"0"17,0 0-32,22 0 0,20 0 0,1 0 15,20 0-15,1 0 0,21 0 16,0 21-16,21-21 0,-22 21 0,22-21 15,22 21-15,-22-21 0,21 21 16,-21-21-16,0 0 0,0 21 0,-21-21 16,-1 0-16,1 0 0,0 0 15,0 0-15,-21 0 0,-1 0 0,1 0 16,0 0-16,-22 0 0,22 0 0,-22 0 16,-20 0-16,20 0 0,-21 0 15,1 0-15,-1 0 0,-21 0 16,0 0-16,1 0 0,-44 0 47,1 0-47,0 0 0,0 0 0,0 0 15,-22 22-15</inkml:trace>
  <inkml:trace contextRef="#ctx0" brushRef="#br1" timeOffset="156427.29">19304 8213 0,'0'0'0,"-64"21"0,1-21 0,42 0 16,-22 0-16,22 0 0,0 0 16,42-21-1,0 21 1,22 0-16,-22 0 0,21 0 0,22 0 15,-1 0-15,22 0 0,0 0 16,-1 0-16,22 0 0,0 0 0,0 0 16,21 0-16,-21 0 0,42 0 15,-21 21-15,21-21 0,0 0 0,-21 21 16,0-21-16,0 0 0,0 0 16,0 0-16,-21 0 0,0 0 15,-22 0-15,1 0 0,0 0 0,-22 0 16,1 0-16,-22 0 0,0 0 15,1 0-15,-22 0 0,0 0 0,0 0 16,0 0-16,-21-21 16,0 0-16,0 0 15,0-1 1,0 1-16,0 0 0,0 0 0</inkml:trace>
  <inkml:trace contextRef="#ctx0" brushRef="#br1" timeOffset="157199.85">22458 6392 0,'0'0'16,"-21"0"-16,21 22 0,0-1 0,-22-21 16,22 21-16,-21 0 0,21 0 15,0 0-15,0 1 16,0-1-16,0 0 0,0 0 15,0 0-15,0 0 0,0 1 16,21-22 0,1 0-1,-1 0-15,0 0 16,0-22-16,0 1 0,-21 0 0,0 0 16,21 0-16,-21 0 0,22-1 15,-22 1-15,0 0 0,0 0 0,0 0 16,0 0-16,-22 21 15,1 0 1,0 0-16,0 0 16,21 21-16,-21 0 0,0-21 0,-1 21 15,22 0-15,-21-21 0,21 21 16,0 1-16,0-1 16,0 0-1</inkml:trace>
  <inkml:trace contextRef="#ctx0" brushRef="#br1" timeOffset="-145297.22">3619 8424 0,'0'0'0,"0"-21"16,-21 0-16,0 21 15,0 0-15,21-21 0,-21 21 0,21-21 16,-21 21-16,-1 0 15,1 0-15,0 0 0,21 21 16,-21-21-16,21 21 0,-21 0 16,0 0-16,21 1 0,0-1 0,0 0 15,-22 0-15,22 0 0,0 0 0,0 1 16,0-1-16,0 0 0,0 0 16,0 0-16,0 0 0,0 1 15,22-22-15,-1 0 16,0 0-16,0 0 0,0 0 0,22 0 15,-22 0-15,0 0 0,21 0 16,-21 0-16,22-22 0,-22 1 0,0 21 16,0-21-16,0 0 0,1 0 0,-1 21 15,0-21-15,-21-1 0,0 1 16,0 0-16,0 0 0,0 0 0,0 0 16,0-1-16,-21 1 0,0 0 15,-1 21-15,22-21 0,-21 21 0,0 0 16,0 0-16,0 0 0,0 0 15,-1 0-15,-20 0 0,21 0 0,0 0 16,0 21-16,-22 0 0,22 0 16,0 1-16,0-1 0,0 21 15,21-21-15,0 0 0,0 1 0,0-1 16,0 0-16,0 0 0,0 0 16,0 0-16,0 1 0,0-1 0,21-21 15,0 21-15,0-21 0,0 0 16,0 0-16,22 0 0,-22 0 0,0 0 15,21 0-15,-20-21 0,-1 21 0,21-21 16,-21-1-16,0 22 0,1-21 16,-1 0-16,-21 0 0,0 0 0,21 0 15,-21-1-15,0 1 0,0 0 16,0 0-16,-21 0 0,21 0 16,-21-1-16,-1 1 0,1 0 0,0 0 15,0 21-15,0-21 0,0 21 16,-1 0-16,1 0 0,0 0 0,0 0 15,0 0-15,0 21 0,-1-21 16,1 21-16,0 0 0,0 22 0,0-22 16,21 0-16,-21 21 0,21-21 15,0 1-15,0 20 0,0-21 0,0 0 16,0 0-16,0 1 0,0-1 16,21 0-16,0 0 0,0-21 0,0 0 15,0 0-15,22 0 0,-22 0 0,0 0 16,0 0-16,0 0 15,22-21-15,-22 0 0,0 21 0,0-21 16,0-1-16,-21 1 0,0 0 16,22 0-16,-22 0 0,0 0 0,0-1 15,0 1-15,0 0 0,0 0 16,-22 0-16,1 0 0,0 21 16,0 0-16,0 0 0,0 0 15,-1 0-15,1 0 16,21 21-16,-21 0 0,0-21 0,0 21 15,21 0-15,-21 0 16,21 1-16,-22-22 0,22 21 0,0 0 16,0 0-1,22-21 1,-1 0 0,0 0-16,0 0 15,0 0-15</inkml:trace>
  <inkml:trace contextRef="#ctx0" brushRef="#br1" timeOffset="-144508.98">8191 7916 0,'0'0'0,"0"22"47,22-22-47,-1 21 16,0 0-16,0 21 0,0-21 0,22 22 16,-22-22-16,21 21 0,-21-21 15,22 22-15,-1-1 0,-21-21 0,21 22 16,1-22-16,-1 21 0,0-21 15,1 22-15,-22-22 0,21 0 0,1 21 16,-22-21-16,21 1 0,-21-1 0,0 0 16,1 0-16,-1 0 0,-21 0 15,0 1 1,-21-44 15,21 1-15,-22 0-16,22 0 15,0-21-15,0 20 0,0 1 0</inkml:trace>
  <inkml:trace contextRef="#ctx0" brushRef="#br1" timeOffset="-144185.17">9419 7789 0,'0'0'0,"-21"0"47,0 0-47,-22 0 0,22 22 0,-21-1 15,0 0-15,-1 0 0,1 0 16,-22 22-16,1-1 0,-1 0 0,22 1 16,-21-1-16,-1 21 0,1-20 15,-1-1-15,1 0 0,20 1 0,-20-1 16,20 0-16,1-20 0,0 20 0,21-21 15,-22 0-15,22 0 0,0-21 16,0 22-16,21-1 0,-21-21 16,21 21-16,0-42 47,0 0-47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1:41:16.8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889 0,'0'0'15,"-22"0"-15,1-21 0,0 0 16,21 0-16,-21 21 16,21-22-16,0 1 15,-21 21-15,21-21 16,-21 21-1,21 21 1,0 0 0,0 1-16,0 20 0,0-21 0,0 21 15,0 1-15,0-1 0,0 0 16,0 22-16,0-22 0,0 1 16,0-1-16,-22 21 0,22-20 15,-21-1-15,21 0 0,0-20 0,0 20 16,0-21-16,0 21 0,0-20 15,0-1-15,0 0 0,0-42 32,0 0-17,0-1-15,0 1 0,21 0 16,-21 0-16,0 0 0,22 0 16,-1-22-16,-21 22 0,21 0 0,0-21 15,-21 20-15,21-20 0,0 21 16,1-21-16,-22 20 0,21 1 15,0 21-15,-21-21 0,21 21 0,0 0 16,-21 21 0,21 0-16,-21 22 15,22-22-15,-22 0 0,0 21 16,0-20-16,0 20 0,0-21 16,0 21-16,0-20 0,0 20 0,0-21 15,0 0-15,21 0 0,0 1 16,0-1-16,0-21 0,0 0 0,1 0 15,20 0-15,-21 0 0,21 0 16,1-21-16,-22-1 0,21 1 16,1 21-16,-22-42 0,21 21 0,-21 0 15,22-1-15,-22-20 0,0 21 16,-21-21-16,0-1 0,21 1 0,-21 0 16,0-1-16,0 1 0,0-22 15,-21 22-15,0 0 0,21 21 16,-21-22-16,-1 22 0,1 0 15,0 21-15,0-21 0,0 21 16,0 0-16,-1 0 0,1 21 16,0-21-16,0 21 0,21 0 15,0 0-15,-21-21 0,21 22 16,0-1-16,0 0 0,0 0 0,21 0 16,0-21-16,0 0 15,22 0-15,-22 0 0</inkml:trace>
  <inkml:trace contextRef="#ctx0" brushRef="#br0" timeOffset="600.65">2413 720 0,'-21'0'0,"42"0"0,-63-21 16,42-1-16,-22 22 15,1 0-15,0 0 0,21 22 16,-21-1-16,0 0 16,21 0-16,0 0 0,-21 22 15,21-1-15,0 0 0,0 1 16,0-1-16,0 0 0,0 1 16,0 20-16,-22-21 0,22 1 0,0-1 15,-21-21-15,21 22 0,0-1 16,0-21-16,-21 0 0,21 0 0,0 1 15,0-1-15,-21 0 0,21 0 32,0-42-17,0 0 1,0 0-16,0-1 0,0 1 0,0 0 16,21 0-16,-21-21 0,21 20 15,0-20-15,-21 21 0,22-21 16,-1-1-16,21 22 0,-21-21 15,22-1-15,-1 22 0,0 0 0,1 0 16,-1 0-16,0 21 0,1 0 16,-1 0-16,0 0 0,-21 21 15,22 0-15,-22 0 0,21 22 0,-21-22 16,-21 21-16,0 0 0,22 1 16,-22-22-16,0 21 0,0 1 0,-22-22 15,22 21-15,-21-21 0,0 0 16,21 1-16,-21-1 0,21 0 0,-21 0 15,21 0 1,0-42 15,0 0-31,0 0 16,0 0-16,0-1 16</inkml:trace>
  <inkml:trace contextRef="#ctx0" brushRef="#br0" timeOffset="1179.29">3514 1228 0,'0'0'0,"21"0"0,0 0 16,-21-21-16,0-1 0,0 1 15,0 0-15,0 0 16,0 0-16,0 0 0,0-1 15,0 1-15,-21 0 0,0 0 16,21 0-16,-22 21 0,1-21 0,0-1 16,0 22-16,0 0 0,0 0 15,-1 0-15,1 22 0,0-1 16,0 0-16,0 0 0,0 0 0,-1 22 16,1-1-16,0 0 15,0 1-15,0-22 0,0 21 0,21 0 0,0-20 16,0 20-16,0-21 15,0 0-15,0 0 0,0 1 0,0-1 16,0 0-16,21-21 16,0 0-16,0 0 0,21 0 15,-20 0-15,-1 0 0,0-21 16,21 21-16,-21-21 0,1-1 0,20 1 16,-21 0-16,0 0 0,0-21 15,1 20-15,-1 1 0,-21-21 0,0 21 16,21-22-16,-21 1 0,0 21 15,21 0-15,-21 0 0,0-1 0,0 65 47,-21-22-47,0 0 0,21 21 16,0-20-16,0 20 0,-21-21 0,21 21 16,-22-20-16,22-1 0,0 21 15,0-21-15,0 0 0,0 1 0,0-1 16,22-21-16,-1 0 15,0 0-15,0 0 0,0 0 0,22-21 16,-22 21-16,21-22 0</inkml:trace>
  <inkml:trace contextRef="#ctx0" brushRef="#br0" timeOffset="1480.18">4170 593 0,'0'0'0,"0"-21"32,-21 42-32,-1-21 0,22 21 0,-21 21 15,0-21-15,21 22 0,-21-1 16,0 22-16,0-22 0,21 21 0,-22-20 16,1 20-16,21-20 15,0-1-15,-21 21 0,0-20 0,21-1 16,-21-21-16,21 22 0,0-22 15,0 21-15,0-21 0,0 0 0,0 1 16,0-1-16,21 0 16,0-21-16,0 0 0,0 0 15,1 0-15,20 0 0,-21-21 16,0 0-16,0-1 0,22 22 0,-22-42 16,0 21-16</inkml:trace>
  <inkml:trace contextRef="#ctx0" brushRef="#br0" timeOffset="1669.02">3873 1037 0,'-21'0'16,"42"0"-16,-42 21 0,42-21 31,22 0-31,-22 0 16,0 0-16,21 0 0,-20 0 0,20 0 15,-21-21-15,21 0 0,1 21 16,-22-21-16</inkml:trace>
  <inkml:trace contextRef="#ctx0" brushRef="#br0" timeOffset="2136.79">5461 995 0,'-21'-21'0,"42"42"0,-42-63 15,21 20-15,-21 1 16,21 0-16,0 42 47,0 0-47,0 1 0,0 20 0,0 0 15,0-21-15,0 22 16,0-1-16,0 0 0,0 1 0,-22-22 16,22 21-16,0-21 0,-21 22 15,21-22-15,0 0 0,-21 0 0,21 0 16,0 1-16,21-22 16,0 0-1,1 0-15,-1-22 0,0 1 16,0 21-16</inkml:trace>
  <inkml:trace contextRef="#ctx0" brushRef="#br0" timeOffset="2580.25">6011 931 0,'21'-21'16,"-21"-42"-1,-21 63-15,0 0 16,0 0-16,0 0 15,0 0-15,-1 0 0,1 21 0,0 0 16,0 0-16,0 0 0,0 1 16,21-1-16,0 0 0,-22 0 0,22 0 15,0 0-15,0 1 16,0-1-16,22-21 16,-1 21-16,0-21 15,0 0-15,0 0 0,22 0 0,-22 21 0,0-21 16,21 0-16,-21 0 15,1 21-15,20-21 0,-21 21 0,0-21 16,0 22-16,1-22 0,-22 21 16,21 0-16,-21 0 15,0 0-15,-21 0 16,-1 1-16,1-22 0,0 21 16,0-21-16,-21 0 0,20 0 15,1 21-15,-21-21 0,21 0 0,-22 0 16,22 0-16,-21 0 0,21 0 0,0 0 15,-1 0-15,1 0 16,0 0-16,0 0 0,0 0 0,21-21 0,0 0 16,-21 21-16,21-22 15,-22 1-15,22 0 0</inkml:trace>
  <inkml:trace contextRef="#ctx0" brushRef="#br0" timeOffset="2812.72">5546 572 0,'0'0'0,"-22"0"15,22 21 16,22-21-15,-1 0-16,0 0 16,0 0-16</inkml:trace>
  <inkml:trace contextRef="#ctx0" brushRef="#br0" timeOffset="3664.72">8022 847 0,'0'-21'0,"-21"21"0,0 0 15,0 0 1,21 21 15,21 0-15,0-21 0,0 0-16,21 0 0,1 0 15,-22 0-15,21 0 0,1-21 0,-1 21 16,0-21-16,1-1 0,-1 1 15,0 21-15,-21-21 0,22 21 0,-22-21 16,0 0-16,-21 0 16,-21-1-16,0 22 15,-22 0-15,22 0 0,-21 0 16,21 0-16,-22 0 0,1 0 0,0 0 16,-1 22-16,22-1 0,-21 0 15,0 0-15,20 0 0,-20 22 16,21-22-16,0 21 0,21-21 15,0 0-15,0 22 0,0-22 0,0 0 16,0 0-16,0 0 0,0 1 16,21-22-16,0 0 0,21 21 0,-20-21 15,20 0-15,-21 0 0,21 0 16,1 0-16,-1-21 0,0-1 0,-20 22 16,20-21-16,-21 21 0,0 0 15,0-21-15,-21 0 0,-21 21 31,-21 0-31,21 0 0,-22 21 0,22 0 16,-21-21-16,0 43 16,-1-22-16,1 0 0,0 21 0,-1-21 15,22 22-15,0-22 0,0 21 16,0-21-16,21 22 0,0-22 0,0 0 16,0 0-16,0 0 0,0 1 0,21-1 15,0 0-15,0-21 0,0 0 16,22 21-16,-22-21 0,0 0 0,21 0 15,-21 0-15,22 0 0,-1-21 16</inkml:trace>
  <inkml:trace contextRef="#ctx0" brushRef="#br0" timeOffset="4220.42">8763 1164 0,'0'-84'31,"0"62"-31,21 1 16,0 21-16,0 0 0,1 0 15,20 0-15,-21 0 0,21 0 16,-20 0-16,20 21 0,-21 1 16,21-1-16,-20 0 0,-1 0 0,-21 21 15,0-20-15,0 20 0,0-21 0,0 21 16,-43-20-16,22-1 0,-21 0 15,21 21-15,-22-21 0,1 1 16,21-22-16,-21 21 0,20 0 0,1-21 16,0 0-16,42 0 31,0-21-15,1 0-16,-1-1 0,21 1 0,-21 0 15,22 0-15,-1-21 0,0 20 16,1-20-16,-1 21 0,-21-21 0,21 20 15,1 1-15,-22 0 0,0 0 16,21 0-16,-42 0 0,22 21 16,-44 21-1,1 0 1,0 0-16,-21 0 0,21 0 0,-22 22 16,22-22-16,-21 0 0,21 21 15,-1-20-15,-20-1 0,42 21 0,-21-21 16,21 0-16,0 1 0,0-1 15,0 0-15,0 0 0,21 0 16,0-21-16,0 21 0,1-21 16,-1 0-16,21 0 0,0 0 15,-20 0-15,20 0 0,0 0 0,1-21 16,-1 21-16,-21-21 0</inkml:trace>
  <inkml:trace contextRef="#ctx0" brushRef="#br0" timeOffset="4484.27">9927 1101 0,'0'0'0,"0"-21"0,0-1 0,0 1 16,0 0-16,-21 0 0,0 21 15,0 0-15,-1 0 0,1 0 0,0 0 16,0 0-16,0 21 0,-22 0 16,22 0-16,0 22 0,0-22 0,0 21 15,21-21-15,-21 22 0,21-1 0,-22-21 16,22 0-16,-21 22 15,21-22-15,0 0 0,0 0 0,0 0 16,0 1-16,0-1 0,0 0 16,21-21-16,1 21 0,-1-21 15,21 0-15,-21 0 0,0 0 16,22 0-16,-22 0 0,21 0 0,-21-21 16,22 0-16,-1 0 0</inkml:trace>
  <inkml:trace contextRef="#ctx0" brushRef="#br0" timeOffset="5252.84">10266 1058 0,'0'22'0,"0"-1"0,0 0 15,0 0 1,21-21-1,0 0-15,0 0 16,0 0-16,1 0 0,-1 0 16,0 0-16,21 0 0,-21-21 0,1 0 15,-1 21-15,0-21 0,-21-1 16,0 1-16,0 0 16,0 0-16,-21 0 15,0 21-15,-1 0 16,-20 0-16,21 0 0,-21 21 0,-1 0 15,22-21-15,-21 42 0,-1-20 16,22-1-16,-21 21 0,21-21 0,0 22 16,-1-22-16,1 0 0,21 21 15,0-21-15,0 1 0,0-1 0,0 0 16,0 0-16,21-21 0,1 21 16,-1 0-16,21-21 0,-21 0 0,22 0 15,-1 0-15,-21 0 0,21 0 16,1 0-16,-1 0 0,0 0 15,1-21-15,-1 0 0,-21 21 0,22-21 16,-1 0-16,-21 0 0,21-1 16,1 1-16,-22-21 0,21 21 0,-21-22 15,22 22-15,-22-21 0,0 21 16,0-22-16,-21 22 0,0 0 0,21 0 16,-21 0-1,0 42 1,-21 0-16,21 0 0,-21 22 15,0-22-15,21 21 0,-21 0 0,0 1 16,-1-1-16,1 0 16,0 1-16,0-1 0,21 22 0,-21-1 15,0-21-15,21 43 0,0-21 0,-22-1 16,1 22-16,21-22 0,-21 1 16,21 20-16,0-20 0,-21 21 0,0-22 15,21 22-15,-21-22 0,21 22 0,0-22 16,-22 22-16,1-21 0,21-1 15,-21 1-15,21-22 0,-21 0 0,0 22 16,21-43-16,-21 21 0,21-21 0,0 1 16,0-1-16,-22 0 0,22-42 31,0 0-31,22-1 0,-1-20 16,0 21-16,0-43 0,0 22 15,0-21-15,22-22 0,-22 0 0</inkml:trace>
  <inkml:trace contextRef="#ctx0" brushRef="#br0" timeOffset="5552.91">10901 1397 0,'0'0'15,"0"-63"-15,0-1 0,0 22 0,0-22 16,0 1-16,21 20 0,0 1 0,0 0 16,0 21-16,1-22 0,-1 22 15,21 21-15,-21-21 0,22 21 16,-1 0-16,0 0 0,1 0 15,-1 21-15,0 0 0,1 0 0,-1 1 16,-21 20-16,0 0 0,0-21 16,1 22-16,-22-1 0,0 0 0,0-20 15,-22 20-15,1 0 0,0-21 16,-21 1-16,-1-1 0,1 0 0,0 0 16,-1 0-16,-20 0 0,21-21 15,20 0-15,-20 22 0,0-22 0,21 0 16,-1 0-16,1 0 0,21-22 15,0 1-15,0 0 16,21 0-16,1 0 16</inkml:trace>
  <inkml:trace contextRef="#ctx0" brushRef="#br0" timeOffset="6016.35">12065 741 0,'0'0'15,"21"-21"-15,-21 0 16,-21 42 0,21 0-1,-21 0-15,0 21 0,-1-20 16,1 20-16,0 21 0,0-20 15,0-1-15,21 0 0,-21 22 0,-1-22 16,1-21-16,0 22 0,0-1 16,21-21-16,0 0 0,0 1 0,0-1 15,0 0-15,0 0 0,21 0 16,0-21-16,0 0 16,1 0-16,-1 0 0,0 0 15,21-21-15,-21 0 0,1 21 0,-1-21 16,0 0-16,0-1 0</inkml:trace>
  <inkml:trace contextRef="#ctx0" brushRef="#br0" timeOffset="6372.35">11811 1122 0,'0'0'0,"21"0"31,0 0-31,0 0 0,22 0 0,-22 0 15,21-21-15,1 21 0,20-21 16,-21 21-16,22-22 0,-22 22 0,22-21 16,-22 21-16,0 0 0,-20-21 15,20 21-15,-21-21 0,0 21 16,0 0-16,-21 21 16,0 0-1,-21 0-15,0 1 0,0-1 16,0 0-16,0 0 0,21 0 0,-22 0 15,1 1-15,21-1 0,-21 0 16,21 0-16,0 0 0,-21 0 16,21 1-1,21-22 1,0 0-16,0 0 16,-21-22-16,22 1 15,-1 21-15</inkml:trace>
  <inkml:trace contextRef="#ctx0" brushRef="#br0" timeOffset="6549.25">12509 783 0,'0'-21'16,"0"42"-16,-21-42 15,21 42 1,0 0-1,0 1-15,0-1 16,21-21-16</inkml:trace>
  <inkml:trace contextRef="#ctx0" brushRef="#br0" timeOffset="7253.32">12890 953 0,'-127'84'32,"106"-63"-32,0 22 0,0-22 0,0 0 0,0 0 15,-1 22-15,1-22 0,21 0 16,0 0-16,0 0 0,0 0 16,0 1-16,0-1 0,21 0 15,1-21-15,-1 0 0,0 0 16,0 21-16,0-21 0,22 0 15,-22 0-15,0 0 0,0 0 0,0 0 16,-21-21-16,0 0 0,21 0 16,-21-1-16,0 1 15,0 0-15,0-21 0,0 21 0,0-1 16,-21-20-16,21 21 0,0-21 16,0 20-16,21-20 0,1 21 0,-1 0 15,0-22-15,21 43 0,1-21 16,-22 0-16,21 21 0,0 0 15,1 0-15,-22 0 0,21 21 16,-21 0-16,1 22 0,-1-22 0,0 21 16,-21-21-16,0 22 0,0-1 15,0-21-15,0 22 0,0-22 0,0 0 16,0 0-16,0 21 0,-21-42 16,0 22-16,-1-1 0,22 0 0,-21-21 15,0 0-15,0 0 16,21-21-1,0 0 1,0-1-16,0 1 16,21-21-16,0 21 0,0 0 15,22-22-15,-22 1 0,21 0 16,1-1-16,-1 1 0,0 21 0,1-22 16,-1 22-16,21 21 0,-20 0 15,-1 0-15,0 0 0,1 0 0,-1 21 16,-21 22-16,0-22 0,1 21 15,-1 1-15,-21-1 0,0 0 0,0-21 16,0 22-16,0-1 0,-21-21 0,21 0 16,-22 22-16,1-22 0,0 0 15,0 0-15,0-21 0,0 21 0,-1 1 16,1-22-16,0 0 16,0 0-16,21-22 15</inkml:trace>
  <inkml:trace contextRef="#ctx0" brushRef="#br0" timeOffset="7720.05">14901 720 0,'0'-21'0,"0"42"0,0-64 16,0 65 15,0-1-31,0 0 0,0 21 0,0 1 16,-21-1-16,21 0 0,-21 22 15,0-22-15,21 22 0,0-22 0,-21 0 16,-1 1-16,1-1 0,21 0 15,0-21-15,-21 1 0,21-1 0,-21 0 16,21 0-16,0 0 0,21-21 31,0-21-15,0 21-16,1-21 0,-1 0 0</inkml:trace>
  <inkml:trace contextRef="#ctx0" brushRef="#br0" timeOffset="7960.91">15346 614 0,'-21'148'31,"-1"-84"-31,22-22 0,0 21 16,-21-20-16,21 20 0,-21-20 0,0-1 15,21 0-15,-21 1 16,0-1-16,21-21 0,-22 21 0,1-20 15,21-1-15,0 0 0,0 0 0,-21-21 16,21 21-16,0-42 31,-21 0-31</inkml:trace>
  <inkml:trace contextRef="#ctx0" brushRef="#br0" timeOffset="8144.23">14817 1185 0,'-22'0'0,"44"0"0,-22 0 47,21 0-47,0-21 16,0 21-16,21 0 0,22 0 0,-22 0 16,22 0-16,-22-21 0,22 21 15,-1 0-15,-21-21 0,22 21 0,-22 0 16,22 0-16,-22 0 0</inkml:trace>
  <inkml:trace contextRef="#ctx0" brushRef="#br0" timeOffset="8700.56">15896 1228 0,'21'-21'16,"0"-1"-16,-21 1 0,0 0 15,0 0-15,0 0 16,0-22-16,0 22 0,0 0 0,0 0 16,-21 0-16,0-22 0,0 22 15,0 21-15,21-21 0,-21 0 0,-1 21 16,1 0-16,-21 0 0,21 21 16,0 0-16,-22 0 0,1 1 0,21 20 15,-22 0-15,22-21 16,-21 22-16,21-1 0,0 0 0,-1-20 15,1 20-15,21-21 0,0 21 16,0-20-16,0-1 0,0 0 0,21-21 16,1 21-16,-1-21 0,0 0 15,21 0-15,-21 0 0,22 0 0,-1 0 16,0 0-16,1 0 0,-22-21 0,21 21 16,1-21-16,-22 0 0,21-1 15,-21 1-15,0 0 0,1 0 0,-1-21 16,0 20-16,-21-20 0,0 21 15,0-21-15,0-1 0,0 22 0,0 0 16,0 0-16,0 0 0,-21 42 31,0 21-31,-1-21 16,22 0-16,-21 22 0,21-1 0,0-21 16,-21 22-16,21-22 0,0 21 15,-21-21-15,21 0 0,0 1 0,0-1 16,0 0-16,0 0 0,21-21 15,0 0-15,0 0 16,1 0-16,20 0 0,-21 0 0,21 0 16,-20 0-16,20-21 0,0 0 15,-21 0-15</inkml:trace>
  <inkml:trace contextRef="#ctx0" brushRef="#br0" timeOffset="9152.29">16383 1016 0,'0'0'0,"0"-42"31,0 63-15,0 0-16,-21 0 0,0 0 16,-1 1-16,1 20 0,21-21 15,0 0-15,-21 22 0,0-22 0,21 0 16,0 0-16,0 0 0,-21 0 16,21 1-16,0-1 0,-21-21 0,21 21 15,0-42 32,0 0-47,0-1 16,0 1-16,0 0 0,0 0 15,21-21-15,0 20 0,0-20 16,21 0-16,-20 21 0,20-22 0,0 1 16,22 21-16,-22 0 0,0-1 15,1 22-15,20 0 0,-20 0 0,-22 22 16,21-1-16,-21 21 0,0-21 15,1 22-15,-1-1 0,-21 0 0,0 1 16,0-22-16,0 21 0,0-21 16,0 22-16,-21-22 0,-1 0 15,1 0-15,0 0 0,0-21 0,0 21 16,0-21-16,-1 0 16,22 22-16,22-44 31,-1 1-31,0 21 0,0-21 15,0 0-15</inkml:trace>
  <inkml:trace contextRef="#ctx0" brushRef="#br0" timeOffset="9700.45">17484 1058 0,'0'0'0,"0"-21"0,0 0 0,0 0 16,0 0-16,0 0 0,0-1 15,-22 1-15,22 0 0,-21 21 16,0 0-16,-21 0 0,21 0 16,-1 0-16,-20 0 0,21 21 0,-21 22 15,-1-22-15,1 21 0,0-21 16,-1 22-16,22-1 0,-21-21 0,21 21 16,-1 1-16,1-22 15,0 0-15,21 21 0,0-20 0,0-1 16,0 0-16,0 0 0,21 0 15,0-21-15,1 0 0,-1 0 16,0 0-16,21 0 0,-21 0 16,22 0-16,-22 0 0,21 0 0,1-21 15,-22 0-15,21 0 0,0 0 16,-20-1-16,20 1 0,-21-21 0,21 0 16,-20-1-16,-1 1 0,0 0 15,21-22-15,-21 22 0,-21-22 0,22 22 16,-1 0-16,-21-1 0,0 1 15,0 21-15,0 0 0,0-1 16,-21 44 0,-1-1-16,1 0 15,0 21-15,-21 1 0,21-1 0,-1 21 16,1-20-16,0-1 0,0 22 16,0-22-16,0 0 0,-1 1 0,22-22 15,0 21-15,-21-21 0,21 22 16,0-22-16,0 0 0,0 0 15,0 0-15,21-21 0,1 0 16,-1 0-16,0 0 0,21 0 16,-21 0-16,1 0 0,20-21 15,-21 21-15</inkml:trace>
  <inkml:trace contextRef="#ctx0" brushRef="#br0" timeOffset="10172.23">18119 677 0,'0'0'0,"-22"0"16,1 0-1,0 0-15,0 43 16,0-22-16,21 0 0,-21 21 16,-1 1-16,1-1 0,0 22 0,0-22 15,0 0-15,0 22 0,-1-22 16,1 0-16,0 1 0,21-22 15,0 21-15,-21-21 0,21 1 16,0-1-16,0 0 0,0 0 0,0 0 16,21-21-16,0 21 15,0-21-15,1 0 0,-1 0 0,0 0 16,0 0-16,21 0 0,-20-21 16,-1 0-16,21 21 0,-21-21 0,0 0 15,22 0-15,-22-1 0,0 1 16,0-21-16,0 21 0,1 0 0,-22-1 15,0 1-15,21 21 16,-21 21 0,-21 1-16,-1-1 15,1 0-15,21 0 0,0 0 16,-21 0-16,21 1 0,-21-1 0,21 0 16,0 0-1,21-21 1,0 0-1,0 0-15,1 0 0,-1-21 16,0 0-16</inkml:trace>
  <inkml:trace contextRef="#ctx0" brushRef="#br0" timeOffset="10352.1">18457 910 0,'0'0'0,"-21"-21"0,0 21 16,0 0-16,0 0 15,-1 0-15,1 0 16,21 21 0,-21 0-16,21 1 15,21-22 1,0 0-16,1 0 0,-1 0 0,0 21 16</inkml:trace>
  <inkml:trace contextRef="#ctx0" brushRef="#br0" timeOffset="10816.35">18648 1122 0,'-21'21'0,"42"-42"0,-42 63 0,-1-21 16,22 22-16,-21-22 0,0 0 16,21 0-16,0 0 0,-21 1 15,21-1-15,-21 0 0,0 0 16,21 0-1,0-42 32,0 0-31,0 0-16,21 0 0,-21-1 16,21 1-16,0 0 0,21 0 15,-20-21-15,20 20 0,-21-20 0,21 21 16,22 0-16,-22 0 0,1-1 15,-1 1-15,-21 21 0,21 0 0,-20 0 16,-1 0-16,0 21 0,-21 1 16,0-1-16,0 21 0,0-21 0,0 22 15,0-22-15,0 21 0,-21-21 16,0 0-16,-1 22 0,22-22 16,-21 0-16,0 0 0,0 0 15,0-21-15,21 22 0,-21-22 0,-1 21 16,44-21 31,20-21-47,-21-1 0,21 22 0</inkml:trace>
  <inkml:trace contextRef="#ctx0" brushRef="#br0" timeOffset="11583.91">19812 1080 0,'0'-22'0,"0"44"0,0-65 16,-21 22-16,0 21 0,-1-21 16,1 21-16,0 0 0,-21 0 15,-1 0-15,1 0 0,0 21 0,-1 0 16,1 0-16,-21 1 0,20-1 16,1 0-16,0 21 0,20-21 0,-20 1 15,21 20-15,0-21 0,0 0 0,21 0 16,0 1-16,0-1 0,0 0 15,0 0-15,21-21 16,0 21-16,0-21 0,0 0 0,22 0 16,-1 0-16,0 0 0,1 0 0,-1 0 15,0 0-15,1 0 16,-22-21-16,21 0 0,-21 0 0,22 0 16,-22-1-16,0 1 0,0 0 15,0 0-15,0-21 0,1 20 0,-1 1 16,0 0-16,-21 0 0,21 0 15,-21 0-15,-21 42 32,0 0-17,21 21-15,-21-21 16,-1 1-16,1 20 0,0-21 0,0 21 16,0 1-16,0-1 0,21 0 15,0 1-15,0-1 0,0 0 0,0 22 16,-22-22-16,22 22 0,0-22 0,0 22 15,0-22-15,0 21 0,0-20 16,-21-1-16,21 0 0,-21 1 0,21-1 16,0 22-16,-21-22 0,0 0 15,21 22-15,0-22 0,-21 0 0,-1 22 16,22-22-16,-21 22 0,0-22 16,21 0-16,0 1 0,0-1 0,-21-21 15,21 22-15,0-22 0,0 0 16,-21 0-16,21 0 0,-21-21 15,-1 0 1,1-21 0,0 0-16,21 0 0,-21 0 0,21-1 15,-21-20-15,0 0 0,21-22 0,0 22 16,0-22-16,0 1 0,0-1 16,0 22-16,0-21 0,21-1 0,0 1 15,21-1-15,1 22 0,-22-22 16,42 1-16,-20-1 0,-1 1 0,21-1 15,1 22-15,-1-22 0,-20 22 16,20 0-16,1-1 0,-1 1 16,-20 0-16,20-1 0,-21 22 15,1 0-15,-1 0 0,0 0 0,-20 0 16</inkml:trace>
  <inkml:trace contextRef="#ctx0" brushRef="#br0" timeOffset="13292.41">2159 2032 0,'-21'0'0,"42"0"16,-63 21-16,20-21 0,1 0 0,0 0 16,0 0-16,21 21 0,-21-21 0,0 0 15,42 0 48,0 0-63,0 0 15,0 0-15,0 0 0,1 0 0,-1 0 16,21-21-16,0 21 0,-20 0 16,20 0-16,21 0 0,-20-21 0,-1 21 15,22 0-15,-1 0 0,1 0 16,-1-21-16,1 21 0,-1 0 0,-21-21 15,22 21-15,-1 0 0,1 0 16,-1 0-16,22-21 0,-21 21 16,20 0-16,1 0 0,0 0 15,-1 0-15,1 0 0,21 0 0,-22 0 16,1 0-16,21 0 0,-21 0 16,20 0-16,-20 0 0,21 0 0,0 0 15,0 0-15,-1 0 0,1 0 16,0 0-16,21 0 0,-21 0 0,0 0 15,0 0-15,21 0 0,-22 0 0,22 0 16,-21 0-16,0 0 0,0 0 16,21 0-16,-21 0 0,0 0 15,21 0-15,-22 0 0,22 0 0,-21 0 16,0 0-16,21 0 0,-21 0 16,0 0-16,0 0 0,21 0 15,0 0-15,-22 0 0,22 0 0,-21 0 16,21 0-16,-21 0 0,21 0 0,0 0 15,0 0-15,0 0 0,-21 0 16,21 0-16,0 0 0,-21-22 0,21 22 16,0 0-16,-21 0 0,21 0 15,0 0-15,0 0 0,-22 0 0,22-21 16,-21 21-16,21 0 0,-21 0 16,21 0-16,-21 0 0,21 0 0,0 0 15,-21 0-15,21 0 0,-21 0 16,21 0-16,-22 0 0,22-21 15,0 21-15,0 0 0,-21 0 0,21 0 16,0 0-16,-21 0 0,0 0 16,21 0-16,-21 0 0,21 0 0,-21 0 15,21 0-15,-22 0 0,22 0 16,-21 0-16,0 0 0,0 0 0,0 0 16,0-21-16,-1 21 0,22 0 15,-21 0-15,0 0 0,0 0 0,0 0 16,0 0-16,-1-21 0,1 21 0,0 0 15,21 0-15,-21-21 0,21 21 16,-21 0-16,0-22 0,-1 22 0,1-21 16,0 21-16,0 0 15,21-21-15,-21 21 0,0 0 0,21 0 16,-22-21-16,1 21 0,0 0 16,0 0-16,-21 0 0,20-21 0,1 21 15,0 0-15,0 0 0,-21 0 16,20 0-16,-20-21 0,0 21 0,-1 0 15,-20 0-15,21 0 0,-22 0 16,1 0-16,20 0 0,-20-22 0,-1 22 16,1 0-16,-22 0 15,22 0-15,-22 0 0,0 0 0,1 0 16,-22 0-16,0 0 0,0 0 16,0-21-16,0 21 0,1 0 31,-22-21-16,21 21-15,-21-21 16,0 0-16</inkml:trace>
  <inkml:trace contextRef="#ctx0" brushRef="#br0" timeOffset="13988.25">21442 889 0,'-21'0'15,"-1"0"-15,1 0 16,0 0 0,21-21-16,-21 0 15,21 0-15,-21-1 16,21 1-16,0 0 16,0 0-16,0 0 15,21 0-15,0-1 0,0 22 16,0-21-16,1 21 0,20 0 15,-21-21-15,21 21 0,-20 0 0,20 0 16,-21 0-16,21 0 0,-20 0 16,20 0-16,-21 21 0,0-21 0,-21 21 15,0 1-15,0 20 0,0-21 16,0 0-16,0 22 0,-21-1 16,0 0-16,-21-21 0,20 22 0,-20-1 15,0 0-15,21-20 0,-22 20 16,1-21-16,21 0 0,-22 22 0,22-22 15,0 0-15,0 0 0,0 0 16,21 0-16,-21 1 16,21-1-16,0 0 0,-22 0 15,22 0-15,0 0 16,0 1 0</inkml:trace>
  <inkml:trace contextRef="#ctx0" brushRef="#br0" timeOffset="14376.31">21315 1820 0,'0'22'0,"0"-44"0,0 65 16,21-43-1,0 0-15,0 0 16,0 0-16,1 0 15,-1 0-15,-21-21 0,21 21 16,-21-22-16,0 1 16,0 0-16,0 0 0,0 0 15,-21 21 1,0 0-16,-1 0 0,1 0 16,0 0-16,0 0 0,0 21 15,21 0-15,-21 0 16,21 0-1,0-42 64,0 0-79,-22 21 15,1-21-15</inkml:trace>
  <inkml:trace contextRef="#ctx0" brushRef="#br0" timeOffset="16420.78">952 3027 0,'-42'42'15,"42"-21"-15,-21 1 16,21-1 0,0 0-1,21-21-15,0 0 16,0 0-16,1 0 0,-1 0 16,21-21-16,-21 0 0,0 21 0,22-22 15,-22 1-15,21 21 0,-21-21 16,1 21-16,-1-21 0,-21 0 0,0 0 15,0-1 1,0 1-16,-43 21 16,22 0-16,0 0 15,-21 0-15,21 0 0,-22 0 16,22 0-16,0 0 0,-21 21 0,20 1 16,1-1-16,0 0 0,0 0 15,0 21-15,21-20 0,-21-1 0,21 21 16,0-21-16,0 0 0,0 1 15,0 20-15,21-21 0,0 0 16,0-21-16,0 0 0,0 21 16,1-21-16,-1 0 0,21 0 15,-21 0-15,22 0 0,-22 0 16,0-21-16,0 21 0,0 0 0,0-21 16,-42 21 15,0 0-31,-21 0 0,21 21 0,-22 0 15,22 1-15,-21-1 0,21 0 16,-22 0-16,22 21 0,0-20 16,0 20-16,0-21 0,-1 0 0,22 22 15,0-22-15,0 0 0,0 0 16,0 21-16,0-20 0,22-1 16,-1 0-16,0-21 15,0 21-15,0-21 0,0 0 0,22 0 16,-22 0-16,21 0 0,-21 0 15,22 0-15,-22 0 0,21-21 0,-21 21 16,22-21-16,-1 21 0,-21-21 16,22-1-16,-22 1 0,0 0 0,21 0 15,-21-21-15,1 20 0,-1-20 16,0 21-16,0-21 0,-21 20 0,0-20 16,21 21-16,0-21 0,-21 20 15,0 1-15,22 0 0,-22 0 16,21 0-16,0 0 0,0 21 15,0-22-15,0 22 16,1 0-16,-1 0 0,-21 22 16,21-1-16,0 0 0,0 0 15,-21 0-15,0 22 0,21-22 0,-21 21 16,0-21-16,0 22 0,0-22 16,0 21-16,-21-21 0,21 0 0,-21 22 15,0-22-15,21 0 0,0 0 16,-21-21-16,21 21 0,0-42 31,0 0-31,21 0 16,0 0-16,0 0 0,0-1 15,1-20-15,-1 21 0,0-21 16,0-1-16,0 1 0,0 0 16,1-1-16,-1 1 0,0 21 0,0 0 15,-21-1-15,21 1 0,-21 42 31,-21-21-31,0 43 0,0-22 16,0 0-16,21 21 0,-22 1 0,1-22 16,0 21-16,0 1 0,21-22 15,0 21-15,0-21 0,-21 22 0,21-22 16,0 0-16,0 0 0,0 0 16,0 0-16,0 1 0,0-1 0,21-21 31,0 0-31,21 0 0,-20 0 15,-1-21-15,21 21 0,0-22 16,1 1-16,-1-21 0</inkml:trace>
  <inkml:trace contextRef="#ctx0" brushRef="#br0" timeOffset="16688.63">2667 3260 0,'0'-21'15,"0"42"-15,0-64 0,0 22 0,-21 0 16,0 21-1,-1 0-15,1 0 0,0 0 0,0 21 16,-21 0-16,20 1 16,1-1-16,-21 0 0,21 21 0,0 1 15,-1-22-15,1 21 0,0 0 16,21-20-16,0 20 0,-21-21 0,21 21 16,0-20-16,0-1 0,0 0 15,0 0-15,0 0 0,21-21 16,0 0-16,0 0 0,1 21 15,-1-21-15,21 0 0,-21 0 0,22 0 16,-1-21-16,-21 0 0,21 21 16,1-21-16,-1 0 0</inkml:trace>
  <inkml:trace contextRef="#ctx0" brushRef="#br0" timeOffset="17416.21">2984 3387 0,'-21'0'0,"0"0"15,0 0-15,0 21 16,0-21-16,21 21 0,21-21 47,0 0-47,0 0 0,0 0 0,22-21 16,-22 0-16,0 21 0,0-21 15,21-1-15,-20 22 0,-1-21 0,-21 0 16,21 0-16,-21 0 15,0 0-15,0-1 16,-21 22-16,0 0 16,-1 0-16,1 0 0,0 22 0,0-1 15,0 0-15,-22 0 0,22 0 16,0 22-16,-21-22 0,21 21 0,-1-21 16,1 22-16,0-1 0,21-21 15,0 21-15,0-20 0,0-1 0,0 0 16,0 0-16,0 0 15,0 0-15,21-21 0,0 0 0,22 22 0,-22-22 16,21 0-16,1 0 0,-1 0 16,0 0-16,1-22 0,-1 22 15,21-21-15,-20 0 0,20 0 0,-20 0 16,-1 0-16,0-1 0,1 1 16,-1-21-16,0 21 0,-21 0 0,1-22 15,-22 22-15,0 0 0,0 0 16,0-22-16,0 22 0,0 0 15,-22 21 1,1 0 0,0 21-16,21 0 0,0 1 15,-21 20-15,21-21 0,-21 21 16,0 1-16,21-1 0,-22 0 16,1 1-16,0-1 0,0 22 15,0-1-15,0 1 0,-1 20 0,1 1 16,0 0-16,0-1 0,0 1 0,0 21 15,-22-22-15,22 1 0,0 21 16,0-21-16,0-1 0,-1 1 0,1 0 16,0-22-16,0 1 0,0-1 15,21-21-15,-21 22 0,21-43 0,-22 21 16,22-20-16,0 20 0,0-21 16,22-42-1,-1 21-15,0-42 16,0 20-16,0-20 0,0 0 15,22-1-15,-22-20 0,21-1 16,-21 1-16</inkml:trace>
  <inkml:trace contextRef="#ctx0" brushRef="#br0" timeOffset="17752.02">3344 3535 0,'-21'-42'0,"42"84"0,-42-127 16,21 64-16,0-21 0,-21 21 15,21-1-15,0 1 0,0 0 16,0 0-16,0 0 0,0 0 16,21 21-16,0-22 0,0 22 0,1 0 15,-1 0-15,0 0 0,21 0 16,-21 0-16,22 0 0,-22 22 0,0-1 16,0 0-16,0 21 0,1-21 0,-22 22 15,0-22-15,0 21 0,0-21 16,0 22-16,-22-22 0,1 0 0,0 21 15,-21-20-15,21-1 0,-22 0 16,22 0-16,-21-21 0,21 21 0,-22 0 16,22-21-16,0 0 15,0 0-15,21-21 32,0 0-32,21 0 15,0 21-15,0-21 0,0 0 0</inkml:trace>
  <inkml:trace contextRef="#ctx0" brushRef="#br0" timeOffset="18296.71">4000 2900 0,'0'0'0,"0"-21"0,0 0 15,-21 21 16,21 21-31,-21 0 0,21 0 16,-21 0-16,0 0 0,21 22 16,-21-1-16,21-21 0,-22 22 0,1 20 15,21-21-15,0 1 0,-21-1 16,21 0-16,-21 1 0,21-1 0,0 0 16,0 1-16,0-22 0,0 0 0,0 0 15,0 0-15,0 1 16,21-22-16,0 21 0,0-21 0,1 0 15,-1 0-15,0 0 0,0 0 16,0 0-16,0 0 0,1 0 16,-1-21-16,0-1 0,0 1 0,0 0 15,0 0-15,1 0 0,-1 0 16,0-22-16,0 22 0,0-21 0,0 21 16,-21-1-16,0-20 0,0 21 15,0 0-15,-21 21 31,21 21-31,-21 0 0,0 0 16,0 0-16,21 1 0,-21-1 0,21 21 16,-22-21-16,22 22 0,0-22 15,0 0-15,0 0 0,0 0 0,0 0 16,0 1-16,0-1 0,0 0 16,22-21-1,-1 0-15,0 0 0,0 0 16,0 0-16,0 0 15,22-21-15,-22 0 0,0 21 0,0-22 16,0 1-16,1 0 0</inkml:trace>
  <inkml:trace contextRef="#ctx0" brushRef="#br0" timeOffset="19028.29">4762 3175 0,'-21'0'31,"0"21"-31,0-21 0,0 21 0,0 22 16,-1-22-16,1 0 0,0 21 0,21-20 16,-21-1-16,0 21 0,21-21 15,0 0-15,0 1 0,0-1 0,0 0 16,0 0-16,0 0 16,21-21-16,0 0 0,0 0 15,0 0-15,1 0 0,20 0 16,-21-21-16,0 0 15,0 21-15,-21-21 0,0 0 0,0-1 16,0 1-16,0 0 0,0-21 16,0 21-16,-21-1 0,0 1 15,21-21-15,0 21 0,-21 0 0,21-1 16,0 1-16,0 0 0,0 0 16,21 0-16,0 21 0,0-21 15,1 21-15,20 0 0,-21 0 16,21 0-16,-20 0 0,20 0 0,0 0 15,1 0-15,-22 0 0,21 21 16,-21 0-16,22 21 0,-22-21 0,0 22 16,-21-22-16,0 0 0,21 21 0,-21-20 15,0 20-15,0-21 0,0 21 16,0-20-16,-21-1 0,21 0 0,-21 21 16,0-42-16,21 21 0,-22 1 15,22-1-15,-21-21 0,0 0 16,21 21-16,0-42 31,0 0-31,0-1 0,0 1 16,0 0-16,21 0 0,-21 0 0,21-22 15,22 1-15,-22 0 0,0-1 16,21 1-16,-20 0 0,20-1 16,0 1-16,1 0 0,-1 21 0,0-1 15,1 1-15,-22 21 0,21 0 16,-21 0-16,0 0 0,1 21 0,-22 1 15,21 20-15,-21-21 0,0 21 16,0 1-16,0-1 0,0 0 0,0 1 16,-21-22-16,-1 21 0,1-21 0,21 22 15,-21-22-15,0 0 0,21 0 16,0 0-16,-21 1 0,0-22 0,21 21 16,-22-21-16,22-21 31,-21-1-31,21 1 0,-21 0 15,21-21-15</inkml:trace>
  <inkml:trace contextRef="#ctx0" brushRef="#br0" timeOffset="19228.16">5101 2815 0,'0'0'0,"-21"0"16,0 0-16,0 0 0,-1 0 47,1 0-16,0 0-31,0 0 0,0 0 16,-22 0-16</inkml:trace>
  <inkml:trace contextRef="#ctx0" brushRef="#br0" timeOffset="19396.08">4000 3027 0,'0'21'15,"22"-21"1,-1 0-16,0 0 16,0 0-16,0 0 0,0 0 15,22 0-15,-22 0 0,21-21 16,1 21-16,-1-21 0,-21 21 0,21 0 15</inkml:trace>
  <inkml:trace contextRef="#ctx0" brushRef="#br0" timeOffset="21044.13">6794 3493 0,'106'0'16,"-85"-22"-16,1 1 15,-1 0-15,0 0 16,0 0-16,0-22 0,0 22 0,22-21 15,-22 0-15,0-1 0,0 1 16,22 0-16,-22-1 0,0 1 0,0-22 16,-21 22-16,0-21 0,21 20 0,-21 1 15,0 0-15,0 20 0,0-20 16,0 21-16,-21 21 0,0 0 16,0 0-16,0 21 15,-1 0-15,1 22 0,0-1 16,0-21-16,-21 21 0,20 1 0,1 20 15,0-20-15,0-1 0,0 21 16,0-20-16,-1 20 0,22-20 0,0-1 16,0 21-16,0-20 0,0-1 15,0-21-15,0 22 0,0-22 0,0 0 16,0 0-16,22-21 16,-1 0-1,0 0-15,-21-21 0,21 0 16,0-22-16,0 22 0,1 0 15,-1-21-15,0-1 0,0 1 16,0 21-16,0-21 0,1-1 0,-1 22 16,-21 0-16,21 0 0,0 0 15,0 21-15,0 0 0,1 21 16,-22 0 0,0 0-16,21 0 0,-21 0 15,0 22-15,0-22 0,0 0 0,21 21 16,-21-20-16,21 20 0,-21-21 15,21 0-15,-21 0 0,21 1 0,1-1 16,-1 0-16,0-21 0,0 0 0,0 21 16,22-21-16,-22 0 0,21 0 15,0 0-15,1 0 0,-1-21 0,0 21 16,1-21-16,-1 0 0,22-1 16,-22 1-16,0 0 0,-21 0 15,22-21-15,-22 20 0,21-20 0,-21 21 16,-21-21-16,0 20 0,0-20 15,0 21-15,0-21 0,0 20 0,0 1 16,-21 0-16,0 0 0,0 21 0,0 0 16,-22 0-16,22 0 0,-21 0 15,0 0-15,20 0 0,-20 21 0,0-21 16,21 21-16,-22 22 0,22-22 16,0 0-16,-21 21 0,42-21 15,-22 22-15,22-22 0,-21 21 0,21-21 0,0 1 16,0 20-16,0-21 15,0 0-15,21 0 0,1-21 16,-1 0-16,0 0 0,21 0 16,-21 0-16,22 0 0,-1 0 15,-21-21-15,22 0 0,-1 0 0,-21 0 16,21 0-16,-20-1 0,20 1 16,-21-21-16,0 0 0,0 20 0,1-20 15,-22 21-15,0 0 0,21-22 0,-21 22 16,0 0-1,0 42 1,-21-21-16,-1 21 0,22 22 16,0-22-16,-21 0 15,21 21-15,-21-20 0,21 20 0,0-21 16,0 0-16,0 22 0,0-22 16,0 0-16,21 0 0,0-21 15,1 0-15,-1 0 0,0 0 0,0 0 16,21 0-16,-20 0 0,-1 0 15,21-21-15,-21 21 0,22-21 0,-22 0 16,0-1-16,0 1 0,0-21 16,0 21-16,1 0 0,-22-22 15,21 22-15,-21 0 0,0-21 0,0 20 16,0 1-16,0 0 16,-21 21-1,-1 21-15,1 0 0,21 1 16,-21 20-16,21-21 0,-21 21 15,0-20-15,21 20 0,0-21 0,0 0 16,-21 22-16,21-22 0,0 0 0,0 0 16,-22 0-16,44-21 47,-1 0-47,0-21 0,-21 0 0,21 0 15,0 0-15,0-1 0,1-20 16,-1 21-16,0 0 0,0-22 0,0 1 15,22 21-15,-22 0 0,0 0 16,21-1-16,-21 1 0,22 21 0,-22 0 16,0 0-16,0 0 0,0 0 15,-21 21-15,0 1 0,0-1 0,0 0 16,0 21-16,0-21 0,22 1 16,-22-1-16,0 21 0,0-21 0,0 0 15,0 1-15,0-1 0,0 0 0,0 0 16,21-21 15,0 0-31</inkml:trace>
  <inkml:trace contextRef="#ctx0" brushRef="#br0" timeOffset="22453.27">9610 3133 0,'0'-21'0,"0"42"0,0-64 0,0 22 0,0 0 16,0 0-16,0 0 16,0 0-16,0-1 0,-22 22 0,1-21 15,0 21-15,0 0 16,0 0-16,0 0 0,-1 0 16,1 21-16,0-21 0,0 22 0,0 20 15,0-21-15,-1 0 0,1 22 0,0-22 16,0 21-16,0 0 0,21 1 15,-21-1-15,21 0 0,0-20 0,0 20 16,0-21-16,0 0 0,0 0 0,21 1 16,0-22-16,0 0 0,0 21 15,0-21-15,1 0 0,20 0 0,-21 0 16,0-21-16,0-1 0,22 1 16,-22 0-16,0 0 0,21 0 15,-20-22-15,-1 22 0,0-21 0,0 0 16,0-1-16,0 1 0,1 0 15,-1-22-15,0 22 0,0-1 0,-21 1 16,21 0-16,0-1 0,-21 1 0,22 21 16,-22 0-16,0 0 0,0-1 15,-22 22 1,1 22-16,0-1 0,0 0 16,0 0-16,0 21 0,-1-20 0,1 20 15,0 0-15,21 1 0,0-1 0,0 0 16,-21 1-16,21-22 0,0 21 15,0 0-15,0-20 0,0 20 0,21-21 16,0 0-16,-21 0 0,21 1 16,1-1-16,-1-21 0,0 0 15,0 0-15,21 0 0,-20 0 0,-1 0 16,0 0-16,21 0 0,-21-21 0,1-1 16,20 1-16,-21 0 0,0-21 15,0 21-15,1-22 0,20 22 0,-21-21 16,0-1-16,0 22 0,1-21 15,-1 0-15,-21-1 0,21 1 0,0 21 16,-21-22-16,0 22 0,0 0 0,0 0 16,-21 42 15,0 0-31,21 0 0,-21 22 16,-1-22-16,1 21 0,21-21 15,0 22-15,-21-1 0,0-21 0,21 22 16,-21-1-16,21-21 0,0 21 15,0-20-15,0-1 0,0 21 0,0-21 16,21 0-16,0 1 0,0-22 16,0 0-16,1 0 0,-1 0 15,0 0-15,21 0 0,-21 0 0,1-22 16,20 22-16,-21-21 0,21 0 0,-20 0 16,-1 0-16,21-22 15,-21 22-15,0 0 0,1 0 0,-1 0 16,-21 0-16,0-1 0,21 1 0,-21 42 47,-21 1-32,21-1-15,0 0 0,0 0 0,0 0 16,0 0-16,0 1 0,0-1 16,0 0-16,21 0 15,0-21-15,0 0 0,0 0 16,1 0-16,-1 0 0,0 0 0,21-21 15,-21 21-15,22-21 0,-22 0 16,21-1-16,-21 1 0,1 21 16,-1-42-16,0 21 0,-21 0 0,0-1 15,21 1-15,-21 0 0,0 0 16,0 0-16,0 42 31,-21-21-31,0 21 0,21 0 16,-21 0-16,-1 22 0,22-22 0,0 0 15,0 21-15,-21-20 0,21-1 16,-21 0-16,21 0 0,0 0 0,-21 0 16,21 1-16,0-44 47,21 1-47,0 0 0,0 0 15,1 0-15,-1 0 0,0-1 16,0 1-16,43-42 0,-22 42 15,0-1-15,1-20 0,-1 21 16,-21 0-16,21 0 0,1 21 0,-22-22 16,0 22-16,0 0 0,0 0 0,-21 22 15,0-1-15,0 0 16,0 0-16,0 0 0,0 0 0,0 1 16,0 20-16,0-21 0,-21 0 0,21 22 15,-21-22-15,0 0 16,21 0-16,0 0 0,0 0 0,-21-21 15,21 22-15,21-22 32,0-22-32,0 22 15,0-21-15,1 21 0</inkml:trace>
  <inkml:trace contextRef="#ctx0" brushRef="#br0" timeOffset="23072.95">12192 2921 0,'-85'-21'31,"64"21"-31,0 0 0,-21 0 0,-1 0 16,22 21-16,-21-21 0,-1 21 0,1 0 16,21 1-16,-21-1 0,-1 21 15,22-21-15,0 0 0,0 1 16,0-1-16,21 0 0,0 0 0,0 0 15,0 0-15,0 1 0,0-1 0,21-21 16,0 0-16,21 21 0,-21-21 0,22 0 16,-1 0-16,-21 0 0,22 0 15,-1-21-15,0 0 0,1 21 16,-1-22-16,-21 1 0,0 0 0,0 21 16,1-21-16,-1 0 0,-21 0 15,0-1-15,21 1 0,-21 0 0,0 0 16,0 0-16,0 0 0,-21 21 47,21 21-47,-21 0 0,-1 0 15,22 0-15,-21 22 0,0-22 0,21 21 16,-21 0-16,21 1 0,-21-1 0,0 22 16,21-22-16,-22 21 0,1-20 15,21 20-15,-21 1 0,21-1 16,0-20-16,-21 20 0,21 22 0,-21-22 15,21 1-15,0-1 0,0 22 16,0-22-16,0 1 0,0-1 0,0 22 16,0-21-16,0-1 0,0 1 0,-21-1 15,21 1-15,-22-1 0,22 1 0,-21-22 16,0 21-16,0-20 0,-21-1 16,20 0-16,1-20 0,-21-1 0,21 0 15,0 0-15,-22-21 0,22 0 0,0 0 16,0 0-16,0 0 0,-1 0 0,1 0 15,0-21-15,21 0 16,0 0-16,-21-1 0,21 1 0,-21-21 16,21 0-16,0-1 0,-21 1 0,21 0 15,0-22-15</inkml:trace>
  <inkml:trace contextRef="#ctx0" brushRef="#br0" timeOffset="23335.8">11366 2477 0,'0'21'16,"0"0"-1,-21-21 1,21 21-16,0 0 16,21-21-1</inkml:trace>
  <inkml:trace contextRef="#ctx0" brushRef="#br0" timeOffset="23784.82">13589 2773 0,'0'0'15,"0"-21"-15,21 21 0,-21-21 0,0 42 31,0 0-31,0 0 16,-21-21-16,21 21 0,-21 22 0,0-22 16,-1 0-16,22 0 15,-21 0-15,0 0 0,0 1 0,21-1 16,-21 0-16,0 0 0,21 0 0,0 0 0,0 1 16,21-22 15,0 0-31,0 0 15,0 0-15,0-22 0</inkml:trace>
  <inkml:trace contextRef="#ctx0" brushRef="#br0" timeOffset="24148.08">14076 2815 0,'0'0'0,"0"-21"15,-21 21-15,-1 0 16,1 0-16,-21 0 0,21 0 0,0 0 15,-1 0-15,1 0 0,0 0 16,0 21-16,0-21 0,21 21 16,0 1-1,21-22 1,0 21-16,0-21 0,0 21 16,1 0-16,-1-21 0,0 21 0,21-21 15,-21 21-15,1 1 0,-1-1 16,-21 0-16,21 0 0,-21 0 15,0 0-15,0 1 16,-21-22-16,0 21 0,-1-21 0,1 0 16,0 0-16,-21 0 0,21 0 15,-1 0-15,-20 0 0,21 0 0,0 0 16,0 0-16,-1 0 0,1 0 16,0-21-16,0-1 15,21 1-15,0 0 16,0 0-16,0 0 0,0-22 15</inkml:trace>
  <inkml:trace contextRef="#ctx0" brushRef="#br0" timeOffset="24320.98">13631 2540 0,'-21'0'15,"0"0"1,42 0 46</inkml:trace>
  <inkml:trace contextRef="#ctx0" brushRef="#br0" timeOffset="24940.65">15684 2985 0,'0'-22'31,"0"1"-31,22 0 0,-1 21 16,0-21-16,-21 0 0,21 21 16,0-21-16,0-1 0,-21-20 15,0 21-15,22 0 0,-22-22 0,0 22 16,0 0-16,0-21 0,0 21 16,0-1-16,-22 1 0,1 21 0,0 0 15,-21 0-15,21 0 0,-22 0 16,1 21-16,0 1 0,-1-1 0,-20 21 15,20-21-15,22 22 0,-21-1 0,0 0 16,20-21-16,1 22 16,0-22-16,0 21 0,21-21 0,0 1 0,0-1 15,0 0-15,21 0 0,0-21 16,22 0-16,-22 0 16,21 0-16,-21 0 0,22 0 0,-1 0 15,0 0-15,1-21 0,-22 21 0,21-21 16,0 0-16,1-1 0,-22 1 15,21 21-15,-21-42 0,1 21 0,-1 0 16,0-1-16,-21 1 0,0 0 16,0 0-16,-21 42 31,21 0-31,-21 0 0,21 1 16,-22-1-16,22 0 0,0 21 0,0-21 15,0 1-15,0-1 0,0 0 16,0 0-16,0 0 0,0 0 15,0 1-15,22-1 0,-1-21 16,0 0-16,0 0 0,0 0 16,0 0-16,22 0 0,-22-21 0</inkml:trace>
  <inkml:trace contextRef="#ctx0" brushRef="#br0" timeOffset="25592.32">17441 2519 0,'-21'0'0,"42"0"32,0-21-32,1 21 0,-1-21 15,21-1-15,0 1 0,1 0 16,-22 21-16,21-21 0,-21 0 16,22 0-16,-22-1 0,0 22 15,-21-21-15,0 0 0,0 0 0,0 0 16,-21 0-1,0 21-15,-22 0 0,22 0 16,-21 0-16,0 0 0,-1 0 0,22 21 16,-21 0-16,-1-21 0,22 21 15,0 0-15,0 0 0,0 22 0,0-22 16,21 0-16,0 0 0,0 22 16,0-22-16,0 0 0,0 0 0,21-21 15,0 21-15,0-21 0,21 0 0,-20 0 16,20 0-16,-21 0 15,21 0-15,-20 0 0,-1 0 0,21 0 16,-63 0 15,0 0-31,-22 21 0,1 1 16,21-1-16,-21 0 0,-1 0 16,1 0-16,0 22 0,-1-22 0,22 0 15,0 21-15,-21-21 0,20 22 16,22-22-16,0 0 0,0 0 0,0 0 15,0 1-15,0-1 0,22 0 0,-1-21 16,0 0-16,21 21 0,-21-21 16,22 0-16,20 0 0,-20 0 15,-1 0-15,0-21 0,22 0 0,-22 0 16,0-1-16</inkml:trace>
  <inkml:trace contextRef="#ctx0" brushRef="#br0" timeOffset="25976.42">18097 2604 0,'0'-22'0,"0"44"0,0-65 0,0 22 16,-21 21 0,21 21-16,0 0 15,-21 1-15,0 20 0,21-21 16,0 21-16,0 1 0,0-22 16,0 21-16,0-21 0,0 22 0,0-22 15,0 0-15,0 0 0,0 0 16,0 1-16,0-1 0,21-21 0,0 21 15,0-21 1,1 0-16,-1 0 0,0 0 0,0 0 16,0-21-16,0 0 0,1 21 15,-1-22-15,0 1 0,0 0 16,0 0-16,0-21 0,1 20 16,-1-20-16,-21 21 0,21-21 0,0 20 15,-21 1-15,21 0 0,-21 0 16,0 0-16,0 0 15,0 42 17,0 0-32,0 0 15,0 0-15,0 0 16</inkml:trace>
  <inkml:trace contextRef="#ctx0" brushRef="#br0" timeOffset="26331.73">18669 2836 0,'0'22'0,"21"-22"15,0 0-15,0 0 16,1 0-16,-1 0 0,-21-22 16,21 1-16,0 21 0,0-21 0,0 21 15,1-21-15,-22 0 0,21 0 16,-21-1-16,0 1 15,0 0-15,0 0 16,-21 21-16,-1 0 0,1 0 16,0 21-16,0-21 0,0 21 0,-22 22 15,22-22-15,0 0 0,0 21 16,0-21-16,0 1 0,21 20 16,-22-21-16,22 0 0,0 0 0,0 1 15,22-1-15,-1 0 0,0-21 16,0 21-16,21-21 0,-20 0 0,20 0 15,0 0-15,1 0 0,-1 0 16,-21 0-16,21 0 0,1 0 0,-1 0 16,0-21-16,-20 0 0,20 0 15,-21-1-15,0 22 0,0-21 0</inkml:trace>
  <inkml:trace contextRef="#ctx0" brushRef="#br0" timeOffset="26748.49">19304 2815 0,'-21'64'0,"42"-128"0,-21 43 0,0 0 15,0 0-15,0 0 0,0 42 31,0 0-31,-21 0 16,0 0-16,21 22 0,-22-22 0,22 0 16,0 21-16,0-21 0,-21 1 15,21-1-15,-21 0 0,21 0 0,0 0 16,0 0-16,-21-21 0,21 22 16,0-44 30,0 1-46,0 0 0,21 0 16,0 0-16,0 0 16,1-22-16,-1 22 0,21-21 0,0 21 15,1-22-15,-1 1 0,0 21 16,22-22-16,-22 22 0,1 0 0,-1 21 16,0 0-16,1 0 0,-22 0 15,0 21-15,0 0 0,0 22 0,-21-22 16,0 21-16,0-21 0,0 22 0,0-22 15,0 21-15,0-21 0,0 1 16,-21-1-16,0 0 0,21 0 0,-21 0 16,0-21-16,-1 21 15,22-42 17,22 21-32,-1-21 15,0 0-15,0 0 0</inkml:trace>
  <inkml:trace contextRef="#ctx0" brushRef="#br0" timeOffset="27004.35">20341 2307 0,'0'0'0,"0"-21"0,0 0 16,0 0-16,0 42 16,-21 0-1,0 0-15,0 0 0,-1 22 0,1-1 16,21 22-16,-21-22 0,0 21 15,0-20-15,0 20 0,-1-20 16,22-1-16,-21 0 0,21 1 0,-21-1 16,21 0-16,0-21 0,0 1 15,0 20-15,0-21 0,0 0 16,21-21-16,0 0 0,1 0 0,-1 0 16,0 0-16,21 0 15,-21 0-15,1-21 0,-1 0 0</inkml:trace>
  <inkml:trace contextRef="#ctx0" brushRef="#br0" timeOffset="27192.24">20045 2604 0,'-21'0'16,"42"0"-16,-42 21 15,42-21 1,0 21-16,21-21 15,-21 0-15,22 0 0,-1 0 0,0 0 16,22 0-16,-22-21 0,22 21 16,-1-21-16,-20-1 0,-1 1 15</inkml:trace>
  <inkml:trace contextRef="#ctx0" brushRef="#br0" timeOffset="30928.43">1228 4868 0,'0'0'0,"0"-148"31,0 127-31,0 0 0,0 0 16,0 0-16,0-1 16,-22 22-1,1 22 1,21-1-16,-21 0 0,21 21 15,0 1-15,-21-1 0,21 0 16,-21 22-16,21-1 0,-21 1 0,21-22 16,0 22-16,-22-1 0,22-21 15,-21 22-15,21-22 0,-21 1 0,21-22 16,0 21-16,0-21 16,0 0-16,21 1 0,0-22 0,1 0 15,-1 0-15,0 0 16,0 0-16,0 0 0,22-22 15,-22 22-15,0-21 0,0 0 16,0 0-16,0 0 0,1 0 16</inkml:trace>
  <inkml:trace contextRef="#ctx0" brushRef="#br0" timeOffset="31148.31">910 5144 0,'0'0'0,"-21"0"0,0 0 16,42-22 15,0 22-31,0 0 16,0-21-16,22 21 0,-1-21 0,-21 21 16,22-21-16,-1 0 0,0 21 15,1-21-15,-1 21 0,0-22 16,1 22-16,-1-21 0,0 21 0,-21-21 15</inkml:trace>
  <inkml:trace contextRef="#ctx0" brushRef="#br0" timeOffset="31568.64">1693 5080 0,'0'-21'31,"0"0"-31,0 0 0,0-1 16,0 1-16,0 0 0,21 0 15,1 0-15,-1 0 16,0-1-16,0 1 0,0 21 16,0-21-16,1 21 0,-1 0 15,0 0-15,0 21 0,0 0 16,0 1-16,1-1 0,-1 21 15,-21 0-15,0 1 0,0-1 0,0 0 16,0 1-16,0-1 0,0 0 16,-21-20-16,21 20 0,-22-21 0,22 0 15,-21 0-15,21 1 0,0-44 47,21 1-47,-21 0 16,0 0-16,22 0 0,-1 0 0,-21-1 15,21-20-15,0 21 0,0-21 16,0-1-16,1 1 0,-1 0 16,21-1-16,-21 1 0,22 0 15</inkml:trace>
  <inkml:trace contextRef="#ctx0" brushRef="#br0" timeOffset="31744.54">2519 4763 0,'0'21'0,"0"-42"0,0 63 15,0 0-15,0-21 0,0 1 16,0-1-16,-21 21 0,21-21 0,0 22 15,-22-22-15,22 0 0,-21 0 16,21 21-16,-21-20 0,21-1 0,0 0 16,0 0-16,0 0 15,-21-21 1,21-21 15</inkml:trace>
  <inkml:trace contextRef="#ctx0" brushRef="#br0" timeOffset="31920.5">2455 4614 0,'-21'-21'16,"42"42"-16,-63-42 16,21 21-1,21 21 16,0 1-31,21-1 16</inkml:trace>
  <inkml:trace contextRef="#ctx0" brushRef="#br0" timeOffset="32745.99">2942 5186 0,'64'-21'31,"-43"0"-31,0-1 16,-21 1-16,21 0 0,-21 0 15,0 0-15,0 0 0,0-1 16,0 1-16,0 0 0,0 0 15,0 0-15,-21 0 0,0-1 16,0 22-16,-1 0 0,-20 0 0,21 0 16,0 0-16,-22 0 0,22 0 15,0 22-15,-21-1 0,21 21 0,-22-21 16,22 0-16,0 22 0,0-22 16,0 21-16,-1-21 0,1 1 15,21-1-15,0 21 0,0-21 16,0 0-16,21-21 15,1 0-15,-1 0 0,0 0 16,21 0-16,-21 0 0,22 0 16,-1-21-16,-21 0 0,22 21 0,-22-21 15,21 0-15,-21 0 0,0-1 16,1 22-16,-22-21 0,21 0 0,-21 0 16,21 0-16,-21 0 0,0-1 15,0 1-15,0 0 0,21 21 16,-21-21-16,0 42 31,0 0-15,0 22-16,0-22 0,-21 0 15,21 21-15,0-21 0,0 22 0,-21-1 16,21 0-16,-21 1 0,21-1 16,-22 0-16,22 22 0,0-1 0,0-20 15,-21 20-15,21 1 0,-21 20 16,21-20-16,0-1 0,-21 1 0,21-1 15,-21 1-15,21-1 0,0 1 0,0-1 16,0-20-16,-21 20 0,21-20 16,0-1-16,0 0 0,0-21 0,-22 1 15,22-1-15,-21-21 0,0 0 16,0 0 0,0-21-16,0-1 0,21-20 0,-22 21 15,1-21-15,0-1 0,0 1 16,0 0-16,21-1 0,0-20 0,0-1 15,0 22-15,0-22 0,0 1 0,0-1 16,0 1-16,21 21 16,0-1-16,0-20 0,0 20 0,22 1 0,-22 21 15,0-21-15,21 20 16,-20-20-16,20 21 0,-21-21 0,0 20 16,22-20-16,-22 21 0,21-21 15,0-1-15</inkml:trace>
  <inkml:trace contextRef="#ctx0" brushRef="#br0" timeOffset="33476.18">3514 5017 0,'63'-43'31,"-42"22"-31,0 21 0,-21-21 16,22 0-16,-22 0 15,0-1-15,0 1 0,0 0 16,0 0-16,0 0 16,-22 0-16,1 21 0,0 0 0,0 0 15,-21 0-15,20 0 0,-20 0 0,21 0 16,-21 21-16,20 0 0,-20 0 16,0 21-16,21-20 0,-1 20 0,1 0 15,0 1-15,0-1 0,0 0 16,21 1-16,-21-22 0,21 21 15,0-21-15,0 0 0,0 1 0,0-1 16,21-21-16,0 0 0,0 0 0,0 0 16,22 0-16,-22 0 0,21 0 15,0 0-15,-20-21 0,20 21 16,0-22-16,-21 1 0,22 0 0,-1 0 16,-21 0-16,0 0 0,1-1 15,-1 1-15,0 0 0,0 0 0,-21 0 16,21 0-16,-21-1 0,0 1 15,0 0-15,0 42 32,0 0-17,-21 1-15,21-1 0,0 21 0,-21-21 0,21 22 16,-21-1-16,0 0 16,21 1-16,0-1 0,-22 0 0,22 22 15,-21-22-15,21 22 0,0-1 0,-21 1 16,21-1-16,-21 1 0,0-1 15,21 1-15,0-1 0,-21-21 0,21 22 16,-22-1-16,1-20 0,21 20 16,0-20-16,-21 20 0,21-21 0,-21 1 15,0-1-15,21-21 0,-21 0 0,21 22 16,-22-43-16,1 21 0,0 0 16,0-21-16,0 0 15,0-21-15,21 0 0,-22 0 0,1-1 16,0 1-16,0 0 15,21 0-15,-21-21 0,0 20 0,-1 1 16,22 0-16,-21-21 0,21 21 0,-21-1 16,21 1-16,0 0 0,0 0 15,0 0-15,0-22 0,0 22 0,21-21 16,0 0-16,1-1 0,20 1 16</inkml:trace>
  <inkml:trace contextRef="#ctx0" brushRef="#br0" timeOffset="33947.91">3937 4953 0,'-21'0'0,"0"0"32,21 21-32,0 0 15,21-21 1,0 0-16,0 0 16,0 0-16,0 0 0,1-21 0,-1 21 15,0-21-15,0 0 0,0 0 16,0 0-16,-21-1 0,22 22 0,-22-21 15,0 0-15,0 0 16,0 0-16,-22 21 16,1 0-16,0 0 15,0 21-15,0 0 0,-22 0 0,22 0 16,0 1-16,0-1 0,0 21 16,0-21-16,21 22 0,0-1 0,-22-21 15,22 21-15,0-20 0,0-1 16,0 0-16,0 0 0,0 0 15,22 0-15,-22 1 0,21-22 0,21 0 16,-21 0-16,0 0 0,22 0 0,-22 0 16,21 0-16,-21 0 0,22-22 15,-22 1-15</inkml:trace>
  <inkml:trace contextRef="#ctx0" brushRef="#br0" timeOffset="34352.68">4403 4932 0,'0'0'16,"0"-21"-16,-22 0 0,22-1 16,0 1-16,0 0 15,0 0-15,22 21 0,-1-21 16,0 0-16,0 21 0,0 0 0,0 0 16,22 0-16,-22 0 0,21 0 15,-21 0-15,1 0 0,20 21 0,-21 0 16,0 0-16,22 21 0,-43-20 0,21 20 15,-21 0-15,0-21 0,0 22 16,0-1-16,0-21 0,0 22 16,-21-22-16,21 0 0,-22 0 0,1 0 15,0-21-15,0 21 0,21 1 16,-21-22-16,0 0 16,21-22-1,0 1-15,0 0 0,21 0 16,0 0-16,0 0 0,0-1 15,0-20-15,1 21 0,-1-21 0,0 20 16,0-20-16,0 21 0,0-21 0,22 20 16,-22 1-16,0 0 0,0 0 15,0 0-15,1 21 0,-1-21 0,0 21 16,0 0-16,0 0 16</inkml:trace>
  <inkml:trace contextRef="#ctx0" brushRef="#br0" timeOffset="34725.47">5186 5101 0,'21'0'0,"-42"0"0,63 0 16,-21 0-16,0 0 0,1 0 15,-1-21-15,0 0 0,0 0 16,0 0-16,0 21 0,1-22 15,-1 1-15,0-21 0,0 21 0,-21 0 16,0-1-16,0 1 0,0 0 0,0 0 16,0 0-1,-21 21-15,0 0 0,-22 0 16,22 0-16,0 21 0,0 0 16,0 0-16,0 0 0,-1 22 0,1-22 15,0 21-15,0-21 0,21 22 0,0-22 16,0 21-16,0-21 0,0 1 15,0-1-15,0 0 0,21 0 0,-21 0 16,21-21-16,22 21 0,-22-21 16,21 0-16,-21 0 0,22 0 0,-1 0 15,0 0-15,1 0 0,-1 0 0,0-21 16,-21 21-16,22-21 16</inkml:trace>
  <inkml:trace contextRef="#ctx0" brushRef="#br0" timeOffset="35260.5">6286 4890 0,'0'0'0,"-21"-85"31,0 64-31,0 21 0,0-21 16,0 21-16,-1 0 0,1 0 15,0 0-15,0 0 0,0 0 0,-22 0 16,22 0-16,0 0 0,0 21 15,0 0-15,0 0 0,-1 21 16,1-20-16,0-1 0,0 21 0,21-21 16,0 22-16,-21-22 0,21 21 0,0-21 15,0 0-15,0 1 0,0-1 16,21 0-16,-21 0 0,21-21 0,0 21 16,0-21-16,1 0 0,-1 0 15,0 0-15,21 0 0,-21 0 0,1 0 16,-1 0-16,21-21 0,-21 0 0,0 0 15,1 0-15,20-1 0,-21-20 16,0 21-16,0-21 0,1-1 0,-1 1 16,0 0-16,0-22 0,-21 22 15,0-1-15,21 1 0,-21 0 16,21 21-16,-21-22 0,0 22 0,0-21 16,0 21-16,0-1 15,0 44 1,0-1-16,-21 0 0,0 0 15,21 21-15,-21 1 0,21-1 16,-21 0-16,21 22 0,-21-22 0,21 22 16,0-22-16,0 0 0,0 1 0,0-1 15,0-21-15,0 0 0,21 1 16,0-1-16,0 0 0,21 0 16,-20-21-16,-1 0 0,21 0 0,0 0 15,1 0-15,-1 0 0,0-21 16,1 0-16</inkml:trace>
  <inkml:trace contextRef="#ctx0" brushRef="#br0" timeOffset="37596.66">8467 5080 0,'0'0'0,"21"0"0,0-21 0,0 21 16,0-21-16,0 21 0,-21-21 15,22-1-15,-1 1 0,0 21 0,-21-21 16,0 0-16,21 0 0,-21 0 16,0-22-16,0 22 0,0 0 0,0 0 15,0-22-15,-21 22 0,0 0 16,0 0-16,-1 0 0,1 0 0,-21-1 15,0 1-15,20 21 0,-20 0 0,0 0 16,-1 0-16,1 0 16,0 21-16,-1 1 0,1-22 0,0 21 15,-22 21-15,43-21 0,-21 22 0,-1-22 16,22 21-16,0 0 0,0 1 16,21-22-16,0 21 0,0 1 0,0-22 15,0 21-15,21-21 0,0 0 16,0 1-16,1-22 0,20 21 0,0-21 15,1 0-15,-1 0 0,0 0 0,1 0 16,-1-21-16,0 21 0,1-22 16,-22 1-16,21 0 0,0 0 0,1 0 15,-1-22-15,0 22 0,1-21 0,-22 0 16,0-1-16,21 1 0,-20-22 16,-1 22-16,0 0 0,0-22 15,-21 22-15,0 0 0,21-1 0,-21-20 16,0 20-16,0 22 0,0-21 15,0 0-15,0 20 0,-21 22 0,21-21 16,-21 21-16,0 0 0,0 21 16,-1 1-16,1-1 0,21 21 15,-21-21-15,21 22 0,-21-1 0,0 0 16,21 22-16,0-22 0,-21 0 16,21 1-16,-22 20 0,22-20 0,0-1 15,0 21-15,0-20 0,0-1 16,0-21-16,0 22 0,22-22 0,-1 0 15,0 0-15,0 0 0,0 0 16,0-21-16,22 0 0,-1 0 16,0 0-16,1 0 0,-1 0 0,0 0 15,1-21-15,-1 0 0,0 0 0,1 0 16,-22 0-16,21-22 0,1 22 16,-22-21-16,0 21 0,0-22 0,0 22 15,0-21-15,-21 21 0,0-22 16,0 22-16,0 0 0,0 0 15,-21 21 1,0 0 0,0 21-16,21 0 0,-21 0 0,0 0 15,-1 1-15,22-1 0,0 21 0,0-21 16,-21 0-16,21 22 16,0-22-16,0 0 0,0 0 0,0 0 15,0 1-15,0-1 0,0 0 0,21-21 16,1 0-16,-1 21 0,0-21 15,0 0-15,0 0 0,0 0 0,1 0 16,-1 0-16,0-21 0,21 0 16,-21 0-16,1-1 0,-1 1 0,0 0 15,21 0-15,-21 0 0,1-22 16,-22 22-16,21-21 0,0 21 0,0-22 16,-21 22-16,21 0 0,-21 0 0,0 0 15,0 0-15,-21 21 31,21 21-15,0 0-16,-21 0 0,21 0 0,-21 0 16,21 22-16,0-22 0,0 21 15,0-21-15,0 1 0,0 20 0,0-21 16,0 0-16,0 0 0,0 1 0,21-1 16,0-21-16,0 21 0,0-21 15,1 0-15,-1 0 0,0 0 0,0 0 16,21 0-16,-20 0 0,20 0 0,0-21 15,-21 21-15,22-21 0,-1-1 16,-21 1-16,22 0 0,-22-21 0,0 21 16,0-22-16,0 22 15,-21-21-15,0 21 0,0-1 0,0-20 16,0 21-16,0 0 0,-21 21 16,0 0-16,0 0 15,0 0-15,-1 0 0,1 0 16,42 0 15,1 0-31,-1 0 0,0 0 16,0 0-16,0 0 0,0 0 0,22 0 15,-22-21-15,0 21 16,21 0-16,-20-22 0,-1 22 0,0 0 16,0-21-16,-21 42 31,0 1-16,-21-22-15,0 21 0,21 0 16,-21 0-16,-1 21 0,22-20 0,0-1 16,-21 21-16,21-21 0,-21 0 0,21 1 15,0-1-15,0 0 0,0 0 16,0 0-16,0 0 0,21 1 0,0-22 16,-21 21-16,22-21 0,-1 0 15,0 0-15,0 0 0,21 0 16,-20 0-16,-1 0 0,21 0 0,-21-21 15,0 21-15,1-22 0,-1 1 0,21 21 16,-21-21-16,0-42 16,1 41-16,-1 1 0,0-21 0,-21 21 15,0 0-15,0-22 0,21 22 0,-21 0 16,0 0-16,0 0 0,0-1 16,0 44 15,0-1-31,-21 0 15,21 0-15,-21 0 0,21 22 16,0-22-16,0 0 0,0 21 0,0-21 16,0 1-16,0-1 0,0 21 15,0-21-15,21-21 0,0 21 0,0 1 16,0-22-16,1 0 0,-1 0 16,21 0-16,-21 0 0,22 0 0,-22 0 15,21 0-15,-21-22 0,22 22 0,-1-21 16,-21 0-16,0 0 0,0 0 15,1 0-15,-1-1 0,0-20 0,-21 21 16,21-21-16,-21 20 0,0-20 16,0 21-16,0 0 0,0 0 15,-21 21 1,0 0 0,0 21-16,21 0 15,0 21-15,-22-21 0,1 1 16,21-1-16,-21 21 0,21-21 15,0 22-15,0-22 0,-21 0 0,21 0 16,-21 0-16,21 0 0,0 1 0,-21-1 16,21 0-1,0-42 1,0 0 0,21-1-16,0 1 15,0 0-15,-21 0 0,21-21 16,0 20-16,1-20 0,-1 21 0,0 0 15,21-22-15,-21 22 0,22-21 16,-22 21-16,0 0 0,21 21 16,-20-22-16,-1 22 0,0 0 0,0 0 15,0 22-15,-21-1 0,21 0 16,-21 0-16,0 0 0,0 22 0,0-22 16,0 21-16,0-21 0,0 22 15,0-22-15,0 21 0,0-21 0,0 0 16,0 1-16,-21-1 0,21 0 0,-21 0 15,21 0-15,0 0 16,0-42 31,0 0-47,0 0 0</inkml:trace>
  <inkml:trace contextRef="#ctx0" brushRef="#br0" timeOffset="38288.8">12192 4572 0,'0'0'16,"0"-21"-16,-21 21 0,0 0 0,-1 0 0,1 0 15,0 0-15,0 0 0,0 0 16,0 0-16,-1 21 0,1-21 0,-21 21 15,21 0-15,0 1 0,-22-1 0,22 0 16,0 0-16,-21 21 0,20-20 16,1 20-16,0-21 0,21 0 0,0 22 15,-21-22-15,21 0 0,0 0 16,0 0-16,0 0 0,21-21 16,0 22-16,0-22 0,1 0 0,-1 0 15,0 0-15,21 0 0,-21-22 16,22 1-16,-1 21 0,-21-21 15,22 0-15,-22 0 0,21 0 0,-21-1 16,0-20-16,1 21 0,-1 0 16,0 0-16,-21-22 0,21 22 0,-21 0 15,0 0-15,0 0 0,0-1 0,0 1 16,0 0 0,0 42-1,-21-21 1,21 21-16,0 1 0,-21-1 0,0 21 15,21-21-15,-22 22 0,22-1 16,0 0-16,-21 1 0,0-1 0,21 0 16,-21 22-16,21-22 0,0 0 15,0 22-15,-21-22 0,21 1 0,0 20 16,-21-21-16,21 22 0,0-1 16,0-20-16,0 20 0,0 1 0,0-1 15,0-20-15,0 20 0,0-21 0,0 22 16,0-22-16,0 1 0,-22-1 0,22 21 15,0-41-15,-21 20 0,21 0 16,0 1-16,0-22 0,-21 21 0,0-21 16,21 0-16,-21 1 0,0-1 0,-1 0 15,1 0-15,0-21 0,0 0 16,0 0-16,0 21 0,-1-21 16,-20 0-16,21 0 0,0 0 0,-22-21 15,22 0-15,0 0 0,0 0 0,0-1 16,0 1-16,-1-21 0,1 21 15,0-22-15,21 1 0,0 0 0,-21-22 16</inkml:trace>
  <inkml:trace contextRef="#ctx0" brushRef="#br0" timeOffset="38513.29">11049 4022 0,'0'0'0,"0"-21"16,0-1 31,21 22-47,0 0 15,0 0-15,1 0 16,-1 0-16</inkml:trace>
  <inkml:trace contextRef="#ctx0" brushRef="#br0" timeOffset="38979.54">14055 4043 0,'0'-42'0,"0"84"0,21-106 0,-21 43 0,0 0 15,0 42 17,0 0-32,-21 1 0,21 20 0,-22 0 15,22 1-15,-21-1 0,21 21 0,0-20 16,0-1-16,0 0 0,0 1 15,-21-1-15,21 0 0,0 1 16,0-22-16,0 0 0,-21 21 0,21-20 16,0-1-16,0 0 0,0 0 0,0 0 15</inkml:trace>
  <inkml:trace contextRef="#ctx0" brushRef="#br0" timeOffset="39609.18">13568 4445 0,'21'0'31,"0"0"-15,21 0-16,-20 0 0,20 0 15,0 0-15,1-21 0,20 21 0,-21-21 16,22 21-16,21-21 0,-22-1 0,1 22 15,-1-21-15,22 0 0,-43-21 16,22 21-16,-1-1 0,-21-20 0,1 21 16,-22 0-16,0-22 15,0 22-15,0-21 0,-21 21 0,0 0 0,0-1 16,0 1-16,-21 21 31,0 0-31,21 21 0,-21 1 16,21-1-16,0 21 0,-21 0 15,21 1-15,-21-1 0,21 0 0,-22 1 16,22-1-16,0 0 0,-21 1 0,21-1 16,-21 0-16,0 1 0,21-22 15,0 21-15,-21-21 0,21 1 0,-21-1 16,-1 21-16,22-21 16,0-42 15,0 0-31,22 0 15,-22 0-15,21-1 0,0 1 16,21 0-16,-21 0 0,1 0 0,20-22 16,-21 22-16,21-21 0,-20 21 15,20-22-15,-21 22 0,21 0 0,-20 0 16,20 21-16,-21 0 0,0 0 16,0 0-16,1 0 0,-22 21 0,0 0 15,0 0-15,0 22 0,0-22 0,0 0 16,0 0-16,0 0 0,-22 1 15,1-1-15,0 0 0,21 0 16,-21-21-16,21 21 0,-21-21 0,42 0 47,0-21-31,0 21-16</inkml:trace>
  <inkml:trace contextRef="#ctx0" brushRef="#br0" timeOffset="39967.97">15325 4382 0,'0'0'0,"21"0"16,0 0 0,-21-22-16,21 22 0,0 0 15,0 0-15,-21-21 0,22 0 16,-1 21-16,0-21 0,-21 0 15,0 0-15,0-1 16,-21 22 0,0 0-16,-1 0 0,1 0 0,0 0 15,-21 0-15,21 22 0,-1-1 16,1 0-16,0 0 0,0 21 0,0-20 16,0-1-16,21 0 0,0 0 0,0 21 15,0-20-15,0-1 16,0 0-16,21 0 0,0-21 15,0 0-15,0 21 0,0-21 0,22 0 16,-22 0-16,21 0 0,1 0 16,-1 0-16,-21 0 0,21 0 0,1 0 15,-22-21-15,0 0 0,0 21 16,0-21-16,1 0 0</inkml:trace>
  <inkml:trace contextRef="#ctx0" brushRef="#br0" timeOffset="43599.89">17166 4593 0,'0'0'16,"-21"0"-16,0 0 0,21-21 47,0 0-47,0 0 0,21 0 16,0-1-16,0 1 0,22 0 15,-22 0-15,0-21 0,21 20 0,-21 1 16,1-21-16,-1 0 0,0 20 15,-21-20-15,0 0 0,0-1 0,0 22 16,0-21-16,0 21 16,0 0-16,-21-1 0,0 1 0,-1 21 15,1 0-15,0 0 0,0 0 0,-21 0 16,20 21-16,1 1 0,0 20 16,0 0-16,0 1 0,21-1 0,0 0 15,0 1-15,0-1 0,0 0 16,0 1-16,21-22 0,0 21 0,0-21 15,0 22-15,1-22 0,-1 0 0,0 0 16,0 0-16,0-21 0,0 0 16,1 0-16,-1 0 0,0 0 15,0 0-15,0-21 16,0 21-16,1-21 0,-1 0 16,0 0-16,0-1 0,0-20 0,0 21 15,1-21-15,-1 20 0,21-20 16,-21 0-16,22-1 0,-1 1 0,-21 0 15,21 21-15,-20-22 0,20 22 16,0 0-16,-21 0 0,22 21 0,-22 0 16,0 0-16,0 21 15,0 0-15,-21 0 0,0 22 0,0-22 0,0 21 16,0-21-16,0 22 0,0-22 16,0 21-16,-21-21 0,0 0 0,0 22 15,21-22-15,-21 0 0,0-21 0,21 21 16,0 0-16,-22-21 15,22-21 1,22 0 0,-22 0-16,21 0 0,0 0 15,0-1-15,0 1 0,22-21 0,-22 21 16,0-22-16,0 1 0,0 0 16,0-1-16,1 22 0,-22-21 0,0 21 15,21-22-15,-21 22 0,0 0 16,0 0-16,-21 42 15,-1 0 1,22 0-16,-21 1 0,0-1 16,0 21-16,0-21 0,21 22 15,-21-1-15,21 0 0,-22 1 16,22-22-16,0 21 0,0 0 0,0-20 16,0-1-16,0 0 0,0 0 0,22 0 15,-1 0-15,21 1 0,-21-22 16,22 0-16,-1 0 0,0 0 0,1 0 15,-1 0-15,21 0 0,-20 0 16,-1-22-16,22 1 0,-22 0 0,0 0 16,1 0-16,-1 0 0,0-1 15,-21 1-15,1 0 0,-1-21 0,-21 21 16,0-22-16,0 22 0,0-21 16,0 21-16,0-1 0,0 1 15,0 0-15,-21 21 0,-1 0 0,1 0 16,0 0-16,0 21 15,0 0-15,21 1 0,-21-1 0,21 0 16,-22 21-16,22-21 0,0 22 0,0-22 16,0 21-16,0-21 0,0 1 15,0-1-15,22 0 0,-1 0 0,0 0 16,0-21-16,0 21 16,0-21-16,1 0 0,-1 0 0,0 0 15,0 0-15,0 0 0,0-21 16,1 0-16,-1 21 0,0-21 0,0 0 15,0 0-15,0-1 0,1-20 16,-1 21-16,0-21 0,0 20 16,0-20-16,-21 0 0,21 21 0,1-22 15,-1 22-15,0 0 0,-21 0 16,0 0-16,0-1 0,21 22 0,-21 22 31,0-1-31,0 0 16,0 0-16,0 0 0,0 0 0,0 1 15,0-44 32,0 1-47,0 0 16,0 0-16,0 0 16,0 0-16,-21-1 15,0 22-15,0 0 16,-1 0-1,1 0-15,0 22 0,21-1 0,-21 0 16,0 0-16,0 21 0,21 1 16,-22-22-16,22 21 0,-21 1 0,21-22 15,0 21-15,0-21 0,0 22 16,0-22-16,0 0 0,0 0 16,0 0-16,0 0 0,21-21 0,1 22 15,-1-22-15,0 0 0,0 0 16,21 0-16,-20 0 0,20 0 0,0 0 15,-21 0-15,22 0 0,-1-22 0,0 22 16,1-21-16,-1 0 0,-21 0 16,22 0-16,-22 0 0,21-1 15,-21-20-15,0 21 0,1-21 16,-1-1-16,0 1 0,-21 21 0,0-22 0,21 22 16,-21 0-16,0 0 0,0 0 15,-21 42 1,0 0-1,21 0-15,-21 22 0,-1-22 16,22 21-16,-21-21 0,21 22 0,0-22 16,0 21-16,0-21 0,0 22 15,0-22-15,0 0 0,0 0 0,0 0 16,0 0-16,0 1 0,21-22 0,1 21 16,-1-21-16,0 0 15,0 0-15,0 0 0,0 0 0,1 0 16,-1 0-16,0-21 0,0-1 15,21 22-15,-20-21 0,-1 0 0,0 0 16,-21 0-16,21 0 0,0-22 16,0 22-16,1-21 0,-1-1 15,-21 22-15,21-21 0,0 0 0,0 20 16,-21-20-16,0 21 0,21 21 16,-21-21-16,0 42 15,0 0 1,-21 21-16,0-20 0,21 20 0,-21 0 15,21-21-15,-21 22 0,21-1 0,0-21 16,0 22-16,0-22 0,0 0 16,0 0-16,0 0 0,0 0 0,21 1 15,0-1-15,0-21 0,0 0 16,1 21-16,-1-21 0,21 0 16,-21 0-16,22 0 0,-22 0 0,21 0 15,-21-21-15,22 0 0,-22 21 16,21-22-16,-21 1 0,0 0 0,1 0 15,-1-21-15,0-1 0,0 1 0,0 0 16,0-22-16,-21 22 0,22-22 16,-22 1-16,21 20 0,-21-20 0,0 21 15,21-1-15,-21 1 0,0 0 16,0 20-16,0 1 0,0 0 0,0 0 16,0 42-1,-21 0-15,21 0 16,-21 1-16,-1 20 0,1 0 15,0 1-15,21-1 0,-21 21 16,0-20-16,0 20 0,-1-20 0,22 20 16,0-21-16,0 1 0,0-1 15,0-21-15,0 22 0,0-22 0,0 0 16,0 0-16,0 0 0,0 0 0,0 1 16,22-22-16,-1 0 0,0 0 15,0 0-15,0 0 0,0 0 0,1 0 16,20 0-16,-21-22 0,0 22 15,22-21-15,-22 0 0,21 0 0,-21 0 16,0 0-16,1-1 0,20 1 16,-21-21-16,0 0 0,-21 20 15,21-20-15,1 21 0,-22-21 0,21 20 16,-21 1-16,0 0 0,0 42 31,0 0-15,-21 22-16,-1-22 0,22 21 0,0-21 15,-21 22-15,0-22 0,21 21 0,0-21 16,-21 1-16,21-1 0,0 21 16,0-21-16,0 0 0,21 1 15,0-22-15,0 21 16,1-21-16,-1 0 0,0 0 16,0 0-16,21 0 0,-20 0 0,-1-21 15,0-1-15,21 22 0,-21-21 16,1 0-16,-1 0 0,21 0 0,0-22 15,-20 1-15,-1 21 16,0-21-16,-21-1 0,21 22 0,0-21 16,-21 21-16,0-1 0,0 1 0,-21 42 31,0 1-31,0 20 16,0-21-16,-1 21 15,22-20-15,-21 20 0,0-21 0,21 21 16,-21-20-16,21-1 0,0 0 0,0 0 15,0 0-15,0 0 0,0 1 16,0-1-16,21-21 16,0 0-16,0 0 15,1 0-15,-1 0 0,0 0 0,0-21 16,0-1-16,0 1 0,1 0 16,-22 0-16,0 0 0,0 0 15,0-1-15,0 1 0,0-21 0,0 21 16,0-22-16,0 22 0,-22 0 15,22 0-15,-21-21 0,0 42 16,0-22-16,21 1 0,0 0 16,0 0-16,21 0 31,0 21-31,22 0 0,-22 0 16,21 0-16,0-21 0,-20 21 0,20 0 15,0 0-15,-21 0 0,22 0 16,-22 0-16,0 0 0,0 0 0,0 21 15,1-21-15,-22 21 0,21 0 16,-21 0-16,0 0 0,0 1 0,0-1 16,0 21-16,0-21 0,0 0 15,0 1-15,0-1 0,0 0 16,0 21-16,-21-21 0,21 1 16,-22-1-16,22 0 0,0 0 15,-21 0-15,0-21 16,21 21-16,-21-21 15,21-21 32,0 0-47,0 0 0,0-21 16,21 20-16,-21 1 0,42-21 16,-20 21-16,-1-22 0,0 1 15,21 0-15,-21-1 0,22 1 16,-1 0-16,0-1 0,-20 22 0,62-21 15,-41 21-15,-22 21 16,21 0-16,-21 0 0,22 0 0,-43 21 16,21 0-16,-21 21 0,21-20 0,-21 20 15,0 0-15,0 22 0,0-22 16,-21 0-16,0 1 0,21-22 0,-22 21 16,1-21-16,0 1 0,21 20 15,0-21-15,-21-21 0,21 21 0,-21 0 16,0 1-16,21-44 62,0 1-46,-22 0-16,22 0 0,0 0 16</inkml:trace>
  <inkml:trace contextRef="#ctx0" brushRef="#br0" timeOffset="43811.77">22098 3747 0,'0'-22'0,"0"44"0,-21-44 0,0 22 16,-1 0 15,1 0 0,0 0-15,0 0-16</inkml:trace>
  <inkml:trace contextRef="#ctx0" brushRef="#br0" timeOffset="44020.65">20849 3852 0,'-21'22'16,"42"-44"-16,-21 44 31,21-22-15,0 0-16,1 0 0,-1 0 0,21 0 16,0 0-16,1 0 0,-1 0 15,0 0-15,1-22 0,-1 22 0,22-21 16,-1 21-16,1-21 0,-1 21 15</inkml:trace>
  <inkml:trace contextRef="#ctx0" brushRef="#br0" timeOffset="44920.14">23580 3768 0,'0'0'0,"-22"0"15,1 0-15,0 0 16,0 0-16,21 21 0,-42-21 16,20 21-16,1 0 0,0 0 15,0 1-15,0-1 0,0 21 0,-1-21 16,1 22-16,21-22 0,-21 0 15,21 21-15,0-21 0,0 1 0,0-1 16,0 0-16,21 0 0,0 0 16,1-21-16,-1 0 0,0 21 0,0-21 15,21 0-15,-20 0 0,-1 0 0,0 0 16,0-21-16,0 0 0,0 0 16,1 21-16,-22-42 0,21 20 0,-21 1 15,0-21-15,0 21 0,0-22 16,0 22-16,0-21 0,-21 21 15,-1 0-15,1-1 0,21 1 0,-21 0 16,0 21-16,21-21 16,21 21 15,21 0-31,-20 0 0,-1 0 0,21 0 16,0 0-16,1 0 0,-1 0 15,-21 0-15,22 0 0,-1 0 0,-21 0 16,21-21-16,-20 21 0,-1 0 0,0 0 15,0-21-15,0 21 16,-42 0 15,0 21-15,0-21-16,21 21 0,-21 0 0,21 0 16,-22 22-16,22-22 0,0 21 15,-21 0-15,0 1 0,21-1 0,-21 0 16,21 22-16,0-22 0,-21 22 15,0-22-15,-1 22 0,1-22 0,0 21 16,-21-20-16,21 20 0,-1 1 16,1-1-16,-21 1 0,21-1 0,0 1 15,-22-1-15,22 1 0,0-1 16,0 1-16,0-1 0,-1 1 0,1-22 16,0 22-16,21-1 0,0-21 15,0 22-15,0-22 0,0 1 0,0-1 16,0 0-16,0 1 0,0-1 15,0-21-15,0 0 0,0 0 0,0 1 16,21-1-16,-21-42 31,0-1-15,0 1-16,0 0 0,0 0 16,0 0-16,0 0 15,0-1-15,0 1 0,0 0 16,0 0-16,0 0 15,0 0-15,0-1 16,0 1-16</inkml:trace>
  <inkml:trace contextRef="#ctx0" brushRef="#br0" timeOffset="45968.53">1185 6583 0,'21'-21'15,"-21"0"-15,0-43 16,0 43-16,0 0 0,0 0 15,0-1-15,0 1 0,0 0 0,0 0 16,0 42 15,0 21-31,-21-20 0,0 20 16,21 0-16,-21 1 0,0-1 16,21 0-16,-21 1 0,-1 20 0,1-21 15,0 1-15,-21 20 0,21-20 16,-1 20-16,1-21 0,21 1 15,-21-1-15,21 0 0,0 1 16,0-1-16,0-21 0,0 0 0,0 1 16,0-1-16,0-42 15,0-1 1,0 1-16</inkml:trace>
  <inkml:trace contextRef="#ctx0" brushRef="#br0" timeOffset="46632.5">677 6879 0,'0'0'16,"-21"0"-16,0 0 0,42-21 31,0 21-15,0-21-16,1 21 0,20-21 15,0 21-15,1-21 0,-1-1 0,0 1 16,1 0-16,20 0 0,-21 0 15,22-22-15,-22 22 0,22 0 0,-22-21 16,0 21-16,1-22 0,-22 22 16,0-21-16,0 21 0,-21-1 0,0 1 15,0 0-15,0 0 0,0 0 16,-21 21-16,0 0 16,0 0-16,21 21 15,-21 0-15,-1 0 0,22 0 0,-21 22 16,21-1-16,0 0 0,-21 1 15,0-1-15,21 22 0,-21-22 0,21 0 16,0 1-16,-21-1 0,-1 0 16,22-21-16,-21 22 0,21-22 0,0 21 15,0-21-15,0 1 0,0-1 16,0 0-16,0 0 16,-21-21-1,21-21 1,0 0-16,0 0 15,0-1-15,0 1 16,21-21-16,0 21 0,-21 0 0,22-22 16,-1 22-16,21 0 0,-21 0 15,0 0-15,22-1 0,-22 1 0,21 21 16,-21 0-16,22 0 0,-22 0 16,0 0-16,21 0 0,-20 21 0,-22 1 15,21-1-15,-21 0 0,0 0 16,0 21-16,0-20 0,0-1 0,0 0 15,-21 0-15,-1 0 0,22 0 16,0 1-16,-21-1 0,0 0 0,21 0 16,0 0-1,0-42 17,0 0-17,21 0-15,0 0 16</inkml:trace>
  <inkml:trace contextRef="#ctx0" brushRef="#br0" timeOffset="46988.72">1841 6964 0,'43'0'31,"-22"0"-15,0-21-16,0 21 0,-21-21 15,21-1-15,1 22 0,-1-21 0,21 0 16,-21 0-16,0 21 0,1-21 16,-1 0-16,0-1 0,-21 1 0,0 0 15,0 0-15,0 0 16,-21 21-16,-22 0 0,22 0 16,0 21-16,-21 0 0,-1 0 0,1 0 15,21 1-15,-21 20 0,20 0 16,-20-21-16,21 22 0,0-1 15,21 0-15,0-20 0,0 20 16,0 0-16,0-21 0,0 1 0,0-1 16,21 0-16,0-21 0,21 0 15,-20 0-15,20 0 0,0 0 0,1 0 16,20 0-16,1-21 0,-1 0 16,1-1-16,-1 1 0,22 0 0</inkml:trace>
  <inkml:trace contextRef="#ctx0" brushRef="#br0" timeOffset="47456.01">3429 6562 0,'0'0'0,"0"-21"0,0 42 31,-21 21-15,21-21-16,0 22 0,0 20 16,0-21-16,-21 1 0,21 20 0,0-20 15,0 20-15,-22 1 0,1-1 0,0 22 16,21-22-16,-21 22 0,-21 0 16,20-22-16,1 22 0,0-1 0,-21-20 15,21 21-15,-22-1 0,22 1 16,-21 0-16,21-22 0,-1 1 15,1-1-15,0-21 0,21 1 0,0-1 16,0-21-16,0 0 0,0-42 31,0 0-31,21 0 0,-21-21 0</inkml:trace>
  <inkml:trace contextRef="#ctx0" brushRef="#br0" timeOffset="47824.8">3154 6795 0,'0'-22'0,"0"44"0,0-65 16,-21 22-16,21 0 0,0-21 16,0 20-16,0 1 0,0 0 0,0 0 15,0-21-15,21 20 0,0 1 16,0 0-16,0 0 0,0 21 0,1 0 15,20 0-15,0 0 0,-21 0 0,22 0 16,-1 21-16,-21 0 0,22 22 16,-22-1-16,0-21 0,0 21 0,-21 1 15,0-1-15,0 0 16,-21-20-16,0 20 0,0-21 0,-1 21 16,-20-20-16,21-1 0,-21 0 0,20 0 15,1 0-15,0-21 0,0 0 16,0 21-16,0-21 0,21-21 31,21 0-31,0 21 16,0-21-16,0 0 0,0 0 0,1-1 15,20 1-15</inkml:trace>
  <inkml:trace contextRef="#ctx0" brushRef="#br0" timeOffset="48215.94">3641 6625 0,'0'0'0,"-22"-21"0,22 0 16,0 0-16,22 0 15,-1 21-15,0 0 16,0 0-16,0 0 0,22 0 16,-22 0-16,0 0 0,0 0 0,21 0 15,-20 21-15,-1 0 0,0 0 0,0 0 16,21 0-16,-20 1 0,-22 20 15,21-21-15,-21 0 0,21 0 0,-21 1 16,0-1-16,0 0 0,0 0 16,0 0-16,-21 0 15,0-21-15,-1 0 16,1 0-16,0-21 16,21 0-1,0 0-15,0 0 0,0 0 0,0-1 16,21 1-16,0 0 0,-21-21 15,22 21-15,-1-22 0,0 22 0,0-21 16,0 21-16,0-1 0,1 1 0,-1 0 16,0 21-16,0-21 0,0 21 15,0 0-15,1 0 0,-1 0 16,0 0-16</inkml:trace>
  <inkml:trace contextRef="#ctx0" brushRef="#br0" timeOffset="48640.24">4762 6477 0,'0'-21'15,"0"0"1,-21 0-16,0 21 0,0 0 16,0 0-16,0 0 15,-1 21 1,1 0-16,0 0 0,0 0 0,0 0 15,0 22-15,-1-22 0,1 21 16,0 1-16,21-1 0,0-21 0,0 21 16,0-20-16,0-1 0,0 0 0,21 0 15,22 0-15,-22-21 0,0 0 16,21 21-16,1-21 0,-1 0 0,0 0 16,-21 0-16,22 0 0,-1-21 0,0 21 15,1-21-15,-22 0 0,21 21 16,-21-21-16,1 0 0,-22-1 0,0 1 15,0-21-15,0 21 0,0-22 0,0 22 16,0-21-16,-22 0 0,1 20 16,0 1-16,0-21 0,0 21 15,0 21-15,-22-21 0,22 21 0,-21 0 16,21 0-16,-22 0 0,1 0 16,21 0-16,-22 0 0,22 0 0,-21 21 15,21-21-15,21 21 0,0 0 16</inkml:trace>
  <inkml:trace contextRef="#ctx0" brushRef="#br0" timeOffset="49568.98">5884 6646 0,'0'0'15,"21"-21"-15,-21-63 32,0 62-32,-21 1 0,0 0 15,0 21-15,0-21 0,0 21 0,-1 0 16,-20 0-16,21 0 0,-21 0 16,-1 0-16,22 21 0,-21 0 0,-1 0 15,22 1-15,-21-1 0,21 0 0,0 21 16,-1-21-16,1 22 0,21-22 15,0 0-15,0 21 0,0-20 0,0-1 16,0 0-16,0 0 16,21-21-16,1 0 0,-1 0 15,0 0-15,21 0 0,-21 0 0,22 0 16,-1 0-16,-21 0 0,22-21 0,-1 0 16,0 0-16,-21-1 0,22 22 15,-1-21-15,-21 0 0,0 0 0,1 0 16,-1 0-16,0-1 0,0 1 15,-21-21-15,21 21 16,-21 42 15,0 0-31,0 21 16,0-20-16,0 20 0,0-21 16,0 21-16,0 1 0,0-1 15,0 0-15,0 1 0,0-1 0,0 22 16,0-22-16,0 21 0,0 1 0,0-1 15,0 1-15,0 21 0,0-22 0,0 1 16,0-1-16,0 1 0,0-1 16,0 22-16,0-22 0,0 1 0,0 20 15,0-20-15,0-1 0,0 1 0,0-1 16,0-20-16,0 20 0,0-20 0,0-1 16,0 0-16,21-21 15,-21 22-15,0-22 0,0 0 0,0 0 16,0 0-16,-21-42 15,21 0 1,-21 0-16,21 0 0,-21 0 0,21-22 16,-21 1-16,21 0 0,0-22 15,0 1-15,0-1 0,0 1 0,0-1 16,0 1-16,0-22 0,0 21 0,0 1 16,0-1-16,21 1 0,0 21 15,0-22-15,0 22 0,1-22 16,-1 22-16,0 0 0,0-1 0,0 1 0,0 0 15,1-1-15,-1 1 0,-21 21 16,21-22-16,0 1 0,0 21 16,-21-21-16,0 20 0,21-20 0,1 21 15</inkml:trace>
  <inkml:trace contextRef="#ctx0" brushRef="#br0" timeOffset="50034.24">6477 6583 0,'0'-21'0,"21"-43"32,0 43-32,0 21 15,-21-21-15,22 21 0,-1 0 0,0 0 16,0 0-16,0 0 0,0 0 0,1 0 15,-1 0-15,0 0 0,0 21 16,21 0-16,-20 0 0,-1 1 0,0-1 16,0 0-16,-21 21 0,0-21 0,21 1 15,-21 20-15,0-21 0,0 0 16,0 22-16,-21-22 0,0 0 0,21 0 16,-21 0-16,0-21 0,-1 21 0,1-21 15,0 0 1,21-21-1,0 0-15,0 0 16,21 21-16,0-21 0,1 0 16,-1-1-16,0-20 0,0 21 0,0 0 15,0-22-15,1 22 0,-1-21 0,0 21 16,0-22-16,0 22 0,-21 0 16,21 0-16,1 0 0,-1 0 0,0-1 15,-21 1-15,21 21 16,-21-21-16,21 21 0,0 0 15</inkml:trace>
  <inkml:trace contextRef="#ctx0" brushRef="#br0" timeOffset="50600.37">7705 6562 0,'21'0'0,"-42"0"0,42-21 0,-21-1 16,0 1-16,0 0 0,0 0 16,-21 0-16,21 0 0,-22-1 15,1 22-15,0-21 0,0 0 0,-21 21 16,20 0-16,1 0 0,0 0 16,0 0-16,0 0 0,-22 21 15,22 0-15,0 1 0,0 20 0,0-21 16,0 21-16,-1 1 0,1-22 0,0 21 15,0 1-15,0-1 0,21-21 16,0 21-16,-21-20 0,21 20 0,0-21 16,0 0-16,0 0 0,21 1 15,0-22-15,0 0 0,0 0 16,0 0-16,1 0 0,-1 0 0,21 0 16,-21-22-16,0 1 0,22 0 0,-22 0 15,21 0-15,-21 0 0,22-1 16,-22-20-16,21 21 0,-21-21 15,1-1-15,-1 1 0,0 21 0,-21-22 16,0 1-16,0 21 0,0 0 16,0 0-16,0-1 0,-21 22 15,0 22 1,21-1-16,-22 0 0,1 0 0,0 0 16,21 22-16,0-22 0,-21 21 0,21-21 15,0 0-15,0 22 0,0-22 16,0 0-16,0 0 0,0 0 0,21 1 15,0-22-15,0 0 0,1 21 16,-1-21-16,0 0 0,21 0 16,1 0-16,-22 0 0,21 0 15,0-21-15,-20-1 0,20 22 0,-21-21 16,21 0-16,-20 0 0,-1 0 16</inkml:trace>
  <inkml:trace contextRef="#ctx0" brushRef="#br0" timeOffset="51232.01">8213 6414 0,'0'0'0,"0"-22"0,0 1 15,-22 42 1,22 1 0,0-1-16,-21 0 0,0 0 15,0 21-15,21-20 0,-21-1 0,21 21 16,-21-21-16,21 0 0,-22 1 16,22-1-16,0 0 0,0 0 15,0 0-15,-21 0 16,21-42 15,0 0-15,0 0-16,0 0 0,0 0 15,0-22-15,0 22 0,21 0 16,1-21-16,-1 20 0,0-20 0,0 0 16,21 21-16,-20-22 0,-1 22 15,0 0-15,0 0 0,21 21 16,-20 0-16,-1 0 0,0 0 0,0 0 15,0 21-15,0 0 0,1 21 0,-22-20 16,21 20-16,-21 0 0,0 1 16,0-1-16,0 0 0,0 1 0,0-22 15,0 21-15,0-21 0,0 0 16,0 1-16,0-1 0,0 0 16,-21-21-1,21-21 1,0 0-1,0-1-15,0 1 0,0 0 0,0 0 16,0 0-16,21 0 0,-21-22 16,21 1-16,0 21 0,21-22 0,-20 1 15,20 0-15,0-1 0,1 1 0,-1 21 16,0 0-16,1 0 0,-1 21 16,0 0-16,1 0 0,-22 0 0,0 21 15,0 21-15,0 0 0,-21-20 0,21 20 16,-21 0-16,0 1 0,0-1 15,0 0-15,-21 1 0,0-22 0,0 0 16,0 21-16,0-21 0,-1 1 0,1-1 16,0-21-16,21 21 0,-21-21 15,0 0-15,0 0 16,21-21 0,0 0-16,0-1 0</inkml:trace>
  <inkml:trace contextRef="#ctx0" brushRef="#br0" timeOffset="52088.52">10499 6138 0,'21'-21'0,"-42"42"0,42-63 15,-21 21-15,0 42 32,0 0-32,0 0 0,0 1 0,-21 20 15,21 0-15,-22 1 0,22-1 0,-21 0 16,0 1-16,0-1 0,21 0 15,-21-21-15,0 22 0,21-22 0,0 0 16,-22 0-16,22 0 0,0 1 0,0-44 47,22 1-47,-1 0 0,0 0 16,0-21-16,0 20 0,0-20 15,22 0-15,-22-1 0,21 22 0,-21-21 16,22 21-16,-22-22 0,21 22 0,1 0 15,-22 21-15,0 0 0,21 0 16,-21 0-16,1 21 16,-22 0-16,0 22 0,0-22 0,0 21 15,0-21-15,0 22 0,0-22 16,0 21-16,-22-21 0,22 1 0,0 20 16,0-21-16,0 0 0,22 0 15,-1-21-15,0 0 0,0 0 16,0 0-16,22 0 0,-22 0 15,21 0-15,0-21 0,-20 0 0,20 21 16,0-21-16,-21 0 0,22-22 16,-22 22-16,0 0 0,-21-21 0,0 21 15,0-22-15,0 1 0,0 21 0,0-22 16,0 22-16,0-21 0,-21 21 16,0 0-16,0-1 0,-1 1 0,1 21 15,0 0-15,0 0 0,0 0 16,0 0-1,-1 0-15,22 21 0,-21 1 0,21-1 16,0 0-16,0 0 0,0 0 16,21-21-1,1 0-15,-1 0 0,0 0 0,21 0 16,-21 0-16</inkml:trace>
  <inkml:trace contextRef="#ctx0" brushRef="#br0" timeOffset="52776.12">11853 5990 0,'0'0'0,"0"-21"0,0 0 0,0 0 16,0 0-16,-21 21 15,0 0 1,0 0-16,21 21 0,-21 0 16,21 0-16,0 21 0,-22-20 15,22 20-15,0-21 0,0 21 16,0 1-16,0-1 0,0 0 0,0-20 15,0 20-15,-21 0 0,21 1 0,0-1 16,0-21-16,-21 21 0,21-20 16,0-1-16,0 0 0,0 0 15,0 0-15,0-42 32,0 0-32,0 0 0,0 0 15,0-1-15,0 1 0,0 0 16,21-21-16,0 21 0,-21-22 0,22 22 15,-1 0-15,0-21 0,0 20 16,21 1-16,-20 21 0,-1-21 16,0 21-16,21-21 0,-21 21 0,1 0 15,-1 0-15,0 21 0,0 0 0,-21 0 16,0 1-16,21-1 0,-21 0 16,0 21-16,0-21 0,0 22 0,0-22 15,0 0-15,0 0 0,0 0 0,0 1 16,21-1-16,-21 0 0,22-21 15,-1 0-15,-21 21 0,21-21 16,0 0-16,0 0 0,0 0 0,1 0 0,-1-21 16,21 21-16,-21-21 15,0 0-15,1-1 0,-1 1 0,0 0 16,0 0-16,0-21 0,0 20 0,1-20 16,-22 21-16,0 0 0,0-22 15,21 22-15,-21 0 0,0 0 0,0 0 16,0 42 15,-21 0-31,21 21 0,0-20 16,-22-1-16,22 21 0,-21-21 0,0 22 15,21-22-15,0 0 0,0 0 0,0 0 16,0 0-16,0 1 0,0-1 16,0-42 15,21-1-31,-21 1 15</inkml:trace>
  <inkml:trace contextRef="#ctx0" brushRef="#br0" timeOffset="52952.02">12615 5990 0,'0'-21'0,"0"42"0,-21-42 31,0 21-16,21 21-15,0 0 16,0 1-16,0-1 16,21-21-16,0 21 15,0 0-15</inkml:trace>
  <inkml:trace contextRef="#ctx0" brushRef="#br0" timeOffset="53232.84">13039 6096 0,'0'0'0,"0"-21"0,-22 0 31,1 21-31,0 0 0,0 21 16,0 0-16,0 0 0,-1 0 0,1 1 16,0 20-16,-21 0 0,21-21 0,-1 22 15,1-1-15,0 0 0,21 1 16,0-1-16,0 0 0,0-20 0,0 20 15,0-21-15,0 0 0,42 0 0,-20 1 16,-1-22-16,21 0 0,-21 0 16,22 0-16,-1 0 0,0 0 0,22 0 15,-22-22-15,22 1 0,-22 0 16,21 0-16,-20 0 0,-1-22 16,0 1-16,1 21 0</inkml:trace>
  <inkml:trace contextRef="#ctx0" brushRef="#br0" timeOffset="53664.59">13674 5948 0,'0'-21'0,"0"42"0,0-85 16,0 43-16,0 0 0,0 0 16,0 0-16,-22 21 15,22 21-15,-21 0 0,0 0 16,0 22-16,0-1 0,21-21 16,-21 21-16,-1 1 0,1-1 0,0 0 15,0 1-15,21-1 0,-21 0 16,0 1-16,21-22 0,-22 21 15,22 1-15,0-22 0,0 0 0,0 0 16,-21 0-16,21 0 0,0-42 47,0 0-47,21 0 0,-21 0 16,22 0-16,-1-22 0,0 22 0,0 0 15,21-21-15,-20-1 0,20 22 16,0-21-16,1 21 0,-1-1 0,0 1 15,1 0-15,-1 0 0,0 21 0,1 0 16,-22 0-16,21 21 0,-21 0 16,0 0-16,1 1 0,-22 20 15,0-21-15,0 21 0,0-20 0,0 20 16,0-21-16,-22 21 0,1-20 0,0-1 16,0 0-16,0 0 0,0 0 15,21 0-15,-22-21 0,1 0 16,21 22-16,0-44 15,0 1-15,0 0 16</inkml:trace>
  <inkml:trace contextRef="#ctx0" brushRef="#br0" timeOffset="54072.34">15790 6054 0,'0'0'0,"0"-21"15,0-1 1,0 1 0,21 21-16,-21 21 31,0 1-31,0-1 16,0 0-16,0 0 0,0 21 0,-21-20 15,21-1-15,0 0 0,-21 0 16,0 0-16,21 0 0,-21 1 15,21-1-15,0 0 0,0 0 16,0-42 15</inkml:trace>
  <inkml:trace contextRef="#ctx0" brushRef="#br0" timeOffset="54280.42">15917 5800 0,'0'0'0,"-21"-43"31,0 22-31,21 42 63,21 1-63,0-22 0,-21 21 0,21-21 15,1 21-15,-1 0 0</inkml:trace>
  <inkml:trace contextRef="#ctx0" brushRef="#br0" timeOffset="54754.08">16383 5927 0,'-42'84'31,"42"-62"-31,-22-1 0,22 0 16,0 0-16,0 0 0,-21 0 0,21 1 16,0-1-16,0 0 0,-21-21 15,21 21-15,0 0 0,0 0 16,0 1-16,-21-22 16,0 0-1,21-22 1,0 1-16,21 0 15,0 0-15,0 0 16,0 0-16,1-1 0,-1 1 16,21 0-16,-21 0 0,22-21 0,-1 20 15,0-20-15,-21 21 0,22 0 16,-1 0-16,0-1 0,-20 22 0,-1 0 16,21 0-16,-21 0 15,-21 22-15,0 20 0,0-21 0,0 0 16,0 22-16,0-22 0,0 21 0,-21 0 15,21-20-15,-21-1 0,0 21 16,0-21-16,-1 0 0,22 1 0,0-1 16,0 0-16,0 0 0,22-21 31,-1 0-15,-21-21-16,21 21 0,0-21 0,0 0 15,22-1-15,-22 1 0</inkml:trace>
  <inkml:trace contextRef="#ctx0" brushRef="#br0" timeOffset="55007.93">17357 5630 0,'0'0'0,"0"-21"0,0-21 16,0 21-16,0 0 0,-22 21 16,1 21-1,0 0-15,0 21 16,0-21-16,0 22 0,-1 20 0,1-20 15,21-1-15,-21 0 0,0 1 0,0-1 16,0 0-16,21 1 0,-22-22 16,22 21-16,-21-21 0,21 0 0,-21 1 15,21-1-15,0 0 0,0 0 16,21-21 0,0 0-16,1 0 15,-1-21-15,0 21 0,0-21 16</inkml:trace>
  <inkml:trace contextRef="#ctx0" brushRef="#br0" timeOffset="55208.7">16954 5884 0,'0'0'0,"-21"0"0,0 0 15,42 0 16,0 22-31,1-22 0,-1 0 16,0 0-16,21 0 0,-21 0 0,22 0 16,-1 0-16,0 0 0,1-22 15,-1 22-15,0 0 0,-20-21 0</inkml:trace>
  <inkml:trace contextRef="#ctx0" brushRef="#br0" timeOffset="55768.38">17547 5990 0,'0'-21'0,"0"42"0,0-63 0,0 21 15,0 0-15,0-1 16,0 1-16,0 0 0,0 0 0,21 0 16,0 0-16,1 21 0,-1-22 15,0 22-15,0 0 0,0 0 16,22 0-16,-22 0 0,0 0 0,21 22 15,-21-1-15,1 0 0,-1 0 16,0 0-16,0 22 0,0-22 0,0 0 16,-21 21-16,22-21 0,-22 22 15,0-22-15,0 0 0,0 21 16,0-20-16,0-1 0,0 0 0,-22 0 16,1-21-16,0 21 15,0-21 1,21-21-1,0 0-15,0 0 16,0 0-16,21-1 0,-21 1 16,21 0-16,0 0 0,1 0 15,-1 0-15,0-22 0,-21 22 0,21 0 16,0 0-16,0 0 0,1-1 16,-1 1-16,0 0 0,-21 0 0,21 21 15,0-21-15,0 21 0,1-21 16,-1 21-16,0-22 0</inkml:trace>
  <inkml:trace contextRef="#ctx0" brushRef="#br0" timeOffset="56164.15">18478 5694 0,'0'0'16,"-21"0"0,0 0-16,0 0 15,0 21-15,21 0 16,-21 0-16,-1 1 0,1-1 0,21 0 15,-21 21-15,0-21 0,21 22 16,0-22-16,-21 0 0,0 21 16,21-20-16,-22-1 0,22 0 0,0 0 15,0 0-15,0 0 0,0 1 0,0-1 16,22-21 0,20 0-16,-21 0 0,0 0 0,22 0 15,-22 0-15,21 0 0,0 0 16,1 0-16,-22-21 0,21 21 0,1-22 15,-22 1-15,21 21 0,-21-21 16,0-21-16,1 21 0,-22-1 0,0 1 16,21-21-16,-21 21 0,0 0 0,21-22 15,-21 22-15,0 0 0,0 0 16,0 0-16,0 42 47,0 0-47,0 0 0,21-21 15,-21 21 1</inkml:trace>
  <inkml:trace contextRef="#ctx0" brushRef="#br0" timeOffset="56548.93">19092 5779 0,'0'0'0,"0"-22"0,0-20 31,-21 42-15,0 21 0,21 0-16,-21 1 0,0 20 15,21-21-15,-22 0 0,22 22 16,0-22-16,0 21 0,0-21 0,-21 22 16,21-22-16,0 0 0,0 21 0,0-21 15,0 1-15,0-1 16,0 21-16,0-21 0,0 0 0,-21 22 15,0-1-15,21-21 0,-21 22 0,0 20 16,21-21-16,-22 1 0,1 20 16,0-20-16,0-1 0,21 21 0,-21-20 15,21-1-15,-21 0 0,21 1 0,0-22 16,0 0-16,0 21 0,-22-20 16,22-1-16,0 0 0,0-42 46,0 0-46,0-1 0,0 1 16,0 0-16,22 0 0</inkml:trace>
  <inkml:trace contextRef="#ctx0" brushRef="#br0" timeOffset="56892.72">18944 6117 0,'0'0'0,"0"-42"16,0-170 15,21 191-31,0 0 0,1 0 0,-1 21 16,0-21-16,0-1 0,0 22 0,22 0 15,-22 0-15,21 0 0,-21 0 16,22 0-16,-22 22 0,0-1 16,0 0-16,0 0 0,-21 0 0,0 0 15,0 1-15,0 20 0,0-21 16,-21 0-16,0 0 0,0 1 0,-22-1 15,22 0-15,-21-21 0,0 21 0,20 0 16,-20-21-16,21 0 0,0 21 16,0-21-16,-1 0 0,1 0 0,0 0 15,42 0 17,0 0-17,1-21-15,-1 0 16,0 0-16,21 21 0</inkml:trace>
  <inkml:trace contextRef="#ctx0" brushRef="#br0" timeOffset="57284.52">19981 5461 0,'0'-21'0,"0"42"0,0-63 0,0 21 16,0 42 31,-21-21-47,21 21 15,-21 21-15,0-21 0,21 22 0,-21-1 16,-1 0-16,1 1 0,0-1 0,21 0 16,-21 1-16,0-1 0,0 0 15,21 1-15,0-22 0,0 0 0,0 0 16,0 0-16,0 1 0,0-1 15,0 0-15,0 0 16,0 0 0,0-42 46,21 21-62,-21-21 16,21 0-16,0 21 0,0-21 0,0-1 15,1 1-15,-1 0 0</inkml:trace>
  <inkml:trace contextRef="#ctx0" brushRef="#br0" timeOffset="57676.65">20299 5652 0,'21'0'16,"-42"0"-16,42-22 0,-42 22 15,0 0 1,-1 0-16,1 22 15,0-1-15,0-21 0,21 21 16,-21-21-16,0 21 16,21 0-16,0 0 15,0 1-15,0-1 16,0 0-16,21 0 16,-21 0-16,21-21 0,0 21 15,0-21-15,-21 22 0,21-22 0,1 21 16,-1-21-16,0 21 0,0 0 15,-21 0-15,21-21 16,-21 21-16,-21-21 16,0 22-1,0-22-15,0 0 0,-1 0 0,1 0 16,0 0-16,-21 0 0,21 0 0,-22 0 16,22 0-16,0 0 0,0 0 15,0 0-15,-1 0 0,1 0 0,21-22 47,0 1-47,0 0 0</inkml:trace>
  <inkml:trace contextRef="#ctx0" brushRef="#br0" timeOffset="57931.53">19748 5609 0,'0'0'16,"85"0"15,-64 0-31,22 0 0,-1 0 0,0 0 16,1 0-16,-1-21 0,0 21 16,1 0-16,-1 0 0,0 0 0,1 0 15,-22-21-15,0 21 0,0 0 0,0 0 16,-21-21-1,-21 21 1,0-21-16,0-1 0</inkml:trace>
  <inkml:trace contextRef="#ctx0" brushRef="#br0" timeOffset="58359.73">21696 5630 0,'0'-21'0,"0"42"0,0-63 16,21 21-16,0 0 0,-21 0 15,42-1-15,-20 1 0,-1 0 0,0 0 16,0 0-16,0 0 0,22-1 16,-22 1-16,0 0 0,0 0 0,0 0 15,-21 0-15,21 21 0,-21 21 32,-21 0-32,21 0 15,-21 21-15,0-20 0,0 20 0,-22 0 16,22 1-16,0-1 0,0 0 15,-21 1-15,20-1 0,1 0 0,0 1 16,0-1-16,21-21 0,-21 0 16,21 22-16,-21-22 0,21 0 15,0 0-15,0 0 16</inkml:trace>
  <inkml:trace contextRef="#ctx0" brushRef="#br0" timeOffset="58988.41">21548 5673 0,'0'0'15,"-22"0"-15,22-21 0,22 21 16,-1 0 0,0 0-16,0 0 0,21 0 0,1-22 15,-1 22-15,0 0 0,22 0 16,-22-21-16,22 0 0,-1 21 0,-20-21 15,20 21-15,-21-21 0,1 0 16,-1-1-16,0 1 0,1 21 16,-22-42-16,21 21 0,-21 0 0,-21-1 15,0 1-15,0 0 0,0-21 16,0 21-16,0-1 0,0 1 16,0 42-1,0 1 1,0-1-16,-21 0 0,0 21 0,21-21 15,-21 22-15,21-1 0,-21 0 16,0 1-16,21-1 0,-22 0 0,1 1 16,0-1-16,21 0 0,-21 1 0,21-22 15,-21 21-15,0-21 0,21 1 16,0-1-16,0 0 16,-22-21-16,22 21 0,0-42 31,0 0-31,0 0 15,22-22-15,-1 22 16,0 0-16,0-21 0,21-1 0,-20 22 16,20-21-16,0-1 0,1 1 15,-1 21-15,0 0 0,1 0 0,-1-1 16,0 1-16,1 21 0,-1 0 0,-21 0 16,0 21-16,0 1 0,1-1 15,-22 21-15,0-21 0,0 22 0,0-1 16,0 0-16,0-21 0,-22 22 15,1-1-15,0-21 0,0 0 16,0 1-16,0-1 0,-1 0 0,1-21 16,0 21-16,0-21 0,42 0 47,0-21-47,0 0 0</inkml:trace>
  <inkml:trace contextRef="#ctx0" brushRef="#br0" timeOffset="59352.06">23029 5694 0,'21'0'32,"1"0"-32,-22-21 0,21 21 0,0 0 15,0-21-15,0 21 0,0-22 16,1 22-16,20-21 0,-21 0 0,0 21 15,0-21-15,1 0 0,-1 21 16,-21-21-16,21 21 0,-21-22 16,-21 1-16,0 21 0,-1 0 15,-20 0-15,0 0 0,21 21 16,-22 1-16,1-1 0,0 0 16,-1 0-16,22 21 0,-21-20 0,21 20 15,-1-21-15,22 21 0,0-20 16,0 20-16,0-21 0,0 0 0,22 0 15,-1 1-15,21-1 0,-21 0 16,22-21-16,-22 21 0,21-21 0,0 0 16,1 0-16,-22 0 0,21 0 0,1 0 15,-1 0-15,0 0 0,-21-21 16,22 21-16,-22-21 0,21 0 0,-21-1 16</inkml:trace>
  <inkml:trace contextRef="#ctx0" brushRef="#br0" timeOffset="60239.9">847 8551 0,'0'0'16,"0"-63"0,0 42-16,0 0 0,-22-1 15,1 22 1,0 22-16,21-1 16,-21 0-16,21 21 0,0 1 15,0-1-15,0 21 0,-21 22 0,21-21 16,0 20-16,-21 1 0,-1 0 15,1-1-15,21-20 0,-42 20 0,21 1 16,0-21-16,-1 20 0,-20-20 16,21-1-16,0 1 0,0-22 15,-1 22-15,1-22 0,21 0 0,0-21 16,0 22-16,21-43 16,1 0-1</inkml:trace>
  <inkml:trace contextRef="#ctx0" brushRef="#br0" timeOffset="60580.71">571 9017 0,'0'0'0,"0"-42"0,-21-22 0,0 22 0,0 0 16,0-22-16,21 22 0,0-1 15,0 1-15,0 0 0,0-1 16,0 22-16,21-21 0,0 0 15,21 20-15,1 1 0,-1 0 0,0 0 16,1 0-16,-1 21 0,22 0 16,-22 21-16,0-21 0,1 42 15,-22-21-15,0 22 0,0-1 0,-21-21 16,0 43-16,0-22 0,-21 0 16,0 1-16,0-1 0,-1 0 0,-20 1 15,0-1-15,21-21 0,-22 0 16,22 22-16,-21-22 0,21 0 0,-1-21 15,22 21-15,0-42 32,0 0-32,22 0 15,-1 0-15,0 21 0,0-22 0</inkml:trace>
  <inkml:trace contextRef="#ctx0" brushRef="#br0" timeOffset="60958.51">1185 8573 0,'-21'-22'0,"21"1"0,-21 21 16,21-21-16,0 0 0,0 0 15,0 0-15,0-1 16,21 1-16,0 21 0,0-21 16,22 21-16,-22 0 0,21 0 15,-21 0-15,22 0 0,-1 0 0,0 0 16,1 21-16,-22 0 0,21 1 15,-21 20-15,1-21 0,-1 21 0,0 1 16,-21-1-16,0-21 0,0 22 16,0-1-16,0 0 0,-21-21 0,0 1 15,-1 20-15,1-42 0,21 21 16,0 0-16,0-42 16,0 0-1,0 0-15,21 0 0,1-22 0,-1 22 16,-21-21-16,21 21 15,0-22-15,0 22 0,0-21 0,1-1 16,-22 22-16,21 0 0,0-21 16,0 21-16,0-1 0,0 1 0,-21 0 15,22 0-15,-1 21 0,0-21 0</inkml:trace>
  <inkml:trace contextRef="#ctx0" brushRef="#br0" timeOffset="61356.71">2117 8340 0,'-22'0'32,"1"0"-32,0 21 0,0 0 15,0 0-15,0 0 16,-1 1-16,22-1 0,-21 0 0,21 21 16,-21-21-16,21 22 0,0-22 15,0 21-15,0 1 0,0-22 0,0 21 16,0-21-16,21 22 0,0-22 15,1 0-15,-1-21 0,0 21 0,21-21 16,-21 0-16,22 0 0,-1 0 0,0 0 16,1-21-16,-1 0 0,0 0 15,-20-1-15,20 1 0,0 0 0,-21 0 16,1-21-16,-1 20 16,-21 1-16,0-21 0,0 0 0,0 20 15,0-20-15,-21 0 0,-22 21 0,22-22 16,-21 22-16,-1-21 0,22 21 15,-21 21-15,0 0 0,-1 0 0,22 0 16,-21 0-16,21 0 0,-1 0 16,1 21-16,0 0 0,0 0 0,21 0 15,0 0-15,0 1 0,0-1 16,0 0-16,21 0 0,0-21 16,22 0-16</inkml:trace>
  <inkml:trace contextRef="#ctx0" brushRef="#br0" timeOffset="62289.97">3429 8467 0,'0'0'0,"0"-21"0,0-1 16,0 1-16,0 0 0,0 0 15,0 0-15,-21 0 16,0-1-16,-1 1 0,1 0 16,0 21-16,0 0 0,0-21 15,0 21-15,-1 0 0,-20 0 0,21 21 16,0-21-16,-22 21 0,22 22 0,0-22 15,0 0-15,-21 21 0,20-21 16,22 22-16,-21-22 0,0 21 0,21-21 16,0 22-16,0-22 0,0 0 15,0 0-15,0 0 0,21-21 16,0 22-16,22-22 0,-22 0 16,21 0-16,-21 0 0,22 0 15,-1-22-15,0 1 0,1 21 0,-1-21 16,-21 0-16,22 21 0,-1-21 0,-21 0 15,0 21-15,0-22 0,1 1 16,-22 0-16,0 0 0,0 0 16,0 0-16,0-1 0,0 1 15,0 42 32,0 1-47,0-1 0,0 0 0,0 0 16,0 0-16,0 0 0,0 22 15,0-22-15,0 21 0,0 1 16,0-1-16,0 21 0,0-20 0,0 20 16,0 1-16,0-1 0,0 1 0,0-1 15,0 1-15,0-1 0,0 1 16,0-1-16,0 1 0,0 20 0,0-20 16,0-1-16,0 22 0,0-21 0,0-1 15,0 22-15,21-22 0,-21 1 16,21-1-16,0 1 0,-21-1 0,0 1 15,21-1-15,0 1 0,-21-22 16,22 22-16,-22-22 0,0 0 0,0 1 16,0-22-16,0 21 0,0-21 15,0 0-15,-22-21 16,1 0-16,0-21 0,0 0 16,0-21-16,21 21 0,-21-22 0,-1 1 15,1 0-15,0-22 0,0 1 16,0-1-16,0 1 0,-1-22 0,1 21 15,21 1-15,-21-22 0,21 22 0,-21-22 16,21 22-16,0-22 0,0 21 16,0 1-16,0-1 0,21 22 0,0-21 15,0 20-15,1 1 0,-1 0 16,21-1-16,-21 1 0,22 0 16,-22-1-16,21 22 0,-21-21 0,0 21 15,22-1-15,-22 1 0,0 0 16,0 0-16,0 0 0,1 0 0,-1-1 15,0 1-15,-21 0 0,21 0 0,0 0 16</inkml:trace>
  <inkml:trace contextRef="#ctx0" brushRef="#br0" timeOffset="62750.71">4212 8382 0,'0'-21'0,"0"42"0,0-63 16,0-1-16,0 22 15,0 0-15,21 21 0,-21-21 16,21 21-16,-21-21 0,22 21 16,-1 0-16,0 0 0,0 0 15,0 0-15,0 0 0,1 21 16,-1 0-16,0 0 0,0 0 0,0 22 15,0-22-15,1 0 0,-22 21 0,0-20 16,0 20-16,0-21 16,0 0-16,0 0 0,-22 1 0,22-1 15,-21 0-15,0 0 0,0-21 0,21 21 16,-21-21 0,21-21-1,0 0-15,0 0 16,0 0-16,21-1 0,0 1 15,-21 0-15,21 0 0,0-21 0,-21 20 16,22 1-16,-1 0 0,0-21 0,-21 21 16,21-1-16,0 1 15,0 0-15,1 0 0,-1 21 0,0-21 0,0 21 16,0 0-16,0 0 16,1 0-16,-1 0 0,0 0 15,0 0-15,0 0 0</inkml:trace>
  <inkml:trace contextRef="#ctx0" brushRef="#br0" timeOffset="63920.84">5228 8446 0,'21'0'0,"-42"0"0,63 0 0,-42-22 16,22 1-16,-1 21 0,-21-21 0,0 0 15,21 0-15,-21 0 16,0-1-16,0-20 0,0 21 0,0 0 15,0-22-15,0 22 0,-21 0 0,0 0 16,21 0-16,-22 0 0,1-1 16,0 22-16,-21 0 0,21 0 0,-1 0 15,1 0-15,0 22 0,-21-22 0,21 21 16,-1 21-16,1-21 0,-21 0 16,21 22-16,0-22 0,-1 21 0,1 1 15,21-22-15,0 21 0,0-21 0,0 22 16,0-22-16,0 0 0,21 0 15,-21 0-15,22 0 0,-1 1 0,0-22 16,21 0-16,-21 0 0,1 0 0,-1 0 16,21 0-16,-21 0 15,0 0-15,1-22 0,20 22 0,-21-21 16,0 0-16,-21 0 0,21 0 0,1 0 16,-1-1-16,-21 1 0,21 0 15,-21 0-15,0-21 0,0 20 0,0 1 16,0 0-16,0-21 0,0 21 15,0-1-15,0 44 32,0-1-32,0 0 0,-21 0 0,21 0 15,0 22-15,0-22 0,0 21 16,0-21-16,0 0 0,0 1 16,21-1-16,0 0 0,0 0 0,0-21 15,1 0-15,-1 0 0,21 0 16,-21 0-16,22 0 0,-22 0 0,21 0 15,0 0-15,1-21 0,-22 0 0,21 0 16,-21 21-16,1-22 0,-1-20 16,0 21-16,0 0 0,-21 0 0,0-22 15,0 22-15,0 0 0,21 0 0,-21-22 16,0 22-16,0 0 0,0 0 16,0 42-1,-21 0 1,21 22-16,0-22 0,0 0 0,-21 21 15,21-21-15,-21 22 0,0-22 16,21 21-16,0-21 0,0 1 0,-22-1 16,22 0-16,-21 0 0,21 0 15,0 0-15,0 1 0,0-1 16,0-42 15,0-1-31,0 1 16,0 0-16,0 0 0,0 0 15,0-22-15,0 22 16,21-21-16,1 21 0,-1-22 0,0 1 16,0 21-16,21-21 0,-20 20 0,-1 1 15,21 0-15,-21 0 0,22 21 16,-22 0-16,21 0 0,-21 0 0,0 21 16,1 0-16,-1 0 0,0 22 0,0-22 15,-21 0-15,0 21 0,21-20 16,-21 20-16,0-21 0,0 21 0,0-20 15,0-1-15,0 0 0,0 0 0,0 0 16,0 0-16,-21-21 31,21-21-15,0 0 0,0 0-16,21 0 0,0-22 15,-21 22-15,22-21 0,-1 0 0,21 20 16,-21-20-16,0 0 0,1-1 0,20 1 15,-21 21-15,0 0 0,0 0 16,22 21-16,-22 0 0,0 0 0,0 21 16,-21 0-16,0 0 0,21 0 0,-21 22 15,0-1-15,0 0 0,0 1 16,0-1-16,0-21 0,-21 21 0,0 1 16,0-22-16,21 0 0,-21 0 0,21 22 15,-21-43-15,21 21 0,0 0 16,-22-21-16,22 21 15,-21-21-15,21-21 16</inkml:trace>
  <inkml:trace contextRef="#ctx0" brushRef="#br0" timeOffset="64317.53">8721 7705 0,'0'0'0,"0"-43"31,-22 43-31,22 22 16,-21-22-16,21 21 0,-21 21 15,21-21-15,0 22 0,0 20 0,0-21 16,0 1-16,-21 20 0,21 1 16,-21-22-16,21 0 0,0 22 15,0-22-15,-21 1 0,21-22 0,-22 21 16,22-21-16,0 0 0,0 1 0,0-1 15,0 0-15,0 0 0</inkml:trace>
  <inkml:trace contextRef="#ctx0" brushRef="#br0" timeOffset="65139.82">8213 8170 0,'-22'0'0,"44"0"0,-22 0 31,21 0-15,0 0-16,0-21 0,21 21 0,1 0 15,-1-21-15,0 0 0,1 21 16,20-21-16,-20 0 0,20-1 0,22 1 16,-22 0-16,1 0 0,-1 0 0,1 0 15,-1-22-15,-20 22 0,-1 0 16,0 0-16,-21 0 0,1-22 0,-1 22 15,-21 0-15,0 0 0,0 0 16,0-1-16,0 1 0,-21 0 16,-1 21-1,1 0-15,0 0 0,21 21 0,-21 0 16,0 1-16,0 20 0,21-21 16,0 21-16,-22 1 0,1-1 0,21 22 15,-21-22-15,21 0 0,0 22 0,0-22 16,-21 0-16,21 1 0,-21-1 15,21 0-15,-21-20 0,21-1 0,0 21 16,0-21-16,0 0 0,21-42 47,0 0-47,0 0 16,0 0-16,0 0 0,1-22 15,-1 1-15,0 21 0,21-22 0,-21 1 16,1 0-16,20-1 0,-21 1 0,21 0 15,-20 21-15,-1-1 0,0 1 16,0 21-16,0 0 0,0 0 0,-21 21 16,0 1-16,0-1 0,0 21 15,0 0-15,0-20 0,0 20 16,0 0-16,0-21 0,-21 22 0,21-22 16,0 0-16,0 21 0,0-20 0,0-1 15,0 0-15,21 0 16,1-21-16,-1 0 15,21 0-15,-21 0 0,0 0 0,22 0 16,-22 0-16,21 0 0,1-21 0,-1 0 16,0 0-16,-21-1 0,22 1 15,-1 0-15,-21 0 0,22-21 0,-1-1 16,-21 22-16,0-21 0,0-1 0,-21 1 16,0 21-16,0-21 0,0 20 15,0 1-15,0 0 0,-21 21 16,0 0-16,0 0 0,0 21 0,0 0 15,-22 1-15,22 20 0,0 0 16,0-21-16,21 22 0,0-1 16,0 0-16,0-20 0,0 20 0,0-21 15,0 0-15,0 0 0,21 1 16,-21-1-16,21 0 0,0-21 0,22 0 16,-22 0-16,0 0 0,21 0 0,-21 0 15,1 0-15,-1 0 0,21-21 0,-21 21 16,0-21-16</inkml:trace>
  <inkml:trace contextRef="#ctx0" brushRef="#br0" timeOffset="65744.12">11896 8107 0,'0'0'0,"0"21"16,0 0-1,21-42 1,0 0 0,0 0-16,0 0 15,0-1-15,1 1 0,-1 0 0,0-21 16,21 21-16,-21-22 0,22 22 15,-22-21-15,21-1 0,1 1 0,-22 0 16,21-1-16,-21 1 0,0 0 16,1-22-16,-1 22 0,0 0 0,-21-1 15,0 1-15,0 21 0,0 0 16,0-1-16,0 1 0,-21 21 16,0 21-16,-1 1 0,-20-1 15,21 21-15,0 0 0,0 1 16,-1 20-16,1-20 0,0-1 0,0 21 15,21-20-15,0 20 0,0-20 0,0-1 16,0 0-16,0 1 0,0-22 16,0 21-16,21-21 0,-21 0 0,21 1 15,0-1-15,1-21 0,-1 0 16,0 0-16,0 0 0,0 0 0,0 0 16,1-21-16,-1-1 15,0 1-15</inkml:trace>
  <inkml:trace contextRef="#ctx0" brushRef="#br0" timeOffset="65945">12023 7705 0,'0'0'16,"21"0"-1,0 0 1,21 0-16,-21 0 15,1 0-15,20 0 0,-21 0 0,21 0 16,1 0-16,-1 0 0,0-21 0,1 21 16,-1 0-16,0-22 0,1 22 15</inkml:trace>
  <inkml:trace contextRef="#ctx0" brushRef="#br0" timeOffset="66308.8">12552 7811 0,'0'0'0,"0"21"0,0 0 0,0 0 16,21-21 15,0 0-31,0 0 0,0 0 0,1 0 16,-1-21-16,0 0 0,0 21 0,0-21 16,0 21-16,-21-22 0,22 1 15,-1 0-15,-21 0 16,0 0-16,0 0 0,-21 21 15,-1 0-15,1 0 16,0 0-16,0 0 0,0 21 16,0 0-16,-1 0 0,22 0 0,0 22 15,-21-22-15,21 0 16,0 21-16,0-21 0,0 22 0,0-22 16,0 21-16,0-21 0,0 1 0,0-1 15,21 0-15,1 0 0,-1-21 16,0 21-16,0-21 0,21 0 0,-20 0 15,20 0-15,0 0 0,1 0 0,-22 0 16,21-21-16,0 0 0,1 21 16,-1-21-16</inkml:trace>
  <inkml:trace contextRef="#ctx0" brushRef="#br0" timeOffset="66648.6">13229 7853 0,'0'-42'15,"0"84"-15,0-106 0,0 43 0,-21 0 0,21 0 16,0 0-16,0 0 0,0-1 15,0 1-15,21 0 0,0 21 16,0 0-16,1 0 0,-1 0 0,0 0 16,0 0-16,0 21 0,0 0 15,22 1-15,-22-1 0,0 0 0,0 0 16,0 21-16,-21-20 0,22 20 0,-22-21 16,21 21-16,-21-20 0,0-1 15,0 21-15,0-21 0,0 0 0,0 1 16,-21-1-16,-1-21 15,1 0-15,0-21 32,21-1-32,0 1 0,0 0 0,0 0 15,0 0-15,0 0 0,21-22 16,0 22-16,1 0 0,-1-21 0,-21 20 16,21-20-16,0 21 0,0 0 15,0 0-15,1-1 0,-1 1 0,0 0 16,21 0-16,-21 0 0,1 21 0,20 0 15</inkml:trace>
  <inkml:trace contextRef="#ctx0" brushRef="#br0" timeOffset="67332.78">14076 7557 0,'-21'63'31,"21"-42"-31,0 0 0,0 1 15,0-1-15,0 0 0,0 21 16,0-21-16,0 1 0,0-1 0,0 0 16,0 0-16,-22 0 0,22 0 0,0 1 15,-21-1-15,21 0 0,0 0 16,-21 0-16,0-21 16,0 0 15,21-21-31,0 0 0,0 0 15,0 0-15,0-1 0,0 1 0,0-21 16,0 21-16,21-22 0,0 22 16,0-21-16,0 0 0,1 20 0,-1-20 15,0 0-15,21 21 0,-21-1 0,22-20 16,-22 42-16,21-21 0,1 21 16,-22 0-16,21 21 0,-21 0 0,22 0 15,-22 1-15,0 20 0,0 0 0,0 1 16,0-22-16,-21 21 15,22 0-15,-22-20 0,0 20 0,0-21 0,0 21 16,0-20-16,0-1 0,0 0 16,0 0-16,-22-21 0,22 21 15,-21-21-15,0 0 0,21-21 32,0 0-17,0 0-15,0 0 0,21-1 0,0 1 16,1-21-16,-1 21 0,21-22 0,-21 22 15,22-21-15,-1 21 0,0-22 16,1 1-16,-1 21 0,0 0 0,1 0 16,-22 21-16,21 0 0,-21 0 0,-21 21 15,21 0 1,-21 0-16,0 0 0,0 22 0,0-22 16,0 21-16,0-21 0,-21 0 0,21 22 15,-21-22-15,21 0 0,-21 0 16,0 0-16,21 1 0,0-1 0,0 0 15,-21 0-15,21 0 0,0-42 47,0 0-47,21 21 0,0-21 0</inkml:trace>
  <inkml:trace contextRef="#ctx0" brushRef="#br0" timeOffset="67547.66">15430 7557 0,'0'-22'0,"0"44"32,-21-1-32,0 0 0,21 0 15,-21 21-15,0-20 0,0-1 16,21 21-16,0-21 0,-22 0 0,22 1 16,-21-1-16,21 0 0,0 0 0,0 0 15,0 0-15,0-42 47,0 0-47</inkml:trace>
  <inkml:trace contextRef="#ctx0" brushRef="#br0" timeOffset="67716.56">15240 7430 0,'0'-43'0,"0"86"0,-21-107 0,0 43 16,-1 0-16,22 0 15,-21 21-15,21 21 32,0 0-32,21-21 15,1 0-15,-1 0 16,-21 21-16</inkml:trace>
  <inkml:trace contextRef="#ctx0" brushRef="#br0" timeOffset="69160.81">15938 7578 0,'-63'21'31,"42"0"-31,0 0 0,-1 0 16,22 1-16,0-1 0,0 0 16,-21 0-16,21 0 0,0 0 15,-21 1-15,21-1 0,-21 0 16,21 0-16,0 0 0,-21 0 16,21 1-16,-21-22 15,21-22 16,0 1-31,0 0 16,0 0-16,0 0 0,0 0 0,21-1 16,-21 1-16,21-21 0,0 21 15,0-22-15,0 1 0,1 21 16,20-21-16,-21 20 0,21 1 0,-20 0 16,20 0-16,-21 21 0,21 0 15,-20 0-15,20 0 0,-21 21 0,0 0 16,-21 0-16,0 1 0,21-1 0,-21 21 15,0-21-15,0 22 0,0-22 16,0 0-16,0 21 0,0-21 0,0 1 16,22-1-16,-1 0 0,0 0 15,0-21-15,0 0 0,0 21 16,22-21-16,-22 0 0,21 0 0,1 0 16,-1 0-16,0 0 0,1-21 15,-1 0-15,0 21 0,1-21 16,-1 21-16,-21-21 0,21-1 0,-20 1 15,-1 0-15,0-21 0,0 21 0,0-22 16,-21 22-16,0-21 0,0-1 16,0 1-16,0 0 0,0 21 0,-21-22 15,21 22-15,-21 0 0,0 21 0,-22 0 16,22 0-16,0 0 0,-21 0 16,21 21-16,-22 21 0,1 1 0,21-22 15,-22 21-15,1 1 0,21-1 16,0 0-16,0-21 0,-1 22 0,22-22 15,-21 21-15,21-21 0,0 1 16,0-1-16,0 0 0,21-21 0,1 21 16,-1-21-16,0 0 0,21 0 15,-21 0-15,1 0 0,20 0 0,-21 0 16,21-21-16,-20 0 0,-1 21 0,21-21 16,-21-1-16,0 1 0,1 0 15,-1-21-15,-21 21 0,21-22 0,0 1 16,0 0-16,0 20 0,-21-20 15,0 0-15,22 21 0,-22-1 0,0 1 16,0 42 0,-22 1-1,1 20-15,21-21 0,-21 21 0,0-20 16,21 20-16,0 0 0,-21-21 0,21 22 16,0-22-16,0 0 0,0 0 15,0 0-15,0 1 0,21-1 0,0-21 16,-21 21-16,21-21 0,0 0 0,22 0 15,-22 0-15,21 0 0,-21 0 16,22 0-16,-22-21 0,21 0 0,1 21 16,-22-22-16,21-20 0,-21 21 0,22-21 15,-22 20-15,0-20 16,21-21-16,-21 20 0,1-20 0,-1 20 16,0-20-16,-21 21 0,0-22 0,21 22 15,-21-1-15,0 1 0,0 21 16,0 0-16,0 0 0,0-1 0,-21 22 15,0 22-15,0-1 16,-1 21-16,1 0 0,21 1 16,-21-1-16,0 22 0,0-22 0,0 21 15,-1-20-15,22 20 0,-21-20 16,21-1-16,0 0 0,0-21 0,0 22 16,0-22-16,0 21 0,21-21 0,1 1 15,-1-22-15,0 21 0,0-21 16,21 0-16,1 0 0,-22 0 15,21 0-15,1 0 0,-1 0 0,0 0 16,1-21-16,-1-1 0,0 22 0,-21-21 16,22 0-16,-22 0 0,0 0 15,0-22-15,0 22 0,-21 0 16,0-21-16,0 21 0,0-1 0,0 1 16,0 0-16,-21 21 15,0 0-15,0 0 0,-21 21 0,20 0 16,1 1-16,0 20 0,0-21 15,0 0-15,21 0 0,0 22 16,0-22-16,0 0 0,0 0 0,0 0 16,0 1-16,21-1 15,0-21-15,0 0 0,0 21 0,1-21 16,-1 0-16,0 0 0,21 0 0,-21 0 16,1 0-16,20 0 0,-21-21 0,0 21 15,0-21-15,1-1 0,-1 1 16,0 0-16,0 0 0,-21 0 0,0 0 15,0-22-15,0 22 0,0 0 0</inkml:trace>
  <inkml:trace contextRef="#ctx0" brushRef="#br0" timeOffset="69363.69">17208 7303 0,'-63'21'15,"126"-42"-15,-147 42 0,84 0 16,21-21-16,0 0 16,0 0-16,22 0 0,-1 0 15,0 0-15,1 0 0,-1 0 0,21 0 16,-20 0-16,-1 0 0,0 0 0,1-21 16,-22 21-16,21-21 0</inkml:trace>
  <inkml:trace contextRef="#ctx0" brushRef="#br0" timeOffset="69816.48">19981 7260 0,'0'0'0,"0"-21"0,0 0 16,0 0-16,0 0 0,0-1 0,0 1 15,21 0-15,-21 0 0,0 0 16,22 0-16,-22-1 0,0 1 15,0 0-15,0 42 16,0 0 0,0 1-16,0-1 0,0 21 0,0 0 15,0 22-15,0-22 0,0 1 16,0 20-16,-22-21 0,22 1 16,0-1-16,-21 0 0,0 1 0,0-1 15,21-21-15,-21 22 0,0-22 16,21 0-16,-22 0 0,22 0 15,-21-21-15,21-21 32</inkml:trace>
  <inkml:trace contextRef="#ctx0" brushRef="#br0" timeOffset="70456.12">19727 7493 0,'0'0'0,"-21"-21"0,42 21 47,0 0-47,22 0 0,-1 0 0,-21 0 15,43 0-15,-22 0 0,0-21 16,1 21-16,20 0 0,1-21 0,-22-1 16,22 22-16,-1-21 0,-21 0 0,22 0 15,-22 0-15,1 0 0,-22-1 16,21 1-16,-21-21 0,0 21 0,1-22 15,-22 22-15,21-21 0,-21 21 16,0 0-16,0-1 0,0 1 16,0 0-16,0 0 0,-21 21 31,-1 0-31,22 21 0,-21 0 0,0 22 16,0-22-16,21 21 0,-21 0 0,0 22 15,-1-22-15,1 1 0,21-1 16,-21 0-16,0 1 0,0-1 0,21 0 15,0-21-15,-21 22 0,21-22 0,-22 0 16,22 0-16,0 0 0,-21-21 16,21 22-16,0-44 47,0 1-47,0 0 15,21 0-15,1 0 0,-1 0 0,0-22 16,21 22-16,-21-21 0,22 21 15,20-22-15,-20 1 0,20 0 0,1-1 16,-22 22-16,21 0 0,-20 0 16,-1 0-16,0 21 0,1 0 0,-22 21 15,0 0-15,-21 0 0,0 0 16,0 22-16,0-1 0,0 0 0,-21 1 16,0-22-16,0 21 0,-1-21 0,-20 0 15,21 1-15,0-1 0,21 0 16,-21 0-16,21 0 0,-22-21 15,22 21-15,22-21 32,-1 0-17,0-21-15,0 0 0,0 21 0</inkml:trace>
  <inkml:trace contextRef="#ctx0" brushRef="#br0" timeOffset="70880.56">21294 7324 0,'21'0'63,"0"0"-63,0 0 0,0 0 0,0 0 16,1 0-16,-1 0 0,0 0 0,21 0 15,-21 0-15,1-21 0,20 21 16,-21-22-16,0 1 0,0 0 15,-21 0-15,22 0 0,-22 0 16,0-1-16,0 1 0,0 0 16,-22 21-16,1-21 0,0 21 0,0 0 15,0 0-15,0 0 0,-1 0 16,1 21-16,-21 0 0,21 22 16,0-22-16,-1 21 0,1 0 15,0 1-15,0-1 0,21 0 0,0 1 16,0-22-16,0 21 0,0-21 0,0 1 15,21-1-15,0 0 0,0 0 16,1 0-16,20 0 0,-21-21 0,0 0 16,22 22-16,-22-22 0,0 0 0,21 0 15,-21 0-15,1 0 0,-1 0 16,0 0-16,0-22 0,0 1 0,0 0 16,1 0-16,-1 21 0,-21-21 15,21 0-15,0-1 0</inkml:trace>
  <inkml:trace contextRef="#ctx0" brushRef="#br0" timeOffset="71060.46">21992 7662 0,'0'22'16,"0"-44"-16,0 65 15,0-64 32,-21-1-31</inkml:trace>
  <inkml:trace contextRef="#ctx0" brushRef="#br0" timeOffset="72496.05">4741 9864 0,'0'0'0,"0"-21"0,0-1 16,21 1-16,1 0 0,-22-21 0,21 21 15,-21-1-15,0-20 0,0 21 16,0-21-16,0 20 0,0 1 0,0 0 15,0 0-15,0 0 0,0 0 16,0 63 0,0-21-1,-21 21-15,21 22 0,-22-22 16,1 22-16,21-1 0,0 1 0,-21-1 16,0 22-16,0-22 0,0 22 0,-1 0 15,1-1-15,0 1 16,0 0-16,0-1 0,0 1 0,-1 0 15,1-22-15,0 22 0,21-22 0,0 1 16,-21-1-16,21-20 0,0 20 16,0-20-16,0-22 0,0 21 0,0-21 15,0 0-15,21-42 16,0 0-16,-21 0 16,0-21-16,21-1 0,1 1 15,-1 0-15</inkml:trace>
  <inkml:trace contextRef="#ctx0" brushRef="#br0" timeOffset="72849.86">4593 9800 0,'-21'-42'0,"42"84"0,-63-126 16,42 41-16,-21 22 0,21-21 0,0 21 15,-22-1-15,22-20 0,0 21 0,0 0 16,0 0-16,22-1 15,-1 1-15,21 21 0,-21-21 0,22 21 16,-22-21-16,21 21 0,0 0 0,1 0 16,-1 0-16,-21 21 0,22 0 15,-22 22-15,0-22 0,0 21 16,-21 0-16,0 22 0,0-22 0,0 1 16,0-1-16,-21 0 0,0 1 15,0-1-15,-1-21 0,-20 0 0,21 22 16,-21-22-16,20-21 0,1 21 15,0-21-15,21 21 16,-21-21-16,21-21 31,21 21-31,-21-21 0,21 0 16,0 21-16,1-22 0,-1 1 0</inkml:trace>
  <inkml:trace contextRef="#ctx0" brushRef="#br0" timeOffset="73252.63">5165 9716 0,'0'0'15,"0"-22"-15,0 1 0,0 0 16,0 0-16,0 0 0,0 0 16,0-1-16,0 1 15,0 0-15,21 21 16,0 0-16,0 0 0,0 0 15,0 0-15,1 21 0,-1 0 16,0-21-16,0 43 0,0-22 16,0 0-16,1 0 0,-1 22 0,-21-22 15,0 0-15,21 0 0,-21 21 16,0-20-16,0-1 0,0 0 16,0 0-16,-21-21 15,0 0 1,21-21-16,0 0 15,0 0-15,0-1 0,0 1 16,0 0-16,0 0 0,0-21 16,0 20-16,0 1 0,21-21 0,0 0 15,0 20-15,-21 1 0,21-21 0,0 21 16,1 0-16,-1-1 16,21 1-16,-21 21 0,0-21 0,1 21 15,20 0-15,-21 0 0,0 0 0</inkml:trace>
  <inkml:trace contextRef="#ctx0" brushRef="#br0" timeOffset="73677.28">6011 9398 0,'0'21'32,"-21"-21"-17,21 21-15,0 1 0,-21-1 0,21 0 16,-21 0-16,0 21 0,21-20 15,0 20-15,0 0 0,-22-21 16,22 22-16,-21-22 0,21 21 0,0-21 16,0 22-16,0-22 0,0 0 0,0 0 15,21-21-15,1 21 0,-1 1 16,0-22-16,0 0 0,0 0 0,22 0 16,-22 0-16,21 0 0,-21-22 0,0 1 15,22 21-15,-22-21 0,0 0 16,0 0-16,22 0 0,-22-1 15,0-20-15,-21 21 0,0-21 0,21-1 0,-21 22 16,0-21-16,0-1 16,0 1-16,-21 21 0,0-21 0,0 20 15,-1 1-15,-20 0 0,21 21 0,-21 0 16,20 0-16,-20 0 0,21 0 16,-21 0-16,-1 0 0,1 0 0,21 21 15,-22 0-15,22 1 0,0-1 0,0 0 16,0 0-16,0 0 0,21 0 15,0 1-15,0-1 0,0 0 0,0 0 16,21-21-16,0 0 0,0 0 0</inkml:trace>
  <inkml:trace contextRef="#ctx0" brushRef="#br0" timeOffset="74556.62">7027 9377 0,'0'0'0,"0"-21"0,0 0 32,0 42-1,0 0-31,0 0 15,-21 0-15,21 0 0,-21 1 0,21 20 16,0 0-16,-21 1 0,21-1 0,0 0 16,0 22-16,0-1 0,-21-20 15,21 20-15,-22 1 0,1-22 0,0 21 16,21 1-16,-21-1 0,0 1 0,0-1 16,-1 1-16,22-1 0,-21-20 15,0 20-15,21-20 0,-21-1 16,21 0-16,0-21 0,0 1 0,0-1 15,0 0-15,-21 0 0,21-42 47,0 0-47,0 0 16,0-1 0,0 1-16,0 0 15,0 0 1,0 0-16,0 0 15,0-1-15,0 1 16,0 0-16,0 0 0,0 0 16</inkml:trace>
  <inkml:trace contextRef="#ctx0" brushRef="#br0" timeOffset="75492.41">6921 9483 0,'22'0'0,"-44"0"16,44-21-16,-1 21 0,-21-22 0,0 1 15,0 0-15,0 0 16,0 0-16,0 0 0,-21-1 16,-1 22-16,1-21 0,0 0 15,0 21-15,0 0 0,0 0 16,-1 0-16,-20 21 0,21 0 0,0-21 16,-22 22-16,22-1 0,0 21 15,0-21-15,0 0 0,0 22 16,-1-22-16,1 0 0,21 21 0,-21-20 15,21-1-15,0 0 0,0 0 16,0 0-16,0 0 0,21-21 16,0 0-16,1 0 0,-1 0 15,21 0-15,-21 0 0,0-21 16,22 21-16,-22-21 0,0 0 0,21 0 16,-20 0-16,20-1 0,-21 1 0,0 0 15,0 0-15,1 21 0,-1-21 16,-21 0-16,21-1 0,0 22 15,-21 22 17,0-1-17,-21 0-15,21 21 0,0 1 0,0-22 16,0 21-16,-21 0 0,21 1 16,0 20-16,0-20 0,0-1 0,0 0 15,0 22-15,0-22 0,0 0 0,0 22 16,0-22-16,0 22 0,0-1 15,0-20-15,0 20 0,0 1 0,0-1 16,0-21-16,0 22 0,0-1 0,0-20 16,0 20-16,0-20 0,0 20 15,0-21-15,0 1 0,0 20 0,0-20 16,0 20-16,0-21 0,0 1 16,0-1-16,0 0 0,0-20 0,0 20 15,0-21-15,0 0 0,0 0 16,0 1-16,0-1 0,-21-21 15,-1 0 1,1-21-16,21-1 0,-21 1 0,0 0 16,0-21-16,0 21 0,-1-22 15,1-20-15,21 20 0,0-20 0,-21 21 16,21-22-16,0 1 0,0-22 0,0 21 16,0 1-16,21-22 0,0 22 15,1-22-15,-1 22 0,21-1 16,-21 1-16,22 20 0,-22 1 0,21-22 15,0 22-15,-20 21 0,20-21 0,-21-1 16,21 22-16,-20-21 0,-1 21 16,0-1-16,0 1 0,0 0 0,-21 0 15,0 0-15,0 0 0,0-1 16,0 1 0,0 0-16,0 0 15</inkml:trace>
  <inkml:trace contextRef="#ctx0" brushRef="#br0" timeOffset="75968.19">7620 9356 0,'0'0'0,"21"-21"15,0-1-15,-21 1 16,21 0-16,1 0 0,-1 0 15,0 0-15,0 21 0,0-22 16,0 22-16,1-21 0,-1 21 16,0 0-16,0 0 0,21 0 15,-20 0-15,-1 21 0,0 1 0,0-1 16,0 0-16,0 0 0,1 0 16,-1 0-16,-21 1 0,0 20 15,0-21-15,0 0 0,0 0 0,0 1 16,0-1-16,-21 0 0,-1 0 0,1 0 15,21 0 1,-21-21-16,21-21 16,0 0-1,0 0-15,21 0 0,-21 0 16,21-1-16,-21 1 0,22 0 0,-1 0 16,-21 0-16,21 0 15,0-1-15,0 1 0,-21 0 0,21 0 0,1 0 16,-22 0-16,21 21 15,-21-22-15,21 22 16,0 0 0,0 0-1,0 22 1,1-1-16</inkml:trace>
  <inkml:trace contextRef="#ctx0" brushRef="#br0" timeOffset="77135.52">8699 9313 0,'0'0'0,"22"0"0,-1-21 16,-21 0-16,21 21 15,-21-21-15,21 21 0,-21-21 0,0 0 16,0-1-16,0 1 0,0 0 16,-21 0-16,0 21 15,21-21-15,-21 0 0,-1 21 0,1-22 16,0 22-16,0 0 15,0 0-15,0 0 0,-1 0 16,1 22-16,0-1 0,0 0 0,0 0 16,0 21-16,-1-20 0,1 20 15,0-21-15,0 21 0,0-20 16,0-1-16,-1 21 0,22-21 0,0 22 16,0-22-16,0 0 0,0 0 15,0 0-15,22 0 0,-1-21 16,0 0-16,21 0 0,-21 0 0,1 0 15,-1 0-15,21-21 0,-21 21 16,22-21-16,-22 0 0,21 0 0,-21 0 16,22 21-16,-22-22 0,0 1 0,0 0 15,21-21-15,-20 21 0,-22-1 16,21 1-16,-21 0 0,21 0 0,-21 0 16,0 0-16,0-1 0,0 1 15,0 42 16,0 1-31,0-1 0,0 0 16,0 0-16,-21 0 0,21 0 16,0 1-16,0-1 0,0 0 0,0 0 15,0 0-15,21-21 0,0 21 0,0-21 16,0 0-16,1 0 16,20 0-16,-21 0 0,0 0 0,22 0 15,-22 0-15,21-21 0,-21 0 0,22 21 16,-22-21-16,0 0 0,0 0 15,0-1-15,0 1 0,1 0 16,-1 0-16,-21 0 0,0 0 0,0-1 16,0 1-16,0 0 0,0 0 15,0 42 1,0 0 0,0 0-16,0 1 0,0-1 15,0 0-15,-21 0 0,21 0 0,-22 0 16,22 1-16,-21-1 0,21 0 0,0 0 15,0 0-15,-21 0 0,21 1 16,-21-22-16,21 21 16,0-42 15,0-1-15,0 1-16,0 0 0,21 0 15,-21 0-15,21 0 0,-21-1 16,21 1-16,1-21 0,-1 21 0,-21 0 15,21-1-15,0 1 0,0 0 0,0 21 16,1 0-16,-1-21 0,0 21 16,0 0-16,0 0 0,0 21 0,1 0 15,-1 0-15,0 1 0,0-1 0,0 0 16,0 0-16,-21 21 0,0-20 16,0-1-16,0 0 0,0 0 15,0 0-15,0 0 0,0 1 0,-21-22 31,0 0-15,21-22 0,0 1-1,0 0-15,21 0 0,0 0 16,1 0-16,-1-22 0,21 22 16,-21-21-16,22 21 0,-1-22 0,-21 1 15,21 21-15,1 0 0,-1-1 16,-21 1-16,22 21 0,-22 0 0,0 0 0,0 0 15,0 21-15,-21 1 0,0 20 16,0-21-16,0 0 0,0 22 0,0-22 16,0 21-16,0-21 0,0 22 15,0-22-15,-21 0 0,0 0 16,0 0-16,21 0 0,-21 1 0,21-1 16,-22 0-16,1 0 0</inkml:trace>
  <inkml:trace contextRef="#ctx0" brushRef="#br0" timeOffset="77952.8">12509 9292 0,'-21'0'15,"42"0"-15,-42-21 16,42 0 15,1 0-31,-1 21 16,0-21-16,0 21 16,0-22-16,-21 1 0,21 21 15,-21-21-15,0 0 0,22 0 16,-22 0-16,0-1 0,0 1 15,0 0-15,0 0 0,0 0 16,-22 0-16,1-1 0,0 1 16,0 21-16,0 0 0,-22 0 0,1 0 15,21 0-15,-21 0 0,-1 21 16,1-21-16,0 43 0,20-22 0,-20 0 16,0 21-16,21 1 0,-22-1 0,22 0 15,0-20-15,21 20 0,0 0 16,-21 1-16,21-22 0,0 21 0,0-21 15,0 0-15,21 1 0,-21-1 0,42 0 16,-21-21-16,1 0 0,20 0 16,-21 0-16,21 0 0,1 0 0,-1 0 15,0-21-15,1 21 0,-22-21 16,21-1-16,1 1 0,-22 0 16,21 0-16,-21 0 0,0 0 0,1-1 15,-1 1-15,-21-21 0,0 21 0,21-22 16,-21 22-16,0-21 0,0 21 15,0-22-15,0 22 0,0 0 0,0 0 16,0 42 0,-21 21-1,21-20-15,0 20 0,0-21 0,-21 21 16,21-20-16,0 20 0,0-21 16,0 21-16,0-20 0,0 20 0,0-21 15,0 0-15,0 0 0,0 1 16,21-1-16,-21 0 15,21-21-15,0 0 0,0 0 0,0 0 16,1 0-16,-1 0 0,0 0 0,0 0 16,0 0-16,22-21 0,-22 0 15,21-1-15,-21 1 0</inkml:trace>
  <inkml:trace contextRef="#ctx0" brushRef="#br0" timeOffset="78516.49">13441 8784 0,'0'0'0,"21"-42"15,-21 21-15,21 0 0,-21-1 0,0 1 16,0 0-16,0 42 31,0 22-31,0-22 16,-21 21-16,21 0 0,-21 1 0,21-1 16,-21 22-16,21-22 0,-22 0 0,1 22 15,21-22-15,-21 0 0,0 1 16,21-1-16,0-21 0,-21 22 0,0-22 15,21 21-15,0-21 0,0 0 0,0 1 16,0-1 0,0-42-1,0-1 1,21 1 0,-21 0-16,21 0 0,-21 0 0,21-22 15,0 22-15,0 0 0,-21-21 0,22 21 16,-1-22-16,0 22 0,0-21 15,0 21-15,22-22 0,-22 22 0,0 0 16,0 21-16,21-21 0,-20 21 0,-1 0 16,21 0-16,-21 0 0,0 21 15,22 0-15,-22 0 0,0 0 0,0 1 16,0-1-16,1 21 0,-22-21 16,0 0-16,0 1 0,0-1 0,0 0 15,0 0-15,-43 0 0,22 0 0,0 1 16,-21-1-16,20-21 0,-20 21 15,0-21-15,21 0 0,-22 21 16,1-21-16,21 0 0,-22 0 0,22 0 16,0 0-16,-21 0 0,21 0 15,-1 0-15,44 0 47,-1 0-47,0 0 16,0-21-16,21 21 0</inkml:trace>
  <inkml:trace contextRef="#ctx0" brushRef="#br0" timeOffset="79789.56">14182 9377 0,'-43'0'16,"64"-21"31,1 21-47,-1-21 0,0-1 0,0 22 16,21-21-16,-20-21 15,20 21-15,0 0 0,1-22 0,-1 1 16,-21 0-16,21-1 0,1 1 0,-22 0 15,0-1-15,0 1 0,-21 0 16,0-1-16,0 22 0,0 0 0,-21 21 16,0 0-1,-21 0-15,20 0 0,-20 0 0,21 21 16,0 0-16,0 0 0,-1 1 0,1-1 16,21 0-16,0 0 15,0 0-15,0 0 0,21 1 0,1-1 16,-1 0-16,0 0 0,0 0 15,0 0-15,0 1 0,1-1 16,-1 0-16,0 0 0,-21 0 0,0 0 16,21 1-16,-21-1 0,0 0 0,0 0 15,0 0-15,0 0 16,0 1-16,21-22 16,0 0-1,1 0 1,-1 0-16,0-22 0,0 1 15,0 21-15,0-21 0,1 0 16,-1 0-16,0 0 0,0-1 16,-21 1-16,21 0 0,0-21 0,1 21 15,-22-22-15,0 22 0,21 0 0,0 0 16,-21 0-16,0-1 0,0 1 16,0 42 15,0 1-31,0-1 15,0 21-15,0-21 0,0 0 0,-21 1 16,21 20-16,0-21 0,-21 0 16,21 0-16,0 22 0,0-22 0,0 0 15,0 0-15,0 0 0,0 1 16,0-1 0,21-21-16,0 0 0,0 0 15,0 0-15,22 0 0,-22 0 0,21-21 16,-21 21-16,22-22 0,-22 1 15,0 0-15,21 0 0,-21 0 0,22 0 16,-22-1-16,0-20 0,0 0 0,0 21 16,-21-22-16,22 22 0,-22-21 15,21 21-15,-21-1 0,0 1 0,-21 42 32,-1 1-17,1-1-15,0 0 0,21 21 16,-21-21-16,21 1 0,-21 20 15,21-21-15,-21 0 0,21 0 0,0 1 16,0-1-16,0 0 0,0 0 0,21 0 16,21-21-16,-21 21 0,0-21 15,22 0-15,-22 0 0,21 0 0,1 0 16,-22 0-16,21 0 0,0 0 0,1-21 16,-22 0-16,21 21 0,-21-21 15,22 0-15,-22 0 0,0-1 0,0 1 16,0-21-16,1 21 0,-22-22 15,21 22-15,-21-21 0,0 21 0,0-22 16,0 22-16,0 0 0,0 0 16,0 0-16,0 42 15,-21 0-15,-1 0 16,22 22-16,-21-1 0,0 0 0,21 1 16,-21 20-16,0-21 0,0 22 15,21-22-15,-22 22 0,1-1 0,0 1 16,0-1-16,21 1 0,-21-1 0,21 1 15,-21-1-15,21 1 0,-22-1 16,22 1-16,0-1 0,0 1 0,-21-1 16,21-20-16,-21 20 0,21 1 15,0-22-15,0 0 0,0 1 0,-21-1 16,21 0-16,-21-21 0,21 1 16,0-1-16,0-42 31,0-22-31,21 22 0,0-21 15,0-1-15,0 1 0,1-21 0,-1 20 16</inkml:trace>
  <inkml:trace contextRef="#ctx0" brushRef="#br0" timeOffset="80085.02">15811 9335 0,'0'-64'16,"0"128"-16,0-170 0,22 42 0,-22 22 15,21 0-15,-21-1 0,21 1 0,0 21 16,0 0-16,0-1 0,1 1 15,20 0-15,-21 21 0,21 0 16,1 0-16,-1 0 0,0 0 0,-20 21 16,20 22-16,-21-22 0,0 0 0,-21 21 15,0-21-15,0 22 0,0-22 16,-21 21-16,-21-21 0,21 1 0,-22-1 16,1 0-16,0 0 0,-1 0 0,1-21 15,21 21-15,-22-21 0,22 0 16,-21 0-16,21 0 0,0 0 15,21-21 17,21 0-32,0 0 0,0 0 15,0 0-15,22-1 0,-1-20 16</inkml:trace>
  <inkml:trace contextRef="#ctx0" brushRef="#br0" timeOffset="80336.89">16743 8573 0,'0'0'0,"0"-22"0,0 1 16,-21 21 15,-1 21-31,1 1 0,21-1 16,-21 21-16,0-21 0,0 43 16,0-22-16,21 0 0,-22 22 0,1-22 15,0 22-15,0-22 0,21 0 0,-21 1 16,0-22-16,21 21 0,-22-21 15,22 1-15,0 20 0,0-21 16,0 0-16,22-21 0,-1 0 16,0 0-16,21 0 0,-21 0 15,22 0-15,-1-21 0,0 0 0,1 0 16</inkml:trace>
  <inkml:trace contextRef="#ctx0" brushRef="#br0" timeOffset="81128.48">17166 8530 0,'0'-21'0,"0"42"0,0-63 0,0 21 16,0 0-16,0-1 15,-21 22 1,0 22-16,0-1 0,-1 0 0,22 0 16,-21 0-16,0 22 0,0-1 15,21 0-15,-21 1 0,0-1 0,21 0 16,-22 22-16,1-22 0,21 0 15,-21 1-15,21-1 0,0 0 16,0 1-16,0-22 0,0 0 0,0 21 16,0-20-16,0-1 0,21-21 15,0 0-15,1 0 0,-1 0 16,0 0-16,0 0 0,21 0 0,-20 0 16,-1-21-16,0-1 0,21 1 0,-21 21 15,1-42-15,-1 21 0,-21 0 16,21-1-16,-21 1 0,0 0 0,21 0 15,-21 0-15,0 0 16,-21 21 0,21 21-16,-21 0 0,0 0 15,21 0-15,0 0 0,0 1 16,0-1-16,0 0 0,0 0 16,0 0-16,0 0 0,0 1 0,21-1 15,0-21 1,0 0-16,21 0 0,-20 0 0,-1 0 15,21 0-15,0 0 0,1 0 0,-22-21 16,21 21-16,-21-22 0,22 1 16,-22 0-16,0 0 0,0 0 15,0 0-15,-21-22 0,0 22 0,22-21 0,-22 21 16,21-1-16,-21 1 0,0 0 16,0 0-16,0 0 0,0 42 31,-21 0-16,-1 21-15,1-20 0,21 20 0,-21-21 16,0 21-16,0 1 0,0-1 16,-1 22-16,1-22 0,0 0 0,0 22 15,0-22-15,0 22 0,-1-1 0,1 1 16,0 20-16,0-20 0,0-1 16,21 22-16,-21-22 0,-1 1 0,22-1 15,-21 22-15,21-21 0,-21-1 0,0 1 16,21 20-16,-21-20 0,21-22 15,-21 22-15,21-22 0,0 0 16,-22 1-16,1-1 0,0-21 0,0 21 16,0-42-16,21 22 15,-21-22-15,21-22 16,0 1-16,0 0 16,0 0-16,0 0 0,0 0 0,0-22 15,21 1-15,0 21 0,0-43 0</inkml:trace>
  <inkml:trace contextRef="#ctx0" brushRef="#br0" timeOffset="81413.35">16129 8763 0,'0'0'0,"21"0"16,0 0-1,22 0-15,-22 0 0,21 0 0,0 0 16,1 0-16,-1 0 0,22 0 16,-22 0-16,0 0 0,1 0 0,-1 0 15,0 0-15,-21 0 0,22 0 0,-22 0 16,0 0-16,0 0 15,0 0-15</inkml:trace>
  <inkml:trace contextRef="#ctx0" brushRef="#br0" timeOffset="84911.87">19325 9144 0,'0'0'0,"42"0"16,-20 0-16,-1-21 15,0 21-15,21-21 0,-21 0 0,22-1 16,-1 1-16,0 0 0,1 0 0,-1 0 15,-21-22-15,22 1 0,-22 21 16,21-21-16,-21-1 0,0 1 0,1 0 16,-1-1-16,-21 1 0,0 21 15,0-22-15,0 1 0,0 21 0,0 0 16,0 0-16,0-1 0,0 1 0,-21 42 31,-1 1-31,22-1 0,-21 0 16,0 0-16,0 21 0,21 1 15,-21-1-15,0 0 0,-1 1 16,1-1-16,0 22 0,0-22 0,0 0 16,21 1-16,-21-22 0,-1 21 0,22-21 15,0 0-15,0 1 0,0-1 16,22-21 15,-1 0-31,-21-21 0,21-1 0,0 22 16,0-21-16,0-21 0,1 21 0,-1 0 15,21-22-15,-21 22 16,0-21-16,1 21 0,-1-22 0,0 22 16,0 0-16,0 0 0,0 0 0,1 21 31,-22 21-31,0 0 0,0 0 16,0 21-16,0-20 0,0-1 15,0 21-15,0-21 0,0 22 0,0-22 16,0 0-16,21 21 0,0-21 0,-21 1 15,21-1-15,21-21 0,-20 21 16,20 0-16,0-21 0,1 0 16,-1 0-16,0 0 0,1 0 0,-1 0 0,21 0 15,-20 0-15,-1 0 16,0-21-16,1 0 0,-1 0 0,-21-1 16,0 1-16,1-21 0,-1 0 0,-21 20 15,21-20-15,-21 0 0,0-1 16,0 1-16,0 0 0,-21-1 0,0 22 15,-1-21-15,1 21 0,-21 0 16,21 21-16,-22 0 0,22 0 0,-21 0 16,21 0-16,-22 0 0,22 0 0,-21 21 15,21 21-15,0-21 0,-22 22 16,22-1-16,0 0 0,21 1 16,0-1-16,-21 0 0,21-21 0,0 22 0,0-22 15,0 21-15,21-21 16,-21 1-16,21-22 0,0 21 0,0 0 15,22-21-15,-22 0 0,0 0 0,21 0 16,-20 0-16,20 0 0,0 0 16,-21-21-16,22 0 0,-1 21 0,-21-22 15,22 1-15,-1-42 0,-21 42 16,0-22-16,0 22 0,1-21 16,-22-22-16,0 22 0,21 21 15,-21 0-15,0-1 0,-21 22 31,-1 22-31,22-1 0,-21 0 16,0 21-16,21-21 16,-21 22-16,21-22 0,0 21 0,0-21 15,0 22-15,0-22 0,0 0 0,0 0 16,0 0-16,21 1 0,0-1 16,0-21-16,1 0 0,-1 0 0,0 0 15,0 0-15,21 0 0,-20 0 0,-1 0 16,21-21-16,-21 21 0,0-22 15,22 1-15,-22 0 0,0 0 0,0-21 16,0 20-16,1-20 0,-22 0 16,21 21-16,0-22 0,-21 1 0,0 21 15,0 0-15,21-1 0,-21 1 0,0 42 47,-21 22-47,21-22 0,-21 0 0,21 21 16,-21 1-16,-1-22 0,22 21 15,0-21-15,0 22 0,0-22 0,-21 0 16,21 0-16,0 0 0,0 1 0,0-1 16,-21-21-16,21 21 0,21-42 47,-21 0-47,21-1 15,1 1-15,-1 0 0,0 0 0,-21 0 16,42-22-16,-21 22 0,1-21 15,-1 0-15,21-1 0,-21 22 16,22-21-16,-22 21 0,21-1 0,-21 22 16,0-21-16,1 21 0,-1 21 15,-21 1 1,0-1-16,0 21 0,0-21 0,0 0 16,0 22-16,21-1 0,0-21 15,-21 0-15,21 22 0,0-22 0,1 0 16,-1 0-16,21 0 0,0 1 15,-20-22-15,20 21 0,0-21 0,1 0 16,-22 0-16,21 0 0,0 0 0,1 0 16,-1 0-16,0 0 0,1 0 15,-1-21-15,-21 21 0,22-22 16,-22 1-16,0-21 0,21 21 0,-42-22 16,21 1-16,-21 0 0,22-1 15,-22 1-15,0 21 0,0-21 0,0-1 16,0 22-16,-22 0 0,1 0 0,0 21 15,0 0-15,0 0 0,-22 0 16,22 0-16,0 0 0,-21 21 0,21 0 16,-1 0-16,1 0 0,0 22 0,0-22 15,0 21-15,0 1 16,21-22-16,0 21 0,0-21 0,0 22 16,0-22-16,0 0 0,0 0 15,0 0-15,21 0 0,0-21 0,-21 22 16,21-22-16,0 0 0,0 0 0,1 0 15,-1 0-15,0-22 16,0 22-16,21-21 0,-20 0 0,-1 0 16,0-21-16,0-1 0,21 22 0,-20-42 15,-1 20-15,0 1 16,0 0-16,43-64 0,-43 63 16,0 1-16,-21 0 0,21-1 15,0 1-15,-21 0 0,0-1 0,0 22 0,0-21 16,0 21-16,0 0 0,-21 42 31,0 0-31,0 0 16,0 0-16,-1 22 0,1-1 15,0 0-15,0 1 0,21-1 0,-21 0 16,0 1-16,21-1 0,-22 0 0,22 1 16,0-1-16,0 0 0,0 1 15,0-1-15,0-21 0,0 0 0,0 22 16,22-22-16,-22 0 0,21-21 0,0 21 15,0-21-15,0 21 16,22-21-16,-22 0 0,0 0 0,21 0 16,-21-21-16,22 0 0,-22 0 15,21 0-15,-21-1 0,22 1 0,-22-21 16,0 0-16,21-1 0,-20 1 0,20 0 16,-21-1-16,21 1 15,-20 0-15,-1-1 0,0 1 0,0 0 16,0-1-16,-21 22 0,21 0 0,-21 0 15,0 0-15,0-1 0,-21 22 16,0 22-16,0-1 16,0 0-16,0 0 15,-1 0-15,1 22 0,0-22 0,0 21 16,21 22-16,-21-22 0,21 0 16,0-21-16,-21 22 0,21-1 15,0-21-15,0 22 0,0-22 0,0 0 16,0 0-16,21 0 0,0 0 15,0 1-15,0-22 0,0 0 0,1 0 16,-1 0-16,21 0 0,-21 0 0,22 0 16,-1 0-16,-21-22 0,21 1 15,-20 0-15,20 0 0,-21 0 0,21 0 16,-20-22-16,-1 22 0,0-21 16,0 21-16,0-1 0,-21 1 15,0 0-15,-21 21 31,0 21-31,21 0 16,-21 22-16,0-22 0,21 0 0,0 0 16,0 22-16,0-22 0,0 0 15,0 0-15,0 0 0,0 0 16,0 1-16,21-22 0,0 0 0,21 0 16,-21 0-16,1 0 0,20 0 15,0 0-15,-21 0 0,22 0 0,-22-22 16,21 1-16,-21 21 0,22-42 15,-22 21-15,0 0 0,0-22 16,0 22-16,22-42 0,-22 41 16,-21-20-16,0 21 15,-21 21 1,0 21-16,-1 0 16,1 0-16,0 22 0,0-22 15,0 0-15,0 21 0,-1-20 0,1 20 16,-21 0-16,42-21 15,0 1-15,0-1 0,21-42 47,0 21-47,0-22 0,1 1 16,-1 0-16,0-21 0,42-1 16,-41 1-16,-1 21 0,21 0 15,-21 0-15,0-1 0,1 1 0,-1 0 16,0 21-16,-21 21 31,0 0-31,0 1 0,0-1 16,0 0-16,0 0 0,0 21 15,0-20-15,0-1 0,0 0 0,21 0 16,0 0-16,0 0 0,1-21 16,-1 22-16,21-22 0,-21 0 0,22 21 15,-1-21-15,0 0 0,1 0 16,-1 0-16,0 0 0,-21-21 0,22 21 15,-1-22-15,-21 1 0,22-21 16,-22 21-16,0 0 0,0-22 0,0 1 16,-21 21-16,0-22 0,0 22 15,0 0-15,0-21 0,0 21 0,0-1 16,-21 22-16,0 0 0,0 0 16,-22 0-16,22 0 0,-21 0 15,21 22-15,-22-1 0,1 0 16,21-21-16,0 21 0,0 0 0,-1 0 15,22 1-15,0-1 0,0 0 0,0 0 16,0 0-16,22-21 16,-1 21-16,0-21 15,0 0-15,0 0 0,0 0 0,22 0 16,-22 0-16,0 0 0,0-21 0,0 0 16,1 21-16,-1-21 0,0 21 15,-21-21-15,21 0 0,-21-1 16,-21 44 15,0-1-31,0 0 0,-1 21 16,1-21-16,-21 22 15,21 20-15,-22-20 0,22 20 0,-21 1 16,21-22-16,0 21 0,-1 1 0,1 21 16,0-22-16,0 22 0,0 84 15,0-84-15,-1-22 0,-20 107 16,21-107-16,-43 106 15,22-20-15,21-86 16,0 1-16,-43 63 0,22-64 16,0-21-16,-1 1 0,-41 20 15,-1-20-15,0-22 16,43-21-16,0 0 16,20 0-16,-20 0 0,21 0 0,21-21 15,0-1 1,0 1-16,0 0 0,0-21 15,21-1-15,0 1 0,0 0 0,1-1 16</inkml:trace>
  <inkml:trace contextRef="#ctx0" brushRef="#br0" timeOffset="85135.74">23664 8424 0,'0'0'0,"-21"-21"0,0 21 16,21-21-16,0 0 31,0 42 16</inkml:trace>
  <inkml:trace contextRef="#ctx0" brushRef="#br0" timeOffset="86023.83">2371 11113 0,'0'-22'0,"0"44"0,0-22 32,0 42-32,-22-21 15,22 21-15,0 22 16,0-22-16,0 22 0,0-1 0,0-20 15,0 20-15,0 1 0,0-22 16,0 0-16,0 22 0,-21-22 0,21 0 16,0 1-16,-21-1 0,21 0 15,0-20-15,0 20 0,0-21 0,0 0 16,0 0-16,0-42 31,0 0-31,-21 0 0,0 0 16,0 0-16,21-1 0,-22 1 15</inkml:trace>
  <inkml:trace contextRef="#ctx0" brushRef="#br0" timeOffset="86643.99">1884 11769 0,'0'0'0,"-21"0"0,-1-21 0,44 21 32,-1 0-17,0 0-15,0 0 0,0 0 16,22-22-16,-22 22 0,21-21 0,0 21 15,1-21-15,20 0 0,-20 0 16,20 0-16,-21-1 0,22 1 0,-1 0 16,-20 0-16,-1-21 0,0 20 15,1-20-15,-1 21 0,-21-21 0,0-1 16,1 22-16,-22-21 0,0-1 16,0 22-16,0 0 0,0 0 15,0 0-15,-22 21 16,1 0-16,0 21 15,21 0-15,-21 0 0,21 22 0,0-1 16,0 0-16,0 1 0,0-1 16,0 0-16,0 1 0,0-1 0,0 0 15,-21 1-15,21-1 0,0 0 16,-21 1-16,21-1 0,-22-21 0,22 21 16,0-20-16,0-1 0,0 0 15,0 0-15,0 0 16,0-42-1,0 0 1,22 0-16,-1-22 0,-21 22 16,21 0-16,0-21 0,-21 21 15,21-22-15,0 22 0,1-21 0,-1-1 16,0 1-16,0 21 0,0 0 0,0 0 16,1-1-16,-1 22 0,0 0 15,0 0-15,0 22 0,0-1 0,-21 0 16,22 0-16,-22 21 0,0-20 15,0-1-15,0 21 0,0-21 16,0 22-16,0-22 0,0 21 0,0-21 16,0 0-16,0 1 0,0-1 15,0 0-15,0 0 0,0 0 0,0 0 16,21-21 31,-21-21-47,0 0 0</inkml:trace>
  <inkml:trace contextRef="#ctx0" brushRef="#br0" timeOffset="86887.85">3408 11536 0,'0'21'31,"0"0"-31,0 0 0,0 1 15,0-1-15,0 0 0,0 0 16,0 0-16,-21 0 0,21 22 0,-22-22 16,22 0-16,-21 0 0,21 0 0,0 1 15,0-1-15,0 0 16,0-42 15,0 0-31,21-1 16,1 1-16</inkml:trace>
  <inkml:trace contextRef="#ctx0" brushRef="#br0" timeOffset="87264.64">3852 11472 0,'0'-21'0,"0"42"0,0-63 16,21 42-16,-21-21 15,-21 21 1,0 0-16,0 21 15,0 0-15,0-21 0,-1 21 16,1 1-16,0-1 0,0 21 16,0-21-16,21 0 0,0 1 0,0-1 15,0 0-15,0 0 16,21-21-16,0 0 16,0 0-16,22 0 0,-22 0 0,0 0 15,0 21-15,21-21 0,-20 0 16,-1 0-16,-21 21 0,21-21 0,-21 22 15,0-1-15,0 0 16,-21 0-16,0-21 16,-1 21-16,1-21 0,0 0 0,0 0 15,0 21-15,0-21 0,-22 0 0,22 0 16,0 0 0,0 0-16,0 0 0,-1 0 0,22-21 15,-21 0-15,21 0 0,-21 0 16</inkml:trace>
  <inkml:trace contextRef="#ctx0" brushRef="#br0" timeOffset="87460.52">3365 11091 0,'0'0'0,"0"-21"0,-21 21 47,21 21-47,-21-21 15,21 22-15</inkml:trace>
  <inkml:trace contextRef="#ctx0" brushRef="#br0" timeOffset="89606.02">5905 11155 0,'0'0'0,"-21"0"0,0 0 0,21-21 47,21 21-47,0-21 15,1-1-15,-1 22 0,0-21 0,21 0 16,-21 0-16,22 0 0,-22 0 0,21 21 15,-21-22-15,1 1 0,-1 0 16,0 0-16,0 0 0,0 0 16,-21-1-16,0 1 0,0 0 15,-21 21-15,0 0 16,0 0-16,-22 0 0,22 0 0,0 21 16,-21 0-16,21 1 0,-22-1 15,22 0-15,0 0 0,0 21 16,0-20-16,-1-1 0,22 21 0,0-21 15,0 22-15,0-22 0,0 21 16,0-21-16,0 0 0,22 1 0,-1-1 16,0-21-16,0 0 0,0 0 0,22 0 15,-22 0-15,21 0 0,-21 0 16,22 0-16,-1-21 0,-21-1 0,21 1 16,-20 21-16,-1-21 0,0 0 0,0 21 15,-21-21-15,-21 21 16,0 0-1,0 0-15,-1 0 0,1 21 16,0 0-16,-21 0 0,21 0 16,-1 22-16,1-22 0,0 21 0,0-21 15,0 22-15,0-1 0,21-21 16,-22 22-16,22-22 0,0 21 0,0-21 16,0 0-16,0 1 0,22-1 0,-1-21 15,0 21-15,0-21 0,0 0 16,0 0-16,1 0 0,-1 0 0,0 0 15,21 0-15,-21-21 0,22 0 0,-1-1 16,0 1-16,-20 0 0,20 0 16,0 0-16,1-22 0,-1 22 0,0-21 15,-21 21-15,22-22 0,-22 1 16,0 21-16,0-21 0,0 20 16,1-20-16,-22 21 0,0 0 15,0 0-15,0 42 31,0 0-31,0 0 0,0 21 0,0-20 16,0 20-16,0 0 0,0-21 0,0 22 16,0-22-16,0 21 0,0-21 15,0 1-15,0-1 0,21 0 0,0 0 16,-21 0-16,0 0 0,21-21 0,0 0 16,0 0-16,1 0 15,-1 0-15,0 0 16,0-21-16,0 0 0,0 21 0,1-21 15,-1 0-15,0-22 0,0 22 16,0 0-16,0-21 0,1 21 0,-1-22 16,0 1-16,0 0 0,0 20 0,0 1 15,-21-21-15,0 21 0,22 21 16,-22-21-16,0 42 31,0 0-31,0 0 16,0 0-16,0 22 0,-22-22 0,22 21 15,0-21-15,0 22 0,0-22 16,0 0-16,0 21 0,0-21 0,0 1 16,0-1-16,0 0 0,22 0 15,-1 0-15,0 0 0,0-21 0,21 0 16,-20 0-16,20 0 0,-21 0 0,21 0 16,1 0-16,-1 0 0,0 0 15,1-21-15,-1 0 0,0 0 0,1 0 16,20 0-16,-42-1 0,22 1 15,-1-21-15,-21 21 0,0-22 0,1 22 16,-22-21-16,0 21 0,0-22 0,0 22 16,0-21-16,0 21 0,-22 0 0,1 21 15,0-22-15,0 22 0,0 0 16,0 0-16,-1 0 0,1 22 16,0-22-16,0 21 0,0 21 0,21-21 15,-21 22-15,21-22 0,0 21 16,0 0-16,0-20 0,0 20 0,0 0 15,0-21-15,0 1 0,42-1 0,-21 21 16,0-42-16,0 21 0,22 0 16,-22-21-16,21 0 0,1 0 0,-1 0 15,0 0-15,1 0 0,20 0 0,-21-21 16,1 0-16,-1 0 0,0 0 16,1 0-16,-22-1 0,21 1 0,-21-21 15,22 21-15,-22-22 0,0 22 16,-21-21-16,0 0 0,21 20 15,-21-20-15,0 21 0,0 0 0,0 0 16,0-1-16,0 1 0,-21 21 16,0 21-1,21 1-15,-21-1 0,21 21 0,-21-21 16,21 22-16,0-1 0,-22-21 0,22 21 16,-21-20-16,21 20 0,-21-21 15,21 0-15,-21 22 0,21-22 0,0 0 16,0 0-16,-21-21 15,21-21 17,21 21-32,-21-21 0,21 0 15,0-22-15,0 22 0,1 0 0,-1-21 16,0-1-16,21 1 0,-21 0 16,22-1-16,-22 1 0,21 0 15,-21 20-15,22-20 0,-22 21 0,21 0 16,-21 21-16,1 0 0,-1 0 15,-21 21-15,0 0 0,0 21 16,0-20-16,0 20 0,21-21 0,-21 21 16,0-20-16,0 20 0,0 0 15,0-21-15,21 1 0,-21 20 0,21-21 16,-21 0-16,21 0 0,1-21 16,-1 22-16,0-1 0,0-21 15,0 0-15,22 0 0,-22 0 0,0 0 16,21 0-16,-21 0 0,22-21 0,-22-1 15,0 1-15,0 0 0,0 0 16,1 0-16,-1-22 0,-21 22 0,21-21 16,0 0-16,-21-1 0,21 1 0,0 0 15,-21-1-15,22 1 0,-1 0 16,-21-22-16,21 22 0,0-1 0,-21 1 16,0 0-16,0-1 0,21 1 15,-21 21-15,0 0 0,0 0 0,0-1 16,0 1-16,0 42 15,0 1-15,0-1 16,-21 0-16,21 21 0,0 1 16,-21-1-16,21 0 0,-21 1 0,21-1 15,-21 21-15,21-20 0,0-1 0,0 0 16,0 22-16,0-22 0,0 1 16,0-1-16,0 0 0,0 1 0,0-22 15,0 0-15,0 0 0,0 0 0,21 0 16,0 1-16,0-1 0,0-21 15,0 0-15,1 0 16,-1 0-16,0 0 0,0 0 0,0-21 16,0 21-16,1-22 0,-1 22 0,0-21 15,-21 0-15,21 0 0,0 0 16,0 0-16,-21-22 0,22 22 0,-22 0 16,0-21-16</inkml:trace>
  <inkml:trace contextRef="#ctx0" brushRef="#br0" timeOffset="89848.27">9461 10880 0,'0'21'16,"43"-21"-1,-22 0-15,0 0 16,21 0-16,-20 0 0,20 0 0,0 0 15,1 0-15,20-21 0,-21 21 0,1 0 16,-1-21-16,0 21 0,-20 0 16,20 0-16,-21 0 0,0-22 0,-21 1 31</inkml:trace>
  <inkml:trace contextRef="#ctx0" brushRef="#br0" timeOffset="91056.38">11409 10372 0,'0'0'15,"21"0"1,-21 21 0,-21-21-1,0 0 1,-1 0-16,1 0 0,0 0 15,0-21 1,0 21-16,21-21 16,0-1-16,0 1 0,0 0 15,21 0-15,0 21 0,0-21 16,0 21-16,1-21 16,-1 21-16,0 0 0,0 0 15,-21 21 1,0 0-16,0 0 0,0 0 0,0 0 15,0 1-15,0 20 0,0-21 16,-21 0-16,0 22 0,-22-22 0,22 0 16,0 0-16,0 0 0,0 0 15,0 1-15,-1-1 0,1-21 16,21-21 15,0-1-31,0 1 0,0 0 0,0 0 16,0 0-16,0 0 0,21-1 15,1-20-15,-1 21 0,0-21 16,-21 20-16,21 1 0,0 0 0,0 0 16,1 21-16,-1-21 0,0 21 0,0 0 15,0 21 1,-21 0-16,0 0 0,0 0 0,0 22 16,0-1-16,0-21 0,0 22 0,-21-1 15,0 0-15,0-21 0,-22 22 16,1-1-16,0-21 0,-1 22 0,1-22 15,0 0-15,-1 0 0,1 0 16,21-21-16,0 21 0,0-21 0</inkml:trace>
  <inkml:trace contextRef="#ctx0" brushRef="#br0" timeOffset="91644.25">11980 10351 0,'0'0'0,"0"21"0,-21-21 0,0 21 16,0-21-16,0 0 0,21 21 15,-22-21-15,1 0 0,0 0 0,0 0 16,0 0-16,0 0 0,21-21 31,0 0-31,0 0 16,21-1-16,-21 1 0,21 21 15,-21-21-15,21 0 0,0 21 0,-21-21 16,21 21-16,1 0 0,-1 0 16,0 0-1,-21 21-15,0 0 16,0 0-16,0 0 15,0 1-15,0-1 0,0 0 0,0 0 16,0 0-16,0 0 0,-21-21 0,0 22 16,-1-22-16,22 21 15,-21-21-15,0-21 32,21-1-32,0 1 15,0 0-15,0 0 0,0 0 0,21 21 16,0-21-16,-21-1 0,22 1 15,-1 0-15,0 21 0,0 0 16,0 0-16,0 21 16,-21 0-16,0 1 15,0 20-15,0-21 0,0 21 0,0 1 16,0-1-16,-21 0 0,0 1 0,0-22 16,-21 21-16,-1 1 0,1-22 15,0 21-15,-1-21 0,1 0 0,-22 1 16,22-1-16,0 0 0,-1-21 0</inkml:trace>
  <inkml:trace contextRef="#ctx0" brushRef="#br0" timeOffset="93196.36">571 2328 0,'0'22'31,"0"-1"-31,22-21 32,-1 0-17,-21-21 1,21 21-16,-21-22 0,0 1 0,21 21 16,-21-21-16,21 0 0,-21 0 15,0 0-15,0-1 16,-21 1-1,0 21-15,0 0 16,0 0-16,-1 0 0,1 0 16,0 21-16,0-21 15,21 22-15,-21-1 0,21 0 16,0 0-16,0 0 16,0 0-16,21-21 15,0 22-15,0-22 0,0 0 0,22 0 16,-22 0-16,0 0 0,0-22 15,0 1-15,1 21 0,-22-21 0,21 0 16,0 0-16,-21 0 16,0-1-16,0 1 15,-21 21 1,0 0-16,-1 0 0,1 0 0,0 0 16,0 0-16,0 21 0,0 1 15,-1-1-15,1 21 0,0-21 16,21 22-16,0-22 0,0 21 0,0 0 15,0 1-15,0-22 0,0 21 16,0-21-16,0 1 0,0-1 0,21 0 16,0-21-16,1 0 0,20 0 15</inkml:trace>
  <inkml:trace contextRef="#ctx0" brushRef="#br0" timeOffset="93744.05">1101 2223 0,'-22'0'16,"44"0"-16,-44 21 0,1 0 16,42-21 15,1 0-16,-1 0-15,0-21 16,0 0-16,-21-1 16,0 1-1,0 0-15,0 0 16,-21 21-16,0 0 16,0 0-16,-1 0 15,22 21-15,0 0 16,0 0-16,0 1 15,0-1-15,0 0 16,22-21 15,-1 0-31,-21-21 16,21 21-16,-21-21 16,0-1-16,0 1 15,0 0-15,0 0 16,-21 21-16,0 0 15,-1 21 1,1 0 0,21 0-16,0 1 0,0 20 0,0-21 15,0 0-15,0 0 16,0 1-16,0-1 0,21 0 0,1 0 0,-22 0 16,42-21-16,-21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1:43:22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889 656 0,'0'-21'16,"0"0"-1,-21 21-15,21-21 31,0 42-15,0 0 0,0 0-16,0 0 0,0 22 15,0-1-15,0 0 0,0 1 0,0-1 16,0 0-16,-21 1 0,21-1 16,0 0-16,0 1 0,0-22 0,0 21 15,-22-21-15,22 1 0,0-1 16,0 0-16,0 0 0,0 0 15,0-42 17,0 0-32,0 0 15,0 0-15,0-22 0,22 22 0,-22-21 16,0-1-16,21 1 0,-21 0 16,21-1-16,-21 1 0,0 21 15,21-21-15,-21 20 0,21 1 0,0 21 16,1 21-1,-1 1 1,-21-1-16,0 21 0,0-21 16,21 0-16,-21 22 0,0-22 0,21 0 15,-21 21-15,21-20 0,-21-1 16,0 21-16,21-21 16,1 0-16,-22 1 0,21-1 15,0-21-15,0 0 16,0 0-16,0 0 0,1 0 15,-1-21-15,0-1 16,-21 1-16,21 0 0,0 0 0,-21-21 16,0-1-16,0 22 0,21-21 15,-21-1-15,0-20 0,0 21 16,0 20-16,0-20 0,0 0 0,0-1 16,0 22-16,0 0 0,0-21 15,0 21-15,0-1 0,-21 22 16,0 0 15,0 22-15,21-1-16,0 0 15</inkml:trace>
  <inkml:trace contextRef="#ctx0" brushRef="#br0" timeOffset="404.95">1524 931 0,'42'0'32,"-42"-21"-32,21 0 15,1 0-15,-1 0 0,0 0 16,-21-1-16,21 1 0,-21 0 15,21 0-15,-21 0 0,0 0 16,0-1-16,0 1 0,0 0 16,-21 21-16,0 0 15,0 0-15,0 0 0,-1 0 16,1 0-16,0 21 0,0 22 16,0-22-16,21 21 0,-21 0 15,21 1-15,-22-1 0,22 0 16,-21 1-16,21-22 0,0 21 0,0 1 15,0-22-15,0 0 0,21 0 16,1 0-16,-1 0 0,21-21 16,-21 0-16,0 0 0,22 0 15,-22 0-15,21 0 0,1-21 16,-1 0-16,-21 0 0,21 0 0</inkml:trace>
  <inkml:trace contextRef="#ctx0" brushRef="#br0" timeOffset="843.7">3133 614 0,'0'0'0,"0"-21"0,0 0 15,0-1-15,0 1 16,0 0-16,-22 0 16,1 21-16,0 0 15,0 0-15,0 0 0,0 0 16,-1 21-16,1 0 0,-21 0 0,21 1 15,-22 20-15,22-21 0,0 21 16,0 1-16,0-1 0,0 0 0,21 1 16,-22-1-16,22 0 0,0-20 15,0 20-15,0-21 0,0 21 0,0-20 16,0-1-16,0 0 0,22-21 16,-1 21-16,0 0 0,0-21 15,21 0-15,-20 0 0,20 0 16,0 0-16,-21 0 0,22-21 0,-1 0 15,0 21-15,1-21 0,20 0 16</inkml:trace>
  <inkml:trace contextRef="#ctx0" brushRef="#br0" timeOffset="1727.71">3577 677 0,'0'-21'0,"0"42"0,0-63 0,-21 21 15,21 0-15,-21 21 16,0 0-16,-1-21 0,1 21 15,0 0-15,0 0 0,0 21 16,-22 0-16,22 0 0,0 0 0,21 0 16,-21 22-16,0-1 0,0-21 15,21 22-15,0-1 0,-22 0 0,22 1 16,-21-22-16,21 21 0,0-21 16,0 0-16,0 1 0,0-1 0,21 0 15,1-21 1,-1 0-16,0 0 0,0 0 0,0-21 15,0 0-15,22-1 0,-22 1 16,21 0-16,-21-21 0,1 21 0,20-22 16,-21 22-16,0-21 15,0-1-15,1 22 0,-22 0 0,0 0 16,0 0-16,21 0 0,-21-1 16,0 44-1,-21-1 1,-1-21-16,22 42 0,-21-21 0,21 0 15,-21 22-15,21-22 0,-21 0 16,21 21-16,0-20 0,0-1 0,0 0 16,0 0-16,0 0 0,0 0 15,21-21-15,0 0 0,0 22 0,1-22 16,-1 0-16,0 0 0,0 0 16,0 0-16,0-22 0,22 1 15,-22 21-15,0-21 0,0 0 16,0 0-16,-21-22 0,0 22 0,22-21 15,-22 21-15,0 0 0,0-22 16,0 22-16,0 0 0,0 0 16,0 42-1,0 0 1,0 0-16,0 0 0,0 1 16,0-1-16,0 21 0,0-21 0,0 0 15,0 1-15,0 20 0,0-21 16,-22 0-16,22 0 0,0 1 15,0-1-15,0 0 16,-21-42 15,21 0-31,0-1 16,0 1-16,0-21 0,0 21 16,0 0-16,0-1 0,0-20 15,21 0-15,1 21 0,-1-22 0,21 22 16,0-21-16,1 21 0,-1-1 15,22 1-15,-22 21 0,21 0 16,-20 0-16,20 0 0,-20 0 0,-1 21 16,0 1-16,1 20 0,-22-21 15,0 0-15,0 22 0,-21-22 16,0 21-16,0-21 0,0 0 0,-21 22 16,0-22-16,0 0 0,-1 0 15,1 0-15,0 1 0,0-22 0,21 21 16,-21-21-16,0 0 15,21-21 1</inkml:trace>
  <inkml:trace contextRef="#ctx0" brushRef="#br0" timeOffset="2540.31">5482 1058 0,'21'0'16,"0"0"-16,1-21 15,20 0-15,-21 0 0,0 21 16,0-21-16,1-22 0,20 22 15,-21 0-15,0 0 0,0-21 0,-21 20 16,0-20-16,22 21 16,-22-21-16,0-1 0,0 22 0,0-21 15,0 21-15,0-1 0,-22 1 16,1 0-16,0 21 0,0 0 16,0 0-16,0 0 15,21 21-15,-22 0 0,22 1 0,0 20 16,-21 0-16,21-21 0,0 22 15,0 20-15,0-20 0,0-1 0,0 0 16,0 1-16,0-1 0,0 0 0,0 1 16,0-1-16,0-21 0,0 0 15,0 0-15,0 1 0,0-1 16,0 0-16,21-21 31,-21-21-31,0 0 16,22 21-16,-22-43 0,21 22 0,-21 0 15,21-21-15,0-1 0,0 22 16,0-42-16,1 20 0,-1 1 0,21 0 16,-21 20-16,22-20 0,-1 21 0,-21 21 15,21 0-15,-20 0 0,20 0 16,-21 0-16,0 21 0,0 0 0,1 0 16,-1 1-16,-21 20 0,0 0 15,0-21-15,0 22 0,0-1 16,0-21-16,0 0 0,0 22 15,0-22-15,0 0 0,0 0 0,0 0 16,-21 1-16,-1-1 16,44-21 15,-1-21-31,-21-1 16,21 1-16,0 0 0</inkml:trace>
  <inkml:trace contextRef="#ctx0" brushRef="#br0" timeOffset="3495.76">6710 741 0,'0'-21'0,"0"42"0,0-63 16,0 20-16,0 1 0,-21 21 15,-1-21-15,-20 21 16,21 0-16,0 0 0,0 0 0,-1 0 15,1 21-15,-21-21 0,21 21 16,0 1-16,-1 20 0,1-21 0,0 21 16,0 1-16,0-1 0,0 0 15,21 1-15,-22-22 0,22 21 0,0 1 16,0-22-16,0 0 0,0 0 16,0 0-16,0 0 0,22 1 15,-1-22-15,0 0 0,0 0 0,0 0 16,0 0-16,22 0 0,-22 0 15,0-22-15,0 22 0,22-21 0,-22 0 16,0 0-16,0-21 0,21 20 16,-20-20-16,-1 21 0,0-21 0,0-1 15,-21 1-15,21 21 0,-21-22 0,21 22 16,-21 0-16,0 42 31,-21 0-31,0 1 16,21-1-16,-21 21 0,0-21 15,21 0-15,0 22 0,-21-22 16,21 0-16,-22 21 0,22-20 0,0-1 16,0 0-16,0 0 0,22 0 15,-1-21-15,0 0 0,-21 21 16,21-21-16,0 0 0,22 0 0,-22 0 16,0 0-16,21-21 0,-21 21 15,1-21-15,20 0 0,-21 0 0,0 0 16,0-22-16,1 22 0,-1 0 15,-21-21-15,0-1 0,21 22 0,-21-21 16,21 21-16,-21-1 16,0 1-16,0 42 31,0 1-31,0-1 0,0 21 16,-21-21-16,21 22 0,-21-22 0,21 21 15,-21-21-15,21 0 0,0 22 16,-22-22-16,22 0 0,-21 0 0,21 0 15,-21 1-15,21-1 16,0-42 31,0-1-47,0 1 16,0 0-16,0-21 0,21 21 15,-21-22-15,21 1 0,1 21 0,-1-22 16,21 1-16,-21 0 0,22 21 15,-22-1-15,21 1 0,0 0 0,-20 21 16,20 0-16,0 0 0,-21 21 16,22 0-16,-22 1 0,21-1 0,-21 21 15,-21-21-15,0 22 0,22-1 16,-22-21-16,0 21 0,0-20 0,0 20 16,-22-21-16,1 0 0,21 0 15,-21 1-15,0-1 0,0-21 0,21 21 16,-21-21-1,42-21 17,0 0-32,0-1 0</inkml:trace>
  <inkml:trace contextRef="#ctx0" brushRef="#br0" timeOffset="4156.39">8107 995 0,'0'0'0,"21"0"0,0 0 16,0 0-16,0-21 15,-21 0-15,22-1 0,-22 1 16,21 0-16,-21 0 0,0 0 15,0 0-15,0-1 0,0 1 0,0 0 16,-21 0-16,-1 0 0,1 0 16,0 21-16,0 0 0,-21 0 0,20 0 15,1 0-15,-21 0 0,0 21 16,20 0-16,-20 0 0,21 21 16,-21 1-16,-1-1 0,22 0 0,0 1 15,0-1-15,0 0 0,21 1 16,0-1-16,0-21 0,0 22 0,0-22 15,0 0-15,0 0 0,21 0 16,0-21-16,0 0 0,0 0 16,22 0-16,-22 0 0,21 0 0,0 0 15,-20 0-15,20-21 0,0 0 16,-21 0-16,22 0 0,-22-1 0,0 1 16,21-21-16,-20 0 0,-1-1 15,0 1-15,0 0 0,0-1 16,-21 1-16,21-22 0,-21 22 0,22 0 15,-22-1-15,21 1 0,-21 21 16,0 0-16,0 0 0,0-1 0,0 1 16,0 42-1,0 1-15,0-1 0,0 0 16,-21 21-16,-1-21 0,22 43 16,-21-22-16,0 1 0,21 20 0,0-21 15,-21 1-15,21-1 0,-21 0 16,21 1-16,0-22 0,0 21 0,0-21 15,0 1-15,0-1 0,0 0 0,0 0 16,21-21 0,0 0-16,0 0 0,0 0 15,1 0-15,-1 0 0,21-21 16,-21 21-16,0-21 0,22 0 0,-1-1 16</inkml:trace>
  <inkml:trace contextRef="#ctx0" brushRef="#br0" timeOffset="4416.24">8911 466 0,'0'0'0,"0"-21"0,0-1 0,-21 22 31,0 22-31,0-1 0,21 0 16,-22 0-16,1 21 0,21 1 0,0-1 15,-21 0-15,0 1 0,21 20 16,0-20-16,-21-1 0,0 21 0,21-20 15,-22-22-15,1 21 0,21 1 16,0-22-16,0 0 0,0 0 0,-21 0 16,21 0-16,0 1 0,21-22 31,0 0-31,1 0 0,20-22 16,-21 1-16</inkml:trace>
  <inkml:trace contextRef="#ctx0" brushRef="#br0" timeOffset="4788.02">8975 953 0,'-22'21'16,"44"-42"-16,-44 63 0,22-21 16,22-21-1,-1 0-15,0 0 0,0 0 16,0 0-16,0 0 0,1-21 15,-1 21-15,0-21 0,0 0 0,0 21 16,0-22-16,1 1 0,-22 0 16,0 0-16,0 0 15,0 0-15,0-1 0,0 1 16,-22 21-16,1 0 0,0 0 16,0 0-16,0 21 0,0-21 0,-22 22 15,22 20-15,0-21 0,0 21 16,0-20-16,-1 20 0,22-21 0,-21 21 15,21-20-15,0 20 0,0-21 16,0 0-16,21 0 0,1 1 16,-1-22-16,21 0 0,-21 0 0,22 0 15,-22 0-15,21 0 0,-21 0 16,22 0-16,-22 0 0,0-22 0,0 1 16,21 0-16</inkml:trace>
  <inkml:trace contextRef="#ctx0" brushRef="#br0" timeOffset="5251.43">10626 762 0,'0'-21'0,"0"42"0,0-63 0,0 21 15,0-1-15,0 1 0,-22 21 32,22 21-17,0 1-15,0-1 0,0 0 16,-21 21-16,21 1 0,-21-1 16,21 0-16,-21 1 0,21-1 0,0 0 15,0 1-15,-21-1 0,21 0 16,-21-21-16,21 1 0,0-1 0,-22 0 15,22 0-15,0 0 0</inkml:trace>
  <inkml:trace contextRef="#ctx0" brushRef="#br0" timeOffset="5864.08">10118 1122 0,'21'0'32,"0"0"-32,0 0 0,43-21 0,-22 21 15,0-21-15,1 21 0,-1-22 16,21 22-16,-20-21 0,20 0 0,1 0 16,-22 0-16,22 0 0,-22-1 0,21 1 15,-20 0-15,-1-21 0,0 21 16,-20-1-16,-1-20 0,0 21 15,0 0-15,-21 0 0,0-1 16,0 1-16,-21 21 16,0 0-16,0 0 15,-1 0-15,22 21 0,-21 1 16,0-1-16,0 21 0,21-21 0,0 22 16,-21-1-16,0 0 0,-1 1 15,22-1-15,-21-21 0,0 21 0,21 1 16,-21-1-16,21-21 0,-21 0 15,21 22-15,0-22 0,-21 0 0,21 0 16,-22-21-16,22 21 0,0-42 63,0 0-63,22 0 0,-1 0 15,0-22-15,0 22 0,21-21 0,-20 21 16,20-22-16,-21 22 0,21-21 15,1 21-15,-1 0 0,0 21 0,-20 0 16,20 0-16,-21 0 0,0 21 16,0-21-16,1 42 0,-1-21 0,0 0 15,-21 1-15,0 20 0,0-21 16,0 0-16,0 22 0,0-22 16,0 0-16,-21 0 0,0 0 0,-1 0 15,1 1-15,0-22 16,21 21-16,0-42 31,21-1-15,0 22-16</inkml:trace>
  <inkml:trace contextRef="#ctx0" brushRef="#br0" timeOffset="6240.42">11472 1122 0,'0'21'0,"21"-21"31,1 0-31,-1 0 0,0 0 16,0 0-16,-21-21 0,21 0 0,0 21 16,1-21-16,-1-1 0,0 22 15,-21-21-15,0 0 0,0 0 0,0 0 16,0 0-16,0-1 15,0 1-15,-21 21 0,0 0 16,-1 0-16,1 0 0,0 21 16,0 1-16,0-1 0,0 21 15,-1-21-15,1 22 0,0-22 0,0 21 16,21-21-16,0 22 0,0-22 16,0 0-16,0 0 0,0 0 0,0 0 15,0 1-15,0-1 0,21-21 0,0 21 16,22-21-16,-22 0 0,0 0 15,21 0-15,1 0 0,-22 0 0,21 0 16,0 0-16,1-21 0,-22 0 16,21-1-16</inkml:trace>
  <inkml:trace contextRef="#ctx0" brushRef="#br0" timeOffset="8427.95">13208 868 0,'0'0'0,"21"0"46,0 0-30,0 0-16,1-21 0,-1 21 16,0 0-16,0 0 0,21-21 15,-20 21-15,-1-22 0,0 22 16,21-21-16,-21 21 0,1-21 0,-22 0 16,21 0-16,-21 0 15,0-1-15,0 1 0,-21 21 16,-1 0-16,1-21 0,-21 21 15,21 0-15,-22 0 0,1 0 0,0 0 16,-1 21-16,1 0 0,0 1 0,21 20 16,-22-21-16,1 21 15,21 1-15,0-22 0,-1 21 0,22 1 0,0-1 16,0-21-16,0 21 0,22-20 16,-1-1-16,21 0 0,-21 0 15,0 0-15,22-21 0,-22 0 0,21 21 16,1-21-16,-22 0 0,21 0 15,-21 0-15,22 0 0,-22 0 0,0 0 16,0 0-16,-21-21 16,0 0-16,-21 21 15,0 0-15,-22 0 16,22 0-16,-21 0 0,21 0 0,-22 0 16,1 21-16,21 0 0,0 1 0,-22-1 15,22 0-15,0 0 0,21 0 16,0 22-16,-21-22 0,21 0 0,0 0 15,0 0-15,0 0 0,21-21 16,0 22-16,22-22 16,-22 0-16,0 0 0,0 0 0,21 0 15,-20 0-15,-1 0 0,21 0 16,-21 0-16,22-22 0,-22 22 0,21-21 16,-21 0-16,0 0 0,22 0 0,-22 0 15,0-1-15,21 1 0,-20-21 16,-1 21-16,21-22 0,-21 22 0,0-21 15,1 21-15,-1 0 16,0-1-16,0 22 0,0 0 16,-21 22-1,0-1-15,0 0 0,0 0 16,0 0-16,0 22 0,0-22 0,0 0 16,0 0-16,0 0 0,0 0 15,0 1-15,0-1 0,0 0 16,-21-21-1,42-21 17,-21 0-17,21-1-15,1 1 16,-1 21-16,0-42 0,-21 21 0,42 0 16,-21-22-16,1 22 0,-1 0 15,0-21-15,0 20 0,0 1 0,-21 0 16,21 0-16,-21 42 15,0 0 1,0 0-16,0 1 0,0-1 0,0 0 16,0 21-16,-21-21 0,21 22 15,0-22-15,0 0 0,0 0 0,0 0 16,0 1-16,0-1 0,21 0 16,1-21-16,-1 0 15,0 21-15,0-21 0,21 0 16,-20 0-16,-1 0 0,0 0 15,0-21-15,0 21 0,22-21 0,-22 21 16,0-21-16,0-1 0,0 1 0,0 0 16,1-21-16,-1 21 0,0-22 15,0 22-15,0-21 0,0-1 0,1 22 16,-22-21-16,21 21 0,0-22 16,0 22-16,-21 42 31,0 1-31,0-1 15,0 0-15,0 0 0,0 0 16,0 0-16,0 1 16,0-1-1,0-42 17,0-1-32,0 1 15,0 0-15,0 0 16,0 0-16,0 0 15,0-1-15,0 1 0,0 0 16,-21 21-16,0 0 16,0 0-16,21 21 0,-22 0 15,1 1-15,0-1 0,0 21 16,0-21-16,21 22 0,-21-22 16,21 21-16,-22 0 0,22-20 0,0-1 15,0 21-15,0-21 0,0 0 16,0 1-16,0-1 0,22 0 0,-1-21 15,0 21-15,0-21 0,21 0 0,-20 0 16,-1 0-16,21 0 0,-21 0 16,22 0-16,-1 0 0,0-21 0,-21 0 15,22 0-15,-1 21 0,-21-43 16,22 22-16,-22 0 0,0-21 16,0 20-16,0-20 0,0 21 0,-21-21 0,0 20 15,0 1-15,0 0 0,0 0 16,0 0-16,-21 42 31,0 0-31,0 0 0,0 0 0,21 1 16,-21 20-16,21-21 0,-22 0 15,22 22-15,0-22 0,0 0 0,0 21 16,0-21-16,0 1 0,0-1 0,22 0 16,-1 0-16,21-21 15,-21 0-15,0 21 0,22-21 0,-22 0 16,21 0-16,1 0 0,-1 0 0,0 0 15,-21-21-15,22 0 0,-1 21 16,-21-21-16,0 0 0,22-1 16,-22 1-16,0 0 0,-21-21 15,21 21-15,-21-22 0,21 22 0,-21 0 16,0-21-16,0 20 0,0 1 0,0 0 16,0 42 15,0 0-31,0 1 0,-21 20 15,0-21-15,21 0 0,-21 22 0,0-1 16,0 0-16,21-21 0,-22 22 16,22-1-16,-21 0 0,21 22 0,-21-22 15,21 22-15,0-1 0,0 1 16,0-1-16,0 1 0,-21-1 0,21 1 16,-21-1-16,21 1 0,0-1 15,0 1-15,-21-22 0,21 22 0,-22-1 16,22 1-16,0-22 0,0 21 15,-21-20-15,21-1 0,-21 0 0,21-20 16,-21 20-16,21-21 0,-21 0 0,21 0 16,-21-21-1,21-21 1,0 0-16,0 0 0,0 0 16,0-22-16,0 1 0,21 0 15,-21-22-15</inkml:trace>
  <inkml:trace contextRef="#ctx0" brushRef="#br0" timeOffset="8767.96">15579 1376 0,'0'-42'16,"0"84"-16,0-127 0,0 64 0,0 0 16,0-21-16,0 20 0,0 1 0,0 0 15,0 0-15,0 0 0,21 0 0,0-1 16,0 22-16,0 0 15,0 0-15,1 0 0,-1 0 16,0 22-16,0-1 0,0 0 16,0 0-16,1 21 0,-1-20 15,0 20-15,-21-21 0,0 0 16,0 22-16,0-22 0,0 0 0,0 21 16,0-21-16,0 1 0,0-1 0,-21 0 15,0-21-15,-1 21 0,1 0 16,0-21-16,-21 0 0,21 21 0,-1-21 15,1 0-15,0 0 0,0 0 16,0 0-16,21-21 16,21 21-1,0-21-15,0 0 0,22 21 16</inkml:trace>
  <inkml:trace contextRef="#ctx0" brushRef="#br0" timeOffset="10031.78">16319 953 0,'0'-22'31,"-21"44"-15,0-1-16,21 0 15,0 21-15,-21-21 0,0 22 16,21-1-16,-21 0 0,21 1 0,0-1 15,-22 0-15,22-20 0,-21 20 16,21-21-16,0 21 0,0-20 0,0-1 16,0 0-16,0 0 15,0 0-15,21-21 16,1 0-16,-1 0 0,0 0 16,0 0-16,0 0 0,0-21 15,22 21-15,-22-21 0,21 0 0,-21 0 16,1-1-16,20 1 0,-21 0 15,0 0-15,0 0 0,1 0 0,-1-1 16,0 1-16,-21 42 31,0 1-15,0-1-16,-21 0 0,21 21 16,-21-21-16,21 1 0,0-1 0,-22 0 15,22 0-15,0 0 0,0 0 16,0 1-16,22-22 15,-1 0-15,0 0 0,0 0 16,0 0-16,22 0 0,-22 0 16,0-22-16,0 22 0,21-21 0,-20 0 15,20 21-15,-21-21 0,0 0 16,0-22-16,22 22 0,-22 0 16,0 0-16,0 21 0,-21-21 15,0 0-15,21 21 0,-21 21 16,-21 0-1,21 0-15,-21 0 0,0 0 16,21 1-16,-21-1 0,0 0 0,21 0 16,0 0-16,0 0 0,-22 1 15,22-1-15,0 0 0,0 0 16,0 0 0,22-21-16,-1 0 15,0 0-15,-21-21 0,21 21 16,0-21-16,0 0 15,-21 0-15,0-1 0,0 1 0,0 0 16,0 0-16,0 0 0,0 0 16,0-1-16,0 1 0,0 0 0,0 0 15,0 0-15,22 0 63,-1 21-63,0 0 15,0 0-15,0-22 16,0 22-16,1 0 0,-1-21 0,0 21 16,0 0-16,0 0 0,22 0 15,-22 0-15,0 0 0,0 0 16,0 0-16,0 21 0,-21 1 16,0-1-16,0 0 0,0 0 15,0 0-15,0 0 0,0 1 16,0-1-16,0 0 0,0 0 15,-21 0-15,21 0 0,-21-21 16,21 22-16,-21-22 0,21 21 16,-21-21-1,21-21 17,0-1-17,0 1-15,0 0 16,21 0-16,-21 0 0,21-22 15,21 22-15,-20 0 0,-1 0 16,21-21-16,0 20 0,1-20 0,-1 21 16,22 0-16,-22-22 0,0 22 0,1 21 15,-22 0-15,0 0 0,0 0 16,0 0-16,-21 21 0,0 1 0,0-1 16,0 21-16,0-21 15,0 22-15,-21-1 0,21-21 0,-21 21 0,0-20 16,0 20-16,-1-21 0,1 0 15,21 0-15,-21 1 0,0-1 16,21 0-16,0 0 0,-21-21 16,21-21 15,0 0-31</inkml:trace>
  <inkml:trace contextRef="#ctx0" brushRef="#br0" timeOffset="10239.66">17081 953 0,'-21'0'0,"42"0"0,-63 0 0,21 0 16,0 0-16</inkml:trace>
  <inkml:trace contextRef="#ctx0" brushRef="#br0" timeOffset="10407.56">16256 1122 0,'0'0'0,"-21"21"0,21 0 31,0 0-31,21-21 0,0 0 16,0 0-16,22 0 0,-22 0 15,21 0-15,0 0 0,1 0 0,-1 0 16,-21 0-16,22 0 0,-1-21 16</inkml:trace>
  <inkml:trace contextRef="#ctx0" brushRef="#br0" timeOffset="11356.1">2328 2434 0,'21'-42'0,"-42"84"0,42-105 15,1 63-15,-22-21 0,0-1 0,0 44 31,0 20-15,0-21-16,0 21 0,0 1 16,0-1-16,0 22 0,0-22 15,0 0-15,0 1 0,-22 20 0,22-42 16,-21 22-16,21-1 0,-21-21 16,21 21-16,0-20 0,0-1 15,0 0-15,0 0 0,21-42 47,0 0-47</inkml:trace>
  <inkml:trace contextRef="#ctx0" brushRef="#br0" timeOffset="11627.99">2879 2646 0,'-22'0'125,"1"21"-125,21 0 15,0 0 1,21-21 15,1-21-31</inkml:trace>
  <inkml:trace contextRef="#ctx0" brushRef="#br0" timeOffset="11971.5">3789 2011 0,'0'0'0,"-21"0"0,-1 0 16,1 0-16,0 0 0,0 0 15,0 0-15,42 0 16,0 0-16,0 0 16,22 0-16,-1 0 0,0 0 0,22-21 15,-1 21-15,-20-21 0,20 21 16,1 0-16,-22 0 0,21-22 0,1 22 16,-22 0-16,22 0 0,-22 0 15,-21 0-15,22 0 0,-22 0 16,-42 0-1,-1 0 1,1 0-16</inkml:trace>
  <inkml:trace contextRef="#ctx0" brushRef="#br0" timeOffset="12276.32">4170 2032 0,'0'21'31,"0"0"-15,-21 1-16,21-1 0,0 0 0,0 0 15,-22 0-15,22 22 0,0-1 16,0 0-16,0 1 0,0 20 0,-21-21 16,21 22-16,0-22 0,-21 1 0,21-1 15,0 21-15,0-41 0,0 20 16,0 0-16,0-21 0,0 1 0,0-1 15,0 0-15,0 0 0,0 0 16,0-42 15,21 0-31,-21 0 16,21 0-16,1-1 0</inkml:trace>
  <inkml:trace contextRef="#ctx0" brushRef="#br0" timeOffset="12704.08">4445 2455 0,'0'0'0,"0"-63"31,0 42-31,0 0 16,0-1-16,21 1 0,0 21 15,-21-21-15,21 21 0,1 0 16,-1-21-16,0 21 0,0 0 15,0 0-15,0 0 0,22 0 16,-22 0-16,21 21 0,-21-21 0,1 42 16,20-20-16,-21-1 0,0 21 15,0 0-15,1-20 0,-1 20 0,-21 0 16,0 1-16,0-22 0,0 21 0,0-21 16,0 22-16,0-22 0,-21 0 15,-1 0-15,1-21 0,0 21 0,0-21 16,0 0-1,21-21 1,0 0-16,0 0 0,0 0 16,21-1-16,0 1 15,0 0-15,0-21 0,1 21 0,-1-22 16,0 1-16,0 21 0,0-22 16,0 22-16,1-21 0,-1 21 0,21 0 15,-21-1-15,0 1 0,1 21 0,-1-21 16,0 0-16,0 21 0,0 0 15</inkml:trace>
  <inkml:trace contextRef="#ctx0" brushRef="#br0" timeOffset="13418.52">5440 2244 0,'21'42'31,"-21"-21"-31,0 0 16,0 1-16,0-1 0,0 0 0,-21 21 15,21-21-15,0 1 0,0-1 16,0 0-16,-21 0 0,21 0 0,0 0 16,0 1-16,0-1 0,0 0 15,21-21 1,0 0-16,0 0 16,0 0-16,0 0 0,1 0 15,20-21-15,-21 0 0,21-1 0,1 1 16,-22 0-16,21 0 0,-21 0 15,22-22-15,-22 22 0,0 0 16,0-21-16,0 21 0,-21-1 0,0 1 16,22 0-16,-22 0 15,0 0-15,0 42 47,0 0-47,0 21 0,0-20 16,-22 20-16,22 0 0,-21 1 15,21-1-15,0 0 0,-21 22 0,0-22 16,21 22-16,-21-22 0,21 21 0,-21-20 16,21 20-16,-22 1 15,22-1-15,-21 1 0,21 20 0,0-20 16,0-1-16,0 1 0,0-1 0,0 1 16,0-1-16,0 1 0,0-1 15,21-20-15,-21 20 0,0-20 0,0 20 16,0-21-16,0 1 0,0-1 0,0 0 15,0 1-15,0-22 0,0 21 16,-21-21-16,0 1 0,0-22 0,0 21 16,0-21-16,-22 21 0,22-21 0,-21 0 15,21 0-15,-22-21 0,22-22 16,0 22-16,0-21 0,0 0 16,21-1-16,0 1 0,0-22 0,0 1 15,0-1-15,0 1 0,0-22 0,0 22 16,0-22-16,0 0 0,0 22 15,21-1-15,0-20 0,0 41 0,0-20 16,0 21-16,1-1 0,-1 1 16,0 0-16,0-1 0,0 1 0,0 0 15,22 20-15,-22-20 0,0 0 16,21 21-16,-20-1 0,-1-20 0,21 21 16,-21 0-16,0 0 0</inkml:trace>
  <inkml:trace contextRef="#ctx0" brushRef="#br0" timeOffset="14563.33">7578 2709 0,'0'-21'16,"0"0"0,0 0-16,0 0 0,0 0 15,0-1-15,21 1 0,-21 0 0,0-21 16,0 21-16,0-22 0,0 22 15,0 0-15,-21-21 0,-1 20 0,1 1 16,21-21-16,-21 21 0,0 21 16,0-21-16,0-1 0,-22 22 0,22 0 15,0 0-15,0 0 0,-22 0 0,22 22 16,-21-1-16,21 0 16,0 0-16,-22 21 0,22 1 0,0-1 15,0 0-15,21 22 0,0-22 0,0 1 16,0-1-16,0 0 0,0-21 15,0 22-15,0-22 0,21 0 0,-21 0 16,21 0-16,0-21 0,22 0 16,-22 0-16,0 0 0,21 0 0,-21 0 15,22 0-15,-22 0 0,21-21 0,1 21 16,-22-21-16,21 0 0,0 0 16,1 0-16,-1-1 0,-21-20 0,22 21 15,-22-21-15,0 20 0,0-20 16,0 21-16,-21-21 0,0-1 15,0 22-15,0 0 0,0 0 0,0 0 16,-21 21 0,0 0-16,0 0 0,21 21 15,-21 0-15,21 21 0,0-21 16,0 22-16,0-22 0,0 21 0,0-21 16,0 22-16,0-22 0,0 0 0,0 0 15,0 0-15,21-21 0,0 22 16,0-22-16,0 0 0,0 0 15,1 0-15,20 0 0,-21 0 16,21 0-16,-20 0 0,-1-22 16,21 22-16,-21-21 0,0 0 0,1 0 15,-1 0-15,0 0 0,0-22 16,-21 22-16,0 0 0,0-21 0,0 20 16,0 1-16,0 0 0,0 0 0,0 0 15,0 42 16,-21 0-31,21 0 0,0 0 16,0 22-16,-21-22 0,21 21 16,-21-21-16,21 1 0,0 20 0,0-21 15,0 0-15,-22 0 0,22 1 16,0-1-16,-21-21 0,21 21 0,0-42 47,0 0-32,0-1-15,0 1 16,0 0-16,0-21 0,21 21 0,1-1 16,-1-20-16,0 0 0,0-1 0,0 22 15,0-21-15,1 21 0,-1 0 16,21-1-16,-21 1 0,0 21 16,22 0-16,-22 0 0,21 0 0,-21 0 15,1 21-15,20 1 0,-21 20 16,0-21-16,0 21 0,1 1 0,-1-22 15,-21 21-15,21-21 0,-21 22 16,0-22-16,0 21 0,0-21 0,0 1 16,0-1-16,-21 0 0,0 0 15,-1 0-15,1-21 16,21 21-16,-21-21 0,21-21 31,0 0-15</inkml:trace>
  <inkml:trace contextRef="#ctx0" brushRef="#br0" timeOffset="15139.3">9356 2350 0,'0'0'0,"-64"-64"31,43 64-31,-21 0 16,20 0-16,1 0 0,-21 0 0,21 0 16,0 0-16,-22 0 0,22 21 0,-21 0 15,21 1-15,-22-1 0,22 0 16,0 21-16,-21 1 0,20-22 16,1 21-16,21 0 0,0-20 15,-21 20-15,21-21 0,0 0 0,0 0 16,0 1-16,21-1 0,0 0 0,1 0 15,-1-21-15,0 0 0,0 0 16,0 0-16,22 0 0,-22 0 0,21 0 16,-21 0-16,22-21 0,-22 21 0,21-21 15,-21 0-15,0-1 0,22-20 16,-22 21-16,0-21 0,0 20 16,22-20-16,-22-21 0,0 20 0,0 1 15,0 0-15,0-22 0,-21 22 16,22-1-16,-1 1 0,0 0 0,-21-1 15,0 1-15,0 21 0,0-21 16,0 20-16,0 1 0,0 42 31,0 1-31,-21 20 0,21-21 16,0 21-16,-21 22 0,-1-22 0,22 1 16,-21 20-16,21-21 0,0 1 15,0-1-15,0 22 0,0-43 0,0 21 16,0 0-16,0-20 0,0-1 15,21 0-15,1 0 0,-1 0 0,-21 0 16,21-21-16,0 0 0,-21 22 16,21-22-16,0 0 15,1 0-15,-1-22 0,0 22 16</inkml:trace>
  <inkml:trace contextRef="#ctx0" brushRef="#br0" timeOffset="15628.69">11282 2138 0,'0'0'0,"21"-21"16,0 0 0,-21-1-16,0 1 0,0 0 15,0 0-15,0 0 16,-21 21-1,0 0-15,0 0 0,-1 0 0,1 0 16,0 0-16,-21 0 0,21 21 16,-22 0-16,22 0 0,-21 22 0,21-22 15,-22 21-15,22 0 0,0 1 0,0-1 16,0 0-16,-1 1 0,1-1 16,21 0-16,0 1 0,0-1 0,0 0 15,0 1-15,0-22 0,21 0 0,22 21 16,-22-20-16,21-1 0,1-21 15,-1 21-15,0 0 0,1-21 16,-1 0-16,21 0 0,-20 0 0,-1 0 16,0 0-16,1 0 0,-1-21 15,0 0-15</inkml:trace>
  <inkml:trace contextRef="#ctx0" brushRef="#br0" timeOffset="16395.32">12023 2244 0,'0'0'0,"-85"-64"32,64 64-32,0 0 0,-22 0 0,22 0 0,0 21 15,0 1-15,-22-1 16,22-21-16,0 42 0,0-21 0,0 0 16,0 22-16,21-22 0,0 21 0,-22-21 15,22 22-15,0-22 0,0 21 16,0-21-16,0 1 0,0-1 0,0 0 15,0 0-15,22 0 0,-1-21 16,0 21-16,0-21 0,21 0 16,-20 0-16,-1 0 0,0 0 0,21-21 15,-21 0-15,22 21 0,-22-21 16,0 0-16,21 0 0,-20-22 0,-1 22 16,0-21-16,0 21 0,-21-22 0,0 1 15,21 21-15,-21-22 16,21 1-16,-21 21 0,0 0 0,0-22 15,0 22-15,0 0 16,0 42 0,0 22-16,-21-22 15,21 0-15,-21 21 0,21 1 16,-21-1-16,21 0 0,0 1 0,0-22 16,0 21-16,0 0 0,0-20 0,0-1 15,0 0-15,21 0 0,0 0 16,0 0-16,1-21 0,-1 0 0,0 0 15,21 0-15,-21 0 0,1 0 16,20 0-16,-21 0 0,0-21 16,0 21-16,22-21 0,-22 0 0,0-21 15,0 20-15,0 1 0,1-21 16,-1 0-16,21-1 0,-21 1 0,0 0 16,1-1-16,-1 1 0,-21-22 0,21 22 15,0 0-15,-21-1 0,21 1 16,-21 0-16,0-1 0,0 22 0,0 0 15,0 0-15,0 0 0,0 42 16,0 0 0,0 21-16,0-20 0,-21 20 0,21 0 15,0 1-15,0-1 0,0 0 16,0 1-16,0-1 0,0 0 16,-21 1-16,21-22 0,0 21 15,0 0-15,0 1 0,0-22 0,0 21 16,0-21-16,0 1 0,0-1 0,0 0 15,0 0-15,0 0 0,0 0 16,21-21-16,0 0 0,0 0 16,1 0-16,-1 0 15,0-21-15,0 21 0,-21-21 16,21 0-16</inkml:trace>
  <inkml:trace contextRef="#ctx0" brushRef="#br0" timeOffset="16580.21">12509 2223 0,'0'0'16,"-21"0"-16,42 0 31,1 0-31,-1 0 0,0 0 16,0 0-16,21 0 0,1 0 0,-22 0 15,21 0-15,1-22 0,-1 22 16,0 0-16,1-21 0,20 21 15,-21 0-15</inkml:trace>
  <inkml:trace contextRef="#ctx0" brushRef="#br0" timeOffset="16848.06">13441 2117 0,'-21'0'16,"-1"0"-16,1 0 0,0 0 15,0 0-15,0 0 16,0 0-16,-1 0 0,1 0 0,0 21 15,0 0-15,0 0 0,21 0 0,-21 1 16,-1 20-16,1-21 0,21 0 16,0 22-16,0-1 0,0-21 0,0 21 15,0-20-15,0-1 0,0 0 16,0 21-16,21-21 16,22 1-16,-22-22 0,0 0 0,21 0 15,-20 0-15,20 0 0,0 0 16,-21 0-16,22 0 0,-1-22 0,-21 1 15,22 0-15,-22 0 0,21 0 0,-21 0 16</inkml:trace>
  <inkml:trace contextRef="#ctx0" brushRef="#br0" timeOffset="17283.74">13843 1990 0,'0'-43'0,"0"86"0,0-107 16,0 43-16,0 0 0,0 42 31,-21 0-31,0 22 0,-1-22 15,22 21-15,0 0 16,-21 1-16,0-22 0,0 21 0,21 1 16,0-1-16,-21 0 0,21-21 0,-21 22 15,21-22-15,0 21 0,0-21 16,0 1-16,0-1 0,0 0 0,0 0 16,0 0-16,-22-21 15,22-21 1,0 0-1,0 0-15,0 0 16,0-22-16,0 22 0,22 0 0,-1-21 16,0 20-16,0-20 0,0 21 0,22-21 15,-22 20-15,21 1 16,0 0-16,-20 0 0,20 0 0,0 21 16,1 0-16,-22 0 0,21 0 15,-21 21-15,0 0 0,1 0 0,-1 0 16,-21 22-16,0-22 0,0 21 0,0-21 15,0 22-15,0-1 0,0-21 16,0 0-16,-21 22 0,-1-22 0,1 0 16,0 0-16,0-21 0,0 21 0,0 1 15,-1-22 1,1 0-16</inkml:trace>
  <inkml:trace contextRef="#ctx0" brushRef="#br0" timeOffset="18200.91">15938 2053 0,'-21'0'16,"0"0"-16,0 0 16,0 0-1,0 21 1,21 1 0,-22-1-16,22 21 0,-21-21 0,21 22 15,-21-1-15,21 21 0,0-20 16,0-1-16,-21 22 0,0-22 0,21 0 15,-21 22-15,-1-22 0,22-21 0,-21 22 16,21-1-16,-21-21 0,0 0 16,21 0-16,0 1 0,0-1 0,-21-21 15,21 21-15,0-42 32,21 0-17,-21-1-15,21 1 16,-21 0-16,21 0 0,0-21 0,1 20 15,-1-20-15,-21 0 0,21-1 0,0 1 16,21 0-16,-20 21 0,-1-22 16,21 22-16,-21 0 0,22 0 0,-22 0 15,21 21-15,-21 0 0,22 0 16,-22 0-16,21 21 0,0 0 0,-20 0 16,20 21-16,-21 1 0,0-1 15,0 0-15,1 1 0,-22-1 0,0-21 16,0 22-16,0-1 0,-43-21 0,22 21 15,0-20-15,-21-1 0,-1 0 16,22-21-16,-21 21 0,-1 0 16,22-21-16,-21 0 0,21 0 0,-22 0 15,22 0-15,0 0 0,0 0 16,0 0-16,0 0 16,21-21-16,0 0 15,0 0-15,0 0 0,21-1 16,0 1-16,0 0 0,21 0 0</inkml:trace>
  <inkml:trace contextRef="#ctx0" brushRef="#br0" timeOffset="18475.72">16933 2138 0,'0'0'0,"-21"21"15,21 0-15,-21 0 16,0 1-16,21-1 0,-21 21 16,-1 0-16,22 1 0,0-1 0,0 0 15,-21 1-15,21-1 0,-21 0 16,21 1-16,0-22 0,-21 21 0,21-21 16,0 1-16,0-1 0,0 0 15,0 0-15,0 0 0,0 0 16,21-21-1,0 0-15,0 0 16,1-21-16</inkml:trace>
  <inkml:trace contextRef="#ctx0" brushRef="#br0" timeOffset="18928.09">17484 2328 0,'0'0'0,"-22"0"15,1 0-15,0 22 16,0-1-16,0-21 16,-22 42-16,22-21 0,0 0 0,0 22 15,-21-22-15,20 21 0,1 1 0,0-22 16,21 21-16,0-21 0,-21 22 16,21-22-16,0 0 0,0 0 15,0 0-15,21 0 0,-21 1 16,21-22-16,0 0 0,1 0 0,20 0 15,-21 0-15,0 0 0,0 0 0,22 0 16,-22-22-16,0 1 0,21 21 16,-20-21-16,-1 0 0,0 0 0,0-22 15,0 22-15,0-21 0,-21 0 16,0-1-16,0 1 0,0 0 16,0-1-16,0 1 0,0 21 0,0-22 15,-21 22-15,0 0 0,0 21 16,0 0-16,0 0 0,-1 0 0,-20 0 15,21 0-15,-21 0 0,20 0 16,-20 21-16,21 0 0,0 1 0,0-1 16,-1 0-16,1 0 0,21 0 0,0 0 15,0 22-15,0-22 0,0 0 16,0 0-16,21 0 0,1 1 16,-1-22-16,0 0 0,0 0 15,21 0-15</inkml:trace>
  <inkml:trace contextRef="#ctx0" brushRef="#br0" timeOffset="19915.98">18034 2328 0,'0'0'0,"0"-63"32,-21 84-1,21 0-31,0 22 0,-21-22 15,21 21-15,-22 0 0,22-20 16,0 20-16,0 0 0,0 1 16,0-1-16,0-21 0,0 21 15,0-20-15,0-1 0,0 0 0,0 0 16,22 0-16,-1-21 0,-21 21 0,21-21 16,0 0-16,0 0 0,0 0 15,1 0-15,20 0 0,-21 0 0,0-21 16,22 21-16,-22-21 0,0 0 15,21 0-15,-21 0 0,1-22 0,-1 1 16,0 0-16,21-1 0,-21 1 16,1-22-16,-1 22 0,0 0 0,0-1 15,-21-20-15,21 42 0,0-22 0,-21 1 16,0 21-16,0 0 16,0 0-16,0-1 0,0 1 0,0 42 31,-21 1-31,0 20 15,0-21-15,0 21 0,-22 1 0,22-1 16,0 0-16,0 22 0,-21-22 16,20 1-16,1-1 0,21 0 0,-21 1 15,0-1-15,21-21 0,-21 0 16,21 0-16,0 1 0,0-1 0,0 0 16,0-42 30,21 0-46,0-1 0,-21 1 16,21 0-16,0 0 0,1 0 0,-1-22 16,0 1-16,21 21 0,-21-21 15,22 20-15,-1-20 0,-21 21 0,22 0 16,-22 0-16,21-1 0,-21 22 0,0 0 16,-21 22-1,0-1-15,0 0 0,0 0 0,-21 0 16,0 0-16,0 1 0,-21-1 15,20 0-15,-20 0 0,21 0 0,0 0 16,-22-21-16,22 0 0,0 22 16,0-22-16,0 0 0,0 0 15,-1 0 1,22-22-16,0 1 16,0 0-16,0 0 15,0 42 1,0 0-1,0 0-15,0 1 0,0 20 16,0-21-16,0 0 0,22 0 0,-1 1 16,-21 20-16,21-21 0,0 0 15,21-21-15,-20 21 0,20 1 0,-21-22 16,21 0-16,1 21 0,-22-21 0,21 0 16,-21 0-16,22 0 15,-22 0-15,0 0 0,0 0 0,0 0 16,1-21-16,-1 21 0,0-22 15,-21 1-15,21 0 0,0 0 16,-21 0-16,21 0 0,-21-1 0,0 1 16,0 0-16,22 0 0,-22 0 15,21 21-15,0 0 32,0 0-32</inkml:trace>
  <inkml:trace contextRef="#ctx0" brushRef="#br0" timeOffset="20107.64">19537 2731 0,'-21'0'31,"-1"0"-15</inkml:trace>
  <inkml:trace contextRef="#ctx0" brushRef="#br0" timeOffset="27336.46">1863 5461 0,'0'0'0,"0"-42"31,21 21-31,-21-1 15,0 1-15,0 0 16,0 0 0,-21 21-16,-1-21 0,1 21 15,0 0-15,0 0 0,-21 0 0,20 0 16,1 21-16,-21 0 0,0 0 16,20 0-16,-20 1 0,21 20 0,0-21 15,0 0-15,-1 22 0,1-22 16,21 0-16,0 0 0,0 21 15,0-20-15,0-1 0,21-21 16,1 21-16,20 0 0,-21 0 16,21-21-16,1 21 0,-1 1 0,-21-1 15,22-21-15,-1 21 0,0 0 16,-21 0-16,1-21 0,-1 21 0,0 1 16,-21-1-16,0 0 0,0 0 15,-21 0-15,0 0 0,-22 1 16,1-1-16,0-21 0,-22 21 15,1 0-15,-1-21 0,1 0 0,-1 0 16,1 0-16,20 0 0,1 0 16,-22 0-16,43 0 0,-21 0 0,0-21 15,20 0-15,1 21 16,0-21-16,21-1 0,0 1 16,0 0-16,0 0 15,21 21-15,0-21 0,1 21 16,20-21-16,0 21 0,1-22 15,20 1-15,-21 21 0</inkml:trace>
  <inkml:trace contextRef="#ctx0" brushRef="#br0" timeOffset="27988.08">2053 5652 0,'0'0'0,"0"21"31,0 0-15,0 0-16,0 0 0,0 0 16,0 1-16,-21 20 0,21-21 0,-21 0 15,21 0-15,0 1 0,0 20 16,0-21-16,0 0 0,0 0 16,21-21-1,0 0-15,21 0 0,-20 0 16,-1 0-16,21-21 0,0 21 15,1-21-15,-22 0 0,21 0 0,1 0 16,-22-1-16,21 1 16,-21 0-16,0 21 0,1-21 0,-22 0 15,0 0-15,21-1 0,0 1 16,-21 42 31,0 1-47,0-1 0,-21 0 15,21 0-15,0 21 0,-21-20 0,21-1 16,0 21-16,0 0 0,0 1 16,0-1-16,0 0 0,0 1 0,0-1 15,0 0-15,0 22 0,0-1 0,0-20 16,0 20-16,0-20 16,0-1-16,0 21 0,0-20 0,0-1 15,0 0-15,0-20 0,0 20 16,0-21-16,0 21 0,0-20 0,-22-1 15,22 0-15,-21 0 0,0-21 0,0 21 16,0-21-16,-22 0 0,22 0 16,0 0-16,-21 0 0,21 0 0,-22 0 15,22-21-15,-21 0 0,-1 0 16,1 21-16,21-21 0,-21-1 0,-1 1 16,22 0-16,0 0 0,-21 0 15,42 0-15,-22-1 0,22 1 0,0 0 16,0 0-16,0 0 0,0 0 15,0-1-15,22 1 0,-1-21 16,0 21-16,0 0 0,0-22 0,22 1 16,-22 21-16</inkml:trace>
  <inkml:trace contextRef="#ctx0" brushRef="#br0" timeOffset="28467.94">2815 5546 0,'0'0'0,"-21"0"16,0 0-1,0 0-15,-1 21 16,22 0-16,0 0 0,0 0 0,-21 1 16,21 20-16,-21-21 0,21 21 15,-21-20-15,21-1 0,0 21 0,0-21 16,0 0-16,0 1 0,-21-1 0,21 0 15,0 0-15,0 0 16,-21-21-16,21-21 31,0 0-15,0 0-16,21 0 0,0-1 16,0-20-16,0 21 0,0-21 15,1-1-15,-1 1 0,0 0 16,21 20-16,1-20 0,-22 21 0,21-21 15,-21 42-15,22-22 0,-22 22 16,21 0-16,-21 0 0,0 22 0,1-1 16,-1 0-16,0 21 0,-21 1 0,0-22 15,0 21-15,0 0 0,0 1 16,0-1-16,0-21 0,0 0 0,-21 22 16,21-22-16,-21 0 0,-1 0 15,22 0-15,0-42 31,22 0-15</inkml:trace>
  <inkml:trace contextRef="#ctx0" brushRef="#br0" timeOffset="28735.78">3577 5271 0,'0'0'0,"-21"0"15,0 21 1,21 0-16,-21 0 16,-1 0-16,22 22 0,-21-1 0,21 0 15,0 1-15,0-1 0,0 0 16,-21 1-16,21-1 0,0 0 0,0 1 16,-21-1-16,21-21 0,0 0 15,0 22-15,0-22 0,0 0 16,0 0-16,21-21 0,0 0 0,0 0 15,1 0-15,-1 0 16,0-21-16,0 0 0</inkml:trace>
  <inkml:trace contextRef="#ctx0" brushRef="#br0" timeOffset="28927.56">3344 5673 0,'0'0'0,"-21"0"15,21-21 1,21 21-16,0 0 16,1 0-16,-1-22 0,0 22 0,21 0 15,-21 0-15,22-21 0,-1 21 16,-21-21-16,22 21 0,-22 0 0,0 0 16,21-21-16,-21 21 0,1 0 15,-1 0-15</inkml:trace>
  <inkml:trace contextRef="#ctx0" brushRef="#br0" timeOffset="29493.24">4170 5652 0,'0'0'0,"21"0"0,0 0 0,0 0 15,0-22-15,-21 1 0,0 0 16,0 0-1,0 0-15,-21 0 16,0 21-16,-21 0 16,21-22-16,-1 22 0,1 0 15,0 0-15,-21 0 0,21 0 0,-22 22 16,22-1-16,-21 0 0,21 0 16,-1 21-16,-20-20 0,21 20 0,0 0 15,21-21-15,0 22 0,-21-1 16,21-21-16,0 22 0,0-22 15,0 0-15,0 0 0,21 0 0,0 0 0,0-21 16,0 0-16,0 0 0,1 0 16,-1 0-16,0 0 0,21 0 0,-21 0 15,1-21-15,-1 0 0,0 0 16,0 0-16,0 0 16,-21-1-16,21 1 0,-21 0 0,22-21 15,-22 21-15,0-22 0,21 22 16,-21-21-16,0 21 0,0-22 0,0 22 15,0 0-15,0 0 0,0 42 32,0 0-32,0 0 0,0 0 0,0 22 15,0-22-15,0 21 0,0-21 16,0 22-16,0-22 0,0 21 0,0-21 16,0 1-16,0-1 0,21 0 0,-21 0 15,21 0-15,0-21 16,0 0-1,1 0-15,-1 0 16,0-21-16,0 21 0,-21-21 16,21 0-16,0 0 0</inkml:trace>
  <inkml:trace contextRef="#ctx0" brushRef="#br0" timeOffset="29984.04">4593 5546 0,'0'0'0,"21"0"0,-21-21 0,21-1 15,1 22 1,-1-21-16,0 21 0,0 0 16,0 0-16,0 0 0,1 0 15,20 0-15,-21 0 0,0 21 0,0 1 16,-21-1-16,0 0 0,0 0 16,0 21-16,0-20 0,0 20 0,0-21 15,-21 21-15,-21-20 0,21 20 16,-22-21-16,22 0 0,-21 22 0,21-22 15,0-21-15,-1 21 0,1 0 0,0-21 16,42 0 15,0-21-31,1 0 0,-1 0 0,0-1 16,0 1-16,0 0 0,22-21 16,-22 21-16,0-22 0,0 1 15,0 0-15,0 20 0,1-20 16,-1 21-16,0 0 0,-21 0 0,0-1 15,0 1-15,0 42 32,0 1-32,0-1 0,0 21 0,-21 0 15,21-20-15,-21 20 0,-1-21 16,22 21-16,0-20 0,-21 20 0,21-21 16,-21 0-16,21 0 0,0 1 15,0-1-15,0 0 0,0 0 16,21 0-1,0-21-15,1 0 16</inkml:trace>
  <inkml:trace contextRef="#ctx0" brushRef="#br0" timeOffset="30459.85">2117 6350 0,'0'0'16,"-64"0"-16,22 0 0,-1 0 0,22 0 15,-21 0-15,21 0 0,0 0 0,-1 0 16,1 0-16,21-21 15,21 0 1,1 21-16,20 0 16,0 0-16,1 0 0,20 0 0,1-21 15,-1 21-15,22 0 0,-1 0 16,22 0-16,0 0 0,0 0 0,0-22 16,0 22-16,-1 0 0,1 0 15,0 0-15,21 0 0,-21 0 16,0 0-16,0-21 0,-1 21 0,-20-21 15,21 21-15,-21 0 0,-1-21 0,22 21 16,-21 0-16,-1-21 0,1 21 16,0 0-16,-22 0 0,22-21 0,-22 21 15,1-22-15,-22 22 0,1 0 0,-1 0 16,-21 0-16,0 0 0,0 0 16,-21-21-16,-21 21 31,0 0-31,0 0 0,21-21 0,-21 21 15</inkml:trace>
  <inkml:trace contextRef="#ctx0" brushRef="#br0" timeOffset="30712.67">5715 5736 0,'0'0'0,"21"0"0,-21-21 16,21 21 31</inkml:trace>
  <inkml:trace contextRef="#ctx0" brushRef="#br0" timeOffset="30899.56">5673 6011 0,'0'0'0,"0"43"15,-22-43 1,44-21 62,-1 21-78,0-22 0</inkml:trace>
  <inkml:trace contextRef="#ctx0" brushRef="#br0" timeOffset="31504.67">7535 4657 0,'0'0'0,"-21"0"0,0 0 16,42 0 15,21 0-31,1 0 16,-1 0-16,22 0 0,-1 0 15,1 0-15,-1 0 0,1 0 0,20 0 16,-20 0-16,-1 0 0,1 0 0,-22 0 16,0 0-16,22 0 0,-43 0 15,21 0-15,1 0 0,-22 0 0,-21-21 16,21 21-16,-42 0 31,0 0-31,0 0 16,-1 0-16,-20 0 0,21 0 15,0 0-15</inkml:trace>
  <inkml:trace contextRef="#ctx0" brushRef="#br0" timeOffset="31816.56">8128 4657 0,'0'21'31,"0"0"-15,-21 0 0,21 0-16,0 1 15,0-1-15,-21 0 0,21 21 0,0-21 16,0 22-16,0-1 0,0 0 0,-22 1 16,22-1-16,0 0 0,-21 1 15,21-1-15,0 0 0,0-20 0,0 20 16,0 0-16,0-21 0,0 1 0,-21-1 15,21 0-15,0 0 0,-21 0 16,21 0-16,0 1 0,0-1 16,0-42 31,0-1-47,21 1 15,0 0-15,0 0 0,1 0 0,-1 0 16,0-1-16</inkml:trace>
  <inkml:trace contextRef="#ctx0" brushRef="#br0" timeOffset="32283.81">8403 5186 0,'0'0'0,"0"-21"0,0 0 16,0-1-1,0 1 1,0 0-16,21 0 15,0 21-15,1 0 16,-1-21-16,0 21 0,0 0 16,0 0-16,0 0 0,22 0 15,-22 21-15,0 0 0,0-21 0,0 21 16,1 0-16,-1 22 0,-21-22 16,0 0-16,0 0 0,0 22 0,0-22 15,0 0-15,0 21 0,0-21 0,-21 1 16,21-1-16,-22 0 0,1 0 15,21 0-15,0 0 0,-21-21 0,21 22 16,-21-22-16,0 0 16,21-22 15,0 1-31,0 0 16,0 0-16,0 0 0,21 0 0,-21-1 15,21 1-15,0 0 0,-21 0 16,21 0-16,1-22 0,-1 22 0,0 0 15,0 0-15,0-21 0,-21 20 16,21 22-16,1-21 0,-1 0 0,0 21 16,-21-21-16,21 21 15,-42 0 17</inkml:trace>
  <inkml:trace contextRef="#ctx0" brushRef="#br0" timeOffset="32691.89">8255 4424 0,'0'0'0,"0"21"0,-21 0 15,21 0-15,-21 1 0,21-1 16,0 0-16,0 0 0,0 21 0,0-20 15,0 20-15,0 0 0,0 1 16,-22 20-16,22-21 0,0 1 0,-21 20 16,21-20-16,0-1 0,0 21 15,0-20-15,-21-1 0,21 0 16,0-20-16,0 20 0,0-21 0,0 0 16,0 0-16,21 1 0,0-22 0,1 0 15,-1 0-15,0 0 0,0 0 16,21 0-16</inkml:trace>
  <inkml:trace contextRef="#ctx0" brushRef="#br0" timeOffset="33725">9229 4911 0,'0'0'0,"0"-21"0,0-1 16,0 44 31,0-1-47,0 0 0,0 0 15,0 21-15,0-20 0,0 20 0,0-21 16,0 21-16,0-20 0,0 20 16,0-21-16,0 0 0,0 0 0,0 1 15,0-1-15,21 0 0,0 0 16,0-21-16,0 0 15,0 0-15,1 0 0,-1 0 16,0 0-16,0 0 0,0-21 0,0 0 16,1 21-16,-1-21 15,0-1-15,0 1 0,0 0 0,0 0 16,1 0-16,-1-22 0,0 22 0,0 0 16,-21-21-16,21 21 0,-21-1 15,0-20-15,0 21 0,21 0 16,-21 42 15,0 0-31,0 0 0,0 0 0,-21 22 16,21-22-16,-21 21 0,21-21 15,-21 22-15,21-1 0,0 0 0,-21 1 16,0-22-16,21 21 0,0 1 0,0-1 16,-22 0-16,22 22 0,-21-22 15,21 0-15,-21 22 0,21-22 0,0 1 16,0 20-16,0-21 0,0 1 15,0 20-15,0-20 0,0-1 16,0 0-16,0 1 0,0 20 0,0-21 16,0 1-16,0-1 0,0 22 0,-21-22 15,21 0-15,-21 1 0,0-1 0,21 0 16,-22-21-16,1 22 0,0-22 16,21 0-16,-21 0 0,0 0 0,0-21 15,-1 0 1,22-21-1,0 0-15,0-21 0,0 21 16,-21-22-16,21 1 0,0 0 0,0-22 16,0 22-16,0-22 0,0 22 15,0-22-15,0 1 0,0-1 0,0 22 16,0-21-16,0-1 0,0 22 16,21-22-16,-21 22 0,22 0 0,-1-1 15,0 1-15,0 21 0,-21-22 0,21 1 16,0 21-16,22 0 0,-22-22 15,0 22-15,0 0 0,22-21 0,-22 21 16,21-22-16</inkml:trace>
  <inkml:trace contextRef="#ctx0" brushRef="#br0" timeOffset="34524.8">10901 4530 0,'0'0'0,"-43"0"16,22 0-1,0 0-15,0 0 0,-21 0 16,20 0-16,1 21 0,0 0 0,-21-21 16,21 21-16,-1-21 0,1 21 15,0-21-15,0 0 0,0 22 0,0-22 16,42 0 31,0 0-47,0 0 15,0 0-15,0 0 0,1 0 0,20 21 16,-21-21-16,0 0 0,22 0 0,-22 0 16,0 21-16,21-21 0,-21 0 15,1 21-15,-22 0 0,0 0 16,0 1-16,0-1 0,0 0 15,-22 0-15,1 0 0,-21 0 16,21 1-16,-22-1 0,1 21 0,21-21 16,-21 0-16,20-21 0,1 22 15,0-1-15,0 0 0,0-21 0,0 0 16,42 0 31,0 0-47,0 0 0,0 0 15,-21-21-15,21 21 0,1 0 16,-1 0-16,0 0 16,0 0-16,-21 21 15,0 0-15,0 0 0,0 0 0,0 1 16,0-1-16,0 0 0,-21 0 0,0 0 16,21 0-16,0 1 0,-21-1 15,-1 0-15,22 0 0,0 0 0,0 0 16,0 1-16,0-1 31,22-21 16,-1 0-47</inkml:trace>
  <inkml:trace contextRef="#ctx0" brushRef="#br0" timeOffset="35187.94">10901 6922 0,'-21'-22'15,"21"1"-15,0 0 16,0 0-16,21 0 0,0 21 15,0-21-15,0 21 0,0-22 16,1 22-16,-1-21 0,0 21 16,0-21-16,-21 42 31,-21 0-31,0-21 16,0 22-16,-1-1 0,1-21 0,-21 21 0,21 0 15,-22 0-15,22 0 0,-21 1 16,21-1-16,-22 0 0,22 0 15,0 0-15,0 0 0,0 1 0,21 20 16,0-21-16,0 0 0,0 0 16,0 1-16,0-1 0,21 21 0,21-21 15,-21 0-15,22 22 0,-1-22 0,0 21 16,-20-21-16,20 1 0,0 20 0,1-21 16,-22 0-16,21 0 0,-21 22 15,0-22-15,-21 0 0,0 0 0,0 0 16,0 1-16,-21-1 0,0 0 0,-21 0 15,-1 0-15,1 0 0,0 1 0,-1-1 16,1 0-16,0-21 0,-22 21 16,22 0-16,0 0 0,-1-21 15,22 0-15,-21 22 0,21-22 0,-1 0 16,-20 0-16,21 0 0,0-22 16,21 1-16,-21 21 15,21-21-15,0 0 0,0-21 0,0 20 16</inkml:trace>
  <inkml:trace contextRef="#ctx0" brushRef="#br0" timeOffset="35808.11">10668 5863 0,'0'0'15,"21"0"32,0 0-47,22 0 0,-1 0 0,0-21 16,22 21-16,-1 0 0,1 0 16,-1 0-16,22 0 0,-22 0 0,1-21 15,-1 21-15,22 0 0,-43 0 16,22 0-16,-22 0 0,1 0 0,-1 0 15,-21 0-15,0 0 0,0 0 0,1 0 16,-44 0 15,1 0-31,0 0 0,0 0 16,0 0 0,0 0-16,-1 0 0,1 0 15,0 0-15,-21 0 0</inkml:trace>
  <inkml:trace contextRef="#ctx0" brushRef="#br0" timeOffset="36211.87">10562 6033 0,'0'0'0,"-21"0"15,21 21 1,21-21 0,0 0-16,0 0 0,22 0 15,-22 0-15,21 0 0,22 0 16,-22 0-16,22 0 0,-1 0 0,1 0 16,20 0-16,-20-21 0,-1 21 0,22 0 15,-22 0-15,22 0 0,-21 0 16,-1 0-16,1 0 0,-22 0 0,21 0 15,-20 0-15,-22 0 0,21 0 16,-21 0-16,1 0 0,-1 0 16,-21-22-1,-21 22 17,-1 0-32,1 0 0,0 0 15,0 0-15,0 0 0,0 0 16,-1 0-16,1 0 0,-21 0 0,21 0 15,-22 0-15,1 0 0</inkml:trace>
  <inkml:trace contextRef="#ctx0" brushRef="#br0" timeOffset="36591.66">10435 6287 0,'85'21'31,"-64"-21"-31,0 0 0,21 0 16,1 0-16,-1 0 0,0 0 15,22 0-15,-1 0 0,1-21 0,-1 21 16,1 0-16,-1-22 0,1 22 0,-1 0 15,1 0-15,-1 0 0,1 0 16,-22-21-16,1 21 0,-1 0 0,0 0 16,-21 0-16,1 0 0,-1 0 15,0 0-15,-21-21 0,-21 21 47,0 0-47,-1 0 16,1 0-16,0 0 0,0 0 0,0 0 15,-22 0-15,22 0 16</inkml:trace>
  <inkml:trace contextRef="#ctx0" brushRef="#br0" timeOffset="36903.5">10583 6477 0,'64'0'31,"-22"0"-31,-21 0 0,22 0 0,-1-21 0,0 21 16,22 0-16,-1-21 0,-20 21 16,20 0-16,1-21 0,-1 21 15,1 0-15,-22-22 0,21 22 0,-20 0 16,-1 0-16,-21 0 0,22 0 15,-22 0-15,0-21 0,0 21 0</inkml:trace>
  <inkml:trace contextRef="#ctx0" brushRef="#br0" timeOffset="39675.43">12954 5779 0,'0'-22'47,"0"1"-47,0 0 15,0 0-15,0 0 16,0 0-16,21-1 0,0 22 16,0-21-16,1 21 0,20 0 0,0-21 15,1 21-15,-1 0 0,0 0 16,1 0-16,-1 0 0,-21 21 0,21 0 16,-20 1-16,20-1 15,-21 21-15,0 0 0,0-20 0,-21 20 16,0 0-16,0 1 0,0-1 0,0-21 15,-21 21-15,0 1 0,0-22 16,0 0-16,0 21 0,-1-20 0,22-1 16,-21-21-16,21 21 0,21-42 31,1 0-15,-1 21-16,-21-22 0,42-20 0,-21 21 15,0 0-15,1 0 0,-1-22 16,0 22-16,0-21 0,21-1 0,-20 1 15,-1 0-15,0 21 0,0-22 16,0 22-16,-21-21 0,21 21 16,1-1-16,-22 1 0</inkml:trace>
  <inkml:trace contextRef="#ctx0" brushRef="#br0" timeOffset="39891.3">13906 5694 0,'0'0'0,"0"85"31,0-64-31,0 0 0,0 0 16,0 0-16,0 0 0,0 1 0,0-1 15,0 0-15,0 0 0,0 0 16,0 0-16,0 1 15,-21-22-15,21 21 16,0-42 15,0-1-15</inkml:trace>
  <inkml:trace contextRef="#ctx0" brushRef="#br0" timeOffset="40072.19">13970 5525 0,'0'-22'0,"-21"22"31,0 0-31,21 22 47,21-22-31,0 0-16</inkml:trace>
  <inkml:trace contextRef="#ctx0" brushRef="#br0" timeOffset="40467.98">14372 5546 0,'21'0'0,"-42"0"0,42-21 31,-42 21-15,0 0-1,0 0-15,0 0 0,-1 0 0,-20 21 16,21-21-16,0 21 0,0-21 0,-1 21 16,1-21-16,21 21 0,0 0 15,0 1-15,0-1 0,0 0 16,21-21-16,1 21 0,-1 0 16,0 0-16,21-21 0,-21 22 15,1-1-15,-1-21 0,21 21 0,-21 0 16,0 0-16,1-21 0,-1 21 15,0 1-15,0-1 0,-21 0 16,0 0-16,-21-21 16,0 21-16,0-21 15,-22 0-15,22 0 0,-21 0 0,-1 0 16,22 0-16,-21 0 0,0 0 0,20 0 16,-20 0-16,21 0 0,0 0 15,0 0-15,21-21 16,0 0-16,21 0 15,0 0-15,0-1 0,21 22 16</inkml:trace>
  <inkml:trace contextRef="#ctx0" brushRef="#br0" timeOffset="41812.32">14817 5271 0,'0'0'0,"0"-22"31,-22 22-31,22 22 0,-21-1 16,21 0-16,0 0 0,0 21 15,0-20-15,0 20 0,-21 0 16,21 1-16,0-1 0,-21 21 0,21-20 16,0-1-16,0 0 0,0 1 0,0-1 15,-21 0-15,21-20 0,0 20 16,-21-21-16,21 0 0,0 0 0,-22 1 15,22-1-15,0-42 47,0-1-31,0 1-16,22 0 0,-1 0 16,0 0-16,0-22 0,0 22 0,0-21 15,1 21-15,-1-22 0,0 22 16,0-21-16,21 21 0,-20 0 0,-1-1 15,0 1-15,0 21 0,0 0 0,0 0 16,-42 21 15,0-21-31,0 22 16,0-22-16,0 21 0,-1-21 0,-20 0 16,21 21-16,-21-21 0,20 0 0,1 0 15,0 0-15,0 0 0,0 0 16,21 21-1,-21 0-15,21 0 16,0 1-16,0-1 0,0 0 16,0 0-16,0 0 0,21 0 15,0 1-15,0-1 16,0 0-16,0-21 0,1 21 0,-1-21 16,0 0-16,0 0 0,0 0 0,22 21 15,-22-21-15,0 0 0,0 0 16,21 0-16,-20 0 0,20 0 0,-21 0 15,0-21-15,0 21 0,22-21 16,-22 0-16,0 0 0,0-1 16,22 1-16,-22 0 0,0 0 0,0-21 15,0 20-15,0 1 0,1 0 16,-1-21-16,-21 21 0,0-1 0,21 22 16,-21-21-16,0 42 31,-21 1-31,0-22 0,21 21 0,-22 21 15,22-21-15,-21 0 0,21 1 16,0-1-16,0 21 0,0-21 0,0 0 16,0 1-16,0-1 0,21 0 15,1-21-15,-1 21 16,0-21-16,0 0 0,21 0 0,-20 0 16,20 0-16,-21 0 0,21 0 15,-20 0-15,20 0 0,-21 0 0,0-21 16,0 0-16,22 0 0,-22 21 0,0-22 15,-21 1-15,21 0 0,0 0 16,-21-21-16,0 20 0,0 1 0,0 0 16,0 0-16,22 0 0,-22 0 0,0-1 15,0 44 17,0-1-32,-22 0 0,1 0 15,21 21-15,0-20 0,-21 20 16,0 0-16,0 1 0,21-22 0,-21 21 15,-1 0-15,22 1 0,-21-1 16,21 0-16,-21 1 0,21-1 0,0 0 16,-21 22-16,21-1 0,-21 1 0,0-1 15,21 1-15,-22-1 0,22-20 16,0 20-16,-21 1 0,21-22 0,-21 22 16,21-22-16,0 21 0,-21-20 0,0 20 15,0-20-15,-1-1 0,1 21 0,21-20 16,-21-1-16,0 0 0,0 1 15,21-22-15,0 0 0,0 0 0,-21 0 16,21 1-16,-22-22 16,22-22-1,0 1-15,0 0 0,0 0 16,0 0-16,0-22 0,0 1 0,-21 0 16,21-1-16,0 1 0,-21-21 0,21 20 15,0-20-15,-21-1 0,0 1 16,21-1-16,0 1 0,0-1 0,0 22 15,0-22-15,21 1 0,0 21 0,0-1 16,0 1-16,22 0 0,-1-1 16,-21 22-16,22 0 0,-1-21 0,0 20 15,-21 1-15,22 0 0,-22 0 16,21 0-16,-21 0 0,1-1 16,-1 1-16,0 0 0,0 0 0,0 0 15,-21 0-15,0-1 0,21 1 0,1 0 16</inkml:trace>
  <inkml:trace contextRef="#ctx0" brushRef="#br0" timeOffset="42485.6">17293 5334 0,'0'0'0,"21"0"16,0-21-16,1 21 0,-22-21 15,-22 21 1,1 0 0,0 0-16,0 0 0,-21 0 0,20 0 15,-20 0-15,21 0 0,0 0 16,-22 0-16,22 0 0,-21 0 0,21 0 15,0 21-15,-1-21 0,1 0 16,21 21-16,0 0 0,0 0 16,0 1-16,21-22 15,1 21-15,20 0 16,-21-21-16,21 21 0,1 0 0,-22-21 16,21 21-16,1 1 0,-1-1 0,-21 0 15,0 21-15,22-21 0,-22 1 16,0-1-16,-21 0 0,0 0 0,0 0 15,0 0-15,-21 1 16,0-1-16,-22-21 0,22 21 0,0-21 16,-21 0-16,-1 0 0,1 0 0,21 21 15,-22-21-15,1 0 0,21 0 16,0 0-16,-22 0 0,22 0 0,0-21 16,0 21-16,0-21 0,21 0 15,0-1 1,0 1-16,-21 21 0,21-21 0,0 0 15,0 0-15,0 0 0,0-1 16,21 1-16,0 0 0,0 0 0,21 0 16</inkml:trace>
  <inkml:trace contextRef="#ctx0" brushRef="#br0" timeOffset="42768.59">17843 5059 0,'-21'127'31,"0"-85"-31,0-21 0,21 22 16,0-1-16,-21 0 0,0-20 0,-1 20 15,1 0-15,21 1 0,-21-22 16,0 21-16,21 0 0,-21-20 0,21-1 15,0 0-15,0 0 0,0 0 16,0 0-16,0 1 0,21-22 31,0 0-15,0-22-16</inkml:trace>
  <inkml:trace contextRef="#ctx0" brushRef="#br0" timeOffset="42968.47">17568 5419 0,'0'0'0,"-21"0"0,21-21 15,21 21 1,0 0-16,1 0 16,-1 0-16,21 0 0,-21-22 15,0 22-15,1 0 16,-1 0-16,0 0 0,21 0 0,-21 0 15,1-21-15,-1 21 0,0 0 0,0 0 16</inkml:trace>
  <inkml:trace contextRef="#ctx0" brushRef="#br0" timeOffset="43607.62">18288 5525 0,'21'0'31,"0"0"-31,0 0 16,1-22-16,-1 22 0,0-21 16,0 0-16,0 0 0,-21 0 15,0 0-15,0-1 0,0 1 16,-21 0-16,0 21 0,0 0 15,0-21-15,-22 21 0,22 0 0,-21 0 16,-1 0-16,22 0 0,-21 21 16,0 0-16,20 0 0,1 1 0,-21-1 15,21 0-15,0 21 0,-1-21 0,1 1 16,0 20-16,21-21 16,0 21-16,0-20 0,0-1 0,0 0 15,0 0-15,0 0 0,0 0 16,21 1-16,0-22 0,1 0 15,-1 0-15,0 0 0,0 0 0,0 0 16,0 0-16,1 0 0,20-22 16,-21 1-16,0 21 0,0-21 0,22 0 15,-22 0-15,0 0 0,21-1 0,-20-20 16,-1 21-16,0 0 0,0-22 16,0 22-16,0 0 0,1-21 15,-22 21-15,0-1 0,21 1 0,-21 0 16,0 42 15,0 0-31,-21 1 0,21-1 0,-22 21 16,22-21-16,0 0 0,0 22 15,0-22-15,0 21 0,0-21 0,0 1 16,0-1-16,0 0 0,0 0 16,22-21-16,-22 21 0,21-21 0,0 0 15,0 0-15,0 0 0,0 0 16,1 0-16,-1 0 0,0-21 15,21 21-15,-21-21 0,1 0 16,-1 0-16,0-22 0,0 22 0,21-21 16</inkml:trace>
  <inkml:trace contextRef="#ctx0" brushRef="#br0" timeOffset="43853.21">19050 5228 0,'21'-42'0,"-42"84"0,42-126 0,-21 41 16,21 1-16,-21 21 0,0 0 15,0-1-15,0 1 0,-21 42 31,0 1-31,21 20 0,0-21 0,0 21 16,-21 1-16,21-22 0,-21 21 0,21 1 16,0-1-16,0 0 0,0 1 15,0-1-15,0-21 0,0 21 16,0 1-16,-22-22 0,22 21 0,0-21 16,0 1-16,-21-1 0,21 0 15,0 0-15,21-21 31,1 0-31,-1-21 16,0 21-16,0-21 0</inkml:trace>
  <inkml:trace contextRef="#ctx0" brushRef="#br0" timeOffset="44072.08">18881 5292 0,'0'0'0,"-22"0"15,1 0-15,42 21 32,1-21-32,-1 0 15,0 0-15,0 0 0,0 0 16,22 0-16,-22 0 0,0 0 0,0 0 16,0 0-16,0 0 0,1 0 0,-1 0 15,0 0-15,0 0 16,0 0-16,0 0 0</inkml:trace>
  <inkml:trace contextRef="#ctx0" brushRef="#br0" timeOffset="44452.1">19325 5546 0,'0'42'16,"21"-42"-1,0 0 1,1-21-16,-1 21 0,0-21 16,0 0-16,0 21 0,0-22 0,1 1 15,-1 0-15,-21 0 16,0 0-16,0 0 0,0-1 0,0 1 16,0 0-16,-21 21 15,-1 0 1,1 0-16,0 0 0,0 0 15,0 0-15,0 21 0,-1 0 0,1 1 16,0-1-16,21 0 0,0 21 0,0-21 16,0 1-16,0-1 0,0 21 15,0-21-15,0 0 0,0 1 0,21-1 16,-21 0-16,43 0 0,-22-21 16,0 21-16,21 0 0,1-21 0,-1 0 15,0 0-15,1 0 0,-1 0 0,0 0 16,22-21-16,-22 21 15</inkml:trace>
  <inkml:trace contextRef="#ctx0" brushRef="#br0" timeOffset="45163.5">20129 5292 0,'-21'0'15,"-42"42"1,42-42-1,21 21-15,0 0 0,-22 1 0,1-1 16,21 21-16,-21-21 0,21 0 0,0 1 16,0 20-16,-21-21 15,21 0-15,-21 0 0,21 1 0,0-1 16,0 0 0,-21-21-1,21-21 1,0 0-1,0-1-15,0 1 0,0 0 16,21 0-16,-21 0 0,21 0 0,0-1 16,0 1-16,0 0 0,1-21 15,-1 21-15,0-1 0,0 1 0,0 21 16,0-21-16,1 21 0,-1 0 16,0 0-16,0 0 15,-21 21-15,0 0 16,0 1-16,0-1 0,0 0 0,0 0 15,0 0-15,0 22 0,0-22 16,0 21-16,0-21 0,0 0 0,0 1 16,0-1-16,0 0 0,0 0 15,0 0-15,-21-21 32,21-21-17,0 0 1,0 0-16,0 0 15,0-1-15,21-20 0,-21 21 16,21 0-16,0-22 0,22 22 0,-22 0 16,21-21-16,-21 21 0,22-1 0,-22 1 15,21 0-15,-21 21 0,22 0 16,-22 0-16,0 0 0,0 0 0,0 0 16,1 0-16,-1 21 0,-21 0 15,0 1-15,0 20 0,0-21 0,0 21 16,0 1-16,0-22 0,0 21 0,-21 1 15,21-22-15,0 0 0,-22 0 16,1 21-16,0-20 16,21-1-16,-21-21 0,21 21 15,21-21 17,21-21-32</inkml:trace>
  <inkml:trace contextRef="#ctx0" brushRef="#br0" timeOffset="45567.68">20934 5609 0,'-21'0'0,"-1"0"16,44 0 15,-1 0-15,0-21-16,0 21 0,21 0 0,-20-21 15,-1 21-15,0-21 0,0 21 16,0-21-16,0-1 0,1 22 0,-1-21 16,0 0-16,-21 0 0,0 0 15,0 0-15,0-1 0,0 1 16,0 0-16,-21 21 16,0 0-16,-1 0 15,1 0-15,21 21 0,-21 0 16,0-21-16,0 22 0,0-1 0,-1 21 0,22-21 15,-21 0-15,21 22 16,-21-22-16,21 21 0,0-21 0,0 1 16,0-1-16,0 21 0,0-21 0,21-21 15,0 21-15,1 1 0,-1-1 16,21-21-16,-21 21 0,22-21 0,-22 0 16,21 0-16,-21 0 0,22 0 15,-1 0-15,-21 0 0,21 0 0,-20-21 16,-1 0-16</inkml:trace>
  <inkml:trace contextRef="#ctx0" brushRef="#br0" timeOffset="46042.19">21526 5630 0,'0'0'0,"0"-42"0,22 21 0,-22-21 16,0 20-16,0 1 0,0 0 0,21 0 15,-21 0-15,0 0 0,-21 42 32,-1 0-17,22 0-15,0 0 0,-21 0 0,0 1 16,0-1-16,21 21 0,0-21 0,-21 0 15,21 22-15,-21-22 0,21 0 16,-22 0-16,22 0 0,0 1 16,0-1-16,0 0 0,0 0 15,-21-21-15,21-21 32,0 0-32,0 0 15,0-1-15,0 1 0,21 0 16,1 0-16,-22-21 0,21 20 0,21-20 15,-21 0-15,0 21 0,22-22 16,-1 22-16,0 0 0,1-21 0,-1 20 16,-21 22-16,22-21 0,-1 21 0,-21 0 15,0 0-15,0 0 0,1 0 16,-22 21-16,0 1 0,0-1 0,0 0 16,0 0-16,0 21 0,0-20 15,0 20-15,0-21 0,-22 21 0,1-20 16,21-1-16,-21 0 0,21 0 15,0 0-15,-21 0 0,21 1 16,-21-1-16,42-21 31,0 0-15,0 0-16,0 0 0,1-21 0,20-1 16,-21 1-16,0 21 0</inkml:trace>
  <inkml:trace contextRef="#ctx0" brushRef="#br0" timeOffset="46391.51">22500 5038 0,'0'0'0,"0"-21"0,0-1 16,-21 22 15,0 22-31,21-1 15,-21 0-15,21 0 0,0 0 0,-22 0 16,1 22-16,0-22 0,21 21 0,0-21 16,-21 22-16,0-22 0,0 21 15,21 1-15,-22-1 0,22 0 16,-21-21-16,21 22 0,0-1 0,0 0 16,0-20-16,0 20 0,0-21 15,0 0-15,0 0 0,0 1 0,0-1 16,21-21-16,-21 21 15,22-21-15,-1 0 0,0 0 16,0 0-16,0 0 0,0-21 0,1 0 16,-1 21-16,0-22 0,0 1 15,21 0-15,-20 0 0,20-21 0,-21 20 16</inkml:trace>
  <inkml:trace contextRef="#ctx0" brushRef="#br0" timeOffset="46672.08">22310 5334 0,'0'0'0,"-22"0"0,1 0 0,0 0 0,42 0 32,0 0-32,1 0 15,20 0-15,0 0 0,-21 0 0,22 0 16,-1 0-16,0 0 0,1-21 15,-1 21-15,0-21 0,-20 21 16,20 0-16,-21 0 0,0 0 0,0-21 0,1 21 16,-1 0-1,-21-22 17,-21 22-17</inkml:trace>
  <inkml:trace contextRef="#ctx0" brushRef="#br0" timeOffset="48280.03">7937 8488 0,'0'0'0,"22"0"0,-22-21 0,21 21 0,-21-21 16,21-1-16,-21 1 15,0 0-15,0 0 0,0 0 16,0 0-16,-21 21 15,0 0-15,-1 0 0,-20 0 16,21 0-16,-21 0 0,20 0 0,-20 0 16,0 0-16,-1 21 0,22 0 15,-21 0-15,21 21 0,-22-20 16,22 20-16,0-21 0,0 21 0,0 1 16,21-1-16,-21 0 0,21 1 0,0-1 15,0 0-15,0 1 0,0-1 16,0-21-16,0 22 0,21-22 0,0 0 15,0 21-15,21-21 0,-20-21 0,-1 22 16,21-1-16,0-21 0,-20 0 16,20 0-16,0 0 0,22 0 0,-22 0 15,22-21-15,-22-1 0,21 1 16,-20 21-16,20-21 0,-20-21 16</inkml:trace>
  <inkml:trace contextRef="#ctx0" brushRef="#br0" timeOffset="49016.61">8572 8636 0,'0'-21'0,"0"42"0,0-63 16,0 21-16,0-1 0,-21 22 0,21-21 16,-21 21-16,0-21 0,0 21 15,0 0-15,-1 0 0,1 0 16,0 21-16,21 0 0,-21 1 0,0-1 16,0 0-16,-1 0 0,22 21 15,-21-20-15,21 20 0,-21 0 0,21-21 16,0 22-16,-21-22 0,21 21 0,0-21 15,0 1-15,0-1 16,0 0-16,0 0 0,21 0 0,0-21 16,0 0-16,1 0 0,-1 0 15,0 0-15,0 0 0,0-21 16,0 21-16,1-21 0,-1 0 0,0 0 16,21-1-16,-21 1 0,1 0 0,-1 0 15,0-21-15,0 20 0,-21 1 16,21-21-16,-21 21 0,0 0 0,21-1 15,-21 1-15,0 0 0,0 0 16,-21 21 0,21 21-1,-21-21-15,21 21 0,-21 0 0,21 22 16,0-22-16,0 0 0,0 21 0,0-20 16,0-1-16,0 21 0,0-21 15,0 0-15,0 1 0,0-1 0,21 0 16,-21 0-16,21-21 0,0 21 0,1-21 15,-1 0-15,0 0 0,0 0 16,21 0-16,-20 0 0,20 0 0,-21 0 16,21 0-16,-20-21 0,20 0 0,0 0 15,-21 0-15,22-1 16,-22 1-16,21 0 0,-21-21 0,22 21 16,-22-22-16,0 1 0,0 21 0,0-22 15,1 1-15,-22 21 0,0-21 16,0-1-16,21 22 0,-21-21 0,0 21 15,0-1-15,0 1 0,0 0 0,-21 21 32,21 21-32,0 22 15,-22-22-15,22 0 0,0 21 0,0-21 16,0 22-16,0-1 0,0-21 0,-21 22 16,21-22-16,0 21 0,0-21 15,0 0-15,0 1 0,0-1 16,0 0-16,0 0 0,0 0 15,21-21-15,1 0 16,-1 0-16,0-21 16,0 21-16,-21-21 0,0 0 0,21 0 15,0-1-15,1 1 0,-22 0 16</inkml:trace>
  <inkml:trace contextRef="#ctx0" brushRef="#br0" timeOffset="49228.49">9292 8509 0,'0'21'16,"21"-21"15,0 0-31,1 0 16,-1 0-16,0 0 0,0 0 15,0 0-15,22 0 0,-22 0 0,0 0 16,21 0-16,-21 0 0,1 0 0,-1 0 15,0 0-15,0 0 0,0 0 16,0-21-16,1 21 0</inkml:trace>
  <inkml:trace contextRef="#ctx0" brushRef="#br0" timeOffset="49515.32">10096 8403 0,'-42'-21'15,"84"42"-15,-105-42 16,42 21-16,0 0 16,-1 21-16,1-21 0,21 21 15,0 1-15,-21 20 0,0-21 0,21 0 16,-21 22-16,21-22 0,0 21 16,-21-21-16,21 22 0,0-22 0,0 21 15,0-21-15,0 0 0,0 22 16,0-22-16,0 0 0,21 0 15,0 0-15,0-21 0,0 22 0,22-22 16,-22 0-16,21 0 0,0 0 0,1 0 16,-1-22-16,0 1 0,1 21 15,-1-21-15,-21-21 0,22 21 0,-1-1 16</inkml:trace>
  <inkml:trace contextRef="#ctx0" brushRef="#br0" timeOffset="49997.05">10583 8340 0,'0'-21'0,"0"42"0,0-64 0,0 22 16,-21 21 0,0 0-16,21 21 15,0 1-15,-21-1 0,21 0 16,0 0-16,-21 0 0,21 22 16,0-22-16,0 21 0,0 0 0,0-20 15,0 20-15,0-21 0,0 21 0,-22-20 16,22 20-16,0-21 0,0 21 15,0-20-15,-21-1 0,21 0 16,0 0-16,0-42 47,0 0-47,0 0 16,0-1-16,0 1 0,21-21 0,1 21 15,-1 0-15,-21-22 0,42 22 16,-21 0-16,0-21 0,22 20 0,-1 1 15,-21-21-15,22 42 0,-1-21 0,0 0 16,1 21-16,-1 0 0,-21 0 16,21 21-16,-20 0 0,-1 0 0,0 0 15,0 0-15,0 22 0,-21-22 0,0 21 16,0 1-16,0-22 0,0 21 16,0 0-16,-21-20 0,0-1 0,0 21 15,0-21-15,-1 0 0,1 1 16,0-1-16,0-21 15,21 21-15,-21-21 0,0 0 16,21-21 0,0 0-16,0-1 0</inkml:trace>
  <inkml:trace contextRef="#ctx0" brushRef="#br0" timeOffset="51376.27">11790 8170 0,'-21'0'31,"-1"22"-16,1-1 1,21 0-16,-21 0 0,0 21 16,21-20-16,0-1 0,-21 21 0,21-21 15,-21 22-15,21-22 0,0 21 0,0-21 16,0 22-16,-22-22 0,22 0 16,0 0-16,0 21 0,0-20 15,0-1-15,0 0 0,22 0 16,-1 0-16,0-21 0,0 21 15,21-21-15,-20 0 0,-1 0 16,0 0-16,0 0 0,0 0 0,0 0 16,1-21-16,20 0 0,-21 21 0,0-21 15</inkml:trace>
  <inkml:trace contextRef="#ctx0" brushRef="#br0" timeOffset="51700.08">12573 8086 0,'0'0'0,"21"0"16,-21-21-16,21 21 0,0-22 0,1 22 16,-1 0-16,0 0 15,0 0-15,0 0 0,0 0 0,1 22 16,-1-1-16,-21 0 0,21 0 0,0 0 15,0 22-15,-21-22 16,0 21-16,0 0 0,0 1 0,0-1 0,0 0 16,0 1-16,0-1 0,0-21 15,0 22-15,-21-1 0,0-21 16,0 21-16,0 1 0,-1-22 0,1 0 16,0 0-16,0 22 0,0-22 0,0 0 15,-1-21-15,1 21 0,0-21 16,0 0-16,0 21 0,0-21 0</inkml:trace>
  <inkml:trace contextRef="#ctx0" brushRef="#br0" timeOffset="52451.74">10308 9292 0,'0'0'0,"-85"-42"16,64 21 0,0 21-16,-21 0 0,21-21 15,-1 21-15,1 0 0,0 0 0,-21 0 16,21 0-16,-1 0 0,1 0 0,0 0 16,0 0-16,0 0 0,0 0 15,-1 0-15,1 21 0,21 0 16,-21 0-16,21 0 0,0 0 15,0 1-15,0-1 16,21-21-16,0 21 0,1-21 16,20 21-16,-21 0 0,21-21 0,-20 21 0,20-21 15,0 22-15,-21-1 0,22-21 16,-22 21-16,0 0 0,0 0 16,-21 0-16,0 1 0,0-1 15,0 0-15,0 0 0,-42-21 0,21 21 16,0 0-16,-22-21 0,1 22 15,0-22-15,-1 0 0,22 21 0,-21-21 16,21 0-16,-22 0 0,22 0 0,0 0 16,21 21 15,21-21-15,0 0-16,0 0 0,1 21 15,-1-21-15,0 21 0,21-21 0,-21 21 16,1 1-16,-22-1 0,0 0 0,21 0 15,-21 0-15,0 0 0,0 1 0,0-1 16,-21 0-16,21 0 0,-22 0 16,1 0-16,-21 1 0,21-1 0,0 0 15,-1-21-15,1 21 0,0 0 0,0-21 16,21 21-16,-21-21 0,21 22 16,0-1-1,21-21 1,0 0-16</inkml:trace>
  <inkml:trace contextRef="#ctx0" brushRef="#br0" timeOffset="52963.25">10054 11578 0,'0'0'0,"21"0"0,0 0 15,1 0-15,-1 0 16,-21 21 0,0 1-16,0-1 15,0 0-15,0 0 0,0 0 16,0 0-16,-21 1 0,21-1 16,-22 0-16,22 0 0,0 0 0,0 0 15,0 1-15,0 20 0,0-21 0,0 0 16,0 22-16,22-22 0,-22 21 15,21-21-15,0 22 0,-21-1 0,21-21 16,0 21-16,-21 1 0,0-22 0,0 21 16,0-21-16,0 22 0,0-22 15,0 0-15,0 0 0,0 22 0,-21-43 16,0 21-16,0 0 0,-22 0 0,22-21 16,0 0-16,-21 0 0,21 0 0,-22 0 15,1 0-15,0 0 0,-1-21 16,1 0-16,0 0 0,-1-1 15,1-20-15,21 21 0,-22-21 0</inkml:trace>
  <inkml:trace contextRef="#ctx0" brushRef="#br0" timeOffset="53375.99">10054 10329 0,'0'0'0,"-21"0"0,63 0 31,-21 0-31,22 0 16,-1 0-16,0 0 0,22 0 0,-1 0 15,1 0-15,-1 0 0,22 0 16,-21 0-16,20 0 0,22 0 16,-21 0-16,-1 0 0,1 0 0,0 0 15,-1 0-15,-20 0 0,-1 0 16,-20 0-16,-1 0 0,-21 0 0,0 0 15,1 0-15,-22 22 16,-22-22-16,1 0 0,0 0 16,-21 0-16,-1 0 0,1 0 0,0 0 15</inkml:trace>
  <inkml:trace contextRef="#ctx0" brushRef="#br0" timeOffset="53659.83">9948 10626 0,'-42'21'16,"42"21"0,42-42-16,-21 0 15,22 0-15,-1 0 0,22 0 0,-22 0 16,21 0-16,1 0 0,21 0 16,-22 0-16,22-21 0,-1 21 0,22 0 15,-21 0-15,21-21 0,-22 21 0,22-21 16,-21 21-16,-22 0 0,1 0 0,-1-21 15,1 21-15,-22 0 0,-21 0 16,1 0-16,-1 0 0,-42 0 31,-1 0-31,1 0 0,-21 0 16,0 0-16,-22 0 0,1 0 0,-1 0 16,1 0-16</inkml:trace>
  <inkml:trace contextRef="#ctx0" brushRef="#br0" timeOffset="53895.69">10012 10943 0,'0'0'0,"-43"21"0,22 1 16,21-1-16,0 0 0,21-21 15,1 21-15,20-21 16,-21 0-16,21 0 0,22 0 16,-22 0-16,22 0 0,-1 0 0,1 0 15,20 0-15,-20 0 0,21-21 0,-1 21 16,1 0-16,0-21 0,-1 21 15,-20-21-15,20 21 0,-20 0 0,-22 0 16,22-22-16,-22 22 0,0 0 0,-20 0 16,-1 0-16,21 0 0,-21-21 15,0 21-15,-21-21 16</inkml:trace>
  <inkml:trace contextRef="#ctx0" brushRef="#br0" timeOffset="56450.69">13081 10499 0,'21'0'47,"0"-21"-47,0-1 0,1 22 15,20-21-15,-21-21 0,21 21 0,-20 0 16,20-22-16,0 22 0,-21 0 0,1-21 16,20 20-16,-21-20 0,-21 0 15,21 21-15,-21-22 0,0 1 16,0 21-16,0-22 0,0 22 0,0 0 15,0 0-15,0 0 0,-21 0 0,0-1 16,0 22-16,0 0 16,-1 0-16,22 22 0,-21 20 0,0-21 15,21 0-15,0 22 0,0-1 0,-21 0 16,21 1-16,0-1 0,-21 0 0,21 1 16,-21-1-16,21 0 15,0 1-15,0-1 0,-22 0 0,22 1 0,-21-1 16,21-21-16,0 0 0,0 0 0,0 1 15,0-1 1,21-42 0,-21-1-1,22 22-15,-1-42 0,0 21 16,21 0-16,-21-22 0,1 22 0,-1-21 16,21 21-16,-21-22 0,0 22 0,1-21 15,-1 21-15,0 0 0,0 21 0,0-22 16,0 22-1,-21 22-15,0-1 0,0 0 16,0 0-16,0 0 0,0 0 0,0 1 16,0 20-16,0-21 15,0 0-15,0 0 0,0 1 0,22-1 16,-22 0-16,0 0 0,21 0 0,0-21 16,0 0-16,0 0 0,0 0 0,22 0 15,-1 0-15,0 0 0,1 0 16,-1 0-16,22-21 0,-22 21 0,0-21 15,22 0-15,-22 0 0,0-1 0,1-20 16,-22 21-16,0 0 0,0-22 16,0 22-16,-21-21 0,0 21 0,0-22 15,0 22-15,0-21 0,0 21 0,0 0 16,-21 21-16,0-22 16,0 22-16,0 0 0,-22 0 0,22 0 15,0 0-15,-21 22 0,21-1 0,-1 0 16,-20 0-16,21 0 0,0 22 0,0-22 15,-1 21-15,1-21 0,0 22 16,21-22-16,0 0 0,0 21 0,0-21 16,0 1-16,21-1 0,0-21 15,1 21-15,20-21 0,-21 0 16,0 0-16,0 0 0,22 0 0,-22-21 16,21 0-16,-21 21 0,22-22 0,-22 1 15,21 0-15,-21 0 16,1-21-16,-1 20 0,0 1 0,0 0 15,0-21-15,0 21 0,-21-1 0,0 1 16,0 0-16,0 0 0,-21 42 31,0 0-31,21 0 16,0 1-16,-21-1 0,21 0 0,-21 21 16,21-21-16,0 22 0,0-22 15,0 0-15,0 0 0,0 22 0,21-22 16,0 0-16,0-21 0,0 21 0,1 0 15,-1-21-15,21 0 0,-21 0 16,0 0-16,22 0 0,-22 0 16,21-21-16,-21 0 0,1 21 0,-1-21 15,21 0-15,-21-22 0,0 22 16,1 0-16,-22-21 0,0 20 0,21-20 16,-21 21-16,0-21 0,0 20 0,0 1 15,0 0-15,0 0 0,0 42 31,-21 0-31,21 0 0,0 1 16,0-1-16,-22 0 0,22 0 0,-21 21 16,21-20-16,-21-1 0,21 0 15,0 0-15,0 0 0,0 0 0,0 1 16,0-44 15,21 1-15,-21 0-16,21 0 0,1 0 0,-1-22 15,0 22-15,21 0 0,-21 0 16,1 0-16,20-22 0,-21 43 16,0-21-16,0 0 0,1 21 0,-1 0 0,0 0 15,-21 21 1,0 0-16,0 1 0,21-1 0,-21 0 16,0 0-16,0 21 0,21-20 0,-21-1 15,0 0-15,21 0 0,1 21 16,-1-20-16,0-22 0,0 21 15,0 0-15,22-21 0,-22 0 0,21 21 16,-21-21-16,22 0 0,-1 0 16,0 0-16,1 0 0,-22 0 0,21-21 15,0 0-15,1 21 0,-22-21 0,21-1 16,-21-20-16,1 21 0,-1-21 16,0 20-16,-21-20 0,21 21 0,-21-21 15,0 20-15,0-20 0,0 21 0,0-21 16,-21 20-16,0 1 0,0 21 0,-22-21 15,22 21-15,0 0 0,-21 0 16,20 0-16,1 21 0,-21-21 0,21 21 16,0 1-16,-1 20 0,1-21 15,21 0-15,0 22 0,0-22 16,0 0-16,0 21 0,0-21 0,0 1 16,0-1-16,0 0 0,21 0 0,-21 0 15,22 0-15,-1-21 0,0 22 16,0-22-16,21 0 0,-20 0 0,-1 0 15,0 0-15,0 0 0,21 0 0,-20-22 16,-1 1-16,0 0 0,21 0 16,-21 0-16,1 0 0,-1-22 15,0 22-15,0-21 0,0-1 0,0 1 16,1 0-16,-1-22 0,-21 22 0,21-22 16,-21 22-16,21-21 0,-21 20 15,0 1-15,0 0 0,0 20 0,0 1 16,-21 42-1,0 1 1,21 20-16,-21 0 0,-1 1 0,22-1 16,-21 0-16,21 22 0,-21-22 15,21 0-15,-21 1 0,21-1 0,0 0 16,0 1-16,0-22 0,0 21 0,0-21 16,0 22-16,0-22 0,21 0 15,0 0-15,0-21 0,1 21 0,-1-21 16,21 0-16,-21 0 0,0 0 15,22 0-15,-22 0 0,21-21 16,-21 0-16,22 0 0,-22 0 0,21 0 16,-21-22-16,22 22 0,-1-21 0,-21 21 15,22-22-15,-22 1 0,21 0 16,-21-22-16,0 22 0,1-22 0,-1 22 16,0 0-16,0-1 0,-21 1 0,21 21 15,-21 0-15,0-1 0,0 44 16,-21-22-16,0 42 15,0 0-15,0 1 0,-1-1 16,22 0-16,0 1 0,-21 20 16,21-21-16,-21 1 0,21-1 0,0-21 15,0 22-15,0-22 0,0 21 0,0-21 16,0 0-16,0 1 0,0-1 16,21 0-16,0 0 0,1-21 0,-1 0 15,0 21-15,0-21 0,0 0 0,0 0 16,1 0-16,20 0 0,-21-21 15,21 0-15,-20 21 0,20-21 0,0 0 16,-21-1-16,22-20 0,-22 21 16,0 0-16,0 0 0,0-1 0,1-20 15,-22 21-15,0 0 0,0 0 16,0-1-16,0 1 0,-22 21 16,1 0-16,0 0 0,0 0 15,0 0-15,0 21 16,-1 1-16,1-22 0,0 21 0,21 0 15,0 0-15,0 0 0,0 0 0,0 1 16,0-1-16,0 0 0,0 0 16,0 0-16,0 0 0,21-21 15,0 0-15,1 22 0,-1-22 0,0 0 16,0 0-16,0 0 0,0 0 16,1 0-16,-1 0 0,0-22 0,21 1 15,-21 21-15,1-21 0,20 0 16,-21 21-16,21-21 0,1 0 0</inkml:trace>
  <inkml:trace contextRef="#ctx0" brushRef="#br0" timeOffset="56740.07">18246 9821 0,'0'0'0,"-22"0"31,22 22-31,0-1 0,-21 0 16,0 21-16,21-21 0,-21 1 0,21 20 15,-21-21-15,21 21 0,-21-20 16,21-1-16,0 0 0,-22 0 0,22 0 16,0 0-16,-21 1 0,21-1 15,0 0 1,21-21 15,1-21-31,-1 0 0,0-1 16,-21 1-16</inkml:trace>
  <inkml:trace contextRef="#ctx0" brushRef="#br0" timeOffset="57115.86">18373 9567 0,'0'0'0,"-22"0"0,1 0 16,-21 0-16,21 0 0,-106 64 31,106-43-31,21 0 0,0 0 0,0 1 16,0-1-16,0 0 16,21-21-1,0 0-15,21 0 0,-21 0 0,1 0 16,-1 0-16,0 0 0,0-21 0,0 21 15,0-21-15,1-1 16,-22 1-16,0 0 0,0 0 0,0 0 16,0 0-16,0-1 0,0 1 0,0 0 15,0 0-15,0 0 0,-22 21 16,1 0-16,0 0 0,0 0 0,0 0 16,0 0-16,-1 0 0,1 0 15,0 21-15,0 0 0,0 0 16,0-21-16,21 21 0,0 1 0,0-1 15,0 0 1,21-21-16,0 0 0,0 0 16,21 0-16</inkml:trace>
  <inkml:trace contextRef="#ctx0" brushRef="#br0" timeOffset="57423.68">18944 9462 0,'0'-22'0,"0"1"16,-21 42 15,0 1-31,0 20 0,-1-21 16,1 21-16,0 1 0,0-1 0,0 0 16,0 1-16,-1-1 0,1 0 15,0 22-15,0-22 0,0-21 16,21 22-16,0-1 0,0-21 0,0 22 15,0-22-15,0 0 0,0 0 0,0 0 16,0 0-16,0 1 16,21-22-16,0 0 0,0 0 0,0 0 15,1 0-15,-1 0 0,0 0 16,0 0-16,0 0 0,0-22 0,1 1 16,-1 0-16,0 0 0,0 0 15</inkml:trace>
  <inkml:trace contextRef="#ctx0" brushRef="#br0" timeOffset="57667.54">18648 9779 0,'0'0'0,"-21"0"16,-1 0 0,44 0-16,-1 0 15,21 0-15,0 0 0,1-21 16,-1 21-16,0 0 0,1 0 0,-1-21 15,22 21-15,-43-21 0,21 21 0,0 0 16,-20 0-16,-1 0 16,0 0-16,0 0 0,0 0 15,-21-22 1,0 1 0,0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1:44:55.3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9059 931 0,'0'0'0,"-21"0"0,0-21 15,0 21-15,21-21 16,-21 21-16,-1-21 0,1 21 0,0-21 16,0 21-16,0 0 15,21-21-15,-21 21 0,-1 0 16,1 0-16,0 0 0,0 0 15,0 0-15,0 0 0,-1 0 16,1 0-16,42 21 47,22-21-47,-1 0 0,0 0 16,1 0-16,20 0 0,1 0 0,-1 0 15,1 0-15,-1 0 16,1 0-16,20 0 0,-20 0 0,-1 0 15,22 0-15,-21 0 0,20 0 16,-20 0-16,-1 0 0,1-21 0,-1 21 16,1-22-16,-22 22 0,0 0 15,-20 0-15,-1 0 0,0 0 0,-42 0 32,-22 0-17,22 0-15,0 0 0,-21 0 0,21 0 16,-22 0-16</inkml:trace>
  <inkml:trace contextRef="#ctx0" brushRef="#br0" timeOffset="368.78">9673 889 0,'-21'-21'16,"0"21"15,21 21-31,0 0 0,0 0 0,0 1 16,0-1-16,0 21 0,0 0 16,0 1-16,0-1 0,0 0 15,-21 22-15,21-22 0,-22 1 0,22 20 16,-21-21-16,21 1 0,-21-1 15,21 0-15,-21 1 0,21-1 0,0 0 16,0-20-16,0-1 0,0 0 16,0 0-16,0 0 0,0 0 0,0 1 15,0-44 17,0 1-32,0-21 15,0 21-15,21 0 0</inkml:trace>
  <inkml:trace contextRef="#ctx0" brushRef="#br0" timeOffset="1032.4">10118 1291 0,'0'0'16,"0"-21"-16,0 42 15,-22-21-15,22 21 16,-21 1-16,21-1 0,-21-21 15,21 21-15,-21 0 0,0 0 16,21 0-16,0 1 0,-21 20 0,21-21 0,0 0 16,-22 0-16,22 1 15,0-1-15,0 0 0,0 0 16,22 0-16,-1-21 0,0 0 16,0 0-16,21 0 0,-20 0 0,20 0 15,-21 0-15,21-21 0,1 21 16,-22-21-16,21 0 0,-21 0 0,1-1 15,20 1-15,-21 0 0,0 0 0,0 0 16,-21 0-16,0-22 0,22 22 16,-22 0-16,21 0 0,-21 0 0,0-1 15,0 1-15,0 42 47,0 1-31,0-1-16,0 0 0,-21 0 0,21 21 15,0-20-15,-22 20 0,22-21 16,0 21-16,0 1 0,0-1 0,0 0 16,0 22-16,0-22 0,0 1 15,0-1-15,0 0 0,0 1 0,0 20 16,0-21-16,0 1 0,0-1 0,0 0 16,0 1-16,0-1 0,0 22 15,0-22-15,0 0 0,-21 1 0,0-22 16,21 21-16,0 0 0,-21-20 15,0-1-15,0 0 0,-1 0 16,1 0-16,0-21 0,0 0 0,0 0 16,-22 0-16,22 0 0,0 0 0,-21 0 15,21-21-15,-22 21 0,1-21 16,21 0-16,-22 0 0,22-22 0,-21 22 16,21 0-16,0 0 0,21 0 15,0-1-15,0 1 0,0 0 0,0 0 16,0 0-16,0 0 0,0-1 15,21 1-15,21 0 16,-21 0-16,22 0 0</inkml:trace>
  <inkml:trace contextRef="#ctx0" brushRef="#br0" timeOffset="1408.19">10901 1270 0,'0'-21'0,"-43"21"31,22 21-31,21 0 0,-21 0 16,21 1-16,-21 20 0,21-21 0,-21 21 15,21 22-15,0-1 0,0-20 16,0 20-16,0 22 0,0-22 0,0 1 15,0-1-15,0 1 0,0-22 0,0 22 16,0-1-16,0-20 0,0 20 16,0-21-16,0 22 0,0-22 0,-21 1 15,21-22-15,0 21 0,-22-21 0,22 0 16,0 1-16,0-1 0,0-42 47,0-1-47,22 1 15,-22-21-15,0 21 0,21-22 0,-21 1 16,21 0-16,-21-1 0</inkml:trace>
  <inkml:trace contextRef="#ctx0" brushRef="#br0" timeOffset="1775.98">10837 1439 0,'0'-21'15,"0"42"-15,0-63 0,0 21 0,0 0 0,0 0 16,0-1 0,21 1-16,1 21 0,-1-21 0,21 21 15,-21 0-15,22-21 0,-22 21 16,21 0-16,0 0 0,1 0 0,-1 0 16,-21 21-16,22-21 0,-22 21 0,0 0 15,0 1-15,-21 20 0,0-21 16,0 0-16,0 22 0,0-22 0,-21 0 15,-21 0-15,-1 21 0,1-20 16,21-1-16,-22 0 0,1 0 0,0 0 16,-1-21-16,22 21 0,-21-21 15,21 0-15,0 22 0,-1-22 16,22 21 15,22-42 0,-1 21-31,0-22 0,0 1 16</inkml:trace>
  <inkml:trace contextRef="#ctx0" brushRef="#br0" timeOffset="2176.75">11578 1503 0,'0'0'0,"21"0"32,-21-21-32,21 21 15,1-21-15,-22-1 0,21 22 0,-21-21 16,21 0-16,0 0 16,-21 0-16,21 0 0,-21-1 0,0 1 15,-21 21 16,0 21-31,0 1 0,0-1 16,-1 0-16,1 0 0,21 21 16,-21-20-16,0-1 0,21 21 15,0-21-15,0 22 0,0-22 0,0 21 16,0-21-16,0 0 0,0 1 16,0-1-16,0 0 0,0 0 15,0 0-15,21-21 16,0 0-16,0 0 0,1 0 15,-1 0-15,0 0 0,21 0 0,-21 0 16,1-21-16,20 0 0,0 21 16,1-21-16,-1 0 0</inkml:trace>
  <inkml:trace contextRef="#ctx0" brushRef="#br0" timeOffset="2572.52">12467 1397 0,'0'0'0,"0"-21"0,0 0 31,-21 21-31,0 0 0,0 0 0,-1 0 16,-20 0-16,21 0 0,0 21 0,0-21 15,-1 21-15,1 0 0,0-21 16,0 21-16,21 1 0,0-1 16,0 0-16,0 0 15,0 0 1,21-21-16,0 0 0,0 21 15,22-21-15,-22 22 0,0-22 16,0 21-16,0-21 0,1 21 0,-1-21 16,0 0-16,0 21 0,0-21 15,-21 21-15,0 0 16,0 1 0,-21-1-16,0-21 15,0 21-15,0-21 0,-1 0 0,-20 0 16,21 0-16,0 21 0,-22-21 15,22 0-15,0 0 0,0 0 16,0 0-16,0 0 0,-1 0 16,1 0-1,0 0-15,0 0 0</inkml:trace>
  <inkml:trace contextRef="#ctx0" brushRef="#br0" timeOffset="3288.11">9271 2074 0,'-21'0'0,"42"0"0,-63 0 0,20 0 15,1 0-15,0 0 16,0 0 0,42 0 46,0 0-62,0 0 0,1 0 16,-1 0-16,21 0 0,-21 0 0,22 0 15,-1 0-15,0 0 16,1 0-16,20-21 0,1 21 0,-1 0 16,1 0-16,20-21 0,1 21 0,0 0 15,-1 0-15,1-21 0,21 21 16,-22 0-16,22-21 0,-21 21 0,21-21 16,0 21-16,21 0 0,-22 0 15,1-22-15,0 22 0,0 0 0,0 0 16,-22-21-16,22 21 0,-21 0 0,0 0 15,-1 0-15,1 0 0,-22 0 16,1 0-16,-1-21 0,1 21 0,-1 0 16,-20 0-16,-1 0 0,0 0 15,1 0-15,-22 0 0,0 0 16,0-21-16,0 21 0,1 0 0,-1 0 16,-42 0 46,-1 0-62</inkml:trace>
  <inkml:trace contextRef="#ctx0" brushRef="#br0" timeOffset="3936.74">9271 2138 0,'-21'0'31,"0"0"-31,-1 21 0,-20-21 0,21 21 15,-21 0-15,-1 1 0,-20-1 16,20 0-16,-20 21 0,-1-21 0,1 22 16,-1-1-16,1-21 0,-22 22 15,22-1-15,-22 0 0,22 1 0,-22-22 16,0 21-16,1 0 0,20 1 0,1-22 16,-22 0-16,43 21 0,-22-20 15,22-1-15,-1 0 0,1 0 0,0 0 16,-1-21-16,22 21 0,-21 1 15,21-22-15,0 0 0,-1 0 16,1 0-16,0 0 16,21-22-16,0 1 0</inkml:trace>
  <inkml:trace contextRef="#ctx0" brushRef="#br0" timeOffset="4372.49">7895 2498 0,'-21'42'15,"21"-21"1,-21 0-16,0 1 0,-22-1 0,22 0 16,0 0-16,-21 0 0,-1 0 15,22 22-15,-21-22 0,21 0 0,-22 0 16,1 0-16,21 1 0,0-22 0,-22 21 15,22 0-15,0-21 0,0 0 16,21 21-16,-21-21 16,21-21 15,21 21-31,0 0 0,0-21 16,0 21-16,22 0 0,-22 0 15,21 0-15,0 0 0,1 0 16,-1 0-16,0 0 0,1 0 0,-1 0 15,22 21-15,-22-21 0,-21 21 16,21 0-16,-20 0 0,20-21 0,-21 22 16,0-1-16,-21 0 0,21 0 15,-21 0-15,0 0 0,0 1 16,0-1 0,22-21-16,-1 0 15,0 0-15,0 0 0,-21-21 16</inkml:trace>
  <inkml:trace contextRef="#ctx0" brushRef="#br0" timeOffset="5193.02">12742 2138 0,'0'0'0,"0"-21"16,0 0-1,21 21 1,1 0 0,-1 0-16,0 0 15,0 0-15,0 0 0,22 21 0,-22-21 16,0 21-16,21 0 0,1 0 16,-1-21-16,0 21 0,22 1 0,-1-1 15,1 21-15,-1-21 0,1 0 0,20 22 16,1-22-16,-21 21 0,20-21 15,1 22-15,21-1 0,-22-21 0,1 22 16,0-22-16,21 0 16,-43 21-16,22-21 0,-1 1 0,-20-1 15,-1 0-15,-20 0 0,-1 0 0,22 0 16,-43-21-16,21 22 0,-21-22 16,0 0-16,1 21 0,-1-21 15,-42 0 16,-1 0-31,1 0 16,0 0-16,0-21 16,0 21-16,21-22 0,0 1 15,0 0-15</inkml:trace>
  <inkml:trace contextRef="#ctx0" brushRef="#br0" timeOffset="5604.78">14838 2498 0,'0'0'16,"-21"0"15,21 21-15,0 0-1,0 0-15,0 0 0,0 1 16,0-1-16,21-21 0,0 21 15,0 0-15,0 0 0,0 0 16,1 1-16,-1-22 0,0 21 0,0 0 16,0-21-16,22 21 0,-22 0 0,0-21 15,0 0-15,0 21 0,0-21 16,1 0-16,-22 22 0,0-1 31,-22-21-15,-20 0-16,21 21 0,-21 0 0,20-21 15,-20 21-15,21 0 0,-21 1 16,-1-1-16,22 0 0,-21 0 0,21 0 16,-1 22-16,-20-22 0,21 0 15,0 0-15,21 0 0,-21-21 16,21 21-16,-22-21 0</inkml:trace>
  <inkml:trace contextRef="#ctx0" brushRef="#br0" timeOffset="7428.74">910 3408 0,'0'-21'15,"0"42"-15,21-42 0,-21 0 0,0-1 16,0 1-16,0 0 16,0 0-16,0 0 15,-21 21-15,0 0 16,0 0-16,0 0 16,-1 0-16,1 0 0,0 21 15,0-21-15,0 21 0,-22 0 0,22 0 16,-21 1-16,21-1 0,0 0 15,-22 21-15,22-21 0,0 22 0,0-22 16,-22 21-16,22 1 0,0-22 16,21 21-16,-21 0 0,21-20 15,-21 20-15,21 0 0,0 1 0,0-22 16,0 21-16,0 0 0,21-20 16,0 20-16,0-21 0,0 0 15,1 0-15,-1-21 0,21 22 0,-21-22 16,22 0-16,-22 0 15,21 0-15,-21 0 0,22 0 0,-22 0 16,21-22-16,0 1 0,-20 0 16,-1 0-16,21 0 0,-21-22 0</inkml:trace>
  <inkml:trace contextRef="#ctx0" brushRef="#br0" timeOffset="8504.12">1270 3598 0,'-21'0'16,"0"0"-16,21 22 0,-22-22 15,1 21-15,21 0 0,0 0 16,-21 0-16,0 0 0,21 1 0,0-1 16,0 0-16,0 0 0,0 0 15,0 0-15,0 1 0,0-1 16,0 0-16,0 0 0,21 0 15,0-21 1,0 0-16,1 0 0,-1 0 0,0 0 16,0-21-16,0 21 0,0-21 15,1 0-15,-1 0 16,0-1-16,-21 1 0,0 0 16,0 0-16,0 0 15,-21 0-15,0-1 0,-1 1 16,1 0-16,0 21 0,0-21 15,0 21-15,0 0 0,21-21 0,-22 0 16,22-1 15,22 22-31,-1-21 16,21 21-16,-21-21 0,0 21 16,22 0-16,-22 0 0,21 0 0,1 0 15,-22 0-15,21 0 0,-21 0 16,22 0-16,-22 0 0,0 21 15,0-21-15,0 21 0,-21 1 16,0-1-16,0 0 0,0 0 16,0 0-16,0 22 0,0-22 0,0 0 15,0 0-15,0 0 0,0 0 16,0 1-16,0-1 0,0 0 16,0 0-16,0 0 15,0-42 32,0 0-47,0 0 16,0 0-16,0-1 0,0-20 15,21 21-15,1 0 0,-1 0 16,0-22-16,0 22 0,0 0 16,0-21-16,1 20 0,-1 1 0,0 21 15,21-21-15,-21 21 0,1 0 16,-1 0-16,0 0 0,0 0 0,0 0 15,0 21-15,1 0 0,-22 1 16,21-1-16,0 0 0,0 0 0,-21 0 16,0 0-16,0 1 0,0-1 15,0 21-15,0-21 0,0 0 16,0 1-16,0-1 0,0 0 16,-21-21 15,21-21-16,0 0-15,0-1 16,0 1-16,0 0 0,0 0 0,0 0 16,0 0-16,21-22 0,-21 22 15,21 0-15,0-21 0,22 20 16,-22 1-16,21 0 0,-21 0 0,22 21 16,-1 0-16,0 0 0,1 0 15,-1 21-15,0 0 0,-20 0 16,-1 1-16,21-1 0,-21 0 0,-21 21 15,0-21-15,0 1 0,0-1 16,0 0-16,0 0 0,0 0 0,0 0 16,0 1-16,-21-1 0,0-21 15,21 21-15,-21-21 0,21-21 47,21 0-31,0-1-16</inkml:trace>
  <inkml:trace contextRef="#ctx0" brushRef="#br0" timeOffset="8879.91">2942 3535 0,'0'21'31,"0"0"-31,0 0 0,0 1 16,0-1-16,0 21 0,0-21 16,0 22-16,0-22 0,0 21 0,0 0 15,0 1-15,0 20 0,0 1 16,0-1-16,0 1 0,0-1 16,0 1-16,0 20 0,0-20 0,0-1 15,0 22-15,0-21 0,-21-1 16,21 1-16,-21-1 0,21 1 0,0-1 15,-21 1-15,-1-22 0,22 21 16,0-20-16,0-22 0,-21 21 0,21-21 16,0 1-16,0-1 0,0-42 47,0-1-47,0-20 0,0 21 15,0-21-15,21-1 0,-21 1 0,0 0 16,22-22-16,-22 1 0</inkml:trace>
  <inkml:trace contextRef="#ctx0" brushRef="#br0" timeOffset="9244.7">2921 3662 0,'-21'-21'0,"42"42"0,-63-85 0,42 43 15,-22 0-15,22 0 0,0 0 0,0 0 16,0-1-16,0 1 15,0 0-15,22 21 0,-1 0 16,0 0-16,0 0 0,21 0 16,-20 0-16,-1 0 0,0 0 15,21 21-15,-21-21 0,1 21 16,-1 22-16,-21-22 0,0 0 0,21 0 16,-21 22-16,0-22 0,0 0 15,0 21-15,-21-21 0,0 1 0,-22-1 16,22 0-16,0 0 0,-21 0 15,20 0-15,-20 1 0,21-1 0,0-21 16,0 0-16,-1 21 0,1-21 16,42 0 31,1-21-47,-1 21 0,0-21 15,0-1-15,0 1 0,0 0 16</inkml:trace>
  <inkml:trace contextRef="#ctx0" brushRef="#br0" timeOffset="10028.78">3450 3175 0,'0'21'0,"0"0"0,-21 1 15,21 20-15,0-21 0,-21 21 16,21 1-16,0-1 0,0-21 0,0 22 16,0-1-16,0 0 0,-21 1 15,21-22-15,0 21 0,0-21 0,0 0 16,0 1-16,0-1 0,0 0 16,0 0-16,21-21 31,0 0-31,0-21 0,0 21 15,0-21-15,1 0 0,-1-1 16,0 1-16,-21 0 0,21 0 0,0 0 16,0 0-16,1-1 15,-1 1-15,0 0 0,-21 0 0,21 0 16,0 21-16,-21 21 31,0 0-15,0 0-16,0 0 0,0 1 15,0-1-15,0 0 0,0 0 0,0 0 16,0 0-16,0 1 0,0-1 16,21 0-16,1 0 15,-1-21-15,0 0 16,0 0-16,0 21 0,0-21 16,1 0-16,-1 0 0,0 0 0,21 0 15,-21 0-15,22-21 0,-22 21 16,0-21-16,21 0 0,-20 21 0,-1-21 15,0-1-15,21 22 0,-21-21 16,-21 0-16,22 0 0,-1 0 0,0-22 16,-21 22-16,0 0 0,0 0 15,0-21-15,0 20 0,0 1 0,0 0 16,0 0-16,-21 0 16,0 21-16,-1 0 0,1 0 15,21 21-15,-21-21 0,21 21 16,-21 21-16,0-20 0,21-1 15,0 21-15,0 0 0,0-20 0,0 20 16,0-21-16,0 0 0,0 22 16,0-22-16,0 0 0,0 0 0,21-21 15,0 21-15,0 0 0,0-21 16,1 0-16,-1 0 0,0 0 0,21 0 16,-21 0-16,22 0 0,-22-21 15,0 0-15,21 0 0,-20 0 0,-1 21 16,21-43-16,-21 22 0,-21 0 0,0 0 15,21-21-15,-21 20 16,0-20-16</inkml:trace>
  <inkml:trace contextRef="#ctx0" brushRef="#br0" timeOffset="10240.51">3873 3133 0,'0'0'0,"-21"0"32,42 0 30</inkml:trace>
  <inkml:trace contextRef="#ctx0" brushRef="#br0" timeOffset="11996.49">5673 3768 0,'0'0'0,"0"-21"47,0-1-47,21 1 15,0 0-15,-21 0 0,21 0 16,0-22-16,0 22 0,1-21 0,-1 0 16,0-1-16,0 1 0,0 0 15,0-22-15,1 22 0,-22-1 0,21 1 16,-21 0-16,21 21 0,-21-22 15,0 22-15,0 0 0,0 0 0,-21 21 32,0 0-32,-1 21 15,1 0-15,0 21 0,21-20 16,-21 20-16,21 21 0,-21-20 16,0 20-16,21-20 0,0 20 0,0-21 0,0 22 15,0-22-15,0 1 16,0-1-16,0-21 0,0 21 0,0-20 15,21-1-15,0 0 0,-21 0 0,42 0 16,-21-21-16,1 0 0,-1 21 16,0-21-16,21 0 0,-21 0 0,1 0 15,20 0-15,0 0 0,-21-21 16,22 21-16,-22-21 0,21 0 0,-21 0 16,1 0-16,20-1 0,-21-20 0,0 21 15,-21-21-15,21 20 16,-21-20-16,0 21 0,0-21 0,0 20 15,0 1-15,0 0 0,0 0 16,0 42 0,-21-21-1,21 21-15,0 0 0,0 1 0,0 20 16,0-21-16,0 0 0,0 0 16,0 1-16,0 20 0,0-21 0,0 0 15,0 0-15,0 1 0,21-22 16,1 21-16,-1-21 15,0 0-15,0 0 0,0 0 0,0 0 16,22 0-16,-22 0 0,0 0 16,21-21-16,-20 21 0,20-22 15,-21 1-15,0 0 0,22 0 0,-22 0 16,0-22-16,-21 22 0,0 0 16,21-21-16,-21 21 0,0-1 0,0 1 15,0 0-15,0 0 0,-21 21 31,21 21-31,0 0 16,-21 0-16,0 1 0,21-1 0,-22 21 16,22-21-16,0 0 0,0 1 0,-21 20 15,21-21-15,-21 0 0,21 0 16,-21 1-16,21-1 0,0 0 16,0 0-1,0-42 16,21 21-15,0-21-16,0 0 0,-21-1 0,22 1 16,-1 0-16,-21 0 0,21 0 15,0 0-15,0-22 0,0 22 0,1-21 16,-1 21-16,0-1 0,0 1 0,0 21 16,0-21-16,1 21 0,-1 0 15,0 0-15,0 0 16,-21 21-16,0 0 15,21 1-15,-21-1 0,21 0 0,-21 0 16,0 0-16,0 0 0,0 22 0,0-22 16,0 0-16,0 0 0,0 0 15,0 1-15,0-1 0,22 0 16,-1-21 0,0 0-16,0 0 15,0 0-15,0-21 16,1 0-16,-1 21 0,0-22 15,0 1-15,0 0 0,0 0 16,1 0-16,-1-22 0,21 22 16,-21-21-16,22 0 0,-22 20 0,21-20 15,-21 21-15,22 0 0,-22 0 0,0-1 16,0 22-16,0 0 16,-21 22-1,0-1-15,0 0 16,0 0-16,0 0 0,0 22 0,0-22 15,0 21-15,0-21 0,0 0 16,0 1-16,0 20 0,0-21 0,0 0 16,0 0-16,21-21 0,1 22 0,-1-1 15,0-21-15,0 0 16,0 0-16,0 0 0,22 0 0,-22 0 0,21 0 16,1 0-16,-22 0 15,21 0-15,0-21 0,1-1 0,-22 22 16,21-21-16,-21 0 0,22 0 0,-22-21 15,0 20-15,21-20 0,-20 21 16,-1-21-16,-21 20 0,21-20 0,-21 21 16,0-21-16,0 20 0,0 1 15,-21 21 1,0 21-16,-1 1 0,1-1 16,0 0-16,0 21 0,0-21 15,0 22-15,21-1 0,0-21 0,0 22 16,0-22-16,0 0 0,0 0 0,21 0 15,0 0-15,0-21 0,0 22 16,0-22-16,22 0 0,-22 0 16,0 0-16,21 0 0,1 0 0,-22 0 15,21 0-15,1-22 0,-22 1 0,21 21 16,0-21-16,-20 0 0,20 0 16,-21 0-16,0-22 0,0 22 0,1-21 15,-1-1-15,-21 1 0,0 21 16</inkml:trace>
  <inkml:trace contextRef="#ctx0" brushRef="#br0" timeOffset="12450.25">6710 2879 0,'21'0'32,"0"0"-32,0 0 0,0 0 0,1 0 15,-1 0-15,0-21 16,-21-1-16,0 1 31,-21 21-31,0 0 16,-1 0-16,1 0 15,0 0-15,0 0 0,0 0 16,0 21-16,-1-21 0,22 22 16,-21-22-16,0 0 0,0 0 0,0 0 15,0 0-15,-1 21 0,1-21 16</inkml:trace>
  <inkml:trace contextRef="#ctx0" brushRef="#br0" timeOffset="12728.09">5736 3302 0,'0'0'0,"21"0"31,0 0-31,22 0 0,-22 0 16,21-21-16,1 21 0,-1-21 15,-21 21-15,21-21 0,1 21 0,-1-22 16,0 22-16,-20 0 0,20-21 16,-21 21-16,0 0 0,0-21 15</inkml:trace>
  <inkml:trace contextRef="#ctx0" brushRef="#br0" timeOffset="13547.91">15346 3069 0,'0'0'0,"0"-21"16,0 0-1,0 42 16,0 0-15,0 0-16,-21 1 0,21 20 16,0 0-16,-22 1 0,1 20 0,0-21 15,21 1-15,-21 20 0,0-20 16,21-1-16,-21 0 0,-1 1 0,22-1 16,-21-21-16,21 21 0,0-20 0,-21-1 15,21 0-15,-21 0 0,21 0 16,-21 0-16,21 1 15,0-44 17,0 1-32</inkml:trace>
  <inkml:trace contextRef="#ctx0" brushRef="#br0" timeOffset="15041.05">15303 3006 0,'0'0'15,"22"-21"-15,-1-1 0,0 1 16,0 21-16,0 0 16,22 0-16,-22-21 0,21 21 15,-21 0-15,22 0 0,-22 0 0,21 0 16,-21 21-16,22-21 0,-22 21 15,0 1-15,0 20 0,-21-21 0,0 0 16,0 22-16,0-1 0,0 0 16,0 1-16,0-22 0,-21 21 0,0 0 15,0-20-15,-1 20 0,-20-21 0,0 0 16,-1 0-16,22 1 0,-21-1 16,0 0-16,20-21 0,1 0 0,-21 0 15,21 0-15,0 0 0,-1 0 16,1 0-1,21-21-15,-21 0 0,21-1 16,0 1 0,21 42 15,-21 1-31,21-1 0,1 0 0,-22 0 16,21 0-16,0 0 0,-21 1 15,21-1-15,0-21 0,-21 21 0,21 0 16,1 0-16,-1-21 0,0 21 0,0 1 15,0-22-15,0 0 0,1 0 16,20 0-16,-21 21 0,0-21 16,0 0-16,22 0 0,-22 0 15,0 0-15,21-21 0,-20 21 0,-1-22 16,21 1-16,-21 21 0,0-21 0,22 0 16,-22 0-16,0 0 0,0-22 15,0 22-15,1-21 0,-1 21 0,0-22 16,-21 22-16,21 0 0,-21-21 15,21 20-15,-21 1 0,0 0 16,0 42 15,0 0-31,0 1 0,-21-1 16,0 0-16,0 21 0,21-21 16,0 22-16,0-22 0,0 0 0,-21 0 15,21 0-15,0 1 0,0-1 16,0 0-16,0 0 0,0 0 0,0 0 15,21-21-15,0 0 0,0 0 16,0 0-16,22 0 16,-22 0-16,0 0 0,21 0 0,-21-21 15,22 21-15,-22-21 0,21 0 16,-21 0-16,22 0 0,-22-1 0,21 1 16,-21-21-16,22 21 15,-22-22-15,0 1 0,-21 21 0,21-21 0,-21 20 16,21 1-16,-21-21 0,0 21 15,0 0-15,-21 21 16,0 21 0,21 0-16,-21 0 0,0 0 15,21 0-15,-21 22 0,-1-22 0,22 21 16,0-21-16,0 22 0,0-22 16,0 0-16,0 21 0,0-20 0,0-1 15,0 0-15,0 0 0,22-21 16,-1 21-16,0-21 0,0 0 0,0 0 15,0 0-15,1 0 0,20 0 0,-21 0 16,0 0-16,0 0 16,22-21-16,-22 0 0,0 21 0,21-21 0,-20 0 15,-1-1-15,0-20 16,0 21-16,0-21 0,-21 20 0,21-20 16,-21 21-16,22-21 0,-22 20 0,0-20 15,0 21-15,0 0 16,0 0-16,0 42 15,0 0 1,0 0-16,-22 21 0,22-20 0,-21-1 16,21 21-16,-21-21 0,21 22 15,0-22-15,0 21 0,0-21 0,0 0 16,0 1-16,-21-1 0,21 0 16,0 0-16,0 0 15,0 0-15,0-42 47,0 0-31,0 0-16,0 0 0,0 0 0,0-1 15,0 1-15,0 0 0,0-21 0,0-1 16,42 22-16,-21-21 0,1 0 16,-1 20-16,21-20 0,-21 21 0,22 0 15,-1 0-15,0-1 16,1 1-16,-1 21 0,0 0 0,-21 0 15,22 0-15,-22 21 0,21 1 16,-21-1-16,1 0 0,-1 21 0,-21-21 16,0 22-16,0-22 0,0 21 15,0-21-15,0 22 0,0-22 0,0 0 16,0 0-16,0 0 0,-21 1 0,21-1 16,-22-21-16,22 21 0,-21 0 15,0-21 1,21-21 15,21 0-31,0 0 16</inkml:trace>
  <inkml:trace contextRef="#ctx0" brushRef="#br0" timeOffset="16862">18330 3408 0,'0'0'16,"-21"0"-16,21 21 15,21-21 17,0-21-32,1 0 15,-1 21-15,0-21 0,0-1 0,0 22 16,0-42-16,1 21 0,-1 0 16,0-22-16,21 22 0,-21-21 0,1 0 15,-1-1-15,0 1 0,0 0 0,0-1 16,0 1-16,-21 0 15,22-1-15,-22 1 0,21 0 0,-21-1 16,0 22-16,0-21 0,0 21 16,0-1-16,0 1 0,0 42 15,0 1 1,0-1-16,0 21 0,-21 0 0,-1 1 16,1-1-16,21 22 0,-21-22 15,0 0-15,21 22 0,0-22 0,-21 0 16,21 22-16,-21-22 0,21 1 15,0-1-15,0-21 0,0 21 0,0-20 16,0 20-16,0-21 0,0 0 16,21 0-16,0-21 0,0 22 15,0-22-15,0 0 0,1 0 0,-1 0 16,0 0-16,21 0 0,-21 0 16,1 0-16,-1 0 0,21-22 0,-21 1 15,0 0-15,22 0 0,-22 0 16,0-22-16,0 22 0,0-21 0,1 21 15,-1-22-15,0 1 0,0 21 16,-21-21-16,0 20 0,21 1 0,-21 0 16,0 0-16,21 0 0,-21 42 31,-21 0-31,0 0 0,21 0 16,-21 1-16,21 20 0,-21-21 15,21 21-15,-21 1 0,21-22 16,0 0-16,0 21 0,0-20 0,0-1 15,0 0-15,21 0 0,0 0 16,0-21-16,0 21 0,0-21 0,1 22 16,20-22-16,-21 0 0,0 0 0,22 0 15,-1 0-15,-21 0 0,21-22 16,1 1-16,-22 0 0,21 0 0,-21 0 16,22 0-16,-22-22 0,0 22 15,0-21-15,0-1 0,1 22 16,-22-21-16,0 21 0,21-22 0,-21 22 15,0 0-15,0 0 0,0 0 16,-21 42 0,21 0-1,-22 0-15,22 0 0,-21 1 16,0 20-16,21-21 0,0 21 0,-21-20 16,0 20-16,0-21 0,21 0 0,-22 0 15,22 1-15,0-1 0,-21 0 16,0 0-16,21-42 47,0 0-32,0 0-15,0-1 0,21 1 16,0 0-16,-21 0 0,22-21 16,-1 20-16,0 1 0,0-21 0,0 21 15,0 0-15,1-1 0,-1 1 16,-21 0-16,21 21 0,0 0 0,-21-21 15,21 21 1,0 0-16,1 21 16,-22 0-16,0 0 0,0 1 0,0-1 15,21 0-15,-21 0 0,0 21 16,0-20-16,0-1 0,0 0 16,0 0-16,0 0 0,0 0 0,0 1 15,0-1-15,21 0 16,0-21-1,0 0-15,0 0 16,1 0-16,-1 0 16,0-21-16,0 0 0,0-1 0,-21 1 15,21 0-15,1 0 0,-1 0 16,0 0-16,21-1 0,-21-20 16,1 21-16,-1 0 0,0-22 0,0 22 0,0 0 15,0 0-15,1 21 0,-1-21 16,0 21-16,0 0 15,-21 21 1,0 0-16,0 0 16,0 0-16,0 1 0,0-1 15,0 21-15,0-21 0,0 0 0,0 22 16,0-22-16,0 0 0,0 0 16,21 22-16,0-22 0,1 0 15,-1 0-15,0-21 0,0 0 16,0 21-16,22-21 0,-22 0 0,21 0 15,0 0-15,-20 0 0,20 0 0,0-21 16,1 0-16,-1 21 16,0-21-16,-21 0 0,22-22 0,-22 22 15,21 0-15,-21-21 0,1-1 16,-1 22-16,0 0 0,0-21 0,0 20 16,-21 1-16,0 0 0,0 0 15,0 0-15,0 0 0,-21 21 31,0 21-15,0 21-16,0-21 0,21 0 16,0 22-16,-22-22 0,22 21 0,-21 1 15,21-22-15,0 21 0,0-21 16,0 0-16,0 22 0,0-22 16,21 0-16,1-21 0,-1 21 0,0 0 15,0-21-15,0 0 0,0 0 16,22 0-16,-22 0 0,21 0 0,1 0 15,-1-21-15,0 21 0,1-21 16,-1 0-16,0 0 0,-21 0 0,22-1 16,-1 1-16,0 0 0,-20-21 15,20 21-15,-21-1 0,0 1 16,0 0-16,1 0 0,-22 0 0,0 0 16,0-1-16,0 1 15,0 0-15</inkml:trace>
  <inkml:trace contextRef="#ctx0" brushRef="#br0" timeOffset="17152.84">20108 2498 0,'0'-21'16,"-21"21"-1,0 0 63,0 0-78,0 0 16</inkml:trace>
  <inkml:trace contextRef="#ctx0" brushRef="#br0" timeOffset="17424">18627 3048 0,'0'0'0,"-22"0"0,44 0 31,-1 0-15,21 0-16,0 0 0,-20-21 0,20 21 16,0-21-16,1 21 0,-1-21 15,0 21-15,-21-22 0,22 1 16,-22 21-16,21 0 0,-21 0 15,1-21-15,-1 0 16</inkml:trace>
  <inkml:trace contextRef="#ctx0" brushRef="#br0" timeOffset="19000.09">974 4487 0,'0'0'0,"-22"0"0,1-21 16,0 21-16,0 0 0,0 0 15,0 0-15,-1 0 16,1 0-16,0 0 15,42 0 48,0 0-63,1 0 0,-1 0 16,0 0-16,21 0 0,-21 0 0,22 0 15,-1 0-15,0 0 0,22 0 16,-1 0-16,1 0 0,-1-21 15,1 21-15,21 0 0,-22 0 0,22-21 16,-22 21-16,22 0 16,-22 0-16,22 0 0,-21-21 0,20 21 15,1 0-15,0 0 0,20 0 16,1 0-16,-21-21 0,21 21 0,0 0 16,-1-22-16,-20 22 0,21 0 15,0 0-15,0 0 0,-1 0 0,1-21 16,21 21-16,-21 0 0,0 0 15,0 0-15,21 0 0,-21 0 0,21 0 16,-22 0-16,22 0 0,0 0 0,0-21 16,-21 21-16,0 0 0,21 0 15,-21 0-15,0 0 0,0-21 0,21 21 16,-22 0-16,1 0 16,0 0-16,0-21 0,0 21 0,0 0 15,-22 0-15,22 0 0,-21-21 16,-1 21-16,22 0 0,-21 0 0,0 0 15,20-22-15,-20 22 0,-21 0 16,20 0-16,-20 0 0,-1-21 0,1 21 16,-1 0-16,1 0 0,-22 0 0,22 0 15,-22 0-15,0 0 0,-21 0 16,22 0-16,-22 0 0,0 0 0,0-21 16,0 21 15,1 0 63,-1 0-94,0 0 15,0 0-15,0 0 0,0 0 16</inkml:trace>
  <inkml:trace contextRef="#ctx0" brushRef="#br0" timeOffset="20573.2">15811 4085 0,'0'0'16,"-21"0"-16,0 0 0,-85 0 31,64 0-31,0 0 0,-1 0 0,22 0 16,-21 0-16,-1 0 0,1 0 15,21 0-15,0 0 0,0 0 16,-1 0-16,1 0 16,42 0 31,1 0-47,-1 0 15,0 0-15,0 0 0,0 0 16,0 0-16,1 0 0,20 0 0,-21 0 15,21 0-15,1 0 0,-1 0 16,0-21-16,1 21 0,-22 0 0,21 0 16,1 0-16,-1 0 15,0 0-15,1 0 0,20 0 0,-21 0 16,22 0-16,-22 0 0,22 0 16,-1 0-16,1 0 0,-1 0 0,1 0 15,-1 0-15,1 0 0,-1 0 0,1 0 16,-1 0-16,1 0 0,-1 0 15,1 0-15,-1 0 0,1 0 0,20 0 16,-20 0-16,21 0 0,-22 0 16,22 0-16,-1 0 0,-20 0 0,21 0 15,-22 0-15,22 0 0,-22 0 16,22 0-16,0 0 0,-22 0 0,22 0 16,-1 0-16,1 0 15,0 0-15,-1 0 0,1 0 0,-21 0 16,-1 0-16,1 0 0,-1 0 15,1 0-15,-1-21 0,1 21 0,20 0 16,-20 0-16,-1 0 0,22 0 16,-22 0-16,22 0 0,-21 0 0,20 0 15,-20 0-15,-1 0 0,1 0 16,-1 0-16,1 0 0,-1 0 0,-20 0 16,20 0-16,-21 0 0,22-21 15,-22 21-15,22 0 0,-22 0 16,22 0-16,-1-21 0,1 21 0,-1 0 15,1 0-15,-1-22 0,-21 1 16,22 21-16,-1 0 0,-20 0 0,-1-21 16,0 21-16,1 0 0,-22 0 15,0 0-15,21-21 0,-20 21 0,-1 0 16,0 0-16,0 0 16,-21-21-16,21 21 0,0 0 15,1 0 1,-44 0 31,1 0-32,0 0-15,-21 0 0,-1 0 16</inkml:trace>
  <inkml:trace contextRef="#ctx0" brushRef="#br0" timeOffset="23800.79">11515 2731 0,'0'-22'0,"0"1"31,0 0-31,21 0 16,-21 0-1,0 0 1,21 21-1,-21 21 17,0 0-17,21 0-15,-21 0 0,0 0 0,0 1 16,0-1-16,0 0 0,21 0 16,-21 0-16,0 22 0,21-22 0,-21 0 15,0 0-15,0 0 0,0 0 0,0 1 16,0-1-16,0 21 0,0-21 15,0 0-15,0 22 0,0-22 0,0 21 16,0-21-16,-21 22 16,21-1-16,-21-21 0,21 22 0,0-22 15,0 21-15,0 0 0,0-20 0,0 20 16,-21-21-16,21 21 0,0-20 16,0 20-16,0-21 0,0 0 0,0 22 15,-21-22-15,21 0 0,0 0 0,0 21 16,0-20-16,0-1 0,0 0 15,0 21-15,0-21 0,0 22 0,0-22 16,0 0-16,0 21 0,0-20 16,0-1-16,0 21 0,0-21 0,0 0 15,0 22-15,0-22 0,0 0 0,0 21 16,0-20-16,0-1 16,0 0-16,0 21 0,0-21 0,0 1 15,0-1-15,0 0 0,0 21 0,0-21 16,0 1-16,0 20 0,0-21 15,0 0-15,0 22 0,0-22 0,0 21 16,0 0-16,0-20 0,21 20 16,-21 0-16,0-21 0,0 22 0,0-1 15,0-21-15,0 22 0,0-22 0,0 21 16,0-21-16,0 22 0,0-22 16,0 21-16,0-21 0,0 22 0,0-22 15,0 21-15,0-21 0,0 22 0,0-1 16,0-21-16,0 21 15,0 1-15,0-1 0,0 0 0,0-20 16,0 20-16,0 0 0,0 1 0,0-22 16,0 21-16,0 0 0,0-20 15,0 20-15,0-21 0,0 21 0,0-20 16,0 20-16,0-21 0,0 21 16,0-20-16,0 20 0,0 0 0,0 1 15,0-22-15,0 21 0,0 0 0,0 1 16,0-22-16,-21 21 0,21 1 15,0-1-15,0-21 0,0 21 0,0 1 16,0-22-16,0 21 0,0-21 0,0 22 16,0-22-16,0 21 0,0-21 15,0 22-15,0-1 0,0 0 16,0-20-16,-21 20 0,21 0 0,0 1 16,0-1-16,0 0 0,0 1 0,0-1 15,-22 0-15,22 1 0,0-1 16,0-21-16,0 21 0,0 1 0,-21-1 15,21 0-15,0-20 0,0 20 0,0 0 16,-21 1-16,21-1 0,0 0 16,0 1-16,0-1 0,0 0 0,0 1 15,0-1-15,0 0 0,0 1 0,0-1 16,0 0-16,0 1 0,0-1 16,0-21-16,0 21 0,0 1 15,-21-1-15,21-21 0,0 22 0,0-1 16,0 0-16,0 1 0,0-1 0,0 0 15,0 1-15,0-1 0,0-21 16,0 21-16,0 1 0,0-22 0,0 21 16,0 1-16,0-22 0,0 21 0,0-21 15,0 22-15,-21-22 0,21 21 16,0 0-16,0-20 0,0 20 0,0 0 16,-21 1-16,21-1 0,0-21 0,-22 21 15,22 1-15,0-1 0,0 0 16,0-20-16,0 20 0,0 0 15,0 1-15,-21-22 0,21 21 0,0 0 16,0-20-16,-21 20 0,21 0 0,0-21 16,0 22-16,0-1 0,0 0 15,-21 1-15,21-1 0,-21 22 0,21-22 16,0 0-16,0 1 0,0-1 0,0 0 16,0 1-16,0-1 0,0-21 15,0 21-15,0 1 0,0-1 0,0-21 16,0 22-16,0-1 0,0 0 0,0 1 15,0-1-15,0 0 0,0 1 16,0-1-16,0 0 0,0 1 0,0-1 16,0 0-16,0 1 0,-21-1 15,21 0-15,-22 1 0,22-1 0,0 0 16,-21 1-16,21-1 0,0 0 16,0 1-16,0-1 0,0 0 0,0 22 15,0-22-15,0 0 0,0 1 0,0-1 16,0 0-16,0 1 0,0-22 15,0 21-15,0 1 0,0-1 0,0 0 16,0-21-16,0 22 0,0-1 0,0 0 16,0 1-16,-21-1 0,21 0 15,0 1-15,-21-1 0,21 0 0,0-20 16,0 20-16,0 0 0,0 1 0,0-1 16,0 0-16,0-21 15,0 22-15,0-1 0,0-21 0,0 22 16,0-22-16,0 21 0,0-21 0,0 22 15,0-22-15,0 21 0,0 0 16,0-20-16,0 20 0,0 0 0,0 1 16,0-22-16,0 21 0,0 0 0,0 1 15,0-22-15,0 21 0,0 1 16,0-22-16,0 21 0,0-21 0,0 22 16,0-22-16,0 0 0,0 21 0,0-21 15,0 22-15,0-22 16,0 21-16,0-21 0,0 22 0,0-22 15,0 21-15,0 1 0,0-1 0,-21-21 16,21 21-16,0 1 0,0-1 16,-21-21-16,21 22 0,0-1 0,0-21 15,0 21-15,0-20 0,0 20 0,0-21 16,0 21-16,0-20 0,0 20 16,0 0-16,0-21 0,0 22 0,-22-1 15,22-21-15,0 22 0,0-1 16,0 0-16,0-21 0,0 22 0,-21-1 15,21 0-15,0 1 0,0-22 0,0 21 16,0 1-16,0-1 16,-21-21-16,21 21 0,0 1 0,0-22 15,-21 21-15,21 1 0,0-22 0,0 21 16,0 0-16,0 1 0,0-1 16,0-21-16,0 22 0,0-1 0,0 0 15,0-21-15,0 22 0,0-1 0,0 0 16,-21-20-16,21 20 0,0-21 15,-21 21-15,21-20 0,0 20 0,0-21 16,0 21-16,-22 1 0,22-22 16,-21 21-16,21 1 0,0-1 15,0-21-15,0 21 0,-21 1 0,21-1 16,0-21-16,0 22 0,-21-1 16,21-21-16,0 21 0,0-20 0,0 20 15,0-21-15,0 0 0,0 22 16,0-22-16,0 0 0,0 0 0,0 21 15,0-20-15,0-1 0,0 0 16,0 0-16,0 0 0,0 22 0,0-22 16,0 0-16,0 0 0,0 0 15,0 0-15,0 1 0,0-1 16,0 0-16,0 0 0,0 0 31,0 0-15,0 1 15,0-1 0,0 0-15,0 0 0,0 0-1,0 0 16,0 1 1,0-1 77,21-21-93,-21 21-1,0-42 79,0 0-78,-21-1-16,0 1 0</inkml:trace>
  <inkml:trace contextRef="#ctx0" brushRef="#br1" timeOffset="47220.21">741 5228 0,'-21'0'0,"21"21"63,0 1-48,21-1 17,0-21-17,0 0-15,0 0 16,0 0-16,1-21 16,-1 21-16,0-22 0,0 1 15,0 0-15,0 0 16,-21 0-16,0 0 0,22-1 0,-22 1 15,21 0-15,-21 0 0,0 0 16,0 0-16,0-1 0,-21 22 16,-1 0-1,1 0-15,0 22 0,0-1 16,-21 0-16,20 0 0,1 21 16,0-20-16,-21 20 0,21-21 15,-1 21-15,1 1 0,0-22 16,21 21-16,0 1 0,0-22 0,0 0 15,0 0-15,0 0 0,0 22 16,21-22-16,0 0 16,1-21-16,-1 0 0,0 0 0,0 0 15,21 0-15,-20 0 0,20 0 16,-21 0-16,21-21 0,-20 21 16,-1-21-16,0 21 0,0-22 0,0 1 15,-63 21 16,21 0-15,0 0-16,-1 21 0,1-21 0,-21 22 16,21-1-16,-22 0 0,22 21 0,0-21 15,-21 1-15,21 20 16,-1-21-16,1 21 0,21-20 0,0-1 16,0 21-16,0-21 0,0 0 15,0 1-15,0-1 0,0 0 0,21-21 16,1 21-16,-1-21 0,0 0 15,0 21-15,0-21 0,0 0 0,1 0 16,-1 0-16,0 0 16,0 0-16,0-21 15,0 0 1,-21 0-16,22 0 0,-1-1 0,0 1 16,0-21-16</inkml:trace>
  <inkml:trace contextRef="#ctx0" brushRef="#br1" timeOffset="47803.88">1524 5398 0,'0'0'16,"0"-22"-16,0 1 0,0 0 15,21 0 1,0 21-16,0-21 0,1 21 15,20 0-15,-21 0 0,0 0 16,0 0-16,22 0 0,-22 0 0,0 0 16,0 21-16,0 0 0,1-21 15,-22 21-15,0 0 0,0 1 0,0 20 16,0-21-16,0 0 0,-22 22 16,1-22-16,-21 21 0,21-21 0,0 0 15,-1 22-15,1-22 0,0 0 16,0-21-16,21 21 0,0 0 0,21-21 47,0-21-47,0 0 0,1 21 15,-1-21-15,21 0 0,-21 0 16,0-1-16,1-20 0,-1 21 0,0 0 16,0 0-16,21-1 0,-20-20 15,-22 21-15,21 0 0,0 0 0,-21-1 16,0 1-16,0 0 15,0 42 1,-21 0 0,0-21-16,21 22 0,-22 20 0,1-21 15,21 0-15,0 22 0,-21-22 16,21 21-16,-21-21 0,21 0 16,0 1-16,0-1 0,0 0 15,0 0-15,0 0 0,0 0 0,0 1 16,21-22-1,0 0-15,0 0 16,1-22-16,-1 1 16,0 0-16,21 21 0,-21-21 0</inkml:trace>
  <inkml:trace contextRef="#ctx0" brushRef="#br1" timeOffset="48080.72">2540 5271 0,'0'0'16,"0"-22"-16,-21 22 31,0 0-31,-1 22 16,1-1-16,0-21 0,21 21 16,-21 0-16,0 21 0,0-20 0,21-1 15,-22 0-15,1 0 0,0 21 16,21-20-16,0-1 0,-21 0 0,21 0 15,0 0-15,-21 0 0,21 1 16,0-1-16,0 0 0,21 0 16,0-21-16,0 0 15,0 0-15,1 0 0,-1 0 0,21-21 16,-21 0-16,22 0 0</inkml:trace>
  <inkml:trace contextRef="#ctx0" brushRef="#br1" timeOffset="48837.29">2879 5398 0,'0'0'0,"-22"0"0,22 21 0,0 0 32,22-21 14,-1 0-46,0 0 0,0 0 0,0-21 16,0 0-16,1 21 16,-1-22-16,-21 1 0,21 21 15,-21-21-15,0 0 0,0 0 16,-21 21 15,0 0-31,-1 0 0,1 0 0,0 21 16,0 0-16,0 0 0,0 0 15,-1 1-15,1-1 16,0 0-16,21 0 0,0 0 0,0 0 16,-21 1-16,21-1 0,0 0 15,0 21-15,0-21 0,21 1 16,-21-1-16,21-21 0,0 0 16,1 0-16,20 0 0,-21 0 0,0 0 15,22 0-15,-22 0 0,21-21 16,-21-1-16,22 1 0,-1 0 0,-21 0 15,21 0-15,-20 0 0,-1-22 16,21 22-16,-21 0 0,-21 0 0,21 0 16,-21-1-16,22 1 0,-22 0 15,0 0-15,0 0 0,0 0 16,0 42 15,0 0-31,0 0 0,0 0 16,0 0-16,0 1 0,0 20 0,0-21 15,0 21-15,0 1 0,0 20 16,0-20-16,0 20 0,0 1 0,0-1 16,0 1-16,-22-1 0,22 22 15,-21-22-15,21 1 0,0-1 0,0 22 16,-21-22-16,21 22 0,-21-21 0,21-1 16,0 1-16,0-1 0,0-21 15,-21 1-15,21 20 0,0-42 16,-21 22-16,21-22 0,0 0 0,0 0 15,0 0-15,0-42 32,0 0-32,21 0 0,-21 0 0,21-22 15,0 1-15,0-21 0,0-1 16,1 1-16,-22-22 0,21 21 0</inkml:trace>
  <inkml:trace contextRef="#ctx0" brushRef="#br1" timeOffset="49132.12">3429 5525 0,'-21'-22'16,"42"44"-16,-63-86 0,42 22 0,0 21 16,-22-22-16,22 22 0,0 0 0,0-21 15,0 20-15,22 1 0,-1 0 16,0 21-16,0-21 0,0 0 0,22 21 16,-1 0-16,-21 0 0,21 0 0,1 0 15,-22 0-15,21 21 0,-21 21 16,1-21-16,-1 1 0,-21 20 0,0-21 15,0 21-15,0-20 0,0 20 16,-21-21-16,-22 21 0,22-20 0,-21-1 16,-1 0-16,22 0 15,-21 0-15,0 0 0,20 1 0,1-22 16,0 0-16,0 21 0,0-21 0,21-21 31,0-1-31,21 1 16,0 21-16,0-21 0</inkml:trace>
  <inkml:trace contextRef="#ctx0" brushRef="#br1" timeOffset="50416.38">4127 4868 0,'0'64'15,"-21"-43"1,21 0-16,-21 22 0,21-1 0,0 0 16,0 1-16,0-1 0,-21 0 0,21 1 15,0-1-15,-21 0 0,21-21 16,0 22-16,0-22 0,0 21 0,0-21 16,0 1-16,0-1 0,0 0 15,0 0-15,21-21 16,0 0-16,0 0 0,0 0 15,1-21-15,-1 0 16,0 21-16,0-21 0,0-1 0,22 1 16,-22-21-16,0 21 0,0 0 15,0-22-15,0 22 0,22 0 0,-22-21 16,-21 20-16,21 1 0,0 0 0,-21 0 16,21 21-16,-21 21 31,0 0-31,0 0 15,-21 1-15,21-1 0,-21 0 0,21 0 16,-21 0-16,21 22 0,0-22 16,0 0-16,0 0 0,0 0 15,0 0-15,0 1 0,0-1 0,0 0 16,21 0-16,0-21 16,0 0-16,1 0 0,-1 0 15,21 0-15,-21 0 0,0-21 0,1 0 16,20 21-16,-21-21 0,21-1 15,-20 1-15,-1 0 0,0 0 0,0 0 16,0 0-16,0-1 0,-21-20 16,0 21-16,0 0 0,22 21 15,-22 21 1,0 0 0,0 0-16,-22 0 0,22 1 15,0 20-15,0-21 0,0 0 0,0 0 16,0 1-16,0-1 0,0 0 15,0 0-15,0 0 0,22-21 16,-1 0-16,0 0 0,0 0 16,0 0-16,22 0 0,-22 0 0,0 0 15,0 0-15,21-21 0,-20 0 16,-1 0-16,-21 0 0,21-1 0,-21 1 16,21 0-16,-21 0 0,0 0 0,0 0 15,0-1-15,-21-20 0,0 21 16,0 21-16,-1-21 0,1 0 15,0 21-15,0 0 0,0 0 0,0 0 16,-1 0-16,1 0 16,21-22-1,21 22 1,1 0-16,-1 0 0,0-21 16,0 21-16,21-21 0,-20 21 0,20 0 15,-21-21-15,0 21 0,22 0 16,-22 0-16,0 0 0,0 0 0,21 0 15,-20 0-15,-1 21 0,0-21 16,0 21-16,0 0 0,-21 1 0,21-22 16,1 21-16,-22 0 0,0 0 15,0 0-15,0 0 0,0 1 16,0-1-16,0 0 0,0 0 0,0 0 16,0 0-16,0 1 15,-22-1-15,1-21 16,21 21-1,0-42 17,0 0-32,0-1 15,0 1-15,0 0 0,0 0 16,21-21-16,1 20 0,-1 1 0,0-21 16,0 0-16,0 20 15,0-20-15,22 0 0,-1 21 0,-21-22 16,22 22-16,-1 0 0,-21 0 0,21 21 15,1 0-15,-22 0 0,0 21 16,0 0-16,0 0 0,1 22 0,-1-1 16,-21-21-16,0 21 0,0 1 0,0-1 15,0 0-15,0-20 0,0 20 16,-21-21-16,21 0 0,-22 0 0,1 1 16,21-1-16,0 0 0,-21 0 15,0-21-15,21 21 0,-21-21 16,21-21-1,0 0 1,-21 0-16,-1 0 0,1-1 0,0 1 16</inkml:trace>
  <inkml:trace contextRef="#ctx0" brushRef="#br1" timeOffset="50608.27">5016 4868 0,'0'0'0,"-63"0"32,42 0 15,0 0-47,-1 0 15,1 0-15</inkml:trace>
  <inkml:trace contextRef="#ctx0" brushRef="#br1" timeOffset="50784.17">4106 5165 0,'0'21'0,"0"-42"0,0 63 0,21-21 16,1-21-1,-1 0-15,0 0 0,21 0 0,1 0 16,-1-21-16,0 21 0,22-21 0,-22 0 15,0 0-15,1 21 0,-1-22 16,0 1-16,1 0 0</inkml:trace>
  <inkml:trace contextRef="#ctx0" brushRef="#br1" timeOffset="51676.66">7302 4911 0,'0'-21'0,"0"42"0,0-64 16,0 22-16,0 0 15,0 42 1,0 0-16,0 1 0,0-1 16,0 21-16,-21 0 0,21 1 15,-21-1-15,21 0 0,0 1 0,0-1 16,-21 0-16,21-20 0,-21 20 16,21-21-16,0 21 0,0-20 15,0-1-15,0 0 0,0 0 0,0 0 16,21-21-1,0 0 1,0-21-16,-21 0 0,21 21 0,1-21 16,-1 0-16,0-1 0,0-20 15,0 21-15,0-21 0,22-1 0,-22 22 16,0-21-16,0-1 0,0 1 16,1 21-16,-1 0 0,0 0 0,-21-1 15,21 22-15,-21 22 16,0-1-16,0 0 0,0 0 15,0 21-15,0-20 0,0-1 16,0 21-16,0-21 0,0 22 0,0-22 16,0 0-16,0 21 0,0-21 0,0 1 15,21-1-15,-21 0 16,21-21-16,1 0 0,-1 0 0,0 0 16,21 0-16,-21 0 0,1 0 0,20 0 15,0 0-15,-21-21 0,22 0 16,-22-1-16,21 1 0,1 0 0,-22 0 15,0-21-15,0 20 0,0-20 16,0 0-16,-21-1 0,0 1 0,0-21 16,0 20-16,0 1 0,-21 0 15,0 20-15,0 1 0,0 0 16,0 0-16,-1 21 0,1 0 0,0 0 16,0 0-16,0 0 0,0 0 15,-1 21-15,1-21 0,0 21 0,21 0 16,-21 1-16,21-1 0,0 0 15,0 0-15,21-21 16,0 0-16,0 0 0,1 0 0,20 0 16,-21 0-16,21-21 0</inkml:trace>
  <inkml:trace contextRef="#ctx0" brushRef="#br1" timeOffset="52368.56">8551 4551 0,'-63'127'16,"63"-85"-1,0 1-15,-21 20 0,21-21 16,-22 1-16,22 20 0,-21-20 0,21-1 16,0 0-16,0 1 0,0-1 0,0-21 15,0 21-15,0-20 0,0-1 16,0 0-16,0 0 0,0 0 15,-21 0-15,21-42 32,0 0-17,0 0-15,0 0 16,0-22-16,0 22 0,0 0 0,0-21 16,0-1-16,0 1 0,21 0 0,0 21 15,1-22-15,-1 1 0,0 0 16,21-1-16,-21 22 0,22 0 0,-1 21 15,0 0-15,1 0 0,-22 0 16,21 21-16,-21 0 0,22 0 0,-22 22 16,0-1-16,0 0 0,0 1 15,-21-1-15,0-21 0,0 22 16,0-22-16,0 21 0,0-21 0,0 0 16,0 1-16,0-1 0,0 0 31,22-21-31,-1 0 0,0 0 15,0-21-15,0 21 0,0-21 0,1-1 16,-1 1-16,0 0 0,21 0 16,-21 0-16,1-22 0,-1 22 0,0-21 15,0 0-15,0 20 0,0-20 16,-21 21-16,0 0 0,22 0 0,-22-1 16,0 44-1,0-1 1,0 0-16,0 21 0,-22-21 0,22 22 15,0-22-15,-21 21 0,21 1 0,-21-22 16,21 0-16,-21 21 0,21-21 16,0 1-16,0-1 0,0 0 15,0 0-15,0-42 47,0 0-47,21 0 0,-21-1 0</inkml:trace>
  <inkml:trace contextRef="#ctx0" brushRef="#br1" timeOffset="52540.47">9356 4720 0,'0'0'0,"0"-21"0,0 0 0,-22 21 32,22 21-17,0 0-15,-21 0 16,21 1-16,0-1 15,21-21 1,1 0-16</inkml:trace>
  <inkml:trace contextRef="#ctx0" brushRef="#br1" timeOffset="52800.32">9800 4826 0,'0'-21'15,"-21"21"1,0 0-16,0 21 0,-1 0 16,1-21-16,-21 43 0,21-22 0,0 0 15,-1 21-15,1-21 16,21 22-16,-21-22 0,21 21 0,-21-21 0,21 22 16,0-22-16,0 0 0,0 0 0,0 0 15,0 1-15,0-1 16,21-21-16,0 21 0,0-21 0,22 0 15,-22 0-15,21 0 0,-21 0 0,22 0 16,-1 0-16,0-21 0,1 0 16,-1-1-16,-21 1 0</inkml:trace>
  <inkml:trace contextRef="#ctx0" brushRef="#br1" timeOffset="53269.1">10266 4466 0,'0'-21'0,"0"42"0,-21-42 16,21 42-16,-22 0 0,1-21 0,21 22 16,0 20-16,-21-21 0,21 0 15,-21 22-15,21-1 0,0 0 0,-21 1 16,21 20-16,0-21 0,0 1 16,0-1-16,-21 0 0,21 1 0,0-1 15,-22-21-15,22 22 0,0-22 0,0 0 16,-21 0-16,21 0 0,0 0 15,-21-21-15,21 22 0,0-44 32,0 1-17,0 0-15,0 0 0,0 0 16,0-22-16,0 1 0,0 21 0,21-43 16,0 22-16,1 0 0,-1-1 15,21 1-15,-21 0 0,22 21 0,-1-22 16,0 22-16,-21 21 0,22 0 15,-1 0-15,0 0 0,-20 0 0,20 21 16,-21 0-16,0 22 0,0-1 0,-21 0 16,0 1-16,0-1 0,0 0 15,0 1-15,0-22 0,0 21 0,-21-21 16,0 22-16,0-22 0,0 0 16,0 0-16,21 0 0,-22-21 15,1 0-15,21 22 0,-21-22 0,0 0 31,21-22-31</inkml:trace>
  <inkml:trace contextRef="#ctx0" brushRef="#br1" timeOffset="54308.18">931 6858 0,'21'0'16,"1"-63"0,-22 41-16,0 1 15,0 0-15,0 0 0,0 0 16,0 0-16,0-1 15,0 1-15,0 0 0,-22 0 0,1 0 16,0 0-16,21-1 0,-21 22 16,0 0-16,0 0 0,-1 0 0,1 0 15,0 0-15,0 0 0,0 22 16,-22-1-16,22 21 0,0-21 0,0 22 16,0-22-16,0 21 0,-1 0 15,22-20-15,0 20 0,0-21 16,0 21-16,0-20 0,0-1 0,0 0 15,0 0-15,0 0 0,22-21 16,-1 0-16,0 0 16,0 0-16,21 0 15,-20 0-15,-1-21 0,0 0 0,21 0 16,-21 0-16,1-1 0,20 1 16,-21 0-16,0 0 0,0-21 0,1 20 15,-1-20-15,-21 21 0,0 0 16,21 0-16,-21-1 0,0 1 0,0 0 15,0 42 1,0 0 0,0 1-16,0-1 0,0 0 15,0 0-15,0 0 0,0 22 0,0-22 16,0 0-16,0 0 16,0 0-16,0 0 0,0 1 0,0-1 15,0 0-15,0 0 16,21-21-16,0 0 0,0 0 15,1 0-15,-1 0 16,0 0-16,0 0 0,0 0 16,0-21-16,1 0 0</inkml:trace>
  <inkml:trace contextRef="#ctx0" brushRef="#br1" timeOffset="54753.35">1333 6689 0,'0'0'0,"0"-21"0,-21-1 16,21 1 0,0 0-16,0 0 15,0 0-15,21 0 16,1 21-16,-1-22 16,0 22-16,0 0 0,0 0 0,0 0 15,1 0-15,20 0 0,-21 22 16,0-1-16,22 0 0,-22 0 0,0 0 15,21 22-15,-21-22 0,1 0 16,-22 21-16,0-21 0,0 1 16,0-1-16,0 0 0,0 0 0,0 0 15,0 0-15,0 1 0,0-1 16,0 0-16,0-42 31,0 0-15,0-1-16,0 1 0,0 0 15,0 0-15,0 0 0,0 0 0,0-1 16,21-20-16,0 21 0,-21 0 16,21 0-16,0-22 0,0 22 15,1 0-15,-22 0 16,21 21-16,0-21 0,0 21 16,0 0-1,0 0 1</inkml:trace>
  <inkml:trace contextRef="#ctx0" brushRef="#br1" timeOffset="55156.12">2117 6816 0,'0'0'0,"0"21"0,21-21 15,0 0 1,0 0-16,0 0 15,0 0-15,1 0 0,-1 0 0,0-21 16,0 21-16,0-21 0,0-1 16,1 1-16,-1 21 0,0-21 0,-21 0 15,0-21-15,21 20 0,-21 1 16,0 0-16,0 0 0,0 0 0,0 0 16,0-1-16,-21 22 0,0 0 15,0 0-15,-1 0 0,1 0 16,0 0-16,0 22 0,0-1 15,-22 21-15,22-21 0,0 0 0,0 22 16,21-22-16,0 21 16,0 1-16,0-22 0,0 0 0,0 21 15,0-21-15,0 1 0,21-1 0,0-21 16,0 21-16,1 0 0,-1-21 16,21 0-16,-21 0 0,22 0 0,-1 0 15,-21 0-15,21 0 0,1 0 16,-1-21-16,-21 0 0,22 21 0,-22-21 15,21-1-15,-21 1 0,0 0 0,1 0 16</inkml:trace>
  <inkml:trace contextRef="#ctx0" brushRef="#br1" timeOffset="55960.76">4339 6223 0,'0'-21'16,"0"42"-16,0-63 0,0 21 0,0-1 15,0 1-15,0 0 0,0 0 16,-21 21-16,0 0 16,0 0-16,-1 0 15,1 0-15,21 21 0,-21 0 16,0 0-16,0 22 0,0-22 0,21 21 16,-22 1-16,1-1 0,21 21 15,0-20-15,0-1 0,0 22 0,-21-22 16,21 0-16,0 22 0,0-22 0,0 0 15,0-20-15,0 20 0,21-21 16,0 0-16,-21 0 0,22 1 0,-1-1 16,0-21-16,21 0 0,-21 0 15,22 0-15,-22 0 0,21 0 0,1 0 16,-22-21-16,21 21 0,0-22 16,1 1-16,-1-21 0,0 21 15,1-22-15,-1 22 0,0-21 0,-20-22 16,20 22-16,-21 0 0,0-22 0,-21 22 15,0-22-15,0 22 0,0 0 16,-21-1-16,-21 1 0,21 0 0,-22 21 16,1-1-16,0 1 0,-1 0 15,1 0-15,0 21 0,-1 0 0,1 0 16,-22 0-16,22 21 0,0 0 16,-1 0-16,1 1 0,21 20 0,0-21 15,-22 21-15,22 1 0,21 20 0,0-20 16,-21-1-16,21 0 15,0 22-15,0-22 0,0-21 0,0 22 16,21-1-16,0-21 0,1 21 0,-1-20 16,0-1-16,0 0 0,21-21 15,-20 21-15,20-21 0,0 0 0,1 0 16,-1 0-16,0 0 0,1 0 0</inkml:trace>
  <inkml:trace contextRef="#ctx0" brushRef="#br1" timeOffset="56252.85">5397 6350 0,'0'-21'0,"0"42"0,0-63 0,0 21 16,-21-1-16,0 22 16,0 0-16,0 0 15,0 0-15,-1 0 0,1 22 0,0-1 16,0 0-16,0 0 0,0 21 15,-1-20-15,1 20 0,0 0 0,21-21 16,0 22-16,0-22 0,0 21 0,0-21 16,0 22-16,0-22 0,0 0 15,0 0-15,0 0 0,21 1 0,0-22 16,-21 21-16,22-21 0,-1 0 16,21 0-16,-21 0 0,0 0 15,22 0-15,-1 0 0,0 0 0,1-21 16,20-1-16,1 1 0</inkml:trace>
  <inkml:trace contextRef="#ctx0" brushRef="#br1" timeOffset="57336.27">6138 6223 0,'0'0'0,"-21"0"0,0 0 0,0-21 15,0 21-15,-1 0 0,1 0 0,0 0 16,-21 0-16,21 0 0,-1 0 15,1 21-15,-21-21 0,21 21 0,0 0 16,-22 1-16,22 20 0,0-21 16,21 21-16,0 1 0,-21-22 0,21 21 15,0 1-15,0-22 0,0 21 0,0 0 16,0-20-16,21-1 0,0 0 16,0 0-16,0 0 0,1 0 0,20-21 15,-21 0-15,21 22 0,-20-22 0,20 0 16,0 0-16,1 0 0,-22 0 15,21-22-15,-21 22 0,22-21 0,-22 0 16,21 0-16,-21 0 0,0 0 0,22-22 16,-22 22-16,0-21 15,0 21-15,-21-22 0,21 1 0,-21 0 16,22-1-16,-22 22 0,0-21 0,0 21 16,0-1-16,0 1 0,0 0 15,0 42 16,0 0-31,-22 1 0,22 20 16,-21-21-16,21 21 0,0-20 0,-21 20 16,21-21-16,0 21 0,0-20 15,0 20-15,0-21 0,0 0 0,0 0 16,0 1-16,21-22 0,0 21 0,1-21 16,-1 21-16,0-21 15,0 0-15,0 0 0,0 0 0,22 0 16,-22-21-16,0 0 0,21 21 0,-20-22 15,-1 1-15,0 0 0,0-21 16,0 21-16,0-22 0,1 22 0,-1-21 16,-21-1-16,0 22 0,21-21 0,-21 21 15,0 0-15,21-1 0,-21 1 16,0 0-16,0 42 31,-21 0-31,21 1 16,0-1-16,-21 21 0,21-21 0,0 22 15,0-22-15,0 21 0,0-21 0,0 22 16,0-22-16,0 0 0,0 0 16,0 0-16,21 0 0,0 1 0,0-22 15,0 21-15,1-21 0,-1 0 16,0 0-16,0 0 0,0 0 16,0 0-16,1-21 0,-1 21 0,0-22 15,0 1-15,-21 0 0,21 0 0,-21-21 16,21 20-16,-21-20 0,22 21 15,-22-21-15,0 20 0,0-20 0,21 21 16,0-21-16,-21 20 0,21 1 16,0 0-16,0 0 0,1 21 15,-1-21-15,0 21 0,0 0 0,0 0 16,0 0-16,1 0 0,-1 21 16,0 0-16,0 0 0,0 0 15,0 22-15,1-22 0,-22 21 0,0-21 16,21 1-16,-21 20 0,0-21 15,0 21-15,0-20 0,0-1 0,0 0 16,0 0-16,0 0 0,-21-21 0,-1 21 16,1-21-1,21-21 1,0 0-16,0 0 16,0 0-16,0 0 0,0-22 15,0 22-15,0 0 0,21-21 16,1 20-16,-1-20 0,-21 21 0,21 0 15,0 0-15,0-1 0,0 1 16,1 0-16,-1 21 0,0 0 0,0-21 16,0 21-16,22 0 0,-22 0 15,0 0-15,0 0 0,0 0 0,0 0 16,1 0-16,-1 21 0</inkml:trace>
  <inkml:trace contextRef="#ctx0" brushRef="#br1" timeOffset="57696.29">8043 6392 0,'0'0'0,"21"0"0,1 0 15,-1 0 1,0 0-16,0 0 0,0 0 16,0-21-16,1 0 0,-1 21 0,-21-21 15,21 21-15,0-21 0,0 0 16,-21-1-16,21 22 0,-21-21 0,0 0 15,0 0-15,0 0 0,-21 21 16,0 0-16,0 0 16,0 0-16,0 0 0,-22 0 15,22 21-15,0-21 0,0 21 0,0 0 16,-1 0-16,22 22 0,0-22 0,0 0 16,0 21-16,0-20 0,0-1 15,0 21-15,0-21 0,0 0 0,0 1 16,0-1-16,22-21 0,-1 21 15,0 0-15,21-21 0,-21 0 0,1 0 16,20 0-16,0 21 0,-21-21 0,22 0 16,-1 0-16,-21 0 0,22 0 15,-1-21-15,-21 0 0,21 21 16</inkml:trace>
  <inkml:trace contextRef="#ctx0" brushRef="#br1" timeOffset="58220.99">9080 6223 0,'0'-21'15,"0"42"-15,0-63 0,0 21 0,0-1 0,0 1 16,0 0-16,-21 0 16,0 21-16,-21 0 0,21 0 15,-1 0-15,-20 0 0,21 21 0,-21 0 16,20 0-16,-20-21 0,21 22 16,-21-1-16,20 21 0,1-21 0,0 0 15,0 22-15,0-22 0,21 21 16,-21-21-16,21 1 0,0 20 15,0-21-15,0 0 0,0 0 0,21 1 16,0-22-16,0 21 0,0-21 0,0 0 16,22 0-16,-22 0 0,0 0 15,0 0-15,0 0 0,1 0 0,20-21 16,-21 21-16,0-22 0,0 1 0,1-21 16,-1 21-16,0-22 0,-21 1 15,21 21-15,0-21 0,0-1 0,1-20 16,-22 20-16,21 1 0,-21 0 0,21-22 15,-21 22-15,21 0 0,-21-1 16,0 1-16,0 21 0,0 0 16,0-1-16,-21 44 15,0 20-15,0-21 16,-1 21-16,22 22 0,-21-22 0,0 1 16,21-1-16,-21 21 0,21-20 15,0-1-15,0 0 0,0 1 0,0-1 16,21 0-16,0-20 0,0 20 0,1-21 15,-1 0-15,21 0 0,0 1 16,1-22-16,-22 0 0,21 21 0,1-21 16,20 0-16,-21 0 0,1-21 0,-22 21 15,21-22-15,1 1 0,-1 0 16,-21 0-16,21 0 0,-20-22 16,20 22-16,-42-21 0</inkml:trace>
  <inkml:trace contextRef="#ctx0" brushRef="#br1" timeOffset="60611.88">1185 8149 0,'21'0'0,"64"-63"31,-64 42-31,-21-1 0,0 1 16,0-21-16,0 21 0,0 0 15,0-1-15,0 1 0,0 0 16,-42 0-16,21-21 0,0 42 0,-22-22 15,1 1-15,21 0 0,-22 21 16,22 0-16,-21 0 0,21 0 0,-22 21 16,22 0-16,0-21 0,0 43 15,0-22-15,0 0 0,-1 21 16,22 1-16,0-1 0,0 0 0,0 1 16,0-1-16,0 0 0,0 1 15,22-1-15,-22-21 0,21 0 16,0 1-16,0-1 0,21-21 0,-20 0 15,-1 0-15,0 0 0,21 0 16,-21 0-16,22-21 0,-1-1 0,-21-20 16,22 21-16,-22-21 0,21 20 15,-21-20-15,0 0 0,1-1 0,-1 1 16,0-21-16,0 20 0,-21 1 16,0-22-16,0 22 0,0-21 0,0 20 15,0 1-15,0-22 0,0 22 16,0 21-16,0-21 0,0 20 0,-21 22 31,21 43-31,0-22 16,0 21-16,-21 1 0,21-1 15,0 0-15,-21 1 0,21 20 0,0 1 16,0-22-16,0 21 0,0 1 16,0-22-16,0 22 0,0-22 15,0 0-15,21-20 0,0 20 0,0-21 16,0 0-16,0-21 0,1 0 0,-1 0 15,21 0-15,-21 0 0,22 0 16,-22 0-16,21-21 0,-21 0 0,22 0 16,-22 0-16,0-22 0,21 22 15,-21-21-15,-21 21 0,22-22 0,-22 1 16,0 21-16,21-22 16,-21 22-16,0 0 0,0-21 0,0 21 15,0-1-15,-21 22 31,21 22-31,-22-1 16,22 0-16,0 0 0,0 0 0,0 0 16,0 22-16,0-22 0,0 21 15,0-21-15,0 1 0,0 20 0,0-21 16,0 0-16,22 0 0,-22 1 0,21-1 16,0-21-16,-21 21 0,21-21 15,0 0-15,0 0 0,1 0 0,-1 0 16,0 0-16,0-21 15,21 0-15,-20 21 0,-1-22 0,0-20 16,21 21-16,-21 0 0,1 0 16,-1-22-16,0 22 0,0-21 0,0 21 15,-21-22-15,0 22 0,0 0 0,0-21 16,0 20-16,0 1 16,0 0-16,0 42 15,0 0 1,0 1-16,0-1 0,0 0 0,0 0 15,0 21-15,-21-20 16,21 20-16,0-21 0,0 21 0,0-20 0,0 20 16,0-21-16,0 0 0,0 0 15,0 1-15,21-1 0,0-21 16,1 0-16,-1 0 0,0 0 0,0 0 16,0 0-16,0 0 0,22 0 15,-22-21-15,21-1 0,1 1 0,-22 0 16,21 0-16,0 0 0,-20-22 0,-1 22 15,0 0-15,0-21 0,0 21 16,-21-22-16,0 22 0,0 0 0,0 0 16,0 0-16,0-1 0,0 1 15,-21 21-15,0 0 16,0 0 0,42 0 30,0 0-46,0 0 0,0 0 16,1 0-16,-22-21 0,21 21 0,0 0 16,0-21-16,0 21 0,0-21 15,1 21 1,-22 21-16,0 0 16,0 0-16,0 0 0,0 1 15,0-1-15,0 0 0,-22 0 0,22 21 16,-21-20-16,21 20 15,0-21-15,0 0 0,0 22 0,0-22 16,0 0-16,0 0 0,0 0 0,21 0 16,-21 1-16,22-22 15,-1 0-15,0 0 0,0 0 0,0 0 16,0 0-16,22 0 0,-22 0 16,0-22-16,0 22 0,22-21 0,-22 0 15,21 0-15,-21 0 0,0 0 16,1-22-16,-1 22 0,0-21 0,0 21 15,0-1-15,-21-20 0,0 21 0,0 0 16,0 0-16,0-1 0,0 1 16,-21 21 15,21 21-31,-21 1 0,21-1 0,0 0 16,0 0-16,0 0 0,0 0 15,0 22-15,0-22 0,0 0 0,0 0 16,0 0-16,0 1 0,0-1 15,0 0-15,21-21 0,0 0 0,0 0 16,22 0-16,-22 0 0,21 0 0,-21 0 16,22-21-16,-1 21 0,-21-21 15,22-1-15,-22 1 0,21 0 0,-21 0 16,0 0-16,1 0 0,-1-1 16,-21 1-16,0 0 0,0 0 15,0 0-15,0 0 0,0-1 0,-21 22 31,21 22-15,-22-1-16,22 0 0,0 0 16,0 21-16,0-20 0,-21-1 0,21 0 15,0 21-15,-21-21 0,21 1 16,0-1-16,0 0 0,0 0 16,0-42 30,0 0-46,0 0 0,0-22 16,21 22-16,-21 0 0,21 0 16,1-22-16,-1 22 0,-21-21 0,21 21 15,0 0-15,21-1 0,-20 1 16,-1 0-16,0 21 0,0 0 0,0 0 16,0 0-16,1 21 0,-1-21 0,-21 21 15,21 1-15,-21-1 0,21 21 16,-21-21-16,0 22 0,0-22 0,0 0 15,0 21-15,0-21 0,0 1 0,0-1 16,0 0-16,-21 0 16,21 0-16,-21 0 0,0 1 15,21-44 17,0 1-32,21 0 15,0 0-15</inkml:trace>
  <inkml:trace contextRef="#ctx0" brushRef="#br1" timeOffset="61228.9">4741 7768 0,'0'-21'0,"0"42"0,0-63 16,0 21 0,-21 0-1,0 21-15,0 0 0,0 0 16,-1 0-16,-20 21 0,21-21 0,0 21 15,-22 0-15,22 0 0,-21 22 0,21-22 16,0 0-16,-1 21 0,22 1 16,0-22-16,0 21 0,0-21 0,0 0 15,0 22-15,0-22 0,22 0 16,-1-21-16,0 21 0,0-21 16,21 0-16,-20 0 0,20 0 0,-21-21 15,21 0-15,-20 21 0,-1-21 0,21 0 16,-21-1-16,0 1 15,1 0-15,-22 0 0,0 0 0,21 0 16,-21-1-16,0 1 0,21 0 0,-21 0 16,0 0-16,0 0 15,0-1-15,0 44 32,0-1-17,0 0-15,0 0 0,0 0 0,0 22 16,-21-1-16,21-21 0,0 21 0,0 22 15,0-22-15,0 1 0,0 20 16,0-21-16,0 22 0,0-22 16,0 22-16,0-1 0,21-20 0,0 20 15,0 1-15,-21-1 0,21 1 0,1-1 16,-22 1-16,21-1 0,-21 1 16,21-22-16,-21 21 0,0-20 0,0 20 15,0-20-15,0-1 0,0 0 0,0 1 16,0-1-16,-21 0 0,21-21 0,-21 22 15,-1-22-15,1 0 0,0 0 16,0 0-16,0-21 0,0 0 16,-1 0-16,1-21 0,0 0 15,21 0-15,0-21 16,0 20-16,-21-20 0,21 0 16,-21-1-16,0 1 0,21 0 0,-22-22 15</inkml:trace>
  <inkml:trace contextRef="#ctx0" brushRef="#br1" timeOffset="61460.24">3577 7514 0,'-21'0'31,"42"0"0,0 0-15,0 0-16</inkml:trace>
  <inkml:trace contextRef="#ctx0" brushRef="#br1" timeOffset="61852.66">5757 7303 0,'0'0'0,"0"-22"0,-21 22 0,0-21 15,21 0-15,0 0 0,-21 21 0,0 0 16,-1 0 0,22 21-16,0 0 0,0 0 15,0 22-15,0-1 0,0 0 0,0 1 16,-21-1-16,21 22 0,0-22 15,-21 0-15,21 1 0,0-22 0,0 21 16,-21 0-16,0-20 0,21-1 0,-21 0 16,21 0-16,0 0 0,0 0 15,-22-42 17,22 0-32,-21 21 0</inkml:trace>
  <inkml:trace contextRef="#ctx0" brushRef="#br1" timeOffset="62452.32">5207 7684 0,'0'0'16,"-21"0"-16,42 0 31,0 0-31,0 0 16,0 0-16,1 0 0,20-22 0,0 22 15,22-21-15,-22 21 0,22-21 0,-1 0 16,1 0-16,-1 21 0,1-21 15,-1-1-15,1 1 0,-22-21 0,0 21 16,1 0-16,-1-1 0,-21 1 16,0-21-16,0 21 0,1 0 15,-22-1-15,0 1 0,0 0 0,0 0 16,0 42 0,-22 0-1,22 0-15,-21 1 0,21 20 0,0-21 16,0 21-16,0 1 0,0-1 0,0 0 15,0 1-15,0-22 0,-21 21 16,21 1-16,-21-22 0,21 0 0,-21 21 16,21-21-16,0 1 0,0-1 0,-21-21 15,21 21-15,0 0 0,-22-21 16,22-21 15,0 0-31,0 0 16,0-1-16,22 1 0,-1-21 15,-21 21-15,21 0 0,0-22 0,0 22 16,22 0-16,-22-21 0,0 20 0,21 1 16,-21 0-16,1 21 0,20 0 15,-21 0-15,0 0 0,0 21 0,22 0 16,-22 1-16,0-1 0,-21 0 0,21 0 16,0 0-16,-21 0 0,0 1 15,0-1-15,0 0 0,0 0 16,0 0-16,0 0 0,0 1 0,0-1 0,0 0 15,-21-21 1,21 21-16,-21-21 0,21-21 31,0 0-15</inkml:trace>
  <inkml:trace contextRef="#ctx0" brushRef="#br1" timeOffset="62832.54">6837 7662 0,'0'0'0,"21"0"0,0 0 15,0 0-15,0-21 16,1 21-16,-1-21 0,0 21 16,0-21-16,0 0 0,0 21 0,1-21 15,-22-1-15,21 1 0,0 21 0,0-21 16,-21 0-16,0 0 0,0 0 15,0-1-15,0 1 0,0 0 0,0 0 16,-21 21-16,0-21 0,0 21 16,-22 0-16,22 0 0,0 0 0,-21 21 15,20 0-15,1 0 0,0 22 16,0-22-16,0 21 0,0 0 0,21 1 16,0-1-16,0-21 0,0 22 15,0-22-15,0 21 0,0-21 0,21 0 16,0 1-16,0-22 0,0 21 0,0-21 15,1 0-15,20 0 0,-21 0 16,21 0-16,1 0 0,-22 0 0,21 0 16,1-21-16,-22-1 0,21 22 0,-21-21 15,0 0-15,1 0 0,-1 21 16,0-21-16,-21 0 0</inkml:trace>
  <inkml:trace contextRef="#ctx0" brushRef="#br1" timeOffset="63704.09">1185 8890 0,'0'0'0,"0"-21"0,0 0 0,0 0 16,0-1-16,0 1 0,-21 0 16,0 0-16,0 21 15,0 0-15,-1 0 0,-20 0 16,21 0-16,-21 0 0,-1 0 0,22 0 15,-21 21-15,-1 21 0,1-20 16,0 20-16,21 0 0,-22 1 0,22-1 16,0 21-16,0-20 15,21 20-15,0-20 0,0-1 0,0 21 16,0-20-16,21-1 0,-21 0 16,21-20-16,0 20 0,22-21 0,-22 21 15,0-20-15,0-22 0,21 21 16,-20-21-16,-1 0 0,0 0 0,21 0 15,-21 0-15,22-21 0,-22 21 16,21-22-16,1 1 0,-1 0 0,0-21 16,1 21-16,-1-1 0,0 1 15,-21-21-15,22 21 0,-1-22 0,-21 22 16</inkml:trace>
  <inkml:trace contextRef="#ctx0" brushRef="#br1" timeOffset="64600.72">1524 9123 0,'-42'106'0,"84"-212"0,-42 85 0,-21 21 16,21 21-1,-21-21-15,-1 21 0,1 21 16,0-20-16,0-1 0,21 21 0,-21-21 16,21 22-16,-21-22 0,21 21 15,0-21-15,0 0 0,0 22 0,0-22 16,21 0-16,0 0 0,0-21 16,0 21-16,0-21 0,1 0 0,20 0 15,-21 0-15,21 0 0,-20 0 16,20-21-16,0 0 0,-21 0 0,22 0 15,-22 21-15,0-21 16,-21-1-16,0 1 0,0 0 0,0 0 16,0 0-16,0 0 0,0-1 15,-21 1-15,0 0 0,-22 0 0,22 21 16,0-21-16,-21 0 0,21 21 16,-1-22-16,22 1 15,22 0 1,-1 0-16,21 21 0,-21 0 15,22-21-15,-22 21 0,21 0 16,0 0-16,1 0 0,-22 0 0,21 21 16,1 0-16,-22 0 0,21 0 15,-21 1-15,22-1 0,-22 0 16,0 0-16,-21 0 0,0 22 0,21-22 16,-21 0-16,0 0 0,0 0 15,0 0-15,0 1 0,0-1 16,0 0-16,0 0 15,-21-21-15,21-21 32,0 0-32,0 0 0,-21-1 15,21-20-15,0 21 16,0 0-16,0 0 0,0-22 0,0 22 16,21-21-16,0-1 15,-21 22-15,21-21 0,0 21 0,1-22 16,-1 22-16,21 0 0,-21 21 0,0 0 15,1 0-15,-1 0 0,21 21 16,-21 0-16,0 1 0,1 20 0,-1-21 16,-21 21-16,0-20 0,21 20 15,-21-21-15,0 21 0,0-20 0,0-1 16,0 0-16,0 0 0,0 0 16,0 0-16,0-42 46,0 0-46,0 0 0,21 0 16,0 0-16,-21-1 0,21-20 16,1 21-16,-1-21 0,0 20 0,21-20 15,-21 0-15,1 21 0,-1-22 0,21 22 16,-21 21-16,0 0 0,1 0 16,-1 0-16,0 0 0,0 21 0,0 0 15,0 1-15,1 20 0,-1-21 16,-21 21-16,0-20 0,0-1 0,0 21 15,0-21-15,0 0 0,0 1 0,0-1 16,0 0-16,0 0 0,0 0 16,-21-21-1,21-21 17,21 0-32</inkml:trace>
  <inkml:trace contextRef="#ctx0" brushRef="#br1" timeOffset="64964.58">3344 8975 0,'0'0'0,"0"-21"16,0 42 0,0 0-1,0 0-15,0 21 0,0-20 0,0 20 16,0 0-16,0 1 0,0-1 15,0 0-15,0 1 0,0 20 0,0 1 16,0-22-16,0 21 0,0 22 0,0-21 16,21-1-16,-21 1 0,22 20 15,-22-20-15,0-1 0,0 22 0,0-22 16,0 22-16,0-21 0,0 20 0,0-20 16,0-1-16,0 1 0,0-1 15,0-20-15,0 20 0,0-21 0,0-20 16,0 20-16,0-21 0,0 0 15,0-42 1,21 0 0,-21 0-16,0 0 0,21-1 0,-21-20 15,0 0-15,0-1 0,0-20 0,0 21 16,0-22-16,0-21 0,0 22 16</inkml:trace>
  <inkml:trace contextRef="#ctx0" brushRef="#br1" timeOffset="65259.94">3281 9398 0,'0'0'0,"-21"-42"0,21-1 0,0 1 0,0 0 0,0-1 16,0 22-16,0-21 15,0 21-15,0 0 0,21-1 0,0-20 16,21 42-16,-21-21 0,22 0 16,-22 21-16,21 0 0,1 0 0,-1 0 15,-21 21-15,21 0 0,-20 0 0,-1 0 16,0 22-16,-21-22 0,0 21 15,0-21-15,0 22 0,-42-22 0,20 21 16,1-21-16,-21 1 0,21-1 0,-22 0 16,22 0-16,-21 0 15,21-21-15,-22 21 0,22 1 0,0-22 16,21-22 15,21 22-31,0-21 16,22 0-16,-1-21 0,22 21 15</inkml:trace>
  <inkml:trace contextRef="#ctx0" brushRef="#br1" timeOffset="65992.53">4233 8721 0,'0'0'0,"-21"0"15,0 0-15,0 0 16,0 21-16,-1 0 0,22 0 15,-21 0-15,0 1 0,21 20 16,-21 0-16,21 1 0,-21-1 0,21 0 16,0 1-16,0 20 0,0-21 0,0 1 15,0-1-15,0-21 0,0 22 16,0-22-16,0 21 0,0-21 0,0 0 16,0 1-16,0-1 0,21-21 0,0 0 15,0 0-15,0 0 0,1 0 16,-1 0-16,0 0 0,0-21 0,21 21 15,-20-22-15,-1 1 0,0 0 0,21 0 16,-21-21-16,1 20 0,-1 1 16,0 0-16,0 0 0,0 0 15,0 0-15,-21-1 0,0 1 0,0 0 16,22 21 0,-22 21-1,0 0-15,-22 1 16,22-1-16,0 0 15,0 0-15,-21 0 0,21 0 0,0 1 16,0-1-16,0 0 0,0 0 16,21-21-16,-21 21 0,22-21 15,-1 0-15,0 21 0,21-21 0,-21 0 16,22 0-16,-22 0 0,21 0 0,1 0 16,-1 0-16,0-21 15,1 21-15,-1-21 0,0 0 0,1 0 16,-1 0-16,-21-1 0,21 1 0,-20-21 15,-1 21-15,0 0 0,0-22 16,-21 22-16,21-21 0,-21 21 0,0-1 16,0 1-16,0 0 0,-21 21 15,0 0-15,0 0 0,0 0 16,-1 0-16,1 21 0,0 0 0,-21 22 16,21-22-16,-1 0 0,22 21 0,0-20 15,0-1-15,0 0 0,0 21 16,0-21-16,0 1 0,0-1 0,22-21 15,-1 21-15,21-21 0,-21 0 16,0 21-16,22-21 0,-1 0 16,0 0-16,-20 0 0,20 0 0,0 0 15,1-21-15,-1 0 0,0 21 0,1-21 16,-22-1-16,0 1 0,21 21 0,-42-21 16,21 0-16,-21 0 0,0 0 15,0-22-15,0 22 0,-21 0 0</inkml:trace>
  <inkml:trace contextRef="#ctx0" brushRef="#br1" timeOffset="66184.44">4487 8827 0,'-21'21'0,"42"-42"0,-63 42 0,21-21 15,21 21-15,0 0 16,0 0-1,21-21 1,0 0 0,0 0-16,0 0 0</inkml:trace>
  <inkml:trace contextRef="#ctx0" brushRef="#br1" timeOffset="67865.02">6308 9250 0,'0'21'16,"0"-42"-16,0 63 0,-22-42 0,44 0 47,-1-21-47,-21 0 0,21 0 15,0 0-15,0-1 0,22 1 0,-22 0 16,0-21-16,21-1 0,-21 1 0,22-21 15,-22 20-15,21-20 0,-21 20 16,1-20-16,-1-1 0,0 22 0,0 0 16,-21-22-16,0 43 0,0-21 15,0 21-15,0-1 0,0 1 16,0 0-16,-21 21 16,0 21-16,0 0 0,-1 1 15,1-1-15,21 21 0,-21 0 0,21 1 16,-21-1-16,21 0 0,-21 64 15,21-63-15,-21-1 0,21 21 16,0-20-16,0-1 0,0-21 0,0 22 16,0-22-16,0 21 0,21-21 0,0 0 15,0-21-15,0 22 0,22-22 0,-22 0 16,21 0-16,-21 0 0,22 0 16,-1 0-16,0-22 0,-21 22 15,22-21-15,-1 0 0,0 0 0,-20 0 16,20-22-16,-21 22 0,0-21 15,0 21-15,1-22 0,-1 1 0,0 21 16,-21-21-16,21 20 0,-21 1 0,0 0 16,0 0-16,0 42 31,0 0-31,-21 0 0,21 1 16,-21 20-16,21-21 0,0 21 15,0-20-15,0 20 0,0-21 16,0 0-16,0 0 0,0 1 0,21-1 0,0 0 15,0 0-15,0-21 16,1 0-16,-1 0 0,21 0 0,-21 0 16,22 0-16,-1 0 0,0-21 0,1 21 15,-1-21-15,0 0 0,1-1 16,-1 1-16,0 0 0,-21 0 0,1 0 16,-1-22-16,0 22 0,-21-21 0,0 21 15,0-22-15,0 22 0,0 0 16,0 0-16,0 0 0,-21 21 15,0 0 1,-1 21-16,22 0 0,-21 0 16,21 22-16,-21-22 0,21 21 0,0-21 15,0 22-15,-21-22 0,21 0 16,-21 21-16,21-21 0,0 1 16,0-1-16,0 0 0,0 0 0,0 0 15,0-42 32,0 0-47,0 0 0,0 0 16,0-1-16,21 1 0,0-21 0,-21 21 15,21-22-15,-21 1 0,21 0 16,1-1-16,-1 22 0,0-21 16,0 21-16,0 0 0,0-1 0,1 1 15,-1 0-15,0 21 0,0 0 16,0 0-16,-21 21 0,21 0 15,-21 22-15,0-22 0,22 0 0,-22 21 16,0-20-16,0 20 0,0-21 16,0 0-16,0 22 0,0-22 0,0 0 15,0 0-15,0 0 0,0 0 0,21 1 16,0-22 0,0 0-16,0 0 15,0 0-15,1-22 0,-22 1 16,21 0-16,0 0 15,0 0-15,0 0 0,0-1 0,22-20 16,-22 21-16,0-21 0,0-1 0,22 1 16,-22 21-16,0-22 0,0 22 15,0 0-15,0 0 0,1 0 0,-1 0 16,-21 42 15,0 0-31,0 0 16,0 0-16,0 22 0,0-22 0,0 0 15,0 21-15,0-21 0,0 22 16,0-22-16,0 21 0,0-21 0,0 1 16,0-1-16,21 0 0,0 0 15,0 0-15,0 0 0,1-21 16,-1 0-16,0 0 0,21 0 16,-21 0-16,22 0 0,-22 0 0,21 0 15,1-21-15,-1 0 0,0 0 16,1 0-16,-1-22 0,-21 22 0,21-21 15,-20 21-15,-1-22 0,21 1 0,-42 0 16,21-1-16,-21 22 0,21-21 0,-21 21 16,0-22-16,0 22 0,0 0 15,-21 21-15,0 0 0,0 21 16,0-21-16,21 43 16,-21-22-16,-1 21 0,22 0 15,-21 1-15,21-1 0,0 0 0,0-20 16,0 20-16,0 0 0,0-21 0,0 1 15,21 20-15,1-42 0,-1 21 16,0 0-16,21-21 0,-21 0 0,22 0 16,-22 0-16,21 0 0,-21 0 0,22 0 15,-22-21-15,21 21 0,1-21 16,-22 0-16,0 0 0,21-1 0,-21-20 16,1 21-16,-1-21 0,0-1 15,-21 1-15,0 0 0,0 20 0</inkml:trace>
  <inkml:trace contextRef="#ctx0" brushRef="#br1" timeOffset="68267.78">7980 8170 0,'0'0'16,"0"22"-16,0-1 16,0 0-16,21-21 31,0 0-31,-21-21 15,21 21-15,-21-21 0,0-1 16,-21 22 0,0 0-1,0 0-15,0 0 0,-1 0 32,1 0-32,21 22 0,0-1 15,0 0 1,0 0-1</inkml:trace>
  <inkml:trace contextRef="#ctx0" brushRef="#br1" timeOffset="68565.13">6583 8594 0,'0'0'0,"-43"21"16,22 0-16,-21 0 0,21 0 0,0 1 16,21-1-16,0 0 15,21-21 1,0 0-16,0 0 0,21 0 0,1 0 16,-1-21-16,0 0 0,1 21 15,-1-22-15,0 22 0,1 0 0,-1-21 16,0 21-16,-20 0 0,-1 0 0,0-21 15,-42 21 17,0-21-32,-1 21 15,1 0-15,0 0 0</inkml:trace>
  <inkml:trace contextRef="#ctx0" brushRef="#br1" timeOffset="75123.63">1503 10266 0,'0'-21'0,"0"42"0,-21-42 16,21 0-16,-22-1 0,22 1 16,-21 21-1,21 21 1,0 22-16,0-22 0,0 42 16,0-20-16,0 20 0,21 1 0,-21 20 15,0-20-15,0 21 0,0-22 16,0 22-16,0-22 0,0 22 0,0 0 15,0-1-15,0-20 0,0 20 0,0-20 16,0-1-16,0-20 16,-21 20-16,21-20 0,0-1 0,-21-21 0,21 21 15,0-20-15,0-1 16,0 0-16,0-42 31,0 0-31,0-1 0,0-20 0,0 0 16,0-1-16</inkml:trace>
  <inkml:trace contextRef="#ctx0" brushRef="#br1" timeOffset="75472.42">1249 10668 0,'0'0'0,"-43"-254"31,43 212-31,0-1 0,0 22 16,22 0-16,-1-21 0,21 21 0,0-1 15,1 1-15,-1 0 0,22 21 16,-22-21-16,21 21 0,-20 0 0,-1 0 16,0 0-16,1 0 0,-1 21 15,-21-21-15,0 21 0,1 22 0,-22-22 16,0 21-16,0 0 0,0 1 16,0-1-16,-22 0 0,1 1 0,-21-1 15,21-21-15,-22 22 0,22-1 16,-21-21-16,0 0 0,20 0 0,1 1 15,0-1-15,0-21 0,0 0 16,21-21 15,21-1-31,0 1 16,0 0-16,0 0 0,1 0 0,-1 0 16,0-1-16</inkml:trace>
  <inkml:trace contextRef="#ctx0" brushRef="#br1" timeOffset="75852.22">1841 10308 0,'0'0'0,"0"-21"0,22 21 0,-22-21 15,21 21-15,-21-21 0,21 21 16,-21-21-16,21 21 16,0 0-16,0 0 0,1-22 15,-1 22-15,0 0 0,0 0 0,0 0 16,0 22-16,1-1 0,-1 0 15,0 0-15,0 0 0,21 22 0,-20-1 16,-22 0-16,21 1 0,-21-22 16,0 21-16,0 0 0,0 1 0,0-22 15,0 0-15,0 0 16,-21 0-16,21 1 0,0-1 0,-22-21 16,22-21 15,0-1-31,0 1 0,0 0 15,0 0-15,0 0 0,0-22 16,0 22-16,0-21 0,22 0 0,-1 20 16,0-20-16,0 0 0,0 21 15,0-1-15,1-20 0,-1 21 0,0 21 16,0-21-16,21 0 0,-20 21 16,-1-22-16,0 22 0,0 0 0</inkml:trace>
  <inkml:trace contextRef="#ctx0" brushRef="#br1" timeOffset="76267.98">2752 10139 0,'21'0'0,"-42"0"0,42 21 31,-42 0-15,-1-21-16,22 21 0,-21 22 0,21-22 15,-21 21-15,0-21 0,21 22 16,0-1-16,0-21 0,-21 22 0,21-1 15,0-21-15,0 21 0,0-20 0,0-1 16,0 0-16,0 0 16,21 0-16,0-21 0,0 0 0,0 0 15,1 0-15,-1 0 0,0 0 16,0 0-16,0-21 0,22 0 0,-22 21 16,0-21-16,0 0 0,0-1 0,0-20 15,1 21-15,-1-21 0,-21 20 16,21-20-16,-21 0 0,0 21 0,0-22 15,0 22-15,0-21 0,-21 21 16,0-1-16,-22 1 0,22 21 0,0 0 16,0-21-16,0 21 0,-22 0 0,22 0 15,0 0-15,0 0 0,0 21 16,-1 0-16,1-21 0,0 22 16,21-1-16,0 0 0,0 0 15,0 0-15,0 0 0,0 1 0,21-1 16,0 0-16,1 0 0,-1-21 0,0 0 15,21 21-15</inkml:trace>
  <inkml:trace contextRef="#ctx0" brushRef="#br1" timeOffset="77092.6">3958 10139 0,'0'0'0,"-42"-21"16,21 21-16,-1 0 16,1 0-16,0 0 0,0 0 15,0 0-15,0 0 0,-22 0 0,22 21 16,0 0-16,-21 0 0,20 22 0,1-22 16,-21 0-16,21 21 0,21 1 15,-21-1-15,21-21 0,-22 21 0,22-20 16,0 20-16,0-21 0,0 0 15,22 0-15,-1 1 0,0-1 0,0-21 16,21 0-16,-20 0 0,20 0 16,-21 0-16,21 0 0,-20-21 15,20-1-15,-21 22 0,21-21 0,-20 0 16,-1 0-16,0-21 0,0 20 0,0 1 16,0 0-16,-21-21 0,0 21 15,0-1-15,0 1 0,0 0 0,0 0 16,0 0-16,0 0 0,0-1 15,0 44 17,0-1-32,-21 0 15,21 21-15,0-21 0,0 22 16,0-1-16,0 0 0,0 1 16,0 20-16,0-20 0,0 20 0,0 1 15,0-22-15,0 21 0,0 1 16,0-1-16,0 1 0,21 21 0,-21-22 15,0 22-15,0-22 0,0 22 0,0-22 16,0 22-16,22-21 0,-22 20 16,0-20-16,0-1 0,0 1 0,0 20 15,21-20-15,-21-1 0,21 1 0,-21-22 16,0 22-16,0-22 0,0 22 16,0-22-16,0 0 0,0 1 0,-21-22 15,0 21-15,-1-21 0,1 0 0,0 1 16,0-1-16,0 0 0,0-21 15,-1 0-15,1 0 0,21-21 16,-21 0-16,0-1 0,0 1 0,0-21 16,21 0-16,-22-22 0,1 1 0,21-1 15,-21 1-15,0-22 0,21 0 16,-21 1-16,21-22 0,-21 21 0,21-21 16,-22 22-16,22-22 0,0 21 0,0-21 15,0 22-15,0 20 0,0-21 16,0 22-16,0-1 0,22 22 0,-22-21 15,21 20-15,0 1 0,0 0 0,0 20 16,0-20-16,-21 21 16,22-21-16,-1 20 0,0 1 0,0 0 15,0 0-15,-21 0 0,21 21 16,-21-21-16,22-1 0,-22 1 16,0 0-16</inkml:trace>
  <inkml:trace contextRef="#ctx0" brushRef="#br1" timeOffset="77628.6">4191 10329 0,'0'0'0,"-21"0"0,21-21 16,0 0-16,0 0 16,0 0-16,0 0 15,21 21-15,0-22 0,0 1 0,0 21 16,1 0-16,-1 0 0,0 0 16,0 0-16,0 0 0,0 0 15,22 0-15,-22 21 0,0 1 16,0-1-16,0 21 0,1 0 0,-1-20 0,0 20 15,-21 0-15,21 1 0,-21-1 16,0 0-16,0 1 0,0-22 16,0 21-16,0-21 0,-21 0 0,21 1 15,-21-1-15,0-21 16,21 21-16,0-42 16,0 0-1,0-1-15,0 1 0,0 0 16,21-21-16,0 21 0,-21-22 0,21 22 15,0-21-15,0-1 0,1 1 0,-22 0 16,21 21-16,0-22 0,0 22 16,0-21-16,0 21 0,1 21 15,-1-22-15,0 1 0,0 21 0,0 0 16,0 0-16,1 0 16,-1 21-1,-21 1-15,0-1 0,0 0 16,21 0-16</inkml:trace>
  <inkml:trace contextRef="#ctx0" brushRef="#br1" timeOffset="78880.27">5609 10414 0,'42'-106'16,"-42"85"-1,0 0-15,0 0 0,-21 0 16,0-1-16,0 1 0,0 0 0,0 0 16,-1 21-16,-20 0 0,21 0 0,0 0 15,0 0-15,-1 0 0,-20 0 16,21 21-16,0 0 0,0 0 0,-1 1 16,-20-1-16,21 21 0,0-21 0,0 22 15,-1-1-15,1 0 0,0 1 16,0-22-16,21 21 0,-21-21 0,21 22 15,0-22-15,0 0 0,0 0 16,0 0-16,21-21 0,0 21 0,0-21 16,0 0-16,1 0 0,-1 0 15,21 0-15,-21 0 0,0-21 0,22 0 16,-22 21-16,0-21 0,21 0 0,-20 0 16,-1-22-16,21 22 0,-21-21 15,0-1-15,22 22 0,-22-21 0,-21 0 16,21 20-16,-21-20 0,21 21 0,-21-21 15,0 20-15,0 1 0,0 0 16,-21 21 0,0 0-16,0 21 15,21 0-15,-21 1 0,-1-1 16,22 0-16,0 21 0,0 1 0,0-22 16,0 21-16,0-21 0,0 22 0,22-22 15,-1 0-15,0 0 0,21 0 16,-21 0-16,1 1 0,20-22 0,0 0 15,-21 0-15,22 0 0,-1 0 0,0 0 16,1 0-16,-1-22 0,0 1 16,1 0-16,-1 0 0,0 0 15,-20 0-15,20-1 0,-21-20 0,0 21 16,0-21-16,-21 20 0,0-20 0,0 21 16,22 0-16,-22 0 0,0-22 15,0 22-15,0 0 0,-22 42 16,1 0-1,21 0-15,-21 1 0,0-1 16,0 21-16,21-21 0,-21 22 0,-1-1 16,22-21-16,-21 21 0,21-20 15,0-1-15,0 0 0,0 0 0,0 0 16,0 0-16,-21 1 0,21-1 16,0-42 15,0-1-31,21 22 15,-21-21-15,0 0 0,0 0 0,21 0 16,1-22-16,-22 22 0,21-21 16,-21 21-16,21-22 0,0 22 0,0-21 15,0 21-15,1 0 0,-1-1 0,-21 1 16,21 21-16,0 0 0,0 0 16,0 0-1,-21 21-15,22 1 0,-22-1 0,21 0 16,-21 21-16,0-21 0,0 1 0,21 20 15,-21-21-15,21 0 0,-21 0 16,0 1-16,0-1 0,0 0 0,0 0 16,0 0-16,0 0 15,0-42 17,0 0-32,21 0 15,-21-21-15,21 20 0,-21 1 16,22-21-16,-1 0 0,0 20 0,21-20 15,-21 0-15,1 21 0,20-22 0,0 1 16,-21 21-16,22 0 0,-22-1 16,21 1-16,-21 21 0,1 0 0,-1 0 15,-21 21-15,21-21 16,-21 22-16,0 20 0,0-21 0,0 0 16,0 22-16,0-1 0,0-21 15,0 21-15,0-20 0,0 20 0,0-21 16,0 0-16,0 0 0,0 1 15,21-1-15,-21 0 0,21-21 0,0 0 16,-21 21-16,22-21 0,-1 0 0,0 0 16,0 0-16,0 0 0,-21-21 15,21 21-15,-21-21 0,22 21 16,-22-21-16,21 21 0,-21-22 16,21 22-16,-21-21 0,21 0 0,-21 0 15,0 0 1,21 21-16,-21-21 0,0-1 0</inkml:trace>
  <inkml:trace contextRef="#ctx0" brushRef="#br1" timeOffset="79048.17">7429 10372 0,'0'21'0,"0"-42"0,0 63 15,0-21 1,0-42 31,0 0-47</inkml:trace>
  <inkml:trace contextRef="#ctx0" brushRef="#br1" timeOffset="89899.36">12912 4636 0,'-22'0'0,"44"0"0,-44 21 16,1-21-16,0 21 15,42-21 32,0 0-47,1-21 16,-1 21-16,0-21 0,21 21 15,1-22-15,-22 22 0,21-21 16,0 0-16,1 21 0,-22-21 0,21 0 16,-21 21-16,1-21 0,-1-1 15,-21 1-15,0 0 0,0 0 16,-21 21-16,-1 0 0,1 0 15,-21 0-15,21 0 0,-22 0 16,1 0-16,21 21 0,-21-21 0,-1 21 16,22 0-16,0 22 0,0-22 15,0 0-15,-1 0 0,1 22 16,0-22-16,21 21 0,0-21 0,0 22 16,0-22-16,0 0 0,0 21 0,0-21 15,0 1-15,0-1 0,21 0 16,0-21-16,1 21 0,-1-21 15,0 0-15,0 0 0,21 0 0,-20 0 16,20 0-16,0 0 0,-21 0 0,22-21 16,-22 21-16,21-21 0,-21 21 15,-21-21-15,0-1 16,-21 22-16,0 0 16,0 0-16,-21 22 0,-1-1 0,1 0 15,0-21-15,-1 21 0,1 21 16,0-20-16,-1-1 0,22 21 0,-21-21 15,21 22-15,-1-22 0,1 21 16,0-21-16,21 22 0,0-22 16,0 21-16,0-21 0,0 0 0,0 1 15,21-1-15,0 0 0,1 0 0,-1-21 16,21 0-16,-21 0 0,22 0 16,-22 0-16,21 0 0,0 0 0,1 0 15,-1-21-15,0 0 0,1 0 0,-1-1 16,0 1-16,1-21 0,-22 21 15,21-22-15,1 1 0,-1 21 0,-21-21 16,21-22-16,-20 22 0,20-1 16,-21 1-16,21 0 0,-20-1 15,-1 22-15,21 0 0,-21 0 0,0 0 16,1 21-16,-1 0 0,0 21 16,0 0-16,-21 0 0,0 0 0,0 22 15,0-22-15,0 21 0,0 1 16,0-1-16,-21-21 0,0 21 0,21 1 15,-21-22-15,-1 21 0,1-21 0,21 1 16,-21-1-16,21 0 0,-21 0 16,21 0-16,0-42 31,0 0-31,21 0 16,0 0-16,0-1 0,-21 1 15,22-21-15,-1 21 0,0-22 0,0 22 16,0-21-16,0 0 0,1-1 15,-1 1-15,0 21 0,0-22 0,-21 22 16,21 0-16,-21 42 31,0 0-31,0 1 0,0 20 16,-21-21-16,0 21 0,21-20 0,0 20 16,-21-21-16,0 21 0,21 1 0,0-22 15,0 21-15,0-21 0,0 1 16,0-1-16,0 0 0,0 0 15,21-21-15,-21 21 0,21-21 0,0 0 16,0 0-16,22 0 0,-22 0 16,21 0-16,-21 0 0,22-21 0,-22 0 15,21 21-15,0-21 0,-20 0 0,20-1 16,-21-20-16,0 21 0,0-21 16,22 20-16,-22-20 0,21-43 15,-21 43-15,22 0 0,-22 21 16,0-22-16,0 22 0,-21 0 0,21 21 15,1 0-15,-22 21 16,0 0 0,0 0-16,0 1 0,0-1 15,0 0-15,0 0 0,0 0 16,0 0-16,0 1 16,0-44 15,0 1-16,0 0-15,0 0 16,0 0-16,0 0 0,0-1 16,0 1-16,0 0 15,-22 21-15,1 0 0,0 0 16,0 0-16,0 21 16,0 0-16,-1 1 15,22-1-15,-21 0 0,0 21 0,0-21 16,0 22-16,0-22 0,21 21 0,0-21 15,0 22-15,0-22 0,0 0 16,0 21-16,0-20 0,21-1 16,0 0-16,0-21 0,0 21 0,22-21 15,-22 0-15,21 0 0,-21 0 16,22 0-16,-1 0 0,0 0 0,1-21 16,-1 21-16,0-21 0,1 0 15,20-1-15,-21 1 0,1 0 16,-1-21-16,-21 21 0,22-22 0,-22 22 15,0-21-15,0 21 0,0-22 16,-21 22-16,0 0 0,0 0 16,-21 21-16,0 0 15,0 0-15,0 21 0,-1 0 0,1 0 16,0 0-16,0 22 0,0-22 16,21 21-16,-21 1 0,21-22 0,0 21 15,-22-21-15,22 0 0,0 22 0,0-22 16,0 0-16,0 0 0,22 0 0,-1-21 15,0 22-15,0-22 16,21 0-16,-20 0 0,20 0 0,0 0 0,1 0 16,-1 0-16,0-22 0,1 1 15,-1 21-15,0-21 0,1 0 16,-1 0-16,-21 0 0,21-22 16,-20 22-16,-1 0 0,-21-21 0,21 20 15,-21-20-15,21 0 0,-21 21 16,0-1-16,0 1 0,0 0 0,0 0 0,0 0 15,0 42 1,0 0-16,0 0 16,0 22-16,0-22 0,0 21 15,0 0-15,0 1 0,-21-1 16,21 22-16,0-22 0,0 0 0,0 22 16,0-1-16,-21-20 0,21 20 15,0 1-15,0 20 0,0-20 0,-21-1 16,-1 22-16,22-22 0,-21 1 0,0 21 15,0-1-15,0-20 0,21 20 16,-21 1-16,-1 0 0,1-22 0,0 1 16,21-1-16,0-20 0,0-1 0,0 0 15,0 1-15,0-22 0,0 0 0,21-42 47,-21 0-47,21-22 0,1 22 16,-1-21-16,0-1 0,0-20 0,0-1 15,22 1-15,-22-1 0</inkml:trace>
  <inkml:trace contextRef="#ctx0" brushRef="#br1" timeOffset="90232.82">15875 5165 0,'0'0'0,"-21"-21"0,21-22 0,0 22 16,0-21-16,0 21 0,0-1 15,0 1-15,0 0 0,21 0 0,0 0 16,0 0-16,0 21 0,1 0 16,20 0-16,-21 0 0,21 0 0,1 0 15,-22 21-15,21 0 0,-21 21 16,1-21-16,20 22 0,-42-22 16,0 21-16,0-21 0,0 22 0,0-22 15,0 21-15,-42-21 0,20 1 16,1-1-16,-21 0 0,21 0 0,-22 0 15,22-21-15,0 21 0,0-21 0,0 0 16,0 0-16,-1 0 0,22 22 16,-21-22-16,21-22 31,0 1-15,21 0-16,1 0 0,-1 21 0,0-21 15,0-22-15</inkml:trace>
  <inkml:trace contextRef="#ctx0" brushRef="#br1" timeOffset="91432.07">16595 4657 0,'0'0'0,"0"-21"32,-22 42-32,22 0 0,0 0 15,-21 0-15,0 22 0,21-1 0,0 0 16,0 1-16,-21 20 15,21-21-15,0 1 0,-21-1 0,21 0 16,0 1-16,0-1 0,0 0 16,0-20-16,0-1 0,0 21 0,0-21 15,0 0-15,21 1 0,0-22 16,0 0-16,0 0 0,22 0 16,-22 0-16,0 0 0,21 0 0,-20-22 15,-1 1-15,21 21 0,-21-21 0,0 0 16,1-21-16,20 20 0,-21-20 15,0 21-15,0-21 0,-21-1 16,22 22-16,-22-21 0,21 21 0,-21-1 16,21 1-16,-21 0 0,0 42 31,0 0-31,0 1 16,0 20-16,-21-21 0,21 0 0,-21 22 15,21-22-15,0 21 0,-22-21 16,22 0-16,0 1 0,0 20 0,0-21 15,0 0-15,0 0 0,22-21 16,-1 0-16,0 0 0,0 0 16,0 0-16,0 0 0,1 0 0,-1 0 15,21 0-15,-21-21 0,22 0 16,-22 0-16,0 0 0,21 0 0,-21-1 16,1-20-16,-1 21 0,0-21 15,0 20-15,0-20 0,0 21 16,1 0-16,-22 0 0,0-1 0,-22 22 31,22 22-31,-21-1 16,0 0-16,21 0 0,-21 21 0,21-20 15,-21-1-15,21 21 0,0-21 16,0 0-16,-21 1 0,21-1 0,0 0 16,0 0-16,0 0 15,21-21-15,0 0 16,0 0-16,0 0 0,0 0 0,22 0 15,-22 0 1,0-21-16,-21 0 0,21 21 0,-21-21 16,21 0-16,-21-22 0,0 22 0,0 0 15,0-21-15,-21 20 0,0-20 16,21 21-16,-21 0 0,0 0 0,0-1 16,-1 1-16,1 21 0,21-21 15,0 0-15,0 0 31,21 21-31,-21-21 0,43 21 0,-22 0 16,0-22-16,21 22 0,-20 0 0,20-21 16,-21 21-16,21 0 0,1 0 15,-22 0-15,21 0 0,-21 0 16,22 21-16,-22 1 0,0-1 16,0 0-16,0 0 0,-21 21 0,0-20 15,22 20-15,-22-21 0,0 21 16,0-20-16,0 20 0,0-21 0,0 0 15,-22 0-15,22 1 0,0-1 0,-21 0 16,21 0-16,-21 0 16,21-42 31,0 0-47,0 0 0,0 0 15,21-1-15,-21-20 0,21 21 16,1-21-16,-1-1 0,0 1 0,0 0 15,21-1-15,-20 1 0,20 0 16,-21-1-16,21 22 0,-20 0 0,20 0 16,-21 21-16,21 0 0,-20 0 0,-1 21 15,0 0-15,-21 0 0,0 22 16,21-1-16,-21 0 0,0 22 0,0-22 16,0 0-16,0 1 0,0-1 15,-21 0-15,21 1 0,-21-22 16,0 0-16,-1 0 0,22 0 0,-21 1 15,0-1-15,0-21 16,0 21-16,0-21 0,-1 0 16,1 0-16,0-21 0,0 0 0,-21-1 15</inkml:trace>
  <inkml:trace contextRef="#ctx0" brushRef="#br1" timeOffset="91643.95">17505 4636 0,'-43'0'0,"86"0"0,-107 0 15,43 0-15,0 0 0,0 0 16,0 0 31,-1 0-32,1 21-15,-21-21 0</inkml:trace>
  <inkml:trace contextRef="#ctx0" brushRef="#br1" timeOffset="91804.21">16531 4890 0,'0'0'0,"-21"21"0,21 0 0,0 0 15,0 0-15,21-21 16,0 0-16,0 0 15,22 0-15,-1 0 0,0 0 0,1 0 16,-1 0-16,0-21 0,22 21 16,-1-21-16,1 0 0,-1 0 0</inkml:trace>
  <inkml:trace contextRef="#ctx0" brushRef="#br1" timeOffset="92568.6">19981 4657 0,'0'-21'0,"0"42"0,0-64 0,0 22 16,0 0-16,0 0 16,-21 21-1,21 21-15,-21-21 16,0 21-16,21 22 0,-21-22 0,-1 0 16,1 21-16,0 1 0,0-1 15,0-21-15,21 21 0,-21 1 0,-1-22 16,1 0-16,0 0 0,21 0 0,0 1 15,0-1-15,21-21 32,0 0-32,1 0 0,-1 0 15,0-21-15,0-1 0,0 1 0,22 0 16,-22-21-16,0 21 0,21-22 16,-21 22-16,1-21 0,-1 21 15,21-22-15,-21 22 0,0 0 0,1 0 16,-22 0-16,21 21 15,-21 21 1,0 0-16,0 0 0,0 21 0,0-20 16,0 20-16,0-21 0,0 21 15,0-20-15,0 20 0,0-21 0,0 0 16,0 0-16,21 1 0,-21-1 16,21 0-16,0-21 0,22 0 0,-22 0 15,21 0-15,-21 0 0,22 0 0,-1 0 16,0 0-16,1-21 15,-1 21-15,0-21 0,1-22 0,-22 22 16,21 0-16,-21-21 0,0-1 0,-21 1 16,0 0-16,22-1 0,-22 1 15,0 0-15,0-1 0,0 1 0,-22 21 16,22-22-16,-21 22 0,0 0 16,0 21-16,-21 0 0,20 0 0,1 0 15,-21 0-15,21 0 0,0 21 16,-1-21-16,1 21 0,0 1 0,0-22 15,21 21-15,0 0 0,0 0 16,21-21-16,0 0 16,0 0-16,22 0 0,-22 0 15,21 0-15,1 0 0,-1 0 0</inkml:trace>
  <inkml:trace contextRef="#ctx0" brushRef="#br1" timeOffset="93232.07">21167 4233 0,'0'0'0,"21"-21"0,-21 0 0,0 42 16,0 0 0,-21 1-16,-1 20 0,1-21 0,21 21 15,-21 1-15,0-1 0,21 0 0,-21 1 16,21-1-16,0 0 0,-21 1 16,21-1-16,-22 0 0,22 1 15,0-1-15,0-21 0,-21 22 16,21-22-16,0 0 0,-21 0 0,21 0 15,0 0-15,0 1 16,0-44 0,0 1-16,21 0 15,0-21-15,-21 21 16,22-22-16,-1 22 0,0-21 0,-21 21 16,21-22-16,0 1 0,0 21 0,1-22 15,-1 22-15,0 0 16,0 0-16,0 21 0,0 0 0,1 0 15,-22 21-15,0 0 16,21 0-16,-21 22 0,0-22 16,0 0-16,0 21 0,0-20 0,0 20 15,0-21-15,0 21 0,0-20 16,0-1-16,21 0 0,-21 0 0,0 0 16,21 0-16,0-21 0,0 0 15,1 0-15,-1 0 0,21 0 16,-21 0-16,0-21 0,22 21 0,-22-21 15,21 0-15,-21 0 0,22-22 16,-22 22-16,21-21 0,-21 21 16,1-22-16,-1 22 0,-21-21 0,21 21 15,-21 0-15,0-22 0,0 22 16,0 42 0,-21-21-1,0 21-15,21 22 0,-22-22 0,22 0 16,-21 21-16,21-20 0,0 20 0,-21-21 15,21 0-15,0 0 0,0 1 16,0-1-16,0 0 0,0 0 0,0 0 16,21-21-1,0 0 1,-21-21-16,22 0 16,-22 0-16,0 0 0,0-1 15,0-20-15</inkml:trace>
  <inkml:trace contextRef="#ctx0" brushRef="#br1" timeOffset="93419.96">21886 4318 0,'0'0'0,"0"-21"0,0 42 63,0 0-63,0 0 15,0 1-15,0-1 16,0 0-16,0 0 16</inkml:trace>
  <inkml:trace contextRef="#ctx0" brushRef="#br1" timeOffset="93712.79">22267 4487 0,'0'-21'0,"0"42"0,21-42 0,-21 0 15,0 0-15,0 0 0,0 0 16,-21 21 0,0 0-1,0 0-15,21 21 0,-21 0 16,0 0-16,-1 21 0,1-20 0,0 20 16,21 0-16,-21-21 0,0 22 15,21-1-15,-21 0 0,21 1 0,0-22 16,0 21-16,0-21 0,0 22 15,21-22-15,0 0 0,0 0 0,0-21 16,22 21-16,-22-21 0,21 0 16,-21 0-16,22 0 0,-1 0 0,0 0 15,1-21-15,-1 0 0,0 0 0,1 0 16,-1 0-16,0-22 16</inkml:trace>
  <inkml:trace contextRef="#ctx0" brushRef="#br1" timeOffset="94168.82">22881 4297 0,'0'0'0,"0"-42"0,0 20 0,0-20 0,0 21 16,0 0-16,0 0 0,-21 21 16,0 21-1,21 0-15,-21 21 0,21-21 16,-22 22-16,1-1 0,21 0 0,-21 1 16,21-1-16,0 22 0,0-22 15,-21 0-15,0 1 0,21-22 0,-21 21 16,21 0-16,0 1 0,-22-22 15,22 21-15,-21-21 0,21 1 16,-21-1-16,21 0 0,0 0 16,-21-21-1,21-21-15,0 0 16,0 0-16,0-1 0,0 1 16,0-21-16,0 0 0,21 20 0,0-20 15,22 0-15,-22-1 0,21 22 0,0-21 16,1 0-16,-1 20 0,0 1 15,1 0-15,-1 21 0,0 0 0,1 0 16,-1 0-16,0 0 16,1 21-16,-22 22 0,0-22 0,0 21 15,0 0-15,1-20 0,-22 20 16,0 0-16,0 1 0,0-22 0,0 21 16,-22-21-16,1 22 0,0-22 0,0 0 15,-21 0-15,20-21 0,1 21 16,0-21-16,0 21 0,0-21 15,0 0 1,21-21-16,-22 21 16</inkml:trace>
  <inkml:trace contextRef="#ctx0" brushRef="#br1" timeOffset="95167.71">12340 6668 0,'21'0'0,"-21"-22"16,21 1-16,-21 0 0,22 21 16,-22-21-16,21 0 0,0 0 15,-21-1-15,0 1 0,0 0 16,0 0-16,0 0 0,0 0 0,0-1 15,0 1-15,0 0 0,0 0 16,0 0-16,0 0 0,-21-1 0,0 22 16,-1-21-16,-20 21 0,21 0 15,-21 0-15,20 0 0,-20 0 0,0 0 16,-1 21-16,22 1 0,-21-1 0,0 21 16,20 0-16,-20 1 15,21-1-15,0 0 0,21 1 0,0-1 0,-21 0 16,21-20-16,0 20 0,0-21 15,0 21-15,0-20 0,21-1 16,0 0-16,0-21 0,21 0 16,-20 0-16,20 0 0,-21 0 0,21 0 15,1-21-15,-1 21 0,-21-21 16,22-1-16,-1 1 0,-21 0 0,21 0 16,-20-21-16,-1 20 0,0 1 0,0-21 15,0 0-15,-21 20 0,21-20 16,-21 21-16,0-21 0,0 20 0,0 1 15,0 0-15,0 42 16,0 0 0,0 1-16,0 20 0,-21-21 15,21 21-15,0 1 0,0-22 16,0 21-16,0-21 0,0 22 0,0-22 16,0 0-16,0 21 0,0-20 0,0-1 15,0 0-15,21-21 16,1 21-16,-1-21 0,0 0 15,0 0-15,0 0 0,0 0 0,1-21 16,-1 0-16,0 21 0,0-21 16</inkml:trace>
  <inkml:trace contextRef="#ctx0" brushRef="#br1" timeOffset="95536.5">12806 6435 0,'0'-21'15,"0"42"-15,0-64 0,0 22 0,0 0 0,0 0 16,0 0-16,21 0 15,0-1-15,0 22 0,0 0 0,1-21 16,-1 21-16,21 0 0,-21 0 0,22 0 16,-1 0-16,-21 21 0,21 1 15,1 20-15,-1-21 0,-21 21 0,0-20 16,22 20-16,-43 0 0,0 1 0,0-1 16,0-21-16,0 21 0,0-20 15,0 20-15,-21-21 0,-1 0 0,1 0 16,0-21-16,21 22 0,-21-22 15,21-22 1,0 1 0,0 0-16,0 0 0,21 0 15,-21 0-15,21-22 0,0 1 0,-21 21 16,22-22-16,-1 1 0,0 0 0,-21-1 16,21 22-16,0-21 0,0 21 15,1 0-15,-1-1 0,0 1 0,0 21 16,0 0-16,0 0 0,1 0 0,-1 0 15,0 0-15,0 0 16,-21 21-16</inkml:trace>
  <inkml:trace contextRef="#ctx0" brushRef="#br1" timeOffset="95852.32">13695 6562 0,'0'0'0,"21"21"0,0-21 15,0 21-15,0-21 0,1 0 16,-1 0-16,0-21 0,0 21 15,0-21-15,22 0 0,-22-1 16,0 1-16,21 0 0,-21 0 0,1 0 16,-1-22-16,0 22 0,-21 0 15,0 0-15,0 0 0,0 0 16,-21 21-16,0 0 0,-1 0 16,1 0-16,-21 21 15,21 0-15,-22 0 0,22 0 0,0 22 16,0-22-16,0 21 0,0-21 0,21 22 15,0-22-15,0 21 0,0-21 16,0 0-16,0 1 0,0-1 0,21 0 16,0 0-16,0-21 0,0 0 0,0 21 15,1-21-15,-1 0 0,21 0 16,0 0-16,-20 0 0,20-21 0,0 0 16,1 21-16,-1-21 0,0-22 0</inkml:trace>
  <inkml:trace contextRef="#ctx0" brushRef="#br1" timeOffset="96548.6">15621 6117 0,'0'0'0,"-21"0"15,0 0 1,21 21-16,0 1 16,0-1-16,0 0 0,0 0 15,0 21-15,0-20 0,0 20 0,0-21 16,0 21-16,0 1 16,0-22-16,0 21 0,0 1 0,0-22 15,0 21-15,0-21 0,0 0 16,0 1-16,0-1 0,0 0 15,0-42 17,0 0-32,0-1 15,0 1-15,0 0 0,0 0 0,0-21 16,21-1-16,0 1 0,0 0 16,0-1-16,0 22 0,1-21 0,-1-1 15,0 22-15,21-21 0,-21 21 0,1 0 16,20 21-16,-21-22 15,0 22-15,0 0 0,22 0 0,-22 0 16,0 22-16,0-1 0,0 0 0,1 0 16,-22 21-16,0-20 0,0 20 15,0 0-15,0 1 0,0-1 0,0-21 16,0 21-16,0-20 0,-22-1 16,1 0-16,21 0 0,-21 0 0,21 0 15,-21-21-15,21 22 0,0-44 47,21 1-47,-21 0 16,21 0-16</inkml:trace>
  <inkml:trace contextRef="#ctx0" brushRef="#br1" timeOffset="96972.48">16595 6138 0,'21'-21'0,"-42"42"0,21-42 31,-22 21-15,1 21-16,0 1 0,0-1 0,0 0 15,0 0-15,-1 21 0,1 1 16,0-22-16,0 21 0,0 1 0,21-1 16,-21-21-16,21 21 0,-22 1 15,22-22-15,0 0 0,0 0 0,0 0 16,22 1-16,-1-22 0,21 0 15,-21 21-15,22-21 0,-22 0 0,21 0 16,0 0-16,1-21 0,-22 21 16,21-22-16,1 1 0,-22 0 0,0-21 15,0 21-15,0-22 0,0 1 0,-21 0 16,0-1-16,0 1 0,0 0 16,0-1-16,0 22 0,-21 0 0,0-21 15,0 20-15,0 22 0,0-21 0,-22 21 16,22 0-16,0 0 0,-21 0 15,20 0-15,-20 0 0,21 21 16,0 1-16,-22-22 0,22 21 0,0 0 16,21 0-16,0 0 15,21-21 1,22 0-16,-22 0 16,21 0-16,-21 0 0</inkml:trace>
  <inkml:trace contextRef="#ctx0" brushRef="#br1" timeOffset="97239.8">17230 5969 0,'-22'21'32,"22"0"-32,-21 1 0,0-1 15,0 21-15,21-21 0,-21 22 16,0-22-16,21 21 0,0 0 0,-22 1 15,22-1-15,-21 0 0,21 1 0,-21-22 16,21 21-16,0 1 0,0-22 16,0 0-16,0 21 0,0-21 0,0 1 15,21-1-15,0-21 16,1 0-16,-1 0 16,0 0-16,0 0 0,0-21 0,0-1 15,-21 1-15,22 0 0,-1 0 0</inkml:trace>
  <inkml:trace contextRef="#ctx0" brushRef="#br1" timeOffset="97424.7">16954 6181 0,'0'0'0,"-21"0"16,0 0-16,42 0 31,0 0-31,1 0 15,20 0-15,-21 0 0,21 0 0,-20 0 16,20 0-16,0 0 0,1 0 0,-22 0 16,21-21-16,-21 21 0</inkml:trace>
  <inkml:trace contextRef="#ctx0" brushRef="#br1" timeOffset="98460.76">19050 6096 0,'21'0'16,"-42"0"-16,63 0 0,-21-21 0,1 0 15,-1 21-15,-21-21 16,21-1-16,-21 1 0,0 0 15,0 0 1,0 0-16,-21 21 0,0-21 0,-1 21 16,1 0-16,0 0 0,-21 0 0,21 0 15,-22 0-15,22 21 0,-21 0 16,-1 0-16,22 21 0,-21-20 0,0 20 16,20 0-16,-20 1 0,21-1 15,0 0-15,-22 1 0,22-1 0,21 21 16,0-20-16,0-1 0,0 0 15,0-20-15,0 20 0,21 0 16,22-21-16,-22 1 0,21-1 0,-21-21 16,22 0-16,-1 0 0,22 0 0,-22 0 15,21 0-15,-20 0 0,20-21 16,1-1-16,-1 1 0,1 0 0</inkml:trace>
  <inkml:trace contextRef="#ctx0" brushRef="#br1" timeOffset="99879.57">19748 6202 0,'0'-42'0,"0"84"0,0-106 0,0 43 16,0 0-16,-42 0 0,21 0 0,0 21 16,0 0-16,-1 0 0,-20 0 15,21 0-15,-21 21 0,-1 0 16,1 0-16,21 0 0,-22 1 0,22 20 16,-21-21-16,21 21 0,0-20 0,-1 20 15,1 0-15,0 1 0,21-22 16,0 21-16,0-21 0,0 0 0,0 1 15,0-1-15,21 0 0,0-21 0,1 0 16,-1 0-16,0 0 0,21 0 16,-21 0-16,22 0 0,-22 0 0,21-21 15,1 0-15,-1-1 0,-21-20 16,21 21-16,-20-21 0,20 20 0,-21-20 16,0 21-16,0-21 0,-21-1 15,0 22-15,22-21 0,-22 21 16,0-1-16,0 1 0,0 0 0,-22 42 31,22 0-31,-21 1 16,0-1-16,21 0 0,-21 21 0,21-21 15,-21 1-15,21 20 0,0-21 16,0 21-16,0-20 0,0-1 0,0 0 16,21 0-16,0-21 0,0 21 0,0 0 15,1-21-15,-1 0 0,0 0 16,21 0-16,-21 0 0,22 0 0,-22-21 15,21 0-15,-21 21 0,22-21 16,-22 0-16,0-22 0,0 22 16,0 0-16,1 0 0,-1-21 0,-21 20 15,0-20-15,0 21 0,21 0 0,-21 0 16,0-1-16,0 1 16,0 42-1,-21-21-15,0 22 16,21-1-16,0 0 0,-22 21 0,1-21 15,21 1-15,0-1 0,0 21 0,-21-21 16,21 0-16,0 1 0,0-1 16,0 0-16,0 0 0,21-21 15,0 0-15,1 0 0,-1 0 16,0 0-16,0 0 0,0 0 16,22 0-16,-22-21 0,0 0 0,21 0 15,-21-1-15,22 1 0,-22 0 0,0 0 16,21 0-16,-20 0 0,-1-22 15,0 22-15,0 0 0,0-21 0,0 20 16,-21 1-16,0 0 0,22 21 16,-22-21-16,0 42 15,0 0-15,-22 0 16,22 1-16,-21-1 16,0 0-16,0 0 0,21 21 0,-21-20 15,21-1-15,0 21 0,0-21 0,0 0 16,0 22-16,0-22 0,21 0 15,0-21-15,0 21 0,22 0 0,-1-21 16,0 0-16,1 0 0,-1 0 0,0 0 16,1 0-16,-1 0 0,21 0 15,-20-21-15,-1 0 0,0 0 0,1 0 16,-1 0-16,0-1 0,-20 1 16,-1-21-16,0 21 0,0 0 15,-21-22-15,0 22 0,0-21 0,0 21 16,0-1-16,0 1 0,-21 0 15,0 0-15,0 21 0,-22 0 0,22 0 16,0 0-16,-21 0 0,20 21 0,-20 0 16,21 0-16,-21 1 0,20-1 15,1 0-15,0 0 0,0 21 0,21-20 16,0-1-16,0 0 0,0 0 0,0 0 16,21 0-16,0-21 15,0 0-15,22 0 0,-22 0 0,0 0 16,0 0-16,22 0 0,-22 0 15,0-21-15,0 0 0,0 21 0,0-21 16,1 0-16,-22 0 0,21-1 0,0 1 16,-21 0-16,21 0 15,-21 0-15,21 0 0,-21 42 47,-21 0-47,0-21 0,0 42 0,21-21 16,-21 1-16,-1 20 0,22 0 0,-21-21 15,21 22-15,-21-1 0,21 22 16,0-22-16,0 0 0,0 1 0,0 20 16,0-21-16,0 1 0,0 20 15,0-20-15,0 20 0,0 1 0,0-22 16,0 21-16,0 1 0,0-1 0,0 1 16,0-1-16,-21 1 0,21-22 15,-21 1-15,0-1 0,-1 0 0,1-21 16,0 1-16,0-1 0,-21 0 15,20 0-15,-20 0 0,0-21 0,-1 0 16,22 0-16,-21 0 0,-22 0 0,22-21 16,0 0-16,-22 0 0,22 0 15,0-1-15,-22 1 0,43 0 0,-21-21 16,20 21-16,1-1 0,0-20 0,21 21 16,0-21-16,0-1 0,0 1 15,21 0-15,0-1 0,22-20 0,-22 20 16,21 1-16</inkml:trace>
  <inkml:trace contextRef="#ctx0" brushRef="#br1" timeOffset="100609.41">21717 5757 0,'0'0'0,"-42"22"31,42-1-31,-22 0 16,1 0-16,21 21 0,-21 1 0,21-22 0,0 21 16,-21 1-16,21-1 15,-21 0-15,21-21 0,-21 22 0,21-22 16,0 21-16,-22-21 0,1 1 0,21-1 16,0 0-16,0 0 15,0-42 16,21 21-31,1-21 0,-1 0 16,0-1-16,0 1 0,21 0 0,-20 0 16,20 0-16,0-22 0,1 22 15,-1-21-15,0 21 0,1-22 16,-1 22-16,-21-21 0,21 21 0,-20 21 16,-1-21-16,0 21 0,0 0 15,-21 21-15,0 0 0,0 0 0,0 0 16,0 0-16,0 22 0,0-22 15,-21 21-15,21 1 0,-21-22 0,21 0 16,0 21-16,0-21 0,0 1 0,0-1 16,0 0-16,21 0 15,0-21-15,21 0 16,-20 0-16,-1 0 0,0-21 16,21 21-16,-21-21 0,1 0 0,20-1 15,-21 1-15,0 0 0,0 0 16,1-21-16,-1-1 0,0 1 0,0 0 15,0-1-15,0 1 0,1 0 16,-1-22-16,0 22 0,0-1 0,0 1 16,0 21-16,-21-21 0,0 20 15,0 1-15,0 42 16,0 1-16,-21-1 16,21 0-16,-21 21 0,-21 1 0,21 20 15,-1-21-15,22 1 0,-21-1 16,0 0-16,21 1 0,-21-1 0,21 0 15,0-20-15,0 20 0,0-21 0,0 0 16,0 0-16,0 1 0,21-1 16,0-21-16,-21 21 0,21-21 15,1 21-15,-1-21 0,0 0 0,0 0 16,0 0-16,0 0 0,1-21 16,20 0-16,-21 0 0,0-1 0,22 1 15,-22 0-15</inkml:trace>
  <inkml:trace contextRef="#ctx0" brushRef="#br1" timeOffset="100833.24">22415 5927 0,'0'0'0,"0"21"16,22-21-1,-1 0-15,0 0 0,21 0 0,1 0 16,-22 0-16,42 0 0,-20 0 15,-1-21-15,21 21 0,-20 0 0,20-21 16,-20 21-16,-1 0 0,0 0 16,1 0-16,-22 0 0,-42 0 15,-1 0 1,-20 0-16,0 0 0</inkml:trace>
  <inkml:trace contextRef="#ctx0" brushRef="#br1" timeOffset="103140.64">12255 8530 0,'0'0'0,"0"-21"0,22 0 0,-1 0 15,0 0-15,0-1 0,0 1 16,0-21-16,1 21 0,-1-22 0,-21 1 16,21 21-16,-21-21 0,21-1 0,-21 1 15,0 0-15,0-1 0,-21 22 16,0-21-16,0 21 0,-1-1 0,1-20 16,-21 42-16,0-21 0,20 0 15,-20 21-15,0 0 0,-1 0 16,1 0-16,0 21 0,21 0 0,-22 0 15,1 22-15,21-1 0,0 0 16,-22 1-16,43-1 0,-21 0 0,21 22 16,-21-22-16,21 0 0,0-20 0,0 20 15,0-21-15,0 0 0,21 0 16,0 1-16,0-1 0,22-21 0,-22 0 16,21 0-16,-21 0 0,22 0 0,-1 0 15,0-21-15,1-1 0,-1 1 16,0 0-16,1-21 0,-22 21 0,21-22 15,-21 1-15,22 0 0,-22-1 0,0-20 16,0 20-16,0-20 16,1 21-16,-1-22 0,-21 22 0,0-22 15,21 22-15,-21 0 0,0-1 0,0 1 16,0 21-16,0-22 0,0 22 16,0 42-1,0 1-15,0 20 0,0 0 16,0 1-16,0-1 0,0 0 15,0 22-15,0-1 0,0-20 0,0 20 16,0 1-16,0-22 0,0 21 0,21-20 16,-21-1-16,0 0 0,21-20 15,0 20-15,1-21 0,-1 0 16,0-21-16,0 21 0,0-21 16,0 0-16,1 0 0,20 0 15,-21-21-15,0 0 0,22 0 0,-22 0 16,0 0-16,21-1 0,-21-20 15,1 21-15,-1-21 0,0-1 0,0 1 16,0 21-16,-21-22 0,0 1 0,0 21 16,0-21-16,0 20 0,0 1 15,-21 42 1,0 1 0,21 20-16,-21-21 0,21 21 15,0 1-15,0-22 0,0 21 16,0 1-16,0-22 0,0 21 0,0-21 15,0 0-15,21 1 0,-21-1 16,21-21-16,0 21 0,0-21 0,1 0 16,20 0-16,-21 0 0,0 0 0,22 0 15,-22-21-15,0 21 0,21-21 16,1-1-16,-22 1 0,21 0 0,-21-21 16,0 21-16,1-22 0,-1 1 15,0 21-15,0-22 0,0 1 0,-21 21 16,0-21-16,0 20 0,21 1 0,-21 0 15,0 0-15,0 42 32,0 0-32,0 0 15,0 1-15,-21 20 0,21-21 0,0 21 16,0-20-16,0 20 0,0 0 16,0-21-16,0 22 0,0-22 0,0 0 15,0 0-15,0 0 0,21 1 0,1-1 16,-1-21-16,0 21 15,0-21-15,0 0 0,0 0 16,22 0-16,-22-21 0,0 0 0,21-1 16,-20 1-16,20 0 0,0 0 15,-21 0-15,1-22 0,20 22 16,-42-21-16,21 0 0,-21 20 0,0-20 16,0 0-16,0 21 0,0-1 15,-21 1-15,0 21 0,0-21 16,-1 21-16,1 0 0,0 0 0,0 0 15,0 0 1,21 21-16,21-21 16,0 0-1,0 0-15,0 0 0,22 0 16,-22 0-16,21 0 0,-21-21 0,1 21 16,20 0-16,-21-21 0,21 21 0,-20 0 15,-1 0-15,0 0 0,-21 21 16,21 0-1,-21 0-15,0 1 0,0-1 0,0 21 16,0-21-16,-21 22 0,21-22 16,0 21-16,0-21 0,-21 0 0,21 22 15,0-22-15,0 0 0,0 0 0,0 0 16,0 1-16,21-22 16,0 21-16,21-21 15,-20 0-15,-1 0 0,0 0 16,21 0-16,-21 0 0,22 0 0,-1-21 15,-21-1-15,22 22 0,-22-21 0,21 0 16,-21 0-16,22-21 0,-22 20 16,0-20-16,21 21 0,-42-21 15,21 20-15,1-20 0,-22 21 0,0-21 16,0 20-16,0 1 0,-22 21 31,1 0-31,21 21 0,-21 1 16,21-1-16,-21 21 0,21-21 15,0 22-15,0-22 0,0 0 0,0 21 16,0-21-16,0 1 0,0-1 0,0 0 16,21-21-16,0 21 0,0-21 15,1 0-15,-1 0 0,0 0 0,0 0 16,21 0-16,-20 0 0,20-21 16,-21 0-16,21 21 0,-20-21 15,20-1-15,-21 1 0,0-21 0,0 21 16,1 0-16,-1-22 0,-21 22 0,21-21 15,-21 21-15,0-1 0,0 1 16,0 0-16,-21 42 16,0 0-1,21 1-15,-22 20 0,22-21 16,-21 21-16,21 1 0,-21-22 0,0 21 16,21-21-16,0 22 0,0-22 0,0 0 15,-21 0-15,21 0 16,0 1-16,0-44 31,0 1-15,21 0-16,0 21 0,0-42 0,0 21 15,1-1-15,-1-20 0,21 0 0,-21-1 16,22 22-16,-1-21 0,0 0 16,1-1-16,-1 22 0,0 0 0,1 0 15,-22 0-15,21 21 0,-21 0 16,0 21-16,-21 0 0,22 0 15,-22 0-15,21 22 0,-21-22 0,0 21 0,0-21 16,0 22-16,0-1 0,0-21 16,0 0-16,0 22 0,0-22 15,-21-21-15,21 21 0,-22 0 0,22 0 16,22-21 31,20-21-47,-21 0 0,0 21 15,0-21-15</inkml:trace>
  <inkml:trace contextRef="#ctx0" brushRef="#br1" timeOffset="103751.87">16531 7874 0,'21'-21'0,"-42"42"0,63-84 16,-20 41-16,-22 1 0,0 0 15,0 0-15,-22 0 0,1 21 16,0 0-16,0 0 0,0 0 15,0 21-15,-22-21 0,22 21 0,-21 0 16,-1 0-16,22 1 0,-21 20 0,21-21 16,0 21-16,-1 1 0,1-22 15,21 21-15,0-21 0,0 22 0,0-22 16,0 0-16,0 21 0,0-20 16,21-1-16,1-21 0,-1 0 15,0 0-15,21 0 0,1 0 16,-22 0-16,21-21 0,0-1 0,1 1 0,-1 0 15,-21 0-15,22 0 16,-22-22-16,21 22 0,-42-21 0,21 21 16,-21-22-16,21 22 0,-21 0 0,0 0 15,0 0-15,0 0 0,-21 21 47,0 21-47,21 0 0,-21 21 0,0-21 16,21 22-16,0-22 0,-21 21 0,-1 1 15,22-1-15,0 0 0,-21 1 16,21-1-16,-21 0 0,21 1 16,0-1-16,0 0 0,0 1 0,0 20 15,0-21-15,0 1 0,0-1 16,0 22-16,0-22 0,21 0 0,-21 22 16,0-22-16,0 22 0,0-22 0,0 0 15,0 1-15,0 20 0,0-21 0,-21-20 16,0 20-16,0 0 0,0 1 15,-1-22-15,-20 21 0,21-21 0,0 0 16,-22 22-16,22-22 0,-21-21 0,21 21 16,-22 0-16,22-21 0,-21 0 0,21 0 15,0 0-15,-1 0 16,1 0-16,21-21 0,0 0 16,0 0-16,0 0 0,0-22 0,-21 1 15,21 0-15,0-1 0,0 1 0,-21-22 16,21 1-16</inkml:trace>
  <inkml:trace contextRef="#ctx0" brushRef="#br1" timeOffset="103961.16">15134 7430 0,'0'21'15,"21"-21"1,0 21-16,-21 0 16,22-21-1,-22 21-15</inkml:trace>
  <inkml:trace contextRef="#ctx0" brushRef="#br1" timeOffset="104468.33">18478 7557 0,'0'-22'0,"0"44"0,-21-86 0,21 43 15,0 0-15,-21 0 16,21-22-16,-21 22 0,21 0 0,-21-21 15,0 20-15,-1 1 0,1-21 16,0 21-16,0 21 0,0-21 0,0 21 16,-1 0-16,1 0 0,-21 0 0,0 21 15,20 21-15,1 0 0,-21 1 16,21-1-16,0 0 0,-1 22 0,1-1 16,0-20-16,0 20 0,21-20 15,-21-1-15,21 0 0,0 22 16,0-22-16,0 0 0,0 1 0,0-1 15,0-21-15,21 22 0,0-22 16,0 0-16,0 0 0,1 0 0,-1-21 16,21 0-16,0 0 0,-20 0 0,20 0 15,0-21-15,22 0 0,-22 0 16,0-22-16,22 22 0,-22-21 0,1 21 16,20-22-16</inkml:trace>
  <inkml:trace contextRef="#ctx0" brushRef="#br1" timeOffset="105323.84">18796 7620 0,'0'0'0,"-21"21"32,0-21-32,-1 21 0,1 1 15,0 20-15,0-21 0,0 0 16,0 0-16,-1 22 0,1-22 0,21 0 16,-21 0-16,21 22 0,0-22 0,0 0 15,0 0-15,0 0 16,21-21-16,0 0 0,1 0 0,-1 0 15,0 0-15,21 0 0,-21-21 0,22 0 16,-22 0-16,21 21 0,-21-21 16,22-1-16,-22 1 0,-21 0 0,21 0 15,0 0-15,-21-22 0,21 22 16,-21 0-16,0-21 0,0 21 0,0-1 16,22 1-16,-22 0 0,0 0 15,0 0-15,21 0 0,0 21 16,0 0-16,0 0 0,0 0 15,1 0-15,-1 21 0,0 0 0,21 0 16,-21 0-16,1 0 0,-1 1 16,0 20-16,0-21 0,-21 21 0,21-20 15,-21 20-15,0-21 0,21 0 0,-21 22 16,0-22-16,0 0 0,0 0 16,0 0-16,0 0 0,-21-21 0,0 22 15,0-22 1,21-22-1,0 1-15,0 0 16,0 0-16,0 0 0,0 0 0,0-1 16,0-20-16,21 21 0,-21 0 15,21-22-15,0 22 0,1-21 0,-1 21 16,21 0-16,-21-1 0,0 1 16,22 0-16,-22 21 0,21 0 0,-21 0 15,1 0-15,-1 0 0,0 21 0,0 0 16,0 1-16,0-1 0,-21 21 15,0-21-15,22 0 0,-22 22 0,0-22 16,0 0-16,0 0 0,0 0 16,0 1-16,0-1 0,0 0 15,0 0-15,-22-21 0,1 0 16,21-21 0,0 0-1,0 0-15,0-1 0,0 1 0,0 0 16,21 0-16,1 0 0,-1 0 15,0-1-15,21-20 0,-21 21 16,22-21-16,-1 20 0,22-41 0,-22 42 16,0 0-16,1 21 0,-1 0 15,-21 0-15,21 0 0,-20 21 0,20 0 16,-42 0-16,21 0 0,0 22 16,-21-22-16,0 21 0,0-21 15,0 22-15,0-22 0,0 0 0,-21 0 16,21 0-16,-21 0 0,0 1 0,0-22 15,21 21-15,0 0 0,-22-21 16,44 0 15,-1-21-31,21 21 16</inkml:trace>
  <inkml:trace contextRef="#ctx0" brushRef="#br1" timeOffset="105664.39">20955 7535 0,'-64'22'31,"43"-1"-31,21 0 0,-21 0 16,0 0-16,21 22 0,-21-1 16,21 0-16,0 1 0,0-1 0,0 21 15,0-20-15,0 20 0,0 1 0,0-1 16,0 1-16,0-1 0,0-20 15,0 20-15,0 1 0,0-1 0,0-21 16,0 22-16,0-1 0,-21 1 0,-1-1 16,1-20-16,0 20 15,0-20-15,0 20 0,0-21 0,-1 1 16,22-22-16,-21 21 0,0-21 0,21 1 16,-21-22-16,21-22 31,0 1-31,21 0 0,0 0 0,0-21 15,-21-1-15,22 1 0,-1-22 0,0 22 16,0-21-16,0-1 0</inkml:trace>
  <inkml:trace contextRef="#ctx0" brushRef="#br1" timeOffset="105949.01">20786 7768 0,'21'-42'0,"-42"84"0,42-126 15,-21 41-15,21 1 0,0 21 0,-21-22 16,21 22-16,0 0 0,1 0 15,-1 21-15,0-21 0,21 21 0,-21 0 16,1 0-16,20 0 0,-21 21 0,21 0 16,-20 0-16,-1 0 0,0 1 15,0-1-15,0 21 0,-21-21 0,0 22 16,0-22-16,0 0 0,-21 0 16,0 0-16,0 0 0,-22 1 0,1-1 15,21 0-15,-21-21 0,-1 21 16,1-21-16,21 0 0,-22 0 0,22 0 15,21 21-15,-21-21 16,42 0 0,0-21-1,1 0-15,-1 21 0,21-21 0,-21 0 16</inkml:trace>
  <inkml:trace contextRef="#ctx0" brushRef="#br1" timeOffset="106663.88">21569 7260 0,'0'0'16,"21"-21"-16,-42 42 31,0 0-31,21 1 0,-22 20 16,1-21-16,21 21 0,-21 1 0,21-1 16,0 0-16,0 1 0,-21-1 0,21 0 15,0 1-15,0-22 0,0 21 16,0-21-16,0 22 0,0-22 0,0 0 15,0 0-15,21 0 0,0-21 0,-21 22 16,21-22-16,1 0 0,-1 0 16,0 0-16,0 0 0,0 0 0,0 0 15,22-22-15,-1 1 0,-21 21 16,22-21-16,-22 0 0,21 0 16,-21-22-16,22 22 0,-22 0 0,0 0 15,0-21-15,0 20 0,-21 1 16,0 0-16,21 21 0,-21 21 31,0 0-15,-21 1-16,21-1 0,-21 0 0,21 0 15,0 0-15,0 0 0,0 1 0,0-1 16,0 0-16,0 0 16,42 0-16,1-21 15,-22 0-15,0 0 0,0 0 16,22 0-16,-22 0 0,21 0 15,-21 0-15,22-21 0,-1 0 0,-21 0 16,21 0-16,-20-1 0,20 1 16,-21-21-16,0 21 0,22-22 0,-22 1 15,-21 21-15,0-21 0,0 20 0,0 1 16,0 0-16,0 0 0,-21 21 16,-1 0-16,1 0 0,0 0 15,-21 21-15,21 0 0,-1 0 0,-20 1 16,21 20-16,21-21 0,-21 0 15,21 22-15,0-22 0,0 21 0,0-21 16,0 0-16,0 1 0,0-1 16,21 0-16,0 0 0,0-21 15,0 21-15,1-21 0,-1 0 0,21 0 16,-21 0-16,22 0 0,-22 0 16,0 0-16,21 0 0,-21 0 0,22-21 15,-22 0-15,0 21 0,21-21 0,-20-22 16,-1 22-16,0 0 0,0 0 15,0 0-15,-21 0 0,0-22 0,0 22 16,0 0-16,-21 0 0</inkml:trace>
  <inkml:trace contextRef="#ctx0" brushRef="#br1" timeOffset="106867.76">21886 7239 0,'0'21'16,"0"-42"-16,-21 42 0,21 0 16,-21-21-16,21 22 15,21-22 1,0 0 0,0 0-1</inkml:trace>
  <inkml:trace contextRef="#ctx0" brushRef="#br1" timeOffset="108793.69">12912 9821 0,'0'0'0,"0"-21"31,21 0-31,21 0 15,-21 0-15,22-22 0,-22 22 16,21-21-16,-21 0 0,22 20 0,-22-20 16,21 0-16,-21-1 0,0 22 15,-21-21-15,0 0 0,0-1 0,0 22 16,0-21-16,0 21 0,0-22 0,0 22 16,-21 0-16,0 21 15,0 0-15,0 0 0,0 0 16,-1 42-16,22-21 0,-21 1 0,21 20 15,0 0-15,0 1 0,0 20 16,0-21-16,0 1 0,0 20 0,0-20 16,0 20-16,0-21 0,0 1 0,0-1 15,0-21-15,0 22 0,21-22 16,1 0-16,-22 0 0,21 0 16,0-21-16,21 0 0,-21 0 0,1 0 15,20 0-15,0 0 0,-21 0 16,22-21-16,-1 0 0,-21 0 0,22 0 15,-22-22-15,0 22 0,0-21 0,0 21 16,0-22-16,-21 22 0,0-21 16,22-1-16,-22 22 0,0-21 0,0 21 15,0 0-15,0-1 0,-22 22 32,22 22-32,0-1 0,0 0 15,0 0-15,0 21 0,0-20 0,0 20 16,0-21-16,0 0 0,0 22 15,0-22-15,22 0 0,-1 0 16,0 0-16,0-21 0,0 0 16,0 0-16,1 0 0,20 0 15,-21 0-15,0 0 0,22-21 0,-22 0 16,21 0-16,-21 0 0,0-1 0,1 1 16,-1 0-16,0-21 0,0 21 15,-21-22-15,0 22 0,0-21 0,0 21 16,0-22-16,0 22 0,0 0 15,0 42 17,-21 0-32,21 0 0,0 1 0,-21 20 15,21-21-15,0 0 0,0 22 16,0-22-16,0 21 0,0-21 0,-21 0 16,21 1-16,0-1 0,0 0 0,0 0 15,0-42 16,0 0-31,0 0 0,0-1 16,0 1-16,21 0 0,0-21 16,-21 21-16,21-22 0,0 22 0,-21-21 15,21 21-15,1-22 0,20 22 0,-21 0 16,0 0-16,0 0 16,1 21-16,-1 0 0,0 0 0,0 0 15,0 21-15,-21 0 0,21 0 0,-21 0 16,22 22-16,-22-22 0,0 21 15,0-21-15,0 22 0,0-22 0,0 21 16,0-21-16,0 0 0,0 1 0,0-1 16,0 0-16,0 0 15,21-42 1,0 0 0,0 0-16,-21-1 15,21-20-15,0 21 0,1-21 16,-1 20-16,0-20 0,0 0 0,0-1 15,0 22-15,22-21 0,-22 21 16,21-22-16,-21 22 0,22 21 0,-22-21 16,0 21-16,21 0 0,-20 0 0,-1 21 15,0 0-15,-21 1 0,21-1 16,-21 0-16,0 0 0,0 21 0,0 1 16,0-22-16,0 21 0,0 1 0,0-22 15,0 21-15,0-21 0,0 0 16,21 1-16,0-1 0,-21 0 0,22-21 15,-1 0-15,0 0 0,21 0 0,-21 0 16,22 0-16,-1 0 0,0 0 16,1-21-16,-1 21 0,0-21 15,1-1-15,-1 1 0,0 0 0,1 0 16,-1 0-16,-21-22 0,22 22 16,-22 0-16,0-21 0,-21 21 0,0-1 15,0-20-15,0 21 0,0 0 16,0 0-16,-21 21 0,0 0 15,-1 0-15,1 0 0,0 21 0,0 0 16,0 0-16,0 21 0,-1-20 16,22 20-16,0 0 0,0-21 15,0 22-15,0-1 0,0-21 0,0 0 16,22 1-16,-1-1 0,0 0 0,0-21 16,21 0-16,-20 21 0,-1-21 15,21 0-15,0 0 0,1 0 0,-22-21 16,21 21-16,1-21 0,-1 0 15,0-1-15,-21 1 0,1 0 0,20-21 16,-42 21-16,0-1 0,0-20 0,0 0 16</inkml:trace>
  <inkml:trace contextRef="#ctx0" brushRef="#br1" timeOffset="109039.55">14393 8932 0,'-21'22'0,"42"-44"0,-63 44 0,21-22 15,21 21 1,-21-21-16,-1 0 47,1 0-32,0 0-15,0 0 0,0 0 16,-22 0-16,22 21 0</inkml:trace>
  <inkml:trace contextRef="#ctx0" brushRef="#br1" timeOffset="109224.45">13356 9462 0,'0'21'15,"21"0"1,0-21 0,1 0-16,20 0 0,-21 0 15,21-21-15,-20 0 0,20 21 0,0-22 16,1 1-16,-1 21 0,0-21 16,1 0-16,-1 21 0,0-21 0</inkml:trace>
  <inkml:trace contextRef="#ctx0" brushRef="#br1" timeOffset="110892.98">17801 9377 0,'0'-21'16,"0"0"-16,0-1 0,0 1 16,0 0-1,0 0-15,21 21 0,-21-21 0,0 0 16,0-1-16,0 1 0,0 0 0,0 0 16,0-21-16,0 20 0,-21 1 15,21 0-15,-21 21 0,0-21 0,0 0 16,-1 21-16,1 0 0,0 0 15,0 21-15,0 0 0,0 0 0,-22 0 16,22 22-16,-21-22 0,-1 21 0,22 1 16,-21 20-16,0-21 0,20 1 15,1-1-15,-21 0 0,42 1 0,-21-1 16,21 0-16,0 1 0,0-22 0,0 0 16,21 0-16,0 0 15,0 1-15,0-22 0,1 0 0,20 0 16,0 0-16,-21-22 0,22 1 0,-1 0 15,0 0-15,1 0 0,-1 0 16,0-1-16,1-20 0,-1 21 0,-21-21 16,22 20-16,-22-20 0,0 21 0,-21-21 15,0-1-15,21 1 0,-21 21 16,0-22-16,0 22 0,0 0 0,0 0 16,0 0-16,0 42 15,0 0-15,0 0 16,0 0-16,0 1 0,0-1 0,0 21 15,0-21-15,0 22 0,0-22 16,0 21-16,0-21 0,0 0 16,0 1-16,0-1 0,21 0 0,0 0 15,1-21-15,-1 0 0,0 0 16,0 0-16,0 0 0,22 0 0,-22 0 16,21 0-16,0-21 0,1 21 0,-22-21 15,21 0-15,-21-1 0,1 1 16,20 0-16,-42-21 0,21 21 0,-21-1 15,21-20-15,-21 21 0,0-21 0,0 20 16,0 1-16,0 0 0,0 0 16,-21 21-1,21 21-15,-21 0 0,21 0 16,0 22-16,-21-22 0,0 21 16,21-21-16,-22 22 0,22-22 0,0 0 15,0 21-15,-21-20 0,21-1 0,-21 0 16,21 0-16,0 0 0,0 0 15,-21-21-15,21-21 32,0 0-17,0 0-15,0 0 0,21 0 16,0-1-16,0-20 0,1 21 0,-1 0 16,0 0-16,0-22 15,0 22-15,0 0 0,1 0 0,-1 0 16,0-1-16,0 1 0,21 21 0,-20 0 15,-1 0-15,0 0 0,0 21 16,-21 1-16,21 20 0,0-21 0,-21 0 16,0 22-16,22-22 0,-1 21 0,-21 0 15,21-20-15,-21 20 0,0-21 16,21 0-16,0 22 0,-21-22 0,21 0 16,1 0-16,-1-21 0,0 21 15,0 0-15,0-21 0,0 0 0,22 0 16,-22 0-16,21 0 0,-21 0 0,22 0 15,-1-21-15,0 0 0,1 0 16,-1 0-16,0 0 0,1-1 16,-22 1-16,21-21 0,-21 21 0,1-22 15,-1 22-15,0-21 0,-21 0 16,0-1-16,0 1 0,0 21 0,0-22 16,0 1-16,-21 21 0,0-21 0,-1 20 15,1 1-15,0 21 0,0 0 16,-21 0-16,20 0 0,1 21 0,-21 1 15,21-1-15,-22 0 0,22 0 16,0 21-16,0 1 0,-21-22 0,42 21 16,-22-21-16,1 22 0,21-22 15,0 21-15,0-21 0,0 1 0,0-1 16,0 0-16,0 0 0,21 0 16,1-21-16,-1 0 0,0 21 0,0-21 15,21 0-15,-20 0 0,-1 0 0,21 0 16,-21-21-16,0 0 0,22 21 15,-22-21-15,0 0 0,0 0 0,0-1 16,1-20-16,-1 21 0,-21-21 0,21-1 16,-21-20-16,21 20 0,-21-20 15,0-1-15,21 22 0,0-21 0,-21-1 16,0 1-16,22 20 0,-22 1 16,21 0-16,0 20 0,-21 1 15,0 0-15,0 63 16,0-20-1,0 20-15,-21 21 0,21-20 16,-21 20-16,-1 1 0,1-1 0,0-20 16,21 20-16,0-21 0,0 22 0,0-22 15,0-21-15,0 22 0,0-22 16,0 21-16,0-21 0,21 1 0,0-1 16,1 0-16,20-21 0,-21 0 0,21 0 15,-20 0-15,20 0 0,0 0 16,1 0-16,-1-21 0,0 21 15,-21-21-15,22-1 0</inkml:trace>
  <inkml:trace contextRef="#ctx0" brushRef="#br1" timeOffset="112849.87">21738 8784 0,'0'-21'0,"0"42"0,0-63 15,0 21-15,0 0 0,0-1 16,0 1-16,0 0 0,0 0 15,-21 0 1,0 21-16,0 0 0,-1 0 16,1 0-16,0 0 0,0 21 15,0-21-15,0 21 0,-1-21 16,1 21-16,0 0 0,0 1 16,0-1-16,0 21 0,-1-21 0,1 22 15,0-1-15,0 0 0,0 1 16,0-1-16,-1 0 0,22 1 15,0-1-15,0 0 0,0-21 0,0 22 0,0-22 16,0 21-16,0-21 0,0 1 16,22-1-16,-1 0 0,0 0 0,21-21 15,-21 0-15,22 21 0,-1-21 16,-21 0-16,22 0 0,-1 0 0,21 0 16,-20 0-16,-1-21 0,0 21 0,1-21 15,-1 0-15,0 21 0,1-21 16,-1-1-16,-21 1 0,0-21 0,22 21 15,-43-22-15,21 22 0,-21-21 16,21 0-16,-21 20 0,0-20 16,0 21-16,0 0 0,0 0 0,-21 21 15,0 0-15,0 0 0,-1 0 16,-20 21-16,21 0 0,-21 0 0,20 21 16,-20-20-16,21 20 0,-21-21 0,20 21 15,-20-20-15,21 20 0,0-21 16,0 0-16,-1 0 0,22 1 0,0-1 15,0 0-15,22 0 16,-1-21-16,0 0 0,0 0 16,0 0-16,22 0 0,-1 0 0,-21-21 15,21 21-15,1-21 0,-22 0 0,21 21 16,-21-22-16,22 1 16,-22 0-16,-21 0 0,21-21 0,-21 20 15,21 1-15,-21-21 0,0 21 0,0 0 16,0-1-16,0 1 0,-21 21 31,0 0-31,0 21 0,21 1 16,0-1-16,-21 0 0,21 0 15,0 0-15,0 0 0,0 1 0,0-1 16,0 0-16,0 0 0,0 0 16,21-21-16,0 21 15,0-21-15,0 0 0,0 0 16,1 0-16,-1 0 0,21 0 15,-21 0-15,0-21 0,22 0 16,-22 21-16,0-21 0,0 0 0,0 0 16,1-22-16,-1 22 0,0 0 0,0-21 15,-21-1-15,0 22 0,21 0 16,-21-21-16,0 20 0,0 44 31,0-1-31,0 0 0,-21 0 16,21 0-16,0 22 0,-21-22 15,21 0-15,0 21 0,0-21 0,0 1 16,0-1-16,0 0 0,0 0 16,21-21-16,0 0 15,0 0-15,1 0 16,-1 0-16,0 0 0,0 0 0,0 0 16,0 0-16,22-21 0,-22 0 0,0 21 15,0-21-15,0-1 0,-21 1 16,22-21-16,-1 21 0,0 0 0,-21-22 15,0 22-15,21-21 0,0 21 0,-21-22 16,0 22-16,0 0 0,0 42 31,-21 0-15,0 22-16,0-22 0,21 21 0,0 0 16,-21-20-16,21 20 0,0-21 15,0 0-15,0 22 0,21-22 16,0 0-16,0-21 0,21 21 0,-20 0 15,20-21-15,0 0 0,1 0 0,-1 0 16,0 0-16,1 0 0,-1 0 16,0 0-16,1-21 0,-1 21 0,0-21 15,1 0-15,-1 0 0,0-1 0,-21 1 16,1-21-16,-1 21 0,0-22 16,-21 1-16,0 21 0,0-21 0,0 20 15,-21 1-15,0 0 0,-1 0 16,-20 21-16,21 0 0,-21 0 0,-1 0 15,1 21-15,21 0 0,-22 0 16,22 1-16,-21 20 0,21-21 0,0 0 16,-1 0-16,1 22 0,21-22 15,0 0-15,0 0 0,21 0 16,1-21-16,20 0 16,-21 0-16,0 0 0,22 0 15,-22 0-15,0 0 0,21-21 0,-21 21 16,1-21-16,-1 0 0,0 21 15,0-21-15,0 21 0,-21-21 16,21 21 0,-21 21-1,0 0 1,0 0-16,0 0 0,0 22 0,0-22 16,0 21-16,0-21 0,-21 22 0,21-22 15,0 21-15,0 0 0,0 22 16,0-22-16,0 1 0,0 20 0,0-21 15,0 22-15,0-22 0,0 22 0,0-22 16,0 22-16,0-22 0,0 21 16,0-20-16,0-1 0,0 22 0,0-22 15,0 21-15,-21-20 0,0-1 16,0 0-16,0-20 0,-1-1 0,1 0 16,-21 0-16,21-21 0,-22 0 15,22 0-15,-21 0 0,0 0 0,-1-21 16,1 0-16,0 0 0,-1-1 0,-20 1 15,20 0-15,22 0 0,-21-21 16,21 20-16,-22 1 0,43 0 0,-21 0 16,21 0-16,0 0 0,0-1 0,0 1 15,0 0-15,0 0 0,0 0 0,21-22 16,1 1-16,20 0 0,-21-1 16,21 1-16,1 0 0</inkml:trace>
  <inkml:trace contextRef="#ctx0" brushRef="#br1" timeOffset="113508.5">23918 8636 0,'-21'0'0,"42"0"0,-63 0 0,21 21 15,21 0-15,-21 1 0,21-1 0,0 21 16,-22-21-16,1 22 0,21-1 15,-21 0-15,21 1 0,-21-1 16,21 0-16,-21 1 0,21-22 0,0 21 0,-21-21 16,21 0-16,-22 1 15,22-1-15,0 0 0,22-42 32,-1 0-17,0-1-15,0 1 0,0 0 16,0 0-16,1-21 0,-1 20 0,0 1 15,0-21-15,21 21 0,-20-22 16,-1 22-16,0 0 0,0 0 0,-21 0 16,21 0-16,0 21 15,-21 21-15,0 0 0,22 0 16,-1 0-16,0 0 0,-21 1 0,21-1 16,0 21-16,-21-21 15,21 0-15,1 1 0,-1-1 0,-21 0 16,21 0-16,0-21 0,0 21 0,0-21 15,1 0-15,-1 0 16,0 0-16,0 0 0,0 0 16,-21-21-16,0 0 0,21 0 15,1 0-15,-1-22 0,-21 22 0,21-21 16,0-1-16,0 1 0,-21 0 0,21-1 16,1 1-16,-1 0 0,0-1 15,-21 22-15,21 0 0,0 0 0,-21 0 16,0 42 15,0 0-31,-21 21 0,0-20 16,0 20-16,0 0 0,21 1 0,-22-1 15,22 0-15,-21 22 0,21-43 16,0 21-16,0 1 0,0-22 0,0 0 16,0 0-16,0 0 0,21 0 0,1 1 15,-1-22-15,0 0 0,0 0 16,0 0-16,0 0 0,1 0 0</inkml:trace>
  <inkml:trace contextRef="#ctx0" brushRef="#br1" timeOffset="113708.33">24490 8869 0,'42'-21'16,"-21"21"-1,0 0-15,22 0 0,-1 0 0,0-21 16,1 21-16,-1 0 0,0-22 16,1 22-16,20-21 0,-20 21 0,-1 0 15,0 0-15,1 0 0,-1 0 16,-21 0-16,0 0 0</inkml:trace>
  <inkml:trace contextRef="#ctx0" brushRef="#br1" timeOffset="116148.58">13060 10964 0,'0'-21'16,"0"0"0,0 0-16,0 0 15,0 0-15,0-1 0,0 1 16,0 0-16,0-21 0,-21 21 0,-1-22 16,-20 22-16,21-21 0,-21-1 0,20 1 15,-20 0-15,0 21 0,-1-22 16,1 22-16,0 0 0,21 0 15,-22 21-15,1 0 0,21 0 0,-22 21 16,22 0-16,0 21 0,0-20 16,0 20-16,0 21 0,-1-20 0,22-1 15,0 22-15,0-22 0,0 0 0,0 1 16,0-1-16,0 0 0,0-21 16,22 22-16,-1-22 0,0 21 0,0-21 15,0-21-15,0 22 0,1-1 0,-1-21 16,21 0-16,-21 0 0,0 0 15,22-21-15,-22-1 0,21 1 0,-21 0 16,1 0-16,20 0 0,-21 0 0,0-22 16,22 1-16,-22 0 15,0-1-15,0 1 0,0-22 0,-21 1 16,0-1-16,21 1 0,-21-1 0,22 1 16,-22-1-16,0 22 0,0 0 15,0-1-15,0 22 0,0 0 0,0 0 16,0 42-1,0 0-15,0 22 0,0-22 16,0 42-16,0-20 0,0 20 0,0 1 16,0-22-16,0 21 0,0 1 0,0-1 15,0-20-15,0-1 0,0 22 16,0-43-16,0 21 0,0 0 0,0-20 16,21-1-16,0 0 0,0 0 15,0-21-15,0 0 0,1 0 0,-1 0 16,21 0-16,-21 0 0,0 0 15,1-21-15,-1 0 0,0 21 0,0-21 16,0-1-16,0-20 0,-21 21 0,22 0 16,-1-22-16,-21 1 0,0 21 15,0-21-15,0-1 0,0 22 0,0 0 16,0 0-16,0 0 0,0-1 0,0 44 31,0-1-31,0 0 16,0 0-16,0 0 0,0 22 15,-21-22-15,21 0 0,0 21 16,0-21-16,0 1 0,0-1 0,0 0 16,0 0-16,0 0 0,21 0 0,0 1 15,0-22-15,0 0 16,0 0-16,1 0 0,-1 0 16,0 0-16,0 0 0,0-22 0,0 22 15,1-21-15,-1 0 0,0 0 0,21 0 16,-21 0-16,1-1 0,-22-20 15,21 21-15,-21-21 0,21 20 0,-21-20 16,0 21-16,0 0 0,0 0 16,0-1-16,0 44 31,0 20-31,0-21 0,-21 0 16,21 22-16,0-22 0,-21 21 0,21-21 15,0 22-15,0-22 0,0 0 16,0 0-16,0 0 0,0 0 0,0 1 15,0-1-15,0 0 0,21-21 16,0 0-16,0 0 0,0 0 0,0 0 16,22 0-16,-22 0 0,21-21 15,-21 0-15,22 21 0,-1-22 16,-21 1-16,22 0 0,-1-21 0,-21 21 16,21-22-16,-20 22 0,-1-21 15,-21-1-15,0 22 0,0-21 0,0 21 16,0 0-16,0-1 0,-21 22 0,-1 0 15,1 0-15,0 0 16,0 0-16,0 0 0,0 22 0,-1-1 16,22 0-16,0 0 15,22-21 1,-1 0 0,0 0-16,0 0 0,0 0 0,0 0 15,1-21-15,-1 0 16,0 21-16,0-21 0,0 21 0,0-22 15,1 22-15,-1 0 0,0 0 0,-21 22 32,0-1-32,0 0 0,0 0 15,0 0-15,0 22 0,0-22 0,0 0 16,0 21-16,0-21 0,0 1 16,0-1-16,0 0 0,0 0 0,0 0 15,0 0-15,0 1 0,0-1 16,21-21-16,21 0 15,-20 0-15,-1 0 0,21 0 0,-21 0 16,22 0-16,-1 0 0,-21-21 16,21-1-16,-20 22 0,20-21 0,-21 0 15,0 0-15,22 0 0,-43-22 16,21 22-16,-21-21 0,21 21 0,-21-22 16,0 22-16,0-21 0,0 21 15,0 0-15,0 42 16,-21 0-1,21 0-15,-21 0 0,21 0 16,0 22-16,0-22 0,0 21 0,0-21 16,0 1-16,0-1 0,0 0 0,0 0 15,0 0-15,0 0 0,21-21 0,0 0 16,0 22-16,0-22 16,22 0-16,-1 0 0,0 0 0,1 0 15,-1-22-15,0 22 0,1-21 0,-22 0 16,21 0-16,0 0 0,-20 0 15,20-1-15,-21-20 0,0 0 0,0 21 16,1-22-16,-1 1 0,-21 0 0,21-1 16,-21 22-16,0 0 0,0 0 15,0 42 1,-21 0-16,21 21 0,-21-20 0,21 20 16,-22 0-16,1 1 0,21-22 15,-21 21-15,0 0 0,21-20 0,-21-1 16,21 21-16,0-21 0,-21 0 15,21 1-15,-22-22 16,22 21-16,0-42 31,0-1-31,0 1 16,0 0-16,22 0 0,-1 0 0,0 0 16,-21-22-16,42 1 0,-21 21 0,1-22 15,20-20-15,-21 21 0,21-1 16,1 22-16,-22-21 0,21 21 15,-21-1-15,22 22 0,-22 0 0,21 0 16,-21 22-16,1-1 0,-22 21 16,0 0-16,21-20 0,-21 20 0,0 0 15,0 1-15,0-1 0,0-21 0,0 21 16,0-20-16,0-1 0,0 0 16,0 0-16,0 0 0,0 0 0,0 1 15,21-44 16,0 1-31</inkml:trace>
  <inkml:trace contextRef="#ctx0" brushRef="#br1" timeOffset="116707.98">16679 10520 0,'0'-21'15,"0"42"-15,0-63 0,0 20 0,0 1 0,0 0 16,-21 21-1,0 0-15,0 0 0,0 0 0,-22 21 16,1 0-16,21 1 0,-22-1 0,1 0 16,21 21-16,-21-21 0,-1 22 15,22-22-15,0 21 0,0-21 0,0 22 16,-1-22-16,22 0 0,0 0 0,0 0 16,0 1-16,22-1 15,-1-21-15,0 0 0,21 0 0,-21 0 16,22 0-16,-1 0 0,-21 0 0,22 0 15,-1-21-15,-21-1 16,21 22-16,-20-21 0,-1 0 0,0 0 16,0 0-16,0 0 0,-21-22 0,21 22 15,-21-21-15,0 21 0,0-22 16,0 22-16,0 0 0,0 0 0,-21 42 31,21 0-31,-21 0 16,21 22-16,0-22 0,-21 21 0,0 0 15,0 1-15,21-1 0,0 0 0,-22 1 16,22 20-16,-21-20 0,21 20 16,0 1-16,0-22 0,-21 21 15,21 1-15,0-1 0,0 22 0,0-21 16,0-1-16,0 1 0,0-22 0,0 21 16,0 1-16,0-1 0,0 1 15,-21-1-15,21 1 0,-21-1 0,21 1 16,-21-22-16,-1 22 0,1-22 0,0 0 15,21 1-15,-21-1 0,0-21 16,0 0-16,-1 1 0,1-1 0,0-21 16,0 0-16,0 0 0,21-21 0,0-1 15,-21-20-15,21 0 0,-22-1 0,1-20 16,21-1-16,-21 1 0</inkml:trace>
  <inkml:trace contextRef="#ctx0" brushRef="#br1" timeOffset="116904.87">15303 10393 0,'-21'0'16,"0"0"-1,0 0 1,42 0 15</inkml:trace>
  <inkml:trace contextRef="#ctx0" brushRef="#br1" timeOffset="120180.78">18055 10753 0,'0'21'0,"0"-42"0,0 63 16,0-21-1,0-42 1,21 0-16,0 0 16,1 0-16,20-1 15,-21 1-15,21-21 0,1 21 16,-1-22-16,-21 22 0,22-21 0,-1 0 15,-21 20-15,0-20 0,0 0 0,1 21 16,-22-1-16,0 1 0,0 0 16,-22 21-1,1 21-15,0 0 0,0 1 16,0 20-16,0 0 0,21 1 0,-22-22 16,1 21-16,21 0 0,-21 1 0,21-1 15,0-21-15,0 22 0,0-22 16,0 0-16,0 0 0,0 0 15,0 0-15,21-21 0,0 0 16,1 0-16,-1 0 0,0 0 0,0 0 16,21 0-16,-20 0 0,20-21 15,-21 0-15,21 0 0,-20 0 0,20 0 16,-21-1-16,21 1 0,-20 0 0,20-21 16,-21 21-16,21-1 0,-20 1 15,-1 0-15,0 0 0,0 21 0,0 0 16,-21 21-1,0 0-15,0 0 0,0 1 0,0-1 16,0 0-16,0 21 0,0-21 0,0 1 16,-21-1-16,0 21 0,0-21 15,0 0-15,-1 1 0,22-1 16,-21 0-16,42-21 31,1-21-15,-1 0-16,0 21 0,0-22 0,21 1 15,-20 0-15,-1-21 0,0 21 0,0-1 16,21-20-16,-20 0 0,-1 21 16,21-22-16,-21 22 0,0-21 0,-21 21 15,0-1-15,22 1 0,-44 21 32,22 21-32,-21 1 15,0-1-15,0 0 0,21 21 0,-21-21 16,21 1-16,-21 20 0,21-21 15,0 0-15,0 22 0,0-22 0,0 0 16,0 0-16,0 0 0,21 0 0,0-21 16,0 22-16,0-22 0,0 0 15,22 21-15,-22-21 0,21 0 0,1 0 16,-1 0-16,0 0 0,1 0 0,20-21 16,-21 21-16,1-22 0,20 22 15,-20-21-15,-1 0 0,0 0 0,-21 0 16,22 0-16,-22-1 0,-21-20 15,0 21-15,0-21 0,0 20 16,0-20-16,0 21 0,0-21 0,0 20 16,-21 22-16,0 0 0,-1 0 15,1 0-15,0 22 16,0 20-16,0-21 0,21 0 0,-21 22 16,21-1-16,0-21 0,0 21 0,0-20 15,0-1-15,0 21 0,0-21 16,21 0-16,21-21 0,-21 22 0,0-22 15,1 0-15,-1 0 0,21 0 16,-21 0-16,22 0 0,-22 0 0,21 0 16,-21 0-16,22-22 0,-22 22 0,21-21 15,-21 0-15,22 0 0,-22 0 16,0-22-16,0 22 0,0-21 0,0 21 16,1-22-16,-1 1 0,0 21 15,0-21-15,0 20 0,-21 1 16,0 0-16,21 21 0,-21 21 31,0 0-31,0 1 0,0-1 0,0 0 16,0 0-16,0 0 15,0 0-15,22-21 47,-22-21-47,0 0 16,21 0-16,-21 0 0,0 0 15,0-1-15,0 1 16,0 0-16,0 0 16,-21 21-16,-1 21 15,1 0-15,21 0 0,-21 1 16,0-1-16,0 0 0,0 21 16,21-21-16,-22 22 0,22-22 0,-21 21 0,21-21 15,0 1-15,0 20 0,0-21 16,0 0-16,21 0 0,22 1 15,-22-1-15,21-21 0,-21 21 0,22-21 16,-1 0-16,0 0 0,1 0 16,-1 0-16,0 0 0,1 0 0,-22 0 15,21 0-15,-21-21 0,22 0 0,-22-1 16,0 1-16,0 0 0,0 0 16,1-21-16,-1 20 0,-21-20 0,0 0 15,21-1-15,-21 22 0,21-21 0,-21 21 16,0 0-16,0-1 0,0 1 15,0 42 1,0 1-16,-21-1 0,0 0 0,21 21 16,0-21-16,-21 22 15,-1-1-15,22-21 0,-21 22 0,21-22 16,0 21-16,0-21 0,0 0 0,0 1 16,0-1-16,21 0 15,1-21-15,-1 0 0,0 0 0,0 0 16,0 0-16,0 0 0,1 0 0,20 0 15,-21 0-15,0-21 0,22 0 16,-22 21-16,0-22 0,0 1 0,0 0 16,0-21-16,1 21 0,-1-22 0,0 1 15,-21 21-15,0-22 0,0 1 16,0 21-16,0 0 0,0 0 0,0-1 16,0 44-1,-21-1 1,21 0-16,-21 21 0,21-21 0,0 22 15,-22-22-15,22 0 0,0 21 0,-21-20 16,21-1-16,0 0 0,0 0 0,0 0 16,0 0-16,0 1 0,21-22 15,1 0-15,-1 21 0,0-21 0,0 0 16,21 0-16,-20 0 0,-1 0 0,21 0 16,-21 0-16,22-21 15,-22 21-15,21-22 0,-21 1 0,0 0 0,1 0 16,-1-21-16,0-1 0,0 1 0,0 0 15,0-1-15,1-20 16,-1 20-16,-21-20 0,21 21 0,-21-1 16,21 1-16,-21 0 0,0-1 0,0 22 15,0 0-15,0 42 16,-21-21 0,0 42-16,21-20 0,0 20 0,-21 0 15,21 22-15,-22-22 0,22 22 16,0-22-16,0 0 0,0 22 0,0-22 15,0 0-15,0-20 0,0 20 16,0-21-16,0 21 0,0-20 0,0-1 16,22-21-16,-1 21 0,0 0 0,21-21 15,-21 0-15,1 0 0,-1 0 16,0 0-16,0 0 0,0 0 16,0-21-16,22 0 0,-22 0 0,0-1 15,0 1-15,0 0 0,1 0 16,20-21-16,-21-1 0,0 22 0,0-21 15,1-1-15,-1 22 0,-21-42 16,21 42-16,-21 42 31,0 0-31,0 0 0,0 0 16,0 22-16,0-22 0,0 21 0,-21-21 0,21 0 16,0 1-16,0 20 15,0-21-15,0 0 0,0 0 16,21 1-16,0-22 0,0 21 15,0-21-15,1 0 16,20 0-16,-21 0 0,0 0 0,0-21 16,22 21-16,-22-22 0,21 1 0,-21 0 15,22 0-15,-22 0 0,0 0 16,21-22-16,-20 1 0,-1 0 16,21 20-16,-21-20 0,-21 0 0,21-1 0,1 22 15,-22 0-15,0 0 0,0 0 16,0 42-16,-22 0 15,1 0-15,0 22 16,0-22-16,0 21 0,21 0 0,-21 1 16,-1-22-16,22 21 0,0-21 0,0 22 15,0-22-15,0 0 0,0 0 16,0 0-16,0 1 0,22-22 16,-1 0-16,0 0 0,0 0 0,0 0 15,22 0-15,-22 0 0,0 0 16,21 0-16,-21-22 0,1 1 0,-1 0 15,0 0-15,-21 0 0,0 0 16,21-22-16,-21 22 0,0-21 16,0 21-16,0-22 0,0 22 0,-21 0 0,21 0 15,-21 0-15,0 21 0,-22 0 16,22 0-16,0 0 0,0 0 16,0 0-16,-1 0 0,1 0 0,21 21 31,21-21-16,1 0-15,-1 0 0,0 0 0,0 0 16,21 0-16,-20 0 0,20-21 16,-21-1-16,21 22 0,-20-21 0,20 21 15,-21 0-15,21-21 0,-20 21 0,20 0 16,-21 0-16,0 0 16,0 0-16,1 0 0,-1 0 0,-21 21 15,21 0-15,-21 1 0,0-1 0,0 21 16,0-21-16,0 22 0,0-1 15,0-21-15,0 21 0,-21-20 0,0-1 16,21 0-16,-22 0 0,22 0 0,0 0 16,0 1-16,-21-1 0,21 0 15,0 0-15,0 0 16,0-42 15,0 0-15,21 0-16,1 0 0,-1-1 15,0 1-15,0-21 0,0 0 16,22 20-16,-1-20 0,43-64 16,-43 64-16,21-22 0,-20 22 0,-1 21 15,0-21-15,-20 20 0,41 1 16,-63 42 0,0 22-16,0-22 15,0 21-15,0 1 0,0-1 0,0 0 16,0 1-16,0-1 0,0 0 0,0-21 15,0 1-15,0 20 0,0-21 16,21 0-16,0 0 0,1-21 0,-22 22 16,21-22-16,0 0 0,0 21 15,0-21-15,0 0 0,1 0 16,-1 0-16,0 0 0,0 0 0,0-21 16,0 21-16,1-22 0,-1 1 0,0 0 15,0 0-15,0-21 0,-21 20 16,21-20-16,1 21 0,-1-21 0,0-1 15,-21 1-15,0-22 0,0 43 16,0-21-16,0 21 0,0 0 16,0-22-16,-21 22 0,0 0 0</inkml:trace>
  <inkml:trace contextRef="#ctx0" brushRef="#br1" timeOffset="120464.29">23241 9991 0,'-21'0'15,"42"0"-15,-63 0 0,20 0 94,-20 21-94,21-21 16</inkml:trace>
  <inkml:trace contextRef="#ctx0" brushRef="#br1" timeOffset="120760.12">21886 10329 0,'-21'22'0,"42"-44"0,-42 65 0,42-43 31,0 0-31,22 0 0,-22 0 0,21 0 15,1 0-15,-1 0 0,21 0 16,-20 0-16,-22 0 0,21 0 0,1-21 16,-1 21-16,-21 0 0,21 0 0,-20 0 15,-1-22 1,-42 22 15,-1 0-15,1 0-16,0 0 0,0 0 15</inkml:trace>
  <inkml:trace contextRef="#ctx0" brushRef="#br1" timeOffset="142100.28">868 12467 0</inkml:trace>
  <inkml:trace contextRef="#ctx0" brushRef="#br1" timeOffset="143216.74">741 12340 0,'0'-42'15,"0"21"-15,0 0 16,0-1-16,0 1 16,0 0-1,0 0-15,0 0 16,-21 21-16,21 21 47,0 0-47,0 21 0,0-20 15,0 20-15,0-21 0,0 21 16,21 1-16,-21-22 0,0 21 16,0-21-16,0 22 0,0-22 0,0 21 15,0-21-15,0 22 0,0-22 16,0 21-16,0-21 0,0 1 15,0-1-15,0 0 0,0 0 16,0 0-16,-21-21 0,21 21 16,-22-21-1,22-21 1,0 0-16,0 0 0,0 0 16,0 0-16,0-1 0,0 1 0,0 0 15,0-21-15,0 21 0,0-1 16,0 1-16,22-21 0,-1 21 15,0 0-15,0-1 0,21 1 0,-20 21 16,-1-21-16,21 21 0,-21 0 16,0 0-16,1 0 0,20 0 15,-21 0-15,0 0 0,0 0 16,1 21-16,-1 0 0,-21 1 0,0-1 16,21 0-16,-21 0 0,0 0 15,0 0-15,0 22 0,0-22 0,0 0 16,0 0-16,0 0 0,-21 1 15,0-22-15,21 21 0,-22 0 0,22 0 16,-21-21 0,21-21 15,0 0-31,0 0 0,21 21 16</inkml:trace>
  <inkml:trace contextRef="#ctx0" brushRef="#br1" timeOffset="144256.15">1884 12446 0,'0'0'16,"0"-21"-16,0 0 15,0 0-15,0-1 0,0 1 16,-21 0-16,-1 21 15,22-21-15,-21 21 0,0 0 0,0-21 16,0 21-16,0 0 16,-1 0-16,-20 21 0,21-21 0,0 21 15,0 0-15,-1 0 0,-20 22 16,21-22-16,0 21 0,0-21 0,21 1 16,-22 20-16,22-21 0,-21 21 15,21-20-15,0-1 0,0 0 0,0 0 16,0 0-16,0 0 0,21 1 15,1-22-15,-1 0 0,0 0 0,0 0 16,21 0-16,-20 0 0,-1 0 16,0 0-16,21 0 0,-21-22 15,1 1-15,-1 0 0,0 0 16,0 0-16,0-22 0,0 22 0,1 0 16,-1-21-16,-21 21 0,0-1 15,0 1-15,0-21 0,0 21 0,0 0 16,0-1-16,0 44 31,0-1-15,0 0-16,0 0 0,0 0 0,0 0 15,0 22-15,0-22 0,0 0 16,0 21-16,0-20 0,0-1 0,0 21 16,0-21-16,0 0 15,21 1-15,0-1 0,0 0 16,0-21-16,1 0 0,20 0 0,-21 0 15,0 0-15,22-21 0,-1 0 16,-21-1-16,21 1 0,-20 21 0,20-42 16,-21 21-16,0 0 0,0-1 15,1 1-15,-22 0 0,0-21 0,21 21 16,-21-1-16,0-20 0,0 21 16,0 0-16,0 0 0,0-1 0,0 44 31,0-1-16,0 0-15,0 0 0,0 0 16,0 22-16,0-22 0,0 0 16,-21 21-16,21-21 0,0 1 0,0 20 15,0-21-15,0 21 0,0-20 16,0-1-16,-22 0 0,22 0 0,0 0 16,0 0-16,0-42 46,0 0-46,0 0 0,0-21 16,0 20-16,0 1 0,0-21 16,0 21-16,0-22 0,22 22 15,-1-21-15,21 0 0,-21 20 0,22-20 16,-1 21-16,0-21 0,1 20 16,20 1-16,-21 21 0,1 0 0,20 0 15,-20 0-15,-1 0 0,0 21 16,-21 1-16,22-1 0,-22 21 0,0-21 15,0 22-15,-21-22 0,0 21 0,0-21 16,0 0-16,0 22 0,0-22 16,0 21-16,0-21 0,-21 1 0,0-1 15,21 0-15,-21 0 16,21 0-16,0-42 31,0 0-15,0 0-16,0 0 0,21-1 0</inkml:trace>
  <inkml:trace contextRef="#ctx0" brushRef="#br1" timeOffset="145208.6">3831 12488 0,'21'-42'16,"-21"21"0,0 0-16,0 0 0,0-1 15,0 1-15,-21 21 0,0-21 16,21 0-16,-21 21 0,0 0 16,-1-21-16,1 21 0,0 0 0,-21 0 15,21 0-15,-22 21 0,22-21 16,0 21-16,-21 0 0,20 0 0,-20 1 15,21 20-15,-21-21 0,20 0 0,1 22 16,0-22-16,0 0 16,21 21-16,0-21 0,-21 1 0,21 20 15,0-21-15,0 0 0,0 0 16,0 1-16,21-1 0,0-21 16,0 0-16,0 0 0,1 0 0,20 0 15,-21 0-15,0 0 0,22 0 16,-1-21-16,-21-1 0,21 1 0,1 0 15,-22 0-15,21 0 0,-21 0 16,1-22-16,20 22 0,-21-21 0,0-1 16,0 22-16,-21-21 0,22 0 0,-1-1 15,-21-20-15,21 20 0,-21 1 16,0 0-16,21-1 0,-21 1 16,0 21-16,21 0 0,-21 0 15,0-1-15,0 1 0,0 42 16,0 1-16,0 20 15,0-21-15,-21 21 0,21 1 16,-21 20-16,21-20 0,0-1 0,0 0 16,0 1-16,0-1 0,0 0 15,0 1-15,0-22 0,0 21 0,0-21 16,0 0-16,21 1 0,0-1 0,-21 0 16,21 0-16,1 0 0,-1-21 15,0 0-15,0 0 0,21 0 0,-20 0 16,-1 0-16,21 0 15,-21-21-15,22 0 0,-22 0 0,21 21 16,-21-21-16,22-1 0,-22-20 0,0 21 16,0 0-16,0-22 0,0 22 15,1-21-15,-22 0 0,0-1 0,21 1 16,0-22-16,-21 22 0,0 0 0,0-1 16,0-20-16,21 42 0,-21-22 15,0 1-15,0 21 0,0 0 16,0 0-16,0 42 15,0 0 1,0 0-16,-21 21 0,21 1 0,0-1 16,0 0-16,0 1 15,0 20-15,0-20 0,-21-1 0,21 0 16,0 1-16,0-1 0,0-21 0,0 21 16,0-20-16,0 20 0,0-21 15,0 0-15,0 0 0,0 1 0,0-1 16,0 0-16,0 0 0,0 0 0,0 0 15,21-21 17,-21-21-32,21 0 15,0 21-15,-21-21 0,21 0 0,1 0 16,-1-22-16,0 22 0</inkml:trace>
  <inkml:trace contextRef="#ctx0" brushRef="#br1" timeOffset="145628.35">4953 12383 0,'0'21'15,"0"0"1,21-21 0,0 0-16,0 0 15,1 0-15,-1 0 0,0-21 0,0 21 16,-21-21-16,21-1 0,0 22 15,1-21-15,-1 0 0,-21 0 16,0 0-16,21 0 0,-21-1 0,0 1 16,0 0-16,0 0 0,0 0 15,-21 21 1,0 0-16,-1 0 0,1 0 16,-21 21-16,21 0 0,0 0 15,-1 22-15,1-22 0,0 21 0,0 0 16,0 1-16,0-22 0,21 21 0,-22-21 15,22 22-15,0-22 16,0 0-16,0 0 0,0 0 0,22 1 0,-1-1 16,0 0-16,0-21 0,21 0 15,-20 0-15,20 0 0,-21 0 16,21 0-16,-20 0 0,-1 0 0,21-21 16,-21 21-16,0-21 0,1 21 15,-1-22-15,0 1 0,-21 0 0,0 0 16,0 0-16</inkml:trace>
  <inkml:trace contextRef="#ctx0" brushRef="#br1" timeOffset="146451.89">1079 13145 0,'-21'0'16,"42"0"-16,-63 0 0,21 0 0,-21 0 15,20 0-15,-20 0 0,21 0 0,-21 0 16,-1 0-16,1 0 16,21 0-16,-22 0 0,1 0 0,21 0 15,0 0-15,0-22 0,-1 22 16,22-21 15,22 21-15,-1 0-1,0 0-15,21 0 0,1 0 0,-22 0 16,42-21-16,-20 21 0,20 0 16,-21 0-16,43 0 0,-21-21 0,20 0 15,1 21-15,21 0 0,-22-21 16,22 21-16,0 0 0,0-22 16,0 22-16,21 0 0,0-21 15,0 21-15,0-21 0,0 21 0,21 0 16,-21-21-16,21 21 0,-21 0 15,21-21-15,-21 21 0,21 0 0,1-21 16,-22-1-16,0 22 0,0 0 0,0-21 16,0 21-16,0 0 0,-22-21 15,22 21-15,-21 0 0,0 0 0,0-21 16,-21 21-16,-1-21 0,-20 21 16,-1 0-16,1 0 0,-1 0 0,-20 0 15,-1 0-15,-21-21 0,21 21 0,-20 0 16,-1 0-1,-42 0 17,-1 0-17,1 0-15,0 0 0,0 0 0,-21 0 16,-1 0-16</inkml:trace>
  <inkml:trace contextRef="#ctx0" brushRef="#br1" timeOffset="147156.48">656 13250 0,'-42'0'0,"84"0"0,-105 0 15,41 0-15,1 0 0,0 0 16,0 0-16,0 0 0,0 0 15,42 0 17,0 0-32,21 0 0,-21 0 15,22 0-15,-1 0 0,0 0 0,1 0 16,-1 0-16,22 0 0,-22 0 16,21 0-16,-20 0 0,20 0 0,22-21 15,-22 21-15,1 0 0,21 0 16,-1-21-16,22 0 0,-21 21 15,-1 0-15,22 0 0,-21-21 16,21 21-16,-22 0 0,22-21 0,21 21 16,-21 0-16,21-22 0,-21 1 15,21 21-15,0-21 0,-21 21 0,21-21 16,0 21-16,0-21 0,21 21 0,-21-21 16,0 21-16,0-22 0,-21 22 15,21-21-15,0 21 0,0-21 0,0 21 16,-21-21-16,21 21 0,-22 0 15,1-21-15,-21 21 0,0 0 0,-1 0 16,1-21-16,0 21 0,-22 0 16,1 0-16,-1-22 0,-21 22 15,1 0-15,-1 0 0,-21 0 0,0 0 16,1 0-16,-1 0 0,-42 0 78</inkml:trace>
  <inkml:trace contextRef="#ctx0" brushRef="#br1" timeOffset="147896.07">656 13780 0,'0'-22'0,"0"44"0,0-65 16,0 22-16,0 0 0,21 21 15,-21-21-15,21 0 0,-21-1 0,0 1 16,0 0 0,0 42-1,0 22 1,0-22-16,0 21 0,0 0 0,0 1 15,0-1-15,0 0 0,-21 1 16,21-1-16,-21 0 0,0 22 16,21-22-16,0 1 0,0-22 0,-21 21 15,21 0-15,-21 1 0,21-22 16,0 0-16,0 0 0,0 0 0,0 1 16,21-44 30,0 1-46,-21 0 0,0 0 0</inkml:trace>
  <inkml:trace contextRef="#ctx0" brushRef="#br1" timeOffset="148220.9">1101 13991 0,'0'21'0,"0"43"15,0-43-15,0 0 16,21-21 15,0 0-31,0 0 16,0 0-16,-21-21 16,0 0-16,0 0 15,0 0 1,-21 21-1,0 0-15,0 0 16,0 0-16,21 21 0,-22-21 16,22 21-16,-21-21 0,21 21 15,21-21 17,1 0-32,-1 0 0</inkml:trace>
  <inkml:trace contextRef="#ctx0" brushRef="#br1" timeOffset="148692.62">2053 13610 0,'0'0'0,"0"-21"0,0 0 0,0-64 31,0 64-31,0 0 0,0 0 16,0 42 15,0 0-31,0 0 0,0 22 0,0-1 16,0 0-16,0 1 15,0-1-15,0 21 0,-21-20 0,21 20 16,-21-20-16,21-1 0,-21 21 16,21-20-16,0-1 0,0 0 0,0-20 15,0 20-15,0-21 0,0 0 16,0 0-16,0 1 0,0-1 0,21-21 15,0 0 1,0 0-16,0 0 0,0-21 16,1 21-16,-1-22 0,0 1 0,0 0 15,0-21-15</inkml:trace>
  <inkml:trace contextRef="#ctx0" brushRef="#br1" timeOffset="148904.5">1799 13928 0,'0'21'0,"21"-21"31,0 0-31,1 0 16,-1 0-16,0 0 0,21 0 0,-21 0 15,1-21-15,20 21 0,-21-21 16,21 21-16,-20-22 0,20 22 0,0-21 15,-21 0-15,22 21 16,-22-21-16</inkml:trace>
  <inkml:trace contextRef="#ctx0" brushRef="#br1" timeOffset="149344.25">2540 13907 0,'0'0'16,"-21"0"-16,21-22 16,0 1-16,0 0 15,0 0-15,21 0 16,-21 0-16,21 21 0,-21-22 16,21 22-16,0 0 0,1 0 0,-1 0 15,0 0-15,0 0 0,0 0 16,22 22-16,-22-1 0,0 0 0,21 0 15,-21 0-15,1 22 0,-1-22 16,21 0-16,-42 0 0,21 21 0,-21-20 16,0-1-16,0 0 0,0 0 0,0 0 15,0 0-15,-21 1 0,21-1 16,-21-21-16,0 0 0,21 21 0,-21-21 16,21-21 15,0 0-31,0-1 0,0 1 15,0 0-15,0 0 0,0 0 16,0 0-16,21-1 0,-21-20 0,21 21 16,0 0-16,0 0 0,-21-1 15,21 1-15,1 0 0,-1 0 0,0 0 16,0 0-16,0-1 0,0 22 16,1-21-16</inkml:trace>
  <inkml:trace contextRef="#ctx0" brushRef="#br1" timeOffset="150014.85">3323 13674 0,'0'-21'16,"0"42"-16,0-21 31,0 21-31,0 0 0,0 0 16,0 22-16,0-22 0,0 0 16,0 0-16,0 21 0,0-20 0,0-1 15,0 0-15,0 21 0,0-21 16,0 1-16,0-1 0,0 0 15,21 0-15,0 0 0,1-21 16,-1 0-16,0 0 0,0 0 16,0 0-16,22 0 0,-22 0 15,21 0-15,-21-21 0,22 0 16,-22 0-16,21 0 0,-21-1 0,0 1 16,1 0-16,-1-21 0,0 21 0,0-22 15,-21 22-15,0-21 0,0 21 16,0-1-16,21-20 0,-21 21 0,0 0 15,0 0-15,0 42 32,0 0-32,0 0 15,0 0-15,0 22 0,0-22 16,0 21-16,0-21 0,0 22 16,0-1-16,0 0 0,0-21 0,0 22 15,0-1-15,0 0 0,0 1 16,0-1-16,0 22 0,0-1 0,0-21 15,0 22-15,0 21 0,0-22 16,0 1-16,0-1 0,0 1 0,0-22 16,0 21-16,-21 1 0,0-1 0,21 1 15,-21-1-15,0 1 0,-1-22 16,1 22-16,21-22 0,-21 0 0,0 1 16,0-22-16,0 0 0,-1 0 0,1-21 15,0 0-15,0 0 0,0 0 16,0-21-16,-1 0 0,1 0 15,0-22-15,0 1 0,21 0 0,0-1 16,0 1-16,0-21 0,0-1 16,0 22-16,0-22 0,0 22 0,0-22 15,0 22-15,21-21 0,0-1 16,0 22-16,1-22 0,-1 1 0,0 20 16,0-20-16,0 21 0,22-22 0,-22 22 15,21-1-15,-21-20 0,22 21 16,-22-1-16,21 1 0,-21 0 15,22-1-15</inkml:trace>
  <inkml:trace contextRef="#ctx0" brushRef="#br1" timeOffset="150792.65">4720 13610 0,'21'-21'0,"-42"42"0,63-63 16,-42 21-16,0 0 0,0-1 15,0 1-15,0 0 0,-21 0 16,0 21-16,0 0 16,-21 0-16,20 0 15,1 21-15,0 0 0,0 0 0,0-21 16,21 43-16,-21-22 0,-1 0 16,1 21-16,21-20 0,0-1 0,0 0 15,0 0-15,0 0 0,0 0 0,0 1 16,0-1-16,21-21 15,1 21-15,-1-21 0,0 0 0,0 0 16,21 0-16,-20 0 0,20 0 0,0 0 16,-21 0-16,1 0 0,20 0 15,-21 0-15,0 0 0,0 0 0,-21-21 16,-21 21 15,0 0-31,0 0 0,-21 0 0,20 21 16,-20 0-16,0 0 0,21-21 15,-22 21-15,22 1 0,-21-1 0,21 0 16,-1-21-16,1 21 0,21 0 16,0 0-16,21-21 31,1 0-15,-1 0-16,0 0 0,0 0 0,21 0 15,-20-21-15,-1 0 0,21 21 0,-21-21 16,0 21-16,1 0 0,20-21 15,-21 21-15,0 0 0,0 0 16,1 21-16,-22 0 0,0 0 16,0 0-16,0 1 0,0-1 15,-22 21-15,1-21 0,0 22 0,-21-22 16,21 21-16,-1 0 0,1-20 16,-21 20-16,21 0 0,0-21 15,-1 22-15,22-22 0,0 0 0,-21 0 16,21 0-16,0 1 0,21-22 31,1-22-31,-1 22 0,0-21 16</inkml:trace>
  <inkml:trace contextRef="#ctx0" brushRef="#br1" timeOffset="151208.41">6054 13314 0,'0'0'16,"0"-21"-16,-22 0 0,22-1 0,0 1 0,0 0 15,-21 0-15,0 0 0,0 0 16,0-1-16,0 22 16,-1 0-16,-20 0 0,21 0 15,0 0-15,-22 22 0,1-1 16,0 21-16,-1-21 0,22 22 0,-21-1 16,21 0-16,-22 1 0,22 20 15,0 1-15,21-1 0,0 1 0,-21-22 16,21 21-16,0-20 0,0 20 0,0-20 15,0-22-15,0 21 0,21-21 16,21 0-16,-20 1 0,20-1 0,0 0 16,22-21-16,-22 0 0,22 0 0,-1 0 15,-21 0-15,22-21 0,-1 21 16,1-21-16,-1-1 0</inkml:trace>
  <inkml:trace contextRef="#ctx0" brushRef="#br1" timeOffset="151944.44">6646 13504 0,'-21'-21'0,"42"42"0,-63-42 16,21 0-16,0 0 0,-1 21 15,1 0-15,0 0 0,0 0 0,-21 21 16,20 0-16,1 0 0,-21 1 0,21 20 16,0 0-16,-1 1 0,1-22 15,0 21-15,0 0 0,0 1 16,21-1-16,0-21 0,0 22 0,0-22 15,0 0-15,0 21 0,0-21 16,0 1-16,21-22 16,0 0-16,0 0 0,22 0 0,-22 0 15,0 0-15,0 0 0,21 0 16,-20-22-16,20 1 0,-21 0 0,21 0 16,-20 0-16,20-22 0,-21 22 0,0-21 15,0 0-15,1-1 0,-1 1 16,-21 0-16,0-1 0,0 1 0,0 0 15,0 20-15,0-20 0,0 21 16,0 0-16,-21 21 31,-1 21-31,22 0 0,0 0 0,-21 0 16,21 22-16,-21-1 0,21 0 16,0 1-16,0-1 0,0 0 0,0 1 15,0-1-15,21 0 0,0-20 0,1 20 16,-1-21-16,0 0 0,0 0 15,21-21-15,-20 22 0,20-22 0,-21 0 16,21 0-16,1 0 0,-1 0 0,0 0 16,1-22-16,-22 1 0,21 0 15,1 0-15,-22 0 0,21-22 0,-21 22 16,0-21-16,1 0 0,-1-22 0,-21 22 16,0-22-16,21 1 15,-21 20-15,0-20 0,21 21 0,-21-1 16,0 1-16,0 0 0,0 20 0,0 1 15,0 0-15,0 0 0,0 42 32,-21 0-32,21 0 0,-21 22 0,21-1 15,0 0-15,0 1 0,0 20 16,-21-20-16,21-1 0,0 21 0,0-20 16,-22-1-16,22 0 0,0 1 15,0-1-15,0-21 0,0 22 0,0-22 16,0 0-16,0 0 0,0 0 0,22-21 15,-1 21-15,0-21 16,0 0-16,0 0 16,0-21-16,-21 0 0,22 0 15,-1 0-15,-21-22 0</inkml:trace>
  <inkml:trace contextRef="#ctx0" brushRef="#br1" timeOffset="152140.32">7133 13568 0,'0'0'0,"21"0"31,0 0-31,1 0 0,20 0 16,-21 0-16,21 0 0,-20 0 0,20 0 15,0-21-15,1 0 0,-1 21 16,0-22-16,1 22 0,-1-21 0,21 21 15,-41 0-15</inkml:trace>
  <inkml:trace contextRef="#ctx0" brushRef="#br1" timeOffset="152436.15">8107 13377 0,'0'-21'15,"0"42"-15,0-63 16,-21 42-1,-1 0-15,1 0 16,0 21-16,0 0 0,0 1 16,0-1-16,-1 0 0,1 21 0,0 1 15,0-22-15,0 21 0,0 0 16,21 1-16,0-1 0,0-21 0,0 22 16,0-22-16,0 21 0,0-21 0,21 0 15,0 1-15,0-22 0,0 21 0,22 0 16,-22-21-16,21 0 0,0 0 15,1 0-15,-1 0 0,0 0 16,-20 0-16,20 0 0,0-21 0,-21 0 16,1-1-16,20 1 0,-21 0 15,0-21-15</inkml:trace>
  <inkml:trace contextRef="#ctx0" brushRef="#br1" timeOffset="153340.07">8551 13123 0,'0'-42'0,"0"84"0,0-105 0,0 42 0,0 0 15,0-1-15,0 44 32,-21-22-32,0 21 0,21 21 0,-21-21 15,21 22-15,0-1 0,0 0 16,-21 1-16,21-1 0,-22 0 0,22 22 16,0-22-16,0 0 0,0 1 15,0-1-15,0 0 0,0-20 0,0 20 16,0-21-16,0 0 0,0 0 0,0 1 15,0-1-15,-21-21 16,21 21-16,-21-21 16,21-21-1,0 0-15,-21 21 0,21-22 16,0 1-16,0 0 0,0 0 16,0-21-16,0 20 0,0 1 0,0-21 15,21 21-15,0-22 0,0 22 16,1-21-16,-1 21 0,21 0 0,-21-22 15,22 22-15,-1 0 0,0 21 0,1-21 16,-1 21-16,-21 0 0,21 0 16,-20 0-16,-1 21 0,0 0 0,0 0 15,0 22-15,-21-1 0,21-21 16,-21 21-16,0 1 0,0-1 0,0 0 16,-21-20-16,0 20 0,21-21 0,0 0 15,0 0-15,-21 1 0,21-1 16,-21-21-16,21 21 0,-21-21 62,-1 0-30,1 0 124,21-21-141,-21 21 1,21-21 125,0-1-126</inkml:trace>
  <inkml:trace contextRef="#ctx0" brushRef="#br1" timeOffset="154600.35">571 15494 0,'0'-21'31,"0"0"-15,0 0-16,0-1 0,0 1 15,0 0-15,0 0 0,22 0 16,-22 0-16,21-1 0,0 1 16,0 21-16,0-21 0,22 21 0,-22 0 15,0 0-15,0 0 0,0 0 16,0 0-16,1 0 0,-1 0 0,0 21 16,0 22-16,0-22 15,0 0-15,-21 21 0,0 1 0,0-22 16,0 21-16,0 0 0,0 1 15,0-1-15,0 0 0,0 1 0,0-1 16,-21 0-16,0 1 0,0-1 16,-21 0-16,20 1 0,-20-1 0,21 0 15,-21 1-15,-1-22 0,22 21 16,-21-21-16,-1 1 0,22-1 0,-21-21 16,0 0-16,20 0 0,1 0 15,-21 0-15,21 0 0,0-21 0,-1-1 16,1-20-16,0 21 15,21-21-15,0-1 0,0 1 0,0 0 16,0-1-16,0 1 0,42 21 16,-20-22-16,-1 22 0,0 0 0,21 0 15,-21 0-15,1 0 0,-1 21 16,21 0-16,-21 0 0,0 0 16,1 21-16,-1 0 0,0 0 0,0 0 15,0 0-15,-21 1 0,21-1 16,1 0-16,-22 0 0,0 21 0,21-20 15,-21-1-15,21 0 0,-21 0 16,21 0-16,-21 0 0,0 1 0,21-1 16,0-21-16,-21 21 0,22-21 15,-1 0 1,0 0 0,0 0-16,0 0 0,-21-21 0</inkml:trace>
  <inkml:trace contextRef="#ctx0" brushRef="#br1" timeOffset="154852.21">1376 15812 0,'0'21'0,"0"-42"31,0-1 0,-21 22 16</inkml:trace>
  <inkml:trace contextRef="#ctx0" brushRef="#br1" timeOffset="155340.89">2053 15304 0,'-21'0'16,"42"0"-16,-63 0 0,63 0 31,0 0-31,0 0 0,22 0 16,-22 0-16,21 0 0,0 0 15,1-22-15,-1 22 0,22 0 0,-22-21 16,21 21-16,-20 0 0,20 0 15,-20-21-15,-1 21 0,0 0 0,-21 0 16,1 0-16,-1 0 0,-42 0 31,-1 0-15,1 0-16,-21 0 0,21 21 16</inkml:trace>
  <inkml:trace contextRef="#ctx0" brushRef="#br1" timeOffset="155640.72">2476 15325 0,'0'21'0,"-21"0"16,21 0-16,0 0 0,0 1 0,0-1 15,0 0-15,0 0 0,0 21 16,0-20-16,0 20 0,0-21 0,0 21 15,0-20-15,0 20 0,0-21 16,0 21-16,-21 1 0,21-22 0,0 21 16,-21-21-16,21 1 15,0-1-15,0 0 0,0 0 0,0 0 16,-21 0-16,21-42 31,0 0-15,21 0-16,-21 0 0,21 0 15,-21-1-15</inkml:trace>
  <inkml:trace contextRef="#ctx0" brushRef="#br1" timeOffset="156186.4">2709 15367 0,'0'0'0,"21"-42"0,1 21 16,-22-1-16,21 1 15,-21 42 1,0 1-1,0 20-15,0-21 0,0 21 16,0-20-16,0 20 0,0 0 16,0 1-16,0-22 0,0 21 0,0 0 15,0 1-15,0-22 0,0 21 16,0 1-16,0-22 0,0 21 0,0-21 16,0 0-16,0 1 0,0-1 15,0 0-15,0 0 16,0-42 15,0 0-31,0 0 0,0-1 16,0 1-16,0 0 0,0 0 15,0 0-15,0 0 0,0-1 0,21 1 16,0 0-16,0 0 0,0 0 0,1 0 16,-1-1-16,0 1 0,0 21 15,21 0-15,-20 0 0,-1 0 0,0 0 16,0 0-16,0 0 0,0 21 15,1 1-15,-1-1 0,-21 0 16,21 0-16,-21 0 0,0 0 0,21 1 16,-21-1-16,0 0 0,0 0 15,0 0-15,-63 0 78</inkml:trace>
  <inkml:trace contextRef="#ctx0" brushRef="#br1" timeOffset="156595.68">3365 15663 0,'-21'-42'16,"21"21"-16,0 0 16,0 0-1,21 21-15,1-22 0,-1 22 16,0 0-16,21 0 0,-21 0 16,1 0-16,20 0 0,-21 22 0,0-1 15,22-21-15,-22 21 16,0 0-16,0 0 0,0 0 0,-21 1 0,0-1 15,0 0-15,0 0 0,0 0 16,0 22-16,0-22 0,0 0 16,-21 0-16,0 0 0,0 0 0,21 1 15,-21-1-15,-1-21 16,22-21 15,0-1-31,0 1 0,0 0 16,0 0-16,22 0 0,-1 0 0,-21-1 15,0 1-15,21 0 0,0-21 0,0 21 16,-21-1-16,21 1 0,1 21 16,-22-21-16,21 0 0,0 0 15,0 21-15,0 0 16,-21-21 0,21 21-16</inkml:trace>
  <inkml:trace contextRef="#ctx0" brushRef="#br1" timeOffset="157084.4">4403 15452 0,'0'-21'16,"0"-1"-1,-22 22-15,1 0 0,0 0 16,0 0-1,0 0-15,0 0 0,-1 0 0,1 0 16,0 22-16,-42 62 16,41-63-16,1 22 15,0-22-15,0 0 0,0 21 0,0-20 16,21 20-16,0-21 0,0 21 0,0-20 16,0-1-16,0 21 0,0-21 15,0 0-15,0 1 0,21-22 16,0 21-16,0 0 0,0-21 0,0 0 15,1 0-15,20 0 0,-21 0 16,0 0-16,22-21 0,-1 0 0,-21 21 16,21-22-16,1 1 0,-22 0 15,21 0-15,-21-21 0,1 20 0,-1 1 16,0 0-16,-21-21 0,21 21 0,-21-22 16,0 1-16,0 21 0,0-22 15,0 22-15,-21-21 0,0 21 0,0 0 16,21-1-16,-22 1 0,1 21 0,0 0 15,0 0-15,0 0 0,-22 0 16,22 0-16,0 0 0,0 21 0,0 1 16,0-1-16,-1 0 0,22 0 0,-21 0 15,21 0-15,0 1 16,0-1-16</inkml:trace>
  <inkml:trace contextRef="#ctx0" brushRef="#br1" timeOffset="157520.15">5101 15409 0,'0'-21'15,"0"0"1,0 42 15,0 0-15,0 1-16,0 20 0,0-21 15,0 0-15,-21 22 0,21-22 0,0 21 0,-21-21 16,0 22-16,21-22 16,-22 0-16,22 21 0,0-21 0,-21 1 15,21-1-15,-21 0 0,21 0 0,0 0 16,0 0-16,21-21 31,0 0-31,-21-21 16,22 0-16,-1 21 0,0-21 15,0 0-15,0 0 0</inkml:trace>
  <inkml:trace contextRef="#ctx0" brushRef="#br1" timeOffset="158012.9">5397 15558 0,'22'0'16,"-44"0"-16,44-22 0,-44 22 31,1 0-31,0 22 0,0-1 15,0 0-15,0 0 16,-1 0-16,1 0 0,0 22 0,0-22 16,0 0-16,0 0 0,21 0 0,-22 1 15,1-1-15,0 0 0,21 0 16,-21 0-16,0-21 16,42 0 15,-21-21-31,21 0 15,0 21-15,-21-21 0,21 0 0,1-1 16,-1 1-16,-21 0 0,21 0 16,-21 0-16,21 0 0,-21-1 0,21 1 15,0 0-15,-21 0 0,0 0 0,0 0 16,22-1-16,-22 1 0,21 21 16,0 0-1,-21 21-15,21 1 0,-21-1 16,0 0-16,21 0 15,-21 0-15,21 0 0,1 1 0,-22-1 16,21 0-16,0 0 0,-21 0 0,21 0 16,0 1-16,0-1 0,-21 0 15,22 0-15,-1 0 0,0-21 16,0 0 0,0-21-1,-21 0 1,0 0-16,0 0 0,21-1 15,-21 1-15</inkml:trace>
  <inkml:trace contextRef="#ctx0" brushRef="#br1" timeOffset="158271.75">5715 15367 0,'0'0'16,"21"-21"-16,-21 0 0,0 0 0,0-1 16,0 1-16,0 0 15,0 42 1,0 0-16,0 1 0,0 20 15,0-21-15,0 21 0,0 1 0,0-22 16,0 21-16,0 1 0,-21-1 16,21-21-16,-21 21 0,0-20 0,21 20 15,0-21-15,0 0 0,-22 0 0,22 1 16,0-1-16,-21 0 0,21 0 16,21-42 15,1 0-16,-1 21-15,0-21 0</inkml:trace>
  <inkml:trace contextRef="#ctx0" brushRef="#br1" timeOffset="158789.46">6477 15409 0,'21'-21'0,"-42"42"0,63-42 0,-42 0 15,0 0-15,0 0 0,0 0 16,-84-1 15,62 22-31,1 22 16,0-1-16,0 0 0,0 0 0,0 0 16,-1 0-16,1 1 0,0 20 15,0-21-15,0 0 0,0 0 0,-1 1 16,22-1-16,0 0 0,22-21 15,-1 0 1,0 0-16,0 0 0,0 0 16,0 0-16,22 0 0,-22 0 15,0 0-15,21 0 0,-20 21 0,-1-21 16,21 0-16,-21 21 0,0-21 0,1 21 16,-1-21-16,0 22 0,0-22 15,-21 21-15,0 0 0,0 0 16,0 0-16,0 0 15,-21-21-15,0 22 0,0-1 16,-1-21-16,-20 0 0,21 0 0,-21 21 16,-1-21-16,22 21 0,-21-21 0,-1 0 15,1 0-15,21 0 0,-21 0 16,20 0-16,1 0 0,0 0 0,0 0 16,0 0-16,0-21 15,21 0 16,21 0-15,0-1-16</inkml:trace>
  <inkml:trace contextRef="#ctx0" brushRef="#br1" timeOffset="166180">13250 12086 0,'0'-21'0,"0"42"0,0-63 0,0 21 0,0 0 15,0-22-15,0 22 16,0 0-16,0 0 0,0 0 0,0-1 16,-21 22-1,0 0 1,0 0-16,21 22 15,0 20 1,-21-21-16,21 21 0,0 1 0,0-1 16,0 0-16,0 1 0,0 20 0,0-20 15,0 20-15,0-21 0,0 1 16,0 20-16,0-20 0,0-1 0,0 0 16,0 1-16,0-1 0,0 0 0,0-21 15,-22 22-15,22-22 16,-21 21-16,21-21 0,0 1 0,-21-22 15,21 21-15,-21-21 0,21-21 32,0-1-32,0 1 15,0 0-15,0 0 0,0 0 16,0-22-16,21 22 0,0-21 0,0 0 16,1 20-16,20-20 0,-21 0 0,21-1 15,1 1-15,-1 21 0,0-21 16,1 20-16,20-20 0,-20 21 0,-1 21 15,0 0-15,22 0 0,-43 0 0,21 0 16,1 21-16,-22 0 0,0 0 16,0 22-16,0-22 0,-21 0 0,0 21 15,0-20-15,0 20 0,0-21 16,0 21-16,-21-20 0,0 20 16,0-21-16,21 0 0,-21 0 0,21 1 15,-22-22-15,22 21 0,-21-21 16,21 21-16,0-42 47,0 0-47,21-1 0,1 1 0</inkml:trace>
  <inkml:trace contextRef="#ctx0" brushRef="#br1" timeOffset="168228.82">14711 12467 0,'0'0'0,"21"-63"31,-21 42-31,0-1 0,0 1 0,-21 0 0,0 0 16,-1 0-16,22 0 0,-21-1 0,0 22 15,0 0-15,0 0 16,0 0-16,-1 0 0,1 0 0,0 0 15,0 22-15,0-1 0,0 21 0,-1-21 16,22 22-16,-21-1 0,0-21 16,0 21-16,0 1 0,0-1 0,21 0 15,0 1-15,0-1 0,-22 0 16,22-20-16,0-1 0,0 21 0,0-21 16,22-21-16,-1 21 0,0-21 0,0 0 15,0 0-15,0 0 0,1 0 16,20 0-16,-21-21 0,21 0 0,-20 0 15,20 0-15,-21 0 0,0-1 0,0 1 16,22-21-16,-22 21 0,0-22 16,-21 22-16,21-21 0,0 0 15,-21-1-15,0 22 0,0-21 0,0-1 16,0 22-16,0 0 0,0 0 16,0 0-16,0 42 15,0 0 1,0 0-16,-21 0 0,21 22 0,-21-1 15,21-21-15,0 22 0,0-1 0,0-21 16,0 21-16,0 1 0,21-22 16,0 0-16,-21 0 0,22 22 0,-1-43 15,0 21-15,21 0 0,-21-21 0,22 0 16,-22 0-16,21 0 0,-21 0 16,22 0-16,-22-21 0,21 21 15,-21-21-15,22-1 0,-22 1 0,0 0 16,0 0-16,0-21 0,1 20 15,-1 1-15,0-21 0,0 21 0,-21-22 16,0 22-16,0-21 0,0 21 0,0 0 16,0 42 15,0 0-31,0 0 0,0 0 16,-21 22-16,21-22 0,-21 0 0,21 21 15,-21-21-15,21 1 0,0 20 0,0-21 16,0 0-16,0 0 0,0 1 15,-22-22-15,22 21 0,0 0 16,0-42 15,0 0-31,0-1 16,0 1-16,0 0 0,22 0 0,-22 0 16,21 0-16,0-22 0,0 22 15,0-21-15,0-1 0,22 22 0,-22-21 16,21 0-16,-21 20 0,22 1 15,-22 0-15,0 21 0,21 0 0,-20 0 16,-1 21-16,0 0 0,-21 1 16,21-1-16,-21 21 0,0 0 15,0-20-15,21 20 0,-21 0 16,21-21-16,-21 22 0,0-22 0,22 21 16,-1-21-16,0 1 0,0-1 15,0 0-15,22 0 0,-22 0 16,21-21-16,-21 21 0,22-21 0,20 0 0,-21 0 15,1 0-15,-1 0 0,0 0 16,22-21-16,-22 21 0,1-21 0,-1 0 16,0 0-16,22-22 0,-22 22 15,-21 0-15,22-21 0,-1-1 0,-21 22 16,0-21-16,0 21 0,-21-22 0,0 22 16,0 0-16,0-21 15,0 21-15,-21 21 0,0-22 0,0 1 16,0 21-16,-22 0 0,22 0 0,-21 0 15,21 0-15,-22 0 0,1 21 16,0 1-16,21-1 0,-22 0 0,1 0 16,21 21-16,0-20 0,-1-1 0,22 21 15,-21-21-15,21 22 0,0-22 16,0 0-16,0 21 0,0-21 0,21 1 16,1-1-16,-1-21 0,0 21 0,-21 0 15,21-21-15,0 0 16,0 0-16,1 0 0,-1 0 0,0 0 0,0 0 15,0-21-15,0 0 16,1 0-16,20-1 0,-21 1 0,0 0 16,0 0-16,1-21 0,-1-1 0,0 1 15,0 0-15,0-1 0,0 1 16,1-22-16,-1 1 0,0 21 0,-21-22 16,0 22-16,0-1 0,21-20 0,-21 42 15,0-22-15,0 22 0,0 0 16,0 42-1,-21-21-15,0 43 0,21-22 16,0 21-16,-21 0 0,21 22 0,-22-22 16,22 1-16,0 20 0,0-21 0,0 22 15,0-22-15,0 1 16,22-1-16,-1 0 0,0-21 0,0 22 16,0-1-16,0-21 0,1 0 0,-1 1 15,0-1-15,0 0 0,0-21 16,0 0-16,1 0 0,-1 0 15,0 0-15,0 0 0,0-21 16,0 0-16,1-1 0,-1 1 0,0 0 16,0 0-16,0-21 0,0-1 0,1 1 15,-1 0-15,0-1 0,0-20 16,0-1-16,0 1 0,-21-1 16,22 1-16,-1 20 0,0-20 0,-21 21 15,21-1-15,-21 1 0,0 21 16,0 0-16,0-1 0,-21 44 31,21-1-31,-21 21 0,0 0 16,21 1-16,-22-1 0,22 0 0,-21 22 15,21-22-15,-21 22 0,21-22 16,0 22-16,0-22 0,0 0 0,0 1 16,0-1-16,0 0 0,0 1 0,0-1 15,21-21-15,0 21 16,-21-20-16,22-1 0,-1 0 0,0 0 15,0 0-15,0-21 0,0 21 0,22-21 16,-22 0-16,0 0 0,21 0 16,1 0-16,-22 0 0,21 0 0,-21-21 15,22 0-15,-22 0 0,0 0 16,0-22-16,0 22 0,1-21 0,20 21 16,-42-22-16,21 1 0,0-21 15,-21 41-15,0-20 0,0 21 16,0 0-16,0 0 0,-21 21 15,0 0-15,0 21 16,0 0-16,-1 0 16,1 21-16,0-20 0,21-1 0,-21 21 15,21 0-15,0-20 0,0 20 0,0-21 16,0 21-16,0-20 0,0-1 16,0 0-16,21 0 0,0 0 0,-21 0 15,21-21-15,1 22 0,-1-22 0,0 0 16,0 0-16,0 0 0,0 0 15,1 0-15,-1 0 0,21 0 0,-21 0 16,0-22-16,1 1 0,-22 0 16,21 0-16,0 0 0,-21 0 0,0-1 15,0 1-15,0 0 0,0 0 0,0 0 16,0 0-16,-21 21 16,-22 0-16,22 0 0,-21 0 15</inkml:trace>
  <inkml:trace contextRef="#ctx0" brushRef="#br1" timeOffset="168848.47">13504 13250 0,'-42'0'0,"84"0"0,-126 0 16,62 0-16,-20 0 0,21 0 0,0 0 15,0 0-15,-1 0 0,1 0 16,42 0 15,1 0-15,-1 0-16,21 0 0,0 0 0,22 0 16,-1 0-16,1 0 0,21 0 0,-1 0 15,22 0-15,0 0 0,21 0 16,0 0-16,0 0 0,0 0 0,0 0 15,21 0-15,0 0 0,22 0 16,-22 0-16,21 0 0,-21 0 0,0 0 16,22 0-16,-1 0 0,0 0 0,-20-21 15,20 21-15,-21-21 0,-21 21 16,21-21-16,-21 21 0,0 0 0,0-21 16,-21 21-16,0 0 0,0-21 15,-43-1-15,22 22 0,-22 0 16,-20-21-16,-1 21 0,0 0 0,1-21 15,-22 21-15,0-21 0,0 21 16,0 0-16,-21-21 0,22 21 0,-22-21 31,-22 21-15,1 0-16,0 0 16,-21 0-16,-1 0 0</inkml:trace>
  <inkml:trace contextRef="#ctx0" brushRef="#br1" timeOffset="169380.16">12404 14182 0,'21'-21'0,"-42"42"0,42-85 0,-21 43 16,0 0-16,0 0 0,0 0 16,0-1-16,0 44 31,0-1-31,0 0 0,0 0 0,0 0 15,0 22-15,0-1 0,0 0 16,0 1-16,0 20 0,0-21 0,0 22 16,0-22-16,21 1 0,-21-1 15,0 0-15,0 1 0,0-1 0,0-21 16,0 21-16,0-20 0,-21-1 0,21 0 16,0 0-16,0-42 31</inkml:trace>
  <inkml:trace contextRef="#ctx0" brushRef="#br1" timeOffset="169585.05">12848 14393 0,'0'-21'31,"21"21"31,0 0-46,1 0-16</inkml:trace>
  <inkml:trace contextRef="#ctx0" brushRef="#br1" timeOffset="169896.87">13864 13907 0,'0'0'0,"0"-22"15,0 44 16,0-1-31,0 21 0,0-21 0,0 22 16,0-1-16,0 0 0,0 1 0,0-1 16,0 21-16,-21-20 0,21 20 15,0-20-15,-21-1 0,21 21 0,0-20 16,0-22-16,0 21 0,0-21 16,0 22-16,0-22 0,0 0 0,0 0 15,21-21 1,0 0-1,-21-21-15,21 0 0</inkml:trace>
  <inkml:trace contextRef="#ctx0" brushRef="#br1" timeOffset="170124.74">13652 14330 0,'-21'0'0,"42"0"32,1-21-17,-1 21-15,0 0 0,21-21 16,-21 21-16,22 0 0,-22-22 0,21 1 16,1 21-16,20 0 0,-21-21 0,1 21 15,-1 0-15,0-21 0,1 21 16,-22 0-16</inkml:trace>
  <inkml:trace contextRef="#ctx0" brushRef="#br1" timeOffset="170548.46">14330 14351 0,'0'0'0,"0"-42"16,0 21-1,0-1-15,0 1 16,0 0-16,21 21 0,0-21 0,0 0 16,0 21-16,1 0 0,-1-21 15,0 21-15,21 0 0,-21 0 0,1 0 16,-1 0-16,0 21 0,21 0 0,-21 0 16,1 21-16,-1-20 0,0 20 15,0 0-15,-21-21 0,0 22 0,21-1 16,-21-21-16,0 22 0,0-22 0,0 0 15,0 0-15,-21 0 16,21 0-16,-21 1 0,0-22 0,21 21 16,-21-21-16,-1 0 15,22-21 1,0-1-16,0 1 0,0 0 16,0 0-16,0 0 0,0 0 0,0-1 15,22-20-15,-1 21 0,-21-21 16,21-1-16,0 22 0,0-21 0,0 21 15,1-1-15,-1 1 0,0 0 0,21 0 16,-21 0-16,1 0 16,20-1-16,-21 22 0</inkml:trace>
  <inkml:trace contextRef="#ctx0" brushRef="#br1" timeOffset="171256.05">15346 14076 0,'0'63'16,"0"-41"-16,0-1 0,0 0 16,0 0-16,0 21 0,0-20 15,0-1-15,0 21 0,0-21 0,0 0 16,0 22-16,0-22 0,0 0 0,0 0 16,0 0-16,0 1 15,21-22 1,0 0-16,0 0 0,0 0 15,22 0-15,-22-22 0,0 1 16,0 0-16,22 0 0,-22 0 0,0 0 16,21-1-16,-21 1 0,1-21 15,-1 21-15,0-22 0,-21 22 0,21 0 16,0 0-16,-21 0 0,0 0 16,0-1-16,21 22 0,-21 22 31,-21-1-16,0 21-15,21-21 16,-21 22-16,0-1 0,21 0 0,0 1 16,0 20-16,-21 1 0,21-22 0,-22 21 15,22 1-15,0-1 0,0 1 16,0-1-16,0 1 0,0 21 0,0-22 16,0 22-16,0-22 0,0 22 0,0-22 15,0 22-15,0-21 0,22-1 16,-1 22-16,-21-22 0,0 22 0,21-22 15,-21 1-15,0 21 0,0-22 0,0 1 16,0-22-16,0 21 0,0-20 16,0-1-16,-21 0 0,0 1 0,-1-1 15,1-21-15,0 0 0,-21 1 16,21-1-16,-22-21 0,22 0 0,-21 0 16,21 0-16,-1-21 0,-20-1 15,21 1-15,0 0 0,-22-21 0,22-1 16,0 1-16,0-21 0,0-1 0,0-21 15,-1 1-15,1-1 0,0 0 16,0 1-16,0-1 0,21 0 0,-21-20 16,-1 20-16,1 0 0,21-21 0,0 43 15,0-22-15,0 22 0,21-1 16,1 22-16,-1-22 0,21 22 16,-21 21-16,22-21 0,-22-1 0,21 22 15,0 0-15,-20-21 0,20 20 16,-21-20-16,21 21 0,1 0 0</inkml:trace>
  <inkml:trace contextRef="#ctx0" brushRef="#br1" timeOffset="172028.62">17081 14161 0,'0'0'0,"0"-22"0,22 22 16,-22-21-16,0 0 16,0 0-1,0 0-15,0 0 16,0-1-16,-22 22 15,1-21-15,0 21 0,-21 0 16,21 0-16,-1 0 0,-20 21 16,21 1-16,-21-22 0,-1 21 15,22 21-15,-21-21 0,21 0 0,-1 1 16,1-1-16,0 21 0,21-21 0,0 0 16,0 1-16,0-1 0,0 0 15,21 0-15,0 0 0,1 0 0,-1-21 16,21 0-16,-21 22 0,22-22 0,-22 0 15,21 0-15,-21 0 0,22 0 16,-22 0-16,0 0 0,0 0 0,-42 0 31,0 0-15,0 0-16,-22 21 0,22-21 16,-21 21-16,-1-21 0,22 21 15,-21 0-15,0-21 0,20 21 0,-20 1 16,21-22-16,0 21 0,0-21 0,-1 21 15,22 0 1,22-21-16,-1 0 16,0 0-16,0 0 0,0 0 0,0 0 15,22 0-15,-22 0 0,0 0 16,21 0-16,-20-21 0,-1 21 0,21-21 16,-21 21-16,0 0 0,1-21 15,-1 21-15,0 0 0,-21 21 31,0 0-31,0 0 16,0 21-16,0-20 0,-21-1 0,21 0 16,-21 21-16,-1-21 0,22 1 0,0 20 15,-21-21-15,0 21 0,21-20 16,-21-1-16,21 0 0,0 21 0,0-21 16,0 1-16,0-1 0,0 0 15,0-42 16,0 0-31,0-1 16</inkml:trace>
  <inkml:trace contextRef="#ctx0" brushRef="#br1" timeOffset="172472.36">18055 13949 0,'0'0'0,"0"-21"15,0 0 1,0-1-16,21 22 15,-21-21-15,0 0 16,0 0-16,-21 21 16,0 0-1,0 0-15,0 0 0,-1 21 0,1 0 16,-21 0-16,21 22 0,-22-22 0,22 21 16,0 1-16,-21-22 0,21 21 15,-1 0-15,1 1 0,0-1 0,0 0 16,21 1-16,0-1 0,0 0 0,0-20 15,0 20-15,21-21 16,0 21-16,0-20 0,1-1 0,20 0 16,-21 0-16,21-21 0,1 21 0,-1-21 15,0 0-15,1 0 0,-1 0 16,0 0-16,1 0 0,-1-21 0,0 0 16,1 21-16,20-21 0</inkml:trace>
  <inkml:trace contextRef="#ctx0" brushRef="#br1" timeOffset="173228.29">18690 14118 0,'-106'233'0,"212"-466"0,-106 212 16,0 0-16,0 0 0,-21 0 0,0-1 0,0 22 15,-1 0-15,1 0 0,0 0 16,0 0-16,-21 0 0,20 0 16,-20 22-16,21-1 0,-21 0 0,20 0 15,1 0-15,0 22 0,0-22 0,0 21 16,21 0-16,-21-20 0,21 20 15,0 0-15,0-21 0,0 22 0,0-22 16,0 0-16,0 0 0,0 0 0,21 1 16,0-22-16,0 21 0,0-21 15,0 0-15,1 0 0,20 0 16,-21 0-16,0 0 0,0 0 0,1-21 0,20 21 16,-21-22-16,0 1 15,0-21-15,1 21 0,-1-22 0,0 1 16,0 21-16,0-21 0,-21-1 0,21 1 15,1 0-15,-22-1 0,0 22 16,0 0-16,0 0 0,0 0 0,0-1 16,-22 44 15,22-1-31,0 0 0,-21 0 0,21 21 16,0-20-16,0-1 0,0 21 15,0-21-15,0 22 0,0-22 16,21 0-16,-21 0 0,22 0 0,-1 0 15,0 1-15,0-1 0,-21 0 0,21-21 16,0 0-16,22 0 0,-22 0 16,0 0-16,0 0 0,0 0 0,1-21 15,-1 0-15,-21-1 0,21 1 16,0-21-16,0 21 0,-21-22 0,21 22 16,1-21-16,-22 0 0,0-1 0,21-20 15,0 20-15,0-20 0,-21 21 16,0-1-16,0 1 0,0 0 0,21 20 15,-21-20-15,0 21 0,0 42 32,-21 0-32,0 0 0,21 22 15,0-1-15,-21 0 0,21 1 16,-21 20-16,21-20 0,0-1 0,0 0 16,0 1-16,0-1 0,0 0 0,0 1 15,0-22-15,0 21 0,0-21 16,0 0-16,0 1 0,21-1 0,-21 0 15,21 0-15,0-21 16,0 0-16,0 0 0,1-21 16,-1 21-16,0-21 0,-21 0 15,21-1-15,0 1 0,0 0 0,-21 0 16,22 0-16,-1-22 16,-21 22-16,0 0 0,0 0 0,0 0 15</inkml:trace>
  <inkml:trace contextRef="#ctx0" brushRef="#br1" timeOffset="173444.17">18965 13949 0,'0'21'16,"0"-42"-16,0 63 0,21-21 16,1-21-1,-1 22-15,21-22 0,-21 0 16,22 0-16,-1 0 0,0 0 0,1 0 15,-1 0-15,0 0 0,1 0 16,-1 0-16,0 0 0,-21 0 0,1 0 16,-1-22-16,0 22 0,0-21 15,0 21-15,-21-21 0</inkml:trace>
  <inkml:trace contextRef="#ctx0" brushRef="#br1" timeOffset="174293.14">19960 13928 0,'0'0'0,"0"-21"32,-21 21-17,0 0-15,0 0 0,-1 21 16,1 0-16,0 0 0,0 0 0,0 0 15,0 1-15,-1 20 0,1-21 16,0 21-16,0-20 0,21 20 0,0-21 16,0 0-16,0 22 0,0-22 0,0 0 15,21 0-15,-21 0 0,21 0 16,0 1-16,22-1 0,-22-21 16,21 21-16,1-21 0,-22 0 0,21 0 15,0 0-15,-20 0 0,20 0 16,0-21-16,-21 21 0,22-21 0,-22-22 15,21 22-15,-21 0 0,1-21 0,-1-1 16,0 22-16,21-42 0,-21 20 16,-21 1-16,22-22 0,-1 22 0,-21-21 15,21 20-15,-21-20 0,0 20 16,0 1-16,0 21 0,0-21 16,0 20-16,0 1 0,-21 21 15,0 0-15,-1 43 0,22-22 16,-21 0-16,0 21 0,21 1 15,-21-1-15,21 0 0,-21 1 0,0-1 16,21 0-16,0-21 0,0 22 16,-22-1-16,22 0 0,-21-20 0,21 20 15,-21-21-15,21 21 0,0-20 0,0-1 16,0 0-16,-21 0 0,21 0 16,0 0-16,-21-21 15,21-21 16,0 0-31,0 0 0,21 0 16,0 0-16,-21-1 0,21 1 16,0 0-16,1-21 0,-1 21 15,0-1-15,21 1 0,-21-21 0,22 21 16,-22 0-16,21-1 0,1 1 16,-22 21-16,21 0 0,-21 0 0,0 0 15,1 0-15,-1 21 0,-21 1 0,0-1 16,0 0-16,0 21 0,0-21 15,0 22-15,0-22 0,0 21 0,0-21 16,0 22-16,0-22 0,0 0 0,0 0 16,0 0-16,-21 1 0,21-1 15,0 0-15,21-21 32,0 0-17,0 0-15,0 0 0,0-21 0,22 21 16,-22-21-16,0 21 0,0-22 15,22 1-15,-22 21 0,0-21 0,0 0 16,0 0-16,0 21 0,1-21 0,-1-1 16</inkml:trace>
  <inkml:trace contextRef="#ctx0" brushRef="#br1" timeOffset="174564.42">21569 14288 0,'-21'0'15,"-1"0"1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1:48:15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635 0,'0'0'0,"21"0"16,0 0 0,1-21-16,-1 0 15,0 0-15,0-1 16,0 22-16,0-21 0,1 0 16,-22 0-16,0 0 0,21 0 0,-21-1 15,0 1-15,0 0 16,0 0-16,0 0 0,0 0 15,-21-1-15,-1 22 0,1 0 0,0-21 16,0 21-16,-21 0 0,20 0 16,-20 0-16,21 21 0,-21 1 15,-1-1-15,-20 0 0,20 0 0,1 0 16,0 22-16,-1-22 0,1 0 16,21 0-16,0 21 0,0-20 0,-1-1 15,22 0-15,0 0 16,0 0-16,0 0 15,0 1-15,22-22 0,-1 21 16,0 0-16,21-21 0,-21 21 16,22 0-16,-1-21 0,0 21 0,1 1 15,-1-22-15,-21 21 0,22 0 16,-1 0-16,0-21 0,-21 21 0,22 0 16,-22 1-16,0-1 0,0-21 15,0 21-15,-21 0 0,0 0 0,0 0 16,0 1-16,0-1 0,-21 0 15,-21 0-15,21-21 0,0 21 16,-22 0-16,22 1 0,-21-1 16,-1-21-16,1 21 0,0-21 0,-22 0 15,22 0-15,-22 0 0,22 0 16,-21 0-16,20 0 0,1 0 16,0-21-16,-1 21 0,1-21 0,21-1 15,0-20-15,-22 21 0,22 0 16,21 0-16,-21-1 0,21-20 0,-21 42 15,21-21-15,0 0 0,0 0 16,21 21 0,0 0-16,0 0 0,0 0 0,22 0 15,-1 0-15,0-22 0</inkml:trace>
  <inkml:trace contextRef="#ctx0" brushRef="#br0" timeOffset="795.54">2582 699 0,'0'-22'0,"-42"22"31,21 0-31,0 0 15,-1 0-15,1 0 16,21 22-16,-21-1 0,21 0 16,-21 0-16,21 0 0,0 0 15,0 22-15,0-22 0,0 0 16,0 21-16,0-20 0,0-1 0,0 21 16,0-21-16,0 0 0,0 1 15,21-22-15,0 21 0,0 0 0,22-21 16,-22 0-16,0 0 0,21 0 15,-20 0-15,20 0 0,-21-21 0,21 21 16,-20-21-16,20-1 0,-21 1 16,21 0-16,-20-21 0,-1 21 15,0-1-15,0-20 0,0 21 16,0-21-16,-21 20 0,0 1 0,0 0 16,22 0-16,-22 0 0,0 0 15,0-1-15,0 44 47,0-1-47,-22 0 0,22 0 16,0 0-16,0 22 0,0-1 0,0 0 15,0 1-15,0-1 0,0 21 16,0-20-16,0-1 0,22 22 0,-22-22 16,0 21-16,0 1 15,0-1-15,0 22 0,0 0 0,0-22 16,0 22-16,0 0 0,0-1 15,0 1-15,0 0 0,-22-22 0,1 22 16,21-22-16,0 1 0,-21-1 16,21 1-16,-21-22 0,0 0 0,21 1 15,-21-1-15,21-21 0,-22 0 0,1 1 16,21-1-16,-21 0 0,0-21 16,0 0-16,0 21 0,-1-21 0,1 0 15,0 0-15,-21 0 0,-1 0 16,22-21-16,-21 0 0,0 0 0,-1-22 15,1 22-15,0-21 16,-1-1-16,22 1 0,-21 0 0,-1-1 16,1 1-16,21 0 0,0-1 15,0 1-15,-1 21 0,22-21 0,-21-1 16,21 22-16,0-21 0,0-1 16,0 22-16,21-21 0,1 0 0,-1-1 15,0 1-15,0 0 0,21-1 0</inkml:trace>
  <inkml:trace contextRef="#ctx0" brushRef="#br0" timeOffset="1395.19">3323 762 0,'0'-21'16,"-21"21"0,21 21-1,-21-21-15,21 21 0,0 0 16,0 1-16,0 20 0,0-21 0,-21 21 16,21 1-16,0-22 0,0 21 15,0 1-15,0-22 0,0 21 16,0-21-16,-22 0 0,22 1 0,0-1 15,0 0-15,0 0 0,0 0 16,0-42 15,0 0-15,0 0-16,0 0 0,0-1 16,0 1-16,22 0 0,-1-21 15,-21-1-15,0 22 0,21-21 16,0 0-16,0-1 0,-21 22 15,21-21-15,1 21 0,-1-22 0,-21 22 16,21 0-16,0 21 0,0-21 16,0 21-16,22 0 0,-22 0 0,0 0 15,21 21-15,-20 0 0,20 0 16,-21 22-16,0-1 0,0 0 0,1 1 16,-1-1-16,-21 0 0,21 1 15,-21-1-15,0 0 0,0 1 0,0-1 16,0-21-16,0 0 0,0 22 0,0-22 15,0 0-15,0 0 16,-21-21-16,0 0 16,21-21 15,0 0-31,0 0 16,0-22-16</inkml:trace>
  <inkml:trace contextRef="#ctx0" brushRef="#br0" timeOffset="1687.03">4212 487 0,'-21'0'15,"21"21"-15,0 64 16,-21-43-16,21-21 15,0 22-15,0-1 0,-21 0 0,21 1 16,0-1-16,0 0 0,0 1 16,0-1-16,0 0 0,0 1 0,0-22 15,0 21-15,0-21 0,0 0 16,0 1-16,0-1 0,0 0 16,0-42 30</inkml:trace>
  <inkml:trace contextRef="#ctx0" brushRef="#br0" timeOffset="1912.9">3937 953 0,'21'0'31,"0"0"-31,0-22 0,1 22 16,-1-21-16,21 21 0,-21-21 16,22 21-16,-1-21 0,0 21 15,1-21-15,-22 21 0,21 0 16,-21-21-16,22 21 0,-22 0 0,0 0 16,-21-22-16,21 22 15</inkml:trace>
  <inkml:trace contextRef="#ctx0" brushRef="#br0" timeOffset="2483.57">4995 741 0,'0'0'15,"0"-21"-15,0 0 0,0-1 16,-21 22-16,0-21 16,0 21-16,0 0 0,-1 0 15,1 0-15,0 0 16,0 21-16,0 1 0,0 20 0,-1-21 16,-20 21-16,21 1 0,0-1 15,0 0-15,-22 1 0,22-1 0,21 0 16,-21 1-16,21-22 0,0 21 15,0-21-15,0 1 0,0-1 16,0 0-16,21 0 16,0-21-16,0 0 0,1 0 15,-1 0-15,0-21 0,21 0 16,-21 0-16,22-1 0,-22 1 0,21 0 16,-21-21-16,22-1 0,-22 22 0,21-21 15,-21 0-15,1-22 0,-1 43 16,-21-21-16,21-1 0,-21 22 0,21 0 15,-21 0-15,0 0 0,0 42 32,0 21-17,0-21-15,-21 22 0,0-1 0,21 0 16,0 1-16,0-22 0,0 21 16,0 0-16,0-20 0,0 20 0,0-21 15,0 0-15,0 0 0,0 1 16,21-22-16,-21 21 0,21-21 0,0 0 15,-21 21-15,21-21 0,1 0 0,-1 0 16,0 0-16,0-21 16,0 0-16,0-1 0,1 22 0</inkml:trace>
  <inkml:trace contextRef="#ctx0" brushRef="#br0" timeOffset="3015.26">5440 762 0,'0'-21'0,"0"42"0,0-63 15,0 21-15,0-1 16,21 22-16,0-21 16,0 21-16,0 0 0,1-21 15,-1 21-15,21 0 0,-21 0 0,22 0 16,-22 0-16,21 0 0,-21 0 16,0 21-16,1 0 0,-1 1 0,0-1 15,-21 21-15,21-21 0,-21 22 0,0-22 16,0 21-16,0-21 0,0 22 15,-21-22-15,0 0 0,0 0 16,-1 21-16,1-20 16,0-1-16,0-21 0,21 21 15,0-42 17,0 0-17,0-1-15,21-20 0,0 21 0,22-21 16,-22 20-16,21-20 0,-21 0 15,22-1-15,-1 1 0,-21 0 0,21-1 16,22-20-16,-43 42 16,0 0-16,0 21 0,-21-22 0,0 44 31,0 20-15,-21-21-16,0 0 0,0 22 15,0-1-15,0-21 0,21 21 16,-22 1-16,1-22 0,21 21 0,0-21 15,0 22-15,0-22 0,0 0 16,0 0-16,0 0 0,0 1 16,21-22-16,1 0 15,-1 0-15,21 0 0,-21 0 0,0 0 16,1 0-16,-1-22 16</inkml:trace>
  <inkml:trace contextRef="#ctx0" brushRef="#br0" timeOffset="3667.89">1968 1715 0,'-21'0'0,"42"0"0,-63 0 0,21 0 15,21 21-15,-21-21 16,42 0 15,0 0-31,0 0 0,22 0 0,-1 0 16,0 0-16,22 0 0,-1 0 15,1 0-15,20 0 0,22 0 0,0 0 16,0 0-16,0 0 0,21 0 16,-21 0-16,21-21 0,21 21 0,-21-22 15,21 22-15,-21 0 0,21-21 16,-21 21-16,0 0 0,21-21 16,-21 0-16,0 21 0,0-21 15,0 21-15,-21 0 0,0-21 0,0 21 16,-22 0-16,1 0 0,-21-22 0,-1 22 15,-21 0-15,1 0 0,-1 0 16,0 0-16,-20 0 0,-1 0 16,-21-21-1,-21 21 1,-22 0 0,22 0-16,0 0 0,-21 0 15,-1 0-15,1 0 0</inkml:trace>
  <inkml:trace contextRef="#ctx0" brushRef="#br0" timeOffset="4175.63">1757 1884 0,'0'0'0,"-43"0"0,22 0 16,-21 0-16,21 0 0,0 0 15,42 0 17,0 0-32,21 0 15,1 0-15,-1 0 0,0 0 0,22 0 16,-1 0-16,1-21 0,20 21 15,1 0-15,21 0 0,0-21 0,0 21 16,21 0-16,0 0 0,0-22 16,0 22-16,0-21 0,0 21 15,21 0-15,-21 0 0,21 0 0,0 0 16,0 0-16,-21 0 0,21 0 0,1 0 16,-22 0-16,21-21 0,-21 21 15,0 0-15,-21-21 0,-1 21 16,-20 0-16,21 0 0,-21-21 0,-22 21 15,1 0-15,-1 0 0,1 0 16,-22 0-16,0 0 0,1-21 0,-22 21 16,0 0-16,0 0 15,-42 0 32,0 0-47</inkml:trace>
  <inkml:trace contextRef="#ctx0" brushRef="#br0" timeOffset="5047.62">254 3683 0,'0'-21'0,"0"42"0,0-63 0,21 42 0,-21-21 16,0-1-16,0 1 16,0 42 15,0 1-31,0-1 16,0 0-16,0 0 0,0 21 15,0-20-15,0 20 0,0 0 16,0 1-16,0 20 0,0-21 0,0 1 15,0-1-15,0 0 0,0 1 16,0-1-16,0 0 0,0-20 0,-21 20 16,21-21-16,0 0 15,0 0-15,21-21 32,0-21-17,-21 0-15,21 21 16</inkml:trace>
  <inkml:trace contextRef="#ctx0" brushRef="#br0" timeOffset="5423.41">720 4191 0,'0'0'15,"63"0"1,-63-21 0,21 21-16,-21-21 0,21 0 15,-21-1-15,0 1 16,0 0-16,0 0 0,0 0 15,-21 21 1,0 0 0,21 21-16,-21 0 0,21 0 15,0 0-15,0 1 16,0-1 0,21-21-1,0-21-15,22-1 16</inkml:trace>
  <inkml:trace contextRef="#ctx0" brushRef="#br0" timeOffset="5835.17">1820 3387 0,'0'-21'0,"0"42"0,0-64 0,0 22 16,0 42 15,0 1-15,0 20-16,0 0 0,0 1 15,0-1-15,0 0 0,0 1 0,0 20 16,-21-21-16,21 1 0,-21 20 16,0-20-16,21-1 0,0 0 0,0 1 15,-21-1-15,21 0 0,0 1 16,0-22-16,0 0 0,0 0 0,0 0 16,0 0-16,21-21 0,0 0 15,0 0-15,0 0 0,0 0 16,1 0-16,-1 0 0,0-21 15,-21 0-15,21 0 0,0 0 0,-21 0 16,0-1-16</inkml:trace>
  <inkml:trace contextRef="#ctx0" brushRef="#br0" timeOffset="6048.05">1524 3874 0,'0'0'0,"42"0"32,-21 0-32,22 0 15,-22 0-15,0 0 0,0-22 0,22 22 16,-22-21-16,21 21 16,-21-21-16,22 21 0,-22-21 0,21 21 15,-21-21-15,0 21 0,1 0 16</inkml:trace>
  <inkml:trace contextRef="#ctx0" brushRef="#br0" timeOffset="6499.79">2201 3747 0,'0'-22'16,"0"1"-16,0 0 15,21 21 1,1-21-16,-1 21 0,-21-21 16,21 21-16,0 0 0,0 0 15,0 0-15,1 0 0,20 0 16,-21 21-16,0 0 0,0 0 16,1 0-16,20 1 0,-21-1 0,0 0 15,0 0-15,-21 21 0,0-20 0,0-1 16,0 21-16,0-21 0,0 0 15,0 22-15,0-22 0,0 0 0,-21 0 16,21 0-16,-21 1 0,0-22 16,21 21-16,0-42 31,0-1-15,0 1-16,0 0 0,0 0 15,0-21-15,0 20 0,0 1 0,21 0 16,0-21-16,-21 21 0,21-1 0,1 1 15,-1 0-15,-21 0 0,21 0 16,0 21-16,0-21 0,0-1 0,1 22 16,-1-21-16,0 0 0,0 21 15,0-21-15,0 21 0,1-21 16</inkml:trace>
  <inkml:trace contextRef="#ctx0" brushRef="#br0" timeOffset="7239.37">3048 3556 0,'0'0'0,"0"21"16,0 0 0,0 1-16,0-1 0,0 0 0,0 0 15,0 0-15,0 0 0,-21 1 16,21-1-16,-21 21 0,21-21 0,0 0 16,0 1-16,0-1 0,0 21 15,0-21-15,0 0 0,0 1 0,0-1 16,0 0-16,21-21 15,0 0-15,0 0 16,0 0-16,0 0 0,22 0 0,-22-21 16,0 21-16,21-21 0,-20-1 15,-1 1-15,0 0 0,21 0 0,-21 0 16,-21 0-16,22-1 0,-1 1 16,-21 0-16,21-21 0,-21 21 0,0-1 15,0 1-15,0 0 0,0 0 0,0 0 16,0 0-16,0 42 47,0 0-47,0 0 15,-21 21-15,21-20 16,0-1-16,0 21 0,-21 0 0,21-20 16,0 20-16,0 0 0,0 22 0,0-22 15,0 0-15,0 22 0,0-22 16,0 22-16,0-22 0,21 22 0,-21-22 15,0 21-15,21 1 0,-21-1 16,0 1-16,0-1 0,0 1 0,0-1 16,0 22-16,0-21 0,0-1 0,0 1 15,0-1-15,0 1 0,0-22 16,0 21-16,0 1 0,0-22 0,0 1 16,-21-1-16,21 21 0,0-41 0,-21 20 15,21 0-15,-22-21 16,22 1-16,0-1 0,-21-21 0,0 0 15,0 0 1,21-21-16,-21-1 16,21-20-16,-21 21 0,-1-21 0,22-22 15,-21 22-15,21-1 0,-21-20 16,21-1-16,-21 1 0,21-1 0,0 1 16,0-1-16,0 1 0,0-22 0,0 43 15,0-22-15,0 1 16,0 21-16,21-1 0,0 1 0,-21 0 0,21-1 15,1 1-15,-1 0 0,0-1 16,0 1-16,0 0 0,0-22 16,1 22-16,20-1 0,-21 1 0,21-21 15,-20 20-15</inkml:trace>
  <inkml:trace contextRef="#ctx0" brushRef="#br0" timeOffset="7990.94">4593 3027 0,'0'0'0,"-21"-21"0,0 21 0,0 0 16,-1 0-16,1 0 0,-21 0 0,21 0 16,-22 0-16,22 0 0,-21 0 0,21 0 15,-22 21-15,22 0 0,0-21 16,0 21-16,0-21 0,0 21 16,-1 1-1,1-22-15,21 21 0,0 0 16,21-21-1,1 0-15,-1 21 16,0-21-16,0 0 0,21 21 0,-20-21 16,20 21-16,0-21 0,-21 22 15,22-22-15,-22 21 0,21 0 0,-21-21 16,1 21-16,-22 0 16,0 0-16,0 1 0,0-1 0,0 0 15,-22 0-15,1 0 0,0 0 16,-21 1-16,-1-1 0,1 0 15,21-21-15,-21 21 0,-1 0 0,22 0 16,0-21-16,0 0 0,0 22 16,-1-22-16,1 0 0,42 0 47,1 0-47,-1 0 0,0-22 15,0 22-15,21 0 0,-20 0 16,-1 0-16,21 0 0,-21 0 0,0 0 15,1 0-15,-1 0 0,-21 22 16,0-1-16,0 0 0,0 0 16,0 0-16,0 0 0,0 1 0,-21 20 15,-1-21-15,1 21 0,0-20 16,0 20-16,0 0 0,0-21 0,-1 22 16,22-22-16,-21 0 0,21 21 15,-21-20-15,21-1 0,0 0 16,0 0-16,0 0 15,21-21 1,0 0 0,1 0-16,-1 0 15</inkml:trace>
  <inkml:trace contextRef="#ctx0" brushRef="#br0" timeOffset="8784.5">4127 5863 0,'0'-21'15,"0"42"-15,0-63 16,0 21-16,0 0 16,22-1-1,-1 22-15,0 0 0,0-21 0,21 21 16,-20 0-16,-1 0 0,21-21 0,-21 21 15,0 0-15,1 0 0,-1 0 16,-21 21-16,0 0 16,0 1-16,-21-22 15,-22 21-15,22 0 0,-21 0 0,-1 0 16,1 0-16,0 1 0,-1-1 16,22 0-16,0-21 0,0 21 15,0 0-15,0 0 0,21 1 16,0-1-1,21 0-15,0-21 0,0 21 16,0-21-16,22 21 0,-22-21 0,21 21 16,-21-21-16,22 22 0,-1-1 15,0-21-15,-21 21 0,22 0 0,-1 0 16,-21 0-16,0 1 0,1-1 0,-22 0 16,0 21-16,0-21 0,0 1 15,0 20-15,-22-21 0,1 21 0,-21-20 16,21 20-16,-22-21 0,1 0 0,0 0 15,21 1-15,-22-22 16,1 21-16,0 0 0,20-21 0,-20 0 16,0 0-16,-1 0 0,22 0 0,-21 0 15,21 0-15,-22 0 0,22-21 16,0 21-16,0-21 0,0-1 0,21-20 16,0 21-16,0-21 0,0-1 0,0 1 15</inkml:trace>
  <inkml:trace contextRef="#ctx0" brushRef="#br0" timeOffset="9239.2">4360 4530 0,'64'0'16,"-43"0"-16,21 0 16,22 0-16,-22 0 0,22 0 15,20-21-15,-20 21 0,-1 0 0,22 0 16,-22-22-16,1 22 0,-1 0 16,-20-21-16,20 21 0,1 0 0,-22 0 15,0-21-15,1 21 0,-22 0 16,21 0-16,-21 0 15,-42 0 1,0 0 0,0 0-16,-21 0 0,20 0 0,-20 0 15,21 0-15</inkml:trace>
  <inkml:trace contextRef="#ctx0" brushRef="#br0" timeOffset="9536.04">4530 4678 0,'0'0'0,"21"0"0,0 0 16,21 0-16,1 0 0,-1 0 16,0 0-16,22 0 0,-1 0 0,-20 0 15,20-21-15,1 21 0,-1 0 0,-21 0 16,22-21-16,-1 21 0,-20 0 15,-1 0-15,0 0 0,1 0 0,-1-22 16,0 22-16,-20 0 0,-1 0 0,0 0 16,0 0-16,-42 0 31,0 0-15,0 0-16,-1 0 0,-20 0 0,21 22 15,-21-22-15</inkml:trace>
  <inkml:trace contextRef="#ctx0" brushRef="#br0" timeOffset="9774.91">4487 5059 0,'0'0'0,"106"0"31,-64 0-31,1 0 0,-1 0 0,0 0 0,22-21 16,-22 21-16,22-21 15,-22 21-15,22-22 0,-22 22 0,0-21 16,22 21-16,-22 0 0,0 0 16,1-21-16,-1 21 0,-21 0 0,22 0 15,-22 0-15,0 0 0,0 0 0</inkml:trace>
  <inkml:trace contextRef="#ctx0" brushRef="#br0" timeOffset="10699.38">1418 7705 0,'21'-21'0,"-42"42"0,42-64 15,-21 22 1,0 0-16,0 0 0,0 0 16,-21 0-16,0-1 15,0 22-15,0-21 0,-22 21 16,22 0-16,-21 0 0,21 0 16,-22 0-16,1 0 0,0 0 0,-1 21 0,1 1 15,0-1-15,-1 21 16,1-21-16,0 22 0,-1-1 0,1 0 15,0 22-15,20-1 0,1-20 16,0 20-16,21 1 0,0-1 0,0 1 16,0-1-16,0-21 0,0 1 15,21-1-15,0 0 0,1 1 0,20-22 16,-21 0-16,21 0 0,1-21 16,-1 0-16,0 0 0,22 0 0,-1 0 15,-20 0-15,20 0 0,1-21 16,-1 0-16,1 0 0,-1 0 0,-20-1 15,20-20-15</inkml:trace>
  <inkml:trace contextRef="#ctx0" brushRef="#br0" timeOffset="11455.94">1926 7895 0,'0'-21'16,"0"42"-16,0-63 0,0 21 0,0 0 15,0-1-15,-21 1 0,0 21 0,0 0 16,-22 0-16,22 0 15,0 0-15,0 0 0,-22 21 0,22 1 16,0-1-16,0 21 16,-21-21-16,20 22 0,1-1 0,0 0 15,0 1-15,21 20 0,-21-21 16,21 1-16,-21-22 0,21 21 0,0 1 16,0-22-16,0 0 0,0 0 15,21 0-15,0-21 0,0 0 0,0 21 16,0-21-16,1 0 0,-1 0 0,21 0 15,-21-21-15,0 0 0,1 0 16,20 0-16,-21 0 0,0-1 16,0-20-16,1 21 0,-1-21 0,0-1 15,0 1-15,-21 0 0,0 20 0,0-20 16,0 0-16,0 21 16,0-1-16,0 1 0,0 0 0,0 0 15,0 42 1,0 0-1,0 0-15,0 1 0,-21 20 0,21 0 16,0-21-16,0 22 0,0-1 16,0 0-16,0 1 0,0-22 0,0 21 15,0-21-15,21 1 0,0-1 16,0 0-16,1 0 0,-1-21 0,0 0 16,0 0-16,0 0 0,22 0 0,-22 0 15,21 0-15,-21 0 0,0 0 16,22-21-16,-22 0 0,0 0 15,0-1-15,0-20 0,1 21 16,-1-21-16,0-1 0,0 1 0,0-22 16,-21 22-16,21-21 0,-21 20 0,22 1 15,-1-22-15,-21 22 0,0 0 16,21-1-16,-21 1 0,21 0 0,-21 21 16,0-1-16,0 1 0,0 0 15,0 0-15,0 42 16,0 0-1,0 22-15,0-1 0,0-21 0,0 43 16,0-22-16,-21 0 0,21 22 16,0-22-16,-21 22 0,21-22 15,0 21-15,-21-20 0,21-1 0,0 0 16,0 1-16,0-22 0,0 21 16,0-21-16,21 1 0,0-22 0,-21 21 15,21-21-15,0 0 0,0 0 16,1 0-16,-1 0 0,0-21 15,0-1-15,0 1 0,-21 0 16</inkml:trace>
  <inkml:trace contextRef="#ctx0" brushRef="#br0" timeOffset="11663.31">2307 7938 0,'0'0'0,"-21"0"0,21 21 31,21-21-15,0 0-16,22 0 0,-22 0 15,21 0-15,0 0 0,1-21 16,-1-1-16,0 22 0,1 0 0,-22 0 16,21-21-16,-21 21 0,1 0 15,-1 0-15</inkml:trace>
  <inkml:trace contextRef="#ctx0" brushRef="#br0" timeOffset="11991.12">3154 7789 0,'-21'0'31,"-1"0"-31,1 0 16,0 0-16,21 22 16,-21-1-16,0 0 0,0 0 0,-1 0 15,22 22-15,-21-1 0,21-21 16,-21 21-16,21 1 0,0-1 0,0-21 16,0 22-16,0-22 0,0 21 15,0-21-15,0 0 0,0 1 0,21-1 16,0 0-16,1-21 0,-1 0 15,0 21-15,21-21 0,-21 0 0,22 0 16,-22 0-16,21 0 0,1-21 0,-1 21 16,-21-21-16,21 0 0,-20-1 15,20 1-15</inkml:trace>
  <inkml:trace contextRef="#ctx0" brushRef="#br0" timeOffset="12507.82">3598 7599 0,'0'-42'0,"0"84"0,0-106 0,0 43 16,0 0-16,0 0 16,0 42-1,0 0-15,-21 0 16,21 1-16,0 20 0,-21-21 0,21 21 16,0 1-16,-21-22 0,21 21 15,0 1-15,0-1 0,0 21 0,-21-20 16,21-1-16,-22 0 0,22 1 15,0-22-15,0 21 0,-21 1 16,21-22-16,0 0 0,0 0 0,0 0 16,-21 0-16,21 1 15,0-44 1,0 1 0,21 0-16,-21 0 0,21 0 15,-21-22-15,0 22 0,22-21 16,-1 21-16,0-22 0,0 1 0,0 21 15,0-21-15,1-1 0,20 22 16,-21-21-16,21 21 0,-20-1 0,20 1 16,0 0-16,-21 0 0,1 21 15,20 0-15,-21 0 0,0 0 16,0 21-16,1 0 0,-1 0 0,-21 1 16,0 20-16,21-21 0,-21 21 0,0 1 15,0-1-15,0 0 0,0 1 16,0-1-16,-21-21 0,0 22 0,21-22 15,-22 0-15,1 21 0,0-21 0,21 1 16,-21-1-16,0-21 16,21-21-1,0-1 1</inkml:trace>
  <inkml:trace contextRef="#ctx0" brushRef="#br0" timeOffset="13311.36">4974 7451 0,'0'0'16,"0"-21"-16,0-1 0,0 1 16,0 0-16,0 0 15,-21 21 1,-21 0-1,20 0-15,1 21 0,-21 0 16,21-21-16,-22 21 0,22 1 16,0-1-16,0 0 0,-21 0 15,20 0-15,1 0 16,21 1-16,0-1 16,21-21-1,-21 21-15,22-21 16,-1 0-16,21 0 0,-21 21 0,0-21 15,22 0-15,-22 21 0,0-21 0,0 21 16,0-21-16,1 22 0,-1-1 16,0-21-16,-21 21 0,0 0 15,0 0-15,0 0 0,0 1 16,-21-1-16,21 0 16,-21 0-16,-1-21 0,1 21 15,-21 0-15,21-21 0,0 22 0,-1-22 16,1 0-16,42 0 47,1-22-47,-1 22 0,0 0 15,0-21-15,0 21 0,0 0 0,1 0 16,-1 0-16,0 0 0,0 0 16,-21 21-1,0 1-15,0-1 0,0 0 16,0 0-16,0 0 0,0 22 15,-21-1-15,0-21 0,0 21 0,-22 1 16,22-22-16,0 21 0,0 1 16,0-22-16,-1 21 0,1-21 0,21 0 15,0 1-15,0-1 0,0 0 0,0 0 16,21-21-16,1 0 16,-1 21-16,0-21 0,0 21 0,0-21 15,0 0-15,1 0 0,20 0 0,-21 0 16,0 0-16,0 0 0,1 0 0</inkml:trace>
  <inkml:trace contextRef="#ctx0" brushRef="#br0" timeOffset="13874.71">4360 9398 0,'21'0'0,"149"21"32,-107-21-32,-20 0 0,20 0 0,1 0 15,-1 0-15,1 0 0,-22 0 16,21-21-16,1 21 0,-1 0 0,1 0 15,-1-21-15,22 21 0,-21-21 0,-1 21 16,-21 0-16,22 0 16,-22-21-16,1 21 0,-22 0 0,0 0 15,0 0-15</inkml:trace>
  <inkml:trace contextRef="#ctx0" brushRef="#br0" timeOffset="14203.52">4466 9694 0,'0'0'15,"42"0"-15,149-21 16,-128 0-16,1 21 0,21 0 0,-22-21 16,1 21-16,20-21 0,-20 21 0,-1-21 15,22 21-15,-22 0 0,1 0 16,-1-22-16,-20 22 0,20 0 0,-20 0 16,-1 0-16,-21 0 0,0 0 0,0 0 15,-42 0 1,0 0-1,0 0-15,-21 0 0,20 0 16</inkml:trace>
  <inkml:trace contextRef="#ctx0" brushRef="#br0" timeOffset="14511.17">4445 9864 0,'21'21'32,"0"-21"-32,22 0 0,-22 0 0,21 0 0,22 0 15,-22 0-15,21 0 16,-20 0-16,20-21 0,1 21 0,-22 0 16,22 0-16,-1-21 0,1-1 0,-1 22 15,1 0-15,-1 0 0,1-21 16,-1 21-16,-21 0 0,22 0 0,-22 0 15,1-21-15,-1 21 0,-21 0 0,0 0 16,0 0-16,1 0 0,-1 0 16,-21 21 15</inkml:trace>
  <inkml:trace contextRef="#ctx0" brushRef="#br0" timeOffset="15288.73">4339 10986 0,'0'0'0,"0"-22"15,0 1 1,21 21-16,-21-21 0,21 21 0,1-21 15,20 21-15,-21 0 0,0-21 16,22 21-16,-22-21 0,0 21 0,21 0 16,-21 0-16,1 0 0,20 0 15,-21 0-15,0 0 16,-21 21-16,0 0 16,0 0-16,0 0 0,-21 0 0,0 1 15,0-1-15,-22 0 0,1 21 0,21-21 16,-21 22-16,20-22 0,-20 21 15,21-21-15,-21 22 0,20-22 0,1 21 16,21-21-16,-21 1 0,21-1 0,0 0 16,-21 0-16,21 0 15,0 0-15,21-21 0,0 0 16,0 22-16,1-22 0,20 0 0,0 0 16,-21 0-16,22 0 0,-1 0 15,-21 0-15,22-22 0,-22 1 16,0 21-16,0 0 0,0-21 0,0 21 15,-21 21 1,0 0 0,-21 1-16,0 20 0,0-21 15,0 21-15,21-20 0,0 20 0,-21-21 16,21 21-16,-22 1 0,22-22 16,0 21-16,0 1 0,0-22 0,0 21 15,0 0-15,0-20 0,0-1 0,0 0 16,0 21-16,0-21 0,-21 1 15,21-1-15,-21-21 16,0 0-16,0 21 0,0-21 0,-1 0 16,1 0-16,0 0 0,0 21 0,-21-21 15,20 0-15,1 0 0,0 0 0,0 0 16,0 0-16,0 0 0,-1 0 16,1-21-16,0 0 0,0 21 0,21-21 15,0-22-15</inkml:trace>
  <inkml:trace contextRef="#ctx0" brushRef="#br0" timeOffset="17183.64">8636 2667 0,'21'0'0,"-42"0"31,0 0-15,0 0 0,21-21 15,0 0-31,0 0 15,21 21-15,0-22 16,0 1-16,0 21 0,0-21 16,1 21-16,-1 0 15,0 0-15,0 0 0,0 0 0,0 0 16,1 0-16,-1 21 16,0 0-16,0 1 0,-21-1 0,0 0 15,21 21-15,-21-21 0,21 22 0,-21-1 16,0 0-16,0-20 0,0 20 15,0 0-15,-21 1 0,0-1 0,0 0 16,0 1-16,0-1 0,-22 21 16,22-20-16,-21-1 0,21-21 15,-22 22-15,1-1 0,0-21 0,20 0 16,-20 0-16,21 1 0,-21-1 16,20 0-16,1-21 0,0 0 0,0 0 15,0 0-15,0-21 16,21 0-16,-22 21 0,22-22 15,0-20-15,0 21 0,0 0 0,0-22 16,0 22-16,0-21 0,0 0 16,0-1-16,0 22 0,0-21 0,22 21 15,-1-1-15,0-20 0,-21 21 0,21 21 16,0-21-16,0 21 0,22 0 16,-22 0-16,0 0 0,0 0 15,0 0-15,22 21 0,-22 0 0,0 0 16,0 0-16,0 1 0,1 20 15,-1-21-15,-21 21 0,21-20 0,0 20 16,-21-21-16,21 0 0,-21 22 16,0-22-16,21 0 0,-21 0 0,22 0 15,-22 0-15,0 1 0,21-22 16,-21 21-16,21-21 16,0 0-1,0 0-15,-21-21 16,21 21-16,1-22 0</inkml:trace>
  <inkml:trace contextRef="#ctx0" brushRef="#br0" timeOffset="17560.43">9419 3154 0,'0'21'16,"0"0"-16,21-42 47,0 21-47,-21-21 0,22 0 16,-22 0-16,0-1 15,0 1 1,-22 21-1,1 0 1,0 0-16,21 21 0,0 1 0,0-1 16,-21 0-16,21 0 15,0 0-15,0 0 16,0 1 0,21-22-1,0 0 1,0 0-16</inkml:trace>
  <inkml:trace contextRef="#ctx0" brushRef="#br0" timeOffset="18088.12">10753 2625 0,'0'-21'0,"0"42"16,0-64-16,0 22 0,0 0 0,0 0 15,0 0-15,0 0 0,0-1 16,0 1-16,0 0 0,0 0 0,0 0 16,0 0-16,0-1 15,0 1-15,0 0 16,0 42 15,0 0-31,0 1 0,0-1 0,0 21 16,0 22-16,0-22 0,0 21 0,0-20 15,0 20-15,0-20 0,0 20 16,-22-21-16,1 22 0,21-22 0,-21 1 16,21-1-16,0 0 0,0 1 15,-21-1-15,21-21 0,0 21 0,0-20 16,0-1-16,0 0 0,0 0 16,21 0-16,0 0 0,0-21 15,1 0-15,-1 0 0,0 0 16,0 0-16,0 0 0,0-21 0,1 0 15,-1 0-15,0-21 0,0 20 16,0 1-16,0 0 0</inkml:trace>
  <inkml:trace contextRef="#ctx0" brushRef="#br0" timeOffset="18315.99">10456 2921 0,'0'0'0,"-21"0"0,42 0 47,0 0-47,1 0 0,20 0 16,-21 0-16,0 0 0,22 0 16,-22 0-16,21 0 0,0-21 0,-20 21 15,20-21-15,0 21 0,-21 0 16,22-21-16,-22 21 0,0 0 0,21-22 15</inkml:trace>
  <inkml:trace contextRef="#ctx0" brushRef="#br0" timeOffset="18787.72">11197 2836 0,'-21'-63'16,"21"42"-1,0 0-15,0-1 16,21 22-16,0 0 0,-21-21 0,21 21 16,1 0-16,-1 0 15,0 0-15,0 0 0,0 0 0,0 0 16,1 0-16,-1 21 0,0 1 15,0-1-15,0 21 0,0-21 0,1 22 16,-22-22-16,0 21 0,0-21 0,0 22 16,0-22-16,0 0 0,0 21 15,0-21-15,0 1 0,0-1 0,0 0 16,0 0-16,0 0 0,-22-21 16,22 21-16,-21-21 15,21-21 1,0 0-16,0 0 15,0 0-15,0 0 16,0-1-16,0 1 0,0 0 16,21 0-16,-21 0 0,22 0 15,-1-1-15,-21 1 0,0 0 0,0 0 16,21 0-16,0 0 0,-21-1 0,21 22 16,-21-21-16,21 0 0,1 0 15,-1 0-15</inkml:trace>
  <inkml:trace contextRef="#ctx0" brushRef="#br0" timeOffset="19499.62">11959 2604 0,'0'-22'0,"0"44"0,0-22 16,0 21 0,0 0-16,0 0 0,0 21 15,0-20-15,-21-1 0,21 21 16,0-21-16,-21 0 0,21 1 0,0-1 15,0 21-15,0-21 0,0 0 16,0 1-16,0-1 0,0 0 16,0 0-16,0 0 15,21-21-15,0 0 0,0 0 16,0 0-16,1 0 0,-1 0 16,0 0-16,21-21 0,-21 21 0,1-21 15,20 0-15,-21 21 0,21-21 16,-20-1-16,-1 1 0,0 0 0,0 0 15,0 0-15,0 0 0,-21-1 0,0-20 16,0 21-16,0 0 0,22 0 16,-22-1-16,0 1 0,0 0 0,0 0 31,0 42-15,0 0-16,0 0 0,0 1 0,0-1 15,-22 0-15,22 21 0,-21-21 16,21 22-16,0-1 0,0 0 15,0-20-15,0 41 0,0-21 0,0 1 16,0-1-16,0 22 0,0-1 16,0-21-16,0 22 0,0-22 0,0 22 15,0-22-15,0 22 0,0-22 16,0 0-16,0 22 0,0-22 0,0 22 16,0-1-16,0-21 0,0 22 0,0-1 15,0-20-15,0 20 0,0-20 16,0 20-16,0-21 0,-21 1 0,21-22 15,-21 21-15,21-21 0,-21 1 0,0-22 16,-1 21-16,1-21 0,0 0 16,0 0-16,0 0 15,0 0-15,-1-21 0,1 21 0,0-22 16,0-20-16,0 21 0,21 0 0,0-22 16,0 22-16,0-21 0,0 0 15,0-1-15,0 1 0,0 0 0,0-22 16,0 22-16,0-1 0,0 1 0,21-21 15,0 20-15,0 1 0,-21 0 16,21-1-16,1 1 0,20 0 0,-21-1 16,0-20-16,0 20 0,1-20 0,20 21 15,-21-22-15,0 22 0</inkml:trace>
  <inkml:trace contextRef="#ctx0" brushRef="#br0" timeOffset="20211.21">13568 2286 0,'0'0'0,"21"0"0,0-21 0,-21 0 16,21 0-16,0 21 0,-21-22 0,0 1 0,0 0 15,0 0-15,0 0 16,-21 0 0,0 21-16,-21 0 0,21 0 0,-22 0 15,1 0-15,0 0 0,-1 0 16,1 21-16,0 0 0,-1-21 0,22 21 16,-21-21-16,21 21 0,-1 0 0,1-21 15,21 22-15,0-1 16,0 0-1,21-21-15,1 0 0,-1 21 16,0-21-16,21 0 0,-21 21 0,1-21 16,20 21-16,-21-21 0,0 22 15,0-1-15,1 0 0,-1 0 16,-21 0-16,0 0 0,0 1 0,0-1 16,0 21-16,0-21 0,0 0 15,0 1-15,-43-1 0,22-21 0,0 21 16,0 0-16,-21-21 0,-1 21 0,22-21 15,-21 0-15,21 0 0,-1 0 16,-20 0-16,21 21 0,0-21 16,21-21 15,21 21-31,0 0 0,0 0 16,0-21-16,1 21 15,-1 0-15,21 0 0,-21 0 0,0 0 16,1 0-16,-1 0 0,0 0 15,-21 21-15,0 0 0,21 1 0,-21-1 16,0 0-16,0 0 0,0 21 0,0-20 16,0-1-16,0 21 0,-21-21 15,0 0-15,0 22 0,-1-22 0,-20 0 16,21 0-16,0 0 0,0 1 16,-1-1-16,22 0 0,0 0 0,0 0 15,-21-21-15,21 21 0,0 1 16,21-22-16,1 0 15,-1 0-15,0 0 16,0 0-16,21 0 0</inkml:trace>
  <inkml:trace contextRef="#ctx0" brushRef="#br0" timeOffset="20683.93">12806 3662 0,'-21'0'0,"42"0"0,-64 0 0,22 0 16,21-21 0,21 21-1,22 0 1,-22 0-16,21 0 0,22 0 0,-1 0 15,1 0-15,-1 0 0,22 0 16,0 0-16,-22 0 0,22 0 0,-22 0 16,22 0-16,-22 0 0,1 0 15,-1 0-15,-20 0 0,-1 0 0,0 0 16,-20 0-16,-1 0 0,-21 21 16,-21-21-1,-1 0-15,1 0 0,-21 0 16,0 0-16,-1 0 0</inkml:trace>
  <inkml:trace contextRef="#ctx0" brushRef="#br0" timeOffset="20955.11">12467 3937 0,'0'0'0,"21"21"0,0-21 0,22 0 0,-22 21 15,21-21-15,1 0 0,20 0 0,1 0 16,-1 0-16,1 0 16,20 0-16,1 0 0,0 0 0,-1 0 15,1 0-15,-22 0 0,22 0 16,-21 0-16,-1 0 0,-21 0 0,22 0 16,-22 0-16,-21 0 0,22 0 0,-22 0 15,-42 0 1,0 0-1,-1 0-15,1 0 0,-21 0 16</inkml:trace>
  <inkml:trace contextRef="#ctx0" brushRef="#br0" timeOffset="21251.94">12658 4191 0,'-22'0'0,"44"0"0,-44 21 0,44-21 31,20 0-31,-21 0 0,21 0 16,22 0-16,-22 0 0,22 0 15,-1 0-15,22 0 0,-22 0 0,22 0 16,-21 0-16,20-21 0,-20 21 0,-1 0 16,1 0-16,-1 0 0,1 0 15,-22-21-15,22 21 0,-22 0 0,0 0 16,-21 0-16,22 0 0,-22 0 15,0 0-15,-42 0 32,0 0-17,21 21-15,-21-21 0,-1 0 16</inkml:trace>
  <inkml:trace contextRef="#ctx0" brushRef="#br0" timeOffset="21915.56">13123 5144 0,'0'0'0,"0"-22"16,0 1-16,0 0 16,0 0-16,0 0 0,0 0 15,21-1-15,1 1 0,-1 0 16,0 0-16,0 0 0,0 21 16,0-21-16,1 21 15,-1 0-15,0 0 0,0 0 16,-21 21-1,0 0 1,-21 0-16,0 0 0,-22 0 0,22 1 16,-21-1-16,21 21 0,-22-21 15,1 0-15,21 22 0,-21-22 0,20 0 16,1 21-16,0-20 0,0-1 0,21 0 16,-21 0-16,21 0 0,0 0 15,0 1-15,21-22 0,0 0 16,0 21-16,22-21 0,-22 0 0,0 0 15,21 0-15,1 0 0,-22 21 16,21-21-16,-21 0 0,0 0 16,1 0-16,-1 0 0,0 0 0,-21 21 31,0 0-15,0 0-16,-21 1 0,0-1 15,21 0-15,0 0 0,-22 0 16,22 0-16,-21 1 0,21-1 0,-21 0 15,21 0-15,0 0 0,0 0 0,-21 1 16,21-1-16,-21 0 0,0-21 16,-1 21-16,22 0 0,-21-21 0,0 0 15,0 21-15,0-21 0,0 0 16,-1 0-16,1 0 0,-21 22 0,21-22 16,0 0-16,-1 0 0,1 0 15,0 0-15</inkml:trace>
  <inkml:trace contextRef="#ctx0" brushRef="#br0" timeOffset="22679.59">10223 6900 0,'22'0'0,"-44"0"0,44-21 0,-22 0 16,0 0-16,0 0 16,-22 21-16,1 0 15,0 0-15,0 0 0,0 0 0,0 0 16,-22 21-16,22 0 0,-21 0 16,-1 0-16,1 22 0,21-1 15,-21 0-15,-1 22 0,1-22 0,21 22 16,-22-1-16,22 1 0,0-1 0,0 1 15,0-22-15,21 0 0,0 22 16,0-43-16,0 21 0,0 1 0,0-22 16,42 21-16,-21-21 15,22 1-15,-1-22 0,0 0 0,1 21 16,-1-21-16,21 0 0,-20 0 0,20 0 16,1 0-16,-22-21 0,22-1 0,-1 22 15,-21-21-15,22 0 0,-1-21 16,-20 21-16</inkml:trace>
  <inkml:trace contextRef="#ctx0" brushRef="#br0" timeOffset="23391.18">10858 7133 0,'0'0'16,"-21"-21"-16,21 0 0,-21 21 0,0 0 16,0 0-16,-22 0 0,22 0 0,0 21 15,0 0-15,0 0 0,-22 1 0,22 20 16,0 0-16,0 1 0,0-1 15,21-21-15,0 21 0,-21 1 16,21-1-16,0-21 0,0 22 0,0-22 0,0 0 16,0 0-16,0 0 0,0 0 15,21-21-15,0 0 16,0 0-16,0 0 0,0 0 16,1 0-16,-1 0 0,0-21 0,21 0 15,-21 21-15,1-21 0,-1 0 16,0 0-16,0-22 0,0 22 0,0-21 15,1 21-15,-22-22 0,0 1 0,0 0 16,0 20-16,21-20 0,-21 21 16,0-21-16,0 20 0,0 1 15,0 42 1,0 1-16,0-1 0,0 0 16,-21 21-16,21-21 0,0 22 15,0-1-15,0 0 0,0 1 0,0-1 16,0-21-16,0 22 0,21-22 15,-21 21-15,21-21 0,-21 0 0,21 1 16,0-1-16,0 0 0,1-21 0,20 21 16,-21-21-16,0 0 15,22 0-15,-22 0 0,21 0 0,-21 0 16,22-21-16,-22 0 0,21 0 0,-21-1 16,22 1-16,-22 0 0,0-21 0,0 21 15,0-22-15,0 1 0,1 0 16,-22-22-16,0 22 0,21-22 15,-21 22-15,0-22 0,0 22 0,0-21 0,21 20 16,-21 1-16,0 21 16,0 0-16,0-1 0,0 1 0,0 42 31,0 1-31,0-1 0,-21 21 16,21 0-16,0 22 0,0-22 0,-21 22 15,-1-22-15,22 22 0,0-22 0,-21 21 16,21-20-16,0-1 0,0 0 15,0-20-15,0 20 0,0-21 0,0 0 16,0 0-16,21 1 0,1-1 16,-1-21-16,0 0 0,0 0 15,0 0-15,0 0 0,1 0 16,-1-21-16,0 21 0,-21-22 16</inkml:trace>
  <inkml:trace contextRef="#ctx0" brushRef="#br0" timeOffset="23592.16">11493 7281 0,'0'0'16,"-21"22"-16,21-1 31,21-21-31,1 0 16,-1 0-16,0 0 0,0 0 15,0 0-15,22 0 0,-22 0 0,21-21 16,0-1-16,1 22 0,-1 0 0</inkml:trace>
  <inkml:trace contextRef="#ctx0" brushRef="#br0" timeOffset="23859.01">12319 7027 0,'0'0'0,"-21"-21"31,0 21-31,-1 0 0,22 21 0,-21 1 16,0-1-16,0 0 0,0 21 0,21-21 15,-21 22-15,21-1 0,-22 0 16,22 22-16,-21-43 0,21 21 0,0 1 16,0-1-16,0-21 0,0 22 0,0-22 15,0 0-15,0 0 0,0 0 16,21-21-16,1 21 0,-1-21 0,0 0 15,0 0-15,21 0 0,-20 0 0,20 0 16,-21 0-16,21 0 16,-20-21-16,-1 0 0,21 21 0,-21-21 15</inkml:trace>
  <inkml:trace contextRef="#ctx0" brushRef="#br0" timeOffset="24322.75">12700 6900 0,'0'-21'15,"0"42"-15,-21-21 16,21 22 0,0-1-16,-21 0 0,21 21 0,0 1 15,0-1-15,0 0 0,0 1 16,0-1-16,0 0 0,0 1 16,0-1-16,0 0 0,0 1 0,0-22 15,0 21-15,-22-21 0,22 0 0,0 1 16,0-1-16,0 0 15,-21-21 1,21-21 0,0 0-1,0-1-15,0 1 0,0 0 0,0 0 16,0-21-16,0-1 0,0 22 0,0-21 16,21-1-16,1 1 0,-1 0 15,0-1-15,21 22 0,-21 0 0,22 0 16,-1 0-16,0 21 0,-20 0 15,20 0-15,0 21 0,-21 0 16,22 0-16,-22 0 0,0 22 0,0-1 16,0 0-16,-21 1 0,0-1 0,0-21 15,0 22-15,0-22 0,-21 21 16,0-21-16,0 0 0,-21 1 0,20-1 16,1 0-16,0-21 0,0 0 15,21 21-15,21-42 31,21 0-31,-20 0 0</inkml:trace>
  <inkml:trace contextRef="#ctx0" brushRef="#br0" timeOffset="24883.42">13822 6773 0,'0'0'0,"-21"0"16,-1 0-16,1 0 0,0 0 16,0 0-16,0 0 0,0 22 15,-1-1-15,-20-21 0,21 21 16,0 0-16,-22 0 0,22 0 0,0 1 16,21-1-16,0 0 0,-21 0 15,21 0-15,21 0 16,0-21-16,0 0 15,1 0-15,-1 0 0,0 22 0,0-22 16,21 21-16,-20-21 0,-22 21 16,21 0-16,0 0 0,-21 0 15,0 1-15,0-1 0,0 0 16,0 0-16,-21-21 0,0 21 16,-1-21-16,1 21 0,0-21 0,0 0 15,0 22-15,0-22 0,-1 0 0,1 0 16,0 0-1,21-22 17,21 22-32,0 0 0,1 0 15,-1 0-15,0 0 0,-21 22 16,0-1 0,0 0-16,0 21 0,0-21 0,0 1 15,0 20-15,0-21 0,0 21 0,-21-20 16,0-1-16,21 21 0,-22-21 15,22 0-15,-21 1 0,21-1 16,-21 0-16,21 0 0,0 0 16,21-21-1,0 0 1,1 0-16,-1 0 0</inkml:trace>
  <inkml:trace contextRef="#ctx0" brushRef="#br0" timeOffset="25291.19">12848 8255 0,'21'0'15,"22"0"1,-22 0-16,21 0 0,22-21 0,-22 21 15,21 0-15,1 0 0,-1-21 16,1 21-16,-1 0 0,22 0 0,-21 0 16,-1 0-16,1 0 0,-1 0 15,-21 0-15,1 0 0,20 0 0,-42 0 16,22 0-16,-22 0 0,-42 0 31,0 0-31,-1 21 0</inkml:trace>
  <inkml:trace contextRef="#ctx0" brushRef="#br0" timeOffset="25555.04">12679 8403 0,'-43'0'0,"86"0"0,-107 0 0,64 21 16,0 1-16,21-22 15,1 0-15,-1 0 16,21 0-16,0 0 0,1 0 0,20 0 15,1 0-15,-1 0 0,22 0 16,0 0-16,-1 0 0,1 0 0,0 0 16,-1 0-16,-20 0 0,-1 0 0,1 0 15,-1 0-15,-20-22 0,-1 22 16,0 0-16,-21 0 0,1 0 16,-44 0-1,-20 0 1,21 0-16,-21 0 0</inkml:trace>
  <inkml:trace contextRef="#ctx0" brushRef="#br0" timeOffset="25803.9">12679 8636 0,'-43'0'0,"86"0"0,-107 21 0,85-21 31,1 0-31,20 0 0,-21 0 16,21 0-16,22 0 0,-22 0 15,22 0-15,-1 0 0,22 0 16,-22 0-16,22-21 0,-21 21 0,20 0 16,-20 0-16,20-21 0,-20 21 0,-1 0 15,-20 0-15,-1 0 0,0 0 0,-20 0 16,-1 0-16,0 0 0,-42 0 31,0 0-31,-1 0 0,1 0 0,0 0 16,0 21-16</inkml:trace>
  <inkml:trace contextRef="#ctx0" brushRef="#br0" timeOffset="26070.74">12531 9102 0,'105'0'31,"-62"-21"-31,-22 21 0,21 0 16,22-22-16,-22 22 0,22-21 15,-1 21-15,-21 0 0,22 0 0,-1-21 16,1 21-16,-1-21 0,-20 21 0,-1 0 16,0 0-16,1 0 15,-1 0-15,0 0 0,-20 0 0,-1 0 16,0 0-16</inkml:trace>
  <inkml:trace contextRef="#ctx0" brushRef="#br0" timeOffset="26747.35">13377 9483 0,'0'0'0,"-21"0"0,21-21 15,0-1 1,0 1-16,0 0 0,0 0 16,21 21-16,0 0 15,1 0-15,-1-21 0,21 21 0,-21 0 16,0 0-16,1 0 0,-1 0 0,0 0 15,0 0-15,0 0 0,0 21 0,-21 0 16,0 0 0,0 0-16,0 1 0,-21-1 0,0 0 15,-21 0-15,21 0 0,-22 0 16,1 1-16,0-1 0,20 0 16,-20 21-16,0-21 0,21 1 0,-22-1 15,22 0-15,21 0 0,0 0 0,0 0 16,0 1-16,0-1 0,21-21 15,0 0 1,1 0-16,-1 0 0,21 0 0,-21 0 16,0 0-16,22 0 0,-22-21 0,21 21 15,-21 0-15,22-22 0,-22 22 0,0 0 16,0 0-16,0 0 16,-21 22-1,0-1 1,0 0-16,0 0 0,-21 0 15,21 0-15,0 1 16,0-1-16,0 0 0,0 0 0,0 0 16,0 0-16,0 1 0,0-1 0,0 0 15,0 0-15,0 0 0,0 0 0,0 1 16,0-1 0,-21-21-16,0 0 15,0 0-15,0 0 0,-1 0 16,1 0-16,0 0 0,-21 0 15,21-21-15,-1 21 0,1 0 0,0 0 16,0 0-16,0-22 16,0 22-16,-1 0 0,22-21 15,-21 21-15</inkml:trace>
  <inkml:trace contextRef="#ctx0" brushRef="#br0" timeOffset="27407.73">10372 11303 0,'0'0'0,"-22"-21"0,1 21 16,0 0-16,0 0 15,-21 0-15,20 0 0,1 0 0,-21 21 16,21 0-16,-22 0 0,1 22 0,21-22 16,-21 21-16,20 1 0,-20-1 15,21 21-15,0-20 0,0-1 0,-1 22 16,22-1-16,-21-21 0,21 22 0,0-22 15,0 1-15,0-1 0,21 21 16,22-41-16,-22 20 0,21-21 0,1 21 16,-1-20-16,0-1 0,1-21 15,-1 0-15,21 0 0,-20 0 16,-1 0-16,22 0 0,-22 0 0,21-21 16,-20-1-16,20 1 0,-20-21 0,20 21 15</inkml:trace>
  <inkml:trace contextRef="#ctx0" brushRef="#br0" timeOffset="28111.33">11049 11663 0,'0'-42'0,"0"84"0,-21-106 0,0 43 15,-1 21-15,1-21 0,0 21 0,-21 0 0,21 0 16,-1 0-16,-20 21 0,21-21 16,0 21-16,0 22 0,-22-22 15,22 21-15,0-21 0,21 22 0,0-1 16,-21 0-16,21 1 0,0-1 0,0 0 15,0 1-15,0-22 0,0 21 16,21-21-16,-21 1 0,21-1 0,0 0 16,0-21-16,1 0 0,-1 0 0,0 0 15,0 0-15,0 0 0,22 0 16,-22-21-16,0 0 0,0-1 0,21 1 16,-20 0-16,-1-21 0,0 21 0,0-22 15,-21 22-15,0-21 16,21-1-16,-21 22 0,0-21 0,0 21 15,0-22-15,0 22 0,0 0 0,0 0 16,0 0-16,0 0 0,-21 21 16,21 21-1,-21 0-15,21 0 0,-21 21 16,21-20-16,0 20 0,0-21 16,0 21-16,0 1 0,0-22 0,0 21 15,0 1-15,0-22 0,21 0 0,-21 21 16,21-21-16,0-21 0,0 22 0,1-22 15,-1 0-15,0 0 16,21 0-16,-21 0 0,1 0 0,-1-22 16,0 1-16,21 0 0,-21 0 0,1-21 15,-1 20-15,0-20 16,0 21-16,0-21 0,0-1 0,-21 1 16,0 0-16,0-1 0,22 1 0,-22 0 15,21-22-15,-21 22 0,0-1 16,0-20-16,0 21 0,0 20 0,0-20 15,0 21-15,0 0 0,0 42 32,0 0-32,0 0 0,0 22 0,0-1 15,0 0-15,0 1 0,0-1 0,0 0 16,0 22-16,0-22 0,0 0 16,0 1-16,0-1 0,0 0 0,0-20 15,0 20-15,21-21 0,-21 0 16,21 0-16,-21 1 0,0-1 0,21-21 15,0 0-15,1 0 16,-1 0-16,-21-21 0,21 21 16,-21-22-16,21 1 0,-21 0 0,0 0 15</inkml:trace>
  <inkml:trace contextRef="#ctx0" brushRef="#br0" timeOffset="28287.23">11451 11621 0,'0'0'0,"21"0"32,0 0-32,1 0 15,20 0-15,-21 0 0,21 0 0,-20 0 16,20 0-16,0 0 0,1 0 16,-1 0-16,0-22 0,1 22 0,-1 0 15,-21 0-15</inkml:trace>
  <inkml:trace contextRef="#ctx0" brushRef="#br0" timeOffset="28575.19">12277 11472 0,'0'0'0,"0"-21"0,0 0 16,-22 21-1,1 0 1,0 21-16,0 0 0,0 1 15,0-1-15,-1 0 0,1 0 16,21 21-16,0-20 0,-21 20 0,21-21 16,-21 21-16,21-20 0,0 20 0,0-21 15,0 21-15,0-20 0,0-1 16,21 0-16,0 0 0,0 0 16,1 0-16,-1-21 0,0 0 0,21 0 15,1 0-15,-22 0 0,21 0 16,0 0-16,-20-21 0,20 21 0,0-21 15,-21 0-15,22 0 0,-22-22 0</inkml:trace>
  <inkml:trace contextRef="#ctx0" brushRef="#br0" timeOffset="29058.92">12721 11197 0,'0'0'0,"0"-21"0,0 0 0,0 0 0,0 42 31,0 0-31,-21 21 15,21-20-15,0 20 0,0 0 0,0 1 16,0-1-16,0 0 0,0 1 0,0-1 16,0-21-16,0 21 0,0 1 0,0-22 15,0 21-15,0-21 0,0 22 16,0-22-16,0 0 0,0 0 0,0 0 16,-21 1-16,21-1 0,0-42 46,0-1-46,0 1 16,0 0-16,0 0 0,0 0 16,0 0-16,0-1 0,0 1 15,21-21-15,0 21 0,0-22 0,22 22 16,-22-21-16,21 0 0,0 20 0,22-20 16,-22 42-16,1-21 0,20 21 15,-21 0-15,1 0 0,-1 21 0,0 0 16,1 22-16,-22-22 0,0 21 0,0 0 15,-21-20-15,0 20 0,0 0 16,0-21-16,-21 1 0,0 20 0,0-21 16,-22 0-16,22 0 0,0 1 0,-21-1 15,21-21-15,-1 21 0,1-21 16,42-21 15,1 0-31,-22-1 0,21 1 16,21 0-16,-21 0 0</inkml:trace>
  <inkml:trace contextRef="#ctx0" brushRef="#br0" timeOffset="29635.59">14033 11176 0,'0'0'0,"0"-21"0,0 0 16,-21 21-16,0-21 15,-21 21-15,21 0 0,-1 0 16,-20 0-16,21 0 0,0 0 0,0 21 16,-22 0-16,22 0 0,0 0 0,0 0 15,21 1-15,0 20 0,-21-21 0,21 0 16,0 0-16,0 1 0,0-1 16,0 0-16,0 0 0,0 0 0,21 0 15,0 1-15,0-22 0,0 21 0,0 0 16,1-21-16,-1 21 0,-21 0 15,21-21-15,-21 21 0,21-21 0,-21 22 16,0-1-16,0 0 0,0 0 16,-21 0-1,0-21-15,0 0 0,-1 0 16,1 21-16,0-21 0,0 0 0,0 0 16,42 0 30,0 0-46,0 0 16,0 0-16,1 0 16,-1 0-16,0 0 0,-21 22 15,0-1-15,0 0 0,0 0 16,0 0-16,0 0 0,0 1 16,0-1-16,0 0 15,-21 21-15,0-21 0,-1 1 0,1-1 16,21 0-16,-21 0 0,0 0 0,0 0 15,21 1-15,0-1 0,-21-21 16,21 21-16,-22 0 0,22 0 16,22-21-1,-1 0 1,0 0-16,21 0 0</inkml:trace>
  <inkml:trace contextRef="#ctx0" brushRef="#br0" timeOffset="30035.72">13123 12785 0,'0'0'0,"0"-21"15,43 21-15,-22-22 16,21 22-16,0 0 0,22 0 0,-1-21 15,1 21-15,-1 0 0,22 0 16,-21 0-16,20 0 0,1 0 0,0 0 16,-1 0-16,1 0 0,0 21 0,-22-21 15,1 0-15,-1 0 0,-21 22 16,-20-22-16,20 0 0,-21 0 0,-21 21 31</inkml:trace>
  <inkml:trace contextRef="#ctx0" brushRef="#br0" timeOffset="30339.55">12890 13018 0,'0'21'15,"64"-21"1,-22 0-16,1 0 0,-1 0 16,21 0-16,1 0 0,21 0 0,-22 0 15,22 0-15,-1 0 0,1 0 16,0 0-16,-1-21 0,1 21 0,0-22 16,-1 22-16,1 0 0,-21 0 0,-1 0 15,1-21-15,-22 21 0,0 0 16,1 0-16,-22 0 0,0 0 0,-42 0 31,0 0-31</inkml:trace>
  <inkml:trace contextRef="#ctx0" brushRef="#br0" timeOffset="30571.41">13229 13166 0,'-21'0'15,"42"0"-15,-63 0 0,42 21 0,21-21 16,0 0 0,21 0-16,1 0 0,20 0 0,-20 0 15,41 0-15,-20 0 0,20 0 16,-20 0-16,21 0 0,20-21 16,-20 21-16,0 0 0,-1 0 0,-20 0 0,-1 0 15,1 0-15,-22 0 0,1 0 16,-1-21-16,-21 21 0</inkml:trace>
  <inkml:trace contextRef="#ctx0" brushRef="#br0" timeOffset="30895.23">13060 13399 0,'-21'0'16,"42"0"-16,-42 21 0,21 0 0,21-21 15,0 0 1,21 0-16,1 0 0,-1 0 0,21 0 16,1 0-16,-1-21 0,22 21 0,-21-21 15,20 21-15,1-22 0,0 22 16,-1 0-16,1-21 0,0 21 0,-22 0 15,1 0-15,-1 0 0,-21 0 0,1 0 16,-22 0-16,0 0 0,0 0 0,-42 0 47,0 21-31</inkml:trace>
  <inkml:trace contextRef="#ctx0" brushRef="#br0" timeOffset="31655.8">13758 14224 0,'-21'0'16,"42"0"-16,-63 0 0,21 0 0,0 0 16,21-21-1,21 21-15,0 0 16,0-21-16,0 21 0,22 0 15,-22-21-15,21-1 0,0 22 0,1 0 16,-1 0-16,0 0 0,1 0 16,-22 0-16,21 0 0,-21 0 0,1 0 15,-1 22-15,-21-1 0,0 0 16,0 0-16,-21 0 0,-1 0 0,1 1 16,0-1-16,0 0 0,-21 0 15,20 0-15,1 0 0,0 1 0,-21-1 16,21 0-16,-1 21 0,22-21 0,-21 1 15,21-1-15,0 0 0,0 0 16,0 0-16,0 0 0,0 1 0,0-1 16,21 0-16,1 0 15,-1-21-15,0 0 0,0 0 0,0 0 16,0 0-16,1 0 0,-44 0 62,1 21-62,21 0 0,0 1 16,0-1-16,-21 0 16,21 0-16,0 0 0,0 0 0,0 1 15,0-1-15,21 0 0,-21 0 16,21-21-16,1 21 0,-1 0 0,-21 1 16,21-22-16,-21 21 15,0 0-15,0 0 16,-21-21-16,0 21 0,-1 0 0,1 1 15,-21-1-15,21-21 0,-22 21 0,22 0 16,-21 0-16,21 0 0,-22-21 0,22 22 16,0-22-16,-21 0 0,42 21 0,-21-21 15,-1 0-15,22-21 16,0-1-16,0 1 16,0 0-16,22 0 0,-22-21 0</inkml:trace>
  <inkml:trace contextRef="#ctx0" brushRef="#br0" timeOffset="33790.73">16595 2201 0,'-22'0'15,"22"-21"48,22 0-47,-1 21-16,0 0 15,0 0-15,0 0 0,0-21 0,1 21 16,-1 0-16,21 0 0,-21 0 15,0 0-15,22 0 0,-22 0 0,0 0 16,0 0-16,0 0 0,1 21 16,-1 0-1,-21 0-15,0 1 0,0-1 0,0 0 16,0 0-16,-21 21 0,-1-20 16,1-1-16,0 21 0,-21-21 0,21 0 15,-1 1-15,-20-1 0,21 0 16,0 0-16,0 0 0,-1-21 0,1 0 15,0 21-15,0-21 16,21-21 15,0 0-31,21 0 16,0 21-16,0 0 16,1-21-16,-1 21 0,0 0 0,0-21 15,0 21-15,0 0 0,1 0 16,20 0-16,-21 0 0,0 21 0,0 0 15,1-21-15,-1 42 0,0-21 16,0 1-16,0-1 0,-21 21 0,21-21 16,-21 22-16,0-22 0,0 0 0,0 0 15,-42 0-15,21 0 0,0 1 16,0-1-16,-22 0 0,22-21 0,-21 21 16,-1-21-16,1 0 0,21 0 15,-21 0-15,-1 0 0,22 0 0,-21 0 16,21 0-16,-1 0 0,1 0 15,0 0-15,0-21 0,0 0 16,21 0-16,-21 21 0,21-22 16,-22 1-16,22 0 15,0 0 1,22 21 0,-1 0-16,0-21 0,0 21 15,0-21-15,0 21 0</inkml:trace>
  <inkml:trace contextRef="#ctx0" brushRef="#br0" timeOffset="34195.5">17611 2540 0,'-43'64'31,"22"-43"-31,21 0 0,-21-21 16,21 21-16,21-21 31,0 0-15,0 0-16,1 0 15,-22-21-15,21 0 0,-21 0 31,0-1-31,0 1 16,-21 21 0,-1 0-1,22 21-15,-21-21 0,21 22 0,0-1 16,-21-21 0,21 21-16,0 0 15,21-21 16</inkml:trace>
  <inkml:trace contextRef="#ctx0" brushRef="#br0" timeOffset="34835.56">18923 1863 0,'0'0'0,"21"-21"0,-21-1 15,0 1-15,0 0 16,0 42 15,0 0-15,0 1-16,-21 20 0,0 0 0,21 1 15,0-1-15,-21 0 16,-1 1-16,22-1 0,-21 21 0,21-20 16,0-1-16,-21 22 0,21-22 0,0 0 15,-21 1-15,21-1 0,0-21 16,0 21-16,0-20 0,0-1 0,0 0 16,0 0-16,21 0 0,0-21 15,0 0-15,1 0 0,-1 0 16,0 0-16,0-21 15,0 0-15,-21 0 0,21 0 0,1-1 16,-22 1-16</inkml:trace>
  <inkml:trace contextRef="#ctx0" brushRef="#br0" timeOffset="35051.46">18627 2159 0,'-22'0'0,"44"0"0,-22 0 47,42 0-47,-21 0 16,21 0-16,1 0 0,-22 0 0,21 0 16,1 0-16,-1 0 0,-21 0 0,21 0 15,-20 0-15,20-21 16,-21 21-16</inkml:trace>
  <inkml:trace contextRef="#ctx0" brushRef="#br0" timeOffset="35531.18">19537 2180 0,'0'0'0,"-21"0"0,21-21 16,0 0 0,0 0-1,0 0-15,21 21 16,0 0-16,0-22 0,0 22 16,0 0-16,1 0 15,-1 0-15,0 0 0,0 0 0,0 22 16,-21-1-16,21 0 0,1 0 15,-1 0-15,-21 0 0,0 1 0,21-1 16,-21 0-16,0 21 0,0-21 16,0 1-16,0 20 0,0-21 0,0 0 15,-21 22-15,21-22 0,-21 0 16,-1-21-16,22 21 0,-21-21 16,0 0-16,21-21 31,0 0-31,0 0 15,0-1-15,0 1 0,0 0 0,21 0 16,0 0-16,1 0 0,-22-1 16,21 1-16,0 0 0,0 0 0,0 0 15,-21 0-15,21 21 0,1-22 16,-1 22-16,0-21 16,0 21-16,0 0 15</inkml:trace>
  <inkml:trace contextRef="#ctx0" brushRef="#br0" timeOffset="36239.78">20320 2138 0,'-21'21'47,"0"0"-31,-1 0-16,22 1 0,-21-1 15,21 0-15,-21 0 0,21 0 0,0 0 16,-21 22-16,21-22 0,0 0 16,0 0-16,0 0 0,0 1 0,0-1 15,0 0-15,0 0 0,21-21 16,0 21-16,0-21 0,1 0 0,20 0 16,-21 0-16,21 0 0,1 0 0,-22 0 15,21-21-15,1 0 0,-1 21 16,-21-21-16,21 0 0,-20-22 0,-1 22 15,0 0-15,0 0 16,0-22-16,0 22 0,-21 0 0,0 0 0,22-21 16,-22 20-16,21 1 15,-21 0-15,0 0 0,0 0 16,0 0 0,0 42-1,-21 0 1,-1 0-16,22 0 0,-21 0 15,21 1-15,0 20 0,-21-21 0,21 21 16,-21 1-16,21-1 0,0 22 0,0-22 16,0 21-16,0-20 0,0 20 15,0-20-15,0 20 0,0 1 0,0-22 16,0 21-16,0-20 16,0 20-16,0 1 0,0-1 0,0-20 15,0 20-15,0 1 0,0-1 0,0-21 16,0 22-16,0-22 0,0 1 15,0-1-15,0 0 0,0-21 0,0 22 16,0-22-16,0 0 0,0 0 0,0 0 16,0 1-16,-21-22 15,0 0-15,-1 0 0,1 0 0,0 0 16,0 0-16,0-22 0,0 1 0,-1 21 16,1-21-16,0 0 0,21 0 15,-21 0-15,21-1 0,-21 1 0,0 0 16,21 0-16,0 0 0,0 0 15,-22-1-15,22 1 0,0 0 0,0 0 16,0 0-16,0 0 0,0-22 16,0 22-16,0-21 0,0-1 0,22 22 15,-1-21-15</inkml:trace>
  <inkml:trace contextRef="#ctx0" brushRef="#br0" timeOffset="36915.65">21844 1672 0,'0'-21'0,"0"42"0,-21-63 0,0 42 15,-1 0-15,1 0 0,0 0 16,0 0-16,-21 0 0,20 0 0,-20 21 16,0 0-16,-1-21 0,22 21 15,-21 1-15,21-22 0,0 21 16,-1 0-16,22 0 16,0 0-1,22-21-15,-1 0 16,21 21-16,-21-21 0,0 22 15,22-22-15,-22 21 0,21-21 0,-21 21 16,22-21-16,-22 21 0,0-21 16,0 21-16,-21 0 0,0 1 15,0-1-15,-21-21 16,0 21-16,-21-21 0,20 0 0,-20 21 16,21-21-16,-21 0 0,-1 0 15,22 0-15,0 21 0,0-21 0,0 0 16,-1 0-16,44 0 31,-1 0-15,21 0-16,-21 0 0,0 0 15,22 0-15,-22 0 0,0 0 0,0 0 16,22 0-16,-22 21 0,0 1 16,-21-1-16,21-21 0,-21 21 15,0 0-15,0 21 0,0-20 0,-21-1 16,0 21-16,0-21 0,-1 22 15,-20-22-15,21 21 0,0-21 0,0 22 16,-1-22-16,22 0 0,-21 21 16,21-21-16,-21-21 0,21 22 15,0-1-15,0 0 16,0 0-16,21-21 16,0 0-16,1 0 15,-1 0-15</inkml:trace>
  <inkml:trace contextRef="#ctx0" brushRef="#br0" timeOffset="37235.47">21357 2900 0,'0'0'0,"-21"0"0,21 21 31,21-21-15,0 0-16,0 0 0,22 0 0,-1 0 16,0 0-16,1 0 0,20-21 15,1 21-15,-22-21 0,22 21 16,-1 0-16,-21-21 0,22 21 0,-22 0 0,1-22 15,-1 22-15,0 0 16,-21 0-16,22 0 0,-22 0 0</inkml:trace>
  <inkml:trace contextRef="#ctx0" brushRef="#br0" timeOffset="37507.31">21399 3090 0,'0'22'0,"0"-44"0,22 44 16,20-22 0,-21 0-16,21 0 0,-20 0 15,20 0-15,21 0 0,-20 0 0,-1 0 16,0 0-16,1 0 0,-1-22 0,22 22 15,-22 0-15,-21 0 0,21 0 16,1 0-16,-1 0 0,-21-21 0,22 21 16,-22 0-16,0 0 0</inkml:trace>
  <inkml:trace contextRef="#ctx0" brushRef="#br0" timeOffset="37727.18">21463 3281 0,'0'0'0,"-42"0"31,20 0-31,22 21 0,22-21 31,-1 0-31,0 0 0,21 0 0,-21 0 16,22 0-16,20 0 15,-20 0-15,20 0 0,-21-21 0,22 21 16,-22 0-16,1 0 0,-1-21 0,0 21 16,1 0-16</inkml:trace>
  <inkml:trace contextRef="#ctx0" brushRef="#br0" timeOffset="38274.87">21802 3747 0,'0'0'0,"63"0"31,-42 0-31,0 0 0,1 0 16,-1 0-16,-42 0 31,-1 0-31,1 0 0,0 21 16,-21-21-16,21 21 0,-1-21 16,1 21-16,0 0 0,0 0 15,0 1-15,0-22 0,-1 21 0,22 0 16,0 0-16,0 21 0,0-20 15,0-1-15,0 0 0,0 0 0,0 0 16,0 0-16,0 1 0,22-1 0,-1 0 16,0 0-16,0 0 0,0 0 15,0 1-15,1-1 0,-1 0 0,-21 0 16,21 0-16,-21 0 0,21-21 16,-21 22-16,0-1 15,-21 0 1,0-21-16,0 0 15,-1 0-15,1 0 16,0 0-16,-21 0 0,21 21 0,-1-21 16,-20 0-16,21 0 0,0 0 0,0 0 15,-1 21-15,1-21 0,0 0 16,0 0-16</inkml:trace>
  <inkml:trace contextRef="#ctx0" brushRef="#br0" timeOffset="38924.99">18246 5948 0,'21'-21'0,"-42"42"0,42-63 16,-21 20-16,0 1 0,0-21 0,0 21 16,0 0-16,0-1 0,-21 1 15,-1 0-15,1 21 0,0 0 0,0 0 16,0 0-16,0 0 0,-1 0 16,1 21-16,-21 0 0,21 1 0,0 20 15,-1 0-15,1 1 0,-21-1 0,21 0 16,0 1-16,-1-1 0,22 0 15,-21 1-15,21-1 0,-21 0 0,21 1 16,0-1-16,0 0 0,0 1 16,0-1-16,21 0 0,0-21 15,1 22-15,-1-22 0,0 0 0,21 0 16,1-21-16,-22 0 0,21 0 0,22 0 16,-22 0-16,21 0 0,-20-21 15,20 0-15,1 0 0,-1-22 0,1 22 16</inkml:trace>
  <inkml:trace contextRef="#ctx0" brushRef="#br0" timeOffset="39388.72">18902 6054 0,'0'-43'0,"0"86"0,-21-86 0,21 22 16,-22 21-16,1 0 0,0 0 16,-21 0-16,21 0 0,-1 0 15,1 21-15,-21 1 0,21-1 0,0 0 16,-1 21-16,1-21 0,0 1 0,0 20 15,21-21-15,0 21 0,0-20 16,0-1-16,0 21 0,0-21 0,0 0 16,0 1-16,0-1 0,21-21 15,0 0-15,0 0 16,22 0-16,-22 0 0,0 0 0,21-21 16,1-1-16,-22 1 0,0 0 15,21-21-15,-20 21 0,-1-1 0,0 1 16,0-21-16,-21 21 0,0-22 15,21 22-15,-21-21 0,21 21 16,-21 0-16,0-1 0,0 1 0,0 0 16,0 42-1,0 22-15,0-22 16,0 0-16,0 21 0,0-21 0,0 22 16,0-1-16,0-21 0,0 22 0,0-22 15,0 21-15,0-21 0,0 0 16,0 1-16,0-1 0,22 0 15,-22 0-15,21-21 0,0 0 0,0 0 0,0 0 16,22 0-16,-22 0 0,21-21 16,-21 21-16,22-21 0,-22 0 15,21-1-15,-21 1 0,22-21 0,-22 21 16,0-22-16,0 22 0</inkml:trace>
  <inkml:trace contextRef="#ctx0" brushRef="#br0" timeOffset="39599.6">19579 5736 0,'0'0'15,"21"-42"-15,-21 21 0,0-22 0,0 22 0,0 42 32,0 1-32,0 20 0,0 0 15,-21 1-15,21 20 0,0-21 16,-21 22-16,21-22 0,-21 1 0,21 20 16,-21-21-16,21-20 0,0 20 15,0 0-15,0-21 0,0 22 16,0-22-16,0 0 0,0 0 0,21-21 15,-21 21-15,21-21 0,0 0 16,0-21-16,0 21 16,-21-21-16</inkml:trace>
  <inkml:trace contextRef="#ctx0" brushRef="#br0" timeOffset="39787.58">19389 5990 0,'0'0'0,"-22"0"0,44 0 32,-1 0-32,0 0 15,21 0-15,-21 0 0,22 0 0,-1 0 16,0 0-16,1 0 0,-1 0 0,22 0 16,-22-21-16,0 21 0,1-21 15,-1 21-15</inkml:trace>
  <inkml:trace contextRef="#ctx0" brushRef="#br0" timeOffset="40043.44">20320 5779 0,'0'0'0,"-64"-22"16,43 22-16,0 0 16,0 0-16,0 22 0,0-1 15,-1 0-15,1 0 0,0 21 0,21-20 16,-21 20-16,0 0 0,21 1 0,-21-1 15,21 0-15,0-21 0,0 22 16,0-22-16,0 21 0,0-21 0,0 1 16,0-1-16,0 0 0,21 0 0,0 0 15,0-21-15,0 0 0,22 0 16,-22 0-16,21 0 0,0 0 0,-20 0 16,20 0-16,0-21 0,1 0 15,-1 21-15,0-21 0</inkml:trace>
  <inkml:trace contextRef="#ctx0" brushRef="#br0" timeOffset="40495.19">20764 5673 0,'0'-43'15,"0"86"-15,0-128 0,0 64 0,0 0 0,0 0 16,-21 21-16,0 0 16,21 21-16,-21 0 0,21 21 0,0-21 15,-21 22-15,21-1 0,0 0 16,-21 1-16,21-1 0,0 0 0,0 1 15,0-1-15,0 0 0,0 1 0,0-22 16,0 21-16,0-21 16,0 1-16,0-1 0,0 0 0,0 0 15,-22-21 1,1 0 0,21-21-1,0 0-15,0 0 16,0-1-16,21 1 0,22 0 15,-22 0-15,0-21 0,21 20 0,-20 1 16,20 0-16,0 0 16,-21 0-16,22 0 0,-1 21 0,0 0 15,-20 0-15,20 0 0,-21 21 0,0 0 16,0 0-16,1 0 0,-1 22 16,-21-22-16,0 0 0,0 21 0,0-21 15,0 1-15,0 20 0,-21-21 0,-1 0 16,1-21-16,0 21 0,0 1 15,0-22-15,21 21 0,-21-21 16,42 0 0,0-21-1,0 21-15,0-22 0</inkml:trace>
  <inkml:trace contextRef="#ctx0" brushRef="#br0" timeOffset="40982.91">22013 5630 0,'0'0'0,"0"-21"0,0 0 16,-21 0-16,0 21 0,0 0 0,-22 0 15,1 0-15,0 0 0,-1 0 0,1 0 16,0 21-16,-1 0 0,22 0 16,-21 1-16,21-1 0,0 0 0,21 0 15,0 0-15,0 0 0,0 1 16,0-1-16,21 0 0,0-21 15,0 21-15,0 0 0,0 0 0,22-21 16,-22 22-16,0-1 0,0-21 16,-21 21-16,21 0 0,-21 0 15,0 0-15,0 1 0,0-1 16,-21-21-16,0 21 0,0-21 16,0 0-16,0 21 0,-1-21 0,1 0 15,0 0-15,0 0 0,42 0 47,0 0-47,0 0 0,1 0 16,-1 0-16,0 0 0,0 0 15,-21 21-15,21-21 0,-21 21 16,0 1-16,0-1 16,0 0-16,-21 0 0,21 0 15,-21 0-15,0 1 0,-22-1 0,22 0 16,0 0-16,0 0 0,-21-21 15,20 21-15,1 1 0,0-1 0,21 0 16,0 0-16,0 0 0,0 0 0,0 1 16,21-1-16</inkml:trace>
  <inkml:trace contextRef="#ctx0" brushRef="#br0" timeOffset="41359.69">21230 6964 0,'0'0'0,"21"0"15,22 0-15,-22 0 0,0 0 16,21 0-16,1 0 0,20 0 16,-21 0-16,1 0 0,20 0 0,1 0 15,-22 0-15,0 0 0,22 0 0,-22 0 16,-21 0-16,22 0 0,-1 0 15,-21 0-15,0 0 0,-42 0 47</inkml:trace>
  <inkml:trace contextRef="#ctx0" brushRef="#br0" timeOffset="41583.57">21230 7091 0,'0'0'0,"-21"0"0,21 21 16,21-21 0,0 0-16,0 21 15,22-21-15,-22 0 0,42 0 0,-20 0 16,20 0-16,-20 0 0,20 0 0,1 0 16,-1 0-16,1 0 15,-1 0-15,-21 0 0,22 0 0,-22 0 16,-21 0-16,22 0 0,-22 0 0</inkml:trace>
  <inkml:trace contextRef="#ctx0" brushRef="#br0" timeOffset="41823.43">21251 7260 0,'0'0'15,"0"21"1,21-21-16,1 0 0,-1 0 16,21 0-16,-21 0 0,22 0 15,-22 0-15,21 0 0,0 0 16,22 0-16,-22 0 0,22 0 0,-22 0 16,22 0-16,-1 0 0,-21 0 0,22 0 15,-22 0-15,1 0 0,-22 0 16,0 0-16,0 0 0,0 0 0</inkml:trace>
  <inkml:trace contextRef="#ctx0" brushRef="#br0" timeOffset="42376.11">21759 7705 0,'0'0'0,"-21"21"31,42-21-15,0 0-16,1 0 0,-1 0 0,21 0 15,-21 0-15,22 0 0,-22 0 16,21 0-16,-21 0 0,0 21 0,1-21 15,-1 0-15,-21 21 0,0 0 16,0 1-16,-43-22 16,22 21-16,0-21 0,0 21 0,0 0 15,0-21-15,-1 21 0,1-21 0,0 21 16,-21 1-16,21-1 0,-1-21 16,22 21-16,-21 0 0,21 0 0,-21 0 15,21 1-15,0-1 0,0 0 0,0 0 16,21 0-1,0 0-15,-21 1 0,22-1 0,-1-21 0,0 21 16,0 0-16,-21 0 0,21-21 16,0 21-16,-21 1 0,0-1 15,0 0 1,-21-21-16,21 21 0,-21-21 16,0 21-16,0-21 0,0 0 0,-22 21 15,22-21-15,0 0 0,0 22 16,0-22-16,-1 0 0,22 21 15,-21-21-15,21-21 63</inkml:trace>
  <inkml:trace contextRef="#ctx0" brushRef="#br0" timeOffset="44415.97">18838 9398 0,'0'0'0,"21"0"0,-21-21 0,0 0 16,0 0 0,0-1-16,0 1 15,0 42 17,0 1-32,-21-1 0,21 21 0,-21-21 15,21 22-15,0 20 0,0-21 0,-21 22 16,0-22-16,21 22 0,-21-22 15,-1 22-15,22-22 0,-21 0 0,21 1 16,-21-1-16,21 0 0,0-21 0,0 1 16,0-1-16,0 0 0,0 0 15,0 0-15,21-21 16,0 0-16,1 0 0,-1 0 16,0 0-16,0 0 0,0-21 0,0 0 15,-21 0-15</inkml:trace>
  <inkml:trace contextRef="#ctx0" brushRef="#br0" timeOffset="44622.85">18563 9779 0,'0'0'15,"0"21"-15,21-21 16,0 0-1,1 0-15,-1 0 0,0 0 0,21 0 16,-21 0-16,22 0 0,-1 0 16,0-21-16,1 21 0,-22 0 0,21-21 15,1 21-15,-1-21 0,21 21 0</inkml:trace>
  <inkml:trace contextRef="#ctx0" brushRef="#br0" timeOffset="45039.61">19346 9779 0,'0'0'0,"-21"0"15,0 0-15,0 0 0,21-21 16,0 0-16,0 0 16,21-1-16,0 22 0,21-21 15,-20 0-15,-1 0 0,21 21 0,0-21 16,-20 21-16,20 0 0,-21 0 0,21 0 15,-20 0-15,20 0 0,-21 21 16,21 0-16,-20 0 0,-1 0 0,0 22 16,0-1-16,-21-21 0,0 22 15,0-22-15,0 21 0,0-21 16,0 0-16,-21 22 0,0-22 0,0 0 16,-1 0-16,1 0 0,0 1 0,0-22 15,0 21-15,0-21 0,21-21 47,0-1-47,0 1 0,0 0 16,21-21-16,0 21 0,0-1 15,0-20-15,0 21 0,1 0 0,-1-22 16,0 1-16,0 21 0,0 0 0,0-22 16,22 22-16,-22 0 15,0 0-15,0 0 0</inkml:trace>
  <inkml:trace contextRef="#ctx0" brushRef="#br0" timeOffset="45619.79">20256 9631 0,'0'21'0,"0"-42"0,-21 63 0,21-21 16,-21 22-16,0-22 0,21 21 0,0-21 16,0 22-16,0-22 0,0 21 0,0-21 15,0 1-15,0-1 0,0 0 0,0 0 16,0 0-16,0 0 0,0 1 15,21-22-15,0 0 0,-21 21 16,43-21-16,-22 0 0,0 0 0,21 0 16,-21 0-16,22 0 0,-1-21 15,0 21-15,1-22 0,-1 1 0,0 0 16,1 0-16,-22 0 0,21 0 0,-21-1 16,1-20-16,-22 21 0,21-21 15,-21 20-15,0-20 0,0 21 0,0 0 16,0 0-16,0-1 15,0 44 1,-21-1-16,-1 21 0,22-21 16,0 22-16,-21-22 0,21 21 0,-21 0 15,0 1-15,21-1 16,-21 0-16,0 22 0,-1-22 0,22 22 16,0-1-16,-21-20 0,21 20 0,-21 1 15,21-1-15,0 1 0,-21-1 0,21 1 16,0-1-16,0 1 0,0-1 15,-21 1-15,21-1 0,-21 1 0,21-1 16,0 1-16,0-22 0,0 0 0,-22 1 16,22-1-16,-21-21 0,0 0 0,0 0 15,21 1-15,-21-22 16,0 0-16,-1 0 0,1 0 0,0 0 0,0 0 16,0-22-16,0 22 0,-1-21 15,22 0-15,-21-21 0,21 21 0,0-1 16,0 1-16,0-21 0,0 21 0,0 0 15,0-22-15,21 22 0,1-21 16,-22 21-16,21-22 0,0 22 0,0-21 16,0 21-16,0-22 0,22 1 0,-22 0 15,21-22-15,1 22 0</inkml:trace>
  <inkml:trace contextRef="#ctx0" brushRef="#br0" timeOffset="46142.97">21907 9504 0,'0'0'0,"0"-21"0,0 0 16,0-1-16,-21 22 16,0 0-16,-21 0 0,21 0 15,-22 0-15,1 22 0,0-1 0,-1-21 16,22 21-16,-21-21 0,21 21 0,-1 0 15,1-21-15,21 21 0,0 1 16,0-1-16,0 0 16,21-21-16,1 21 0,20 0 15,-21 0-15,21 1 0,-20-1 16,20 0-16,-21 0 0,0 21 0,0-20 16,-21-1-16,0 0 0,0 0 0,0 0 15,0 0-15,0 1 0,-21-1 16,0-21-16,-21 21 0,21-21 0,-22 0 15,22 0-15,-21 0 0,21 0 0,-1 0 16,1 0-16,42 0 31,1-21-31,-1 21 16,0 0-16,0 0 16,0 0-16,0 0 0,1 0 0,-1 21 15,-21 0-15,0 0 0,0 22 16,0-22-16,0 0 0,0 21 15,0-21-15,-21 1 0,-1 20 0,1-21 16,0 21-16,0-20 0,0-1 0,0 0 16,-1 21-16,22-21 0,0 1 15,0-1-15,0 0 0,0 0 16,22-21-16,-22 21 16</inkml:trace>
  <inkml:trace contextRef="#ctx0" brushRef="#br0" timeOffset="46641.33">21484 11218 0,'0'-21'15,"0"0"-15,21 21 16,0-21-16,1 21 0,20 0 16,-21 0-16,0 0 0,0 0 15,1 0-15,-1 0 0,0 21 0,0 0 16,-21 0-16,0 1 16,0-1-16,0 0 0,-21 0 0,0 0 15,0 0-15,-1 1 0,1-1 0,0 21 16,-21-21-16,21 0 0,-1 1 0,1-1 15,21 0-15,-21 0 0,21 21 16,0-20-16,0-1 0,0 0 0,0 0 16,0 0-16,0 0 0,21 1 0,0-1 15,1 0-15,-1 21 0,0-21 16,0 1-16,21 20 0,-20-21 16,-1 21-16,-21-20 0,0-1 0,0 0 15,0 21-15,0-21 0,-21 1 0,-1-22 16,1 21-16,0 0 0,-21 0 15,-1-21-15,1 21 0,21-21 0,-21 0 16,-1 0-16,22 0 0,-21 0 0,21 0 16,-1 0-16,1-21 0,0 0 0,21 0 15,0 0-15,0-1 0,0-20 0,0 0 16,21-1-16,0 1 0</inkml:trace>
  <inkml:trace contextRef="#ctx0" brushRef="#br0" timeOffset="46919.69">21653 10456 0,'0'0'0,"43"0"31,-22 0-31,0 0 0,21 0 16,1 0-16,-22 0 0,21 0 0,1 0 16,-1 0-16,0 0 0,1-21 15,-1 21-15,-21 0 0,21 0 16,-20 0-16,-1 0 0,0 0 0,-42 0 31,0 21-31,-1-21 0</inkml:trace>
  <inkml:trace contextRef="#ctx0" brushRef="#br0" timeOffset="47144.08">21526 10626 0,'0'0'0,"170"0"31,-128 0-31,0 0 0,1 0 16,-1 0-16,0 0 0,1 0 0,-1 0 15,0 0-15,1 21 0,-1-21 16,-21 0-16,22 0 0,-22 0 0,0 0 16,-42 0 15,0 0-31,-1 21 0,1-21 0,-21 0 16</inkml:trace>
  <inkml:trace contextRef="#ctx0" brushRef="#br0" timeOffset="47335.48">21569 10880 0,'21'0'0,"-42"0"0,63 0 0,0 0 16,1 0-16,-1 0 0,-21 0 0,22 0 16,-1 0-16,0 0 0,1 0 15,-1 0-15,-21 0 0,21 0 0,-20 0 16,-1 21-16,0-21 0,0 0 0</inkml:trace>
  <inkml:trace contextRef="#ctx0" brushRef="#br0" timeOffset="47495.39">21717 11007 0,'0'21'0,"21"-21"16,0 0-16,0 0 15,22 0-15,-22 0 0,21 0 0,1 0 16,-1 0-16,0 0 0,22 0 16,-22 0-16,0 0 0,22 0 0,-22 0 15,-21 0-15,22 0 0</inkml:trace>
  <inkml:trace contextRef="#ctx0" brushRef="#br0" timeOffset="48183.66">19431 13589 0,'0'0'0,"0"-21"0,-21-64 31,0 85-31,-22 0 0,22 0 16,-21 0-16,21 0 15,-22 0-15,1 0 0,0 21 0,-1 1 16,1 20-16,21 0 0,-22-21 0,1 22 15,0 20-15,21-20 0,-1-1 16,1 21-16,0-20 0,0-1 0,21 0 16,0 1-16,0-1 0,0 0 0,0 1 15,21-1-15,0-21 0,0 22 16,1-22-16,-1 0 0,21 0 0,-21 0 16,22 0-16,-1-21 0,21 0 0,-20 0 15,20 0-15,-20 0 0,20-21 16,1 0-16,-22 0 0</inkml:trace>
  <inkml:trace contextRef="#ctx0" brushRef="#br0" timeOffset="48835.34">19812 14012 0,'0'-21'0,"0"42"0,0-84 0,0 42 0,0 0 16,0-1-16,-21 1 0,0 0 16,-1 21-16,1 0 0,0 0 0,0 21 15,0-21-15,-22 43 0,22-22 16,0 0-16,0 21 0,0-21 0,0 22 15,-1-22-15,1 21 0,0 1 0,21-22 16,0 21-16,0-21 0,0 0 16,0 22-16,0-22 0,0 0 0,21 0 15,0-21-15,1 0 16,-1 0-16,0 0 0,0 0 0,0-21 16,22 21-16,-22-21 0,0 0 15,0 0-15,0-1 0,0 1 0,1 0 16,-1-21-16,-21 21 0,0-1 0,21-20 15,-21 21-15,21-21 0,-21-1 16,0 22-16,0-21 0,0 21 0,0-1 16,0 44-1,0-1 1,0 0-16,0 21 0,0-21 0,0 22 16,0-22-16,0 0 0,0 21 15,0-20-15,0 20 0,0-21 16,0 0-16,0 0 0,0 1 0,21-1 15,0-21-15,1 0 0,-1 0 16,0 0-16,0 0 0,0 0 16,0-21-16,22 21 0,-22-22 0,0 1 15,0 0-15,0 0 0,1 0 0,-1-22 16,0 22-16,0-21 0,0 21 16,0-22-16,1 1 0,-22-21 0,0 20 15,21 1-15,-21 0 0,0-1 0,0 22 16,0-21-16,0 63 31,0 21-31,0-21 0,-21 22 16,-1-1-16,22 0 0,-21 1 15,21-1-15,0-21 0,0 22 0,0-1 16,0 0-16,0 1 0,0-22 0,0 21 16,0-21-16,0 0 0,0 1 15,0-1-15,21 0 0,-21 0 0,22-21 16,-1 0-16,0 0 0,0 0 15,0 0-15,-21-21 0,21 0 16</inkml:trace>
  <inkml:trace contextRef="#ctx0" brushRef="#br0" timeOffset="49027.23">20108 13928 0,'-21'0'0,"42"0"31,0 0-15,1 0-16,20 0 0,-21 0 15,0 0-15,22 0 0,-1 0 16,0 0-16,1 0 0,-1-21 16,-21 21-16,21 0 0,1 0 0</inkml:trace>
  <inkml:trace contextRef="#ctx0" brushRef="#br0" timeOffset="49264.1">20913 13801 0,'-22'0'15,"1"0"-15,0 21 0,0 0 0,0 0 16,0 0-16,-1 1 0,1 20 16,0-21-16,-21 21 0,42 1 0,-21-22 15,-1 21-15,22-21 0,0 22 16,0-22-16,0 21 0,0-21 15,0 1-15,0-1 0,22 0 0,-1 0 16,0 0-16,0-21 0,0 0 0,22 0 16,-22 0-16,21 0 0,0 0 15,-20 0-15,20-21 0,-21 0 0,21 0 16,-20 0-16,20-1 0,-21-20 0</inkml:trace>
  <inkml:trace contextRef="#ctx0" brushRef="#br0" timeOffset="49698.85">21230 13907 0,'21'-43'0,"-63"234"0,84-445 0,-63 360 0,42-255 15,-21 107-15,0 0 0,0 21 0,0-1 16,0 1-16,0 42 16,0 1-16,0-1 0,0 0 15,0 21-15,0 1 0,0-1 16,0 0-16,-21 1 0,21-1 0,0 0 16,0-21-16,-21 22 0,21-1 0,0-21 15,0 22-15,0-22 0,0 0 16,0 0-16,-21 0 0,21 0 0,-21 1 15,21-1-15,-22-21 32,22-21-32,0-1 0,0 1 15,0 0-15,0 0 0,0 0 16,22 0-16,-22-1 0,21-20 16,21 21-16,-21 0 0,0 0 15,22-1-15,-1 1 0,-21 21 0,22 0 16,-1 0-16,0 0 0,1 0 0,-22 0 15,21 0-15,0 21 0,-20 1 16,-1-1-16,21 0 0,-21 0 0,0 0 16,-21 22-16,0-22 0,0 0 0,0 0 15,0 0-15,-21 22 0,0-22 16,0 0-16,0 0 0,0-21 0,-1 21 16,1 0-16,0-21 0,0 0 0,0 0 15,0 0-15,21-21 31,21 21-31,0-21 0</inkml:trace>
  <inkml:trace contextRef="#ctx0" brushRef="#br0" timeOffset="50200.07">22521 13716 0,'0'0'0,"-169"-21"32,127 21-32,20 0 0,-20 21 0,21-21 15,0 21-15,0-21 0,-1 21 16,22 1-16,0-1 16,0 0-16,22 0 15,-1-21-15,0 21 0,0-21 16,0 0-16,0 21 0,1 1 0,-1-22 15,-21 21-15,0 0 0,0 0 16,0 0-16,0 0 0,0 1 16,-21-1-16,-1 0 0,-20-21 15,21 21-15,-21-21 0,20 0 16,-20 21-16,0-21 0,21 0 0,-1 0 16,1 0-16,0 21 0,42-21 31,0 0-16,1 0-15,-1 0 0,0 0 0,0 0 16,0 22-16,-21-1 16,21-21-16,-21 21 0,0 0 0,0 0 15,0 0-15,0 1 0,0 20 0,-21-21 16,0 21-16,21-20 0,-21-1 16,0 21-16,0-21 0,-1 0 0,22 1 15,-21-22-15,21 21 0,0 0 0,0 0 31,21-21-31</inkml:trace>
  <inkml:trace contextRef="#ctx0" brushRef="#br0" timeOffset="50731.52">22183 14965 0,'0'0'0,"-22"0"31,44 0-31,-1 0 0,0 0 16,64 0-16,-43 0 0,21 0 16,1 0-16,-22 0 0,22 0 15,-1 0-15,1 0 0,-22 0 0,22 0 16,-22 0-16,-21 0 0,21 0 0,-20 0 15,-1 0-15,-42 0 32,-22 0-32,22 0 0,-21 0 0,-1 0 15,1 0-15,0 0 0,-1 21 16,-20-21-16,21 21 0,-22-21 16,1 21-16,20-21 0,-20 22 0,20-1 0,1 0 15,-21 0-15,41 0 0,-20-21 16,21 21-16,0-21 0,0 22 15,42-22 1,0 0-16,0 0 0,21 0 0,1 0 16,-1 0-16,22 0 0,-1 0 15,1 0-15,-1 0 0,1 0 0,-1 0 16,1-22-16,-22 22 0,21 0 0,-20 0 16,-1 0-16,0 0 0,-20 0 15,-1 0-15,0 0 0,-42 0 31,0 0-31,-22 0 0,1 0 16,21 0-16,-22 0 0,-20 0 0,21 0 16,-1 22-16,-20-1 0,20-21 0</inkml:trace>
  <inkml:trace contextRef="#ctx0" brushRef="#br0" timeOffset="50911.61">22140 15325 0,'-21'21'0,"42"-21"31,0 0-31,1 0 0,-1 0 0,21 0 0,0 0 16,1 0-16,20 0 0,-20-21 16,20 21-16,1 0 0,-1-21 0,1 21 15,-22-22-15,0 22 0,1 0 16,-1 0-16,-21 0 0,0 0 0</inkml:trace>
  <inkml:trace contextRef="#ctx0" brushRef="#br0" timeOffset="51380.82">22542 15939 0,'-21'0'16,"42"0"-16,-63 21 0,42 0 15,21-21 1,0 0-16,22 0 0,-22 0 16,0 0-16,0 0 0,22 0 0,-22 0 15,0 0-15,0 0 0,0 0 0,-21 21 32,-21 0-17,0-21-15,0 21 0,0 1 0,21-1 16,-22-21-16,-20 21 15,21 0-15,21 0 0,-21-21 0,0 21 16,21 1-16,-22-1 0,22 0 0,0 0 16,0 0-16,0 0 0,0 1 0,0-1 15,22 21-15,-1-21 0,0 0 16,0 22-16,21-22 0,-20 0 0,-1 0 16,0 0-16,0 1 0,-21-1 0,0 0 15,0 0-15,0 0 0,-21 0 16,0 1-16,0-22 0,-1 0 15,-20 21-15,0-21 0,-1 0 0,22 21 16,-21-21-16,0 0 0,-1 0 0,1 0 16,0 0-16,-1 0 0,22 0 15,0-21-15,0 21 0,0-21 16,-1-1-16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1:49:09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1947 0,'0'0'0,"0"-21"0,0-21 0,0 21 0,0 0 15,0-22-15,0 22 0,0-21 16,0-1-16,21 22 0,-21-21 0,21 21 15,-21-22-15,0 22 0,21 0 16,-21 0-16,0 0 0,0 0 16,0 42-1,0 0-15,0 21 16,0 1-16,0-1 0,-21 21 16,21 1-16,-21-1 0,21 1 0,-21-22 15,21 22-15,0-1 0,-22-20 16,1-1-16,21 0 0,-21 22 0,21-22 15,-21-21-15,21 22 0,-21-1 16,21-21-16,0 21 0,0-20 16,0-1-16,0 0 0,0-42 31,0 0-31,0-1 0,21 1 16,-21 0-16,21-21 0,0 21 15,0-22-15,1 1 0,-22 0 0,21-1 16,0 1-16,-21 0 0,0-22 15,0 22-15,0-22 0,0 22 0,0-22 16,0 22-16,0-21 0,0 20 16,0 22-16,0-21 0,0 21 15,-21 21-15,0 0 0,-1 0 16,1 0-16,0 21 0,0 21 16,0-21-16,0 43 0,-22-22 0,22 22 15,-21-22-15,21 21 0,-22-20 16,1 20-16,0-20 0,-1-1 0,1 0 15,0 1-15,20-1 0,-20 0 16,21-21-16,-21 22 0,42-22 0,-22-21 16,22 21-16,-21-21 0,21-21 15,0 0 1,0 0 0,21-1-16,1-20 0,-22 21 0,21 0 15,0 0-15,0-22 0,0 22 0,0 0 16,1 0-16,-1 0 0,0-1 15,21 22-15,-21 0 0,22 0 0,-1 0 16,0 0-16,1 22 0,-1-1 16,0 0-16,1-21 0,-1 21 0,0 0 15,1 0-15,-1 1 0,-21-1 16,22 0-16,-22-21 0,21 21 0,-21 0 16,0-21-16,1 0 0,-1 0 15,0 0-15,0 0 0,0 0 0,0 0 16,1 0-16,-1 0 15</inkml:trace>
  <inkml:trace contextRef="#ctx0" brushRef="#br0" timeOffset="187.89">5609 2074 0,'-21'0'46,"21"-21"1,21 0-47,0 0 16</inkml:trace>
  <inkml:trace contextRef="#ctx0" brushRef="#br0" timeOffset="628.54">7493 1482 0,'-21'-21'0,"0"-64"16,21 64-1,-22 0-15,22-1 0,-21 22 16,0 0 0,21 22-1,-21-1-15,21 21 0,0 0 0,0 1 16,0-1-16,-21 22 15,21-1-15,0 1 0,0-1 0,0 1 16,0-1-16,0 1 0,0-22 16,0 0-16,0 1 0,0-1 0,0-21 15,0 21-15,0-20 0,21-1 16,0-21-16,-21 21 0,21-21 0,22 0 16,-22 0-16,0 0 0,0 0 0,21 0 15,-20 0-15,20-21 0,-21 0 16,21-1-16,-20 1 0,-1 21 0,21-21 15</inkml:trace>
  <inkml:trace contextRef="#ctx0" brushRef="#br0" timeOffset="835.43">7175 1947 0,'0'0'16,"22"0"-1,-1-21 1,21 21-16,-21-21 0,0 21 0,22-21 16,-1 0-16,0 21 0,1-21 15,20-1-15,-20 1 0,20 21 0,-21-21 16,22 0-16,-22 0 0,1 0 16,20 21-16</inkml:trace>
  <inkml:trace contextRef="#ctx0" brushRef="#br0" timeOffset="1251.46">8128 1757 0,'-21'0'16,"21"-21"-16,0 0 15,0-1-15,0 1 0,0 0 16,21 0-16,0 21 0,0-21 15,0 21-15,1 0 0,-1-21 16,0 21-16,0 0 0,0 0 0,0 21 16,22 0-16,-22 0 0,0 21 15,21 1-15,-20-22 0,20 21 0,-21 1 16,0-1-16,0 0 0,-21-21 16,0 22-16,0-1 0,0-21 0,0 0 15,0 1-15,0-1 0,0 0 0,-21 0 16,0-21-1,21-21 1,0 0 0,0 0-16,0-1 0,0 1 0,0 0 15,0 0-15,0-21 0,21 20 16,-21-20-16,21 21 0,1-21 16,-22 20-16,0-20 0,21 0 0,0 21 15,0-1-15,0-20 0,0 21 16,1 0-16,-1 0 0,0-1 0,21 22 15</inkml:trace>
  <inkml:trace contextRef="#ctx0" brushRef="#br0" timeOffset="1929.07">9165 1566 0,'0'0'0,"0"22"0,0-1 15,0 21-15,-21-21 0,0 22 16,0-22-16,-1 21 0,1-21 0,21 22 15,-21-1-15,21-21 0,-21 21 16,21-20-16,0-1 0,0 0 0,0 21 16,0-21-16,0 1 0,0-1 15,0 0-15,21-21 0,21 0 16,-20 0-16,-1 0 0,21 0 0,0 0 16,1 0-16,-1-21 0,0 21 15,-20-21-15,20-1 0,0 1 0,1 0 16,-22 0-16,0 0 0,21 0 15,-21-1-15,-21-20 0,22 21 0,-22 0 16,0-22-16,21 22 0,-21 0 16,0 0-16,0 0 0,0 0 15,0-1-15,-21 22 32,21 22-32,-22-1 0,22 21 15,0-21-15,0 0 0,0 22 0,0-1 16,0 0-16,0 1 0,0-1 15,0 0-15,0 1 0,0-1 0,0 22 16,0-22-16,0 21 16,0 1-16,0 21 0,0-22 0,-21 22 15,21-22-15,-21 22 0,21-22 0,0 22 0,0-21 16,0 20-16,-21 1 16,21 0-16,0-1 0,0-20 0,0 20 15,0-20-15,0-1 0,0 1 0,0-1 16,0 1-16,0-22 0,21 22 15,-21-22-15,0 0 0,0 1 0,0-1 16,0-21-16,0 0 0,0 1 0,0-1 16,-21-21-1,0 0-15,0-21 16,21-1-16,-22 1 0,1 0 16,0-21-16,0 21 0,0-22 0,0 1 15,-1-22-15,1 22 0,-21-21 16,21-1-16,0 1 0,-1-22 0,1 21 15,0-20-15,21-1 0,0 22 0,0-22 16,0 21-16,0 1 0,21 21 16,0-22-16,22 1 0,-22-1 0,21 22 15,1-22-15</inkml:trace>
  <inkml:trace contextRef="#ctx0" brushRef="#br0" timeOffset="2467.76">10647 1693 0,'0'0'16,"-21"0"-16,-1 0 0,1 0 16,0 0-16,-21 0 0,21 0 0,-22 0 15,22 0-15,-21 0 0,21 0 16,-22 0-16,22 0 0,21 22 0,-21-22 15,0 0-15,21 21 0,0 0 16,0 0-16,21 0 16,0-21-16,0 21 15,0-21-15,22 22 0,-22-1 16,0 0-16,0 0 0,0 0 0,-21 0 16,0 1-16,0-1 0,0 0 15,0 0-15,0 0 0,0 0 0,-21 1 16,0-1-16,-21 0 0,21 0 0,-22-21 15,22 21-15,-21-21 0,21 0 16,-22 21-16,22-21 0,42 0 31,22 0-15,-22 0-16,0 0 0,21 0 0,-21 0 16,1 0-16,20 0 15,-21 22-15,0-1 0,-21 0 0,21-21 16,-21 42-16,0-21 0,0 1 0,0 20 15,0-21-15,0 21 0,-21-20 16,0 20-16,0-21 0,0 21 0,0-20 16,-1-1-16,1 0 0,0 0 15,0 0-15,21 0 0,0 1 0,0-1 16,-21 0-16,21 0 0,21 0 16</inkml:trace>
  <inkml:trace contextRef="#ctx0" brushRef="#br0" timeOffset="2811.56">9927 3302 0,'64'0'15,"-22"0"1,0 0-16,1 0 0,-1 0 16,21 0-16,1 0 0,-1 0 0,1-21 15,-1 21-15,1 0 0,21-21 16,-22 21-16,22 0 0,-22-21 0,1 21 15,-1 0-15,-20 0 0,20 0 0,-42 0 16,0 0-16,1 0 0,-44 0 16,1 0-1,0 0-15,-21 21 0,-1-21 0</inkml:trace>
  <inkml:trace contextRef="#ctx0" brushRef="#br0" timeOffset="3071.42">9715 3683 0,'0'0'0,"0"21"0,43-21 31,-22 0-31,42 0 0,-20 0 16,20 0-16,22 0 0,0 0 0,-22 0 15,22 0-15,-1 0 0,1 0 16,0-21-16,-22 21 0,22 0 0,-22 0 15,1-21-15,-1 21 0,-20 0 16,-1 0-16,0 0 0,-20 0 16,20 0-16,-21 0 15,-21-21-15,-21 21 16</inkml:trace>
  <inkml:trace contextRef="#ctx0" brushRef="#br0" timeOffset="3354.8">9927 3937 0,'0'0'0,"-42"0"0,21 0 0,-1 21 0,1-21 16,21 21-16,21-21 16,1 0-16,20 0 0,0 0 15,1 0-15,20 0 0,1 0 0,-1 0 16,1-21-16,-1 21 0,1 0 15,-1 0-15,1-21 0,-1 21 0,1-21 16,-1 21-16,-21 0 0,22 0 0,-22-21 16,1 21-16,-1 0 0,-21 0 15,21 0-15,-20 0 0,-22-21 0,21 21 16,-42 0 15</inkml:trace>
  <inkml:trace contextRef="#ctx0" brushRef="#br0" timeOffset="3840.04">10541 4720 0,'-21'0'0,"42"0"0,-42 21 0,42-21 31,0 0-15,0 0-16,0 0 0,1 0 15,-1 0-15,0-21 0,21 21 0,-21 0 16,1 0-16,-1 0 16,-21 21-1,-21-21-15,-1 22 0,1-1 16,0 0-16,0 0 0,0 0 0,0 0 15,-1 1-15,1-1 0,0 21 0,21-21 16,0 0-16,-21 1 16,21-1-16,0 0 0,0 0 0,0 0 15,0 0-15,21 1 0,0-22 0,0 21 16,1 0-16,-1 0 0,21 0 16,-21 0-16,22 1 0,-22-1 0,0 21 15,0-21-15,0-21 0,-21 21 0,0 1 16,0-1-16,0 0 0,-21 0 15,0 0-15,0 0 16,0-21-16,-22 22 0,22-22 0,0 21 16,0-21-16,-22 21 0,22-21 0,0 21 15,0 0-15,0-21 0,0 21 0,-1-21 16,1 22-16,0-22 16,0 21-16,0-21 0</inkml:trace>
  <inkml:trace contextRef="#ctx0" brushRef="#br0" timeOffset="4431.78">7535 7006 0,'0'0'0,"0"-21"0,0 0 15,-21 21-15,0-21 0,0 21 0,-22 0 16,22 0-16,-21 0 0,0 0 0,-1 21 16,22 0-16,-21 0 0,-1 22 15,1-1-15,0 0 0,-1 22 0,22-1 16,0 1-16,0-22 0,0 22 0,21-1 16,0 1-16,0-22 15,0 0-15,21 1 0,0-1 0,0 0 16,0 1-16,1-22 0,-1 0 0,21 0 15,-21-21-15,22 0 0,-22 0 16,21 0-16,0 0 0,1 0 0,20 0 16,-20-21-16,-1 0 0,21 0 0,-20-1 15,20 1-15,1-21 0</inkml:trace>
  <inkml:trace contextRef="#ctx0" brushRef="#br0" timeOffset="5062.96">8022 7451 0,'0'0'0,"0"-21"16,0-1-16,-21 1 0,0 0 0,0 0 15,-1 0-15,1 21 0,0 0 16,-21 0-16,21 0 0,-1 0 0,1 21 16,0 0-16,-21 0 0,21 22 15,-1-22-15,1 21 0,0 0 0,21 1 16,0-1-16,-21 0 0,21-20 0,0 20 16,0-21-16,0 21 0,0-20 15,21-1-15,0 0 0,0-21 16,22 0-16,-22 0 0,42 0 15,-20-21-15,-22 21 0,21-21 16,-21-1-16,22 1 0,-22 0 16,0 0-16,0-21 0,0 20 0,1-20 15,-22 21-15,0-21 0,0-1 0,0 1 16,0 21-16,0-22 0,0 22 16,0 0-16,0 0 0,0 42 31,0 0-31,0 0 0,0 1 15,0 20-15,0-21 0,0 21 0,0-20 16,0 20-16,0 0 0,0-21 0,0 22 16,0-22-16,0 0 0,0 0 15,0 0-15,21 1 0,0-22 16,0 0-16,0 0 16,0 0-16,1 0 0,-1 0 15,0-22-15,0 1 0,0 21 0,0-21 16,1-21-16,-1 21 0,0-22 0,0 22 15,0-21-15,-21-22 0,21 22 0,1-22 16,-1 1-16,0-1 0,-21-20 16,21 20-16,0 22 0,-21-22 0,0 22 15,0 21-15,0-21 0,21 42 16,-21 21 0,0 21-16,0-21 0,-21 22 0,21 20 15,-21-21-15,0 22 0,0-1 16,21-20-16,0 20 0,-21-20 15,21-1-15,0 0 0,0 1 0,0-1 16,0-21-16,0 0 0,0 0 16,21 1-16,0-1 0,0-21 15,0 0-15,0 0 0,1 0 16</inkml:trace>
  <inkml:trace contextRef="#ctx0" brushRef="#br0" timeOffset="5247.85">8445 7345 0,'0'-21'31,"22"21"-31,-1 0 0,-21-21 16,21 21-16,0 0 0,21-22 0,-20 22 15,20-21-15,0 0 0,1 21 0,-1-21 16,0 0-16,1 21 0</inkml:trace>
  <inkml:trace contextRef="#ctx0" brushRef="#br0" timeOffset="5478.74">9229 7112 0,'0'0'0,"-22"0"0,1 0 16,0 21-16,21 0 0,-21 1 15,0 20-15,-22-21 0,22 21 0,0 1 16,0-1-16,0 0 0,0 1 15,21-1-15,-22 0 0,22-20 0,0 20 16,0-21-16,0 0 0,0 0 0,0 1 16,22-1-16,-1-21 0,0 0 15,0 0-15,21 0 0,-20 0 0,20 0 16,-21 0-16,21 0 0,1-21 0,-22-1 16,21 1-16,-21 0 0,1 0 15,20-21-15,-21 20 0</inkml:trace>
  <inkml:trace contextRef="#ctx0" brushRef="#br0" timeOffset="5911.49">9546 6900 0,'0'-42'0,"0"84"0,0-105 15,0 42-15,0 0 0,0 42 16,-21 0 0,21 0-16,-21 21 0,21-20 0,0 20 15,0 0-15,0 22 0,0-22 0,0 22 16,0-1-16,0-21 0,0 22 15,0-22-15,0 1 0,-21-1 0,21 0 16,0 1-16,0-22 0,-22 0 0,22 0 16,0 0-16,0 0 0,0 1 0,0-44 47,0 1-47,0 0 15,0 0-15,22-21 0,-1 20 0,0 1 16,0-21-16,0 0 0,0-1 15,1 1-15,20 0 0,-21-1 0,21 22 16,1-21-16,-1 21 0,0-1 0,1 22 16,-1 0-16,0 0 0,-20 0 15,20 22-15,-21-1 0,0 0 0,0 21 16,-21-21-16,0 22 0,0-1 16,0-21-16,0 22 0,-21-22 15,21 21-15,-42-21 0,21 0 0,0 1 16,-1-1-16,1 0 0,0 0 0,0-21 15,21 21-15,21-42 32</inkml:trace>
  <inkml:trace contextRef="#ctx0" brushRef="#br0" timeOffset="6431.19">10943 6773 0,'0'0'0,"-21"-21"16,0 21 0,0 0-16,-22 0 0,1 0 0,0 21 15,-1 1-15,1-1 0,0 0 16,-1 0-16,1-21 0,21 21 0,-22 0 16,22 1-16,21-1 0,21 0 31,1-21-31,20 0 15,-21 0-15,0 0 0,22 0 0,-22 21 16,21-21-16,-21 21 0,0 0 0,1-21 16,-1 22-16,-21-1 15,0 0-15,0 0 0,0 0 0,0 0 16,-21 1-16,-22-22 0,22 21 0,0 0 16,0 0-16,0 0 0,-22 0 0,22 1 15,0-22-15,0 21 0,0-21 16,-1 0-16,1 21 0,42-42 31,1 21-15,-1 0-16,0 0 0,0 0 15,0 21 1,-21 0 0,0 0-16,0 0 0,0 1 0,0 20 0,0-21 15,-21 0-15,0 0 0,0 22 16,0-22-16,-1 0 0,1 0 0,0 0 15,21 1-15,0-1 0,0 0 16,0 0-16,21-21 16,0 0-1,1 0-15</inkml:trace>
  <inkml:trace contextRef="#ctx0" brushRef="#br0" timeOffset="6728.03">10456 8065 0,'0'0'16,"-42"21"-16,21 0 0,0-21 0,-1 0 15,44 0 1,-1 0-16,0 0 0,0 0 15,21 0-15,1 0 0,-1 0 16,0 0-16,22-21 0,-1 21 16,1 0-16,-22-21 0,22 21 0,-1 0 15,-20 0-15,20 0 0,-21 0 0,-20 0 16,20 0-16,-21 0 0,-63 0 31,21 0-31</inkml:trace>
  <inkml:trace contextRef="#ctx0" brushRef="#br0" timeOffset="6945.9">10245 8340 0,'-43'0'0,"86"0"0,-107 21 0,43-21 16,42 0 0,21 0-16,-20 0 15,20 0-15,0 0 0,1 0 0,20 0 16,1 0-16,-1 0 0,1 0 0,20 0 15,-20 0-15,20 0 0,1 0 16,-21-21-16,20 21 0,-41 0 0,20 0 16,-21 0-16,-20 0 0,-1 0 0,0-21 15,-42 21 1</inkml:trace>
  <inkml:trace contextRef="#ctx0" brushRef="#br0" timeOffset="7170.77">10266 8594 0,'0'0'0,"-21"21"0,42-21 15,0 0 1,21 0-16,1 0 0,-1 0 0,0 0 16,1 0-16,-1 0 0,21 0 15,-20 0-15,20-21 0,-20 21 0,20 0 16,-21 0-16,22 0 0,-22 0 0,1 0 15,-1 0-15,-21 0 0,0 0 0,0 0 16</inkml:trace>
  <inkml:trace contextRef="#ctx0" brushRef="#br0" timeOffset="7672.48">10202 9144 0,'0'0'16,"-42"21"-16,21-21 0,0 0 0,42 0 31,0 0-15,0 0-16,0 0 0,22 0 0,-22 0 15,0 0-15,21 0 0,-21 0 0,1 0 16,-1 0-16,0 0 0,0 0 16,0 0-16,0 0 0,1 0 0,-22 21 31,-22-21-31,1 22 0,0-1 16,-21-21-16,21 21 0,-1 0 15,-20 0-15,21 0 0,0 1 0,0-1 16,21 0-16,0 21 0,-22-21 0,22 1 15,0-1-15,0 0 0,0 0 16,0 0-16,22 0 0,-22 1 0,21-22 16,0 21-16,0-21 0,21 0 15,-20 21-15,20-21 0,-21 0 0,0 21 16,0-21-16,1 21 0,-1-21 0,-21 21 16,0 1-16,0-1 0,0 0 15,-21 0-15,-1 0 0,1 0 0,0 1 16,-21-1-16,-1 0 0,1 0 15,0 0-15,-1 0 0,1-21 0,21 22 16,-21-22-16,20 0 0,1 0 16,0 0-16,0 0 0</inkml:trace>
  <inkml:trace contextRef="#ctx0" brushRef="#br0" timeOffset="8747.71">7133 11938 0,'-21'0'0,"42"0"0,-63 21 16,21-21-16,42 0 47,0 0-47,21-21 0,-21 0 16,1 0-16,20 0 0,-21-1 0,21-20 15,-20 21-15,-1 0 0,21-22 0,-21 22 16,0 0-16,1-21 0,-22-1 15,21 22-15,-21-21 0,0 21 0,0-22 16,0 22-16,0-21 0,0 21 16,0 0-16,-21 21 0,21-22 0,-22 22 15,1 0-15,0 0 0,0 22 16,0-1-16,21 0 0,-21 0 0,-1 21 16,22 1-16,-21 20 0,21 1 0,0-1 15,-21 1-15,21 20 0,-21 1 16,21 0-16,0-1 0,-21 1 0,21 0 15,0-1-15,0 1 0,0 0 0,0-1 16,0-20-16,-21 21 0,21-22 0,0 1 16,0-1-16,0 1 0,0-22 15,0 0-15,0 1 0,0-1 0,21-21 16,0 21-16,-21-20 0,21-1 16,0 0-16,0-21 0,1 21 0,-1-21 15,21 0-15,-21 0 0,22 0 16,-22 0-16,21 0 0,-21-21 0,0 0 15,22 0-15,-22-22 0,21 22 0,-21-21 16,1-1-16,-1 1 0,0 0 0,-21-1 16,0 1-16,0-21 0,0 20 15,0-20-15,-21 20 0,-22 1 0,22 0 16,-21-1-16,0 1 0,-22 0 0,22-1 16,-1 1-16,1 21 0,0 0 15,-1 0-15,22-1 0,-21 22 0,21 0 16,0-21-16,-1 21 15,22-21 1,22 21-16,-1-21 0,0 21 16,0-21-16,21 0 0,-20-1 0,20-20 15,0 21-15,1-21 0,-1-1 0,0 1 16,22 0-16,-22-1 0,0 1 16,-20 21-16,20-22 0,-21 22 15,0-21-15,-21 21 0,0 0 0,0-1 16,0 44-1,0-1-15,0 0 16,0 0-16,0 0 0,0 0 0,-21 22 16,21-22-16,0 0 0,0 21 15,0-20-15,0-1 0,-21 0 0,21 0 16,0-42 15,0 0-31,0 0 16,0-1-16,0 1 0</inkml:trace>
  <inkml:trace contextRef="#ctx0" brushRef="#br0" timeOffset="8919.62">7853 11197 0,'0'0'15,"0"21"16,0 1-31,0-1 16,0 0-16,0 0 0,21 0 16,0-21-16,0 21 0</inkml:trace>
  <inkml:trace contextRef="#ctx0" brushRef="#br0" timeOffset="9327.39">8191 11621 0,'0'0'16,"0"21"-16,0 0 0,0 0 0,0 0 0,0 0 16,-21 22-16,21-22 0,0 0 0,0 0 15,-21 0-15,21 22 0,-21-22 0,21 0 16,0 0-16,0 22 0,0-22 16,-21 0-16,21 0 0,-21 0 0,21 0 15,-22 1-15,22-1 16,0-42-1,0-1 1,0 1-16,0 0 0,22-21 0,-22 21 16,21-22-16,0 22 0,0-21 0,21-1 15,-20 22-15,-1-21 16,21 21-16,-21 0 0,22-1 0,-22 22 16,21 0-16,0 0 0,-20 0 0,20 0 15,0 0-15,-21 22 0,22-1 0,-22 0 16,0 0-16,-21 0 0,0 0 15,0 22-15,0-22 0,0 0 0,0 21 16,0-20-16,0-1 0,0 0 0,0 0 16,0 0-16,-21 0 0,0 1 15</inkml:trace>
  <inkml:trace contextRef="#ctx0" brushRef="#br0" timeOffset="9911.67">9313 11917 0,'0'-21'0,"0"42"0,0-63 0,0 20 16,0 1-16,0 0 0,0 0 0,0-21 16,0 20-16,0 1 0,-21 0 15,21 0-15,-21 0 0,0 21 0,0-21 16,-1 21-16,1 0 0,0 0 0,0 0 16,0 0-16,-22 0 0,22 0 15,0 21-15,0 0 0,0 0 16,0 21-16,-1-20 0,1-1 0,0 21 0,0 0 15,21-20-15,-21 20 0,21 0 0,0-21 16,0 22-16,0-22 0,0 0 16,0 0-16,0 0 0,21 1 15,0-22-15,0 0 0,0 0 16,1 0-16,-1 0 0,0-22 0,0 22 16,0-21-16,0 0 0,22 0 15,-22 0-15,0 0 0,0-22 0,0 22 16,-21-21-16,22 21 0,-22-1 0,21-20 15,-21 21-15,0-21 0,0 20 0,0 1 16,0 0-16,0 0 0,0 42 31,0 0-31,0 0 0,0 1 16,0 20-16,0-21 0,0 21 16,0 1-16,21-22 0,-21 21 15,21-21-15,-21 22 0,21-22 0,-21 0 16,0 0-16,0 0 0,21 1 0,1-1 15,-1-21-15,0 0 16,0-21-16,-21-1 0,21 1 16,0 0-16</inkml:trace>
  <inkml:trace contextRef="#ctx0" brushRef="#br0" timeOffset="10167.16">9652 11240 0,'0'-22'0,"0"44"0,0-86 0,0 85 31,0 0-31,-21 1 16,21 20-16,0 0 0,0 1 0,-21-1 15,21 0-15,-22 22 0,22-22 0,0 0 16,0 22-16,0-22 0,0 1 16,0-1-16,0 0 0,0 1 0,0-22 15,0 21-15,0 0 0,0-20 0,0-1 16,0 0-16,0 0 0,0 0 0,22-21 15,-1 0 1,0 0-16,0-21 16,0 0-16,0 0 0,1 0 0</inkml:trace>
  <inkml:trace contextRef="#ctx0" brushRef="#br0" timeOffset="11015.31">10033 11324 0,'0'-42'0,"-21"0"31,0 63-31,-1 0 16,22 21-16,-21-21 0,21 22 0,0-1 15,0 0-15,0 1 0,-21-1 16,21 22-16,0-22 0,0 0 16,0 1-16,0-22 0,0 21 0,0 0 15,0-20-15,0-1 0,0 21 0,0-21 16,21 0-16,0-21 15,1 0-15,-1 0 16,0 0-16,0-21 0,0 0 0,0 21 16,1-21-16,-1 0 0,0 0 0,0-1 15,0-20-15,0 21 0,-21 0 16,0 0-16,0-1 0,22 1 0,-22 0 16,0 42 15,0 0-31,0 1 0,0-1 15,0 0-15,0 0 0,0 21 16,0-20-16,0-1 0,0 0 0,0 0 16,0 0-16,21-21 0,0 21 0,0-21 15,0 0-15,22 0 16,-22 0-16,0 0 0,0-21 0,0 0 16,22 0-16,-22 0 0,0 21 0,0-21 15,0-1-15,0 1 0,1-21 16,-22 21-16,0 0 0,0-1 0,0 1 15,0 0-15,0-21 0,0 21 0,0-1 16,0 1-16,0 0 0,0 42 31,0 0-15,0 1-16,0-1 0,0 21 0,0-21 16,0 22-16,0-1 0,-22 0 0,22 1 15,0 20-15,0-21 0,0 22 16,0 21-16,0-22 0,0 1 0,0-1 15,22 1-15,-1-1 0,0 22 0,-21-22 16,0 1-16,21 20 0,0-20 0,-21-1 16,0 1-16,21-1 0,-21 1 15,22-1-15,-22-20 0,21 20 0,-21-20 16,0-1-16,0 0 0,0 1 16,0-22-16,0 0 0,0 21 0,-43-21 0,22 1 15,0-22-15,0 21 0,0-21 16,0 0-16,-1 0 0,1 0 15,0 0-15,0-21 0,0 21 0,0-22 16,-1-20-16,1 21 0,0-21 0,-21-1 16,21 1-16,21 0 0,-22-22 0,22 1 15,0-22-15,0 21 0,0-20 16,0-1-16,0 22 0,22-22 0,-22 21 16,21-20-16,21 20 0,-21 1 0,0-1 15,22 1-15,-22 20 0,21-20 16,1 21-16,-22-22 0,21 22 0,0-1 15,1-20-15,-1 21 0,0-1 16</inkml:trace>
  <inkml:trace contextRef="#ctx0" brushRef="#br0" timeOffset="11525.01">11599 11240 0,'0'0'15,"0"-22"-15,0 1 0,-21 21 0,0 0 16,0 0-16,0 0 0,-1 0 16,1 0-16,0 0 0,0 21 15,0 1-15,-22-1 0,22 0 0,0 0 16,0 21-16,21-20 0,-21-1 0,21 0 16,-21 0-16,21 0 15,0 0-15,21 1 16,0-22-16,0 0 0,0 0 0,22 21 15,-22-21-15,0 21 0,0 0 16,0-21-16,0 21 0,-21 0 0,0 1 16,0-1-16,0 0 0,0 0 0,0 0 15,-21 0-15,0-21 0,0 22 16,0-22-16,0 0 16,-1 21-16,1-21 0,0 0 0,0 0 0,21-21 31,21 21-16,0 0-15,0 0 16,1 0-16,-1 0 0,0 0 16,0 0-16,-21 21 0,0 0 0,0 0 15,0 0-15,0 0 0,0 1 16,0-1-16,0 0 16,0 0-16,-21 0 0,0 0 0,21 1 15,0-1-15,0 0 0,-21 0 0,21 0 16,0 0-16,-22-21 15,22 22 1</inkml:trace>
  <inkml:trace contextRef="#ctx0" brushRef="#br0" timeOffset="11843.83">11155 12531 0,'-21'21'0,"42"-21"47,0 0-47,21 0 0,-21 0 0,22 0 15,-22 0-15,21 0 0,1 0 16,20 0-16,-21 0 0,1 0 0,-1 0 15,22 0-15,-22 0 0,21 0 0,-20 0 16,-1 0-16,22 0 0,-43 0 0,21 0 16,-21 0-16,0 0 0,-42 0 31,0 0-31,0 21 0,-21-21 16,-1 0-16,1 21 0,0-21 15</inkml:trace>
  <inkml:trace contextRef="#ctx0" brushRef="#br0" timeOffset="12091.35">11070 12785 0,'-21'0'0,"42"0"0,-63 0 0,21 21 15,42-21 1,0 0 0,0 0-16,21 0 0,1 0 0,-1 0 15,0 0-15,22 0 0,-22-21 0,22 21 16,-22-21-16,22 21 0,-1-22 15,1 22-15,-1 0 0,-21-21 16,22 21-16,-43 0 0,21 0 0,-20 0 16,-1 0-16,-42 0 31,-1 0-31,1 21 0,-21-21 0,21 0 16,-22 0-16,1 0 0,0 22 0</inkml:trace>
  <inkml:trace contextRef="#ctx0" brushRef="#br0" timeOffset="12303.23">11155 12848 0,'-43'21'16,"86"-42"-16,-107 64 0,22-22 0,21-21 0,21 21 16,21-21-1,21 0-15,-21 0 0,22 0 16,-1 0-16,0 0 0,1 0 0,-1 0 16,0 0-16,22-21 0,-1 21 0,-20 0 15,20 0-15,-20-21 0,20 21 16,-21-22-16,1 22 0,-1 0 0,0 0 15,-20 0-15,-1 0 0,0 0 0,-21 22 16,0-1-16,-21-21 16,0 21-16,-1 0 15,1-21-15</inkml:trace>
  <inkml:trace contextRef="#ctx0" brushRef="#br0" timeOffset="12819.94">11388 13801 0,'-22'21'0,"44"-42"0,-65 63 0,22-42 0,21 21 16,0 0-16,21 1 31,0-22-31,1 0 0,20 0 16,-21 0-16,0 0 0,0 0 0,22 0 15,-22 0-15,0 0 0,0 0 16,-42 21 0,0 0-1,0-21-15,0 21 0,-1 0 0,1 0 16,-21 1-16,21-1 0,0 0 0,-1 0 15,1 0-15,0 0 0,21 1 16,0-1-16,0 0 0,0 0 16,0 0-16,0 22 0,0-22 0,0 0 15,0 0-15,21 0 0,0 0 0,1 22 16,-1-22-16,0 0 0,0 21 0,21-20 16,-20 20-16,-1-21 0,0 21 15,0-20-15,-21-1 0,0 21 0,0-21 16,0 0-16,-21 1 0,0 20 0,0-21 15,-22 0-15,22 0 0,-21 1 0,-1-1 16,22 0-16,-21 0 0,21 0 0,-22 0 16,22 1-16,0-22 0,-21 0 15,21 0-15,-1 0 0,1 0 0,21-22 16</inkml:trace>
  <inkml:trace contextRef="#ctx0" brushRef="#br0" timeOffset="14062.92">15282 1693 0,'43'0'32,"-22"0"-32,0 0 0,0 0 15,0 0-15,22 0 0,-22 0 16,21 0-16,0-21 0,-20 21 0,20 0 15,-21 0-15,0 0 16,0-21-16,1 21 0,-1 0 0,0 0 16,-42 0-1,0 0 1</inkml:trace>
  <inkml:trace contextRef="#ctx0" brushRef="#br0" timeOffset="14527.35">15155 1884 0,'-21'21'0,"42"-42"0,-42 63 0,0-21 0,0 1 16,21-1-16,0 0 16,0 0-16,0-42 46,21 21-30,0-21-16,0 21 16,0 0-16,1-21 0,-1 21 15,0 0-15,0 0 0,21 0 16,-20 0-16,20 0 0,-21 0 16,21 21-16,-20-21 0,20 21 0,-21 0 15,21 0-15,-20 0 0,-1 1 16,0 20-16,-21-21 0,0 0 0,0 0 15,0 1-15,0-1 0,0 0 0,-21 0 16,0 0-16,-1 0 0,-20 1 16,0-1-16,-1-21 0,22 21 0,-21-21 15,0 0-15,-1 0 0,1 0 16,0 0-16,-1 0 0,22 0 0,-21 0 16,21 0-16,-1 0 0,1 0 0,0 0 15,21-21-15,0 0 16,21-1-1,0 22 1,1-21-16,20 21 0,0-21 0</inkml:trace>
  <inkml:trace contextRef="#ctx0" brushRef="#br0" timeOffset="14720.24">16002 2223 0,'-21'0'62,"0"-22"-30,21 1-17</inkml:trace>
  <inkml:trace contextRef="#ctx0" brushRef="#br0" timeOffset="15446.96">17801 1545 0,'0'-21'0,"0"42"0,0-63 15,0 21 1,0 42 31,0 21-47,-21-21 0,21 22 0,-21-1 15,0 22-15,-1-22 0,1 21 16,0-20-16,21 20 0,-21-20 16,0 20-16,0-21 0,-1 1 0,22-22 15,0 21-15,0 1 0,0-22 16,0 0-16,0 0 0,0 0 0,0 0 15,22-21 1,-1 0-16,0 0 16,0 0-16,21 0 0,-20-21 15,-1 21-15,0-21 0,0 0 16,0 0-16,0 21 0</inkml:trace>
  <inkml:trace contextRef="#ctx0" brushRef="#br0" timeOffset="15656.11">17505 2011 0,'21'0'32,"0"0"-32,0 0 15,22 0-15,-22 0 0,0 0 16,21 0-16,-21-21 0,22 21 0,-22 0 15,21 0-15,-21-21 0,1 21 16,-1 0-16,0 0 0,0-22 16</inkml:trace>
  <inkml:trace contextRef="#ctx0" brushRef="#br0" timeOffset="16067.31">18161 1947 0,'0'0'0,"-21"0"16,0 0-16,21-21 16,-22 21-16,22-21 0,0 0 15,0 0-15,22 21 16,-1-21-16,0-1 0,0 22 16,0 0-16,22-21 0,-22 21 0,21 0 15,-21 0-15,22 0 0,-22 0 16,21 21-16,-21 1 0,22-1 0,-1 0 15,-21 21-15,21-21 0,-20 22 16,-1-1-16,0-21 0,-21 22 0,0-22 16,0 21-16,0-21 0,0 0 15,0 22-15,0-22 0,-21 0 16,0 0-16,-1-21 0,1 0 16,0 0-16,21-21 15,0 0-15,0 0 16,0 0-16,0-1 15,0 1-15,0 0 0,21 0 0,0 0 16,1 0-16,-1-1 16,0 1-16,0-21 0,0 21 0,0 0 15,1-22-15,-1 22 0,21 0 0,-21 0 16</inkml:trace>
  <inkml:trace contextRef="#ctx0" brushRef="#br0" timeOffset="16739.93">19156 1926 0,'0'21'0,"-85"106"32,64-105-32,21-1 0,0 0 0,-21 0 0,21 0 15,0 0-15,0 1 0,0-1 16,21-21-1,0 0-15,0 0 0,0 0 16,1 0-16,-1 0 0,21 0 16,-21 0-16,22 0 0,-22-21 0,21-1 15,-21 22-15,22-21 0,-22 0 16,0 0-16,0 0 0,0 0 16,0-1-16,1 1 0,-22-21 0,0 21 15,21 0-15,-21-1 0,21 1 0,-21 0 16,0 42 15,0 0-31,-21 1 0,0-1 16,21 21-16,-22-21 0,1 22 15,21-1-15,-21 0 0,21 1 0,-21-1 16,21 21-16,0 1 0,0 21 16,0-22-16,0 22 0,0-22 0,0 22 15,0-22-15,-21 22 0,21 0 0,0-1 16,-21-20-16,21 21 15,0-1-15,-22 1 0,1 0 0,21-1 16,-21-20-16,0 20 0,0-20 0,0 21 16,-1-22-16,1-21 0,0 22 15,21-22-15,0 1 0,-21-1 0,21-21 16,-21 0-16,21 0 0,-21-21 16,21-21-1,0 0-15,0-21 0,0 21 16,-22-22-16,22 22 0,-21-21 0,21-1 15,-21 1-15,0 0 0,21-1 16,-21-20-16,0 21 0,21-22 0,-22 1 16,1-1-16,21 1 0,0-1 15,0 1-15,0-1 0,0 22 16,0-22-16,21 22 0,1 0 0,-22-1 16,21 1-16,21 0 0,-21-1 15,0 1-15,22 0 0,-22-1 0,21 1 16,1 0-16</inkml:trace>
  <inkml:trace contextRef="#ctx0" brushRef="#br0" timeOffset="17531.5">20659 1630 0,'0'0'0,"0"-21"0,-22 21 16,1-21-16,0 21 16,0 0-16,0 0 0,0 0 15,-1 0-15,1 0 0,-21 0 0,21 21 16,0 0-16,-22-21 0,22 21 16,0 0-16,-21 0 0,20 1 0,1-1 15,0 0-15,0 0 0,21 0 16,-21 0-16,21 1 0,0-1 15,21-21 1,0 0-16,0 0 16,22 21-16,-1-21 15,-21 0-15,21 0 0,1 0 0,-22 0 16,21 21-16,-21-21 0,1 0 16,-1 0-16,-21 21 0,0 0 15,0 1-15,-21-22 0,-1 21 16,-20-21-16,0 21 0,-1-21 15,1 0-15,0 21 0,21-21 0,-22 0 16,22 0-16,0 21 0,0-21 16,42 0 15,0 0-31,0 0 0,0 0 16,1 0-16,-1 0 15,21 0-15,-21 0 0,0 0 0,1 0 16,20 0-16,-21 21 0,0-21 15,-21 22-15,0-1 0,0 0 16,0 0-16,0 0 0,-21 0 16,0 1-16,0-1 0,0 0 15,-22-21-15,22 21 0,0 0 0,-21 0 16,20 1-16,1-1 0,0-21 16,21 21-16,0 0 0,-21-21 0,21 21 15,-21-21-15,21 21 16,21-21 15,0 0-31,0 0 16</inkml:trace>
  <inkml:trace contextRef="#ctx0" brushRef="#br0" timeOffset="17975.28">19960 2942 0,'0'0'0,"-21"0"0,0 0 0,0 0 16,-1 0-16,1 0 0,21-21 16,21 0-1,1 21 1,20 0-16,-21 0 0,21 0 16,1-21-16,20 21 0,-20 0 0,20 0 15,1 0-15,-1 0 0,1 0 16,20 0-16,-20 0 0,20 0 15,-20 0-15,-1 0 0,1 0 0,-22 0 16,22 0-16,-43 0 0,21 0 16,-21 0-16,1 0 0,-1 0 0,-21-21 15,-21 21 1,-1 0 0,1 0-16,-21 0 0,0 0 0,-1 0 15,-20 0-15</inkml:trace>
  <inkml:trace contextRef="#ctx0" brushRef="#br0" timeOffset="18235.59">19833 3133 0,'21'0'15,"0"0"-15,22 0 0,-22 0 0,0 0 16,21 0-16,-20 0 0,20 0 0,-21 0 15,21 0-15,1-21 0,-1 21 16,0-22-16,1 22 0,20 0 16,-20 0-16,20 0 0,-21-21 15,22 21-15,-22 0 0,22 0 0,-22 0 0,0 0 16,1 0-16,-22 0 0,21 0 16,-21 0-16,1 0 0,-1 0 15</inkml:trace>
  <inkml:trace contextRef="#ctx0" brushRef="#br0" timeOffset="18543.43">19854 3387 0,'0'0'15,"0"21"-15,21-21 16,1 0-16,-1 0 0,0 0 16,21 0-16,1 0 0,-22 0 0,42 0 15,-20 0-15,-1 0 0,0 0 0,22 0 16,-1 0-16,-20 0 0,20 0 16,-21 0-16,22 0 0,-22 0 0,1 0 15,-1 0-15,0 0 0,1-21 16,-1 21-16,-21 0 0,0 0 0,0 0 15,1 0-15,-1 0 0,0 0 16,-21 21 0</inkml:trace>
  <inkml:trace contextRef="#ctx0" brushRef="#br0" timeOffset="19143.22">20235 4318 0,'-21'0'16,"42"0"-16,-42-21 15,42 0-15,0 0 16,1 21-16,-1-22 0,0 22 0,0 0 16,21-21-16,-20 21 0,-1 0 15,0 0-15,0 0 0,0 0 0,0 0 16,-21 21 0,0 1-16,-21-1 15,0 0-15,0 0 0,-21 0 16,20 0-16,1 1 0,0-1 15,0 21-15,0-21 0,0 0 0,-1 22 16,1-22-16,21 0 0,-21 0 0,21 22 16,0-22-16,0 0 0,21 0 15,22 0-15,-22 0 0,21-21 16,0 22-16,1-1 0,-1-21 0,0 21 16,-20-21-16,20 0 0,0 21 0,-21-21 15,1 0-15,-1 0 0,-42 0 31,-1 21-31,1-21 16,0 21-16,0 1 16,0-22-16,0 21 0,-1 0 0,1 0 15,0 0-15,0 0 0,0 1 0,0 20 16,-1-21-16,1 0 0,0 22 16,0-22-16,0 0 0,0 0 0,-22 0 15,43 0-15,-21 1 0,0-1 0,0 0 16,0-21-16,21 21 0,-22-21 15</inkml:trace>
  <inkml:trace contextRef="#ctx0" brushRef="#br0" timeOffset="20440">16552 7620 0,'64'0'16,"-43"0"-16,0-21 0,0 21 15,22-21-15,-1 0 0,-21-1 0,21-20 16,1 21-16,-1 0 0,0-22 16,-20 22-16,20-21 0,-21 21 0,0-22 15,0 1-15,1 0 0,-22-1 16,0 1-16,0 21 0,0-21 0,0-1 15,0 22-15,-22-21 0,22 21 0,0-1 16,-21 1-16,0 21 0,0 0 16,0 43-1,0-22-15,-1 21 0,22 0 0,0 22 16,-21-22-16,21 22 16,-21 20-16,0-20 0,21 21 0,0-22 15,-21 22-15,21-22 0,-21 22 0,21 0 16,-22-1-16,22 1 0,0 21 15,0-22-15,0 1 0,0 0 0,0-1 16,0 1-16,0 0 0,0 21 0,0-22 16,0 1-16,0 0 0,0-1 15,0 1-15,0 0 0,0-22 0,0 1 16,0-1-16,0 1 0,0-1 0,0-21 16,0 1-16,0-1 0,0 0 0,0-20 15,0 20-15,0-21 0,22 0 0,-1-21 16,0 0-1,0 0-15,0-21 0,0 21 0,1-42 16,20 21-16,0-22 0,-21 22 0,22-21 16,-1-1-16,-21-20 0,22 21 0,-1-1 15,-21-20-15,0-1 0,0 1 0,1-1 16,-1-20-16,-21-1 0,0 0 16,0 22-16,0-22 0,-21 0 0,-1 1 15,-20 20-15,0-20 0,-1-1 0,-20 21 16,21 1-16,-22 21 15,1-1-15,20 1 0,-20 0 0,-1 20 0,22 1 16,-22 21-16,43-21 0,-21 21 16,21 0-16,0 0 0,21-21 15,0 0-15,21 0 16,0 21-16,0-22 0,0 1 0,22 21 16,-22-21-16,21 0 0,0 0 15,1 0-15,-1-1 0,0 1 0,1 0 16,-1 0-16,0 0 0,1 0 0,-1-1 15,-21 1-15,22-21 0,-22 21 16,0-22-16,-21 22 0,21 0 16,-21 0-16,0 0 15,0 42 17,0 0-32,-21-21 0,21 21 15,0 0-15,-21 1 0,21-1 16,0 0-16,0 0 0,0 0 0,0 0 15,0 1-15,0-1 0,0-42 47,0-1-31</inkml:trace>
  <inkml:trace contextRef="#ctx0" brushRef="#br0" timeOffset="20618.9">17335 7154 0,'0'0'0,"0"22"31,-21-22-15,21 21-16,0 0 0,0 0 15,0 0-15,21-21 16,1 0-16</inkml:trace>
  <inkml:trace contextRef="#ctx0" brushRef="#br0" timeOffset="21059.09">17611 7345 0,'0'21'0,"0"0"16,0 0-16,0 1 0,0-1 0,-43 63 31,43-62-31,0-1 15,0 0-15,-21 0 0,0 0 16,0-21-16,21 21 16,-21-21-16,-1 0 15,1 0 1,21-21-16,0 0 16,0 0-16,0 0 15,21-22-15,-21 22 0,22 0 0,-1-21 16,21 21-16,-21-22 0,0 22 15,22-21-15,-1 21 0,0-1 0,-20 1 16,20 0-16,0 0 0,-21 21 16,22 0-16,-22 0 0,21 0 0,-21 0 15,22 21-15,-22 0 0,0 0 0,0 1 16,0-1-16,-21 21 0,0-21 16,0 0-16,0 22 0,0-22 0,0 0 15,0 21-15,-21-20 0,0-1 0,0 0 16,0 0-16,0-21 15,21 21-15,-22-21 0,1 21 16,21-42 15,21 21-31</inkml:trace>
  <inkml:trace contextRef="#ctx0" brushRef="#br0" timeOffset="21563.03">18690 7281 0,'0'0'0,"0"-21"0,0 0 0,0 0 16,-21 0-16,0 21 0,0-21 0,-22 21 16,22 0-16,0 0 0,-21 0 15,20 0-15,-20 0 0,21 21 0,0 0 16,-22 0-16,22 0 0,0 22 0,0-22 15,0 21-15,0 0 0,21-20 16,0 20-16,-22-21 0,22 21 0,-21-20 16,21-1-16,0 0 0,0 0 0,0 0 15,0 0-15,21-21 0,1 0 16,-1 22-16,0-22 0,0 0 16,21 0-16,-20 0 0,20 0 0,-21-22 15,0 1-15,22 21 0,-22-21 16,0 0-16,0 0 0,0 0 0,0-22 15,1 22-15,-1-21 0,-21-1 0,0 22 16,21-21-16,-21 0 0,0-1 16,21 1-16,-21 21 0,0-22 0,0 22 15,0 42 1,0 1 0,-21-1-16,21 21 0,-21 0 0,21 1 15,-21-22-15,21 21 0,0 1 0,0-22 16,0 21-16,0-21 15,0 22-15,0-22 0,21 0 16,0 0-16,0-21 0,0 0 16,0 0-16,1 0 15,-1 0-15,0-21 0,0 21 0,0-21 16</inkml:trace>
  <inkml:trace contextRef="#ctx0" brushRef="#br0" timeOffset="21830.88">19177 6816 0,'0'0'0,"0"-64"31,-21 64-31,21 21 0,-21 1 16,21-1-16,-22 0 0,1 21 16,21 1-16,0-1 0,0 21 0,-21-20 15,21 20-15,0-20 0,0 20 0,0-21 16,0 1-16,0 20 0,0-20 15,0-22-15,0 21 0,0 0 0,0-20 16,0-1-16,0 0 0,0 0 0,0 0 16,21-21 15,0-21-31,1 0 0,-22 0 16</inkml:trace>
  <inkml:trace contextRef="#ctx0" brushRef="#br0" timeOffset="22111.1">19600 6731 0,'0'0'15,"21"-21"-15,-21 0 0,0 0 0,0 42 32,-21 21-32,0-21 0,21 22 15,-21-1-15,0 0 0,0 22 16,-1-22-16,22 22 0,-21-1 15,0-21-15,21 22 0,0-22 0,0 22 16,-21-22-16,21 0 0,-21-20 16,21 20-16,0-21 0,0 0 0,0 0 15,0 1-15,0-1 0,0 0 0,21-21 32,0 0-32,0 0 15,0-21-15,1 0 0,-1-1 0,21 1 16</inkml:trace>
  <inkml:trace contextRef="#ctx0" brushRef="#br0" timeOffset="22758.96">19897 7091 0,'0'63'16,"-22"-41"-16,22-1 0,0 0 15,0 21-15,0-21 0,-21 22 0,21-22 16,0 0-16,0 0 0,0 0 0,0 1 15,0-1-15,0 0 0,21-21 16,-21 21-16,22-21 0,-1 0 16,0 0-16,0 0 0,0 0 0,0 0 15,22-21-15,-22 0 0,0 21 16,0-21-16,0-1 0,1 1 16,-1 0-16,0-21 0,0 21 0,0-1 15,0-20-15,-21 21 0,0-21 16,22 20-16,-22 1 0,0 0 0,0 42 31,0 0-15,-22 22-16,1-1 0,21 0 0,0 1 15,0-1-15,-21 0 0,21 1 0,0 20 16,-21-20-16,21-1 0,0 0 16,0 22-16,0-22 0,0 22 0,0-1 15,0 1-15,0 20 0,0-20 0,0 20 16,0 1-16,0-21 0,0 20 15,-21 1-15,0 0 0,-1-1 16,1 1-16,0 0 0,21-1 0,-21 1 16,0 0-16,0-22 0,-1 1 0,22-22 15,0 21-15,0-41 0,0 20 0,0-21 16,-21 0-16,21 0 0,-21 1 0,0-22 16,0 0-1,0 0-15,-1-22 0,22 1 16,-21 0-16,0 0 0,0 0 0,0 0 15,0-22-15,-1 1 0,1 0 0,21-1 16,0-20-16,-21 20 16,21-20-16,-21-1 0,21-20 0,0 20 15,0 1-15,0-1 0,0-20 0,0 20 16,0-21-16,0 22 0,0-1 0,21 1 16,0-22-16,0 22 0,1 20 15,-1-20-15,21 21 0,-21-22 0,0 22 16,1-1-16,20 1 0,-21 0 15,21-22-15,-20 22 0</inkml:trace>
  <inkml:trace contextRef="#ctx0" brushRef="#br0" timeOffset="23393.18">21802 6583 0,'0'0'0,"0"-21"0,0 0 15,0-1-15,0 1 0,0 0 16,-22 21-16,1-21 0,0 0 0,-21 21 16,-1 0-16,22 0 0,-42 0 0,20 0 15,1 0-15,0 21 0,-1-21 16,1 21-16,0 0 0,21 0 15,-22 1-15,22-22 0,21 21 16,0 0-16,0 0 0,0 0 16,0 0-16,21-21 15,0 0-15,22 22 0,-22-22 16,21 0-16,1 21 0,-22-21 0,21 21 16,0 0-16,-20 0 0,20-21 15,-21 21-15,-21 1 0,0-1 0,0 0 16,0 0-16,0 0 0,0 0 0,0 1 15,-21-22-15,0 21 0,0 0 16,-1-21-16,1 0 0,-21 0 0,21 21 16,0-21-16,-1 0 0,1 0 15,0 0 1,42 0 15,0 0-15,1 0-16,-22 21 0,21-21 15,-21 21-15,21 1 0,-21-1 0,0 0 16,0 21-16,0-21 0,0 22 16,0-22-16,-21 21 0,0-21 0,-1 1 15,1 20-15,0-21 0,21 0 0,-21 0 16,0 1-16,0-1 16,-1 0-16,22 0 0,-21-21 0,21 21 0,0 0 15,0 1-15,21-22 16,1 21-1,-1-21-15,0 0 0,0 0 0,21 0 16</inkml:trace>
  <inkml:trace contextRef="#ctx0" brushRef="#br0" timeOffset="23708">21103 7980 0,'-21'0'0,"42"0"0,-63 0 16,63 0 0,0 0-16,21 0 0,1 0 15,-1-21-15,0 21 0,22 0 16,-1 0-16,1 0 0,21 0 0,-22-21 15,22 21-15,-22 0 0,22 0 16,-22 0-16,1 0 0,-1 0 16,-20 0-16,-1 0 0,0 0 0,1 0 15,-22 0-15,0 0 0,-42 0 32,0 0-32</inkml:trace>
  <inkml:trace contextRef="#ctx0" brushRef="#br0" timeOffset="23970.85">20913 8255 0,'-22'21'0,"44"-42"0,-22 42 31,42-21-31,-21 0 0,21 0 0,1 0 16,-1 0-16,22 0 0,-1 0 0,1 0 15,-1 0-15,1 0 0,-1 0 16,1 0-16,-1 0 0,1 0 0,-1 0 16,-21 0-16,22 0 0,-22 0 0,1 0 15,-1 0-15,-21 0 0,21 0 16,-20 0-16,-1 0 0,-21 21 31</inkml:trace>
  <inkml:trace contextRef="#ctx0" brushRef="#br0" timeOffset="24271.26">21103 8551 0,'64'22'15,"-22"-22"1,0 0-16,1 0 0,-1 0 0,21 0 16,1 0-16,-1 0 15,-20 0-15,20 0 0,1 0 0,-1 0 16,-20 0-16,-1 0 0,0 0 0,1 0 16,-1 0-16,-21 0 0,21 0 0,-20 0 15,-1 0-15,0 0 0,0 0 16,-42 0 15</inkml:trace>
  <inkml:trace contextRef="#ctx0" brushRef="#br0" timeOffset="24579.08">20913 8911 0,'-22'21'0,"44"-42"0,-65 42 15,43 1-15,0-1 0,21-21 16,1 0-16,-1 0 0,21 0 0,0 0 16,1 0-16,20 0 0,-20 0 0,20 0 15,-21 0-15,22 0 0,-22 0 16,22 0-16,-22 0 0,0 0 15,1 0-15,-1 0 0,0 0 0,1 0 16,-1 0-16,-21 0 0,0 0 0,1 0 16,-1 0-16,0 0 0</inkml:trace>
  <inkml:trace contextRef="#ctx0" brushRef="#br0" timeOffset="25190.93">21548 9779 0,'0'0'0,"-22"21"0,-83 22 31,105-22-31,21-21 16,0 0-16,0 0 15,21 0-15,-20 0 0,20 0 16,0 0-16,1 0 0,-1 0 0,0 0 16,-21 0-16,22 0 0,-1 0 0,-21 0 15,0 0-15,1 0 0,-1 0 16,-21 21-1,0 0-15,-21-21 16,-1 21-16,-20-21 0,21 21 0,0 1 16,-22-22-16,22 21 0,-21 0 0,21 0 15,-22 0-15,22 0 0,-21 1 16,21-1-16,0 21 0,-1-21 0,1 0 16,21 1-16,0 20 0,0-21 0,0 0 15,0 22-15,21-22 0,1 0 0,-1 0 16,21 0-16,-21 22 0,22-22 15,-22 0-15,21 0 0,0-21 16,-20 21-16,-1 0 0,0 1 0,-21-1 16,0 0-16,-21 0 15,0-21-15,-1 21 0,-20-21 0,0 21 16,-1 1-16,1-22 0,0 21 0,-1-21 16,22 21-16,-21 0 0,21-21 15,0 21-15,-22 0 0,43 1 0,-21-22 16,21 21-16,-21 0 0,21 0 0,0 0 15,0 0-15,0 1 16,0-1-16,21 0 0,0 0 0,-21 0 16,0 0-16,21 1 15,1-22-15,-22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2:21:08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2582 0,'-21'0'15,"0"0"1,-1 0 0,1 0-16,0 0 15,42 0 17,0 0-17,22 0-15,20 0 0,1 0 0,20 0 16,1 0-16,0 0 0,21 0 15,21 0-15,21-21 0,21 21 0,-21 0 16,43-21-16,-1 21 16,22 0-16,0 0 0,-1-21 0,22 21 0,-21 0 15,-1 0-15,1 0 16,-21 0-16,-22 0 0,0 0 0,1 0 16,-22 0-16,0 0 0,-21 0 15,0 21-15,-21-21 0,-22 0 0,-20 0 16,-1 21-16,1-21 0,-43 0 0,21 0 15,-20 0-15,-1 0 0,-64 0 47,22 0-47,-21 0 0,-22 0 0,1 0 0,-1 0 16,-20 0-16</inkml:trace>
  <inkml:trace contextRef="#ctx0" brushRef="#br0" timeOffset="459.1">2434 3281 0,'0'0'0,"-296"0"15,253 0 1,22 0-16,-21 0 0,21 0 16,0 0-16,21 21 15,21-21 1,0 21 0,21-21-16,1 0 0,41 0 0,22 0 15,0 0-15,21 0 0,0 0 16,42 0-16,1 0 0,20 0 0,1 0 15,20 0-15,1 0 0,21 0 16,21 0-16,-21 0 0,21 0 0,-22 21 16,1-21-16,0 0 0,-21 22 15,-22-22-15,1 21 0,-22 0 16,0-21-16,-42 21 0,0-21 0,0 21 16,-42 0-16,0-21 0,-22 0 15,-20 22-15,-1-22 0,-21 0 0,0 0 16,-42 0 15,-21 0-31,-1-22 0,-20 22 0</inkml:trace>
  <inkml:trace contextRef="#ctx0" brushRef="#br0" timeOffset="771.93">1757 4318 0,'0'0'0,"-21"0"16,21 21-16,63-21 0,-63 21 15,21 1-15,0-22 16,22 0-16,20 0 0,1 0 16,63 0-16,0 0 0,0 0 0,0 0 15,21 0-15,0 0 0,43-22 0,-43 1 16,21 0-16,0 21 0,22 0 0,-1 0 16,22 0-16,-21 0 0</inkml:trace>
  <inkml:trace contextRef="#ctx0" brushRef="#br0" timeOffset="843.92">6181 4382 0,'21'0'0,"-42"0"0,105 0 15,-41 0-15,20 0 0,1 0 0,-22 0 16,0 0-16,1 0 0,-1 0 16</inkml:trace>
  <inkml:trace contextRef="#ctx0" brushRef="#br0" timeOffset="887.89">6604 4382 0,'-21'0'16,"-22"0"-16,1 0 0,0 0 0,-1-22 16</inkml:trace>
  <inkml:trace contextRef="#ctx0" brushRef="#br0" timeOffset="1339.77">2159 5355 0,'21'0'16,"21"0"-16,1 0 0,41 0 15,1 0-15,0 0 0,21-21 0,21 21 16,-22 0-16,44-21 0,-22 21 15,21-21-15,21 21 0,0-21 16,-20 21-16,41 0 0,-21-22 0,22 22 16,-22 0-16,22-21 0,-22 21 15,0 0-15,1 0 0,-22 0 0,0 0 16,0 0-16,-21 0 0,-21 0 0,0 0 16,0 0-16,-43 0 0,1 0 15,-1 0-15,-20 0 0,-1-21 0,-21 21 16,0 0-16,-42-21 15,0 0 1,-43 0-16,22-1 0,0 1 0,-22 21 16</inkml:trace>
  <inkml:trace contextRef="#ctx0" brushRef="#br0" timeOffset="1763.03">3006 4360 0,'0'0'0,"21"22"47,0-22-47,21 0 0,1 21 16,-1-21-16,0 0 0,22 0 15,20 0-15,22 0 0,0 0 0,0 0 16,21 0-16,0 0 0,21 0 15,0 0-15,22 0 0,-1 0 16,-21 0-16,21 0 0,1 0 0,-22 0 16,21 0-16,-21 0 0,1 0 0,-22 0 15,-22 0-15,22 0 0,-42 21 0,0-21 16,-1 0-16,-41 0 0,-1 0 16</inkml:trace>
  <inkml:trace contextRef="#ctx0" brushRef="#br0" timeOffset="1823.99">6477 4403 0,'0'21'0,"0"-42"0,-21 42 16,0-21-1,-1 0-15,-20 0 0,0 21 0,-1 0 16</inkml:trace>
  <inkml:trace contextRef="#ctx0" brushRef="#br0" timeOffset="2103.83">1672 5948 0,'0'0'0,"-42"0"0</inkml:trace>
  <inkml:trace contextRef="#ctx0" brushRef="#br0" timeOffset="2319.09">1270 6244 0,'21'-42'0,"-42"84"0,42-148 0,-21 85 16,0-21-16,21 21 15,0 21-15,1 0 0,20 0 0,0 0 16,22 0-16,20 0 15,22 21-15,0 0 0,21-21 0,0 21 16,42 0-16,1-21 0,-1 22 16,22-22-16,-1 21 0,1-21 0,-1 21 15,-21-21-15,212 21 0,-211-21 16,-1 21-16,0-21 0,-20 0 0,-1 21 16,0-21-16,-21 0 0,254 85 15,-296-85-15,-1 0 16,-20 0-16,-1 0 0,-20 0 15,-1 0-15,-21-21 0</inkml:trace>
  <inkml:trace contextRef="#ctx0" brushRef="#br0" timeOffset="2408.04">4212 6414 0,'0'0'0,"-21"0"15,-21 21-15,-22 0 0</inkml:trace>
  <inkml:trace contextRef="#ctx0" brushRef="#br0" timeOffset="2747.85">847 7387 0,'0'0'0,"21"21"16,21-21-16,22 0 15,-1 0-15,22 0 0,21 0 0,21 0 16,21 0-16,0 0 0,0 0 16,43 0-16,-1 0 0,1 0 0,-1 0 15,22 0-15,-1 0 0,-20 0 16,21 0-16,-22 0 0,1 0 0,-1 0 15,-21 0-15,22 0 0,-43 0 16,21 0-16,-42 0 0,0 22 0,0-22 16,-42 0-16,21 21 0,-21-21 15,-22 0-15,1 21 0,-22-21 0,-21 0 16</inkml:trace>
  <inkml:trace contextRef="#ctx0" brushRef="#br0" timeOffset="2787.82">5440 7514 0,'-21'21'15,"42"-42"-15,-85 42 0,43-21 0,-64-21 0</inkml:trace>
  <inkml:trace contextRef="#ctx0" brushRef="#br0" timeOffset="3151.86">1037 8742 0,'21'0'0,"127"0"16,-84 0-16,42 0 15,0 0-15,21-21 0,0 21 0,0-21 16,21 21-16,21 0 0,0-22 0,1 1 15,-22 21-15,21 0 0,1-21 16,-1 21-16,-21 0 0,21 0 0,-20-21 16,-1 21-16,-21 0 0,0 0 0,0 0 15,-21-21-15,-1 21 0,1-21 16,-21 21-16,0 0 0,-22-22 0,-21 22 16,1 0-16,20 0 0,-42 22 0</inkml:trace>
  <inkml:trace contextRef="#ctx0" brushRef="#br0" timeOffset="3227.34">3598 8615 0,'0'0'0,"-42"0"0,0 0 0,-43 0 15</inkml:trace>
  <inkml:trace contextRef="#ctx0" brushRef="#br0" timeOffset="3591.13">106 9229 0,'0'0'0,"-64"0"0,64 21 15,0 0-15,0 0 0,0 0 16,21-21-16,22 22 0,-1-1 16,22-21-16,20 21 0,1-21 0,21 0 15,0 0-15,-1 0 0,22 0 16,0 21-16,22-21 0,-1 0 0,21 0 15,0 0-15,1 0 0,20 0 0,-20 0 16,20 0-16,1 0 0,-22 0 16,21 0-16,-20 0 0,20 0 0,-20 0 15,-1 0-15,-21 0 0,0 0 0,-21 21 16,0-21-16,0 0 0,-21 0 16,-21 21-16,-1-21 0,-20 0 15,-1 0-15,-20 22 0,-1-22 0,0 21 16,-20-21-16,-1 0 0,-64 0 15,22 0-15,-21 0 16,-22 21-16,1-21 0,-1 0 0,-20 0 16,-1 0-16</inkml:trace>
  <inkml:trace contextRef="#ctx0" brushRef="#br0" timeOffset="4015.91">317 10456 0,'0'0'0,"-42"22"0,21-1 0,-21 0 0,20 0 15,22 0-15,0 0 16,0 1-16,22-22 0,20 0 15,0 0-15,1 0 0,20 0 16,22 0-16,-1 0 0,1 0 0,0 0 16,21 0-16,-1 0 0,22 0 15,-21-22-15,2794 22 125,-2921 0-125,0 0 0,-22-21 16,1 21-16,-21-21 0,-1 21 0,1 0 16,-1-21-16</inkml:trace>
  <inkml:trace contextRef="#ctx0" brushRef="#br0" timeOffset="4184.8">0 11176 0</inkml:trace>
  <inkml:trace contextRef="#ctx0" brushRef="#br0" timeOffset="4224.77">0 11303 0,'0'21'16</inkml:trace>
  <inkml:trace contextRef="#ctx0" brushRef="#br0" timeOffset="4455.82">0 11430 0,'0'-21'0,"85"21"16,63 0-16,21 0 15,0 0-15,1 0 0,-22-21 0,21 21 16,1-21-16,-22 21 0,21 0 15,-21 0-15,0 0 0,1 0 0,-1 0 16,0 0-16,-21 0 0,0 0 16,0 0-16,0 0 0,-21 0 15,-22 0-15,1 0 0,0 0 0,-22 21 16,1-21-16,-1 0 0,-20 0 0,-1 0 16,0 21-16,-21-21 0,1 0 0,-1 0 15,-42 0 1,-1 0-16,-20 0 15,0 0-15,-1 0 0,-20 21 0,-1-21 16,1 0-16,-22 0 0</inkml:trace>
  <inkml:trace contextRef="#ctx0" brushRef="#br0" timeOffset="4636.72">0 12129 0,'0'0'0</inkml:trace>
  <inkml:trace contextRef="#ctx0" brushRef="#br0" timeOffset="4775.13">0 12213 0,'21'0'31,"106"0"-15,21 0-16,0 0 0,1 0 0,-1 0 16,0 0-16,21 0 0,-21 0 15,22 0-15,-1 0 0,-21 0 0,22 0 16,-1 0-16,21 0 0,-20 0 0,-1 0 16,0 0-16,-20 0 0</inkml:trace>
  <inkml:trace contextRef="#ctx0" brushRef="#br0" timeOffset="4855.09">3979 12256 0,'21'0'0,"-42"0"0,85 0 0,-22 0 0,0 0 15,22 0-15,-1 21 0,1 0 16,-1-21-16,-20 0 0,20 0 0,1 21 16,-22-21-16,0 0 0,1 0 15</inkml:trace>
  <inkml:trace contextRef="#ctx0" brushRef="#br0" timeOffset="4903.06">4847 12340 0,'0'0'0,"-42"0"16,21-21-16,-1 0 0,22 0 0,0 0 15,0-1-15</inkml:trace>
  <inkml:trace contextRef="#ctx0" brushRef="#br0" timeOffset="9847.86">5821 6160 0,'0'-22'0,"21"1"47,-42 21-15,0 0-32,-1 21 0,-41 1 15,63-1-15,-21 0 0,0 0 16,-1 0-16,22 22 0,-21-22 0,21 0 15,-21 21-15,21-21 0,-21 1 16,21 20-16,0-21 0,0 0 0,0 0 16,0 1-16,21-1 0,0-21 0,0 21 15,1 0-15,20-21 0,-21 0 16,21 0-16,-20 0 0,20 0 0,0 0 16,1 0-16,-1 0 0,-21 0 0,21-21 15,1 0-15,-22 0 0,21-1 16,-21 1-16,1 0 0,20-21 15,-21 21-15,-21-22 0,21 22 0,-21-21 16,21-1-16,-21 22 0,0-21 16,0 21-16,0 0 0,0-1 0,0 1 15,0 0-15,-21 0 0,0 21 0,0 0 16,0-21-16,0 21 0,-22 0 16,22 0-16,-21 0 0,-1 0 0,1 21 15,0 0-15,-1 0 0,1 0 0,0 1 16,-1-1-16,1 21 0,0-21 15,21 22-15,-22-1 0,22-21 0,0 21 16,21-20-16,0 20 0,0-21 0,0 21 16,0-20-16,21-1 15,0 21-15,0-42 0,1 21 0,20 0 16,-21-21-16,21 0 0,1 0 0,-22 0 16,21 0-16,1 0 0,-1 0 15,0 0-15,1-21 0,-1 0 0,0 0 16,-21 0-16,22 0 0,-22-22 0,0 22 15,0-21-15,0-1 0,1 1 16,-22 0-16,0 21 0,0-22 0,0 22 16,0-21-16,0 21 0,0-1 0,-22 1 15,1 0-15,0 21 16,0-21-16,0 21 0,-22 0 16,22 0-16,0 21 0,0-21 0,-21 21 15,20 0-15,-20 1 0,0 20 16,21-21-16,-22 21 0,22-20 0,0 20 15,-21 0-15,20-21 0,22 22 0,0-1 16,0-21-16,0 22 0,0-22 16,0 0-16,22 21 0,-1-42 0,0 21 15,21 1-15,-21-22 0,22 0 0,-1 0 16,-21 0-16,22 0 0,-1 0 16,0 0-16,-21-22 0,22 1 0,-22 0 15,0 0-15,0 0 0,0-22 16,1 1-16,-22 0 0,0-1 15,0 22-15,0-21 0,0 0 0,0 20 16,0 1-16,0-21 0,-22 21 0,22 0 16,-21-1-16,0 22 0,0-21 15,0 21-15,-22 0 0,22 0 16,0 0-16,0 0 0,0 21 0,-22 1 16,22-1-16,0 0 0,0 0 15,0 0-15,0 0 0,-1 1 0,1-1 16,0 21-16,21-21 0,0 0 0,0 1 15,0-1-15,0 0 0,0 0 16,21 0-16,0-21 0,1 21 16,-1-21-16,0 0 0,21 0 0,-21 0 15,1 0-15,-1 0 0,21 0 16,-21-21-16,0 0 0,1 0 0,-22 0 16,21 0-16,0-22 0,-21 22 0,0 0 15,0-21-15,0-1 0,0 22 16,0 0-16,0-21 0,0 20 0,-21 22 15,0-21-15,-1 0 0,22 0 0,-21 21 16,0 0-16,0 0 0,0 0 16,0 0-16,-22 0 0,22 0 0,-21 21 15,-1 0-15,22 0 0,-21 1 0,0-1 16,20 21-16,1-21 16,-21 0-16,42 22 0,0-22 0,0 21 15,0-21-15,0 1 0,0 20 0,0-21 16,21-21-16,0 21 0,0 0 15,22-21-15,-1 0 0,-21 0 0,22 0 16,-1 0-16,0 0 0,1 0 0,-22-21 16,21 0-16,0 0 0,-20 0 15,-1 0-15,0-1 0,0 1 0,0-21 16,-21 21-16,0-22 0,0 22 0,0-21 16,0 21-16,0 0 0,0-1 15,-21 1-15,21 0 0,-21 21 0,0 0 16,-22 0-16,22 0 0,0 0 15,-21 0-15,-1 0 0,22 21 16,-21 0-16,0 1 0,20-1 0,-20 0 16,21 0-16,-21 21 0,20-20 15,1 20-15,21-21 0,0 21 0,0-20 16,0-1-16,0 0 0,0 0 0,43 0 16,-22 0-16,0-21 0,0 0 15,0 0-15,0 0 0,22 0 0,-22 0 16,0 0-16,0 0 0,0 0 0,1-21 15,-1 0-15,0 0 0,-21 0 16,21 0-16,-21-1 0,0-20 16,0 21-16,0 0 0,0 0 0,0-1 15,0 1-15,-21 0 0,0 0 16,0 21-16,-1 0 0,1 0 16,0 0-16,0 0 0,0 0 0,0 21 15,-1-21-15,1 21 0,0 22 16,0-22-16,0 0 0,21 0 0,0 21 15,0-20-15,0-1 0,0 0 0,0 0 16,0 0-16,0 0 0,0 1 16,21-22-16,0 0 0,0 0 0,0 0 15,1 0-15,-1 0 0,0 0 16,21 0-16,-21 0 0,1-22 0,-1 1 16,0 0-16,-21 0 0,21 0 15,-21 0-15,0-1 0,21 1 16,-21-21-16,0 21 0,0 0 0,0-1 15,0 1-15,-21 0 0,0 0 0,0 0 16,0 21-16,-1 0 0,1 0 16,0 0-16,0 0 0,0 0 0,-22 0 15,22 21-15,0 0 0,0 0 0,0 0 16,0 22-16,-1-22 0,1 21 16,21-21-16,-21 1 0,21 20 15,0-21-15,0 21 0,0-20 0,0-1 0,21 0 16,0-21-16,1 21 0,-1-21 15,21 0-15,-21 0 0,0 0 16,1 0-16,20 0 0,-21 0 0,0 0 16,22-21-16,-22 0 0,0 0 15,21-1-15,-21 1 0,1-21 0,-22 21 16,0 0-16,21-22 0,-21 1 0,0 21 16,0-22-16,0 22 0,0-21 15,0 21-15,-21 0 0,-1-1 0,1 1 16,0 0-16,0 0 0,0 21 15,-22 0-15,22 0 0,0 0 16,0 21-16,-21-21 0,-1 42 16,22-20-16,-21-1 0,21 21 0,-22-21 0,22 22 15,0-1-15,0 0 16,21 1-16,0-1 0,0 0 0,0-21 16,0 22-16,21-22 0,0 0 0,0 0 15,0 0-15,22-21 0,-1 0 16,-21 0-16,22 0 0,-1 0 0,-21 0 15,21 0-15,-20 0 0,-1 0 0,21-21 16,-21 0-16,0 0 0,1-21 16,-22 20-16,0-20 0,21 21 0,-21-21 15,21-1-15,-21 1 0,0 0 0,0 20 16,0-20-16,0 21 0,0-21 16,0 20-16,0 1 0,-21 21 15,0-21-15,-1 21 0,1 0 16,-21 0-16,0 21 0,-22 0 15,1 22-15,-1-22 0,1 0 0,-1 0 16,22 22-16,-22-22 0,22 21 0,0 0 16,20-20-16,1 20 0,21 0 15,0-21-15,0 22 0,43-22 0,-22 0 16,0 21-16,21-20 0,1-22 16,-1 21-16,0-21 0,1 0 0,-1 0 15,0 0-15,-21 0 0,22 0 16,-1 0-16,-21-21 0,22-1 0,-22 1 15,0 0-15,0 0 0,0-21 16,0 20-16,-21-20 0,0 0 0,22-1 16,-22 1-16,0 0 0,0-1 15,0 1-15,0 0 0,-22 21 0,1-22 16,21 22-16,-42 0 0,21 0 0,0 21 16,-1 0-16,-20 0 0,21 0 15,-21 0-15,-1 0 0,1 0 0,21 21 16,-22 21-16,1-21 0,21 1 15,-21 20-15,20 0 0,1-21 0,0 22 16,21-1-16,0 0 0,0 1 16,0-22-16,0 21 0,21-21 0,-21 22 15,21-22-15,22 0 0,-22 0 16,0-21-16,21 21 0,-20-21 0,20 0 16,0 0-16,-21 0 0,1 0 0,20 0 15,-21-21-15,0 0 0,0 0 16,1 0-16,-22-22 0,0 22 15,0-21-15,0 21 0,0-22 0,0 1 16,0 21-16,0 0 0,0-22 16,0 22-16,-22 21 0,1-21 0,0 0 15,0 21-15,0 0 0,0 0 16,-1 21 0,1 0-16,0 0 0,0 1 0,0 20 15,0-21-15,-1 21 0,22-20 0,0-1 16,0 21-16,0-21 0,0 0 15,0 22-15,22-22 0,-1 0 0,0-21 16,0 21-16,0-21 0,22 0 0,-22 0 16,21 0-16,-21 0 0,0 0 15,1-21-15,-1 21 0,0-21 0,0 0 16,0 0-16,0-1 0,-21 1 0,22-21 16,-22 21-16,0-22 0,0 22 15,0 0-15,0 0 0,0 0 0,0 0 16,-22-1-16,1 22 0,0 0 15,0 0-15,0 0 0,0 0 0,-1 0 16,1 22-16,-21-1 0,21 0 16,21 0-16,-21 0 0,21 0 0,0 22 15,0-22-15,0 0 0,0 0 0,0 0 16,21 1-16,-21-1 16,21-21-16,0 0 0,0 21 0,0-21 15,1 0-15,20 0 0,-21 0 0,0-21 16,0 0-16,1 21 0,-1-22 15,0 1-15,0 0 0,-21 0 0,0 0 16,0 0-16,0-22 0,0 22 16,0 0-16,-21 0 15,0 0-15,0-1 0,-1 1 0,1 0 16,0 21-16,0 0 0,-21 0 0,20 0 16,1 0-16,0 21 0,21 0 15,-21 1-15,21-1 0,-21 0 0,21 21 16,0-21-16,0 1 0,0-1 0,0 21 15,0-21-15,0 0 0,21 1 16,0-22-16,0 21 0,0-21 0,1 21 16,-1-21-16,0 0 0,0 0 15,0 0 1,-21-21-16,0 0 0,21-1 16,-21 1-16,0 0 0,0 0 15,0 0-15,0-22 0,0 22 16,-21-21-16,0 21 0,0 21 0,0 42 15,0-42-15,21-21 0,0 0 0,-22 0 16,1 21-16,0 0 0,0 0 0,0 21 16,0-21-16,21 21 15,-22 0-15,22 0 0,0 0 0,0 1 16,0-1-16,0 0 0,0 0 0,22 0 16,-1 0-16,0 1 15,0-22-15,0 0 0,22 0 0,-22 0 16,0 0-16,21 0 0,-21 0 15,22 0-15,-22-22 0,0 1 16,21 0-16,-20 0 0,-1 0 0,-21 0 16,0-1-16,21 1 0,-21 0 0,0 0 15,0 0-15,0 0 0,0-1 16,-21 1-16,0 0 0,-1 21 0,1 0 16,0 0-16,0 0 0,0 0 0,-22 0 15,22 0-15,0 0 0,0 21 16,0-21-16,0 21 0,-1-21 0,22 22 15,-21-1-15,21 0 16,0 0 0,0 0-1,0 0 95,0-42-17,21 21-46,-42 0 188,0 0-235,0 0 0</inkml:trace>
  <inkml:trace contextRef="#ctx0" brushRef="#br0" timeOffset="16511.77">6625 6265 0,'0'0'0,"-21"0"16,0 0-16,0 0 0,-1 0 15,1 0-15,0 0 0,0 0 16,0 0-16,0 22 31,42-22 0,21 0-31,-21-22 16,43 22-16,-22-21 0,22 0 16,20 21-16,1-21 0,0 0 0,-1 0 15,1-1-15,0 1 0,20-21 16,1 21-16,0-22 0,0 22 0,0-21 16,0 0-16,-22 20 0,1-20 0,-22 21 15,1 0-15,-22 0 0,1-1 16,-22 1-16,0 0 0,-21 0 0,0 0 15,0 0 1,-21 21-16,0 0 16,-1 0-16,1 0 0,0 0 0,0 0 15,-21 0-15,20 21 0,-20-21 16,0 21-16,21 0 0,-22-21 0,1 21 16,0-21-16,20 21 0,-20-21 15,21 0-15,0 22 0,42-22 31,21 0-31,-21-22 16,22 22-16,-22-21 0,21 0 0,1 0 16,-1 21-16,0-21 15,1 0-15,-1-1 0,0 22 0,-21-21 16,22 0-16,-22 21 0,0 0 0,-21 21 31,0 0-31,0 22 0,0-22 16,-21 21-16,0 1 0,0-1 15,-1 0-15,1 1 0,-21-22 0,21 21 16,0 0-16,-1-20 0,1 20 0,0-21 16,21 0-16,0 0 0,0 1 15,-21-22-15,21 21 0</inkml:trace>
  <inkml:trace contextRef="#ctx0" brushRef="#br0" timeOffset="17327.82">8721 4593 0,'0'0'16,"0"-21"-16,0 0 15,0 42 32,0 0-31,0 0-16,-22 22 0,22-22 0,0 21 16,-21 1-16,21 20 0,0-21 0,0 1 15,-21 20-15,21-20 0,-21-1 16,0 0-16,21 1 0,0-1 0,-21 0 15,21-21-15,-22 22 0,22-22 0,-21 0 16,21 0-16,0 0 0,0 1 16,-21-1-16,0-21 47,21-21-32,0-1-15,0 1 16,0 0-1,0 0-15,21 0 0,-21 0 16,21-1-16,0 1 0,-21 0 16,22 0-16,-1 0 0,-21-22 0,21 22 15,0 0-15,0-21 0,0 21 0,1-1 16,-1 1-16,0 0 0,0 0 16,0 0-16,0 0 0,1 21 15,-1 0-15,0 0 0,0 0 0,0 0 16,0 21-16,-21 0 0,22 0 0,-22 0 15,21 0-15,-21 22 0,0-22 16,0 21-16,0-21 0,0 22 16,0-22-16,0 21 0,0-21 0,0 1 15,0-1-15,-21 0 0,21 0 16,-22 0-16,22 0 0,0 1 16,0-44 30,0 1-30,0 0-16</inkml:trace>
  <inkml:trace contextRef="#ctx0" brushRef="#br0" timeOffset="19115.74">9546 4974 0,'0'0'15,"0"-63"1,0 42-16,0-1 0,0 1 16,0 0-16,-21 21 15,0 0-15,0 0 16,-1 0-16,1 0 0,0 0 0,0 21 16,0 0-16,0 22 15,-1-22-15,1 0 0,0 21 16,0-20-16,0 20 0,21-21 0,-21 21 15,21-20-15,-22-1 0,22 21 16,0-21-16,0 0 0,0 1 0,0-1 16,0 0-16,0 0 0,0 0 15,22-21-15,-1 0 0,0 0 16,0 0-16,0 0 0,0 0 16,1 0-16,-1 0 0,0-21 15,0 0-15,0 21 0,0-21 16,1 0-16,-1-22 0,0 22 0,0 0 0,0-21 15,0-1-15,1 1 16,-22 21-16,21-22 0,-21 1 0,21 21 16,-21-21-16,0 20 0,0 1 15,0 0-15,0 42 32,0 0-32,-21 1 0,21 20 15,-21-21-15,21 0 0,-22 22 0,22-22 16,0 21-16,0-21 0,0 0 15,0 22-15,0-22 0,0 0 0,0 0 16,22 0-16,-1-21 16,0 22-16,0-22 15,0 0-15,22 0 0,-22 0 0,0 0 16,21 0-16,-21-22 0,1 22 0,20-21 16,-21 0-16,0 0 0,22 0 15,-22 0-15,0-1 0,0-20 0,-21 0 16,21 21-16,-21-22 0,21 22 15,-21 0-15,0-21 0,0 20 16,0 44 0,-21-1-1,0 21-15,0-21 0,21 22 0,-21-22 16,0 21-16,-1-21 0,1 22 16,21-22-16,-21 0 0,21 0 15,-21 0-15,21 0 0,0 1 0,0-1 16,-21-21-16,42-21 47,0-1-47,0 1 15,0 0-15,1-21 0,-1 21 16,0-1-16,21-20 0,-21 0 0,1 21 16,20-22-16,-21 22 0,21 0 15,-20 0-15,20 0 0,-21-1 0,0 22 16,0 0-16,1 0 15,-22 22-15,21-1 16,-21 0-16,0 21 0,0-21 0,0 1 16,0-1-16,21 21 0,-21-21 15,21 0-15,-21 1 0,21-1 0,0 0 16,-21 0-16,22 0 0,-1-21 16,0 21-16,0-21 0,0 0 0,22 0 15,-22 0-15,0 0 0,21 0 0,-21 0 16,22 0-16,-1 0 0,0-21 15,1 21-15,-22-21 0,21 0 0,1 0 16,-22 0-16,21-22 0,-21 22 16,0-21-16,1-1 0,-1 1 15,-21 0-15,0-1 0,0 1 0,0 21 16,0 0-16,0 0 0,-21-1 0,-1 1 16,1 21-16,0 0 0,0 0 15,0 0-15,-22 0 0,22 0 0,0 43 16,-21-22-16,21 21 0,-1-21 15,1 22-15,-21-1 0,42 0 0,-21 1 16,21-1-16,-21-21 0,21 21 0,0-20 16,0-1-16,0 0 0,0 0 15,0 0-15,0 0 0,21-21 0,0 0 16,0 22-16,0-22 0,0 0 16,1 0-16,-1 0 0,21 0 15,-21-22-15,22 1 0,-22 21 0,21-21 16,0-21-16,-20 21 0,20-1 15,-21-20-15,21 0 0,-20-22 0,-1 22 16,0-22-16,0 22 0,0-21 0,0 20 16,-21 1-16,22 0 0,-22-1 15,0 1-15,21 0 0,-21 20 0,21 1 16,-21 0-16,0 0 0,0 0 16,0 42-1,0 0 1,-21 0-16,0 0 15,21 22-15,-22-22 0,1 21 0,21 1 16,-21-1-16,21 0 0,-21 1 0,21 20 16,0-21-16,0 1 0,0-1 15,0-21-15,0 22 0,0-22 0,0 21 16,21-21-16,-21 0 0,21 1 16,0-22-16,22 21 0,-22-21 0,0 0 15,0 0-15,0 0 0,1 0 0,20 0 16,-21-21-16,0 21 0,0-22 15,1-20-15,-1 21 0,0-21 0,0-1 16,0 1-16,0 0 0,1-22 16,-1 22-16,-21-22 0,21 22 15,0-22-15,0 22 0,-21-21 0,21 20 16,1-20-16,-1 20 0,0 1 16,-21 0-16,21-1 0,0 22 0,-21 0 15,0 0-15,0 42 16,0 0-16,0 22 0,-21-1 15,0 0-15,0 1 0,0-1 0,-22 21 16,22-20-16,0 20 0,0 1 16,0-1-16,-1-20 0,1 20 0,0 1 15,0-22-15,21 0 0,0 1 16,0-1-16,0 0 0,0-21 0,0 22 16,0-22-16,0 0 0,0 0 15,0 0-15,0 1 16,21-22-1,0 0-15,0 0 16,1-22-16,-1 22 16,0-21-16,0 0 0,0 0 0,22 0 15,-22 0-15,0-1 0</inkml:trace>
  <inkml:trace contextRef="#ctx0" brushRef="#br0" timeOffset="19527.5">12213 4974 0,'0'0'0,"-21"0"16,42 0 15,0 0-31,0 0 16,1 0-16,-1-21 0,21 0 15,-21 21-15,0-21 0,1 0 0,-1 21 16,21-22-16,-42 1 0,21 0 15,0 0-15,-21 0 0,22-22 16,-22 22-16,0 0 0,0 0 0,-22 21 16,1 0-1,0 0-15,0 0 0,-21 21 0,20 21 16,-20-20-16,0 20 0,21 0 0,-1 1 16,-20-1-16,21-21 0,21 21 15,0 1-15,0-1 0,0-21 0,0 0 16,0 1-16,0-1 0,21 0 15,0 0-15,22 0 0,-22-21 0,21 21 16,0-21-16,1 0 0,-1 0 0,0 0 16,1 0-16,-1 0 0,0 0 15,1 0-15,-1 0 0,0 0 16,1-21-16,-22 21 0,21-21 0,-21 0 16,1 0-16,-1 0 0,-21-1 0,0 1 15</inkml:trace>
  <inkml:trace contextRef="#ctx0" brushRef="#br0" timeOffset="20349.9">6392 6562 0,'0'0'0,"-42"-64"15,21 64 1,21-21-16,-21 21 0,21 21 31,21 0-31,0-21 16,0 22-16,21-1 0,1 0 16,-1 21-16,22-21 0,-1 1 15,1-1-15,20 0 0,1 21 0,0-21 16,-1 1-16,1-1 0,0 0 15,-1 0-15,-20 0 0,20 0 0,1 1 16,0-1-16,-22-21 0,22 21 0,-22-21 16,-20 0-16,-1 21 0,0-21 15,1 0-15,-22 0 0,0 0 0,0 0 16,-21-21 0,-21 21-16,0-21 15,0 0-15,0 21 0,-1-22 0,1 22 16,0-21-16,0 21 15,0-21-15,0 21 0,21-21 16,0 0 0,21 21-1,0 0-15,0 0 0,21 0 0,-20 0 16,-1 21-16,21 0 0,-21 0 0,0 0 16,-21 1-16,0-1 0,0 0 15,0 0-15,0 0 0,0 0 0,-21 1 16,0-1-16,-21 0 0,-1 0 15,1 21-15,0-20 0,-1-1 16,1-21-16,0 21 0,-1 0 0,22-21 0,0 0 16,0 0-16</inkml:trace>
  <inkml:trace contextRef="#ctx0" brushRef="#br0" timeOffset="21151.98">8890 7408 0,'0'0'0,"21"0"0,0 0 0,0 0 15,1 0-15,-1 0 16,0 0-16,0 0 0,0-21 0,0 0 16,-21 0-16,22 0 0,-22 0 15,0-22-15,0 22 0,0-21 16,0 21-16,-22-22 0,1 1 15,-21 21-15,21-22 0,-22 22 0,1-21 16,0 21-16,21 0 0,-22 21 16,1-22-16,0 22 0,-1 0 0,22 0 15,-21 0-15,-1 22 0,22-1 16,0 0-16,-21 0 0,21 0 0,-1 0 16,1 22-16,21-22 0,0 21 0,-21 1 15,21-22-15,0 21 0,0 0 16,0 1-16,0-22 0,0 0 0,0 21 15,21-20-15,-21-1 0,21 0 0,1-21 16,-1 21-16,0-21 0,0 0 16,0 0-16,0 0 0,22 0 15,-22-21-15,21 0 0,1 21 0,-1-43 16,-21 22-16,21 0 0,1-21 16,-1-1-16,0 1 0,-20 0 0,20-1 15,-21 1-15,0 0 0,0-22 0,1 22 16,-1-22-16,0 22 0,0-21 15,-21 20-15,0-20 0,0 20 0,21 1 16,-21 0-16,0-1 0,0 22 16,0 42-1,0 1-15,-21 20 0,0 0 16,0 1-16,21-1 0,-21 21 16,-1-20-16,22 20 0,0-20 15,-21-1-15,21 21 0,0-20 0,-21-1 16,21 22-16,0-22 0,0 0 15,0 1-15,0-22 0,0 21 0,21-21 16,-21 0-16,21 22 0,1-43 0,-1 21 16,0 0-16,0-21 15,0 0-15,0 0 0,22 0 0,-22 0 16,0 0-16,0-21 0,0 21 0,22-42 16,-22 20-16,0 1 15,21 0-15</inkml:trace>
  <inkml:trace contextRef="#ctx0" brushRef="#br0" timeOffset="21871.67">9652 7091 0,'0'-21'16,"0"42"-16,0-63 0,0 20 0,0 1 0,0 0 16,-21 21-1,0 0 1,-1 0-16,1 21 0,0 0 16,0 1-16,0 20 0,21-21 0,-21 21 15,-1-20-15,22 20 0,-21-21 16,21 21-16,0-20 0,0 20 0,0-21 15,0 0-15,0 0 0,0 1 0,0-1 16,21 0 0,1-21-16,-1 0 15,0 0-15,0 0 0,0-21 16,-21 0-16,0-1 0,0 1 16,0 0-16,21 0 0,-21-21 0,0 20 15,0-20-15,0 21 0,0-21 0,0 20 16,-21 1-16,21 0 0,0 0 15,0 0-15,0 0 0,0-1 0,0 1 16,21 21 0,1 0-1,-1 0-15,0 0 0,21 0 0,-21 0 16,1 21-16,-1 1 0,21-1 0,-21 0 16,0 0-16,1 0 15,-22 0-15,21 22 0,-21-22 0,21 0 16,-21 21-16,0-20 0,0-1 0,0 0 15,0 21-15,0-21 0,0 1 16,0-1-16,0 0 0,0 0 16,-21-21-16,0 0 15,-1 0 1,22-21-16,0 0 16,0 0-16,0-1 0,0 1 0,0 0 15,0-21-15,0-1 16,0 22-16,22-21 0,-1 0 0,0-1 15,0 22-15,0 0 0,22-21 0,-22 20 16,0 22-16,21-21 0,-21 21 16,1-21-16,-1 21 0,21 0 0,-21 21 15,0 0-15,-21 1 0,22-1 16,-22 0-16,0 21 0,0-21 16,0 22-16,0-22 0,0 21 0,0-21 15,0 22-15,-22-22 0,22 0 0,-21 0 16,21 0-16,0 1 0,0-1 15,-21-21-15,21-21 47,21-1-47,0 1 16,1 0-16</inkml:trace>
  <inkml:trace contextRef="#ctx0" brushRef="#br0" timeOffset="22119.53">10858 6731 0,'0'-21'16,"0"42"-16,-21-42 16,0 21-16,0 21 15,0 21-15,0-20 0,-1-1 16,1 21-16,0 0 0,0 1 16,0-22-16,0 42 0,-1-20 0,1-1 15,0 0-15,0 1 0,21-1 0,-21 0 16,21-20-16,-21 20 0,21-21 15,0 0-15,0 0 0,0 1 0,0-1 16,0 0-16,21-21 16,0 0-1,0 0-15,0-21 0,0 0 0,1-1 16</inkml:trace>
  <inkml:trace contextRef="#ctx0" brushRef="#br0" timeOffset="22309.19">10477 6985 0,'-21'21'15,"21"0"1,21-21-16,1 0 0,-1 0 16,0 0-16,0 0 0,0 0 15,22 0-15,-22 0 0,21 0 0,-21-21 16,22 0-16,-1 21 0,0 0 0,1-21 15</inkml:trace>
  <inkml:trace contextRef="#ctx0" brushRef="#br0" timeOffset="24485.28">11832 6519 0,'0'0'16,"-85"170"15,64-128-31,21 0 0,-21 1 0,0-1 0,0 0 16,0 1-16,-1-1 0,1 0 0,0 1 15,21-1-15,0 0 0,-21-20 16,21 20-16,-21 0 0,21-21 15,0 1-15,0-1 0,0 0 0,0 0 16,0-42 15,0 0-31,0 0 0,21-22 16,-21 22-16,21-21 0,-21 21 16,21-22-16,0 1 0,1 0 0,-1 20 15,0-20-15,0 0 0,0 21 0,0-1 16,1 1-16,-1 0 0,0 21 15,0 0-15,-21 21 16,0 0-16,0 1 0,0-1 0,0 0 16,0 21-16,0 1 15,0-22-15,0 21 0,0 0 0,0-20 16,0 20-16,0-21 0,21 21 0,0-20 16,1-1-16,-22 0 0,21 0 15,0 0-15,21-21 0,-21 0 0,1 0 16,20 0-16,0 0 0,-21 0 0,22 0 15,-1-21-15,0 0 0,-20 0 16,20 0-16,-21-22 0,21 1 0,-20 0 16,-1-1-16,0 1 0,0 0 0,-21-1 15,0 1-15,0 0 0,0-1 16,0 1-16,0 21 0,-21 0 16,0-1-16,0 1 0,-1 21 0,1 0 15,-21 0-15,21 0 0,-22 21 16,22 1-16,-21-1 0,21 0 0,-22 0 15,22 21-15,0-20 0,0 20 0,-21-21 16,42 21-16,-22-20 0,22 20 16,0-21-16,0 21 0,0-20 0,0 20 15,0-21-15,0 0 0,22 0 0,-1 1 16,0-22-16,0 0 16,0 0-16,0 0 0,22 0 0,-22 0 15,0-22-15,0 1 0,0 0 0,22 0 16,-22-21-16,0 20 15,0-20-15,0 0 0,1 21 0,-1-22 16,0 22-16,0-21 0,-21 21 0,21-1 16,-21 44 15,0-1-31,0 0 0,0 0 0,0 0 16,0 0-16,0 22 0,0-22 15,0 0-15,0 0 0,0 22 0,0-22 16,0 0-16,0 0 0,21 0 0,1 0 15,-1-21-15,0 0 16,0 0-16,21 0 0,-20 0 16,-1 0-16,0 0 0,0 0 15,21-21-15,-20 0 0,-1 0 16,21-21-16,-21 20 0,0 1 0,1-21 16,-1 21-16,0-22 0,0 22 0,0 0 15,-21 0-15,0 0 0,0 0 16,-21 42-1,0-21-15,0 21 0,0 0 16,21 0-16,-22 22 0,1-22 16,0 0-16,21 0 0,0 0 0,-21 22 15,21-22-15,-21 0 0,21 0 16,0 0-16,-21 0 0,42-21 47,0-21-47,0 0 15,0 0-15,-21 0 0,21 0 16,1-22-16,20 22 0,-21 0 0,0-21 16,22 20-16,-1-20 0,-21 21 15,0 0-15,22 21 0,-22-21 0,0 21 16,0 0-16,-21 21 16,0 0-16,0 0 15,0 0-15,0 0 0,0 1 16,0 20-16,0-21 0,0 0 0,0 0 0,0 22 15,0-22-15,21 0 16,0 0-16,1-21 0,-1 21 0,0 1 16,0-22-16,0 0 0,22 0 0,-22 0 15,0 0-15,21 0 0,1 0 16,-22-22-16,21 22 0,0-21 0,-20 0 16,20 0-16,-21 0 0,21-22 0,-20 22 15,-1-21-15,0 21 0,0-22 16,-21 22-16,0-21 0,0 21 0,0 0 15,0-1-15,0 1 0,-21 21 0,0 0 16,0 0-16,-1 0 16,-20 0-16,21 0 0,0 0 0,-22 21 0,22 1 15,-21-1-15,21 0 0,0 0 16,-1 0-16,1 22 0,0-22 16,21 0-16,-21 0 0,21 0 0,0 0 15,0 1-15,0-1 0,0 0 0,21 0 16,0-21-16,0 0 0,1 0 15,-1 0-15,0 0 0,0 0 0,0 0 16,0 0-16,1-21 0,-1 0 16,0 0-16,0-1 0,0 1 0,0 0 15,1-21-15,-22-1 0,21 1 0,0 21 16,0-21-16,0-22 16,-21 22-16,21-1 0,-21 1 0,22 21 0,-22-21 15,21 20-15,-21 1 0,0 0 16,0 0-16,-21 42 15,-1 0-15,1 0 16,0 22-16,0-1 0,-21-21 0,20 22 16,1-1-16,21 0 0,-21 1 15,21 41-15,0-41 0,0-1 16,0-21-16,0 21 0,0-20 16,21 20-16,-21-21 0,21 0 0,1 0 15,-1 1-15,0-1 16,0-21-16,0 0 0,22 0 0,-22 0 15,0 0-15,21-21 0,-21-1 16,1 1-16,20 0 0,-21-21 0,21-1 16,-20 1-16,20 0 0,-21-1 15,21-20-15,-20-1 0,20 22 0,-21-43 16,21 22-16,1-64 0,-1 21 16,-21 64-16,-21 21 15,21-1-15,-21 1 0,0 0 16,-21 42-16,0 22 15,0-22-15,-21 21 0,20 0 16,-41 107-16,42-86 16,0-21-16,21 1 0,0 20 15,0-20-15,0-1 0,0 0 0,0 1 16,0-1-16,0 0 0,0 1 0,0 20 16,0-42-16,0 0 15,0 1-15,0-1 0,0 0 16,21-21-1,0 0 1,0 0-16,0-21 0,0 0 16,1-1-16,-1 1 0,0 0 15,0-21-15,21 21 0</inkml:trace>
  <inkml:trace contextRef="#ctx0" brushRef="#br0" timeOffset="24891.05">14753 7027 0,'0'0'0,"0"22"16,21-22 15,0 0-15,1 0-16,-1 0 0,0 0 0,0 0 16,0 0-16,0-22 15,1 22-15,-1-21 0,-21 0 0,0 0 16,0 0-16,0 0 15,0-1-15,-21 22 32,-1 0-32,1 0 0,0 0 15,0 22-15,0-1 0,0 0 16,-1 0-16,1 0 0,21 0 0,0 1 16,0-1-16,-21 0 0,21 21 15,0-21-15,0 1 0,0-1 0,0 0 16,21 0-16,-21 0 0,21-21 15,1 0-15,-22 21 0,21-21 16,0 0-16,0 0 0,0 0 0,0 0 16,1 0-16,-1 0 0,0 0 15,0-21-15,21 0 0,-20 0 16,20 21-16,-21-21 0,21 0 0,-20-1 16,20 22-16,-21 0 0</inkml:trace>
  <inkml:trace contextRef="#ctx0" brushRef="#br0" timeOffset="25175.89">15430 7366 0,'0'0'15,"-21"0"-15,0 0 0,0 0 125,0 0-125,0 0 0,-1 0 16,1 0-16,0 0 0</inkml:trace>
  <inkml:trace contextRef="#ctx0" brushRef="#br0" timeOffset="28791.82">6710 11218 0,'0'22'16,"21"-22"-16,0 0 15,0 0-15,0 0 16,1 0-16,-1 0 0,0 0 0,21-22 15,-21 22-15,22-21 0,-22 0 0,21 0 16,1 0-16,-22 0 0,21-1 16,-21 1-16,22 0 0,-22 0 0,0 0 15,0 0-15,0-22 0,-21 22 0,21 0 16,-21-21-16,22 20 0,-22 1 16,21-21-16,-21 21 0,0 0 15,0-1-15,-21 22 31,-1 22-31,1-1 16,0 0-16,0 21 0,0-21 16,21 22-16,-21-1 0,-1 0 0,1 1 15,21 20-15,-21-20 0,0 20 0,0 1 16,21-1-16,0 1 0,-21 20 16,21-20-16,-22-1 0,22 1 0,-21 20 15,21-20-15,0 21 0,-21-1 0,21-20 16,-21 20-16,0-20 0,21 21 15,-21-22-15,-1 1 0,22-1 0,-21-21 16,21 22-16,0-22 0,0 1 0,0-22 16,0 21-16,0-21 15,0 0-15,21 1 0,1-22 0,-1 0 16,0 0-16,21 0 0,-21 0 0,22-22 16,-1 1-16,0 0 0,-20 0 0,41-21 15,-21 20-15,1-20 0,-22 0 16,21-1-16,1 1 0,-22 0 0,21-1 15,-21-20-15,-21-1 0,0 1 0,0-1 16,0 1-16,-21-1 0,0 1 16,0-1-16,-22 22 0,1 0 0,0-1 15,-1 1-15,1 21 0,0-21 0,-1 20 16,1 22-16,0-21 0,-1 21 16,22 0-16,0 0 0,0 0 15,0 0-15,21-21 16,21 21-1,0-21-15,21 0 0,-20 21 0,20-21 16,0-1-16,22 1 0,-22 0 16,0 0-16,22-21 0,-22 20 0,22-20 15,-22 21-15,0-21 0,1 20 0,-1-20 16,-21 21-16,22 0 0,-43 0 16,21 21-16,-42 21 31,21 0-31,0 0 15,-22 21-15,22-20 0,-21 20 0,21-21 16,0 21-16,0-20 0,0 20 0,0-21 16,0 0-16,0 0 0,0 1 15,0-1-15,0 0 0,0 0 16,0-42 15,0 0-31,0 0 0,0-1 16</inkml:trace>
  <inkml:trace contextRef="#ctx0" brushRef="#br0" timeOffset="28987.7">7810 10880 0,'0'0'0,"-63"-43"31,42 43-15,21 22 15,21-1-15,0 0-16,0-21 0,0 21 15,1-21-15,-1 21 0</inkml:trace>
  <inkml:trace contextRef="#ctx0" brushRef="#br0" timeOffset="30930.58">8255 11155 0,'0'0'0,"0"21"0,0 0 16,-21 0-16,21 1 0,-21-1 0,-1 21 15,22-21-15,0 0 0,-21 1 0,0-1 16,21 0-16,-21 0 0,21 0 16,0 0-16,0 1 0,0-1 0,-21 0 15,21 0-15,0-42 47,0 0-47,21 0 16,-21-1-16,21 1 0,0 0 15,0-21-15,-21-1 0,22 22 0,-1-21 16,0 0-16,0-1 0,0 22 0,0 0 16,1 0-16,-1 0 0,-21-1 15,21 22 1,-21 22-16,0-1 15,0 0-15,0 0 0,0 21 16,21-20-16,-21 20 0,0-21 16,21 0-16,-21 22 0,0-22 0,21 0 15,1 0-15,-1 0 0,-21 0 16,21-21-16,0 22 0,0-1 0,22-21 16,-22 0-16,21 0 0,0 0 0,1 0 15,-1 0-15,0 0 0,22 0 16,-22-21-16,22-1 0,-22 1 0,0 0 15,1 0-15,-22 0 0,21-22 0,-21 22 16,1-21-16,-22 0 0,0-1 16,0 22-16,0-21 0,0 21 0,0-1 15,-22 1-15,1 0 0,0 21 0,0 0 16,-21 0-16,20 0 16,-20 0-16,0 0 0,21 0 0,-22 21 15,22 0-15,-21 22 0,-1-22 0,22 21 16,0 1-16,0-22 0,0 21 15,0 0-15,21 1 0,0-22 0,0 0 16,0 21-16,0-20 0,0-1 0,21-21 16,0 21-16,0-21 0,0 0 15,0 0-15,22 0 0,-22 0 0,21-21 16,1 0-16,-22 21 0,21-22 0,0-20 16,-20 21-16,-1-21 15,21 20-15,-21-20 0,0 0 0,1-1 0,-1 1 16,0 0-16,-21-1 0,0-20 15,21 42-15,-21 0 16,0 42 15,-21 21-31,0-21 0,21 22 16,0-22-16,0 21 0,0 0 0,0 1 16,0-22-16,0 21 0,0-21 0,0 22 15,0-22-15,0 0 0,21 0 16,-21 0-16,21-21 0,0 22 0,0-22 15,22 0-15,-22 0 16,0 0-16,0 0 0,0-22 0,1 22 16,-1-21-16,0 0 0,21-42 15,-21 20-15,1 1 0,-22 0 16,21-1-16,0 1 0,0-22 16,-21 22-16,21-21 0,-21 20 0,0 1 15,0 0-15,0-1 0,0 1 0,0 21 16,0 0-16,0-1 0,-21 22 15,0 0-15,21 22 16,-21-22-16,21 42 0,0-21 0,-21 0 16,21 22-16,-22-1 0,22-21 15,0 21-15,0 1 0,0-1 0,0 0 16,0 1-16,0-1 0,0 0 16,0-20-16,0 20 0,22 0 0,-1 1 15,-21-22-15,21 0 0,0 0 16,0 0-16,0 0 0,1 1 0,-1-22 15,0 0-15,0 0 0,0 0 0,0 0 16,1 0-16,-1-22 0,0 22 16,21-21-16,-21-21 0,1 21 0,-1-22 15,0 1-15,0 0 0,0-22 16,0 22-16,1-22 0,-1 1 0,0-1 16,0 22-16,-21-21 0,21-1 15,0 22-15,-21-1 0,22 1 0,-22 0 16,0 21-16,0-1 0,0 44 31,0 20-31,0-21 16,-22 21-16,1-20 0,21 20 0,-21 0 15,21 1-15,0-1 0,-21 0 0,21 1 16,-21 20-16,21-21 0,0 1 16,0-1-16,0 0 0,0 1 0,0-1 15,0-21-15,0 0 0,21 22 0,0-22 16,0 0-16,0 0 15,1-21-15,-1 0 0,21 0 16,0 0-16,1-21 0,-22 0 0,21 0 16,-21 0-16,1-22 15,20 22-15,-21-21 0,0-1 0,0 22 16,1-21-16,-1 21 0,0 0 0,-21-1 16,21 1-16,-21 0 0,0 42 31,0 0-31,0 1 0,0-1 0,0 0 15,0 21-15,-21-21 0,21 1 16,0-1-16,0 0 0,0 0 0,0 0 16,0 0-16,21-21 0,0 0 15,0 0-15,1 0 16,20 0-16,-21 0 0,0 0 0,0 0 16,1-21-16,20 21 0,-21-21 15,0 0-15,0-21 0,1 20 0,-1 1 16,0-21-16,-21 21 0,21 0 15,-21-22-15,21 43 0,-21-21 0,0 0 16,0 42 0,-21 0-1,0-21-15,21 43 0,-21-22 0,0 0 16,-1 21-16,22 1 0,-21-22 16,0 21-16,21 0 0,-21 1 15,21-1-15,0 0 0,0 1 0,-21-1 0,21 0 16,0 1-16,0-1 0,0 0 15,0 1-15,0-1 0,0 0 16,0 1-16,21-1 0,-21 0 0,0 1 16,0-1-16,21 0 0,-21 1 0,21-1 15,-21 0-15,0-20 0,0 20 16,0 0-16,0-21 0,0 1 0,0-1 16,0 21-16,0-21 0,0 0 15,-21-21 1,0 0-16,0 0 15,21-21-15,-21 0 0,-1 0 0,1 0 16,0 0-16,0-22 0,0 22 0,0-21 16,-1-1-16,22 1 15,0 0-15,-21-1 0,21 1 0,0 0 16,0-1-16,0 22 0,0-21 0,0 21 16,0-22-16,21 22 0,-21-21 15,22 21-15,20-22 0,-21 1 0,21 21 16,1-21-16,20-22 0,-20 22 0</inkml:trace>
  <inkml:trace contextRef="#ctx0" brushRef="#br0" timeOffset="31508.25">12806 10372 0,'0'-21'0,"0"42"0,-21-64 16,-1 22-16,1 21 16,0 0-16,-21 0 0,-1 0 0,1 0 15,0 0-15,-1 0 0,1 0 0,0 0 16,-1 0-16,1 21 0,21 1 16,0-22-16,0 21 0,-1-21 0,22 21 15,0 0-15,0 0 16,22 0-16,-1 1 15,0-1-15,21-21 0,-21 21 0,22 0 16,-1 0-16,-21 0 0,22 1 16,-22-1-16,0 0 0,0 0 0,0 21 15,-21-20-15,0-1 0,0 0 0,0 0 16,0 0-16,0 0 0,-21-21 16,-21 22-16,21-1 0,-22 0 0,1 0 15,-22 0-15,22-21 0,0 21 0,-1 1 16,1-22-16,0 21 0,-1-21 15,22 0-15,0 0 0,0 0 0,21 21 16,21-21 15,0 0-31,22 0 0,-22 0 16,21 0-16,0 0 0,-20 0 0,20 21 16,-21-21-16,0 21 0,0 22 15,1-22-15,-22 21 0,0 0 0,0 1 16,0-1-16,0-21 0,-22 22 0,1-1 15,0 0-15,0-21 0,0 22 16,-22-22-16,22 21 0,0-21 16,-21 1-16,21-1 0,-1 0 0,1 0 0,0 0 15,0 0-15,0 1 0,0-1 16,21 0-16,0 0 16</inkml:trace>
  <inkml:trace contextRef="#ctx0" brushRef="#br0" timeOffset="32011.97">12975 13822 0,'0'0'0,"-42"0"0,21-21 0,-1 21 0,22-21 15,0-1-15,0 1 16,22 21-16,-1 0 16,21 0-16,-21 0 0,22 0 0,-1 21 15,0-21-15,-21 22 0,22-1 16,-1 0-16,-21 21 0,0-21 0,1 1 15,-1 20-15,-21 0 0,0-21 16,0 22-16,0-1 0,0 22 0,0-22 16,-21 0-16,-1 22 0,1-22 15,0 22-15,0-22 0,0 0 16,0 1-16,-1-1 0,1 0 0,21 1 16,-42-1-16,21-21 0,0 21 0,-1-20 15,-20-1-15,21 21 0,-21-21 0,20 0 16,-20 1-16,0-1 0,-1 0 15,22 0-15,-21-21 0,0 21 0,-1 0 16,1-21-16,21 0 0,-22 0 0,1 0 16,0 0-16,-1 0 0,1 0 0,21-21 15,-21 0-15,20 0 0,1-21 16,0-1-16,21 1 0,0-22 0,0 1 16</inkml:trace>
  <inkml:trace contextRef="#ctx0" brushRef="#br0" timeOffset="32396.63">12425 12213 0,'0'0'0,"42"-21"31,0 0-31,-20 21 0,20 0 16,21 0-16,-20 0 0,20 0 0,1 0 15,-1 0-15,22 0 0,-22-21 16,1 21-16,21 0 0,-22 0 0,1 0 15,-1 0-15,-21 0 0,1 0 0,-1 0 16,-21 0-16,0 0 0,-42 0 31,-21 0-31,0 0 16,20 0-16,-41 0 0,21 0 16,-22 21-16,22-21 0,-22 21 0</inkml:trace>
  <inkml:trace contextRef="#ctx0" brushRef="#br0" timeOffset="32647.49">12361 12531 0,'0'0'0,"0"21"15,43 0 1,-1-21-16,-21 0 0,21 0 16,1 0-16,20 0 0,-20 0 15,20 0-15,1 0 0,-1 0 0,1 0 16,-1-21-16,1 21 0,20 0 0,-20 0 15,-1 0-15,1 0 0,-22 0 16,0 0-16,1 0 0,-1 0 0,-21 0 16,0 0-16,-42 0 15,-21 0 1,0 0-16,-1 0 0,1 0 0,-22 21 16,1-21-16,-1 21 0,-20 0 0</inkml:trace>
  <inkml:trace contextRef="#ctx0" brushRef="#br0" timeOffset="32831.37">12361 12827 0,'-42'0'16,"84"0"-16,-126 21 0,41 0 0,22-21 16,21 22-16,21-22 15,0 0-15,1 0 0,20 0 16,0 0-16,1 0 0,20 0 16,-21 0-16,22 0 0,-22 0 0,22 0 15,-1 0-15,1 0 0,-1 0 16,1-22-16,-1 22 0,1-21 0,-1 21 15,-20-21-15,-1 21 0,0-21 0,-21 0 16,22 0-16,-22 21 0</inkml:trace>
  <inkml:trace contextRef="#ctx0" brushRef="#br0" timeOffset="35728.71">14774 12721 0,'0'0'0,"43"0"16,-22 0-16,0 0 0,0-21 16,0 21-16,0-21 0,1 0 0,-1 0 0,0-1 15,0 1-15,0 0 0,0 0 16,1 0-16,-1-22 0,0 22 15,0-21-15,-21 0 0,0-1 0,0 1 16,0 0-16,0-1 0,0 1 16,0 0-16,0 20 0,0 1 0,-21 21 15,0 0-15,21 21 0,-21-21 16,-1 43-16,22-22 0,0 0 16,-21 21-16,0 1 0,21-22 0,0 21 15,0 1-15,0-22 0,0 21 0,0-21 16,0 22-16,0-22 0,0 0 15,21 0-15,0 0 0,1 0 0,-1 1 16,21-22-16,-21 0 0,0 0 0,22 0 16,-22 0-16,21 0 0,-21 0 15,1 0-15,-1-22 0,0 1 16,21 21-16,-21-21 0,1 0 0,-1-21 16,0 20-16,0 1 0,0-21 0,0 0 15,1 20-15,-1-20 0,0 21 16,21-21-16,-21 20 0,22 1 0,-22 0 15,0 21-15,21 0 0,-20 0 0,-1 0 16,21 0-16,-21 21 0,0 0 16,1 1-16,-22-1 0,0 21 0,21-21 15,-21 22-15,0-22 0,0 0 0,0 21 16,0-21-16,0 1 0,0-1 16,-21 21-16,21-21 0,-22-21 15,22 21-15,-21 1 0,0-22 0,21 21 16,-21-21-1,21-21 1,0-1-16,21 1 16,-21 0-16,21-21 0,0 21 15,1-22-15,20 22 0,-21-21 0,21-1 16,1 1-16,-22 0 0,21-22 0,1 22 16,-1 21-16,-21-22 15,0 22-15,0 0 0,1 0 0,-22 42 16,0 0-16,-22 0 15,1 1-15,0-1 16,0 21-16,0 0 0,0 1 0,-22-1 16,22 0-16,0-20 0,21 20 0,-21 0 15,21 1-15,0-22 0,0 0 16,0 21-16,0-21 0,21 1 0,0-1 16,21 0-16,-20 0 0,20-21 0,21 0 15,-20 21-15,-1-21 0,22 0 16,-1 0-16,-21-21 0,22 21 0,-22-21 15,1 0-15,-1 0 0,0-22 0,-21 22 16,22 0-16,-22-21 0,0-1 16,-21 1-16,0 0 0,0 20 0,0-20 15,0 21-15,0 0 0,-21 0 16,0-1-16,0 22 0,-22 0 16,22 0-16,0 0 0,-21 22 0,20-1 15,1 0-15,-21 0 0,21 21 0,21-20 16,-21 20-16,21 0 0,0-21 15,0 22-15,0-22 0,0 21 0,21-21 16,0 22-16,0-22 0,21 0 0,-20 0 16,-1 0-16,21-21 0,-21 22 15,22-22-15,-22 0 0,21 0 0,-21 0 16,0 0-16,1-22 0,-1 22 0,21-21 16,-21 0-16,0 0 0,1-21 15,-1 20-15,0-20 0,21 21 16,-21-21-16,1-1 0,20 1 0,-21 0 15,21 20-15,1-20 0,-22 21 16,21-21-16,-21 20 0,22 22 0,-22 0 16,0 0-16,-21 22 15,0-1 1,0 0-16,0 0 0,0 0 0,0 0 16,0 1-16,0-1 0,0 0 15,0 0 1,21-21-1,0 0-15,-21-21 16,0 0-16,22 21 16,-22-21-16,21-1 0,-21 1 0,0 0 15,0-21-15,0 21 0,0-1 0,0 1 16,0 0-16,-21 21 16,-1 0-16,1 0 15,0 21-15,-21 0 0,21 1 16,-1-1-16,1 0 0,-21 21 0,21 1 15,0-22-15,-1 21 0,1-21 0,21 22 16,0-22-16,0 0 0,0 0 16,0 21-16,0-20 0,21-1 15,1 0-15,-1 0 0,0 0 0,21-21 16,-21 0-16,22 21 0,-22-21 0,21 0 16,1 0-16,-22 0 0,21-21 15,0 0-15,1 0 0,-22 0 0,21 0 16,-21-1-16,22 1 0,-22-21 15,0 21-15,21-22 0,-20 1 0,-1 21 16,0-21-16,0 20 0,0 1 0,0 0 16,-21 0-16,0 42 15,0 0 1,-21 0-16,0 22 0,0-22 16,21 0-16,0 21 0,-21-20 0,21-1 15,0 21-15,0-21 0,0 0 16,0 1-16,0-1 0,21 0 0,0 0 15,0-21-15,0 21 0,1-21 0,-1 0 16,0 0-16,21 0 0,-21 0 16,1-21-16,20 21 0,-21-21 0,0 0 15,0 0-15,1-1 0,-1-20 0,0 21 16,0-21-16,0-1 0,0 1 16,1 21-16,-1-22 0,0 1 0,-21 21 15,21 0-15,-21 0 0,21-1 16,-21 44-1,0-1-15,-21-21 0,0 42 16,0-21-16,21 0 0,0 22 0,-21-22 16,21 0-16,0 21 0,0-20 15,0-1-15,0 0 0,0 0 0,21 0 16,0 0-16,0 1 0,0-22 0,0 0 16,22 21-16,-22-21 0,21 0 15,1 0-15,-22 0 0,21 0 0,0-21 16,-20-1-16,20 1 0,-21 0 0,0 0 15,0 0-15,1-22 0,-1 1 16,0 0-16,0-22 0,0 1 0,0-1 16,-21 1-16,22-22 0,-22 22 15,0-1-15,0 22 0,21-22 16,-21 22-16,0 21 0,0-22 0,0 22 16,-21 21-1,-1 21-15,1 1 0,0-1 16,0 21-16,0 0 0,0 1 0,-1 20 15,1 1-15,21-22 0,0 22 16,0-22-16,0 21 0,0-20 0,0 20 16,0-20-16,0-1 0,0-21 0,21 21 15,1-20-15,-1 20 0,0-21 16,-21 0-16,21 0 0,0-21 16,22 0-16,-22 22 0,0-22 0,0 0 15,21 0-15,-20 0 0,-1-22 0,0 1 16,21 0-16,-21 0 0,1-21 15,-1 20-15,0-20 0,0 0 0,0-1 16,-21 22-16,0-21 0,0 0 0,0 20 16,0 1-16,0 0 0,-21 21 31,0 21-31,21 0 0,-21 1 16,21-1-16,-21 0 0,21 21 0,0-21 15,0 1-15,0-1 0,0 0 0,0 0 16,0 0-16,42 0 0,-21 1 15,0-1-15,22-21 0,-22 21 16,21 0-16,0-21 0,1 0 0,20 0 16,-20 0-16,-1 0 0,21 0 0,-20 0 15,20 0-15,-20 0 0,-1 0 16,21-21-16,-20 0 0,-1 0 0,0-1 16,-20 1-16,20-21 0,-21 21 0,21-22 15,-20 1-15,-1 0 0,-21 21 16,0-22-16,0 22 0,0-21 0,-21 21 15,-1-1-15,1 1 0,0 21 16,-21 0-16,21 0 0,-22 0 0,22 0 16,-21 21-16,21 1 0,-22-1 15,22 21-15,0-21 0,-21 22 0,20-22 16,22 21-16,0-21 0,-21 22 16,21-22-16,0 21 0,0-21 0,0 0 15,21 1-15,1-1 0,-1 0 0,0 0 16,0 0-16,0-21 0,0 0 15,1 0-15,20 0 0,-21 0 0,0 0 16,0 0-16,1-21 0,-1 0 0,0 0 16,0 0-16,0-22 0,22 1 15,-22-22-15,21 22 0,-21-21 0,22-22 16,-1 21-16,-21-20 0,21 20 0,1 1 16,-1-1-16,-21 1 15,0-1-15,1 22 0,-1 21 0,0-22 16,-21 22-16,0 42 15,-21 1 1,0-1-16,-22 0 0,22 21 0,0 1 16,0-1-16,-22 21 0,22 1 15,0-1-15,0 1 0,0-1 16,0 22-16,21-21 0,0-22 0,0 21 0,0-20 16,0-1-16,0 0 0,0 1 15,0-22-15,0 0 0,21 0 16,0 0-16,-21 1 0,21-22 0,0 0 0,0 0 15,22 0-15,-22 0 0,0 0 16,21 0-16,-20 0 0,-1-22 16,0 1-16,0 0 0,0-21 0,0 21 15</inkml:trace>
  <inkml:trace contextRef="#ctx0" brushRef="#br0" timeOffset="35992.57">18817 12065 0,'0'0'15,"21"0"1,0 0-16,1 0 0,-1 0 0,0 0 0,21 0 15,1 0-15,-1 0 0,0 0 0,1 0 16,-1 0-16,21 0 0,-20 0 16,-1 0-16,0 0 0,1-21 0,-22 21 15,21-21-15,-21 0 0,1-1 16</inkml:trace>
  <inkml:trace contextRef="#ctx0" brushRef="#br0" timeOffset="36448.08">21738 11409 0,'0'-42'0,"0"84"0,0-106 16,0 43-16,0 0 0,0 0 16,0 0-16,21 21 0,0 0 15,-21 21 1,0 0-16,0 21 0,0-20 0,0 20 15,0 0-15,0 1 0,0 20 0,-21-21 16,0 1-16,0-1 0,0 22 16,0-22-16,-1 0 0,1 1 15,0-1-15,21-21 0,-21 21 0,21-20 16,-21 20-16,21-21 0,0 0 16,0 0-16,0 1 0,0-44 31,0 1-16,0 0-15,0 0 0,0 0 0,0-22 16</inkml:trace>
  <inkml:trace contextRef="#ctx0" brushRef="#br0" timeOffset="36941.93">21569 11663 0,'0'0'0,"0"-42"16,0-1-16,0 1 0,-21 0 0,-1-1 0,22 22 16,0-21-16,0 21 15,0-22-15,0 22 0,0 0 16,22 21-16,-1 0 0,0 0 0,21 0 15,-21 0-15,22 0 0,-1 0 16,0 21-16,1-21 0,-1 21 0,0 0 16,1 1-16,-22 20 0,21-21 0,-21 0 15,-21 22-15,0-22 0,0 21 16,0-21-16,0 0 0,0 1 0,0 20 16,-42-42-16,21 21 0,-21 0 15,-1-21-15,-20 0 0,-1 21 0,22-21 16,-22 0-16,22 0 0,0 0 15,-1 0-15,22 0 0,0 0 0,0 0 16,63 0 15,-21 0-31,22 0 0,-1 0 0,0 0 16,1 0-16,20 22 0,1-22 16,-22 21-16,0 0 0,22 0 0,-22 0 15,1 0-15,-1 1 0,-21 20 0,0-21 16,0 0-16,-21 22 0,0-22 15,0 0-15,0 0 0,-21 0 0,0-21 16,-21 21-16,-1-21 0,1 0 16,0 0-16,-1 22 0,-20-22 15,-1 0-15,22 0 0,-21 0 0,20 0 16,1 0-16,0 0 0,20 0 0,-20 0 16,84-22 15,-20 22-31,20-21 0,0 0 0,1 21 15,20-21-15</inkml:trace>
  <inkml:trace contextRef="#ctx0" brushRef="#br0" timeOffset="37488.61">22119 11896 0,'0'0'0,"64"-21"0,-22-1 15,0 22-15,-21-21 0,22 0 0,-22 21 16,0 0-16,0-21 0,-21 42 47,0 0-47,-21 0 15,21 1-15,-21-1 0,21 0 16,0 0-16,0 0 0,0 0 16,0 1-16,0-1 0,21-21 15,0 0-15,0 0 0,1 0 0,-1 0 16,0 0-16,21 0 0,-21 0 16,22 0-16,-22-21 0,21 21 15,1-22-15,-22 1 0,0 0 0,0 0 0,21 0 16,-42 0-16,22-22 0,-1 22 15,-21 0-15,21 0 0,-21 0 16,0-1-16,-21 22 31,21 22-31,-21-1 16,-1 0-16,1 21 0,0-21 0,0 22 16,0-1-16,0 0 0,-1 22 15,1-22-15,0 22 0,21-22 0,0 22 16,-21-22-16,21 21 0,-21 1 0,21-22 15,-21 22-15,21-1 0,0 1 16,-22-1-16,1 1 0,0-22 16,0 22-16,0-1 0,-22-21 0,22 1 0,0-1 15,-21-21-15,21 22 16,-1-43-16,-20 21 0,21 0 0,0-21 16,-22 0-16,22 0 0,-21 0 0,0-21 15,20 0-15,-20 21 0,0-43 16,-1 22-16,1 0 0,0 0 0,21-22 15,-22 1-15,22 21 0,21-21 0,0-1 16,0 1-16,0 0 0,21 20 0,0-20 16,22 0-16,-1-1 0,0-20 15,1 21-15,20-1 0</inkml:trace>
  <inkml:trace contextRef="#ctx0" brushRef="#br0" timeOffset="38030.29">23876 11621 0,'0'0'15,"0"-22"-15,0 1 0,0 0 0,-21 0 16,0 0-16,-1 0 0,-20 21 0,21-22 16,0 22-16,-22 0 0,22 0 0,-21 0 15,21 0-15,-22 22 16,22-1-16,-21-21 0,21 21 0,0 0 15,-1 0-15,1 0 0,0 1 0,21-1 16,-21 0-16,21 0 0,0 0 16,0 0-16,0 1 0,0-1 0,21 0 15,0-21-15,0 21 0,1 0 0,-1-21 16,0 0-16,0 0 0,0 0 16,0 0-16,1 0 0,-1 0 0,0 0 15,0-21-15,21 21 0,-20-21 0,-1-21 16,0 20-16,0 1 0,0-21 15,43-64-15,-43 64 0,0-22 16,21 1-16,-20-1 0,-1 22 16,0-22-16,-21 1 0,21 21 15,0 20-15,-21-20 0,21 21 0,-21 0 16,-21 42 0,0 0-16,0 0 15,0 0-15,21 22 0,-21-1 0,-1 0 16,1 22-16,21-22 0,-21 22 15,0-22-15,21 0 0,0 22 0,0-22 16,-21 1-16,21-1 0,-21-21 0,21 21 16,0-20-16,0-1 0,0 0 15,0 0-15,0 0 0,0 0 0,21-21 16,0 0-16,0 0 0,21 0 16,-20 0-16,20 0 0,21 0 15</inkml:trace>
  <inkml:trace contextRef="#ctx0" brushRef="#br0" timeOffset="38703.82">24257 11726 0,'0'0'0,"21"-21"16,-21 0-1,21 21 1,22-21-16,-22 21 16,21-42-1,-21 42-15,22-22 0,-22 22 16,0-21-16,0 21 0,-21-21 0,0 0 15,21 21-15,-21-21 0,0 0 16,0-1-16,-21 22 16,0 0-16,0 0 0,0 0 0,-1 0 15,1 0-15,-21 22 0,21-1 0,0-21 16,-1 21-16,1 0 0,0 0 16,21 0-16,-21 1 0,0-1 0,21 0 15,-21-21-15,21 21 0,0 0 16,0 0-16,0 1 15,0-1 1,21-21 0,0 0-16,0 0 15,0 0 17,0 0 155,1 0-187,-1 0 47,0 0-31,0 0-1,0-21 1,-21-1-1,0 1-15,21 21 0,1-21 16,-1 21-16,0-21 0</inkml:trace>
  <inkml:trace contextRef="#ctx0" brushRef="#br0" timeOffset="40903.53">25061 11515 0,'21'0'16,"-21"-21"-16,22-1 15,-1 22-15,0-21 0,-21 0 0,21 0 16,0 0-16,0 0 0,1-1 0,-1-20 16,0 21-16,-21-21 0,21-1 15,0 1-15,-21 21 0,0-22 0,21 22 16,-21 0-16,0 0 0,22 21 16,-44 0-1,-20 21-15,21 0 16,-21 22-16,-1-1 0,1 21 0,-22 1 15,1-1-15,-1 1 0,1-1 16,-1 22-16,22-21 0,-21 20 16,-1-20-16,22 20 0,-1 1 0,22 0 15,0-1-15,0 1 0,0 0 0,21-22 16,-21 1-16,21 20 0,0-20 16,0-1-16,0 1 0,-22-1 0,22 1 15,0-1-15,0-20 0,0-1 0,0 0 16,0 1-16,0-22 0,0 0 15,0 0-15,0 0 0,22 1 0,-1-22 16,0 0-16,0 0 0,21 0 16,-20 0-16,20 0 0,0 0 0,-21 0 15,22-22-15,-1 1 0,0-21 16,1 21-16,-1-22 0,0-20 0,-20 21 16,20-22-16,-21 1 0,0-1 15,-21-21-15,0 22 0,0-22 0,0 22 16,-42-22-16,21 0 0,-22 22 0,1-1 15,0 1-15,-1 21 0,-20-1 16,21 1-16,-1 21 0,1 0 0,21-1 16,0 1-16,-1 0 0,1 21 0,42 0 31,1 0-15,20 0-16,0 0 0,1 0 0,-1 0 15,21 0-15,-20 0 0,20 0 16,1 0-16,-1 0 0,1 0 0,-1 0 15,1 0-15,-22-21 0,0 21 0,22-21 16,-22 0-16,-21-1 0,22 1 16,-22 21-16,0-21 0,0 0 0,-21 0 15,0 0-15,-21 21 16,0 0-16,0 0 16,-22 0-16,22 0 0,-21 0 0,21 0 15,-22 0-15,22 21 0,-21 0 16,21 0-16,0-21 0,-22 21 15,22 0-15,0 1 0,21-1 16,0 0-16,0 0 16,21-21-1,0 0-15,0 0 0,1 0 0,-1 0 16,21 0-16,-21 0 0,0 0 16,1-21-16,20 0 0,-21 21 0,0-21 15,0-1-15,1 1 0,-1 0 0,0 21 16,0-21-16,0 0 15,-21 0-15,-21 21 32,21 21-32,-21 0 15,0 0-15,21 0 0,0 0 16,-21-21-16,21 22 0,0-1 0,0 0 16,0 0-1,0 0-15,21-21 0,0 0 16,0 0-16,0 0 0,0 0 0,1 0 15,-1 0-15,21 0 0,-21 0 16,0 0-16,1-21 0,-1 21 0,0-21 16,0 0-16,21 0 0,-20-1 15,-1 1-15,0 21 0,0-21 0,-21 0 16,21 0-16,0 21 0,-21-21 16,-21 42 15,0 0-31,0-21 0,21 21 15,-21 0-15,0-21 0,21 21 16,-22 1-16,22-1 0,0 0 16,0 0-16,0 0 15,22 0 1,-1-21-16,0 0 0,0 0 0,0 0 16,0 0-16,1 0 0,-1 0 15,0 0-15,0 0 0,0-21 0,0 0 16,1 0-16,-1 0 0,21 0 15,-21-1-15,0 1 0,1 0 16,-1-21-16,0 21 0,0-1 0,-21 1 16,21 0-16,-21 0 0,21 21 0,-21-21 15,-42 42 1,21 0-16,0 0 16,0 0-16,-22 1 0,22 20 15,0-21-15,0 0 0,21 0 0,0 22 16,0-22-16,0 0 0,0 0 0,0 0 15,0 1-15,21-1 16,0 0-16,21-21 0,-20 0 0,-1 0 16,0 0-16,21 0 15,-21 0-15,1-21 0,20 0 0,-21 21 16,0-22-16,0 1 0,22 0 0,-22 0 16,0-21-16,0 20 0,22-20 15,-22 0-15,21-1 0,-21 1 0,22 0 16,-22-22-16,21 1 0,-21 20 0,0-20 15,1 21-15,-1-1 0,0 1 16,-21 21-16,0 0 0,0-1 0,0 1 16,-21 21-1,0 0-15,-1 21 0,1 1 0,0 20 16,0 0-16,0 1 0,0-1 16,-1 0-16,22 1 0,-21 20 15,0-21-15,21 1 0,-21-1 0,21 0 16,0 1-16,0-22 0,0 21 15,0 1-15,0-22 0,0 0 0,0 0 16,0 0-16,21 0 0,0 1 0,0-22 16,1 0-16,-1 0 15,0 0-15,0 0 0,21 0 0,-20-22 16,-1 1-16,0 0 0,21 0 0,-21-21 16,22 20-16,-22-20 0,21 0 15,1-1-15,-1 1 0,0-21 16,1 20-16,-1-20 0,-21-1 15,21 22-15,1-22 0,-22 22 0,21 0 16,-21-1-16,-21 22 0,0 0 16,0 0-16,0 0 0,-21 42 15,-21 0-15,21 0 16,-22 22-16,22-1 0,-21 0 16,0 1-16,20 20 0,-20-21 0,21 1 15,0-1-15,0 0 0,-1 1 16,1-1-16,0 0 0,21-20 0,0-1 15,0 21-15,0-21 0,0 0 16,0 1-16,0-1 16,0 0-16,21-21 15,0 0-15,22 0 0,-22 0 16,0 0-16,0 0 0,22 0 0,-22-21 16,0 21-16,21-21 0,-21 21 15,1-22-15</inkml:trace>
  <inkml:trace contextRef="#ctx0" brushRef="#br0" timeOffset="90736.14">17843 4191 0,'0'21'0,"-21"-21"47,21-21-31,-21 21-16,21-21 15,0 0-15,0 0 16,-21-1-16,0 1 0,0 0 0,-1 0 16,1 0-16,0 21 15,0 0-15,0-21 0,0 21 0,-1 0 16,-20 0-16,0 0 15,21 21-15,-22 0 0,1 0 0,21 0 16,-22 22-16,22-1 0,-21 0 0,21 1 16,0-1-16,-22 0 0,43 1 15,-21-1-15,21 0 0,0 1 0,0-1 16,0-21-16,0 21 0,0-20 16,0-1-16,21 0 0,0 0 0,1-21 15,-1 0-15,21 0 0,-21 0 16,22 0-16,-1 0 0,-21 0 0,21-21 15,1 0-15,-1 0 0,0-22 0,1 22 16,-1-21-16,0-1 0,1 1 16,-1-21-16,0 20 0,-20-20 15,20-22-15,-21 22 0,0-1 16,0 1-16,1 20 0,-1-20 0,-21-1 16,0 22-16,0-22 0,0 22 15,0 0-15,0-1 0,0 1 0,-21 0 16,-1 21-16,22-1 0,-21 22 15,0 22-15,0-1 16,21 21-16,-21 0 0,21 1 0,0 20 16,0 1-16,0-1 0,-21 22 15,21-22-15,0 22 0,0 0 0,0-22 16,0 1-16,0-22 16,0 22-16,0-22 0,21 0 0,0 1 15,0-22-15,0 0 0,22 0 0,-22 0 16,21 0-16,0-21 0,1 0 15,-1 0-15,0 0 0,1 0 0,-1 0 16,0 0-16,1 0 0,-1-21 16,0 0-16,1 0 0,-1 0 0,0 0 15,1-22-15,-1 1 0,-21 0 0,22-1 16,-22 1-16,0 0 0,-21-1 16,0 22-16,0-21 0,0 21 0,0-1 15,-21 1-15,0 21 16,-1 0-16,1 0 0,-21 0 0,0 21 15,20 1-15,-20-1 0,0 0 16,-1 21-16,22-21 0,-21 22 0,21-1 16,0-21-16,-22 22 0,43-1 15,-21-21-15,21 0 0,0 22 0,0-22 16,0 0-16,0 0 0,21 0 16,0-21-16,1 0 15,20 0-15,-21 0 0,21 0 0,-20-21 16,20 0-16,-21 0 0,21 0 0,-20-1 15,20-20-15,-21 0 0,0-1 16,0 1-16,1 0 0,-1-1 16,0 1-16,-21 0 0,21 21 15,-21-1-15,0 1 0,0 0 0,0 42 16,0 0 0,0 1-16,0-1 0,0 21 0,0-21 15,0 22-15,0-1 0,0-21 0,0 21 16,0-20-16,0 20 0,21-21 15,0 0-15,-21 0 0,22 1 0,-1-1 16,0-21-16,0 0 0,0 0 16,0 0-16,22 0 0,-22-21 15,0-1-15,0 1 0,0 0 0,1-21 16,20 21-16,-21-22 16,0-20-16,0-1 0,-21 22 0,22-22 15,-1 1-15,0-1 0,-21 22 16,0-21-16,0 20 0,0 1 0,0 0 15,0-1-15,0 1 0,0 21 16,0 0-16,-21 21 16,0 42-1,21-21-15,-22 21 0,22-20 0,0 41 16,-21-21-16,21 22 0,-21-1 0,0 1 16,21-1-16,0-20 0,0 20 15,-21 1-15,21-22 0,0 0 0,0 1 16,0-22-16,0 0 15,0 21-15,0-20 0,0-1 16,21 0-16,0-21 0,0 0 16,0 0-16,-21-21 15,22 0-15</inkml:trace>
  <inkml:trace contextRef="#ctx0" brushRef="#br0" timeOffset="90916.04">19071 4170 0,'-127'0'32,"254"0"-32,-233 0 15,127 0 1,22 0-16,-1 0 0,0 0 0,22 0 16,-1 0-16,1 0 0,-1 0 0,1 0 15,-1 0-15,1 0 0,-1-21 16</inkml:trace>
  <inkml:trace contextRef="#ctx0" brushRef="#br0" timeOffset="91339.94">19960 4022 0,'0'0'16,"0"-21"-16,0-1 0,0 1 15,0 0-15,0 0 16,-21 21-16,0 0 16,0 21-1,-1 0-15,1 0 0,0 22 0,-21-1 16,21 0-16,-1 22 0,-20-22 15,21 1-15,0 20 0,0-21 0,21 1 16,0-22-16,0 21 0,0-21 0,0 22 16,0-22-16,0 0 0,21 0 15,0-21-15,0 0 0,0 0 16,0 0-16,22 0 0,-22 0 16,0-21-16,0 21 0,0-21 0,1 0 15,-1 0-15,0-22 0,-21 1 0,0 0 16,21-1-16,-21 1 15,21-22-15,-21 1 0,0-1 0,21 22 16,-21-21-16,0 41 0,0-20 16,0 21-16,0 42 15,0 0-15,0 22 16,0-1-16,0 21 0,0-20 16,0 20-16,0-20 0,22-1 0,-22 0 15,21 1-15,-21-1 0,0-21 16,0 21-16,21-20 0,0-1 0,0 0 15,0-21-15,1 0 16,-1 0-16,0 0 16</inkml:trace>
  <inkml:trace contextRef="#ctx0" brushRef="#br0" timeOffset="91827.46">20595 3577 0,'-21'-21'0,"42"42"0,-63-63 0,21 21 0,21 0 16,-22 21-16,1 0 0,21 21 16,-21 0-16,21 0 0,0 0 0,0 22 15,0-1-15,0 0 0,0 22 0,0-22 16,0 22-16,0-1 0,0 22 16,-21-22-16,21 1 0,0-1 15,-21 1-15,21-22 0,-21 0 16,21 1-16,0-1 0,0-21 0,0 0 15,0 1-15,0-1 0,0-42 32,0-1-17,21 1-15,0-21 0,0 21 0,0-22 16,0-20-16,1 21 0,-1-22 16,21 22-16,-21-22 0,22 22 0,-22 0 15,21 20-15,-21-20 0,0 42 16,22-21-16,-22 21 0,0 0 0,0 21 15,0 0-15,1 0 0,-1 22 16,-21-1-16,21 0 0,-21 22 16,0-22-16,0 1 0,0-1 0,-42 0 15,20 1-15,1-22 0,-21 21 16,0-21-16,-1 0 0,1 1 0,0-1 16,-1-21-16,1 21 0,21-21 0,-22 0 15,22 0-15,0 0 0,0 0 16,0 0-16,21-21 15,21 0 1,21-1-16</inkml:trace>
  <inkml:trace contextRef="#ctx0" brushRef="#br0" timeOffset="92292.19">21505 3916 0,'0'-42'15,"0"84"-15,0-106 0,-42 64 16,21 0-16,0 0 0,-1 0 0,-20 0 16,21 0-16,-21 0 0,20 22 15,-20 20-15,21-21 0,-21 21 16,20 1-16,1 20 0,-21 1 0,21-22 16,0 0-16,21 22 0,0-22 15,-22 1-15,22-22 0,0 21 0,0-21 16,0 0-16,0 1 0,0-1 0,22 0 15,-1-21-15,0 0 16,0 0-16,21 0 0,-20 0 0,-1-21 16,21 0-16,-21-1 0,22-20 15,-22 21-15,21-21 0,0-1 0,-20-20 16,20 20-16,-21-20 0,21-1 16,-20 22-16,-1 0 0,0 21 0,0-22 15,-21 64 1,0 22-1,0-1-15,-21 0 0,-21 22 0,20-22 16,1 22-16,0-22 0,0 22 16,0-22-16,0 0 0,21-21 0,0 22 15,0-22-15,0 0 0,0 0 0,0 0 16,21 1-16,0-22 0,21 0 16,-21 0-16,22 0 0,-1 0 0,0 0 15,1 0-15,-1-22 0,0 22 0,1-21 16</inkml:trace>
  <inkml:trace contextRef="#ctx0" brushRef="#br0" timeOffset="92627">22331 4149 0,'0'0'0,"21"-43"0,0 1 15,-21 0-15,0 21 0,0-1 0,-21 1 16,0 21-16,0 0 0,-1 0 16,-20 0-16,0 0 0,-1 21 0,1 1 15,0-1-15,-1 21 0,1-21 16,0 22-16,21-22 0,-1 21 0,22 0 15,0-20-15,0-1 0,0 21 16,22-21-16,-1 0 0,21 1 0,0-1 16,1-21-16,-1 21 0,0 0 0,22-21 15,-22 21-15,1-21 0,20 0 16,-21 0-16,1 0 0,-1 0 0,-21 0 16,0 0-16,1 0 0,-44 0 31,1 21-31,-21-21 0,0 0 0,-1 0 15,1 22-15,0-22 0,-22 21 16,22-21-16,-1 0 0,1 21 0,0-21 16,-1 0-16,22 21 0,-21-21 0,21 0 15</inkml:trace>
  <inkml:trace contextRef="#ctx0" brushRef="#br0" timeOffset="92972.28">22775 4382 0,'0'0'0,"21"0"0,149-64 31,-149 43-31,0 21 0,21-21 16,-20 0-16,20-1 0,-21 1 0,0 0 15,22 0-15,-22 0 0,21 0 16,-21-1-16,0-20 0,1 21 0,-22 0 15,0 0-15,-43 21 16,22 0-16,-21 0 0,-1 21 16,-20 0-16,21 0 0,-22 0 15,1 22-15,-1-22 0,22 21 16,-1 0-16,22 1 0,0-22 0,21 21 16,0 1-16,0-1 0,21-21 0,0 21 15,22-20-15,-1-1 0,0 0 16,22 0-16,-22 0 0,22 0 0,-1 1 15,-20-22-15,-1 0 0,21 0 16,-20 0-16,-1 0 0,0 0 0,1 0 16,-1-22-16,-21 22 0</inkml:trace>
  <inkml:trace contextRef="#ctx0" brushRef="#br0" timeOffset="93406.96">18161 5228 0,'0'0'0,"-85"0"0,22 21 15,-1-21-15,1 0 0,20 0 16,22 0-16,-21 0 0,63 0 16,0 0-1,22-21-15,-1 0 0,21 0 0,22 21 16,21-21-16,0 0 0,21 21 0,0-22 16,21 22-16,0-21 0,21 0 15,22 21-15,-22-21 0,22 0 0,-1 0 16,1 21-16,-1 0 0,1-22 0,-22 22 15,0 0-15,-20 0 0,-1 0 16,-21 0-16,-21 0 0,-1 0 0,1 0 16,-21 0-16,-22 0 0,-20 0 15,20 0-15,-42 0 0,22 0 16,-22 0-16,-21-21 16,-42 0-16,-1 0 15,1 21-15,-22 0 0</inkml:trace>
  <inkml:trace contextRef="#ctx0" brushRef="#br0" timeOffset="93679.31">18415 5440 0,'0'0'16,"-21"0"-16,21 21 0,42-21 15,0 0-15,22 0 0,21 0 16,-1 0-16,22-21 0,21 0 0,21 21 16,0-21-16,22-1 0,-22 22 0,21-21 15,1 0-15,-22 21 0,21-21 16,-21 21-16,0-21 0,-21 21 0,-21-21 16,0 21-16,-21-22 0,-1 1 0,-20 21 15,-1-21-15,-20 0 0,-22 0 16,0-22-16,0 22 0,-21 0 15</inkml:trace>
  <inkml:trace contextRef="#ctx0" brushRef="#br0" timeOffset="103078.94">17526 5313 0,'0'0'0,"0"21"0,0 0 16,0 0-16,0 1 15,0-1-15,0 0 16,0 0-16,-21 0 0,0 0 16,21 1-16,-22-22 15,1 21-15,0 0 0,0 0 16,0-21-16,0 21 0,-22 0 0,1-21 0,0 22 15,-1-22-15,1 0 16,0 0-16,-1 0 0,-20 0 0,20 0 16,1 0-16,0-22 0,-1 1 15,1 0-15,-21-21 0,20-1 0,1 22 16,0-42-16,-1 20 0,1-20 0,-22-1 16,22 1-16,0-1 0,-1-20 15,1-1-15,0 0 0,-1 22 16,22-22-16,0 22 0,0-1 0,21 1 15,0-22-15,0 43 0,0-22 0,0 1 16,21 20-16,21-20 16,-20 21-16,20-1 0,21 22 0,-20-21 15,20 21-15,-20-1 0,20 1 16,-21 21-16,1 0 0,-1-21 0,0 21 16,1 0-16,-22 0 0,0 0 0,0 0 15,-21-21 1,0 0-16,0 0 15,0-1-15,0 1 16,0 0-16,0-21 0,0 21 0,0-22 16,0 1-16,0-22 0,0 22 15,0-21-15,0-1 0,21 1 0,1-1 16,-1 1-16,0 20 16,0-20-16,0 20 0,22-20 0,-1 21 15,0-1-15,22-20 0,-1 20 16,22 1-16,0 0 0,-1-22 0,22 22 15,0 21-15,-21-22 0,20 1 16,22 21-16,0 0 0,-21 21 0,21 0 16,-21 0-16,21 0 0,-42 21 15,21-21-15,-22 21 0,-20 21 0,20-20 16,-20-1-16,21 21 0,-22-21 16,1 0-16,-1 1 0,-21-1 15,22 0-15,-22 0 0,-21 0 0,22-21 16,-22 0-16,0 0 0,0 0 15,0 0 1,1-21-16,-1 21 0,0-21 16,0 0-16,21 0 0,1-1 0,-1 1 15,0-21-15,22 21 0,-1 0 16,1-22-16,21 22 0,20 0 0,1 0 16,21 0-16,0 21 0,-21 0 15,21 0-15,-21 0 0,0 21 16,-22 21-16,22-21 0,0 22 0,-21-1 15,21 0-15,-22 1 0,1 20 16,-22-21-16,1 1 0,-1-1 0,-20 0 16,-1 1-16,0-1 0,1 0 15,-22-20-15,21 20 0,-21-21 16,1 0-16,20 0 0,-21 1 16,0-22-16,22 0 0,-1 0 0,-21 0 15,43 0-15,-22 0 0,21-22 16,1 22-16,21-21 0,-22 21 0,43-21 15,-21 21-15,-1-21 0,1 21 16,0 0-16,-22 0 0,1 0 0,20 0 16,-20 0-16,-1 21 0,1 0 15,-1 22-15,-20-22 0,20 21 16,-21 0-16,1 1 0,-22-1 0,0 0 16,-21 1-16,0-1 0,0 0 15,0 1-15,-21-1 0,0 0 16,21-20-16,0 20 0,-21-21 0,21 21 15,0-20-15,0 20 0,21-21 16,0 21-16,0-20 0,0-1 16,22 0-16,-22 21 0,21-42 0,0 21 15,22 1-15,-22-22 0,1 21 16,-22 0-16,21-21 0,0 21 0,-20-21 16,-1 21-16,0 0 0,-21 1 15,0-1-15,0 21 0,0-21 0,0 0 16,0 22-16,0-1 0,-21-21 0,0 22 15,-1-1-15,-20-21 16,21 21-16,-21 1 0,-1-1 0,1 0 16,21 22-16,-22-22 0,1-21 15,21 22-15,-21-1 0,20 0 0,-20-20 16,0 20-16,-1-21 0,22 21 16,-21-20-16,0-1 0,-1 0 0,22 21 15,-21-21-15,-1 1 0,1-22 16,21 21-16,-21 0 0,-1 0 0,1-21 15,0 21-15,-1 0 0,22-21 0,-21 22 16,21-22-16,-1 0 16,1 21-16,0-21 31,21 21-15,-21-21-1,0 21-15,0 0 16,-1-21-16,1 21 0,0-21 0,0 22 15,0-22-15,0 21 0,-1-21 16,1 0-16,0 21 0,0-21 0,21 21 16,-21-21-16,0 0 0,-1 0 15,22 21-15,-21-21 0,0 0 0,0 0 16,0 0-16,0 0 0,-1 0 0,1 0 16,0 0-16,-21 0 15,21 0-15,-22 0 0,1 0 0,0 0 16,20 0-16,-20 0 0,0-21 15,-1 0-15,1 21 0,0-21 0,-1 0 16,-20 21-16,21-22 0</inkml:trace>
  <inkml:trace contextRef="#ctx0" brushRef="#br0" timeOffset="116455.89">18097 5271 0,'0'0'0,"0"-22"0,0 1 0,0 0 15,0 0-15,0 0 0,0 0 0,0-1 16,0 1-16,0 0 0,0 0 15,-21 21 17,21 21 15,-21-21-47,21 21 15,0 0-15,0 1 16,0-1-16,0 0 0,0 0 15,0 0-15,0 0 16,0 1-16,0-1 0,0 0 0,0 0 16,0 0-16,0 0 0,21 1 15,-21-1-15,21 0 0,-21 21 0,0-21 16,0 22-16,22-1 0,-22-21 16,21 22-16,-21-1 0,0 0 15,0 1-15,21-1 0,-21-21 0,21 21 16,-21 1-16,0-1 0,0 0 15,0 1-15,21-22 0,-21 21 0,0 1 16,0-1-16,0 21 0,21-20 16,-21 20-16,0 1 0,0-1 0,0 1 15,0-1-15,0 22 0,0-22 0,22 1 16,-22-1-16,0 1 0,0-1 16,0 22-16,0-21 0,0 20 0,0 1 15,0-22-15,0 22 0,0-21 0,0-1 16,0 1-16,0 20 15,0-20-15,0 20 0,0 1 0,0 0 16,0-22-16,0 22 0,-22-22 0,22 22 16,-21-21-16,21 20 0,0-20 15,-21 20-15,0 1 0,0 0 0,21-1 16,0 1-16,-21-21 0,-1 20 16,1-20-16,21 20 0,-21 1 0,21-21 15,0 20-15,-21 1 0,0 0 0,21-22 16,-21 22-16,21-22 15,-22 1-15,22-1 0,0 1 0,0-1 0,-21 1 16,21-1-16,0 1 0,-21-22 0,21 22 16,0-22-16,0 0 15,0-21-15,0 1 0,0 20 0,0-21 16,0-42 15,0 0-31,21 0 0,0-1 16,-21-20-16,22 0 0,-1-22 0,0 22 15,0-22-15,0 1 0,0-1 16,22-20-16,-22-1 0</inkml:trace>
  <inkml:trace contextRef="#ctx0" brushRef="#br0" timeOffset="117204.51">19452 4890 0,'0'0'0,"-127"-85"15,106 85 1,0 0-16,0 0 0,-22 0 16,22 0-16,0 21 0,0 21 0,0-20 15,-1 20-15,1 0 0,-21 1 16,21-1-16,0 0 0,-1 22 0,-20-22 15,0 0-15,21 22 0,-22-1 16,1 1-16,0-1 0,20 22 16,-20-21-16,0 20 0,-1-20 15,1 20-15,0-20 0,21 21 0,-22-22 16,22 22-16,-21 21 0,21-22 0,-1 22 16,1-21-16,0 21 0,0-22 15,21 22-15,-21 0 0,0 0 0,-1 0 16,22-1-16,0 1 0,-21-21 15,21 21-15,0 0 0,0-1 0,0 1 16,0 0-16,0 0 0,-21 0 0,21 0 16,0-22-16,0 22 0,0 0 15,0 0-15,0 0 0,-21-22 0,21 22 16,-21-21-16,21-1 0,-21 22 0,21-21 16,0 0-16,-22 20 15,1-20-15,21 0 0,0-1 0,0 1 16,-21-21-16,21 20 0,0-20 0,-21-1 15,21 1-15,0-1 0,0 1 16,0-1-16,0 1 0,0-22 0,0 0 16,0 1-16,0-1 0,0-21 0,0 0 15,0 1-15,0-1 0,0 0 16,0 0-16,0 0 16,-21-21-16,0 0 15,-1 0 1,1 0-1,0 0-15,0 0 0,21-21 0</inkml:trace>
  <inkml:trace contextRef="#ctx0" brushRef="#br0" timeOffset="117615.19">17103 10181 0,'0'0'0,"0"-21"0,-22 21 0,22-21 16,-21 0-16,21 0 0,21 21 31,1 0-31,-1 0 16,21 0-16,-21 21 0,22 0 0,-1 0 15,0 0-15,22 0 0,-1 22 16,-20-1-16,20 0 0,1 1 0,-22-1 16,21 0-16,-20 22 0,-1-22 0,0 1 15,-20-1-15,-1-21 0,0 21 16,0 1-16,0-22 0,-21 21 16,0-21-16,0 1 0,0-1 0,0 0 15,0 0-15,0 0 16,0 0-16,-21-21 15,21-21 17,0 0-32,0 0 0,0 0 0,0 0 15,21-1-15,0-20 0,1 0 0</inkml:trace>
  <inkml:trace contextRef="#ctx0" brushRef="#br0" timeOffset="117820.22">18648 10054 0,'0'0'15,"42"-21"-15,-21-21 0,0 21 0,22-1 16,-22 1-16,-21 0 0,0 0 0,21 0 16,-63 42 15,21 0-31,-22 21 0,1-20 0,0 20 16,-22 0-16,1-21 0,-1 22 0,22-1 15,-22 22-15,1-22 0,20 0 16,-20 22-16,21-22 0,-1 0 0,1 1 15,21-1-15,0 0 0,-22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3BA3-6287-4184-8238-42B279EE8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16344-AFE6-4A50-9E15-1F3FD186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21C9-CD4D-40BF-8F1A-BE1C4252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9492-1240-42E2-9B19-113C5FB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32C5-8643-4C07-9861-A2B93BF5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E6F2-E8C5-4726-AE92-B3DECEDB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865FD-6E47-44EB-B3CD-0B9ECEF0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E091-BE0D-4F8F-9E06-D3817B44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9806-7D0B-492C-85AB-C24DDBF2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2441-70BE-4BB1-8E54-1F87F6B0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1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67990-E7A9-4624-A04E-D4FFC7DF2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52F26-BF7E-4E64-870F-7AC29BAB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B6E0-3756-4F89-8B73-46F0DCBF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F22F-A72C-4500-84F2-AA3FCEA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8D67-38F9-40B5-929F-30A083A3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7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BD6-72C5-4249-ACC7-CBC9E1E2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4418-2561-4377-8841-32DD6C30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9D26-C989-4FC0-B4F7-AC4C9D3C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F156-F12D-4224-8D60-3C207C1D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5CA2-D698-4284-9D48-BF9E1E64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E87C-297B-4DBA-AED6-6552B683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41F18-3336-4517-83FA-ABCA2EB8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4862-630B-4322-896A-5A7CA74B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B503-07A8-4445-9B84-B4A73463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7EA1-85AE-4DA0-B0B4-5DFA476F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4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B1B4-8756-4918-85B5-4E90181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C461-8275-4504-BB8E-84CB564AC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CEBC5-3028-4FBD-9671-DD4A16AA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026E4-3CA5-49F6-967F-636BCEA5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B64F8-0714-426B-A4C7-0B7D45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9F79-03C4-41D9-B8E2-76B50D05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8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F9EA-3843-4A1C-88E8-346EEB9A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20C6-95C7-4D1C-831D-629E6AE4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ADA32-A8DA-460E-9B84-A8E4FA573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2F43D-FC36-4ABC-8B0F-36F27266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E4D62-7D74-4FAF-A741-64E367A57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66A3B-3D30-4621-A17B-2CD63CB3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5D4AD-1204-4359-9D16-7FEFBECD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29DB6-8D03-4889-A774-3CF96F0E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00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0974-4D28-405F-9116-59A30C5B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0C5BC-7BE4-4A91-8168-6BB86497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6AC23-7DFE-4DAA-89BE-6574E9F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0BF43-550A-4906-B1A5-75DDC001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F96D1-C125-4EC4-B818-E2E86800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F5714-EBBB-4638-B2B0-47C9BBE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62F1A-CCB0-437C-8966-C65B74E7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6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0A6E-0FE1-4E09-9948-C3EC58E3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C694-2D01-4C0D-8CA0-6D97A70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EDF75-9784-437F-966B-69D82657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8CDE9-7556-48F3-82F6-C2D6C037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68F62-639C-4A91-809E-0A29EC9F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DD8D-DB4B-4728-9E14-28CE6C05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D1-C1E7-4740-A3C5-6FA0C657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7832F-56D6-49A5-9D9A-33E7583ED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DB8CF-D1A1-41E2-AF42-9D0505C11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EFED9-0FD2-46E1-BD5F-4F1AE44B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59C96-5A3F-46FE-94CE-6A1F8CE2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BAD6E-247F-4D7B-99A4-5355746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0F8A-A03B-466D-9F16-E5BD5D8D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6FB5-860E-44E9-BACD-9C3D3716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457C-4324-4BAC-99F4-AE7CAFE95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23C3-02D9-40BD-85A2-2292624A8EE0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705F-E540-41F0-B105-D0E98EEE2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110A-9436-40EF-A91F-3F33B839E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12A6-F466-4581-AECF-663D69DF1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3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E8C9-52EA-4A86-866E-EA844C38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FEE9-8621-44FB-893A-8996A16B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715F1F-B1E5-4C2B-9369-FDF957B94B13}"/>
                  </a:ext>
                </a:extLst>
              </p14:cNvPr>
              <p14:cNvContentPartPr/>
              <p14:nvPr/>
            </p14:nvContentPartPr>
            <p14:xfrm>
              <a:off x="312480" y="15120"/>
              <a:ext cx="816876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715F1F-B1E5-4C2B-9369-FDF957B94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760"/>
                <a:ext cx="818748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6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E8C9-52EA-4A86-866E-EA844C38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FEE9-8621-44FB-893A-8996A16B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BBC7DD-3BCE-42A9-BD86-1691D5BC7F59}"/>
                  </a:ext>
                </a:extLst>
              </p14:cNvPr>
              <p14:cNvContentPartPr/>
              <p14:nvPr/>
            </p14:nvContentPartPr>
            <p14:xfrm>
              <a:off x="152280" y="205920"/>
              <a:ext cx="8824320" cy="415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BBC7DD-3BCE-42A9-BD86-1691D5BC7F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96560"/>
                <a:ext cx="8843040" cy="41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87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E8C9-52EA-4A86-866E-EA844C38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FEE9-8621-44FB-893A-8996A16B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EF2EBE-055F-4F1B-BF8F-FC493F0EC573}"/>
                  </a:ext>
                </a:extLst>
              </p14:cNvPr>
              <p14:cNvContentPartPr/>
              <p14:nvPr/>
            </p14:nvContentPartPr>
            <p14:xfrm>
              <a:off x="297000" y="152280"/>
              <a:ext cx="7925400" cy="43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EF2EBE-055F-4F1B-BF8F-FC493F0EC5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42920"/>
                <a:ext cx="794412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72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E8C9-52EA-4A86-866E-EA844C38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FEE9-8621-44FB-893A-8996A16B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091B60-D21D-408D-9E9D-AE40AF407982}"/>
                  </a:ext>
                </a:extLst>
              </p14:cNvPr>
              <p14:cNvContentPartPr/>
              <p14:nvPr/>
            </p14:nvContentPartPr>
            <p14:xfrm>
              <a:off x="99000" y="289440"/>
              <a:ext cx="896904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091B60-D21D-408D-9E9D-AE40AF407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80080"/>
                <a:ext cx="898776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14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E8C9-52EA-4A86-866E-EA844C38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FEE9-8621-44FB-893A-8996A16B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3199EB-17A8-42C5-93FF-2752DFA09C28}"/>
                  </a:ext>
                </a:extLst>
              </p14:cNvPr>
              <p14:cNvContentPartPr/>
              <p14:nvPr/>
            </p14:nvContentPartPr>
            <p14:xfrm>
              <a:off x="91440" y="99000"/>
              <a:ext cx="818424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3199EB-17A8-42C5-93FF-2752DFA09C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89640"/>
                <a:ext cx="820296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15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E8C9-52EA-4A86-866E-EA844C38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FEE9-8621-44FB-893A-8996A16B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92B062-000B-4BD6-B168-3483D931DDEE}"/>
                  </a:ext>
                </a:extLst>
              </p14:cNvPr>
              <p14:cNvContentPartPr/>
              <p14:nvPr/>
            </p14:nvContentPartPr>
            <p14:xfrm>
              <a:off x="1523880" y="472320"/>
              <a:ext cx="6485040" cy="494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92B062-000B-4BD6-B168-3483D931D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462960"/>
                <a:ext cx="6503760" cy="49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08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E8C9-52EA-4A86-866E-EA844C38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FEE9-8621-44FB-893A-8996A16B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F8C4BC-49BF-4834-9E57-B97ADE803FAB}"/>
                  </a:ext>
                </a:extLst>
              </p14:cNvPr>
              <p14:cNvContentPartPr/>
              <p14:nvPr/>
            </p14:nvContentPartPr>
            <p14:xfrm>
              <a:off x="0" y="891720"/>
              <a:ext cx="9898560" cy="451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F8C4BC-49BF-4834-9E57-B97ADE803F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82360"/>
                <a:ext cx="9917280" cy="45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01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2022-02-04T02:29:48Z</dcterms:created>
  <dcterms:modified xsi:type="dcterms:W3CDTF">2022-02-04T02:30:10Z</dcterms:modified>
</cp:coreProperties>
</file>