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07:3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677 0,'21'0'109,"0"0"-77,-21-21-17</inkml:trace>
  <inkml:trace contextRef="#ctx0" brushRef="#br0" timeOffset="779.55">2117 572 0,'0'-22'31,"0"1"-31,-22 21 16,1 0 0,0 0-1,0 0-15,0 0 16,0 0-16,-1 0 0,22 21 15,-21-21-15,0 22 0,0-22 16,0 21-16,0-21 0,-1 21 16,1 0-16,0 0 0,-21 22 15,-1-1-15,22 0 16,0-21-16,-21 64 0,42-43 16,-21 1-16,21-1 0,-22 0 15,22 1-15,0-1 0,0 0 16,0 64-1,0-85-15,0 1 0,22 20 16,-1-21-16,0 0 0,0 0 0,-21 1 16,21-1-16,22 21 15,-22-21-15,0 0 0,0-21 0,21 22 16,-20-22-16,-1 0 0,63 21 16,-41-21-1,-1 0-15,-21-21 0,43-1 16,-43 22-16,21-21 15,-21 0-15,43 0 0,-1-21 16,-41 20-16,20 1 16,0-21-16,1 0 0,-22 20 15,42-105 1,-42 43-16,-21 41 16,22 1-16,-22 0 15,21-1-15,-21 1 0,0 21 0,0-21 0,0 20 16,0 1-16,0-21 0,0 21 15,-21 0-15,-22-22 16,22 22-16,-21-21 16,21 21-16,-1 21 0,1-22 15,-21 22-15,21 0 0,0-21 0,-43 21 16,-21 0 0,64 0-16,-21 0 15,21 0-15,-22 21 0,22-21 16,-42 43-16,42-43 15,-1 21-15,1 0 0,0 0 0,0-21 16,-21 85 0,20-43-1,22 1-15,0-22 16,22 0-16,20-21 16</inkml:trace>
  <inkml:trace contextRef="#ctx0" brushRef="#br0" timeOffset="1684.03">2879 402 0,'0'0'0,"0"21"16,0 1-16,-22-1 0,22 0 0,0 21 15,0-21-15,0 1 16,0 20-16,0 0 0,0-21 0,0 22 16,0-1-16,-21 22 0,21-22 15,0 0-15,0 1 0,0-1 0,0 0 16,0 1-16,-21-22 0,21 42 16,0-20-16,-21 20 15,21-42-15,0 0 16,0 1-1,0-1 1,0-42 31,0-1-47,0 1 16,0 0-16,0 0 15,0 0-15,0 0 0,0-1 16,0 1-16,0-21 15,21 21-15,0-22 0,-21 22 16,21 0-16,1 0 0,-1-21 0,0 20 0,0 1 16,21-21-1,-20 21-15,20 0 0,-21-1 0,0 22 16,0 0-16,1 0 0,62 0 16,-20 22-1,-43-22-15,0 21 0,0 42 16,0-42-16,-21 1 15,22-1-15,-22 0 0,0 0 0,0 21 16,0-20 0,0 41-16,0-42 15,-22 0-15,1 1 0,0-1 16,0 0-16,0-21 0,0 21 0,-1 0 16,1-21-16,0 21 15,0-21-15,0 22 0,-22-1 16,22-21-16,-21 21 15,21-21-15,0 0 0,-1 0 0,1 21 16,0-21-16,0 0 16,0 0-1,0 0 1,21-21 31</inkml:trace>
  <inkml:trace contextRef="#ctx0" brushRef="#br0" timeOffset="2499.57">3556 1291 0,'0'-21'47,"0"0"-47,0 0 0,0 0 15,21-1-15,0-20 16,-21 21-16,43-21 16,-43 20-16,0 1 0,21 0 15,0-21-15,0 21 0,-21-1 16,0 1-16,0 0 16,21 21-16,-21 21 62,0 0-62,0 1 16,0-1-16,0 0 0,0 0 0,0 0 15,0 22-15,0-1 16,0-21-16,0 0 0,0 22 0,0-22 16,0 0-16,0 0 0,0 21 15,0 1-15,0 41 16,0-62-1,0-1-15,0 21 0,21 0 0,-21-20 16,22 62-16,-22 22 16,0-64-16,0 1 15,21 20-15,-21-42 0,0 22 16,21-22-16,-21 21 0,0-21 16,0 1-16,0-1 0,0 0 15,0 0-15,0 0 0,0 0 16,0 1-16,0-1 0,0 21 15,-21-21-15,0 0 0,-1 1 16,1-22-16,21 21 16,-21-21-16,0 0 0,-21 21 15,20-21-15,1 0 0,0 0 16,-21 0-16,-43 0 16,43-21-16,21 21 15,-1 0-15,1-21 0,0 21 0,0-22 16,21 1-16,-21 21 0,21-21 15,-21 21-15,21-21 16,0 0-16,0 0 0,0-1 16,0 1-16,0 0 0,0 0 15,21 0-15</inkml:trace>
  <inkml:trace contextRef="#ctx0" brushRef="#br0" timeOffset="3078.23">3556 593 0,'0'21'31,"0"0"-31,0 0 16,21-21 15,0 0-31,0 0 16,1 0-16,-1 0 16,0-21-16,-21 0 0,21 21 15,-21-21-15,0 0 16,0-1-1,0 1-15,-21 21 16,0 0 0,0 0-16,-1 0 0,1 0 15,21 21-15,0 1 16,-21-22 0,21 21-16,0 0 15,21 0-15,0-21 16,1 0-16,-1 21 15,0-21-15</inkml:trace>
  <inkml:trace contextRef="#ctx0" brushRef="#br0" timeOffset="3592.94">4127 1016 0,'0'21'16,"22"-21"31,-1-21-47,0 0 15,-21 0-15,21 21 16,0-21-16,-21-1 0,0 1 16,0 0-16,0-21 15,0 21-15,0-1 16,-21 22 0,0 0-1,0 0-15,0 0 0,21 22 16,-22-1-16,1 0 0,0 0 15,0 64 1,21-64-16,-21 0 0,21 21 16,0-20-16,0-1 0,0 21 0,0-21 0,0 0 15,0 43 1,0-22-16,0-21 16,0 1-16,21-22 15,0 0-15,0 21 0,0-21 16,1 0-16,-1 0 0,0 0 15,0 0-15,0 0 0,0-21 16,1-1-16</inkml:trace>
  <inkml:trace contextRef="#ctx0" brushRef="#br0" timeOffset="4489.42">4784 741 0,'0'0'16,"0"-21"-16,-22 21 0,1-21 16,0 21-1,0 0-15,0 0 16,0 0-16,-1 0 15,22 21-15,-21 0 0,0 0 16,21 0-16,-21 0 0,-21 64 16,42-21-1,0-43-15,-22 85 16,22-85-16,0 0 0,0 0 16,0 21-16,0-20 0,0-1 15,22 21-15,20 0 16,-21-20-1,0-22-15,0 0 0,1 0 0,-1 0 16,0 0-16,0 0 0,0 0 16,64 0-1,-64 0-15,21 0 16,22-43-16,-43 22 16,0 0-16,22-21 0,-22 20 15,0-20-15,21-21 16,-42 20-16,43-41 15,-43 41-15,21 1 0,-21-22 16,0 22-16,21 0 0,-21-1 0,0-62 16,0 20-1,0 64-15,0-22 0,0 22 16,-21 0-16,21 0 0,0 0 16,0 0-16,-21-1 0,21 1 15,-22 21-15,1 0 16,21 21-1,0 1-15,0-1 16,0 21-16,0 0 0,0 1 16,-21-22-16,21 21 0,0 1 15,0-22-15,0 21 0,0 0 0,0 1 16,0 63 0,0-1-16,0-62 15,0-22-15,0 0 0,0 21 16,0-20-16,0 20 15,0-21-15,21 21 16,0-42-16,-21 22 0,0-1 16,22-21-16,-22 21 0,42-21 15,-21 0 1,0 0-16,0 0 16,1 0-16,-1 0 0,0-21 15,0 0-15,0-1 16,0 22-16,1-21 0,-22 0 15,21 0-15,0 0 0,-21 0 0,21-22 16,-21 22-16,21 0 16</inkml:trace>
  <inkml:trace contextRef="#ctx0" brushRef="#br0" timeOffset="4903.92">5122 614 0,'21'-21'31,"1"21"-31,-1 0 16,0 0-16,0 0 0,0-21 16,0 21-16,1 0 0,-1 0 0,0 0 15,0-22-15,0 22 16,0 0-16,1 0 0,-1 0 16,0 0-16,0 0 0,-21-21 0,21 21 15,0 0-15,-42 0 78,0 0-62</inkml:trace>
  <inkml:trace contextRef="#ctx0" brushRef="#br0" timeOffset="6048.35">1439 1905 0,'0'0'0,"0"-21"46,-21 21-46,42 0 63,0 0-63,1 0 0,-1 0 16,0 0-16,0 0 0,21 0 15,43 0-15,-43 0 16,1 0-16,-1 0 0,0 0 0,1 0 15,-1-21-15,22 21 0,20 0 16,64 0 0,-84-21-16,-1 21 0,1 0 15,-1 0-15,1 0 0,84-22 16,64 22 0,-128 0-16,-20 0 0,-1-21 0,22 21 15,0 0-15,-1 0 16,1 0-16,84 0 0,1-21 15,-107 21-15,22 0 16,84 0-16,-105 0 0,-1 0 16,170 0-1,-85 0-15,-84-21 0,-1 21 16,85 0-16,-84 0 16,-1 0-16,1 0 0,42 0 15,-22 0-15,-20 0 0,-22 0 16,43 0-1,-43 0-15,1 0 0,41 0 16,-41 0-16,62-21 16,-62 21-16,20 0 15,-20 0-15,-22 0 0,0 0 16,0 0-16,0 0 0,0 0 0,1 0 16,-1 0-1,0 0-15,0 0 47,0 0-16,-21-21-31,21 21 32,-21-22-17,22 22-15</inkml:trace>
  <inkml:trace contextRef="#ctx0" brushRef="#br0" timeOffset="7531.69">614 1058 0,'0'-21'0,"0"0"32,0 0-32,0 42 62,0 0-62,0 0 16,0 22-16,0-22 0,0 21 0,0 22 15,0-1 1,0-20-16,0-22 0,0 21 16,0 0-16,0 1 0,0-22 0,0 21 15,0 1-15,0-22 0,0 21 16,0 0-16,0 1 15,0-22-15,0 0 16,0-42 31,0 0-31,0 0-16</inkml:trace>
  <inkml:trace contextRef="#ctx0" brushRef="#br0" timeOffset="7927.74">910 1503 0,'0'0'0,"0"-21"94,0 0-94,0-1 46,0 44 17</inkml:trace>
  <inkml:trace contextRef="#ctx0" brushRef="#br0" timeOffset="9332.39">762 3133 0,'0'-21'15,"0"-1"1,0 1 0,0 0-16,0 0 15,0 0 1,21 21-16,0 0 15,0 0-15,1 0 0,-1 0 16,0 0-16,0 21 16,0-21-16,0 21 0,1 0 15,-22 0-15,21 1 0,0-1 16,-21 21-16,0-21 0,21 64 16,-21-43-16,0 1 0,0-1 15,0 0-15,0 1 0,-21-1 0,-43 85 31,1-64-31,21-41 0,20 20 16,-20-21-16,21 0 0,-21 0 0,20 1 16,1-22-16,-21 21 0,21-21 15,0 0-15,-22 0 0,22 0 0,0 0 16,0 0-16,-22 0 16,22 0-16,0-21 0,0 21 0,0-22 15,21 1-15,-21 0 0,-1 0 16,22 0-16,-21-22 0,21 22 15,0 0-15,0-21 0,0 21 16,0-1-16,0 1 0,21-63 16,-21 62-1,22 1-15,20 21 0,-21 0 16,0-21-16,0 21 0,22 0 0,-22 0 16,21 0-16,-21 21 0,22 0 15,-22 1-15,0-1 0,0 0 0,0 0 16,1 21-16,-22-20 0,21-1 15,-21 0-15,21 21 0,-21-21 16,21 1-16,-21-1 0,0 0 0,0 0 16,21-21-16,-21 21 0,0 0 15,21 1-15,-21-1 16,22-21-16,-1 21 0,-21 0 16,21-21-1,0 0-15,0 0 31,-21-21-31,0 0 0</inkml:trace>
  <inkml:trace contextRef="#ctx0" brushRef="#br0" timeOffset="9672.2">1418 3620 0,'42'0'16,"-42"-22"15,0 1 0,0 42 32,22-21-47,-1 0-16</inkml:trace>
  <inkml:trace contextRef="#ctx0" brushRef="#br0" timeOffset="10576.68">3006 3196 0,'0'-21'0,"0"0"16,21 21-16,-21-21 0,21 0 15,0-1 1,-21 1-16,21 21 0,-21-42 16,0 21-16,0 0 0,0-1 15,-21 22 1,0 0 0,0 0-16,-64 22 15,64-1-15,0-21 16,0 21-16,-1 0 0,1 0 15,-42 64 1,42-64-16,21 0 0,0 0 16,0 1-16,0-1 0,0 0 0,0 0 15,0 0-15,21 0 0,0 1 16,64 41 0,-1 1-1,1-22-15,-64-21 16,0 0-16,22-21 15,-22 21-15,0 1 0,0-1 0,0 21 16,-21-21 0,0 0-16,0 22 15,-21-22-15,0-21 0,-21 42 16,20-21-16,-20-21 0,21 22 16,0-1-16,-22-21 0,22 0 0,-63 21 15,20-21 1,22 0-16,21 0 0,-64-21 15,43 0-15,-1 21 16,1-22-16,21 1 0,-22 21 0,1-21 16,21 0-16,0 0 0,0 0 15,-1 21-15,1-43 16,21 22-16,0 0 16,0 0-16,21 0 15,1 21-15,-1-22 16,21 22-16,-21-21 0,22 0 0,-22 21 15,21-21-15</inkml:trace>
  <inkml:trace contextRef="#ctx0" brushRef="#br0" timeOffset="10956.46">3662 2963 0,'0'-21'31,"0"0"-31,-21 21 0,-1 0 16,22 21 0,-21-21-16,21 21 0,0 1 15,-21-1-15,21 21 0,0-21 0,0 22 16,0-1-16,0 0 0,0 1 0,0-1 15,0 21-15,0-20 0,0 20 16,0-20-16,0-1 0,-21 0 16,21 1-16,0-1 0,-21 43 15,21-64-15,0 21 16,0-21-16,0 0 16,-21-21-16,42 0 31,-21-21-16,0 0-15,21 21 0</inkml:trace>
  <inkml:trace contextRef="#ctx0" brushRef="#br0" timeOffset="11256.29">3387 3408 0,'21'0'31,"21"0"-31,-21 0 0,0-21 0,22 21 16,-1 0-16,-21 0 0,22-21 0,-1 21 16,0 0-16,-21 0 0,22-22 15,20 22 1,-20 0-16,-43-21 15,0 42 32</inkml:trace>
  <inkml:trace contextRef="#ctx0" brushRef="#br0" timeOffset="11991.87">4551 3577 0,'0'-21'31,"0"0"-31,0 0 0,0 0 16,0-1 0,0 1-16,0 0 0,-21 0 15,-1 0-15,1 0 0,21-1 0,-21 1 0,0 0 16,0 0-16,0 21 16,-1-21-16,22 0 0,-21 21 0,0 0 15,0 0 1,0 0-16,0 0 0,-1 21 0,1 0 15,-21 0-15,0 0 0,20 22 16,-20-22-16,0 21 0,21 0 16,-1 1-16,1-22 0,0 21 0,0 1 15,0-22-15,21 21 0,-21-21 16,21 0-16,0 22 0,0-22 0,0 21 16,63-21-1,-42-21-15,0 0 16,22 0-16,-22 0 0,21-21 15,-21 21-15,1-21 0,-1 0 16,21 0-16,-21 21 0,22-21 0,-22-22 16,0 22-16,21 0 0,-21-21 15,1 20-15,-1-20 0,0 0 0,0-1 16,0-41 0,0 20-16,-21 43 0,0 0 15,0 0-15,0 42 31,0 0-15,0 0-16,0 0 0,0 1 16,0 20-16,-21-21 0,21 21 0,0-20 15,0 20-15,0-21 0,0 21 16,0-20-16,0-1 0,0 0 0,0 0 16,0 0-16,21 0 0,1 1 0,-1-1 15,0-21-15,0 0 16,0 0-16,0 0 0,1 0 15,-1 0-15,0 0 16,0-21-16,0-1 0,0 1 16,1 21-16,-22-21 0,21 0 0</inkml:trace>
  <inkml:trace contextRef="#ctx0" brushRef="#br0" timeOffset="13023.28">4995 2858 0,'0'0'0,"0"21"31,0 0-15,-21 21-16,21-21 15,-21 1-15,21 20 0,0-21 16,0 21-16,0 22 0,0-22 15,-42 149 1,42-85-16,0-64 0,0 0 16,0-21-16,0 22 0,0-22 15,0 42-15,0-41 0,0-1 16,0 0-16,21-21 16,0 0-16,0 0 0,0 0 15,0 0-15,1 0 0,-1 0 16,0 0-16,0-21 0,0 0 15,-21-1-15,21 22 0,1-21 16,-1-21-16,0 21 0,0-43 16,-21 43-16,21-42 15,-21 20-15,0 22 0,0 0 0,21 0 16,-21 0-16,0-1 16,0 44-1,0-1-15,0 0 0,0 0 16,0 21-16,0-20 0,0 62 15,0-63-15,0 22 0,0-22 16,0 0-16,0 0 0,0 22 16,0-1-1,22-21-15,-1-21 0,0 21 16,0-21-16,0 0 16,0 0-16,1 0 0,-1 0 0,0 0 15,0-21-15,21 0 0,-20 0 16,-1 0-16,0-22 0,0 22 15,0-21-15,22-1 0,-22 1 0,0 0 16,0-22-16,0 22 0,0 0 16,1-1-16,-1 1 0,42-43 15,-42 85 1,-21 21 0,0 1-16,0-1 15,0 0-15,0 0 16,0 0-16,22-21 15,-22 21-15,21-21 32,-21-21-17,0 0-15,0 0 16,0 0-16,0 0 16,0-1-16,0 1 15,-21 21-15,-1 0 16,1 0-16,21 21 0,-21 1 15,-21 62 1,-22 22 0,64-85-16,-21 22 0,0 62 15,21-20 1,0-64-16,21 22 16,0-22-16,0 0 0,1-21 15,-1 21-15,0-21 0,0 0 0,85 0 31,-43 0-31,43-21 16,-85 0-16,1 0 16,20-22-1,-21 22-15,21-42 0,-42 41 16,22-20-16,-22 0 0,0-1 0</inkml:trace>
  <inkml:trace contextRef="#ctx0" brushRef="#br0" timeOffset="13309.32">5990 2879 0,'-21'0'0,"42"0"0,-63 0 0,21 0 0,-1 0 16,1 0 0,0 0 46,0 0-62,0 0 0</inkml:trace>
  <inkml:trace contextRef="#ctx0" brushRef="#br0" timeOffset="13558.03">4593 3133 0,'0'0'0,"-21"0"0,42 0 15,0 0 1,22 0-16,-22 0 0,21 0 16,43-21-16,-43 21 15,43 0-15,-43-22 16,0 22-16,1 0 0,-1 0 0,-21-21 16,22 21-16,20 0 15,-42-21 1</inkml:trace>
  <inkml:trace contextRef="#ctx0" brushRef="#br0" timeOffset="15060.19">7789 3429 0,'0'0'0,"21"-42"31,1 21-31,-22-1 0,0 1 0,0 0 16,0-21-16,0 21 0,0-1 16,0 1-16,0-21 15,-43 21-15,-20-43 0,42 43 16,-1 0-16,1 0 0,-21 21 15,21-21-15,0 21 0,-85 0 16,21 21 0,64 0-16,0-21 15,-22 21-15,22 21 0,0-20 0,-64 83 16,64-20 0,0-21-16,21-22 0,0 0 0,0-21 15,0 22-15,0-1 0,0 22 16,0-43-16,0 0 15,21 0-15,22 0 0,-22 0 16,21-21-16,-21 0 0,22 0 16,-1 0-16,-21 0 15,64-21-15,-64 0 0,21 0 16,1 0-16,-22 0 0,21-1 16,22-41-16,-22 42 0,-21-22 15,0 1-15,22-21 16,-1-22-16,-21 43 15,-21 20-15,0-20 0,0 0 16,21 21-16,-21-1 0,0 44 31,0-1-15,-21 0-16,21 0 0,-21 21 16,21 22-16,0-22 0,0 1 15,0-1-15,0-21 0,0 21 16,0-20-16,0 20 0,0-21 0,0 0 15,0 0-15,21 1 0,0-1 0,0-21 16,1 21-16,41-21 16,-42 0-16,0 0 15,43 0-15,-22-21 0,-21 0 16,22-1-16,-1-20 16,43-43-16,-64 64 15,0-21-15,-21 21 0,0-22 16,21 1-16,-21 21 0,0-43 15,0 43-15,0 0 16,0 0-16,0 42 31,-21 0-31,21 0 16,0 22-16,0-22 0,0 0 0,0 21 16,0-20-16,0 20 0,0-21 15,-21 43-15,21 20 16,0-63-16,-21 1 15,21-1-15,0 0 16,0 0-16,0 0 16,0-42 15,0 0-15,0 0-1,0 0-15,0-1 0,0-20 0,0 21 16,0 0-16,21-22 0,0 22 15,21-85 1,-20 64-16,-1 0 0,21-1 16,-21 1-16,22 21 0,20 0 15,43 0 1,-85 21-16,21 0 0,-20 0 0,-1 21 16,21 0-16,22 42 15,-43-20-15,-21-22 0,21 42 16,0-41-16,-21 41 15,0-21-15,0-20 0,0-1 16,0 42-16,0-20 16,-21-43-1,0 21-15,21 0 0,-21-21 16,21-21 15,21 0-15</inkml:trace>
  <inkml:trace contextRef="#ctx0" brushRef="#br0" timeOffset="15775.72">9715 3302 0,'0'0'0,"0"-21"0,0 0 0,-21 0 16,-21-22-16,0 1 16,20 21-1,1 21-15,0 0 0,0 0 0,0 0 16,0 0-16,-1 0 16,1 0-16,0 21 0,0-21 15,0 21-15,0 21 0,-1 1 0,1-22 16,0 0-16,-42 85 15,41 0 1,22-85-16,0 42 16,0-41-16,0-1 0,0 0 15,0 0-15,0 0 0,22-21 16,-1 0-16,0 0 0,0 0 0,0 0 16,0 0-16,1 0 0,-1 0 15,0 0-15,0-21 0,21 0 0,43-43 16,-43 22-1,-20 0-15,20-1 0,0-41 16,-21 41-16,1 1 0,-22-21 16,42-22-16,-42-63 15,0 105 1,21 22-16,-21-21 0,0 0 0,0 20 16,0-20-16,0 0 15,0-1-15,-21 43 16,0 22-1,21-1-15,-21 0 0,-1 0 16,22 0-16,0 22 0,0-22 0,-21 21 16,21 85-1,0-85-15,0 22 0,0-22 16,0 1-16,0 20 0,0-21 0,0 1 16,0-1-16,0 0 0,0-20 0,21 41 15,43 1 1,-43-43-16,0 0 15,0-21-15,22 0 0,-22 0 0,21 0 16,64 0-16,-42-21 16,-22 0-16,0 21 15,-21-22-15,22 1 0,-22-21 0,21 21 16,-21 0-16</inkml:trace>
  <inkml:trace contextRef="#ctx0" brushRef="#br0" timeOffset="16021.48">11578 3196 0,'0'0'15,"-42"0"-15,21 0 0,-1 0 0,1 0 16,0 21-16,0-21 0</inkml:trace>
  <inkml:trace contextRef="#ctx0" brushRef="#br0" timeOffset="16744.43">11388 3260 0,'0'-21'15,"0"-1"1,21 1-16,-21 0 15,21 0-15,-21 0 16,0 0-16,21-1 0,0 22 16,-21-21-16,21 0 0,1 0 0,-1 0 15,0 0-15,0 21 16,0-22-16,0 22 0,1 0 16,20 0-1,-21 0-15,21 0 0,-20 0 16,-1 22-16,21 20 0,-21-21 15,0 0-15,-21 22 0,22 41 16,-22 43 0,0-106-16,0 22 0,0 20 15,0-20-15,0-22 0,0 0 16,0 0-16,0 21 16,0-20-16,0-44 46,0 1-46,0 0 0,0 0 16,0 0-16,0-22 0,0 1 0,0 21 16,0-21-16,0-1 0,21 1 0,0 0 15,-21-1-15,21 1 0,0 0 16,0-1-16,1 22 0,-1-21 16,21 21-16,43-43 15,-1 43-15,-62 21 16,20 0-16,43 0 15,-64 21-15,21-21 0,-21 21 0,0 22 16,1-22-16,-1 21 0,21 64 16,-21-21-1,-21-43-15,0 0 0,0 1 16,0-22-16,0 21 0,0-21 0,-21 22 16,-21 20-1,21-42-15,21-42 47,0 0-47,0 0 0,0 0 16,21-1-16,0 1 0,0 0 15</inkml:trace>
  <inkml:trace contextRef="#ctx0" brushRef="#br0" timeOffset="17616.25">12996 3006 0,'0'0'0,"0"21"63,0 0-63,-21 0 0,0 0 0,21 1 16,-21 20-16,0-21 0,21 21 0,-22-20 15,22 20-15,-21 43 16,0-43-16,21-21 0,0 21 15,21 1 1,0-43-16,-21 21 0,22-21 16,-1 0-16,0 0 0,0 0 15,0 0 1,22-42-16,-43 20 16,0 1-16,0 0 0,0 0 0,0 0 15,0 0-15,21-43 16,-21-42-16,21 64 15,-21 21-15,0 0 0,0-1 16,21 1-16,43-42 16,-22 42-1,-21 21-15,0 0 16,0-22-16,1 22 0,-1 0 0,42 0 16,1 43-1,-43-22-15,0 0 0,-21 0 16,21 0-16,-21 1 0,21 20 15,-21-21-15,0 64 16,0-43-16,0-21 16,22 22-16,-22-22 15,0 0-15,0 0 0,0 0 0,0 0 16,0 1 0,0-1-16,0-42 46,0-1-30,0 1-16,0 0 0,0 0 0,0-21 16,0 20-16,0-20 15,21 21-15,0-21 0,21-22 16,-21 22-16,1 21 0,-1-22 16,0 22-16,0-21 0,21 21 0,22-22 15,-43 43-15,64-21 16,-64 21-16,0 0 15,0 0-15,0 0 0,22 21 0,-22-21 16,21 43-16,-21-22 0,-21 0 16,0 0-16,22 21 15,-22 43-15,0-43 0,0 1 16,0-22-16,0 21 0,0 1 16,-22-1-16,1-21 0,21 43 15,-21-22-15,0-21 16,21 0-16,21-42 31,-21 0-15,21 0-16,-21 0 0</inkml:trace>
  <inkml:trace contextRef="#ctx0" brushRef="#br0" timeOffset="18561.54">15684 2942 0,'0'0'0,"22"0"0,-22-21 0,21 0 15,0 0-15,-21 0 16,21-1-16,0 1 16,-21 0-16,21 0 0,-21 0 0,0 0 15,0-1-15,0 1 16,0 0-16,0 0 0,0 0 0,-42 0 16,21-1-16,0 22 0,-43 0 15,43 0-15,-85 0 16,64 22-16,-43-1 15,64 0-15,-21 0 16,-22 43-16,43 20 16,21-63-16,0 1 15,21-1-15,0 0 0,1 0 16,-1 0-16,0 0 0,21 1 0,-21-22 16,43 42-1,42 0-15,-85-21 16,0-21-16,0 22 0,0-1 0,1 0 0,-22 0 15,21 0-15,-21 0 0,21 1 16,-21 41 0,0-42-16,0 0 0,0 1 15,0-1-15,-21-21 0,-64 42 16,43-42-16,-22 0 16,22 0-16,0 0 0,-1 0 15,1 0-15,0 0 0,-1 0 0,-63-42 16,85 21-1,0-1-15,0 1 0,-21 0 0,20-21 16,1-1-16,21 22 0,-21 21 16,21-21-16,0 0 0,0 0 15,0 0-15,21 21 16,0 0-16,1 0 16,20-22-16,-21 22 0,21 0 15,-20 0-15,62-21 0</inkml:trace>
  <inkml:trace contextRef="#ctx0" brushRef="#br0" timeOffset="18922.34">16129 2561 0,'0'0'0,"0"-21"0,0 0 16,-21 21-16,21 21 31,0 0-15,0 22-16,0-22 0,0 21 16,0-21-16,0 64 0,0-43 15,0 43-15,-21-43 16,21 1-16,-22-1 0,22 0 0,-21 1 15,21-1-15,0 0 0,-21 1 0,21-1 16,0-21-16,0 0 16,0 22-16,0-22 0,0 0 15,0 0-15,0 0 0,21-21 16,0 0 0,-21-21-16,22 21 0,-1-21 15</inkml:trace>
  <inkml:trace contextRef="#ctx0" brushRef="#br0" timeOffset="19196.18">16002 2921 0,'21'0'0,"-42"0"0,63 0 16,-21 0-16,1 0 15,-1 0-15,0 0 0,0 0 16,0 0 0,0 0-1,1 0-15,-1-21 16</inkml:trace>
  <inkml:trace contextRef="#ctx0" brushRef="#br0" timeOffset="20932.78">16933 3133 0,'0'0'0,"0"-21"16,21 21-16,-21-22 16,0 1-16,22-21 15,-22 21-15,0 0 0,0-1 16,0 1-16,0 0 0,0 0 0,0-64 15,0 43 1,-22 21-16,1 0 16,0 21-16,0 0 0,0 0 0,-43 0 31,-20 42-31,41-42 16,22 42-16,-21-21 0,21 1 0,-22 20 15,22-21-15,-21 21 0,21-20 16,-1 20-16,1 0 0,21 22 15,-21-22-15,21 0 16,0-20-16,0 20 0,0 0 0,21-21 16,0 1-16,1 20 15,-1-42-15,63 21 16,-62-21-16,20 0 0,0 0 16,1-21-16,-22 0 0,21 0 15,-21 21-15,85-127 16,-85 84-16,22 22 15,-43-21-15,21-1 0,21-84 16,-42 85 0,0 21-16,0 0 15,0 42 17,0 0-17,0 0-15,0 0 0,-21 1 0,21-1 16,0 21-16,0-21 0,0 0 15,0 22-15,0-22 0,0 0 16,0 21-16,0-20 0,0-1 0,21 21 16,0 0-1,0-20-15,1-22 0,20 21 16,-21-21-16,0 0 0,22 0 16,-22 0-16,0 0 0,85-64 15,-43 1 1,-42 20-16,1 22 0,20-21 15,-21 0-15,0-22 0,22 22 0,-1-64 16,21-42 0,-63 84-16,0 22 15,22-43-15,-22 43 0,0 21 16,0-22-16,0 22 16,0 0-16,-22 21 0,1 21 15,21 0 1,-21 1-16,0 20 0,21 0 15,0 1-15,-64 105 16,64-106-16,-42 43 16,42-22-16,-21-20 0,21-1 0,-21 43 15,0 20 1,21-62-16,0-22 0,0 0 16,0 21-16,0-20 0,63 20 15,1-42 1,-22 0-16,-21 0 15,0 0-15,0 0 0,22 0 0,-22 0 16,42-42-16,1-43 16,-43 64-16,0-22 15,22-20-15,-22 42 0,-21 0 16,0-22-16,0 22 0,21 21 16,-21-21-16,0 0 15,0 42 1,0 0-16,0 0 0,0 22 15,0-22-15,0 0 0,0 21 16,0 22-16,0-43 16,0 21-16,0-21 0,0 22 15,0-22-15,0 0 0,21 0 16,-21 0-16,64-21 16,-43 0-16,0 0 15,0 0-15,0-21 0,0 0 16,22-21-16,20-22 15,-42 43-15,1-21 16,41-43-16,-21 64 0,-20-21 0,41-22 16,-42 43-1,43-21-15,-43 20 0,0 22 16,0-21-16,-21 42 31,0 1-15,0-1-1,21-21 32,-21-21-31,0-1-16,0 1 16,0 0-1,0 0-15,0 0 16,-21 21-16,0 0 15,0 0 1,0 21-16,0 0 0,-1 0 16,22 0-16,-21 1 0,0-1 15,-42 85 1,41-64-16,22 21 0,0-20 0,0-22 16,0 21-16,0-21 0,0 1 15,43 62 1,-1-63-16,-21 1 15,0-22-15,1 0 0,41 0 16,-21 0-16,-20 0 0,41-43 16,43-20-1,-85 42-15,0-22 0,22 22 16,-22-21-16,0-1 0,0 22 0,0-21 16,0 21-16,1 0 0,-1-43 15,-21 43-15,0 0 0,0 0 16</inkml:trace>
  <inkml:trace contextRef="#ctx0" brushRef="#br0" timeOffset="21236.36">18394 2434 0,'0'-21'0,"0"42"0,-21-42 15,-1 0-15,1 21 16,21-21 0,-21 21 62,0 0-78</inkml:trace>
  <inkml:trace contextRef="#ctx0" brushRef="#br0" timeOffset="21516.28">17378 2752 0,'0'0'0,"-21"21"15,42-21 1,21 0-16,-21 0 0,22 0 16,-1 0-16,0 0 0,1 0 15,-22 0-15,21 0 0,0 0 0,-20 0 16,20-21-16,-21 21 0,0 0 15,0 0-15,1 0 0,-22-21 32,-22 21-1,-20 0-31</inkml:trace>
  <inkml:trace contextRef="#ctx0" brushRef="#br0" timeOffset="39308.67">698 5355 0,'22'0'0,"-1"0"157,-21-21-142,21 21-15,-21-21 16</inkml:trace>
  <inkml:trace contextRef="#ctx0" brushRef="#br0" timeOffset="40167.44">825 5249 0,'0'22'15,"-21"-22"-15,0 0 16,0 0-16,21-22 47,0 1-31,0 0-1,21 21-15,0-21 16,0 21-16,22 0 0,-22-21 15,42 21-15,-41 0 16,-1 0-16,21 0 0,-21 0 16,0 0-16,64 21 15,-64 21-15,-21-21 16,0 1-16,0 20 16,0-21-16,0 21 0,-21-20 0,-21 20 15,-1 21 1,22-41-16,-21-1 0,21 0 15,0-21-15,21 21 0,-22 0 16,1-21-16,0 21 16,21-42 15,0 0-31,0 0 16,0 0-1,21 0-15,0 21 16,1 0-16,-22-22 15,21 22-15,0-21 0,0 21 0,0 0 16,0 0-16,1 0 0,-1 0 16,0 0-16,0 0 0,0 0 15,0 21-15,1 1 0,-1-22 16,-21 21-16,21 0 16,0 0-16,-21 0 0,0 22 15,0-22-15,0 0 0,0 0 16,0 21-16,0-20 0,-21-1 0,0 0 15,0 0-15,-22 21 16,22-20-16,0-1 0,-21-21 16,20 21-16,1 0 0,0-21 0,-85 21 31,43-21-31,20 0 0,22 0 16,-42 0-16,20 0 15,1-21-15,-21-21 16,20 21-16,22-1 15,21 1-15,-21 21 0,21-21 0,0 0 16,0 0 0,0 0-1,21 21-15,0 0 0,0-22 16,1 22-16,-1 0 0,0-21 16,42 0-16</inkml:trace>
  <inkml:trace contextRef="#ctx0" brushRef="#br0" timeOffset="40980.32">1736 5482 0,'0'0'0,"21"0"31,0 0-31,-21-21 16,0 0-16,0 0 16,0 0-1,0-1-15,-21 22 16,0 0-1,-1 0 1,1 22 0,21-1-16,0 0 0,-21-21 15,21 21-15,-21 0 16,21 0 0,21-21 15,0-21-16,-21 0 1,0 0 0,-21 21 31,0 0-47,21 21 15,0 0 1,-21-21-16,21 21 0,0 1 31,0-1 16,-21-21 15</inkml:trace>
  <inkml:trace contextRef="#ctx0" brushRef="#br0" timeOffset="42008.78">2900 4953 0,'0'0'16,"-21"0"-16,-1 0 16,1 0-1,42 0 32,1 0-47,20 0 0,-21 0 16,21 0-16,-20 0 0,20 0 15,0 0-15,22 0 0,-22-21 0,22 21 16,-22 0-16,21 0 16,-20-21-16,20 21 0,-20-21 0,20 21 15,-21 0-15,1 0 0,-1 0 0,22 0 16,-43 0-16,21 0 15,-63 0 17,0 0-32,-22 0 15,22 21-15,0-21 16</inkml:trace>
  <inkml:trace contextRef="#ctx0" brushRef="#br0" timeOffset="42416.51">3323 5122 0,'0'22'31,"-21"-22"-15,21 21-16,0 0 0,0 0 16,0 0-16,0 0 0,0 1 15,0 20-15,0-21 0,0 0 16,0 22-16,0-22 0,0 21 16,0 0-16,0-20 0,0 20 0,0 0 15,0 1-15,0-1 16,0 43-16,0-43 0,0 0 15,0-21-15,0 1 16,0-44 47,0 1-63,0 0 0,0 0 15</inkml:trace>
  <inkml:trace contextRef="#ctx0" brushRef="#br0" timeOffset="43205.77">3810 5334 0,'0'0'0,"42"-21"31,-42 42 0,0 0-31,0 0 0,0 1 16,0-1-16,0 21 0,0-21 16,-21 0-16,21 1 0,-21 20 0,21-21 15,0 21-15,-21-20 0,21 20 16,0-21-16,0 21 16,0-20-16,0-1 0,0 0 15,21 0-15,0-21 0,43 0 16,-22 0-1,-21-21-15,0 21 0,22-21 16,-22 0-16,0-1 0,0 1 0,43-42 16,-1-22-1,-21 43-15,-20 21 0,20-43 16,-42 22-16,21 21 16,0-43-1,0 43-15,-21 0 0,0 0 16,0 42 15,0 0-15,0 0-16,0 0 0,0 0 0,-21 22 15,21-22-15,0 0 0,-21 64 16,21 21 0,-21-64-16,21 0 0,0 22 15,0-22-15,0 0 0,-21 1 0,21 41 16,0-41-16,0 84 15,0-85-15,21 0 16,0 1-16,-21-1 0,0 0 0,0 1 16,21 41-16,-21-20 15,0-43-15,0 0 0,0 0 16,0 1-16,0-1 0,0 0 16,0 0-16,-21-21 0,0 0 0,0 21 15,-22-21-15,22 0 16,-42 0-16,20 0 0,1 0 15,0 0-15,-1 0 0,-20 0 0,-1 0 16,22-21-16,-64 0 16,-21-43-16,85 64 15,21-21-15,-22-21 16,22 21-16,21 0 0,0-1 0,0 1 16,0-42-1,21 42-15,1-1 0,-1 1 16,0 0-16,21 0 0,-21 0 0,22 0 15,41-22-15</inkml:trace>
  <inkml:trace contextRef="#ctx0" brushRef="#br0" timeOffset="43611.69">4720 5440 0,'0'0'0,"0"-21"16,0 0-16,-21-1 15,21 44 17,0-1-17,0 21-15,0-21 0,0 22 16,0-1-16,0 0 0,0 22 15,0-1-15,0-20 0,0 20 0,0 106 16,0-42 0,0-84-16,0 20 0,0 43 15,0-42-15,0-22 16,0 21-16,0-20 0,0-1 0,0 0 16,0 43-1,0-21-15,0-22 16,0-63 15,21 0-31,0-1 0,-21 1 0,0 0 16,21-21-16,-21 21 0</inkml:trace>
  <inkml:trace contextRef="#ctx0" brushRef="#br0" timeOffset="44037.89">4805 5461 0,'-21'-21'15,"42"42"-15,-42-63 0,21 21 0,-22 21 0,22-22 0,0 1 16,0 0-16,0 0 16,0 0-16,22 21 15,-1-21-15,0-1 0,0 22 0,21 0 16,43-21-1,-43 21-15,1 0 0,-22 0 16,21 0-16,22 21 0,-43 1 16,0-22-16,-21 21 0,21 21 15,-21 22 1,0-43-16,0 0 0,-21 21 0,-42 1 16,41-1-16,-20-21 0,0 0 15,-1 0-15,1 1 0,-43 41 16,43-63-16,21 21 15,0 0-15,0-21 16,21 22-16,21-22 47,0 0-47,0-22 0,0 22 0,0-21 16,1 0-16,-1 0 0</inkml:trace>
  <inkml:trace contextRef="#ctx0" brushRef="#br0" timeOffset="44460.65">5419 5461 0,'21'0'31,"0"0"-31,0 0 15,0-21-15,0 21 0,-21-21 16,22 0-16,-1 21 0,0-22 16,0 1-16,0-21 15,-21 21-15,0 0 16,0-1-16,-21 22 16,0 0-16,0 0 15,0 0-15,-1 0 16,1 22-16,0-22 0,0 21 0,0 0 0,21 0 15,-21 43 1,-1-1-16,22-21 16,0-20-16,0-1 0,0 21 0,0-21 15,0 0-15,0 1 0,22 20 16,-1 0 0,0-42-16,0 21 15,0-21-15,0 0 0,1 0 16,-1 0-16,0-21 15,0 21-15,0-21 0,0 0 0</inkml:trace>
  <inkml:trace contextRef="#ctx0" brushRef="#br0" timeOffset="44908.4">6202 5271 0,'21'-22'0,"-42"44"0,63-65 0,-42 22 16,21 21-16,-21-21 0,-21 21 31,0 0-31,0 21 16,-22 0-16,1 0 0,0 1 15,21-1-15,-1 0 0,-20 0 16,21 0-16,-21 64 16,42-64-1,0 0-15,0 0 0,21-21 16,-21 22-16,21-22 0,21 0 0,1 21 15,-22-21-15,21 0 16,-21 0-16,0 0 0,1 21 0,20-21 16,-21 0-16,0 0 0,0 21 15,1-21 1,-22 21-16,0 0 16,0 1-16,-22-1 15,1 0-15,0-21 16,0 21-16,-21-21 15,-1 21-15,22-21 0,0 0 16,0 21-16,0-21 16,-1 0-16,22-21 47,0 0-47</inkml:trace>
  <inkml:trace contextRef="#ctx0" brushRef="#br0" timeOffset="46289.6">7324 5694 0,'0'0'0,"0"-21"0,0 0 15,0-1-15,0 1 0,0 0 16,0 0-16,0 0 0,21 0 16,-21-43-16,0 43 0,21-85 15,-21 43 1,0 20-16,21 22 0,-21 0 15,0-21-15,0 20 0,0 1 32,0 42-17,0 1-15,0-1 16,0 0-16,0 21 0,0-21 16,0 1-16,0 126 15,0-127 1,0 21-16,0 1 0,0-22 0,0 21 0,0 22 15,0-43-15,0 0 16,0 0-16,0 0 0,42 0 16,-20-21-16,-1 0 15,0 0-15,0 0 0,0 0 0,22 0 16,-22-21-16,0 0 0,64-42 16,-64 41-16,0-20 15,-21 0-15,0 21 0,0-22 16,0 1-16,0-43 15,-42 22-15,20 42 0,-20-1 16,21 1-16,0 21 0,-22 0 16,22 0-16,0 0 0,-21 0 0,21 0 15,-1 0-15,1 0 16,42 0 15,1 0-31,-1 0 16,42 0-16,22 0 15,-43-21-15,1 0 0,20 21 16,1-21-16,-22 0 0,21 21 0,86-64 16,-65 43-1,-63 0-15,1 0 0,-1-1 16,0 22-16,-21-21 0,0 0 0,21 21 16,-21-42-1,0 21-15,-21 21 16,21-22-16,-21 22 15,21 22 1,0-1-16,-21 0 0,21 0 16,0 21-16,-22-20 0,22 20 15,0 0-15,0 1 0,0 84 16,0-22 0,0-62-16,0 20 0,0 43 15,0-42-15,0-1 0,0 128 16,22-128-16,-1 64 15,0-63-15,0 126 16,-21-126-16,21-1 0,0 1 16,-21-1-16,22-21 0,-22 128 15,0-128-15,0 22 16,0-22-16,0-21 0,0 21 16,0 22-16,0-43 0,0 21 15,0 1 1,-22-43-16,22-21 15,0-1-15,-21-20 16,21 21-16,0 0 0,0-22 16,0 1-16,-21-43 0,21 43 15,0-21-15,-21-86 16,21 65-16,-21-1 0,21 22 0,0-22 16,0 21-16,0-20 0,0-43 15,0 21 1,0 64-16,0-1 0,0 1 0,21 0 15,-21-1-15,21 22 0,0 0 0,0-64 16,1 43 0,-22 21-16,0 0 0,42-1 15,-42 1-15,21 21 16,0-21-16,0 21 16,-21-21-16</inkml:trace>
  <inkml:trace contextRef="#ctx0" brushRef="#br0" timeOffset="47040.25">9546 5080 0,'-21'-21'16,"42"42"-16,-42-63 0,0 42 0,21-21 16,0-1-16,-21 1 15,21 0-15,0 0 16,0 0 0,21 21-1,0 0-15,0 0 0,0 21 16,0 0-16,22 0 15,-22 22-15,21-22 0,-21 21 0,22 0 16,-22 1-16,0 20 0,21-20 0,1 41 16,-22 64-1,-21-105-15,0-1 0,0 43 16,0-43-16,-21 0 0,21-20 16,-21-1-16,21 0 15,0 0-15,0-42 31,0 0-31,0 0 0,0-22 16,42-84-16,-42 85 0,21-22 16,0 1-16,0 21 15,1-22-15,20 1 0,43-128 16,-43 128-16,-21 20 16,21-20-16,22-22 15,-43 64-15,0 0 0,0 0 16,-21-1-1,0 44 1,0-1 0,0 0-16,0 0 15,0 0-15,0 0 0,0 22 16,0-22-16,22 21 0,-22-21 16,0 1-16,0 20 0,0-21 15</inkml:trace>
  <inkml:trace contextRef="#ctx0" brushRef="#br0" timeOffset="48737.27">10668 5525 0,'21'0'0,"-42"0"0,63-22 15,-42 1-15,21 21 0,1-42 16,-22 21-16,21 0 15,-21-22-15,0 22 0,0 0 0,0-43 16,0 43-16,-21 0 16,-22-42-16,1-1 15,21 64-15,0 0 0,-1 0 16,1 0-16,-21 0 0,21 21 16,-43 43-1,22-22-15,21 0 0,0-20 16,-1 20-16,1-21 0,21 21 15,-21 1-15,21-1 0,0-21 0,0 22 0,0-1 16,0-21-16,0 0 16,42 64-16,-20-64 15,-1 0-15,0-21 0,0 0 16,0 0-16,22 0 16,-22 0-16,21-21 15,-21 0-15,0 0 0,1 0 0,-1-1 16,0 1-16,-21-21 0,21 21 15,0 0-15,0-22 0,-21 22 0,0-21 0,43-22 16,-43 43-16,0-21 16,21 21-16,-21-1 0,0 1 0,0 0 15,0 42 17,0 0-17,0 1-15,0-1 0,0 0 0,0 0 16,0 0-16,0 43 15,0 20-15,0-62 16,0-1-16,0 21 0,0-21 16,0 0-16,0 1 0,0-1 15,0 0-15,21-21 0,0 0 16,0 21-16,1-21 16,-1 0-16,0 0 0,0-21 15,0 21-15,0-21 0,1 0 0,20-22 16,0 1-1,-21 0-15,1 20 0,-1-20 0,21-21 16,-42 41-16,0 1 0,0-21 16,0 21-16,0 0 15,0-1-15,-21 22 16,0 0 0,0 0-16,-1 0 0,22 22 15,0-1 1,0 0-16,0 0 15,0 0-15,22 0 0,-1-21 0,-21 22 16,21-1-16,-21 0 16,21 0-16,-21 0 0,21 0 15,-21 1-15,21 20 0,-21-21 16,0 0-16,0 0 16,0 1-16,22-1 15,-22 0-15,21 0 0,0 0 16,0-21-16,0 21 15,0-21-15,1 0 0,-1 0 0,21 0 16,-21 0-16,43 0 16,-43 0-16,42-42 15,-20 42-15,-22-21 0,0 0 16,43-22-16,-43 1 16,21 21-16,-21 0 0,0-22 0,1 22 15,-1-106 1,-21 85-16,0 21 0,0 0 15,0-43-15,-21 64 0,21-21 16,-22 0-16,1 21 0,0 0 16,0 0-16,0 21 15,0 0-15,-1 0 0,1 22 16,-21 20-16,21-42 16,21 22-16,-21 20 15,-1-42-15,22 22 0,-21 41 16,21-41-1,0-22-15,0 0 0,0 0 16,21-21-16,1 0 0,-1 0 16,0 0-16,21-21 15,-21 21-15,1-21 0,20-22 16,-42 22-16,63-63 16,1-43-1,-43 84 1,0 22-16,-21-21 0,0 21 0,21-1 15,1-20 1,-22 21-16,0 42 31,0 0-31,0 0 0,0 1 16,0-1-16,0 21 0,0-21 16,0 22-16,0-22 0,0 0 0,0 21 15,0-21-15,0 1 0,0 41 16,0-42-16,21 22 15,0-43-15,42 42 16,-41-42-16,-1 0 0,63 0 16,1-21-1,-64 0-15,0-1 0,1 1 16,20 0-16,-21-21 16,43-43-1,-43 64-15,0-43 0,-21 22 16,21 21-16,-21 0 0,0 0 15,0 42 1,0 0-16,0 0 16,0 0-16,0 0 0,0 22 15,0-22-15,0 0 0,-21 0 0,21 22 16,0-22-16,0 21 16,0 0-1,0-20-15,21-22 16,0 0 15,0-22-31,-21 1 0,0 0 0,22 0 16,-22 0-16,21 0 0</inkml:trace>
  <inkml:trace contextRef="#ctx0" brushRef="#br0" timeOffset="48940.28">12636 5038 0,'0'0'0,"0"-21"0,-21 21 32,0 0-32,0 0 15,21 21 17,21-21-17,0 0 1</inkml:trace>
  <inkml:trace contextRef="#ctx0" brushRef="#br0" timeOffset="49572.16">13144 4826 0,'0'-21'15,"0"42"-15,0-63 0,0 21 16,-21 21-1,0 0-15,0 0 16,0 21-16,21 0 16,-21 0-16,-1 43 0,22-22 15,0 0-15,0 1 16,0-1-16,-21 0 0,21 43 0,-21-43 16,21 1-16,-21 20 15,21-21-15,0-20 0,-21 20 0,21-21 16,-21 0-16,21 22 0,0 20 15,0-42 1,0 0 0,0-42-1,0 0 1,0 0-16,0 0 0,0 0 16,21-1-16,0 1 0,-21 0 0,42-42 15,-21 41-15,1-20 16,41-21-1,-21 20-15,1 43 0,-22-21 16,42 21-16,-20 0 0,-22 0 16,21 0-16,43 21 15,-43 22 1,-21-43-16,22 63 0,-43-42 16,21 0-16,-21 64 15,-21-43 1,0 1-16,-1-22 0,-41 0 15,42 0-15,-22 0 0,-41 1 16,41-1-16,22 0 0,-63-21 16,62 0-16,-41 21 15,42-21-15,-22 0 16,22 0-16,0 0 16,21-21-1,0 0 1,21 21-16,0-21 0,1-1 15</inkml:trace>
  <inkml:trace contextRef="#ctx0" brushRef="#br0" timeOffset="49938.46">14033 4847 0,'0'0'16,"0"-21"-16,0 0 16,-21 21-16,0 0 15,21 21 1,0 0-16,-21 22 0,21-22 16,-21 21-16,21 0 0,-21-20 15,21 41-15,0-21 0,-22 1 0,1 41 16,0-41-16,21-1 0,0-21 15,-21 85 1,0-42 0,21-1-16,0-42 15,0 0 1,21-21 0,0-21-16,0 0 15,0 0-15,1 21 0,-1-21 16,0 0-16</inkml:trace>
  <inkml:trace contextRef="#ctx0" brushRef="#br0" timeOffset="50356.22">14224 5334 0,'0'0'0,"0"21"16,21-21 15,0 0-31,0 0 16,1 0-16,-1-21 0,0 21 15,42-42-15,-41 21 16,-1-1 0,-21 1-16,0 0 0,0 0 15,-21 21 1,-1 0-1,1 0-15,-42 21 16,42 0-16,-1 0 0,1 1 0,-21 41 16,0 1-1,42-43-15,-22 42 16,22-42-16,0 1 0,0 20 16,0-21-1,0 0-15,22-21 16,-1 21-16,0-21 0,0 0 0,0 0 15,0 0-15,1 0 0,-1-21 16,0 0-16,0 21 0,21-21 0,-20 21 16</inkml:trace>
  <inkml:trace contextRef="#ctx0" brushRef="#br0" timeOffset="50867.93">14986 5165 0,'0'0'16,"0"-21"-16,0-1 16,-21 22 15,0 0-31,-1 22 0,1-1 16,0 0-16,-21 21 15,21-21 1,-22 22-16,43-22 0,0 0 15,-21 21-15,21-20 16,0-1-16,0 0 16,42-21-1,-20 0-15,-1 0 0,0 0 0,0 0 16,0 0-16,0 0 16,1 0-16,-1 0 0,21 21 15,-21-21 1,-21 21-1,0 0-15,-21-21 16,0 22-16,0-22 0,0 21 16,-1-21-16,1 0 0,-21 21 15,21-21-15,0 21 0,-1-21 16,1 0-16,0 0 16,0 21-16,0-21 15,0 0-15,-1 0 16,1 0-1,21-21 17,21 21-17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45:00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656 0,'-21'0'16,"0"0"-16,0 0 15,0 0-15,21 21 16,-22-21-16,1 0 0,0 0 16,0 0-16,-21 0 15,20 0-15,1 22 0,0-22 16,-21 0-16,21 0 16,-1 0-1,1 0-15,42 0 63,1 0-63,20 0 15,-21 0-15,21 0 16,1 0-16,63 0 0,-1 0 16,-62 0-16,84-22 15,-64 22-15,1 0 0,-1 0 16,1 0-16,-1 0 0,1 0 15,-1 0-15,22 0 0,-22 0 16,-20 0-16,-22 0 16,0 0-1,-42 0 17,0-21-32,0 21 15,-1 0-15,1 0 16,0 0-16</inkml:trace>
  <inkml:trace contextRef="#ctx0" brushRef="#br0" timeOffset="513.7">2371 656 0,'-22'0'32,"1"0"-32,21 21 47,0 1-47,0-1 15,0 0-15,0 21 16,0-21-16,0 43 15,0-22-15,0 22 16,0-22-16,0 0 0,0-20 0,0 20 16,0-21-16,0 21 0,0 43 15,0-64-15,0 22 16,0-22-16,0 21 16,0-21-16,0 0 0,0 1 15,-42-1-15,-22 0 16,43 0-16,-21-21 15,21 0-15,-22 0 0,-20 0 16,42 0-16,0 0 0,-1-21 16,-41 0-16,21 0 15,42-1 1,-22 22-16,1-21 0,21 0 16,0 0-1,21 21 1,1-21-16,-1 0 15</inkml:trace>
  <inkml:trace contextRef="#ctx0" brushRef="#br0" timeOffset="904.48">3111 699 0,'0'0'0,"0"-22"0,0 44 47,0-1-31,0 0-16,0 21 0,22-21 15,-1 22-15,0-1 0,-21 0 0,21-20 16,0 20-16,-21 64 16,21-43-1,-21-20-15,0-22 0,22 0 0,-22 0 16,0 0-16,0 0 0,0 1 0,0-1 16,0-42 30,0-1-30,21 1-16</inkml:trace>
  <inkml:trace contextRef="#ctx0" brushRef="#br0" timeOffset="1210.3">3704 720 0,'0'0'0,"0"-21"0,-21 42 47,0 0-47,0 0 15,21 0-15,-22 22 0,1-1 16,-21 21-16,-22 22 16,43-43-16,-63 64 15,62-63-15,1-22 0,-21 0 16,21 21-16,21-21 0,-21 1 15,-1-1-15,22 0 16,22-21 15,-1 0-31,0 0 0,0-21 16,21 0-16</inkml:trace>
  <inkml:trace contextRef="#ctx0" brushRef="#br0" timeOffset="1508.56">4064 741 0,'0'0'0,"0"-21"0,0 42 31,0 0-15,0 21-16,0-20 0,0 20 15,-21 21-15,21-20 0,0-1 16,0 0-16,-21 1 0,-1 20 16,22-20-16,-21-22 0,21 0 15,0 64 1,-21-64-16,21 0 16,21-21 15,-21-21-31,21 21 15</inkml:trace>
  <inkml:trace contextRef="#ctx0" brushRef="#br0" timeOffset="1772.41">4127 762 0,'22'21'16,"-22"0"-16,0 1 0,21-1 0,0 0 0,-21 21 16,21-21-16,0 1 15,-21-1-15,43 63 16,-22-41-16,0-22 16,-21 0-16,0 0 15,21 0-15</inkml:trace>
  <inkml:trace contextRef="#ctx0" brushRef="#br0" timeOffset="2092.23">4911 720 0,'-106'0'16,"85"0"-16,-1 21 15,-20 21-15,21-21 0,0 1 16,-22 20-16,22-21 0,0 0 16,0 22-16,-43 41 15,22-41 1,21-22-16,0-21 0,21 21 0,0 0 15,21-21 17,0-21-32,0 21 15,0-21-15,1 0 0,-1-1 0,42-41 16,-42 21-16</inkml:trace>
  <inkml:trace contextRef="#ctx0" brushRef="#br0" timeOffset="2321.09">4805 699 0,'0'0'0,"21"-22"0,-21 1 0,21 0 15,-21 0 1,0 42 0,0 0-16,0 0 15,0 22-15,0 41 0,0-41 16,0 41-16,0-41 16,0-1-16,0 0 0,0 1 0,0-1 15,0-21-15,0 22 0,0-22 16,0 0-16,0 42 15,0-41-15,0-1 0,0 0 16,0-42 15,0 0-31</inkml:trace>
  <inkml:trace contextRef="#ctx0" brushRef="#br0" timeOffset="2860.81">6562 529 0,'0'0'16,"21"-21"-16,-21 0 0,0 0 16,0 0-16,0-1 0,0 44 31,0-1-15,21 0-16,-21 21 0,0 22 15,21 42-15,-21-64 16,21 0-16,-21 22 15,0-22-15,0 22 0,0 20 0,0-41 16,0-1-16,0-21 16,0 21-16,0-20 0,-21 20 0,21-21 15,-21 0-15,21 0 0,-21 1 16,0-22 0,-1 0-1</inkml:trace>
  <inkml:trace contextRef="#ctx0" brushRef="#br0" timeOffset="3496.45">6371 953 0,'-21'-22'0,"0"-20"0,63 106 0,-105-149 0,41 43 0,1 20 16,0 1-16,21 0 0,-21-21 16,21 21-16,0-43 15,0 1-15,21 41 16,0 1-16,0 0 0,22 0 15,-22 0-15,21 0 0,43-22 16,42 22 0,-85 21-16,22 0 0,42 0 15,-43 21-15,1 22 0,63 62 16,-64-20 0,-21-21-16,-20-22 0,20 64 15,-42-43-15,0-20 0,0-1 16,21 0-16,-21 1 0,0-22 0,0 21 15,0-21-15,0 0 0,0 1 16,-21-1-16,21 0 0,-21-21 16,0 0-1,21-21 1,0-22-16,0 22 16,0 0-16,0-21 0,0 21 15,0-22-15,0-20 0,0 20 16,21-105-1,-21 85-15,21 20 0,0 1 0,0 0 16,0-1-16,1 1 0,83-64 16,-62 85-16,20-21 15,64 63 1,-84 0-16,41 85 16,-20 42-1,-43-84-15,0-1 0,-21 1 16,0-1-16,0 1 0,0 147 15,-21-168 1,0-22-16,0 21 0,-22 0 16,22-20-16,21-1 0,0 0 15,-21-21-15,21 21 16,0-42 0,0 0-1,21 21-15,-21-21 0,0-1 0,21 1 16</inkml:trace>
  <inkml:trace contextRef="#ctx0" brushRef="#br0" timeOffset="3884.22">7980 1122 0,'0'0'0,"21"0"31,0 0-16,0 0-15,0 0 16,1-21-16,-1 21 0,0-21 0,0-1 0,0 22 16,0-21-16,1 0 15,-22 0-15,0-21 16,0 20-16,0 1 0,-22 21 16,1 0-1,-21 21-15,21 1 0,0-1 16,-22 0-16,1 42 15,21-41-15,0-1 0,-1 21 16,22-21-16,-21 0 0,21 43 16,0-43-16,0 0 0,43 22 15,-1-43 1,-21 0-16,21 0 0,-20 0 16,20 0-16,0 0 0,22 0 15,-43-22-15,21 22 0,-21-21 16,1 0-16,-1 0 0,0 0 15</inkml:trace>
  <inkml:trace contextRef="#ctx0" brushRef="#br0" timeOffset="4589.17">8445 953 0,'0'-22'15,"0"1"1,0 42 0,0 1-16,0-1 15,0 0-15,0 0 0,0 43 16,0-43-16,0 21 0,0 0 15,0-20-15,0 20 16,-21-21-16,21 0 16,0 0-16,0 1 15,0-44 17,0 1-17,0 0-15,0 0 0,0-21 16,0 20-16,0 1 0,0 0 15,0-21-15,21 21 0,1-22 16,-22 22-16,21 0 0,0-21 0,21-1 16,43 22-1,-64 21 1,0 21-16,-21 0 0,21 1 16,1-1-16,-22 0 0,21 42 15,-21-41-15,21 20 0,-21-21 16,0 0-16,0 22 0,0-22 15,0 0-15,0 0 0,0 0 16,0 0-16,-21-21 47,0 0-47,21-21 0,0 0 16,0 0-16,0 0 15,0-22-15,0 22 0,0 0 16,0 0-16,21-21 0,0-1 15,0 22-15,21-64 16,22 22-16,-43 42 0,85 0 16,-85 21-16,43 0 15,-43 21-15,0 0 16,0 21-16,21 22 16,-20 42-16,-22-64 15,0-21-15,0 21 0,0-20 16,0-1-16,0 0 0,0 0 0,0 0 0,-22 0 15,1-21 1,42-21 31,1 0-47,-1 0 0,0 0 16</inkml:trace>
  <inkml:trace contextRef="#ctx0" brushRef="#br0" timeOffset="5008.93">9546 868 0,'0'0'0,"0"-21"0,0 0 0,-21 42 31,21 0-31,-21 0 16,0 0-16,21 0 0,-22 22 0,1-22 16,21 21-16,0-21 0,-21 22 15,-21 20-15,42-42 0,0 22 16,0-22-16,0 0 0,0 0 15,0 0-15,0 1 0,0-1 16,21-21 0,0 0-16,21 0 0,-20 0 15,-1 0-15,0 0 0,21-21 0,1-1 16,41-20 0,-63 0-16,22-22 15,-43 22-15,0 21 16,0-85-16,-43 42 15,22 43-15,0 0 16,0 0-16,0 21 0,0 0 0,-1 0 16,-62 42-1,41 1-15,43-22 0,0 0 16,-21 21-16,21-21 0,0 1 16,0 20-16,0-21 0,21 0 15,1-21 1,-1 0-16,0 0 0,0 0 15</inkml:trace>
  <inkml:trace contextRef="#ctx0" brushRef="#br0" timeOffset="5413.7">9864 1058 0,'0'0'16,"0"-21"-16,0 0 0,0 0 0,0 0 0,0 0 15,21-1-15,-21 1 16,21 21-16,-21-21 0,21 0 0,0 21 15,0-21-15,64 0 16,-43 21-16,-20 0 16,20 0-16,0 0 0,-21 21 15,22 0-15,20 42 16,-20 1-16,-43-43 0,0 21 16,21 22-16,-21-43 0,0 21 15,0-20-15,0 20 16,-21-21-16,-1 21 15,1-42-15,0 0 0,21 22 16,-21-22 0,21-22-1,0 1-15,0 0 0,0 0 16,0 0-16,21 0 0,0-1 16,-21-20-16,21 21 0,1-21 15,20-64-15,0 42 16,-21 43-16,1 0 15,-1 0-15,0 21 0,0-21 0,21-1 16,1 22-16</inkml:trace>
  <inkml:trace contextRef="#ctx0" brushRef="#br0" timeOffset="6031.34">10922 804 0,'-21'22'31,"0"-1"-31,-1 21 16,22-21-16,0 0 0,-21 1 0,21 20 16,-21-21-16,21 0 0,0 43 15,0-1 1,0-42-16,0 1 0,0-1 16,0 0-16,0 0 0,21-21 15,0 0-15,1 0 16,-1 0-16,0 0 0,21 0 0,-21 0 15,22 0-15,-22-21 0,21 0 0,22 0 16,-43-1 0,42-20-16,-41 0 0,-1 21 15,0-1-15,-21 1 0,0-21 16,21 21-16,-21-22 16,0 22-16,0 42 31,0 1-31,-21-1 15,21 21-15,-42 22 16,20-22-16,22 0 0,-21 1 0,21-1 16,-21 21-16,21 128 15,0-64 1,0-64-16,0 1 0,0 63 16,0-85-16,21 22 0,0 105 15,-21-127-15,22 1 16,-22 20-16,0-20 0,0 41 15,0-41-15,0-22 0,-85 63 16,21-62 0,22-22-16,-21 0 15,20 0-15,1-22 0,0 22 16,20-21-16,-20 0 0,0 0 0,-1-21 16,1 20-16,0-41 15,-22-22 1,64 64-16,-21 0 0,21-21 0,0 20 15,0 1-15,0-21 0,0 0 16</inkml:trace>
  <inkml:trace contextRef="#ctx0" brushRef="#br0" timeOffset="6491.08">12234 1016 0,'0'0'0,"0"-21"0,21 0 0,-21 0 15,22-1-15,-1-20 16,0 21-16,0-21 16,0 20-16,0 22 0,1-42 15,-1 42-15,0 0 16,-21 42 0,0-20-1,0 20-15,0 0 0,0 64 16,0-42-16,0-22 0,0 43 15,0-43-15,0 0 0,-21 1 16,21-22-16,0 0 0,0 0 16,0 0-16,0 0 0,0 1 15,-21-22-15,21-22 32,0 1-32,0 0 0,-22 0 15,22-21-15</inkml:trace>
  <inkml:trace contextRef="#ctx0" brushRef="#br0" timeOffset="6829.88">12234 1016 0,'-21'-42'0,"42"84"0,-42-127 0,21 43 16,-21 0-16,21-22 15,0 43-15,0-21 0,21-1 16,64 1 0,-43 42-16,0 0 0,1 0 15,-1 0-15,0 0 0,1 0 0,-1 21 16,22-21-16,84 106 15,-85-64-15,-20 1 0,41 63 16,-63-43 0,22-21-16,-22 22 0,-21 21 15,0-1-15,-21-41 0,0-22 16,-22 0-16,1 21 0,0-21 16,-1 1-16,1-22 0,-43 42 15,1-42-15,62 21 16,-20-21-16,0 0 0,21 0 0,-1 0 15,1 21-15,42-21 32,-21-21-32,22 0 0,20 21 15,-21-21-15,21 0 0,1-1 16,-1 1-16</inkml:trace>
  <inkml:trace contextRef="#ctx0" brushRef="#br0" timeOffset="7036.77">13356 1164 0,'21'0'0,"-42"0"0,42 21 32,-21 1-32,0-1 15,0 0-15,-21 21 0,21-21 16,0 1-16,-21-1 0,0-21 0,21 21 16,-21 0-16,21 0 15,0 0 1,-22-21-16,22-21 31,0 0-31</inkml:trace>
  <inkml:trace contextRef="#ctx0" brushRef="#br0" timeOffset="7213.66">13420 931 0,'0'0'15,"0"-21"-15,0 0 0,0 0 0,0 0 0,-22 21 31,22 21 1,0 0-32,0 0 0,0 0 15,0 1-15,22-22 16,-1 21-16</inkml:trace>
  <inkml:trace contextRef="#ctx0" brushRef="#br0" timeOffset="8396.89">14055 1185 0,'42'0'31,"-42"-21"-31,0 0 0,0 0 16,0 0-16,0 0 0,-21-1 15,0 1-15,-1 21 16,1 0-16,0 0 0,0 0 15,-21 0-15,-1 43 16,1-22-16,21 0 0,-22 42 16,22-41-16,0-1 15,0 0-15,21 42 0,0-20 16,0-22 0,0 0-16,21-21 15,0 0 1,0 0-16,1 0 0,-1 0 15,0 0-15,42-42 0,-41 42 16,-1-21-16,0-1 0,0 1 16,0 0-16,0 0 0,43-64 15,-43 43 1,-21 21-16,0 42 31,-21 0-31,21 0 0,0 0 16,-21 22-16,21-22 0,-21 0 15,21 43-15,0-43 0,0 0 16,0 0-16,21 21 16,0-20-16,0-22 15,21 0-15,1 0 0,-1 0 16,106 0 0,-105 0-16,62 0 0,-41-22 15,-22 1-15,1 0 0,-1 21 0,0-42 16,-21 21-16,43-22 15,-1-63 1,-63 64-16,0 0 0,0-22 16,0 43-16,0 0 0,-63 0 15,21 21 1,20 0-16,-20 21 0,21 0 16,-21 0-16,20 0 0,-20 1 0,21-1 15,0 21-15,-22-21 0,43 0 16,-21 22-16,0-22 0,21 21 15,0-21-15,0 1 16,21-22-16,0 0 0,1 0 16,-1 0-16,42 0 0,-42 0 15,22 0-15,-22 0 16,21 0-16,22-22 0,-43 1 0,0 0 16,21 0-1,-20-64 1,-22 64-16,0 0 15,0 42 17,0 0-32,0 0 0,0 1 15,0-1-15,0 21 0,-22-21 0,22 22 16,-21-22-16,21 63 16,0-41-16,0-1 0,0 106 15,0-84-15,0-1 16,0 1-16,0-1 0,0 1 0,0-1 15,0 1-15,21-1 0,1 64 16,-1-63-16,0-1 16,-21 1-16,0-1 0,21-20 0,0 20 15,-21-21-15,0 107 16,0-86-16,0-42 16,0 0-16,0 1 0,-21-1 0,0 0 15,0-21-15,-22 0 0,22 0 16,0 0-16,-64-64 15,43 22-15,0 0 16,21-1-16,-1 1 0,1-21 16,0 20-16,0-20 0,21-1 15,-21 1-15,21-1 0,0 1 0,0-64 16,21 63-16,0 22 0,0-22 16,0 22-16,1-21 0,41-43 15,-42 63-15,0 1 16,22 21-16,-22-21 0,42-22 15,-20 22-15,-1 21 0</inkml:trace>
  <inkml:trace contextRef="#ctx0" brushRef="#br0" timeOffset="8867.92">15176 1228 0,'0'0'0,"0"-21"0,-21 21 15,21-22-15,0 1 0,0 0 16,0 0-16,21 0 0,1 0 16,-1-1-16,0 22 15,0-21-15,0 21 0,43 0 16,-43 0-16,64 0 16,-64 0-16,21 0 0,-21 21 15,0 1-15,1-1 0,-1 0 16,-21 42-16,0-20 15,0-22-15,0 21 16,0-21-16,-21 1 0,-1-1 16,22 0-16,-42-21 0,21 21 15,0-21-15,21-21 32,0 0-32,0 0 15,0-1-15,21-41 0,0 42 16,0 0-16,0-22 0,1 22 15,-1-21-15,21-43 16,-21 64-16,0 21 16,-21-21-16,0 0 15,22 21-15,-22-22 0,21 22 16,0 22 0,-21-1-16,21-21 15,0 21-15,0 0 0,1 0 16</inkml:trace>
  <inkml:trace contextRef="#ctx0" brushRef="#br0" timeOffset="9396.99">16298 1122 0,'0'0'0,"21"0"0,-21-21 16,0 0 0,0-1-16,0 1 15,0 0-15,0 0 0,0 0 16,-42-43-16,21 64 15,21-21-15,-21 21 0,0 0 16,-1 0-16,1 0 0,-21 0 0,21 21 16,0-21-16,-1 21 15,1 22-15,-21-22 0,21 0 0,0 21 16,-1-20-16,22 20 0,-21-21 0,0 64 16,21-22-1,0-42-15,0 1 0,0-1 16,21-21-16,0 21 15,1-21-15,-1 0 0,21 0 16,-21-21-16,22 21 16,-22-21-16,21-1 0,0 1 15,43-63 1,0-22-16,-85 85 16,0-22-16,21 22 0,-21 0 15,0 0-15,-21 42 31,21 0-31,0 0 0,-21 0 0,21 1 16,-22-1-16,22 0 0,0 0 0,0 0 16,0 0-16,0 1 0,0-1 15,0 0-15,0 21 16,22-21-16,-1-21 16,0 22-16,0-22 0,0 0 15,43 0-15,-1 0 16,-20 0-16,62-22 15,-62 1-15</inkml:trace>
  <inkml:trace contextRef="#ctx0" brushRef="#br0" timeOffset="10084.6">16891 1122 0,'0'0'15,"0"-21"-15,0 0 0,0-1 0,0 1 16,0 42 15,0 1-15,0-1-16,0 21 0,-21 22 15,0-22 1,21-21-16,0 0 0,-22 0 0,22 22 16,0-22-16,0 0 0,0 0 15,0 0 1,-21-21 0,21-21-1,-21 0-15,21 0 16,0 0-16,0 0 0,0-1 15,0 1-15,0-21 0,21 21 0,0-22 16,1 22-16,20-85 16,-21 85-16,0 0 15,22 0-15,-22 0 0,0 21 16,0-21-16,43 21 16,-22 0-16,0 21 0,-21 0 15,1 0-15,-22 0 0,0 0 16,21 22-16,-21-22 0,21 21 0,-21-21 15,0 1-15,0 20 0,0-21 16,0 0-16,0 22 0,-21-22 16,21 0-16,-21-21 0,-1 0 15,22 21-15,-21-21 16,0 0-16,21-21 16,0 0-1,0 0-15,0-1 0,0 1 16,0-42-16,0-1 15,21 22-15,0 0 0,43-22 16,-43 22-16,21-1 16,1 22-16,41-21 15,22 0-15,-42 42 0,-22 0 16,22 0-16,-1 21 0,-21 0 0,1 0 16,63 64-1,-64-22-15,-42-20 0,0-22 16,0 21-16,0-21 15,0 22-15,-42 20 16,20-42-16,-20 22 16,21-22-16,0 0 0,-43 0 15,43-21-15,0 21 0,0-21 16,0 21-16,-22-21 0,22 22 0</inkml:trace>
  <inkml:trace contextRef="#ctx0" brushRef="#br0" timeOffset="11260.92">1736 2223 0,'-22'0'16,"44"0"-16,-65 0 0,22 0 0,0 0 15,0 0-15,0-22 0,-22 22 16,22 0-16,0 0 15,21-21-15,21 21 32,0 0-17,0-21-15,1 21 16,-1 0-16,21 0 0,0 0 0,1 0 16,-1 0-16,0 0 0,1 0 15,-1-21-15,22 21 0,-1 0 16,1 0-16,168-21 15,44 0-15,-171-1 16,1 22-16,233-21 16,-212 0-16,21 21 15,424-42 1,-424 21-16,21 21 0,149-22 16,190 1-1,-339 0-15,21 21 0,149-21 16,-148 21-16,-1-21 15,403 0-15,63-1 16,-423 1 0,0 21-16,-1 0 0,1-21 0,0 21 15,0 0-15,0-21 16,254 21-16,-255-21 0,-20 21 0,254-21 16,-233 21-16,-22-22 0,1 22 15,21 0-15,-22 0 16,1 0-16,0-21 0,211 21 15,212 0 1,-444 0-16,20 0 0,-20-21 16,20 21-16,-20 0 0,402 0 15,-22 0 1,-402 0-16,149 21 16,-170-21-16,0 0 0,0 0 0,-21 21 15,0-21-15,0 0 0,-21 0 16,127 22-16,-42-22 15,-86 0-15,-20 0 0,84 0 16,-84 0-16,-21 0 16,-1 0-16,1 0 0,84 0 15,-127 0-15,0 0 16,0 0-16,0 0 0,1 0 16,-1-22-16,-21 1 31,0 0-31</inkml:trace>
  <inkml:trace contextRef="#ctx0" brushRef="#br0" timeOffset="11411.83">18013 1651 0,'0'21'32,"0"0"-17,-21-21 1,21 22-16,-22-22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46:00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19198 2498 0,'0'-21'172</inkml:trace>
  <inkml:trace contextRef="#ctx0" brushRef="#br0" timeOffset="3240.65">19219 2350 0,'-21'0'47,"0"0"94,0 0-47,0 0-32,-1 0-15,22-22-31,-21 22 15,0 0 63,42 0-16,0 0-78,1-21 15,-1 21-15,0 0 16,0 0-16,0 0 0,0 0 0,22 0 16,-22 0-16,21 0 0,-21 0 15,22 0-15,20 0 0,1 0 16,-43 0-16,0 0 0,0 0 15,0 0-15,1 0 16,-1 0-16,-42 0 63,-1 0-48,1 0-15,0 0 16,0 0-16,0 0 0,0 0 0,-22 0 15,22 0-15,0 0 0,0 0 0,-22 0 16,1 0 0,21 0-16,0 0 15,0 0-15,-1 0 16,1 0-16,0 0 16,0 0-1,0 0-15,0 0 16,-1 0-1,1 0 32,0 21-47,21 1 16,0-1 0,0 0-16,0 0 0,0 0 15,-21 0-15,21 1 16,0-1-16,0 0 0,0 0 15,-21 0-15,21 0 0,0 1 16,0-1-16,0 0 0,0 21 16,0 1-1,0-22-15,0 0 0,0 21 16,-21 1-16,21-22 0,0 0 16,0 0-16,0 0 0,0 0 0,-22 22 15,22-22-15,0 0 16,0 0-16,0 0 0,0 1 0,-21 83 31,21-83-31,0-1 0,0 21 0,-21-21 16,21 0-16,0 1 0,0-1 0,0 21 15,0-21-15,0 0 16,0 1-16,0-1 0,-21 0 0,21 0 0,0 0 16,0 43-1,0-22 1,0-21-16,0 0 0,0 1 0,0-1 0,0 0 15,0 0-15,0 0 0,0 0 16,0 1-16,0-1 0,-21 21 16,21 0-16,0-20 0,0 20 15,0-21-15,0 21 0,0-20 0,0 83 16,0-41 0,0-22-16,0-21 0,0 22 15,0-22-15,0 21 0,0-21 16,0 1-16,0 20 0,0-21 0,0 0 15,0 64 1,0-22-16,0-20 0,0-1 16,0 22-16,0-43 0,-21 21 15,21 0-15,0-20 0,0 20 16,0 0-16,-22 64 16,22-85-16,0 43 15,0-22-15,0-21 0,0 22 16,0-22-16,0 21 0,0 22 0,0-43 15,0 21-15,0 85 16,0-21 0,0-43-1,0-41-15,0 20 0,0-21 0,0 85 16,0-21 0,0-1-1,0-41-15,0-22 0,0 63 16,0-62-16,0 20 0,0 0 15,0 22 1,0 42-16,0-64 16,0 0-16,0-21 0,0 22 0,0-1 0,0-21 15,0 85 1,0 0 0,0-85-16,0 21 0,0 1 0,0-1 15,0 0-15,0 1 0,0-1 16,0 0-16,0-20 0,-21 147 15,21-106 1,0-20-16,0-1 0,0 22 16,0-22-16,0-21 0,0 21 15,0 1-15,0-1 0,0 0 0,0 1 16,0-1-16,0 0 0,0 43 16,0-43-16,0 1 0,0-1 15,0 43-15,0 21 16,0-64-16,0 0 15,0 1-15,0-1 0,0 0 0,0 1 16,0-1-16,0 43 16,0-1-16,0-41 0,0-1 15,0 43-15,0-43 0,0-21 16,0 21-16,0 1 0,0-1 0,0 0 16,0 1-16,0 84 15,0 0 1,0-43-16,0-41 15,0-1-15,0 0 0,0 1 0,0 41 16,0-41-16,0 63 16,0 21-1,0-85-15,0 64 16,0-64-16,0 0 0,0 1 0,0 41 16,0-41-16,0 63 15,0-64-15,0 43 16,-21-43-16,21 0 0,0 1 15,0 84 1,-21-43-16,21-41 0,0-1 16,0 0-16,-21 1 0,21-1 15,0-21-15,0 21 0,0 1 0,0-1 0,0-21 16,0 106 0,-21-63-1,21-22-15,0 0 0,-22 43 0,22-43 16,0 1-16,0-1 0,0 0 0,-21 1 15,21-22-15,0 21 0,0 43 16,-21-64-16,21 64 16,0-43-16,0-21 0,0 64 15,0-43-15,0 1 0,-21-1 0,21 0 16,0 1-16,0-1 0,0 64 16,0 21-1,0-85-15,0 0 0,0-20 16,0 20-16,0 0 15,0 1-15,-21 41 0,21 64 16,0-105-16,0-1 16,-21 64-16,21-64 0,-22 1 15,1 84 1,0 0-16,0-85 16,21 0-16,-21 1 0,21 20 0,0-21 15,0 1-15,0-1 0,-21 0 16,21 1-16,-22 147 15,22-126 1,0-22-16,0 0 0,-21 1 16,21-1-16,0-21 0,0 22 0,-21-1 15,21 0-15,0 1 0,0-1 0,0 106 16,0-84 0,0-22-16,-21 21 15,21-41-15,0-1 0,0 21 16,0-21-16,0 0 0,-21 1 0,21 62 31,0-63-31,0 22 0,0-1 0,0-21 16,0 22-16,0-22 15,0 21-15,0-21 0,0 0 0,0 1 16,0 20 0,0 21-1,0-41-15,0-1 16,0 0-16,0 0 15,0 0 1,-21-21 0,-1 0-1,22-21 1,0 0-16,0-21 0,0 20 0,0-20 16</inkml:trace>
  <inkml:trace contextRef="#ctx0" brushRef="#br0" timeOffset="8928.04">18457 16129 0,'0'21'15,"0"0"1,0 1 15,0-1-31,0 0 16,0 0-16,21 0 15,-21 0 1,22 1-16,-22-1 16,21-21-16,0 21 0,0 0 15,0-21-15,0 21 0,1-21 16,-1 21-16,0-21 0,0 22 16,21-22-16,-20 0 0,20 21 0,64-21 15,-85 21 1,21-21-16,1 21 0,-1-21 0,21 0 15,-20 0-15,20 21 0,1-21 0,-1 0 16,64 0 0,21 0-16,-63 0 0,-21 0 0,-1 0 15,22 0-15,-22 0 0,22 0 16,0 0-16,84 0 16,0 0-16,-105 0 0,20 0 15,1 0-15,-21 0 0,20 0 16,-20 0-16,20 0 0,65 0 15,-44 0-15,-20-21 16,0 21-16,21 0 0,84-21 16,-105 21-16,21 0 0,-1-21 0,86 21 15,148-21 1,-234 21-16,-20 0 0,127 0 16,-106-22-16,-22 22 0,234-21 15,-1 21 1,-211 0-16,0-21 15,0 21-15,0 0 0,21 0 16,338-21 0,-232 0-16,-127 21 15,127-21-15,-106 21 0,-21 0 16,21-22-16,0 22 0,-22 0 0,22 0 16,233 0-1,0 0 1,-233 0-16,-21 0 0,0 0 0,21 0 15,-21 0-15,338-21 16,-211 21 0,-127 0-16,0 0 0,-22 0 15,22 0-15,0 0 0,0 0 0,127 0 16,84 0 0,-232 0-16,21 0 0,-1 0 15,1 0-15,0 0 0,106 0 16,-106 0-16,-1 0 0,192 0 15,-22 0 1,-190 0-16,-1 0 16,1 0-16,0 0 0,-1 0 15,1 21-15,0-21 0,-22 0 0,1 0 16,126 22 0,-84-22-16,-43 0 15,-20 0-15,20 0 16,-20 21-16,-1-21 0,0 0 0,1 0 0,-1 0 15,0 21-15,-21-21 0,43 0 16,-43 0-16,43 0 16,-43 21-16,0-21 15,21 0-15,-21 0 0,1 0 0,41 0 16,-21 21 0,-20-21-16,-1 0 15,0 0-15,0 0 16,0 0 15,0 0-15,-21 21 15,-21-21 0,0 0-31,0 0 0,0 0 16,0 0-1,-1 0 1</inkml:trace>
  <inkml:trace contextRef="#ctx0" brushRef="#br0" timeOffset="9046.96">32575 16404 0,'-21'0'16,"0"0"-16,0 0 0,0 0 15</inkml:trace>
  <inkml:trace contextRef="#ctx0" brushRef="#br0" timeOffset="10312.23">23050 1672 0,'0'-21'0,"0"42"0,0-63 16,0 21-16,0 0 31,0-1-15,0 44 15,-21-1-31,21 0 0,0 21 15,0 64-15,0-85 16,-21 22-16,21-1 0,0 0 16,0 1-16,0-22 0,-21 21 0,0 22 15,21-1 1,-21-42-16,21 0 0,-22 1 16,22-1-16,-21 0 0,21 0 0,0 0 15,0-42 16,0 0-15,0 0-16</inkml:trace>
  <inkml:trace contextRef="#ctx0" brushRef="#br0" timeOffset="10896.9">22966 1778 0,'0'0'0,"0"-21"0,-21 0 0,-1 0 16,22-1-16,0 1 0,0 0 16,0 0-16,0 0 0,0 0 15,22-1-15,-1 1 0,0 0 16,0 21-16,-21-21 0,42 21 0,-20 0 16,-1-21-16,0 21 0,0 0 15,43 0-15,-1 0 16,-42 0-16,22 0 0,-22 21 15,21 0-15,-21 0 0,0 0 0,1 1 16,20 62-16,-42-63 16,0 22-16,0-1 0,0-21 0,-64 43 15,43-22-15,-21-21 16,21 0-16,-22 1 0,22-1 16,-21 0-16,21-21 0,-22 21 15,1 0-15,21-21 16,0 0-16,0-21 15,21 0-15,0 0 16,0 0-16,0-1 16,21 22 15,0 0-31,0 22 16,0-1-16,-21 0 0,21-21 15,-21 21-15,22 0 0,20 43 16,-21-22-1,0-42-15,0 21 0,1 0 16,-1 1-16,0-22 16,0 0-16,0 21 0,0-21 0,22 21 15,-22-21-15,0 0 16,0 0-16,0 0 16,-21-21-16,0 0 0,22 21 15,-1-22-15,0 1 0,-21 0 16</inkml:trace>
  <inkml:trace contextRef="#ctx0" brushRef="#br0" timeOffset="11183.73">24045 1609 0,'0'0'0,"0"-21"16,0 42-1,0 0-15,0 0 16,0 0-16,-21 0 0,21 1 16,-21 20-16,21 0 0,0-21 0,0 22 15,-21-22-15,0 42 16,-1 1-16,22-43 16,0 21-16,0 1 0,-21-43 15,21 21-15,0 0 0,0 0 16,21-21-1,1-21 1</inkml:trace>
  <inkml:trace contextRef="#ctx0" brushRef="#br0" timeOffset="11515.54">24003 1757 0,'0'0'0,"0"-21"16,0 0-16,0-1 0,0 1 0,21-21 15,0 42-15,-21-21 16,21 0-16,1-1 0,-1 22 0,0-21 16,21 21-16,-21 0 15,1 0-15,-1 0 0,0 0 0,0 0 16,21 43-16,-20-22 16,20 0-16,-42 21 0,42 43 15,1 21-15,-43-64 16,0 0-16,0-20 0,0 20 15,0-21-15,0 64 16,0-64-16,0 0 16,0 0-16,-22-21 15,22 21-15,-21-21 0,0-21 32,0 0-17,21 0-15</inkml:trace>
  <inkml:trace contextRef="#ctx0" brushRef="#br0" timeOffset="11715.43">24003 2011 0,'0'0'0,"-21"0"0,42 0 47,0 0-47,0 0 0,0 0 15,1 0-15,20 0 0,0 0 16,-21 0-16,22 0 16,-22 0-16,0 0 0,21-21 15,-20 21-15,-1-21 0,0 21 0</inkml:trace>
  <inkml:trace contextRef="#ctx0" brushRef="#br0" timeOffset="12040.27">24998 1715 0,'-21'-22'0,"-1"22"16,1 0-1,21 22 1,-21-1-16,21 42 15,0-42-15,-21 22 0,21-22 0,0 21 16,-21-21-16,21 22 0,0 20 16,0-20-1,0-22-15,0 0 0,-21 0 0,21 0 16,0 0-16,0 1 0,0-1 16,21-42 30,-21-1-46</inkml:trace>
  <inkml:trace contextRef="#ctx0" brushRef="#br0" timeOffset="12323.76">24913 1672 0,'0'-21'15,"0"42"-15,21-42 31,0 42-31,-21 0 16,22 1-16,-1-1 0,0 42 16,0-20-16,0-22 0,-21 21 15,21-21-15,1 0 0,-22 1 0,42 41 16,-21-21 0,-21-20-16,21-22 15,-21 21-15,21-21 0,-21-21 47,22-1-31,-22 1-16</inkml:trace>
  <inkml:trace contextRef="#ctx0" brushRef="#br0" timeOffset="12871.45">25590 1672 0,'0'0'0,"-21"0"16,0 0 0,0 21-16,0 1 0,-22-1 15,22 0-15,0 0 16,0 21-16,0-20 0,-43 20 16,43-21-16,0 0 0,0 0 0,0 22 15,-1-22 1,1-21-16,21 21 15,21-21 1,1-21 0,-1 21-16,0-21 0,0 0 15,0-1-15,0 1 0,1 0 16,20 0-16,-21-21 0,0 20 0,0 1 16,43-63-1,-22 41-15,-21 22 0,1 21 31,-22 21-15,0 0-16,0 1 0,0-1 16,0 21-16,0-21 0,0 43 15,0-22-15,-22 0 16,22-20-16,0 20 0,0-21 0,0 0 0,0 43 16,0-43-16,0 0 15,0 0-15,0 0 0,0 22 16,0-22-16,-21 0 0,21 0 15,-21 0-15,21 1 16,0-1 0,-21-21-1,21-21 17</inkml:trace>
  <inkml:trace contextRef="#ctx0" brushRef="#br0" timeOffset="17331.57">25844 2519 0,'-21'0'110,"21"-21"-1,21 21-93</inkml:trace>
  <inkml:trace contextRef="#ctx0" brushRef="#br0" timeOffset="20925.28">25908 2519 0,'0'-21'47,"0"0"-16,0 42 63,0 0-78,0 0-16,0 0 15,0 0-15,-21 1 16,21-1-16,0 0 15,-21-21-15,21 21 0,0 0 16,0 0-16,0 1 16,0-1-16,0 0 15,0 0-15,0 0 16,0 0-16,-22-21 0,22 22 16,0-1-16,0 0 15,-21 0-15,21 0 16,0 0-16,0 1 15,0-1 1,0 0-16,0 0 16,0 0-1,0 0-15,0 1 16,0-1-16,0 0 16,0 0-16,0 0 15,0 0-15,0 1 16,0-1-16,0 0 0,0 0 15,0 0 1,0 0-16,0 1 0,0-1 16,0 0-16,0 0 15,0 0-15,0 0 0,0 1 16,0-1-16,0 0 16,0 0-16,0 21 15,0-20-15,0-1 16,0 0-16,0 0 15,0 0-15,0 0 16,0 1-16,0-1 16,0 0-16,0 0 15,0 0-15,0 0 0,0 1 16,0-1 0,0 0-16,0 0 15,0 0-15,0 0 0,0 1 0,0-1 16,0 0-16,0 0 15,0 0-15,0 0 0,0 1 16,0-1-16,0 0 0,0 0 0,0 0 16,0 0-16,0 43 15,0-43 1,0 0-16,0 0 0,0 1 16,0-1-16,0 0 0,0 0 0,0 0 15,0 22 1,0-22-16,0 0 0,0 0 15,0 0-15,0 0 16,0 1-16,0-1 0,0 0 16,0 0-16,0 0 15,0 0-15,0 1 0,0-1 0,0 0 16,0 0-16,0 43 16,0-43-16,0 0 0,0 0 15,0 21-15,0-20 0,0-1 16,0 0-16,0 21 15,21-21-15,-21 1 16,0-1-16,0 21 0,0-21 0,0 0 16,0 1-16,0-1 0,22 21 15,-22-21 1,0 0-16,0 1 0,0 20 16,0-21-16,0 0 0,0 0 0,0 22 15,0-22-15,0 0 16,0 0-16,0 0 0,0 1 0,0-1 15,0 21-15,0-21 0,0 0 0,0 64 16,0-43 0,0-20-16,0-1 15,0 0-15,0 21 0,0-21 0,0 1 0,21-1 16,-21 21-16,0-21 16,0 22-16,0-22 15,0 0-15,0 21 0,0-21 16,0 1-16,0-1 0,0 0 0,0 0 15,0 0-15,21 22 16,-21-22-16,0 21 16,0 0-16,0-20 0,0 20 0,0-21 15,0 0-15,0 0 16,0 22-16,0-22 0,0 0 0,0 64 16,0-43-1,0 22 1,0-43-16,0 21 0,0-21 0,0 0 15,0 1-15,0-1 0,0 0 16,-21 64 0,21-1-16,0-63 15,0 43-15,0-43 0,-21 21 16,21-20-16,0 20 0,0-21 16,0 0-16,-22 22 0,22-22 0,0 0 15,0 0-15,0 21 0,0-20 0,0-1 16,0 0-16,0 0 0,0 0 15,0 22-15,0-22 0,0 63 16,0-41 0,0-1-16,0-21 0,0 0 15,-21 22-15,21-22 0,0 21 0,0-21 16,0 1-16,0 20 0,0-21 0,0 64 16,0-43-1,0-21-15,0 22 0,0-1 16,0-21-16,0 0 0,0 64 15,0-22 1,0-20 0,0-22-16,0 0 0,-21 0 0,21 0 15,0 22-15,0-22 0,0 0 16,0 0-16,0 64 16,0-43-16,0-21 0,0 1 15,0 62-15,0-63 16,0 22-16,0 63 15,0-43 1,0-42-16,0 0 0,0 22 0,0-22 16,0 0-16,0 21 0,0-20 15,0-1-15,0 21 0,0-21 0,0 85 16,0-64 0,0 1-16,0-22 0,0 42 15,0-41-15,0-1 0,0 85 16,0-64-1,0 0-15,0-21 16,0 22-16,0-22 0,0 21 16,0-21-16,0 1 0,0 20 0,0-21 15,0 64 1,0-1-16,0-41 16,0-1-16,0 0 0,0-20 15,0-1-15,0 21 0,-21-21 0,21 0 16,0 1-16,0 41 15,-21 1 1,21-22-16,0-21 0,0 43 16,0-43-16,0 21 0,0 22 0,0-43 15,0 21-15,0-21 16,0 43-16,-21 42 16,21-85-16,0 0 0,0 21 15,0-21-15,0 1 0,0 20 0,0-21 16,0 0-16,-22 22 0,22-22 15,0 21-15,0 43 16,0-43-16,0-21 0,0 43 16,0-43-16,0 21 0,0-21 15,0 43 1,0-22-16,-21 22 0,21-43 16,0 21-16,0 1 0,0-1 15,0-21-15,0 64 16,0-43-1,0 0-15,0-20 0,-21 20 0,21-21 16,0 0-16,0 22 0,0 20 0,0-42 16,0 0-16,0 22 15,0-22-15,0 0 0,0 0 0,0 85 16,0-42 0,0-43-16,0 21 15,0-21-15,0 0 0,-21 1 16,21-1-16,0 0 0,0 0 0,0 0 15,0 43-15,0-43 16,-21 0-16,21 21 16,0 1-16,0-22 0,-21 0 15,21 0-15,0 0 0,0 1 0,0-1 16,0 42-16,0-42 16,0 22-16,0-22 15,0 0-15,0 43 0,0-43 0,0 0 16,0 0-16,0 0 0,0 0 15,0 1-15,0 20 0,0-21 16,0 0-16,0 0 0,0 43 16,0-1-1,0-20-15,0-22 16,0 0-16,0 0 0,0 0 0,0 1 16,0-1-16,0 0 0,0 0 0,0 43 15,0-43-15,0 0 16,0 21-16,0-21 0,0 1 15,0-1-15,0 0 0,0 0 16,0 0-16,0 0 0,0 1 0,0-1 16,0 0-16,0 0 15,0 21 1,0 1-16,0-22 16,0 0-16,0 0 0,0 0 15,0 1-15,0-1 16,0 21-16,0-21 15,0 0-15,0 1 16,0-1-16,0 0 0,0 0 0,0 0 16,0 0-16,0 1 15,0-1-15,0 0 16,0 0-16,0 0 0,0 0 16,0 1-16,0-1 15,0 0-15,0 0 0,0 0 16,0 0-16,0 22 15,0-22 1,0 0-16,0 0 16,0 0-16,0 1 15,0-1-15,0 0 16,0 0-16,0 0 0,0 0 16,0 1-16,0-1 15,0 0-15,0 0 16,0 0-16,0 0 0,0 1 15,0-1-15,0 0 16,0 0-16,0 0 16,0 0-16,0 1 15,0-1-15,0 0 16,0 0 0,0 0-1,0 0 1,0 1-1,0-1 1,0 0 47,0 0-48,0 0 1,0 0-1,0 1 1,0-1 0,0 0 15,-22-21 110,22-21-126,0 0-15,0-1 16,0 1-16,43-42 15,-22 42-15</inkml:trace>
  <inkml:trace contextRef="#ctx0" brushRef="#br1" timeOffset="27077.36">16362 16595 0,'21'0'15,"42"-21"1,-41-1 0,-1 22-16,0-21 0,0 0 0,0 0 15,0 0 1,-21 0-16,0-1 0,0 1 15,0 0-15,-21 21 0,0 0 16,0-21-16,0 21 0,0 0 16,-1 0-16,-20 0 0,0 0 15,-22 0 1,43 0-16,-21 21 16,21-21-16,21 21 0,0 0 0,0 1 15,0-1 1,0 0-16,0 0 0,0 0 15,21 0 1,0-21-16,21 22 0,1 20 16,-22-42-16,0 21 15,21 0-15,-21-21 0,1 21 0,-1 1 16,21 20 0,-21 21-16,-21-41 0,0-1 15,0 21-15,0-21 16,-21 0-16,0 1 0,0-1 15,0-21-15,-64 63 16,43-63-16,20 21 0,-20-21 16,21 0-16,-21 0 0,-43 0 15,43 0 1,20-21-16,1 0 0,21 0 0,0 0 16,-21 0-16,21-1 0,-21-41 15,21-22 1,0 64-16,0 0 0,0 0 15,21 0-15,0-1 0,0 1 16,1 0-16,-1 0 0,21 21 0,-21-21 16,22 21-16</inkml:trace>
  <inkml:trace contextRef="#ctx0" brushRef="#br1" timeOffset="27387.17">16743 16425 0,'0'0'0,"0"-21"15,0 0 1,0 0 0,0 0-1,-21 21 1,21 21 0,0 0-16,0 0 0,0 0 0,0 1 15,0-1-15,0 21 0,0-21 16,0 22-16,0-1 0,0 0 15,-22 22-15,22-22 0,0 0 16,0-20-16,0 20 0,0 0 16,0-21-16,0 1 0,0-1 15,0-42 17,22-1-32,-22 1 15,0 0-15</inkml:trace>
  <inkml:trace contextRef="#ctx0" brushRef="#br1" timeOffset="27608.05">16573 16701 0,'0'0'16,"-21"0"-16,0 0 0,21 21 16,21-21 15,0 0-31,1 0 0,-1 0 15,42 0-15,-42 0 0,1-21 16,-1 21-16,21 0 0,-21-22 16,0 22-16,1-21 0,-1 21 0,21 0 15,-21-21-15,0 21 16,1 0-16,-1 0 0</inkml:trace>
  <inkml:trace contextRef="#ctx0" brushRef="#br1" timeOffset="28256.87">17378 16722 0,'21'0'16,"-42"0"-16,63 0 0,-21 0 16,0-21-1,-21-1-15,0 1 0,0 0 16,0 0-1,0 0-15,0 0 0,-21 21 16,0-22-16,0 1 0,0 21 16,0 0-16,-22 0 0,1 0 15,0 0-15,20 0 16,1 0-16,0 0 0,0 21 0,0 1 16,-43 41-1,22 22-15,42-43 16,0 22-16,-21-22 0,21-21 15,0 0-15,0 22 16,0-22-16,0 0 0,0 0 16,21-21-16,0 0 15,0 0-15,0 0 0,1 0 16,-1 0-16,0 0 0,0-21 16,0 21-16,22-21 0,-22 0 0,0-1 15,0 1-15,0 0 0,0 0 16,1-21-16,-1 20 0,0 1 0,21-63 15,-42 62-15,0 1 16,21 21-16,-21-21 0,0 42 47,0 0-47,0 1 0,0-1 16,0 0-16,-21 0 0,21 0 15,0 0-15,0 1 0,0-1 0,0 0 16,0 0-16,0 0 0,0 0 15,0 1-15,21-22 0,-21 21 0,22 0 16,-1-21-16,-21 21 16,21-21-16,0 0 0,0 0 0,0 0 15,1 0-15,-1 0 0,0-21 16,21 0 0,-21 0-16,1 21 0,-1-22 0,0 1 15,0 0-15</inkml:trace>
  <inkml:trace contextRef="#ctx0" brushRef="#br1" timeOffset="28578.69">18013 16722 0,'0'-21'0,"0"42"0,0-64 0,0 22 15,0 0-15,0 0 16,0 0-16,-21 21 31,-1 0-15,1 21-16,0 0 15,21 0-15,0 0 0,-21 1 16,21-1-16,-21 21 0,21-21 0,0 0 16,0 1-16,0-1 0,0 0 15,0 21-15,0-21 0,0 1 0,0-1 16,0 0-16,0 0 16,0 0-16,0 0 0,21-21 15,0 0-15,0 0 16,0 0-16,1 0 15,-1 0-15,0 0 0,0-21 16,0 0-16,0 0 0,1 0 0,62-43 16</inkml:trace>
  <inkml:trace contextRef="#ctx0" brushRef="#br1" timeOffset="29331.26">18457 16489 0,'0'-21'16,"0"42"-16,0-63 0,0 20 15,0 44 17,0-1-17,0 0-15,0 21 0,-21 1 16,21-22-16,0 21 0,0-21 16,-21 22-16,21-1 0,-21-21 0,0 85 15,21-85 1,-22 0-16,22 0 0,-21 22 15,21-22-15,0 0 0,0 0 16,0 0-16,-21-21 16,21-21 31,0 0-47,0 0 0,0 0 15,21-22-15,-21 22 0,21 0 16,22-21-16,-22 21 0,-21-1 15,63-41 1,1 21 0,-43 42-16,0 0 15,0 0-15,1 0 16,-22 21 0,0 0-1,-22 0 1,1-21-16,0 0 0,0 21 0,0-21 15,-22 0-15,22 0 16,0 0 0,0 0-1,21 21 1,-21-21-16,21 22 16,0-1-1,0 0-15,0 0 0,0 0 16,0 0-16,0 1 0,0-1 15,0 0 1,0 0-16,21-21 0,0 21 0,0 0 16,0-21-16,1 22 15,20-22 1,-21 0-16,0 0 0,0 0 16,22 0-16,-22 0 0,0 0 0,0 0 15,0-22-15,1 22 0,-1-21 0,21 0 16,-42-21-1,21 42-15,0-21 16,-21-1 0,0 1-1</inkml:trace>
  <inkml:trace contextRef="#ctx0" brushRef="#br1" timeOffset="31972.57">28342 16912 0,'0'21'0,"0"1"31,0-44 47,21 22-78,-21-21 0,21 21 16,-21-21-16,0 0 0,22 21 16,20-42-16,-42 20 15,0 1-15,21 0 0,0 0 16,-21-21-16,0 20 0,21 1 16,-21 0-16,22-21 0,-22 21 15,0-43-15,0 43 16,0 0-16,0 0 0,0-1 15,0 1-15,0-21 16,0 21-16,-22 21 16,1 21-1,21 0 1,0 0-16,0 0 0,-21 22 16,21-1-16,0-21 15,0 0-15,0 22 0,-21-22 0,21 42 16,0 43-1,-21-85-15,21 1 0,0 20 16,-21-21-16,21 0 16,0-42 15,0 0-15,21 0-16,-21 0 0,21-1 15,0-20-15,0 0 16,-21 21-16,21-1 0,1 1 15,-1 0-15,-21 0 0,21 0 0,0 21 0,0-21 16,0 21-16,1 0 16,-1 0-16,0 0 0,0 0 15,0 21-15,0 0 16,-21 0-16,22 0 0,-1 0 16,-21 1-16,21-1 15,-21 0-15,21 0 0,-21 21 16,0-20-16,21-1 0,0 0 15,1-21-15,-22 21 0,21-21 16,0 0-16,0 0 16,0 0-16,0 0 0,1 0 0,41 0 15,-42 0-15,0-21 16,22 21-16,-22-21 0,0 0 16,0-1-16,22 1 0,-22 0 15,0 0-15,-21 0 0,21 0 16,0-1-16,-21 1 0,0 0 15,0 0-15,0 0 0,0 0 0,0-1 16,-21 22 15,0 22-15,0-1-16,21 0 0,0 0 16,0 0-16,0 0 0,-21 1 15,21-1-15,0 42 16,0-42-16,0 1 0,0 20 15,21-21 1,-21 0-16,21 0 0,0-21 16,0 22-16,0-22 0,1 0 15,-1 0-15,0 0 0,21 0 16,-21 0-16,1 0 0,-1-22 16,0 1-16,0 21 0,21-21 15,43-64 1,-43 43-16,-20 21 15,-22 0-15,0 0 0,21-1 0,-21 1 16,0 0-16,0 0 0,0 0 16,-21 21-1,-1 0 1,1 0 0,0 0-16,0 21 0,21 0 15,0 0-15,-21 0 0,0 22 16,-1-22-16,22 0 0,0 0 15,0 0-15,0 1 0,0-1 0,0 0 16,0 0-16,22 0 16,-1-21-16,42 0 15,-42 0-15,1 0 16,-1 0-16,0 0 0,21 0 0,-21-21 16,22 21-16,-22-21 15,0 0-15,85-43 0,-85 43 16,0 0-16,0 0 0,1 0 15,-1-1-15,0-20 16,-21 21-16,0 0 16,0 42 31,0 0-32,0 0-15,-21 22 0,21-22 16,0 21-16,0-21 0,0 22 0,-43 84 15,22-64 1,0 64 0,21-85-16,0 1 0,-21-1 15,0 22 1,21 41-16,0-62 0,-21-22 16,21 0-16,0 0 0,-22 0 15,22 22-15,0-64 47,0-1-47,0 1 16,0 0-16,22 0 0,-1 0 0,0-22 15,-21 22-15,21-21 0</inkml:trace>
  <inkml:trace contextRef="#ctx0" brushRef="#br1" timeOffset="32344.36">30289 16574 0,'0'0'0,"0"-22"16,0 1-16,22 21 15,-1 0 1,0-21-16,0 21 0,0 0 16,22 0-16,-22 0 0,0 0 15,0 0-15,0 0 0,0 21 16,1-21-16,20 43 15,-21 20-15,-21-42 16,0 22-16,0-22 0,0 0 16,-21 0-16,0 0 0,0 0 0,-1 1 15,1-1-15,-63 21 16,20-42 0,43 0-16,0 0 15,0 0-15,-1 0 16,1 0-1,21-21 17,0 0-17,0 0-15</inkml:trace>
  <inkml:trace contextRef="#ctx0" brushRef="#br1" timeOffset="37877.6">12425 17230 0,'0'21'16,"0"0"0,21-21 31,0 0-47,0 0 0,0-21 15,22 0-15,-22 21 0,0-21 16,0-1-16,0 1 0,1 0 15,-22 0-15,21 21 0,-21-21 16,0 0-16,0-1 16,0 1-16,-21 21 15,-1-21-15,1 21 0,0 0 16,0 0-16,0 0 0,0 0 16,-1 0-16,-20 21 15,21 0-15,0-21 0,0 43 16,-1-22-16,1 0 0,21 0 15,0 0-15,0 22 16,0-22-16,0 0 0,0 21 16,21-20-16,1-1 15,-1-21-15,0 0 0,0 0 16,21 0-16,1 0 16,-22 0-16,0 0 0,0 0 15,0 0-15,-42 0 47,0 0-31,0 0-16,21 21 0,-21 0 15,0 0-15,-1 0 0,1 43 16,21-22 0,-21-21-16,21 22 0,0-22 0,0 21 15,0-21-15,0 1 0,0 41 16,42-21-1,-20-20-15,-1-22 16,0 0-16,0 0 16,0 0-16,0 0 15,-21-22-15,0 1 0,22 21 16,-22-21-16,21 0 0,-21 0 0,21 0 16,-21-22-16,21 22 0,0-21 15,-21 21-15,43-43 0,-22 22 16,0 21-16,0-1 0,0 1 15,22-21-15,-1 21 16,-21 21-16,0 0 0,0 0 0,1 0 16,-1 0-16,0 21 15,0 0-15,-21 0 16,0 22-16,0-22 0,0 0 0,0 21 16,0-21-16,-42 106 15,42-105 1,-21-1-16,21 0 0,0 0 15,0 0-15,0-42 32,0 0-32,21 0 15,0 0-15,-21-22 0,21 22 0,0 0 16,0-21-16,22-64 16,-22 85-16,0-1 15,-21-20-15,21 21 0,-21 0 16,21 0-16,-21-1 0,-21 44 47,0-1-47,0-21 0,21 21 15,0 21-15,0 1 16,-21 62 0,21-83-16,0 20 0,0-21 0,0 21 15,0-20-15,0-1 0,42 21 16,0-21-1,-20-21-15,-1 0 16,0 0-16,21 0 0,1 0 16,-22-21-16,0 21 0,0-21 15,0 0-15,22 0 0,-1-64 16,-21 64-16,-21 0 16,21-22-16,-21 22 0,0 0 15,0-21-15,0 20 0,0 1 0,0 0 16,0 0-16,-21 21 15,0 0 1,0 0-16,21 21 16,0 0-16,0 0 0,0 22 0,-21-22 15,21 21-15,0-21 0,0 43 16,0-22-16,0-21 16,0 1-16,0 41 15,21-42-15,0 0 0,21-21 16,1 0-1,-22 0-15,0 0 0,0-21 16,0 21-16,0-21 0,1 0 16,-1 0-16,0-22 0,21 22 0,-21-21 15,1 21-15,41-85 16,-42 64-16,0 20 16,1-20-16,-1 42 15,-21-21-15,21 21 16,-21 21-1,21 0-15,-21 0 16,0 1-16,0-1 16,0 0-16,0 0 15,21-21-15,0 0 32,-21-21-17,0 0-15,0 0 16,0-1-16,0 1 15,0 0-15,-21 0 0,0 0 16,0 21-16,21-21 16,-21 21-16,0 0 0,-1 0 15,1 0 1,21 21-16,-21-21 0,21 21 16,0 21-16,0-21 0,0 1 15,-21 41-15,21-21 16,0 64-1,0-42-15,0-43 16,0 0-16,0 21 0,21-20 16,-21-1-16,21 0 0,43-21 15,20 0 1,-41 0-16,41 0 16,-41-21-16,-1 21 0,43-43 15,21-20 1,-85 42-16,0-22 0,0 22 15,0 0-15,-21 0 0,21-21 0,-21-22 16,0 43 0,0 0-16,-21 42 31,21 0-31,-21-21 16,21 21-16,0 22 0,0-22 15,0 0-15,-21 0 0,21 0 0,0 22 16,0-22-16,0 21 15,0 0-15,0-20 0,21-1 16,0-21-16,0 0 16,1 0-16,20 0 15,0-21 1,-21 21-16,-21-22 0,43-20 16,-43 21-16,0 0 0,21-22 15,0 22-15,-21-21 16,0 0-16,0 20 0,0-20 15,0 21 1,0 42 15,0 0-31,0 0 0,0 1 16,0 41 0,0-21-16,0-20 0,0 20 15,0 0-15,0-21 0,0 1 16,21-1-16,0-21 15,1 21-15,-1-21 0,0 0 16,0 0-16,0 0 16,22 0-16,-22 0 0,42 0 15,-42-21-15,22 0 0,-22-1 16,21 1-16,-21-21 0,1 21 0,-1-22 16,0 22-16,42-106 15,-41 85-15,-22 0 0,21-1 16,-21 22-16,0-21 0,0 21 15,0-22-15,0 22 0,0 0 16,0 0-16,-21 21 16,21 21-16,-22 0 15,1 0-15,21 22 16,0-22-16,0 21 0,0 0 16,0 1-16,0-22 0,-21 21 15,21 43-15,0-43 0,-21 1 16,21-22-16,0 0 0,0 21 15,0-21-15,0 1 16,42 20-16,-21-42 16,1 0-16,-1 0 15,21 0-15,-21-21 0,22 0 16,-22-1-16,0 1 16,-21 0-16,21 0 0,0 0 0,0-43 15,-21 43-15,0 0 0,0-21 16,0-1-1,0 64 17,0 1-32,0-1 0,0 0 15,0 21-15,0-21 0,0 1 16,0 20-16,0-21 0,0 0 16,0 0-16,0 1 15,0-1-15,22-21 0,-1 21 16,0-21-16,0 0 15,0 0-15,0 0 0,1-21 16,-1 21-16,0-21 16,-21-1-16,0 1 0,21 21 0,0-21 15,-21-42-15,0 41 16,21 1-16,-21 0 0,22-21 0,-22 21 16,0-1-16,0 1 0,0 0 15,0 42 16,0 0-31,0 1 16,0-1-16,0 0 0,0 42 16,0-41-16,0 20 0,0 0 15,0-21-15,0 1 0,0-1 16,0 0-16,0 0 16,21 0-16,0-21 15,0 0-15,0 0 16,22 0-16,-22 0 0,0-21 15,0-21 1,0 21-16,22-43 0,-43 43 16,0-43-16,0 43 15,0 0-15,0-21 0,-22 21 16,-41-43 0,42 64-16,0 0 0,-1 0 15,1 0-15,0 0 0,0 0 0,21 42 16,-21-20-1,21-1-15,0 0 0,0 0 16,21-21 0,0 0-16,0 0 0,0 0 15,1 0-15,20 0 0,0-21 16,1 0-16,-22 21 0,21-21 16,0 21-16,1-22 0,-1 22 15,0-21-15,22 21 0,-43 0 16,0 0-16,0 0 15,1 0-15,-1 21 0,-21 1 16,0-1-16,0 0 16,0 0-16,0 0 0,0 0 15,0 1-15,0-1 0,0 0 16,0 21-16,0-21 16,-21 1-16,21 20 15,-22-21-15,22 0 0,0 0 31,0-42 1,0 0-32,0 0 15,0 0-15,0 0 0,0-1 0,22-20 16,-1 21-16,0-21 0,0 20 16,0-20-16,0 0 0,1 21 15,20-22-15,-21 22 0,21-21 16,43 21-16,-43 21 0,-20 0 15,62 21 1,-84 63-16,0-62 16,0 20-16,0 0 0,0-21 15,0 22-15,-21 41 16,0-20 0,21-43-16,0 0 0,21-21 15,0 0-15,0 0 0,22 0 16,-1 0-1,-21-21-15,22 0 0,-1 0 16,-21 0-16,0-22 0,0 22 16,1 0-16,-22-21 0,0 20 15,21-41-15,-21 42 16,0 0-16,0-1 0,0 1 0,-43-21 16,22 21-16,0 21 0</inkml:trace>
  <inkml:trace contextRef="#ctx0" brushRef="#br1" timeOffset="38127.14">16341 17293 0,'0'0'0,"0"21"0,-22-21 15,1 0-15,21 22 16,-21-22 47,0 0-63</inkml:trace>
  <inkml:trace contextRef="#ctx0" brushRef="#br1" timeOffset="38328.03">15452 17399 0,'0'0'0,"-43"0"0,1 21 16,63-21 15,0 0-31,22 0 0,-22 0 15,21 0-15,0 0 0,43 0 16,-43 0-16,22 0 16,-22-21-16,22 21 0,-22 0 0</inkml:trace>
  <inkml:trace contextRef="#ctx0" brushRef="#br1" timeOffset="38892.69">18246 17505 0,'0'-21'15,"0"42"-15,0-63 0,0 20 0,0 1 16,0 0-16,0 0 15,-22 42 1,22 0 0,0 0-16,-21 1 0,21 20 15,0 0-15,0 1 0,0-1 0,0 21 16,0 1-16,0-22 0,0 22 0,0-1 16,0 1-16,0-1 0,-21 85 15,0-63-15,0 84 16,-43 85-1,43-169-15,-21 0 16,21-22-16,-1 22 0,1-85 0,0 0 16,0 0-16,21-21 62</inkml:trace>
  <inkml:trace contextRef="#ctx0" brushRef="#br1" timeOffset="39262.49">17759 17928 0,'0'0'16,"-43"-42"-16,22-22 0,-42-63 16,63 85-16,0 0 0,-21-1 15,21 22-15,0-21 0,0 0 16,0-1-16,21 22 0,0 0 15,42 0-15,1 21 16,-43 0-16,21 0 0,1 0 16,-22 0-16,21 21 0,-21 0 0,43 64 31,-64 21-31,0-64 16,0-21-16,0 21 0,-21-20 15,-64 62 1,43-63-16,21 1 0,-1-1 15,1-21-15,42 0 47,1-21-47,-1-1 0,0 1 16,0 21-16,0-21 0,0 0 16,1-21-16,20 20 0,0-41 15</inkml:trace>
  <inkml:trace contextRef="#ctx0" brushRef="#br1" timeOffset="40275.91">18267 17420 0,'0'0'0,"21"-21"0,-21 0 16,0 42 15,0 0-31,0 0 16,0 1-16,0-1 15,0 21-15,0 22 0,0-43 16,0 42-16,0-42 15,0 22-15,21-1 0,-21-21 0,21 0 16,22 1 0,-1-22-1,0 0 1,-21 0-16,1-22 0,20 22 0,21-63 16,-41 21-1,-1 20-15,-21-20 0,21 21 0,-21 0 16,0-22-16,0 1 15,21 42-15,-21-21 0,0 0 16,0 42 15,0 0-31,0 0 16,0 0-16,0 22 16,0-1-16,0-21 0,0 22 15,0-22-15,0 0 0,0 0 16,21 21-16,0-20 15,1-22-15,-1 21 16,0-21-16,0 0 0,0 0 16,0 0-16,1 0 0,-1-21 15,-21-1-15,21 22 0,0-21 16,0 0-16,-21 0 0,0 0 16,21-22-16,-21 22 0,0 0 15,0 0-15,0 0 0,0 0 0,0-1 16,0 1-1,-21 21 1,21 21-16,0 1 16,0-1-16,0 0 15,0 0-15,0 0 16,0 0-16,21 1 0,-21-1 16,0 0-16,0 0 15,22 0-15,-22 0 0,0 1 16,21-1-16,-21 0 15,21-21-15,0 0 16,0 0-16,0 0 16,1 0-16,20-21 15,21-22 1,-41 22-16,-22 0 0,21 0 0,0 0 16,-21-22-16,21-41 15,-21 20 1,0 43-16,0 0 15,0 42 1,0 0-16,0 0 16,0 1-16,-21 83 15,21-62-15,0-1 16,0 0-16,-21 22 0,21-22 16,-21 64-16,21-42 0,0-1 15,-43 149 1,22-64-16,0-85 15,21 1-15,-21-1 0,0 1 0,-1-1 16,1-20-16,21 105 16,-21-148-1,42 0 1,0 0 0,1-21-16,-1-22 0,0 1 15,0 0-15,0-1 0,0-20 16,1 21-16</inkml:trace>
  <inkml:trace contextRef="#ctx0" brushRef="#br1" timeOffset="40583.73">19346 17801 0,'0'-42'0,"0"84"0,-21-126 16,0-22 0,21 63-16,0 22 0,0 0 15,0-21-15,0 21 0,21-1 16,0 22-16,0 0 0,1 0 15,83 0 1,-62 22 0,-22-1-16,0 0 0,-21 0 0,21 0 15,-21 22-15,0 41 16,-63-20 0,42-43-16,-1 0 0,-20 0 15,0 0-15,21 1 0,-1-22 16,22 21-16,-21-21 0,42 0 31,-21-21-31,22-1 16,-1 1-16,0 0 0,21 0 15</inkml:trace>
  <inkml:trace contextRef="#ctx0" brushRef="#br1" timeOffset="41005.49">19875 17463 0,'22'-22'0,"-44"44"0,65-65 0,-43 22 15,-21 21 17,-1 21-32,1 0 15,0 1-15,0 41 0,21-42 16,0 22-16,0-22 0,0 0 16,0 21-16,0-21 0,0 22 15,0-22-15,0 0 0,0 0 0,21 0 16,-21 1-16,21-22 15,0 0-15,1 0 0,-1 0 16,0 0-16,0 0 0,-21-22 16,21 1-16,0 21 0,-21-42 15,0 0-15,0 20 16,0 1-16,0-21 0,0 21 0,0-22 16,0-20-1,0 42-15,-21-22 0,0 43 0,0-21 16,0 21-16,0 0 15,-1 0-15,22 21 16,0 1-16,0-1 16,0 0-16,0 0 0,0 0 15,0 0-15,22-21 16,-1 0-16,0 0 16,0 0-16,21 0 15</inkml:trace>
  <inkml:trace contextRef="#ctx0" brushRef="#br1" timeOffset="41356.29">20108 17568 0,'64'-21'16,"-22"0"-16,-190 63 0,190-42 0,85-63 15,-106 63-15,22-21 0,-22 0 16,-21-1-16,0 1 0,-21 21 31,0 0-15,-1 0-16,-20 21 0,21 1 16,0-22-16,0 21 0,21 0 15,0 0-15,0 0 0,0 0 16,0 1-16,0-1 0,0 0 15,21 0-15,0 0 0,0-21 16,0 21-16,0-21 0,1 22 16,-1-22-16,0 21 0,0-21 15,0 0-15,0 21 0,-21 0 16,0 0 0,-21-21-16,0 0 15,0 0-15,0 0 16,-22 0-16,22 21 0,0-21 0,-21 0 15,21 0-15,-1 0 16,1 0-16,21-21 31,21 0-31,1 21 16,-1-21-16</inkml:trace>
  <inkml:trace contextRef="#ctx0" brushRef="#br1" timeOffset="41777.05">20532 17653 0,'0'0'0,"21"0"16,0 0-16,0 0 31,0 0-31,0 0 0,1 0 16,-1-21-16,21 0 0,-21 21 15,0-21-15,1 21 0,20-22 0,0-20 16,-21 0-1,-21 21-15,0-1 0,0 1 16,0 0-16,0 0 0,-42 21 16,0 0-1,21 0-15,-1 21 0,-20 21 16,21-20-16,0-1 16,21 42-16,-43 22 15,43-64-15,0 0 16,0 0-16,0 1 0,0-1 15,22 0-15,20 0 16,-21 0-16,0-21 0,0 0 16,43 0-16,-43 0 0,0 0 15,0-21-15,64 0 16,-64 0 0,0 0-16,-21-1 0,0 1 15,0 0-15,22 21 16</inkml:trace>
  <inkml:trace contextRef="#ctx0" brushRef="#br1" timeOffset="41943.95">21145 17632 0,'0'0'0,"0"21"0,0 0 15,22 0-15,-22 1 16,0-1-16,0 0 16,0 0-16,0 0 15,0-42 48</inkml:trace>
  <inkml:trace contextRef="#ctx0" brushRef="#br1" timeOffset="43141.78">28892 17738 0,'0'-21'31,"22"21"-15,-22-22-16,21 1 0,-21 0 15,0 0-15,0 0 16,0 0-16,0-1 0,0-20 16,0 0-1,-21 42-15,-1-21 0,1 21 16,0 0-16,0 0 0,-21 0 0,-22-22 15,43 22 1,0 0-16,0 0 0,21 22 0,-22-1 16,22 0-1,0 0-15,0 0 0,0 0 0,22 43 16,-1-43-16,42 43 16,-42-43-16,1 21 15,20-21-15,0 22 0,1 20 16,-43-42-1,0 0-15,0 1 0,0-1 0,0 0 16,-22 0-16,1-21 16,0 21-16,0-21 0,-21 0 15,20 21-15,-83-21 16,62 0-16,1 0 0,-22 0 16,-20-21-1,41 0-15,22 0 0,-42 0 16,42-22-16,-22 22 0,43 0 15,-21-21-15,21 21 0,0-43 16,0 22-16,0-22 16,21 43-16,0 0 0,1 0 0,20-22 15,0 22 1,22 0-16,-43 21 0,64-21 16,-43 21-16,0-21 15,22 21-15</inkml:trace>
  <inkml:trace contextRef="#ctx0" brushRef="#br1" timeOffset="43379.64">29337 17399 0,'21'0'0,"-42"0"0,63 0 15,-42 21 17,-21 0-32,0 1 15,0-1-15,21 21 0,0-21 0,0 22 16,-21-22-16,21 21 0,-22-21 15,22 22-15,-21-22 0,21 0 16,0 21-16,0-21 0,0 1 16,0-1-16,0 0 0,-21 0 0,21 21 15,0-20 1,-21-22 15</inkml:trace>
  <inkml:trace contextRef="#ctx0" brushRef="#br1" timeOffset="43904.43">29083 17801 0,'0'-21'0,"-21"21"15,21-21 1,21 21 0,0 0-16,0 0 15,0-21-15,22 21 0,-22-21 0,21 21 16,-21-22-16,22 22 0,-1-21 15,22 0-15,-43 21 16,0-21-16,0 21 0,21 0 16,-42 21-1,0 0-15,0 22 16,0-22-16,0 0 16,0 0-16,0 0 0,0 22 0,0-22 15,0 0-15,0 0 0,0 0 16,0 43-1,22-43-15,-1-21 0,0 21 16,0-21-16,0 0 16,0 0-16,22 0 15,41-21 1,-62 0-16,20 0 0,-21-1 16,0 1-16,-21 0 0,0 0 0,0 0 15,0 0-15,0-1 0,-21-20 16,21 21-16,-21 0 0,-43-22 15,43 22-15,-42-21 16,42 42-16,-1 0 16,1 0-16,0 21 15,21 0-15,0 0 0,0 1 16,0-1-16,0 0 0,0 0 16,42-21-16,-20 0 15,-1 0-15,0 0 16,0 0-16,21 0 0</inkml:trace>
  <inkml:trace contextRef="#ctx0" brushRef="#br1" timeOffset="44336.84">30120 17695 0,'0'-21'0,"0"0"16,0 0-1,0 0 1,21 21-1,0 0-15,-21-21 0,22 21 16,-1 0-16,0 0 0,0 0 0,21 21 16,-20-21-1,-1 21-15,-21 0 0,21 21 16,-21 1-16,0-22 16,0 0-16,0 0 0,0 0 15,0 1-15,0 20 16,-21-21-16,21 0 15,0-42 17,0 0-17,0 0-15,0 0 16,0-1-16,21 22 0,0-21 0,-21 0 16,21 0-16,0 0 0,-21 0 15,22-1-15,-1 1 0,-21 0 16,21 21-16,0-21 0,0 21 15,0 0-15,1 0 16,-1-21-16,0 21 0,0 0 16,0 0-16,0 0 15</inkml:trace>
  <inkml:trace contextRef="#ctx0" brushRef="#br1" timeOffset="45420.22">31051 17611 0,'0'-21'15,"0"-22"1,0 22 0,0 0-1,0 0 1,-21 21-16,0 0 16,0 0-16,0 0 0,0 21 15,-1 0-15,1 0 0,0 0 16,-21 43-16,21-1 15,-22 43 1,43-85-16,0 1 0,0 20 16,0-21-16,0 0 0,0 0 15,21-21 1,1 0 0,-1 0-16,0 0 0,0 0 15,0-21-15,-21 0 0,21 0 16,1 0-16,20-22 15,0-20-15,-21 42 0,1 0 16,-1-1-16,-21-20 0,0 21 16,21 0-16,-21 42 31,0 0-15,0 0-16,0 0 0,-21 1 15,21-1-15,0 0 0,0 64 16,0-64-1,0 0-15,84 21 16,-41-21-16,-1-21 16,0 0-16,22 22 0,-22-22 0,106 0 15,-84 0 1,-22 0-16,1-22 0,41 1 16,-41 21-16,-22-21 15,0 0-15,-21 0 0,0 0 0,0-1 16,0 1-16,0-21 15,-21 0-15,0 20 16,-1 22-16,1 0 16,0 0-16,0 0 0,0 0 15,0 0-15,-1 22 0,1-1 16,0 21 0,0-21-16,21 0 0,0 1 15,0-1-15,0 0 0,0 0 16,21-21-1,0 0 1,0 0-16,1 0 16,-1 21-16,0-21 15,-21 21 1,0 1 0,0-1-16,0 0 0,0 0 15,0 0-15,0 0 16,0 22-16,0-22 0,0 0 15,0 21-15,0-20 0,0 20 0,0 0 16,0 1-16,21 20 0,-21-21 16,21 1-16,-21 63 15,0-43-15,0-21 0,21 22 16,-21-22-16,0 64 16,0-64-16,-21 22 0,0-64 0,0 0 15,0 0-15,-85 0 16,42 0-1,43 0-15,-42 0 16,42 0-16,-1 0 16,1 0-16,0 0 0,0 0 0,21-21 15,0-22 1,-21 1-16,21-43 16,0 1-16,0 41 0,42-41 15,-42 41-15,21-20 16,0 21-16,1-1 0,20-20 15,-21 20-15,0 1 0</inkml:trace>
  <inkml:trace contextRef="#ctx0" brushRef="#br1" timeOffset="45776.23">31919 17992 0,'0'0'0,"21"0"0,1 0 0,-1 0 15,0 0 1,0-21-16,0-1 0,0 22 16,-21-21-16,22 0 0,-22 0 15,21 0-15,-21 0 0,0-1 16,0 1-16,0 0 16,-21 21-16,-1 0 15,1 0-15,0 0 16,0 0-16,0 21 0,21 0 15,0 1-15,-21-1 0,21 0 16,0 0-16,0 0 0,0 0 0,0 1 16,0-1-16,0 0 15,0 0-15,21 0 16,0-21-16,0 0 0,21 0 16,1 0-1,-1 0-15,-21 0 0,0 0 16,22 0-16,-22-21 0</inkml:trace>
  <inkml:trace contextRef="#ctx0" brushRef="#br1" timeOffset="46163.31">32512 17801 0,'0'0'0,"21"-21"0,-21 0 16,0 0-16,0 0 16,21 21-16,0 0 15,-21 21 1,0 0-16,0 0 0,0 0 15,0 0-15,0 22 0,0-1 16,0 0-16,0-20 0,0 20 16,0 21-16,0-20 0,0-1 0,0 22 15,0-1-15,0 1 0,0 20 16,0-20-16,-21-1 0,0 1 16,21 20-16,-42-20 0,21-1 15,-1 1-15,1-1 0,0 1 0,0-64 16,0 0-16,0 0 15,-1 0-15,44 0 79,-1 0-64,0 0-15,0 0 16,0-42-16,0-22 0,1 1 0,-1-1 15</inkml:trace>
  <inkml:trace contextRef="#ctx0" brushRef="#br1" timeOffset="46512.41">32554 17844 0,'-21'-22'0,"42"44"0,-42-65 0,0 1 15,21 21-15,-21 21 0,21-21 16,0-1-16,0 1 15,0 0-15,21 21 16,0 0-16,0 0 0,0 0 16,1 0-16,-1 0 0,0 0 15,0 21-15,0 0 0,0-21 16,-21 43 0,0 20-16,0-42 0,0 1 15,-21-1-15,0 0 0,0-21 16,0 21-16,0 0 0,-1-21 15,-20 21 1,21 1-16,42-22 47,0 0-47,-21-22 16,21 22-16,1-21 0,20 0 15</inkml:trace>
  <inkml:trace contextRef="#ctx0" brushRef="#br1" timeOffset="47440.01">32808 17674 0,'0'0'16,"0"-21"-16,0 42 47,0 0-32,0 1-15,-21-1 0,21 0 16,0 0-16,0 0 0,-21 22 0,21-22 15,0 0-15,0 0 0,0 0 16,0 0-16,0 1 16,21-22-1,0 0-15,0 0 16,1 0-16,-1 0 0,0-22 16,0 1-16,0 0 15,-21 0-15,0 0 16,21 0-16,-21-1 0,22 1 0,-22 0 15,21 0-15,-21 0 16,0 0-16,0 42 31,0 0-15,0 0-16,-21 0 16,21 0-16,0 1 15,0-1-15,0 0 0,0 0 16,0 0-16,0 0 0,21-21 15,-21 22 1,21-22-16,0 0 16,0 0-16,0 0 0,1 0 15,-22-22-15,0 1 16,21 21-16,-21-21 0,21 0 16,-21 0-16,21 0 15,-21-1-15,0 44 47,0-1-47,0 0 16,0 0-16,0 0 15,0 0 1,21-21 0,0 0-16,1 0 15,-1 0-15,0 0 0,0 0 16,0-21-16,0 21 15,-21-21-15,22 0 16,-1-43-16,-21 43 16,0 0-16,21 21 15,-21 21 1,0 0 0,0 1-16,0 20 15,-21-21-15,0 0 0,21 22 16,-22-1-16,1-21 0,21 21 15,-21 1-15,0-1 0,0 0 16,21 22-16,-21-22 0,21 22 0,-22-22 16,22 22-16,0-22 0,0 0 15,0 22-15,0-22 0,-21 43 16,21-64-16,-21 21 16,0 22-1,21-43-15,0 0 0,0-42 47,21 0-47,0 0 0</inkml:trace>
  <inkml:trace contextRef="#ctx0" brushRef="#br1" timeOffset="47771.88">33359 17886 0,'0'-21'0,"0"42"0,21-63 0,-21 20 16,0 1-16,0 0 0,21 0 16,0 21-1,0-21-15,0 21 16,1 0-16,-1 0 0,0 0 0,0 21 31,-21 0-31,0 0 0,0 0 16,0 22-16,-21-22 0,21 0 15,-21 0-15,0 0 0,-1 1 16,1-1-16,-21 0 16,42 0-16,-21-21 15,0 21-15,42-42 63</inkml:trace>
  <inkml:trace contextRef="#ctx0" brushRef="#br1" timeOffset="48159.77">33613 17844 0,'0'0'16,"-22"21"15,22 0-31,-21 0 15,0-21-15,21 21 0,0 0 16,0 1-16,0-1 0,0 0 16,0 0-16,0 0 15,21-21 17,0 0-32,1 0 15,-1 0-15,-21-21 0,21 0 16,-21 0-16,21 0 15,-21-1-15,0-20 16,0 21-16,0 0 16,0 0-16,-21 21 15,0 0-15,0 0 16,21 21 15,0 0-31,0 0 16</inkml:trace>
  <inkml:trace contextRef="#ctx0" brushRef="#br1" timeOffset="48488.81">33697 17928 0,'0'21'47,"-21"-21"-32,0 22 1,21-1-16,0 0 16,0 0-1,21-21 1,-21 21-16,0 0 16,0 1-16,0-1 15,-21-21 1,0 0-1,0 21-15,-1-21 16,22-21 31,0 0-31</inkml:trace>
  <inkml:trace contextRef="#ctx0" brushRef="#br1" timeOffset="48807.83">33697 18076 0,'0'0'0,"21"0"15,1 0 1,-22-21-16,21 21 16,-21-21-16,21 21 15,-21-21 1,-21 21 15,0 0-15,21 21-1,0 0-15,0 0 16,0 1-16,21-44 78,-21 1-78</inkml:trace>
  <inkml:trace contextRef="#ctx0" brushRef="#br0" timeOffset="67467.08">27093 9970 0,'0'-22'16,"-21"22"0,0 0 15,21-21-31,-21 21 15,0 0 1,-1 0-16,1 0 0,0 0 16,0 21-16,0-21 0,21 22 0,-21-22 15,-1 21-15,1-21 0,0 21 16,0 0-16,0 0 16,0 0-16,-1-21 0,22 22 15,0-1-15,-21-21 0,0 21 0,0 0 16,21 43-1,-21-43-15,21 21 16,0-21-16,0 0 0,0 1 16,0-1-16,0 21 0,0-21 15,0 0-15,-21 22 0,21-22 0,0 21 16,0-21-16,0 22 0,0-22 16,0 0-16,-22 21 0,22-20 0,0 20 15,-21-21-15,21 64 16,0-22-1,-21-20-15,21-22 0,0 21 0,0 0 16,-21 1-16,21-1 0,0 106 16,0-63-1,-21-43-15,21 1 0,0-1 16,0-21-16,-21 21 0,21 1 0,0 41 16,-22-41-16,22-1 15,0 85-15,0 21 16,0-84-16,0-22 15,0 0-15,0 22 0,0-22 16,0 85 0,0-21-16,-21-64 0,21 22 15,0-22-15,0 22 0,0-1 0,0-20 16,0 126 0,0-127-16,0 22 0,0-22 15,0 0-15,0 22 0,0 21 0,0-22 16,0-21-16,0 64 15,0 64 1,-21-128-16,21 0 0,0 22 16,0-22-16,0 0 0,0 1 0,0-1 15,0 0-15,0 1 0,0 105 16,0-106-16,0 1 16,0-1-16,0 0 0,0 1 0,0 62 15,0-41 1,0-43-16,0 0 15,0 0-15,21-21 0,-21-21 47,0 0-47,0-21 0,0 21 0</inkml:trace>
  <inkml:trace contextRef="#ctx0" brushRef="#br0" timeOffset="69119.95">26818 9970 0,'21'0'16,"0"0"-16,1 0 15,-1 0-15,0 0 0,0 0 16,0 0-16,0-22 0,1 22 16,-1 0-16,0 0 0,0 0 15,21-21-15,-20 21 0,-1 0 16,0 0-16,0 0 0,0 0 16,0 0-16,43 0 15,-43 0-15,0 0 16,0 0-16,1 0 0,20 0 0,-21 0 0,21 0 15,1-21-15,-1 21 0,64 0 16,21 0 0,-64 0-16,1 0 0,-1 0 0,1 0 15,-22 0-15,22-21 0,-22 21 0,106 0 16,-105 0 0,20 0-16,-21 0 0,85 0 15,-63 0-15,-1 0 0,64 0 16,-63 0-16,21 0 15,-22 0-15,1 0 0,-1-21 0,1 21 16,84 0 0,-21 0-16,-21 0 15,-64 0-15,0 0 16,170 0 0,-149 0-16,1 0 15,-22 0-15,22 0 0,42 0 16,-43 0-16,-21 0 0,1 0 15,20-21-15,-20 21 0,62 0 16,-62 0-16,-1 0 16,0 0-16,1 0 0,41 0 15,-62-22-15,20 22 0,0 0 16,64 0-16,-21-21 16,-43 21-16,0 0 0,1 0 15,20 0-15,-20 0 0,-1 0 0,21 0 16,-20 0-1,-1 0-15,-21 0 0,22 0 0,-22 0 0,21 0 16,-21 0 0,43 0-16,-43 0 0,0 0 15,0 0-15,0 0 0,1 0 16,-1 0-16,0 0 16,0 0-1</inkml:trace>
  <inkml:trace contextRef="#ctx0" brushRef="#br0" timeOffset="71472.2">31983 9800 0,'21'0'0,"0"0"16,0 0 15,0 0-15,1 0-1,-1 0 1,0 0 15,-21 21-15,0 1-16,0-1 0,0 0 16,0 0-16,0 0 15,0 0-15,0 1 0,0-1 16,0 0-16,0 0 0,0 0 15,0 0-15,0 1 0,0-1 16,0 0-16,0 0 0,0 0 16,0 0-16,0 43 15,0-43-15,0 21 0,0 22 16,-21-22-16,21 1 0,-21 41 16,21 22-1,0-64-15,0 1 16,0-1-16,-22 0 0,22 1 0,0-1 15,0-21-15,0 22 0,-21 105 16,21-106-16,0 0 16,0 22-16,0-22 0,0 1 15,0 147 1,0-148-16,0 1 16,0 105-16,0-106 15,0 1-15,0-1 0,0 0 16,0 22-16,0-22 0,0 0 0,0 22 15,0-22-15,0 1 0,0-1 16,0 0-16,0 1 0,21 41 16,-21-41-16,0-1 0,0 106 15,0-106-15,22 64 16,-22 21 0,0-63-16,0-22 0,0 0 15,0 1-15,0-1 0,0 106 31,0-63-31,0-43 16,0 1-16,0-1 0,0 0 0,0 1 16,0-22-16,0 21 0,0 0 15,0 1-15,0 41 16,0-62-16,0 20 0,0-21 16,0 0-16,0 22 0,0-22 15,0 0-15,0 0 0,0 0 16,0 0-16,-22 1 15,22 20 1,-21-21-16,21 0 16,0 0 15,0 1 16,0-1 0,0 0-32,0 0 1,0 0 0,0 0 15,-21 1-31,21-1 15,0 0 17,-21 0-17,21 0-15,0 0 16,0 1 0,0-1-1,-21 0 1,21 0-1,-21-21-15,21 21 0,0 0 16,-22-21 0,1 22-1,0-1 1,0-21-16,0 0 16,0 21-16,-1-21 0,1 0 15,21 21-15,-21-21 0,0 0 16,0 0-16,0 21 0,-22-21 15,1 21-15,21-21 16,0 22-16,-22-22 0,22 0 16,0 0-16,-21 21 0,20-21 0,-62 0 15,20 21 1,22-21-16,0 0 0,-1 21 0,-20-21 16,20 0-16,1 0 0,-127 21 15,84-21 1,43 0-16,-1 0 15,22 0-15,-21 21 0,0-21 0,-1 0 16,-105 0 0,42 22-16,43-22 0,20 0 15,-84 0-15,64 21 0,-1-21 16,-63 0 0,85 0-16,-64 21 0,64-21 15,0 0-15,-1 0 0,1 0 0,-22 21 16,22-21-16,-21 0 0,20 0 15,-20 0-15,-1 0 0,1 0 0,-1 0 16,1 0-16,-1 21 0,1-21 0,20 0 16,-20 0-16,21 0 0,-1 0 15,1 0-15,0 0 0,-22 0 16,22 0-16,-1 0 0,1 0 16,0 0-16,-1 0 0,1 0 0,-127 0 31,126 0-31,1 0 0,-64 0 15,64 0-15,0 0 0,20 0 16,-62 0-16,41 0 16,22 0-16,-21 0 0,0 0 0,20 0 15,-20 0-15,0 0 0,21 0 0,-22 0 16,22 0-16,-21 0 0,-1 0 16,-20 0-16,42 0 0,-22 0 15,22 0-15,-42 0 0,20 0 16,22 0-16,-21 0 0,0 0 15,20 0-15,-20 0 0,-21-21 16,20 21-16,22 0 0,0 0 16,0 0-16,0 0 0,-43-21 15,43 21-15,0 0 16,0 0 0,-1 0-16,22-21 15,-21 21-15,0 0 31,21-21 126,0-1-126,0 1-15,0 0-1,0 0 1,0 0-1,0 0 1,0-1 0,0 1-1,0 0-15</inkml:trace>
  <inkml:trace contextRef="#ctx0" brushRef="#br1" timeOffset="81095.17">27241 9017 0,'22'0'63,"-1"0"-48,0-21 1,0 0 0,-21 0-16,21 21 15,-21-22-15,21 1 0,1 0 16,-22 0-16,0 0 15,-22 21 17,1 0-32,0 0 15,-64 42-15,43-21 0,21 0 16,-21 1-16,20-1 0,-20 0 16,-21 21-1,41-21-15,1 1 0,21-1 16,0 21-1,0-21-15,0 0 16,21-21-16,22 22 16,-22-1-16,0-21 0,21 21 15,-20-21-15,-1 0 16,0 21-16,0-21 0,0 21 0,0-21 0,22 21 16,-22 1-16,0-22 15,-21 21-15,0 0 0,0 0 16,0 0-16,0 0 0,0 1 15,-21-1-15,0 0 16,0 0-16,-1-21 0,-20 21 0,-21 0 16,41-21-16,-20 22 15,21-22-15,0 0 0,-22 0 16,22 0-16,0 0 0,0 0 0,0 0 16,0-22-16,-1 1 0,1 21 15,21-21-15,-42 0 0,42 0 16,-21 21-16,21-21 0,0-1 15,0 1 1,0 0-16,0 0 0,21 0 16,0 21-16,0-21 15,0 21-15,22-22 0,-22 1 0</inkml:trace>
  <inkml:trace contextRef="#ctx0" brushRef="#br1" timeOffset="81424.08">27517 8869 0,'0'21'0,"0"0"16,0 22-16,0-22 15,0 0-15,0 21 0,0-21 16,0 22-16,0-22 0,0 21 0,0-21 16,-22 22-16,22-22 15,0 21-15,0-21 0,0 1 0,-21 20 16,21-21-16,0 0 0,0 0 16,0 1-16,21-22 31,1-22-16,-22 1-15</inkml:trace>
  <inkml:trace contextRef="#ctx0" brushRef="#br1" timeOffset="81648.95">27368 9208 0,'22'0'32,"-1"0"-17,0 0-15,0 0 16,0 0-16,0 0 0,1 0 0,-1 0 16,0 0-16,0-22 15,21 22-15</inkml:trace>
  <inkml:trace contextRef="#ctx0" brushRef="#br1" timeOffset="82259.39">27982 9250 0,'0'0'16,"21"0"-16,-21-21 0,0 0 0,0-1 16,0 1-16,0 0 15,0 0-15,-21 0 16,0 21 0,0 0-16,0 0 0,0 0 15,-1 0-15,1 21 16,-21-21-16,21 21 0,0 0 0,-1 0 15,1 22-15,-21 20 16,21-42-16,0 1 16,21-1-16,0 0 0,-22 0 0,22 0 15,0 0-15,0 1 16,0-1-16,0 0 16,22-21-16,-1 0 15,0 0-15,0 0 0,0-21 16,64-22-16,-64 22 15,0 21-15,0-21 0,1 0 16,-1 0-16,42-64 16,-63 64-16,0 0 15,0 0-15,21-1 0,-21-20 16,22 42-16,-22-21 0,0 42 31,0 0-31,0 0 16,0 1-16,0-1 0,0 0 15,0 0-15,0 21 0,0-20 0,0-1 16,-22 0-16,22 0 16,0 0-16,0 0 0,0 1 15,22-22 1,-1 0-16,0 0 16,0 0-16,-21-22 0,21 22 15,0-21-15</inkml:trace>
  <inkml:trace contextRef="#ctx0" brushRef="#br1" timeOffset="83255.31">28342 8890 0,'0'42'31,"0"-20"-31,0-1 0,0 21 15,0-21-15,0 0 0,0 22 0,0-22 16,-21 0-16,21 21 16,0-20-16,0-1 0,0 0 0,0 0 15,-21 21-15,21-20 0,0-1 16,0 0-16,0 0 0,0 0 16,0 0-16,21-21 15,0 0 1,0 0-16,0 0 0,1-21 15,-1 0-15,0 0 16,0 0-16,-21 0 0,21-1 16,0 1-16,-21 0 0,22 0 15,-22 0 1,0 0-16,0-1 0,21 22 16,-21 22-1,0-1 1,0 0-16,0 0 0,0 0 15,0 0-15,0 1 16,0-1-16,0 0 0,0 0 0,0 0 16,21 0-16,-21 1 15,21-1-15,0-21 16,0 21-16,1-21 0,-1 0 16,0 0-16,0 0 15,0 0-15,0-21 0,1 0 0,-1 21 16,-21-22-16,42 1 15,0-42 1,-20 42-16,-1-1 0,21-41 16,-42 42-16,21 0 0,0-1 15,1 22-15,-1-21 0,21 21 16,-21 0-16,0 0 0,1 0 16,-1 0-16,-42 0 78,-1 0-63,1 0 1,21-21 0,-21 21-16,21-21 15,-21 0 1,0 21-1,0 0 1,21 21-16,-22 0 16,1 0-16,21 0 15,0 1-15,-21-1 0,21 0 16,-21 0-16,21 0 0,-21 0 0,21 1 16,0-1-16,0 0 0,0 42 15,0-20 1,0-22-16,21-21 15,0 21-15,0-21 0,0 0 16,43 0-16,-43 0 16,0 0-16,0-21 0,22 0 15,-22 0-15,0 21 0,-21-22 16,21 1 0,0-63-16,-21 62 0,22 1 15</inkml:trace>
  <inkml:trace contextRef="#ctx0" brushRef="#br1" timeOffset="83471.17">29125 8784 0,'0'0'15,"-21"0"-15,0 0 0,0 0 16,0 0-1</inkml:trace>
  <inkml:trace contextRef="#ctx0" brushRef="#br1" timeOffset="83667.07">28257 9081 0,'0'0'0,"22"0"0,-1 0 15,0 0-15,0 0 0,21 0 0,-20 0 16,-1 0-16,21-22 0,-21 1 15,0 21-15,22-21 0</inkml:trace>
  <inkml:trace contextRef="#ctx0" brushRef="#br1" timeOffset="84267.73">29951 8827 0,'0'0'0,"-21"0"16,21 21 0,-22 0-1,22 0-15,0 0 0,-21 0 0,21 1 16,-21 20-16,21 0 0,0-21 15,0 22-15,-21-1 0,0-21 0,21 22 16,-21-1-16,21-21 0,0 21 16,-22 22-16,22-43 15,0 43-15,0-43 16,22-21 15,-22-21-31</inkml:trace>
  <inkml:trace contextRef="#ctx0" brushRef="#br1" timeOffset="84643.98">29654 8848 0,'0'0'0,"0"-21"0,0-1 0,0 1 15,0 0-15,0 0 16,0 0-16,22 21 0,-1-21 0,0 21 16,0 0-16,0-22 0,22 22 0,-22 0 15,85 0 1,-22 0-16,-41 0 0,20 22 16,-21-1-16,-20 0 0,20 21 15,0 64 1,-42-85-16,0 22 0,-21 41 15,0-63-15,-21 22 0,-1-22 0,22 0 16,-21 0-16,-43 22 16,22-1-16,41-42 15,1 21-15,42-21 47,1 0-31</inkml:trace>
  <inkml:trace contextRef="#ctx0" brushRef="#br1" timeOffset="85096.85">30332 9229 0,'0'0'0,"-21"0"0,-1 0 0,1 21 16,0-21-16,0 21 0,-21 43 15,20-64 1,22 21-16,0 0 0,-21 21 16,21-21-16,0 1 0,0-1 15,0 0-15,21-21 16,1 0-16,-1 0 15,0 0-15,0 0 16,0 0-16,0 0 0,1 0 0,-1-21 16,21 0-1,22-22-15,-64 22 16,0 0-16,0 0 0,0 0 16,0-1-16,0 1 15,-22 0-15,1 21 0,0-21 16,0 21-16,0 0 15,0 0-15,-1 0 0,22 21 32,22-21-17</inkml:trace>
  <inkml:trace contextRef="#ctx0" brushRef="#br1" timeOffset="85515.61">30628 9208 0,'-42'42'32,"42"-21"-17,-21 0-15,-1-21 0,22 21 0,-21 1 16,0-1-16,21 0 15,0 21-15,0-21 16,0 1-16,0-1 16,21 0-16,0-21 15,1 0-15,-1 0 16,0 0-16,0 0 16,0-21-16,0 0 0,1 21 0,-22-22 15,21 22-15,0-21 0,-21 0 16,0 0-16,0 0 0,0 0 0,0-1 15,0 1-15,0 0 16,0 0-16,0 0 0,-21 21 16,0-21-16,-1 21 15,1 0 1,0 0-16</inkml:trace>
  <inkml:trace contextRef="#ctx0" brushRef="#br1" timeOffset="85823.43">30988 8763 0,'0'0'0,"-21"0"15,21 21-15,0 0 0,0 1 16,0-1-16,-21 21 0,21-21 16,0 22-16,-22-1 0,22-21 0,0 21 15,0 1-15,0-1 0,-21-21 16,0 43-16,21-22 16,0-21-16,0 0 0,0 1 0,-21-1 15,21 42 1,0-42-1,21-21 1,0 0-16,0 0 0,1 0 16</inkml:trace>
  <inkml:trace contextRef="#ctx0" brushRef="#br1" timeOffset="86431.88">31581 9102 0,'0'0'0,"0"-21"0,0-1 15,-22 22 1,1 0 0,0 0-16,0 0 0,0 22 15,0-22-15,-1 21 16,-41 42-16,42-42 16,21 1-16,-43 41 15,43-42-15,-21 0 0,21 1 16,0-1-16,0 0 15,0 0-15,43-21 16,-22 0-16,0 0 16,0 0-16,0 0 15,0 0-15,1-21 0,-1 0 16,0 0-16,0-1 16,-21 1-16,21 0 0,0 0 15,-21 0-15,22 0 0,-22-1 16,0 1-16,0 0 0,21 21 15,-21-21-15,0 42 16,0 0 0,0 0-16,0 1 15,0-1-15,0 0 0,0 0 16,0 0-16,0 0 0,0 1 16,0-1-16,0 0 15,21-21 16,0 0-31</inkml:trace>
  <inkml:trace contextRef="#ctx0" brushRef="#br1" timeOffset="86876.83">31729 9102 0,'0'0'0,"21"0"47,0 0-47,0 0 16,-21 21-1,21-21-15,-21 21 0,0 0 16,0 0-16,0 1 15,0-1-15,0 0 0,0 0 16,0 0-16,0 0 0,0 1 16,0-1-1,0-42 32,0-1-31,0 1-16,0 0 15,0 0-15,22 0 16,-22 0-16,21-1 0,-21 1 0,0-21 16,21 21-1,0 21-15,0 0 16,0 0 0</inkml:trace>
  <inkml:trace contextRef="#ctx0" brushRef="#br1" timeOffset="87312.87">32025 9208 0,'21'0'32,"-21"-22"-32,21 22 0,1 0 15,-22-21-15,21 21 16,0 0-16,-21-21 16,0 0-16,-21 21 46,0 0-46,-1 21 16,1 0-16,0-21 0,0 21 16,21 1-16,-21-1 0,21 0 15,-21 0-15,21 0 16,0 0-16,0 1 0,0-1 16,0 0-1,21-21-15,0 0 16,0 0-1,0 0-15,0 0 0,1 0 16,-1 0-16</inkml:trace>
  <inkml:trace contextRef="#ctx0" brushRef="#br1" timeOffset="87868.49">32512 9123 0,'0'0'0,"0"-21"16,-21 21-16,0 0 16,-1 0-16,1 0 15,0 0-15,0 0 0,21 21 16,-21 0-16,0-21 0,-1 21 15,22 0-15,-21 1 0,0-1 16,0 21 0,21-21-16,0 0 0,0 1 15,0-1-15,0 0 0,0 0 32,21-21-32,0 0 15,0 0-15,1 0 16,-1 0-16,0-21 0,21-21 15,-21 20-15,1 1 16,-1 0-16,-21 0 0,0 0 16,21 21-16,0-21 0,0 21 31,-21 21-15,0 0-16,0 0 15,21 0 1,-21 0-16,22-21 0,-22 22 15,21-22 1,0 21-16,0-21 16,0 0-1,0 0 1,1 0 0,-1 0-16</inkml:trace>
  <inkml:trace contextRef="#ctx0" brushRef="#br2" timeOffset="118327.53">1609 4212 0,'0'21'16,"0"1"15,-22-22 0,1 0-15,0 0 0,0 0-16,21 21 15,-21-21-15,0 0 16,-1 0-16,1 0 0,0 0 15,0 0-15,0 21 0,-22-21 16,22 0 0,0 0-16,0 0 0,0 0 15,0 0 1,-1 0-16,44 0 94,-1 0-94,0 0 0,0 0 0,0 0 15,0 0-15,1 0 0,20 0 16,-21 0-16,21 0 0,22 0 16,63 0-1,-85 0-15,1 0 0,-1 0 16,0 0-16,22-21 0,-22 21 15,0 0-15,1 0 0,-1 0 0,64 0 16,42 0 0,-84 0-16,-22 0 15,21 0-15,-20 0 0,20 0 0,-20 0 16,20 0-16,-21 0 0,1 0 0,84 0 31,-43 0-31,-41 0 0,-1-21 16,0 21-16,1 0 0,20 0 15,-20 0-15,126 0 16,-127 0-16,22 0 0,-1 0 16,-20 0-16,-1 0 0,21 0 0,-20 0 15,-1 0-15,43 0 16,42 0-16,-85 0 16,0-22-16,1 22 0,-1 0 15,22 0-15,-22 0 0,0 0 0,22 0 16,-1 0-16,-20 0 0,20 0 15,-21 0-15,128 0 16,-128 0-16,0 0 0,22 0 16,-22 0-16,1 0 0,-22 0 15,21 0-15,0 0 0,-20 0 0,83 0 16,-20 0 0,-21 0-16,-22 0 0,21 0 15,1 0-15,-1 0 0,1 0 16,126 0-16,22 0 15,-170 0 1,22 0-16,-1 0 0,1 0 0,-1 0 16,1 0-16,-1 0 0,-20 0 0,20 0 15,1 22-15,-1-22 16,-20 0-16,-1 0 0,0 0 0,1 0 16,-1 0-16,0 0 0,1 0 15,-22 0-15,21 0 0,-21 0 0,0 0 16,1 0-16,-1 0 0,0 0 0,0 0 15,0 0 1,0 0-16,1 0 0,-1-22 16,0 22-1,0 0-15,0 0 16,0-21 0,-21 0 62</inkml:trace>
  <inkml:trace contextRef="#ctx0" brushRef="#br2" timeOffset="120762.52">26966 10583 0,'21'-21'94,"1"21"-94,-22-21 15,21 21-15,-21-21 16,0 0 0,0 0-1,-21 21 1,-1 0-1,1 0-15,0 0 16,0 21-16,0-21 0,21 21 0,-21-21 16,-1 21-16,1 0 0,21 0 15,-21 1-15,21-1 16,-21 0-16,21 0 16,0 0-16,0 0 15,42 1 1,-21-22-16,1 21 0,-1 0 0,0-21 15,0 21-15,0-21 0,-21 21 16,43 22 0,-43-22-16,0 0 15,0 0-15,-22 0 16,1-21-16,0 21 0,0-21 16,0 22-16,-22-22 0,1 0 15,-43 21 1,64-21-16,-21 0 15,21 0-15,21-21 16,-21 21-16,21-22 16,0 1-16,0 0 15,0 0 1,21 21-16,0 0 0,0-21 16,21 0-1,-20 21-15</inkml:trace>
  <inkml:trace contextRef="#ctx0" brushRef="#br2" timeOffset="121073.34">27326 10435 0,'0'0'0,"0"-21"0,0 42 47,0 0-47,0 1 0,0 20 16,0-21-16,0 0 0,0 22 0,0-22 15,0 21-15,0-21 0,0 0 16,0 22-16,0-22 0,0 0 0,-21 0 16,21 0-16,0 1 0,0-1 0,0 0 15,0 0 1,0-42 15,-21 21-15,21-21-16</inkml:trace>
  <inkml:trace contextRef="#ctx0" brushRef="#br2" timeOffset="121285.22">27051 10753 0,'-21'0'0,"42"0"32,0 0-32,0 0 15,0 0-15,1 0 0,41 0 16,-42 0-16,0 0 0,1 0 16,-1 0-16,0-21 0,0 21 0,0 0 15,0 0-15,-21-22 16,22 22-16</inkml:trace>
  <inkml:trace contextRef="#ctx0" brushRef="#br2" timeOffset="121867.89">27665 10732 0,'21'0'0,"-42"0"0,63-22 0,-21 1 16,-21 0-16,0 0 16,0 0-16,0 0 15,0-1-15,-21 22 16,0 0-16,0 0 16,0 0-16,-1 0 0,-20 0 15,42 22-15,-21-1 16,0 0-16,0 0 0,-1 0 0,22 0 15,-42 64 1,42-43-16,0-20 0,0-1 16,0 0-16,0 0 15,0 0-15,21-21 16,0 0 0,1 0-16,-1 0 0,0-21 15,0 0-15,0 0 16,0 0-16,22-22 15,-22 22-15,-21 0 0,0 0 16,21 0-16,-21-1 0,21-62 16,-21 63-1,0 42 1,0 0 0,0 0-16,0 0 0,0 22 15,0-22-15,0 0 0,0 0 16,0 0-16,0 0 0,0 1 15,0 20 1,0-21-16,0 0 16,21-21-1,1 0 1,-1-21-16,0 0 16,0 0-16</inkml:trace>
  <inkml:trace contextRef="#ctx0" brushRef="#br2" timeOffset="122755.68">27982 10393 0,'0'0'16,"0"21"0,0 0-16,0 0 15,0 1-15,0-1 0,0 63 16,0-62-16,0 20 15,0-21-15,0 0 0,-21 22 0,21-22 16,0 63 0,0-62-16,0-1 15,0 0-15,0 0 0,0 0 16,21-21-16,0 0 16,1 0-16,-1 0 15,0 0-15,0-21 16,0 21-16,0-21 0,-21 0 15,22 0-15,-1-1 0,-21 1 0,21-21 16,-21 21-16,21 0 16,-21-1-16,21 22 0,-21-21 0,0 0 0,0 42 47,0 0-47,0 1 0,0-1 0,0 0 15,21 0 1,-21 21-16,0-20 0,0-1 15,22 0-15,-1-21 16,0 0 0,0 0-16,0 0 0,0 0 15,1 0 1,-1 0-16,-21-21 0,42 0 16,-42-22-1,21 22-15,0 0 0,1 0 16,-22 0-16,21-1 0,0-20 0,0 0 15,0 42-15,-21-21 16,0-1 78,0 1-94,-21 21 47,0 0-32,21 21-15,-21 1 16,21-1-16,-21 0 0,-1 0 16,22 0-16,0 0 0,0 1 15,-21-1-15,21 0 0,0 0 0,0 0 16,0 0-16,0 1 0,0-1 15,0 0 1,21-21-16,-21 21 0,22-21 0,-1 0 16,0 0-16,0 0 0,0 0 15,22 0-15,-1-21 16,-21 0-16,0 0 16,-21-1-16,21 1 0,1 0 0,-22 0 15</inkml:trace>
  <inkml:trace contextRef="#ctx0" brushRef="#br2" timeOffset="122971.55">28617 10393 0,'-42'0'31,"21"0"32</inkml:trace>
  <inkml:trace contextRef="#ctx0" brushRef="#br2" timeOffset="123165.44">28046 10562 0,'0'0'0,"21"0"16,0 0-16,0 0 16,0 0-16,1 0 0,-1 0 0,0 0 15,0 0-15,0 0 0,22 0 16,-22 0-16,42-21 15,-42 21-15</inkml:trace>
  <inkml:trace contextRef="#ctx0" brushRef="#br2" timeOffset="123571.21">29358 10647 0,'0'21'16,"0"0"0,0 0-16,0 1 0,0-1 15,0 0-15,0 0 0,0 0 0,-21-21 16,21 21-16,0 1 0,0-1 16,0 0-16,0 0 15,0-42 32,0 0-31,0 0-16</inkml:trace>
  <inkml:trace contextRef="#ctx0" brushRef="#br2" timeOffset="123780.09">29316 10478 0,'-21'0'16,"-1"-22"0,22 44 31,22-22-32,-1 21-15,0-21 0,0 0 16,0 21-16</inkml:trace>
  <inkml:trace contextRef="#ctx0" brushRef="#br2" timeOffset="124324.78">29612 10626 0,'-21'0'15,"21"21"32,0 0-47,0 0 16,0 0-16,0 1 0,0 20 16,0-21-16,0 0 0,0 0 15,0 1-15,-21-1 0,21 0 16,0 0-1,-21 0-15,21-42 47,0 0-47,0 0 16,0 0-16,0-1 16,0-20-16,0 21 0,42-21 15,-42-1-15,42 1 16,22-22-1,-43 43-15,0 21 0,0-21 16,0 21-16,1 21 0,-1 22 16,0 41-1,-21-63-15,0 1 0,0-1 16,0 0-16,0 0 0,0 64 31,0-64-31,21-21 63,0-21-63,0 0 0</inkml:trace>
  <inkml:trace contextRef="#ctx0" brushRef="#br2" timeOffset="124583.42">30226 10372 0,'0'0'15,"0"21"1,0 0 0,0 0-16,0 0 0,0 22 0,0-22 15,-21 21-15,21 1 0,0 20 16,-21 22 0,21-64-16,-22 0 0,22 0 15,0 0-15,0 1 0,-21-1 16,21 0-1,21-21 17,-21-21-32,0 0 15</inkml:trace>
  <inkml:trace contextRef="#ctx0" brushRef="#br2" timeOffset="124784.3">30035 10605 0,'0'0'0,"-21"0"16,0 0 0,42 0-1,0 0 1,1 0-16,-1 0 0,0 0 16,0 0-16,0 0 0,0 0 0,1-22 15,-1 22 1,0-21-16,21 21 0</inkml:trace>
  <inkml:trace contextRef="#ctx0" brushRef="#br2" timeOffset="125393.84">30924 10626 0,'0'-21'16,"0"-1"-16,0 1 0,0 0 16,0 0-16,0 0 15,0 0-15,0-1 0,-21 22 16,0 0-1,0 0-15,0 0 0,-22 43 16,22-22-16,21 0 16,-21 0-16,0 22 0,0-22 0,0 0 15,21 21-15,0-21 16,-22 1-16,1 20 0,21-21 16,0 0-16,0 0 0,0 1 15,21-22 1,1 0-16,-1 0 0,0 0 15,0 0-15,0 0 16,-21-22-16,21 1 0,1 21 0,-1-42 16,0 21-16,21-22 15,-42 22-15,43-21 16,-43 21-16,21 0 0,-21-1 0,0 1 16,0 42-1,0 1 1,0-1-16,-21 0 0,21 0 15,-22 0-15,22 22 0,0-22 16,0 21-16,0-21 0,0 0 16,0 1-16,0-1 15,22-21 1,-1 0-16,0 0 16,0 0-16,0 0 0,0-21 15,1 21-15,20-22 0</inkml:trace>
  <inkml:trace contextRef="#ctx0" brushRef="#br2" timeOffset="125635.7">31348 10605 0,'0'0'0,"-21"0"15,42 0 16,0 0-31,0 0 0,0 0 16,0 0-16,1 0 16,-1 0-16,0 0 15,-42 0 17,0 21-17,-1-21-15</inkml:trace>
  <inkml:trace contextRef="#ctx0" brushRef="#br2" timeOffset="125793.61">31263 10753 0,'0'0'0,"0"21"15,21-21 1,0 0-16,1 0 16,-1 0-1,0 0-15,0 0 0,0 0 16,0-21-16,1 21 0,20-21 15</inkml:trace>
  <inkml:trace contextRef="#ctx0" brushRef="#br2" timeOffset="126135.42">31729 10435 0,'0'21'32,"-21"1"-17,21-1-15,0 0 16,-22 21-16,22-21 0,0 1 0,0-1 15,0 0-15,0 21 0,-21 1 16,21-22-16,0 0 16,-21 0-16,21 0 0,0 0 0,0 1 15,21-22 32</inkml:trace>
  <inkml:trace contextRef="#ctx0" brushRef="#br2" timeOffset="126584.16">31962 10583 0,'-22'0'16,"1"0"-16,0 0 15,21 22-15,-21-1 0,0 0 16,0 0-16,21 0 16,-22 0-16,22 1 0,-21-1 15,21 0-15,-21 0 0,21 0 16,0 0-16,0 1 16,0-1-1,21-21 1,0 0-16,1 0 15,-1 0-15,0 0 0,0 0 16,0-21-16,-21-1 16,21 22-16,1-42 15,-22 21-15,0 0 0,0 0 16,0-1-16,0 1 16,0-42-16,0 42 15,-22 21 1,1 0-16,0 0 15,0 0-15,0 0 0,21 21 16,0 0-16</inkml:trace>
  <inkml:trace contextRef="#ctx0" brushRef="#br2" timeOffset="127119.75">32216 10562 0,'-22'0'0,"1"0"16,0 21-16,0 1 15,0-1-15,0 0 16,21 0-16,-22 0 0,1 0 16,21 1-16,0-1 0,-21 0 15,21 0-15,0 0 16,0 0-16,0 1 0,0-1 16,0 0-1,21-21-15,0 0 16,1 0-16,-1 0 0,0 0 15,0 0-15,0 0 0,22 0 0,-22 0 16,0 0-16,0-21 0,0 0 16,0-1-16,1 1 15,-22 0-15,0 0 0,0 0 16,0-22-16,0 22 0,0 0 0,0-64 16,-43 64-1,43 0-15,-21 21 0,0 0 16,0 0-16,0 0 15,-1 21-15,1-21 0,21 21 16,-42 22-16,42-22 0,0 0 16,-21 0-16,21 0 0,-21 1 0,21-1 15,0 0 1,0 0-16</inkml:trace>
  <inkml:trace contextRef="#ctx0" brushRef="#br2" timeOffset="130628.33">26755 12002 0,'-22'-22'16,"1"22"31,0 22-31,21-1-16,0 0 0,0 0 0,0 21 15,0-20-15,-21 20 0,21-21 0,0 21 16,0 22-16,-21 21 15,21-64-15,0 21 0,0 0 16,0 1-16,0-22 0,0 0 16,0 0-1,0 22-15,0-65 47</inkml:trace>
  <inkml:trace contextRef="#ctx0" brushRef="#br2" timeOffset="130963.64">26501 12002 0,'0'-22'0,"0"44"0,0-65 0,0 22 0,0 0 15,0 0-15,42-22 16,0 43-16,-21-21 0,1 21 15,20-21-15,0 21 0,1 0 16,84 42 0,-85 43-16,-42-43 15,0-20-15,0 20 0,0-21 16,-21 21-16,-22 1 0,22-1 16,0-21-16,-21 0 0,21 1 15,-1-1-15,1-21 0,21 21 0,-21-21 16,0 21-16,21-42 47,0 0-47,21 21 15,0-21-15</inkml:trace>
  <inkml:trace contextRef="#ctx0" brushRef="#br2" timeOffset="131430.37">27114 11853 0,'0'0'0,"0"22"15,0-1-15,0 0 16,0 0-16,0 0 16,0 0-16,0 22 0,0-22 15,0 0-15,0 0 0,0 0 0,0 22 16,0-22-16,0 0 0,0 21 15,0-20 1,22-22 0,-1 0-16,0-22 15,0 22-15,-21-21 0,21 0 16,0 0-16,-21 0 0,0 0 0,22-22 16,-1 22-16,-21-21 15,0 21-15,0-1 0,21 1 16,-21 0-16,0 0 0,0 42 31,0 0-15,0 0-16,0 1 0,0-1 15,0 21-15,0-21 0,0 22 16,0-22-16,0 0 0,0 0 0,0 0 16,0 0-16,0 1 0,0-1 15,21-21 1,0 0-16,0 0 0,1-21 15,-22-1-15,21 22 0,0-21 16</inkml:trace>
  <inkml:trace contextRef="#ctx0" brushRef="#br2" timeOffset="131972.06">27538 11748 0,'0'0'0,"0"-22"16,0 44 15,0-1-31,0 0 16,0 0-16,0 0 0,0 22 15,0-22-15,0 0 0,0 21 16,0-21-16,0 22 0,0-22 0,0 0 16,0 21-16,0-20 0,0-1 15,0 0-15,0 42 16,-21-41-1,21-44 17,0 1-32,0 0 15,0 0-15,0 0 0,0 0 16,0-1-16,0 1 16,0 0-16,21 0 0,0 0 15,0 21-15,0-21 0,0 21 0,1 0 16,-1 0-16,0 0 15,0 0-15,0 0 0,0 0 16,1 0-16,-22 21 0,21 0 16,-21 0-16,0 0 0,0 0 15,0 1-15,-21-1 0,-1 0 0,1-21 16,21 21-16,-42 0 0,42 0 16,-21-21-16,-43 22 15,43-1-15,0-21 16,0 0-1,21-21 17,0-1-32,0 1 15,21 0-15,0 0 0,0 21 16</inkml:trace>
  <inkml:trace contextRef="#ctx0" brushRef="#br2" timeOffset="132849.56">28003 11705 0,'0'21'16,"0"1"-16,0 20 16,0-21-1,0 21-15,0-20 0,0-1 0,0 0 16,0 0-16,0 21 0,0 43 15,0-43 1,0-20-16,0-1 0,0 0 16,0 0-16,0 0 0,22-21 15,-1 0-15,0 0 16,0 0 0,0 0-16,-21-21 0,21 0 0,1 0 15,-1 0-15,0-1 0,-21 1 16,21-21-16,-21 21 15,21-43 1,-21 85 15,0 1-31,0-1 0,0 0 0,0 0 16,0 21 0,0-20-16,0-1 0,0 0 0,0 0 15,0 0-15,21 0 16,1-21-1,-1 0 1,0 0-16,0 0 0,-21-21 0,21 21 16,0-21-16,-21 0 0,22 0 15,-1-22-15,0 1 16,0 21-16,-21-21 0,21-1 16,0 22-16,-21 0 15,22 0-15,-22 42 47,0-42 16,0 0-48,0-1 1,0 44 15,-22-22-15,22 21-16,-21 0 0,21 0 0,0 64 15,-21-43 1,21-21-16,-21 43 16,21-43-16,0 0 0,0 0 15,0 0 1,21-21-16,0 0 15,0 0 1,1 0-16,-22-21 16,21 21-16,0-21 0,-21 0 0,0 0 15,21 0-15,0-1 0</inkml:trace>
  <inkml:trace contextRef="#ctx0" brushRef="#br2" timeOffset="133051.44">28279 11769 0,'-22'0'32,"44"0"14,-1 0-46,0 0 16</inkml:trace>
  <inkml:trace contextRef="#ctx0" brushRef="#br2" timeOffset="133511.18">29231 11832 0,'0'-21'0,"0"0"0,0 0 15,0 0 1,-21 21-16,0 0 16,-22 0-16,22 0 15,0 0-15,0 0 0,0 0 16,-22 0-16,22 21 0,0 0 0,0-21 15,21 21-15,0 0 0,0 0 16,0 1-16,0 20 16,21 0-16,-21-21 15,42 1-15,-20-1 0,-1 0 16,0 0-16,21 21 16,-21-20-16,-21-1 15,22 0-15,-22 21 16,0-21-16,-22-21 15,1 0-15,-21 22 16,21-22-16,-22 0 0,22 0 0,0 0 16,-21 0-16,21 0 0,-1 0 15,1 0-15,21-22 16,0 1 0,21 0-16,1 0 15,-1 0-15,0 0 0</inkml:trace>
  <inkml:trace contextRef="#ctx0" brushRef="#br2" timeOffset="133783.03">29464 11769 0,'0'21'16,"0"0"-1,0 0-15,0 0 16,-21 1-16,21-1 0,0 21 0,-21 0 16,21 22-1,0-22-15,-22-21 0,22 22 16,0-22-16,-21 0 0,21 0 0,0 0 16</inkml:trace>
  <inkml:trace contextRef="#ctx0" brushRef="#br2" timeOffset="133993.9">29316 12002 0,'21'0'31,"0"0"-16,0 0-15,-21-22 0,21 22 16,22 0 0,-22 0-16,0 0 15,0 0-15,0 0 0,1-21 16,-1 21 0</inkml:trace>
  <inkml:trace contextRef="#ctx0" brushRef="#br2" timeOffset="134549.59">29824 11980 0,'63'-42'16,"-63"21"-16,0 0 0,21 21 15,-21-21-15,0-1 16,-21 1-1,0 21-15,0 0 16,0 0-16,0 0 0,-1 0 0,-20 43 16,21-22-1,0 0-15,0 0 0,-1 43 16,22-43-16,-21 21 0,21-21 16,-21 0-16,21 1 0,0 20 15,0-21-15,0 0 0,0 0 0,0 1 16,0-1-1,21-21-15,0 0 0,22 0 16,-22-21 0,0-1-16,0 1 0,0 0 15,1-21-15,-1 21 0,-21-1 16,21-20-16,-21 21 0,0 0 16,21-22-16,0-20 15,-21 84 16,0 0-15,0 0-16,0 1 0,0-1 0,0 21 16,0-21-16,0 22 15,0-22-15,0 0 0,21 0 16,1 0-16,-1-21 0,0 21 16,0-21-16,0 0 15,0 0-15,1 0 0,-1 0 16,0-21-16,0 0 15,0 0-15,0 0 0</inkml:trace>
  <inkml:trace contextRef="#ctx0" brushRef="#br2" timeOffset="135416.1">30311 11705 0,'0'-21'0,"0"42"0,-22-42 31,22 42-31,0 0 16,0 1-16,0-1 16,0 0-16,0 21 0,-21-21 0,21 1 15,0 20-15,0-21 0,0 0 16,0 22-16,0-22 0,0 0 0,0 0 16,0 0-16,0 0 0,21 1 15,1-22-15,-22 21 16,21-21-16,0 0 0,0 0 15,0 0-15,0 0 16,-21-21-16,22-1 0,-1 1 16,0 0-16,-21 0 15,0-43-15,0 43 0,21 0 16,-21 0-16,0 42 47,0 0-47,0 0 0,0 1 15,0-1-15,0 0 0,0 0 0,0 0 16,42 22 0,-42-22-16,22-21 0,-1 21 15,0-21 1,0 0 0,-21-21-16,21 21 15,-21-21-15,0-1 0,21 22 0,-21-21 16,43-21-1,-22-43-15,0 64 0,0 0 16,0-21-16,1 20 0,-1 1 16,0 21-1,-21 21 17,21-21-1,-21-21 16,0 0-32,-21 21 1,0 0-16,0 0 16,21 21-16,-22-21 0,22 21 15,0 1-15,-21-1 0,21 0 0,-21 0 16,21 43-1,0-22-15,0-21 0,0 21 16,0-20-16,0-1 0,0 0 16,21-21-1,0 0-15,1 0 0,-1 0 16,0 0-16,0 0 0,0 0 16,0 0-16,1-21 0,-1 21 0,21-21 15,-21-1-15,0 1 0,1 0 16,41-42-1,-42 41-15,-21-20 0</inkml:trace>
  <inkml:trace contextRef="#ctx0" brushRef="#br2" timeOffset="135619">30903 11621 0,'0'0'16,"-21"0"-16,0 0 0,0 0 0,0 0 15,-1 0 1,1 0 31</inkml:trace>
  <inkml:trace contextRef="#ctx0" brushRef="#br2" timeOffset="135807.9">30247 11832 0,'0'0'0,"21"0"16,0 0-16,1 0 15,-1 0-15,21 0 0,-21 0 0,0 0 16,1 0-16,20-21 0,-21 21 15,0-21-15,0 21 0,22 0 16</inkml:trace>
  <inkml:trace contextRef="#ctx0" brushRef="#br2" timeOffset="136415.41">28384 12637 0,'0'0'0,"0"-22"16,0 1-16,0 0 0,0 0 15,22 42 16,-1 0-15,-21 0-16,0 1 0,0-1 0,21 21 16,-21-21-16,0 22 0,21-22 15,-21 0-15,0 21 0,0 1 16,0-1-16,0-21 0,0 0 16,0 0-16,21-21 31,0 0-31,1-21 15</inkml:trace>
  <inkml:trace contextRef="#ctx0" brushRef="#br2" timeOffset="136660.26">28808 12573 0,'0'-21'0,"0"42"0,-21-42 31,-1 42-16,1-21-15,0 21 0,0 0 0,0 1 16,0-1-16,21 21 0,-22-21 16,1 0-16,-21 43 15,42-22-15,0-21 0,-21 1 16,21-1-16,0 0 0,0 0 16,0 0-16,21-21 15,0 0 1,0 0-16,0 0 0,1 0 15,-1-21-15</inkml:trace>
  <inkml:trace contextRef="#ctx0" brushRef="#br2" timeOffset="136915.13">29062 12700 0,'0'0'0,"-21"0"31,21 21-15,-22-21-16,1 21 0,0 1 15,21 20-15,-21-21 0,0 0 16,21 22-16,-21-22 0,21 0 16,0 21-16,0 1 15,0-22-15,21 0 16,0-21 0,0 0-16,0 0 0,0 0 15,1-21 1,-22 0-16,21-1 0,0 1 15</inkml:trace>
  <inkml:trace contextRef="#ctx0" brushRef="#br2" timeOffset="137460.97">29104 12721 0,'0'0'0,"-106"0"31,85 0-15,21 21-16,-21-21 0,0 22 0,21-1 15,0 0-15,-21 0 0,21 0 0,-22 0 16,22 1-16,0-1 16,0 0-16,0 21 0,0-21 0,0 1 15,22-1-15,-1 0 0,0-21 16,0 21-16,0-21 0,0 0 16,1 0-16,-1 0 0,0 0 15,0 0-15,21 0 0,-20-21 0,20 0 16,-21 0-16,-21-1 15,21-20-15,-21-43 16,0 64-16,0 0 16,0-21-16,-21 21 0,21-1 15,-21 1-15,0 0 0,-22 21 16,22 0-16,0 0 16,-21 0-16,21 0 0,-1 21 15,1 0-15,21 1 16,-21 41-1,21-42-15,0 0 0,0 22 16,0-22-16,21 0 0,0-21 16,43 0-1</inkml:trace>
  <inkml:trace contextRef="#ctx0" brushRef="#br2" timeOffset="137715.82">29443 12827 0,'21'0'16,"-21"21"-1,0 0 1,0 1 0,0-1-16,0 21 0,0-21 15,0 0-15,0 1 0,0-1 16,0 0-1,0-42 17,0 0-17,0-1-15</inkml:trace>
  <inkml:trace contextRef="#ctx0" brushRef="#br2" timeOffset="137903.06">29485 12679 0,'0'21'63,"21"0"-48,0-21 1,-21 21-16</inkml:trace>
  <inkml:trace contextRef="#ctx0" brushRef="#br2" timeOffset="138447.9">29930 12869 0,'0'-21'16,"0"0"-1,0 0-15,0 0 16,-22 0 0,1 21-16,0 0 15,0 0-15,0 0 16,0 21-16,-1 0 16,1 0-16,21 0 0,0 0 15,-21 1-15,0 41 0,21-42 16,0 0-16,0 22 15,0-22-15,21 0 16,0-21 0,0 0-16,1 0 15,-1-21-15,0 21 0,0-21 0,-21 0 16,21-1-16,0 1 0,1 0 16,-22 0-16,21-21 0,0 20 0,0-62 15,0 63-15,-21-22 16,21 1-16,-21 21 0,0-22 15,0 22-15,0 0 0,0 0 16,0 0-16,0 42 16,0 0-1,0 0-15,0 0 0,0 1 16,0 20-16,0 0 0,0-21 0,0 22 16,0-1-16,0-21 0,0 22 15,0 20-15,0-42 0,0 0 16,0 1-16,0-1 15,0 0-15,22-21 16,-1 0-16,0 0 16,0 0-16</inkml:trace>
  <inkml:trace contextRef="#ctx0" brushRef="#br2" timeOffset="138875.91">30734 12679 0,'0'0'0,"-21"0"31,0 0-31,-1 0 0,1 0 16,0 0-16,0 0 0,0 0 0,0 21 16,21 0-16,0 0 15,-22-21-15,22 22 0,0-1 0,0 0 16,0 0-16,0 0 15,22 0 1,-22 1-16,21-22 0,0 0 16,-21 21-16,21-21 0,0 21 0,0-21 15,-21 21-15,22-21 0,-22 21 16,21 0-16,-21 1 16,0-1-16,0 0 15,-21-21 1,21 21-16,-22-21 0,1 0 0,-21 0 15,21 0-15,0 0 16,-1 0-16,1 0 0,0 0 0,0 0 16,42 0 31,0-21-47,0 21 0</inkml:trace>
  <inkml:trace contextRef="#ctx0" brushRef="#br2" timeOffset="139335.65">30946 12721 0,'0'-21'16,"0"42"-1,0 0-15,0 1 16,0-1-16,0 0 0,0 0 15,0 0-15,-22 0 0,22 1 0,0-1 16,0 0-16,0 0 16,0 0-16,0 0 15,22-21 1,-1 0-16,0 0 16,0 0-1,0-21-15,0 0 16,1 0-16,-1 0 0,-21 0 0,0-1 15,21 1-15,-21 0 0,21 0 16,-21 0-16,0 42 31,-21 0-31,21 0 16,0 0-16,-21 1 0,21 41 16,0-42-1,0 0-15,0 22 16,0-22-16,21-21 31,0 0-31,0 0 16,0-21-16,1 0 15,-1 21-15</inkml:trace>
  <inkml:trace contextRef="#ctx0" brushRef="#br2" timeOffset="139839.35">31348 12594 0,'0'0'15,"0"-21"-15,0 0 0,0 0 16,-21 21 0,-1 0-1,22 21-15,0 0 16,0 0-16,0 0 0,0 1 0,0 20 16,0 0-16,0 1 15,0-1-15,-21-21 0,21 0 16,0 0-16,-21 1 0,21-1 15,0 0-15,0 0 16,0-42 31,0 0-31,0 0-16,0-1 0,0 1 15,21 0-15,0 21 0,1-42 16,20 42-1,-21-21-15,21 21 0,-20 0 16,-1 0-16,0 0 0,0 0 0,0 21 16,0-21-16,1 21 0,-22 21 15,0-21-15,0 1 0,0-1 16,-22 0-16,1 0 16,0-21-16,0 21 0,0-21 0,0 0 15,-1 21-15,1-21 16,0 22-16,0-22 15,21-22 32,21 1-47,0 21 0</inkml:trace>
  <inkml:trace contextRef="#ctx0" brushRef="#br2" timeOffset="140127.73">31813 12615 0,'0'0'0,"-21"0"47,0 22-47,21-1 0,-21 0 0,21 21 15,0-21-15,-21 1 16,0 83-16,-1-62 15,22-22-15,0 0 16,0 0-16,0 0 0,0 1 0,0-1 16,0 0-1,22-21-15,-1 0 16,0 0-16,0-21 16,0 0-16,0 21 15</inkml:trace>
  <inkml:trace contextRef="#ctx0" brushRef="#br2" timeOffset="140488.03">32131 12594 0,'0'0'15,"0"-21"1,21 21 15,0 0-31,0 0 0,-21 21 0,22-21 16,-1 21-16,-21 1 0,0-1 15,0 0-15,0 0 0,0 21 16,0-20-16,0 20 0,0 21 16,-21-20-16,-1-22 15,22 21-15,-42-21 0,21 1 16,0-1-16,-22 0 15,22 0 1,0-21-16,21-21 63</inkml:trace>
  <inkml:trace contextRef="#ctx0" brushRef="#br2" timeOffset="143499.25">26733 13780 0,'0'0'0,"0"-22"16,0 44 31,0-1-47,0 0 0,0 0 16,0 0-16,0 0 0,0 22 15,0-22-15,0 0 0,0 21 16,0-20-16,0 20 0,0-21 15,0 0-15,0 0 0,0 1 16,0-1-16,0 0 16,0-42 15,0 0-15,0-1-16</inkml:trace>
  <inkml:trace contextRef="#ctx0" brushRef="#br2" timeOffset="143840.01">26649 13822 0,'0'0'15,"-21"-21"-15,21 0 0,0-1 32,0 1-32,0 0 15,42 21-15,-21 0 16,0 0-16,0 0 0,22 0 0,-22 0 15,21 0-15,1 0 0,-22 0 0,21 0 16,0 42 0,-20-20-16,-1-22 0,-21 42 15,0-21-15,0 0 0,0 0 0,-43 22 16,1-43-16,-21 42 16,41-42-16,1 21 0,-21-21 15,21 0-15,0 21 0,-1-21 16,44-21 31,-1 0-32,0 21-15</inkml:trace>
  <inkml:trace contextRef="#ctx0" brushRef="#br2" timeOffset="144375.7">27347 13801 0,'0'0'0,"21"-21"31,1 21-31,-22-22 0,0 1 16,0 0 0,-22 21-1,1 0 1,0 0-16,0 0 0,0 21 15,0-21-15,21 21 0,-22-21 16,-20 43 0,21-22-16,0 0 0,0 0 15,21 0-15,0 1 16,0-1-16,21-21 16,0 21-16,0-21 15,0 21-15,0-21 16,1 0-16,-22 21 0,42-21 15,-21 21-15,0-21 16,-21 22-16,0-1 0,21-21 16,-21 21-16,22-21 0,-22 21 15,0 0 1,-22-21-16,1 0 0,-21 21 16,21-21-16,0 0 15,-1 0-15,1 0 0,0 0 16,-21 0-16,-1 0 0,22 0 15,0 0-15,0 0 16,0 0-16,0 0 16,21-21 15,21 21-31,0 0 16,0-21-16,0 21 0</inkml:trace>
  <inkml:trace contextRef="#ctx0" brushRef="#br2" timeOffset="144723.76">27559 13758 0,'0'-21'15,"0"42"32,0 1-47,21-1 0,-21 0 16,21 0-16,-21 0 0,0 22 15,0-22-15,21 21 16,1 0-16,-22-20 16,0-1-16,0 0 0,0 0 15,0 0 1,0-42 46,0 0-62,21 21 0,0-21 0,-21 0 16</inkml:trace>
  <inkml:trace contextRef="#ctx0" brushRef="#br2" timeOffset="144971.7">27961 13737 0,'0'-21'0,"0"42"0,-21-42 31,0 21-31,21 21 0,-21 0 16,-1 1-16,1-1 0,21 0 0,-21 21 16,0-21-16,21 1 0,-21-1 15,0 0-15,-1 0 0,1 43 16,-21-43-16,21 0 15,21 0-15,-21 0 16,21 0-16,21-21 31,0-21-31,0 0 16</inkml:trace>
  <inkml:trace contextRef="#ctx0" brushRef="#br2" timeOffset="145235.54">28215 13758 0,'0'0'0,"0"-21"0,-21 42 31,21 1-15,0-1-16,0 0 0,-21 0 15,21 0-15,-21 0 0,21 43 16,-22-22-16,22-21 15,-21 1-15,21-1 16,0 21-16,0-21 0,0-42 47,21 21-47,1-21 0</inkml:trace>
  <inkml:trace contextRef="#ctx0" brushRef="#br2" timeOffset="145464.42">28173 13780 0,'42'21'31,"-21"0"-31,-21 0 0,21 0 16,-21 0-16,0 1 0,22-1 15,-22 0-15,0 0 0,21-21 16,-21 21-16,0 0 15,21-21-15,0 0 16,0 0 15</inkml:trace>
  <inkml:trace contextRef="#ctx0" brushRef="#br2" timeOffset="145935.76">28575 13695 0,'0'0'0,"0"21"31,-21 0-15,0-21-16,21 21 0,-22 1 16,22-1-16,0 0 0,-21 0 15,0 0-15,0 0 0,0 1 16,21-1-16,-21 0 0,-1-21 15,1 21-15,21 0 16,0-42 15,21 21-31,1-21 16,-1 0-16,0 21 0,0-21 0,21-22 16,-20 22-16,-22-21 15,21 21-15,0-1 0,0 1 16,-21 0-16,21 21 0,0 0 15,-21-21-15,0 42 16,0 0 0,0 0-16,0 1 0,0-1 15,0 21-15,0-21 0,0 0 16,0 1-16,0 20 16,0-21-16,0 0 0,0 0 15,0 1-15,0-1 0,0 0 0,0 0 16,0 0-16,22-21 31,-1 0-31</inkml:trace>
  <inkml:trace contextRef="#ctx0" brushRef="#br2" timeOffset="146579.4">29464 13610 0,'0'0'0,"0"-21"0,0 0 15,-21 21 1,0 0-16,-1 0 0,1 21 16,0 0-1,0-21-15,0 21 0,0 22 16,-1-22-1,1 0-15,21 0 16,21-21 15,1 0-15,-1 0-16,0 0 0,0 0 0,21 21 16,-20 1-1,-22-1-15,21-21 16,-21 21-16,0 0 15,0 0 1,-21 0-16,-1-21 0,1 22 16,0-22-16,-21 21 15,-22-21-15,43 0 16,42 0 31,0 0-32,1 0-15,-1 0 16,0 0-16,0 0 0,0 0 16,0 0-16,-21 21 15,0 0-15,0 0 16,0 0-16,0 1 16,0-1-16,-21-21 15,21 21-15,0 0 16</inkml:trace>
  <inkml:trace contextRef="#ctx0" brushRef="#br2" timeOffset="147123.09">29422 14309 0,'0'0'15,"21"-21"16,0 21-31,0 0 16,0 0 0,0 0-1,-21 21 1,0 0 0,-21-21-16,0 21 0,0-21 15,21 21-15,-42 0 16,20 1-16,22-1 0,-21 0 0,21 0 15,0 0 1,0 0-16,0 1 16,0-1-1,21 0-15,1 0 0,-1-21 16,0 21-16,-21 0 0,21-21 0,0 43 16,-21-1-1,0-21-15,0 0 16,0 1-16,-21-22 15,0 21-15,-43 0 16,43-21-16,-21 0 16,21 0-16,0 0 0,-1 0 15,1 0 1,21-21 0,0 0-16,0-1 0,0 1 0</inkml:trace>
  <inkml:trace contextRef="#ctx0" brushRef="#br2" timeOffset="148287.41">32639 12552 0,'0'0'0,"-21"0"63,0 0-63,-1 0 15,1 21 1,0-21-16,21 21 16,0 0-1,0 1-15,21-1 16,0 0 0,1-21-16,-1 21 0,-21 0 15,21-21-15,-21 21 0,21 1 0,-21-1 16,0 0-16,0 0 15,0 0-15,0 0 16,-21-21-16,0 22 0,0-22 16,-1 0-1,44 0 17,-1 0-17,0 0-15,0 0 16,-21 21-16,21-21 15,-21 21-15,0 0 0,0 0 16,0 0-16,0 22 16,0-22-16,-21 0 0,0 0 15,21 0-15,0 1 0,0-1 16,-21-21-16,21 21 0,0 0 16</inkml:trace>
  <inkml:trace contextRef="#ctx0" brushRef="#br2" timeOffset="148640.31">32300 13293 0,'-21'0'15,"42"0"1,0 0-16,22 0 16,-22 0-16,42 0 0,22 0 15,-64 0-15,22 0 16,-1 0-16,-21 0 0,21 0 0,43-21 15,-43 21 1,-20 0-16,-1 0 16,-42 0 15,-1 0-31,1 0 16,0 0-16,0 0 0,0 0 15,0 0-15</inkml:trace>
  <inkml:trace contextRef="#ctx0" brushRef="#br2" timeOffset="148903.49">32258 13377 0,'21'0'31,"0"0"-31,0 0 0,22 0 15,-22 0-15,21 0 0,-21 0 16,22 0-16,-1 0 0,-21 0 0,22-21 16,-1 21-16,0 0 0,43 0 15,-43 0-15,-21 0 16,1-21-16,-1 21 0,0 0 16</inkml:trace>
  <inkml:trace contextRef="#ctx0" brushRef="#br2" timeOffset="149447.25">32385 13547 0,'21'0'32,"0"0"-32,0 0 0,22 0 15,-22 0-15,0 0 16,0 0-16,-21 21 31,-21-21-15,0 21-16,0-21 0,-22 21 15,1 0 1,42 1-16,-21-22 0,21 21 16,-21 0-16,21 0 15,0 0-15,21-21 16,0 21-16,0-21 15,0 0-15,-21 22 0,22-22 16,-1 0-16,0 0 0,21 42 16,-21-42-16,1 21 15,-22 0 1,0 0-16,0 1 16,-22-1-16,1-21 15,0 21-15,0 0 0,0-21 0,0 21 16,-1 0-16,1-21 0,0 22 15,-21-22-15,42 21 16,-21-21-16,-1 0 16</inkml:trace>
  <inkml:trace contextRef="#ctx0" brushRef="#br2" timeOffset="185100.07">19283 8149 0,'0'21'62,"0"1"141</inkml:trace>
  <inkml:trace contextRef="#ctx0" brushRef="#br2" timeOffset="185788.76">19304 8170 0,'0'-21'0,"0"0"47,0 0-31,0 0-1,-21 21 1,21-21-16,0-1 15,0 1 1,0 0 0,0 0-16,-21 21 15,21-21 1,0 42 46,0 0-46,21-21-16,-21 21 0,21 0 0,-21 1 16,21-1-16,-21 0 0,21 64 15,0-1 1,-21-41-16,0-22 16,0 21-16,0-21 0,0 0 0,0 22 15,0 41 1,0-41-16,0-22 0,0 0 15,0 43-15,0-43 16,0 0-16,0 0 0,-21-21 16,21 21-16,0-42 47,0 0-47,0 0 15,0 0-15,0-1 0,0-20 16,0 21-16,21 0 0</inkml:trace>
  <inkml:trace contextRef="#ctx0" brushRef="#br2" timeOffset="186311.46">19156 8086 0,'0'0'0,"-21"0"0,21-21 0,-22-1 15,1 22-15,21-21 16,0 0-16,0 0 16,0 0-16,0 0 15,0-1 1,21 1-16,1 0 15,-1 21-15,0 0 0,0 0 0,0-21 16,22 21-16,-22 0 0,0 0 16,42 0-16,43 0 15,-63 0-15,-22 0 16,21 21-16,-21-21 0,0 21 16,1 0-16,-1 22 0,0-22 0,-21 21 0,0 43 15,-21-22 1,0-20-16,-1-22 15,-41 42-15,21-41 0,20-1 16,-20 0-16,-21 0 16,20 0-16,1-21 0,21 0 15,0 21-15,-1-21 16,22-21 31,22 21-47,-1-21 15,0 0-15,0 0 16,0 21-16,0 0 0,1-21 0</inkml:trace>
  <inkml:trace contextRef="#ctx0" brushRef="#br2" timeOffset="186980.08">20193 8170 0,'0'0'0,"21"0"16,-21-21-16,21 21 0,-21-21 0,0 0 16,21 0-1,-21 0-15,0-1 16,-21 22-1,0 0-15,0 0 16,0 0-16,0 0 0,-1 0 0,1 22 16,0-1-16,0 0 0,0-21 0,0 21 15,-1 0-15,22 0 0,-42 22 16,21-22 0,0 0-16,21 0 0,0 0 15,0 1 1,21-22-1,0 0-15,-21 21 16,21-21-16,0 0 0,1 0 16,-1 0-16,0 0 0,0 0 15,0 0-15,-21 21 0,21-21 0,1 21 16,-1-21-16,0 21 16,21 0-1,-42 1-15,0-1 16,0 0-16,0 0 0,-21 0 15,0-21-15,0 21 0,0 1 16,-22-1-16,22-21 0,-21 21 16,21-21-16,-1 0 15,1 21-15,0-21 0,0 0 0,-43 0 16,22 0-16,21 0 16,0 0-16,-43-21 15,43 0 1,0 21-16,0 0 0,21-21 15,0-1 17,21 22-17,0 0-15,0-21 16,0 21-16</inkml:trace>
  <inkml:trace contextRef="#ctx0" brushRef="#br2" timeOffset="187769.37">20510 8022 0,'0'0'16,"0"-21"-16,-21 0 0,21 0 16,0 0-16,0-1 31,0 44 0,0-1-31,0 0 16,0 0-16,21 21 0,-21-20 0,22 20 15,-22-21-15,0 21 0,21-20 16,0-1-16,-21 21 0,21-21 0,0 22 16,-21-1-16,43 0 15,-43-21-15,0 1 16,21 20-16,-21-21 0,21 0 15,-21 0 1,0 1-16,0-44 47,0 1-31,0 0-16,21 0 0,0-21 15,-21 20-15,21-20 16</inkml:trace>
  <inkml:trace contextRef="#ctx0" brushRef="#br2" timeOffset="188123.17">21040 7980 0,'0'-21'0,"0"0"15,-22 21 16,1 0-15,21 21-16,-21-21 0,21 21 16,-21 0-16,0 21 0,0 1 15,-22 41-15,22-62 16,0 20-16,0-21 0,0 21 0,-1 1 16,1-22-16,-21 0 0,0 43 15,42-43-15,-22 21 16,1-42-16,21 21 0,-21-21 15,21 21-15,21-21 47,0-21-47,1 0 0,-1 0 16,0 0 0,0 0-16,0-1 0</inkml:trace>
  <inkml:trace contextRef="#ctx0" brushRef="#br2" timeOffset="188467.26">21209 7938 0,'0'-22'31,"0"44"-15,0-1-16,0 0 0,0 0 0,0 0 16,0 0-16,0 22 0,0-22 0,0 21 15,-21-21-15,21 1 0,0 20 16,-21-21-16,21 0 0,0 22 0,0-22 16,0 21-16,-22 22 15,22-43 1,0 0-16,0 0 15,0-42 32,0 0-47,0 0 0</inkml:trace>
  <inkml:trace contextRef="#ctx0" brushRef="#br2" timeOffset="188792.08">21272 7938 0,'0'0'0,"22"21"47,-1 0-47,0 0 15,-21 0-15,0 0 0,21 22 16,0-1-16,-21-21 0,21 0 15,-21 43-15,0-43 16,0 0-16,22 43 16,-22-22-16,0-21 15,0 0 1,21-21 15,-21-21-15,0 0-16,21 21 0,0-21 15</inkml:trace>
  <inkml:trace contextRef="#ctx0" brushRef="#br2" timeOffset="189373.14">21823 7959 0,'-21'0'16,"-1"0"-1,22 21-15,-21-21 0,-21 42 16,21-21-16,0 1 16,-1-1-16,1 0 0,0 0 15,0 0-15,21 0 0,-42 43 16,-1-43-16,22 0 16,21 0-16,0 1 0,-21-22 15,21 21 1,21-21-1,-21-21 1,21 21-16,0-22 0,1 1 16,-1 0-16,0 0 0,0 0 15,-21 0-15,21-22 0,0 22 0,1 0 16,-1-21-16,0 20 0,0 1 16,21-21-16,-42 0 15,22 42-15,-1-22 16,-21 44-1,0-1 1,0 0-16,0 0 0,0 0 16,0 22-16,0-22 0,0 0 15,0 0-15,0 21 0,0-20 16,0-1-16,0 42 0,0-42 16,0 1-16,21-1 0,-21 21 0,0-21 15,0 0-15,21 22 16,-21 20-1,21-42-15,-21 1 16,0-1 0,21-42 15,-21-1-15,22 22-16,-1-21 0</inkml:trace>
  <inkml:trace contextRef="#ctx0" brushRef="#br2" timeOffset="190471.52">22839 7726 0,'0'0'0,"0"-21"15,0 0 1,-21 21 0,-1 0-16,1 0 15,0 0-15,0 0 16,0 0-16,0 0 0,-1 0 0,1 0 15,0 0-15,-42 21 0,20 0 16,22 0-16,0-21 16,0 21-16,0-21 0,-1 21 0,1-21 15,21 22-15,-21-22 0,21 21 16,-21-21-16,21 21 16,21 0 15,0-21-16,0 0-15,1 0 0,-1 0 16,0 0-16,0 0 0,0 0 16,0 21-16,1-21 0,-1 0 0,0 0 15,0 0-15,0 21 0,0-21 0,1 0 16,-1 0-16,0 22 0,0-1 16,0 0-16,-21 0 15,21-21-15,-21 21 0,0 0 16,0 22-1,0-22-15,-21 0 0,0 0 16,0 0-16,21 1 0,-21-22 0,0 21 16,-43 21-1,43-42-15,-21 21 0,-1 0 16,22-21-16,0 22 16,0-22-16,0 0 0,21 21 0,-22-21 15,22 21 1,22-21 46,-1 0-62,0 0 0,0 0 16,0 0-16,0 21 16,1 0-1,-22 0-15,21-21 16,-21 22-16,0-1 15,0 0-15,0 0 16,0 0-16,-21-21 0,21 21 16,0 1-16,-22-22 0,1 21 0,21 0 15,-21-21-15,21 42 16,-42 1-16,42-22 0,-21 0 16,21 0-16,-22 0 15,1 0-15,21 1 0,-21 20 16,21 0-1,0-21-15,0 1 16,21-22 0,0 0-16,1 0 0,-1 0 15,0 0-15,0 0 0,0 0 0,0 0 16,1 0-16,-1 0 16,-21-22-16,21 22 0,0 0 15,0 0 63</inkml:trace>
  <inkml:trace contextRef="#ctx0" brushRef="#br2" timeOffset="191993.19">23029 15261 0,'-21'0'16,"21"-21"15,-21 21-31,21-21 15,0 0-15,0 0 16,0-1-16,0 1 16,21 0-16,-21 0 15,21 0-15,0 21 0,1-21 0,-1 21 16,0-22-16,0 22 0,0 0 16,22-21-16,-22 21 0,21 0 15,-21 0-15,0 0 0,1 0 16,-22 21-16,0 1 15,0-1-15,0 0 0,0 0 16,0 0-16,-22 22 16,1-22-16,0 0 0,0 21 0,0-21 15,0 22-15,-22 20 0,22-42 16,0 22-16,-43 41 16,64 1-1,-21-64-15,21 0 0,0 1 16,0-1-16,0 0 15,21 0 1,1-21-16,-1 0 0,0 0 0,0 0 16,0 0-16,0 0 0,22-21 15,-22 21-15,42-21 16,-41 21-16,-1 0 16,0-21-16,-21 42 31,-21-21-16,0 21-15,21 0 0,-22-21 16,22 21-16,-21 0 0,21 1 16,0-1-16,-21 0 0,21 0 0,0 0 15,0 0-15,0 1 16,0-1-16,0 21 0,0 0 16,42 1-1,-42-22-15,0 0 0,22 21 16,-22-20-16,0 20 15,0-21-15,-22 0 0,1 0 16,0 1-16,0-22 0,0 21 16,0 0-16,-1-21 0,1 0 0,0 21 15,0-21-15,0 0 0,0 0 0,-1 0 16,1 0 0,0 0-16,0 0 62,0 0-31,21-21-31,0 0 16,-21 21-16,21-21 0,0-1 16</inkml:trace>
  <inkml:trace contextRef="#ctx0" brushRef="#br2" timeOffset="193903.64">444 11388 0,'22'0'0,"20"21"15,-21-21-15,0 21 16,0-21 0,1 0-1,-22 21-15,21-21 16,0 0-1,0 0 1,-42 0 47,0 0-63,0 0 0,-1 0 15,1 0-15,-21 0 0,21 21 0,-22-21 16,1 0-16,21 0 0,-21 0 15,-1 0-15,1 0 0,21 0 16,-22 0-16,22 22 0,-21-22 16,21 0-16,0 0 0,-1 0 0,-20 0 15,21 0 1,42 0 31,21 0-47,-20 0 15,20 0-15,0 0 0,22-22 16,-1 1-16,1 21 0,20-21 0,1 21 16,-21-21-16,20 21 0,1-21 15,0 21-15,-1 0 0,-20-21 0,20 21 16,-20 0-16,63 0 16,-85 0-16,64 0 15,-85 0-15,22 0 0,-22 0 16,0 0-16,0 0 15,-42 0 17,21 21-32,-21-21 15,0 0-15,-1 0 0,1 0 16,0 0-16,0 0 0,0 0 16,-22 0-16,-20 0 15,42 0-15,0 0 16,-1 0-16,1 0 0</inkml:trace>
  <inkml:trace contextRef="#ctx0" brushRef="#br2" timeOffset="194307.83">339 11557 0,'0'0'0,"-43"21"0,1-21 16,0 0-16,-1 21 0,1-21 15,0 0-15,20 0 0,-20 0 16,63 0 15,0 0-31,22 0 0,-1 0 16,22 0-16,-1 0 0,1 0 0,-1 0 16,22 0-16,-1 0 0,65-21 15,-86 21-15,22-21 16,-22 21-16,1-21 0,-1 21 15,1 0-15,42 0 0,-1-21 16,-83 21 0,-1 0-16,0 0 0,0 0 15,-21-21 1,-21 21 15,0 0-31,0-22 0,-1 22 16,1 0-16,21-21 0,-21 21 15,0-21-15,21 0 0,-21 0 16,21 0-16</inkml:trace>
  <inkml:trace contextRef="#ctx0" brushRef="#br2" timeOffset="195552.52">1058 10964 0,'0'0'0,"-127"-21"31,106 21-15,21 21 15,0 1-31,0-1 16,0 0-16,21-21 0,0 21 15,1 0-15,-1 0 0,0 1 0,42 20 16,22 21-1,-43-41-15,1-1 0,-22 0 16,21 0-16,1-21 0,41 64 16,-63-64-16,22 21 15,-43 0 1,0 0-16,0 0 16,-21-21-1,-1 0-15,1 21 0,0-21 0,-21 22 16,21-1-16,-22-21 0,1 21 15,0 0-15,-85 43 16,84-43-16,1 0 0,0 0 16,-1 0-16,1 0 0,0 1 0,20-1 15,-20 0-15,21 0 0,0-21 16,-22 42 0,22-42-16,21 22 15,21-44 32,1 1-47,-1 21 0,0-21 0,21 0 16,-21 21-16,22-21 0,-22 0 15,64-22-15,42-20 16,-85 42-16,0-1 16,1 1-16,-1 0 0,-21 21 0,21-21 15,1 21-15,-1-21 16,-21 21-1,-21-21 48,-21-1-47,0 22-1,0-21-15,0 21 0,-1-21 16,1 21-16,0-21 0,-21-21 15,21 20-15,-22 1 0,22 0 16,-21-21-16,21 21 0,-1-22 0,-41 1 16,-1-22-1,43 64-15,-21-21 0,0 0 16,20 0-16,1 21 0,21-21 16,-21 21-16,0 0 15,42 0 32,0 0-47,0 0 0,1 21 0,-1 0 16,0 0-16,0 0 15,21 1-15,-20-1 0,-1 0 0,0 0 16,85 43 0,0 20-1,-64-63-15,-21 1 0,21-1 16,1-21-16,-22 21 0,42 21 15,-41-42-15,-1 21 16,-21 1-16,0-1 16,-21-21-1,21 21-15,-22-21 16,1 21-16,0-21 0,0 21 16,-21-21-16,20 21 0,-20 1 0,21-22 15,-64 42-15,1 0 16,41-21-16,1 1 15,0-1-15,-1 0 0,22 0 16,-21 0-16,-1 22 16,-20-1-16,42-42 15,21 21-15,-21-21 16,21-21 15,-22 21-15,22-21-16,0 0 15,0-1-15,0 1 0,0-21 16</inkml:trace>
  <inkml:trace contextRef="#ctx0" brushRef="#br2" timeOffset="197384.72">952 11515 0,'-21'0'0,"0"0"0,0 0 15,0 0-15,0 0 0,-1 0 16,-20 0-16,0 0 0,21 0 0,-43 0 16,22 0-16,-1 21 15,-20-21-15,-1 0 0,-20 0 0,20 21 16,1-21-16,-22 0 0,-42 0 15,106 0-15,21 21 16,0-42 62,63 21-78,22 0 0,-21 0 0,-1-21 16,22 21-16,-1 0 0,1 0 15,-21 0-15,20 0 0,-20-21 0,-1 21 16,22 0-16,-22 0 0,1 0 16,-1 0-16,1 0 0,-1 0 15,-20 0-15,20 0 0,-20 0 16,-1 0-16,-21 0 0,0 0 0,0 0 16,-42 0-1,-21 0-15,0 0 16,-1 0-16,1 0 0,0 0 15,-22 0-15,1 0 0,20 0 16,-20 0-16,-1 0 0,-20 0 0,-128 0 16,43 0-1,105 0-15,1 0 16,-1 0-16,1 0 0,20 0 0,1 0 16,0 0-16,-1 0 0,22 0 15,0 0-15,21-21 47,42 21-47,1 0 0,-1 0 16,21 0-16,1 0 0,-1 0 15,1 0-15,-1 0 0,1-22 0,21 22 16,-22 0-16,1 0 0,-1 0 16,1 0-16,-22 0 0,21 0 0,-20-21 15,20 21-15,-20 0 0,-1 0 16,-21 0-16,21 0 0,-20 0 15,-1 0 1,-42 0 0,-22 0-16,22 0 0,-21 0 15,-64 0-15,42 0 0,1 0 16,-22 0-16,1 0 0,-22 0 16,21 21-16,-21-21 0,0 0 15,1 0-15,20 22 0,0-22 0,43 0 16,42-22 46,42 22-46,22 0-16,20 0 0,1-21 16,0 21-16,-1 0 0,65 0 15,-1 0-15,-64 0 16,-20 0-16,-22 0 15,22 0-15,-22 0 0,22 0 0,63 0 16,-85 0 0,-42 21-1,-42-21 1,20 0-16,-20 0 0,0 0 16,-22 0-16,22 0 0,-22 0 15,1 0-15,-1 0 0,-20 0 0,-1 0 16,-63 0-1,42 0-15,21 0 0,1 0 0,-1 0 0,0 0 16,22 0-16,63-21 31,85 21 32,20 0-63,-20 0 15,21 0-15,-21 0 0,84 0 16,-84 0-16,-22 0 16,1 0-16,-1 0 0,1 0 0,-22 0 15,0 0-15,1 0 0,-1 0 16,-21 0-16,0 0 0,-21 21 16,-21-21-1,0 0-15,-21 0 0,-22 0 0,22 0 16,-22 0-16,-20 0 0,-234 22 15,191-22 1,0 21-16,0-21 0,21 0 16,64 0-16,105-21 78,43 21-78,0 0 0,0 0 15,-21 0-15,-1-22 0,1 22 0,0 0 16,-22 0-16,-21 0 0,22-21 16,-22 21-16,22 0 15,-85 0 1,-1 0-16,-20 0 0,-64 0 16,22 0-1,-86 0-15,86 0 0,-22 21 16,-85-21-16,107 0 15,-1 0-15,127 0 63,22 0-63,20 0 0,1 0 0,0-21 16,-22 21-16,22 0 0,-22 0 15,-20 0-15,20 0 0,-20 0 0,-22 0 16,0 0-16,0 0 0,0 0 15,-42 0 17,0 0-32,0 21 0,0-21 0,-1 0 15,44 0 17,20-21-17,-21 0-15</inkml:trace>
  <inkml:trace contextRef="#ctx0" brushRef="#br2" timeOffset="202851.09">19727 9335 0,'21'0'63,"1"-22"-48,-1 22-15,0-21 16,-21 0-16,-21 21 31,0 0-31,-1 0 16,1 0-16,-21 0 15,21 0-15,-22 21 0,22-21 0,-42 21 16,42 1-16,-22-1 0,22 0 16,0 0-16,21 0 15,21 0 1,0 1-16,0-22 0,1 0 16,-1 21-16,0-21 0,21 21 15,43 0-15,-43 21 16,-21-20-16,1-22 15,-22 21-15,0 0 0,0 0 0,0 0 16,0 22 0,-22-22-16,1 0 0,0-21 15,-21 21-15,-22 0 0,43-21 0,-21 0 16,-1 0-16,-41 0 16,63 0-16,-1 0 0,1 0 15,0 0-15,0-21 16,21 0-16,-21 21 0,0-42 15,21 20 1,0 1-16,21 21 16,0-21-16,0 21 0,21-21 15,1 21-15</inkml:trace>
  <inkml:trace contextRef="#ctx0" brushRef="#br2" timeOffset="203331.84">20129 9335 0,'0'0'0,"-21"0"16,-21 0-1,21 0-15,0 21 0,-1 0 16,1 0-16,21 0 0,-21 0 15,0 22-15,21-22 0,-21 0 16,21 0-16,0 22 0,0-22 16,0 0-16,0 21 0,0-21 0,0 1 15,0-1-15,0 0 0,0 0 0,0 0 16,0 0-16,42 1 16,-21-22-16,0 21 0,22-21 15,-22 0-15,21 0 0,-21 0 16,22-21-1,-1-1-15,0 1 0,-20-21 0,41-22 16,-63 22-16,21 21 16,-21-43-1,-21-20-15,0 63 0,0-1 16,0 1-16,-1 0 0,-20 0 0,21 21 16,0 0-16,-22-21 15,1 21-15,21 0 0,0 0 16,21 21-1,0 0-15,0 0 16,0 0-16,21 1 16,0-22-16,21 0 15</inkml:trace>
  <inkml:trace contextRef="#ctx0" brushRef="#br2" timeOffset="203647.13">20743 9313 0,'-42'0'16,"21"22"0,21-1-16,0 0 0,-21 0 15,21 21-15,0-20 0,0-1 16,0 21-16,0-21 0,0 0 0,0 22 15,0-22-15,0 21 0,0-21 16,0 22-16,0 20 16,0-42-16,0 1 0,-22-1 15,22-42 32,22-1-47,-22 1 0,21 0 16,-21 0-16</inkml:trace>
  <inkml:trace contextRef="#ctx0" brushRef="#br2" timeOffset="203948.29">20680 9356 0,'0'0'16,"0"-21"-16,0-1 16,21 22-16,0 0 0,0 0 15,0-21-15,1 21 0,41-21 16,-42 21-1,0 0-15,1 0 0,-1 0 0,0 0 16,0 0-16,0 0 0,0 64 16,-21-43-1,0 0-15,-21 0 0,0 0 0,-21 22 16,-1-43-16,22 21 0,-21 0 16,0 0-16,20-21 0,-20 21 15,21-21-15,0 21 0,-22-21 16,43 22-16,22-22 31,20-22-15,-21 1-16,0 21 0</inkml:trace>
  <inkml:trace contextRef="#ctx0" brushRef="#br2" timeOffset="204341.12">21738 9102 0,'0'0'0,"0"-21"16,-21 21 15,0 0-31,0 0 16,-1 21-16,1 0 0,0-21 15,0 21-15,-21 43 16,20-43-16,-20 42 0,21-42 16,0 22-16,0-1 0,-1 0 0,1 1 15,21-1-15,-21 43 16,21-43-16,-21 43 0,21-43 16,0-21-16,0 22 0,0-22 0,0 21 15,0-21-15,0 0 0,21 1 0,0-1 16,0-21-16,-21 21 0,43-21 15,-22 0-15,0 0 16,0 0-16,0 0 0,43-21 16,-43 21-16,0-21 0,22-1 0,-1-20 15</inkml:trace>
  <inkml:trace contextRef="#ctx0" brushRef="#br2" timeOffset="204618.96">21886 9292 0,'-21'0'0,"42"0"47,0 0-47,1 0 0,-1 0 0,0-21 16,0 21-16,21 0 15,-20 0-15,-1 0 0,0-21 0,0 21 16,0 0-16,0 0 0,1 0 16,-1 0-16,0 0 15</inkml:trace>
  <inkml:trace contextRef="#ctx0" brushRef="#br2" timeOffset="204919.79">22034 9271 0,'-42'21'32,"42"0"-32,0 1 15,0-1-15,0 0 0,0 0 16,0 0-1,0 0-15,0 1 0,0 41 16,0-42-16,0 0 0,0 43 16,0-43-16,0 0 0,0 0 15,0 1-15,0-1 0,0 0 0,0 0 16,0 0-16,0 0 16,21-42 15,-21 0-16,21 21-15</inkml:trace>
  <inkml:trace contextRef="#ctx0" brushRef="#br2" timeOffset="205355.99">22183 9546 0,'21'0'62,"0"0"-46,-21-21-16,21 21 0,-21-21 0,21 21 16,-21-21-1,0 0-15,0-1 16,-21 22 15,0 0-15,21 22-16,-21-1 0,0 0 15,21 0-15,0 0 0,0 0 16,-22 43-16,22-43 16,0 0-16,0 0 0,0 1 0,0-1 15,0 0-15,0 0 16,0 0-16,22-21 15,-1 0 1,0 0-16,0 0 16,0 0-16,0-21 15,1 21-15,-1-21 0,21-21 16,0 42-16</inkml:trace>
  <inkml:trace contextRef="#ctx0" brushRef="#br2" timeOffset="205731.77">22691 9483 0,'0'-21'16,"-22"21"0,1 0-16,0 0 15,0 0-15,0 0 0,0 0 16,-1 0-16,1 21 0,0 0 16,0 0-16,21 0 15,0 0-15,-21 1 0,21-1 16,0 0-16,0 0 15,42 0 1,-21-21-16,0 21 16,1-21-16,-1 0 0,0 22 0,0-22 15,0 21-15,0-21 16,-21 21-16,0 0 16,-21-21-1,0 21-15,0 0 16,0-21-16,0 0 0,-43 0 15,43 0-15,21 22 16,-21-22-16,0 0 16,42-22 15,0 22-31</inkml:trace>
  <inkml:trace contextRef="#ctx0" brushRef="#br2" timeOffset="206079.93">22987 9229 0,'0'0'15,"0"-21"-15,-21 21 31,21 21-31,0 0 0,0 0 16,-21 43 0,-1-22-16,22-21 15,-21 21-15,0 1 0,21-22 0,-21 21 16,21-21-16,-21 85 16,0-63-16,21-1 15,0-21-15,0 0 16,0 0-16,0 1 0,21-22 15,0 0 1,0 0-16,0 0 0,0-22 16,1 22-16,-22-21 0,21 0 0</inkml:trace>
  <inkml:trace contextRef="#ctx0" brushRef="#br2" timeOffset="206316.8">22839 9567 0,'-21'0'16,"42"0"15,0 0-31,0-21 16,0 21-16,0 0 15,1 0-15,-1 0 0,0-21 0,0 21 16,0 0-16,22 0 15,-43-21-15,21 21 16,0 0-16,0-21 0</inkml:trace>
  <inkml:trace contextRef="#ctx0" brushRef="#br2" timeOffset="206839.66">23537 9271 0,'0'0'0,"0"-21"16,-21 21 0,0 0-1,0 0-15,21 21 0,-21 0 16,-1-21-16,1 21 0,21 1 0,-21-1 15,0 0-15,21 21 0,-21-21 16,0 1-16,-1 83 16,1-83-16,21 20 0,-21-21 15,21 0-15,0 22 0,0-22 0,0 0 16,21 21 0,0-42-16,1 0 0,-1 0 15,0 0-15,0 0 16,43-21-16,-1 0 15,-42 0-15,0 21 16,-21-21-16,0-1 0,0 1 16,0 0-16,0 0 15,0-21-15,-21 42 0,0 0 16,0 0-16,0 0 16,0 0-16,-1 0 0,1 0 15,0 21-15,0 21 16,0-21-1,0 0-15,21 1 0,0-1 16,21-21 15,0 0-31</inkml:trace>
  <inkml:trace contextRef="#ctx0" brushRef="#br2" timeOffset="207204.81">24024 9525 0,'-21'0'16,"21"-21"30,0 0-14,-21 21-1,0 0-15,-1 0-16,22 21 15,0 0-15,-21-21 0,21 21 16,0 0 15,21-21-15,1 0-16</inkml:trace>
  <inkml:trace contextRef="#ctx0" brushRef="#br2" timeOffset="207807.41">24342 9398 0,'0'-42'32,"0"21"-17,-22 21-15,1 0 0,0 0 16,0 0-1,0 0-15,0 0 0,-1 21 16,1-21-16,21 21 0,-21 0 16,0 0-16,0 0 15,21 1-15,-21-1 0,-1 0 0,22 0 16,0 0-16,0 43 16,0-43-16,0 0 15,0 0-15,0 0 0,0 1 16,22-22-16,-1 0 15,0 0 1,0 0-16,0 0 0,0 0 0,1-22 16,-1 22-16,-21-21 0,21 0 0,0 0 15,-21 0 1,0 0-16,21-1 0,-21 1 0,21-21 16,-21 21-16,0 0 0,0-1 15,0 44 32,0-1-31,0 0-16,0 0 0,0 0 15,0 0-15,0 1 0,0-1 16,0 0-16,0 0 16,22 0-16,-22 0 0,21-21 15,0 0-15,0 22 16,0-22-16,0 0 15,1 0-15,-1 0 0,0-22 16,0 22-16,0-21 0</inkml:trace>
  <inkml:trace contextRef="#ctx0" brushRef="#br2" timeOffset="208835.82">24574 9102 0,'0'0'0,"0"-21"31,0-1-31,22 1 16,-1 21-1,0 0-15,0 0 16,0 0-16,0 21 0,1-21 15,-1 22-15,21 20 16,-21-42-16,0 21 0,-21 0 16,22 0-16,-1 1 0,0-1 0,0 0 15,21 0-15,-42 21 0,22-20 0,-1-1 16,0 21-16,0 43 16,-21-43-16,0-21 0,0 22 15,0-22-15,-21 21 0,0-21 0,-22 0 16,1 22-16,-43 20 15,64-42-15,-21-21 16,21 22-16,0-1 0,-1 0 16,1 0-1,0-21-15,21 21 16,-21-21-16,21 21 156,0-42 250,0 0-374,0 0-17,21 21-15</inkml:trace>
  <inkml:trace contextRef="#ctx0" brushRef="#br2" timeOffset="210496.17">26183 10583 0,'0'0'0,"-21"0"31,0 0-16,0 0 1,-1 0 0,1 0-16,0 0 31,0 0-15,0 0-1,42 0 63,0 0-78,0 0 16,0 0-16,22-21 0,-22 21 0,21 0 16,22 0-16,-22 0 0,-21-21 15,22 21-15,-1 0 16,0 0-16,1 0 0,-1 0 0,0-21 15,1 21-15,-1 0 0,21 0 16,-41 0-16,-1 0 0,0 0 16,-21-21-16,21 21 0,0 0 15,-42 0 63,0 0-78,0 0 0,0 0 16,-1 0 0,1 0-16,0 0 0,0 0 15,0 0 1,0 0-16,-1 0 16,1 0-16</inkml:trace>
  <inkml:trace contextRef="#ctx0" brushRef="#br2" timeOffset="212265.01">26183 10562 0,'0'0'16,"-21"21"-16,0-21 0,0 0 0,-43 22 16,22-22-16,-22 0 15,43 0-15,0 0 0,-43 21 16,43-21-16,0 0 15,42 0 48,0 0-63,1 0 16,-1-21-16,0 21 15,0 0-15,0 0 0,0 0 16,1 0-16,-1 0 0,42-22 15,-20 22-15,-1 0 0,0 0 16,1 0-16,-1-21 0,85 21 16,-42 0-1,-64 0-15,21 0 0,-21 0 16,22-21-16,-22 21 0,0 0 0,0 0 0,0 0 16,-21-21 62,0 0-47,-21 21-31,0-21 16,21-1-16,-21 1 15,0 21-15,21-21 16,-22 21-16,22-21 0,-21 0 0,0 0 15,0-1-15,0 1 0,21 0 16,-43 0 0,43 0-16,0 0 47,0 42-1,0 0-30,22-21-16,-1 21 0,0 0 16,0-21-16,-21 21 0,21-21 15,0 22-15,1-1 0,-1 0 16,0 0-16,21 0 16,22 22-1,-43-43-15,0 21 0,-21 0 16,21-21-16,-21 21 15,0 0 1,-21-21 0,0 21-16,0 1 15,0-22-15,-1 0 0,1 21 0,-21 0 16,21-21-16,-22 21 16,22 0-16,-21 0 0,21-21 15,0 22-15,-1-1 0,1-21 0,-42 42 16,42-21-1,21 0-15,-22-21 16,22 22-16,-21-22 0,0 21 16,42-21 46,0-21-62,1 21 16,-1-22-16,0 1 0,21 0 15,22-21-15,-43 21 16,21-1-16,-21 1 0,1 0 16,20 0-16,0-43 15,-21 64-15,-21-21 0,22 21 16,-44 0 46,1 0-46,0-21 0,0 21-1,0-21-15,-22 0 16,22-22-16,0 22 16,0 0-16,0 0 0,0 0 0,-1 0 15,1-1-15,-21-20 16,21 0-1,0 42-15,-1-21 16,1 21 0,21 21 15,0 0-15,21 0-1,1 0-15,-1 0 0,0 1 16,0-22-16,0 21 15,0 0-15,1-21 0,-1 21 0,85 21 32,-64-20-32,-21-22 15,0 21-15,0-21 0,1 0 0,-22 21 16,21-21-16,-21 21 16,0 0-16,0 0 15,-21-21 1,21 22-16,-22-22 15,1 21-15,0-21 0,-21 21 16,-1 0 0,22 0-16,0 0 0,-21-21 0,21 22 15,-1-1-15,-20-21 0,-21 42 16,20-21-16,22 0 16,0-21-16,0 22 0,0-22 15,21 21-15,-22-21 16,1 0-1,21 21-15,-21-21 47,21-21-31,-21 21-16,21-21 16,-21-1-16,21 1 0,0 0 15,0 0-15,-21 21 0</inkml:trace>
  <inkml:trace contextRef="#ctx0" brushRef="#br2" timeOffset="213003.59">26225 10541 0,'-21'0'47,"0"0"-47,0 0 16,0 0-1,-22 0-15,22 0 0,0 0 16,0 21-16,0-21 0,0 0 16,-1 21-16,22 1 15,-21-22-15,0 0 16,42 0 15,0 0-31,1 0 16,-1 0-16,0 0 0,0 0 15,21-22-15,-20 22 0,20 0 0,21-21 16,1 21 0,-22-21-16,1 21 0,-1 0 15,-21 0-15,21 0 0,-20 0 0,62-21 16,-63 21-1,-42 0 17,0 21-32,0-21 0,0 0 15,0 21-15,-1-21 0,1 0 16,-85 21-16,64-21 0,21 0 16,-21 22-16,-1-22 0,1 0 15,0 0-15,20 0 0,-20 0 0,21 0 16,0 0-16,0 0 15,42 0 17,0 0-32,0 0 15,0 0-15,22-22 16,-22 22-16,21 0 0,0 0 16,-20-21-16,20 21 0,-21 0 0,21 0 15,-20 0-15,20 0 16,-42 21 62,0 1-78,0-1 16</inkml:trace>
  <inkml:trace contextRef="#ctx0" brushRef="#br2" timeOffset="213344.39">26395 10901 0,'0'21'0,"0"-42"0</inkml:trace>
  <inkml:trace contextRef="#ctx0" brushRef="#br2" timeOffset="-214477.59">15875 4572 0,'0'0'16,"-21"0"-16,21-21 0,0 0 15,0 0 1,0-1-1,0 44 32,0-1-47,0 0 16,0 0-16,0 0 0,0 0 16,0 22-16,0-22 0,0 42 15,0-20-15,0-22 0,0 21 0,0 22 16,0-22-16,0 43 15,0-1 1,0-62-16,0-1 16,0 0-16,0 0 15,0 0-15,0-42 32,0 0-17,0 0-15,0 0 0,0-1 0</inkml:trace>
  <inkml:trace contextRef="#ctx0" brushRef="#br2" timeOffset="-213875.83">16425 4572 0,'0'0'0,"0"-21"15,0 0-15,-21 21 32,0 0-32,0 0 0,0 0 15,-1 21-15,1 0 0,0 0 16,0 0-16,0 22 16,21-22-16,-21 0 0,-1 21 15,22-20-15,-21 41 0,21-21 0,-21-20 16,21 20-16,0 0 15,0-21-15,0 22 16,0-22-16,21 0 0,0 0 16,1-21-16,-1 0 0,0 0 15,0 0-15,0 0 0,0 0 0,43 0 16,-22 0 0,-21 0-16,1-21 0,41 0 15,-42 0-15,0 0 0,22-1 0,-22 1 16,0 0-16,0 0 0,0 0 15,-21-43-15,22 22 16,-22-43-16,0 43 0,0 0 16,-22-1-1,22 22-15,-21 0 0,0 0 0,0 0 16,0-1-16,-43 1 16,43 21-16,0 0 0,0 0 15,0 0-15,-1 0 0,1 0 0,0 21 16,0-21-16,-64 43 15,22 20 1,42-20-16,21-22 16,0 0-16,0 0 15,0 0-15,21 0 0,42 22 16,22-43 0</inkml:trace>
  <inkml:trace contextRef="#ctx0" brushRef="#br2" timeOffset="-212957.54">17103 4509 0,'0'0'0,"0"-22"0,0 1 16,-22 21-1,1 0 1,0 0-16,0 0 16,21 21-16,-21-21 0,21 22 0,-43 41 15,22-21 1,0-20-16,21-1 0,0 21 16,-21-21-16,21 0 0,0 22 0,0 41 15,0-62 1,0-1-16,0 21 0,0-21 15,21 0-15,-21 1 0,21-1 16,0-21-16,1 21 0,-1-21 0,0 0 16,21 0-16,-21 0 0,22 0 15,-22 0-15,21 0 16,-21 0-16,1 0 0,-1-21 16,0 0-16,21 21 0,-21-43 15,22 1-15,-22 21 0,-21 0 16,0-1-16,21 1 0,-21-21 15,21 21-15,-21-22 0,0 1 16,0 0-16,0-1 16,-21 22-16,0 0 0,0 0 15,21 0-15,-21 21 0,-1-21 0,-41 21 16,42 0-16,0 0 16,-1 0-16,-41 0 15,42 0-15,0 0 0,-22 21 16,22 0-16,0-21 0,0 21 15,0-21-15,-1 21 0,1 0 0,-21 22 16,42-22-16,0 21 0,0-21 16,0 1-16,0 20 0,0-21 15,0 64 1,21-43-16,-21-21 0,21 0 16,0 1-16,1-1 0,-1-21 0,-21 21 15,21-21-15,21 21 16,-21-21-16,22 0 0,-22 0 15,0 0-15,0 0 0,0 0 16,22 0-16,-22 0 0,42-42 16,1 21-1,-43-1-15,0 1 0,22-21 16,-43 0-16,21 20 0,-21 1 0,0-21 16,0 21-16,-21-43 15,-1 22-15,1 21 0,0 0 0,-21-43 16,-1 43-16,22 0 15,0 21-15,-21-21 0,21 21 0,-43-22 16,43 22 0,-21 0-16,20 0 15,1 0-15,0 22 0,21-1 16,-21 0-16,0 0 16,21 0-16,0 0 15,0 1 1</inkml:trace>
  <inkml:trace contextRef="#ctx0" brushRef="#br2" timeOffset="-212101.46">14139 4847 0,'-21'0'16,"42"0"-16,-63 0 0,21 0 0,0 0 0,-1 0 16,1 0-16,0 0 15,42 0 16,0 0-31,1 0 0,-1 0 16,0 0-16,21 0 0,1 0 0,-1 0 16,0 0-16,1 0 0,-1 21 15,21-21-15,-20 0 0,-1 0 16,0 0-16,64 0 0,-63 0 16,20 0-16,1 0 0,-22 0 0,21 0 15,-20 0-15,63 0 16,-64 0-16,-21 0 0,21 0 15,-20 0-15,20 0 0,-42-21 32,0 0-17,-21 21 1,0-21 0,21 0-1,0 0-15,-22 21 0,1 0 0,0-22 16</inkml:trace>
  <inkml:trace contextRef="#ctx0" brushRef="#br2" timeOffset="-211564.84">14817 4593 0,'0'0'16,"-22"0"-16,1 0 0,21 21 62,21 1-46,1-22-16,-22 21 0,21 0 16,0-21-16,0 21 0,0-21 0,0 21 15,1-21-15,-1 21 0,0-21 16,21 22-16,43-1 15,-64 0-15,0-21 0,0 0 16,1 0-16,-1 21 0,0-21 16,0 21-16,-21 0 15,0 1 1,0-1-16,-21-21 0,0 21 16,0 0-16,-22 0 0,22-21 15,-21 21-15,-43 43 16,43-43-16,-43 21 15,43 1 1,21-43-16,-1 21 0,22 0 0,-21-21 16,0 21-16,0 0 0,21 1 15,-21-22 1,21 21 0,-21-21-16,42 0 62</inkml:trace>
  <inkml:trace contextRef="#ctx0" brushRef="#br2" timeOffset="-207397.09">19135 10520 0,'0'0'0,"-22"0"31,1 0-31,0 0 31,21-21-15,-21 21-16,0 0 31,0 0-31,-1 0 0,1 0 16,0 0-1,42 0 48,0 0-63,1 0 15,-1-21-15,0 21 16,0 0-16,0 0 0,0 0 0,1 0 16,20 0-16,-21 0 0,0 0 15,85-22 1,-85 22-16,0 0 15,-42 0 17,0 0-17,0 0-15,0 0 16</inkml:trace>
  <inkml:trace contextRef="#ctx0" brushRef="#br2" timeOffset="-207073.27">19156 10499 0,'0'0'0,"-21"0"16,-1 21 15,22 0-15,0 0-16,0 0 15,0 1-15,0 20 0,0-21 0,0 0 16,0 22-16,0-22 0,0 0 16,0 21-16,0-21 0,0 1 0,0 20 15,-21-21-15,21 0 0,0 43 16,0-43 0,0 0-16,0 0 15,0-42 16,0 0-31,21 21 0,-21-21 0</inkml:trace>
  <inkml:trace contextRef="#ctx0" brushRef="#br2" timeOffset="-206364.76">19325 10859 0,'0'0'0,"21"0"32,0 0-17,1 0 1,-1-22-16,0 1 0,0 0 16,0 0-1,-21 0-15,0 0 16,-21 21 15,0 0-31,0 21 16,0-21-16,21 21 15,-22 0-15,22 0 0,0 0 0,0 1 16,-21 20-16,21-21 16,0 0-16,0 0 0,0 1 15,0-1 1,21-21-1,1 21-15,-1-21 16,0 0-16,0 0 0,0 0 0,0 0 16,1-21-16,-1 21 0,0-21 0,21-1 15,22-20 1,-43 42-16,0-21 0,0-21 16,0 20-16,-21 1 0,22-21 15,-22 21 1,-22 21-1,1 0-15,21 21 16,-21 0-16,21 0 0,0 0 16,0 1-1,0-1-15,0 0 0,0 0 16,21-21-16,-21 21 0,21 0 16,1-21-16,-22 22 15,0-1-15,-22-21 47,1 0-47,0 0 0,0 0 0,0 0 16,0 0-16,-1 0 15,22-21 17,0-1-32,0 1 15</inkml:trace>
  <inkml:trace contextRef="#ctx0" brushRef="#br2" timeOffset="-206033.19">20087 10478 0,'0'0'0,"0"21"31,0 0-31,0 0 16,0 21-16,-21-20 0,21-1 16,-21 0-16,21 21 0,-21-21 0,21 22 15,0-22-15,0 0 0,-22 21 0,22-20 16,-21 20 0,21 0-16,0-21 0,0 1 15,0-1-15,0 0 16,21-42 15,-21 0-31,22-1 16,-22 1-1,0 0-15</inkml:trace>
  <inkml:trace contextRef="#ctx0" brushRef="#br2" timeOffset="-205832.3">19875 10732 0,'-21'0'0,"0"0"16,42 0 15,0 0-31,1 0 16,-1 0-16,0 0 0,0 0 0,0 0 16,0 0-16,1 0 15,-1 0-15,0 0 0,0-22 16,0 22-16,0 0 0,1-21 0</inkml:trace>
  <inkml:trace contextRef="#ctx0" brushRef="#br2" timeOffset="-205346.58">20701 10499 0,'0'0'0,"0"-21"0,-21 21 16,0 0 0,-1 0-16,1 0 0,0 21 15,21 0-15,-42 0 16,21 0-16,-1 0 0,1 22 16,0-22-16,0 0 0,0 21 0,-22 43 15,22 0 1,21-64-16,0 0 0,0 0 15,0 0-15,0 1 0,0 20 16,21-42-16,43 21 16,-43-21-16,0 0 15,0 0-15,1 0 0,-1 0 16,42-42-16,-42 42 16,1-21-16,-22-1 15,0 1-15,0 0 0,0 0 16,-64-21-1,22 42 1,21-22-16,-1 22 0,1 0 16,-21 0-16,21 0 0,-43 43 15,64-22 1,0 0-16,0 0 16,21-21-1,1 0-15,-1 0 16,21 0-16</inkml:trace>
  <inkml:trace contextRef="#ctx0" brushRef="#br2" timeOffset="-204973.25">21272 10520 0,'0'0'0,"0"21"31,0 0-31,-21 0 16,21 1-16,0-1 0,0 0 16,0 0-16,0 0 0,-21 0 15,21 1-15,-21 20 0,21-21 0,0 0 0,0 0 16,-21 1-16,21 41 15,0-42-15,-21 0 0,21 22 16,0-22-16,0 0 16,21-21 15,0 0-31,0 0 16,0-21-16,-21 0 15,21 0-15,1-1 16</inkml:trace>
  <inkml:trace contextRef="#ctx0" brushRef="#br2" timeOffset="-204727.39">21082 10795 0,'0'21'31,"21"-21"-15,0 0 0,0 0-16,1 0 15,-1 0-15,0 0 16,21-21-16,-21 21 0,1-21 16,-1 21-16,0-21 0,0 21 15,0 0-15</inkml:trace>
  <inkml:trace contextRef="#ctx0" brushRef="#br2" timeOffset="-204465.52">21738 10753 0,'0'21'15,"21"-21"17,0 0-17,1 0-15,-1 0 0,0 0 16,0 0-16,0 0 16,0 0-16,-21-21 15</inkml:trace>
  <inkml:trace contextRef="#ctx0" brushRef="#br2" timeOffset="-204283.12">21738 10880 0,'0'0'0,"0"21"15,21-21 16,0 0-15,1 0-16,-1 0 16,0 0-16,0 0 15,0-21-15,0 21 0</inkml:trace>
  <inkml:trace contextRef="#ctx0" brushRef="#br2" timeOffset="-203653.48">22246 10647 0,'0'0'0,"0"-21"0,-21 21 31,0 21-15,21 0-16,0 0 15,0 0-15,0 1 16,0-1-16,0 42 16,0-20-1,0-1-15,-21-21 0,21 0 16,-22-21-16,22 21 15,0-42 32,0 0-47,0 0 16,0 0-16,0 0 16,0-1-16,0 1 0,0 0 15,0 0-15,22 0 0,-1 0 0,0-1 16,0 1-16,0 0 0,0 0 15,1 21-15,-1-21 0,21 21 0,-21 0 16,0 0-16,1 0 0,-1 0 0,0 0 16,0 21-16,0-21 0,0 21 15,-21 0-15,0 0 0,22 1 0,-22-1 16,0 21-16,0-21 16,0 0-16,0 1 0,0-1 15,0 0-15,0 0 0,-22-21 16,22 21-16,-21 0 0,0-21 15,21 22 1,0-44 15,0 1-31</inkml:trace>
  <inkml:trace contextRef="#ctx0" brushRef="#br2" timeOffset="-203253.27">22691 10837 0,'0'-21'15,"21"21"1,-21-21 0,21 21-16,0 0 0,0-21 15,0 0-15,1 21 0,-1-21 0,0-1 16,-21 1-16,21 21 0,-21-21 15,0 0-15,0 0 16,-21 21 0,0 0-16,0 0 15,-1 0-15,22 21 0,-42 0 16,21 21 0,21-20-16,-21-1 0,21 0 15,0 0-15,0 0 0,0 0 16,0 1-16,0-1 15,0 0-15,0 0 16,21-21-16,-21 21 0,21-21 16,0 0-16,0 0 15,1 0-15,-1 0 0,0 0 0,0 0 16,0 0-16,0-21 0,22 0 16</inkml:trace>
  <inkml:trace contextRef="#ctx0" brushRef="#br2" timeOffset="-202964.77">23177 10668 0,'0'0'15,"0"21"32,0 0-31,0 1-16,0-1 15,0 0-15,-21 0 0,21 0 16,0 0-16,-21 1 0,21-1 0,-21-21 16,21 42-1,-21-21-15,21 0 16,21-21 31,0 0-47</inkml:trace>
  <inkml:trace contextRef="#ctx0" brushRef="#br2" timeOffset="-202720.84">23347 10753 0,'0'0'16,"-21"0"15,-1 21-31,22 0 15,-21-21-15,0 21 0,21 0 16,-21-21-16,0 22 0,0-1 16,21 0-16,-22-21 0,22 21 15,-21-21-15,21 21 16,21-21 15,1 0-31,-22-21 16,21 21-16</inkml:trace>
  <inkml:trace contextRef="#ctx0" brushRef="#br2" timeOffset="-202477.38">23326 10732 0,'21'-22'16,"0"22"15,-21 22-15,0-1-16,0 0 0,0 0 15,21 0-15,-21 0 16,0 1-16,0-1 16,0 0-1,0 0 1,21-21-16,0 0 16,1 0-1,-1-21 1</inkml:trace>
  <inkml:trace contextRef="#ctx0" brushRef="#br2" timeOffset="-202205.54">23622 10583 0,'0'0'0,"0"-21"16,0 42 15,-21 1-16,21-1-15,-21-21 0,21 21 16,0 0-16,-22 0 0,1 0 0,0 22 16,21-22-16,0 0 0,-21 0 15,0 0-15,21 1 0,-21-1 16,21 0-16,0 0 0,0 0 16</inkml:trace>
  <inkml:trace contextRef="#ctx0" brushRef="#br2" timeOffset="-201792.89">23982 10435 0,'21'0'31,"0"0"-31,0 0 0,22 0 0,-1 0 16,0 0-16,1 0 15,-22 0-15,21 0 0,-21 0 16,0 0-16,1 0 0,-1 0 0,0 0 15,-42 0 17</inkml:trace>
  <inkml:trace contextRef="#ctx0" brushRef="#br2" timeOffset="-201504.06">24215 10456 0,'-22'0'16,"22"22"15,0-1-31,0 0 16,0 0-16,0 0 0,0 22 0,0-22 15,0 0-15,-21 0 0,21 21 16,-21-20-16,21-1 0,0 0 0,-21 42 15,0-41 1,21-1-16,0 0 0,0 0 16,0 0-16</inkml:trace>
  <inkml:trace contextRef="#ctx0" brushRef="#br2" timeOffset="-200849.44">24299 10795 0,'0'0'0,"21"0"16,-21-21-16,43 21 16,-43-21-16,21 21 15,0 0-15,-21-21 0,21 21 0,0 0 16,-21-22-16,22 1 15,-22 0 1,-22 21 0,1 0-16,0 0 15,0 21-15,0 0 0,21 1 16,-21-1-16,-1-21 16,22 21-16,-21 0 0,21 0 0,0 0 15,0 1-15,0-1 16,0 0-1,0 0 1,21-21-16,1 0 0,-1 0 16,0 0-16,0 0 0,0 0 15,0 0-15,1 0 0,-1 0 0,0-21 16,0 21-16,0-21 0,0 0 0,22-1 16,-22-20-1,0 21-15,-21 0 0,0 0 16,0-1-16,-21 22 31,0 0-31,0 0 16,21 22-16,0-1 15,0 0-15,0 0 0,0 0 16,0 0-16,0 1 0,0-1 16,0 0-16,0 0 15,0 0 1,-22-21 15,1 0-15,0 0-16,0 0 15,0 0-15,42 0 47,-21-21-31,21 21-16</inkml:trace>
  <inkml:trace contextRef="#ctx0" brushRef="#br2" timeOffset="-200552.61">24955 10456 0,'0'0'0,"0"-21"31,-21 21-16,21 21-15,-21 1 16,21-1-16,-21 0 0,21 21 16,0-21-16,0 1 0,-21-1 0,0 21 15,21-21-15,-22 0 0,22 1 16,0-1-16,-21 21 0,0-21 0,21 0 16,-21 1-16,21-1 0,0 0 15,0 0-15,21-21 47,0 0-47</inkml:trace>
  <inkml:trace contextRef="#ctx0" brushRef="#br2" timeOffset="-200325.74">24723 10732 0,'0'0'16,"0"-22"15,21 22-31,0 0 0,0 0 16,0 0-16,0 0 16,1 0-16,-1 0 0,0 0 15,0 0-15,0 0 16,0 0-16,-21-21 0,22 21 15,-1 0-15,0 0 0</inkml:trace>
  <inkml:trace contextRef="#ctx0" brushRef="#br2" timeOffset="-199833.5">25336 10541 0,'0'-21'0,"-21"21"31,0 0-31,0 0 0,0 21 16,0 0-16,-1-21 15,1 21-15,21 1 0,-42 20 16,21-21-16,0 0 0,-22 22 15,22-22-15,21 0 0,-21 0 0,0 0 16,21 0-16,-21 1 16,21-1-16,0 0 0,21 0 15,0-21-15,0 0 16,0 0-16,0 0 0,1 0 16,-1 0-16,0 0 0,0 0 15,0 0-15,0 0 0,-21-21 16,22 21-16,-22-21 15,0 0-15,0-1 16,-22 1-16,1 21 16,0 0-16,0 0 0,0 0 15,0 0-15,-1 0 16,1 0-16,21 21 16,-21-21-16,21 22 15,21-22 1,0 0-1</inkml:trace>
  <inkml:trace contextRef="#ctx0" brushRef="#br2" timeOffset="-199472.71">25527 10562 0,'-21'0'31,"0"0"-31,21 21 16,-22 1-16,1-1 16,0 0-16,21 0 0,-21 21 15,0 22 1,21-43-16,0 0 0,0 0 15,0 1-15,0-1 16,0 0-16,0 0 16,0 0-1,21-21 1,0 0-16,0 0 16,0 0-16,1 0 0,-1 0 15,0 0-15,21 0 16</inkml:trace>
  <inkml:trace contextRef="#ctx0" brushRef="#br2" timeOffset="-199068.63">25802 10520 0,'0'0'15,"0"-21"1,21 42 31,0 0-47,-21 0 16,0 0-16,22 1 0,-22-1 0,0 0 15,0 0-15,0 21 16,-22 22-1,22-43-15,-21 0 0,0 0 0,21 1 16,-21-1-16,0 0 16,0 0-16,21 0 0,-22-21 15,1 0-15,0 21 0,0-21 16,0 0 0,21 22-16,0-44 46</inkml:trace>
  <inkml:trace contextRef="#ctx0" brushRef="#br2" timeOffset="-198740.82">26120 10837 0,'-22'0'31,"1"0"0,21 22 16,0-1-16</inkml:trace>
  <inkml:trace contextRef="#ctx0" brushRef="#br2" timeOffset="-198409.01">26077 11134 0,'0'42'31,"0"-21"-31,0 0 16,0 1 0,-21-22-16,0 21 0,0 0 15,-22 21-15,22-42 16,0 21-16,0 1 0,0-22 15,0 21-15,-1-21 0,1 21 0,0-21 16,-21 0-16,-1 21 0,22-21 16,0 0-16,0 0 15,0 0-15</inkml:trace>
  <inkml:trace contextRef="#ctx0" brushRef="#br1" timeOffset="-191480.96">22437 11028 0,'-22'0'0,"44"0"0,-65 0 16,22 0-16,0 0 0,0 0 15,0 0-15,21-21 0,-22 21 16,1 0-16,42 0 62,1 0-62,-1 0 16,0 0-16,21 0 0,64 0 16,-42 0-1,-22 0-15,21 0 0,43 0 0,-42 0 16,-1 0-16,1 0 0,-22 0 0,22 0 16,-1 0-16,-21 0 0,1 0 15,20 0-15,-20 0 0,-1 0 0,0 0 16,-21 0-16,1 0 0,20 0 15,-21 0-15,0 0 16,-21-21 62</inkml:trace>
  <inkml:trace contextRef="#ctx0" brushRef="#br1" timeOffset="-178692.99">28617 17166 0,'-21'0'0,"0"0"31,0 0-31,0 0 0,-1 0 16,1 0-16,0 0 15,0 0-15,0 0 16,0 0-16,-1 0 0,1 0 16,0 0-16,0 0 15,42 0 32,0 0-47,0 21 0,22-21 0,-1 0 16,0 0-16,43 22 0,-21-22 15,20 0-15,1 21 0,21 0 16,0-21-16,105 0 0,-105 21 16,0-21-16,0 0 0,-22 0 15,22 0-15,-21 0 0,169 0 16,-106 0-1,-106 0-15,1 0 0,-1 0 16,-21 0-16,0 0 0,1 0 0,-1 0 16,-42 0 93,-1 0-109</inkml:trace>
  <inkml:trace contextRef="#ctx0" brushRef="#br1" timeOffset="-156225.03">593 4890 0,'0'0'0,"-64"-22"31,43 22-31,0 0 16,0 0-16,42 0 31,0 0-31,0 0 16,21 0-16,1 0 0,-1-21 16,22 21-16,-22 0 0,21 0 15,-20 0-15,20 0 0,1 0 16,-22 0-16,64-21 0,-64 21 15,1 0-15,-1 0 0,0 0 16,-21 0-16,1 0 0,-1 0 16,-42 0 15,-1-21-15,1 21-16,0 0 0,21-21 0,-21 0 15,0 21-15,0-22 0,-1 22 16</inkml:trace>
  <inkml:trace contextRef="#ctx0" brushRef="#br1" timeOffset="-155877.23">1058 4593 0,'0'0'16,"0"21"-1,0 1-15,0-1 16,21 0-1,1-21-15,-1 0 0,0 21 16,0-21-16,0 0 0,22 21 16,-22 0-16,21-21 0,64 22 15,-64-1 1,-21-21-16,1 21 0,-1 0 16,-21 0-16,0 0 15,0 1-15,-21-1 0,-1 0 16,-41 42-1,-22-20-15,43-22 0,0 21 16,-85 43-16,105-64 16,-20 0-16,21 0 0,-21 1 0,20-1 15,22 0 1,0 0-16,22-21 16</inkml:trace>
  <inkml:trace contextRef="#ctx0" brushRef="#br1" timeOffset="-151340.58">33401 4191 0,'0'0'0,"-21"0"15,0 0 1,21 21 62,0 0-62</inkml:trace>
  <inkml:trace contextRef="#ctx0" brushRef="#br1" timeOffset="-149487.56">614 6371 0,'-43'0'15,"86"0"-15,-107 0 0,43 0 0,0 0 16,-21 0-16,20 0 16,1 0-16,42 0 31,22 0-31,-1 0 16,0 0-16,1 0 0,20 0 15,-20 0-15,20 0 0,1 0 16,-22 0-16,21 0 0,-20 0 0,20 0 15,-20 0-15,20 0 0,22 0 16,-22 0 0,-42 0-16,1 0 0,-1 0 15,-42 0 17,-1-21-32,1 0 0,0 21 15,0 0-15</inkml:trace>
  <inkml:trace contextRef="#ctx0" brushRef="#br1" timeOffset="-149217.7">1016 6202 0,'0'0'0,"-21"0"16,42 0 15,0 0-31,0 0 16,22 0-16,-22 0 0,21 0 15,0 21-15,1-21 0,-1 21 0,-21-21 16,22 21-16,-22-21 16,0 22-16,0-1 0,-21 0 0,-21 64 15,0-64-15,-64 63 16,43-41-16,-1-1 0,1 0 16,-21-20-16,41 20 0,-20-21 15,0 21-15,42 1 16</inkml:trace>
  <inkml:trace contextRef="#ctx0" brushRef="#br1" timeOffset="-141001.1">33062 5948 0,'0'0'0,"-21"0"16,0 0-16,0 0 15,21 21 48,0 0-47</inkml:trace>
  <inkml:trace contextRef="#ctx0" brushRef="#br1" timeOffset="-119191.06">20976 10118 0,'-21'0'16,"21"-21"-16,0-1 31,21 22 32,-21 22-48,21-22-15,-21 21 0,21-21 0,-21 21 16,0 0-16,22-21 0,-1 21 16,-21 0-16,21 1 0,0-1 15,-21 0-15,21 0 16,0-21-16,-21 21 0,22 0 0,-1 22 31,0-43-31,-21 21 0,21 0 16,0-21-1,-21 21 17,21-21 46,-21-21-78,22 21 15,-22-21-15,0 0 16,21 0-16,0 21 0,0-22 0,-21 1 16,21 0-16,0 21 0,1-21 0,-1 0 15,0 21-15,0-21 0,0-1 16,43 1-16,-22 21 16,-42-21-16,21 21 15,-42 0 48,0 0-48,0 21-15,0-21 16,-1 21-16,1-21 0,0 22 16,0-22-16,0 0 0,0 21 0,-1-21 15,1 21-15,-21-21 16,21 21-16,0-21 0,21 21 0,-22-21 15,1 21-15,0-21 0,0 22 16,0-22 0,0 21-16,-1-21 47,1-21-32,0-1 1,21 1-16,-21 0 15,0 21-15,0-21 0,-1 0 16,22 0-16,-21-1 16,0 1-16,0 0 15,21 0-15,0 0 16,-21 21-16,21-21 0,0-1 16,0 1-1,0 42 48,0 1-48,0-1-15,21 0 0,-21 0 16,21-21-16,0 21 0,0 0 16,-21 1-16,22-22 15,-22 21-15,42 0 16,-42 0-16,0 0 0,21 0 15,0 1-15,-21-1 16,0 0 0,21 0-1,1-21 32,-1 0-31,0-21-16,-21 0 15,21 21-15,0-21 0,0 21 0,1-22 16,-1 1-16,0 0 0,0 21 16,0-21-16,0 21 0,1-21 0,41 0 15,-21 21 1,-42-22 0,-21 44 30,0-22-46,21 21 0,-21-21 16,0 0-16,0 21 0,-1-21 16,1 21-16,0-21 15,0 21-15,0-21 0,0 21 16,-1-21-16,1 0 16,21 22-1,0-44 16</inkml:trace>
  <inkml:trace contextRef="#ctx0" brushRef="#br0" timeOffset="-84040.53">19219 2286 0,'21'0'47,"1"0"-32,-1 0-15,0 0 0,64 0 16,-43 0-16,0 0 16,1 0-16,-1 0 0,0 0 15,106 0-15,-105 21 16,-1-21-16,0 0 0,1 0 16,-1 21-16,0-21 0,1 0 0,-1 0 15,0 22-15,85-22 16,64 42-1,-106-42-15,-22 21 0,22-21 16,-1 21-16,-20-21 0,21 21 0,84-21 16,43 22-1,-107-22-15,1 21 0,127-21 16,-148 0-16,21 21 0,253-21 16,-105 42-1,-127-42-15,0 0 0,127 21 16,-127-21-16,0 22 0,22-22 15,-22 0-15,296 21 16,-296 0-16,21-21 16,0 0-16,0 0 0,1 21 15,-1-21-15,275 21 16,-105 0-16,-170-21 16,0 0-16,0 0 0,0 22 0,0-22 15,22 0-15,295 21 16,-168-21-1,-149 21-15,21-21 0,149 21 16,-191-21-16,21 0 0,0 21 0,-21-21 16,21 0-16,0 0 0,-21 0 15,22 21-15,210-21 16,-253 0-16,0 0 16,21 0-16,-21 22 0,0-22 0,0 0 15,-22 0-15,1 0 0,0 0 16,63 0-16,-85 0 0,64 0 15,-42 0-15,-43 21 16,43-21-16,-22 0 0,1 0 0,-1 0 16,64 0-1,43 0-15,-128 0 0,0 0 16,1 0-16,-22 0 0,21 0 16,1 0-1,-22 0-15,0 0 16,0 0 31,0 0-32,-21-21-15,21 21 0,1-22 16,-1 22-16,0 0 0,42-21 16,-41 21-16,20 0 15,0-21-15,1 21 0,-1 0 0,0-21 16,22 21-16,-22-21 0,22 21 15,41-21 1,44 21-16,-107-22 0,0 22 16,-21 0-16,22 0 15,-22-21-15,0 21 0,0-21 0,0 21 16,1 0-16,-1 0 0,-21-21 16,21 21-16,21 0 15,-42-21-15,21 21 47,-21 21-47,0 0 16,0 0-16,0 0 15,0 1-15,0-1 0,0 0 0,0 21 16,0-21-16,0 1 0,0 20 16,0-21-16,0 21 0,0 1 15,0-22-15,0 21 0,-21 64 16,21-64-16,0 22 15,0-1-15,0 1 0,0-1 0,0 1 16,0 63-16,0-21 16,0-43-16,0 22 0,0-22 15,0 1-15,0-1 0,0 22 16,0-21-16,-21 63 16,21 84-16,0-126 15,0 0-15,0-1 0,0-20 16,0 105-16,0-84 0,0-22 15,0 22-15,0 0 16,-21-1-16,21 1 0,0 0 16,0-1-16,0 1 0,-21 84 15,21-84-15,0 0 0,0-1 16,-21 1-16,21 0 0,-22-1 0,22 1 16,0 0-16,0-1 0,-21-20 15,21 20-15,-21 1 0,21 0 16,0-1-16,0 1 0,0 0 0,-21-1 15,21 1-15,0 0 0,0-1 16,0 86-16,0-86 16,0 86-16,0-86 15,0-20-15,0 21 0,0-22 0,21 22 16,0-1-16,0-20 0,-21 21 16,22-1-16,-1-20 0,0 84 15,-21-63-15,21-22 0,0 1 16,-21-1-16,21 1 0,-21-1 0,0 1 15,22 20-15,-1-20 0,-21-1 16,0 1-16,21 63 16,-21-64-16,21 1 0,-21-22 15,21 22-15,-21-1 0,0-21 0,21 85 16,1 0 0,-1-84-16,-21 20 0,0 1 0,21-22 15,0 22-15,-21-22 0,21 106 16,0-63-1,1-22-15,-22-20 0,21 20 16,0-21-16,-21 22 0,21-1 16,0-20-16,-21-1 0,21 22 0,1-22 15,-1 43 1,0-43-16,0 43 0,0-43 16,-21 21-16,21-20 0,1-1 0,-22 0 15,21 22-15,0-22 16,-21 22-16,21-22 0,0 22 0,-21-22 15,21 0-15,-21 64 16,22-64-16,-1 22 0,-21-22 16,21 22-16,-21-1 0,0 1 0,21 63 15,0-64-15,-21 1 16,0-1-16,0-20 0,0 20 0,0 1 16,0-22-16,0 21 0,0 128 15,0-64 1,0-64-16,0 1 0,0-22 15,0 22-15,0-1 0,0-20 16,-42 147 0,21-63-16,0-63 15,21-1-15,-22 1 0,22-1 16,0-21-16,-21 22 0,21-1 0,-21-20 16,21 20-16,-21 1 0,21-22 15,0 22-15,0 105 16,-42-21-1,42-42 1,0-64-16,-22 1 0,22-1 0,-21 0 16,21 1-16,-21-1 0,21 85 15,-21-85-15,21 1 16,0-22-16,-21 21 0,21 0 16,0 1-16,0-22 0,0 21 0,0-21 15,0 22-15,0-22 0,-21 0 16,21 0-16,0 0 0,0 1 15,-22-1-15,22 0 0,0 0 16,0 0-16,0 0 16,-21-21-16,21 22 15,-21-22-15,21 21 16,-21-21 109,0 0-125,0 0 16,-1 0-16,1 0 15,0 0-15,-42 0 16,41 0-16,1 0 15,-21 0-15,0 0 0,-1 0 0,-41 0 16,41 0 0,1 0-16,-22 0 0,43-21 0,-21 21 15</inkml:trace>
  <inkml:trace contextRef="#ctx0" brushRef="#br0" timeOffset="-74405.38">18500 9504 0,'0'0'0,"-22"0"15,1 0 16,0 0-15,0 0-16,0 0 16,0 0-16,-1 0 15,1 0-15,0 0 0,0-21 0,0 21 16,-22 0-16,22 0 0,0 0 16,-21 0-16,21 0 0,-1 0 15,1 0-15,0 0 16,0 0-1,42 0 32,0 0-47,0 0 16,22 0-16,-1 0 0,0 0 0,22 0 16,-22 0-16,43 0 0,-22 0 0,1 0 15,21 0-15,105 21 16,-126-21-16,-1 0 0,-21 0 15,1 0-15,-1 0 0,0 21 16,-20-21-16,20 0 0,-21 0 16,21 0-16,-20 0 0,-1 0 15,0 0 1,-42 0 46,0-21-46,-1 21-16,1 0 16,0-21-16,0 21 15</inkml:trace>
  <inkml:trace contextRef="#ctx0" brushRef="#br0" timeOffset="-73832.71">19071 9208 0,'-21'0'16,"42"0"-16,-63 0 15,42 21 16,21 0-15,0-21-16,0 21 0,-21 0 16,21-21-16,1 21 0,-1 1 15,-21-1-15,21-21 0,21 42 16,1-42-16,-22 21 0,0 0 0,0-21 16,0 22-16,0-22 0,43 21 15,-43 0-15,0-21 16,0 0-16,1 21 0,-22 0 47,-22-21-32,1 0-15,0 21 0,0-21 16,-21 0-16,20 22 0,1-1 0,-21-21 16,21 21-16,-22 0 0,22-21 15,-85 64-15,64-43 16,21-21-16,0 21 0,-22 0 0,22 0 15,0 0-15,0 1 16,21-1-16,-21 0 0,21 0 16,0 0-16,0 0 15,-21-21-15,42-21 47,0 21-47,0-21 0,21 0 16,-20 0-16,41 0 0,-21-22 0</inkml:trace>
  <inkml:trace contextRef="#ctx0" brushRef="#br0" timeOffset="-68957.12">18034 10795 0,'-21'0'31,"0"0"-15,-1 0-1,1 0 1,0 0-16,0 0 0,-21 0 15,20 0-15,-41 0 16,42 0-16,-22 0 0,1 0 16,0 0-16,21 0 0,-22 0 0,1 0 15,-22 0 1,22 0-16,0 0 0,21 0 0,-22 0 16,22 0-1,42 0 16,0 0-31,22 0 16,-1 0-16,0 0 0,1 0 0,-1 0 16,0 0-16,22 0 0,-1 0 0,-20 0 15,20 0-15,1 0 0,-1 0 16,1 0-16,169 0 16,-149 0-16,-20 0 0,20 0 15,-20 0-15,-22 0 0,106 0 16,-126 0-1,-22-21-15,-22 0 47,1 21-31,0 0 0,21-21-1,0-1 1,-21 22-16,21-21 15</inkml:trace>
  <inkml:trace contextRef="#ctx0" brushRef="#br0" timeOffset="-68413.44">18309 10351 0,'0'0'0,"-21"0"0,0 0 0,0 0 16,-1 0-16,22 21 31,0 0-15,0 0-16,0 0 16,22 0-16,-1 1 0,0-1 15,21 0-15,-21 0 16,22 0-16,20 0 0,-42 1 0,22-22 15,-1 21-15,0-21 0,1 21 16,-22-21-16,85 0 16,-64 0-1,-21 0-15,-21 21 16,0 0 15,-21-21-31,21 21 0,-21-21 16,0 22-16,0-22 0,-1 21 0,-41 0 15,42 0-15,-85 43 16,64-43 0,-1 0-16,1 0 0,0 0 0,-1 0 15,-41 43 1,-1-1-16,64-41 16,0-1-16,21 0 0,0 0 15,-22 0-15,22 0 16,0-42 31,22 0-47,-22 0 15</inkml:trace>
  <inkml:trace contextRef="#ctx0" brushRef="#br1" timeOffset="-57016.24">22564 10478 0,'0'0'0,"-22"0"16,1 0-16,21 21 0,0-42 78,21-1-47,1 1-31,-1 0 0,0 21 16,0-21-16,0 0 0,0 0 16,1-1-16,-1 1 0,21 0 15,22-21-15,-43 42 16,0-21-16,0-22 16,0 22-16,0 21 0,1-21 15,-1 0-15,0 0 0,0-1 0,21-41 16,-20 42-1,-1 0-15,0-1 0,-21 1 16,21 0-16,0 0 0,-21 0 16,0 0-16,21-1 0,1 22 0,-22-21 15,0 0-15,21 0 0,0 0 0,0 0 16,43-64 0,41-21-16,-83 85 15,20 0-15,-21-22 0,21 22 16,1 0-16,-22-21 0,21 21 0,1-22 15,-1 22-15,0-21 0,-21 21 0,22-22 16,-1 1-16,22-22 16,-22 22-16,21-43 15,-20 43-15,-1 0 0,-21-1 0,22 1 16,-22 0-16,63-43 16,-62 43-16,20-1 0,0 1 0,43-43 15,-43 43-15,43-64 16,-43 64-16,1 0 0,62-64 15,-62 42-15,-1 22 0,0 0 16,1-22-16,-1 22 0,127-149 31,-126 149-31,-1-22 0,0 22 0,1-21 16,-1 20-16,0-20 0,1 20 16,-1-20-16,0 21 0,1-1 0,20 1 15,-20 0-15,84-85 16,21 0-1,-85 42-15,-20 43 16,-1-1-16,0 1 0,1 0 0,-22-1 16,21 1-16,0 0 0,22-22 15,21-42 1,-43 64-16,-21 0 0,21 20 0,-20-20 16,20 21-16,64-106 15,-64 63 1,43-20-1,-64 63-15,0-1 0,-21 1 0,21 0 16,0-21 0,-21 21-1,0-1 1,-21 22 15,0 0-31,0 0 16,0 0-16,0 0 15,-1 22-15,1-22 0,-21 21 16,-22 0-16,43 0 0,-21-21 16,-22 42-1,43-42-15,0 22 0,0-22 0,0 0 16,0 21-16,21-42 47,42-1-32,-21 22-15,0-21 0,0 21 16,1-21-16,20 0 0,-21 21 0,0-21 16,22 0-16,-22 21 0,21-22 15,-21 1-15,22 21 0,-22-21 0,0 0 16,21 21-16,-21-21 0,1 21 16,-22-21-1,0 42 32,0 0-47,0 0 0,0 0 16,0 0-16,0 1 0,21 62 15,0 1 1,-21-64-16,0 21 0,0 1 0,21-1 16,-21-21-16,0 22 0,0 20 15,0-42-15,21 43 16,0-43-16,-21 0 15,22 0-15,-22-42 63,0 0-63,0 0 0</inkml:trace>
  <inkml:trace contextRef="#ctx0" brushRef="#br1" timeOffset="-52967.7">29337 3006 0,'0'0'0,"0"-21"31,-21 21 0,0 0-31,-1-22 0,1 22 16,0 0-16,0 0 15,0 0-15,0 0 0,-1 0 16,1 0-16,-42 0 16,-22 0-16,64 0 15,0 0-15,-22 0 0,22 0 0,0 0 16,-42 0-1,41 22-15,-20-1 0,21-21 16,-21 21-16,-1 0 0,22-21 16,0 21-16,0 0 0,0-21 15,-1 22-15,1-22 0,0 21 0,0 0 16,-43 21 0,43-21-16,0 1 0,0-1 15,0 0-15,0 0 0,-22 21 16,22-20-16,0-1 0,-64 42 15,1 22 1,62-64-16,1 0 16,0 0-16,0 1 0,0-1 15,0 0-15,-1 0 0,1 0 16,-21 43-16,0-22 16,42-21-1,-22 0-15,1 1 0,21-1 0,0 0 16,-21 0-16,0 0 15,21 0-15,-21 43 0,21-43 0,-21 0 16,-1 43-16,22-43 16,-21 0-16,21 0 0,0 22 15,-21 20-15,0-42 16,21 0-16,-21 1 0,21-1 16,0 0-16,0 0 0,0 0 0,0 0 15,-21 1-15,21-1 0,0 0 16,-22 0-16,22 0 0,0 22 15,0-22-15,0 0 0,0 21 16,0-21-16,0 1 0,-21-1 16,21 21-16,0-21 0,0 22 15,0-1-15,0-21 0,0 0 16,0 43 0,0-43-16,0 42 0,0-41 15,-21 20-15,21-21 0,0 21 0,0-20 16,0-1-16,0 0 0,0 0 15,0 21-15,0-20 0,0-1 16,0 0-16,0 21 0,0-21 16,0 1-16,0 41 0,0-21 15,0-20-15,0 62 16,0-63-16,0 22 0,0-22 0,0 21 16,0-21-16,21 22 0,-21 20 15,21-42-15,-21 22 16,0-22-16,22 0 0,-22 0 0,21 0 15,0 1-15,-21-1 0,21 0 0,-21 0 0,21 21 16,22 1 0,-22-22-16,-21 0 15,21 0-15,0 0 0,0 1 0,0-22 16,22 42-16,-22-42 16,42 42-16,-20-42 0,-22 21 15,21-21-15,1 22 0,-1-22 16,0 21-16,-21-21 0,22 21 0,-1-21 15,-21 21-15,22 0 0,-22-21 16,0 21-16,0-21 0,0 22 16,-21-1-16,43 0 0,-22 0 15,0 0-15,0-21 16,43 43 0,-43-22-16,0-21 0,0 21 0,0-21 15,0 21-15,1-21 0,-1 21 16,42-21-16,-20 43 15,-22-43-15,21 0 0,-21 21 0,22-21 16,-22 0-16,0 0 0,21 21 16,22-21-16,20 0 15,-62 0-15,20 0 0,0 21 0,22-21 16,-22 0-16,-21 0 16,22 0-16,41 0 0,22 0 15,-64 0 1,-20 0-16,20 0 0,-21 0 15,21 0-15,22 0 16,-22 0-16,-21 0 0,43 0 0,-22 0 16,-21 0-16,22 0 15,-1 0-15,0 0 0,1 0 0,20 0 16,-20 0-16,-1 0 16,-21 0-16,21-21 0,-20 21 0,62 0 15,-63-21-15,1 21 0,41 0 16,22-21-1,-64 21-15,0-22 0,43 1 16,-43 21-16,0 0 0,21-21 16,-21 21-16,1 0 0,41-42 15,-42 42-15,22 0 0,-22-21 16,0 21-16,0-22 0,43 22 16,-43-21-16,21 21 0,-21-21 15,0 0-15,22 21 0,-22-21 16,42 0-16,-41 21 0,-1-22 15,21 22-15,-21-21 0,0 0 16,1 21-16,41-42 16,1-1-16,-43 43 0,0-21 15,0 0-15,0 0 16,0 21-16,1-21 0,20-22 16,21 1-1,-41 21-15,-1 0 0,0 0 0,0-1 16,0 1-16,-21 0 0,64-21 15,-43-1 1,0 22-16,0 0 0,22 0 16,-22 0-16,0 0 0,0-1 0,0 1 15,22-21-15,-1 0 16,-21 20-16,0 1 0,-21 0 16,21-21-16,1 21 0,-1-1 15,21-62-15,-21 20 16,0 43-1,1 0-15,-1 0 0,-21 0 0,21-22 16,0 22-16,-21 0 0,0 0 16,21 0-16,-21-1 0,21 1 15,-21 0-15,22-21 0,-22 21 0,0-1 16,21-20-16,0-43 16,-21 43-16,21-21 15,0 41-15,-21-41 16,0 42-16,0-22 0,0 22 15,21 0-15,-21-21 0,0 21 0,0-43 16,0 43-16,0-21 16,0 20-16,0-20 15,0 21-15,0 0 0,0 0 16,0-22-16,0 1 16,-21 21-16,21 0 15,0-1-15,0 1 0,0 0 16,0 0-16,-21 0 0,0-22 15,21 1-15,0 21 0,0 0 16,-21-22-16,0 22 0,-1 0 16,22-21-16,-21-22 15,-21 22 1,42 21-16,0 0 0,-21-22 16,21 22-16,-21 0 0,21 0 15,-22 0-15,22-1 0,-21 1 16,0-21-16,0-22 15,21 43-15,-21 0 0,0-21 16,-1 21-16,1-1 0,0-20 16,0 21-16,0-43 15,0 43-15,-1 0 16,22 0-16,-21 0 0,0 0 0,0-1 16,0 1-16,0 0 15,-22 0-15,1 0 16,-22-22-16,43 43 0,0 0 15,-21-21-15,21 0 16,-1 21-16,1 0 0,0-21 0,0 21 16,0 0-16,0-21 0,-1 21 15,1 0-15,0-21 16,0 21-16,0 0 0,-22-43 16,22 43-16,-21 0 0,21 0 0,-43-21 15,22 21 1,21-21-16,-22 21 0,22 0 0,0 0 15,-21 0-15,21 0 0,-1-21 16,-41 21-16,-1 0 16,43 0-16,-21 0 0,0 0 15,20-21-15,-20 21 0,0 0 16,-1 0-16,1 0 0,21 0 16,-21 0-16,-22-22 0,1 22 15,41 0 1,1 0-16,-21 0 0,21 0 15,0 0-15,-1 0 0,1-21 16,0 21-16,0 0 0,0 0 16,0 0-16,-1 0 0,1 0 15,0 0-15,0 0 0,0 0 16,-22 0-16,22 0 0,-21 0 16,21 0-16,-22 0 15,22 0-15,0 0 0,0 0 0,0 0 16,-22 0-16,22 0 0,-63 0 15,41 0 1,1 0-16,21 0 0,0 0 16,-22 0-16,22 0 0,-42 0 15,41 0-15,1 0 16,0 0-16,0 0 16,0 0-16,0 0 15,-1 0-15,1 0 16,21 21-16,-21-21 0,0 0 15,0 0-15,0 22 16,-1-22 0,1 0-16,0 0 0,0 21 15,0-21-15,0 0 16,-1 0-16,1 21 0,0-21 16,0 0-1,0 0-15,0 0 0,21 21 16,-22-21-16,1 0 0,0 0 15,0 21-15,0-21 16,0 0-16,-1 21 0,1-21 16,0 0-1,0 22-15,0-22 0,0 0 16,-1 0 0,1 21-16,0-21 15,0 0-15,21 21 0,-21-21 16,0 0-16,-1 21 0,1-21 15,0 0-15,0 21 16,0 0-16,0-21 16,-1 22-16,1-22 15,21 21-15,-21-21 16,0 21-16,21 0 16,-21-21-16,21 21 15,-21-21-15,21 21 0,-22-21 0,1 22 16,21-1-1,-21-21-15,0 21 16,21 0-16,-21-21 16,0 21-16,-1-21 15,22 21-15,-21 1 16,0-22 0,21 21-16,-21-21 15,21 21-15,-21-21 16,21 21-16,0 0 15,-21-21-15,21 21 16,-22-21-16,22 22 16,0-1-16,-21-21 15,21 21-15,-21-21 16,21 21-16,0 0 16,-21-21-1,0 21 1,21 1-1,-21-22 1,-1 0 0,22 21-16,-21-21 0,21 21 15,-21-21 1,0 0-16,0 21 0,0 0 16,-1-21-1,22 21-15,-21-21 16,-21 0-16</inkml:trace>
  <inkml:trace contextRef="#ctx0" brushRef="#br1" timeOffset="-50980.63">27665 6244 0,'21'0'16,"-21"21"15,0 1-31,0-1 32,21-21-17,-21 21-15,21-21 16,-21 21-1,21-21-15,1 0 16,-22 21-16,21-21 16,0 0-1,-21 21-15,21-21 16,0 0 0,0 0-1,-21 22-15,22-22 0,-22 21 16,21-21-16,0 0 0,-21 21 15,21-21-15,0 0 16,-21 21 0,21-21-16,1 21 15,-22 0 1,21-21 0,0 0-1,-21 22-15,21-22 16,0 21-16,0-21 15,1 0-15,-22 21 16,21-21 0,0 0-16,0 21 31,0 0-31,0-21 16,1 21-1,-22 1 16,21-22-31,-21 21 16,21-21-16,0 0 16,-21 21-1,21-21 1,-21 21-16,21-21 16,-21 21-1,22-21 1,-1 21-1,-21 1 1,21-22 0,0 0-1,-21 21-15,0 0 16,21-21 0,0 0-16,-21 21 0,22-21 15,-1 21 1,0-21-16,0 0 15,0 21-15,0-21 32,1 0-32,-1 0 0,0 0 15,0 22-15,0-22 16,0 0-16,1 0 0,-1 0 16,0 0-16,0 0 15,0 0-15,0 0 0</inkml:trace>
  <inkml:trace contextRef="#ctx0" brushRef="#br1" timeOffset="-27841.08">25252 10224 0,'-21'21'0,"21"0"16,-22-21-16,22 21 15,0 0-15,-21-21 16,21 21 15,0-42 16,0 0-31,0 0-16,21 0 15,1 21-15,-22-21 0,21-1 0,0 22 16,-21-21-16,21 0 0,0-21 16,0 42-16,1-43 15,-1 22-15,0 0 0,-21 0 16,42 0-16,-21 0 0,-21-1 15,22 1-15,-1 0 0,-21 0 16,21 0-16,21-43 16,1 22-16,-43 21 15,21 0-15,0-1 0,-21 1 0,21 0 16,0 0-16,0 0 0,-21 0 16,22-1-1,-22 1-15,21 0 0,21 0 16,-21 0-16,0 0 0,1-1 15,41-20 1,-42 21-16,0 0 0,1 0 16,-1-1-16,0 1 0,21 0 0,22-21 15,20-22 1,-62 43-16,-1-21 0,21-1 16,-21 1-16,22 21 15,-22 0-15,0-22 0,0 22 0,21-21 16,22-64-16,-1 43 15,-20 41 1,-22 1-16,21-21 0,-21 21 0,22-22 0,-1 22 16,64-63-1,-43 20-15,-41 22 16,20 21-16,-21-22 0,43-20 16,-22 20-16,43-62 15,-22-1 1,-21 85-16,-20-22 0,-1 22 0,0 0 15,0-21-15,0 20 0,64-62 16,-22 20 0,-20 1-16,-22 42 0,21-22 15,-21 1-15,22 21 0,-22-22 16,42-20-16,-41 42 0,20-43 16,0 43-16,1-42 15,-22 41-15,0 1 16,0 0-16,0 0 0,-21 0 15,21 0-15,1 21 16,-22-22-16,21 22 16,-21-21-1,0 0-15,21 21 16,0 0 0,-21-21-1,21 21 16,-21-21-15,-21 21 62,0 0-62,0 0-16,0 21 0,-1-21 15,1 0-15,0 0 0,0 21 16,0-21-16,-22 0 16,22 21-16,0-21 0,0 0 0,0 0 15,-22 21-15,22-21 16,-21 0-16,21 22 16,0-22-16,-1 0 0,1 0 15,42 0 48,1 0-48,-1 0-15,21 0 0,-21 0 16,0-22-16,22 22 0,20 0 16,-42-21-16,22 21 0,-1-21 15,-21 21-15,22 0 0,-22 0 0,63-21 16,-62 21-1,-1-21-15,0 21 16,0 0-16,-21-21 16,21 21-16,-21 21 62,0 0-46,0 0-16,0 0 15,0 0-15,0 1 0,0-1 16,0 0-16,-21 21 16,21-21-16,0 1 0,0 20 0,-21-21 15,21 21-15,-21-20 0,21 20 0,0 0 16,0 1-16,-21-1 16,21-21-16,0 0 0,-22 22 15,22-22 1,0 0-16</inkml:trace>
  <inkml:trace contextRef="#ctx0" brushRef="#br1" timeOffset="-15361.11">28469 3895 0,'0'0'0,"0"21"47,0 0-31,0 0-16,0 0 0,0 1 15,0-1-15,0 0 0,0 0 0,0 64 16,0-64-16,0 0 15,0 0-15,0 0 0,0 1 16,0 41 0,0-84 31,0 0-47,0 0 0,0-1 15,0 1-15,0 0 0</inkml:trace>
  <inkml:trace contextRef="#ctx0" brushRef="#br1" timeOffset="-14997.32">28575 3704 0,'-21'0'16,"0"0"-16,-1 21 15,1-21-15,21 22 0,0-1 16,21-21 31,1 0-32,-1 0-15,0 0 16,-21-21-16,21 21 0,-21-22 16,0 1-16,0 0 15,-21 21 1,0 0-16,0 0 15,-1 21-15,1 0 16,21 1-16,0-1 16,0 0-1,0 0-15,0 0 16,21-21-16,1 0 0,-1 0 16,0 21-16</inkml:trace>
  <inkml:trace contextRef="#ctx0" brushRef="#br1" timeOffset="-14497.61">28850 3874 0,'0'21'0,"0"0"31,0 0-31,0 0 0,0 0 16,0 1-16,0-1 15,0 0-15,0 0 0,0 21 0,0 1 16,0-1 0,0-21-16,0 0 0,0 1 15,-21-1-15,0-42 47,21-1-47,0 1 16,0 0-16,0 0 0,0 0 15,0 0-15,21-22 0,0 22 0,0-21 16,0 21-16,1-1 0,-1-20 16,0 21-16,21 0 0,-21 0 0,1 21 15,20-22-15,21 22 16,-20 0-16,-22 22 0,0-1 16,0 0-16,0 0 0,-21 0 15,0 22-15,0 41 16,0-20-16,0-43 15,0 21-15,0 1 16,-21-22-16,0 0 0,42-42 63,0 0-63,-21-1 0,22 1 0</inkml:trace>
  <inkml:trace contextRef="#ctx0" brushRef="#br1" timeOffset="-14249.75">29506 3704 0,'0'21'16,"0"1"0,0-1-16,0 21 0,0-21 15,0 0-15,0 85 16,0-63-16,0 20 15,-21-42-15,0 43 16,21-43-16,0 0 0,0 0 16,0 0-16,0 1 0,0-1 15,21-42 17,-21-1-32</inkml:trace>
  <inkml:trace contextRef="#ctx0" brushRef="#br1" timeOffset="-14064.85">29316 3979 0,'21'0'16,"0"0"0,0 0-16,0 0 0,1 0 0,20 0 15,-21 0-15,21 0 0,-20 0 16,41-21-16,-42 21 0,22 0 15,-22 0-15,21 0 16,-21-21-16</inkml:trace>
  <inkml:trace contextRef="#ctx0" brushRef="#br1" timeOffset="-13477.19">30205 3704 0,'0'0'0,"-21"-21"31,21 42 1,0 0-32,0 1 0,0-1 15,0 0-15,0 0 0,0 0 16,0 22-16,0-22 0,0 21 0,-22-21 15,22 43-15,0-22 16,0-21-16,-21 0 0,21 22 16,0-22-16,-21 0 0,21 0 15,0 0-15,0 1 16,-21-22 0,0 0-16,0-22 15,21 1 1,0 0-16,0 0 0,0 0 0,0 0 15,0-1-15,0 1 0,21 0 16,0 0-16,0 0 0,0 0 16,43-22-16,-43 43 0,0-21 15,21 21-15,-20 0 0,-1 0 16,42 0-16,-42 0 0,1 0 16,20 21-1,-42 0-15,0 43 0,0-43 16,0 0-16,0 0 0,0 1 15,-21-1-15,0 0 0,-22 0 16,-20 0 0,42 0-16,-1 1 0,-20-22 15,21 0-15,0 0 0,42-22 47,0 1-47,0 21 16</inkml:trace>
  <inkml:trace contextRef="#ctx0" brushRef="#br1" timeOffset="-13179.36">30776 4001 0,'-21'0'0,"0"-22"31,42 22-15,0 0-16,0 0 15,1 0-15,-1-21 0,0 21 16,0 0-16,0 0 16,0 0-16,1 0 15,-22 21 1,-22-21-1,1 22-15,0-22 16,0 21-16</inkml:trace>
  <inkml:trace contextRef="#ctx0" brushRef="#br1" timeOffset="-13020.45">30670 4128 0,'0'21'31,"22"-21"-16,-1 0-15,0 0 16,0 0-16,0 0 0,0 0 16,22 0-1,-22-21-15,0 21 0,0 0 16,0-22-16</inkml:trace>
  <inkml:trace contextRef="#ctx0" brushRef="#br1" timeOffset="-12437.33">31496 3979 0,'0'-21'0,"0"42"0,21-42 0,-21 0 0,0 0 15,0 0-15,0 0 16,0-1-16,0 1 0,0 0 15,0 0-15,0 0 16,0 0-16,-21 21 0,0 0 16,0 0-16,-1 0 0,1 0 0,-21 0 15,0 21-15,20-21 16,1 21-16,-63 21 16,62-21-16,1 1 0,21-1 0,-21-21 15,21 21-15,0 0 16,0 0-1,21-21-15,0 0 0,1 0 16,20 0-16,43 0 16,-64-21-16,0 21 15,0-21-15,0 21 0,0-21 16,1 21-16,-1-21 0,0 21 16,-21-22-16,21 22 15,-21 22 1,0-1-1,0 0-15,0 0 0,-21 0 16,21 22-16,0-22 0,0 0 16,-21 0-16,21 0 0,-21 64 15,21-43 1,0-21-16,-22-21 0,22 43 16,-21-22-1,42-42 16,1 0-15,-22-1-16</inkml:trace>
  <inkml:trace contextRef="#ctx0" brushRef="#br1" timeOffset="-11653.78">31792 3852 0,'0'22'16,"0"-1"0,-21-21-16,0 42 15,21-21-15,-21 0 0,21 43 16,-21-43-16,-1 21 16,22-20-16,-21-1 0,21 21 15,0-21 1,0 0-16,0 1 15,21-22-15,1 0 0,-1 0 16,0 0 0,0 0-16,-21-22 15,21 1-15,-21 0 0,0 0 16,0 0-16,0 0 0,0-1 16,0-20-16,0 21 0,0 0 15,-21 0-15,21-1 16,0 1-16,0 0 47,21 21-32,0 0-15,1 0 0,-22-21 16,21 21-16,0 0 0,0 0 0,0 0 16,0 0-16,22 0 15,-22 21 1,-21 0-16,0 0 15,0 1-15,0-1 16,0 0-16,-21 0 16,0 21-16,-1-20 0,1 20 15,21-21 1,0 0-16,0 0 16,0 1-1,21-22-15,1 0 0,-1 0 16,0 0-16,0 0 15,0 0-15,0 0 0,1-22 0,-1 1 16,0 0-16,0-42 16,-21 20-1,0 1-15,0 21 0,0-22 16,0 22-16,0 0 0,0 0 16,-42 21-16,-1 0 15,22 0-15,-21 0 16,21 0-1,21 21 1,-21-21-16,42 0 31,0 0-31,0 0 0</inkml:trace>
  <inkml:trace contextRef="#ctx0" brushRef="#br1" timeOffset="-11345.96">32470 3979 0,'0'0'0,"-22"0"0,22 22 15,0-1 17,0 0-1,0 0-15,0 0 15</inkml:trace>
  <inkml:trace contextRef="#ctx0" brushRef="#br1" timeOffset="-11047.13">32470 4276 0,'0'42'16,"0"-21"0,0 0-1,-22 1-15,22-1 16,0 0-16,-21-21 16,21 21-16,-21-21 0,0 21 15,0 0 1,0-21-16,-1 0 0,1 0 0,0 0 15,0 0-15,0 0 16,0 0-16</inkml:trace>
  <inkml:trace contextRef="#ctx0" brushRef="#br1" timeOffset="-9631.76">27749 5059 0,'0'-21'16,"22"21"-16,-22-21 31,0 42 0,0 0-15,0 0-16,0 21 0,0-20 15,0-1-15,0 21 0,0 0 16,-22 22-16,22-1 16,0-20-16,-21-1 0,21 0 15,-21-20-15,21 20 0,-21 0 0,21 43 16,-21-43-1,0-21-15,21 1 16,0-1-16,-22-21 31,22-21-31,0-1 16,0 1-16,0 0 0,0 0 16</inkml:trace>
  <inkml:trace contextRef="#ctx0" brushRef="#br1" timeOffset="-9312.95">27538 5186 0,'0'-21'0,"0"42"0,0-63 15,0 20-15,0 1 16,0 0-16,0 0 0,0 0 0,0 0 16,0-1-16,63 1 15,-42 21-15,1-21 0,41 21 16,-21 0-16,1 21 15,20 0-15,-20 1 0,-1 62 16,-42-41 0,0-22-16,0 0 0,0 0 0,-21 21 15,-64 22 1,22-43-16,41 0 16,-20-21-16,21 21 0,0-21 15,42 0 16,0 0-31,0 0 0,0-21 0,1 21 16,-1-21-16</inkml:trace>
  <inkml:trace contextRef="#ctx0" brushRef="#br1" timeOffset="-8881.25">28173 5059 0,'0'21'31,"0"0"-15,0 0-16,0 1 0,-21-1 16,21 0-16,0 0 0,0 0 0,-22 22 15,22-22-15,0 0 16,0 0-16,0 0 0,0 0 16,0 1-1,22-22-15,-1 0 0,0 0 16,0 0-16,0 0 0,22-22 15,-1 1 1,-21 0-16,0 0 0,0 0 16,-21 0-16,22-1 0,-22 1 0,0 0 15,0 0-15,0 0 16,0 0-16,-22 42 31,22 0-31,0 0 0,0 0 16,-21 0-16,21 43 15,0-43-15,0 0 0,0 0 16,0 1-16,0-1 16,21 0-16,1-21 15,-1 0-15,0 0 0,0 0 16,0-21 0,0 21-16</inkml:trace>
  <inkml:trace contextRef="#ctx0" brushRef="#br1" timeOffset="-8393.16">28702 4932 0,'0'-21'15,"0"42"-15,-21-21 16,21 21-16,0 0 16,0 0-16,-21 1 0,21 20 15,-22-21-15,22 21 0,0-20 0,0 62 16,0-20-1,0-43-15,0 0 16,0 0-16,0 0 0,0 1 16,0-1-1,0-42 17,0-1-32,0 1 15,0 0-15,22 0 0,-1 0 16,0 0-1,0-1-15,0 1 0,22 0 16,-22 21-16,0 0 0,0 0 0,0 0 16,0 0-16,1 0 0,-1 21 15,0-21-15,-21 43 16,0-22-16,0 0 16,-21-21-16,21 21 0,-21 0 0,-43 0 15,-21 1 1,64-22-16,0 0 0,-21 21 15,21-21-15,42 0 32,0-21-17,0 21-15,0-22 0,0 1 16,1 0-16</inkml:trace>
  <inkml:trace contextRef="#ctx0" brushRef="#br1" timeOffset="-7550.83">29252 4953 0,'0'0'0,"0"21"31,-21 0-15,21 1-16,-42 62 16,42-63-16,-21 43 15,21-22-15,0-21 0,-22 1 0,22 41 16,0-21-1,0-20-15,0-1 16,22-21-16,-1 21 0,0-21 16,0 0-16,0 0 15,22 0-15,-22-21 0,0 21 16,0-21-16,0-1 0,0 22 16,22-42-16,-43 21 0,21 0 15,0 0-15,-21-1 0,21 1 16,-21 0-16,0 0 15,0 42 1,0 0 0,0 0-16,0 1 0,0-1 15,0 0-15,0 42 16,0-41-16,0-1 16,0 0-16,21 0 15,1 0-15,-1-21 0,0 0 16,0 0-16,21 0 15,-20 0-15,-1-21 0,21 0 16,-21 0-16,0 0 16,1-1-16,-1 1 0,0 0 15,0 0-15,0-43 16,22 43-16,-43 0 16,0 0-16,21 21 0,0 0 0,-21 21 46,0-42 17,0 0-47,-21 21 30,0 0-46,21 21 0,-22 0 16,1 0-16,21 0 0,-21 1 0,21-1 16,0 21-1,0 0-15,0-20 16,0-1-16,21-21 16,0 0-16,-21 21 0,22-21 15,-1 0-15,0 0 16,0 0-16,0 0 0,0-21 0,1 0 15,-1-1-15,0 1 16,-21-21 0,21 0-16</inkml:trace>
  <inkml:trace contextRef="#ctx0" brushRef="#br1" timeOffset="-7367.87">29760 5017 0,'-21'0'15,"42"0"-15,-63 0 0,21 0 0,0 21 16,-1-21 0,22 21-1,22 0 1,-1-21-16,0 0 0,0 0 16,21 0-16,-20 0 0,20 0 15</inkml:trace>
  <inkml:trace contextRef="#ctx0" brushRef="#br1" timeOffset="-7083.98">30586 5017 0,'0'-22'31,"0"44"-31,0-1 15,0 0 1,0 0-16,0 21 0,0-20 0,21-1 16,-21 21-16,0-21 0,0 0 15,21 22-15,-21-22 0,21 0 16,-21 0-16,0 0 0,0 1 16,21-22-1,1 0 1,-1-22-16,-21 1 15</inkml:trace>
  <inkml:trace contextRef="#ctx0" brushRef="#br1" timeOffset="-6861.11">30924 5038 0,'0'0'0,"22"-21"0,-22-1 0,-22 44 47,1-1-47,0 0 15,0 0-15,21 0 0,-21 22 0,0-22 16,-1 0-16,22 0 0,-21 21 16,21-20-16,-21-1 0,21 0 15,-21 0 1,42-21 0,0 0-1,0 0-15</inkml:trace>
  <inkml:trace contextRef="#ctx0" brushRef="#br1" timeOffset="-6466.09">31136 5038 0,'0'0'0,"-21"0"32,0 0-32,0 21 15,21 0-15,-22 0 0,1 0 16,0 1-16,21-1 0,-21 0 0,0 42 15,21-41 1,0-1-16,0 0 0,21 0 16,0-21-16,0 0 15,0 21-15,22-21 0,-22 0 16,0 0-16,0 0 0,22 0 0,-22 0 16,0-21-16,0 21 0,0-21 15,0 0-15,-21 0 0,0-1 0,22 1 16,-22-42-1,0 42-15,0-43 16,-22 43-16,-20 0 16,21 21-16,0 0 0,-22 0 15,22 0-15,0 21 0,-64 42 16,85-41 0,0 20-1,22-42 1,-1 21-16,0-21 0</inkml:trace>
  <inkml:trace contextRef="#ctx0" brushRef="#br1" timeOffset="-6232.22">31496 5101 0,'0'21'31,"0"1"-31,0-1 15,-21 42 1,21-42-16,0 1 0,-21-1 16,21 0-16,0 0 0,-22 0 15,44-21 17,-1-21-17,-21 0-15</inkml:trace>
  <inkml:trace contextRef="#ctx0" brushRef="#br1" timeOffset="-6072.83">31517 4974 0,'0'0'0,"0"-21"0,0 0 0,0 42 47,0 0-31,0 0-1,0 1-15</inkml:trace>
  <inkml:trace contextRef="#ctx0" brushRef="#br1" timeOffset="-5537.12">31940 5101 0,'0'-21'0,"0"42"0,-21-42 0,21 0 16,-42-21-16,0 20 16,20 22-1,1 0-15,0 0 0,0 22 16,21-1-16,-21 0 0,0 0 16,21 0-16,-22 43 15,22-43-15,-21 21 0,21-21 16,0 22-16,0-22 15,0 0-15,21-21 16,-21 21-16,43-21 16,-22 0-16,21 0 15,1-21-15,-22 0 0,0 21 16,0-21-16,0 0 0,0-1 0,1-20 16,20-64-1,-21 43-15,0 20 0,0 1 16,1-21-16,-1 20 0,-21 1 0,21-22 15,-21 1 1,-21 84 15,21 0-31,-21 22 0,-1 41 16,22-41-16,-21 20 0,21-21 16,-21 64-16,21-63 0,0-1 15,0 0-15,42 22 16,22-1-1,-22-63-15,1 21 0,-22-21 16,21 22-16,0-22 0,43 0 16,-43-22-1,-20 1-15</inkml:trace>
  <inkml:trace contextRef="#ctx0" brushRef="#br1" timeOffset="-3809.09">29231 6244 0,'0'0'0,"21"-21"0,0 21 15,1-21-15,-22 0 16,0 0 0,0-1-16,0 1 15,0 0-15,0 0 0,-22 21 16,1 0-16,0 0 0,0 0 0,0 0 16,-22 0-16,22 0 0,0 0 15,-21 0-15,-43 42 16,22 1-1,41-22-15,-41 63 0,42-62 16,21-1-16,0 0 0,0 0 16,0 0-16,0 0 15,0 1-15,21-22 16,0 0-16,21 0 16,-20 0-16,-1-22 0,21 1 0,-21 0 15,43 0-15,-1-21 16,-42 20-16,1-20 0,20 0 15,-21 21-15,-21-1 0,21-41 16,-21 42-16,21 0 16,-21-1-16,0 44 31,0-1-31,0 0 16,0 0-16,-21 21 15,21 1-15,0-22 16,0 0-16,0 0 0,0 22 0,0-22 15,0 0-15,64 42 16,-22-41 0,-21-22-16,0 0 0,43 0 15,-43 0-15,21 0 0,85-43 16,-63-20 0,-43 42-16,0-1 15,0 1-15,-21 0 0,0 0 0,0-21 16,0-1-1,-21 22-15,0 21 16,0 0-16,0 0 0,0 0 16,-22 0-16,1 42 15,21-42-15,0 22 16,-1-1-16,22 0 0,0 0 0,0 0 16,0 22-1,0-1 1,22-42-16,-1 0 15,0 0-15,0 0 0,0 0 16,43-21 0,-43 0-16,0-1 0,0 1 15,0 0-15,1 0 0,-22 0 0,21 0 16,0-22-16,0 22 0,0-21 16,-21 21-16,21-22 0,1-63 15,-22 85-15,0 0 16,0 0-16,0 42 31,0 0-31,-22 0 16,1 1-16,21-1 0,-21 21 0,21-21 15,0 22-15,0-22 16,-21 42-16,21-20 0,0-22 16,0 0-16,0 64 0,21-64 15,0 0-15,0 0 16,1-21-16,-1 0 0,21 0 15,-21 0-15,85 0 16,63-21 0,-84 0-1,-64 0-15,22-1 0,-1 1 16,-42 0-16,0 0 0,0-21 16,0-1-1,0 22-15,-21 21 16,0 0-16,-1 0 15,1 0-15,0 0 0,0 0 0,0 0 16,-43 42-16,22 1 16,42-22-16,0 0 15,-21 0-15,21 0 0,0 1 16,0-1 0,21-21-16,0 0 15,0 0-15,0 0 0,1 0 16,-1 0-16,0 0 0,0-21 15,0 21-15,22-22 0,-22 1 16,21-21 0,-21 21-16,-21 0 0,21-43 15,1 22-15,-22 21 0,21-106 16,0 21 0,-21 85-16,0-1 15,0 1-15,0 0 0,0 0 0,0 0 16,0 42-1,0 0-15,0 0 0,0 43 16,0-22-16,0-21 0,-21 22 16,21-1-16,0 0 0,-21 1 15,21 62 1,0-83-16,0-1 0,0 0 16,0 21-16,0-21 0,0 1 15,0-1-15,0 0 16,21-21-1,0 0-15,0 0 0,0 0 16,0-21-16,1 0 0,-1 21 0</inkml:trace>
  <inkml:trace contextRef="#ctx0" brushRef="#br1" timeOffset="-3539.24">31157 5863 0,'-21'0'16,"42"0"-16,-63 0 0,21 21 0,0-21 0,-1 22 15,22-1-15,-21 0 0,-21 42 16,21-20-16,21-22 16,0 0-16,0 0 0,0 0 15,0 1-15,0 20 16,0-21-16,0 0 0,0 0 15,21 1-15,0-22 16,0 0-16,0 0 0,22 0 16,-1-22-1</inkml:trace>
  <inkml:trace contextRef="#ctx0" brushRef="#br1" timeOffset="-3249.13">31454 5800 0,'42'21'31,"-21"0"-31,-21 0 0,21 0 0,-21 1 16,0-1-16,0 0 0,0 21 15,21-21-15,-21 64 16,0-43-16,0-20 15,-21-1-15,0 0 0,21 0 16,-21-21-16,0 21 0,0-21 0,-1 21 16,1-21-16,0 0 15,21-21 17</inkml:trace>
  <inkml:trace contextRef="#ctx0" brushRef="#br1" timeOffset="-3009.27">31898 5906 0,'-21'0'0,"0"0"16,21 21 46,0 0-46,0 0 0</inkml:trace>
  <inkml:trace contextRef="#ctx0" brushRef="#br1" timeOffset="-2733.42">31877 6181 0,'0'0'0,"21"21"15,0 0 1,-21 0-16,21-21 0,-21 21 15,0 1-15,0-1 16,0 0-16,0 0 16,0 0-16,0 0 0,0 1 15,-21-1-15,-21 0 16,21 0-16,0-21 0,-1 21 16,1-21-16,-21 21 0,21-21 0</inkml:trace>
  <inkml:trace contextRef="#ctx0" brushRef="#br1" timeOffset="30722.19">27432 4932 0,'0'0'16,"21"-21"-1,0 0 1,-21-1-16,0 1 15,0 0-15,0 0 16,0 0-16,0 0 16,-63-22-1,42 1-15,-22 42 16,22-21-16,0 21 0,0-21 0,-22 21 16,22 0-16,0-22 0,-64 1 15,-20 0 1,83 21-16,-20 0 0,-21-21 15,20 21-15,22 0 0,-64-21 16,1 21 0,41 0-16,22 0 0,-21 0 15,21 0-15,-22 0 0,-105 0 32,106 0-32,0 0 0,-22 0 0,-21 0 15,22 0-15,21 0 0,-1 0 16,1 0-16,-22 0 15,22 0-15,0 0 0,-1 0 16,1 21-16,-64-21 16,64 21-16,21-21 0,-22 21 0,22-21 15,-21 21-15,-64 1 16,43-1-16,20 0 16,22-21-16,-21 21 0,-1-21 15,1 21-15,0 0 0,-1-21 0,1 22 16,0-1-16,-64 42 15,64-63-15,-85 64 16,105-43-16,-20 0 16,0 0-16,21 0 0,-22 1 0,-105 62 15,106-63 1,-1 1-16,1-1 16,0 0-16,-43 21 0,43-21 0,-43 22 15,64-22-15,-21 0 0,-64 43 16,21-22-1,64-21 1,0 0-16,-22 22 0,22-22 0,0 0 16,-42 64-1,-22-1-15,64-63 16,0 1-16,-1 20 0,1-21 16,0 0-16,-21 22 0,-22 20 15,-20 22 1,62-64-16,-20 0 0,21 0 15,0 0-15,-22 22 0,-41 20 16,63-42-16,-22 1 16,22 20-16,0-21 0,-64 64 15,43-43-15,21-21 16,0 0-16,-1 22 0,1-22 0,-63 64 16,62-64-1,-20 42-15,21-42 0,0 22 16,-22-1-16,22 0 0,-21 1 15,21-22-15,21 21 16,-21-21-16,-43 64 16,43-21-16,0-43 15,0 21-15,21-21 0,-22 22 0,22-22 16,-21 0-16,0 64 16,21-43-16,-21-21 15,21 0-15,-21 0 0,0 22 16,21-22-16,-22 0 0,22 43 15,0-43-15,-21-21 0,21 21 0,-21 0 16,0 0-16,21 43 16,-21-43-16,0 0 0,-1 21 15,22-20-15,0 20 0,-21-21 16,21 0-16,-21 0 0,21 1 16,-21 20-16,0 43 15,21-64-15,-21 0 16,21 0-16,-22 0 0,22 0 0,0 1 15,-21 62 1,0-41-16,0-22 16,21 0-16,0 0 0,0 0 15,0 0-15,-21 1 0,21-1 16,0 0-16,-21 0 0,21 21 16,0 1-1,0-22-15,0 21 16,-22-42-16,22 21 0,0 1 0,-21 20 15,21-21-15,0 0 0,0 0 16,-21 1-16,0-1 0,21 42 16,-21-20-1,21-22-15,-21-21 0,21 42 16,0-21-16,0 0 0,-22 1 16,22-1-16,0 0 0,-21 21 15,21-21 1,0 1-16,0-1 15,0 0-15,-21 0 0,21 0 16,-21 22 0,21-22-16,0 0 0,0 0 15,0 0-15,0 0 16,0 1-16,-21 20 16,21-21-16,0 0 15,-21 0-15,21 1 16,0-1-16,0 0 15,0 21 1,0-21 0,0 1-1,0-1 1,0 0 0,0 0-1,0 0 1,0 0-1,-22-21 1,22 22 0,-21-22-16,21 21 15,0 0 1,0 0 15,0 0 16,0 0-31,0-42 93,0 0-109,-21 0 16,0 21-16,21-21 0,-21 0 15,-22-22-15</inkml:trace>
  <inkml:trace contextRef="#ctx0" brushRef="#br1" timeOffset="47527.22">952 13801 0,'0'0'0,"-21"0"0,0 0 0,-21 0 16,21 0-16,-1 0 0,-20 0 0,21 0 15,-21 0-15,-22 0 16,1 0-1,41 0-15,1 0 0,0 0 16,42 0 15,22 0-15,-1 0-16,0 0 0,1 0 0,20 0 16,-21 0-16,22 0 0,-1 0 15,64 0-15,64 0 16,-128 0-16,43 0 15,-63 0-15,-1 0 16,0 0-16,-21 0 0,22 0 0,-22 0 31,0 0-31,-21-21 16,0-1-16,-21 1 16,0 21-16,0-21 15,-1 0-15,1 21 0,0-21 16</inkml:trace>
  <inkml:trace contextRef="#ctx0" brushRef="#br1" timeOffset="47970.97">1312 13420 0,'0'0'0,"-21"0"0,-21 0 16,21 0-1,-1 0 1,22 21-1,0 0-15,0 0 0,22-21 16,-1 21-16,42 22 16,43-1-1,-21-21-15,-43-21 0,0 0 16,1 0-16,-22 21 0,21-21 0,-21 0 16,43 0-1,-43 22 1,-21-1-16,0 0 15,-21 0-15,0 0 16,0-21-16,-64 43 16,64-22-16,-22 0 0,-62 42 15,62-41-15,-41 20 16,20-21-16,22 0 0,-1 0 16,-41 43-16,63-43 15,-1 0-15,1-21 0,0 21 16,0 1-16,0-1 15,21 0 1,0 0 0,-21 0-1</inkml:trace>
  <inkml:trace contextRef="#ctx0" brushRef="#br1" timeOffset="49013.37">825 14415 0,'-84'-22'15,"63"22"1,-64 0 0,21 0-16,43 0 15,-21 0-15,0 0 0,-1 0 0,1 22 16,-149-1-1,149-21 1,0 0-16,-22 0 0,22 21 16,42 0 15,42-21 0,43 0-31,0 0 0,20 21 16,107-21-16,-21 0 15,-86 0-15,-20 0 0,106 0 16,-107 0-16,-20 0 16,84 0-16,-85 0 15,-20 0-15,-1 0 0,-21 0 16,0 0-16,1 0 0,-1 0 16,-42-21-1,-22 21-15,22 0 0,-21 0 16,-1-21-16,-20 21 0,21 0 15,-22-21-15,22 21 0,-22-21 0,22 21 16,0-22-16,-64 1 16,85 0-16,-22 21 0,22 0 15,-21-21-15,21 21 0,-1-21 16,1 21-16,42 0 62,1 0-62,-1 21 16,0-21-16,42 21 16,1-21-16,-22 0 15,1 0-15,-22 21 0,21-21 0,0 0 16,1 0-16,41 0 16,-62 0-16,20 0 0,-21 0 0,0 0 15,0 0-15,-21 21 16,0 1-1,-21-1 1,0-21-16,0 21 0,0 0 0,-22 0 16,22 0-16,-21 1 0,-64 41 15,21 1 1,43-43-16,0 0 16,21 0-16,-22 0 0,22 0 0,-21-21 0,21 22 15,-1-22-15,22 21 0,-21 0 16,21 0-1,21-21 32,1 0-47,-1 0 16,0 0-16,0-21 0,0 21 0,22-21 16,-1 0-16,0-1 0,1 22 15</inkml:trace>
  <inkml:trace contextRef="#ctx0" brushRef="#br1" timeOffset="50978.83">20066 11726 0,'42'0'32,"-21"-21"-32,1 21 0,-1-21 15,0 0-15,0 0 0,0 0 16,-21-1-16,0 1 16,0 0-1,-21 21-15,0 0 16,-21 0-16,20 0 15,-20 0-15,21 0 0,0 0 16,0 0-16,-1 21 0,22 0 16,-21-21-16,21 22 15,0-1-15,0 0 0,0 0 16,21 0-16,1-21 16,-22 21-16,21 1 0,0-22 15,0 21-15,43 0 16,-43 0-16,21 0 15,-21 0-15,-21 1 16,0-1-16,0 0 0,0 0 16,-21-21-16,0 21 0,-21 0 15,-22-21 1,43 0-16,0 22 0,-22-22 16,22 0-16,0 0 0,0 0 15,21-22-15,-21 1 0,0 21 16,21-21-16,0 0 0,0 0 15,0 0-15,0-1 16,0 1-16,0 0 16,21 21-16,0 0 15,-21-21-15,21 21 0,0-21 16,0 21-16</inkml:trace>
  <inkml:trace contextRef="#ctx0" brushRef="#br1" timeOffset="51424.72">20553 11599 0,'0'0'16,"21"-21"-1,-42 21 1,0 21 0,21 1-16,-22-22 0,1 21 0,0 0 0,0 0 15,21 0-15,-21 0 0,-22 43 16,22-1-1,21-41-15,0 20 16,0-21-16,0 0 0,21-21 16,1 21-16,-1-21 0,0 0 15,0 22-15,64-22 16,-22 0-16,-42-22 16,22 22-16,-22-21 0,0 0 0,0 0 15,0 0-15,22-43 16,-43 43-16,0 0 15,0 0-15,0-43 16,0 43-16,-21 0 0,-22-21 16,-20 20-1,42 22-15,-1 0 0,1 0 0,0 0 16,0 22-16,0-1 16,21 0-16,0 0 15,0 0 1,21-21-16,0 0 0,0 0 15,0 0-15,1 0 0</inkml:trace>
  <inkml:trace contextRef="#ctx0" brushRef="#br1" timeOffset="51692.84">21061 11621 0,'21'-43'31,"-21"64"-16,0 1-15,0-1 16,0 0-16,0 0 0,0 21 16,-21 43-1,21-64-15,-21 0 16,21 1-16,0 20 0,-22-21 0,22 43 16,0-43-1,0 0-15,0 0 0,0-42 47,0 0-47</inkml:trace>
  <inkml:trace contextRef="#ctx0" brushRef="#br1" timeOffset="51974.96">21040 11705 0,'0'0'0,"0"-21"0,0 0 0,0 0 15,0 0 1,0-1-16,0 1 0,21 0 15,0 21 1,42 0 0,-41 0-16,-1 0 0,0 0 0,0 0 15,0 0-15,0 21 0,1 0 16,-1 1-16,-21-1 0,0 21 16,-21 0-1,-1-20-15,1-22 16,-21 21-16,21-21 0,0 0 0,-1 21 15,1-21-15,0 0 0,21 21 16,-21-21-16,42 0 31,0-21-31,0 21 0,1-21 16</inkml:trace>
  <inkml:trace contextRef="#ctx0" brushRef="#br1" timeOffset="52273.79">21865 11388 0,'0'0'16,"0"-21"-16,-21 21 15,0 0 1,0 0-16,21 21 0,-22-21 16,1 21-16,0 21 15,0-21-15,0 1 0,0 20 0,-43 64 16,43-85-16,0 64 15,0-64-15,-1 21 16,1 0-16,21-20 0,-21 20 0,21-21 16,0 64-16,0-43 15,0-21-15,21 0 16,22-21-16,-22 22 0,0-22 16,21 0-16,-21 0 15,22 0-15,84-43 16</inkml:trace>
  <inkml:trace contextRef="#ctx0" brushRef="#br1" timeOffset="52560.03">22373 11515 0,'0'0'0,"0"-21"0,-21 21 31,21 21-31,-21 0 15,0 0-15,21 0 0,-22 0 16,1 1-16,21-1 0,0 21 0,-21-21 16,0 43-1,0-1-15,0-20 16,21-22-16,0 0 0,-22 0 0,22 21 16,0-20-16,0-1 15,22 21-15,-1-42 16,-21 21-16,21-21 0,0 0 0,0 0 15,43-21 1</inkml:trace>
  <inkml:trace contextRef="#ctx0" brushRef="#br1" timeOffset="52770.91">22161 11790 0,'-21'0'0,"42"0"0,-63 0 0,21 0 0,42 0 47,0 0-47,0 0 0,1 0 16,-1 0-16,0 0 0,0 0 0,0 0 16,0 0-16,1 0 15,20 0-15,21 0 0</inkml:trace>
  <inkml:trace contextRef="#ctx0" brushRef="#br1" timeOffset="53122.75">22775 11748 0,'-42'42'16,"42"-21"-1,-21-21-15,21 21 16,21-21 0,0 0-16,0 0 15,0 0 1,1 0-16,-1 0 0,0 0 16,0-21-16,-21 0 15,0 0-15,0 0 16,-21 21-1,0 0-15,0 0 16,-1 0-16,1 0 0,0 0 16,0 0-16,0 21 15,21 0-15,21-21 32,0 0-32</inkml:trace>
  <inkml:trace contextRef="#ctx0" brushRef="#br1" timeOffset="53650.69">23220 11621 0,'0'0'0,"0"-22"0,0 1 16,0 0-16,0-21 0,0 21 16,0 42 15,0 0-31,0 0 0,0 0 15,0 0-15,-21 22 16,21-22-16,0 0 0,-43 64 16,22-22-1,0-42-15,21 1 16,0-1-16,0 0 16,0-42 15,0 0-16,0-1 1,0 1-16,21 0 16,0 0-16,0 21 0,1-21 0,-1 0 15,0 21-15,42-22 16,-41 22-16,20 0 16,0 0-16,-21 0 0,1 0 0,-1 0 15,0 22-15,-21-1 16,0 0-16,0 0 0,0 0 15,-21-21-15,0 21 0,-43 1 16,1 20 0,20-21-16,22-21 0,0 21 15,0-21-15,0 0 0,-1 0 16,22 21-16,-21-21 0,21-21 31,0 0-15</inkml:trace>
  <inkml:trace contextRef="#ctx0" brushRef="#br1" timeOffset="54054.47">23749 11388 0,'0'0'0,"0"-21"15,0-1 1,21 22 0,0 0-1,0 0-15,22 0 0,-22 0 0,64 64 16,-43-22 0,-21-21-16,0 43 15,-21-43-15,0 0 0,0 22 0,0-1 16,0 0-16,-21-21 0,-21 1 15,21-1-15,-1 0 0,-20 0 16,0 0-16,21-21 0,-22 21 16,1 1-16,-22-1 15,1 0-15,42-21 16,-22 21-16,65-42 62,-1 0-62,0 0 0,0 21 16</inkml:trace>
  <inkml:trace contextRef="#ctx0" brushRef="#br1" timeOffset="54290.37">24320 11642 0,'0'21'110</inkml:trace>
  <inkml:trace contextRef="#ctx0" brushRef="#br1" timeOffset="54514.24">24257 12002 0,'-21'0'16,"42"0"-16,-42 21 0,21 0 15,-21-21 1,21 21-16,0 0 16,-22 0-1,22 1 1,-21-22-16</inkml:trace>
  <inkml:trace contextRef="#ctx0" brushRef="#br1" timeOffset="56018.95">28575 4487 0,'-21'0'0,"0"0"16,-64 0-1,64 0 1,0 0-16,-1 0 0,1 0 16,0 0-16,0 0 15,21-21 32,21 21-31,0 0-16,22 0 0,-22 0 0,21 0 15,0 0-15,22 0 0,-1 0 16,1 0-16,211 0 16,-169 0-16,21 0 15,-21 0-15,148 0 0,-127 0 16,0 0-16,0 0 0,21 0 0,-21 0 15,-21 0-15,21 21 0,84-21 16,-105 0-16,0 0 16,0 0-16,190 0 15,-190 0-15,-21 0 0,-1 0 16,-20 0-16,-1 0 0,1 0 0,-22 0 16,1-21-16,-1 21 0,0 0 15,-21 0-15,1 0 0,-1-21 16,-42 21 93,21-21-109</inkml:trace>
  <inkml:trace contextRef="#ctx0" brushRef="#br1" timeOffset="59473.73">16319 5969 0,'0'0'0,"43"0"0,-22 0 0,42-42 15,-41 21 1,-1-1-16,-21 1 16,0 0-16,0 0 15,0 0-15,0 0 0,0-1 16,-43 1-16,22 0 0,0 0 16,-21 21-16,21 0 0,-22-21 15,22 21-15,-85 0 16,-21 42-1,43 43 1,41-64-16,22 0 0,0 21 16,21-20-16,-21-1 0,21 21 15,21-21 1,0-21 0,0 0-16,0 0 0,22 0 15,-22 0-15,0 0 0,0 0 0,43-21 31,-64 0-31,0 0 0,0 0 16,0-1-16,0 1 16,-21 0-16,-1 21 15,1 0-15</inkml:trace>
  <inkml:trace contextRef="#ctx0" brushRef="#br1" timeOffset="60275.49">14563 5779 0,'-22'0'0,"1"0"0,0 0 15,0 0-15,0 0 16,0 0-16,-1 0 16,44 0-1,-1 0 1,0 0-16,0 0 0,21 0 0,1 0 15,-1 0-15,85 0 16,-85 0-16,22 0 0,-22 0 16,22 0-16,-22 0 0,22 0 15,-22 0-15,43 0 16,-22-22-16,-42 22 16,-21-21-16,-21 21 15,0-21-15,-21 21 16,-1 0-16,22-21 15,-21 21-15,-1 0 0,-20-21 0,21 21 16,20 0-16,1 0 0,0-21 16,0 21-1,63 0 1,-21 0 0,1 0-16,20 0 0,64 0 15,-64 21-15,22 0 16,-22 0-16,-21 0 0,-21 0 15,0 22-15,-21 20 16,-21-42-16,20 1 16,-41-1-16,21 0 0,-1 0 0,1 0 15,-43 22 1,43-43-16,-22 42 0,86-42 16,-1 0-1,21 0-15,64 0 16</inkml:trace>
  <inkml:trace contextRef="#ctx0" brushRef="#br1" timeOffset="60943.11">16341 5842 0,'0'0'15,"-22"0"-15,1-21 16,21 0 15,0 0-31,0-1 16,-21 1 0,21 0-1,-21 21-15,0 0 0,-22-21 16,1 21-1,21 0-15,0 0 0,-43 0 0,22 0 16,21 21-16,-22-21 0,22 21 16,-21 0-16,-43 43 15,64-43-15,0 0 0,0 0 16,21 1-16,0-1 16,0 0-16,21 0 15,0 0-15,0-21 0,22 0 16,20 0-16,-21 0 15,-20 0-15,20 0 0,0 0 0,1-21 16,41 0-16,-41 21 16,20-42-16,-42 20 0,22-20 15,-43 21-15,0 0 16,0 0-16,0-1 16,-22 22-1,1 0-15,21 22 16,-21-1-16,0 0 0,21 42 15,-21 43 1,21-85-16,-21 22 0,21-22 16,0 21-16,0 1 0,-43 41 15,22-41 1,21-22-16,0 0 0,0 0 0,0 0 16,0 0-16,0 1 15,21-22 1,0-22-16,1 1 0,-1 0 15,0 0-15,0 0 0,0 0 0,0-1 16,43-41-16</inkml:trace>
  <inkml:trace contextRef="#ctx0" brushRef="#br1" timeOffset="61646.93">16658 5863 0,'42'-63'16,"1"20"-16,-191 234 0,211-276 0,43-42 0,-85 106 0,-21 0 15,21 21-15,0 0 0,-21 21 31,0 0-31,0 22 0,0-22 16,-21 0-16,0 21 0,0 1 0,0-22 16,21 21-16,0-21 0,-43 64 15,43-43 1,0-21-16,0 1 0,0-1 16,0 0-16,22-21 15,-1 0-15,0 0 16,0 0-16,0 0 0,22 0 15,-43-21-15,21 21 0,-21-21 16,21-1-16,-21-20 16,0 21-16,0 0 0,-42-43 15,20 43 1,1 0-16,0-21 16,21-1-16,0 22 15,0 0-15,21 0 16,0 21-16,22 0 0,-22-21 0,21 21 0,1 0 15,-1 0-15,0 0 16,1 0-16,62 0 16,-83 21-16,-1 0 0,0 0 15,-21 0-15,0 0 0,-21 43 16,0-43-16,-22 21 16,22-20-16,0-1 0,0 0 15,0 0-15,-1 0 0,22 0 0,0 43 16,0-43-1,22-21 1,20 0-16,-21 0 0,21 0 0,43 0 16,-43 0-16,1 0 15,84-42 1,-21-22-16,-85 43 16,0 0-16,-21-43 0,0 22 15,0 0-15,0 21 0,0-22 16,-21 1-16,21 21 0,-21 0 0,-1-1 15,1 1-15,-21 21 0,21 0 16,0 0-16,-1 0 0,-20 0 0,21 0 16,-21 0-16,20 21 0,-41 1 15,-1 41 1,43-42-16,0 0 0,0 22 16,21-22-16,0 0 15,0 0-15,0 0 16</inkml:trace>
  <inkml:trace contextRef="#ctx0" brushRef="#br1" timeOffset="61818.84">17738 6414 0,'0'0'0,"0"21"0,0 0 16,0 0-1</inkml:trace>
  <inkml:trace contextRef="#ctx0" brushRef="#br1" timeOffset="63034.91">19770 12531 0,'0'0'0,"0"-21"0,21-1 0,-21 1 15,21 0-15,-21 0 16,0 0-16,0 0 0,0-1 0,0 1 15,0 0-15,0 0 16,0 42 15,0 0-31,0 22 16,-21-22-16,0 0 0,-1 21 16,22-21-16,-21 22 0,0 20 15,0-20-15,21-1 0,0 0 16,0-21-16,-21 22 0,21-1 0,0 0 15,0 1-15,0 20 16,21-42-16,-21 1 16,21-22-16,0 0 0,0 0 0,43 0 15,-22 0 1,-21 0-16,-21-22 16,22 1-16,-1 21 0,0-21 0,0 0 15,-21 0-15,21-22 16,0 22-16</inkml:trace>
  <inkml:trace contextRef="#ctx0" brushRef="#br1" timeOffset="63278.77">19494 12637 0,'-21'0'0,"42"0"0,-63 0 0,63 0 46,0 0-46,22 0 0,-1 0 0,-21 0 16,22 0-16,20 0 0,-21 0 16,1 0-16,-1 0 0,0 0 0,-20 0 15,20 0-15,-21 0 16,43 0-16,-43 0 16</inkml:trace>
  <inkml:trace contextRef="#ctx0" brushRef="#br1" timeOffset="63758.75">20426 12869 0,'0'22'32,"21"-22"15,0 0-47,0-22 0,0 1 15,-21 0-15,22 21 16,-22-21-16,0 0 15,-22 21 1,1 0-16,0 0 16,0 0-16,-21 0 15,20 0-15,1 0 0,0 21 16,0-21-16,21 21 16,21-21 15,-21-21 63,21 21-94,0 0 0,1 0 15</inkml:trace>
  <inkml:trace contextRef="#ctx0" brushRef="#br1" timeOffset="65377.07">21336 12891 0,'0'0'0,"21"0"31,-21-22-31,0 1 0,0 0 15,0 0-15,0 0 16,-21 21-16,21-21 16,-21-1-16,0 22 0,-1-21 15,1 21-15,0 0 16,0 0-16,0 0 0,0 21 16,-43 43-1,43-43-15,-43 64 16,43-64-16,0 0 0,0 0 15,0 0-15,21 64 16,0-64 0,0 0-16,21-21 15,0 0-15,0 0 16,0 0-16,1 0 0,-1 0 0,21-21 16,-21 21-16,43-42 15,-43 21-15,0 0 0,0-1 16,0-20-16,1 21 0,-1-21 15,0 20-15,0 1 0,-21-21 0,21-22 32,0 43-32,-21 42 15,0 1 1,-21-1-16,0 0 0,21 0 16,0 0-16,0 43 15,0-1 1,0-42-16,0 1 0,0 20 15,0-21-15,64 0 0,-43 0 16,21 1-16,0-22 0,43 21 16,-43-21-16,85 0 15,-63 0-15,-22 0 16,1 0-16,-1 0 0,85-43 16,-64-20-1,-63 42-15,0-43 16,0 43-16,0 0 0,0-21 15,0 20-15,0 1 0,0-21 16,-42 21-16,42 0 16,-42 21-16,21 0 0,-1 0 15,-20 0-15,21 21 16,0-21-16,-64 63 16,64-42-16,0 22 15,21-22-15,-43 42 0,43-41 16,0-1-16,0 21 0,0-21 15,0 0-15,43 1 16,20-1 0,-42-21-16,1 0 0,20 0 15,-21 0-15,0 0 0,0-21 16,1-1-16,-1 22 0,0-21 0,21-63 16,1 20-1,-43 43-15,21-21 0,0-85 16,0 84-16,0 22 15,-21-21-15,0 21 0,0-22 16,21 1 0,-21 63-1,0 0 1,-21 0-16,0 85 16,21-85-16,0 22 0,0 63 15,0-85-15,0 21 16,0 0-16,21 1 15,-21-22-15,21 0 0,64 21 16,-21-20 0,-43-22-16,21 0 0,0 0 15,1 0-15,-1 0 0,22 0 0,-22 0 16,0 0-16,1 0 0,-1-22 0,0 1 16,-21 21-16,22-21 0,-22 0 15,0 0-15,-21 0 0,0-1 0,0-62 31,0-1-31,-63 43 16,41 42-16,-20 0 16,21 0-16,0 0 0,-22 0 0,22 0 15,-85 42 1,64 0-16,21-20 16,0 20-16,0-21 0,21 0 15,0 0-15,0 1 0,0-1 0,0 0 16,63 21-1,-21-21 1,-20-21-16,20 0 0,0 0 16,1 0-16,-22 0 0,0-21 0,21 21 15,-21-21-15,1 0 0,20-21 16,-21-1-16,0-20 16,0 20-16,1 1 0,-1-21 15,0 20-15,-21-41 16,21 62-16,0-20 0,-21 21 15,21-21-15,-21 20 16,0 44 0,-21-1-16,0 0 15,21 0-15,-21 0 0,0 22 16,21-22-16,-21 106 16,21-21-1,0-85-15,0 42 0,0-20 16,0-22-16,0 0 0,0 0 15,21 0-15,21 0 16,0 1 0,-20-22-16,20 0 15,-21 0-15,0-22 16,0 22-16,1-21 0,20 0 0,-21 0 0,21 0 16</inkml:trace>
  <inkml:trace contextRef="#ctx0" brushRef="#br1" timeOffset="65687.9">23982 12531 0,'0'0'0,"0"-21"16,-21 21-16,-1 0 0,1 0 15,0 0-15,0 0 16,0 0-16,0 21 0,-22 0 15,22 0 1,0 21-16,0-20 0,-22 41 16,22-21-16,21-20 0,0 41 15,0-21-15,0 1 0,0 41 16,43 1 0,-22-85-16,0 21 15,0-21-15,21 0 16,-20 0-16,-1 0 0,0 0 15,21 0-15,1-63 16</inkml:trace>
  <inkml:trace contextRef="#ctx0" brushRef="#br1" timeOffset="65994.72">24363 12383 0,'0'21'0,"0"-42"0,0-1 0,21 22 16,0 0 0,-21 22-1,0-1-15,21 0 0,0 0 16,-21 0-16,64 64 16,-64-64-16,21 21 0,0-20 15,-21 20-15,0 0 0,0-21 16,0 22-16,0-1 0,0-21 0,-63 106 31,20-84-31,22-22 0,0 0 16,0 0-16,-21-21 0,20 21 0,-20-21 15,21 0-15,0 0 16,0 0 0</inkml:trace>
  <inkml:trace contextRef="#ctx0" brushRef="#br1" timeOffset="67286.62">30565 5546 0,'-22'0'16,"1"21"-1,42-21 32,1 0-47,-1 0 0,0 0 16,21 0-16,1 0 0,20 0 15,1 0-15,20 0 0,1 0 16,0 0-16,20 0 0,107 0 16,-106 0-16,106 0 15,-85 0-15,-43 0 0,107 0 16,-107-21-16,-20 21 15,63 0-15,-85 0 16,-21-21-16,-21-1 16,-21 22 31,0 0-32,0 0-15,0 0 16,-22 0-16,22 0 0</inkml:trace>
  <inkml:trace contextRef="#ctx0" brushRef="#br1" timeOffset="67678.4">30713 5694 0,'0'0'15,"0"21"-15,21-21 16,0 0-16,21 0 16,-20 0-16,41 0 0,-21 0 15,22 0-15,21 0 0,-1 0 0,1 0 16,21 21-16,-22-21 0,128 0 15,-21 21 1,-107-21-16,1 0 0,0 0 16,-1 0-16,-20 0 0,-22 0 0,0 0 15,1 0-15,20 0 16,-42 0-16,1 0 62,-44 22-62,1-22 16</inkml:trace>
  <inkml:trace contextRef="#ctx0" brushRef="#br1" timeOffset="69294.8">14965 6985 0,'-21'0'0,"-22"0"16,22 0-16,0 0 16,0 0-16,0-21 15,-1 21-15,1 0 0,0 0 0,0 0 16,-21 0-1,20 0 1,44 21 15,-1-21-31,0 0 0,21 0 0,1 0 16,-1 0-16,0 0 0,1 21 16,20-21-16,1 0 0,211 0 15,-127 0 1,-85 0-16,1 0 0,-22 0 15,1 0-15,-22 0 0,42 0 16,-63-21 15,-21 0-31,0 21 16,0-21-16,-64 0 16,64 21-16,0-22 0,-22 22 15,22 0-15,-21 0 0,21-21 0,0 21 16,-1 0-16,-20 0 15,21 0 1,42 0 0,0 0-16,22 0 0,-22 0 15,85 0 1,-64 0-16,0 0 0,-21 21 0,22-21 16,-22 0-16,0 22 0,0-22 15,0 42-15,1 0 16,-22-21-16,0 1 0,-43 20 15,22-21-15,-21 0 16,-43 43 0,43-22-16,-22 0 0,1-20 15,42-1-15,-22 0 16,43 0-16,-42 0 0,21-21 16,21 21-16,21-21 31,0 0-16,0-21-15,0 21 0</inkml:trace>
  <inkml:trace contextRef="#ctx0" brushRef="#br1" timeOffset="74250.62">16870 7049 0,'0'-22'32,"-21"22"-32,-1-21 15,1 21-15,21-21 16,-21 0-16,0 21 0,0 0 0,21-21 15,-21 21-15,-1 0 0,1 0 16,0 0-16,-21 0 0,-22 0 16,22 0-16,0 42 15,20-21-15,1 0 16,0-21-16,0 22 0,21 20 16,0-21-16,-21 0 0,21 0 0,-21 22 15,21-22-15,0 42 16,21-41-16,0-1 15,0-21-15,0 0 16,22 0-16,-22 0 0,0 0 0,21 0 16,-21-21-16,64-43 15,0 1 1,-64 41-16,0 1 0,0 0 16,-21 0-16,0 0 0,0 0 0,0-43 15,0 43 1,0 42-1,0 0 1,-21 0-16,21 1 0,0 41 16,0-21-1,0-20-15,0-1 0,0 0 0,21 0 16,0 0-16,-21 0 0,43 1 0,-22-22 16,21 21-1,1 0-15,20-21 0,-21 0 16,1 0-16,20-21 0,-20 0 0,-1-1 15,0 22-15,22-42 16,-1 0 0,-42-1-16,-21 22 0,0 0 0,0-21 15,0 21-15,0-1 0,0 1 16,-21 0-16,0 0 0,-42 21 16,20 0-16,1 0 15,0 0-15,-1 21 16,22-21-16,0 21 0,0 0 0,0 1 15,-1-1-15,22 0 0,0 0 0,-21 21 16,21 1 0,0-22-16,0 0 15,21-21-15,1 21 0,-1-21 0,0 0 16,21 0-16,-21 0 16,85 0-16,-63-21 15,20-21-15,-21 21 16,-20-1-16,20 1 0,-21-21 0,0 21 15,0 0-15,43-85 16,-64 63-16,0 22 0,0-21 16,0 0-16,0 20 0,0 1 0,0-21 15,0 21-15,0 0 0,-21 21 16,-22 0 0,22 0-16,0 21 0,21 0 0,-42 42 15,21-41-15,-1 20 0,1 21 16,21 43-1,0-63-15,0-22 0,21 42 16,1-20-16,-1-22 16,0 0-16,21 0 0,-21 0 0,22-21 15,20 21-15,-42-21 0,64 0 16,-64 0-16,22 0 16,-22 0-16,0-21 0,0 0 0,0 21 15,43-63 1,-43 20-16,-21 22 15,0 0-15,0-21 0,0 20 16,0 1-16,-21 0 16,-22 21-1,22 0-15,0 0 0,0 21 16,0 0-16,21 1 0,0-1 16,0 0-16,0 21 15,0-21-15,0 1 0,0 20 16,0-21-16,21-21 0,42 21 31,-41-21-31,-1 0 0,0 0 0,0-21 16,0 21-1,22-63-15,-1-1 16,-42 43-16,21-21 16,0 20-16,-21-20 0,0 21 15,43-127 1,-43 84-16,0 43 15,0 0-15,0 42 16,0 0-16,0 0 16,-22 1-16,22 20 0,0-21 15,-21 21-15,21-20 0,-21 20 16,21-21-16,0 21 0,0 22 16,0-43-16,0 0 0,0 43 15,0-43-15,21 0 16,43 0-16,-43-21 15,0 0-15,0 0 0,43 0 16,-43 0-16,0-21 0,0 21 16,0-21-16,1 0 0,-1 0 15,0-1-15,0 1 0,0 0 0,0 0 16,-21 0-16,22 21 0,-22-21 16,0 42-1,0 0 1,0 0-1,0 0-15,0 0 16,0 1-16,0-1 0,21 0 16,0-21-16,0 0 15,0 0-15,0 0 16,1 0-16,-1 0 0,21 0 16,-21 0-16,0 0 0,43-21 15,-43 0 1,0-1-16,-21 1 15,21 21-15,-21-21 0,22 21 16,-22-21-16,0 0 0,21 0 16,-21-1-16,0 1 0,0 0 15,0 0 1,-21 21 0,-22 0-16,22 0 0,0 21 15,0-21-15,0 21 0,-1-21 16,-20 21-16,0 1 15,42-1 1,0 0-16,21-21 16,0 21-16,0 0 0,0-21 15,1 21-15,-1-21 16,-21 22-16,21-1 16,0 21-16,-21-21 0,0 0 15,0 1-15,0-1 16,0 0-16,0 0 0,0 0 0,0 64 15,0-64 1,0 0-16,-21 0 0,-21 1 16,20-1-16,1-21 15,0 0-15,0 0 16,21-21 0</inkml:trace>
  <inkml:trace contextRef="#ctx0" brushRef="#br1" timeOffset="74446.51">18754 6879 0,'-22'0'0,"44"0"0,-65 0 16,22 0-1,21 21 16,21-21-15,0 0-16,1 0 0,-1 22 0,0-22 16</inkml:trace>
  <inkml:trace contextRef="#ctx0" brushRef="#br1" timeOffset="75834.83">19431 6943 0,'-21'21'0,"-43"21"16,64-21-1,-21-21-15,0 22 0,21-1 0,0 0 16,0 0-16,-21-21 0,21 64 16,0-43-1,0 0 1,21-42 15,-21 0-15,21 21-16,-21-22 0,21 1 0,0 21 15,-21-21-15,22 0 0,-1 0 16,-21 0-16,21-1 0,0 22 16,-21-21-16,0 42 31,0 1-16,0-1-15,0 0 0,0 0 16,0 0-16,0 0 0,0 1 16,21-1-1,0 0-15,1-21 0,-1 0 16,0 0-16,0 0 0,43 0 16,-1-42-1,-42 20 1,0 1-16,1 0 0,-1 21 0,21-63 15,-42 41-15,21 1 16,-42 21 15,0 0-31,0 21 16,21 1-16,-21-22 0,21 21 16,0 21-16,0-21 15,0 0-15,0 1 0,0-1 16,21-21-1,0 0-15,0 0 16,0 0-16,0 0 16,1 0-16,41-64 15,-42 22 1,0 21 0,-21 0-16,22-1 0,-22 44 46,-22-1-30,22 0-16,0 0 0,0 0 16,0 0-16,0 1 15,0-1-15,22-21 16,-1 21-16,0-21 16,0 0-16,0 0 0,0 0 0,1 0 15,20-21 1,-21 0-1,0-1-15,0 22 0,-21-21 0,0 0 16,0 0-16,22-21 16,-22 63 31,0 0-47,-22-21 0,22 21 15,-21 0-15,21 0 16,0-42 46,0 0-46,0 0-16,21 0 0,-21 0 16,22 21-16,-1 0 15,-21 21 16,0 0-31,0 0 16,0 0-16,0 0 0,0 1 16,0-1-16,21-21 15,0 0-15,0 0 0,0 21 16,1-21-16,20 0 16,0-42-1,-21 20 1,1 1-16,-22 0 0,42-42 15,-21 20 1,0 22-16,0 0 16,-21 0-16,0 42 31,0 0-31,0 0 16,0 0-16,0 1 0,-21-1 15,21 0-15,0 0 16,0 0-16,21-21 31,1 0-15,-1 0-16</inkml:trace>
  <inkml:trace contextRef="#ctx0" brushRef="#br1" timeOffset="77862.3">1037 16933 0,'0'-21'15,"0"0"-15,0 0 16,0 0 0,21 21-1,-21 21 48,0 0-48,-21-21 1,0 21 0,0-21-16,-22 0 15,22 21-15,0-21 0,0 0 16,0 0-16,-22 0 0,1 0 0,21 0 15,-21 0-15,-85 0 16,105-21-16,-20 21 16,21 0-16,0 0 0,0-21 0,-1 0 15,1 21 1,21-21-16,-21 21 0,21-21 31,21 21-15,0 0-16,22 0 0,-1 0 0,0 0 15,22 0-15,-22 0 0,43 0 16,-22 0-16,149 0 16,-43-22-1,-84 22-15,0-21 0,-1 0 0,1 21 16,-21 0-16,-1-21 0,1 21 0,-22 0 16,0-21-16,1 21 0,-22 0 15,-21-21 1,0-1-1,-21 22-15,-1 0 16,-20 0-16,-21-21 16,41 21-16,1 0 0,-21 0 15,21-21-15,-43 0 16,22 21-16,21 0 0,-22 0 16,-62-21-1,-1 0-15,85 21 16,-1 0-16,-20 0 15,21 0-15,0 0 16,0 0 0,42 21 15,0 0-31,0-21 16,0 0-16,22 21 0,-22-21 0,21 0 15,0 0-15,1 21 0,41-21 16,-41 0-16,41 21 15,-41-21-15,20 22 16,-20-22-16,-22 21 0,0 0 16,0 0-16,0 0 15,-21 0-15,0 1 16,-42 20-16,21-21 0,0 0 16,-64 22-1,43-22-15,-43 42 0,43-42 16,-22 1-16,-42 20 0,64-21 15,-85 43 1,42-1 0,64-63-16,0 0 0,21 21 15,-21-21-15,42 0 32,0 0-17,0 0-15,22-21 0,-22 21 16,21-21-16,0 0 0,1 21 0,-1-21 15,0-1-15,22 1 0,42-42 16,-64 42-16,22-1 0,-22-20 16,0 21-16,1 0 0,62-43 15,-83 43 1,-1 21-16,-42 0 78,21 21-47</inkml:trace>
  <inkml:trace contextRef="#ctx0" brushRef="#br1" timeOffset="80516.33">30967 13441 0,'0'0'0,"0"-21"15,-21 21 1,21-21-16,-22 21 0,1 0 0,0 0 15,0 0 1,0 0-16,21-22 0,-21 22 16,42 0 46,0 0-62,0 0 0,21 0 16,1 0-16,147 22 15,-126-22-15,-1 0 16,1 0-16,84 0 16,-85 0-16,1 0 0,-1 0 0,-20 0 15,-1 0-15,22 0 0,-43-22 0,42 22 16,-42 0 0,1 0-16,-1 0 0,-42 0 78,-1 0-63,1 0-15,0 0 16,0 0-16,0 0 0,0 0 16,-1 0-16,1 0 0,0 0 15,0 0-15</inkml:trace>
  <inkml:trace contextRef="#ctx0" brushRef="#br1" timeOffset="80890.11">30840 13483 0,'0'0'0,"-21"0"0,-1 21 16,1-21-16,21 22 31,21-22-31,1 0 0,-1 0 15,21 0-15,0 21 0,1 0 16,20-21-16,1 0 0,63 21 16,-64-21-16,22 21 0,63-21 15,-84 21-15,-1-21 0,22 0 16,-22 0-16,1 0 0,-1 0 16,1 0-16,42 0 15,-1 0-15,-83 0 0,20 0 16,-21 0-16,0 0 0,0 0 15,-42 0 32,0 0-47,0 0 0,0 0 16,0 0-16,-22 0 16,22 0-16,0 0 0,0 0 15,0 0-15,-22 0 0,22 0 0</inkml:trace>
  <inkml:trace contextRef="#ctx0" brushRef="#br1" timeOffset="81295">30946 13483 0,'63'21'15,"-21"-21"-15,1 22 16,-1-22-16,22 21 0,63-21 16,-43 0-16,-20 21 15,-1-21-15,1 0 0,63 0 16,-85 21-16,22-21 0,-22 0 15,43 0-15,-1 0 16,-63 0-16,1 0 16,-1 0-16,-42 0 78,-1 0-78,1 0 0,0 0 15</inkml:trace>
  <inkml:trace contextRef="#ctx0" brushRef="#br1" timeOffset="82842.45">17547 14139 0,'0'0'0,"-21"0"0,0 0 15,0 0-15,-22-21 16,22 21-16,-42-21 16,41 21-16,22-21 15,22 21 1,-1 0-16,21 0 0,64 0 15,-43 0-15,22 0 0,0 0 16,-1 0-16,1 0 0,42 0 0,212 0 16,-212 0-1,-21 0-15,-1 0 0,-20 0 16,84 0-16,-105 0 0,-1 0 16,-20 0-16,-1 0 0,0 0 0,-20 0 15,-22-21-15,0 0 16,-22 21-16,1 0 0,-21-22 15,21 22-15,-22-21 0,22 21 16,-21-21-16,0 21 0,-22-21 16,-21 0-16,64 21 0,-21 0 15,21-21-15,0 21 16,-1 0-16,1 0 0,0 0 0,42 0 31,0 0-31,1 0 16,-1 0-16,21 0 0,-21 0 0,22 0 15,-1 0-15,0 0 0,-21 0 16,106 21-16,-84 0 16,-22-21-16,0 21 15,-21 0-15,0 0 0,0 1 0,-63 41 32,-1-42-32,43 0 0,-21 1 15,-1-22-15,22 21 0,-21 0 16,-1 0-16,-62 0 15,41 22-15,22-43 16,21 21-16,-1-21 0,22 21 16</inkml:trace>
  <inkml:trace contextRef="#ctx0" brushRef="#br1" timeOffset="83766.38">20214 13801 0,'-21'-43'31,"0"22"-15,0 21-16,-1 0 15,44 0 17,-1 0-32,0 0 15,21 0-15,1 0 0,-1 0 0,0 0 16,106 0-1,-105 0-15,-1 0 0,43 0 16,-64 0-16,0 0 0,-21 21 31,-21-21-15,0 0-16,0 0 16,-1 0-16,-20 22 0,21-22 15,0 0-15,0 0 16,-1 0-16,1 0 15,0 0-15,0 0 16,21 21-16,-21-21 16,0 21-16,-1 0 15,22 0-15,0 0 0,-21 1 16,0-1-16,21 0 0,-21 64 16,0-64-16,0 0 15,21 21-15,-22 1 16,22-22-16,0 0 0,-21 42 15,21-41 1,0-1-16,21-21 16,1 0-1,-1 0-15,0 0 0,0 0 16,0 0-16,0-21 0,1 21 0,20-22 16,-21 22-16,0-21 15,0 21-15</inkml:trace>
  <inkml:trace contextRef="#ctx0" brushRef="#br1" timeOffset="84194.26">20680 14161 0,'84'-43'31,"1"-41"-15,-254 211-16,338-276 0,-169 128 15,0 0-15,0 0 0,0 0 0,-21 21 16,0 0 0,0 0-16,-22 0 15,22 21-15,-21 0 0,21 21 16,-1-20-16,22-1 0,-21 42 15,21-20 1,0-22-16,21 0 16,1-21-16,-1 21 0,0-21 15,0 0-15,0 0 0,22 0 0,-22 0 16,85 0 0,-43 0-16,-42-21 0,22 21 15,-1-21-15,-21 0 0,0-1 16,0 22-16,1-21 0,-1 21 15,0-21 1,-21 42 0,0 0-1,0 1-15,0-1 0,0 0 16,0 0 0,-21 0-16,21 0 0,0 1 15,0-1-15,0 0 0,0 0 16,0-42 15,21 21-31,-21-21 16</inkml:trace>
  <inkml:trace contextRef="#ctx0" brushRef="#br1" timeOffset="84422.13">21484 13928 0,'0'0'0,"0"-43"0,0 22 0,0 0 16,0 0-16,0 42 31,0 0-15,-21 22-16,21-22 0,0 21 15,0-21-15,0 22 0,-21-22 0,21 0 16,0 0-16,0 43 16,0-1-1,0-42-15</inkml:trace>
  <inkml:trace contextRef="#ctx0" brushRef="#br1" timeOffset="84590.03">21336 14055 0,'0'0'0,"-21"0"0,42 0 46,0 0-46,0 0 0,0 0 0,1 0 16,-1 0-16,21 0 0,-21 0 0,22 0 16,-1 0-16,0-21 0,22 21 15,-22 0-15</inkml:trace>
  <inkml:trace contextRef="#ctx0" brushRef="#br1" timeOffset="84992.81">22331 13843 0,'0'0'15,"0"-21"-15,0 0 16,-21 21-16,-1 0 16,1 0-16,0 21 0,21 0 15,-63 43 1,41-43-16,22 21 0,-21-21 0,-21 64 16,42-43-16,-21-21 15,21 1-15,0-1 0,0 21 16,0-21-16,0 0 0,0 1 15,0-1-15,21 0 0,0-21 16,64 0 0,-43 0-1,0-21-15,-42 0 16,22-1-16,-22 1 0,0-21 16,0 21-16,0 0 15,0-1-15,0 1 0,-22 21 16,1 0-16,-21 0 15,21 0-15,0 0 16,-1 0-16,1 0 0,-42 43 16,42-43-16,-1 21 15,1 0-15,21 0 16,0 21 0</inkml:trace>
  <inkml:trace contextRef="#ctx0" brushRef="#br1" timeOffset="85190.69">22627 14245 0,'-42'-63'16,"21"42"0,21-1-1,21 22 32,0 0-47,0 0 0,21 0 0</inkml:trace>
  <inkml:trace contextRef="#ctx0" brushRef="#br1" timeOffset="86550.76">23410 14012 0,'0'-21'0,"0"42"0,21-63 15,-21 21-15,0 0 16,0-22-16,-21 22 16,0 21-16,0 0 15,0 0-15,0 0 0,-64 43 16,43-22 0,20 0-16,1 0 0,21 21 15,0-20-15,0 20 16,21-21-16,1 0 15,-1 0-15,21 1 16,-21-1-16,-21 0 0,43 0 16,-22 0-1,-21 0-15,0 1 16,-43-22 0,22 0-16,0 0 0,0 0 0,-21 0 15,20 0-15,-62 0 16,-1 0-16,43 0 15,21 0-15,-1-22 0,1 22 16,21 22 0,0-1-1,0 0 1,21-21-16,1 21 0,-1-21 0,0 21 16,21-21-16,43 0 15,21 0 1,-64 0-16,-21 0 15,22 0-15,-22 0 0,0-21 0,42 0 16,-41 0-16,20 0 0,0-22 16,-42 22-16,43-42 15,-43 41 1,0 1-16,0 0 0,-22 21 31,22 21-31,-21-21 0,0 21 16,21 1-16,0-1 15,-21 0-15,21 0 0,0 0 0,0 0 16,0 22 0,0-22-1,21-21-15,0 0 0,0 0 16,1 0-16,20 0 16,-21 0-16,0 0 0,0 0 0,43-42 15,-43 42-15,-21-22 0,21 1 16,0 0-16,1 21 0,-22-42 15,21 21-15,-21-1 0,21 22 16,-21-21-16,-21 42 31,0 1-31,21-1 16,-22-21-16,22 21 0,0 0 16,0 0-16,0 22 15,0-22-15,43 0 16,-22 0-16,0-21 15,0 0-15,22 0 16,20 0-16,-42 0 0,22-21 16,-1 0-16,-21 0 15,0 21-15,0-64 0,1 43 16,-1 0-16,-21-64 16,21 22-1,0 41-15,-21 1 0,0 0 16,0 42 15,0 0-31,0 1 0,0-1 16,-21 0-16,21 21 0,-21-21 15,21 1-15,0-1 0,0 0 0,-21 21 16,21-21-16,-22 1 16,22-1-16,0 0 0,0 0 15,-21-21 1,0 0-1,21-21 1,0 0 0,0 0-16,0-1 0,0 1 15,21 0-15,0 21 0,1-21 16,-1 0-16,0 0 0,0-1 0,0 1 16,22 21-16,-1 0 0,21-21 15,-41 21-15,62 0 16,-63 42-1,-21-20-15,0-1 0,0 0 16,-42 21 0,21-21-16,-21 1 0,20-22 15,1 21-15,0-21 0,0 0 16,-64 21-16,64-21 16,0 0-1,21-21 16,21 21-31,0-21 0</inkml:trace>
  <inkml:trace contextRef="#ctx0" brushRef="#br1" timeOffset="86862.21">24977 13928 0,'0'0'15,"0"-21"-15,-22 21 16,1 0-16,0 0 0,0 21 16,0-21-16,21 21 0,-43 0 15,22 0-15,0 0 0,21 22 0,-42-1 16,21-21-16,-1 0 0,22 22 16,-21-22-16,21 0 0,0 0 15,0 43 1,0-22-16,0-21 15,0 0-15,0 1 0,21-22 16,1 0 0,-1 0-16,0 0 15,0 0-15,0 0 0,-21-22 0,21 1 16,1 21-16,-1-21 0</inkml:trace>
  <inkml:trace contextRef="#ctx0" brushRef="#br1" timeOffset="87186.94">25188 13864 0,'0'0'16,"21"0"15,-21 21-31,0 1 16,22-22-16,-1 42 15,0 0-15,0 1 0,-21-22 16,0 21-16,0-21 0,0 0 16,0 64-1,-42-43 1,42-20-16,-21-22 0,-1 21 16,1-21-16,0 21 15,0-21 1,0 0-16,21-21 31</inkml:trace>
  <inkml:trace contextRef="#ctx0" brushRef="#br1" timeOffset="87479.25">25506 14012 0,'0'0'0,"-21"0"0,-1 0 31,1 0 0,21 22-31,0-1 31</inkml:trace>
  <inkml:trace contextRef="#ctx0" brushRef="#br1" timeOffset="87697.98">25421 14288 0,'0'21'16,"0"-42"-16,-21 42 0,21 0 15,0 0-15,-21-21 16,21 21-16,-21-21 15,21 21-15,-22 1 16,1-22-16,0 0 0,0 0 16</inkml:trace>
  <inkml:trace contextRef="#ctx0" brushRef="#br1" timeOffset="89290.66">15049 7705 0,'-42'21'0,"84"-42"0,-105 42 0,21 0 16,20-21-16,1 0 0,0 21 16,0-21-16,0 0 15,42 0 16,0 0-31,0 0 0,22 0 16,-1 0-16,0 0 0,22 0 0,42 0 16,42 0-1,-85 0-15,1 0 0,63 0 16,-85 0-16,22 0 0,-22 0 16,21-21-16,-20 21 15,-43-21 1,-43 21-1,22 0-15,0 0 16,-21-21-16,-22 21 0,22 0 16,0-21-16,-1 21 0,22 0 0,0 0 15,0 0-15,-22 0 16,43-22 0,22 22-16,-1 0 15,0 0-15,42 0 16,-41 0-16,-1 0 0,21 0 0,22 0 15,-43 0-15,21 22 16,-21-22-16,0 21 0,-21 0 16,0 0-16,0 0 0,0 22 15,-21-22-15,-21 21 0,-22 0 16,22-20-16,0-1 0,-64 42 31,64-42-31,42 1 16,21-22-16,0 0 0,21 0 15</inkml:trace>
  <inkml:trace contextRef="#ctx0" brushRef="#br1" timeOffset="89742.4">16658 7768 0,'0'-21'15,"0"42"-15,0-63 0,0 21 16,-21 21-16,0 0 0,-22-21 16,-20 21-1,42 0-15,0 0 0,-1 0 16,-20 0-16,21 0 0,0 0 0,0 0 16,-43 63-16,64-42 15,0 0-15,0 1 16,21-1-16,0 0 0,1 0 0,20 0 15,-21 0-15,43 1 16,-1 20-16,-42-21 16,0 0-16,1-21 0,-1 43 0,-21-22 15,0 0-15,0 0 16,-21-21-16,-22 0 0,-20 21 16,-22-21-1,43 0-15,-1 0 0,-41 0 16,41 0-16,1 0 15,21 0-15,0 0 0,21-21 16,42 21 0,-21-21-16,22 0 0,-1 21 15,0-21-15,1 21 0,-1-22 16,43 1-16</inkml:trace>
  <inkml:trace contextRef="#ctx0" brushRef="#br1" timeOffset="90558.67">16637 7959 0,'106'0'31,"-212"0"0,212 21-31,-106 0 0,0 0 16,0 0-16,0 1 15,-21-1-15,21 0 0,0 0 16,0 0-16,0 0 0,21-21 31,0 0-15,0 0-16,0 0 0,0 0 15,1-21-15,-22 0 0,21 0 0,21 0 16,0-64 0,-20 22-1,-22 41-15,21 22 16,-21-21 0,0 42-16,-21 22 15,21-22-15,-22 0 16,22 21-16,0-20 0,0-1 15,0 63 1,0-62 0,22-1-16,-1-21 0,0 0 0,21 0 15,-21 0-15,1 0 0,-1 0 0,21 0 16,-21 0-16,64-43 16,-43 1-1,-42 0-15,0 21 0,0-1 16,0-20-16,0 21 0,0-21 15,0 20-15,0-20 0,0 21 0,0-43 16,0 43 0,0 42-1,0 1-15,-21-1 16,21 0-16,-21 0 0,21 0 16,0 0-16,0 64 15,0-43-15,0-20 0,0-1 16,0 0-16,0 0 0,0 0 15,0 0-15,-21-21 16,21 22 0,-21-22-1,21-22 1,0 1-16,0 0 16,21 0-16,21 0 15,-21 21-15,0-21 0,22 21 16,-22 0-16,0 0 0,0 0 15,0 0-15,22 0 0,-1 0 16,-21 21 0,-21 0-16,0 0 15,-21 0-15,0-21 16,0 0-16,0 21 0,-1-21 0,-20 0 16,-21 22-1,20-1-15,22-21 16,42 0 15,0 0-31</inkml:trace>
  <inkml:trace contextRef="#ctx0" brushRef="#br1" timeOffset="90998.41">18119 7980 0,'0'21'31,"21"-21"-31,0 0 16,0 0-16,-21 21 16,21-21-16,0 0 15,1 0-15,-1 0 0,0 21 16,0-21-16,0 0 15,-21 22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56:07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1058 0,'0'-21'0,"0"0"15,0 0 1,0 0-16,0 0 0,0-1 15,0 1 1,0 0-16,0 0 0,0 0 16,0 0-1,-21 21 32,-1 21-47,22 0 0,-21 0 16,0 0-16,21 22 0,-42 20 15,42-21-15,-21 1 16,21-1-16,-22 0 0,1 22 0,21-22 16,0 43-1,0 63-15,0-106 16,0 1-16,0 20 0,0-20 16,0-1-16,43 64 15,41-43 1,-63-42-16,1-21 0,20 0 15,-21 0-15,21 0 0,64 0 16,-42-42 0,-22 21-16,-21-21 0,43-22 15,-22 22-15,-21-1 0,22-62 16,-1 20 0,-21 21-16,-21 22 0,21 0 0,-21-22 15,0 1-15,0 20 0,0-20 16,-42-22-16,0 1 15,-1 41-15,22 1 16,-21 21-16,-1 0 0,1 21 0,0 0 16,-22 0-16,22 0 15,-22 42 1,22-21-16,21 21 0,-21 1 0,20-1 0,1 0 16,21 1-16,-21 63 15,0 42 1,21-106-16,0 0 0,0 22 15,0-22-15,21 1 0,0 20 16,0-21-16,1 1 0,-1-1 0,0 0 16,64 1-16,-1-1 15,-41-21-15,-1 0 0,0-21 16,22 0-16,-22 0 0,0 0 16,22-21-16,-22 0 0,1 0 0,-1 0 15,0-22-15,1 22 16,20-63-16,-42 62 0,0-20 0,43-43 31,-64 64-31,0-21 0,0 21 16,0 42 15,0 0-31,0 0 16,-21 22-16,21-22 0,0 0 15,0 21-15,0 22 0,-21-43 16,21 21-16,0-21 0,-22 1 15,22 20-15,0 21 16,0-41 0,0-44 15,0 1-15,0-21-16,0 21 0,0-22 0,0 1 15,0 0-15,0-1 0,22 1 0,-1 21 16,0-21-16,21-64 15,-21 85-15,1-1 16,-1 1-16,0 21 16,0 0-16,0 0 0,0 0 15,22 21-15,-43 1 0,21-1 16,0 21-16,0 22 0,-21-43 16,0 106-1,0-106-15,21 42 16,1 1-1,-1-43-15,0 0 0,0-21 16,21 0-16,1 0 16,-1 0-16,0-42 15,-20 21-15,20 0 0,-21-1 16,0-20-16,0 0 0,1-1 16,62-105-1,-20-21-15,-43 63 16,0 64-16,0-1 0,-21-41 15,0 41 1,0-20-16,0 42 0,-21 42 47,21 0-47,-21 21 0,21-20 16,-21 41-16,21-21 0,-21 43 15,-1-21-15,1 84 16,21-106-16,0 64 15,0 0 1,0-64-16,0 0 16,0-20-16,21-1 0,1 0 0,-1-21 15,63 0 1,-62 0-16,41-21 16,-42 0-16,22-22 0,-22 22 15,0 0-15,0 0 0,0-22 16,43-41-16,-64 20 15,21 43-15,-21 0 16,21 0-16,-21 42 31,0 0-31,-21 0 16,21 22-16,0-22 16,0 0-16,0 0 0,0 43 15,0-22 1,0-21-16,0 0 0,0 0 15,0 1-15,21-22 16,0 0-16,-21 21 0,21-21 0,43-21 16,-22-1-1,-21 1-15,43-63 16,-43 62-16,0 1 16,0-21-16,1 21 0,-22 0 0,42-64 15,-42 64 1,21 21-16,-21-21 15,0-1 1,0 44 0,0-1-1,0 0-15,0 0 16,0 0-16,-21 0 0,0 106 16,21-42-16,-21-43 15,21 22-15,-22 42 16,1-64-16,21 22 0,0-22 15,0 21-15,0 1 0,0-1 0,0 128 16,0-64 0,0-64-16,21 128 15,1-22 1,-22-105-16,0-1 0,0 85 16,-22-42-1,1-85-15,-21 1 16,-22 20-16,22-42 0,0 0 15,-1 0-15,1 0 0,-21 0 16,-170-64 0,127 22-16,42 0 15,-41-22-15,83 22 0,-20 21 16,21-22-16,21 22 0,0-21 16,0 21-16,0-85 15,21 64-15,43-22 16,-43 22-16</inkml:trace>
  <inkml:trace contextRef="#ctx0" brushRef="#br0" timeOffset="510.7">4657 1143 0,'0'0'16,"0"-21"-16,0 0 0,0-22 0,0 1 15,0 21-15,0 0 16,0 0-16,0-1 0,21 22 16,0 0-1,-21 22-15,21-1 16,0 21-16,0 0 0,1 1 15,-22 20-15,21-20 0,0 20 0,0 1 16,-21-1-16,0-21 0,21 22 16,-21-1-16,0 64 15,0-84-15,0 20 0,21-20 0,-21-1 16,0 0-16,0 1 0,0-22 16,0 0-16,22 0 15,20-21 1,-21-21-16,-21 0 0,21 0 0,0-1 15</inkml:trace>
  <inkml:trace contextRef="#ctx0" brushRef="#br0" timeOffset="785.54">5334 1164 0,'21'-63'0,"-42"126"0,63-169 16,-21 64-16,-21 0 0,0-1 0,0 22 15,0 0-15,0 42 16,-21 22-1,0-1-15,0 0 0,0 1 16,0 20-16,-1-21 0,1 22 0,0-22 16,0 22-16,-21 42 15,-22-1-15,43-41 16,-43 84 0,43-106-16,0 1 0,0-22 0,21 21 15,0-21-15,0 1 0,0 20 16,0-21-1,21-21-15,0 0 0,22-21 16,-22 21-16,21-21 0</inkml:trace>
  <inkml:trace contextRef="#ctx0" brushRef="#br0" timeOffset="2229.71">5694 1672 0,'21'-21'0,"-42"42"0,63-63 0,-21 21 0,-21-22 16,0 22-16,0 0 0,0 0 15,0-21-15,0 20 16,0 1-16,-21 0 0,0 21 16,0 0-16,-43-21 15,22 21 1,-22 63-16,43-41 0,0-1 16,0 21-16,0 0 15,0 1-15,-1-1 0,1 0 0,21 22 16,-21-22-16,21 1 0,0 62 15,0-83-15,42 41 16,-20-63-16,41 21 16,-42-21-16,0 0 0,22 0 15,-22 0-15,21-21 0,-21 0 0,1 21 16,20-21-16,-21-22 0,0 22 0,22-42 16,20-64-1,-42 84-15,-21-41 16,21 41-16,-21 1 0,22 0 15,-22 21-15,0-1 0,0 1 0,0 0 32,0 42-17,0 0-15,0 22 0,0-22 16,0 21-16,0 1 0,-22-1 16,22 0-16,0 1 0,0 41 15,0 22 1,0-85-16,0 0 0,0 1 0,0-1 15,22 0-15,-1-21 0,0 0 16,0 0-16,0 0 0,0 0 16,22 0-16,-22-21 0,21 21 0,43-64 15,21-42 1,-85 85-16,0-21 0,0 0 16,0-1-16,1 22 15,-22-21-15,0 21 0,0-1 0,0 1 16,-43 0-1,1 21-15,0 0 0,20 0 16,-20 0-16,42 21 0,-21 0 16,21 1-16,0-1 0,0 0 15,0 85 1,42-64 0,-21-21-16,-21 0 0,22 1 0,-1-1 0,0 0 15,0 0-15,0 0 16,0 0-16,1 1 0,62 41 15,-41-42 1,-1 0 0,0-21-16,-21 0 0,128-21 15,-65 0 1,-41 0-16,20-21 16,-21-1-16,-20 22 0,20 0 15,-21-21-15,0 20 0,0-126 16,-42 42-1,0 85 1,0 0-16,0 0 0,0 21 16,-22 0-16,-41 0 15,41 0-15,1 21 16,21 21-16,-43 22 0,43-22 16,0 1-16,0-1 0,0-21 15,21 21-15,0 1 0,0 84 16,21-106-1,0-21-15,0 21 0,0 0 16,0-21-16,1 0 0,20 0 0,0 0 16,-21 0-16,22 0 0,-1-21 15,-21 0-15,43-43 16,-43 43-16,0 0 16,-21-21-16,0-1 0,21 1 0,0-64 31,-21 64-31,0 0 0,0 20 0,0-20 15,0 63 1,0 0 0,0 1-16,0 41 15,0 1-15,0-22 0,0-21 16,0 21-16,0-20 0,0 20 16,22 21-1,-1-41-15,-21-1 0,21-21 0,0 21 16,0-21-16,0 0 0,1 0 15,41-21 1,-21-22 0,-20 22-16,-1 0 0,0 0 0,0-64 15,0 22 1,-21 20-16,0 22 0,0 0 16,0 42-1,0 0 1,0 1-16,0-1 0,0 0 0,0 0 15,0 21 1,0 22-16,-21-64 0,21 21 16,0 0-1,0-42 17,21 0-32,-21 0 15</inkml:trace>
  <inkml:trace contextRef="#ctx0" brushRef="#br0" timeOffset="2389.62">7556 1397 0,'0'0'0,"0"-21"0,-21 0 0,0 21 15,0 0 1,42 0 31,21 0-47,-20 0 15,20 0-15</inkml:trace>
  <inkml:trace contextRef="#ctx0" brushRef="#br0" timeOffset="2918.32">8213 1080 0,'0'-22'16,"0"44"-16,0-65 0,-22 43 15,1 0-15,0 0 16,0 0-16,0 21 15,0 1-15,21 20 0,-43 21 16,43-20-16,-21-1 0,21 0 16,0 22-16,0-22 0,0 22 0,-21 84 15,0 0 1,21-106-16,0 22 16,0-22-16,0-21 0,0 43 15,0-43 1,-21-21-1,21-21-15,-22 0 16,22 0-16,0-1 16,0-20-16,0-21 15,64-107 1,-43 128-16,21 0 0,1-1 16,-22 22-16,64-42 0,-64 63 15,21-22-15,-21 22 0,43 0 16,-1 64-1,-42-43-15,1 43 16,-1-22-16,-21 0 0,-21 106 16,-22-84-1,1-43-15,21 0 0,0 0 16,-22 1-16,22-1 0,-21 0 0,21 0 16,-22-21-16,22 0 0,0 0 15,0 0 1,0 0-16,21-42 15,0 21-15,21-1 0,-21-20 16,21 21-16,21-21 0,-21-1 16</inkml:trace>
  <inkml:trace contextRef="#ctx0" brushRef="#br0" timeOffset="3175.18">8848 1101 0,'0'0'0,"21"-21"0,-21-1 16,0 44-1,0-1 1,0 21-16,0-21 0,0 22 16,-21-1-16,21 21 0,0-20 0,0 20 15,0 43-15,0-64 0,0 64 16,0 21 0,0-84-16,-22-22 0,22 0 15,0 0-15,0 0 0,0 0 16,0 1-16,22-22 15,-1 0-15,0 0 0,0-22 16,21 1-16,-20 0 0,41-21 16</inkml:trace>
  <inkml:trace contextRef="#ctx0" brushRef="#br0" timeOffset="3773.83">9165 1630 0,'0'0'15,"21"0"16,0 0-15,1-21-16,-1 21 16,0-21-16,0-1 0,-21 1 15,21 21-15,-21-42 16,0 21-16,0-22 16,0 22-1,-21 21 1,0 0-16,0 21 0,21 1 0,-21-1 15,-1 0-15,1 0 0,0 21 16,0-20-16,-21 41 0,20 43 16,22-85-16,0 0 15,0 0-15,0 1 0,0-1 16,22 0-16,41 0 16,1-21-16,-22 0 15,0 0-15,-21 0 0,22 0 16,-1-21-16,0 21 0,85-64 15,-21 1 1,-63 21-16,-1-1 0,0 22 0,1-21 16,-22-1-16,21 1 0,-21 0 0,-21-1 15,0-20 1,-21 42-16,0 21 0,0 0 16,0 0-16,-22 0 0,22 21 15,-42 21-15,41-21 0,1 43 16,21-22-16,0 1 0,0-22 15,0 21-15,21 0 0,64 43 16,-64-64 0,22 43-16,-22-64 15,-21 21-15,0 21 0,0-21 16,-21 1 0,-1-22-16,1 0 15,0 0-15,-42 0 0,41 0 16,-20 0-16,-21 0 0,20 0 15,1 0-15,0 0 0</inkml:trace>
  <inkml:trace contextRef="#ctx0" brushRef="#br0" timeOffset="4782.87">1460 3196 0,'0'-21'0,"0"42"0,22-42 0,-1 0 15,0 0-15,-21 0 0,21-22 16,-21 22-1,0 0-15,0 0 0,0 0 0,-21-1 16,0 1-16,0 21 0,-1 0 16,-20-21-16,0 21 0,-85 21 15,42 22 1,43-22-16,-1 21 0,1-21 16,21 22-16,0-22 0,0 63 15,-1-41-15,22-22 0,0 0 16,0 0-16,0 0 0,22 1 15,20 20-15,-21-42 0,21 0 16,-20 0-16,20 0 0,-21 0 16,43 0-16,20-21 15,-63 21-15,1 0 16,-1 0-16,-21-21 16,-21 21-16,-1 0 15,1 0-15,0 0 0,0 21 16,-21 0-16,-22 0 15,43 0-15,-21 22 0,20-22 16,1 0-16,0 21 0,0-21 0,-21 43 16,20-1-1,22-41-15,0-1 0,0 0 16,22 0-16,-1-21 0,63 0 16,1 0-1,-43-21-15,1 0 0,63 0 16,-64-1-16,0 1 15,64-21 1,-64 42-16,-42 21 16,-21 0-16,21 22 15,-42-22-15,21 21 16,-22 0-16,22 1 0,-63 63 16,20-1-1,43-41-15,0-22 0,0 1 0,21-1 0,0 0 16,0 1-16,0-22 0,0 0 15,0 0-15,63-21 16,-21 0-16</inkml:trace>
  <inkml:trace contextRef="#ctx0" brushRef="#br0" timeOffset="5682.37">3090 3387 0,'0'-21'15,"0"-43"1,0 43 0,0 42-1,0 0-15,0 0 16,0 22-16,0-22 0,0 64 15,0-64-15,0 21 0,0 22 16,0-43-16,0 21 16,0-21-16,0 22 15,0-22-15,0 0 0,0 0 16,0-42 15,0 0-15,0 0-16,21-1 0,1-20 15,-22 21-15,0 0 0,21-22 16,0 22-16,0-21 0,-21 0 0,64-64 16,-43 85-1,0-22-15,21 43 0,1-21 16,-22 21-16,0 21 0,0 0 16,21 1-16,-20 20 0,41 127 15,-42-84 1,-21-43-16,0 64 15,0-85-15,0 0 16,0 1-16,0-1 0,0 0 16,21 0-1,1-42 1,-1 0-16,-21 0 16,21-1-16,0 1 0,0-42 15,22-22-15,-22 43 16,0-1-16,21-41 15,-21 20-15,1 22 0,20-22 16,-21 43-16,43 0 16,-43 21-16,0 42 15,-21-20-15,21 20 0,-21 43 16,0 20 0,0-62-16,0-22 15,0 0-15,0 21 0,0-20 0,0-1 16,0 0-16,0 0 15,21-21 1,0 0-16,-21-21 16,43 21-16,-43-21 15</inkml:trace>
  <inkml:trace contextRef="#ctx0" brushRef="#br0" timeOffset="6062.15">4381 3556 0,'22'0'31,"-1"0"-31,0 0 16,0 0-16,0-21 0,-21 0 15,21 21-15,1-21 0,20 21 0,0-43 16,-21 22-16,1 0 16,20 0-16,-42 0 0,42-22 15,-42 22-15,0 0 0,0 0 16,0-22-16,-21 22 15,0 21-15,0 0 0,0 0 16,-22 43-16,1-22 16,21 0-16,0 21 0,-1 1 0,-20-1 15,21 0-15,0 43 0,21-43 16,0-21-16,0 22 0,0-22 16,0 21-16,0-21 0,21 1 15,0-22-15,21 21 16,64-21-1,-85 0-15,22 0 0,-22 0 0,21 0 16,-21-21-16,22-1 0,63-41 16,-43 21-1</inkml:trace>
  <inkml:trace contextRef="#ctx0" brushRef="#br0" timeOffset="6302.02">5249 3069 0,'0'-42'0,"0"84"0,0-126 16,0 41-16,0 22 0,0-21 0,0 21 15,0-1 1,0 44-16,0-1 16,0 21-16,-21-21 0,21 22 15,0 20-15,0 43 16,0 63-16,0-126 16,0 20-16,0-21 0,-21 1 15,21-1-15,0-21 0,0 64 16,0-43-1,21-42 1,0 0-16,0-21 16,22-42-16</inkml:trace>
  <inkml:trace contextRef="#ctx0" brushRef="#br0" timeOffset="6753.76">5778 2815 0,'0'0'0,"0"-42"0,0 21 15,0 0-15,-21 42 16,0 0-16,0 0 16,21 21-16,-21 22 15,0-1-15,21-20 0,-22 20 16,22-20-16,0 84 0,0-85 0,0 21 16,0-20-16,0-1 0,0 0 15,0 1-15,0-1 0,0 22 16,0-22-1,0-63 17,0 0-32,22-1 0,-1 1 15,0-21-15,-21 0 0,21-1 16,0 1-16,0 0 0,1-1 0,20-41 16,21-1-1,-41 85-15,-1 0 0,0 0 16,0 21-16,0 0 0,-21 43 15,21 84 1,-21-127 0,0 64-16,0-64 0,0 21 15,0-21-15,0 1 0,-21-1 16,21 21-16,-21-42 16,0-21-1,21 0 1,-21 0-16,0-1 0</inkml:trace>
  <inkml:trace contextRef="#ctx0" brushRef="#br0" timeOffset="6949.65">5334 3217 0,'0'0'15,"-21"0"-15,0 0 0,21 22 0,-22-22 0,44 0 47,-1 0-47,21 0 0,-21 0 0,22 0 16,-1 0-16,21 0 0,-20 0 15,20 0-15,64-43 0</inkml:trace>
  <inkml:trace contextRef="#ctx0" brushRef="#br0" timeOffset="7351.42">6519 3090 0,'0'0'0,"-21"0"0,0 0 0,21 22 16,-21-22-16,0 21 15,-1 0-15,1 0 0,0 43 16,0-22-16,21-21 0,-21 21 0,21-20 16,0 20-16,0-21 0,0 85 15,21-43 1,0-63-1,0 0-15,0 22 0,1-22 0,41 0 16,-42 0-16,0-22 0,22 22 16,-22-21-16,0 0 15,43-42-15,-43 41 16,0-20-16,-21 21 0,0-21 0,0-1 16,0 1-16,0-22 15,0 43-15,-64-63 16,43 62-16,0 22 0,0 0 15,0 0-15,-22 0 0,-41 0 16,63 22-16,-1-1 16,1 0-16,-21 42 15,42-41-15,0 20 0,0 0 16,0-21-16,42 22 16,1-22-16,-1-21 0</inkml:trace>
  <inkml:trace contextRef="#ctx0" brushRef="#br0" timeOffset="8131.97">7451 3112 0,'0'0'0,"-22"-22"0,1 1 16,0 21-16,0 0 0,0-21 0,0 21 15,-43 0 1,43 0-16,-64 64 15,64-22-15,0-21 0,-43 64 16,43-64-16,0 21 0,21 64 16,0-21-1,0-43-15,21 0 16,0-20-16,22-1 16,-22-21-16,0 0 0,0 0 0,64 0 31,-22-64-31,1 1 15,-43 20-15,0 22 0,-21-21 0,21-22 16,1 22-16,-22 0 0,0-128 31,0 128-31,0-106 0,0 127 16,0-22-16,0 1 0,0 21 16,0 0-16,0 42 15,0 0 1,0 0-16,0 22 0,-22-1 0,22 0 15,0 1-15,0 20 0,0 43 16,0 42 0,0-106-16,22 64 15,-1-85-15,0 1 0,21 20 16,-21-21-16,43-21 16,-22 0-16,-21 0 15,1 0-15,20-21 0,0 0 16,43-64-16,-22 22 15,-41 41-15,-1-20 16,0 0-16,-21-1 0,0 22 0,21-21 16,-21-22-1,0 43-15,0 0 0,-21 21 16,-21 0-16,20 0 0,1 21 16,-42 85-1,63-64-15,0-20 16,0 20-16,0-21 0,0 21 0,21-20 15,0-1-15,21 21 0,22 22 16,-22-43 0,-42 0-16,0 0 15,-21-21 1,-21 0-16,21 0 16,-1 0-16,-20 0 0,21 0 0,0 0 15,0 0-15,-1 0 0,1 0 16,21-21-16,0 0 0</inkml:trace>
  <inkml:trace contextRef="#ctx0" brushRef="#br0" timeOffset="8643.67">9610 2963 0,'0'0'0,"0"-21"0,21 0 0,0-21 16,-21 21-16,0-43 0,0 43 16,0 0-16,0 0 0,0-1 0,0 1 15,-85-21 1,64 42-1,0 0-15,-21 42 16,20-21-16,1 22 0,21-22 16,-21 42-16,21-20 0,-21-1 0,0 22 0,21 41 15,0 1 1,0-63-16,0 20 0,0-21 0,0-20 16,0 20-16,21-21 0,0 21 0,21-20 15,64-1 1,-63-21-16,-1 0 0,64-43 15</inkml:trace>
  <inkml:trace contextRef="#ctx0" brushRef="#br0" timeOffset="9469.2">10350 3069 0,'22'-42'0,"-44"84"0,44-105 0,-22 20 16,0 22-16,0-21 0,0 21 15,-22 0-15,1 21 0,0 0 16,-64 0-16,64 21 15,0 0-15,-21 0 0,21 0 0,-1 22 16,1-22-16,0 21 0,0 0 16,0 1-16,0-22 0,-1 64 15,1-64-15,21 21 0,0-21 16,0 0-16,0 1 0,0-1 16,0 0-16,21-21 0,1 0 0,62 0 15,-41 0-15,-22 0 16,21-21-16,-21 0 0,22-1 15,-22 1-15,21 0 0,-21-21 0,0 21 16,43-64-16,-43-21 16,0 85-16,-21-21 15,21-1-15,-21 64 32,-21 1-32,0-1 15,21 21-15,0-21 0,0 22 0,0-22 16,0 21-16,0-21 15,0 22-15,0-1 0,21 64 16,22-85 0,-22 0-16,42 0 15,-42-21-15,22 0 0,41 0 16,-41 0-16,-22-21 0,21 0 0,1 0 16,-22 0-16,0-1 0,0 1 15,0-21-15,-21 21 0,0-22 0,0-20 16,0 21-16,0 20 15,0 1-15,0 0 0,0 0 16,-21 21 0,21 21-16,0 0 0,0 0 15,-21 1-15,21-1 0,0 21 16,0-21-16,0 64 16,0-43-16,0 1 15,0-22-15,0 0 0,0 0 16,0 0-1,0-42 1,0 0-16,-21 21 16,21-21-16,0-22 0,0 22 0,0-42 15,21-1 1,0 22-16,0 0 0,43-43 16,-22 64-16,0-22 0,22 22 15,-22 0-15,1 0 0,41 21 16,-41 0-16,-1 21 0,21 21 15,-20 1-15,-22-22 0,0 21 16,21 43 0,-42-43-16,0 85 0,-42-21 15,21-85-15,0 22 16,0-22-16,-22 0 0,22 0 16,0 0-16</inkml:trace>
  <inkml:trace contextRef="#ctx0" brushRef="#br0" timeOffset="9814.02">1651 5038 0,'-21'-21'0,"42"42"0,-42-64 0,21 22 16,-21 21-16,-1-21 0,22 0 16,-21 21-16,21-21 0</inkml:trace>
  <inkml:trace contextRef="#ctx0" brushRef="#br0" timeOffset="10311">1503 4805 0,'0'0'0,"0"-21"0,0 0 0,0-1 15,0 1-15,0 0 16,0 42 31,0 0-47,0 22 0,0-1 0,0 64 15,0-43-15,0 1 16,0-1-16,21-20 0,-21 20 16,0 1-16,0-22 0,0 43 15,0-1 1,0-41-16,-21 41 0,0-62 15,21-1-15,-22-21 16,22-21 0,0-1-1,0-20-15,0 21 0,0 0 16,0 0-16,0-22 0,43-63 16,-22 22-1,0 63-15,0-22 0,0 1 16,22 21-16,-22-22 0,21 22 0,22 21 15,-22 0-15,64 64 16,-85-43-16,0 21 16,-21-21-16,0 22 0,0-22 15,-21 85 1,-21-64-16,-1 0 16,22-20-16,-21-1 0,21 0 0,-22-21 15,22 21-15,-63-21 16,62 0-1,22-21 1,0 0-16,0 0 0,0-1 16,64-62-1</inkml:trace>
  <inkml:trace contextRef="#ctx0" brushRef="#br0" timeOffset="10669.21">2032 5355 0,'0'0'0,"21"21"16,0-21 0,0 0-1,1 0-15,-1-21 0,0 21 16,0-21-16,21 0 0,-20 0 0,-1 0 16,21-1-16,-21 1 0,22 0 15,-22 0-15,0-21 16,-21-1-16,0 22 15,-21 21-15,-22 0 16,22 0-16,0 21 16,-21 0-16,21 1 0,-1 20 0,1 0 15,-21 1-15,21-22 0,21 21 16,-21 0-16,21-20 0,-22 20 0,22-21 16,0 0-16,0 22 0,0-22 15,0 0-15,22-21 0,20 42 16,0-42-16,1 0 0,62 0 15,-62 0-15,20 0 0,64-42 16</inkml:trace>
  <inkml:trace contextRef="#ctx0" brushRef="#br0" timeOffset="11479.78">3619 5144 0,'0'0'16,"0"-22"-16,0 1 0,0 0 16,-21 21-16,21-21 0,0 0 15,0 0-15,0-1 0,0 1 0,-21 0 16,21 0 0,0 42 62,0 0-47,21-21 0,-42 0 16,0-21-31,0 21-16,0 0 15,-1 0-15,1 0 0,-21 0 16,0 0-16,20 0 0,1 21 0,-21 0 16,21 1-16,0-1 0,-43 106 15,43-85-15,0 43 16,21-43-16,0 43 15,0-43-15,0-21 0,21 64 32,21-43-32,-21-21 0,1-21 15,-1 0-15,0 0 0,21 0 0,-21 0 16,22 0-16,-1-21 0,0 0 16,1 0-16,63-64 15,-1-42 1,-62 85-16,-22-22 0,0 1 0,0-1 15,0 1-15,1-1 0,-22-63 16,0 22 0,0 41-16,0 22 0,0-22 15,0 43-15,0 0 0,-22 21 16,1 21-16,21 106 16,0-21-1,0-43-15,0 1 0,0 63 16,0-64-16,-21-20 0,21 20 15,0-20-15,0-1 0,0-21 16,0 21-16,0-20 0,0 20 0,0-21 16,0 0-16,0 0 15,21-21-15,0 0 0,1 0 16,-1 0-16,0 0 0,0-21 16,0 0-16,22 21 0,-22-21 0</inkml:trace>
  <inkml:trace contextRef="#ctx0" brushRef="#br0" timeOffset="11859.56">4276 5249 0,'-22'22'16,"44"-22"15,-1 0-31,0 0 16,0 0-16,0-22 0,0 22 15,1-21-15,-1 21 0,0-21 16,-21 0-16,21 0 0,-21 0 16,0-1-16,-21 1 15,0 21 1,0 0-16,-64 0 16,21 43-16,43-22 15,0 0-15,0 21 0,0-21 16,0 1-16,-1 83 15,22-62 1,0-22-16,43 21 16,-22-21-16,21-21 15,1 0-15,-22 0 0,169 0 16,-42-21 0,-42-21-1</inkml:trace>
  <inkml:trace contextRef="#ctx0" brushRef="#br0" timeOffset="13093.85">5101 5038 0,'0'0'0,"-21"0"0,-85 0 31,64 42-15,-22 43-16,43-64 0,21 21 15,-21-21-15,21 22 0,-21-22 16,21 21-16,0-21 0,0 64 15,21 0 1,21-64 0,-21 0-16,1-21 0,105 0 15,-22-42 1,-83 21-16,41-22 16,-21 22-16,-20 0 0,-1-21 15,0 20-15,0-20 0,0 0 0,0-1 16,1 1-16,-22-21 0,21-1 15,21-105 1,-21 63-16,-21 64 0,0 20 16,0-20-16,0 21 0,0 0 15,-21 21 1,0 21-16,21 0 0,-21 21 16,0 64-16,21-42 15,-22-22-15,22 22 0,0-22 16,0 0-16,-21 64 0,21-64 15,0 1-15,0 105 16,43-106 0,-43-21-16,21 1 0,21-1 15,0-21-15,-20 0 0,20 0 16,0 0-16,-21 0 0,149-21 16,-86-22-1,-62 22-15,20 0 0,-21-21 16,21 20-16,-20 1 0,41-169 31,-63 126-31,0 43 0,0 0 16,0 0-16,0 0 0,-21 21 15,0 0-15,0 0 0,-1 0 0,1 21 16,-21 21-16,21-21 0,-22 0 16,-20 85-1,42-21 1,21-64-16,0 0 0,0 22 15,0-22-15,0 0 0,0 0 16,21 0-16,0-21 16,21 0-16,1 0 15,-22 0-15,0 0 0,0-21 16,0 21-16,1-21 0,-1 0 0,0 0 16,0-1-16,-21 1 0,21 0 0,0-42 15,-21 41-15,0 1 16,22-42-16,-22 84 31,0 0-31,0 0 16,-22 0-16,22 1 0,0-1 0,0 85 31,0-64-31,0-21 16,0 0-16,22-21 0,-1 21 0,0-21 15,42 22 1,-41-22-1,-1 0-15,-21-22 16,21 1-16,0 0 0,0 0 16,0 0-16,1 0 0,-1-22 0,42-41 15,22-1 1,-43 64-16,22-22 16,-43 22-16,0 21 0,64 21 15,-43 22 1,-21-22-16,0 0 0,-21 43 15,0-43-15,0 21 16,0-21-16,0 0 0,0 22 0,0-22 16,-21 21-16,0-42 0,0 21 15,0 1-15,0-22 16,21-22 0,0 1-1,0 0-15,0 0 16,0 0-16,0 0 0,0-1 15,21 1-15,0-21 0,42-85 16,-20 63 0,20 1-1,-42 42-15,1 0 0,20 21 0,-21 0 0,43-22 16,-43 22 0,0 22-16</inkml:trace>
  <inkml:trace contextRef="#ctx0" brushRef="#br0" timeOffset="13433.66">7302 5228 0,'0'0'0,"22"21"0,-1-21 15,0 0-15,0 0 16,0 0-16,0-21 16,1 21-16,-1-21 0,21-21 15,-21-1-15,-21 22 16,0-21-1,-21 42 1,0 0-16,0 21 16,0-21-16,-22 42 15,22-20-15,21-1 0,-21 0 16,0 0-16,21 0 0,0 0 0,0 1 16,0-1-16,0 0 0,0 64 15,63-64 1,-42-21-16,1 21 15,20-21-15,0 0 0,43 0 16,-22 0-16,1 0 0,-1 0 16,64 0-16</inkml:trace>
  <inkml:trace contextRef="#ctx0" brushRef="#br0" timeOffset="13947.37">8403 5228 0,'0'0'15,"0"-42"-15,0-64 16,-63 21-1,20 43 1,22 42-16,-42 0 16,-22 42-1,64-20-15,-22 20 16,1 0-16,21-21 0,0 22 16,21-22-16,-21 21 0,21 22 15,0-22-15,0-21 0,0 0 16,21 1-16,0-1 15,0-21-15,0 21 16,22-21-16,-1 0 0,-21 0 0,21 0 16,-20 0-16,-1-21 15,0 21-15,0-21 0,0-1 16,0 1-16,43-85 16,-43 64-16,21-64 0,-42 43 15,43-85-15,-22 84 16,0 1-16,0-86 15,0 86-15,1-1 0,-22-20 0,0 41 16,0 1-16,0 21 0,0 42 31,-22 0-31,1 22 0,0-1 16,0 21-16,0-20 0,0 20 16,-1 1-16,1-1 0,0 22 0,-21 105 15,21-41 1,21-107-16,0 43 15,0-64-15,0 21 0,0-21 16,42 43 0,43-43-16,-43-21 0,21 0 15,64 0-15,-42 0 0</inkml:trace>
  <inkml:trace contextRef="#ctx0" brushRef="#br0" timeOffset="14859.84">9758 5038 0,'-21'0'31,"21"-21"-31,21-1 16,0 1-16,-21 0 0,21 0 16,-21-43-1,0-20-15,0 41 16,-21 22-16,-21-42 0,20 42 16,1-1-16,0 22 0,0 0 15,0 0-15,-22 0 0,-20 22 16,-1 41-1,43-21-15,-21 64 16,21-63-16,0 20 0,-1-21 0,22 1 16,0-1-16,0 0 0,0 1 0,0 20 15,43 1 1,-22-64-16,0 21 0,43-21 16,-43 0-16,0 0 0,21 0 15,22-21-15,-1-22 16,-42 22-16,22 0 0,20-85 15,-42 85-15,-21-42 16,22 20-16,-22 1 0,21 0 16,-21-1-16,0-41 0,0 41 15,0 22-15,-21 42 32,21 0-32,0 22 15,-22-22-15,22 21 0,-21-21 16,21 106-1,0-84-15,0-22 0,0 21 0,0-21 16,0 22-16,21-22 0,1 0 16,-1 0-16,0 0 0,42 22 15,-41-43-15,20 0 0,-21 0 0,21 0 16,1 0-16,-1 0 0,0 0 0,-20 0 16,20 0-16,0-21 0,1 21 15,20-43-15,1-20 16,-43 42-16,21-22 0,-21 1 15,0 0-15,-21-22 0,0 22 0,22-85 16,-22 106 0,0-43-16,-22 64 15,1 0-15,0 21 16,0 0-16,0 1 0,21 20 16,0 0-16,0 1 0,0-1 15,0 85-15,21-85 16,0 1-16,0-1 0,0-21 0,-21 21 15,0-20-15,22-1 0,-22 0 16,0 0-16,21 21 16,-42-42-1,-1 0-15,1 0 0,0 0 16,-21 0-16,-22 0 16,22 0-16,0 0 0,-22 0 0</inkml:trace>
  <inkml:trace contextRef="#ctx0" brushRef="#br0" timeOffset="15594.42">3535 6435 0,'0'0'0,"0"-21"0,21-1 0,-21 1 15,0 0 1,21 21-16,-21-21 0,21 21 16,-21-21-16,0 0 0,0-1 15,0 1-15,0 0 16,-21 21-1,0 0-15,0 0 0,0 0 16,-1 0-16,-20 0 16,0 0-16,21 21 0,-22 22 15,43-22-15,0 0 0,-21 85 16,21 21 0,21-106-16,-21 21 15,21-21-15,1 22 0,-1-22 0,42 85 16,-42-85-16,22 21 15,-22 1-15,0 20 16,-21-42-16,0 0 16,-21 1-16,0-22 0,0 21 0,-22 0 15,1 0-15,-22-21 0,22 0 16,-64 21-16,64-21 0,-22 0 16,22 0-16,0-21 0,-1 21 15,1-21-15,21 0 0,0 0 0,-22-1 16,1-62-1,42 41-15,-21-20 16,21 21-16,0-1 0,21-41 16,0 62-16,0-20 0,106-21 15,-42 20 1,-43 22-16,22 21 0,-1-21 16,1 21-16</inkml:trace>
  <inkml:trace contextRef="#ctx0" brushRef="#br0" timeOffset="15849.58">3979 6308 0,'0'21'15,"0"0"1,0 0-16,0 22 16,-21-22-16,21 21 0,0 0 0,0 1 15,0-1-15,-21 0 0,21 1 0,-21-1 16,21 0-16,-21 1 0,21-1 15,-22-21-15,22 22 0,-21 20 16,0-42-16,21 0 16,0 1-16,0-1 0,0 0 0,0 0 15,21-21 17,-21-21-32,21 0 0</inkml:trace>
  <inkml:trace contextRef="#ctx0" brushRef="#br0" timeOffset="16050.47">3725 6837 0,'0'0'0,"0"-21"31,21 21-31,1 0 16,-1 0-16,0-21 0,0 21 15,0 0-15,43 0 16,-43-22-16,42 22 0,-20 0 15,-22-21-15,0 21 0,0 0 16,22 0-16,-22-21 0,0 21 0</inkml:trace>
  <inkml:trace contextRef="#ctx0" brushRef="#br0" timeOffset="17481.65">4635 6731 0,'0'0'16,"22"0"-16,-22-21 15,0 0 1,0 0-16,0-22 0,0 22 16,0 0-1,0-21-15,-22 20 0,1 1 16,0 0-16,-21 21 16,21 0-16,-22 0 0,22 21 15,0-21-15,-21 64 0,20-43 16,1 21-16,21-21 0,-21 22 15,0-1-15,0 0 0,21 64 16,0-63-16,0-1 16,0 0-1,0-21-15,0 1 0,42-22 16,-21 0-16,0 0 0,22 0 16,41-22-1,-62 1-15,-1 0 0,42-21 16,-42 21-16,1-22 0,41-63 15,-63 43 1,21 21-16,-21 20 0,0-20 16,21 0-16,-21 21 0,0 42 31,0 0-15,-21 0-16,21 21 0,0-20 15,0 20-15,0 0 0,0 22 16,0-1-16,0-20 0,0-22 15,21 0-15,1 21 16,-1-21-16,0 1 0,64 20 16,-64-42-16,42 0 15,-42 0-15,22 0 0,-22 0 16,21-21-16,-21 0 0,1-1 0,83-41 16,-20-43-1,-64 64-15,22-1 0,-22 1 16,0-21-16,0 20 0,43-126 15,-43 42 1,-21 85-16,0 20 16,0 1-16,0 42 15,0 1 1,-21 20-16,-1 0 0,22 1 0,-21 20 16,0-21-16,21 22 0,-21-22 15,21 22-15,-21-22 0,21 64 16,0 21-16,0-85 15,21-21-15,0 1 0,0 20 16,22-21-16,-22-21 0,85 21 16,21-21-1,-85 0-15,0-21 16,1 0-16,20 21 0,-21-21 0,64-64 16,-21 0-1,-43 64-15,-21-21 16,1 0-16,-1-1 0,-21 22 0,0-21 15,21-22 1,-21 85 0,0 1-16,0-1 0,0 0 15,0 0-15,0 21 16,0 1-16,0-22 0,0 0 16,0 0-16,0 22 0,21-22 15,0-21-15,0 21 16,1-21-16,-1 0 0,0 0 15,0 0-15,21 0 16,-20 0-16,-1-21 0,21 0 16,-21-1-16,0 1 0,1-21 15,41-64 1,-42 64-16,0 21 0,1-43 16,-1 22-16,0 21 0,0-1 0,-21-20 15,21 42 1,-21 21-1,0 0-15,0 1 0,0-1 16,0 0-16,0 0 16,0 0-16,21-21 0,1 0 31,-22-21-15,21 21-16,-21-21 0,0 0 15,0 0-15,0-1 0,0 1 16,0 0-16,0 0 15,-21 0-15,-1 21 16,1 0-16,0 0 0,21 21 16,-21-21-16,-64 85 15,64-43-15,-21 43 0,21-43 16,-1-21-16,1 21 0,21 64 16,0-21-1,0-64-15,85 21 16,-64-20-16,0-22 15,22 0-15,-22 0 0,21 0 16,64 0 0,-64-22-16,22 1 0,-43 0 0,21 0 15,1-21-15,-43 20 0,21 1 16,-21-21-16,21 21 0,-21-22 16,0 1-16,21-43 0</inkml:trace>
  <inkml:trace contextRef="#ctx0" brushRef="#br0" timeOffset="17841.43">6646 6117 0,'0'0'0,"-21"0"0,0 21 0,-21 1 16,42-1-16,-22 0 15,22 0 1,22-21 0,-1 0-16,0 0 15,0-21-15,0 21 0,-21-21 16,0 0-16,0-1 16,0 1-1,-21 21-15,0 0 16,0-21-16,0 21 0,-1 0 0,1 0 15,0 0-15,0 0 0,21 21 16,0 0-16,-21-21 16,21 22-16,-21-22 0,-1 21 15,22 0-15,-21-21 0,21 21 0,-42 0 16</inkml:trace>
  <inkml:trace contextRef="#ctx0" brushRef="#br0" timeOffset="18153.25">5207 6583 0,'0'0'0,"-21"0"0,0 21 0,-1 0 16,44-21-1,-1 0-15,0 0 16,0 0-16,21 0 0,-20 0 15,20-21-15,0 21 0,1 0 16,-1-21-16,0 0 0,1 21 0,-1 0 16,0 0-16,1-21 0,20 21 15,-42 0 1,-42 0 0,0 0-1,0 0 1</inkml:trace>
  <inkml:trace contextRef="#ctx0" brushRef="#br0" timeOffset="22511.8">14012 1228 0,'0'0'0,"0"-21"0,0-1 15,0-20-15,0 21 0,0-21 16,0-1-16,0-20 0,0-1 16,0 22-16,0 0 0,0 20 15,0-62-15,0 63 16,0-22-16,0 22 0,0 0 0,0-21 15,0 20-15,0 1 16,0 0-16,0 42 31,0 0-31,21 1 16,-21-1-16,0 63 16,0-20-16,0-1 0,0 1 0,0-1 15,0 1-15,0-1 0,0 1 16,0-1-16,0 1 0,0 148 15,0-128-15,0 1 0,0 0 16,0 20-16,0-20 0,-21 0 16,0 105-16,0 107 15,21-192-15,-21 1 16,0 0-16,21 0 0,-22 0 16,1 0-16,0 232 15,-21 22 1,42-233-16,0-21 0,0 21 0,0 0 15,0 0-15,0 0 0,0 127 16,0-127-16,0 254 16,0-254-16,21 0 15,0-21-15,0 21 0,-21-21 0,43 253 16,-22-105 0,0-127-16,0 0 0,0-21 0,0 21 15,-21 0-15,22 0 0,41 318 16,-42-234-1,0-105-15,-21-21 0,0 105 16,0-105-16,22 0 0,-22-22 16,0 22-16,0-22 0,21 1 15,-21-1-15,0 22 16,0-43-16,21 22 0,0-64 16,-21-21-1,0 0-15,21-22 16,0-84-16,1 64 15</inkml:trace>
  <inkml:trace contextRef="#ctx0" brushRef="#br0" timeOffset="23979.97">15049 2011 0,'0'0'15,"22"0"-15,-1 0 0,0 0 16,0-21-16,0 0 15,0-1-15,43-20 0,-43 21 16,0 0-16,0 0 0,1-1 16,-1 1-16,0-21 0,0 0 15,-21 20-15,0-41 16,0 42-16,-21 0 0,0-1 0,-22-20 16,22 21-16,-21 0 15,21 21-15,0 0 0,-64 0 16,64 0-16,-22 21 0,1 0 0,-43 43 15,-20 84 1,83-85-16,-20-20 0,21 20 16,0-21-16,0 1 0,21-1 15,0 0-15,0 1 0,0-22 16,0 42-16,21-63 16,0 0-1,0 0-15,21 0 0,-20-21 0,20 0 16,0 0-16,-21 0 0,64-22 15,0-20 1,-64 21-16,85-64 16,-64 63-16,0-41 0,-20 41 15,-22 22-15,0 0 0,21-21 16,-21 21 0,0 42-16,-21 0 15,-1 21-15,22-21 16,-21 22-16,21 41 0,0 43 15,0-84-15,0-1 16,0-21-16,21 22 0,1-22 16,41 42-16,22-42 15,-64-21 1,21 0-16,-21 0 0,22 0 0,-22-21 16,21 0-16,-21 0 0,22 0 0,-22 0 15,42-43 1,-41 22-16,20-64 0,-21 64 15,0-22-15,0 1 0,1 20 16,-22-20-16,0 20 0,21-62 16,-21 83-16,0 1 15,0 0-15,-21 21 16,21 21-16,-22 0 0,1 22 16,0 63-1,0-43-15,0-21 0,21 64 16,0-63-16,0 20 0,0 43 15,0 0 1,0-85-16,0 0 16,21 0-16,0-21 0,0 0 0,0 21 15,85-21 1,-21-21-16,42-42 16,-106 20-16,21 22 15,1-21-15,-1 0 0,-21-1 16,0 1-16,43-127 15,-64 126-15,0-63 16,21 64-16,-21-21 16,0 41-16,0 1 0,-21 21 15,0 21 1,21 1-16,-21-1 0,-1 63 16,22-20-16,0-22 0,0 22 15,0-22-15,0 22 0,0-22 0,0 85 16,0-64-1,0-20-15,22-22 16,-1 0-16,0 0 0,-21 0 0,42 1 16,1-22-1,-22 0-15,0 0 0,0 0 16,43-22-16,-43 1 0,0 0 16,42-21-16</inkml:trace>
  <inkml:trace contextRef="#ctx0" brushRef="#br0" timeOffset="24825.35">17505 1905 0,'0'0'0,"-21"0"15,-1 0 1,22-21-16,0 0 16,0 0-16,0-1 0,22 1 15,-1 0-15,0 0 0,-21 0 16,42-43-16,-21 43 0,1-21 16,-1 21-16,0-1 0,0 1 15,0 21-15,0 0 16,22 0-1,-43 21-15,21 1 0,-21 41 0,21-21 16,-21 1-16,0-1 16,21 0-16,-21 1 0,0 63 15,0-64-15,0 21 16,0-41-16,0-1 0,0 0 16,0 0-16,0-42 46,0 0-46,0 0 0,0-1 16,21-41-16,22-1 16,-43 22-16,21 0 0,0-1 15,-21 1-15,21 21 0,0-21 16,1 20-16,-1-20 0,0 42 0,-21-21 16,21 21-16,0 0 15,22 42-15,-22-21 16,0 1-16,0 20 0,-21 0 0,21 1 15,22 105 1,-43-64 0,21-41-16,-21-22 15,0 0-15,21-21 16,0-21 15,0 0-31,-21 0 0,21-22 0,1 22 16,-1-21-16,0 21 0,21-22 15,-21 1-15,1 0 0,-1-1 0,21 1 16,-21 0-16,0 20 16,1-20-16,-1 21 0,0 21 15,-21 21 1,0 43-16,0-22 0,0 0 16,0-21-16,0 22 0,0-1 0,0 0 15,0 22 1,0-22-16,0 22 0,0-43 15,0 0-15,0 0 0,0 0 16,0 1-16,21-22 16,21 0-1,-20 0-15,20 0 16</inkml:trace>
  <inkml:trace contextRef="#ctx0" brushRef="#br0" timeOffset="25822.14">18986 2032 0,'0'0'0,"0"-21"16,0 0-16,22 21 15,-22-21-15,21 21 0,0-22 16,0 1-16,0 21 0,0-21 16,1 0-16,-1 0 0,-21 0 15,0-22-15,0 22 16,0 0-16,0 0 0,0 0 0,0-1 15,-21 1 1,-22 21 0,22 21-16,0 1 0,0 20 15,0-21-15,21 21 0,-22 1 0,1 41 16,21-41-16,0 20 16,0-42-16,0 43 15,0-43-15,21 0 0,1-21 0,20 21 16,-21-21-16,0 0 15,0 0-15,22 0 0,20 0 16,-20 0-16,-1 0 0,0 0 0,64-42 31,-21 0-31,-43 21 0,-21-1 16,43-41-16,-22 21 0,-21 20 16,0-41-16,-21 42 15,22-22-15,-22 65 31,0-1-31,-22 0 16,22 0-16,-21 0 16,21 22-16,0-22 0,0 42 0,0-42 15,-21 1-15,21 41 16,0-42 0,-21 0-16,21-42 46,0 0-46,0 0 0,0 0 16,0 0-16,21-1 0,0-20 16,-21 21-16,43-64 0,-1 1 15,-21 41 1,0 22-16,0-21 0,1 21 0,-1-1 0,0 1 16,21 21-1,-21 43-15,-21-1 0,0-21 16,43 43-16,-43-22 15,21 21-15,-21-41 16,0 20-16,21-21 0,-21 0 0,0 0 16,0 1-16,0-1 15,0-42 32,0-1-47,21 1 0,-21 0 16,21-21-16,1 21 0,-1-22 15,21-20-15,22-1 16,-22 22-16,-21 21 0,43-22 16,-22 43-16,-21 0 15,0 0-15,-21 22 16,21 41-16,-21-42 0,22 22 16,-22-1-16,21-21 0,-21 21 15,0-20-15,0 62 16,0-20-16,0-43 15,0 0-15,-21-21 32,21-21-17</inkml:trace>
  <inkml:trace contextRef="#ctx0" brushRef="#br0" timeOffset="26338.85">20870 1609 0,'0'0'0,"0"-64"0,0 22 0,43-106 32,-43 127-32,0-1 0,0 44 15,0-1-15,-22 21 16,1-21-16,0 22 0,21-1 16,-21 0-16,0 106 15,21-42 1,0 21-16,0-84 15,0-1-15,0-21 0,0 21 0,0-20 16,0-1-16,0 21 16,0-63 31,0 0-47,0 0 0,0-1 0,0 1 15,0 0-15,0-21 0,21-1 16,0 22-16,-21-21 0,21 0 0,22-22 15,-22 22-15,42-1 16,-42 43-16,43 0 16,-43 0-16,0 0 0,0 0 15,22 22-15,-22-1 0,0 21 16,0-21-16,22 43 16,-43 42-16,0-85 15,-22 21-15,1-21 0,0 0 16,-21 1-16,21-1 0,-22 0 15,22-21-15,-64 21 16,64-21-16,0 0 16,0 0-16,0 0 0,42-21 31,0 0-31</inkml:trace>
  <inkml:trace contextRef="#ctx0" brushRef="#br0" timeOffset="26983.34">21738 1947 0,'0'0'0,"0"-21"16,21 0 0,-21 0-16,0 0 0,21 21 0,1-21 15,-22-1-15,21 1 0,0 21 0,-21-21 16,21 21-1,-21-21-15,0 42 16,0 0 0,-21 0-16,0 1 0,0-1 0,-22 42 15,1-20 1,21-1-16,21-21 0,0 0 16,-21 0-16,21 1 0,0-1 0,0 21 15,0-21-15,21-21 16,0 0-16,0 0 0,21 0 15,-20 0-15,62 0 16,22-42 0,-85 21-16,22 0 15,-22-1-15,0-20 0,0 21 16,43-64-16,-43 64 0,0-21 16,0 21-16,0-22 15,22 22-15,-22 21 16,-21 21-1,21 22-15,-21-22 0,21 42 16,-21 22 0,0-43-16,0 22 15,0-43-15,0 0 0,0 43 16,-21-64 15,0 0-31,21-22 16,0 1-1,0 0-15,0 0 0,0-21 16,0 20-16,0 1 0,0-21 16,21-22-16,0 43 0,43-42 15,-43 42-15,0-1 16,21 22-16,-21 0 0,22-21 16,84 21-1</inkml:trace>
  <inkml:trace contextRef="#ctx0" brushRef="#br0" timeOffset="27375.65">23220 1778 0,'0'0'0,"21"-21"0,0 0 0,-21 0 16,21-1-16,-21 1 0,0 0 16,0 0-16,-42 21 15,21 0-15,0 0 16,-1 21-16,-62 0 15,41 0-15,22 1 0,-21-1 16,21 0-16,0 0 0,-1 0 0,22 43 16,22-22-1,-1-21 1,21-21-16,-21 21 0,22-21 0,-1 22 16,85-1-1,-42 0-15,-64 0 0,21-21 16,-21 21-16,-21 0 0,0 1 15,0-1-15,0 0 16,-21-21-16,-42 21 16,41 0-16,-20-21 0,0 21 0,-1-21 15,1 0-15,0 0 0,-1 22 0,1-22 16,0 0-16,21 0 0,-22 0 0,1 0 16,-43 0-1,43-22-15,21 22 0</inkml:trace>
  <inkml:trace contextRef="#ctx0" brushRef="#br0" timeOffset="33425.33">14795 3239 0,'-21'0'0,"0"0"0,0 0 16,0 0-1,0-22 1,21 1-16,0 0 15,0 0-15,0 0 16,0 0-16,0-1 0,42 1 16,-42 0-16,21 21 15,0-21-15,0 21 0,1 0 16,-1 0-16,0 0 0,0 0 0,0 0 16,22 63-1,-1 107 1,-21-86-16,-21-41 0,0-1 15,0 127 1,-21-105 0,21-43-16,-21 0 0,21 0 15,-21-21-15,21-21 47,0 0-47,0 0 16,0 0-16,0 0 0,21-1 15,0 22 1,-21-21-16,0 0 31,0 42 79,0-42 249,0 0-343,0 0-16,0 0 15,0-1 1,0 1-16,0 0 16,0 0-16,0 0 0,0-22 15,21 22-15,-21 0 0,0 0 16,0-64-16,0 64 15,0 0-15,0 0 0,0 0 0,0-1 16,0 1-16,0 0 16,-42 0-1,21 0-15,-1 21 32,1 0-1,0 0 63,0 0-79,21-21-15,-21 21 16,0 0-1,21-22-15,-22 22 16,1 0-16,0 0 16,0 0-16,-21 43 15,20-43-15,-20 63 16,21-20-16,0-1 0,-22 85 16,22-21-1,21-64-15,0 22 0,0-1 16,0-21-16,0 1 0,0-22 0,0 0 15,0 0-15,21 0 0,-21 1 16,43-1-16,20-21 16,-42 0-16,1 0 15,-1 0-15,21-21 0,-21 21 0,0-22 16,64-41 0,-21-1-16,-64 22 15,0 21-15,0-21 0,0-1 16,0 1-16,0 0 0,0-1 0,0 1 15,0 0-15,-43-22 16,-20-42 0,42 85-16,-1 0 0,1 21 0,0 0 0,21-21 15,-21 21-15,-21 0 16,-1 63 0,22-42-16,21 22 0,-21-22 0,21 21 15,0 1-15,0-1 0,0 43 16,0-22-1,21-42-15,0 0 0,0 1 0,1-22 16,-1 21-16,0-21 0,0 0 16,43 0-16,63-21 15,-85 21-15,43-43 16,-43 22-16,21 0 0,-20 0 16,-1-22-16,0 22 0,1-21 0,-1 21 15,0-43-15,-20 22 16,20-43-1,-42 43-15,0 21 0,0 0 0,0-1 16,0-41 0,0 84 15,0 0-31,0 0 0,0 22 0,0 41 16,0-41-16,21 84 15,-21 63 1,0-126-16,0-1 0,0 1 0,21 126 15,-21-63 1,0-63-16,21 126 16,-21-126-16,0-1 15,0 1-15,0-22 0,0 22 0,0-22 16,0 0-16,0 1 0,0-1 16,0 21-16,0-41 0,0-1 15,-21-21-15,0 0 16,21-21-16,-21-1 15,0 1-15,-22-42 16,22 42-16,0-22 0,-42-41 0,41 20 16,1 22-16,-21-22 0,21 1 15,0-1-15,-1 1 0,22-107 16,22 43 0,20 85-16,0-43 15,1 43-15,-22 0 0,21-1 16,0 22-16,1-21 0,-1 0 0,64-22 15,-43 22-15,43-22 16,-42 22-16,-1 21 0,64-22 16</inkml:trace>
  <inkml:trace contextRef="#ctx0" brushRef="#br0" timeOffset="33695.18">16933 2858 0,'0'0'0,"0"-64"16,0 43 0,-21 21-16,0 0 15,0 0-15,0 21 16,21 0-16,-22 43 16,22-22-16,-21 0 0,0 64 15,0-63-15,21-1 0,-21 21 16,21-20-16,-21-1 0,21 106 15,-22-84 1,22-43-16,0 0 0,0 0 16,22-21-16,-1 0 0,0 0 15,21 0-15</inkml:trace>
  <inkml:trace contextRef="#ctx0" brushRef="#br0" timeOffset="34379.78">17272 2985 0,'0'0'0,"0"-22"0,0 1 16,0 0-16,0-21 16,-21 63-1,0 0-15,21 0 0,-22 0 16,22 22-16,0-1 0,-21 0 16,0 1-16,0 41 15,0-41-15,21-1 0,0 22 0,0-43 16,-21 21-16,21 0 0,0 22 15,0-1 1,21-84 15,0 0-15,0 0-16,0 0 16,0-22-16,1 22 0,-22 0 0,21-21 15,0 21-15,21-43 16,-21 22-16,1 21 15,-1 21-15,-21 21 16,0 0 0,0 0-16,0 21 0,0-20 15,0 20-15,0-21 0,21 43 16,-21-43-16,0 0 0,42 42 16,-42-41-16,64-1 15,-43 0-15,0-21 16,0 0-16,22 0 0,84-42 15,-64-1 1,-21 43-16,-20-42 0,-1 21 16,0 0-16,0-1 0,0-20 15,0 21-15,-21-21 0,0 20 0,0-20 16,0 0-16,0 21 16,-21 21-1,0 0-15,0 21 16,21 21-16,-21-21 0,-22 85 15,43-64 1,0-20-16,0 41 0,0-42 0,0 0 16,22 1-16,-1-1 0,0 0 0,0 0 15,0-21-15,22 0 0,-22 0 16,0 0-16,21 0 16,1 0-16,-22 0 0,21-42 15,-21 21-15,0-1 0,1 1 16,-1-21-16</inkml:trace>
  <inkml:trace contextRef="#ctx0" brushRef="#br0" timeOffset="34593.64">16891 3196 0,'0'0'0,"-42"0"0,-1 21 0,1-21 15,21 22-15,0-22 0,-1 0 16,22 21-16,43-21 16,-22 0-16,0 0 0,21 0 15,1 0-15,-1 0 0,0 0 0,22-21 16,169-22 0,-149 22-16</inkml:trace>
  <inkml:trace contextRef="#ctx0" brushRef="#br0" timeOffset="36288.89">19791 2985 0,'-43'-22'31,"22"22"-31,-42 0 0,42 0 0,-1 0 16,-41 0-16,42 0 16,0 22-16,-43 20 0,43 0 15,0-21-15,0 22 0,-1-1 16,1 0-16,0 43 16,21-43-16,0 1 0,0-1 0,0-21 15,0 22-15,21-22 0,64 42 16,42-42-1,-85-21-15,64 0 16,-64 0-16,1 0 0,-1 0 16,43-42-16,-43 21 0,0 0 15,1 0-15,-22-1 0,42-41 16,-41 21-16,-1-1 0,21-20 16,0-22-1,1-21-15,-22 43 0,0 20 16,0-20-16,0-22 0,-21 64 15,0 0-15,0-21 16,0 63 0,-21 0-16,0 0 15,0 21-15,0 1 0,21-1 0,-43 85 16,43-85-16,0 22 16,0-22-16,0 43 15,0-64-15,0 21 0,0-20 0,22 20 0,-1-21 16,21 0-16,-21-21 0,106 21 15,21-21 1,-105 0-16,20 0 0,-20 0 16,20-21-16,-21 0 0,1 0 15,41-21-15,22-43 16,-85 64 0,1-22-16,-1 22 0,-21-21 0,0 21 15,0-43-15,0 43 16,-64 0-1,43 21-15,-64 0 0,64 0 0,-21 21 16,0 0-16,-85 64 16,63-43-1,43 1-15,0-22 0,21 21 0,0-21 16,0 22-16,0-22 0,0 0 0,0 21 16,63-21-1,-42-21-15,22 0 0,-22 0 16,0 0-16,0 0 0,64-42 15,-22-21 1,-41 41-16,-1-20 16,0 0-16,0 21 0,0-22 0,0 22 15,1-64-15,-1 43 16,-21 63 15,-21 0-31,21 22 0,-22-22 16,22 21-16,0-21 15,-21 22-15,21-22 0,0 21 0,0-21 16,0 22-16,0-22 0,0 0 16,0 21-16,0-20 0,21-1 0,1 0 15,20 0-15,-21-21 16,0 0-16,0 0 16,1 0-16,20 0 0,-21 0 15,0-21-15,22 0 0,-1 0 0,-21-1 0,21 1 16,1 0-16,20-64 15,-20 43-15,-22 21 0,42-64 16,-42 43-16,1 21 0,-22 0 16,0-22-16,0 22 15,-22 21 1,1 0-16,0 21 16,0 0-16,21 1 0,0-1 0,-21 0 15,21 42-15,0-41 16,0-1-16,0 0 0,0 0 0,21 21 15,-21-20-15,21-1 0,21 0 16,-20 21 0,-22-21-16,21-21 0,-21 22 0,-21-44 47,-1 1-32,22 0-15,-21 21 0,21-21 16,-21 0-16,0 0 0,21-1 15,-21 22-15,0 0 0,-1 0 0,1 0 16,21 22 0,0-1-1,0 0-15,0 0 16,21 0-16,1-21 0,-1 21 0,0 1 16,85-1-1,-43-21-15,-42 0 16,22 0-16,20 0 0,-20 0 0,-1 0 15,-21 0-15,21-21 16,-20-1-16,20 1 0,43-63 16,-1-22-1,-41 63-15,-22 1 0,0 0 16,-21 21-16,0-22 0,0-20 16,-21 63-1,0 0-15,-1 0 0,1 0 16,-21 21-16,21 0 0,0 0 0,21 43 15,0-22 1,0-21-16,0 0 0,0 22 16,42-1-16,-21-21 0,0 0 0,0 22 15,1 20 1,-22-42-16,0 1 16,0-1-1,-22-21-15,1 0 0,-21 0 16,21 0-16,0 0 0,-1 0 15,1 0-15,-21 0 16,-22 0-16</inkml:trace>
  <inkml:trace contextRef="#ctx0" brushRef="#br0" timeOffset="37722.18">15684 4572 0,'0'-21'31,"0"0"-31,0 0 0,-21 21 0,21-22 16,-21 1-16,-21 21 15,21 0-15,-1 0 16,-20 0-16,0 0 0,21 21 16,-22-21-16,-20 64 0,-1-1 15,22-41-15,21 41 16,0 22-16,-1-22 0,22 1 15,-21 147 1,21-105 0,21-63-16,85 62 0,-63-83 15,-1-1-15,21 0 0,1-21 16,-1 0-16,64 0 16,-42 0-16,-21 0 0,-1 0 0,149-64 15,-85 22 1,-64 21-16,43-85 15,-85 85-15,0-21 0,1-1 16,-22 1-16,0 0 0,0-1 16,0 1-16,-22 0 0,1 20 0,0 1 15,-42-21-15,41 42 16,-20 0-16,21 0 0,0 0 0,-85 63 16,85-41-16,0 20 15,-1 0-15,1 1 16,0-22-16,-42 106 15,63-21-15,0-85 16,0 0-16,0 0 0,0 0 16,0 0-16,84-21 15,-41 0 1,-22 0-16,21-21 0,-21 21 0,22-21 16,-22 0-16,21 0 0,22-64 15,-22 22 1,-42 41-16,21-20 0,-21 0 0,0 21 15,0-22-15,0 1 0,0-22 16,0 86 0,-21-1-1,21 21-15,-21-21 0,21 22 0,0-1 0,0 0 16,0 1-16,0-22 16,0 21-16,0 22 0,21-43 15,21 21-15,-21-21 0,1 0 16,-1-21-16,21 0 0,-21 0 15,22 0-15,62 0 16,-41-21-16,-22 0 16,1 0-16,20-43 15,-21 43-15,-20-21 0,-1 21 0,21-64 16,-21 43-16,0-1 16,-21 1-16,0 0 0,0-22 15,22 43-15,-22 42 16,0 43-1,-22-22-15,22-21 0,0 64 16,0-43-16,0-21 16,-21 22-16,21-1 0,0-21 0,-21 0 15,21 43-15,0-22 16,0-21 0,-21-21-16,0 0 15,21-21 1,0 0-16,0 0 15,0 0-15,0 0 0,0-1 16,0-20-16,21 21 0,21-64 16,43-42-1,-64 85-15,21 0 0,22 20 16,-22 1-16,22 0 0,-22 21 0,22 0 16,-22 21-16,21 22 0,64 62 15,-105-62-15,20 41 16,-42-41-16,0 20 15,0-20-15,0-22 0,-42 63 16,42-62-16,-22-1 16,1 0-16,21 0 15,21-21 1,1-21-16,-1 0 16,21 0-16,0-1 0</inkml:trace>
  <inkml:trace contextRef="#ctx0" brushRef="#br0" timeOffset="38521.72">18965 4572 0,'0'0'0,"-21"21"32,0 0-32,0 1 0,0 41 15,-1-21-15,1 85 16,0-63-16,21-22 0,0 1 15,0-1-15,0 0 0,0 1 16,0 41-16,-21-20 16,21-43-1,0 0-15,0-42 32,21 0-32,-21 0 15,0-1-15,0-20 16,21 0-16,0-1 0,22-41 15,-22 63 1,0-1-16,0 1 0,22 0 16,-22 0-16,63 21 15,-41 21-15,-22 0 16,21 0-16,-21 22 0,43 41 16,-43-62-16,-21-1 0,0 21 15,0-21-15,0 0 0,-21 1 16,0-1-16,-64 0 15,43-21-15,-1 21 0,1-21 0,0 0 16,-1 0-16,22 0 0,-21 0 16,0 0-16,20 0 0,1 0 0,-42-21 31,84 21-15,0 0-1,0 0-15,43 0 16,-22 21-16,0-21 15,1 0-15,-1 0 0,0 0 16,1 0-16,41 0 0,-41 0 16,20 0-16,-20 0 0,-1 0 15,21 0-15,-20-21 0,-1 21 16,0-21-16,1 0 0,-22-1 0,21 22 16,-21-21-16,1 0 0,-1-21 0,21-1 15,-42 1-15,0-21 16,0 41-16,0 1 0,0 0 15,-21 21 1,0 0-16,0 0 0,-1 21 0,-41 64 16,42-43-16,0 22 15,21-43-15,-22 21 16,22-21-16,0 1 0,0-1 0,0 0 16,22-21-16,-22 21 0,21-21 0,0 0 15,64 0 1,-1 0-1,-20-63-15</inkml:trace>
  <inkml:trace contextRef="#ctx0" brushRef="#br0" timeOffset="39263.46">21209 5122 0,'0'0'0,"21"0"0,0 0 0,0 0 0,1 0 16,-1 0-16,0 0 0,-21-21 15,21 0-15,0-21 0,0 21 16,-21-1-16,0-41 16,0 42-16,0-22 0,-21 1 15,0 21-15,0-21 0,0 20 0,0-20 16,-1 21-16,1 21 0,0-21 0,0 21 15,0 0-15,0 0 0,-106 84 16,42 1 0,43-43-16,20 22 15,-20-22-15,21 22 0,0-22 0,0 0 16,21 1-16,0-1 0,0 0 0,0-20 16,0 20-16,21-21 0,0 0 15,0 0-15,21-21 0,-20 0 0,20 0 16,-21 0-16,21 0 0,1 0 15,-22-21-15,21 21 0,1-21 16,-22 0-16,42-43 0,-20 22 16,-22 0-16,0-1 0,21-62 15,22-65 1,-43 107-16,0-1 0,0-63 16,0 85-16,-21 0 0,22-1 15,-22 22-15,0 0 0,0 0 16,0 42-16,0 0 0,-22 21 15,1-20-15,0 20 0,21 0 16,-21 22-16,21-22 0,0 22 0,-21-1 16,21-21-16,-21 22 0,21-22 15,0 1-15,0-1 0,0 0 16,0 22-16,0-22 0,0-21 16,21 0-16,0 1 15,0-22-15,0 0 0,0 0 16,1 0-16,20 0 0</inkml:trace>
  <inkml:trace contextRef="#ctx0" brushRef="#br0" timeOffset="39590.61">21823 5059 0,'0'-21'31,"-21"21"-31,21-21 16,21 21-1,-21-22-15,42 1 0,-21 0 16,0 0-16,1 0 16,-22 0-16,21 21 0,-21-22 0,0 1 15,-21 21 1,-1 21 0,1 1-16,0-1 0,0 0 0,0 0 15,-22 21-15,22-20 0,0 20 16,0-21-16,0 0 0,21 22 15,-21-22-15,21 0 0,0 0 0,0 0 16,0 0-16,0 1 0,21-22 16,0 0-16,64 21 15,-43-21-15,43 0 16,-43 0-16,64-21 16</inkml:trace>
  <inkml:trace contextRef="#ctx0" brushRef="#br0" timeOffset="40807.89">22606 4911 0,'0'0'0,"0"-21"16,0-1-16,-21 1 0,0 21 0,-1 0 15,1-21-15,0 21 0,0 0 0,-85 42 32,85 1-32,0-22 0,0 0 15,-22 43-15,43-22 0,0-21 16,0 43-16,0-22 0,0-21 15,0 0-15,0 0 0,0 22 16,21-43-16,22 42 0,-22-21 16,21-21-16,1 0 0,-1 0 0,0 0 15,22 0-15,-22 0 16,0 0-16,22 0 0,-22 0 0,1-21 16,-1 21-16,0-21 0,1-21 15,-1 20-15,-21 1 0,0-21 0,0-22 16,22 22-16,-22-21 0,-21-1 0,21 1 15,0-1-15,-21 22 0,21-85 16,-21 84-16,0 1 0,0 21 16,22-21-16,-22 20 0,0 44 31,0-1-31,-22 21 0,1 0 0,21 1 16,-21-1-16,0 0 0,21 22 15,-21-22-15,0 22 0,21-22 0,-22 0 16,22 1-16,0-1 0,0 0 0,0 1 15,0-1-15,0-21 0,0 0 16,0 1-16,0-1 0,22 0 16,-1 0-16,21-21 0,-21 0 15,0 0-15,1 0 16,20 0-16,-21 0 0,21 0 0,22-21 16,-22 21-16,-21-21 0,22 0 15,-1-1-15,0 1 0,-20 0 0,20 0 16,-21 0-16,21-22 0,-20 1 0,-22 21 15,0-21-15,0 20 0,0-41 16,0 42-16,-22 0 0,1 21 16,0 0-16,0 0 0,-21 0 0,-43 42 31,0 43-31,22-1 16,42-41-16,21-22 15,0 0-15,0 0 0,0 21 16,0-20-16,0 20 15,21-42-15,0 0 16,0 0-16,21 0 0,-20 0 16,-1 0-16,0 0 0,0 0 0,0-21 15,0 0-15,1-1 16,-1 1-16,-21 0 0,21-21 16,-21 21-16,21-1 0,-21 44 31,0-1-31,-21 0 15,21 0-15,0 0 0,-21 0 0,21 1 16,0-1-16,0 0 16,0 0-16,0 0 0,0 0 15,21-21-15,0 0 0,21 0 16,-20 0-16,-1 0 16,0 0-16,0 0 0,0 0 0,0 0 15,1-21-15,-22 0 0,21 0 0,0 0 16,0 0-16,0-1 15,-21 1-15,21-21 0,22 21 0,-22-22 16,0 22-16,0 0 0,0 0 0,1 0 16,-1 0-16,0 21 0,0 0 15,0 0-15,0 0 0,-21 21 0,22 0 16,-22 0-16,21 21 0,-21-20 16,0-1-16,0 0 0,0 42 15,0-41-15,0-1 0,0 21 16,0-21-16,0 0 0,0 1 15,-21-22-15,-1 0 16,22-22 15,0 1-31,0 0 16,0 0-16,0 0 0,0 0 16,22-22-16,-1 22 0,-21-21 15,21 21-15,0-1 0,0 1 16,0 0-16,22-21 15,-22 42-15,0-21 16,0 21-16,22 0 0,-22 0 0,0 0 0,0 0 16,0 0-16,22 0 0</inkml:trace>
  <inkml:trace contextRef="#ctx0" brushRef="#br0" timeOffset="41125.23">24617 5186 0,'0'0'0,"-43"21"31,65-42 1,-1 21-32,0-21 0,0 0 15,0-1-15,0 22 0,-21-21 16,22-21 0,-1 21-16,-21 0 0,-21 21 15,-1 0 1,1 21-16,0 0 0,0-21 15,-21 21-15,20 21 0,1-20 16,0-1-16,-21 42 16,21-42-16,21 22 15,0-1-15,21-21 16,21-21-16,-21 0 16,22 0-16,-22 0 0,21 0 15,22 0-15,-22 0 0,21 0 0,43 0 16,-63 0-16</inkml:trace>
  <inkml:trace contextRef="#ctx0" brushRef="#br0" timeOffset="41558.49">25252 5186 0,'0'0'0,"0"-21"0,0 0 15,0-1 1,-21 22-16,-1 0 0,1 0 16,0 0-16,0 0 15,0 0-15,0 22 0,-1-1 0,1 0 16,0 0-16,0 0 0,21 0 0,-21 1 15,0-1-15,21 0 16,0 0-16,0 0 0,0 0 0,0 1 16,21-22-16,0 0 15,0 21-15,0-21 0,0 0 16,1 0-16,-1 0 0,0 0 16,0 0-16,21-21 0,43-43 15,-43-42 1,1-42-1,-22 106-15,-21-22 0,21 1 16,0-1-16,-21 22 0,0-22 16,21-41-1,-21 83-15,0 1 0,-21 42 16,0 22 0,0-22-16,0 21 0,0 1 0,-1 20 15,22-21-15,-21 22 0,21-22 16,-21 22-16,21 20 15,0-41-15,0 41 0,0-62 16,0 41-16,0-42 16,21 0-16,22 1 15,-22-22-15</inkml:trace>
  <inkml:trace contextRef="#ctx0" brushRef="#br0" timeOffset="42696.83">16468 6773 0,'0'-21'31,"0"0"-31,0 0 16,0 0-16,0 0 0,0-1 15,0-20-15,0 21 0,0-21 16,-22 20-16,1-20 0,0 21 16,0-21-16,-106-22 15,106 64-15,-43 0 16,22 21-16,-22 22 16,43-22-16,-21 21 0,21 0 15,0 1-15,-1 20 0,1-20 0,0 84 16,21-64-1,0-21-15,0-20 0,0 20 16,21-21-16,0 0 0,1-21 0,-1 0 16,0 0-16,21 0 0,-21 0 15,22 0-15,-22 0 0,21-21 16,1 0-16,-22 0 0,21 0 0,-21-1 16,22 1-16,-22-21 0,0 21 15,0-22-15,0-84 16,-21 22-16,0 83 15,0-20-15,0 21 16,0 42 0,0 0-16,0 22 0,0-22 15,-21 21-15,21-21 0,0 22 16,0-1-16,0-21 0,0 43 16,0-22-16,21-21 0,0 0 0,22 22 15,-1-22-15,43 0 16,21 0-1,-64-21-15,-21 0 0,85-21 16,-43-21 0,-41 42-16,20-22 0,43-62 15,-64 41-15,0 1 16,-21 0-16,0-1 0,21 1 16,-21-106-1,0 127-15,-21 0 0,0 21 16,0 0-16,-1 0 0,1 21 15,21 42-15,0-20 0,0-22 16,0 21-16,0 0 16,0 1-16,21 41 0,-21-41 15,0-1-15,22-21 0,-22 22 0,0-22 16,0 0-16,0 0 0,0 0 16,0 0-16,-22 1 0,1-22 15,-21 0-15,21 0 0,-43 21 16,22-21-16,21 0 0,-22 0 15,22 0-15,21-43 16,0 22-16,0 0 0,21 21 16,-21-21-16,43-21 0,-22 20 15,21 1-15</inkml:trace>
  <inkml:trace contextRef="#ctx0" brushRef="#br0" timeOffset="43233.53">18076 6583 0,'0'0'0,"-21"-21"0,21 0 16,0-1-16,0 1 0,0 0 16,0 0-16,0 0 0,21 21 15,0 0-15,1 0 16,-1 0-16,0 21 0,21 0 0,-21 0 15,1 22-15,-1-1 0,0 0 0,0 1 16,0-1-16,0 0 0,-21 1 16,0-22-16,0 21 0,0 0 0,0-20 15,0 20-15,0-21 0,0 0 0,-21 0 16,21 1-16,-21-1 0,0-21 16,0 21-16,0-21 0,-1 0 0,1 0 15,0 0-15,0 0 16,21-42-1,0-1-15,0 22 16,0 0-16,0-21 0,21 20 0,0-20 16,22 0-16,-1-43 15,0 43-15,43-64 0,-43 64 16,1-1-16,-22 1 0,63 21 16,-41 21-16,-22 0 0,21 0 15,-21 21-15,1 21 0,-22-21 0,21 128 16,-21-65-1,0 64 1,0-126-16,0-1 0,-21 21 16,21-21-16,-22-21 0,22 21 0,-21 1 31,21-1-31,21-21 16,1-21-16,20 21 15,-21-22-15</inkml:trace>
  <inkml:trace contextRef="#ctx0" brushRef="#br0" timeOffset="43922.13">19346 6646 0,'0'0'0,"21"-21"0,-21 0 15,0 0-15,-21 21 16,-21 0-16,0 42 16,-64 43-1,85-64-15,-22 43 16,22-22-16,21-21 0,-21 85 15,21-64 1,0-21-16,0 22 16,21-43-1,0 0-15,0 0 0,1 0 0,-1 0 16,0 0-16,0-21 0,-21-1 16,21-20-1,22-43-15,-22 43 0,-21 21 16,42-64-16,-21 43 15,0 21-15,1-22 0,-1 22 16,21 0-16,-21 0 0,85 0 16,-64 21-1,1 21-15,-22 0 0,42 43 16,-41-43-16,-1 21 0,21-21 0,-21 22 16,0-22-16,1 21 0,-1 43 15,0-43 1,-21-21-16,0 0 0,0 1 15,-21-22-15,0 21 16,-1-21-16,1 0 0,0 0 16,-21-21-1,42-22-15,21-20 16,0 20 0,21 22-16,-20-21 0,20 0 0,0 20 15,128-126 1,-86 127-1,-41 21-15,62 0 0,-62 21 16,-1 43-16,-21-22 0,0 0 16,1 1-16,-22 63 15,0-22 1,-64-20 0,43-43-16,0 0 0,0 0 15,-1-21-15,22 21 0,22-21 31,-1-21-31,0 21 16,0-21-16,21 0 0,1 21 0,-1-21 16,22 0-16</inkml:trace>
  <inkml:trace contextRef="#ctx0" brushRef="#br0" timeOffset="44274.93">21209 6752 0,'0'0'0,"63"-42"0,-20 0 0,-1-1 0,0 22 15,-20-21-15,-1 21 0,-21-1 16,0 1-16,0 0 0,-21 21 0,-1 0 15,-83 21 1,-1 22 0,63-22-16,-20 0 0,-22 42 0,43-41 15,0 20-15,-1 0 0,43-21 16,0 1-16,0-1 0,43 0 16,-22-21-16,21 21 0,43 0 15,-43 0-15,0-21 0,85 43 16,-21-1-1,-85-21-15,22 0 16,-43 1-16,0-1 0,-21 0 16,-1-21-16,1 0 15,-21 0-15,21 21 0,-22-21 16,1 0-16,21 0 0,-21 0 0,-1 0 16,-41 0-1,62 0 1,22-42-16,22 21 0,20 21 15,-21-22-15,0 1 0,22-21 0</inkml:trace>
  <inkml:trace contextRef="#ctx0" brushRef="#br0" timeOffset="44507.8">21950 6329 0,'0'0'0,"21"-21"0,0-43 15,-21 43-15,0 42 16,0 0-1,-21 1-15,21 20 0,-21 21 0,0-20 16,-1 20-16,1-20 0,0 20 0,0 1 16,-21 20-16,42 1 15,-22-64-15,22 64 16,0-64-16,0 0 0,0 0 16,22 0-1,-1-21-15,0 0 16,0 0-16,21 0 0</inkml:trace>
  <inkml:trace contextRef="#ctx0" brushRef="#br0" timeOffset="44697.69">21611 6795 0,'0'0'0,"-21"0"0,0 0 16,42 0-1,0 0 1,21 0-16,-20 0 0,20 0 0,21-22 15,-20 22-15,-1 0 0,64 0 16,-64 0-16,22 0 0,-22-21 16,0 21-16,22 0 0,21-21 15,-43 21-15,0-21 0</inkml:trace>
  <inkml:trace contextRef="#ctx0" brushRef="#br0" timeOffset="46007.94">22606 6583 0,'0'0'16,"21"-21"-16,0 0 0,-21-1 0,0 1 15,0-21-15,-21 42 16,0 0 0,0 0-16,0 21 0,-1 0 0,-20 0 15,21 1-15,0 20 0,-22-21 16,22 21-16,0 1 0,-21 20 16,21-42-16,-1 43 15,22-43-15,0 21 16,0-20-16,0-1 0,22 0 15,20-21 1,-21 0-16,21 0 16,-20 0-16,-1-21 0,0 0 15,42-22-15,-41 22 0,41-42 16,-42 41-16,22-41 16,-22 21-16,0 20 0,-21 1 15,21 0-15,-21 42 31,0 0-31,-21 1 0,0-1 0,0 0 16,21 21-16,0-21 0,0 1 16,-22 62-16,22-63 15,0 1-15,0-1 0,22 0 0,-1 0 16,0 0-16,0-21 0,21 21 16,43-21-1,-64 0-15,22 0 0,-1-21 16,0 0-16,-21 0 0,64-64 15,-21 1 1,-43 41-16,0-20 0,21-64 16,-21 63-16,1 1 0,-22 20 15,21 1-15,-21 0 0,21 21 16,-21-22-16,0 22 0,-21 42 31,0 0-31,-1 22 0,-20 20 16,0 85-16,21-84 15,21-22-15,0 1 0,0-1 16,0 21-16,0-41 0,0 20 0,0 0 16,0-21-16,0 43 15,21-22 1,0-42-16,0 0 0,21 0 0,-20 0 16,-1 0-16,63-21 15,-20-21 1,-43 21-16,0-1 0,22-20 15,-43 21-15,21 0 0,0 0 16,0 21-16,-21 21 31,0 0-31,0 0 0,-21 21 16,0-42-16,21 22 16,0-1-16,0 21 15,0 0-15,21-42 0,0 0 16,0 22-16,0-22 15,1 0-15,-1 0 0,0 0 0,0 0 16,0 0-16,64-22 16,-43 1-16,-21 0 15,1 0-15,20 0 0,21-43 16,-41 22-16,20 0 0,-21 20 16,21-20-16,-20 0 0,-1-1 0,21 1 15,-21 21-15,0 0 0,22-22 16,-22 43-1,-21 22 1,0-1-16,0 0 0,0 0 16,0 0-1,21-21 32,-21-21-31,21 21-16,-21-21 0,0 0 15,0 0 1,-21 21 0,0 0-16,0 0 0,-22 42 15,-20 0 1,42 1-16,-22 20 0,1-42 16,42 22-16,-21-22 0,21 42 15,0-42-15,0 1 0,0 41 16,63-42-1,-41-21-15,-1 0 0,21 0 16,-21 0-16,22 0 0,84-21 16,-64 0-1,-42 0-15,22 0 16,-1-1-16,-21 1 0,0-21 16,0 0-16,1 20 0,-22 1 15,21-42 1,-21 42-16</inkml:trace>
  <inkml:trace contextRef="#ctx0" brushRef="#br0" timeOffset="46226.81">24130 6308 0,'0'0'15,"-21"-21"-15,0 21 0,-1 0 79</inkml:trace>
  <inkml:trace contextRef="#ctx0" brushRef="#br0" timeOffset="46426.7">23199 6456 0,'0'21'0,"0"-42"0,0 63 16,21-42-16,0 21 0,0-21 15,85 22 1,-85-22-16,64 0 15,-64 0-15,0 0 0,0 0 16,-21 21 0</inkml:trace>
  <inkml:trace contextRef="#ctx0" brushRef="#br0" timeOffset="80586.52">10710 10393 0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08:57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720 0,'0'-21'0,"-21"21"16,0 0-16,0 0 16,21-22-16,-22 22 0,1 0 0,0 0 15,0 0-15,0 0 0,0 0 16,-1 0-16,1 0 0,0 0 16,0 22-16,-21-1 0,20 0 15,-20 0-15,21 0 16,0 0-16,0 22 0,-64 41 15,64 1 1,-22 42 0,43-85-16,0 1 0,0 63 15,0-43 1,0-21-16,0-20 0,0-1 16,0 21-16,0-21 0,22 0 0,-1 22 15,0-22-15,0 0 0,0 0 16,0 0-16,1 1 0,105-1 31,-106-21-31,21 0 0,-21 0 16,64 0-16,-43 0 0,1-21 15,-1-1-15,0 1 0,1 0 16,-22 0-16,21 0 0,0 0 0,-20-1 16,20 1-16,-21-21 0,0 21 15,0 0-15,43-85 16,-43 42-1,-21 22-15,21 0 0,-21-22 16,0 22-16,0-43 0,0 43 16,0-1-16,0-62 15,-21 83-15,0 1 16,0 0-16,-43-42 16,43 41-16,0 22 15,0 0-15,-22-21 0,22 21 0,0 0 16,-21 0-16,21 0 0,-106 43 15,84-22 1,1 0-16,21 0 16,-22 0-16,22 0 0,0 1 15,-21 41-15,21-42 0,21 0 16,0 1-16,0-1 16,0 0-16,21-21 15,0 0-15,0 0 0</inkml:trace>
  <inkml:trace contextRef="#ctx0" brushRef="#br0" timeOffset="997.42">2413 572 0,'0'0'15,"0"-22"-15,0 1 0,0 0 16,0 0-16,0 42 62,0 0-62,0 0 0,-21 1 16,21-1-16,0 0 0,0 64 16,0-43-16,0 21 15,0-20-15,-21 63 0,21-43 16,0-21-16,-22 22 0,22-22 15,0 1-15,0-1 0,-21 21 16,0-20-16,21-22 16,0 0-16,0 0 0,0 0 0,0 1 0,0-1 15,-21-21-15,21 21 16,-21-21 0,21-21-1,0 0-15,0-1 0,0 1 16,0 0-16,0-21 0,0 21 15,0-1-15,0 1 0,0 0 16,0-21-16,21 21 0,0-1 16,0-20-16,0 21 15,-21 0-15,85-43 16,-43 22-16,1 42 16,-22 0-16,64-21 0,-64 21 15,21 0-15,0 0 0,-20 21 16,20 0-16,21 43 15,-41-43-15,-22 21 16,0 0-16,0-20 0,0-1 16,0 21-16,0-21 0,-64 64 15,43-64 1,0 0-16,0 0 0,-22 1 0,-20-1 16,20 0-16,22 0 15,-21-21-15,0 21 0,20-21 0,-41 0 16,42 21-16,0-21 15,-1 0-15,-20 0 0,0 0 16,21 0 0,-1 0-16,22-21 31,22 0-15,-1 0-1,0 21-15,0 0 0</inkml:trace>
  <inkml:trace contextRef="#ctx0" brushRef="#br0" timeOffset="1648.05">3048 1524 0,'0'-21'16,"0"0"-16,21 21 16,-21-21-16,21-1 15,-21-41-15,21 42 16,1-43-16,-22 43 16,21 0-16,-21 0 0,0 0 0,0-1 15,21 1-15,-21 0 0,21-21 16,-21 21-1,0 42 17,0 0-32,0 0 15,0 0-15,0 22 0,0-22 0,0 0 16,0 21-16,0 1 0,0-22 16,0 21-16,0 0 0,0-20 0,0 20 15,0 43-15,0 20 16,0-62-16,0 20 0,0-20 15,0-1-15,0 21 0,21-20 16,-21 20-16,21-20 0,-21-1 0,22 43 16,-22-22-16,21-21 15,0 128 1,-21-86-16,0-62 16,0 62-16,0-63 0,0 1 15,-21 20-15,0-21 0,-1 0 0,1 0 16,0 1-16,0-22 15,0 21-15,0-21 0,-1 0 16,1 0-16,0 0 0,-21 0 16,21 0-16,-1 0 0,1 0 15,0-21-15,0 21 0,0-22 0,-22-20 16,22 0 0,21 21-16,-21-1 0,21-20 15,0 0-15,0-1 0,0 22 16,0-21-16,0-22 0,0 22 0,0 0 15</inkml:trace>
  <inkml:trace contextRef="#ctx0" brushRef="#br0" timeOffset="1963.87">3238 931 0,'0'0'0,"-21"-21"0,0 21 0,0 0 16,21 21 62,21-21-78,0 22 15,0-22-15,1 21 0,20 0 16</inkml:trace>
  <inkml:trace contextRef="#ctx0" brushRef="#br0" timeOffset="2375.63">3683 1270 0,'21'0'31,"0"0"-31,-21-21 0,21 21 0,-21-21 16,22 21-16,-1-21 0,-21-1 0,63-20 31,-63 0-31,0 21 0,0-43 16,0 43-1,0 0-15,-21 21 16,0 0 0,0 0-16,0 0 0,-1 21 15,1-21-15,0 21 0,0 0 16,0 0-16,21 1 0,-21-1 0,21 21 15,-22-21-15,1 64 16,21 0 0,0-64-16,0 0 15,0 0-15,0 0 0,0 0 0,0 1 16,21-22-16,1 21 0,41-21 16,-21 0-1,-20 0-15,-1 0 16</inkml:trace>
  <inkml:trace contextRef="#ctx0" brushRef="#br0" timeOffset="3097.22">4530 826 0,'-64'-22'16,"43"22"-16,0 0 16,0 0-16,21 22 0,-64 41 15,22-21 1,21-20-16,-1 20 0,22-21 16,0 21-16,-21-20 0,21 20 15,0 0-15,-21-21 0,21 22 0,0-22 16,0 21-16,0-21 0,0 1 15,21 41 1,0-21-16,1-42 0,-1 0 16,0 22-16,0-22 0,0 0 15,43 0-15,-43 0 0,21-22 16,22 1-16,-43 21 16,21-21-16,-21 0 0,22-21 0,-22 20 15,21 1-15,43-106 16,-43 21-16,-21 64 15,-21 0-15,0-22 0,22 22 16,-22 0-16,0-1 0,21 1 16,-21 0-16,0 20 0,0 1 15,0-21-15,0 21 0,-21 0 0,21-1 16,-22 22-16,1 0 16,0 0-1,0 0-15,21 22 16,0-1-16,0 21 15,-21 0-15,21 1 0,0 20 16,0 1-16,0-22 0,0 0 16,0 1-16,0 20 0,0-20 15,0 126 1,0-106 0,21 22-16,-21-64 0,0 0 15,21-21-15,-21 22 16,21-1-16,0-21 0,1 0 15,-1 0-15,0 0 0,42 0 16,1-21 0,-43-22-1,0 22-15,0 0 0,1 0 0,-1 0 16,0-22-16,0 22 0,0-42 16</inkml:trace>
  <inkml:trace contextRef="#ctx0" brushRef="#br0" timeOffset="3387.05">4932 953 0,'-21'21'15,"42"-21"1,0 0-1,0 0-15,0 0 0,22 0 16,-22 0-16,0 0 0,42-21 16,-20-1-1,-22 22-15,0 0 16,0-21-16,0 21 0,1 0 16</inkml:trace>
  <inkml:trace contextRef="#ctx0" brushRef="#br0" timeOffset="4269.45">1482 1990 0,'0'0'0,"-22"0"0,1 0 16,0 0-16,0 0 15,42 0 32,0 0-31,0 0-16,1 0 0,20 0 15,-21 0-15,21 0 0,43 0 16,-43 0-16,22 0 0,-22 0 16,64 0-16,-42 0 0,-1 0 15,1 0-15,20 0 16,-20 0-16,42 0 0,190-21 15,-63 21 1,-149 0-16,22-22 0,127 22 16,-127 0-16,0-21 0,21 21 15,0 0-15,-21 0 0,-1 0 0,1-21 16,0 21-16,212 0 16,-213 0-16,1 0 0,0-21 15,-21 21-15,-1 0 0,149 0 16,-106-21-1,-84 21-15,-1 0 16,21 0-16,-20 0 0,-1-21 0,0 21 16,43 0-1,0 0-15,-64-22 16,0 22-16,0 0 16,-42 0 15,0 0-16</inkml:trace>
  <inkml:trace contextRef="#ctx0" brushRef="#br0" timeOffset="4428.35">5863 1842 0,'0'21'31,"-21"0"1</inkml:trace>
  <inkml:trace contextRef="#ctx0" brushRef="#br0" timeOffset="7239.74">720 3620 0,'42'0'31,"-42"-22"-31,0 1 16,0 0-16,0 0 16,-21 21-1,0 0 1,-1 0-16,1 0 0,-21 0 15,21 0-15,-22 21 0,1-21 16,21 21-16,-21 0 0,-1 1 0,1-1 16,21 21-16,-43 0 15,22 1-15,21-22 0,0 21 16,21 1-16,0-1 0,0 85 16,0-85-16,0 43 15,0-64-15,42 64 16,-21-64-16,21 42 15,-20-41-15,-1-1 0,21-21 16,64 21 0,-21-21-16,-43 0 15,85-42-15,-106 20 16,21 1-16,1 0 0,-22 0 16,21-21-16,43-64 15</inkml:trace>
  <inkml:trace contextRef="#ctx0" brushRef="#br0" timeOffset="7580.55">1312 3260 0,'-21'-21'0,"42"42"0,-42-64 15,21 22-15,-21 0 16,0 21-1,0 0-15,21 21 16,0 0-16,0 1 0,-22 20 16,22 106-1,0-42-15,0-64 16,-21 22-16,21-1 0,0-20 0,0 20 16,0-21-16,-21 22 0,21-22 0,0 22 15,0-22-15,0 43 16,0-43-16,0 0 15,0-20-15,0-1 16,0-42 15,21-1-31,-21 1 16</inkml:trace>
  <inkml:trace contextRef="#ctx0" brushRef="#br0" timeOffset="9095.68">1841 3874 0,'0'0'0,"0"-22"0,0 1 0,0 0 15,0 0-15,0 0 16,0 0-16,0-1 15,-21 22-15,21-21 0,-21 21 0,0 0 16,0 0-16,0 0 0,-1 0 16,1 0-16,0 0 0,-21 0 15,-1 43 1,22-22-16,-21 0 0,0 42 16,20-20-16,22-1 0,-21 43 15,0-43-15,21 43 16,0-43-16,0-21 0,0 22 15,0-22-15,0 0 0,42 21 16,1-42 0,-22 0-16,0 0 0,0 0 15,0 0-15,1-21 0,-1 0 16,0 0-16,0 0 0,0-1 0,0-20 16,22-21-1,20-64-15,-42 105 16,-21-20-16,0 0 0,0 21 15,0-1-15,22-20 0,-22 0 16,0 21 0,0 42 15,0 0-15,0 0-16,0 0 0,0 0 15,0 1-15,0 20 0,0-21 0,0 21 16,-22-20-16,22 20 0,-21-21 15,21 85 1,0-85-16,0 21 0,0-20 16,0 20-16,0-21 0,0 0 15,0 0-15,0 1 16,21-22-16,1 0 0,-1 0 16,21 0-16,-21 0 15,43-43-15,-43 43 0,0-42 16,43 0-16,-22-1 15,-21 1-15,21 0 0,-20-1 0,-1 1 16,21 0-16,-21-1 16,0 1-16,1 0 0,-1-43 15,0 64-15,-21 0 16,0-1 0,-21 22-1,0 22-15,21-1 0,-22-21 16,1 42-16,0 22 15,21-43-15,0 0 0,0 0 16,0 21-16,0-20 0,0-1 16,0 63-1,0-62-15,21-22 0,0 42 16,1-21-16,-1-21 16,-21 21-16,21-21 0,-21 21 15,-21-21 32,0 0-31,21-21-16,-22 0 0,1-21 15,21 21-15,-21-1 16,0 1-16,21 42 47,0 1-47,0-1 15,0 0-15,0 0 0,0 0 16,21 22-16,21-1 16,-20-42-1,-1 21-15,0-21 0,0 0 16,0 0-16,0 0 0,22 0 16,63-42-1,-43 21-15,-21-22 0,1 22 16,-1 0-16,22-43 0,-43 22 15,21 21-15,0-85 16,-20 21 0,-22 22-1,0 42-15,0 0 0,-22 21 16,1 0 0,0 21-1,21 0-15,-21 0 0,21 0 16,0 0-16,0 1 0,0 20 0,0 0 15,0 1-15,0 20 16,0-42-16,0 0 0,21 22 16,21 20-1,1-20-15,-22-43 16,-21 21-16,21 0 0,0-21 0,-21 21 16,0 0 15,-21-21-31,0 0 0,0 0 15,0 0-15,-1 0 0,1 0 0,0 0 16,0 0 0,21-21-1,0 0-15,0 0 16,0 0-16,0-1 16</inkml:trace>
  <inkml:trace contextRef="#ctx0" brushRef="#br0" timeOffset="10020.15">3810 3916 0,'0'0'0,"-21"0"0,42 0 62,21 0-62,-21 0 0,22 0 0,-1 0 16,22 0-16,-1 0 0,1 0 0,-1 0 16,22 0-16,-1 0 0,86 0 15,-86 0-15,86 0 16,-107 0-16,64 0 16,-63 0-16,-22-21 0,0 21 15,-20 0-15,20 0 0,-21 0 0,0-21 16,-21-1-1,0 1 1,-21 0-16,0 21 16,0-21-16,-22 0 15,-20 21-15,42-21 0,0 21 16,-22 0-16,1-22 0,21 22 16,-64 0-16,43 0 0,21 0 15,-22 0-15,22 0 0,0 0 16,42 0 15,0 0-31,22 0 16,-1 0-16,0 0 0,1 0 15,84 0 1,-85 0-16,0 0 0,-21 0 0,22 0 16,-22 0-16,0 0 0,21 22 15,-42-1 1,0 0-1,0 0-15,0 0 0,-21-21 0,-85 106 32,85-85-32,0 22 0,-21-22 0,-64 85 15,64-64-15,20-21 16,-20 0-16,0 22 0,21-22 16,-1 0-16,-41 21 15,42-42 1,21-21-1</inkml:trace>
  <inkml:trace contextRef="#ctx0" brushRef="#br0" timeOffset="10622.81">6308 3196 0,'0'-21'15,"0"42"-15,0-63 0,0 21 0,0 0 16,21-1-16,-21 1 15,0 42 17,0 1-32,0-1 15,0 21-15,0-21 0,0 43 16,0-22-16,-21 22 0,21-22 0,0 21 16,0-20-16,-43 63 15,22 42 1,21-106-16,0 0 0,0 1 15,0-22-15,0 21 0,0-21 16,0 1-16,0-1 0,21-21 16,43 0-1,-43 0-15,0-21 0,21-1 16,-20 1-16,41-21 16,-42 21-16,0 0 0,1-1 0,-1-20 15</inkml:trace>
  <inkml:trace contextRef="#ctx0" brushRef="#br0" timeOffset="10831.68">6181 3620 0,'0'0'0,"0"21"0,0 0 31,21-21-15,0 0-16,0 0 0,0 0 15,0 0-15,1 0 0,20 0 16,43-21 0,-43 21-16,-21 0 0,21-21 15,-20 21-15,20 0 0,0-22 16,1 22-16</inkml:trace>
  <inkml:trace contextRef="#ctx0" brushRef="#br0" timeOffset="11255.44">6879 3725 0,'0'0'0,"0"22"0,0-1 15,0 0 1,21-21 0,0 0-1,1 0-15,-1-21 0,0 21 16,0-21-16,43-1 0,-43 1 15,0 0-15,0 0 0,-21 0 16,0 0-16,21 21 0,-21-64 16,0 22-1,-21 21-15,0 21 16,0 0-16,0 0 16,-1 0-16,1 21 0,-42 21 15,42-21-15,-1 0 0,1 1 16,0 20-16,21-21 0,0 0 0,-21 22 15,21-22-15,0 0 0,0 0 0,0 21 16,42 22 0,-21-43-16,1-21 15,-1 21-15,0-21 0,0 0 0,21 0 16,22 0 0,-43 0-16,43 0 0,-43 0 0,21-21 15,-21 21-15,0-21 0,1 0 16,20 0-16</inkml:trace>
  <inkml:trace contextRef="#ctx0" brushRef="#br0" timeOffset="11992.02">7662 3514 0,'0'0'0,"0"-21"0,-21 21 32,0 21-32,0-21 15,21 21-15,0 0 0,-21 43 16,21-43-16,0 0 0,-22 21 15,22-21-15,0 1 0,0-1 16,-21 42 0,0-20-16,21-22 0,0 21 15,0-21-15,-21-21 16,21-21 15,0 0-15,0 0-16,0 0 0,0-1 15,0 1-15,0-21 0,42-43 16,-42 43-16,43-43 16,20 1-1,-42 41-15,0 22 0,22 0 0,-22 21 16,21-21-16,-21 21 0,64 21 16,-43 21-1,1 64 1,-22-85-16,-21 0 0,0 22 15,0-22-15,0 0 0,0 0 16,0 43 0,0-43-16,0 0 0,0 0 31,0-42 0,0 0-31,0 0 16,0 0-16,0-1 0,0 1 0,21-21 15,0 21-15,-21 0 0,21-22 16,1 22-16,62-85 16,-20 43-1,-22 42-15,0-1 0,22-20 16,-22 42-16,-21 0 0,1 0 16,20 21-16,-21 0 0,0 1 0,0 62 15,-21-20 1,0-22-16,0 43 15,0-43-15,-21-21 0,0 0 16,21 22-16,-42 20 16,42-42-1,21-42 17,0 21-17,0-21-15</inkml:trace>
  <inkml:trace contextRef="#ctx0" brushRef="#br0" timeOffset="12404.79">9080 3450 0,'0'0'0,"0"-21"31,-21 21-31,0 0 15,0 21-15,0 22 16,21-22-16,0 21 0,0-21 16,0 0-16,-21 22 0,21-1 15,-43 64-15,43-43 16,-21-20-16,0 20 0,21 1 16,-21-1-16,-43 107 15,22-43-15,21-64 16,0 1-16,-1 63 0,1-64 15,0 1-15,0 41 16,21-41-16,-21-22 0,21 1 0,0-1 16,-21 0-16,21-21 0,0 43 15,0-22 1,21-42 0,0-21-1,0 0-15,0-21 0,0 20 16,22-62-16,-22 20 0,42-63 15,-41 64-15</inkml:trace>
  <inkml:trace contextRef="#ctx0" brushRef="#br0" timeOffset="12733.6">8953 3683 0,'0'0'0,"0"-42"0,-21-85 31,21 84-31,0 22 0,0 0 0,0-21 15,21 21-15,1-1 0,-1 1 0,0 0 16,0 21-16,0-21 0,22 21 16,-22 0-16,21 0 0,-21 0 0,22 0 15,-22 0-15,0 0 16,0 21-16,0 0 0,0 0 0,1 43 16,-22-22-16,0 1 0,0-22 15,0 21-15,0-21 0,-127 127 16,84-148-1,1 22-15,-22-1 16,22-21-16,0 0 0,21 0 16,-22 0-16,43-21 31,0-1-31,0 1 16,21 0-16,1 0 0</inkml:trace>
  <inkml:trace contextRef="#ctx0" brushRef="#br0" timeOffset="13036.42">9567 3006 0,'0'0'0,"0"-21"0,21 21 0,-21-22 0,0 44 46,0-1-46,0 21 16,-21-21-16,21 22 0,-42 41 16,42-20-16,0-22 0,0 22 15,-21-22-15,21 21 0,0-20 16,-21 84-16,21-43 16,0-62-16,0-1 15,0 0-15,21-21 16,0 0-16,0 0 0,0 0 15,0 0-15,1-21 0,-1 21 16,0-21-16</inkml:trace>
  <inkml:trace contextRef="#ctx0" brushRef="#br0" timeOffset="14162.78">10287 3344 0,'0'-84'15,"0"168"-15,0-189 16,0 83-16,-21 22 0,0 0 16,-1 0-16,1 0 0,0 0 15,0 0-15,0 0 0,-22 0 16,22 22-16,-21-1 0,0 0 0,20 0 15,-20 21-15,-21 22 0,41-43 16,1 21-16,-21 22 16,21-22-16,21 1 15,0-1-15,0-21 0,0 0 0,21 0 16,0 1-16,43-22 16,-1 0-1,-21 0-15,-20 0 0,41 0 16,-21 0-16,-20-22 0,62-41 15,-41-43 1,-22 85-16,-21-21 16,21-1-16,-21 1 0,0 21 0,0-22 15,0 22-15,0-21 16,-21 42 0,0 21-1,21 21-15,-22-20 0,22-1 16,0 21-16,-21 22 15,21-22-15,0 21 0,0-20 16,0-22-16,0 0 16,0 0-16,0 0 0,0 1 0,64 20 15,-22-21 1,-21-21-16,0 0 0,22 0 16,-22 0-16,0 0 0,0-21 0,22 0 0,-22 21 15,0-43-15,21 1 16,-21 0-16,1-1 0,20-41 15,-21 41-15,0-20 0,-21 21 16,0-22-16,21 22 0,-21-1 0,22 1 16,-22-21-16,0 41 15,0 1-15,0 0 0,0 0 16,-22 21 0,1 0-1,0 21-15,21 0 0,0 0 0,-21 1 16,0 20-16,21 43 15,-21-43-15,21 0 0,-22 1 0,22-1 16,0 0-16,0 106 16,0-84-1,64 42 1,-43-85-16,0 0 16,0-21-16,1 0 0,20 0 15,21 21-15,1-21 16,-22 0-16,-21-21 0,1 0 15,20 21-15,-21-21 0,43-22 16,-43 1-16,0 21 0,0-21 16,0 20-16,-21-20 0,43-43 15,-43 64-15,0 0 16,0 0-16,0 42 31,-22-21-31,1 21 0,0 0 16,21 22-16,-21-22 0,0 0 0,0 21 15,21-20-15,0 62 16,0-20 0,0-43-16,0 0 15,0 0-15,21-21 0,0 0 0,21 0 16,-21 0 0,1 0-16,-1 0 0,0 0 15,0-21-15,0 21 0,0-21 0,22 0 0,-1 0 16,22-64-1,-64 64-15,21 0 16,0-1-16</inkml:trace>
  <inkml:trace contextRef="#ctx0" brushRef="#br0" timeOffset="14445.61">10583 3217 0,'0'0'16,"-42"0"-16,21 0 0,0 0 15,42 0 1,0 0-16,0 0 16,21 0-16,1-21 0,-1 21 0,0 0 15,1 0-15,63-21 16,-64 21-16,0 0 0,1 0 0,20 0 15,-21 0-15,-20 0 16,-1 0-16,0-21 16</inkml:trace>
  <inkml:trace contextRef="#ctx0" brushRef="#br0" timeOffset="15265.25">12594 3344 0,'0'0'0,"0"-63"31,0 42-31,0-22 0,21 22 16,-21 0-16,0 0 0,0-21 15,0 20-15,-21 22 16,0 0-16,0 0 0,0 0 15,-1 0-15,1 22 16,0-1-16,0 21 0,-43 43 16,43-43-1,21 0-15,0 1 0,-21-1 0,21 0 16,0 64 0,0-85-16,21 43 15,22-1-15,-22-63 16,0 22-16,0-22 0,21 0 15,-20 0-15,20 0 0,21 0 16,-41-22-16,20 22 0,43-42 16,-64 21-16,21 0 15,-21 0-15,22-1 0,-22-20 0,0-64 16,-21 22 0,0 41-16,-21 1 0,-22-22 15,1 43-15,21 0 0,0 0 16,-43 0-16,22 21 15,21 0-15,0 0 0,-1 0 0,1 0 16,0 21-16,0 0 16,21 0-16,-21 22 0,21 20 15,0-42 1,0 43-16,0-43 0,0 0 16,42 0-1,-21 0-15,22 1 0,-1-22 0,0 0 16,43 0-16,-43 0 0</inkml:trace>
  <inkml:trace contextRef="#ctx0" brushRef="#br0" timeOffset="15698.51">13250 3281 0,'0'-21'0,"0"42"0,0-63 0,0 20 15,0 1-15,0 0 16,0 0-16,0 0 15,21 0 1,1 21-16,-1 0 0,0 0 16,0 0-16,0 0 0,0 0 0,1 0 15,-1 21-15,0 0 0,21 42 16,-21-41-16,1 20 16,-22-21-16,0 21 0,0-20 0,0 20 15,0-21-15,0 21 0,0-20 16,0 20-16,-43 0 15,22-21-15,-21 1 0,21-1 16,-1-21-16,1 0 16,0 0-1,21-21-15,0-1 0,0 1 16,0 0-16,0 0 0,0-21 16,0 20-16,0-20 0,64-85 15,-43 85 1,-21 21-16,21-1 0,0-20 15,0 21-15,0 0 0,-21 0 0,22 21 16,-1 0-16,-21-22 16,21 22-16,0 0 0,-21-21 0,21 21 15</inkml:trace>
  <inkml:trace contextRef="#ctx0" brushRef="#br0" timeOffset="16316.28">13674 2900 0,'-22'-21'0,"44"42"0,-65-42 16,22 0-16,-21-1 0,21 22 16,-22-21-16,1 21 0,0 0 0,-1-21 15,-20 21-15,20 0 0,-84 0 16,85 0-16,-85 0 15,85 0-15,-22 0 0,22 0 0,-43 0 16,43 0-16,-43 42 16,43-20-16,-64 83 15,64-83-15,-22 83 16,43-62-16,-21 20 0,21 107 31,21-22-31,0-85 16,0-20-16,21 41 0,0-41 15,0-22-15,21 21 0,-20-21 16,20 22-16,-21-22 0,106 42 16,-42-20-1,-43-22-15,22-21 0,-1 0 0,-21 0 16,22 0-16,-1 0 0,86 0 16,-86-21-16,1-1 0,84-20 15,21-21 1,-105 20-16,-22 22 0,0-21 15,1 21-15,-1-22 0,0 1 0,43-106 16,-85 21 0,0 84-16,0-126 15,-21 127-15,0-1 16,-1 22-16,-20-21 0,0 21 16,21 0-16,-22-1 0,1 1 0,-85 0 15,85 21-15,-1 0 16,1 0-16,0 0 0,-1 0 15,22 0-15,-42 0 0,63 21 16,0 0 0</inkml:trace>
  <inkml:trace contextRef="#ctx0" brushRef="#br0" timeOffset="16808.34">15579 2752 0,'0'0'0,"-43"-64"31,22 43-31,0 21 16,0 0-16,0 0 15,-1 21-15,22 0 0,-21 1 16,21-1-16,-21 21 16,0 43-16,21-43 0,-21 43 15,21-43-15,-21 22 16,-1 41-16,22-62 0,-21-1 16,21 43-16,-21 21 15,21-85-15,0 0 16,0-42 15,0 0-31,21-1 0,-21 1 16,0-21-16</inkml:trace>
  <inkml:trace contextRef="#ctx0" brushRef="#br0" timeOffset="17428.98">15219 2858 0,'-21'-22'16,"42"44"-16,-42-86 0,21 43 0,-22-21 15,1 20-15,21 1 0,0-21 16,0 21-16,0 0 16,0-1-16,21 22 0,22-21 15,20 0-15,-42 21 16,85 0-16,-63 0 0,-1 0 16,0 0-16,1 21 0,-1-21 15,0 43-15,1-22 0,-1 0 16,21 85-16,-63-64 15,0-21-15,0 22 0,-21-1 16,0-21-16,-21 21 0,-1-20 0,1-1 16,0 0-16,-1 0 0,-20 21 15,-22-20 1,64-22-16,0 0 0,0 0 16,0 0-16,21-22 15,21 1 1,0 21-16,0 0 0,21-21 15,1 21-15,41 0 16,-41 0-16,-1 0 16,22 0-16,-22 0 0,21 21 0,-20-21 15,84 64 1,-64-1-16,-42-42 0,1 85 16,-22-85-16,0 22 15,-64 20 1,43-20-16,-64-1 0,43 0 15,-22-21-15,22 1 0,0-22 0,-22 21 16,22-21-16,-22 0 0,-20 0 16,-43 0-1,84-21-15,1 21 0,21-22 0,-21 1 16,20 0-16,-20-64 16,42 64-16,-21-42 15,21 42-15,0-1 0,0 1 16,0 0-16,0 0 0,0 0 15,42-22-15,22 1 16,-22 42-16,0-21 0,1 21 16</inkml:trace>
  <inkml:trace contextRef="#ctx0" brushRef="#br0" timeOffset="18491.79">16468 2731 0,'0'-22'0,"0"1"31,-22 42 1,22 1-32,-21-1 0,21 0 0,-21 21 15,21-21-15,-21 64 16,21-43-16,-21 1 0,0 41 15,21-41-15,0-1 0,-22 106 16,22-42 0,0-85-1,0 0-15,0 22 0,0-22 16,0 0-16,22-21 0,-1 0 16,0 0-16,0 0 0,0 0 15,43-42-15,-43 21 0,0-1 16,64-83-1,-43 41-15,-21 22 0,0-1 16,22-20 0,-43 42-16,0 0 0,21-22 15,0 43-15,-21-21 16,0 42 0,0 0-16,0 1 15,0-1-15,0 0 0,0 0 16,-21 0-16,21 22 0,0-22 0,0 0 15,0 21-15,0-21 0,0 1 16,0 62-16,0-41 16,0-22-16,21-21 15,0 0 1,0 0-16,1 0 0,-1-21 16,0 21-16,0-22 15,0 1-15,-21 0 0,21 0 0,1-21 16,-1 20-16,0-20 15,0 21-15,0-43 0,0 22 16,1 0-16,-22 21 16,21 21-16,-21-22 15,0 44 1,0-1 0,0 0-16,0 0 0,-21 0 15,21 22-15,0-22 0,-22 21 16,22-21-16,0 0 0,0 22 0,0-22 15,0 0-15,0 0 0,0 0 16,0 1-16,0-1 0,0 0 0,22 0 16,-1-21-1,0 0-15,0 0 0,0 0 16,22 0-16,-1-21 0,-21 0 16,43 0-16,-22-1 15,0-20-15,1 21 0,-22-21 16,0 20-16,0 1 0,0-21 15,0 21-15,1-85 16,-1 85-16,-21-22 16,0 22-16,-21 21 15,-1 0-15,1 21 16,0 1-16,21-1 0,-21 0 16,0 0-16,0 43 15,21-43-15,0 21 0,0-21 16,0 22-16,0-22 0,0 0 0,0 42 15,0-41-15,0-1 16,21 0-16,0-21 0,21 0 16,-21 0-16,1 0 0,-1 0 15,42 0-15,1-21 16,-43 0-16,0 21 0,43-85 16,-43 64-1,0 0-15</inkml:trace>
  <inkml:trace contextRef="#ctx0" brushRef="#br0" timeOffset="19139.45">18182 3175 0,'0'0'0,"0"-21"16,0 0-16,0 0 16,0-1-16,0 1 15,0 42 32,0 22-47,0-22 16,0 21-16,0 22 0,0-22 0,0 22 15,0-1-15,0 1 0,-21 126 16,21-126-16,0-1 16,-21 22-16,0-1 0,-1 1 15,1 0-15,0 63 16,-42 85-16,63-170 15,-22 22-15,1-22 0,0 1 16,21-1-16,0-20 0,-21 63 16,0-64-16,0 21 0,21-41 15,0-1-15,0-42 32,0-1-32,0 1 0,21-21 15,0 0-15,0-1 0,-21 1 16,21-22-16,0 1 0,1-1 0</inkml:trace>
  <inkml:trace contextRef="#ctx0" brushRef="#br0" timeOffset="19556.24">18182 3323 0,'0'-21'0,"0"42"0,0-84 0,0 42 16,0-1-16,0-20 0,0 21 15,-21 0-15,21 0 0,0-1 0,0 1 16,0 0-16,0 0 16,21-21-1,0 20-15,0 22 0,22 0 16,-22-21-16,42 21 16,-20 0-16,-1 0 0,64 21 15,0 22 1,-106-22-16,0 0 0,0 0 15,0 22-15,0-22 0,0 21 16,-43-21-16,22 22 0,-21-22 0,-64 63 16,43-41-1,20-43-15,22 21 0,-21-21 16,21 21-16,42-21 62,0 0-62,0-21 0,0 21 16,0-21-16,1 21 0,-1 0 16</inkml:trace>
  <inkml:trace contextRef="#ctx0" brushRef="#br0" timeOffset="20213.43">18817 3429 0,'21'0'32,"-21"-21"-32,21 21 0,1-21 15,-22 0-15,21-1 0,0-20 0,0 21 16,0 0-16,22-43 16,-1 1-16,-21 20 0,0 22 15,-21 0-15,0 0 0,0 0 16,-21 21-1,0 0-15,0 0 16,0 0-16,-1 0 0,1 0 0,21 21 16,-21 0-16,21 0 15,0 22 1,0-22-16,0 0 16,21 0-16,-21 0 0,0 22 0,21-1 15,1 21 1,-1-41-16,-21-1 0,21 0 15,-21 0-15,0 0 16,21 0-16,0-21 16,0 0-1,1 0-15,-1 0 0,0 0 16,0 0-16,0-21 16,22 0-16,-1 0 0,-21 0 15,0 0-15,0-1 0,1-20 16,-1 21-16,42-85 15,-42 43-15,1 41 16,-22 1-16,21 21 0,-21-21 16,0 42-1,-21 0 1,21 1-16,-22-1 0,1 0 16,21 21-16,0-21 0,0 22 15,0-22-15,0 21 16,0-21-16,0 1 15,0-1-15,0 0 16,21-21 0,1 0-16,-1-21 15,0 0-15,0-1 16,-21 1-16</inkml:trace>
  <inkml:trace contextRef="#ctx0" brushRef="#br0" timeOffset="20396.33">19643 2858 0,'0'0'0,"-43"-22"31,22 22-31,0 0 0,21 22 32,0-1-17,0 0-15,21 0 16,0-21-1</inkml:trace>
  <inkml:trace contextRef="#ctx0" brushRef="#br0" timeOffset="20961.15">19918 2985 0,'0'0'0,"0"21"15,0 0-15,0 0 16,0 0 0,0 0-16,0 1 0,0-1 15,0 0-15,0 0 0,0 0 16,0 0-16,-21 22 16,21-22-16,0 0 0,0 0 0,0 0 15,0 1-15,0-1 0,0 0 0,0 0 16,-22-21-1,22 21-15,0-42 32,0 0-17,0 0-15,0 0 0,0-1 0,0 1 16,0 0-16,0-21 0,22 21 16,-1-22-16,0-20 15,42-43 1,-63 85-16,64-22 0,-43 22 0,0 0 15,22 21-15,20 0 16,43 0 0,-85 21-16,0-21 0,0 21 15,1 22-15,-1-22 0,-21 64 16,0 20 0,-21-83-16,-1 20 0,22-21 15,-21 0-15,0 0 0,0 1 0,21-1 16,0 0-16,-21 0 0,0-21 15,21 21-15,0-42 47,0 0-47,0 0 0,21 0 0,0-1 16</inkml:trace>
  <inkml:trace contextRef="#ctx0" brushRef="#br0" timeOffset="21278.99">20764 2561 0,'0'0'16,"-42"127"-1,21-63-15,0-22 0,0 0 0,-1 1 16,1 20-16,0-42 0,0 22 0,21-1 16,-21 0-16,21-20 0,0 20 15,0 21-15,0-20 16,0-22-16,0 0 0,21-21 16,0 0-1,0 0-15,0 0 16,1-21-16,-1 0 0,0 0 15,42-22-15</inkml:trace>
  <inkml:trace contextRef="#ctx0" brushRef="#br0" timeOffset="21495.87">20532 2879 0,'-22'0'16,"44"0"0,-1 0-1,0 0-15,0 0 0,0 0 16,22 0-16,-22 0 0,0 0 16,0-21-16,0 21 0,0-22 15</inkml:trace>
  <inkml:trace contextRef="#ctx0" brushRef="#br0" timeOffset="21944.61">22500 2392 0,'-21'-21'0,"42"42"0,-42-63 0,0 20 16,21 1-16,0 0 15,0 42 16,-21 0-31,21 1 0,-22-1 16,22 21-16,-21 22 0,21-22 16,0 21-16,-21-20 0,0 20 15,21 1-15,-21 42 16,21-64-16,-21 0 0,21 1 0,-22-1 16,22 0-16,0 1 0,0 41 15,0-41 1,0-22-16,22-42 31,-1-1-31,0 1 16,0 0-16,0 0 0,0 0 15,22 0-15</inkml:trace>
  <inkml:trace contextRef="#ctx0" brushRef="#br0" timeOffset="22364.37">22945 2688 0,'21'0'0,"-42"0"0,42-21 32,-42 42-32,-1 0 15,1 1-15,-21 41 16,21-42-16,0 22 0,-1-22 0,22 21 16,0-21-16,0 22 0,0-22 0,0 42 15,0-20 1,0-22-16,0 0 0,43 21 15,-1-42-15,-21 21 0,0-21 16,22 0-16,-1-21 16,0 21-16,-20-21 0,20 0 15,-21 0-15,21 0 0,-20-1 16,41-83-16,-42-1 16,-21 85-1,0-43-15,0 43 0,-21 0 16,-21-22-1,21 43-15,-43 0 0,43 0 16,0 0-16,-22 0 0,22 0 0,-21 0 16,21 0-16,-43 43 15,43-22 1</inkml:trace>
  <inkml:trace contextRef="#ctx0" brushRef="#br0" timeOffset="22632.22">22056 2477 0,'0'0'0,"-22"0"31,44 0-31,-1 0 0,21 0 15,-21 0-15,22 0 0,20 0 16,-21-22-16,22 22 0,148 0 16,-149 0-16,1 0 15,-1 0-15,85 0 16,-105 0-16,-22 0 16,21 0-16,-21 0 0,0 0 15,-21 22 1,-42-22-16</inkml:trace>
  <inkml:trace contextRef="#ctx0" brushRef="#br0" timeOffset="25628.67">6032 5398 0,'0'0'16,"0"21"15,0 0-15,0 0-16,0 0 0,0 0 15,0 1-15,0-1 0,0 0 16,0 0-16,22 0 0,-22 0 16,21 1-16,-21-1 0,21-21 15,0 0 1,-21-21-1,21 21-15,-21-22 0,0 1 16,21 0-16,-21-21 0,22 21 0,-22-43 16,21 43-16,0-21 0,-21-1 15,21 1-15,0 0 0,0-1 16,43-105 0,-22 63-16,-21 43 15,43-21-15,-64 41 16,21 22-1,-21 22-15,0-1 16,0 0-16,0 0 0,0 21 16,0-20-16,0 20 0,0-21 15,0 0-15,0 0 16,21-21 0,-21-21-1,0 0-15,0 0 16,0-21-16,0 20 15,0 1-15,0 0 0,-21-21 16,0 21-16,21-1 16,-21 1-16,21 0 0,-21 21 15,-1-21 1,1 21-16,0 21 16,-21 43-16,42-43 15,0 21-15,0-21 0,-21 22 16,21-1-16,0 64 15,0-22-15,0-62 16,0 83-16,0-62 16,0-22-16,0 0 0,0 0 15,0 0-15,63 1 16,-21-1 0,-20-21-16,-1 0 0,42-21 15,-20 21-15,-1-22 0,0 1 0,1 0 16,-1 0-16,0 0 0,1 0 15,41-43-15,-20 1 16,-43 20-16,0 22 0,0-21 16,-21 21-16,0-22 0,0 22 0,0-21 15,0 21-15,-21 21 16,0 0-16,0 0 0,0 0 16,-1 0-16,1 0 15,-21 63 1,21-21-1,21 1-15,0-22 16,21 0 0,0-21-16,0 0 15,0 0-15,1 0 0,20 0 16,-21 0-16,0-21 0,22 0 16,-22 21-16,0-21 0,0 21 0,0-22 15,0 1-15,1 0 0,-1 21 16,-21-21-16,0 0 15,0 42 17,0 0-32,0 0 15,0 0-15,0 1 0,0-1 16,0 21-16,0-21 0,0 0 0,0 1 16,0 20-16,0 0 15,0-21-15,0 22 0,0-22 0,0 0 16,0 21-16,21-20 0,0-1 15,-21 0-15,21 0 0,0-21 16,1 0-16,-1 0 16,0 0-16,0 0 0,0 0 15,0 0-15,22-21 0,-1-21 16,-21 42-16,22-22 0,-1-20 16,0 0-16,-21 21 0,22-43 15,-22 43-15,0-43 16,-21 43-16,0-21 0,0 21 15,0 0-15,0-1 0,0 1 0,0 0 16,-21 21 0,0 0-16,0 21 15,21 0-15,0 1 0,-22-1 0,22 0 16,-21 0-16,21 21 0,0-20 16,0 20-16,0 0 15,21 43-15,-21-64 16,22 0-16,-1 0 0,-21 1 15,21-1-15,21 0 16,-21-21-16,1 0 16,-1 0-16,0 0 0,21 0 15,-21 0-15,22-21 0,20 0 16,-42-1-16,43 1 16,-22 0-16,1 0 0,20-21 15,-21 20-15,-20 1 0,20-21 0,0 0 16,-21 20-16,22-41 15,-43 42-15,0 0 0,0-1 16,0 1-16,0 0 0,0-21 16,0 21-1,-21 21 1,-1 0-16,1 0 0,0 0 16,0 0-16,0 21 15,0 21-15,-1 0 16,22-20-16,-21 20 0,0 21 0,21-41 15,-21-1-15,21 21 0,-21-21 16,21 0-16,0 1 0,0-1 16,0 0-16,0 0 0,0 0 15,21 0 1,21-21 0,-21-21-16,1 21 0,-1-21 15,0 0-15,-21 0 0,42 0 16,-21-22-16,-21 22 0,22 0 0,-1-43 15,-21 22-15,0-43 16,0 64-16,0 0 16,0 0-16,0 0 15,0 42 1,0 0 0,0 0-16,0 0 0,0 1 15,0-1-15,0 21 0,0-21 0,0 22 0,0-22 16,0 42-1,0 1-15,0-43 16,0 0-16,0 0 0,0 0 16,0 1-16,21-22 15,0 0-15,0 0 0,22 0 16,-22 0-16,21-22 16,-21 1-16,0 0 0,43-21 15,-43-1-15,0 22 0,0-21 16,1 21-16,20-22 0,0-105 15,-42 106-15,21 0 16,-21-1-16,22-20 0,-22-1 16,0 22-16,0 21 0,0 0 15,0-1-15,0 44 32,-22-1-32,22 0 0,0 21 0,-21 1 15,21-22-15,-21 21 0,21 0 16,0 1-16,0 84 15,0-43-15,0-41 16,0-22-16,0 21 0,0-21 0,0 1 16,0-1-16,21 21 15,22-21 1,-22-21-16,21 0 0,-21 0 0,0 0 16,22 0-16,-22 0 0,21-21 15,-21 21-15,22-21 0,20-21 16,-42 20-16,22-20 15,-22 0-15,-21 21 0,21-1 16,-21-41-16,0 42 0,0-22 16,0 22-16,0 0 15,-21 21 1,0 21-16,0 0 16,-1 1-16,22-1 15,0 21-15,-21 0 0,21 1 16,0-22-16,0 42 15,0 1-15,0-43 16,21 0-16,1-21 0,-22 21 0,21 1 16,0-22-16,42 0 15,1 0 1,-22 0-16,-21-22 0,22 22 16,-22-21-16,21 0 0,43-42 15,-22-1 1</inkml:trace>
  <inkml:trace contextRef="#ctx0" brushRef="#br0" timeOffset="25881.53">8996 4974 0,'0'0'0,"-21"0"0,21 21 15,21-21 1,0 0-16,21 0 16,1 0-16,84-21 0,-106 0 15,21 21-15,43-21 16,-64 21-16,21 0 0,-21-21 16,1 21-16,-1 0 0,0 0 15,-21-21 1</inkml:trace>
  <inkml:trace contextRef="#ctx0" brushRef="#br0" timeOffset="26733.04">11515 5144 0,'0'-22'0,"21"22"16,-21-21-16,0 0 16,0 0-16,21 0 0,-21 0 15,0-1-15,0 1 16,0-21-16,0 0 15,0 20-15,0 1 0,0 0 16,-21-21-16,0 21 0,-1 21 0,22-22 0,-21 1 16,0 0-16,-64 21 15,22 0 1,42 0-16,-22 0 0,-20 42 16,42-20-16,-22-1 0,-62 63 15,62 1 1,22-64-16,0 22 0,21-1 15,0 0-15,0-21 0,0 22 0,0 20 16,42-20 0,-21-22-16,1 0 0,-1-21 15,0 0-15,0 0 0,0 0 0,64 0 32,-22-21-32,-20 0 0,-22 21 0,42-43 15,-20 22-15,-22-21 16,21 21-16,-21-1 0,22-20 15,-22 0-15,42-64 16,-41 42-16,-22 22 16,21 21-16,-21-21 0,0 63 31,0 0-15,0 0-16,-21 21 0,21 1 15,0-1-15,0-21 0,0 22 0,0 41 16,0-20-1,0-22-15,0-21 0,0 0 16,0 1-16,21-1 0,0-21 0,0 21 0,21 0 16,22-21-1,-22 0-15,-21 0 0,22 0 16,-1-21-16,0 0 0,1 0 0,-1-1 16,0 1-16</inkml:trace>
  <inkml:trace contextRef="#ctx0" brushRef="#br0" timeOffset="27535.8">13758 4614 0,'0'-21'0,"0"42"0,0-63 0,0 21 16,0 0-16,0 0 16,-21 21-16,21-22 0,-21 22 15,0-21 1,0 21-16,-1 0 16,1 0-16,0 21 0,0-21 15,0 22-15,-22 62 16,22-41-16,0-1 0,0 0 15,0 1-15,0 20 0,-1 85 16,1 0 0,21-105-16,0-22 15,0 21-15,21-21 0,1 22 0,-1-22 16,42 0-16,-42 0 16,22-21-16,-22 0 0,21 0 15,-21 0-15,22-21 0,-1 0 0,0 0 16,1 0-16,41-22 15,65-63-15,-107 64 16,0 0-16,-21-1 0,22 1 16,-22-21-16,-21 20 0,0 1 0,0 0 15,0-1-15,-42-41 16,20 41-16,-41-20 16,21 42-16,-1-1 0,1 1 0,0 0 15,-1 0-15,1 21 0,-22 0 16,22 0-16,-21 42 15,41-21-15,-20 1 0,21-1 16,-21 21-16,20-21 0,1 22 0,0 105 16,0-64-1,21-20-15,0-22 0,0 22 16,0-22-16,21-21 0,-21 0 16,42 22-1,22-22-15,-43-21 0,21 0 16,43 0-16,-43-21 0,1 0 15,63-43-15</inkml:trace>
  <inkml:trace contextRef="#ctx0" brushRef="#br0" timeOffset="28138.46">14563 4339 0,'0'0'0,"0"-21"0,0 0 0,0 0 0,0-22 16,0 65 15,0-1-31,-22 0 16,22 21-16,-21-21 0,21 22 15,0 41-15,-21-41 0,21-1 16,-21 43-16,21-43 0,0 0 16,0 64-16,-21 0 15,0-64-15,21-20 0,-22 20 16,22 0-16,0-21 0,0 1 15,0-1-15,-21 21 16,21-63 15,0 0-31,0 0 16,0-1-16,0 1 0,21 0 16,-21-21-16,22-1 0,-1 22 0,0-21 15,0 0-15,0 20 0,0-20 16,22 0-16,20-1 15,-42 22-15,22 0 0,-22 21 0,0 0 16,0 0-16,22 0 0,-22 0 16,0 0-16,0 0 0,21 21 0,1 0 15,20 64 1,-63-43-16,0-20 0,0 41 16,0-21-16,0-20 15,-63 62 1,42-63-16,-43 43 0,43-43 15,-21 0-15,-22 0 16,43 1-16,-21-22 0,20 0 0,1 21 16,0-21-16,0 0 15,0 0 1,21-21-16,21-1 16,0 22-16,0-21 15,0 21-15,1 0 0,-1-21 0,0 21 16</inkml:trace>
  <inkml:trace contextRef="#ctx0" brushRef="#br0" timeOffset="28690.53">15028 5207 0,'43'0'16,"-22"0"-1,0 0-15,0 0 0,-21-21 16,21 0-16,0 21 0,1-21 0,-1-1 15,21-41 1,22-22-16,-43 64 16,-21 0-16,0-21 0,21 20 0,-21 1 15,0 0-15,0 0 16,0 0 0,0 42-1,0 0 1,0 0-16,-21 0 0,21 1 0,0 62 15,0-63-15,0 22 0,-21-1 16,21 0-16,0 1 0,-43 126 16,43-84-1,0-43-15,0 64 16,0-64-16,0 22 0,0 147 31,0-105-31,-21-63 16,-21 105-16,42-106 15,-21 0-15,-1 22 0,1-22 0,0 1 16,21-1-16,-21 0 0,0-21 16,-22 64-16,22-64 15,0-21 1,0 0-16,21-21 16,0 0-16,-21 0 0,0 0 15,-1-1-15,22 1 0,-21 0 0,0 0 16,21-21-16,-21 20 0,21 1 0,0 0 15,0 0-15,0-43 16,0 43-16,0-21 0,21-22 16,-21 22-16,21 0 0,0-22 15</inkml:trace>
  <inkml:trace contextRef="#ctx0" brushRef="#br0" timeOffset="28963.88">15367 4530 0,'0'0'0,"-21"-21"0,0 21 15,-1 0-15,22-22 16,-21 22-16,42 22 47,1-22-32,-1 0-15,0 0 0,0 21 0,0-21 16,0 0-16</inkml:trace>
  <inkml:trace contextRef="#ctx0" brushRef="#br0" timeOffset="29343.7">15790 4763 0,'0'0'0,"21"0"32,1-22-32,-22 1 0,21 21 15,-21-21-15,42-21 16,-21 21-16,0 21 15,-21-22-15,0 1 16,-21 21 0,0 0-1,0 0-15,0 21 0,0 1 16,-1-1-16,-20 0 16,42 42-16,-21-41 0,21 20 15,-21 0-15,21-21 0,0 22 0,0-22 16,0 0-16,0 21 0,0-20 15,21 20 1,42-21-16,-41-21 16,41 0-16,-42 0 15,0 0-15,43-21 16,-43 0-16</inkml:trace>
  <inkml:trace contextRef="#ctx0" brushRef="#br0" timeOffset="29950.35">16531 4636 0,'0'0'0,"0"-43"31,0 22-31,-21 21 16,0 0-16,0 0 16,-22 42-16,1 1 15,42-22 1,-21 0-16,21 21 0,-21-20 0,21 20 15,-22 0-15,22-21 0,0 22 0,0-22 16,0 21-16,0-21 0,0 1 16,22 41-16,-1-42 15,0 0-15,0-21 0,21 0 16,-20 0-16,-1 0 0,42 0 16,-20 0-16,-22-21 15,21 21-15,0-21 0,1-21 16,-1 21-16,-21-1 0,0-20 0,43-43 15,-1-42 1,-63 85-16,22 0 0,-1-22 16,-21 22-16,0 0 0,21-1 15,0 1-15,-21-43 0,21 22 16,-21 42-16,0-1 16,0 1-16,-21 21 15,0 0 1,0 21-16,21 22 0,-21-22 15,-1 64-15,1-64 16,21 21-16,0 0 0,0 1 0,0-1 16,-21 0-16,21 43 15,0 63 1,0-105-16,0-22 0,0 63 16,0-62-16,21-1 0,0 42 15,22-63 1,-22 0-16,0 0 15,0 0-15,0 0 0,1-21 0,41-21 16,1-1 0,-43 22-16,0-21 0,21 0 15,-21-1-15</inkml:trace>
  <inkml:trace contextRef="#ctx0" brushRef="#br0" timeOffset="30235.2">16954 4530 0,'0'0'0,"-21"0"0,42 0 32,1 0-32,-1 0 0,0 0 15,0 0-15,0 0 0,43 0 16,42-21-1,-85 21-15,0 0 0,21 0 16,-21 0 0,-42 0 31</inkml:trace>
  <inkml:trace contextRef="#ctx0" brushRef="#br0" timeOffset="44160.68">783 7324 0,'21'0'0,"-42"0"0,42-21 16,0 21-16,-21-22 0,22 1 16,-22 0-16,21-21 15,-21 21 1,0-1-16,-21 22 31,-1 0-31,1 0 0,0 0 0,0 22 16,0-22-16,0 42 0,-22 21 15,1-41-15,21 20 16,0 0-16,-22 106 16,43-105-16,-21 20 0,21-20 15,0 62-15,0-62 16,0-1-16,0 0 0,21 43 16,0-43-16,1 1 15,-1-22-15,0 0 0,21 21 16,1-42-16,-22 0 0,85 0 15,-1-63 1,-83 42-16,20-22 16,0 22-16,1-21 0,-22 0 0,21-1 15,0 22-15,-20-21 0,41-106 16,-63 63 0,0 21-16,0 22 15,-21-64-15,0 64 0,0 0 16,-1-1-16,-41-20 15,-1 20-15,22 43 16,0-21-16,-1 21 0,1 0 16,21 0-16,-21 21 0,20 1 15,-20-1-15,-21 63 16,-1 22 0,43-63-16,0-1 0,21 0 0,0 1 15,0-22-15,0 21 0,21 22 16,42-22-1,-41-42-15,20 0 0,21 0 16</inkml:trace>
  <inkml:trace contextRef="#ctx0" brushRef="#br0" timeOffset="44809.31">1714 7070 0,'0'0'0,"0"-21"0,0-1 16,0 1 0,-21 21-1,0 0-15,0 21 16,21 1-16,-21-1 16,0 21-16,21 43 15,0-43-15,0 64 16,-22-64-16,22 22 0,0-1 15,0-20-15,0 20 0,-21-21 0,21 107 16,0-22 0,0-106-16,0 42 15,0-42-15,0 1 0,0-1 16,-21-21 15,21-21-31,0-1 16,-21 1-16,21-42 15,0-1-15,0 43 16,0-42-16,21 20 0,0 22 16,0 0-16,-21-21 0,43 20 15,-22 1-15,21-42 16,1 42-16,41-1 16,-63 22-16,43 0 0,-43 0 15,21 0-15,-20 22 0,20 41 16,-21 1-1,-21-43-15,0 21 0,0-21 16,0 22-16,0-1 0,0 21 16,-21-20-16,0-22 0,0 21 15,-43 1-15,43-22 0,-21 21 16,-1-21-16,22 0 16,0-21-16,0 22 0,0-22 0,-43 0 31,43 0-31,21-22 31,0 1-31,0 0 0,21 0 16,0 0-16</inkml:trace>
  <inkml:trace contextRef="#ctx0" brushRef="#br0" timeOffset="45351.91">2117 8022 0,'21'0'0,"-42"0"0,42-21 16,0 21-16,0-21 0,-21 0 15,21 21-15,0-21 0,1-1 0,20-41 16,-21 42-16,0-22 16,0 22-16,-21 0 15,22-21-15,-1 21 0,-21-1 0,0-20 16,0 21-1,0 42 17,0 0-17,0 0-15,0 22 0,0-22 16,0 21-16,0 1 0,0-22 16,0 42-16,0-20 0,-21-1 0,21 21 0,0-20 15,-22 20-15,22 1 0,0 63 16,0 63-1,0-126-15,0-1 16,-21 1-16,21-1 0,0 22 0,0-22 16,0 1-16,0-1 0,-21 1 0,21-1 15,-21-20-15,0 105 16,0-106-16,21 1 0,0-1 16,-22-21-16,1 21 0,0-20 15,21 20-15,-21-21 0,-21-21 16,20 0-16,1-21 15,0 21-15,21-21 16,-63-85 0,41 64-16,1-1 15,21-20-15,0 20 16,0 1-16,0-64 0,0 64 0,0-22 16</inkml:trace>
  <inkml:trace contextRef="#ctx0" brushRef="#br0" timeOffset="45615.76">2582 7366 0,'0'0'0,"-21"0"0,0 0 15,0 0 17,42 0-1,-21 21-15,21-21-16,0 0 0,-21 21 15,21-21-15</inkml:trace>
  <inkml:trace contextRef="#ctx0" brushRef="#br0" timeOffset="45992.54">2921 7726 0,'0'0'0,"21"0"0,0 0 15,0 0-15,1-21 16,-22 0-16,21-1 15,0 1-15,-21 0 0,21 0 16,-21 0-16,21 0 0,-21-1 16,0 1-16,0 0 15,-21 21 1,0 0-16,0 0 16,0 21-16,-1-21 0,1 21 15,-21 43 1,21-43-16,0 0 0,21 22 0,0 20 15,0-42-15,0 22 0,0-22 16,0 0-16,0 0 0,0 43 16,0-43-16,21-21 0,0 21 15,0-21-15,0 0 0,0 0 0,22 0 16,20 0 0,-42-21-16,22 21 0,-22-21 0,21-1 15</inkml:trace>
  <inkml:trace contextRef="#ctx0" brushRef="#br0" timeOffset="46548.22">3662 7472 0,'0'0'16,"0"-21"-16,-21 21 16,-1 0-16,1 21 15,0 0-15,0-21 0,21 21 16,-21 0-16,-22 22 15,43-1-15,0-21 0,-21 22 0,0-22 16,21 21-16,0-21 0,0 22 16,0-1-16,0-21 0,0 43 15,21-43-15,22 0 16,-22 0-16,0-21 0,21 0 16,-21 0-16,22 0 0,-22 0 15,21-21-15,-21 0 0,85-22 16,-85 22-16,1-21 15,20 21-15,-21 0 0,0-22 0,0 22 16,1-64 0,20-63-16,-42 85 15,21 20-15,-21-20 0,21 21 0,-21-1 16,0 22-16,0-64 16,0 64-1,-21 42 1,21 1-16,-21-1 15,21 0-15,0 64 16,0-43-16,0 21 0,0 22 16,0-21-16,0-22 0,0 0 0,0 1 15,0 20-15,0-42 0,0 106 16,0-106 0,0 22-16,0-1 15,21-21-15,0-21 0,0 0 16,1 0-16,-1 0 0,0 0 15,0-21-15,0 0 0,0 0 16,43-43-16</inkml:trace>
  <inkml:trace contextRef="#ctx0" brushRef="#br0" timeOffset="46748.11">4085 7535 0,'0'0'0,"21"0"31,0 0-31,22 0 0,-22 0 16,0 0-16,0 0 0,22 0 0,-22 0 16,0 0-16,0-21 0,0 21 15,22 0-15,-43-21 0</inkml:trace>
  <inkml:trace contextRef="#ctx0" brushRef="#br0" timeOffset="47556.44">5355 7726 0,'0'0'0,"-21"-21"16,42 21 46,0 0-62,0 0 16,22 0-16,-1 0 0,22-21 0,-22 21 16,21 0-16,1 0 0,21 0 15,-22-22-15,1 22 0,20 0 0,-20 0 16,-1-21-16,1 21 0,105-21 16,-127 21-16,1-21 15,-1 21-15,0 0 0,-20 0 0,-1-21 16,-21 0-1,-21 21-15,-1 0 16,1-22-16,-42 22 16,-43-42-16,85 42 15,0 0-15,-22 0 0,22 0 16,0 0-16,0 0 16,21-21-16,21 21 31,0 0-31,0 0 15,64 0 1,-43 0-16,-21 0 0,22 0 0,-22 21 16,21-21-16,-21 21 0,22 22 15,-43 20 1,0-42-16,0 0 0,-43 22 16,22-22-16,0 0 15,0-21-15,-21 21 0,20 0 16,-62 43-1,41-22-15</inkml:trace>
  <inkml:trace contextRef="#ctx0" brushRef="#br0" timeOffset="49228.59">7281 7895 0,'0'21'32,"0"-42"-32,21 21 0,-21-21 15,22 0-15,-1 21 0,21-21 0,0-22 16,43-41 0,-64 41-16,0 22 0,22-63 15,-43 62-15,0-20 16,0 0-16,0-1 0,0 22 15,0-63-15,0 62 16,0 1-16,0 0 0,-21 21 16,-1 0-16,1 0 0,-21 21 15,21 0 1,21 1-16,-21-1 0,-1 42 0,1-20 16,21-22-16,0 63 15,0-62-15,-21 41 0,21-21 16,0-20-16,0 20 15,0-21-15,21 0 0,-21 0 0,43-21 16,-22 22-16,85-22 16,-1-22-1,-62 22-15,-1-21 16,0 0-16,1 21 0,-1-21 0,0 0 16,1 0-16,-22-1 0,21 1 0,-21-21 15,22-22 1,-43 43-16,21-42 0,-21 20 0,0-41 15,0 63 1,0-1-16,0 1 16,-21 42-1,21 1-15,0 20 0,0-21 16,-21 0-16,21 22 0,0-22 16,-22 21-16,22-21 0,0 22 0,0-1 15,0-21-15,0 0 0,-21 22 16,21-22-16,0 0 0,-21 0 0,21 0 15,0 0-15,0 1 0,0-1 16,0 0-16,0-42 47,0 0-47,0-1 0,21 1 16,0-21-16,1 21 0,-1 0 15,0-22-15,-21 22 0,21-21 16,0 21-16,22-1 0,-22 1 0,0-21 15,21 0-15,-21 42 0,1-22 16,-1 1-16,0 21 16,0 0-16,0 21 15,-21 1-15,21-1 0,-21 0 16,0 0-16,0 21 0,0-20 0,0-1 16,0 21-16,0-21 0,0 0 0,0 1 15,0-1-15,22 21 16,-22-21-16,21-21 0,0 43 15,42-22 1,1-21 0,-43 0-16,0-21 0,22-1 15,-22 1-15,0 0 16,21 0-16,-21-21 0,1 20 0,-1-20 16,0 0-16,-21-1 0,21 1 0,0 0 15,-21-1-15,0-20 0,21 21 16,1-128-1,-1 128-15,-21 21 16,21 0-16,-21-1 0,0 1 16,0 42 15,0 1-31,-21 20 0,0-21 0,21 21 16,-22 1-16,22 20 0,0-20 0,-21-1 15,21 0-15,-21 22 0,21-22 16,-21 0-16,21 1 0,0-1 0,0-21 15,0 22-15,0-22 0,0 21 16,0-21-16,21 0 0,0 1 16,0-1-16,1 0 0,-1-21 0,42 0 15,1 0 1,-43 0-16,0-21 0,0 0 16,22-1-16,-22 1 0,21 21 0,0-63 15,1 42-15,-22-22 16,0 22-16,0-21 0,0 21 15,1-22-15,-22 22 0,0-21 0,21 21 16,-21-1-16,21 22 0,-21-21 16,0 42-1,0 1-15,0-1 16,0 0-16,0 21 0,0 1 16,0 20-1,0-42-15,0 0 0,0 1 0,0-1 0,0 0 16,0 0-16,0 0 15,21-21-15,-21 21 0,21-21 16,0 0-16,1 0 0,-1 0 0,0 0 16,0 0-16,0-21 0,22-21 15,-22 21-15,0 0 0,0-1 16,0 1-16,0 0 0,1-21 0,-1-1 16,0 22-16</inkml:trace>
  <inkml:trace contextRef="#ctx0" brushRef="#br0" timeOffset="49427.85">9821 7027 0,'0'0'0,"-21"-21"0,0 21 15,0 0 1,0 0-16,-1 0 16,1 0-1,21 21 1,0 1-1,0-1-15,-21-21 16,21 21 0,-21-21-16</inkml:trace>
  <inkml:trace contextRef="#ctx0" brushRef="#br0" timeOffset="49635.44">8826 7366 0,'0'0'0,"-21"0"0,0 21 0,0 0 0,0 1 16,42-22 15,21 0-31,-21 0 16,22 0-16,-1 0 0,0 0 15,22-22-15,-22 1 0,1 21 0,-1-21 16,0 21-16,1-21 0</inkml:trace>
  <inkml:trace contextRef="#ctx0" brushRef="#br0" timeOffset="50818.31">10075 7747 0,'0'0'16,"21"0"15,1 0-31,-1-21 0,0 21 16,0-21-16,0 0 0,0-1 0,1 1 16,20 0-16,-21 0 0,0 0 15,0-22-15,22 22 0,-1-63 16,-21 41-16,0 1 0,-21-22 15,0 22-15,0 0 0,22-43 16,-22 43-16,0-1 0,0-20 16,0 42-16,0 0 0,0-1 15,-22 22-15,1 0 16,21 22 0,-21-1-16,21 0 15,-21 0-15,21 0 0,-21 22 0,21-1 16,-21 0-16,21 1 0,0-1 15,-22 64-15,1-64 0,21 0 16,-21 1-16,21-1 0,0 0 0,0 1 16,0-22-16,0 21 0,0-21 15,0 1-15,0-1 0,0 0 0,0 0 16,42 0-16,-20-21 0,-1 21 16,0-21-16,0 0 0,21 0 15,-20 0-15,-1 0 16,0-21-16,0 21 0,85-84 15,-85 62-15,0 1 16,0 0-16,1-21 0,20-22 16,-42 43-16,21 0 0,-21 0 15,21 0-15,-21-1 0,0 44 47,0-1-47,0 0 0,0 0 16,-21 0-16,21 0 0,-21 1 0,21-1 15,0 0-15,0 64 16,0-64-16,0 0 16,0 0-16,21-21 0,0 21 15,0-21-15,1 0 0,20 0 16,-21 0-16,43 0 0,-22-21 16,0 21-16,1-21 0,-1 0 15,-21 0-15,21-1 0,-20 1 0,20 0 16,-21 0-16,0 0 0,0-22 15,1 22-15,-1 0 0,-21 0 0,21 0 16,-21 0-16,21-1 0,-21 1 16,0 42 15,0 1-15,-21-1-16,0 0 0,0 0 15,-1 21-15,1-20 0,0-1 16,0 21-16,0-21 0,0 22 0,-1-1 15,-41 85 1,21-21-16,42-43 0,0 1 16,0-1-16,0 1 0,0-1 0,0 22 15,0-22-15,0 1 0,0-1 16,0 22-16,0-21 0,0 20 0,0-20 16,0 20-16,0-20 0,0-1 0,0 1 15,21-1-15,-21 64 0,0-84 16,0 20-16,0-20 15,0-1-15,-21 0 0,21 1 0,-64 62 16,43-83-16,-21-1 16,-1-21-16,22 21 0,0-21 15,-21 0-15,20 0 0,-41-42 16,42 42-16,-22-43 0,22 22 16,0 0-16,0-21 0,-21 20 0,20-41 15,1 21-15,0 20 16,21-20-16,-21 21 0,21-21 0,0-1 15,0 22-15,0-21 0,0-1 0,0-20 16,0 21-16,0-22 0,21 22 0,-21-22 16,0 1-16</inkml:trace>
  <inkml:trace contextRef="#ctx0" brushRef="#br0" timeOffset="51096.66">9864 7154 0,'0'0'0,"0"-21"0,0 0 16,21 21-16,21 0 15,-21 0-15,64-21 16,0 21-16,-43 0 0,0 0 15,22 0-15,-22-21 0,0 21 16,22 0-16,-43 0 0,21 0 16,-20 0-16,-1 0 0,0 0 15</inkml:trace>
  <inkml:trace contextRef="#ctx0" brushRef="#br0" timeOffset="52779.69">12700 7281 0,'0'-42'0,"0"84"0,21-105 0,0 42 16,-21 0-16,0-1 0,0 1 15,21 0-15,-21 0 16,0 42 0,0 0-1,-21 22-15,21-22 16,-21 0-16,21 64 15,-42 42-15,21-106 16,21 106-16,-22-106 16,22 0-16,0 0 0,0 0 15,0 1-15,0-1 0,22-21 32,-22-21-32,21-1 15,0 22-15,21-63 16,-21 42-16,22 0 0,-22-22 0,0 1 15,0 0-15,0-1 0,1 22 16,-1-21-16,0 21 0,0-22 0,0 22 16,-21 0-16,0 42 15,0 0 1,0 0-16,0 43 16,0-43-16,0 21 0,0 1 15,0-1-15,0-21 0,0 0 16,0 1-16,0-1 0,0 0 15,43 21-15,-43-21 0,21-21 16,0 22-16,0-22 0,0 0 16,0 0-16,22 0 0,-22 0 0,0 0 15,43-22-15,-22 1 16,-21 21-16,21-21 0,-20 0 16,20 0-16,-21-22 0,64-62 15,-64 41-15,0 22 16,-21-1-16,21-41 15,-21 41-15,0 22 0,0 0 16,0 0-16,0 0 0,-21 21 31,0 0-31,0 42 16,21-21-16,0 0 0,-21 22 0,-1-1 16,22 0-16,0-20 0,0 20 0,-21 0 15,21 1-15,0-1 0,0-21 16,0 64-1,0-43-15,21-21 0,1-21 16,-1 0-16,0 21 0,0-21 16,0 0-16,0 0 0,1 0 0,-1-21 15,21 21-15,-21-21 0,0 0 16,1 0-16,-1-22 0,21 22 16,-21-21-16,0 0 0,1-43 0,-1 21 15,0 22-15,-21-21 0,0 20 16,0 1-16,21 0 0,-21-1 15,0 1-15,0 21 0,0 0 0,0-1 16,0 1-16,-21 21 16,0 0-16,21 21 15,-21 22-15,-1 20 16,22-20-16,0-1 0,0 64 16,0-64-16,0 22 15,0-22-15,0 0 0,0 1 0,-21-1 16,21 0-16,0 1 0,0-22 0,0 0 15,0 0-15,0 0 0,-21 0 16,21 1-16,0-44 31,21 22-31,0-21 16,1 0-16,-22-21 0,21 21 16,0-22-16,-21 22 0,21-21 0,0 21 15,0-22-15,-21 22 0,64-42 16,-43 41-1,0 22 1,0 22-16,-21-1 0,22 0 16,-22 0-16,0 0 0,21 43 15,0 20 1,-21-62-16,21-22 0,0 21 16,-21 0-16,21 0 0,1-21 15,-1 21-15,0-21 0,0 0 16,0 0-16,0 0 0,1 0 15,-1 0-15,21-21 0,-21 21 16,22-42-16,-22 21 0,0-1 16,21-20-16,-42 0 15,21 21-15,1-22 0,-22 22 0,21-21 16,-21 21-16,0-22 16,0 64-1,0 1 1,0-1-16,0 0 0,0 21 15,0-21-15,0 1 0,0 20 16,0-21-16,0 0 0,0 0 0,0 43 16,0-43-1,0 0-15,42-21 16,-21 0-16,0 0 16,1 0-16,-1 0 15,-21-21-15,42 0 16,-21-43-16,-21 43 0,21-21 15,-21 21-15</inkml:trace>
  <inkml:trace contextRef="#ctx0" brushRef="#br0" timeOffset="52951.59">14838 7027 0,'0'0'0,"-43"0"16,22 0-1,21 22 1,0-1 0,0 0-1,21-21-15</inkml:trace>
  <inkml:trace contextRef="#ctx0" brushRef="#br0" timeOffset="53695.17">15346 7112 0,'0'0'16,"0"-21"-16,-21 21 0,-1 0 16,1 0-16,0 0 15,0 0-15,-43 21 16,22 0-16,0 22 15,21-1-15,-22 21 16,43-20-16,0-1 0,0 0 0,0 64 16,0-63-1,21-22-15,1 0 0,20 21 16,-21-21-16,21-21 0,22 0 16,-43 0-16,21 0 15,1 0-15,41 0 16,-20-42-16,-43 21 0,21 0 0,-20 0 15,-1-1-15,21-20 0,-21-43 16,0 43-16,1-21 16,-22 20-16,21-20 0,-21 20 0,0 1 15,0 0-15,0-1 0,0 22 0,0 0 16,0 0-16,0 0 0,0 0 16,0 42-1,0 0-15,0 0 16,-21 0-16,21 22 0,-22-1 15,22 0-15,-21 1 0,21-1 0,-21 21 16,21-20-16,0-1 0,-42 85 16,42-63-1,-21-43-15,21 0 0,-22 0 0,22 0 16,0 0-16,-21-21 16,21-21-1,0 0 1,21 0-16,1 0 15,-1 0-15,-21-22 0,21 1 0,21 0 16,-21-1-16,1 1 0,-1 0 0,21-1 16,-21 1-16,22 21 0,-22 0 15,42-22-15,-42 43 0,1 0 16,-1 0-16,21 85 16,-21-22-1,-21-20-15,0-22 0,0 64 0,0-64 16,0 21-16,0-21 0,0 22 15,0-22-15,-21 63 16</inkml:trace>
  <inkml:trace contextRef="#ctx0" brushRef="#br0" timeOffset="55242.28">16912 7535 0,'0'0'0,"0"22"0,0-44 47,21 22-47,0-21 0,-21 0 15,22 0-15,-1 0 0,0 0 16,0-22-16,0 1 0,22 0 0,-22-1 16,85-147-1,-43 105 1,-42 22-16,43-86 0,-64 107 16,0 0-16,0 21 0,0-1 15,0 1-15,-21 42 16,-1 22-1,-41 63 1,42-64-16,0 0 0,-1 1 0,-41 84 16,42-22-1,21-62-15,-43 41 16,43-62-16,0 20 0,0 0 16,0-21-16,0 1 0,0-1 15,22-42 16,-1-1-31,0 1 0,0 0 16,0-21-16,22 21 0,-22-22 16,21 22-16,64-85 15,-85 85-15,21 21 16,22-42-16,-43 42 16,0 0-16,0 0 0,-21 21 15,0 0-15,0 64 16,0-64-16,22 64 15,-1-22 1,-21-21-16,0-20 0,21-1 16,0 0-16,0 0 0,0 0 0,64 0 15,0-21 1,-43 0-16,43 0 16,-43-21-16,0 21 15,1-21-15,-1 0 0,0 0 0,1-22 16,63-84-1,-106 85-15,0 0 0,0 21 16,0-64-16,0 64 16,-22 0-16,1-1 0,-21 22 15,21 0-15,0 0 0,-22 0 0,22 0 16,-21 0-16,-43 22 16,64-1-16,-21 21 15,20-21-15,1 22 0,0 20 16,21-21-16,-21-20 0,21 20 0,0-21 15,0 21-15,0 43 16,21-64-16,0 0 16,43-21-1,-43 0-15,0 0 0,0 0 16,22 0-16,-22-21 0,0 0 16,64-42-16,-22-43 15,-63 85-15,21-22 16,0 1-16,-21 21 0,22-22 15,-22 1-15,0 21 0,0 0 16,21 21 0,-21 21-1,0 0 1,0 0-16,-21 22 0,21-22 16,0 0-16,0 21 0,0-21 0,0 22 15,0-22-15,0 0 0,0 43 16,21-1-1,21-42 1,-21-21-16,0 21 0,1-21 16,-1 0-16,21 0 0,-21 0 0,127-42 15,-63 0 1,-43 21-16,43-85 16,-43 85-16,-20-22 15,-1 1-15,0 0 0,0 20 16,0-62-1,-21 41-15,-21 43 32,21 22-32,0-1 0,-21 0 0,21 0 15,0 0-15,0 43 16,0-43-16,0 42 0,0-41 16,0 20-16,0 0 15,0-21-15,0 1 16,0-1-16,0 0 0,0 21 15,-42-42 1,20 21-16,1-21 16,0 0-16,0 0 15,0 0-15,21-21 16,0 0 0,0 0-16,0-21 15</inkml:trace>
  <inkml:trace contextRef="#ctx0" brushRef="#br0" timeOffset="55658.04">20235 7006 0,'0'0'0,"21"0"16,1 0-16,-1-21 0,0 21 0,0 0 15,0 0-15,-21 21 31,0 0-31,0 1 16,0-1-16,0 21 0,0-21 0,0 22 16,0-22-16,0 21 0,0-21 15,-21 22-15,21-22 0,0 0 0,0 0 16,-21 0-16,21 0 0,0 1 16,0-44 15,0 1-16,0 0-15,21-21 0,0 21 16</inkml:trace>
  <inkml:trace contextRef="#ctx0" brushRef="#br0" timeOffset="56047.82">20468 6625 0,'0'0'0,"-85"-21"16,64 21-16,0 0 15,21 21-15,-21-21 0,21 21 16,-21 1-16,21-1 0,0 0 16,0 0-16,21 0 15,0-21-15,0 0 16,0 0-16,43 0 0,21 0 16,-43 0-16,-21 0 15,21 0-15,1-21 0,-22 21 0,0-21 16,0 0-16,-21 0 15,0-1-15,-21 1 0,-21 0 16,-22 0 0,22 21-16,21 0 0,-43 0 15,22 0-15,21 21 0,-43 21 16,43-20-16,0 41 16,0-42-16,21 0 15,0 1-15,0-1 0,0 0 16,21 0-16,21-21 15,22 21-15,-22-21 0,43 0 16,-43 0-16,22-21 16</inkml:trace>
  <inkml:trace contextRef="#ctx0" brushRef="#br0" timeOffset="56356.64">21272 6498 0,'0'-21'0,"0"42"0,0-63 0,0 21 15,-21 42 17,21 0-32,-21 0 0,0 0 15,21 22-15,0-1 0,-21 0 0,0 1 16,21-1-16,-22 0 0,22 1 16,-21 63-16,21-64 0,-21 43 15,21-22-15,0 22 16,0-43-16,0-21 0,0 22 15,0 20-15,0-42 0,0 0 16,0 1-16,21-22 16,0 0-16,1 0 0,-1 0 15,21 0 1,-21-22-16,43-20 0,-43 21 16,21 0-16,43-43 0</inkml:trace>
  <inkml:trace contextRef="#ctx0" brushRef="#br0" timeOffset="56697.44">21717 7027 0,'42'-42'15,"-84"84"-15,105-105 0,-41 42 0,-1 21 16,0-21-16,-21-1 0,-21 22 31,0 0-31,-1 22 0,-20-1 16,21-21-16,0 21 0,-22 0 0,22 0 16,0 0-16,21 1 15,0 41 1,0 1-16,42-22 15,1-21-15,-22 0 16,21 22-16,1-43 0,-22 21 16,42 21-1,-20-21-15,-43 0 16,0 1 0,-22-22-16,-20 0 15,21 0-15,0 0 0,-22 0 16,-20 0-1,42 0-15,0 0 0,-43 0 16,43 0-16,21-22 16,-21 22-16,21-21 0,0 0 0,0-42 15</inkml:trace>
  <inkml:trace contextRef="#ctx0" brushRef="#br0" timeOffset="56997.27">21272 6731 0,'0'0'0,"-21"0"0,21-21 16,21 21 0,1-21-16,-1 21 0,21 0 0,0 0 15,22-21-15,21 21 16,-22-22-16,43 22 15,-43-21-15,-20 21 0,-1-21 0,43 21 16,-64 0-16,21 0 0,-21 0 16,1 0-1,-44 0 1,1 0 0,0 0-16,-21 0 0,-22 21 15,22-21-15</inkml:trace>
  <inkml:trace contextRef="#ctx0" brushRef="#br0" timeOffset="59412.89">4678 8763 0,'0'0'0,"0"-21"0,0 0 16,0 0-16,0-1 16,-21 1-16,-1 21 0,1-21 0,0 21 15,0-21-15,0 21 16,-64 0-1,43 21-15,-43 43 16,64-22-16,0 0 16,0 1-16,-1-1 0,1 21 0,21 1 15,-21 84 1,21-42-16,0-64 16,0 1-16,0 20 15,0-21-15,0-20 0,42 62 0,-20-63 16,-1 1-16,0-1 0,0 0 0,0 0 15,0-21-15,43 0 16,-43 0-16,64-42 16,-43 21-16,-21-1 0,22-20 15,-22 21-15,21 0 0,85-127 16,-85 63 0,-20 21-16,-22-41 15,0 62-15,0-20 0,0 20 16,0-20-16,0 21 0,0-1 15,-22 1-15,1 21 0,0-22 0,-21 22 16,-43-21 0,22 21-16,20 21 0,22 0 15,-106 21-15,106 0 16,-21 0-16,20 22 0,-20-22 16,21 21-16,-21 64 15,42-64-15,0 1 0,0 20 0,0-21 16,0 22-16,0 105 15,21-84 1,0-64-16,0 43 16,21-43-16,-20 0 0,-1 0 15,21 0-15,-21 0 0,22-21 0,62 0 16,-62 0-16,41-42 16,43-21-1,-84 41-15,-1 1 0,106-85 31,-105 43-31,-22 42 0,0 0 16,21-22-16,-42 22 0,0 0 16,0 42 15,0 0-15,0 0-16,0 1 0,0-1 15,0 0-15,0 21 0,0 22 16,0-22-1,0-21-15,0 0 0,0 22 16,0-22-16,21-21 16,1 0-16,-1 0 15,0 0-15,0 0 0,21-21 16,-20 0-16,-1-1 0,0 22 16,-21-21-16,21 0 0,21-21 15,-42 21-15,22-22 0,-22 22 16,21-42-1,21 20-15,-21 1 16,-21 63 15,0 0-15,0 0-16,0 1 16,0-1-16,0 0 0,0 42 15,0-41-15,21 41 16,-21-42-16,22 0 0,-22 1 15,21-1-15,0 0 0,0-21 16,0 21-16,0-21 16,1 0-16,-1 0 0,21-21 15,-21 0-15,0 0 0,22-1 16,-22 1-16,0 0 16,0 0-16,0 0 0,1-22 0,-22 1 15,0 0-15,0 21 0,0-43 16,0 43-16,-22-21 15,1 20-15,0 22 16,0 0-16,0 0 0,0 0 16,-22 0-1,43 22 1,21-22 0,1 0-16,-1 21 0,0-21 15,0 0-15,0 0 0,22 0 16,20 0-1,-42-21-15,43 21 0,-43-22 16,0 22-16,0 0 0,0 0 16,1-21-16,-1 21 0,42 0 15,-63 21 1,21 22 0,-21-22-16,0 0 0,0 0 0,0 22 15,0-22-15,0 0 16,0 42-1,0 1-15,-21-1 16,21-41 0,0-1-16,0 21 15,0-21-15,0 0 16,0-42 15,0 0-15,0 0-16,0 0 0,0-43 15,43 1 1,-22 20-16,0 1 0,0 21 16,0-21-16,0-1 0,1 1 0,-1 0 15,21 20-15,-21 1 0,22 0 16,-22 0-16,21 21 0,-21 0 0,22 0 16,-22 0-16,0 21 0,21 85 31,-42-85-31,0 21 0,0-20 0,0 41 15,0-21-15,0-20 0,0 41 16,0-42-16,0 0 16,0 1-16,0-1 0,21 0 0,1-21 15,20 42 1,0-42 0,-21 0-16,22 0 15,-22 0-15,0-21 0,0 0 16,0 0-16,-21 0 0,22-22 15,-1 22-15</inkml:trace>
  <inkml:trace contextRef="#ctx0" brushRef="#br0" timeOffset="61535.67">8572 9419 0,'0'0'15,"0"21"-15,-21-21 0,21 22 0,0-44 47,21 1-47,-21 0 16,43 0-16,-22 0 0,0 0 15,21-1-15,-20-20 0,20 21 16,0-21-16,43-22 0,-43 22 16,1-1-16,41-84 15,-41 43 1,-43 63-16,0-1 0,0 1 15,-22 21-15,1 0 16,0 0-16,0 21 0,0 1 0,-22-22 16,22 21-16,0 42 15,21-42-15,-21 85 16,21-85-16,21 43 16,0-22-16,0-21 0,85 64 15,-63-43 1,-22-20-16,0-1 15,-21 0-15,21 0 0,-21 0 16,0 0 0,-21-21-16,0 0 15,0 0-15,-22 0 0,22 0 16,0 0-16,0-21 0,0 21 0,-1-21 16,1 0-16,0 21 0,21-21 15,-21 0-15,0-1 16,0 1-16,21 0 0,0 42 47,0 0-47,0 1 15,21-22-15,0 21 0,0 0 0,0-21 16,0 21-16,1 0 0,-1-21 0,42 21 16,-20-21-1,-1 0-15,-21 0 0,21 0 16,-20 0-16,20-21 0,-21 0 15,0 0-15,0 0 0,106-106 32,-63 63-17,-1-84-15,-41 106 16,-1-22-16,0-20 0,0 41 16,-21 1-16,21 0 0,-21-1 15,21 22-15,-21-21 16,0 63-1,0 0 1,-21 0-16,21 22 0,-21 41 16,0-41-16,21 20 0,-21 85 15,0 22 1,21-107 0,0-42-16,0 0 15,0 1-15,0-1 0,21-21 31,0 0-31,0 0 0,-21-21 16,21-1-16</inkml:trace>
  <inkml:trace contextRef="#ctx0" brushRef="#br0" timeOffset="61760.54">9567 8975 0,'0'0'0,"-21"0"0,21-21 15,21-1 17,0 22-32,1 0 0,20 0 15,-21 0-15,0-21 0,43 21 16,-43 0-16,0 0 0,0-21 16,22 21-16,-22 0 0,0 0 15,0 0-15,0 0 0,22 0 16,-22 0-16</inkml:trace>
  <inkml:trace contextRef="#ctx0" brushRef="#br0" timeOffset="63173.73">10541 9165 0,'0'0'0,"0"-21"0,21 21 16,-21-21-16,0 0 0,0 0 16,0-1-16,21 1 0,-21-21 15,0 21-15,0-64 16,0 43-16,0 21 0,-21-1 0,0 1 16,0 0-16,0 0 15,-1 21-15,1 0 0,0 0 16,-42 63-16,20 1 15,1-43-15,21 21 16,-22 43-16,1-43 0,42 1 16,-42 63-1,42-22-15,0-63 16,0 1-16,21-1 0,0-21 16,0 21-16,0-21 0,1 0 15,-1 0-15,85-42 16,-43-1-1,-21 1 1,-20 0-16,-1 20 0,42-126 16,-63 85-1,0 20-15,0 1 0,0-21 16,0 41-16,0 1 0,0 0 16,0 42 15,0 22-31,0-22 15,0 0-15,0 21 0,0 1 0,0-22 16,0 85 0,0-43-16,0-42 15,0 0-15,21 22 0,-21-22 0,22 0 16,-1-21-16,0 0 16,0 0-16,0 0 0,64 0 15,-64 0-15,43-21 16,-1-21-1,-42 20-15,0 1 0,43-42 16,-43 20-16,0 1 0,22-43 16,-22 43-16,0 0 0,21-149 15,-21 85 1,1 85-16,-22 0 16,0 0-16,0 42 31,0 0-16,-22 0-15,22 64 16,-21 42-16,21-42 16,-21-43-16,21 0 15,0 1-15,0-1 0,0 0 0,0 1 16,0-22-16,0 21 0,0-21 16,0 1-16,0-1 0,42 21 15,1-42 1,-22 0-16,21 0 0,1 0 15,-22 0-15,42-21 16,-42 0-16,1 0 0,20-22 16,-21 22-16,0 0 0,0 0 15,1-43-15,-1-20 16,-21 41-16,0 1 16,0 21-16,0 0 15,0 42 1,0 0-16,0 0 15,0 0-15,0 0 0,0 22 16,-21 20-16,21-42 0,0 1 16,0 20-16,0-21 0,0 0 15,0 43 1,0-43-16,21 21 16,0-42-16,21 0 0,1 0 15,-22 0-15,21 0 0,-21 0 16,22 0-16,105-42 15,-64 0 1,-41-1-16,20 1 16,-42 0-16,22-1 0,-22 22 0,-21-21 0,21-43 15,-21 0 1,0 64-16,-21 21 16,0 0-1,0 0-15,-1 21 0,22 1 0,0 41 16,0-21-1,0-20-15,0 20 16,0 0-16,0-21 0,0 1 16,22-1-16,-22 0 0,0 0 0,0 0 15,0 0-15,0 1 16,0-1 0,-22-21-16,22 21 0,-21-21 15,0 0 1,0 0-16,21-21 15,-21 0-15,-22-22 16,-20-20 0</inkml:trace>
  <inkml:trace contextRef="#ctx0" brushRef="#br0" timeOffset="63399.6">11197 8678 0,'21'0'16,"0"0"-16,64 0 16,-64 0-16,64 0 15,-43 0 1,64-21-16,-85 0 16,22 21-16,41-21 15,-41 21-15,-22 0 16,-21-21-16,21 21 0,0-21 15</inkml:trace>
  <inkml:trace contextRef="#ctx0" brushRef="#br0" timeOffset="65123.38">14055 9059 0,'21'0'16,"0"-21"-16,0 0 15,0 0-15,0 0 0,1 0 16,-22-1-16,0 1 0,21 0 15,-21-42-15,0 41 0,0 1 16,0-21-16,-21 21 0,-22-22 16,22 22-16,0 0 0,-21 0 15,20 21-15,1 0 0,-21 0 16,21 0-16,-43 0 16,-42 42-16,85-21 15,-21 1-15,21 20 0,-22 0 16,22 1-16,0-1 0,0 64 15,21-64-15,0 85 16,0-85-16,0-20 16,21-1-16,-21 0 0,21 0 0,85 0 15,-42-21 1,-22 0-16,43-21 16,-43 0-16,0 0 0,1 0 15,-1-1-15,0 1 0,1-21 0,20-22 16,-42 22-16,0 21 15,22-64-15,-43 43 0,0 0 16,0 20-16,0 1 0,0 0 16,0-21-16,-21 42 15,-1 0-15,1 0 16,21 21-16,-21 21 0,21-21 16,-21 22-16,21-22 0,-21 21 0,21 1 15,0-1-15,0 21 16,21 22-1,0-64-15,0 0 0,22 1 16,-22-22-16,21 0 0,43 0 16,-1 0-1,-41 0-15,-22-22 0,0 1 16,21 0-16,-20 0 0,20-64 16,0-21-1,-42 85-15,0-42 16,0 42-16,0-1 0,0 44 31,0-1-15,0 0-16,0 0 0,-21 21 0,21-20 15,0 20-15,-21-21 16,21 64-16,0-64 0,0 0 16,-21 21-16,21-20 15,0-1-15,0 0 16,21-21-1,-21-21 1,21 0-16,0-1 0,0 1 16,1 0-16,20-64 15,-21 43-15,0 21 0,0-21 16,1-1-16,-1 22 0,0-21 16,0 21-16,-21-1 0,21 22 0,0 0 15,1 22 1,-22-1-16,0 21 0,21-21 15,-21 0-15,0 22 16,21 41-16,21 1 16,-21-64-16,1 0 15,20-21-15,-21 22 0,0-1 16,22-21-16,-1 0 0,0 0 0,1 0 16,-1 0-16,43 0 15,20-43 1,-62 22-16,63-42 15,-85 42-15,0-1 0,0 1 16,0-21-16,0 0 0,-21-85 16,0 63-1,0 43-15,-42-21 16,21 42-16,0 0 0,-22 0 16,22 0-16,0 0 0,-21 21 15,-64 42-15,64 1 16,-1-22-16,22-21 0,21 22 15,0-1-15,0-21 0,0 21 16,0-20-16,0 20 0,0-21 0,0 0 16,42 0-16,-20 1 15,-1-22-15,21 0 16,-21 0-16,0 0 0,1 0 0,20 0 16,-21-22-16,21-20 15,1 21-15,-1-43 16,-21 22-16,0 0 0,1-1 0,-22 1 0,21 0 15,0-1-15,0-84 16,0 0 0,-21 106-16,0-21 0,0 21 15,0 0-15,0-1 0,0 44 32,0 83-17,0-62-15,0-1 16,0 0-16,0 22 0,0-22 0,0 1 15,0 105 1,0-64-16,0-41 0,0-22 16,21 42-16,1-63 0,-1 22 15,-21-1-15,21-21 0,0 0 16,0 0-16,64 0 16,-22-21-1,-41-1-15,41-20 0</inkml:trace>
  <inkml:trace contextRef="#ctx0" brushRef="#br0" timeOffset="67635.24">17716 9081 0,'0'21'0,"22"-21"16,-1 0-16,0 0 15,0-21-15,21-1 16,-42 1-16,43 0 16,-22-21-16,-21 21 0,42-43 15,-21 22-15,-21-1 0,22 22 16,-1-21-16,0 0 0,-21-1 15,0 1-15,21 0 0,-21-1 0,21 1 16,-21 0-16,0-1 0,0 22 16,0-21-16,0-1 0,-42 22 15,21 21 1,21 21-16,-21 1 0,-1-1 16,22 21-16,0-21 0,0 22 15,-21 41-15,21-41 16,0 20-16,0-21 0,-21 22 0,21-22 0,0 22 15,0-22-15,0 0 16,0 1-16,0-1 0,64 64 16,-22-85-16,-21-21 15,0 0-15,43 21 16,-43-21-16,21 0 0,-21 0 0,43-21 16,-22 0-16,-21 0 15,1 0-15,20-1 0,-42 1 0,21 0 16,21-64-16,-42 64 15,0 0-15,0 0 16,0 0-16,22 0 0,-22-1 16,21 22-16,-21-21 15,21 21-15,0 0 16,21 0 0,-20 0-16,41-21 0,-21 0 15,-20 21-15,41-21 0,-21 21 16,1-21-16,-1-1 15,-21 22-15,43-42 16,-64 21-16,0 0 16,0 0-16,-21 21 15,-1 0-15,1 0 0,0 0 0,0 0 16,0 0-16,-22 21 16,22 0-16,0 0 0,-64 43 15,64-43-15,0 21 16,21 0-16,0-20 0,0 20 15,0 21-15,0-41 0,0-1 16,21 42-16,43-20 16,-22-43-16,-21 0 15,22 0-15,-22 0 0,21 0 0,0 0 16,43-22 0,-43 22-16,64-63 0,-63 42 15,-1-22-15,-21 1 0,21 0 16,-20-1-16,62-84 15,-63 43 1,-21 41-16,22 1 0,-22 0 0,0-1 0,0 1 16,0 21-16,0 0 0,0-22 15,0 22 1,-22 21-16,1 21 0,21 1 16,0-1-16,-21 0 0,21 21 15,-21 22-15,0-22 0,21 43 16,0-43-16,-21 0 0,21 1 15,-22-1-15,22 0 0,0 1 16,0-1-16,-21-21 0,21 0 0,-21 43 16,21-43-1,0-42 17,21 0-32,0 0 15,1-1-15,-22 1 0,21 0 0,0 0 16,0 0-16,0 0 0,-21-22 0,21 43 15,1-21-15,-22 0 0,21 21 16,0 0 0,-21 21-16,0 0 15,0 0-15,21 1 0,-21-1 16,21 0-16,-21 0 0,21 0 16,-21 0-16,22 1 0,-1-1 0,21 21 15,-21-42-15,0 21 0,22 0 16,63-21-1,-64 0-15,-21 0 16,21 0-16,1 0 0,-1 0 0,-21 0 16,85-63-1,-64 21-15,-20 20 0,-1-20 16,0-21-16,-21 41 16,0-20-16,0 0 0,0 21 0,0-1 15,0-20-15,-42 0 16,20 21-16,1 21 0,0 0 15,0 0-15,0 0 0,0 0 16,-1 0-16,1 21 0,0 0 0,-21 21 16,21-21-16,-1 64 15,22-64-15,0 22 0,0 20 16,0-21-16,0-20 16,0-1-16,0 21 0,0-21 0,0 0 15,22 1-15,-1-22 16,0 0-16,0 0 0,0 0 15,0 0-15,1 0 0,-1-22 16,0 1-16,0 0 0,-21 0 0,21 0 16,22-22-1,-43 1-15,42-43 16,-42 22-16,21 42 16,-21 0-16,0-1 15,0 44 1,0-1-1,0 0-15,0 21 0,0-21 16,0 1-16,0 20 0,0-21 0,0 43 16,0-43-16,0 42 15,42-20 1,-20-22-16,-1-21 0,0 0 16,21 0-16,-21 0 0,64 0 15,-64 0-15,22 0 16,-22 0-16,0-21 0,21-22 15,-21 22-15,1 0 0,-1-21 16,0-43 0,0 21-16,-21 43 0,0-21 15,0 21-15,0 0 0,0-1 16,-21 44 0,21-1-1,-21 0-15,21 0 0,0 21 16,0-20-16,0-1 0,-21 21 0,21-21 15,0 0-15,0 64 16,0-64 0,0 0-16,21-21 0,0 0 0,-21 22 15,21-22-15,0 0 0,64 0 16,-43-22 0,-21 22-16,1-21 0,-1 0 0,0-21 15,0 21-15,-21-1 16,21-41-16,-21-22 15,0 64-15,0 0 16,0 0-16,0 42 47,21 0-31,1 0-16,-1-21 15,0 0-15,0 0 16,0 0-16,0 0 0,1-21 15,-1 0-15,0 21 0,-21-21 16,21 21-16,21-43 16,-20 22-16,-1 0 0,0 21 15,-21-21-15,0 42 32,0 0-17,-21 22-15,0-22 0,21 0 16,-22 106-1,22-85-15,-21-21 0,21 1 16,0 20-16,0-21 0,0 0 16,0 0-16,21 1 0,1-22 15,-1 0-15,0 0 16,21 0-16,-21 0 0,1 0 16,-1 0-16,0-22 15,0 1-15,0 0 0,-21 0 0,21 0 16,-21 0-16,22-22 0</inkml:trace>
  <inkml:trace contextRef="#ctx0" brushRef="#br0" timeOffset="67827.24">21590 8403 0,'0'0'0,"-42"-21"31,20 21-16,22 21 1,0 0-16,0 1 16,0-1-1</inkml:trace>
  <inkml:trace contextRef="#ctx0" brushRef="#br0" timeOffset="69216.22">22098 8594 0,'0'0'16,"0"-21"-1,0-1-15,-21 22 16,0 0 0,-1 0-16,1 0 0,-21 43 15,0-22 1,20 21-16,1-21 15,-21 43-15,21-22 0,21-21 16,0 22-16,-21-1 0,21-21 16,0 22-16,0 20 15,21 1-15,0-43 16,0-21-16,0 0 0,0 21 16,1-21-16,62 0 15,-63 0-15,1 0 0,-1 0 16,63-42-1,-62 20-15,-1 1 0,-21 0 0,21 0 0,0-21 16,-21 20-16,0-20 0,0 0 16,0-106-1,0 105-15,0 22 16,-21-21-16,0 21 0,21-1 0,-64 22 16,22 0-1,21 0-15,0 0 0,-1 22 16,1-1-16,0 0 0,0 21 0,21 22 15,0 42 1,0-64-16,0 0 0,0-21 16,21 43-16,0-43 0,0 0 15,22 22 1,20-22-16,-42-21 16,1 0-16,-1 0 0,0 0 15,0 0-15,0-21 0,22-1 16,-1 1-16,21-42 15,-41 20-15,20 22 16,-21 0-16,0-21 0,-21 21 0,43-64 16,-43 43-1,0 20-15,0 1 0,-22 21 32,1 21-17,0 1-15,21-1 0,0 21 0,-21-21 16,0 22-16,21-22 0,0 42 15,0-42-15,0 43 16,0-43-16,0 0 0,0 0 16,0 1-16,0-1 0,21-21 15,0 21-15,0-21 16,43 0-16,-43 0 0,0-21 16,21 21-16,-20-21 0,-1-1 15,85-62 1,-85 20-1,0 43-15,0-21 0,-21-1 0,0 22 16,0-21-16,21 21 0,-21-22 16,0 22-1,0 42 1,-21 1 0,0 20-16,21-21 0,-21 0 0,21 22 15,-21 20-15,21-21 16,0 1-16,0-22 0,0 21 15,0-21-15,0 1 0,21 20 16,0-42-16,21 0 16,-21 0-16,1 0 15,20 0-15,-21 0 0,0 0 0,0 0 16,22-21-16,-1 0 16,43-64-16,-64 64 15,-21-22-15,21 1 0,0 0 16,-21 21-16,0-106 15,0 63 1,-21 64 0,42 0 31,0 0-47,1 0 15,-1 0 1,0 0-16,0 0 15,0 0-15,-21 21 16,0 0 0,0 1-16,0 20 0,0-21 15,0 0-15,-21 43 16,-21 42-16,42-64 16,0-21-16,0 21 0,0-20 15,0-1-15,0 0 16,0 0-16,0 0 15,21-21-15,0 0 16,0 0-16,0 0 16,1-21-16,-1 0 15,0 0-15,0 0 0,0-1 16,0 1-16,1 0 0,-22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10:48.0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952 868 0,'-21'0'172,"0"0"-172</inkml:trace>
  <inkml:trace contextRef="#ctx0" brushRef="#br0" timeOffset="475.72">1016 847 0,'21'0'0,"-42"0"0,42-21 15,-21-1 1,0 1-16,21 0 0,-21 0 16,0 0-16,0 0 15,0-1 1,0 1-16,0 0 15,-21 21 1,0 0-16,0 0 0,0 0 16,-22 21-16,-63 64 15,43 0 1,21-43-16,-1 0 0,1 22 16,0-22-16,20 22 0,-20-22 15,21 0-15,0 22 0,0-22 0,-1 0 16,22 1-16,0-1 15,0 43-15,0-43 0,0 0 16,22-20-16,-1 20 0,21 0 16,-21-21-16,22 1 0,-1-1 15,0 0-15,43 0 0,-43-21 16,1 0-16,20 0 16,-21 0-16,1 0 0,-1-21 0,0 0 15,1 0-15,41-22 16,-41 1-16,-1 21 0,-21 0 15,22-22-15,-22 1 0,0 21 0,0-22 16,0 1-16,0 0 0</inkml:trace>
  <inkml:trace contextRef="#ctx0" brushRef="#br0" timeOffset="813.04">1672 699 0,'0'0'0,"0"-43"15,0 22 1,0 0 0,0 42 15,0 0-31,0 0 16,0 22-16,-21-22 15,21 21-15,-21 22 0,21 20 16,0-20-16,-43 42 15,43-43-15,0-20 0,0-1 0,-21 0 16,21 1-16,0-22 0,0 21 16,-21-21-16,21 22 0,0-22 15,0 0-15,0 0 0,0 0 16,0 0-16,21-21 31,0-21-31,1 21 16</inkml:trace>
  <inkml:trace contextRef="#ctx0" brushRef="#br0" timeOffset="2608.09">2244 1249 0,'0'0'0,"0"-21"0,21 0 15,-21-1-15,0 1 16,0 0-16,0 0 16,0 0-16,0 0 0,-21-1 0,-1 1 15,22 0-15,-21 21 16,-21-21-16,21 21 16,0 0-16,-1 0 0,-20 0 15,21 21-15,0 0 16,0 0-16,-1 1 0,1-1 15,21 21-15,-21-21 0,21 22 16,-21-22-16,21 21 0,-21-21 0,21 22 16,0-22-16,0 42 15,0-42-15,0 22 16,0-22-16,0 0 0,21-21 16,0 0-16,0 21 0,0-21 15,1 0-15,-1 0 16,0 0-16,0-21 0,0 21 15,0-21-15,1 0 0,-22 0 16,21-1-16,0 1 0,0 0 0,-21 0 16,21-21-16,0 20 0,-21-20 15,22-43-15,-22 43 16,0 21-16,21 0 0,-21 0 16,0-1-16,0 1 15,0 42 16,0 1-31,0-1 0,0 0 16,0 0-16,0 21 16,0-20-16,0-1 0,0 21 0,0-21 15,0 0-15,0 1 0,-21 20 16,21 0-16,0-21 16,0 1-16,0-1 0,0 0 15,21-21-15,0 0 16,-21 21-16,21-21 0,0 0 15,0 0-15,1 0 0,-1 0 16,0 0-16,0 0 0,43-42 16,-43 21-1,21-1-15,-21 1 0,43-42 16,-43 42-16,0-1 0,43-62 16,-43 63-16,0-1 15,0-20-15,0 21 0,0 0 16,-21 0-16,0-1 15,0 44 1,0-1-16,-21-21 16,0 21-16,-42 42 15,63-20 1,0-1 0,0-21-16,0 0 0,0 1 0,0-1 15,21-21-15,0 0 16,0 0-16,0 21 0,0 0 15,22-21 1,-22 0-16,0 0 16,0 21-16,0-21 15,-21 21-15,22-21 16,-22 22-16,0-1 16,0 0 15,-22-21-31,1 0 15,0 0 1,0 0-16,0 0 16,21-21-16,-43 0 15,22-1 1,0 1-16,0 21 16,0 0-16,0 0 31,21 21-16,0 1-15,0-1 16,0 0-16,21-21 16,0 21-16,0 0 15,0-21-15,0 0 16,1 0-16,20 0 16,-21 0-16,21 0 15,-20 0-15,-1 0 16,42-21-16,-42 0 0,22 21 15,20-42 1,-20 20-16,-1-20 16,-21 21-16,21-43 0,-20 43 15,20-42-15,-21 42 0,0-22 16,0 22-16,1-42 16,-22 20-1,0 22 1,-22 21 15,22 21-31,-21 0 0,0 1 0,0-1 16,21 21-16,0-21 15,-21 22-15,0-1 16,-1-21-16,22 0 16,0 0-16,0 1 0,0-1 15,0 0-15,22 0 16,-1-21-1,21 21-15,-21-21 16,22 0-16,-22 0 16,0 21-16,0-21 15,0 0-15,0 0 16,-21 22-16,0-1 16,-21 0 15,0-21-31,0 0 0,0 0 15,0 0-15,-1 21 0,1-21 16,0 0-16,0 0 0,0 0 16,21 21-16,-21-21 0,-22 0 15,22 21 1,0 1 0,0-22-16,21 21 31,0-42 0,0-1-31,0 1 16</inkml:trace>
  <inkml:trace contextRef="#ctx0" brushRef="#br0" timeOffset="3375.65">5800 699 0,'0'0'0,"0"-22"0,21 1 16,0 0 0,-21 0-16,0 0 0,0 0 15,0-1 1,0 1-16,-21 21 0,0-21 0,-22 21 15,22 0-15,-21-21 16,21 21-16,-22 0 0,22 0 0,-21 0 16,-85 21-1,42 21 1,64-20-16,-43 20 0,43-21 16,0 0-16,-21 0 0,21 22 15,-1-1-15,22 0 0,-21 1 16,0 20-16,21-20 0,0 20 0,0 43 15,0-21 1,0-22-16,0-21 0,0 1 0,21-22 16,0 21-16,22 22 15,-22-22-15,0-21 0,0 0 0,0 1 16,22-1-16,-22 0 0,42 0 16,-41 0-16,20 0 0,0-21 15,1 0-15,-22 0 16,0 0-16,64 0 15,-43-21-15,-21 0 16,0 0-16,64-21 0,-64 20 16,21 1-16,1 0 0,-22 0 0,21 0 15</inkml:trace>
  <inkml:trace contextRef="#ctx0" brushRef="#br0" timeOffset="3974.83">6308 1164 0,'0'0'0,"0"-21"0,0 0 15,0 0-15,0 0 0,0-1 16,0 1-16,-22 21 16,1-21-16,0 21 0,0 0 15,0 0-15,0 0 16,-1 42-16,1-42 16,-21 43-16,0 20 15,20-42-15,1 22 0,0-22 16,0 0-16,21 21 0,-21-20 15,21-1-15,-21 21 0,21-21 0,0 0 16,0 1-16,0 20 16,0 0-16,0-21 15,21-21-15,0 0 16,0 0-16,0 0 0,0 0 16,1 0-16,41-21 15,1-42 1,-43 42-16,21-43 15,-21 43-15,0-21 0,1-22 16,-1 22-16,0 21 0,-21-1 16,21 1-16,-21 0 0,0 0 15,0 0-15,0 42 32,0 0-32,0 0 15,0 0-15,0 1 0,0 41 16,0-42-16,0 0 15,0 1-15,0-1 0,0 21 0,0-21 16,0 0-16,0 22 16,0-1-16,21-42 15,0 21-15,-21 0 16,22-21-16,41 22 16,-21-22-1,1 0 1,-22 0-16,0 0 0,21-43 15,1 22 1,-43 0-16</inkml:trace>
  <inkml:trace contextRef="#ctx0" brushRef="#br0" timeOffset="4580.47">6858 1270 0,'0'0'0,"0"-21"0,-21 0 0,21 0 15,0-1-15,0 1 16,0 0 0,21 0-16,0 0 15,0 21-15,0 0 0,1-21 16,-1 21-16,21 0 16,-21 0-16,0 0 0,1 0 15,-1 0-15,0 0 0,64 42 16,-43 21-1,-21-41-15,0-1 0,-21 0 16,0 0-16,0 0 0,43 43 16,-43-22-1,0-21-15,0 0 0,0 22 16,0-22-16,0 0 16,0 0-16,0 0 0,0 1 15,0-1 1,-22 0-16,22-42 47,0 0-47,0-1 15,0 1-15,0 0 0,0-21 16,0-43 0,22-21-1,-1 64-15,-21 21 0,21 0 16,0-1-16,0 1 0,43-42 15,-1 20 1,-42 43-16,1-21 0,-1 0 0,0 21 16,0 0-16,0 0 0,0-21 15,1 21-15,-1 0 0,0 0 0,-21 21 47,-21-21-31</inkml:trace>
  <inkml:trace contextRef="#ctx0" brushRef="#br0" timeOffset="5659.86">9419 254 0,'0'0'0,"0"-21"0,0 0 0,0 0 16,0-1-16,0 1 0,0 0 31,-21 21-15,0 0-16,0 0 0,-1 0 16,1 21-16,0-21 0,0 21 0,-21-21 15,20 22-15,1-22 0,-21 21 16,21-21-16,0 21 0,-106 42 15,105-41 1,1-22-16,0 21 0,0 0 16,0 0-16,0 0 0,-1 0 15,22 1-15,0-1 0,0 0 16,22 0 0,-1-21-16,0 0 15,42 21-15,-20-21 0,-1 0 16,-21 21-16,22-21 0,-1 0 15,43 22-15,-64-22 0,21 21 16,0 0-16,-20-21 0,-1 0 16,63 42-1,-62-21-15,-22 1 16,0-1-16,0 0 0,0 0 16,0 0-16,0 0 15,-22 1-15,-20 20 16,21-21-16,0 0 0,0-21 15,-1 21-15,1-21 0,-42 43 16,20-43 0,22 0-16,0 21 0,0-21 0,0 0 15,21 21-15,-21-21 16,-1 0-16,44 0 47,-1 0-47,0 0 15,21 0-15,-21 0 16,1-21-16,-1 21 0,42 0 16,-20 0-16,-22 0 15,21 0-15,-21 21 16,-21 0 0,0 0-16,0 1 0,0 20 15,-21 0 1,0-21-16,0 22 0,-43-1 15,43 0-15,0-20 0,0 20 16,0 0-16,-22-21 0,1 64 16,21-64-16,0 22 0,-1 62 15,1 1 1,21-85-16,21 43 16,1-43-16,-1-21 15,0 21-15,21-21 0,-21 0 16,85 0-1,-63 0-15,-22 0 16,0-21-16,0 21 0,21-21 0,-20 21 16,20-21-1,-21 0-15,-21-1 16,0 1-16</inkml:trace>
  <inkml:trace contextRef="#ctx0" brushRef="#br0" timeOffset="7724.84">10710 16256 0,'0'0'0,"0"21"0,-21-21 0,0 0 16,0 0-16,21-21 16,0 0-16,0 0 15,-21 0-15,21-1 0,0 1 0,0-21 16,0 21-16,0 0 15,21-1-15,0 1 0,0 0 0,0 0 16,64-21 0,-43 42-16,1 0 0,-1-22 0,0 22 15,1 0-15,-1 0 0,0 0 0,1 0 16,-1 22-16,43 20 16,-43 21-1,-42-41-15,0-1 0,0 42 16,0-42-16,-21 22 0,-22-22 0,22 21 15,-21-21-15,-22 22 0,-84 84 16,0 0 0,106-85-16,-43 43 15,43-22-15,21-20 0,-43 147 16,64-148 0,0 1-16,0 63 15,21-85-15,0 0 0,43 21 16,-22-21-16,-21 1 15,128-22 1,-1 0-16,-106 0 16,0 0-16,1 0 0,-1-22 15,-21 22-15,22-21 0,-22 0 16,-21 0 0,-21 21-1,-1 0-15,-41 21 16,21-21-16,20 21 0,1 0 15,0-21-15,0 22 0,-64 62 16,85-41 0,-21-1-16,21 21 15,0-20-15,0-1 0,21 22 16,0-22-16,-21 0 16,22 1-16,20 41 0,21 22 15,-41-64 1,20 43-16,-42-43 0,0 1 15,0 41-15,0-62 0,0 20 16,-21-21-16,-22 43 16,-20-22-16,21-21 0,-1 0 15,1 0-15,0-21 16,-1 22-16,1-1 0,0-21 0,-1 0 0,22 0 16,-21 0-16,21 0 0,-1 0 15,-20 0-15,0-21 16,21-1-16,-1 1 0,-20-63 15,42 41-15</inkml:trace>
  <inkml:trace contextRef="#ctx0" brushRef="#br0" timeOffset="20063.64">1460 4339 0,'22'0'31,"-1"0"63</inkml:trace>
  <inkml:trace contextRef="#ctx0" brushRef="#br0" timeOffset="20768.24">1736 4339 0,'0'0'0,"0"-21"15,0 0 1,0 0 0,0 0-16,0-1 15,0 1 1,0 0-16,-22 21 16,1-21-16,0 0 0,0 21 15,-21 0-15,-1 0 16,22 0-16,0 0 0,-43 0 15,43 0-15,0 0 16,0 0-16,0 21 0,-22 0 0,22 0 16,-21 0-1,-22 43-15,43-22 16,-21-21-16,21 1 0,0-1 16,-1 21-16,1-21 0,0 0 0,21 1 15,-21 20-15,21-21 0,-21 0 16,21 22-16,-21 41 15,21 22 1,0-64-16,0 1 16,0-1-16,0 0 0,0-20 0,0 20 15,0 0-15,0-21 0,0 22 0,0 20 16,21-42-16,21 43 16,-21-43-1,0-21-15,1 21 0,-22 0 0,21-21 16,0 0-16,21 0 0,-21 0 15,64 0 1,-43 0-16,-20 0 0,20 0 0,64 0 16,-64-21-16,0 21 15,1-21-15,-1 0 0,-21 21 16,22-21-16,41 0 16,-41-1-16,-22 1 15,0 21-15,0-21 16,-21 0 15,0 0 0,0 0-15</inkml:trace>
  <inkml:trace contextRef="#ctx0" brushRef="#br0" timeOffset="21505.82">2498 4911 0,'0'0'0,"21"-21"0,-21-1 15,0 1-15,0 0 0,0 0 16,0 0-16,0 0 15,0-1-15,0 1 16,0 0-16,-21 0 16,-1 21-16,-20-42 15,21 42-15,0 0 16,0 0-16,-1 0 0,1 0 0,-63 0 16,-1 21-1,64 0-15,-43 21 16,43-21-1,0 22-15,0-22 0,0 21 0,21 1 16,-22-1-16,22-21 0,0 85 16,0-64-1,0-21-15,0 43 0,0-43 16,0 0-16,0 0 0,0 1 16,0-1-16,0 0 0,0 0 15,22 0-15,-1-21 16,0 0-16,0 0 0,0 0 15,0 0-15,1 0 0,20-21 16,21-42 0,-41 41-16,-1 1 0,21 0 15,-21 0-15,0 0 0,1-22 0,20-41 16,0-1 0,-42 64-16,0-21 0,21-1 15,-21 22-15,0 0 16,0 0-16,0 0 0,0-1 15,0 44 17,0-1-32,0 0 15,0 21-15,0-21 0,-21 1 16,21 83-16,0-83 16,-21 20-16,21-21 0,0 0 15,-21 22-15,21-1 16,0-21-16,0 0 15,0 0-15,21-21 0,0 0 16,0 0-16,1 0 0,-1 0 16,0 0-16,0 0 15,0-21-15</inkml:trace>
  <inkml:trace contextRef="#ctx0" brushRef="#br0" timeOffset="22404.17">2900 4911 0,'0'0'0,"0"-21"16,-21-22-1,-1 22-15,22 0 16,0 0-16,0 0 15,0-1 1,0 1-16,22 21 16,-1-21-16,0 21 15,0 0-15,0 0 0,0 0 16,1 0-16,-1 0 16,0 0-16,0 0 0,43 21 15,-43 0-15,0 1 16,0-1-16,0 0 0,-21 0 15,21 0-15,-21 0 0,0 1 16,0 41 0,0-21-16,0-20 0,0-1 15,0 0-15,0 0 0,0 0 16,0 0-16,0 1 0,0-1 16,0 0-16,0 0 0,0 0 15,-21-21 1,0 0-1,21-21 1,0 0 0,0 0-16,0 0 0,0-1 15,0 1-15,0 0 0,21 0 16,-21-21-16,21 20 0,-21-20 0,22 21 0,-1-21 16,0-1-16,0 22 15,43-64-15,-1 22 16,-42 42-16,0 21 15,22-21-15,-22-1 0,0 22 0,0-21 16,0 21 0,1 0-16,-1 21 31,-21 1-31,0-1 16,0 0-1</inkml:trace>
  <inkml:trace contextRef="#ctx0" brushRef="#br0" timeOffset="23549.07">6202 4551 0,'21'-21'31,"-21"0"-31,-21 21 16,0 0-16,-1 0 16,22-22-16,-21 22 0,0 0 0,0 0 15,0 0-15,0 0 0,-1 0 16,1 0-16,0 0 0,-21 0 0,-22 22 16,1 20-1,42-21-15,-1-21 16,1 21-16,0 0 0,0 22 0,0-22 15,0 0-15,-1 21 0,1-20 0,0 20 16,0 21 0,21-20-16,0 63 0,0-64 15,0 0-15,0-21 16,21 22-16,0-22 0,0 0 16,22 0-16,-22 0 15,21-21-15,-21 0 0,43 0 16,-22 0-16,22 0 15,-22 0-15,0 0 0,22 0 16,-43 0-16,21-42 16,-20 42-16,-1 0 0,21-21 15,-42 0 1,21 0 0,0 21-1,-21-22 188,0 1-187,0 0 0,22 21-1</inkml:trace>
  <inkml:trace contextRef="#ctx0" brushRef="#br0" timeOffset="24216.92">8234 4593 0,'-21'0'15,"-1"0"-15,1 0 16,0 0 0,21 21 15,21-21-15,0 0-16,1 0 0,-1 0 0,0 0 15,21 0-15,-21 0 0,22 0 0,-1 0 16,43 0-16,-1 0 15,-41 0-15,-22 0 0,21 0 16,-21-21-16,22 21 0,-22 0 0,0 0 16,0 0-1,-42 0 32,0 0-31,0 0-1,0 0-15,-1 0 0</inkml:trace>
  <inkml:trace contextRef="#ctx0" brushRef="#br0" timeOffset="24639.68">8234 4826 0,'-21'0'0,"42"0"0,-64 0 16,43 21 0,22-21 15,-1 0-16,0 0-15,0 0 0,21 0 16,-20 0-16,-1 0 0,42 0 16,-42 0-16,22 0 0,-1-21 15,-21 21-15,22 0 0,-22 0 0,63-21 16,-62 21 0,-1 0-16,0-21 0,0 21 15</inkml:trace>
  <inkml:trace contextRef="#ctx0" brushRef="#br0" timeOffset="25608.12">10266 4614 0,'0'0'0,"-21"0"16,-1-21-1,22 0 1,0 0 0,0 0-16,0 0 15,0-1-15,22 22 0,-1-21 0,0 0 16,0 0-16,-21 0 0,21 21 0,22-21 15,-22-1-15,42 1 16,-42 21-16,22 0 16,-22 0-16,0 0 15,0 21-15,43 1 16,-22 62-16,-21-63 16,-21 1-16,0 20 0,21-21 0,-21 21 15,0-20-15,22 105 16,-22-64-1,0-21-15,0-20 0,0 20 0,0-21 16,0 21-16,0-20 0,0-1 16,0 0-16,0 0 0,-22-21 15,22 21-15,-21-21 16,21-21 0,0 0-16,-21 0 0,21 0 15,0-1-15,0-20 0,0 21 16,0-21-16,0-1 0,0 22 0,0-21 15,0-1-15,21 1 0,0 0 0,-21 21 16,22-22-16,62-63 16,-41 85-16,-1-21 15,43 0-15,-43 20 0,21 1 16,-20 0-16,41 0 16,43 21-16,-84 21 15,-22 0-15,21 0 0,-21 22 0,1-22 16,-22 0-16,0 64 15,0-64-15,0 42 16,0-20-16,0-1 0,-22 22 16,22-43-16,0 21 0,-21-21 15,21 0-15,-21 1 0,21-1 0,-21 42 16,21-42 0,0-42 30,0 0-46,0 0 0,0 0 16,21 0-16,0-1 0,-21-20 0,21 21 16</inkml:trace>
  <inkml:trace contextRef="#ctx0" brushRef="#br0" timeOffset="26082.85">11769 4636 0,'21'0'47,"0"0"-47,0 0 0,0 0 0,0-22 16,1 22-16,-1-21 0,0 21 0,42-42 15,1 0 1,-43 20-16,0-20 15,-21 21-15,0 0 0,0 0 16,0-1-16,-21 1 16,0 21-16,0 0 15,-43 0-15,43 0 16,0 0-16,-43 21 0,43 1 16,0-1-16,0 0 0,0 0 0,0 0 15,-1 22-15,1-1 16,21 43-16,0-43 15,0-21-15,0 43 16,0-22-16,0-21 0,0 0 0,0 0 16,0 1-16,0-1 0,21 0 0,1 0 15,-1-21-15,0 21 16,0-21-16,0 0 0,0 0 16,22 0-16,-22 0 0,0 0 0,106-42 15,-63 0 1,-22 20-16,-21 1 15,21 0-15</inkml:trace>
  <inkml:trace contextRef="#ctx0" brushRef="#br0" timeOffset="26414.66">12636 4424 0,'0'0'0,"-21"21"47,21 0-47,-21 0 16,0 22-16,21-22 15,0 0-15,0 0 0,-21 43 16,0-43-16,21 21 0,0-21 16,-22 1-16,1 20 0,21-21 0,-21 21 15,21-20-15,0-1 0,0 0 0,-21 42 16,21-41-1,0-1-15,0 0 0,21-21 47,-21-21-47,21 21 16,0-21-16,22-22 0,-43 22 16,42-21-16</inkml:trace>
  <inkml:trace contextRef="#ctx0" brushRef="#br0" timeOffset="26682.51">12806 4657 0,'0'0'0,"42"-21"32,-63 21-1,0 0-31,0 21 16,-1-21-16,1 21 0,0 0 0,0 21 15,0-20-15,0-1 0,-1 0 0,1 21 16,0-21-16,-21 43 15,21-43-15,-1 0 0,22 0 16,-21 1-16,21-1 16,21-21 15,1-21-31,-1-1 0,0 1 16,0 21-16,0-21 15,0 0-15</inkml:trace>
  <inkml:trace contextRef="#ctx0" brushRef="#br0" timeOffset="26928.37">12806 4636 0,'0'0'0,"0"-22"0,0 1 16,21 21 15,0 21-15,-21 1-16,0-1 0,0 0 0,0 0 15,21 0-15,-21 0 0,0 22 0,21-22 16,-21 0-16,22 0 0,-22 22 15,0-22-15,21 0 0,-21 0 0,21 0 16,0 0-16,-21 1 0,21-1 16,0-21-1,1 0-15,-1 0 16,0 0-16,0-21 16,-21-1-16,21 1 15,0 0-15,-21 0 0</inkml:trace>
  <inkml:trace contextRef="#ctx0" brushRef="#br0" timeOffset="27179.77">13335 4339 0,'0'0'0,"0"-21"16,0 0 0,0 42-1,-21 0-15,21 0 0,-21 1 0,21 20 16,0-21-16,0 21 0,-22-20 15,-20 105-15,0-22 16,21-62-16,21-22 16,0 21-16,-22-21 0,22 1 15,-21 41 1,0-42-16,21 0 16,0-42-1</inkml:trace>
  <inkml:trace contextRef="#ctx0" brushRef="#br0" timeOffset="27908.39">15282 4085 0,'0'0'0,"21"-21"16,1 0-16,-1 21 0,0-21 0,-21 0 15,21-1-15,0 1 16,-21 0-16,0 0 0,0 0 16,0 0-16,0-1 0,0 1 15,0 0-15,0 0 0,-21 0 16,0 21-16,0 0 0,-22 0 16,22 0-16,-21 0 0,21 0 15,-22 0-15,-41 0 16,41 21-16,-41 21 0,41-21 15,-62 106 1,62-63-16,1-1 0,21-20 0,0 20 16,-1 1-16,1-1 0,-21 64 15,21-84-15,21 20 0,0-21 16,0 22-16,0-22 0,0 22 0,0-22 16,21 0-16,0 1 0,43 63 15,41-43 1,-62-42-16,-1-21 0,0 0 15,1 0-15,-1 0 0,0 0 16,107-21 0,-22-21-16,-85 21 15,0-22-15,1 22 0,-1-21 16,0 21-16,1-22 0,-1 22 0,0-21 16,1 21-16</inkml:trace>
  <inkml:trace contextRef="#ctx0" brushRef="#br0" timeOffset="28446.08">16044 4487 0,'0'0'0,"0"-21"0,0 0 16,-42-64-1,21 64-15,0 21 0,21-21 16,-43 0-16,22 21 0,-42 0 16,-1 0-1,43 21-15,-21 0 0,20 0 16,1 1-16,-21-1 0,21 21 15,-43 0-15,43 1 0,-42 63 16,63-64-16,0 0 16,-22-21-16,22 22 0,0-1 15,0 43-15,22-43 16,-1-21 0,0-21-16,0 0 0,0 0 15,0 0-15,1 0 0,62-42 16,-20 0-1,-22 20-15,-21-20 0,22 21 16,-22-21-16,21 20 0,-21-20 0,0 21 0,1-21 16,-1 20-16,0-20 0,0-43 15,-21 43 1,0 21-16,0 42 31,0 0-31,0 0 0,-21 1 16,21-1-16,0 0 0,0 0 15,-21 21-15,21-20 0,-21 20 0,21 43 16,0-64 0,0 42-16,0-42 0,0 1 15,0-1-15,0 0 0,21 0 16,21-21 0,0 0-16,1 0 15,20 0-15,-20-21 16,-22 0-16,0 21 0</inkml:trace>
  <inkml:trace contextRef="#ctx0" brushRef="#br0" timeOffset="28971.78">16552 4572 0,'0'0'0,"0"-21"0,0 0 15,0 0-15,0-1 0,0 1 16,0 0-16,0 0 0,21 0 15,1 21-15,-1 0 16,0-21-16,21 21 16,-21 0-16,43 0 0,-1 0 15,-41 21-15,-1 0 16,0-21-16,0 21 0,0 0 0,0 0 16,1 43-1,-22-43-15,0 64 16,0-64-16,0 42 0,0-41 15,0-1-15,-43 63 16,1-20 0,42-43-16,0 0 0,-21-21 15,21 21-15,-21-21 16,21-21 0,0 0-16,21 0 15,-21 0-15,21-22 0,0 22 0,0-21 16,0 0-16,-21 20 0,22-20 0,-1 0 15,0 21-15,42-64 16,-41 64-16,20 0 16,-42-1-16,21 1 0,0 0 0,0 21 15,1 0-15,-22-21 16,21 21-16,0 0 0,-21-21 16,21 21 15,0 0-16,0 0 1,1-21-16</inkml:trace>
  <inkml:trace contextRef="#ctx0" brushRef="#br0" timeOffset="29372.55">18267 4106 0,'0'0'0,"0"-42"15,0 21 1,-43 0 0,22 21-16,0 0 0,0 0 15,0 21-15,0 0 16,-1 0-16,1 0 0,0 43 15,-21 21 1,21-43-16,-1 0 0,1 1 0,0-1 16,0 0-16,21-21 0,-21 106 15,21-63 1,0-43-16,0 21 0,0 1 16,0-22-16,21 21 0,0-21 15,0 1-15,0-1 0,1-21 16,20 0-16,21 0 15,-41 0-15,-1 0 0,21-21 16,-21-1-16,22 1 0,-22 0 16,21 0-16</inkml:trace>
  <inkml:trace contextRef="#ctx0" brushRef="#br0" timeOffset="29756.33">18775 4106 0,'0'0'0,"0"-21"0,0 0 16,0 0-16,21 0 15,0 21-15,0 0 16,0 0-16,1 0 16,-1 21-16,21 0 15,-21 0-15,0 0 0,1 1 16,-1-1-16,0 0 0,0 0 15,0 43-15,0-43 0,1 85 16,-22-85 0,21 0-16,-21 21 0,0-21 0,0 1 15,-21 62 1,-1-63-16,-20 22 0,21-22 16,0 0-16,-22 0 0,22 0 15,0-21-15,-21 43 0,21-22 16,-1-21-16,1 21 0,0-21 15,0 0-15,21 21 0,0-42 47,0 0-47,21 21 0</inkml:trace>
  <inkml:trace contextRef="#ctx0" brushRef="#br0" timeOffset="30296.02">20362 4233 0,'21'0'31,"1"0"-31,-1 0 16,-21-21-1,0 0 1,-21 21 15,-1 0-31,1 21 0,21 0 16,0 1-1,0-44 79,0 44-47,0-1-31</inkml:trace>
  <inkml:trace contextRef="#ctx0" brushRef="#br0" timeOffset="30948.65">20426 4720 0,'0'0'0,"0"-21"32,0 0-17,21 21 1,0 0 0,0 0-16,-21 21 15,21-21 1,-21 21-16,0 0 15,0 1-15,0-1 16,0 0-16,-21-21 16,21 21-16,-21-21 0,21 21 15,-21-21-15,0 0 0,0 0 16,-1 0 0,1 0-16,21-21 31,0 0-16,0 0-15,0 0 0,0-1 16,0 1 0,21 21-16,1 0 0,-1 0 15,0 0-15,0 0 16,0 0-16,0 0 0,22 0 16,-43 21-16,21 1 15,0-1-15,-21 0 0,0 0 0,0 0 16,0 22-16,0-22 0,0 0 0,0 21 15,-21 1-15,0-22 0,-43 63 16,22-41-16,0-1 16,-1-21-16,-41 43 0,-1-22 15,43-21-15,-1 0 16,-20 1-16,42-22 0,-22 0 0,1 21 16,21-21-16,-22 0 0,22 0 0,0-21 15,0-1 1,21 1-16,0 0 0</inkml:trace>
  <inkml:trace contextRef="#ctx0" brushRef="#br0" timeOffset="32103.99">20426 4212 0,'-21'-21'32,"-1"21"-32,1 0 15,0 0-15,0 0 16,0 0 0,0 0-16,21 21 0,-22-21 15,22 21-15,0 1 0,0-1 16,0 0-16,0 0 15,22-21-15,-1 21 0,21-21 16,22 43 0,-43-43-16,0 0 15,0 0-15,0 0 0,0-22 0,-21 1 16,22 21-16,-22-21 0,0 0 16,0 0-16,0-22 15,0 22-15,0 0 16,0 0-16,-22 21 15,1 0-15,0 0 0,-21 0 16,21 21 0,-1 0-16,1-21 0,0 21 0,21 1 15,-21-1-15,0 0 16,21 0-16,0 0 31,21-21-15,0 0-16,0 0 15,0 0-15,1 0 16,-22-21-16,21 0 16,-21 0-16,21 21 0,-21-21 0,0-22 15,0 22 1,0 0-16,0 0 16,-21 21-16,0 0 15,-1 0-15,22 21 16,-21-21-16,0 21 0,21 0 0,0 0 15,0 1-15,0-1 16,0 0 0,21-21-1,0 0-15,1 0 16,-1 0-16,0-21 31,-21 0-15,0-1-16,-21 1 15,0 21 1,-1 0 0,22 21-16,0 1 15,0-1 1,0 0-16,0 0 16</inkml:trace>
  <inkml:trace contextRef="#ctx0" brushRef="#br1" timeOffset="43055.81">20129 5525 0,'0'0'0,"-21"0"16,-63 0 0,62 0-1,1 0-15,42 0 63,22 0-63,-22 0 0,21 0 15,1 0-15,-1 0 0,148 0 16,-126 0-16,63 0 16,-42-22-16,-22 22 0,85 0 15,-63 0 1,-64 0-16,21-21 16,-20 21-16,-1 0 0,-42 0 31,-1 0-16,1 0-15,0 0 0,-21 0 16,21 0-16,-22 0 0,1 0 16,0 0-16,-22 0 0,22 0 15,-43 0-15,22 0 0,-1 21 16,-21-21-16,22 0 0,-1 0 0,-126 22 16,148-22-1,20 0-15,1 0 16,42 0 31,1 0-47,-1 0 0,21 0 15,-21 0-15,22 0 0,41 0 16,-20 0-16,-22 0 0,22 0 16,63 0-16,-85 0 0,21 0 15,22 0 1,-43-22-16,22 22 0,-43 0 0,0 0 15,-42 0 17,0 0-32,0 0 0,0 0 0,-1 0 15,1 0-15,0 0 16,0 0-16</inkml:trace>
  <inkml:trace contextRef="#ctx0" brushRef="#br1" timeOffset="46948.03">15303 5482 0,'0'0'0,"-21"0"125,0 0-125,0 0 16,-21 0-16,-22 0 16,43 0-16,-21 0 0,-1 0 15,-41 21-15,41-21 0,1 0 0,21 22 16,-43-22-1,43 0-15,-21 0 0,21 0 16,42 0 62,0 0-78,0 0 16,0 0-16,0 0 15,1 0-15,-1 0 0,21 0 0,-21 0 0,43 0 16,-43 0-16,21 0 16,-21 0-16,1 0 0,20 0 15,-21 0-15,21 0 0,-20 0 0,20 0 16,0 0-16,1 0 0,-22 0 0,21 0 16,43 0-1,-43 0-15,43 0 0,-43 0 0,22 0 16,-22 0-16,0 0 0,1 0 15,-1 0-15,0 0 0,64 21 16,-64-21-16,22 0 0,-22 0 16,22 0-16,42 0 0,-43 0 15,-21 0-15,22 0 0,-22 0 16,22 0-16,-22 0 0,64 0 16,-64 0-16,64 21 15,-64-21-15,1 0 0,-1 0 16,22 0-16,-22 0 0,0 0 0,64 0 15,-64 0-15,64 0 16,-63 0-16,20 0 0,22 0 16,-43 0-16,106 0 31,-84 0-31,-22 0 0,-21 0 16,22 0-16,-22 0 0,21 0 0,0 0 15,22 0 1,21 0-16,-64 0 15,0 0-15,42 0 0,-41 0 16,20 0-16,0 0 16,1-21-16,-1 21 15,-21 0-15,21 0 0,-20 0 16,-1 0-16,0 0 0,0 0 0,64 0 16,-64 0-16,21 0 15,-21 0-15,22 0 16,-22 0-16,0 0 0,0 0 15,-42-21 79,0 21-78,0 0-16,-22 0 0,22 0 0</inkml:trace>
  <inkml:trace contextRef="#ctx0" brushRef="#br1" timeOffset="47579.7">16743 5673 0,'0'0'15,"0"-21"-15,0-1 0,0 1 16,0 0-1,21 21-15,-21-21 16,0 42 15,0 0-31,0 0 0,0 1 16,0-1-16,0 42 16,0 43-16,0-64 0,0-20 15,0 20-15,0 0 0,0 1 16,0 62-1,0-83-15,0 41 0,0-42 16,0 22-16,0-22 0,0 0 0,0 21 16,0-21-16,-21 22 15,21-1 1,0-21-16,-21-21 31,21-21-15,0 0-16,-22 0 0,22 0 15</inkml:trace>
  <inkml:trace contextRef="#ctx0" brushRef="#br1" timeOffset="47876.53">16446 6138 0,'0'0'15,"-21"0"-15,21-21 0,21 21 31,1 0-15,-1 0-16,-21 21 0,21-21 16,0 22-16,0-22 0,0 21 15,1 0-15,-1-21 0,0 42 16,0-21-16,0 1 0,0-1 16,1-21-16,-22 21 0,21 0 0,0 0 15,0 22 1,0-43-16,-21 21 15,0-42 17,21 21-32,-21-22 15,22 1-15</inkml:trace>
  <inkml:trace contextRef="#ctx0" brushRef="#br1" timeOffset="48092.4">17145 6117 0,'-21'0'32,"0"0"-32,-1 21 0,1-21 0,0 22 15,0-1-15,0 0 0,0-21 16,21 21-16,-22 0 0,1 0 16,0 1-16,0-1 0,0 0 15,21 0-15,-21 0 0,-1 0 16,22 1-16,-21-22 15,21 21-15,-21-21 0</inkml:trace>
  <inkml:trace contextRef="#ctx0" brushRef="#br1" timeOffset="48804.08">15367 7049 0,'0'-22'0,"0"1"16,0 0-1,0 0-15,0 0 0,-21 0 16,0-1-16,-1 1 0,1 21 16,0 0-1,0 0-15,0 0 0,-22 0 16,22 0-16,0 0 0,-21 21 0,21-21 15,-1 22-15,1 20 0,-63 43 16,20 63 0,43-106-16,0 22 15,21-22-15,-21 21 0,21-20 0,-22 126 32,22-148-32,0 22 0,0-1 15,0 0-15,0 1 0,22-22 16,-1 0-16,21 21 15,0 1-15,1-43 16,-22 0-16,42 0 0,-41 0 16,20 0-16,64-22 15,-43-20-15,-20 21 16,-1 21-16,0-21 0,-21 0 16,22-22-16,-22 22 0,21 0 0,-21 0 0</inkml:trace>
  <inkml:trace contextRef="#ctx0" brushRef="#br1" timeOffset="49685.57">15727 7514 0,'0'-21'0,"0"42"0,21-42 0,-21 0 16,0-21-16,0 20 16,-21 44 15,0-1-15,21 0-16,-22 0 0,22 0 0,0 0 15,-21 22-15,0-22 0,0 0 16,21 0-16,-42 64 15,20-22 1,22-41-16,0-1 0,0 0 16,22 0-16,-1-21 15,0 0-15,0 0 16,0 0-16,0 0 0,1 0 16,-1 0-16,-21-21 0,21 21 0,0-21 15,-21 0-15,21 21 0,-21-64 16,0 1-1,0 41-15,0 1 0,0 0 16,-21 21-16,21-21 0,-21 0 0,0 0 16,0 21-16,-1 0 15,22-22-15,-21 22 0,21-21 32,21 21-32,1 0 15,20-21-15,-21 21 16,21-21-16,-20 0 0,-1 21 0,21 0 15,0-21-15,-20 21 16,20 0-16,-21 0 0,43 0 16,-43 0-16,0 42 15,0 0 1,0-21-16,-21 22 16,0-22-16,0 0 0,0 0 0,0 0 15,0 1-15,0-1 0,-21 42 16,0-20-1,0-22 1,21-42 47,0-1-63,0 1 15,0 0-15,0 0 0,21 0 16,0-22-16,-21 22 0,21 0 0,0-21 15,1 21-15,62-64 16,-41 64-16,-1 0 16,-21-1-16,21 1 0,1 0 0,-22 21 0,21 0 15,-21 0-15,43 0 16,-1 42 0,-41-20-16,-1-1 0,-21 21 15,21 0-15,-21-20 0,0-1 0,0 21 16,0-21-16,0 0 0,0 1 15,0-1-15,0 0 0,-21 0 16,0 0-16,-1-21 0,22 21 16,0 1-16,0-44 47,0 1-47,0 0 15,22 21-15,20-42 0</inkml:trace>
  <inkml:trace contextRef="#ctx0" brushRef="#br1" timeOffset="50214.27">17357 7451 0,'0'0'0,"0"-85"31,0 64-31,-22 21 15,1 0-15,0 0 16,-21 0-16,-1 0 16,22 0-16,0 0 15,0 21-15,0-21 0,21 21 0,-21 0 16,21 1-16,0-1 16,0 0-16,0 0 15,0 0-15,21 0 16,0 1-16,0-22 15,0 21-15,0-21 0,1 21 0,-1-21 16,0 21-16,0-21 0,0 21 0,0 0 16,1-21-16,-1 22 15,-21-1 1,0 0-16,0 0 0,-21-21 16,-22 0-16,22 21 15,0-21-15,-64 0 16,64 0-16,-21 0 0,21 0 0,-22 0 15,22 0-15,0 0 0,0 0 0,0 0 16,21-21 0,-22 21-16,22-21 0,0 0 15,0 0 17,22 21-17,-1-22-15,0 22 0,0-21 16,0 21-1,0-21-15,1 21 0</inkml:trace>
  <inkml:trace contextRef="#ctx0" brushRef="#br1" timeOffset="51401.59">18034 6773 0,'0'0'0,"0"-21"0,0 0 0,-21 21 16,0-21-16,-1 0 15,1 21 1,0 21-16,21 0 16,0 0-16,0 0 0,0 1 15,-21-1-15,21 21 0,0 0 0,-21-20 16,21 20-16,0 43 15,-21 20-15,21-62 16,-22-1-16,1 64 0,21-64 0,0-21 16,-21 22-16,0 20 15,0 22 1,21-64-16,0 0 0,0 0 0,0 1 16,0-1-16,21-21 15,0 0-15,0 21 0,0-21 16,1 0-16,-1 0 0,21 0 15,0 0-15,-20-21 0,-1 0 16,0 21-16,0-22 0,0 1 16,43-21-16,-1-22 15,-63 22-15,0 21 16,21 0-16,-21-22 0,0 22 0,0-42 31,-21 42-31,0 21 16,-21 0-16,21 0 15,-1 21-15,22 0 16,0 0-16,0 0 16,0 0-16,0 1 0,0-1 0,0 0 15,0 0-15,22 21 16,-1 1 0,-21-22-16,0 0 0,0 0 0,0 0 15,0 1-15,0-1 16,21 0-1,0-21-15,0 21 0,0-21 16,1 0-16,-1 0 0,0 0 16,42 0-16,-20 0 15,-22 0-15,0-21 0,0 0 16,22 0-16,-22-1 0,0 1 16,21-42-1,-21 20-15,-21 22 16,22 0-16,-1-21 0,-21 21 0,0-1 15,0 44 32,0-1-47,-21-21 0,-1 42 16,1 22 0,21-43-16,-21 0 0,21 0 15,0 0-15,0 0 0,-21 43 16,21-43-1,21 0 1,0-21-16,0 0 0,1 0 16,41 0-16,22 0 15,-64-21 1,21 0-16,-21 0 0,1 21 0,-1-21 16,42-43-1,-63 43-15,21-21 0,-21 20 16,22 1-16,-22 0 0,0 0 15,0 0-15,-22 21 32,22 21-32,0 0 15,-21 0-15,0-21 0,21 21 0,-21 1 16,21-1-16,0 0 0,-21 0 16,21 0-16,-21 22 15,21-22-15,0 0 0,0 0 16,21-21-16,0 0 0,0 0 15,0 21-15,0-21 0,1 0 16,-1 0-16,0 0 0,0 0 16,0 0-16,0 0 15,1 0-15,-1 0 0,0-21 16,0 0-16,0 21 0</inkml:trace>
  <inkml:trace contextRef="#ctx0" brushRef="#br1" timeOffset="51768.86">19643 7387 0,'0'0'0,"0"-21"0,0 0 16,0 0-16,-22 21 16,22-21-16,-21 21 0,0 0 0,-21 0 15,21 0 1,-1 0-16,1 0 0,0 21 15,0 0-15,0 0 0,0 0 0,-43 106 16,43-106 0,21 1-16,0-1 0,-21 42 15,21-42-15,0 1 0,0-1 16,0 0-16,0 0 0,0 0 16,21 0-16,0-21 0,21 22 15,-20-22-15,-1 0 16,21 0-16,0 0 0,-20 0 15,-1 0-15,21 0 0,-21 0 16,0 0-16,43 0 16,-43-22-16,0 1 0,43-21 0,-43 21 15,0 0-15,0-1 0</inkml:trace>
  <inkml:trace contextRef="#ctx0" brushRef="#br1" timeOffset="52119.66">20214 6773 0,'0'0'0,"0"-42"16,0 21-16,0 0 0,0-22 15,-21 43 1,0 22 0,0-1-16,21 0 0,0 0 0,-22 0 15,1 0-15,21 22 0,0-1 16,-21-21-16,21 22 0,-21-1 0,21 21 15,-21-20-15,21 63 16,-21 21-16,21-85 0,-22 0 16,22 85-1,0-84-15,0-22 0,-21 63 16,21-41 0,0-22-16,0 0 0,0 0 31,21-21-31,1 0 15,-1 0-15,0-21 16,-21 0-16,21 21 0,0-21 16,-21 0-16,21 21 0,1-22 0</inkml:trace>
  <inkml:trace contextRef="#ctx0" brushRef="#br1" timeOffset="52652.25">20489 7324 0,'0'0'0,"0"-21"16,-21 21-16,0 0 15,0 21 1,0 0-16,-1 0 16,22 0-16,-21 22 15,21-22-15,-21 0 0,0 0 0,21 0 16,0 22-16,0-22 0,0 0 15,-21 0-15,21 0 0,0 0 0,0 1 0,0-1 16,0 21 0,21-42-16,0 0 15,0 0-15,0 0 0,1 0 16,-1 0-16,21 0 16,-21 0-16,0 0 0,1 0 0,41-63 15,-42 41-15,0 1 16,1-63-1,-22-1-15,0 43 16,0 20-16,0 1 0,0-21 0,0 21 16,-22 21-16,1-21 0,0 21 15,0 0-15,0 0 16,0 0-16,-43 21 16,43 0-16,-21 0 15,20 0-15,1 0 0,0 22 0,0-22 16,21 0-16,0 0 0,-21 22 15,0-43-15,21 21 0,0 0 16,0 0-16,0 0 16,21-21-1,0 0-15,0 0 16,0 0-16,0 0 0,1 0 0</inkml:trace>
  <inkml:trace contextRef="#ctx0" brushRef="#br1" timeOffset="53251.91">20997 7451 0,'0'-21'0,"0"42"0,-21-42 15,21-1-15,0 1 0,0 0 16,0 0-16,0 0 15,0 0-15,21 21 16,-21-22-16,21 1 0,1 21 16,-1 0-16,0 0 0,0 0 15,0 0-15,0 0 0,1 0 16,-1 0-16,0 21 0,0 1 16,0-1-16,0 21 15,1 43-15,-22-64 16,0 21-16,0-21 0,0 22 0,0-1 15,0 64 1,0-64-16,0-21 0,0 1 16,-22-1-16,22 0 15,-21-21-15,21 21 0,0-42 47,0 0-31,0 0-16,0-1 0,0 1 15,0 0-15,0 0 0,0-21 0,0 20 16,21-20-16,1 0 0,20-22 16,-42 22-16,21 21 0,0 0 15,0-22-15,1 22 0,-1 0 16,0 0-16,0 0 0,0-1 16,22-20-16,-22 42 0,0-21 0,0 21 15,0 0-15,0-21 16,1 21-16,41 0 15,-42 0-15,0 0 16,-42 0 0,0 0-1</inkml:trace>
  <inkml:trace contextRef="#ctx0" brushRef="#br1" timeOffset="53671.83">19791 6943 0,'0'0'0,"21"0"31,21 0-15,-21 0-16,22 0 0,63 0 15,-43 0-15,-21 0 0,22 0 16,-1 0-16,1 0 0,-22 0 0,22 0 15,-22 0-15,22 0 0,-1 0 16,-21 0-16,-20 0 0,20 0 16,-21 0-16,0 0 15,-21-21 1,-21 21-16,0 0 16,0-22-16,-22 22 0,1 0 0,0 0 15</inkml:trace>
  <inkml:trace contextRef="#ctx0" brushRef="#br1" timeOffset="54108.55">17589 7112 0,'0'0'0,"-21"0"0,42 0 15,22 0 1,-1 0-16,22 0 0,-22 0 15,21 0-15,64 0 16,-63 0-16,63 0 0,-64 0 16,1 0-16,-1 0 0,1 0 15,-22 0-15,1 0 0,62 0 16,-62 0 0,-22 0-16,0 0 0,-21-21 15,-21 21 16,0 0-31,0 0 0,-1 0 0,1 0 16,0 0-16,-21 0 0,21 0 0,-22 0 16</inkml:trace>
  <inkml:trace contextRef="#ctx0" brushRef="#br1" timeOffset="73311.5">10858 5419 0</inkml:trace>
  <inkml:trace contextRef="#ctx0" brushRef="#br1" timeOffset="73940.13">10816 5419 0,'-42'0'31,"21"0"-31,-1 0 16,1 0-16,0 0 16,0 0-16,0 0 0,0 0 15,-1 0-15,1 0 0,0 0 16,0 0 0,42 0 46,0 0-62,0 0 16,1 0-16,-1 0 0,0 0 15,0 0-15,21 0 0,-20 0 0,20 0 16,0 0-16,1 0 0,20 0 0,-21 0 16,22 0-16,-1 0 0,43 0 15,-42 0-15,-22 0 0,85 0 16,-85 0-16,22 0 15,-22 0-15,22 0 0,-22 0 16,22 0-16,84 0 16,-42 0-16,-43 0 15,-21 0-15,64 0 0,-63 0 16,-1 0-16,0 0 0,1-21 0,-1 21 16,-21 0-16,64 0 15,-43 0 1,-21 0-16,0 0 0,1 0 15,-1 0-15,0 0 16,-21 21 47,-21-21-48,21 21 1</inkml:trace>
  <inkml:trace contextRef="#ctx0" brushRef="#br1" timeOffset="74547.78">11536 5736 0,'0'0'16,"21"-21"-16,0 0 0,-21 0 15,0 0 1,0-1-16,0 1 16,0 42 46,0 1-62,-21-1 16,21 21-16,0-21 0,0 22 15,0-1-15,0-21 0,0 106 16,0-85-16,0 1 0,0 20 16,0-20-16,0 20 15,0-21-15,0-20 0,0 83 16,0-83-1,0-1-15,0 0 0,-21 21 16,21-21 0,-21-21-1,-1 0 1,1 0 0,21-21-16,-21 0 0,21 0 15,-21 21-15</inkml:trace>
  <inkml:trace contextRef="#ctx0" brushRef="#br1" timeOffset="74882.6">11070 6202 0,'0'0'0,"-21"-21"16,21 0 0,21 21 15,0 0-31,0 0 15,1 0-15,20 0 0,-21 21 0,0-21 16,22 21-16,-22 0 0,21 0 16,0 0-16,1 1 0,-22-1 15,0 21-15,0 0 0,0-20 16,-21-1-16,22 0 16,-22 21-16,0-21 15,0 1 1,0-44 31,0 1-32,0 0-15,21 21 0</inkml:trace>
  <inkml:trace contextRef="#ctx0" brushRef="#br1" timeOffset="75208.78">11917 6138 0,'0'-21'31,"-21"21"-15,21 21-16,-22-21 15,1 22-15,0-1 0,-21 21 16,-22 22-1,43-43-15,0 21 0,0-21 16,0 22-16,21-22 0,-22 0 0,-20 21 16,42-21-16,-21 22 15,21-22-15,0 0 16,-21-21-16,21 21 16,21-21 30</inkml:trace>
  <inkml:trace contextRef="#ctx0" brushRef="#br1" timeOffset="76092.47">10880 7239 0,'0'0'0,"21"-21"0,-21 0 16,0 0-16,0-1 0,0 1 16,0 0-16,0 0 31,-21 21-16,-1 0-15,1 0 0,0 21 16,0 0-16,0-21 0,0 43 0,-1-22 16,-62 85-1,41-22-15,22-41 0,21-1 16,-21 0-16,0 43 0,0-64 16,21 21-16,0 1 0,0-22 15,0 21-15,0-21 0,0 43 16,63-22-1,22-42 1,-43 0-16,1 0 0,-22 0 16,21 0-16,0 0 0,1-21 0,84-21 15,-85 21-15,43-22 16,-43 22-16,-21-21 16,22 21-16,-22-22 0,-21 1 0,0 0 15,21-85-15,-42 42 16,0 43-16,-22-22 15,1 43-15,21 0 0,-22 0 16,-84-1 0,85 22-16,0 0 15,21 22-15,-22-1 0,22-21 0,0 21 16,-21 21-16,20-21 0,1 1 0,0-1 16,21 0-16,0 21 0,-21 1 15,21 20 1,0-42-16,21-21 0,0 21 15,22-21-15,-22 0 0,21 0 0,0 0 16</inkml:trace>
  <inkml:trace contextRef="#ctx0" brushRef="#br1" timeOffset="76476.64">11578 7281 0,'-21'-21'31,"0"21"-31,0 21 16,-1 1-16,22-1 0,-21 21 0,21-21 15,0 22-15,-21-1 0,21 0 16,-21 43-16,0-22 0,21-20 16,0 84-16,0-64 0,-21 1 15,21-1-15,-22 22 0,22 42 16,-42 85-1,42-149-15,-42 106 16,21-105-16,-1 42 16,1-64-16,21 0 0,0 1 0,-42 41 15,21-41 1,21-64 15,0-1-31,0 1 16,21-21-16,0 21 0,-21-22 15,21 1-15,0 0 0,1-1 0,-1-84 16,0 85-16</inkml:trace>
  <inkml:trace contextRef="#ctx0" brushRef="#br1" timeOffset="76812.45">11366 7493 0,'0'0'0,"0"-42"0,-42-106 31,42 105-31,0 22 0,0 0 16,0 0-16,0 0 0,0-1 0,42 1 16,-20 0-16,20 21 0,-21 0 15,43-21-15,41 21 16,-62 0-16,-22 21 0,21 21 16,-21-20-16,1-1 15,-22 42-15,0 43 16,0-85-16,-22 22 15,-41-1-15,42-21 16,-22 21-16,-41 1 16,20-22-16,43 0 15,0-21-15,0 0 16,42 0 15,0-21-31,0 21 0,0-21 0,1 21 16</inkml:trace>
  <inkml:trace contextRef="#ctx0" brushRef="#br1" timeOffset="77181.61">11853 7493 0,'21'0'16,"1"0"-16,-1 0 15,0 0-15,-21-21 0,21 0 16,0 21-16,0-21 0,1 21 16,-1-22-16,0 1 0,-21 0 0,21 21 15,-21-21-15,21-21 16,-21 20-16,-21 22 16,0 0-1,0 0-15,0 0 0,-1 22 0,1-1 16,0 0-16,-21 42 15,42-41-15,0-1 0,-21 21 0,21-21 16,0 0-16,0 1 0,0 62 16,21-41-1,0-22-15,0-21 16,0 0-16,0 0 0,1 0 0,-1 0 16,21 0-16,-21 0 0,0 0 15,1 0-15,-1-21 0</inkml:trace>
  <inkml:trace contextRef="#ctx0" brushRef="#br1" timeOffset="77552.39">12277 7387 0,'0'0'0,"0"-21"0,0 0 0,0 0 16,0 0-16,0-1 16,0 1-16,0 0 0,21 0 15,0 21-15,0 0 16,0 0-16,0 0 0,22 21 15,20 43 1,-42-43-16,1 0 0,-22 21 16,0-21-16,21 22 0,-21 63 15,0-64 1,0-21-16,0 0 0,0 0 16,-21-21-16,-1 0 31,22-21-16,0 0 1,0 0-16,0 0 0,0 0 0,0-1 16,0-20-16,22 21 0,-22-21 0,0 20 15,42-62 1,-21 20 0,0 43-16,22-21 0,-22 42 15,0 0-15</inkml:trace>
  <inkml:trace contextRef="#ctx0" brushRef="#br1" timeOffset="78101.09">12996 7281 0,'0'0'0,"0"-21"0,0 0 16,0 0-16,0 0 16,-21 0-16,0 21 15,0 0-15,0 0 0,-1 0 0,1 21 16,-21 0-16,21 0 16,0 0-16,-22 43 0,43-43 15,-21 0-15,0 21 0,21 1 16,-21-22-16,21 0 0,0 43 15,0 20 1,0-63-16,21-21 16,0 0-16,0 0 15,0 0-15,1 0 0,20-21 16,-21 0-16,0 21 0,0-21 16,-21 0-16,22 0 0,-1-1 15,-21 1-15,0 0 0,21-21 0,0 21 16,0-64-16,-21 21 15,0 43 1,0 0-16,0 42 16,0 0-1,0 1-15,-21 20 16,21-21-16,0 0 0,0 0 0,-21 22 16,21-22-16,0 0 0,0 64 15,0-64 1,0 0-16,0 0 0,21-21 15,0 0-15,0 0 16,1 0-16</inkml:trace>
  <inkml:trace contextRef="#ctx0" brushRef="#br1" timeOffset="78398.92">13420 6879 0,'0'0'15,"-22"21"-15,1 1 0,0 20 16,21-21-16,0 0 0,-21 22 16,0 84-16,0-85 15,21 0-15,-43 43 16,43-43-16,0 1 0,-42 41 15,21-20 1,21-43-16,0 0 0,0 0 16,0 0-1,21-21 1,0 0-16</inkml:trace>
  <inkml:trace contextRef="#ctx0" brushRef="#br1" timeOffset="78797.21">13547 7324 0,'-43'42'32,"22"-21"-32,0 0 0,21 1 15,-21-1-15,21 21 0,-21 0 16,21-20-16,0-1 0,-22 0 15,22 0-15,0 0 0,0 0 16,43 1 0,-22-22-16,0 0 15,0 0-15,0 0 0,1-22 16,-1 22-16,-21-21 0,21 0 16,-21 0-16,21 21 0,-21-21 15,0-22-15,0 22 0,0 0 16,0-42-16,0 41 0,0-20 15,0 21 1,-21 21-16,0 0 0,0 0 16,-1 0-16,1 21 0,0 0 15,21 0-15,-21 1 0,21-1 16,0 0-16,0 0 0,0 0 16</inkml:trace>
  <inkml:trace contextRef="#ctx0" brushRef="#br1" timeOffset="79232.48">13801 7387 0,'0'0'0,"0"-21"0,0 0 16,0 0-1,21 21 17,-21 21-32,21-21 15,-21 21-15,0 0 0,21-21 16,-21 21-16,0 1 0,0 20 16,0-21-16,0 21 0,0-20 15,0-1-15,0 0 0,0 0 16,-21 0-16,0-21 15,21 21-15,0-42 32,0 0-17,0 0-15,0 0 16,0 0-16,21-1 0,0 1 16,-21 0-16,0 0 0,21-21 0,-21 20 15,21-20-15,1 21 16,-22 0-16,21 0 15,0 21-15,-21-22 0,0 1 16</inkml:trace>
  <inkml:trace contextRef="#ctx0" brushRef="#br1" timeOffset="79508.66">13144 7176 0,'0'0'16,"0"-22"0,22 22-16,20 0 15,-21 0-15,0 0 0,22-21 16,-22 21-16,21 0 0,-21 0 0,22 0 15,-22 0-15,0 0 0,0-21 0,21 21 16,-20 0-16,-1 0 16,0-21-16,0 21 15,-21-21-15</inkml:trace>
  <inkml:trace contextRef="#ctx0" brushRef="#br1" timeOffset="79900.44">14605 6985 0,'-21'0'0,"-64"64"15,64-43 1,0 21-16,-22-21 0,22 22 0,-21-1 16,21 0-16,-106 128 15,42-65-15,43-62 16,-1-1-16,-41 64 0,63-64 16,-22 1-16,1-1 0,0 0 0,20 1 15,-20-1-15,0 21 16,-43 43-1,64-85-15,0 1 0,0 20 16,-1-21-16,22 0 0,0-42 47</inkml:trace>
  <inkml:trace contextRef="#ctx0" brushRef="#br1" timeOffset="80632.57">9821 8615 0,'-42'-21'31,"21"21"-15,21 21-16,0 0 0,-21 0 16,21 22-16,-22-22 0,22 42 0,-21-20 15,21-1-15,-21 64 16,-21 0-16,21-64 16,21 0-16,-22 1 0,1-1 0,21-21 15,-21 21-15,0 43 16,21-64-16,-21 0 15,21 1-15,0-44 16,21 1 0,-21 0-16,21 0 15,0-21-15,0 20 0</inkml:trace>
  <inkml:trace contextRef="#ctx0" brushRef="#br1" timeOffset="80992.69">10160 8615 0,'-42'42'16,"20"-21"-16,-20-21 15,21 22-15,-21-1 0,-1 0 0,1 0 16,0 21-16,-43 1 16,-21 20-1,64-42-15,21 1 0,-1-22 16,1 21-16,0-21 0,0 0 15,42 0 17,0 0-32,0 0 15,1 0-15,-1 21 0,0 0 0,42 21 16,-20 1 0,-22-22-16,0 21 0,21 1 15,-20-22-15,-1 0 0,0 21 16,0-21-16,-21 1 15,21-1-15,-21 0 0,21-21 16,1 0-16,-1 0 0,0 0 16,0 0-16</inkml:trace>
  <inkml:trace contextRef="#ctx0" brushRef="#br1" timeOffset="81409.63">10287 9102 0,'0'0'0,"0"21"0,-21-21 16,21 21-16,21-21 47,-21-21-47,21 0 0,0 21 15,0-21-15,1-1 0,-1 22 0,0-21 16,21 0-16,-42 0 0,21 21 16,-21-21-1,-21 21 1,0 21-16,0-21 0,0 21 0,-22 0 16,22 0-16,0 1 0,0-1 15,-21 42-15,20-20 16,1-22-16,0 21 15,21-21-15,0 0 0,0 1 0,0-1 16,0 0-16,21-21 16,0 21-16,43-21 15,-43 0-15,21 0 0,-20 0 0,20 0 16,-21-21-16,21 0 0,-20 0 16,20 21-16</inkml:trace>
  <inkml:trace contextRef="#ctx0" brushRef="#br1" timeOffset="82043.46">10837 9102 0,'-42'0'31,"42"21"-31,-21 0 0,0 0 0,-1 0 16,22 1-16,0-1 16,0 21-1,-21-21-15,21 0 0,0 1 0,0-1 16,0 0-16,21-21 15,22 0 1,-22 0-16,0 0 0,0 0 16,0 0-16,1 0 0,-1-21 0,63-22 15,-41 22 1,-22 0-16,-21 0 0,42-21 16,-21 20-16,-21 1 0,0 0 0,22 0 15,-22 0-15,-22 21 47,22 21-47,-21 0 0,21 0 16,-21 0-16,0 1 15,21-1-15,0 42 0,-21-42 0,21 22 16,-21 63-16,21-64 16,-22 0-16,1 1 0,21-1 15,-21 0-15,21 149 16,0-43-1,0-106-15,0 1 0,0 20 16,0-21-16,0 1 0,0-1 16,0 0-16,0 1 0,0-22 0,-21 21 15,0-21-15,0 22 0,-1-22 0,-62 21 16,20-42 0,43 0-16,-42 0 15,20-21-15,1 0 0,0 0 16,-1 0-16,1-1 0,0-20 0,20 0 15,-83-64 1,62 42-16,43 22 0,0 0 16,0-22-16,0 43 15,0-21-15,21 21 0,22-22 0,-22 22 0,0-21 16,85-64 0,-21 42-16</inkml:trace>
  <inkml:trace contextRef="#ctx0" brushRef="#br1" timeOffset="82636.67">11430 9059 0,'-42'-21'31,"20"42"-31,22 1 16,-21-22-16,21 42 0,0-21 15,-21 0-15,21 0 0,-21 43 16,21-43-16,0 0 16,-21 0-16,21 1 0,0-1 15,21-21 17,0 0-32,0-21 0,0 21 15,1-22-15,-22 1 0,42 0 16,-42 0-16,0 0 15,21 0-15,0-1 0,0-20 16,1 42-16,-1 0 16,-21 21-1,21-21-15,-21 43 16,0-22-16,0 0 0,0 0 16,0 0-16,0 0 0,0 22 15,42-22 1,-21-21-1,1 0-15,-1 0 0,0 0 16,21 0-16,-21-21 16,1 0-16,-22-1 15,21 1-15,0 0 0,-21 0 16,0-64 0,0 64-16,0-21 0,0 21 15,0-1-15,0 1 0,0 0 16,0 0-16,0 42 31,0 0-15,0 0-16,0 1 0,0-1 15,0 0-15</inkml:trace>
  <inkml:trace contextRef="#ctx0" brushRef="#br1" timeOffset="83104.41">12128 8954 0,'0'0'16,"-21"21"-1,0 0 1,0 0-16,0 0 0,21 0 15,0 1-15,-21-1 0,-1 21 16,22 0-16,-21 1 16,21-22-16,0 21 15,0-21-15,0 1 0,0-1 16,21-21-16,1 21 0,-1-21 16,0 0-16,0 0 0,0 0 15,43-42 1,-43 42-16,0-22 0,-21 1 15,21 21-15,-21-21 0,21 0 0,-21 0 16,0-22 0,0 22-16,0-21 0,0 21 15,-63-43-15,42 43 0,0 0 16,-1 21-16,1 0 16,0 0-16,0 0 0,-43 0 15,43 42 1,21 1-1,0-22-15,0 0 0,0 0 0,0 0 16,0 0-16,21 1 0</inkml:trace>
  <inkml:trace contextRef="#ctx0" brushRef="#br1" timeOffset="83564.14">12340 9123 0,'0'0'0,"0"-21"0,0 0 0,0-1 15,0 1-15,0 0 16,0 0 0,21 21-16,-21-21 0,21 21 15,1 0-15,-1 0 0,0 0 16,0 0-16,-21 21 0,21 0 15,-21 0-15,21-21 0,-21 21 16,0 1-16,0 20 0,0-21 0,22 43 16,-22-22-1,0-21-15,0 0 16,0 0-16,-22 1 0,1-22 31,21-22 0,0 1-31,0 0 0,0 0 16,0 0-16,21 0 16,-21-22-16,0 22 0,22 0 15,-1-21-15,-21 20 16,0 1-16,21 21 0,0-21 16,-21 0-16,21 21 0,-21-21 15,21 21-15,1 0 0,-1 0 16</inkml:trace>
  <inkml:trace contextRef="#ctx0" brushRef="#br1" timeOffset="84209.59">13250 9081 0,'0'0'16,"0"-22"-16,0 1 0,0 0 0,0 0 16,0 0-16,0 0 15,-21 21-15,0 0 0,0-22 0,0 22 16,-1 0-16,1 0 0,-21 0 16,21 0-16,0 22 0,-1-22 15,-62 63 1,63-42-16,-1 0 0,1 1 0,0 20 0,0-21 15,21 0-15,0 22 16,0-1-16,0 0 16,0-21-16,0 1 0,21-1 15,0-21-15,0 0 16,43 0-16,-22 0 16,-21 0-16,43-43 15,-22 22-15,-21 21 0,1-21 16,-1 0-16,0 0 0,0 0 15,43-85 1,-64 63-16,21-20 0,-21 21 16,21-1-16,-21 1 0,0 0 0,0-43 15,21 64-15,-21-22 0,0 22 16,0-21 0,0 21-1,0 42 1,-21 0-16,21 21 0,-21-20 0,0 20 15,-1 0-15,22 22 0,-21-22 16,21 0-16,-21 22 0,21-22 0,-21 64 16,21-42-1,0-43-15,0 0 0,0 0 16,21 0-16,0 0 0,0-21 0,1 0 16,-1 0-16,0 0 0,42 0 15,-41 0 1,-1-21-16,21 0 15</inkml:trace>
  <inkml:trace contextRef="#ctx0" brushRef="#br1" timeOffset="85173.99">12086 10224 0,'0'0'0,"0"-127"31,0 84-31,0 22 16,0 0-16,0-21 0,0 20 16,0 1-16,0 0 0,0 0 0,0 0 15,0 0-15,0 42 16,0 0 0,0 0-16,0 0 0,0 0 15,0 22-15,0-22 0,0 21 16,0 22-16,0-43 0,0 21 15,0 43 1,0-43-16,-21-21 16,42-42 15,0 0-15,0 0-16,-21 0 0,22 0 0,-1-1 15,-21 1-15,21 0 0,0-21 16,21-1-1,-20 22-15,-22 0 16,21 21-16,0 0 0,0 0 16,-21 21-16,42 43 15,-42-43-15,0 42 16,0-41-16,0 20 16,0-21-16,22 21 15,-1-20-15,-21-1 0,21 0 16,0-21-16,0 0 15,0 0-15,1 0 0,-1 0 0,0 0 16,0 0-16,0-21 0,0 0 16,43-22-16,-43 22 0,0 0 0,0 0 15,1-64 1,-22 22-16,0 20 16,0 22-16,-22-42 0,1 41 15,0 1-15,0 0 0,0 0 16,0 21-16,-1 0 0,1 0 0,-21 0 15,0 0 1,20 21-16,22 21 16,0-20-16,0-1 0,0 21 15,0-21-15,22 0 0,62 43 16,-41-64 0,-22 0-16,21 0 0</inkml:trace>
  <inkml:trace contextRef="#ctx0" brushRef="#br1" timeOffset="85856.6">13271 9821 0,'0'0'0,"0"-21"0,0 0 16,-63 0 0,42 21-16,0 0 0,-1 0 15,1 21-15,0 0 16,0 0-16,21 1 0,-21 20 0,21-21 0,0 0 15,0 22-15,0 62 16,0-20 0,-21-43-16,21-20 0,0-1 15,0 0-15,-22 21 0,22-21 16,0 1-16,0-1 0,0-42 47,0-1-47,0 1 0,0 0 15,43-42-15,-1-1 16,-21 22-16,22-1 16,-22 22-16,0 0 15,85 0 1,-64 21-16,-21 0 16,-21 21-16,21 0 15,-21 0-15,0 1 0,0-1 0,0 0 16,0 0-16,0 64 15,0-43 1,22-21-16,-1-21 16,0 21-16,0-21 0,0 0 15,0 0-15,1 0 0,-1 0 0,0-21 16,0 21-16,21-42 16,-20 21-16,-1 0 0,0-1 15,-21 1-15,21 0 16,0-42-1,-21 41-15,0 44 32,0-1-17,0 0-15,-21 0 0,21 0 16,-21 22-16,21-22 0,0 0 16,0 0-16,0 0 0,0 0 15,0 1-15,0-44 47,0 1-31</inkml:trace>
  <inkml:trace contextRef="#ctx0" brushRef="#br1" timeOffset="86035.92">13801 9970 0,'0'-22'0,"0"44"0,0-65 0,0 22 16,0 0-16,0 0 15,-22 21-15,1 0 16,21 21 0,0 0-16,0 0 15,0 0-15,0 1 0,0-1 32,21 0-32</inkml:trace>
  <inkml:trace contextRef="#ctx0" brushRef="#br1" timeOffset="86328.73">14224 9927 0,'0'0'0,"0"-21"16,-21 21-16,0 0 15,-1 0-15,1 21 16,0 0-16,0 1 0,21-1 15,-21 0-15,-22 21 0,43 1 16,-42 41-16,42-63 16,0 22-16,0-22 0,0 0 15,21 21 1,0-42-16,22 22 0,-22-22 16,42 0-16,-20-22 15,-22 1-15,0 21 0,21-21 16,1 0-16,-22 0 0,21 0 0,-21-1 15</inkml:trace>
  <inkml:trace contextRef="#ctx0" brushRef="#br1" timeOffset="86767.49">14626 9758 0,'0'-42'0,"0"84"0,0-106 16,21 22-16,-21 21 0,0 0 16,-21 42-1,21 0-15,-21 21 16,21-20-16,0 20 0,0 0 15,0-21-15,-21 22 0,21-1 0,-21 43 16,-1-43-16,22-21 0,0 22 16,-21 20-1,0-21-15,21-20 0,-21-1 16,21 0 0,0-42 15,0 0-31,0-1 15,0 1-15,21 0 0,0 0 0,-21 0 16,21 0-16,1-22 0,-1 22 16,0-21-16,0 21 0,0-1 0,64-41 15,-43 63 1,-21 0-16,1 0 0,-1 0 16,0 21-16,0 0 0,0 0 0,-21 43 15,0-22-15,0 1 16,0-22-1,0 42-15,0-42 0,0 1 16,0-1-16,0 0 0,-21-21 16,-21 21-1</inkml:trace>
  <inkml:trace contextRef="#ctx0" brushRef="#br1" timeOffset="88391.55">15494 10224 0,'0'21'16,"21"-21"0,0 0-1,0 0-15,1 0 0,-1 0 16,-21-21-16,21 21 0,0-22 16,0 1-16,22 21 0,-22-21 0,0 0 15,21-43-15,-21 43 16,43-42-16,-43 20 0,21-41 15,-42 41-15,0 1 16,22-127 0,-22 148-16,0-1 15,-22 1-15,1 21 0,0 0 16,0 0-16,21 21 0,-21 1 0,0-1 16,21 21-16,0-21 0,-22 22 15,22-1-15,-42 85 16,42-85-16,-21 43 15,21-43-15,0 22 16,-21-43-16,21 0 0,0 21 16,0-20-16,0-1 0,21-42 47,0-1-47,0 1 0,-21 0 15,21 0-15,1 0 0,-1-22 16,0 22-16,-21 0 0,0 0 15,21 0-15,-21 0 0,21 21 0,-21 21 32,0 0-32,0 0 15,0 0-15,0 0 0,0 1 0,0-1 16,0 0-16,0 0 16,21 0-16,-21 0 0,22 1 15,-1-1-15,0-21 0,0 21 16,0-21-16,0 0 0,1 0 15,20 0-15,-21 0 0,21 0 0,1 0 16,-1 0-16,0 0 0,1-21 0,63-22 16,-43 1-1,-42 21-15,22-21 16,-22 20-16,-21 1 0,21 0 0,-21 0 16,0-21-16,0 20 0,0-20 15,-42 21 1,20 21-16,-41 0 15,42 0-15,0 0 16,-1 21-16,1 0 0,21 0 16,-63 64-1,63-21 1,0-22-16,21-21 0,0 0 16,0 0-16,22 1 15,-22-22-15,42 0 16,-42 0-16,1 0 0,20 0 15,-21 0-15,21 0 0,1-43 0,-1 43 16,-21-21-16,43-21 16,-43-1-16,0 22 0,0 0 15,22-64-15,-22-20 16,-21 62-16,0 1 0,0-22 16,0 43-16,0-21 15,0 21-15,-21 21 31,-1 21-31,22 0 0,-21 21 16,21 22-16,0-22 0,-42 85 16,42-106-16,0 22 15,0-1-15,0-21 0,0 22 16,0-22-16,0 0 0,0 0 16,0 0-16,85 22 15,-85-22-15,42-21 16,-21 0-16,0 0 0,22 0 15,-22 0-15,0-21 0,0-1 0,21 22 16,-20-21-16,-1 0 0,0 0 16,0 21-16,-21-21 0,21-22 0,22-20 15,-43-1 1,0 43-16,21 0 0,-21 0 16,0 42-1,0 0 1,0 22-16,0-22 15,-21 21-15,21-21 0,-22 22 16,22-1-16,0-21 0,0 21 0,-21 1 16,0 20-16,-21 85 15,21-42-15,-1-63 16,1-1-16,0 43 0,21-43 16,-21 0-16,0 1 0,21-22 0,-21 21 15,21-21-15,0 43 16,21-64 15,0 0-31,-21-21 0,42-43 16,-21 22-1,1-1-15,-1 1 0,0 0 16,-21-1-16</inkml:trace>
  <inkml:trace contextRef="#ctx0" brushRef="#br1" timeOffset="88677.39">17399 10118 0,'0'0'0,"0"-64"0,0 22 0,0-43 15,0 43-15,0 0 16,0 20-16,21 1 16,0 0-16,0 21 0,22 0 15,-22 0-15,21 0 0,-21 0 0,22 0 16,-22 0-16,42 42 16,1 22-1,-64-43-15,0 43 0,0-43 16,0 0-16,-21 0 0,0 0 15,-1 0-15,-41 22 0,42-43 16,-22 21-16,22-21 0,-63 21 16,62-21-16,44-21 47,-1 21-47,0-21 0,21 0 15</inkml:trace>
  <inkml:trace contextRef="#ctx0" brushRef="#br1" timeOffset="89088.15">18097 9821 0,'22'0'16,"-44"0"-16,65-21 0,-43 0 16,-21 21-1,-1 0 1,1 0-16,0 0 0,0 0 0,0 21 15,0-21-15,-22 43 16,22-1 0,21 0-1,0-21-15,21 1 16,0-22-16,1 21 0,-1 0 16,21 0-16,-21 0 15,0 0-15,1-21 16,-22 22-16,0-1 15,0 0-15,0 0 16,-22-21 0,1 0-16,0 0 0,0 0 0,0 0 15,0 0-15,-1 0 0,1 0 16,0 0-16,0 0 0,0 0 0,0 0 16,-1 0-1,1-21 1,21 0-1,0 0-15</inkml:trace>
  <inkml:trace contextRef="#ctx0" brushRef="#br1" timeOffset="90165.54">19113 9991 0,'0'-21'46,"0"-1"-30,0 1-16,0 0 0,0 0 16,22 0-16,-1 0 0,0-22 15,0 22-15,0 0 0,0 0 16,22 0-16,-22 21 0,0 0 0,21-22 16,-20 22-16,-1 0 0,21 0 0,-21 0 15,-21 22-15,21-1 16,-21 0-16,22 0 0,-22 0 0,0 0 15,0 1-15,0 20 0,0-21 0,0 0 16,-22 0-16,1 22 16,0-1-16,0-21 15,21 0 1,42-21 0,-21 0-16,22-21 15,41-21 1,-41 42-16,-22-21 0,21 0 0,-21-1 15,22 1-15,-22 0 0,42-64 16,1 22 0,-43 21-1,-21 20-15,-21 22 32,0 0-32,0 22 0,-1-1 15,22 42-15,-42 43 16,21-64-16,21 1 15,0 20-15,0-20 0,-21 105 32,0-106-32,21 64 0,0-64 0,0 85 15,0-84-15,0-1 16,-22 0-16,22 1 16,0-1-16,-21-21 0,21 64 15,-42-64 1,21-21-16,-22 0 0,22 0 15,0 0-15,0 0 16,0 0-16,0-21 0,-1 0 0,1 21 16,0-43-16,0 22 0,0 0 0,0-85 15,42-42 1,0 84-16,0 22 16,21-21-16,1 20 0</inkml:trace>
  <inkml:trace contextRef="#ctx0" brushRef="#br1" timeOffset="91065.02">20235 9631 0,'0'0'15,"0"-21"-15,-21 21 16,0 0 0,21 21-16,-21 0 0,0 0 0,-1 0 15,1 1-15,21-1 0,-21 21 16,0 43-1,21-43-15,0-21 0,0 22 16,0-22-16,0 0 0,0 21 16,21-21-16,0-21 0,0 0 15,22 22-15,41-22 16,-62 0-16,-1 0 0,42-22 16,-20 1-16,-1-21 15,0 21-15,-42 0 0,43-22 16,-43 1-16,0 21 0,0-106 31,-43 42-31,22 64 0,0-21 0,0 20 16,-43-20-16,43 42 15,-21 0-15,21 0 0,-22 0 0,22 0 16,-21 42-16,21 1 0,-1-22 16,-41 127-1,63-84 1,0-22-16,0 0 0,0-21 15,21 1-15,21 20 16,-20-21-16,20-21 0,-21 0 0,21 21 0,-20-21 16,20 0-16,-21 0 0,21 0 15,1 0-15,-1 0 0,85-63 16,-85 20 0,1 22-16,-1-63 15,-21 62-15,-21 1 0,0-21 16,0 21-16,0 0 0,0-1 0,0 1 15,0 0 1,-21 42 0,21 0-16,-21 1 15,21-1-15,0 21 16,0 22-16,0-43 16,0 0-16,0 0 0,0 0 0,0 0 15,0 1-15,21-1 16,0-21-16,0 0 0,1 0 15,-1 0-15,21 0 16,22-21 0,-43-1-16,0 1 0,0 0 15,-21 0-15,21 0 0,0-22 0,-21 22 16,0 0-16,22-21 0,-22-1 16,21 22-16,-21 0 0,0 0 0,0-21 15,0 63 1,0 21-1,0-21-15,-21 22 0,21-22 16,0 42-16,0-42 0,0 22 16,0-22-16,0 0 0,0 0 15,0 22-15,0-22 16,0 0-16,21-21 0,0 0 0,0 0 16,21 0-1,1 0 1,-22 0-16,0-21 0</inkml:trace>
  <inkml:trace contextRef="#ctx0" brushRef="#br1" timeOffset="91329.87">21844 9271 0,'0'0'0,"0"-21"0,0 0 15,0 42 16,0 0-31,-21 0 0,0 0 0,21 22 16,-22-22-16,22 21 0,0 1 16,-21-1-16,0 0 0,0 1 0,21-1 15,0 0-15,-21 1 0,21-22 0,-21 21 16,-1 43 0,22-22-16,0-42 15,22-21 1,-1 0-1</inkml:trace>
  <inkml:trace contextRef="#ctx0" brushRef="#br1" timeOffset="91712.65">22183 9546 0,'0'0'0,"0"-21"31,0 42-31,0 0 15,-22 64-15,-20 0 16,42-64 0,0 21-16,-21-21 0,21 1 0,0-1 15,0 0-15,0 0 0,0 0 0,0 0 16,0 1 0,42-22-1,-21 0-15,22 0 16,-22 0-16,0 0 0,21-43 0,-20 22 15,-1 0-15,0-43 16,0-41 0,-21 83-16,0-41 15,0 42-15,-21 0 0,0-22 16,0 43-16,-1 0 0,-41 0 16,42 0-16,0 0 0,-22 21 15,22 1 1,21-1-16,-21-21 15</inkml:trace>
  <inkml:trace contextRef="#ctx0" brushRef="#br1" timeOffset="91956.51">21696 9483 0,'0'0'0,"42"-21"31,0 21-31,43 0 16,-43 0-16,1 0 0,-1 0 15,0 0-15,1 0 0,-1 0 0,0 0 16,-20-22-16,20 22 0,-21 0 0,21 0 16,-20 0-16,-1 0 15,-42 0 16,-1 0-31</inkml:trace>
  <inkml:trace contextRef="#ctx0" brushRef="#br1" timeOffset="93144.83">12128 10901 0,'0'-21'0,"0"42"0,22-42 0,-22 0 15,0-1-15,0 1 0,0 0 16,0 0-16,0 0 15,0 0 1,-22 21-16,1 0 0,0 0 16,0 0-16,0 21 15,0-21-15,-1 21 0,1 0 0,21 21 16,-21-20-16,-21 83 16,21 22-1,-1-84-15,22-1 0,0 0 16,0 1-16,0-1 0,0-21 0,22 22 15,-1-22-15,21 21 0,0-42 16,1 0-16,-22 0 0,64 0 16,-43 0-16,43 0 15,-43-21-15,85-43 16,-106 43-16,21 0 0,-20-21 16,-1 21-16,0-22 0,0 22 0,-21-85 15,0 43 1,-21 42-16,21-1 0,-21 22 15,0 0-15,-1 0 16,1 0-16,0 0 0,0 0 0,0 0 16,0 0-16,-1 0 0,22 22 15,0-1-15,22-21 16,-1 21-16,0-21 0,0 21 16,64 21-16,-64-20 15,0-1-15,21 0 0,-42 0 0,22 0 16,-1 0-16,0 64 15,-21-43 1,0-20-16,0-1 0,0 0 16,0 0-16,21-21 31,0 0-31,0 0 16,1 0-16,20-42 15,-21 42-15,0-21 0,0-1 0,22-20 16,-22 21-16,21 0 0,22-64 15,-22 0 1,-21 64-16,-21 0 16,0 0-16,-21 21 31,0 0-31,0 21 16,0-21-16,-1 42 0,22 1 15,-21-22-15,21 21 0,0-21 16,0 1-16,0 20 0,0-21 15,0 0-15,0 0 0,0 1 16,21-22-16,-21 21 0,22-21 0,-1 21 16,0-21-16,0 0 0,0 0 15,43 0-15,-1 0 16</inkml:trace>
  <inkml:trace contextRef="#ctx0" brushRef="#br1" timeOffset="94064.3">13801 11049 0,'0'-21'0,"0"42"0,0-63 0,0 21 0,0-1 16,0 1-16,-22 21 15,1 0 1,-42 0-16,42 21 16,-1 22-16,1-22 0,0 0 15,0 0-15,21 22 0,-21-22 16,21 21-16,-21 0 0,21-20 0,0 20 15,0-21-15,0 21 0,0-20 16,0-1-16,0 0 16,0 0-16,42-21 15,-21 0-15,0 0 0,0 0 16,1-21-16,-1 21 0,-21-21 0,21 0 16,0-1-16,0 1 0,0-21 15,-21 21-15,22 0 0,-22-85 16,0 21-1,0 64 1,0 0-16,0 0 16,0 42-1,0 0-15,0 0 0,0 0 16,0 22-16,0-22 16,0 21-16,0-21 0,0 85 15,0-42 1,0-43-16,0 21 0,0-21 15,21-21-15,0 0 16,0 0-16,0 0 0,0 0 0,22 0 16,-22 0-16,42-42 15,-41 42-15,41-42 16,-42 20-16,22-20 0,-22 21 16,0 0-16,0-22 0,0 1 0,0 21 0,22-85 15,-22 21 1,-21 64-16,21 0 15,-21-21-15,0 21 0,0-1 16,-21 44 0,0-1-1,0 0-15,21 21 0,0-21 0,-22 22 16,22-1-16,-21 43 0,21-43 16,-21 0-16,21 1 0,0-22 15,0 21-15,0 43 16,21-85-16,22 42 15,-1-42-15,0 0 16,1 0-16,-22 0 0,0 0 0,21 0 0,-21 0 16,22-21-16,63-64 15,-85 43 1,0 21-16,-21 0 0,21-43 16,-21 43-16,0 0 0,0 0 15,-21 42 1,0 0-1,21 21-15,0-20 0,0-1 16,0 0-16,-21 21 0,21-21 0,0 1 16,0 20-1,0 0-15,21-42 16,0 0-16,0 0 0,0 0 16,22 0-16,-1 0 15,21-21-15,-41 0 16,20 0-16</inkml:trace>
  <inkml:trace contextRef="#ctx0" brushRef="#br1" timeOffset="94294.17">14139 11049 0,'0'0'0,"-21"0"0,0 21 16,42-21 0,0 0-16,0 0 0,22 0 0,-22 0 15,85 0-15,-64 0 0,0 0 16,85 0 0,-21-21-16</inkml:trace>
  <inkml:trace contextRef="#ctx0" brushRef="#br1" timeOffset="95017.75">16129 11176 0,'0'0'15,"0"-21"-15,21 0 0,-21 0 0,21-22 16,0 1 0,-21 21-16,0 0 0,-21 21 15,0 0 1,-42 0 0,41 0-16,1 21 0,0 0 0,0 0 15,0 21-15,0-20 0,-1 20 16,-20 43-16,21 20 15,21-62-15,0-1 16,0-21-16,0 0 0,0 1 0,21-1 16,64 0-1,-22-21-15,-20 0 0,20 0 16,22 0-16,-22 0 0,-20-21 16,20 0-16,-21 21 0,22-22 0,-22 1 15,64-63 1,-85-1-1,-21 43-15,0-1 0,0-41 0,-21 62 16,0-20-16,-85-64 16,43 64-1,20 42-15,1 0 0,-43 0 16,43 0-16,21 0 0,-22 0 16,1 21-16,21 0 0,-21 0 0,20 22 15,-41 41-15,63-20 16,-21-22-16,21 22 15,0-43-15,0 0 0,0 0 16,21 0-16,0 1 0,0-22 0,106 0 31,-84 0-31,62-22 0,-41 22 0,-1-21 16</inkml:trace>
  <inkml:trace contextRef="#ctx0" brushRef="#br1" timeOffset="95535.46">16997 10859 0,'0'0'0,"0"-43"0,0 22 16,0 0-16,0-21 16,-21 42-1,-1 21-15,22 0 16,0 0-16,-21 21 0,21-20 16,-21 41-16,0-21 0,21 43 15,0 84 1,-21-147-1,21 20-15,0-21 0,0 21 0,0-20 16,0 41 0,0-42-16,0-42 31,0 0-15,0 0-16,0 0 0,21-1 15,-21 1-15,21-21 0,0 21 16,0 0-16,1-1 0,-1-20 15,0 21-15,21 0 0,43-22 16,0 43 0,-64 0-16,21 0 0,22 22 15,-43-1-15,0 0 0,0 21 16,-21 1-16,0-22 0,0 0 16,0 21-16,-63 22 15,41-43-15,-20 0 0,-21 0 16,20 0-16,-20-21 15,20 0-15,22 22 0,0-22 16,-42 0 0,41 0-16,44 0 31,-1 0-31,0-22 0,0 22 16,0 0-16,22-21 0</inkml:trace>
  <inkml:trace contextRef="#ctx0" brushRef="#br1" timeOffset="96057.16">17568 11430 0,'0'0'15,"21"0"-15,-21-21 0,22 21 0,-1-21 16,0 0-16,0-1 0,0 1 16,-21 0-16,43-64 15,-43 64-15,21 0 0,0 0 16,-21 0-16,0 0 15,21-1-15,-21 1 16,0 42 15,0 1-31,0-1 16,0 0-16,0 0 16,0 0-16,0 22 0,0-22 0,0 0 15,0 21-15,-21 1 0,21 20 16,-21 64-16,0-85 15,-1 1-15,22-1 0,0 0 16,0 1-16,-42 147 16,21-42-1,21-84-15,0-22 16,0 1-16,-21-1 0,0-21 0,21 21 16,-22-20-16,22-1 0,0 0 0,-63 42 15,21-41 1,20-22-1,1 0-15,0 0 16,21-22-16,-21 22 0,21-21 0,0 0 16,-42 0-16,20 0 15,1-22-15,0 22 16,0 0-16,21 0 0,0 0 0,-21 0 0,21-22 16,0-41-1,21-22-15</inkml:trace>
  <inkml:trace contextRef="#ctx0" brushRef="#br1" timeOffset="96276.03">17801 10964 0,'0'-21'0,"0"42"0,-21-42 0,0 0 0,0 21 16,21-21-1,0 42 17,0 0-17,0 0-15,21-21 0,0 0 16,0 22-16,0-22 0</inkml:trace>
  <inkml:trace contextRef="#ctx0" brushRef="#br1" timeOffset="96608.84">18055 11176 0,'42'0'31,"-20"0"-31,-1 0 16,0 0-16,21-42 15,-21 21-15,1 21 0,-22-43 16,0 22-16,0 0 15,-22 21 17,1 0-32,0 0 0,0 0 0,21 21 15,-21-21-15,0 21 0,21 0 16,-22 22-16,22-22 0,0 0 16,0 64-16,0-64 15,0 0-15,0 21 0,22-20 16,-1-1-16,21-21 15,-21 0-15,0 0 16,1 0-16,-1 0 0,42 0 0</inkml:trace>
  <inkml:trace contextRef="#ctx0" brushRef="#br1" timeOffset="97129.54">18817 11007 0,'-63'0'16,"41"0"-16,22 21 16,-42 21-16,21-21 15,0 1-15,0-1 0,-1 21 0,22-21 16,0 0-16,0 43 16,0-43-16,0 43 0,0-43 15,0 0-15,22-21 0,-22 21 0,21 0 16,85-21-1,-64 0-15,-21 0 16,0 0-16,22-21 0,-22 21 16,0-21-16,0 0 0,0 0 0,22-22 15,-1-20 1,-42 20-16,21 1 0,21-43 16,-20 64-16,-22-21 0,21 0 0,0-85 15,-21 84-15,0 22 16,0 0-16,0 0 0,21-22 15,-42 65 1,21-1 0,-21 0-16,21 0 0,-43 21 15,43 1-15,-21-22 16,0 64-16,21-64 0,-21 21 16,21 0-16,-21 43 15,21 0-15,0-43 16,0-21-16,0 22 0,0-22 15,0 0-15,21-21 0,0 21 16,0-21-16,0 0 0,1 0 16,-1 0-16,0 0 0,0 0 15,0-21-15,22 21 0</inkml:trace>
  <inkml:trace contextRef="#ctx0" brushRef="#br1" timeOffset="97416.38">19113 10943 0,'22'0'47,"-1"0"-47,0 0 15,0 0-15,0 0 0,0 0 16,1 0 0,-1 0-1,-21-21 1</inkml:trace>
  <inkml:trace contextRef="#ctx0" brushRef="#br1" timeOffset="104839.77">8382 5376 0,'0'0'0,"-21"0"94,0 0-94,-1 0 0,1 0 15,0 0-15,-21 0 0,21 0 16,-1 0-16,-41 0 16,21 0-16,20 22 0,-20-22 15,21 0-15,0 0 0,-22 0 0,-20 0 16,42 0-1,0 0 1,42 0 47,0 0-48,0 0-15,0 0 0,22 0 16,-22 0-16,85 0 15,-64 0-15,0 0 16,1 0-16,-1 0 0,21 0 0,-20 0 16,-1 0-16,22 0 0,20 0 15,64 0 1,-84-22-16,-22 22 0,1 0 0,-22 0 16,21 0-16,0 0 0,-20 0 15,-1 0-15,0-21 0,0 21 0,0 0 16,-42 0 15,0 0-31,-21 0 0,20 0 16,-41 0-16,-1 0 15,22 0-15,0 0 16,-1 0-16,1 0 0,0 0 0,-1 0 16,-147 21-1,105-21-15,43 0 16,0 22-16,-22-22 0,22 0 15,21 0-15,-1 0 0,1 0 0,0 0 16,0 0-16,0 0 0,0 0 16,42 0 31,21 0-32,-21 0-15,22 0 16,-22 0-16,21-22 0,0 22 0,1 0 15,105 0-15,-63-21 16,-64 21-16,21 0 16,-21 0-16,0 0 0,1 0 0,-1 0 15,0 0-15,-42 0 47,0 0-47,-1 0 16,1 0-16,0 0 15,0 0-15</inkml:trace>
  <inkml:trace contextRef="#ctx0" brushRef="#br1" timeOffset="105289.52">8403 5546 0,'0'-21'0,"0"-1"15,0 1 17,-21 21-1,21 21-16,0 1-15,-21-1 16,21 21-16,0-21 0,0 0 16,0 43-1,0-22-15,0-21 0,0 22 0,0-1 0,0 0 16,0 1-16,0-22 0,0 85 16,0-43-1,0-20-15,0-22 0,0 21 16,0-21-16,0 0 0,0 1 15,0-1-15,0 0 16,0 0-16,0 0 16,-21-21-1,-1 0-15,1 0 16,21-21-16,-21 0 16,0 0-16</inkml:trace>
  <inkml:trace contextRef="#ctx0" brushRef="#br1" timeOffset="105588.34">8064 6054 0,'0'-64'31,"22"64"0,-22 21-31,21-21 0,0 22 16,0-1-16,0 0 0,0 0 15,1 0-15,-1-21 0,0 21 0,0 1 16,0 20-16,22 0 16,-43-21-16,0 1 15,21-22-15,-21 21 0,21-21 16,-21 21-16,21-21 31,0-21 0,0 0-31,1-1 0</inkml:trace>
  <inkml:trace contextRef="#ctx0" brushRef="#br1" timeOffset="105856.2">8784 5948 0,'0'0'0,"-21"0"15,0 0 1,0 0-16,-1 21 0,1 0 16,0 0-16,0 1 0,-21-1 0,20 0 15,1 0-15,0 0 0,-21 22 16,21-22-16,-1 21 0,1-21 16,-21 22-16,21-22 15,21 0-15,-21 21 16,-1-42-16</inkml:trace>
  <inkml:trace contextRef="#ctx0" brushRef="#br1" timeOffset="106499.87">7789 7027 0,'0'0'0,"0"-84"31,0 63-15,-21 21-16,0 0 15,0 21 17,21 0-32,-21 0 0,21 21 0,-22 22 15,22 63 1,0-85-16,-21 1 0,21-1 16,-21-21-16,0 21 0,21 1 0,-21 20 15,21-42-15,-21 22 16,21-22-16,0 0 15,0-42 17,0 0-32,0 0 15</inkml:trace>
  <inkml:trace contextRef="#ctx0" brushRef="#br1" timeOffset="106884.65">7514 7133 0,'0'-21'15,"0"42"-15,-21-42 0,21 0 0,-21 0 0,21 0 16,-21 21-16,21-22 0,0 1 16,0 0-16,0 0 15,0 0-15,21 21 16,0-21-16,0-1 0,0 22 0,22-21 16,-22 21-16,0 0 0,64 0 15,20 0 1,-83 21-16,20 1 0,-21-1 15,21 21-15,-20-21 0,-1 22 0,42 62 32,-42-62-32,1 41 0,-1-41 15,-21-1-15,0 0 0,0-20 0,0 20 0,0 0 16,0 1 0,0-1-16,-21 0 0,-1-21 0,1 1 15,0-1-15,21 0 16,-21-21-16,0 0 15,0 0 17,21-21-32,-22 0 0,1-1 15,21 1-15,0 0 0</inkml:trace>
  <inkml:trace contextRef="#ctx0" brushRef="#br1" timeOffset="107192.48">7578 7408 0,'-22'0'0,"44"0"0,-65 0 16,22 0-16,42 0 47,0 0-47,1 0 16,-1 0-16,21 0 0,-21 0 0,22-21 15,84 0-15,-106 21 16,63-21-1,-41 0-15,-22 21 0,21 0 0,-21 0 0,1-21 16,-1 21-16,0 0 16,-21-22-1,-21 22 17,21 22-1</inkml:trace>
  <inkml:trace contextRef="#ctx0" brushRef="#br1" timeOffset="107776.14">8467 7303 0,'0'21'15,"-22"0"1,22 0 0,0 0-1,0 0 1,22-21 15,-1 0-15,0 0-16,-21-21 15,21 0-15,-21 0 16,0 0-16,0 0 0,0-1 16,0 1-16,-21 21 15,0-21-15,0 21 16,-1 0-16,1 0 0,21 21 16,-21-21-1,21 21-15,0 1 0,0-1 16,21-21 15,0 0-15,-21-21-16,22 21 15,-22-22-15,0 1 16,0 0-16,0 0 16,-22 21-1,1 0-15,0 0 16,0 0-1,21 21-15,0 0 16,0 0 0,0 1-1,21-22-15,0 0 16,0 0-16</inkml:trace>
  <inkml:trace contextRef="#ctx0" brushRef="#br1" timeOffset="108795.56">9017 7006 0,'0'0'0,"-21"0"0,21-21 0,-21 21 15,-1 0 1,1 0-16,0 0 16,0 21-1,0-21-15,21 21 0,-21 1 16,21-1-16,0 0 0,0 21 0,0-21 16,0 1-16,0 20 0,0-21 0,0 21 15,0 64 1,21-21-1,0-43-15,0-42 16,-21 21-16,42 22 0,-20-43 16,-22 21-16,21-21 0,42 0 15,-20 0 1,-22 0-16,42 0 16,-42 0-16,1-21 0,-1 0 0,21-1 15,-21 1-15,0 0 0,22-42 16,-43 41-1,21-41-15,-21-43 16,0 85-16,0-21 0,0-1 16,0 22-16,0-21 0,0 21 15,0-1-15,0 1 0,-21 0 0,21 0 16,-21 0-16,-1 21 0,22-21 0,-21 21 16,0 0-16,0 0 15,0 0-15,-43 0 16,1 0-1,42 21-15,-1 0 0,1-21 0,0 21 16,21 0-16,-85 85 16,85-21-1,0-64-15,0 21 0,0-21 16,0 22-16,0-22 0,0 0 16,0 21-16,0-20 0,0-1 0,0 0 0,43 0 15,-22 21 1,0-42-16,0 22 0,0-22 15,1 0-15,-1 0 0,0 0 0,21 0 16,-21 0-16,1 0 16,-1 0-16,0-22 0,21 1 15,-21 0-15,-21 0 0,22 0 16,-1 0-16,-21-1 0,0 1 16,0 0-16,21 0 0,-21 0 15,0-22-15,0-84 16,0 22-1,-21 83-15,21-20 0,-21 21 16,-1 0-16,1-22 0,0 22 16,0 21-16,0-21 15,0 21-15,-1 0 0,1 0 0,-21 0 16,21 0-16,-43 42 16,1 22-1,42-43-15,-22 127 16,1-42-1,42-64-15,0 1 16,0-1-16,0-21 0,0 22 16,0-22-16,0 0 0,21 0 0,0 0 15,43 22 1,-43-43-16,0 0 0,21 0 16</inkml:trace>
  <inkml:trace contextRef="#ctx0" brushRef="#br1" timeOffset="109384.22">8361 7197 0,'0'21'16,"0"0"-16,0 0 16,0 0-1,0 1 1,21-22 31,0-22-47,-21 1 15,0 0 1,0 42 31,0 0-32,0 1 1,0-1 0,21-21-1,0 0-15</inkml:trace>
  <inkml:trace contextRef="#ctx0" brushRef="#br1" timeOffset="113259.61">5397 5567 0,'0'0'0,"0"-21"15,-21 21 32,0 0-47,0 0 16,0 0-16,0 0 0,-1 0 15,1 0-15,0 0 0,0 0 16,0 0-16,0 0 0,-1 0 0,1 0 16,0 0-16,-21 21 15,21-21-15,42 0 47,21 0-47,-21 0 0,0 0 0,22 0 16,-1 0-16,0 0 0,22 0 15,-22 0-15,22 0 0,42 0 16,21-21 0,-64 21-16,1 0 0,-1-21 0,-21 21 0,22 0 15,-22 0-15,43-22 16,-64 22-16,64 0 16,-64 0-16,0 0 15,-42 0 32,0 0-16</inkml:trace>
  <inkml:trace contextRef="#ctx0" brushRef="#br1" timeOffset="113857.36">5059 6181 0,'0'0'16,"0"-21"-16,-21-22 15,21 22 1,-22 21-16,22 21 31,-21 0-15,21 1-16,-21-1 15,21 0-15,0 0 0,0 21 0,-21 1 16,0-1-16,21 0 0,-21 1 0,21-1 16,-22 43-16,1-22 15,21-20-15,-21-1 0,21 0 16,0-21-16,0 1 16,0 20-1,0-21-15,21-21 16,-21-21-1,0 0-15,43-22 16,-43 22-16</inkml:trace>
  <inkml:trace contextRef="#ctx0" brushRef="#br1" timeOffset="114499.99">5016 6202 0,'0'0'0,"0"-21"0,0 0 16,-21-1 0,21 1-16,0 0 15,0 0 1,21 21-16,-21-21 0,22 21 0,20-43 16,-21 43-16,0 0 15,0-21-15,1 21 0,-1 0 16,0 0-16,85 0 15,-43 21 1,-42 1-16,22-22 0,-1 42 0,-21-21 16,0 0-16,1 43 15,-22-1 1,-22-42-16,1 22 0,-42-1 16,20-21-16,1 0 0,21 1 15,-21-1-15,-1 0 0,-63 42 16,64-63-16,-21 22 15,41-22-15,-41 0 16,42 0-16,-22 0 0,1 0 16,21-22-1,21 1 1,0 0-16,21 21 16,0 0-16,0 0 15,1 0-15,-1 0 0,0 0 16,0 21-16,0 0 0,0 1 15,1-1 1,-1 0-16,0 21 0,0-21 16,0 1-16,0 20 0,1-21 15,-1 0-15,-21 0 0,21 1 16,0-1-16,0 0 16,-21 0-16,0 0 15,21-21-15,-21 21 0,22-21 16,-22 22-16,21-22 15,0 0 1,-21-22 0,21 1-16,0 21 0,0-21 0,1 0 15</inkml:trace>
  <inkml:trace contextRef="#ctx0" brushRef="#br1" timeOffset="114912.75">5778 6498 0,'-21'0'31,"0"0"-31,0 0 16,21 21-16,0 1 0,0-1 16,0 0-1,21-21 1,0 0-16,0 0 15,1 0-15,-1 0 16,0 0-16,-21-21 0,42 0 16,-42-1-16,0 1 15,0 0-15,0 0 16,0 0-16,-21 21 16,-21-21-1,21 21-15,-1 0 0,1 0 16,0 0-16,0 42 0,21-21 15,-21 0-15,21 0 0,0 1 16,0-1 0,0 0-1,21-21-15,0 0 16,0 0-16,0 0 0,1 0 0</inkml:trace>
  <inkml:trace contextRef="#ctx0" brushRef="#br1" timeOffset="115255.56">6117 6223 0,'0'0'0,"0"-21"16,21 42 30,0 0-46,-21 0 0,22 1 16,-22-1-16,0 0 0,21 21 16,-21-21-16,21 22 0,-21 20 15,0 22 1,0-64-16,0 0 0,0 43 16,0-43-16,0 0 0,0 0 0,0 0 15,0 1-15,0-1 0,21-21 31,0-21 1,-21-1-32,21 22 0,1-21 15,-22 0-15</inkml:trace>
  <inkml:trace contextRef="#ctx0" brushRef="#br1" timeOffset="115537.4">6667 6181 0,'0'0'0,"-21"0"15,0 0 1,0 0-16,0 0 16,0 21-16,21 0 0,-22 0 15,1 0-15,0 1 0,0-1 0,0 42 16,-22 43-1,22-64-15,0 1 0,0 20 16,21-42-16,-21 1 16,0-1-16,21 0 0,-22 0 0,22 21 15,0-20-15,-21-1 16,21 0 0,0 0-16</inkml:trace>
  <inkml:trace contextRef="#ctx0" brushRef="#br1" timeOffset="119151.95">3556 13695 0,'0'0'16,"0"-21"-16,0 0 0,0-1 15,0 1-15,0 0 16,0 0-16,0 63 47,0-21-47,0 1 0,0 20 0,0 0 16,0 1-16,0-22 0,-21 21 15,21 0-15,-21-20 0,21 20 16,-22-21-16,22 21 0,0-20 15,0-1-15,0 0 0,0 0 0,-21 0 16,21-42 31,0 0-47,0 0 0</inkml:trace>
  <inkml:trace contextRef="#ctx0" brushRef="#br1" timeOffset="119552.23">3598 13293 0,'-42'0'16,"21"0"-16,0 21 15,21 0-15,0 0 16,0 0-1,21-21 1,0 0-16,0 0 16,0 0-16,0 0 15,1-21-15,-1 21 0,0-21 0,0 21 16,0-21-16,-21 0 0,0 0 16,0-1-16,0 1 15,-21 21-15,0-21 16,-21 21-1,20 0-15,1 0 0,0 0 0,0 0 16,0 21 0,0 0-16,-1 1 0,22-1 15,0 0-15,0 0 0,0 0 16,0 22-16,0-22 0,0 0 0,0 0 16,0 0-16,0 0 0,22 1 15,20-1-15</inkml:trace>
  <inkml:trace contextRef="#ctx0" brushRef="#br1" timeOffset="120063.57">4149 13610 0,'0'0'0,"0"21"16,0 1-1,-22 20-15,22-21 16,0 0-16,-21 22 0,21-1 16,0 0-16,0-21 0,0 1 15,0 20-15,-21-21 0,21 0 16,0 0-16,0 1 0,0-1 0,0 0 16,0 0-16,0 0 15,0-42 16,0 0-15,0 0-16,0 0 16,0-1-16,0-20 0,0 21 0,0-21 0,21-1 15,-21 1-15,21 0 16,1-22-16,-1 22 0,0-1 16,21 1-16,-21 21 0,22-21 0,-22 20 15,21 22-15,1 0 0,20 22 16,-21-1-16,-20 0 0,-1 0 0,21 21 15,-42 1-15,21-1 0,-21 0 16,0 85-16,0-63 16,0-22-16,-21-21 0,21 1 15,-21 20-15,0-21 0,0 0 16,21 0-16,0 1 16,21-44 15,0 1-31</inkml:trace>
  <inkml:trace contextRef="#ctx0" brushRef="#br1" timeOffset="120340.41">5016 13314 0,'0'-21'0,"0"42"0,0-63 15,0 63 16,-21 0-31,21 0 16,0 0-16,0 22 0,0-22 0,0 21 16,0 0-16,0 1 0,0-1 0,-21 0 15,21 1-15,-21-1 0,21 0 16,-21 1-16,21-1 0,0-21 0,0 22 16,0-22-16,0 0 0,0 0 15,0 0-15,0 0 0,21-21 16,0 0-1,0 0-15,-21-21 0</inkml:trace>
  <inkml:trace contextRef="#ctx0" brushRef="#br1" timeOffset="120548.29">4826 13695 0,'0'0'0,"-21"0"0,0 0 16,21-21-16,21 0 31,0 21-31,0 0 0,43-22 16,-43 22-16,0-21 0,0 21 15,0-21-15,22 21 0,-22 0 0,0-21 16,0 0-16,0 21 16,-21-21-1</inkml:trace>
  <inkml:trace contextRef="#ctx0" brushRef="#br1" timeOffset="121312.4">6858 13822 0,'0'0'0,"-42"-148"32,42 127-32,0-1 0,0-20 15,-22 21-15,1 0 0,21 0 16,-21-1-16,0-20 0,-43-43 16,43 43-1,0 42-15,0 0 16,0-21-16,0 21 0,-1 0 0,-20 0 15,21 21-15,-21 0 0,20-21 16,1 21-16,0 22 0,-42 20 16,41-20-16,22-1 0,-21 0 0,0 64 15,21-64-15,-21 1 16,21-1-16,0 0 0,0-20 0,0 20 16,0-21-16,0 0 0,0 0 15,21-21-15,0 22 0,0-22 16,1 0-16,-1 0 0,21 0 15,-21 0-15,22 0 0,-22-22 0,21 1 16,-21 0-16,85-64 16,-42 22-16,-22 21 15,-21 20-15,0-20 0,-21 0 16,0-1-16,21-20 0,-21 21 16,0 20-16,0-20 15,0 63 1,0 0-16,-21 1 15,21-1-15,0 21 0,-21 0 0,21 1 16,0-1-16,-21 0 0,21-20 16,0 20-16,0 0 0,0 1 0,0-22 15,21 63 1,0-62-16,0-22 0,22 21 0,-22-21 16,64 0-16,-43 0 0,0 0 15,1-21-15,20 21 0,-21-22 0,1 1 16</inkml:trace>
  <inkml:trace contextRef="#ctx0" brushRef="#br1" timeOffset="121584.52">8043 13504 0,'-21'0'16,"0"0"-16,42 0 47,0 0-47,0 0 15,1 0-15,-1 0 0,0 0 16,0 0-16,0 0 0,0 0 31,-21 22 0</inkml:trace>
  <inkml:trace contextRef="#ctx0" brushRef="#br1" timeOffset="121760.49">7895 13758 0,'0'0'0,"0"22"0,0-1 15,21-21 1,-21 21-1,21-21-15,22 0 0,20 0 16,1 0 0,-43 0-16,0-21 0,0 21 15,0-21-15,1 21 0,-1-22 0</inkml:trace>
  <inkml:trace contextRef="#ctx0" brushRef="#br1" timeOffset="122077.57">9207 13314 0,'0'0'0,"-21"-21"31,0 21-31,0 0 0,0 0 16,0 0-16,21 21 0,0 0 15,-22 0-15,22 0 0,-21 1 16,21-1-16,0 21 0,0-21 0,-42 85 16,42-21-1,-42-1 1,42-62-16,0-1 16,0 0-16,0 0 15,21-21-15,0 0 16,0 0-16,43-21 15</inkml:trace>
  <inkml:trace contextRef="#ctx0" brushRef="#br1" timeOffset="122531.86">9610 13293 0,'0'0'15,"0"-21"-15,0-1 0,-22 44 47,1-22-47,21 21 0,-21 0 0,0 0 16,0 85-16,0-43 15,21-20-15,0-22 16,0 42-16,0-20 0,0-22 16,63 42-1,-21-20-15,-20-43 0,-1 0 16,42 0-16,-42 0 15,22 0-15,63-21 16,-1-43 0,-83 43-16,20 0 0,-21-22 0,0 22 15,0-21-15,1 0 0,-22-1 16,0 22-16,0-21 0,0-1 0,0 22 16,0-21-16,-22 21 0,-62-64 15,20 43 1,22 21-16,0 21 0,-43 0 15,64 0-15,0 0 0,-1 0 16,1 0-16,0 21 0,0 21 16,21 22-1,0-43-15,0 0 16,0 0-16,21 0 16</inkml:trace>
  <inkml:trace contextRef="#ctx0" brushRef="#br1" timeOffset="122831.64">10964 13335 0,'-21'-21'15,"0"21"17,21-21-32,-21 21 62,0 0-31</inkml:trace>
  <inkml:trace contextRef="#ctx0" brushRef="#br1" timeOffset="123122.47">10943 13610 0,'0'0'15,"0"21"-15,0 1 16,0-1-16,0 0 16,0 0-16,0 0 0,0 0 15,0 1-15,0-1 0,0 21 16,0-21-16,0 0 16,-63 64-1,-1-43-15,43-20 16,-43-1-16,22 0 0,21 0 15,-64 0-15,64-21 0,-21 0 16,21 0-16,-22 0 0,-20 0 16,20 0-16</inkml:trace>
  <inkml:trace contextRef="#ctx0" brushRef="#br1" timeOffset="123800.08">8721 14161 0,'0'0'0,"-22"0"0,1 0 16,0 0-1,0 0 1,63 0 31,-21 0-47,22 0 0,-1 0 15,0 0-15,1 0 0,63 0 16,-43 0-16,43 0 16,-43 0-16,86-22 15,-107 22-15,0 0 0,1 0 0,20-21 16,1 0-1,-43 21-15,-42 0 63,-1 0-63,1 0 16,0 0-1</inkml:trace>
  <inkml:trace contextRef="#ctx0" brushRef="#br1" timeOffset="124308.97">8424 14245 0,'0'0'0,"-21"0"0,0 0 16,42 0 30,0 0-30,22 0-16,-22 0 0,42 0 16,22 0-16,-43 0 15,1 0-15,84 0 0,-85-21 16,21 21-16,1 0 0,42 0 16,-43-21-16,-20 21 15,-1 0-15,0 0 0,43 0 16,-64-21-16,0 21 0,0 0 0,1 0 15,-1 0-15,0 0 0,0 0 32,-21-21-32,-21 21 31,0 0-15,0 0-16,-1 0 15,1 0-15,0 0 0</inkml:trace>
  <inkml:trace contextRef="#ctx0" brushRef="#br1" timeOffset="124871.9">8424 14245 0,'21'0'46,"1"0"-46,20 0 16,-21 0-16,43 0 0,-22 0 16,0 0-16,64 0 0,-64 0 15,22 0-15,63-21 16,-85 21-16,85 0 16,-84 0-16,105-21 15,-106 21-15,0 0 0,-20 0 0,20 0 16,-21 0-16,0 0 0,0 0 15,1 0-15,-22-21 32,21 21-32,0 0 93</inkml:trace>
  <inkml:trace contextRef="#ctx0" brushRef="#br1" timeOffset="126036.98">9546 13102 0,'0'0'0,"-21"0"16,21 21 0,0-42 31,0 0-47,21 21 15,-21-21-15,21 0 0,-21 0 16,0-1-16,0 1 0,0 0 15,0-21-15,0 21 16,21-22-16,-21-20 0,0 42 16,0-1-16,0-20 0,0 21 15,0-21-15,-21 20 0,0 1 0,21 0 16,0 0-16,-42-43 0,21 43 16,21 0-16,-22 0 0,-20-64 15,-21 22 1,41 42-16,1-1 15,0 1-15,0 0 0,-43-42 16,-20 20 0,63 43-16,-22-21 0,22 0 15,-21 21-15,-1-21 0,1 21 0,-85-43 16,85 43 0,-1-21-16,1 21 0,0 0 15,-43-21-15,43 21 0,-1-21 16,-84 21-1,22-21-15,62 21 16,1 0-16,0 0 0,-1 0 0,1 0 16,0 0-16,-22 0 15,-63 0-15,85 0 16,-1 0-16,1 0 0,0 0 0,21 0 16,-22 21-16,1 0 0,0 0 15,-22 22 1,43-1-16,0-21 0,0 0 15,-1 0-15,1 1 0,0 20 0,-42 21 16,41-20 0,1-22-16,0 0 0,-21 43 15,21-43-15,-1 0 0,-41 42 16,42-41 0,21-1-16,-21 0 0,-1 0 0,1 0 15,0 22-15,0-22 0,21 0 0,-21 0 16,0 43-1,-1-1-15,22-42 16,0 0-16,-21 22 0,21-22 16,0 0-16,0 0 15,0 0-15,-21-21 16,21 22-16,0-44 109,0 1-109,0 0 16,0 0 0,0 0-16,0 0 0</inkml:trace>
  <inkml:trace contextRef="#ctx0" brushRef="#br1" timeOffset="126395.59">6477 12658 0,'-21'0'0,"0"0"16,42 21 31,0 0-32,0 0-15,-21 0 0,21 1 16,0-1-16,1 21 0,41 43 16,-42-43-16,-21-21 0,21 0 15,1 22-15,-1-22 0,21 64 16,-21-43 0,0-21-16,1 0 31,-1-21 16,0-21-47,-21 0 15,21 0-15,0 21 16,-21-21-16,21-1 0</inkml:trace>
  <inkml:trace contextRef="#ctx0" brushRef="#br1" timeOffset="126685.42">7302 12806 0,'22'0'0,"-44"0"0,65-21 0,-43 0 16,21-1-16,-21 1 15,21 21-15,-42 0 32,0 21-17,0 1-15,-22-1 0,22 0 0,-64 64 16,43-43-16,21-21 15,-21 0-15,20 22 0,1-22 16,-63 63 0,41-20-1,43-43-15,-21-21 16,0 0-16,0 21 16,0-21-1,-1 0-15</inkml:trace>
  <inkml:trace contextRef="#ctx0" brushRef="#br1" timeOffset="132364.03">10901 3810 0,'0'21'62,"-21"-21"16,21-21-78,-22 21 0,22-21 16,0 0-16,-21 0 16,0-1-16,21 1 15,-21 21-15,21-42 16,0 21-16,0-22 0,0 22 16,-21 0-16,21 0 0,0 0 15,0 0-15,0-22 0,0 22 0,0 0 16,0 0-16,21 0 0,21-64 15,1 21 1,-22 43-16,42-42 16,-42 42-16,1-1 15,-1 22-15,0-21 0,21 0 0,22-21 16,-22 42 0,0-21-16,43-1 15,-64 1-15,22 21 16,20-21-1,1 21-15,-43 0 16,63 0-16,-41 0 16,-1 0-16,-21 0 0,22 0 15,-1 0-15,0 0 0,64 0 16,-64 0 0,1 0-16,84 0 15,-85 21-15,0-21 0,1 0 0,-1 0 0,0 0 16,1 0-16,-22 21 15,64-21-15,20 0 16,-20 22 0,-43-22-16,1 0 0,-1 0 0,64 21 15,-64-21-15,1 0 0,41 21 16,-41-21-16,84 0 16,-85 0-1,43 21-15,-43-21 0,-21 0 16,106 21-1,-106-21-15,85 21 16,-64-21-16,1 0 0,-1 0 0,0 0 16,128 22-1,-86-22-15,-41 0 16,63 0 0,-64 0-16,0 0 0,-21 0 0,22 0 15,-22 0-15,0 0 0,43 0 16,-43 0-16,42 0 15,-20 0-15,-1 0 0,-21 0 16,21 0-16,1 0 0,-1 0 0,22 0 16,-22 0-16,0 0 0,1 0 0,41 0 15,-41 0-15,62 0 16,-41 0 0,-43 0-16,0-22 15,0 22-15,1 0 16,20-21-1,-21 0-15,0 21 16,0-21 0,-21 0 15,0 0 0,-21 21 16,0 0-47,0 0 0,0 0 16,0 0-1,-1 21 1,22 0 0,-21-21-1,21 21-15,-21-21 16,21 21-16,0 0 15,0 1 1,0-1 0,21 0-1,0-21 1,-21 21-16,0 0 0,43-21 16,-22 21-1,-21 1-15,42-1 16,-21-21-16,1 21 15,-1-21-15,0 21 0,0-21 16,0 0-16,0 0 0,1 0 16,20 21-16,43 0 15,-43-21 1,0 0-16,-21 0 0,43 0 16,-22 0-16,-21 0 0,85 0 31,-21 0-31,-64 0 15,21 0-15,-20 0 0,20 0 16,21-21-16,-20 21 0,-1 0 16,0 0-16,43-21 15,-43 21-15,22-21 16,-22 21-16,-21 0 0,43-21 16,-22 21-16,-21 0 0,1 0 0,-1-21 15,0 21-15,21 0 0,1-22 16,-1 22-16,21-21 15,-41 21-15,83-21 16,-62 21-16,-22 0 16,21 0-16,-21 0 0,22-21 0,63 21 15,-85 0 1,0 0-16,0 0 0,0-21 16,22 21-16,-22 0 0,21 0 15,-21 0-15,0 0 0,1 0 16,62 0-1,1 0-15,-64 0 16,21 0-16,-20 0 16,-1 0-16,0 0 0,0 0 15,0 0-15,0 0 0,1 0 16,62 21 0,-63-21-16,1 0 0,-1 21 15,0-21-15,0 0 0,43 21 16,-22 0-1,-21-21-15,21 22 16,-20-1-16,-1-21 16,-21 21-16,21-21 0,-21 21 15,21-21-15,0 0 0,-21 21 16,21-21-16,-21 21 0,22 1 16,-1-1-1,0 0 1,-21 0-16,21-21 0,-21 21 15,21 0-15,0 1 16,1-1 0,-22 0-16,0 0 15,0 0-15,0 0 16,0 1 0,0-1-1,0 0-15,0 0 16,0 0-16,0 0 31,0 1-31,0-1 31,0 0-15,-22-21 46,1 0-46,0 0-16,21-21 16,-21 21-16</inkml:trace>
  <inkml:trace contextRef="#ctx0" brushRef="#br1" timeOffset="137883.32">10626 3556 0,'21'0'15,"0"0"1,-21-21 62,0 0-62,-21 21-16,0 0 0,-1-21 15,22-1-15,-42 1 0,21 0 16,21 0-16,-42-21 0,20 42 16,22-22-16,-21-20 0,0 21 15,21 0-15,-21 0 0,-43-22 16,43 22-16,0 0 15,0 21-15,0-21 0,-22 0 16,22-1-16,-21 22 0,21-21 16,-22 0-16,22 21 0,-21-21 0,-22 0 15,43 21-15,-42-21 16,20 21-16,22-22 0,0 22 16,-21-21-16,21 21 0,-1 0 15,-41-21-15,21 0 16,20 21-16,-20 0 15,21 0-15,0 0 0,0 0 0,-1-21 16,1 21-16,-21 0 16,-43 0-16,64-21 0,-21 21 15,-1 0-15,1 0 0,21 0 16,-21-22-16,20 22 0,-20 0 16,21 0-16,-21 0 0,-43 0 15,0 0 1,64 0-16,-21 0 0,-1-21 0,22 21 15,-21 0-15,21 0 0,-64 0 16,43 0-16,-22 0 16,22 0-16,0 0 0,-1 0 0,22 0 15,-21 0-15,-1 0 0,22 21 16,-106-21-16,43 22 16,41-22-16,-20 21 15,42-21-15,-22 0 0,-41 21 31,20 0-31,43-21 0,-21 0 16,-22 21-16,43-21 16,0 0-16,0 0 0,-22 21 15,22-21-15,-42 0 16,41 22-16,-62-22 0,63 21 16,-22-21-16,22 0 0,-64 42 15,22-42 1,42 0-16,-22 21 0,22-21 15,0 0-15,0 21 0,-21-21 0,20 0 16,1 0-16,0 22 0,0-22 0,-43 21 16,43 0-16,-21 0 15,21 0-15,0-21 0,-1 21 16,1 1-16,0-1 0,0-21 16,-21 42-16,-1 22 15,22-43-15,0 0 16,21 21-16,-21-42 15,-22 64 1,22-1 0,0-42-16,21 1 0,0-1 15,0 0-15,-42 21 16,42 1-16,-21-22 16,21 0-16,-22-21 0,22 21 15,-21 0-15,21 0 0,0 1 16,-21-1-1,0-21-15,21 21 0,-21 21 16,21-21-16,0 1 16,-21-22-16,21 21 0,0 0 15,0 0 1,0 0-16,0 0 16,21-21 46,-21-21-46,21 21-16,-21-21 0,0 0 15</inkml:trace>
  <inkml:trace contextRef="#ctx0" brushRef="#br1" timeOffset="138380.04">5800 3852 0,'0'-63'31,"0"42"-16,0 0-15,0-1 32,0 44-1,21-1-15,0 0-16,-21 0 0,21 0 15,0 22-15,0-22 16,1 0-16,-22 0 0,21 0 15,0 0-15,-21 1 0,21-1 0,0 63 16,0-41 0,1-22-16,-1 0 15,-21 0-15,0 0 0,21-21 16,-21 22 0,0-44 46,0 1-62,0 0 16,0 0-16,0 0 15,21 0-15</inkml:trace>
  <inkml:trace contextRef="#ctx0" brushRef="#br1" timeOffset="138771.81">6625 3874 0,'0'0'0,"21"0"0,22 0 16,-22 0-16,0 0 0,0 0 15,-42 0 16,0 21-15,0-21-16,-43 21 0,43 0 16,-43 21-16,43-42 0,0 22 15,-21-1-15,21 0 0,-1 0 16,1-21-16,-42 42 0,42-20 16,-1-22-16,-20 21 15,21 0 1,0-21 15,21 21 16</inkml:trace>
  <inkml:trace contextRef="#ctx0" brushRef="#br1" timeOffset="145855.01">1693 6117 0,'0'-21'31,"-21"21"-31,0 0 31,0 0 16,0 0-31,-1 0-16,1 0 15,0-21 1</inkml:trace>
  <inkml:trace contextRef="#ctx0" brushRef="#br1" timeOffset="146383.71">1101 6075 0,'0'0'16,"-22"0"-16,1 0 0,-21 0 0,-43 0 16,22 0-1,42 0 1,-1 0-16,44 0 47,-1 0-32,0 0-15,21 0 0,-21 0 0,22 0 16,-1 0-16,0 0 0,22 0 16,-1 0-16,1 0 0,21 0 0,-22 0 15,22 0-15,84-21 16,0 21-16,-84-21 0,0 21 16,-1 0-16,1 0 0,21-22 15,-21 22-15,169 0 16,-106 0-1,-85-21-15,1 21 0,20 0 16,-41 0-16,-1 0 0,43 0 16,-64 0-16,21-21 15,-21 21-15,1 0 16,-22-21 78,-22 21-79,1 0-15</inkml:trace>
  <inkml:trace contextRef="#ctx0" brushRef="#br1" timeOffset="147022.6">698 6689 0,'0'0'0,"22"0"15,-22-21-15,0-1 16,0 1 0,-22 21-1,1 0-15,0 0 16,0 0-16,0 0 0,0 0 0,-1 0 15,-20 43-15,-21-1 16,41-21-16,-20 0 16,21 22-16,0-22 0,0 0 15,-1 21-15,-20 22 16,42-1 0,0-42-16,0 1 0,42 20 0,-20-21 15,-1-21-15,0 21 0,21 0 16,-21 1-16,1-22 15,20 0-15,-21 21 0,21-21 0,1 0 16,-1 0-16,-21 0 0,43-43 16,20 1-1,-62 21-15,41-21 16,-21 20-16</inkml:trace>
  <inkml:trace contextRef="#ctx0" brushRef="#br1" timeOffset="147308.44">1228 6435 0,'0'0'0,"0"-21"0,-22 21 31,1 0-31,21 21 0,-21 0 16,0 0-16,21 0 0,0 22 15,-21-22-15,21 21 0,-21 0 16,21 64-1,-22-85-15,1 22 0,21-22 0,-21 21 16,21-21-16,0 1 0,-42 41 16,42-42-1,0 0-15,0 1 0,0-1 16,0 0 0,21-21-1,0 0-15,0-21 0,0 0 0</inkml:trace>
  <inkml:trace contextRef="#ctx0" brushRef="#br1" timeOffset="148647.68">1609 6773 0,'0'-21'0,"0"42"0,21-63 0,-21 21 15,0 0-15,0 0 0,0-1 16,-21 1-16,-1 21 15,1 0-15,-42 0 16,42 0-16,-1 0 0,1 21 16,0-21-16,-21 22 0,21-1 0,-22 21 15,1 22 1,21-43-16,0 0 0,-1 21 16,22 1-16,0-22 15,0 21 1,0-21-16,0 0 0,22 1 15,-1-22-15,0 0 16,0 0-16,0 0 16,0 0-16,22-43 15,-1 22-15,-21 0 16,0 0-16,1 0 0,-1-1 0,-21 1 16,21 0-16,21-42 15,-42-1 1,21 43-16,-21 0 0,0 0 15,22 21-15,-22 21 32,0 0-17,0 0-15,0 0 0,-22 0 16,22 1-16,-21-1 0,21 0 0,0 21 16,0-21-16,-21 1 0,21 20 15,0-21-15,0 0 16,0 0-16,21-21 15,0 0-15,1 0 16,-1 0-16,0 0 0,0 0 0,21 0 16,22-42-1,-22 42-15,-21-21 0,1 0 16,41-43-16,-42 43 16,0-21-16,-21 21 0,22-1 15,-1 1-15,-21 0 0,0-42 16,0 41-1,0 44 17,-21-22-32,21 21 0,-22 0 0,22 21 15,0-21 1,0 1-16,0-1 0,0 0 16,0 0-16,0 0 0,0 0 31,0 1-31,22-1 0,-22 0 31,-22-21 0,1 0-15,21-21-16,-21 21 16,21-21-16,-21 21 0,0-22 15,0 22 1,21 22-1,0-1 1,0 0 0,0 0-16,21 0 15,0-21 1,0 0-16,0 0 16,0 0-16,1 0 0,-1 0 15,0 0-15,0 0 0,21 0 16,1-21-16,-22 21 15,0-21-15,0 21 0,22-21 0,-22 0 16,85-43 0,-64 1-16,0 41 15,-21 1-15,1-21 0,20 21 0,-21 0 16,0-1-16,-21 1 0,0 0 16,21 21-16,-21-21 15,-21 21 1,0 21-16,0-21 0,0 21 15,21 0-15,0 1 0,-21-1 16,21 0-16,0 0 0,0 0 0,0 0 16,0 1-16,0-1 0,0 0 0,0 0 15,0 0-15,0 0 0,0 22 16,21-43 0,-21 21-16,0 0 15,0 0 1,-21-21 15,-1 21-31,1-21 0,0 0 0,0 0 16,0 22-1,0-22-15</inkml:trace>
  <inkml:trace contextRef="#ctx0" brushRef="#br1" timeOffset="149160.38">1143 7747 0,'0'0'0,"-21"-21"0,0 21 15,-1 0-15,1 21 32,21 0-32,0 0 0,-21 1 0,21 41 15,0-21-15,0 1 16,-21-1-16,21 0 0,-21 1 0,0-1 15,-1 64 1,1-43-16,21-41 0,-21 20 16,21-21-1,0-42 17</inkml:trace>
  <inkml:trace contextRef="#ctx0" brushRef="#br1" timeOffset="149676.09">741 7895 0,'0'-21'15,"0"42"-15,-21-63 0,21 21 0,0 0 0,-22-1 16,22 1-16,0 0 0,0 0 16,0 0-16,0 0 0,22 21 0,-1-22 15,-21 1-15,21 0 0,0 21 16,64-42-16,-22 42 15,-20 0-15,41 42 16,-41-21-16,20 22 16,-21-22-16,1 0 0,-1 21 15,-21 1-15,64 62 16,-43-20-16,-42-43 16,21 1-16,-21 20 0,0-20 15,0-22-15,0 0 0,0 0 16,0 0-16,0 0 15,0-42 17,-21 0-32,21 0 0,0 0 15,0-22-15,0 22 0,0-21 0,0-43 16,0-21 0,0 64-16,43-43 15,-43 43-15,21 0 16,0 21-16,0-1 0,0-20 0,22 21 15,20 0 1,-21 0-16,-20 21 0,-1 0 16,0 0-16,0 21 15,0 0-15,-21 0 0,21-21 16,-21 21-16,0 0 16,0 1-1,0-1-15</inkml:trace>
  <inkml:trace contextRef="#ctx0" brushRef="#br1" timeOffset="151089.28">2138 8170 0,'0'0'15,"0"-21"-15,0 0 0,0 0 16,21 0-16,-21 0 0,21-1 0,-21 1 16,0 0-16,0-21 0,0 21 15,0-1-15,0-41 16,-21 21-16,0 20 16,21 1-16,-43 0 15,22 21-15,0 0 0,0 0 0,0 0 16,0 0-16,-1 21 0,-41 22 15,21 20 1,20-42-16,1 22 0,0-1 16,0 0-16,0-21 0,0 22 0,21 63 15,0-22 1,0-63 0,21 1-16,0-22 0,21 0 15,-21 0-15,22 0 0,-22 0 16,21 0-16,1-22 15,-1-20-15,-21 21 0,64-43 16,-64 22-16,0 21 16,-21-21-16,0-1 0,0 22 15,21-106 1,-21 106-16,0 0 16,0 0-16,0 42 31,0 0-31,0 0 15,0 0-15,0 22 0,0-22 0,0 0 16,0 21-16,0-21 0,0 1 16,0-1-16,0 21 0,0-21 0,0 0 15,0 1-15,21-1 16,1-21-16,-1 0 0,21 0 16,-21 0-16,0 0 0,1 0 15,-1-21-15,0 21 0,64-64 16,-64 43-16,0-21 0,0 20 15,-21 1-15,21-21 0,0-43 16,-21 64 0,0-21-16,0 21 15,0-1-15,0 1 0,-21 21 32,21 21-17,-21 1-15,21-1 0,0 0 0,0 0 16,0 0-16,0 0 0,0 22 15,0-22-15,0 64 16,0-64-16,0 0 16,-21 0-16,21 0 0,0 0 0,0 1 15,-21-1 1,21-42 15,0-1-31,0 1 16,0 0-16,0 0 0,0 0 0,0 0 15,0-22-15,0 22 0,21-21 0,0 21 16,0-43 0,0 43-16,1-21 0,-1 20 0,0 1 15,0 21-15,0 0 16,0-21-16,1 21 0,-1 0 0,0 0 0,0 0 16,0 64-1,0-22 1,-21-21-16,0 21 0,22 1 15,-22-22-15,0 0 16,0 0-16,0 0 0,0 1 16,0-1-16,0 0 31,0-42 0,0 0-31,0-1 0,21 1 16,0 0-16,-21 0 0,21 0 0,43-64 31,-1 0-31,-42 64 16,0 0-16,1 0 0,-1 0 15,21 21-15,-21 0 0,0 0 0,22 0 16,-22 0-16,0 0 0,0 0 0,0 21 16,-21 0-1,0 0-15,0 0 0,0 22 16,0-22-16,0 21 0,-21-21 0,21 1 15,-21 20-15,0-21 0,0 21 16,0 1 0,-1-22-16,22 0 0,0 0 0,0 0 15,0 1-15,-21-22 0,21 21 16,0-42 31,21-1-47,1 1 15,-1 0-15,-21 0 0</inkml:trace>
  <inkml:trace contextRef="#ctx0" brushRef="#br1" timeOffset="151591.99">3598 7959 0,'0'0'15,"-21"21"-15,0-21 0,21 21 16,21-21 15,0 0-31,0-21 0,1 21 0,-1-21 16,0 0-16,42-22 16,-41 43-16,-1-21 0,0 0 15,0 21-15,-21-21 0,0 0 16,21 21-16,-21-22 0,0 1 0,0 0 15,0 0-15,0 0 16,-21 21 0,0 0-16,-21 0 15,-43 42-15,64-21 16,0 0-16,-22 1 0,22-1 16,0 21-16,0-21 0,-43 85 15,43-42 1,21-22-16,0 0 15,0-21-15,0 1 0,21-1 16,0 0-16,1-21 0,-1 0 16,0 0-16,0 0 0,21 0 0,-20 0 0,20 0 15,-21 0-15,21-21 16,-20 21-16,-1-21 16,0-1-16,-21 1 31,21 21-31,-21-21 0,0 0 15</inkml:trace>
  <inkml:trace contextRef="#ctx0" brushRef="#br1" timeOffset="151768.89">3831 8192 0,'0'0'15,"0"21"-15,0-42 63,0-1-32</inkml:trace>
  <inkml:trace contextRef="#ctx0" brushRef="#br1" timeOffset="179130.72">10774 3810 0,'0'21'0,"21"-21"16,-21 21-16,0 1 31,0-1-15,0-42 78,0-1-79,0 1-15,-21 0 16,0 0-16,21 0 16,0-22-16,0 22 0,-22 0 15,22-21-15,-21 21 0,21-1 16,0 1-16,0 0 0,0 0 15,0 0-15,0-43 16,0 43-16,0 0 16,0 0-16,0 0 0,21-22 0,22 1 15,-43 21-15,21-22 0,0 22 16,0 0-16,0 0 0,22-21 16,-1 20-1,-21 1-15,0 0 0,1 21 16,-22-21-16,21 21 0,0-21 0,0 21 15,21-21 1,-20 21-16,-1-22 0,0 22 16,0 0-16,43 0 15,20-21 1,-63 21-16,1 0 16,-1 0-16,0 0 0,0 0 15,64 0 1,-64 0-16,21 0 0,-21 0 0,22 0 15,63 0-15,-85 0 16,21 0-16,64 21 16,-21-21-1,-43 22-15,-21-22 0,64 0 16,-43 0-16,0 0 0,-20 21 16,20-21-16,0 0 0,1 0 0,62 0 15,-20 21 1,-43-21-16,22 0 0,21 0 15,-43 0-15,0 0 0,22 0 16,-22 0-16,0 0 0,43 0 16,-43 0-16,1 0 0,84 0 31,-43 0-31,-41 0 0,-1 0 0,-21 0 16,43 0-16,-22 0 0,-21 0 15,0 0-15,22 0 0,-22 0 16,64 0-16,-64 0 15,21 0-15,-21-21 0,22 21 0,-22 0 16,42 0-16,-20 0 16,-1 0-16,-21 0 0,85 0 15,-21 0 1,-64 0-16,21 0 0,22 0 16,-43-21-16,0 21 0,0 0 15,21 0-15,-20 0 0,20 0 16,-21-22-16,0 22 0,43 0 15,-43 0-15,0 0 0,0 0 16,0-21-16,22 21 0,-22 0 16,0 0-16,0 0 0,22 0 15,-22 0-15,0 0 0,42-21 16,1 21-16,-43 0 0,21 0 16,-20 0-16,-1-21 0,0 21 15,0 0-15,21-21 0,-20 21 16,-1 0-16,0-21 0,0 21 15,0 0-15,0-22 0,1 22 16,-1-21-16,0 0 0,0 21 16,0 0-16,-21-21 0,21 21 0,1 0 15,-22-21-15,21 0 16,0-22 0,0 22-16,0 0 15,-21 0 1,0 0-16,0-1 15,21 22-15,-21-21 16,0 0-16,0 0 0,0 0 16,0 0-1,0-1-15,0 1 0,-21 21 16,0-21 0,0 21-16,0 0 0,0 0 0,-43 0 15,43 0 1,-21 0-16,20 0 15,1 0-15,0 0 0,0 0 0,0 21 16,0 0-16,-1-21 0,1 22 16,-21-22-16,21 21 0,-22 42 15,1-20 1,21-22-16,0 21 16,21-21-16,0 0 0,-21 1 0,21-1 15,0 0-15,-22 0 0,22 0 16,0 0-16,0 1 0,0-1 0,0 0 0,0 0 15,0 0-15,0 0 16,0 1-16,22-1 0,-22 0 16,21 0-16,0 0 15,-21 0-15,21 1 0,0-22 0,0 21 16,22 21 0,20 0-16,-42-20 15,1-22-15,-1 21 0,0-21 0,0 21 16,0-21-16,22 21 0,-22-21 15,0 21-15,42-21 0,-41 0 16,20 21-16,-21-21 0,21 0 16,-20 0-16,105 22 15,-85-22 1,-21 0-16,21 0 0,43 0 16,-43 0-16,1 0 0,-1 0 0,0-22 15,22 22-15,-22 0 0,1-21 16,-1 0-16,21 21 0,-20-21 0,-1 21 15,22-21-15,-22 21 0,0-21 16,1-1-16,-1 22 0,0-21 0,-21 21 16,22-21-16,-1 0 0,22 0 15,-22 21-15,0-21 0,-21 21 16,22-22-16,-1 22 0,0-21 16,128 0-1,-86 0-15,-41 21 16,-1-21-16,0 21 0,1 0 15,-1 0-15,0-21 0,-20 21 0,20 0 16,0 0-16,-21 0 0,22-22 16,-22 22-16,0 0 0,21 0 0,-20 0 15,-1 0-15,21 0 0,-21 0 16,0 0-16,22 0 0,-22 0 16,21 0-16,-21 0 0,22 0 0,20 0 15,-20 0-15,20 22 16,-21-22-16,1 21 0,-22-21 0,21 0 15,-21 21-15,22-21 0,-22 21 16,21-21-16,-21 21 0,43 22 16,-43-43-16,0 21 15,0 0-15,-21 0 0,22 0 16,20 43 0,-42-1-16,0-42 0,21 22 15,21 20-15,-42-42 0,22 22 16,-1-22-16,-21 0 0,21 21 15,-21-20-15,0-1 0,21 0 0,-21 21 16,21-21-16,-21 1 0,0-1 16,0 0-16,0 0 0,21 0 15,-21 0-15,0 1 0,0-1 0,0 0 16,0 0-16,0 0 0,0 0 16,0 1-16,0-1 0,0 0 15,0 0-15,0 0 16,-21-21-1,0 0 1,-21 0-16,-1 0 16,1 0-16,21 0 0,-43-21 15</inkml:trace>
  <inkml:trace contextRef="#ctx0" brushRef="#br1" timeOffset="180164.64">10985 3006 0,'0'-21'0,"-63"21"16,42-22-1,0 22-15,-22 0 0,22 0 16,0 0-16,-64 0 16,64 0-16,0 0 0,-21 0 15,20 0-15,1 22 0,0-1 0,0-21 16,0 21-16,0 0 0,-1 0 0,1 0 15,0 1-15,0 20 0,0-21 16,0 21-16,-1 1 0,22 20 16,-21 22-16,0-43 15,21 22-15,0-22 0,-21 0 0,21 22 16,-21-22-16,21 22 0,0-1 0,-21 1 16,21 169-1,0-22-15,0-147 16,-22 20-16,22-20 0,-21 21 15,21-1-15,0-20 0,0 20 0,0 1 16,-21-21-16,21 20 0,0-20 0,0-1 16,0 1-16,0-1 0,0 1 15,0-1-15,0 43 16,0-42-16,0-1 0,0-21 0,21 22 16,-21-22-16,21 1 0,1-1 15,-22-21-15,0 21 0,21-20 0,0 41 16,0-21-1,-21-63 32,0 0-47,0 0 0,0 0 16,0-64-16,0 22 0,0 20 16,0-20-16,0-22 0</inkml:trace>
  <inkml:trace contextRef="#ctx0" brushRef="#br1" timeOffset="182676.54">10520 3196 0,'0'-21'0,"0"42"0,0-63 16,0 21-16,0 0 0,0-1 15,0 1-15,0 0 16,0 0-16,0 0 16,42 0-1,-21 21-15,0 0 16,22-22-16,-1 22 0,0 0 0,22-21 15,-1 21-15,1-21 0,-1 21 0,22 0 16,0 0-16,-22-21 0,22 21 16,0 0-16,-1 0 0,1-21 0,21 21 15,0 0-15,-1 0 16,1 0-16,21 0 0,-21-21 0,0 21 16,0 0-16,21 0 0,0 0 15,0 0-15,0 0 0,0 0 0,0 0 16,0 0-16,0 0 0,-21 0 15,21 0-15,-22 0 0,22 0 0,0 0 16,85 0-16,106 0 16,-213 0-16,1 0 15,0 0-15,21 0 0,-21 0 0,0 0 16,21 0-16,-43 0 0,22 0 16,169 0-1,-105 0-15,-86 0 0,1 0 16,-21 0-16,20 0 0,-20 0 15,20-22-15,-20 22 0,-1 0 16,1 0-16,105 0 16,-126 0-16,20-21 0,-21 21 15,22 0-15,42 0 16,-43 0-16,-20 0 0,20-21 16,1 21-16,-1 0 0,-21 0 0,85 0 15,-84 0-15,20 0 0,-20 0 16,-1 0-16,0 0 0,1 0 0,-22 0 15,21 0-15,0 0 0,1 0 16,20 0-16,85 0 16,-105 21-16,20-21 15,-20 0-15,20 0 0,-21 0 16,1 0-16,-1 21 0,0-21 0,1 0 16,63 0-1,-43 22-15,-21-22 0,-20 0 16,-1 0-16,0 0 0,0 0 15,21 21-15,-20-21 0,-1 0 16,0 0-16,0 0 16,0 0-1,-21 21-15,21-21 0,1 0 32,-1 0-32,0 0 15,0 0-15,0 21 16,0-21-16,1 0 15,-1 0-15,0 0 0,0 0 16,0 21-16,0-21 0,1 0 16,62 0-16,-41 0 15,-22 0-15,0 0 16,-21 21-16,21-21 0,0 0 0,0 0 16,1 0-16,-1 0 15,0 0-15,0 0 16,0 0-16,0 22 15,22-22-15,-22 0 0,21 0 0,-21 0 16,22 21-16,-22-21 0,21 0 16,-21 0-16,43 21 0,-43-21 15,0 0-15,0 21 0,1-21 0,-1 0 16,0 0-16,0 21 0,0-21 16,0 0-16,1 0 0,20 0 15,-21 0-15,0 21 0,0-21 0,1 0 16,-1 0-16,0 0 0,0 0 0,43 0 15,41 22 1,-83-22-16,20 0 16,0 0-16,-21 0 0,22 0 0,-22 0 15,64 0 1,-43 0-16,-21 0 0,0 0 16,0 0-1,-21 21 1,0 0-1,22-21-15,-22 21 16,21 0-16,-21 0 16,0 1-16,0-1 0,0 0 15,0 0-15,0 0 16,0 0-16,0 22 0,0-22 16,0 0-16,0 0 0,0 22 15,0-22-15,0 21 0,0-21 0,0 22 16,21 20-16,-21 1 15,0-22-15,0 0 0,0 1 16,0-1-16,21 21 0,-21 43 16,0-63-16,0 20 0,0 22 15,0-22-15,0-20 16,0-1-16,0 21 0,0-20 0,0-1 16,0 0-16,0 1 0,0-1 15,0 0-15,0 22 0,0-22 16,0 1-16,0 20 0,0 43 15,21 21 1,-21-85-16,0 43 0,0-64 16,0 21-16,0 1 0,0-22 15,0 21-15,0 1 0,0 20 16,0-42-16,0 0 0,0 64 16,-21-43-1,0-42-15,0 43 16,0-22-16,-1-21 0,-20 21 15,21-21-15,0 21 0,0-21 0,-1 0 16,-20 0-16,21 0 0,-21 0 16,-1 0-16,1 0 0,0 0 0,-43 0 15,43 0-15,-22 0 16,22 0-16,-22 0 0,1 0 16,-212 0-1,105 0-15,86 0 16,-107 0-16,106 0 0,1 0 15,-22 0-15,21 0 0,1 0 0,-22 0 16,0 0-16,0 21 0,0-21 16,0 0-16,22 0 0,-22 0 0,21 0 15,1 0-15,-86 0 0,86 0 16,-22 0-16,21 0 16,0 0-16,1 0 0,-1 0 0,0 0 15,22 0-15,-22 0 0,1 0 16,20 0-16,1 0 0,-1 0 0,-84 0 15,63 22-15,1-22 0,-22 0 16,21 0-16,-21 0 0,-105 0 16,105 0-16,0 0 0,-106 0 15,106 0-15,22 0 16,-22 0-16,21 0 0,22 0 16,-22 0-16,22 0 0,-22 0 0,21 0 0,1 0 15,-170 0 1,0 0-1,0 0-15,170 0 16,-22 0-16,43-22 0,-22 22 16,1 0-16,21 0 0,-1 0 0,-20 0 15,20 0-15,1 0 0,-43-21 16,43 21-16,-64 0 16,43 0-16,-43 0 15,42 0-15,1 0 0,-1 0 0,22 0 16,-21 0-16,20 0 0,1 0 0,-22 0 15,22 0-15,0 0 0,21 0 16,-22 0-16,1 0 0,0 0 0,-64 0 16,42 0-16,1 0 15,-1-21-15,1 21 0,-22 0 16,22 0-16,-1 0 0,-21 0 0,43 0 16,-85 0-16,85 0 0,-1 0 15,1 0-15,0 0 0,-1 0 16,-62 0-16,41 0 0,1 0 15,-1-21-15,1 21 0,-22 0 16,21 0-16,1 0 0,-1 0 0,1 0 16,21-21-16,-22 21 0,22 0 0,-1 0 15,1 0-15,-106-21 16,21-1 0,85 22-16,-1 0 15,1 0-15,0 0 0,-1 0 0,22 0 16,-21 0-16,21 0 0,-22 0 0,22 0 15,0 0-15,0 0 0,0 0 16,-1 0-16,1 0 16,21-21 31,0 0-32</inkml:trace>
  <inkml:trace contextRef="#ctx0" brushRef="#br1" timeOffset="186113.5">11112 3895 0,'0'21'15,"-21"-21"48,21-21-48,0 0-15,-21 21 16,0 0-16,-21-43 16,20 22-16,1 0 15,0 0-15,0 21 0,21-21 0,-64-22 16,22 1-1,21 42-15,0-21 0,-22-22 16,22 43-16,0-21 0,0 0 16,0 0-16,-43-21 15,43 20-15,-21 1 16,-1-21-16,1 21 0,21 0 16,-64-22-16,1-20 15,62 42 1,1-1-16,0 22 0,0-21 0,0 0 15,0 0-15,-43 0 16,1-22-16,41 43 16,-20-21-16,-85 0 15,85 0-15,-1 21 0,-20-21 16,-22-22 0,43 43-16,21 0 0,0-21 15,-22 21-15,22 0 0,-42-21 16,41 21-16,-20 0 0,-64-21 15,43 0 1,20 0-16,1 21 0,21 0 16,-64-22-16,43 22 0,0 0 15,-1 0-15,1-21 0,0 21 16,20 0-16,-20 0 0,-64-21 16,85 21-16,-21 0 15,21 0-15,-22 0 0,22 0 0,-21 0 16,-64 0-1,21 0-15,43 0 0,0 0 16,-1 0-16,1 0 0,0 0 16,-1 0-16,-84 0 15,21 0 1,22 0 0,41 0-16,22 0 0,-21 0 15,21 21-15,0-21 0,-85 21 16,63-21-1,22 22-15,0-22 0,-21 0 16,21 21-16,-1-21 0,-41 21 31,-1 0-31,22 0 16,21-21-16,0 21 0,-43-21 16,43 22-16,0-22 0,-64 42 31,1-21-31,62-21 15,1 21-15,0-21 0,0 21 16,-21-21-16,-43 64 16,64-22-1,0-42-15,-1 21 0,1 1 16,0-1-16,21 0 0,-21 0 0,0 0 16,0 22-16,21-22 0,-22 0 15,22 0-15,-21 0 0,21 0 0,0 1 16,-21-1-16,0 21 0,0 0 15,21-20-15,-21-1 0,21 0 16,-22 0-16,1 0 16,21 43-16,-21-43 15,21 0-15,-21 21 16,21-20-16,0-1 16,0 0-16,0 0 15,0 21-15,0-20 0,0-1 16,-21 0-1,21 0 1,0-42 109,-21 21-125,21-21 0,0 0 16,0-1-16</inkml:trace>
  <inkml:trace contextRef="#ctx0" brushRef="#br1" timeOffset="187701.37">5461 3662 0,'0'0'0,"0"-21"16,-21 0-16,21-1 0,0 1 15,0 0 1,0 0 0,21 42 31,0 0-47,0 0 15,0 1-15,1-1 0,-1 0 16,21 0-16,-21 21 0,0-20 15,1-1-15,-1 0 0,0 21 0,0-21 16,0 22-16,22 41 16,20 43-1,-42-105-15,-21 20 0,21 0 16,1 1-16,-22-22 0,42 85 16,-42-64-1,0-21 1,21-21-16,0 0 31,-21-21-15,21 0-16,-21 0 15,22 21-15,-22-22 16,21-20 0,0 21-16,-21 0 0,21 0 15,-21-1-15,0 1 0,21 0 16,0 0-16,1-21 0,-1 20 0,-21-20 15,127-85 1,-43 64 0,-41 41-16,-1 1 0,22 0 0,-22 0 15,0 0-15,1 21 0,41-21 16,1 21 0,-64 0-16,0-22 0,22 22 15,-22 0-15,-42 0 47,-1 22-47,1-22 0,0 0 16,-21 21-16,-1-21 0,1 21 0,0-21 15,-43 21 1,0 21-16,43-42 0,0 22 16,-1-1-16,1 0 0,0 0 15,-22 21-15,22-20 0,0-1 16,20 21-16,1-21 0,-21 0 15,0 43-15,20-43 0,1 0 16,0 0-16,-21 22 0,21-22 16,21 0-16,-22 0 0,22 0 15,-21-21-15,0 22 16,21-1 0,-21-21 30,21-21-14,0-1-17,0 1-15,0 0 0,0 0 16,0 0-16,0 0 0,0-22 0,0 22 16,0-21-16,0-1 0,-21 22 15,21-21-15,0-22 16,-21 1-16,-1 42 15,22 0-15,0-43 0,-21 43 16,21 0-16,-21-22 0,0 22 16,0-21-1,21 21-15,0 0 16,-21-1-16,-1 22 16,22 22 15,0-1-31,0 0 0,0 0 15,0 0-15,0 0 0,0 22 16,43 20-16,-22 43 16,0-64-1,0-20-15,0 20 0,-21 0 0,22 1 16,-1-1-16,0 0 0,-21 1 16,21-22-16,21 42 15,1-20-15,-43-22 0,21 0 16,0-21-16,0 0 15,0 0 1,1 0 0,41-21-16,-42 0 15,0-1-15,1 1 0,-1-21 16,0 21-16,127-149 16,-42 86-1,-43 41-15,1 1 0,-22 21 16,22 0-16,-1 0 0,64-1 15,-84 22-15,-22 0 16,0 0-16,21 0 0,-21 0 0,22 0 16,-22 0-1,-42 0 48,0 0-63,-1-21 0,1 21 15</inkml:trace>
  <inkml:trace contextRef="#ctx0" brushRef="#br1" timeOffset="-161173.89">16891 5715 0,'0'0'0,"0"-21"16,21 21-16,-21-21 15,21 0-15,-21-1 16,0 1-16,0 0 16,0 0-16,0 0 15,0 0-15,0-1 0,0 1 16,0 0 0,0 42 30,0 0-46,-21 1 0,21-1 0,0 0 16,0 21-16,0-21 0,0 22 16,0 20-16,0-20 0,0-1 15,0 43-15,0-43 0,0 0 16,0 1-16,0 20 16,0 64-1,0-106-15,-21 22 0,21 20 16,0-42-16,0 22 0,0-22 0,0 21 15,0 0 1,-21-42-16,21 22 0,-21-22 31,21-22-15,0 1-16,0 0 16,0 0-16,0 0 15,0 0-15,0-1 0,0 1 16,0 0-16,0 0 0</inkml:trace>
  <inkml:trace contextRef="#ctx0" brushRef="#br1" timeOffset="-159288.67">16256 6054 0,'0'0'0,"0"-21"0,-21-1 16,21 1-1,21 21 1,0 0-1,0 0-15,0 0 16,1 0-16,41 43 16,-21-1-16,-20 0 15,-1-21-15,0 1 0,0 20 0,0-21 16,0 21-16,43 64 16,-43-63-16,-21-1 15,21-21-15,0 21 0,-21 22 16,0-43-16,22 0 0,-22 0 0,0 1 15,0-1-15,0 0 0,0 0 16,0 0 0,21-21 15,-21-21-15,0 0-16,0 0 15,0 0-15,21-1 0,0 1 0,0-42 16,-21 20-1,21 1-15,22-21 0,-22 20 0,0 1 16,64-43 0,-22 22-16,-20 42 15,-22-1-15,42-20 0,-42 21 16,1 0-16,-1 0 0,42-1 16,-20-20-1,-22 42-15,0 0 0,-21-21 16,0 42 15,0 0-31,-21 0 0,0-21 16,-22 22-16,22-1 0,0 0 15,-21 21-15,-43 43 16,43-64-16,-1 43 16,1-22-16,21 0 15,0-21-15,-22 22 0,22-1 0,-21-21 16,21 22-16,-22 20 0,-20 22 15,42-64 1,-22 21-16,22-21 0,21 1 16,0-1-16,-42 0 15,63-42 32,0 21-47,-21-21 0,21-1 16,0 1-1,1 21-15,-22-21 0,0 0 16,21 21-16,-21-21 0,21 21 16,-21-21-16,0-1 15,21 22-15,-21-21 16,0 42 125,-21-21-141,0-21 46,21 0-30,-21 21-16,21-21 0,0-21 16,-22-22-1,1 22-15,21 21 0,-21-64 16,0 64-16,0-22 16,21 22-16,-21 0 0,-1 0 15,1-21-15,-21 20 0,-22-20 16,43 42-1,0-21-15,0 21 16,21 21 31,0 0-31,21-21-16,0 21 0,0 22 15,1-1 1,-1-21-16,0 0 0,21 43 15,-21-43-15,1 21 0,-1-20 16,0 20-16,21-21 0,-21 21 0,64 43 16,-43-43-1,-20-20-15,-1-1 0,0 0 0,0 0 16,-21 0-16,0 0 16,21 1-16,-21-1 0,0 0 15,-21-21 48,21-21-63,0 0 0,0-1 15,0 1-15,0 0 16,0 0-16,0 0 0,21 0 0,0-22 16,-21 1-16,22 21 0,-1-22 15,0 1-15,0 0 0,43-85 16,-22 84-16,43-20 15,-43 42-15,-21 0 0,21-1 16,1 1-16,-1 0 0,43 0 16,-43 21-16,-21 0 15,0 0-15,-42 0 47,0 0-31,0 0-1,0 0 1,0 0 0,-1 0-1,1 0 17,21 21-1,-21-21-31,0 21 15</inkml:trace>
  <inkml:trace contextRef="#ctx0" brushRef="#br1" timeOffset="-125343.87">5122 8932 0,'0'-21'63,"21"21"-48,1-21-15,-1 0 16,0 0-16,0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16:16.3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1122 0,'0'0'0,"0"-21"15,0 0-15,0-1 16,0 1 0,0 0-16,0 0 15,0 0-15,0 0 32,0 42-1,0 0-31,0 0 0,0 0 0,0 0 15,0 22-15,21 41 16,-21-41-16,21 20 0,-21-20 16,0 20-16,21 1 0,-21-1 0,21 64 15,1-63-15,-22 63 16,0-64-16,0 1 16,0-22-16,0 21 0,0-20 0,21 41 15,-21-41-15,0 41 16,0-62-16,0 20 15,0-21-15,21 0 0,-21 0 16,0 1-16,0 20 16,21-42-16,-21-21 31,0 0-15,0-1-16,0 1 0,0 0 15,0 0-15,0-21 0,0 20 0,-21-20 16,21 0-16</inkml:trace>
  <inkml:trace contextRef="#ctx0" brushRef="#br0" timeOffset="552.54">847 1270 0,'0'-21'0,"0"42"0,-22-42 0,22 0 16,-21 21-16,0-21 15,21-1-15,-21 22 0,21-21 16,0-21 0,0 0-1,0 20-15,0 1 0,21 0 0,0 0 16,0 21-16,43-42 15,-43 20-15,21 1 0,1 21 0,-1-21 16,0 0-16,22 21 0,42 0 16,84 21-1,-147 0-15,20 22 0,-21-22 16,1 21-16,-1 0 0,-21-20 16,0 41-16,1-21 0,-22 1 15,0 105 1,-64-42-16,22-64 15,-1 22-15,1-1 0,-21-21 0,20 1 16,-20 20-16,-22 1 16,-42 20-1,85-62-15,21-1 0,-1 0 0,1-21 16,-21 0-16,0 21 16,20-21-1,1 0-15,0-21 16,21 0-1,0 0 1,0-1 0,21 22-16</inkml:trace>
  <inkml:trace contextRef="#ctx0" brushRef="#br0" timeOffset="1265.46">1460 2011 0,'0'21'0,"0"-42"0,0 63 15,22-42-15,-1 0 16,0 0-16,0 0 0,0 0 16,0 0-16,1 0 0,-1-21 15,0 21-15,0-21 0,21 0 16,-20 0-16,-1-1 0,0 1 15,-21 0-15,21 0 0,-21-21 16,0 20 0,0 1-16,0 0 0,-21 0 15,0 21 1,0 0-16,-1 0 0,1 0 16,0 21-16,-21 0 0,21 0 15,-1 1-15,1-1 0,0 0 16,0 21-16,21-21 0,-21 22 15,21-1-15,-21 22 0,21-22 16,0 64-16,21-85 16,0 0-16,0 21 0,-21-20 15,21-1-15,22 0 0,-22 0 16,42 21 0,-20-42-16,-22 0 0,42 0 15,-42 0-15,85-63 16,-85 42-16,22-22 15</inkml:trace>
  <inkml:trace contextRef="#ctx0" brushRef="#br0" timeOffset="1854.25">2244 1778 0,'0'0'0,"0"-21"0,-22 21 16,1 0-1,21 21 1,0 0-16,0 0 16,0 1-16,0 20 0,0-21 15,0 0-15,0 64 16,0-64-16,0 21 0,0 1 16,0-22-16,0 21 0,0-21 0,0 22 0,0-22 15,0 21-15,0-21 0,21 1 16,-21-1-16,0 0 0,22 21 15,-22-21-15,0 1 16,0-44 15,0 1-15,0 0-16,0 0 0,0-21 16,-22 20-16,22-41 15,0-22-15,0 43 0,0 0 16,0-43-16,22 43 15,-1-1-15,0 1 0,21 0 16,1 20-16,41-41 0,-41 21 16,62 20-16,-41 22 0,-1 0 15,-20 0-15,63 0 16,21 85 0,-106-43-16,0 1 0,0-1 15,0 0-15,-21 1 0,0 84 16,0-85-16,0 0 15,-21-20-15,0 20 0,-21 21 16,20-20-16,22-22 0,-21 0 0,21 0 16,-21 0-16,21 1 0,-21-1 15,21 0-15,0-42 32,0 0-32,0-1 15</inkml:trace>
  <inkml:trace contextRef="#ctx0" brushRef="#br0" timeOffset="2720.61">1143 2392 0,'0'21'62,"0"0"-46,0 0-16,0 1 15,0-1-15,0 0 0,0 0 16,0 0-16,0 0 16,0 1-1,21-22 17,0 0-32,0-22 0</inkml:trace>
  <inkml:trace contextRef="#ctx0" brushRef="#br0" timeOffset="19396.66">4720 1990 0,'0'0'0,"0"-21"31,21 21-15</inkml:trace>
  <inkml:trace contextRef="#ctx0" brushRef="#br0" timeOffset="19896.4">4741 1990 0,'0'-21'16,"0"-1"15,0 1-31,0 0 16,0 0 0,0 0-16,0 0 15,0 42 32,0 0-31,0 0-16,0 0 0,0 22 15,0-22-15,0 21 0,0 0 0,0 1 16,0 20-16,0 1 0,0-1 16,0 1-16,0-1 0,0 22 15,0-22-15,0 1 0,0 84 16,0 64-1,0-149-15,-21 128 16,0-128-16,21 1 0,0-22 16,-21 22-16,21-22 0,0 0 0,0 22 15,0-22-15,0 22 16,0-43 0,21-21-16,0 0 15,-21-21 1,0-1-16,0 1 0,0 0 15,0-21-15,0-1 0,0 1 0,0 0 16</inkml:trace>
  <inkml:trace contextRef="#ctx0" brushRef="#br0" timeOffset="20394.11">4339 2011 0,'-21'-21'15,"42"42"-15,-63-42 0,42 0 0,-21-1 16,21 1-16,-22 0 0,22 0 0,0 0 16,0 0-16,0-1 0,0 1 15,0-21-15,0 21 0,0 0 16,22-1-16,20 1 0,-21 0 15,21 0-15,1 0 0,-1 0 16,64-1-16,-64 1 0,22 21 16,63-21-16,-64 21 15,107 42 1,-43 64-16,-85-63 16,-21-1-16,0 0 0,-21 22 15,0-22-15,0 0 0,0 1 0,-21-1 16,-21 0-16,-85 64 15,84-63-15,-41-1 16,41-21-16,1 0 0,-43 0 16,1 1-1,41-1-15,1-21 16,21 0-16,0 0 16,0 0-16,21-21 31,0-1-31,21 22 15,0-21-15,0 0 0,0 21 0</inkml:trace>
  <inkml:trace contextRef="#ctx0" brushRef="#br0" timeOffset="20779.89">6054 1905 0,'21'0'62,"0"0"-46,0 0-16,0 0 0,22 0 16,-22 0-16,63 0 15,-20-21-15,-22 21 0,1 0 16,41 0-16,-41 0 16,-22 0-16,0 0 0,0 0 15,0 0-15,0 0 0,-42 0 31,0 0-31,-21 0 16,21 0-16,-1 0 0</inkml:trace>
  <inkml:trace contextRef="#ctx0" brushRef="#br0" timeOffset="21048.79">6159 2074 0,'0'22'0,"22"-22"31,-1 0-31,0 0 16,0 0-16,0 0 0,22 0 16,20 0-1,-42 0-15,0 0 0,22-22 16,-22 22-16,0 0 0,0 0 0,-21-21 47</inkml:trace>
  <inkml:trace contextRef="#ctx0" brushRef="#br0" timeOffset="22041.22">8107 1820 0,'0'0'0,"-21"0"0,-1-21 31,22 0-31,-21 21 0,21-21 15,0 0-15,0 0 16,0-1-16,0 1 0,0 0 16,21 0-1,1 0-15,-1 0 0,0-1 0,0 22 16,0-21-16,0 21 0,22 0 16,-22-21-16,21 21 0,43 21 15,-64-21 1,-21 43-16,21-22 0,0 21 0,1-21 15,-22 22-15,0-1 0,0 0 16,0 1-16,21-1 0,-21 0 0,0 64 16,0-85-16,0 0 15,0 1-15,0-1 0,0 0 16,-21 21 0,21-21-16,0-42 46,0 0-46,0 0 16,0 0-16,0 0 0,0-1 0,0-20 16,0 21-16,0-21 0,0-22 15,42-63 1,-21 106-16,0-21 0,0-1 16,22 22-16,-1-21 0,0 21 0,107-22 31,-44 22-31,-62 21 0,20 0 15,-20 21-15,-1-21 0,-21 43 16,21-22-16,-20 21 0,-1-21 0,0 22 16,-21-1-16,0 0 0,0 1 15,0 84-15,-21-106 16,21 21-16,-21-21 0,-1 0 16,1 1-16,21-1 0,-21 0 15,0 0-15,21-42 47,0 0-47,21 0 0,-21-1 16</inkml:trace>
  <inkml:trace contextRef="#ctx0" brushRef="#br0" timeOffset="22480.45">9440 1863 0,'0'0'0,"21"21"16,1-21-1,-1 0-15,0 0 16,0 0-16,0 0 16,43-42-1,-43 42-15,21-43 0,-21 43 16,1-21-16,-1 0 0,0 0 15,-21 0-15,0-1 0,0 1 16,-21-42 0,0 63-16,-1 0 0,1 0 15,0 0-15,0 0 16,0 21-16,0-21 0,-22 63 16,22-41-16,-21 105 15,42-106-15,0 21 16,0 0-16,0-20 0,0 20 0,0-21 15,0 64 1,0-64-16,0 0 0,21 0 16,21-21-16,-21 21 15,22-21-15,-22 0 0,0 0 16,21 0-16,1 0 16,63-42-16,-85 42 15,21-21-15</inkml:trace>
  <inkml:trace contextRef="#ctx0" brushRef="#br0" timeOffset="22748.29">10372 1651 0,'0'0'0,"0"-21"16,-22 21 0,22 21-1,0 21-15,-21-20 16,21-1-16,0 21 0,0 0 0,-21-20 15,21 20-15,0 0 0,-21 43 16,0-64-16,0 21 0,-1-20 16,1 41-1,-42 22-15,63-64 16,-21 0-16,-1-21 16,44-21 15,-1 21-31,0-21 0</inkml:trace>
  <inkml:trace contextRef="#ctx0" brushRef="#br0" timeOffset="23016.14">10604 1820 0,'0'22'0,"0"-1"16,-21 0-16,0 0 15,0 21-15,0-20 0,0-1 16,-22 42-16,22-42 16,-42 64-16,41-64 15,-20 22 1,21-22 0,42-42 15,0-1-31,-21 1 15,21 0-15,1 0 0</inkml:trace>
  <inkml:trace contextRef="#ctx0" brushRef="#br0" timeOffset="23229.01">10520 1820 0,'0'-21'0,"0"42"0,21-42 16,0 21-16,0 0 0,0 21 15,22 43-15,-22-1 16,0-41-16,-21 20 15,42 0-15,-42-21 0,0 22 16,22-22-16,-1 0 0,0 0 16,21 22-1,1-22-15,-43 0 16,21-21-16,0 0 0,0 0 16,0 0-16,0-21 15,-21 0-15</inkml:trace>
  <inkml:trace contextRef="#ctx0" brushRef="#br0" timeOffset="23462.31">11239 1524 0,'0'85'15,"-21"-43"1,21 0-16,-21 1 0,21-1 0,0 22 15,-21 20-15,0-41 16,0-1-16,21 0 0,-22-21 16,1 22-16,21-22 0,-21 0 0,0 0 15,21 0-15,0 1 16,-21-1 0</inkml:trace>
  <inkml:trace contextRef="#ctx0" brushRef="#br0" timeOffset="23995.85">13208 1270 0,'0'0'0,"0"-21"0,0 0 16,0 0-16,-21 21 16,21 21-1,0 0-15,0 0 16,0 21-16,0 1 0,0-1 15,21 127 1,-21-105-16,0 42 0,0-43 16,-42 43-16,20-64 15,22 1-15,-21-1 0,0 0 0,21-20 16,-21-1-16,21 21 16,0-63 15,0 0-31</inkml:trace>
  <inkml:trace contextRef="#ctx0" brushRef="#br0" timeOffset="24384.62">12806 1397 0,'0'0'0,"-21"-21"0,-22 0 0,-20-64 31,63 0-31,0 64 0,0-21 15,21 0-15,0 20 16,0-20-16,0 21 0,22-21 0,-1 20 16,22-20-16,-22 21 0,21 0 15,64-22-15,-63 43 0,-22 0 16,22 0-16,-22 0 0,22 0 16,-22 43-16,43 20 15,-22 107 1,-63-107-16,0-21 0,0 64 15,-21-42-15,-21-22 0,20 22 16,-41-22-16,21 0 0,-107 85 16,107-106-16,0 22 15,-1-22-15,22 0 0,-42 21 16,63-20-16,21-22 31,0 0-31,0-22 16,0 1-16,1 21 0,-1-21 15</inkml:trace>
  <inkml:trace contextRef="#ctx0" brushRef="#br0" timeOffset="24794.39">13462 1947 0,'0'0'16,"21"22"-1,0-22-15,22 0 16,41-22 0,-63 22-16,22-21 0,-22 0 15,0 0-15,21 0 0,-20 0 16,20-22-16,-21-41 16,-21 62-16,0 1 15,0 0-15,-21 21 16,0 0-16,0 0 0,-1 21 15,1 0-15,-42 22 16,20 41-16,1 22 16,42-63-16,0-22 15,0 0-15,0 21 16,0-21-16,0 43 16,42-22-1,22-42 1,-43 0-16,21 0 0,22 0 15,-43-21-15,21 21 0,22-42 16,-22 21-16,22-22 16,-43 1-16</inkml:trace>
  <inkml:trace contextRef="#ctx0" brushRef="#br0" timeOffset="25278.11">14266 1651 0,'0'-21'15,"0"42"-15,0-21 31,0 21-31,0 0 0,0 1 16,0 20-16,0-21 0,0 0 16,0 64-16,0-64 0,0 21 15,0-20-15,0-1 0,0 21 16,0-21-16,0 0 0,0 22 16,-21-22-16,21 21 0,-21-42 15,21 21-15,0-42 47,0 0-31,0 0-16,0 0 0,0-22 0,0 22 15,0 0-15,21-106 16,0 85-16,0-22 0,43-20 16,-22 41-16,1 22 15,62-42-15,22 41 16,-84 22-16,-1 0 0,22 22 15,-22-1-15,-21 0 0,21 21 16,43 106 0,-85-105-16,0-22 15,0 21-15,0 22 0,-21-43 0,0 0 16,0 0-16,-1 0 0,1 1 16,0-1-16,21 0 0,-21-21 15,42-21 16,0 0-31,0-1 16,1 1-16</inkml:trace>
  <inkml:trace contextRef="#ctx0" brushRef="#br0" timeOffset="25587.93">15663 1291 0,'-21'21'16,"0"1"-1,0 20-15,0-21 16,21 21-16,-22 1 0,1-1 0,0 0 16,21 1-16,-21-1 0,0 0 0,21 1 15,0-1-15,-21 43 16,21-43-16,0 22 15,0-22-15,0-21 0,21 21 16,0-20-16,0-1 0,0-21 16,0 21-16,22-21 0,84 0 15,-21 0 1,-64-21-16,0 0 0,-21-1 16</inkml:trace>
  <inkml:trace contextRef="#ctx0" brushRef="#br0" timeOffset="25908.76">16277 1334 0,'0'-22'0,"64"1"32,-22 21-32,0 0 0,-21 0 15,22 0-15,63 21 0,-64 1 16,0-1-16,1-21 0,-1 42 15,-21-21-15,0 0 0,43 85 16,-64-85-16,0 22 16,0-1-16,-21 106 15,-1-105-15,1-1 0,0-21 16,0 21-16,0-20 0,-22 20 0,22-21 16,-42 21-16,20-20 15,43-1-15,-21-21 0,0 21 16,21-42 15,21 0-31</inkml:trace>
  <inkml:trace contextRef="#ctx0" brushRef="#br0" timeOffset="26396.86">18203 1312 0,'0'0'0,"-21"0"0,21 22 16,-21-22-16,0 21 15,21 0 1,21-21 15,0 0-31,0 0 16,0 0-16,1 0 16,-22-21-1,0 0-15,0-1 16,0 1-16,0 0 31,-22 21-31,1 0 0,0 0 16,0 0-16,0 0 15,0 21-15,21 0 16,-22-21-16,22 22 16,0-1-1,0 0-15,0 0 16,22 0 15</inkml:trace>
  <inkml:trace contextRef="#ctx0" brushRef="#br0" timeOffset="26976.71">18224 1778 0,'0'0'16,"0"-21"31,0 0-47,22 21 16,-22-21-16,21-1 15,0 22-15,0 0 16,0 0-1,-21 22-15,0-1 0,0 0 16,0 0-16,0 0 0,0 0 16,0 1-16,0-1 15,-42 21 1,21-21 0,0-21-16,-1 21 15,1-21-15,0 0 31,21-21-31,0 0 16,0 0-16,0 0 16,0 0-16,0-1 0,21 1 0,0 0 15,1 21-15,-1-42 16,0 42-16,0 0 16,0 0-16,-21 21 15,21 0-15,-21 0 0,22 0 16,-22 1-16,0-1 15,0 21-15,0 0 0,0-20 16,-22 41-16,1-21 16,-63 43-16,41-43 15,1-20-15,-22-1 0,1 21 16,-1-21-16,-20 0 0,20 1 0,-20-1 16,20 0-16,-42 0 0</inkml:trace>
  <inkml:trace contextRef="#ctx0" brushRef="#br0" timeOffset="27527.75">18119 1418 0</inkml:trace>
  <inkml:trace contextRef="#ctx0" brushRef="#br0" timeOffset="31437.83">762 4593 0,'0'-21'0,"0"42"0,-21-84 15,21 20-15,0 1 0,-21 0 16,21 21-16,0-1 16,0 1-16,0 0 0,0 0 15,0 0-15,0 0 16,0 42-1,0 21-15,21 22 16,0-1-16,-21 1 0,21-1 16,-21 22-16,0-1 0,0 192 15,-85-22 1,64-191-16,-21 85 16,21-84-16,0-22 0,-1 0 15,1 1-15,21-1 0,-21-21 16,21 0-16,0 1 0,0-44 31,0 1-31,0 0 0,21 0 16,0-43-16,-21 22 15,0-43-15</inkml:trace>
  <inkml:trace contextRef="#ctx0" brushRef="#br0" timeOffset="32140.43">360 4636 0,'0'0'16,"-21"0"-16,-1-22 0,-20 1 15,42 0-15,0 0 16,0 0-16,0 0 0,0-1 16,21 22-16,22-21 0,-22 0 0,21 0 15,0 0-15,1-22 0,-1 22 16,22 0-16,-1 0 0,1 0 0,-22 21 15,106-21 1,-84 21-16,63 0 0,-64 21 16,43 21-16,-64 0 15,-21 1-15,1-1 0,-22 0 0,0 1 16,0 20-16,-127 128 16,84-128-16,1 1 15,-22-1-15,22 1 0,-21-22 0,20 0 16,1 1-16,0-1 0,20-21 15,-20 0-15,21-21 0,0 22 16,0-22-16,-1 0 16,22-22-16,0 1 0,0 0 15,0-21-15,0-1 16,22 1-16,-1 21 0,0-21 16,0 20-16,0-20 0,0 21 0,22 0 15,-22 0-15,21-1 0,1 1 16,-1 21-16,0 0 0,22 0 15,-22 0-15,22 21 0,-1 1 16,1 20-16,-1-21 0,1 21 0,-22 1 16,0-1-16,1 0 0,-1 1 15,-21-1-15,0 0 0,-21 1 0,0-1 16,-42 85 0,0-85-16,-1 1 0,1-1 15,0-21-15,-1 22 0,1-22 16,-22 0-16,22 0 0,0-21 15,-22 0-15,22 0 0,-22 0 0,1 0 0,21 0 16,-22 0-16,1 0 16,-1-21-16,22 0 0,-1 0 0,1-1 15,0 1-15,-1 0 0,22-21 16,21 21-16,0-22 16,0 22-16,21 0 0,1 0 15,41 0-15,1-22 16,-22 22-16,0 21 0,22-21 15,-22 0-15</inkml:trace>
  <inkml:trace contextRef="#ctx0" brushRef="#br0" timeOffset="32890">1799 4890 0,'0'0'0,"0"21"47,0 0-47,0 21 0,0-21 0,0 64 16,0-21-1,-21-22-15,21 0 0,-21 1 16,21-1-16,0-21 0,-21 43 16,21-22-16,-22-21 0,22 0 0,0 0 15,0 1-15,0-1 16,22-21-16,-1 0 0,0 0 15,0 0-15,21 0 0,-20-21 16,20-1-16,0 1 0,-21 0 16,1-21-16,-1 21 0,0-1 15,21-41-15,-21 21 0,-21-1 16,0-63 0,0 64-16,-42-21 15,21 20-15,-43 1 0,43 21 16,-21 0-16,0 21 0,-1 0 15,1 0-15,21 0 0,-22 0 0,22 0 16,-21 0-16,21 21 16,21 0-16,0 0 15,42-21 1,-21 0-16,22 0 0,84 0 16,-43-42-1,-41 21-15,20-1 0,-21-20 16,22 21-16,-1 0 0,43-43 15,-42 22-15,-22 21 0,0 0 16,1-22-16,-22 22 0,21 0 16,-42 0-16,0 0 0,0-1 15,0 1-15,0 0 16,-21 21 0,0 0-16,0 42 15,21-20 1,0 20-16,0-21 0,0 85 15,0-43-15,0 64 16,0-63-16,0-1 0,0 1 16,0-1-16,-21-20 0,21 20 15,0-20-15,0-1 0,0 0 0,0 1 16,0-1-16,0-21 0,21 0 16,0 0-16,0 1 0,0-22 0,0 0 15,1 0-15,-1 0 0,21 0 0,-21-22 16,22 1-16,-22 0 0,0-21 15,21 21-15</inkml:trace>
  <inkml:trace contextRef="#ctx0" brushRef="#br0" timeOffset="33176.83">3133 4403 0,'0'0'15,"0"-21"-15,0-1 0,0 65 31,0-22-15,0 21-16,0-21 0,0 43 16,0-22-16,-22 22 0,22-1 15,0 1-15,0-1 0,-42 234 16,42-234 0,0-21-16,0 1 0,0 20 15,0-42-15,0 1 0,0-1 16,21-21-16,0 0 15,1 0-15,-1 0 0,0 0 16,21-21-16,-21-1 0,1 1 0,20-21 16,0 0-16,-21 20 0</inkml:trace>
  <inkml:trace contextRef="#ctx0" brushRef="#br0" timeOffset="33444.68">3810 4445 0,'21'-21'0,"-42"42"0,42-63 0,-21 21 15,0-1-15,0 44 16,0-1 0,0 0-16,-21 0 0,21 21 0,-21-20 15,21 20-15,-21 21 0,21-20 16,0 20-16,-22 1 0,1-1 0,0 107 16,0-65-1,21-41-15,-21 42 16,21-64-16,0-21 0,0 0 15,0 1-15,0-1 16,84 0 0,-20-21-16,-43-21 15,0 0-15,22-1 0,-22 1 16</inkml:trace>
  <inkml:trace contextRef="#ctx0" brushRef="#br0" timeOffset="33887.43">4149 5059 0,'0'0'0,"0"21"0,0 0 15,21-21 1,0 0 0,0 0-16,0 0 0,43 0 15,-22 0-15,-21-21 16,22 0-16,-22 21 0,0-21 0,0 0 15,0-1-15,0 1 0,1 0 16,-22 0-16,0 0 0,0 0 0,0-22 16,0 22-16,0 0 0,-22 0 15,-62-22 1,41 43-16,1 0 16,21 0-16,-21 0 0,20 22 15,1-1-15,0 21 0,-21 64 16,42-21-1,0-43-15,0 85 16,0-106-16,0 21 0,21-20 16,0-1-16,-21 0 0,106 21 15,42-42 1,-106 0 0,1 0-16,20-21 0,-20 0 0,-1 21 15,0-21-15,1-22 0,-22 22 0,42-42 16,1-22-1</inkml:trace>
  <inkml:trace contextRef="#ctx0" brushRef="#br0" timeOffset="34316.18">1968 4551 0,'-21'21'0,"42"-42"0,-63 63 16,63-42 0,0 0-1,22 0-15,-1 0 0,0 0 0,22-21 16,105 0-16,-84 21 16,0-21-16,20 21 0,-20 0 15,21-21-15,42 21 0,-63 0 16,-22 0-16,85-22 15,-84 22 1</inkml:trace>
  <inkml:trace contextRef="#ctx0" brushRef="#br0" timeOffset="48126.37">1058 7091 0,'0'0'0,"0"-21"16,0 0-16,-21 21 16,0 0 15,21 21-31,0 21 16,0-21-16,0 43 0,0-1 0,0 1 15,0-1-15,0 85 16,21 85-16,-21-148 15,0 63 1,0-63-16,0-1 0,0 43 16,0 22-1,0-107-15,0-21 0,0 43 16,0-43-16,0 0 16,0-42-1,0 0 1,0-1-16,0-20 0</inkml:trace>
  <inkml:trace contextRef="#ctx0" brushRef="#br0" timeOffset="48859.95">889 7303 0,'-21'-22'0,"42"44"0,-63-65 0,42 22 16,-22 0-16,22 0 0,-21-22 16,0 22-1,21 0-15,0 0 0,0 0 16,21 21-16,0-21 0,43 21 16,42-22-1,-64 22-15,0 0 16,1 0-16,20 0 0,-20 0 0,20 0 15,22 22-15,-1 20 16,-62 0-16,-1-21 0,0 22 16,-21-1-16,0-21 0,0 22 15,0-1-15,-21 0 0,0 1 16,-22-1-16,-63 64 16,22-43-16,41-20 15,1-22-15,0 0 0,-1 0 0,22 0 16,-42 0-16,42-21 15,21 22-15,0-44 32,0 1-32,0 0 15,42 0-15,-21 0 0,0 0 16,22-1-16,-1 1 0,0 0 0,1 21 16,-1-21-16,64 0 15,-64 21-15,0 0 0,22 0 16,-22 21-16,1 0 0,-1 0 15,0 0-15,1 22 0,-22-22 0,42 42 16,-42-20-16,22 41 16,-22-20-16,-21-22 0,0 1 15,0 20-15,0-21 0,0 1 16,-85 84 0,1-43-16,41-41 15,-20-22-15,20 0 0,-20 21 0,-1-20 16,-20-1-16,-43-21 15,-43 0-15,107 0 16,21-21-16,-22-1 0,22 1 16,-1 0-16,1 0 0,-21-64 15,41 43-15,1 21 16,21-43-16,0 22 0,0 0 0,0-43 16,21 43-16,22-1 0,20-41 15</inkml:trace>
  <inkml:trace contextRef="#ctx0" brushRef="#br0" timeOffset="50944.65">2392 7493 0,'-43'106'16,"22"-85"-1,21 0-15,0 64 0,-21-64 16,21 21-16,-21 1 0,21-1 16,0 0-16,0 1 0,-21 84 15,21-106 1,0 21-16,0-21 0,0 1 0,0-1 16,21-21-16,0 21 0,0-21 15,0 0-15,64 0 16,-64-21-16,0 21 0,22-21 15,-22-1-15,0 1 0,0 0 16,64-64-16,-64 22 16,-21 42-16,0-22 15,0 22-15,0 0 0,0 0 0,0-21 16,-42-1 0,21 43-16,-43-42 0,43 42 15,-21 0-15,-22 0 0,43 0 16,-21 0-16,20 0 0,1 0 15,42 0 17,22 0-17,-22-21-15,21 21 0,1 0 16,20-21-16,22-1 16,-43 22-16,0-21 0,1 21 15,-1-21-15,-21 21 0,22-21 0,-22 21 16,21-21-16,-21 21 0,0 0 15,22-21-15,-22 21 0,0 0 16,0 0-16,-21 21 31,0 0-31,0 0 0,0 0 16,0 43 0,0-22-16,0-21 0,0 22 15,-21-22-15,21 21 0,-21-21 0,0 22 16,21-1-16,-21 21 15,21 1-15,0-43 16,0 0-16,0 0 0,21-21 16,0 0-16,21 0 15,1 0 1,-22 0-16,21-21 0,-21 0 16,0 0-16,22 0 0,-22 0 0,85-85 15,-43 42 1,-42 43-16,1-21 0,-22-43 15,0 43 1,0 21-16,0-1 0,-22 1 0,1-21 16,-42 0-16,-1 20 15,43 22-15,-21 0 16,21 0-16,-22 0 0,22 0 0,0 0 16,0 0-16,0 0 15,42 0 16,0 0-31,0 0 0,0 0 0,22 0 16,-1 0-16,0 0 0,1 0 16,41-21-16,-41 0 15,20 21-15,-21-21 0,43-21 16,-21 20-16,-22 1 0,0-21 16,22 0-16,-1-43 15,-63 64-15,21 0 16,-21-1-16,0 1 0,0 0 15,0 0-15,-21 0 16,0 21-16,0 0 16,0 0-16,21 21 15,-21 0-15,21 21 16,0-20-16,-22 20 0,22 0 16,0 43-16,0-43 0,0 22 15,0-22-15,0 0 0,-21 1 16,21 20-16,0-20 0,-21 41 15,0 1-15,21-43 16,0 1-16,0-22 0,0 21 0,0 0 16,0-20-16,0 20 0,0 0 15,0 1 1,0-22-16,0 0 0,0 0 16,0-42 15,0 0-31,0 0 0,0-22 15,0 22-15,0-21 0,0-1 0,21-62 16,43-1 0,-64 63-1,21 1-15,0 21 0,0-21 0,0 20 16,43-41 0,-43 42-16,0 0 0,0 21 0,0 0 15,1-22-15,-1 22 16,0 0-16,-21 22 15,0-1 1,0 0-16,-21 0 0,0-21 0,21 21 16,-22 0-16,1-21 15,0 22-15,0-1 0,0-21 0,-22 21 16,-20-21 0,42 0-16,0 0 0,-1 0 15,1 0-15,0 0 16,42 21 46,0 0-46,1-21-16,-22 21 0,21 22 0,0-22 16,-21 0-16,21 21 15,0-20-15,-21-1 0,43 42 16,-22-20-16,0-1 15,0-21-15,0 0 0,0 0 0,1 1 16,-1-22-16,63 0 16,1 0-16,-64 0 15,22 0-15,20-43 0,-42 22 16,22 21-16,-22-21 0,21-21 16,22-43-1,-64 64-15,0 0 0,0-1 16,0 1-16,21 0 0,-21 0 15,21 21 17,-21-21-32,0 0 15,21 21-15</inkml:trace>
  <inkml:trace contextRef="#ctx0" brushRef="#br0" timeOffset="76539.14">6159 7599 0,'0'-21'15,"0"0"1,0-1-1,0 1 1,0 0 0,0 0-16,0 0 0,0 0 15,0-1-15,0 1 16,0 0-16,22 0 0,-22 0 16,21 0-16,-21-1 0,0 1 15,21-42 1,-21 42-16,0-1 0,0 1 0,0 0 15,0 0-15,0 0 16,0 0-16,0-1 16,0 1-1,-21 21-15,0 0 32,-1 21-32,22 1 0,-21-22 15,21 42-15,0-21 0,0 21 0,0-20 16,0 41-16,0-21 0,0 107 15,0-107-15,0 0 16,21 1-16,-21-1 0,22 0 16,-22 1-16,21 41 15,-21-63-15,21 85 16,-21-63-16,0-22 16,0 21-16,0-21 0,0 22 0,0 20 15,0-42 1,0 0-16,0-42 31,0 0-31,0 0 16,0 0-16,0-22 0,-21 22 0,21-21 15,0 21-15,0-22 0,0-20 16,0 42-16,42-64 16,-42 43-16,21 21 15,22-22-15,-22 22 0,0 0 16,21 0-16,43-43 15,-43 43-15,64 0 0,-64 0 16,22 21-16,-1 0 0,1 0 0,-1 0 16,-20 0-16,105 42 15,-85 22-15,-20-43 16,-43 21-16,21-21 0,-21 22 16,0-1-16,0-21 0,0 21 0,0 1 0,-21-22 15,0 21-15,-1-21 0,-41 43 16,-22-22-1,43-21-15,0 1 0,-1-22 16,-20 21-16,20 0 0,-20-21 0,-1 0 16,1 21-16,21-21 0,-22 0 0,22 0 15,-1 0-15,1 0 0,0-21 16,21 21-16,-1-21 0,22 0 16,-21-1-1,21-20-15,0 21 16,0 0-16,21 21 15,1-21-15,-1 21 0,21 0 16,0-22-16,1 22 0</inkml:trace>
  <inkml:trace contextRef="#ctx0" brushRef="#br0" timeOffset="76856.96">8149 7557 0,'21'0'31,"0"0"-31,1 0 16,-1 0-16,0 0 16,0 0-16,0 0 0,0 0 15,1-22-15,-1 22 0,0 0 16,0 0-16,0-21 16,0 21-16,1-21 15</inkml:trace>
  <inkml:trace contextRef="#ctx0" brushRef="#br0" timeOffset="77072.83">8213 7684 0,'0'21'16,"0"-42"-16,0 63 15,0-21-15,21-21 16,0 0-16,0 0 15,0 0-15,0 0 16,1 0-16,-1 0 16,0 0-16,0-21 15,0 21-15,-21-21 0,21 21 16,1-21-16</inkml:trace>
  <inkml:trace contextRef="#ctx0" brushRef="#br0" timeOffset="77891.77">10033 7493 0,'0'-21'0,"0"42"0,0-63 15,0 21-15,0-1 16,0 1-16,0 0 0,0 0 16,21 0-16,0 0 0,0-22 15,1 22-15,-1 0 0,0 0 16,0 21-16,0-21 0,0-1 16,43 1-1,-43 21-15,0 0 0,0 21 16,1 1-16,-22-1 15,0 0-15,0 0 0,21 21 0,-21 1 16,0-1-16,0 0 0,0 1 16,0-1-16,0 0 0,0-20 15,0 20-15,0 0 0,0 43 16,-21-64 0,-1 0-16,22 0 0,-21 22 0,0-43 15,21 21-15,-21-21 16,21-21-1,0 0-15,0-1 16,0 1-16,0 0 0,0 0 0,21 0 16,-21-22-16,21 22 0,0-21 15,1 0-15,-1-1 0,21-41 16,-21 41-16,0 1 0,22 0 16,-22-1-16,21 22 0,-21-21 0,149-1 31,-149 43-31,21 0 0,-21 0 15,43 64-15,-43-43 0,0 21 16,0 22-16,1-22 16,-22 85-16,0-106 15,0 22-15,0-22 0,0 0 0,0 0 16,-22 22-16,1-22 16,21 0-16,0 0 15,0-42 16,21 0-31</inkml:trace>
  <inkml:trace contextRef="#ctx0" brushRef="#br0" timeOffset="78917.35">11366 7493 0,'0'0'15,"22"-21"1,-1 21-1,0 0-15,0-21 0,-21 0 0,21 21 16,0-22-16,1 1 0,-1 21 16,0-21-16,21-21 15,-21 21-15,1-22 16,-1 22-16,0-21 0,-21 21 16,0-1-16,0 1 15,0 0-15,-21 0 16,0 21-16,-1 0 0,-20 0 15,21 21-15,0 0 0,0 0 16,-1 22-16,-20-1 0,21 0 0,0 22 16,0 21-1,21-43-15,0-21 0,0 43 16,0-22-16,0-21 0,0 0 0,42 0 16,0 1-1,-21-22-15,22 21 0,-22-21 16,42 0-16,-20 0 0,-22 0 15,21-21-15,1 21 0,-1-22 16,0 1-16,106-63 16,-63 20-16,-43 22 15,1-1-15,-1 1 0,0 0 0,-20-1 16,20 1-16,21-64 16,-63 85-16,0 0 15,0 0-15,22 0 0,-22 42 31,0 0-31,0 0 16,0 21-16,-22 1 0,22-22 0,-21 21 16,21 1-16,-21-1 0,21 0 15,0-21-15,0 22 0,-21 20 16,21-42-16,0 1 0,0-1 0,0 0 16,0 0-16,0 0 0,21 0 15,21-21 1,-20 0-16,-1 0 15,21-42-15,-21 21 0,0 0 16,85-85 0,-63 42-1,-1-41-15,-21 62 16,0 22-16,-21 0 0,21 0 16,-21 42-1,0 0-15,0 0 16,0 22-16,0-22 0,-21 21 15,21-21-15,0 22 0,-21-22 0,21 0 16,0 0-16,0 21 0,0-20 16,0-1-16,21-21 0,0 21 0,43 0 15,-43-21-15,0 0 16,0 0-16,22 0 16,-22 0-16,21 0 0,-21 0 0,1-21 15,41 0 1,-21 0-16,1-22 0,-22 22 0,0-21 15,-21-22-15,0 22 0,0 21 16,0-22-16,0 1 0,-21 21 16,21-21-16,-21 20 0,0 1 15,-1 0-15,-20 0 0,42 0 16,0 0-16,21 21 31,0 0-15,1 0-16,-1 0 0,21-22 15,-21 22-15,22 0 0,-22-21 0,21 21 16,0-21-16,1 21 0</inkml:trace>
  <inkml:trace contextRef="#ctx0" brushRef="#br0" timeOffset="79392.02">15303 6456 0,'0'0'0,"-21"0"31,0 21-31,0 0 16,21 0-16,-42 64 0,20-21 15,22-22-15,-21 21 0,0-20 16,0 84-16,0-64 0,0 1 16,-1-22-16,-20 85 15,42-85-15,-21 43 16,21-43-16,0 1 0,0-22 0,0 0 16,0 0-16,21-21 15,0 0 1,0-21-1,1-21-15,-22 21 0,21-1 0</inkml:trace>
  <inkml:trace contextRef="#ctx0" brushRef="#br0" timeOffset="80015.05">14986 6731 0,'0'0'0,"-21"-42"0,0-1 0,-1 1 0,1 0 15,21-1-15,0 1 0,0 0 16,0 21-16,0-22 0,21 22 0,64-42 31,63 20-31,-84 43 16,-1 0-16,64 0 0,-63 0 15,-1 0-15,-20 21 0,41 22 16,-20 41 0,-43-41-16,0-1 0,-21 22 0,0-22 15,0 0-15,-21 1 0,-21-1 0,-1 0 16,1 1-16,-22-22 0,-63 42 15,-84 22 1,168-64-16,-20 0 0,21-21 16,20 21-16,-20-21 0,21 0 0,0 0 15,21-21 17,0 0-32,21 21 0,0-21 0,0 0 15,22 0-15,-22-1 0,21 22 16,0-21-16,22 0 0,-22 0 0,22 21 15,-1-21-15,43 21 16,21 0-16,-85 0 0,22 21 16,-22 0-16,43 21 0,-43-20 15,-21 20-15,1-21 0,20 21 16,-42-20-16,0 20 0,0 43 16,0-22-16,-21-21 15,0 1-15,-1-1 0,-62 22 0,41-22 16,1-21-16,0 21 0,-43 1 15,0-22 1,43-21-16,0 0 0,-1 0 0,1 0 16,0 0-16,-1 0 0,1 0 0,-43 0 15,43-21 1,0 0-16,21-1 0,21 1 0,-22 0 16,22 0-16,0-21 0,0 20 15,0-20-15,22-21 0,105-22 16,-85 43-1,21 20-15</inkml:trace>
  <inkml:trace contextRef="#ctx0" brushRef="#br0" timeOffset="81538.06">16510 6858 0,'-42'21'31,"20"-21"-31,1 21 0,0 1 0,0-1 0,0 0 16,0 0-16,-1 43 15,1-43-15,0 21 0,0 0 0,0 1 16,0-22-16,-1 21 0,22 43 16,0-43-1,0-21-15,0 1 0,22-1 16,-1-21-16,21 21 15,-21-21-15,64 0 16,-64 0-16,21-21 0,-20 0 16,41-1-16,-42 1 0,0 0 15,-21-64 1,0 1-16,0 41 16,0 22-16,0 0 0,-21 0 0,0 0 15,0 0-15,-21-22 16,-1 22-1,43 0-15,21 0 32,22 21-32,-22-21 0,21-1 15,1 22-15,-1-21 0,21 21 16,-20 0-16,-1-21 0,0 21 0,43-21 16,-43 21-16,-20 0 15,41 0-15,-42 0 0,22 0 16,-43 21-16,0 0 15,0 0-15,0 1 16,0 20-16,-43 0 16,1 22-16,21-22 15,0 0-15,21-20 0,-22 20 0,22 0 16,-21 1-16,21-22 0,0 21 16,0-21-16,0 22 15,0-22-15,0 0 0,21 0 0,1-21 16,-1 0-16,21 0 15,0 0-15,22 0 16,-22-21-16,-21 0 0,22 0 16,-1-1-16,-21 1 0,64-85 15,-64 64-15,0 21 16,-21-21-16,0-1 0,0-20 16,0 20-16,0 22 0,-21-21 15,-42 0-15,-43-22 16,85 64-16,-22 0 15,1 0-15,21 0 16,0 0-16,-1 0 0,44 0 31,20 0-31,-21 0 0,21 0 16,1 0-16,20 0 0,-20 0 0,20 0 16,1-21-16,105-21 15,-21-22 1,-63 1-1,-64 41-15,0 1 0,21-85 16,-42 85-16,0-21 16,0 21-16,0 0 0,0-1 0,0 1 15,0 0-15,0 0 0,0 0 16,-21 21-16,0 0 16,0 0-16,21 42 15,-21-21-15,21 22 0,-21 41 16,21-20-16,-22-22 15,22 0-15,0 22 0,0-22 0,0 22 16,0 63 0,0 0-16,0-85 15,0 43-15,0-43 16,0-21-16,0 22 0,0-1 16,0 0-1,0-21-15,0 1 0,0-44 31,0 1-15,0 0-16,0 0 0,0-21 0,0 20 16,22-20-16,-1 0 0,21-64 15,22 42 1,-43 22-16,0 0 16,21 21-16,-21-22 0,22 22 0,-22 0 15,42 0-15,1 21 16,-43 0-16,0 0 0,0 0 15,-21 21 1,0 0-16,-21-21 16,-21 0-16,0 21 0,-1-21 15,1 21-15,21-21 0,0 0 16,-22 0-16,-20 0 16,42 22-16,-1-22 15,1 0-15,21 21 0,-21 0 16,21 0-16,0 0 15,0 0-15,0 1 16,0 20-16,21-21 0,-21 0 0,43 22 16,-22-22-16,0 0 15,0 0-15,0 0 0,0 0 0,64 43 16,-43-43 0,-20-21-16,-1 0 0,0 0 15,0 0-15,0 0 16,0 0-1,1 0-15,-1-21 0,0 0 16,21 0-16,-21-1 0</inkml:trace>
  <inkml:trace contextRef="#ctx0" brushRef="#br0" timeOffset="81837.89">19113 6625 0,'0'0'0,"0"-21"0,0 0 16,-21 21-16,0 0 0,0 0 16,0 0-16,0 21 15,-1 0-15,1 22 0,0-22 0,21 21 16,-21 0-16,21 1 0,-21-1 16,0-21-16,21 22 0,0-1 15,0 0-15,-22 43 0,22 0 16,0-64-16,0 21 15,0 22-15,22-43 0,-1 0 16,0 0-16,0 0 16,21 0-16,43 1 0,-64-22 15,22 0-15,-22 0 0,21 0 16,0-22-16,43 1 0</inkml:trace>
  <inkml:trace contextRef="#ctx0" brushRef="#br0" timeOffset="82172.7">19812 6689 0,'0'0'15,"0"-21"-15,0-1 0,0 1 0,21 21 32,0 21-32,22 1 15,-22-1-15,0 0 0,21 21 16,43 43-1,-43 0-15,-21-64 16,1 21-16,-22 0 0,0 1 0,0-22 0,0 21 16,0 22-1,0-22-15,-43 22 0,22-43 16,0 0-16,-21 21 0,-1-42 16,22 21-16,-21 1 0,-1-22 15,-41 21 1,63-21-1,21-21 1,0-1-16,21 1 0,0 0 16,21-21-16,1 21 0</inkml:trace>
  <inkml:trace contextRef="#ctx0" brushRef="#br0" timeOffset="82480.53">20891 6922 0,'0'0'0,"-42"21"0,-85-21 32,106 0-32,42 0 31,0 0-31,0 0 15,1 0-15,-1 0 16,-21-21-16,21 21 0,0 0 16,-21-22-1,21 22 1,-21 22 0,0-1-1</inkml:trace>
  <inkml:trace contextRef="#ctx0" brushRef="#br0" timeOffset="82836.28">20764 7430 0,'0'0'16,"-21"0"-16,0 21 0,0 0 31,42-21 0,0 0-15,0 0-16,1-21 0,-1 21 15,0 0 1,-21 21 0,0 0-16,0 0 15,0 0-15,0 1 0,0-1 16,-21 0-16,21 0 0,-21 0 15,-43 22-15,43-22 0,-21 0 16,-1 0-16,1 0 0,-22 0 0,1 1 16,21-1-16,-22 0 15,1-21-15,-86 21 0,107-21 16,0 0-16,-22 0 16,43-21-16</inkml:trace>
  <inkml:trace contextRef="#ctx0" brushRef="#br0" timeOffset="83855.92">20807 6922 0,'21'0'31,"-42"0"-15,0 0-16,-1 0 15,1 0-15,0 0 16,0 21-16,21 0 15,0 0 1,0 0 0,21-21-1,0 0-15,0 0 0,1 0 16,-1 0-16,0 0 16,0 0-16,0-21 15,0 0 1,-21 0-1,0 0-15,0-1 16,0 1-16,-21 21 31,0 0-31,0 0 16,0 0-16,0 0 16,-1 21-16,1 1 15,0-22-15,21 21 0,-21-21 0,21 21 16,0 0-16,0 0 31,21-21-15,0 0-16,0 0 15,1 0 1,-22-21-16,21 21 0,-21-21 16,0 0-1,21 21-15,-21-21 0,0-1 31,-21 22 1,0 0-32,-1 0 15,22 22-15,-21-22 0,0 0 16,21 21-16</inkml:trace>
  <inkml:trace contextRef="#ctx0" brushRef="#br0" timeOffset="85138.87">1312 9970 0,'0'0'0,"-127"0"16,106 0 0,42 0-1,22 0-15,-1 0 16,0 0-16,22 0 0,20 0 0,65 0 15,-65 0-15,1-22 16,0 22-16,-1 0 0,1-21 0,0 0 16,-1 21-16,86-21 15,-22 21-15,-85 0 16,-20 0-16,-1 0 0,0-21 16,-21 21-16,1 0 0,-44 0 31,-20 0-31,21 0 0,-21 21 15,-1-21-15</inkml:trace>
  <inkml:trace contextRef="#ctx0" brushRef="#br0" timeOffset="85452.87">1990 10012 0,'0'0'0,"0"21"0,-22 0 15,22 0-15,0 1 16,-21 20-16,21 21 16,-21 107-16,21-107 15,0 1-15,0-1 0,0 1 16,0-1-16,0 1 0,0-1 0,0-20 16,0 20-16,0-21 0,0 22 15,0-22-15,0 64 16,0-64-16,0 1 0,0-22 0,0 0 15,0 21-15,0-20 0,0-1 16,0-42 15,0-22-31,0 22 16,0 0-16</inkml:trace>
  <inkml:trace contextRef="#ctx0" brushRef="#br0" timeOffset="85932.05">2095 10774 0,'0'0'0,"0"-21"0,0 0 15,0-1 1,22 1 0,-1 21-16,0-21 0,0 21 15,0 0-15,43-21 0,-22 21 16,0 0-16,43 0 15,-43 21-15,1 0 0,-1 0 0,0 1 16,1 20-16,-1-21 0,22 43 16,-43-22-16,-21 21 15,0-20-15,0-1 0,0-21 16,0 22-16,0-1 0,-43 43 16,1-22-1,21-63 1,0 0-16,21-21 15,0 0-15,0 0 16,0-22-16,0 1 16,0 21-16,21-64 0,0 43 15,0-1-15,43-62 0,-43 62 0,0 1 16,43-43 0,-43 43-16,42-22 0,-42 22 15,1 21-15,20 0 16,-21 21-16,0 0 0,0 0 15,-21 21-15,22 0 16,-22 0-16,21 0 16,-21 1-16,0-1 15</inkml:trace>
  <inkml:trace contextRef="#ctx0" brushRef="#br0" timeOffset="86366.84">3260 10943 0,'0'0'0,"0"21"0,0 1 16,21-1-16,0-21 31,0 0-31,0 0 0,0 0 0,1 0 16,-1-21-16,0 21 0,0-22 16,21 1-16,-20 0 0,62-21 15,-20-22 1,-43 43-16,0 0 15,-21 0-15,0 0 0,0-22 0,0-20 16,-42 42 0,21 21-16,-1 0 0,-41 0 15,42 21-15,0 0 0,-22 0 16,22 21-16,-21-20 0,21 20 0,-22 43 16,43-43-16,-21-21 15,21 43-15,0-22 0,0 64 16,0-64-16,21-21 15,43 64 1,-1-43 0,-20-42-16,20 0 0,-42 0 15,22 0-15,-22 0 0,21 0 0,0 0 16,-20-21-16,20 0 0,0 21 0,-21-21 16,1-22-16,41-20 15,-42 21-15</inkml:trace>
  <inkml:trace contextRef="#ctx0" brushRef="#br0" timeOffset="86797.6">4127 10859 0,'0'0'0,"22"0"16,-1 0 0,0 0-1,0 0-15,0 0 0,0 0 16,1 0-16,-1-22 0,0 22 15,64-21 1,-22-21-16,-42 42 16,0-21-16,-21 0 0,0-1 15,0 1-15,0 0 16,0 0-16,-21-21 0,0 42 16,0-22-16,0 1 0,0 21 15,-1 0-15,1 0 0,0 0 16,0 21-16,0 1 15,0 20-15,-1-21 0,22 21 0,-21-20 16,0 20-16,21 0 0,-21 1 16,21-1-16,-21 0 0,21 64 15,0-64-15,0-20 16,0 20-16,0-21 0,21 21 16,0-20-16,0-1 0,64 0 15,21-21 1,-64 0-16,0 0 15,43 0-15,-43-21 0,-20 0 16,62-22 0,-41 1-16,-1-22 0</inkml:trace>
  <inkml:trace contextRef="#ctx0" brushRef="#br0" timeOffset="89636.69">7133 9970 0,'21'0'0,"-21"-43"31,0 22-31,0 0 16,0 0-1,-21 21 32,21 21-47,0 21 0,0-21 16,-21 22-16,0-22 0,21 42 16,-21-20-16,-1 20 0,22 1 0,-21-1 15,-21 107 1,0 41-16,20-20 15,1-128-15,21 1 0,0-22 16,0 0-16,0 1 0,0-1 16,0-21-16,21 0 0,1-21 0,-1 0 15,42 0-15,-20 0 16,-22 0-16,21-21 0,0 0 16,-20 0-16,20 0 0,0 0 15,-21-1-15,22-20 0,41-43 16,-20-20-1,-64 62-15</inkml:trace>
  <inkml:trace contextRef="#ctx0" brushRef="#br0" timeOffset="89854.56">6858 10541 0,'0'0'0,"-42"0"0,20 0 16,1 0-16,21-21 15,21 0 1,1 21-16,-1 0 16,21-21-16,0 21 0,-20-22 0,20 1 15,0 21-15,233-63 32,-211 42-32,-22-1 0,22 22 15</inkml:trace>
  <inkml:trace contextRef="#ctx0" brushRef="#br0" timeOffset="90141.4">8953 10351 0,'0'0'0,"-21"0"0,0 0 15,21 21-15,21-21 16,0 0-16,1 0 16,-1 0-16,21 0 0,22 0 15,20-43 1,-41 43-16,-22-21 0,0 21 16,0 0-16,43-21 15,-43 21-15,0 0 16,-42 0-1,0 0-15</inkml:trace>
  <inkml:trace contextRef="#ctx0" brushRef="#br0" timeOffset="90320.29">8911 10583 0,'0'0'0,"-21"22"16,21-1-16,-21-21 0,21 21 0,0 0 15,21-21 1,85 21-1,-64-21-15,0 0 0,1 0 0,-1 0 16,0 0-16,1-21 0,-1 0 0,0 21 16,22-21-16,-43 0 0,0 21 15,0-22-15,22 22 0,-43-21 16</inkml:trace>
  <inkml:trace contextRef="#ctx0" brushRef="#br0" timeOffset="91080.86">10414 10308 0,'0'0'0,"-21"0"0,0-21 0,-1 0 0,1 0 15,21 0-15,0-1 0,0 1 0,21 0 16,43-21-16,-43 42 15,21-21-15,1-1 0,20 1 0,-20 0 16,20 21-16,-21 0 0,22-21 16,-22 21-16,22 0 0,20 21 15,-41 0-15,-1 0 0,-21 1 16,0 20-16,1 0 0,-1 43 16,0-43-16,-21 1 0,0 20 15,-21 85 1,0-63-16,-1-43 0,1-21 15,0 43-15,21-43 0,-21-21 16,21 21-16,-21-21 16,0 0-1,-1-21 1,22 0-16,0-21 0,0 20 16,0-20-16,0 21 0,0-21 0,22-1 15,-1-20-15,0 20 0,21 1 16,-21-21-16,43-22 15,-22 43-15,1-1 0,-1 22 16,0 0-16,1-21 0,-22 20 0,21 22 16,0 0-16,1 0 0,-22 0 0,21 0 15,-21 22-15,1-1 0,20 0 16,-21 21-16,0 1 0,0-22 0,-21 21 16,0 0-16,0 1 0,0-1 15,0 0-15,0 1 0,0-1 0,0-21 16,0 22-16,0-22 0,-21 0 0,0 21 31,0-21-31,21-42 47,0 0-47,21 0 0,0 0 0</inkml:trace>
  <inkml:trace contextRef="#ctx0" brushRef="#br0" timeOffset="91485.62">12319 10393 0,'21'0'0,"-42"0"0,63 0 0,-21 0 0,43 0 16,-1-64-1,-41 43-15,-1 21 16,0-21-16,0 0 0,0-21 15,0 20-15,-21 1 0,0 0 0,0 0 16,0-64 0,0 64-16,0 0 0,-21 21 15,0 0-15,21-21 0,-21 21 0,0 0 16,0 0-16,-22 21 0,22-21 16,0 21-16,0 0 0,-22 22 0,22-22 15,0 21-15,0 0 0,21 1 16,-21-1-16,21 22 0,-21-22 15,21 21-15,0-20 0,0 41 16,0-41-16,0-22 0,0 64 16,63-43-1,-21-21-15,-20-21 16,20 0-16,-21 0 0,21 0 0,1-21 16,-1 0-16,0 0 0,64-43 15,-63 22-15</inkml:trace>
  <inkml:trace contextRef="#ctx0" brushRef="#br0" timeOffset="92104.27">13377 10075 0,'0'0'0,"21"-42"31,-42 63-15,0 0-1,0 1-15,21 20 0,-21-21 0,0 21 16,-1-20-16,22 20 0,0 0 0,0 1 15,-21-1-15,21 21 16,0-20-16,0-22 0,0 0 16,0 21-16,0-20 0,0-1 15,21 0-15,22-21 16,-22 0-16,42 0 16,-41-21-16,20 0 0,-21-1 15,21 1-15,1 0 0,-22-21 16,21 21-16,1-22 0,-22 22 15,0-21-15,0 21 0,21-1 0,-20 1 16,-1 0 0,-21 42-1,0 0-15,0 1 0,0 20 16,0 0-16,0 1 0,0-22 16,0 21-16,0-21 0,0 0 15,0 1-15,21 62 16,21-84-1,-21 21-15,22-21 16,-1 0-16,-21 0 0,22 0 0,-1 0 16,0-21-16,-21 0 0,22 21 15,-1-21-15,-21 0 0,22 0 0,-22-22 16,21 22-16,-21-21 0,0-1 0,1 1 16,-22-43-16,0 22 15,0 21-15,0 20 0,-43-41 16,22 42-16,0 0 15,0 21-15,0 0 16,21-22 0,21 22 15,0 0-15,0-21-16,0 0 15</inkml:trace>
  <inkml:trace contextRef="#ctx0" brushRef="#br0" timeOffset="92561.01">15769 9589 0,'0'0'16,"0"-22"-16,0 1 0,0 0 16,21 21-16,22 0 0,-1-21 15,0 21-15,22 0 0,-1 0 0,1-21 16,-1 0-16,22 21 0,0 0 0,-22-22 16,22 22-16,-22 0 0,1 0 15,-1-21-15,1 21 0,-22 0 0,22 0 16,-22 0-16,-21-21 0,0 21 15,0 0-15,1 0 0,-44 0 32,1 0-17,0 21-15,0-21 0</inkml:trace>
  <inkml:trace contextRef="#ctx0" brushRef="#br0" timeOffset="92837.37">16531 9483 0,'0'0'0,"-42"63"32,21-42-32,21 22 0,-22-22 0,22 21 15,0 22-15,-21-22 0,0 22 0,0 105 16,-21-63 0,42-43-16,-22 1 0,1-22 15,21 22-15,0-22 0,-21 21 16,0-20-16,21-1 0,-21 0 0,21 1 15,0 20-15,0-42 16,0 1-16,0-1 0,0 0 16,21-21-16,0 0 15,0 0-15,43-21 16,-43 0-16,42-22 16,-41 22-16</inkml:trace>
  <inkml:trace contextRef="#ctx0" brushRef="#br0" timeOffset="93272.63">16743 10181 0,'21'-84'15,"-42"168"-15,42-190 0,0 85 16,0 0-16,0 21 16,1-21-16,-1 21 0,0 0 0,0 0 15,0 0-15,22 0 0,-22 0 16,0 0-16,0 0 0,21 21 0,-20 0 15,62 22 1,-20 20-16,-43-21 0,21-20 16,-21 20-16,1 43 0,-22-43 15,0 0-15,0 1 0,0-22 16,0 21-16,-22 22 0,22-43 16,-21 0-16,0 0 0,0 0 15,21-42 1,0 0-16,0 0 15,0 0-15,0-1 0,0-20 16,0 0-16,21 21 0,-21-22 0,21 1 16,0 0-16,1-1 0,-1 1 0,0 0 15,0-1-15,0 22 0,0-21 16,22 21-16,-22-22 0,0 22 16,0 0-16,22 21 0,-22-21 15,0 21-15,0 0 0,0 0 0,0 0 16,1 0-16,-1 0 0,0 0 0,0 0 15,0 21-15,0-21 0,-21 21 16</inkml:trace>
  <inkml:trace contextRef="#ctx0" brushRef="#br0" timeOffset="93639.42">17949 10287 0,'21'0'0,"1"0"16,-1 0-16,0 0 15,0-21 1,0 0-16,0 21 0,1-21 0,-1-1 16,0 1-16,21 0 0,-21 0 15,1 0-15,-1 0 0,0-1 0,0 1 16,0 0-16,0 0 0,-21 0 0,0 0 16,0-1-1,-21 22-15,0 0 0,-21 22 16,21-1-16,-1 0 0,-20 0 15,21 21-15,-43 22 16,1 42-16,21-22 16,42-62-16,0 20 15,0-21-15,0 43 0,0-43 16,0 0-16,0 0 0,42 0 16,-21-21-16,0 0 0,64 0 15,21 0 1,-43-21-16,-20 0 0,-1 0 15,0 0-15</inkml:trace>
  <inkml:trace contextRef="#ctx0" brushRef="#br0" timeOffset="94060.18">18796 10160 0,'0'0'0,"-42"0"31,63 0 0,0 0-31,0 0 16,0 0-16,0 0 0,1 0 0,20 0 15,-21 0-15,0 0 0,0-21 16,1 21-16,-1-21 0,0 21 0,0-21 16,0-1-16,-21 1 15,0 0-15,0 0 16,0 0-16,-42 21 15,0 0 1,20 0-16,-20 0 0,-21 42 16,20-21-16,1 0 0,21 1 15,-22 20-15,22-21 0,0 21 0,0 1 16,0-1-16,0 0 0,21-20 0,-22 20 16,22 0-16,0-21 0,43 85 15,20-42 1,22-64-1,-43 0-15,-21 0 0,64 0 16,-43 0-16,1 0 16,-1 0-16,0-21 0,1-1 15,-1 1-15,22-21 0</inkml:trace>
  <inkml:trace contextRef="#ctx0" brushRef="#br0" timeOffset="94368">20235 9758 0,'0'0'0,"0"-21"0,0 0 16,0-1-16,-21 22 0,0 0 15,0 0-15,0 0 0,-1 22 0,-41 41 16,-22 43 0,64-64-16,-42 64 15,41-64-15,1 1 16,0 41-16,21-41 0,-21-1 15,21 106 1,0-105-16,0-22 0,0 21 16,42 0-16,-21 1 0,1-22 15,41 0-15,-42 0 16,22-21-16,-22 0 0,21 0 0,0 0 16,1 0-16,-1 0 0,0 0 0,-20-21 15,20 0-15,0 0 0,1 0 16</inkml:trace>
  <inkml:trace contextRef="#ctx0" brushRef="#br0" timeOffset="94731.31">20722 9885 0,'0'-21'16,"0"42"-16,0-63 0,21 20 0,-21 1 0,0 0 15,21 21-15,-21-21 0,85 21 31,-21 0-31,-43 21 0,21 0 16,0 0-16,-20 1 0,20 20 16,0 21-16,-21-20 15,1-1-15,-1 43 0,0-64 16,-21 21-16,0 43 0,0-43 16,-21 1-16,0-22 0,-1 21 15,1 0-15,-127 85 16,106-105-1,-1-1-15,1 0 16,0 0-16,21-21 0,-1 0 16,22-21 15,22 21-31,-1-21 0,0 0 16,0-22-16,21 22 0,1-21 15</inkml:trace>
  <inkml:trace contextRef="#ctx0" brushRef="#br0" timeOffset="94956.19">21823 10181 0,'0'0'0,"-21"0"31,-1 0 0,22 21 16,0 1-47,0-1 16</inkml:trace>
  <inkml:trace contextRef="#ctx0" brushRef="#br0" timeOffset="95271.95">21759 10668 0,'0'0'0,"-21"0"0,21 21 16,0 0-1,0 1-15,21-1 16,0-21-16,-21 21 0,64 42 15,-43-41-15,-21-1 16,21 21-16,0 22 16,-21-43-16,0 21 0,-21-21 15,0 0-15,0 22 0,-21-22 0,-107 85 16,-41-43 0,-43 1-1,148-43-15,1-21 16,-1 0-16,0 0 0,1 0 0,-1 0 15,0 0-15</inkml:trace>
  <inkml:trace contextRef="#ctx0" brushRef="#br0" timeOffset="96378.78">0 12086 0,'0'0'15,"0"-21"1,0 0-1,0 0-15,0 0 16,0-1 0,0 1-16,63 21 0,22 0 15,0 0-15,-1-21 0,107 21 16,-85 0-16,105 0 16,-84 0-16,0 0 0,0 0 15,170 0-15,147 0 16,-274 0-16,-1 0 15,170-21-15,-170 0 16,0 21-16,1 0 0,-1-21 0,0 21 16,276-22-1,-43 1-15,-296 21 16,0-21-16,-22 21 0,1-21 0,-22 21 16,1 0-16,-22 0 0,22 0 15,-22-42 1,-42 20-16,21 1 0</inkml:trace>
  <inkml:trace contextRef="#ctx0" brushRef="#br0" timeOffset="97065.39">1947 9081 0,'0'0'0,"-42"0"16,63 0 0,0 0-1,22 0-15,20-22 0,22 22 0,-1-21 16,43 21-16,0 0 0,22-21 16,-1 21-16,21-21 0,170 0 15,-149 0-15,-20-1 0,20 1 0,191-21 16,148 0-1,-359 20-15,-43 1 0,148-21 16,-169 21-16,-1 21 16,86-64-1,-128 43-15</inkml:trace>
  <inkml:trace contextRef="#ctx0" brushRef="#br0" timeOffset="97570.3">1376 6160 0,'0'0'0,"42"0"0,0 0 0,22 0 15,-1 0-15,22 0 0,0 0 16,21 0-16,-1 0 0,22-22 0,22 22 15,20 0-15,381-42 16,-359 42-16,-1-21 0,22 21 16,-43-21-16,22 0 0,-22 21 15,0-22-15,107-20 16</inkml:trace>
  <inkml:trace contextRef="#ctx0" brushRef="#br0" timeOffset="98069.54">0 3027 0,'0'0'0,"0"21"0,0 0 15,85 0-15,42-21 16,21 0-16,-21 22 0,42-22 15,-21 0-15,22 21 0,20-21 0,1 21 16,-22-21-16,21 0 0,22 0 16,-21 0-16,-1 0 0,1 0 0,-22 0 15,-21 0-15</inkml:trace>
  <inkml:trace contextRef="#ctx0" brushRef="#br1" timeOffset="12922.84">6202 8361 0,'-21'0'0,"21"21"0,0 0 47,-22-21-47,44 0 31,-1 0-31,21 0 16,0 0-16,22 0 0,-1 0 15,43 0-15,-21 0 0,42 0 16,-21 0-16,0 0 0,-1 0 0,1 0 15,21 0-15,-21 0 0,0 0 16,21 0-16,-21 0 0,-22 0 0,1 0 16,0 0-16,-22-21 0,1 21 0,-22 0 15,0 0-15,-20 0 0,-1 0 16,0 0-16,0 0 0,-21-21 31,0 0-31,-21 0 16,0-1-16,-43-20 15,43 42-15,0-21 16,0 0-16,-22 0 0,22-1 16,-21 1-16</inkml:trace>
  <inkml:trace contextRef="#ctx0" brushRef="#br1" timeOffset="13943.81">6540 6646 0,'0'0'0,"0"-21"16,0 0-16,0 0 0,0 0 16,-21 0-16,0-1 0,0 1 0,0 0 15,0 0-15,-1 0 0,1 0 16,-21-1-16,21 22 0,0 0 0,-1 0 16,-20 0-16,21 0 0,-21 0 15,20 22-15,-20-1 0,-21 0 0,20 21 16,-20-21-16,-43 64 15,-42 63-15,105-105 16,-41 62-16,41-41 16,1-1-16,21 22 0,0-21 0,0 20 15,-1-20-15,1 20 0,21 1 16,0-21-16,0 20 0,0-20 0,0 20 16,21 1-16,1 0 0,83 148 15,1-106 1,-42-64-16,-1 1 0,1-22 15,20 0-15,-20 1 0,-1-1 0,22 0 16,0-21-16,-22 22 0,43-43 0,-21 21 16,-1-21-16,1 0 0,21 0 15,-21-21-15,-1 21 0,1-21 0,148-64 16,-170 43-16,64-43 16,-63 21-16,-1 22 15,1-21-15,-22-1 0,22 1 16,-22-22-16,-21 21 0,21 1 0,-20-22 15,-1 22-15,0-22 0,-21 0 16,0 1-16,-64-255 16,-20 191-1,20 63-15,22 22 0,-22-1 0,1 1 16,21-1-16,-22 1 0,1-1 0,-1 22 16,1 0-16,-22-1 0,21 1 15,-20 21-15,20 0 0,-20 21 16,-1 0-16,21 0 0,1 21 0,-1 0 15,1 0-15,-1 0 0,22 22 0,0-22 16,-1 21-16,1-21 0,21 0 16,0 1-16,0-1 0,-1 0 15,22 0-15</inkml:trace>
  <inkml:trace contextRef="#ctx0" brushRef="#br1" timeOffset="14299.61">6350 5546 0,'0'0'0,"-21"-21"0,0 21 15,-1-22-15,1 22 0,0 22 16,0-1-16,21 0 16,-21 21-16,21 1 0,0 20 0,0-21 15,-21 22-15,21-1 0,-22 43 16,22-42-16,0-22 0,0 0 16,0 22-16,0-22 0,0 43 15,0-43-15,0-21 0,0 1 16,0 20-16,0-21 15,0 0-15,22-21 16,-22-21-16,0 0 16,0 0-16</inkml:trace>
  <inkml:trace contextRef="#ctx0" brushRef="#br1" timeOffset="14811.31">6159 5525 0,'0'-43'0,"0"86"0,-21-107 16,21 43-16,0 0 0,0-22 16,0 22-16,0 0 15,21 21-15,1-21 0,-1 0 16,0 21-16,64-21 16,-43-1-16,0 22 0,1 0 15,62 0-15,-62 0 0,20 22 16,22 20-16,-43-21 15,-21 21-15,1-20 0,-22 20 0,0 0 16,0 1-16,-22 20 0,-41 22 16,-1-1-1,1-41-15,21-1 0,-1-21 0,1 0 16,0 1-16,-22-1 16,43-21-16,0 0 0,-22 0 15,22 0-15,21-21 16,0-1-16,0 1 15,0 0-15,0 0 0,21 21 32,1 21-17,-1 21-15,-21-20 0,21-1 16,42 85 0,-20-43-16,-43-21 15,42 22-15,-42-43 0,21 0 16,0 0-16,-21 1 0,22-22 15,-22 21-15,63-21 16,-42 0-16,0 0 16,1-21-16,-1-1 0,0 22 15</inkml:trace>
  <inkml:trace contextRef="#ctx0" brushRef="#br1" timeOffset="15139.13">6900 5906 0,'0'0'0,"21"0"16,1 0 0,-22 21-1,21-21 1,0 0-16,0 0 16,0 0-16,0 0 0,1-21 15,-1 21-15,0-22 16,0 1-16,-21 0 0,0 0 15,-21 21 1,0 0-16,0 0 16,-1 0-16,1 0 0,-42 0 15,42 0 1,-1 0-16,1 21 0,0 0 0,0-21 16,0 0-16,21 21 0,21-21 31,0 0-31,0 0 0,22 0 15</inkml:trace>
  <inkml:trace contextRef="#ctx0" brushRef="#br1" timeOffset="15413.97">7408 5419 0,'0'-21'15,"0"42"-15,0-64 0,21 22 16,-21 42-1,0 1 1,22-1-16,-22 0 0,0 21 16,0 1-16,0-1 0,0 21 0,0-20 15,21 20-15,-21 1 0,21 20 16,-21 65 0,0-128-16,21 21 15,-21-21-15,21 0 0,-21 1 0,21 20 16,1-42-1,-1 0-15,0-21 16,0 0-16</inkml:trace>
  <inkml:trace contextRef="#ctx0" brushRef="#br1" timeOffset="15646.83">8170 5313 0,'0'0'16,"0"21"-16,0 0 0,-21 22 0,0-22 0,0 42 16,0-20-16,-85 147 15,21-84 1,43-43-16,21-20 0,-22-1 16,22 0-16,-21 1 0,21-1 0,-1 0 15,1-20-15,0-1 0,21 42 16,-21-42-16,21 1 15,0-1-15</inkml:trace>
  <inkml:trace contextRef="#ctx0" brushRef="#br1" timeOffset="16028.62">11282 8170 0,'0'0'0,"-21"0"0,-1 0 16,-41 0-1,42 0-15,-43 0 0</inkml:trace>
  <inkml:trace contextRef="#ctx0" brushRef="#br1" timeOffset="16511.34">10880 8255 0,'-43'21'16,"22"-21"-16,0 0 15,0 0-15,0 0 0,-1 0 16,1 0-16,0 0 0,42 0 47,22 0-47,-22 0 0,21 0 16,22 0-16,-1 0 0,22 0 15,-1-21-15,1 21 0,21-21 16,275 0-16,-233 21 15,0-21-15,22 21 0,-1 0 16,21-22-16,445 22 16,22-21-16,-446 21 15,22 0-15,0 0 0,0 0 16,0-21-16,21 21 0,465 0 16,-232 0-1,-233-21-15,445 21 16,-467 0-16,1 0 0,191 0 15,147 0 1,-423 0-16,22 0 0,84 0 16,-149 0-16,1 0 15,21 0-15,-84 0 0,41 0 16,-63 0 0,-21-21-16,-21 21 15,0-21-15,0 21 16,-21-22-16,-1 1 0,1 21 0</inkml:trace>
  <inkml:trace contextRef="#ctx0" brushRef="#br1" timeOffset="17465.79">13017 6646 0,'0'0'0,"22"0"0,-1 0 16,0 0-1,0 0-15,0 0 16,0 0-16,22 0 0,-1-42 16,0 21-16,43-21 15,-43-1-15,-20 22 16,41-42-16,-42 41 0,0-20 15,43-64 1,-1 0 0,-63 64-16,0 0 0,0-1 0,0-20 15,0 21-15,0-22 0,0 1 16,0 20-16,0-20 0,-42-128 16,-21 85-1,41 43-15,-20-1 0,-85-126 16,85 126-16,-1 1 15,-20-1-15,-1 1 0,1-1 0,-128-84 16,43 42 0,64 64-16,-1-21 0,-21 20 15,0-20-15,0 20 0,1 1 0,-149-64 16,127 64-16,0 0 16,-254-64-1,0 21-15,254 64 16,0 0-16,0 21 0,-22-21 15,22 21-15,-21 0 0,-254 0 16,148 21-16,106 0 16,21 0-16,0 0 15,21 0-15,0 1 0,0 20 0,1-21 0,20 21 16,0 1-16,1-1 0,-43 22 16,0 20-1,84-63-15,1 22 0,0-1 0,-1-21 16,22 22-16,-21-22 0,-1 21 15,22 0-15,0-20 0,0 41 16,21-42 0</inkml:trace>
  <inkml:trace contextRef="#ctx0" brushRef="#br1" timeOffset="17765.62">7599 4128 0,'0'-43'15,"0"64"16,21 1-31,-21-1 0,21 21 0,0-21 16,-21 43-16,21-43 0,1 21 16,-22-21-16,21 43 15,-21-22-15,0-21 0,21 1 0,-21 20 16,21-21-16,-21 21 16,21 1-1,0-43-15,1 0 0,-1 0 16,0 0-1</inkml:trace>
  <inkml:trace contextRef="#ctx0" brushRef="#br1" timeOffset="17989.71">8424 4339 0,'0'0'0,"21"0"15,1 0 1,-22 21-16,0 1 16,-22-1-16,1 0 0,-21 0 15,0 0-15,-1 0 0,1 1 16,-22-1-16,1 21 0,-1-21 0,-84 43 16,106-43-16,0-21 15,20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18:13.9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3048 572 0,'-21'21'15,"21"0"1,0 0 15,0 0-15,0 0 15,21-21 47,0 0-78,0 0 16,0 0-16,1 0 16,-1-21-16,0 21 15,0 0-15,-21-21 0,21 21 16,0-21-16,1 0 0,-1 0 15,-21-1 1,0 1-16,0 0 16,0 0-16,0 0 0,0 0 15,0-1 1,-21 22-16,-1 0 16,1 0-16,0 0 15,0 0-15,-21 0 0,20 22 0,1-1 16,-21-21-16,0 21 15,20 0-15,-62 43 0,63-43 16,-1 0-16,1 21 0,0-21 16,21 1-16,0-1 0,0 0 15,0 21 1,0-21-16,21 1 0,0-1 16,1-21-16,-1 21 0,42 0 15,-20 0 1,-22 0-16,0-21 0,21 43 15,-21-43-15,1 21 16,20 0-16,-21 0 0,-21 0 16,21-21-16,0 22 0,-21 20 15,22-42-15,-22 21 0,21 0 16,-21 22 0,0 20-16,0-42 0,0 0 15,-21-21-15,-1 22 0,1-1 16,0 0-16,-21 21 15,-22-21-15,43 1 16,0-1-16,-43-21 0,22 0 16,0 0-16,21 0 0,-64 0 15,43 0-15,-43 0 16,43-21-16,-1-1 0,22 22 16,-21-21-16,-1 0 0,-41-64 15,41 43 1,22 21-16,0 0 0,21 0 0,-21-1 15,21 1-15,0 0 0,0 0 16,0 0-16,0 0 16,0-1-1,21 22-15,0-21 16,0 21-16,1 0 0,-1-21 16,0 21-16,64-21 0</inkml:trace>
  <inkml:trace contextRef="#ctx0" brushRef="#br0" timeOffset="403.1">3598 466 0,'0'0'16,"0"-21"-16,0-1 16,0 44 15,0-1-31,0 0 16,0 0-16,0 21 15,0 43-15,0-43 0,0 1 16,-21-1-16,21 22 15,-21-22-15,21 21 0,-21 43 16,21-63-16,-21 41 16,21-41-16,-22 20 0,1-42 15,21 0-15,0 1 0,0 20 16,0-21 0,21-21-1,1-21-15,-1 21 16,0-42-16</inkml:trace>
  <inkml:trace contextRef="#ctx0" brushRef="#br0" timeOffset="721.92">3408 910 0,'21'0'31,"0"0"-31,0 0 0,0 0 16,1 0-16,-1 0 0,42 0 16,-42 0-16,22 0 0,-22 0 15,0 0-15,0-21 0,22 21 16,-22 0-1,-21 21 48</inkml:trace>
  <inkml:trace contextRef="#ctx0" brushRef="#br0" timeOffset="1501.48">4170 1122 0,'21'0'16,"0"-21"-1,0 0 1,0 21-16,-21-22 0,0 1 16,22 0-16,-22 0 15,21 0-15,-21 0 16,0-1-16,0 1 0,0 0 16,0 0-16,-21 21 0,-1-21 15,1 0-15,0 21 0,0 0 16,0 0-16,0 0 0,-1 0 15,1 0-15,0 0 0,0 0 16,0 21-16,0 0 0,-1 0 16,1 0-16,0 22 0,21-22 15,-21 0-15,0 21 0,0 22 16,21-43-16,0 21 0,0-21 16,-22 22-16,22-22 0,0 42 15,0-41 1,0-1-16,22-21 0,-1 21 15,0-21-15,0 0 0,0 0 16,0 0-16,22 0 16,-22 0-16,0-21 0,0 21 15,-21-21-15,21-1 0,43-41 16,-43 42-16,21-43 16,-42 43-16,22-21 15,-1-22-15,0 22 0,-21 21 16,21-43-1,-21 43-15,0-21 0,21 42 16,-21 21 15,0 0-31,0 21 16,0-20-16,0 20 0,0-21 0,0 21 16,-21-20-16,21 20 0,0 43 15,0-43 1,0-21-16,0 0 0,0 22 15,0-22-15,0 0 0,21-21 16,0 0-16,1 21 16,-1-21-16,0 0 15,21 0-15,43-42 16,-43 21-16,-21-1 16,43-41-16,-43 42 15</inkml:trace>
  <inkml:trace contextRef="#ctx0" brushRef="#br0" timeOffset="2621.31">5038 487 0,'0'0'0,"-22"0"31,1 21-31,0 0 0,21 22 15,0-22-15,-21 0 16,21 0-16,-21 0 0,21 22 0,0-22 16,-21 21-16,21 0 0,0 43 15,0-43-15,0 1 0,0-1 16,-22 0-16,22-20 0,0 20 16,0-21-16,0 43 15,0-1-15,22-42 16,-1 22-16,0-43 15,0 0-15,0 21 16,0-21-16,1 0 0,-1 0 16,0 0-16,0 0 0,0-21 15,0-1-15,1 1 16,-1 0-16,0 0 0,-21 0 0,42-22 16,-21 1-1,1 21-15,-22 0 0,21-22 0,0 1 16,-21 0-16,0 21 0,0-1 15,21 22-15,-21 22 32,0-1-17,0 0-15,0 0 16,0 0-16,0 22 0,0-22 0,0 0 16,0 21-16,0 1 0,21-22 15,-21 0-15,0 0 0,21-21 16,1 42-16,-1-20 0,0-22 15,0 21-15,0-21 16,0 0-16,1 0 0,-1 0 0,0 0 16,0 0-16,21 0 15,22-43-15,-43 22 16,0 0-16,0 0 0,1 0 16,-1-22-16,0 22 0,42-85 15,-20 22 1,-22 63-16,0-22 0,0 22 15,-21 0-15,21 21 0,-21-21 16,22 21-16,-1 0 16,-21 21-1,21-21-15,-21 21 0,0 0 16,0 0-16,0 1 16,21-22-16,-21 21 0,0-42 62,0-1-62,0 1 16,0 0-16,0 0 15,0 0-15,0 0 16,-21 21-16,0 0 16,0 0-16,-1 0 15,1 0 1,0 21-16,21 0 0,-21 0 0,0 0 15,21 0-15,0 1 0,-21-1 16,-1 21-16,22-21 0,-21 64 16,21-64-16,0 0 15,0 22-15,0-22 0,0 0 16,0 21-16,0-21 0,21 1 16,1-1-1,41 0-15,-42-21 16,22 0-16,-22 0 0,0 0 15,21 0-15,1 0 0,-1 0 16,-21 0-16,64-21 16,-22-22-1,1-20 1,-64 21-16,21 20 0,0-20 16,0 21-16,0-21 0,-21-1 0</inkml:trace>
  <inkml:trace contextRef="#ctx0" brushRef="#br0" timeOffset="3102.04">5609 296 0,'0'0'0,"-63"22"16,63-1-16,-22-21 16,22 21-16,-21 0 0,21 0 15,0 0-15,0 1 0,0-1 16,21 0-16,1-21 0,-1 0 15,0 0-15,42 0 16,-41 0-16,-1 0 16,0 0-16,0 0 0,0 0 0,0-21 15,1-22 1,-22 1-16,0 21 16,-43-21-16,43 20 15,-42 1-15,0 21 16,20 0-16,1 0 0,0 0 15,-21 0-15,21 0 16,-1 21-16,22 1 0,-21-22 0,21 21 16,-21-21-16,0 21 15,0 0-15,-22-21 16</inkml:trace>
  <inkml:trace contextRef="#ctx0" brushRef="#br0" timeOffset="3410.05">4593 741 0,'0'0'0,"0"21"0,21-21 16,0 0-1,1 0-15,-1 0 0,0 0 0,21 0 16,1 0-16,41 0 16,22 0-1,-64 0-15,1 0 0,-22 0 16,21 0-16,-21 0 0,1 0 16,-1 0-16,0 0 0,0 0 15,-21-21-15</inkml:trace>
  <inkml:trace contextRef="#ctx0" brushRef="#br0" timeOffset="6413.42">16256 593 0,'0'0'0,"-21"0"47,0 21 0,21 0-32,0 0-15,0 0 0,-22 1 16,22-1-16,-21 0 15,21 0-15,0 0 0,0 0 16,0 1-16,0-1 0,-21 21 16,21-21-16,-21 22 0,21-1 15,0-21-15,0 21 16,0-20-16,0 20 0,0-21 0,0 21 0,-21-20 16,21-1-16,0 21 0,0-21 15,0 0-15,-21 22 0,21-22 16,0 0-16,0 21 0,0-20 0,0-1 15,0 0-15,0 21 0,0-21 16,0 64-16,0-43 16,0-20-16,0-1 0,0 0 15,0 0-15,-22 0 0,22 22 16,0-22-16,0 0 31,0-42 16,0 0-16,0-1 1,0 1-17,22 0 1,-22 0-16,0 0 15</inkml:trace>
  <inkml:trace contextRef="#ctx0" brushRef="#br0" timeOffset="20508.99">16256 783 0,'0'-21'16,"-21"21"31,0 0-16,-1 0 0,1 0 16,0 0-47,21 21 109,0 0-109,0 1 0,0-1 16,0 0-16,0 0 16,0 0-16,0 0 0,0 1 15,0-1-15,-21 0 0,21 21 16,0-21-16,0 1 0,0-1 15,0 0-15,0 0 0,0 0 16,0 0-16,0 1 0,-21 20 16,21-21-16,0 21 15,0-20-15,0-1 0,0 0 0,0 0 16,-21 0-16,21 0 0,0 1 0,-22-1 16,22 0-1,0 0-15,0 0 0,0 0 0,0 1 16,0-1-16,0 0 0,0 0 15,0 0-15,0 0 0,0 1 0,0-1 16,0 0-16,0 21 0,0 1 16,0-22-16,0 0 0,0 21 15,0-21-15,0 1 0,0-1 16,0 0-16,0 0 0,0 0 16,-21 0-16,21 1 0,0-1 0,0 0 15,0 21 1,0 1-16,0-22 15,-21 21-15,21-21 0,0 0 0,0 1 16,0-1-16,0 0 16,0 0-16,0 43 15,0-22 1,0-21-16,0 0 0,0 22 0,0-22 16,0 21-16,0-21 0,0 0 15,0 1-15,0 20 16,0-21-16,0 0 0,0 0 0,0 22 15,0-22-15,0 0 0,0 0 0,0 22 16,0-1-16,0 0 16,0-21-16,0 22 0,0-22 15,0 0-15,0 21 0,0-20 16,0 83-16,0-83 16,0 20-16,0 0 0,0-21 15,0 22-15,0-22 0,0 21 0,0 1 16,0-22-16,0 21 15,0 43-15,0-43 0,0-21 16,0 43-16,0-22 0,0 0 16,0 1-16,0-1 0,0 0 15,0 1-15,0-1 0,0 64 16,0-21 0,0-43-16,0 0 0,0 1 0,0-22 0,0 21 15,0 0-15,0 1 0,-21 41 16,21 1-1,0-21-15,0-22 0,-21 0 0,21 1 16,0 20-16,0-21 0,0 1 0,0-1 16,0 0-16,0 1 0,0 20 15,0-20-15,0-1 0,0 0 16,0-21-16,0 22 0,0-1 16,0 0-16,0 1 0,0-1 0,0 22 15,0-22-15,0 0 0,0-21 16,0 22-16,0-1 15,0 0-15,-21 43 16,21 21-16,0-64 16,0 1-16,0-1 0,0-21 15,0 21-15,0 1 0,0 41 16,0-41-16,0 41 16,0-41-16,0-1 0,0-21 0,0 22 15,0-1-15,-22 0 0,22 64 16,0-42-1,0-22-15,-21 0 0,21 22 16,0-22-16,-21 0 0,21 1 0,0 105 16,0-63-1,0-43-15,0 0 0,0 1 16,0-22-16,0 21 0,0 22 0,0 20 16,-21-41-16,21 20 15,0 1-15,0 41 0,0-62 16,-21 84-16,21-85 0,0 22 15,0-22-15,0 21 0,0-20 16,0 20-16,0 43 16,0-42-16,0 63 0,0-64 15,-21-21-15,21 22 0,0-1 16,0 1-16,-22-1 0,22 107 16,0-86-16,-21 43 15,21-63-15,-21-1 0,21 1 16,-21-1-16,21 1 0,0-1 0,0 64 15,0-63-15,-21 21 0,21-22 16,-21 1-16,-1 84 16,22-85-16,0 1 0,0-1 0,-21 1 15,21-1-15,-21 1 0,21 20 0,-21-20 16,21-1-16,0 22 0,-21 42 16,0-63-16,21-1 0,-22 22 15,22 42-15,0-64 0,-21 1 16,21 20-16,0-20 15,-21 21-15,21 105 16,0-126-16,-21 63 0,21-64 16,-21 22-16,21-22 0,-21 1 15,21-1-15,-22 85 0,22-84 16,-21-1-16,0 128 16,0-1-1,0-126-15,21-1 0,-21 1 16,21-1-16,0 1 0,0-1 0,0 1 15,0-22-15,0 22 0,-22 147 16,22-84 0,-21-63-16,21 42 15,0-43-15,0-20 0,0 20 16,-21 85-16,21-42 16,-21-64-16,21 22 15,0 42-15,0-64 0,-21 0 16,21 1-16,0 20 0,0 43 15,-21-64-15,21 1 16,0-1-16,0-21 0,0 22 0,0-22 16,0 21-16,0 22 15,0 41 1,-22-62-16,22-1 0,0 0 0,0 1 16,0-1-16,-21-21 0,21 64 15,0 21 1,0-64-16,0-21 0,0 22 15,0-22-15,-21 21 0,21 0 0,0-20 16,0 20-16,-21 0 0,21-21 0,0 22 16,0-1-16,0 0 0,0 1 15,0-1-15,0 0 0,0 1 0,-21 20 16,21-20-16,0-1 16,0-21-16,0 21 0,0-20 0,0 41 15,0-21-15,0-20 16,0 20-16,0-21 0,0 21 0,0-20 15,0 20-15,0-21 0,0 21 16,0 22 0,0-1-16,0-41 15,0-1-15,0 0 16,0 0 15,0 0 0,-21 0 1,21 1-1,-22-22-15,22-22-1</inkml:trace>
  <inkml:trace contextRef="#ctx0" brushRef="#br0" timeOffset="21829.09">17420 1207 0,'0'0'16,"21"0"-16,-21-22 0,0 1 15,0 0-15,21 0 16,-21 0-16,0 0 0,0-1 16,0 1-16,0 0 0,0 0 31,0 42-16,0 0-15,0 0 16,0 1-16,-21-1 0,-21 85 16,42-85-16,0 21 15,-21 0-15,0 1 0,-1-22 0,22 21 16,-21 64-16,0-64 16,21-20-16,0-1 15,0 21-15,0-21 0,0 0 16,0 1-16,0-44 47,21 1-47,-21 0 0,21 0 15</inkml:trace>
  <inkml:trace contextRef="#ctx0" brushRef="#br0" timeOffset="22342.8">17187 1207 0,'-21'0'0,"42"0"0,-63-22 0,42 1 16,-21 0-16,0 0 16,21 0-16,0 0 0,0-1 15,0 1-15,21-21 16,0 21-16,0-22 0,0 22 16,43 0-1,-22 0-15,43 21 0,-43 0 0,0 0 16,1 21-16,-1 0 0,0 0 15,43 43-15,-43-22 0,1 1 16,-1-1-16,-21 0 0,0 1 16,1-1-16,-1 64 15,-21-64-15,0-21 0,21 22 16,-21-22-16,0 21 0,0-21 16,0 0-16,0 1 0,0-1 15,0 0-15,0 0 16,21-21-1,-21-21-15,0 0 0,0 0 16,0-22-16,0 1 16,0 0-16,0 20 0,21-20 15,-21 0-15,21-1 0,-21 1 0,22-106 16,-1 42 0,-21 64-16,21-1 15,-21 1-15,0 21 0,0 0 0,21 0 31,0 21-31,0 21 16,-21 0-16,22 0 0,-22 0 0,0 22 16,0-22-16,0 42 15,0-20-15,21-22 0</inkml:trace>
  <inkml:trace contextRef="#ctx0" brushRef="#br0" timeOffset="23153.16">18542 1312 0,'-64'0'31,"43"0"-31,0 0 0,0 0 16,0 0-16,0 0 15,-1 22-15,1-22 0,0 21 0,0 0 16,0 0-16,21 0 0,-64 43 15,64-43 1,0 0-16,0 0 0,0 0 16,0 1-16,0-1 0,21-21 15,1 0-15,-1 0 0,0 0 16,0 0-16,0 0 0,0 0 0,1 0 16,-1 0-16,0-21 15,-21-1-15,0 1 16,0 0-16,0 0 0,0-21 15,0 20-15,0 1 0,0 0 16,0 0-16,0 0 0,0 0 0,0-1 16,0 1-16,0 0 15,0 0-15,21 21 0,0-21 0,0 0 16,22 21-16,-22-22 0,21 22 16,-21 0-16,22-21 0,-22 21 0,64 0 15,-64 0-15,0 21 16,21-21-16,-21 22 0,1-1 0,-1 0 15,-21 0-15,21 43 16,-21-43-16,0 0 0,0 0 16,0 0-16,0 0 0,0 1 0,0-1 15,0 0-15,0 0 16,0 0-16,-21-21 16,0 0 15,21-21-31,0 0 15,0 0-15,0 0 16,0-1-16,0 1 0,0-21 0,0-22 16,21 43-16,0-21 15,0 0-15,0 20 0,0-20 16,22 21-16,-22 0 0,21 0 0,22 21 16,20 0-16,65 42 15,-107 0-15,21 1 16,-41-1-16,-1-21 15,0 85 1,-42-64-16,0-21 16,21 1-16,-22-1 0,1 0 0,0 0 15,0-21-15,21 21 0,-21-21 16,21 21-16,-21-21 16,-1 0-1,22-21 1,0 0-16,0 0 0</inkml:trace>
  <inkml:trace contextRef="#ctx0" brushRef="#br0" timeOffset="23716.84">20256 1143 0,'0'0'0,"22"0"0,-22-21 31,21 21-31,-21-21 0,21 21 16,-21-21-16,0-1 0,0 1 16,0 0-16,0 0 15,0 0-15,0 0 0,0-1 16,-21 22-16,0 0 15,-1 0-15,1 0 0,-21 0 16,21 22-16,0-1 0,-22 0 0,1 21 16,-22 43-1,43-43-15,0-21 16,21 1-16,0-1 0,0 0 16,0 0-16,0 0 0,0 0 0,21 1 15,0-1-15,1-21 16,41 21-16,-21-21 0,-20 21 15,41-21-15,-21 21 16,-20-21-16,41 21 16,-42-21-16,-21 22 0,0-1 15,0 0-15,-21-21 16,0 21-16,-21-21 16,-1 0-16,22 0 0,-21 21 15,-1-21-15,1 0 0,0 0 0,21 0 16,-22 0-16,22 0 0,-21 0 15,21 0-15,21-21 32,0 0-32,42 21 15,-21-21-15,0 0 0,22 21 0</inkml:trace>
  <inkml:trace contextRef="#ctx0" brushRef="#br0" timeOffset="24032.66">20722 995 0,'0'0'0,"0"-21"0,0-64 31,0 64-31,0 42 31,0 0-31,0 0 16,0 22-16,0-1 0,0 0 15,0-20-15,0 20 0,0 0 0,-21 1 16,0-1-16,21 0 0,0-21 16,-21 22-16,-1-22 0,1 42 15,21-41-15,0-1 16,0 0-16,0 0 0,21-21 31,1 0-15,-1 0-16,0-21 0,-21 0 0,21 21 15</inkml:trace>
  <inkml:trace contextRef="#ctx0" brushRef="#br0" timeOffset="24229.54">20510 1249 0,'0'0'0,"-21"0"31,42 0-16,1 0-15,-1 0 0,21 0 16,0 0-16,-20 0 0,20 0 16,-21 0-16,21 0 0,1 0 0,-22-21 15,21 21-15,-21 0 0,1 0 0,20-21 16,-21 21-16</inkml:trace>
  <inkml:trace contextRef="#ctx0" brushRef="#br0" timeOffset="24847.89">21526 1334 0,'22'-22'31,"-22"1"-31,0 0 0,0 0 15,0 0-15,0 0 0,0-1 16,-22 1-16,1 0 0,21 0 16,-21 0-16,0 0 0,0 21 0,-22-22 15,22 22-15,0 0 16,0 0-16,-21 0 0,-1 22 16,22-1-16,-21 0 0,21 0 15,-1 21-15,1 1 0,0-22 16,-21 42-16,21-20 0,21 20 15,0-42-15,0 1 16,0-1-16,0 0 0,0 0 16,21 0-16,0-21 0,0 0 15,43 0 1,-43 0-16,0 0 0,0-21 0,0 0 16,0 21-16,1-21 0,20-22 15,0 22-15,1-21 16,-22 21-16,0 0 15,0-22-15,-21 22 0,21-21 0,-21 21 0,21-43 16,-21 22 0,0 63-1,0 0 1,0 0-16,0 0 0,0 22 0,0-22 16,0 21-16,0-21 0,0 1 15,0 20-15,0-21 0,0 0 0,0 0 16,0 1-16,0-1 0,0 0 15,0 0-15,22-21 16,20 0-16,0 0 16,-21 0-16,1 0 0,-1-21 15,21 21-15,-21-21 0</inkml:trace>
  <inkml:trace contextRef="#ctx0" brushRef="#br0" timeOffset="25796.79">22056 762 0,'0'-21'0,"0"42"0,0-63 0,-22 42 31,22 21-31,0 0 16,0 0-16,-21 0 0,0 22 16,21-1-16,-21 0 0,21 1 0,0 20 15,-21-20-15,0-1 0,21 0 16,-22 43-16,22-64 0,0 21 15,-21 22-15,21-43 16,0 21-16,0-20 0,0-1 16,21-21-16,1 0 15,-1 0-15,0 0 0,0 0 16,21 0-16,1-21 16,-22-1-16,21 1 15,-21 0-15,1 0 0,-1 0 0,0-22 16,-21 22-16,21 0 0,-21-21 15,21 21-15,-21-1 0,21 1 0,-21 0 16,0 42 0,0 0-1,0 1-15,0-1 0,-21 21 16,21-21-16,0 0 0,0 22 16,0-22-16,0 0 0,0 0 15,0 0-15,21 1 16,1-1-16,-1-21 0,0 0 0,0 0 15,0 0-15,0 0 0,1 0 16,-1 0-16,21 0 16,22-21-16,-43-1 15,0 1-15,21-21 0,-21 21 16,-21 0-16,22-1 0,-1-20 0,0 21 16,0-21-16,0-1 0,0 22 15,-21 0-15,22 0 0,20-22 16,0 43-1,-21 0-15,1 0 0,-22 22 32,0-44 30,0 1-62,0 0 16,0 0-1,0 0-15,0 0 0,-22 21 16,22-22 0,-21 22-16,0 0 0,0 0 15,0 22-15,21-1 0,-21 0 16,-22 42-16,43-41 16,-21 20-16,0-21 0,0 21 15,21-20-15,0 20 0,0-21 0,0 43 16,0-22-1,0-21-15,0 0 0,21 0 16,0 1-16,0-22 0,0 0 16,1 0-16,-1 0 0,42 0 15,-20 0-15,-22 0 0,21 0 16,-21-22-16,22 1 0,-22 21 0,0-21 16,42-21-16,-41 21 0,-1-1 15,0-20-15,0 21 16,0-43-16,-21 22 0,0 21 15,21-21-15,-21 20 0</inkml:trace>
  <inkml:trace contextRef="#ctx0" brushRef="#br0" timeOffset="26032.65">22754 677 0,'0'0'0,"-63"0"32,41 0-32,1-21 0,0 21 31,0 0-15,21 21-1,-21-21 1,0 0-16,21 22 0,-22-22 15</inkml:trace>
  <inkml:trace contextRef="#ctx0" brushRef="#br0" timeOffset="26260.75">21907 1058 0,'0'0'16,"0"22"-16,0-1 0,22-21 15,-1 0-15,0 0 0,21 0 16,1 0-16,-22 0 0,21 0 0,0 0 16,-20 0-16,20 0 0,-21 0 15,21 0-15,-20 0 0,-1 0 0,0 0 16,0 0 0,-21 21-1,0 0-15</inkml:trace>
  <inkml:trace contextRef="#ctx0" brushRef="#br0" timeOffset="27389.55">2117 2180 0,'0'0'0,"-22"0"16,1 0-16,21-21 31,21 21-15,1 0-1,-1 0-15,21 0 0,-21 0 0,22 0 16,20 0-16,1 0 0,20 0 16,1-21-16,0 21 0,126 0 15,22-21 1,-106 21-16,21-21 0,-21 21 0,21 0 15,1 0-15,-1 0 0,0-22 16,148 22-16,1 0 16,-170 0-16,21 0 0,-21 0 15,0 0-15,-21-21 0,21 21 0,190-21 16,-232 21-16,-1 0 16,-20 0-16,-1-21 0,1 21 15,-22 0-15,-21 0 0,22-21 0,-1 21 16,-21 0 15,-21-21 32,21 21-48,1-22-15</inkml:trace>
  <inkml:trace contextRef="#ctx0" brushRef="#br0" timeOffset="28800.51">17357 2032 0,'0'0'0,"-22"0"0,1 0 15,0 0-15,0 0 0,0 0 16,0 0-16,-1 0 31,1 0-31,0 0 16,42 0 46,0 21-62,1-21 0,-1 0 16,0 0-16,21 0 0,-21 0 16,22 21-16,-1-21 0,0 0 0,22 0 15,-22 0-15,22 0 0,-22 22 16,85-22-16,-63 0 0,20 0 16,1 0-16,-22 0 0,43 0 15,-21 0-15,0 0 0,20 0 0,1 0 16,-21 0-16,21 0 0,0 0 0,-1 0 15,107 0 1,-106 0-16,21 0 0,-21 0 0,0 0 16,-1 0-16,1 0 0,212 0 15,20 0 1,-232-22-16,85 22 16,-85 0-16,-22-21 0,22 21 15,169 0 1,-63 0-16,-106 0 0,0 0 15,-1 0-15,-20 0 0,21 0 16,0 0-16,-22 0 0,22 0 0,-21 0 16,190 0-1,-42 0-15,-170 0 16,-20 0-16,20 0 0,-20 0 16,-1 0-16,43 0 15,-43 0-15,0 0 0,64 0 16,-42 0-1,-43 0-15,0 0 0,0 0 0,0 0 16,0 0-16,1 0 0,-1 0 16,-42 0 77,-1 0-93,1 0 16</inkml:trace>
  <inkml:trace contextRef="#ctx0" brushRef="#br1" timeOffset="37036.91">931 3154 0,'21'0'15,"-42"0"95,0 0-110,0 21 15,0-21-15,0 0 16,-1 0-16,1 0 0,0 0 0,-21 21 15,21-21-15,-1 0 0,-20 0 16,21 0-16,-21 0 0,20 0 16,-20 0-16,21 0 0,0 0 0,-43 0 15,43 0-15,0 0 16,0 0-16,0 0 16,-1 0-16,1 0 31,0 0-16,21-21 17,21 21-1,0 0-15,1 0-16,-1 0 0,21 0 15,-21 0-15,106-21 16,-63 21-16,-22-21 0,43 21 15,-22 0 1,-20 0-16,-1 0 0,21-21 0,-20 21 16,-1 0-16,0 0 0,1 0 15,41 0-15,-41 0 0,-1-22 16,-21 22-16,22 0 0,-22 0 16,0 0-16,21 0 0,-42-21 46,0 0-46,-21 21 16,0 0-16,0 0 16,0-21-16,-1 21 0,1 0 0,-21-21 15,21 21-15,-22-21 16,22 21-16,0-22 0,-21 22 16,21 0-16,-1-21 0,1 21 15,0-21-15,0 21 16,21-21-1,0 42 32,0 0-31,21-21 0,0 0-16,-21 21 0,21-21 15,1 22-15,-1-22 16,0 0-16,0 0 0,0 0 0,43 0 15,-43 21 1,0-21-16,0 0 0,22 0 0,-22 0 16,0 0-16,0 0 0,0 0 15,0 0 1,1 0 0,-22 21 15,-22-21-16,1 21-15,0-21 0,0 21 16,0 0 0,0 1-16,-1-1 0,1-21 0,0 21 15,0 21-15,-21-21 0,20 1 16,1-1-16,0 0 0,0 21 16,0-21-16,-22 22 0,22-22 15,21 0-15,0 0 0,-21 0 0,0 1 16,21-1-16,0 0 15,-21 0-15,0 0 16,21-42 78,0 0-94,21 0 15,0 21-15</inkml:trace>
  <inkml:trace contextRef="#ctx0" brushRef="#br1" timeOffset="45849.02">2476 2815 0,'0'0'0,"22"0"0,-22-21 15,0 0 1,0 0-16,0 0 16,0-1-1,0 1 1,0 42 46,0 1-62,-22-1 0,22 21 16,0-21-16,-21 22 0,21-22 0,0 21 16,-21 0-16,21 1 0,-21-22 15,0 21-15,21 1 0,-21 41 16,21-41-16,-22-1 0,22 0 16,0-21-16,0 1 0,0 20 0,0-21 15,0 0-15,0 0 16,0 1-16,0-44 47,0 1-47,0 0 0,0 0 15,0 0-15,-21 0 0,21-22 0,0 22 16,0-21-16</inkml:trace>
  <inkml:trace contextRef="#ctx0" brushRef="#br1" timeOffset="46148.84">2455 2731 0,'0'0'0,"21"0"16,1 0-16,-1 21 16,0 0-1,-21 0-15,21 21 0,-21-20 0,42 41 16,-42-21-16,22 43 15,-22-43-15,21 22 0,-21-22 16,0 1-16,0 20 0,0-21 16,0-20-16,0 20 0,0-21 0,0 21 15,0-20-15,0-1 0,0 0 16,0-42 15,0 0-15,0-1-16,0 1 0</inkml:trace>
  <inkml:trace contextRef="#ctx0" brushRef="#br1" timeOffset="46852.44">2244 3175 0,'0'0'0,"-22"0"0,44 0 31,-1 0-16,21 0-15,-21 0 0,22 0 0,-1 0 16,0 0-16,1 0 0,105-21 16,-85 21-16,-20-21 15,20 21-15,-21-21 0,1 21 16,-1-22-16,-21 22 0,22-21 16,-22 21-16,21-21 15,-21 0-15,0 21 16,-21-21-16,0 42 62,0 0-62,0 0 0,0 0 16,0 1-16,0-1 0,0 0 16,0 0-16,0 0 0,0 22 0,0-22 15,-21 21-15,21-21 0,0 0 16,0 1-16,0-1 0,0 0 15,0 0-15,0 0 16,0-42 15,0 0-31,0 0 16,0 0-16,0-22 16,0-20-16,0 42 15,0-22-15,0 22 0,21-21 0,-21 21 16,22-1-16,-1 1 0,0 0 15,0 0-15,0 0 0,0 0 0,1 21 16,-1 0-16,21-22 16,-21 22-16,0 0 0,1 0 15,-1 22-15,0-1 0,0-21 0,21 42 16,-42 22 0,0-22-16,0-21 0,0 0 0,0 0 15,0 1-15,0 20 0,0-21 16,0 21-16,0 1 15,0-22 1,22-21 15,-1-21-31,0 0 16,0-1-16</inkml:trace>
  <inkml:trace contextRef="#ctx0" brushRef="#br1" timeOffset="47594.7">3873 2942 0,'0'21'47,"0"1"-47,0-1 15,0 0-15,0 0 0,-21 0 0,21 22 16,0-1-16,0-21 0,0 21 15,0-20-15,0 20 16,0-21-16,0 0 0,0 0 16,21 1-1,22-22-15,-22 0 0,0 0 16,0 0-16,22 0 16,-22-22-16,0 1 0,0 21 0,0-21 15,0 0-15,1 0 0,-1 0 0,-21-22 16,21 22-16,0-64 15,-21 43 1,0 21-16,21 0 0,-21 0 16,0-1-16,21 1 15,-21 42 17,0 1-32,0-1 15,0 0-15,0 0 0,0 0 16,0 0-16,0 1 0,0 20 15,0-21-15,0 21 0,0 1 0,0-1 16,0 0-16,0 1 0,0-1 16,0 22-16,0 20 15,0-41-15,0-1 0,0 21 0,-21-20 16,21 63-16,-21-64 0,21 0 16,0 22-16,0-22 0,0 64 15,0-21-15,0-64 16,0 21-16,0 22 0,0-43 15,0 0-15,0 0 16,-21 0-16,0 0 16,0-21-16,-1 0 0,1 0 15,0 0-15,0 0 0,-21 0 0,20 0 16,-41 0-16,-43 0 16,43 0-16,-1-21 0,1 21 0,-43-21 15,63 0-15,1 21 0,0 0 16,-1-21-16,22 0 0,0 21 15,-21-22-15,42 1 16,0 0-16,0 0 16,0 0-16,21 0 0,21-22 15,-21 22-15,43-42 0</inkml:trace>
  <inkml:trace contextRef="#ctx0" brushRef="#br1" timeOffset="48703.06">5334 2836 0,'0'-21'16,"0"42"-16,0-63 16,0 63 15,0 0-31,0 1 0,0-1 15,0 0-15,0 0 0,0 21 0,-21 1 16,21-1-16,0-21 16,-21 22-16,21 41 15,0-20-15,0-43 16,-22 0-16,22 0 0,0 0 16,0 1-1,-21-22-15,21-22 16,0 1-1,0 0-15,0 0 16,0-21-16,0 20 0,0 1 16,0-21-16,0 21 0,0-22 0,0-20 15,0 42-15,43-43 16,-22 43-16,0 0 0,21-43 16,-21 43-16,1 21 0,41-42 15,-42 42-15,0 0 0,106 21 31,-63 21-31,-1 43 16,-41-64-16,-22 22 16,21-22-16,-21 21 0,0-21 15,0 0-15,0 85 16,0-42-16,0-43 16,0 0-16,-21 0 0,21 0 15,-22-21 1,22-21-1,0 0-15,0 0 0,0 0 16,0 0-16,0-1 0,0 1 16,0-21-16,0-22 15,0 43-15,0-21 0,22 21 0,-1-22 16,0 22-16,-21-21 0,21 21 16,43-43-16,20 1 15,-63 63-15,22 0 16,-1 0-16,-21 0 0,22 0 0,-22 0 15,85 63-15,-64-42 16,-21 1-16,0 20 0,0-21 16,1 43-16,-22-43 0,0 0 15,0 42 1,-22 1-16,1-43 16,21 0-16,-21 22 0,0-43 15,21 21 1,0-42 15,0-1-31,0 1 0,0 0 0,21 0 16,0-21-16</inkml:trace>
  <inkml:trace contextRef="#ctx0" brushRef="#br1" timeOffset="49112.82">6583 3006 0,'0'0'0,"0"21"15,21-21 17,0 0-32,0 0 0,0-21 15,22 0-15,-22 21 0,0-22 0,0 1 16,22 0-16,-22 0 0,0 21 0,-21-21 15,21 0-15,-21-1 0,0 1 16,0 0-16,0 0 16,0 0-16,-21 21 15,0 0-15,0 0 0,-1 0 0,1 0 0,-21 42 16,0 0 0,20-20-16,1 20 0,0-21 15,0 0-15,21 22 0,0-22 0,-21 63 16,21-20-1,0-43-15,0 0 0,0 0 16,21 1-16,0-1 0,0-21 16,0 0-16,1 0 15,83 0-15,-62-21 0,-22-1 16,21 1-16,1 0 16,-1 0-16</inkml:trace>
  <inkml:trace contextRef="#ctx0" brushRef="#br1" timeOffset="49841.41">7218 2773 0,'0'0'0,"-21"21"31,21 0-31,0 0 16,0 1-16,0-1 0,0 0 0,0 21 15,0 1-15,0-22 0,0 0 16,0 0-16,0 0 15,0 0-15,0 1 0,0-1 16,0 0-16,0 0 16,0-42 15,0 0-15,0 0-16,0-1 0,0 1 15,0-21-15,0 0 0,0 20 16,0 1-16,0-21 15,0 21-15,0 0 0,21-43 0,0 43 16,0 0-16,0 21 0,22-21 16,-22 21-1,0 0-15,0 21 0,21 21 16,-20-21-16,-1 0 0,42 43 16,-42-1-1,-21-41-15,22-1 0,-22 0 0,0 0 16,0 0-16,0 0 0,0 1 15,0-1-15,0 0 0,0 0 0,0 0 16,0 0-16,-22-21 16,1 0-1,21-21 1,0 0-16,0 0 16,0 0-16,0-22 0,0 22 15,0-21-15,43-22 0,-22 22 16,0 21-16,0-21 0,21-1 15,-20 22-15,20-21 0,0 21 0,22-22 16,-22 43 0,0 0-16,1 0 0,-1 0 0,22 43 15,-43-22-15,0 0 0,0 21 0,-21-21 16,0 64 0,0-64-16,0 22 0,-21-22 0,0 0 15,0 0-15,-1 0 0,22 0 16,-42 22-16,21-22 15,21-42 32,21 0-47,0-1 0,0 1 0</inkml:trace>
  <inkml:trace contextRef="#ctx0" brushRef="#br1" timeOffset="50437.07">8361 2350 0,'0'0'0,"-21"-22"0,-1 1 16,22 0-1,-21 21 1,21 21-16,0 0 16,0 1-16,0 20 0,0-21 15,0 64-15,0 63 16,0-106-16,0 1 15,0-1-15,0 0 0,0-21 0,0 22 16,-21-1-16,21-21 0,0 0 0,-21 22 16,21-22-16,-21 0 15,21 0-15,0 0 0,0 1 16,0-44 15,0 1-31,0 0 16,0 0-16,0 0 0,0 0 15,21-43-15,0 43 16,-21 0-16,21 0 0,22-22 16,-22 22-16,0 0 0,0 0 15,0 0-15,0 21 0,1 0 0,20 0 16,-21 0-16,21 0 16,-20 21-16,-1-21 0,0 42 15,0-21-15,0 0 0,-21 1 0,0 20 16,21-21-16,-21 0 0,0 0 15,0 1-15,0-1 0,0 0 0,0 0 16,-21 0-16,21 0 0,-21 1 16,0-22-16,0 21 0,-22 0 15,22-21-15,-63 21 16,41 0-16,22-21 0,0 0 16,-21 0-16,20 0 15,1 0 1,21-21-16,0 0 15,0 0-15,21 0 16,1-1-16,-1 1 16</inkml:trace>
  <inkml:trace contextRef="#ctx0" brushRef="#br1" timeOffset="50895.8">8848 2963 0,'0'0'0,"-22"0"0,1 0 16,21 22-16,21-22 31,1-22-31,-1 1 0,0 21 15,0-21-15,21 21 0,-20-21 16,-1 0-16,0 0 0,21-1 0,-21 1 16,-21 0-16,22-21 15,-1 21-15,-21-1 0,0 1 16,-21 21 0,-1 0-16,1 0 0,0 21 15,0 1-15,0-1 0,0-21 0,-1 42 16,1-21-16,0 0 0,0 1 15,0 20-15,0-21 0,-1 64 16,22-64-16,0 0 16,0 0-16,0 0 0,0 1 15,0-1-15,64 0 16,-1-21-16,-41 0 0,20 0 16,-21 0-16,21 0 0,1 0 15,-22 0-15,85-42 16</inkml:trace>
  <inkml:trace contextRef="#ctx0" brushRef="#br1" timeOffset="51312.56">9398 2815 0,'0'0'0,"0"-63"31,0 42-31,21 21 16,0-22-16,43 22 15,-43 0-15,21 0 0,1 0 16,-22 0-16,0 22 16,0-22-16,0 21 0,0 0 0,22 21 15,-43-21-15,0 1 0,0-1 16,0 0-16,0 21 0,0-21 16,0 1-16,-21 20 15,-1-21-15,1 21 0,0-20 16,0-1-16,0-21 15,0 0-15,21-21 32,0-1-17,21 1-15,-21 0 0,21 0 16,0 0-16,0 0 0,0-22 0,-21 22 16,22 0-16,20-43 15,0 22-15,-21 21 0,1 0 0,-1 0 16,0-1-16,21 1 0,-21 0 15,22 21-15,20-21 16,-42 21 0</inkml:trace>
  <inkml:trace contextRef="#ctx0" brushRef="#br1" timeOffset="51933.21">10541 2731 0,'0'-22'0,"21"-20"31,-21 21-31,0 0 0,-21 21 16,0 0-16,0 0 16,-22 0-16,22 0 0,0 21 15,0-21-15,0 21 0,-1 0 0,1 0 16,-21 22 0,21 20-16,21-42 15,0 1-15,0-1 0,0 0 16,21-21-16,-21 21 0,42 0 15,22 0 1,-43-21-16,0 0 0,21 22 0,-20-22 16,-1 0-16,0 21 0,42 0 15,-41-21 1,-1 21-16,-21 0 16,-21 0-1,-1-21-15,1 22 0,0-22 16,-21 0-16,21 0 0,-22 21 15,1-21-15,21 0 0,-22 0 16,1 0-16,0 0 0,21 0 0,-1 0 16,1 0-16,-21 0 15,0 0-15,20 0 0,1 0 16,42-21 62</inkml:trace>
  <inkml:trace contextRef="#ctx0" brushRef="#br1" timeOffset="54381.19">12001 2921 0,'0'-21'46,"22"21"-46,-1-21 0,0 21 16,21-21-16,1-1 16,-22 1-16,0 21 15,0-42-15,0 42 0,-21-21 16,21 0-16,-21-1 0,0 1 16,0 0-16,0 0 15,-21 0-15,0 0 0,-21 21 0,21-22 16,-43 1-16,22 21 15,21 0-15,-22 0 0,1 0 0,0 0 16,20 21-16,-20-21 0,21 22 16,-21-1-16,-1 42 15,22-42-15,0 22 0,0 20 16,0-42-16,21 22 0,0-22 16,0 0-16,0 0 0,42 43 15,-21-43-15,0 0 0,0-21 16,1 0-16,-1 21 0,21-21 15,-21 0-15,43 0 0,20 0 16,-62-21-16,20 21 0,-21-21 16,21 0-16,-20 0 0,20-1 15,43-41 1,-1-22-16,-63 64 0,1-21 16,-1-1-16,0 22 0,-21-21 15,0 0-15,0-22 0,21 22 16,-21-1-16,0 1 0,0 0 15,0 21-15,0-22 0,0 1 0,0 21 16,0 0-16,0-1 0,0 1 16,0 0-16,-21 21 0,21 21 15,0 0 1,0 22-16,-21-22 0,21 21 16,0 22-16,0-22 0,0 22 0,0 41 15,0-41-15,0-22 16,0 22-16,0-22 0,0 0 0,21 1 15,-21-22-15,0 21 0,21-21 0,21 43 16,1-43 0,-22-21-1,0 0-15,0 0 0,0 0 16,1-42 0,20-1-16,-42 22 15,21 0-15</inkml:trace>
  <inkml:trace contextRef="#ctx0" brushRef="#br1" timeOffset="54774.96">12763 2625 0,'0'21'0,"0"0"16,0 0-1,22-21 1,-1 0-16,0 0 15,0 0-15,0 0 16,43-21-16,-43 0 0,21 0 16,-21 0-16,1 21 15,-22-22-15,0 1 0,0 0 16,-22 21 0,1 0-16,0 0 15,0 0-15,0 0 0,-22 0 0,22 21 16,0 0-16,0 1 0,-43 41 15,22 22 1,42-64-16,-21 42 16,21-41-16,0-1 0,0 0 0,0 0 15,21 0-15,0-21 0,0 21 16,1 1-16,-1-22 0,0 0 0,64 0 16,-64 0-16,42 0 15,-20 0-15,20-22 16,-21 1-16</inkml:trace>
  <inkml:trace contextRef="#ctx0" brushRef="#br1" timeOffset="55075.79">13568 2498 0,'0'0'16,"0"-21"-16,-21 21 15,-1 0-15,1 0 0,0 0 16,0 0-16,0 21 0,0 0 0,-1 0 15,1 0-15,0 0 0,0 1 16,0 20-16,21-21 0,0 0 16,-21 22-16,21-22 0,0 21 0,0-21 15,0 0-15,0 22 16,0-22-16,21 0 0,-21 0 0,21-21 16,0 21-16,0-21 0,0 0 15,43 0-15,-22 0 16,-21 0-16,22 0 0,-22 0 0,0 0 15,0-21-15,22 0 0,-22 0 16,0 0-16,21-22 0,22-20 16,-43 42-16</inkml:trace>
  <inkml:trace contextRef="#ctx0" brushRef="#br1" timeOffset="55333.64">14012 2053 0,'0'0'15,"-21"0"1,21 21-16,-21 1 0,21-1 16,-21 0-16,21 0 0,0 21 0,0 1 15,-21-1-15,-1 43 16,22-22-16,-21-20 0,21 62 16,0-62-16,-21-1 0,21 0 15,0 1-15,-21-22 0,21 21 0,0 1 16,0-22-16,0 21 15,0-21-15,21-21 32,0 0-32,0 0 0,1 0 0,-22-21 15,42 0-15</inkml:trace>
  <inkml:trace contextRef="#ctx0" brushRef="#br1" timeOffset="55857.34">14478 2667 0,'0'-21'16,"0"-43"-1,0 43-15,-21 0 16,21 0-16,-21 0 0,-1 21 16,1 0-16,0 0 15,0 0-15,0 0 0,0 0 0,-1 21 16,1 0-16,-21 0 0,21 0 15,0 22-15,-43 20 0,22 1 16,21-43-16,-1 21 0,1-21 16,21 1-16,0-1 0,0 42 15,0-42 1,21 1-16,1-22 16,-1 0-16,0 0 0,0 0 15,0 0-15,0 0 0,43-22 16,21-20-16,-64 21 15,0 0-15,0 0 0,21-22 16,-42 22-16,22 0 0,20-64 16,-42 64-1,0 0-15,0 0 0,0 42 32,0 0-32,0 0 0,-21-21 15,21 21-15,0 1 0,0-1 0,0 0 16,0 0-16,0 0 0,0 0 15,0 1-15,0-1 0,0 0 16,0 0 0,0 0-16,21-21 15,0 0-15,0 0 16,0 0-16,1-21 0</inkml:trace>
  <inkml:trace contextRef="#ctx0" brushRef="#br1" timeOffset="56301.09">14732 2604 0,'0'0'0,"0"-22"32,0 1-17,21 21-15,0 0 16,0 0-16,1 0 0,-1 0 15,0 0-15,-21 21 0,21 1 0,-21-1 16,21 0-16,-21 0 16,0 0-16,0 0 0,0 1 0,0-1 0,0 21 15,0-21-15,0 0 16,0 1-16,-21-1 0,0 0 0,21 0 16,-21-21-1,21 21 1,0-42-1,0 0 1,0 0-16,21 0 16,-21-1-16,0 1 0,0 0 0,21 0 15,0 0-15,-21 0 0,0-1 0,21-20 16,22 21 0,-43 0-16,21 21 0,0-21 15,0 21 1,0 0-16,1 0 15,-1 0-15,0 0 16</inkml:trace>
  <inkml:trace contextRef="#ctx0" brushRef="#br1" timeOffset="56694.86">15240 2752 0,'21'0'47,"0"-21"-47,-21-1 0,21 22 0,1-21 16,-1 21-16,-21-21 0,21 0 15,0 21-15,-21-21 0,0 0 16,-21 21 15,0 0-31,0 21 0,-1-21 16,1 21-16,0 0 0,0 0 15,0 0-15,0 1 0,-1-1 16,1 0-16,21 0 0,0 0 0,-21 0 16,21 1-16,0-1 15,0 0-15,0 0 16,21-21-16,0 0 15,1 0-15,-1 0 0,0 0 0,0 0 16,0 0-16,0-21 16,22 21-16,-22 0 0</inkml:trace>
  <inkml:trace contextRef="#ctx0" brushRef="#br1" timeOffset="57322.5">15875 2667 0,'0'-21'0,"-21"21"15,0 0-15,-1 0 0,1 0 16,0-21-16,0 21 16,0 0-16,0 0 0,-1 0 15,-20 21-15,21 0 16,0 0-16,0-21 0,-1 21 15,1 1-15,0-1 0,0 21 0,0-21 16,21 0-16,0 22 16,0-1-1,0-21-15,21-21 16,0 0-16,0 0 0,0 21 16,1-21-16,-1 0 0,0 0 0,42 0 15,-20-21 1,-22 21-16,-21-21 0,42 0 15,-21 0-15,-21 0 0,0-1 16,22 1-16,-1 0 0,-21-21 16,0-22-16,0 22 15,21-43-15,-21 43 0,21-64 16,-21 85-16,0-21 16,0 20-16,0 1 15,0 0-15,0 42 31,0 0-31,0 1 16,0 20-16,0-21 0,0 0 0,-21 22 16,21-1-16,0-21 0,0 21 15,-21 1-15,21-22 0,-21 21 0,21-21 16,0 22-16,0-22 0,0 0 16,-22 21-16,22-20 0,0-1 0,0 0 15,0 21 1,22-21-16,-1-21 15,0 0-15,0 0 16,0 0-16,0 0 16,1-21-16,-1 0 0</inkml:trace>
  <inkml:trace contextRef="#ctx0" brushRef="#br1" timeOffset="61242.18">381 4339 0,'0'0'0,"0"-21"16,0 0-16,0 0 0,0 0 15,0-1 1,0 1-16,0 0 15,-21 42 17,21 0-32,-21 1 0,21 20 0,0-21 15,0 21-15,0 1 0,-22-1 16,1 0-16,0 43 16,0-43-16,21 1 0,-42 41 15,20-41-15,22-1 0,0 0 16,0-20-16,-21-1 0,21 0 0,0 0 15,0 0 1,21-42 0,-21 0-1,22 0-15,20-43 0,-21 43 16,21-21-16,-20 21 0,-1-22 16,21-20-16,0 20 15,-20 22-15,-1-21 0,0 21 0,0 0 16,-21-1-16,21 22 15,22 0 1,-22 22-16,0-1 16,-21 0-16,0 21 0,21-21 15,21 64 1,-42-64-16,22 0 0,-22 22 16,21-22-16,-21 0 0,63 21 15,-63-20-15,21-22 16,1 0-16,-1 0 0,21 0 0,0-22 15,1 1-15,-22 0 16,64-42-16,-43-1 16,-21 43-16,21-85 15,-42 64-15,0 21 16,0-22-16,0 1 0,-21 21 16,0-22-16,-21-20 15,21 42-15,-1 0 16,1 21-16,-21 0 0,21 0 15,0 21 1,-1 0-16,22 0 0,0 0 16,0 0-16,0 1 15,0-1-15,22 0 0,-1 0 16,0-21-16,0 21 0,21 0 16,1-21-16</inkml:trace>
  <inkml:trace contextRef="#ctx0" brushRef="#br1" timeOffset="61513.01">1609 4424 0,'0'0'0,"0"-21"16,0 42 15,0 0-31,0 0 0,0 0 16,0 1-16,0-1 0,-22 0 0,22 0 15,-21 0-15,21 0 0,0 1 16,0-1-16,-21 21 16,0-21-16,21 0 0,0 1 15,0-44 17,0 1-17,0 0-15,0 0 0</inkml:trace>
  <inkml:trace contextRef="#ctx0" brushRef="#br1" timeOffset="61906.78">1566 4064 0,'-21'-21'16,"42"42"-16,-42-21 15,0 21-15,21 0 0,0 1 16,0-1-16,0 21 0,0-21 15,0 0-15,0 1 0,0-1 16,21-21-16,0 0 16,0 0-16,1 0 15,-1 0-15,0 0 16,0-21-16,-21-1 0,21 1 16,-21 0-16,0 0 15,0 0-15,0 0 0,0-1 0,-21 1 16,0 0-1,0 21-15,0 0 0,-22 0 16,22 21-16,0-21 16,0 21-16,-22 22 0,22-1 15,21 0-15,0-20 16,0 20-16,0-21 0,0 0 16,21 0-16,1-21 0,-1 22 15,42-22 1,-42 0-16,22 0 0,-22 0 0</inkml:trace>
  <inkml:trace contextRef="#ctx0" brushRef="#br1" timeOffset="62209.1">2159 4128 0,'-21'21'31,"0"0"-31,21 0 16,0 21-16,-22-20 0,22-1 0,0 21 16,0-21-16,0 22 0,-21 20 15,21-42-15,-21 22 16,21-1-16,0 0 0,0-21 16,-21 64-1,0-43-15,21-20 16,0-1-16,0 0 15,0-42 1,21 21 0,0-21-16,0-1 0,-21 1 15,21 0-15</inkml:trace>
  <inkml:trace contextRef="#ctx0" brushRef="#br1" timeOffset="62769.79">2667 3979 0,'0'43'15,"0"-22"-15,0 0 16,-21 21-16,21-20 0,-21 20 16,21 0-16,-22 64 15,1-42-15,21-22 16,0 0-16,0 22 15,-21-43-15,21 21 0,0-21 0,-21 1 16,21-1-16,0 0 0,0 21 16,0-21-16,0 1 15,0-44 32,0 1-31,0 0-16,0 0 0,0 0 15,0-22-15,21 22 0,0-42 16,0 42-16,1-22 0,41 1 16,-42 21-16,0 0 0,22-1 15,-22 1-15,0 21 0,21 0 16,-20 0-16,-1 0 0,0 0 16,42 43-16,-41-22 15,-1 21-15,-21-21 0,0 0 16,21 1-16,-21 83 15,0-83-15,0-1 16,0 0-16,-21 0 0,21 0 16,0 0-16,-21 1 15,-1-22-15,22 21 16,-21-21 0,21-21-16,-21-1 15,0 1-15</inkml:trace>
  <inkml:trace contextRef="#ctx0" brushRef="#br1" timeOffset="63104.59">2074 4466 0,'0'0'0,"-21"0"0,0 0 16,42 0 15,0 0-31,0 0 0,22 0 16,-22 0-16,21 0 0,43-21 15,-43 21-15,-21 0 0,22 0 16,-1 0-16,-21 0 0,0-21 0,1 21 15</inkml:trace>
  <inkml:trace contextRef="#ctx0" brushRef="#br1" timeOffset="68328.57">4953 4106 0,'0'0'0,"0"-21"0,0 0 16,0 0-16,0 0 0,0 0 16,0-1-1,0 1-15,0 42 31,0 22-15,0-22-16,0 21 0,0 1 0,0-1 16,0 0-16,0 1 0,0-1 15,0 0-15,-21 22 16,21-22-16,-21 0 0,21-20 0,0 20 16,0-21-16,0 0 0,0 0 0,0 1 15,0-1-15,-22 0 16,1-21 15,21-21-15,-21 0-16,0-1 15</inkml:trace>
  <inkml:trace contextRef="#ctx0" brushRef="#br1" timeOffset="69049.16">4487 4424 0,'0'0'15,"-21"0"-15,0 0 0,21 21 16,21-21 15,0 0-31,22 0 0,-1 0 16,0 0-16,1 0 0,-1 0 16,21-21-16,-20 21 0,20-21 0,43-22 15,21 1 1,-85 21-16,22 0 0,-22 0 0,43-43 15,-64 43-15,21 0 16,1-43-16,-43 1 16,0 42-16,0-1 15,0 1-15,-21 0 0,-1 21 0,-20-21 16,21 21 0,0 0-1,21 21-15,0 0 16,0 0-16,0 1 0,0 20 15,0-21-15,0 64 0,0-64 16,0 21-16,0 1 16,0-22-16,0 21 0,0 0 0,0-20 0,0 20 15,0-21-15,0 0 0,0 0 0,-21 1 16,21 41 0,0-42-16,-22-21 31,22-21-16,-21 21 1,21-21-16,0 0 0,0 0 16,0-1-16,0 1 0,0 0 0,21 0 15,1 0-15,-1-22 0,0 22 0,0 0 16,21 0-16,22-21 16,-1-1-16,-20 43 0,-1 0 15,-21 0-15,22 0 0,-1 0 16,-21 21-16,0-21 0,22 22 0,-22-1 15,0 0-15,-21 0 0,0 0 16,0 0-16,0 1 0,0-1 16,0 0-16,0 0 0,0 0 0,0 0 15,0 1-15,-21-22 16,0 21-16,-1 0 0,1-21 16,0 0-1,21-21 1,0 0-1,0-1-15</inkml:trace>
  <inkml:trace contextRef="#ctx0" brushRef="#br1" timeOffset="69416.94">5969 4339 0,'0'0'0,"21"0"0,-21 21 15,21-21-15,0 0 16,1 0-16,-1 0 16,0 0-16,0-21 0,0 21 15,0-21-15,1 21 0,-1-21 0,21 0 16,0-22 0,-20 22-16,-22 0 15,0 0-15,0 0 0,0 0 0,-22 21 31,1 0-31,0 0 0,0 0 0,0 0 0,-22 21 16,22 0-16,0 0 0,0 0 16,0 22-16,0-22 0,-1 63 15,1-62-15,21 20 16,0-21-16,0 0 0,0 0 16,0 1-16,64-1 15,-22-21-15,-21 0 16,0 0-16,1 0 0,20 0 0,-21 0 15,0-21-15,0-1 0</inkml:trace>
  <inkml:trace contextRef="#ctx0" brushRef="#br1" timeOffset="70341.78">7556 3831 0,'0'-21'0,"0"42"0,0-63 16,0 21-16,0 0 0,0 42 31,0 21-15,0-21-16,0 22 0,0 20 15,0 1-15,0-22 16,-21 64-16,21-64 0,0 0 16,0 1-16,0-1 0,0 0 15,0-20-15,-21 62 16,21-41-16,0-22 15,0 0-15,0-42 47,0 0-47,0-1 0,0 1 16,0 0-16,0 0 0,21-21 0,0 20 16,1-20-16,-22 0 0,21-1 15,0 1-15,0 21 0,43-43 16,-22 43-16,-21-21 0,21 21 0,-20 21 15,20-21-15,-21 21 0,0 0 16,22 0-16,-22 0 16,-21 21-16,0 0 0,0 0 15,-21 0-15,-1 0 0,1 1 16,0-22-16,-21 21 0,21 0 16,-1-21-16,-20 0 0,21 21 15,-43-21-15,43 0 16,0 0-16,0 0 0,0-21 15,21 42 32,0 0-47,0 0 0,21 1 16,-21-1-16,21 0 0,0 0 16,0 0-16,1 22 15,-1-22-15,0 0 0,0 0 16,0-21-16,0 21 15,1-21-15,-1 0 0,0 0 0,0 0 16,0 0-16,0 0 0,1 0 16,-1 0-16,0-21 0,0 0 15,0 21-15,22-42 0</inkml:trace>
  <inkml:trace contextRef="#ctx0" brushRef="#br1" timeOffset="70786.12">8149 4233 0,'0'0'0,"-21"22"15,21-1 1,21-21 0,0 0-16,0 0 15,1 0-15,-1-21 0,0 21 16,0-22-16,0 1 0,0 21 0,1-21 15,-1 0-15,0-21 16,-21 20-16,0 1 16,0 0-16,0 0 0,-21 21 15,0 0-15,-1 0 16,1 0-16,0 21 0,-42 43 16,41-43-1,22 0-15,-21 21 0,0-21 16,21 1-16,0 20 0,-21 0 15,21 1-15,0-22 0,0 0 16,0 0-16,0 0 0,21-21 16,-21 21-16,21-21 0,22 0 15,-1 0-15,-21 0 16,0 0-16,43 0 16,-43-21-16,21 21 0,-21-21 0,1 0 15,20 0-15,-21 0 0,0-1 0,22-20 16,-22 21-16</inkml:trace>
  <inkml:trace contextRef="#ctx0" brushRef="#br1" timeOffset="71409.75">8699 4191 0,'43'-63'16,"-43"41"-16,-64 149 0,85-169 0,43-64 0,-64 85 0,0 0 0,0 0 15,0 42 17,0 0-32,0 0 0,0 0 15,0 22-15,-21 20 16,21 1-16,0-43 0,0 0 15,0 0-15,0 0 0,0 1 16,0-1-16,21-21 16,0 0-16,0 0 0,22 0 15,-1 0 1,0 0-16,-21-21 0,43-22 16,-43 22-16,0 0 0,22 0 15,-22 0-15,0-1 0,0 1 0,21-63 16,-42 20-1,0 43-15,0 0 0,22 0 16,-22-1-16,0 44 31,0-1-15,-22 0-16,22 0 0,0 0 16,0 22-16,-21-22 0,21 21 0,-21 0 15,0-20-15,0 62 16,21 43-16,0-63 15,0-22-15,0 0 0,0 22 16,0-22-16,0 22 0,0 63 16,0-85-16,0 85 15,0-85-15,0 1 0,0 20 16,0-20-16,0-1 0,0 0 0,-21 1 0,21-22 16,-22 21-16,1 0 0,21-20 0,-21-1 15,0 0-15,0 0 0,0 0 16,-22 0-16,22 1 0,-42-22 15,20 0-15,1 0 0,0 0 16,-1 0-16,-20 0 0,20-22 0,-20 1 16,21 0-16,-1 0 0,-84-64 15,85 64-15,21 0 16,0-21-16,-1 20 0,22 1 0,0-21 16,0 0-16,22-43 15,-1 43-15,21 20 16,-21-20-16,22 21 0,-1-21 0,0-1 15</inkml:trace>
  <inkml:trace contextRef="#ctx0" brushRef="#br1" timeOffset="72087.37">9440 4085 0,'0'21'31,"-21"1"-31,21 20 16,0-21-16,0 0 0,-21 22 0,21-22 16,-21 21-16,21-21 0,-21 22 15,21-22-15,0 0 0,0 0 16,0 0-16,-22 0 0,22 1 15,22-22 17,-1 0-32,-21-22 15,21 1-15,0 0 0,-21 0 16,21 0-16,0 0 0,1-1 0,-22 1 16,21 21-16,0-21 0,0-21 15,0 42-15,-21-21 16,21 21-16,1 0 0,-22 21 15,0 0-15,0 0 16,0 0-16,0 0 16,0 1-16,0-1 0,0 0 0,0 21 15,0-21-15,21 1 16,0-22-16,0 21 16,0-21-16,0 0 0,1 0 15,-1 0-15,0 0 0,0 0 0,0 0 16,22 0-16,-22 0 0,0 0 15,21-21-15,-21-1 0,1 22 0,-1-21 16,0 0-16,21-21 16,-21-43-1,-21 43-15,0 21 0,0-22 0,0 22 16,0 0-16,0 0 0,0 0 16,0-1-16,-21 1 0,0 21 15,0 0-15,0 0 0,0 0 16,-1 0-1,22 21-15,0 1 16,0-1 0,22-21-16,-1 0 0,0 21 15</inkml:trace>
  <inkml:trace contextRef="#ctx0" brushRef="#br1" timeOffset="72565.1">10562 4043 0,'0'-21'0,"-63"21"31,41 0-31,1 0 0,0 21 16,0-21-16,0 21 0,21 0 15,-21 22-15,-1-22 0,22 0 0,-21 0 16,21 21-16,0-20 0,-21 41 15,21-42-15,0 0 0,0 1 16,0-1-16,0 0 0,21 0 16,0-21-16,1 21 15,-1-21-15,0 0 0,0 0 16,0 0-16,0 0 0,22 0 0,-43-21 16,42 21-16,-42-21 0,21 0 0,0 21 15,22-43 1,-22-20-16,-21 21 15,21 20-15,-21 1 0,0-21 0,0 21 0,0-22 16,0-41 0,-21 41-16,0 43 0,0-21 15,-1 21-15,1 0 16,0 0-16,0 0 0,0 0 0,0 0 16,-1 0-16,22 21 0,-21-21 0,0 43 15,21-22-15,-21 0 16,21 0-16,0 0 0,0 22 15,21-22-15,0 0 0,0-21 16,1 0-16,-1 0 16</inkml:trace>
  <inkml:trace contextRef="#ctx0" brushRef="#br1" timeOffset="73081.81">10943 4001 0,'0'0'0,"0"-22"15,0 1 1,21 21 0,0 0-1,1 0-15,-1 0 16,0 0-16,21 21 15,-42 1-15,21-1 0,1-21 16,-22 21-16,21 0 0,-21 0 16,21 0-16,-21 1 0,0-1 0,0 0 15,0 42-15,0-20 16,0-22-16,0 0 16,-21 0-16,0 0 0,21-42 62,0 0-62,0 0 16,21 21-16,-21-21 0,21 0 15,-21-1-15,21 1 0,0-21 0,-21 21 0,21 0 16,1-22-16,-22 22 16,21 0-16,-21 0 0,21 0 0,-21-1 15,0 1-15,21 21 0,0 0 31,-21 21-15,0 1 0,0-1-16,0 0 15</inkml:trace>
  <inkml:trace contextRef="#ctx0" brushRef="#br1" timeOffset="73896.86">12044 4085 0,'0'0'0,"0"-21"0,0 0 16,0 0-16,0 0 0,-21-1 15,-1 22-15,1 0 16,0 0-16,0 0 0,-21 0 16,20 0-16,1 0 0,0 22 15,0-1-15,-21 0 0,20 0 16,1 0-16,0 0 0,0 22 0,0-22 16,0 0-16,21 21 0,0-20 0,-22-1 15,22 0-15,0 0 0,0 0 16,0 0-16,0 1 0,0-1 0,0 0 15,22-21-15,-1 0 16,0 0-16,0 0 16,0 0-16,22 0 15,-22 0-15,0 0 0,-21-21 0,21 21 16,0-21-16,0-1 0,43-41 16,-22 21-1,-21-1-15,-21 22 0,22-21 16,-1-1-16,-21 22 0,21-21 0,21-64 15,-21 43 1,1 41-16,-22 1 0,0-42 16,21 42-16,-21-1 15,-21 22 17,21 22-32,-22-1 0,22 0 15,0 21-15,0-21 16,-21 22-16,21-22 0,-21 21 0,21 1 15,-21-1-15,21-21 0,0 21 0,0 1 16,0-22-16,-21 21 0,21-21 16,0 1-16,0-1 0,0 21 15,0-21-15,0 0 16,21-21-16,-21 22 0,21-22 0,0 21 16,0-21-16,1 0 0,-1 0 15,0 0-15,0 0 16,0 0-16,0 0 0,1 0 15,-22-21-15,21 21 0,0 0 16,-21-22-16,21 1 16,-42 21 46</inkml:trace>
  <inkml:trace contextRef="#ctx0" brushRef="#br1" timeOffset="75829.19">13631 3852 0,'0'-21'46,"21"21"-46,-21-21 16,0 0 0,0 0-1,-21 21-15,0 0 16,0 0-16,0 0 0,-43 0 16,43 0-16,0 0 15,-21 21-15,20-21 0,-20 21 0,21-21 16,-21 21-16,20 0 0,1-21 0,-21 22 15,21 20 1,21-21-16,0 0 0,0 0 16,0 1-16,21-22 0,0 21 0,0 0 15,22 0-15,-22 0 16,21 0-16,-21 1 0,22-1 16,-22 0-16,0-21 0,0 21 15,-21 0-15,21 0 0,0 1 16,-21-1-16,0 0 0,0 0 15,0 0 1,-21 0-16,0-21 0,0 0 16,-21 22-16,20-22 0,-62 21 15,41-21-15,-20 0 0,21 0 16,-1 0-16,1 0 0,0 0 0,-1 0 16,22 0-16,-21-21 0,21-1 0,-1 22 15,1-42 1,0 21-16,21 0 0,0 0 15,0-1-15,0 1 0,0 0 16,21 0-16,22-21 16,-22 20-16,21 22 0,-21-21 15</inkml:trace>
  <inkml:trace contextRef="#ctx0" brushRef="#br1" timeOffset="76141.91">13758 3598 0,'0'0'0,"0"-21"0,0 42 47,0 1-47,0-1 15,0 0-15,0 0 0,0 21 0,0-20 16,0 20-16,-21-21 0,21 21 0,0 1 15,0-1-15,-21 64 16,0-64-16,0 1 0,21-1 16,-22-21-16,22 21 0,0-20 0,0-1 15,0 0-15,0 0 16,22-21 15,-22-21-31</inkml:trace>
  <inkml:trace contextRef="#ctx0" brushRef="#br1" timeOffset="76356.8">13483 4022 0,'0'0'15,"21"0"1,0 0-16,1 0 15,-1 0-15,0 0 0,0 0 16,0 0-16,0 0 0,1 0 16,-1 0-16,0 0 0,0 0 0,-21-21 15,21 21-15,0 0 0,-21-22 16,22 22-16</inkml:trace>
  <inkml:trace contextRef="#ctx0" brushRef="#br1" timeOffset="76970.45">14118 3937 0,'0'0'16,"21"-21"-16,-21 0 15,0 0-15,-21 21 16,0 0-16,0-22 0,21 1 16,-21 21-16,-1 0 0,1 0 0,0 0 15,0 0-15,0 0 0,-22 21 16,22-21 0,0 43-16,0-1 0,0-21 15,21 0-15,-21 22 0,21-22 16,-22 21-16,22 1 0,0-22 0,0 0 15,0 21-15,0-21 0,0 1 0,0-1 16,0 0-16,0 0 16,22-21-16,-1 0 15,0 0-15,0 0 0,0 0 16,0-21-16,1 0 16,-1 0-16,0-1 0,0 1 15,0 0-15,0 0 0,-21 0 16,22 0-16,-1-22 0,0 1 15,-21 0-15,0 20 0,21-20 16,-21 21 0,0 42 15,0 0-31,0 0 0,0 1 16,0 20-16,0 0 0,0-21 15,0 1-15,0-1 0,0 0 0,0 0 16,0 0-16,0 0 15,0 1-15,21-22 32,0 0-17,1-22-15,-1 1 0,0 21 16</inkml:trace>
  <inkml:trace contextRef="#ctx0" brushRef="#br1" timeOffset="77945.17">14520 3620 0,'0'-22'0,"0"44"32,0-1-17,0 0-15,-21 0 0,21 21 16,0 22-16,0-22 0,0 1 15,-21-22-15,21 21 0,-21 0 16,21 1-16,-21 41 16,21-20-16,0-43 15,0 0-15,0 0 16,0 1-16,21-22 16,0-22-1,0 22-15,0-21 0,0 0 16,1 0-16,-1 0 0,0-22 15,0 22-15,-21 0 16,42-42-16,-20-1 16,-22 43-1,0 42 1,0 0 0,0 0-16,0 1 0,0-1 15,0 0-15,0 0 0,0 0 0,0 0 16,0 1-16,0-1 0,0 0 0,0 0 15,0 0-15,21 0 16,0-21-16,0 0 16,0 0-16,0 0 15,1 0-15,-1 0 16,0 0-16,0-21 0,-21 0 16,42 0-16,-42 0 15,0 0-15,22-1 0,-1-41 16,0 42-16,-21 0 0,0-22 0,21 22 15,0 0-15,-21 0 0,0 0 16,21 21-16,1-22 0,-1 1 16,0 21-16,0 0 15,0 0-15,0 0 16,1 0-16,-22-21 94,-22 21-79,1 0 1,0 0-16,0 0 16,0 0-1,0 21-15,21 0 0,-22-21 0,22 22 16,0 20-16,-21-21 0,21 0 0,-21 43 15,21-22 1,-21-21-16,21 0 0,0 1 0,0 20 16,0-21-16,0 0 0,0 0 15,0 1-15,21-22 0,0 0 16,0 21-16,1-21 0,-1 0 16,0 0-16,0 0 0,0 0 0,22-21 15,-22 21-15,21-22 0,22 1 16,-43 0-16,21 0 0,-21 0 15,0 0-15,1-22 0,-1 22 16,21-42-16,-21 41 0,-21 1 16,0 0-16</inkml:trace>
  <inkml:trace contextRef="#ctx0" brushRef="#br1" timeOffset="78249">15113 3450 0,'0'0'0,"-21"0"0,0 0 110</inkml:trace>
  <inkml:trace contextRef="#ctx0" brushRef="#br1" timeOffset="78500.85">14372 3810 0,'21'0'16,"0"0"-1,22 0-15,-22 0 0,0 0 0,21 0 16,1 0-16,-22 0 0,21 0 16,-21 0-16,22 0 0,-1-21 15,0 21-15,-20 0 16,-1 0-16,-21-21 16</inkml:trace>
  <inkml:trace contextRef="#ctx0" brushRef="#br1" timeOffset="79652.89">593 5779 0,'0'-22'16,"0"44"31,0-1-47,0 0 15,0 0-15,0 0 0,0 22 16,0-22-16,0 21 0,0 22 16,0-43-16,0 0 0,0 42 15,-22-41-15,22-1 0,0 0 16,0 0 0,22-21 15,-1 0-31,0-21 0</inkml:trace>
  <inkml:trace contextRef="#ctx0" brushRef="#br1" timeOffset="80065.66">1079 5736 0,'0'0'0,"0"-21"0,-21 21 31,0 0-31,0 21 0,0 0 16,0 1-16,21-1 0,-22 0 16,1 0-16,0 0 0,0 0 0,21 1 15,0-1-15,0 0 16,0 0-16,21 0 16,0-21-1,0 0-15,1 0 0,-1 0 0,0 0 16,0 0-16,0 0 0,0 0 15,22 21-15,-1-21 16,-21 22-16,-21-1 16,0 0-16,0 0 15,-21 0 1,0-21-16,0 21 0,0-21 0,-1 0 16,1 22-16,-21-22 15,21 0-15,0 0 0,-1 0 16,1 0-16,0 0 15,0 0-15,0 0 16,0-22-16,21 1 0,-22 21 0,22-21 16</inkml:trace>
  <inkml:trace contextRef="#ctx0" brushRef="#br1" timeOffset="80264.53">466 5567 0,'0'0'0,"0"-21"0,0 0 16,21 21 31,0 0-32,-21 21-15,21-21 0,0 0 0</inkml:trace>
  <inkml:trace contextRef="#ctx0" brushRef="#br1" timeOffset="80760.86">2455 5440 0,'0'0'0,"0"-21"0,0 0 16,0-1-16,0 1 0,-21 21 16,0-21-16,0 21 0,0 0 15,-1 0-15,1 0 0,0 0 0,-21 0 16,21 0-16,-1 21 16,1 0-16,0 1 0,0-1 15,0 0-15,-22 64 16,1-1-16,42-20 0,0-22 15,-21 0-15,21 1 0,0 20 0,0-20 16,0-22-16,0 21 0,0 0 16,0-20-16,42 62 15,22-63 1,-43 1-16,21-22 0,43 0 16,-22 0-16,-20-22 0,20 1 0,1 0 15,-1 0-15,-20 0 0</inkml:trace>
  <inkml:trace contextRef="#ctx0" brushRef="#br1" timeOffset="82068.58">3027 5588 0,'0'0'0,"0"-21"0,0 0 16,-21 21-16,-1 0 0,1 0 16,0 0-16,0 0 0,0 0 0,0 0 15,-1 21-15,-20 0 0,0 21 16,21-20-16,-1-1 0,1 21 15,0-21-15,21 22 0,0-22 16,-21 21-16,21 43 16,0-22-16,0-42 15,0 1-15,0-1 0,0 0 16,21-21-16,0 0 0,22 21 16,-1-21-1,-21 0-15,0 0 0,0-21 0,22 21 16,-22-21-16,0 0 0,0-1 0,22-20 15,-1-21 1,-42 41-16,21-20 0,-21 21 16,21 0-16,-21-22 0,0 22 0,0-21 15,0 0-15,0-1 16,0 22-16,0 42 31,0 0-15,0 1-16,0-1 0,0 21 0,0-21 15,0 22-15,0-22 0,0 21 16,0-21-16,0 0 0,0 43 16,0-22-16,0 1 15,0-22-15,0 0 0,0 0 16,21-21-16,1 0 16,-1 0-16,0 0 0,0 0 15,0 0-15,0-21 0,1 0 16,20 21-16,-21-21 0,0-1 0,43-41 15,-1-43 1,-42 85-16,1-21 0,-1-1 16,0 1-16,0 0 0,-21-1 15,42-84-15,-42 64 16,22 42-16,-22-1 16,0-20-16,21 42 0,-21-21 0,0 63 31,0-21-16,0 1-15,-21 20 0,-1 0 0,22 1 16,-21-1-16,21 21 16,-21-20-16,0 41 0,0-41 15,21-1-15,0 0 0,0-20 16,0 20-16,0-21 0,0 0 0,0 22 16,42-22-1,-21-21-15,0 0 0,1 0 16,-1 0-16,0 0 0,85-21 15,-85-1 1,0 22-16,21-21 0,-20 0 0,-1-21 16,0 21-16,0-1 0,0-20 0,22-21 15,-22-64 1,-21 84-16,0 22 0,0-21 16,0 21-16,0-22 0,0 22 15,0 0-15,0-21 16,0 20-16,-21 22 31,-1 22-31,22-1 0,0 0 16,0 0-16,0 0 0,0 22 0,0-1 15,-21 0-15,21 1 0,0-1 16,0 0-16,0 22 16,0-22-16,0 0 0,0-20 0,0 41 15,21-21 1,1-20-16,-1-22 0,0 0 15,0 0-15,0 0 0,0 0 16,1 0-16,-1 0 0,0 0 16,42-22-16,-20-20 15,-22 21-15,21 0 0,-21 0 16,1-1-16,-22-20 0,21 21 0,-21 0 16,21-43-1,-21 22-15,0 0 0,0 20 16,0-20-16,0 21 0,-21 0 0,0 21 15,-1 0 1,1 0-16,21 21 0,0 0 16,-21 0-16,0 43 0,21-22 15,0-21-15,0 0 0,0 22 16,0-22-16,0 21 0,0 22 16,0-43-1,0 0-15,21 0 0,-21 0 0,64 1 16,-43-22-16,0 0 0,85 21 15,-43-21 1,-20 0-16,-22 0 0,21 0 0</inkml:trace>
  <inkml:trace contextRef="#ctx0" brushRef="#br1" timeOffset="82625.57">5207 5736 0,'0'-21'0,"0"42"0,0-63 0,0 21 0,0 0 15,0-22-15,0 22 0,-21 21 0,0-21 16,-1 0-16,-20 21 16,-21 0-16,41 0 15,1 0-15,0 21 0,0 0 16,0 0-16,0 0 0,-22 43 16,22-43-16,21 43 15,-21-22-15,21-21 0,-21 21 16,21-20-16,0 20 0,0-21 0,0 43 15,21-43 1,0-21-16,0 0 0,0 0 16,1 0-16,-1 0 0,21 0 15,-21 0-15,0 0 0,1-21 0,-1-1 16,0 1-16,0 0 0,43-21 16,-43-1-16,-21 1 15,21 21-15,0-21 0,0-1 0,-21 1 16,21 0-16,22-43 15,-22-21-15,-21 64 0,0 21 16,0-22-16,0 22 0,0 0 16,0 0-1,0 0-15,-21 21 16,21 21-16,-21 0 0,21 0 16,0 0-16,0 22 0,0-1 0,0-21 15,0 127 1,0-105-16,0-1 0,0 0 0,0-21 15,0 22-15,0-1 0,0 22 16,0-43-16,0 21 16,21-21-16,0 0 0,0 1 15,0-22-15,0 0 0,1 0 16,41 0-16,1 0 16,-43 0-16,21-22 0,0 22 15</inkml:trace>
  <inkml:trace contextRef="#ctx0" brushRef="#br1" timeOffset="83577.03">6752 5652 0,'0'0'0,"0"-22"0,0 1 0,0 0 0,0 0 16,0 0-16,-21 0 15,0 21-15,0-22 0,-1 1 16,1 0-16,0 21 0,-21-21 16,21 21-16,-1 0 0,1 0 15,0 0-15,0 0 0,0 21 16,-43 43-16,-20 20 16,62-41-16,1-22 15,0 21-15,21 0 0,-21 1 16,21-22-16,-21 21 0,21-21 0,0 22 15,0-22-15,0 21 16,0 1-16,0-22 0,21-21 16,0 0-16,21 0 15,-20 0-15,-1 0 0,0 0 0,0 0 16,0-21-16,64-22 16,-22-20-1,-41 20-15,-1 22 0,0-21 16,0 21-16,-21-22 0,0 22 0,21-21 15,-21 21-15,0-22 0,0 22 0,0-21 16,0 21 0,-21 21-1,0 0 1,21 21-16,0 0 0,0 21 16,-21-20-16,21-1 0,0 21 15,-21 22-15,21-43 0,0 0 16,0 0-16,0 21 0,0-20 15,0-1-15,0 0 0,0 0 16,0 0-16,0 0 0,21-21 16,0 0-16,-21 22 0,21-22 15,0 0-15,43 0 16,20 0-16,-62-22 16,-1 22-16,21-21 0,-21 0 15,0 21-15,22-21 0,-1-21 16,0 20-16,1-41 15,-22 42-15,0-22 0,0 22 16,0 0-16,-21-21 0,0 21 0,0-1 16,0-20-16,0 0 15,-21 42 1,0 0-16,0 0 0,0 0 16,0 0-16,-1 21 0,1-21 15,0 42-15,21-21 0,0 22 16,0-1-16,21-21 0,-21 0 15,43 22 1,-22-22-16,21 21 0,-21-21 0,0 1 16,1 20-16,-1-42 0,-21 21 15,0 0 1,0 0 0,-21 1-1,-1-22-15,1 0 0,0 0 16,0 0-16,0 0 0,0 0 0,-22 0 15,22 0 1,0 0-16,21-22 16,0 1-16</inkml:trace>
  <inkml:trace contextRef="#ctx0" brushRef="#br1" timeOffset="84733.39">9017 5906 0,'0'0'0,"0"21"0,21-21 15,0 0 1,0 0 0,1 0-16,-1-21 0,0-1 0,0 1 15,0 21-15,0-21 0,1 0 16,20-43-16,21-20 15,-20 41-15,-22 1 0,0 0 16,0 21-16,0-22 0,43-63 16,-64 43-1,0 42-15,0 0 0,-21 21 32,0 0-32,-1 21 15,1 0-15,-42 21 16,42 22-16,-1-22 15,22-21-15,0 22 0,0-22 0,0 0 16,22 0-16,-1 21 16,0-20-16,0 20 0,0-21 0,0 0 15,1 0-15,20 1 16,-21-1-16,-21 0 0,0 0 16,-21-21-1,0 0-15,0 0 16,-1 0-16,1 0 15,0 0-15,0-21 0,-21 21 16,-1-21-16,22 21 0,0 0 31,42 0 1,0 0-17,-21 21-15,21-21 0,1 0 16,-1 0-16,0 0 0,0 0 0,0 0 0,22 0 15,-1 0 1,0-21-16,22 21 0,-43-21 0,21-1 16,-21 22-16,22-21 0,-22 0 15,0 0-15,21 0 0,-20 0 16,-1-22-16,21 22 0,0-85 16,1 22-1,-22 41-15,-21 22 0,0-21 16,0 21-16,0-22 0,0 22 0,0-21 15,0 21-15,0-1 16,-21 22 0,21 22-16,0-1 15,-21 0-15,21 42 16,0-20-16,-22-22 0,22 21 0,0 1 16,0-1-16,0 0 0,-21-21 15,0 106 1,21-63-16,0-22 0,0-21 15,0 1-15,0-1 0,0 0 0,0 0 16,21-21 0,0 0-16,1 0 15,-1 0-15,0-21 16,0 0-16</inkml:trace>
  <inkml:trace contextRef="#ctx0" brushRef="#br1" timeOffset="84944.48">9800 5440 0,'-21'0'0,"42"0"0,-63 0 0,21 0 0,42 0 31,0 0-15,0 0-16,0 0 0,22 0 0,-22 0 15,21 0-15,22 0 0,-22 0 16,0 0-16,1 0 0,-22-21 15,42 21-15,-42 0 0,1 0 16,-1 0-16,0 0 0,0 0 16</inkml:trace>
  <inkml:trace contextRef="#ctx0" brushRef="#br1" timeOffset="86589.55">10731 5736 0,'0'0'0,"22"0"0,-22-21 0,21 21 0,-21-21 16,0 0-16,0 0 0,0-1 15,0 1-15,0-21 16,0 21-16,0 0 0,0-1 0,0 1 15,0 0-15,0-42 16,-43 20-16,43 22 16,-21 21-16,0-21 0,0 21 0,0 0 15,0 0-15,-1 21 16,1 0-16,0 0 0,-21 22 16,21-1-16,-22 22 0,22-43 15,21 21-15,0 0 16,0-20-16,0 20 0,0-21 0,0 21 0,0 1 15,0-1 1,0-21-16,21-21 0,0 0 16,1 0-16,-1 0 0,0 0 15,0 0-15,0 0 0,0-21 16,1 21-16,-22-21 0,21 0 16,0 0-16,0-1 0,0 1 0,0 0 15,22-64-15,-43 43 16,21 21-16,-21-21 15,21 20-15,-21 1 0,0-21 0,0 21 0,0 0 16,0-1-16,0 1 16,0 42-1,0 1 1,-21-1-16,21 21 0,0-21 16,-21 0-16,21 22 0,0-22 15,0 21-15,0-21 0,0 1 0,0 20 16,0-21-16,0 0 0,0 0 15,0 1-15,21-1 0,0-21 16,0 0-16,0 0 0,1 0 16,-1 0-16,0 0 0,0 0 0,0 0 15,0 0-15,1-21 0,-1-1 16,42-20-16,1-21 16,-43 20-16,0 22 15,-21-21-15,21-1 0,0 22 16,1-21-16,-22-43 0,21 43 15,0-22-15,-21 22 16,0 21-16,0-21 0,0 20 0,0 1 16,0 0-16,-21 42 31,21 0-31,-21 1 0,21-1 16,0 21-16,0 0 0,-22 22 15,22 21 1,-21-64-16,21 21 0,0 0 0,0 1 15,0-22-15,0 21 0,0-21 16,0 22-16,0-22 0,0 42 16,21-41-16,1-22 0,-1 0 15,0 21-15,0-21 0,0 0 16,0 0-16,43 0 0,-22-21 16,-21-1-16,1 1 0,-1 21 15,0-21-15,0 0 0,0 0 16,0-64-1,1 0-15,-1 64 0,-21 0 16,0 0-16,0 0 16,0 42 15,0 0-31,0 0 16,0 0-16,0 1 0,0 20 0,0-21 15,0 0-15,0 0 0,0 1 16,0 20-16,0 0 15,21-21-15,0-21 0,0 22 0,0-22 16,1 0-16,-1 0 0,42 0 16,-42 0-16,22 0 15,-22-22-15,21-20 16,-21 21-16,1 0 16,-1 0-16,0-1 0,-21 1 0,21-21 15,85-64 1,-85 85-16,0 0 0,0 0 15,1-22-15,-22 22 0,21 21 16,-21 21 15,0 0-31,0 1 16,-21-1 0,21-42 46,0-1-46,0 1-1,0 0 1,0 0-16,-22 21 16,1 0-1,0 21-15,0 0 16,21 0-16,0 1 0,-21-1 15,21 0-15,-21 0 0,21 21 16,-22-20-16,22 20 16,0-21-16,0 43 0,0-43 15,0 0-15,0 0 16,22 0-16,-1 0 0,0-21 0,0 0 16,0 22-16,0-22 0,43 0 15,-43 0-15,43 0 16,-43-22-16,21 22 0,0-21 15,-20 0-15,-1 0 0,0 0 0,21-22 16,-21 1 0,-21 21-16,22-21 0,-1-1 15,-21 1-15,0 21 0</inkml:trace>
  <inkml:trace contextRef="#ctx0" brushRef="#br1" timeOffset="86884.69">12044 4995 0,'0'0'0,"-21"0"15,-1 0-15,22 22 0</inkml:trace>
  <inkml:trace contextRef="#ctx0" brushRef="#br1" timeOffset="87137.27">11409 5271 0,'21'21'31,"0"-21"-31,0 0 0,64 0 16,-64 0-16,0 0 15,0 0-15,1 0 0,20 0 0,-21 0 16,0-21-16,0 21 0,1 0 0,20-22 16</inkml:trace>
  <inkml:trace contextRef="#ctx0" brushRef="#br1" timeOffset="88660.51">825 7218 0,'0'0'16,"-21"0"-16,21-21 0,0 0 16,0-1-16,0 1 15,0 0-15,0 0 16,0 0-16,0 0 0,0-1 16,21 1-16,1 21 0,-22-21 15,21 21-15,0 0 0,0 0 0,0 0 16,0 0-16,1 0 15,-22 21-15,21 0 16,0 1-16,-21 20 0,0-21 0,0 21 16,21 1-16,-21-22 0,0 21 15,0 1-15,0-22 0,0 21 0,0 0 16,0-20-16,0-1 0,0 0 16,0 0-16,0 0 0,-21 0 15,0-21 16,0-21-31,21 0 16,0 0-16,0-21 16,0 20-16,0-20 0,0-21 15,21-22-15,0 43 16,0-1-16,-21 22 0,21-21 16,0-1-16,1 22 0,-1 0 0,0 0 15,0 0-15,0 21 0,0 0 16,1 0-16,20 0 15,0 0-15,-21 21 0,1 0 0,-22 0 16,21 0-16,0 1 0,21 83 16,-42-20-1,21-64-15,-21 22 0,0-1 16,22-21-16,-22 0 0,0 22 16,0-22-16,0 0 0,0 0 15,0-42 16,0 0-15,0-22-16,0 22 0,0-21 16,21 0-16,0 20 0,0-20 15,0 0-15,0-1 0,1 1 16,-1 0-16,0-1 0,21 22 0,-21 0 16,22 0-16,-22 0 0,42 0 15,-20 21 1,-22 0-16,0 0 0,21 42 15,-20-21-15,-1 21 0,-21-20 16,21 20-16,-21 0 0,0-21 0,0 106 16,0-63-1,-21-43-15,0 21 0,21-20 16,-22-1-16,22 0 0,0 0 0,-21 0 31,21 0-31,0-42 16,0 0-16,21 21 15</inkml:trace>
  <inkml:trace contextRef="#ctx0" brushRef="#br1" timeOffset="89073.28">2201 7303 0,'21'0'31,"-21"-22"-15,43 1-16,-22 0 15,0 0-15,0 21 0,0-21 16,1 0-16,-22-1 0,0 1 0,21 21 16,-21-42-1,0 21-15,-21 21 16,-1 0-16,1 0 15,0 0-15,0 0 0,0 0 16,0 21-16,-22 21 16,43 1-16,-21-1 0,21-21 15,0 21-15,0 22 16,0-22-16,0-21 0,0 1 16,0-1-16,0 0 0,42 21 15,1-42 1,-22 0-16,21 0 0,-21 0 15,1 0-15,20 0 0,-21 0 0,21-21 0,1 0 16,-1 0-16,-21 0 0,43-22 16</inkml:trace>
  <inkml:trace contextRef="#ctx0" brushRef="#br1" timeOffset="89808.93">2921 6943 0,'-21'21'31,"0"0"-15,-1 0-16,22 22 0,0-1 15,-21-21-15,21 0 16,-21 22-16,21-22 0,-21 21 0,21-21 0,0 22 16,-21-22-16,0 42 15,21 1 1,0-85 31,0-1-47,0 1 15,0 0-15,0-21 0,21 21 0,-21-22 16,42-20 0,0-43-16,-20 85 0,-22 0 15,21-22-15,0 22 0,0 0 0,0 21 16,0-21-16,1 21 0,-1-21 15,0 21-15,0 0 0,0 0 0,0 21 16,22 21 0,-1 22-1,-21-22-15,-21-21 0,0 0 0,21 0 0,1 1 16,-22 20-16,0-21 16,0 0-16,0 0 0,0 1 0,0-1 15,0 0 1,-22-21 15,22-21-31,-21 21 0,21-21 16,0-22-16,0 1 15,0 21-15,0-22 0,0 1 16,0 0-16,21 21 0,1-1 16,20-20-16,-21 21 0,0 0 0,43 0 31,-22-1-31,43 22 0,-43 0 0,0 0 15,1 0-15,-22 22 0,21-22 16,-21 21-16,1 0 0,-1 0 0,0 0 16,-21 0-16,0 64 15,0-21-15,-21-43 16,21 0-16,-43 42 0,22-41 16,0-1-16,0 21 0,21-21 15,-21-21-15,21 21 16,21-42-1,-21 0-15,21 0 16,21 0-16,-20 0 0</inkml:trace>
  <inkml:trace contextRef="#ctx0" brushRef="#br1" timeOffset="90368.12">4064 6773 0,'0'0'0,"0"-42"31,-21 42-31,0 21 16,21 0-16,0 1 0,0-1 16,0 21-16,0-21 15,0 22-15,0-22 0,0 0 0,0 21 16,0-21-16,0 22 0,0-1 16,0 0-16,0 1 15,0-1-15,0 0 16,0-20-16,0-1 0,0 0 15,0-42 17,0 0-32,0-1 15,0 1-15,0 0 0,0-21 16,0 21-16,0-64 16,0 64-16,21 0 15,0-22-15,0 22 0,0 0 16,0 0-16,1 21 0,-1-21 15,0 21-15,64 0 16,-43 0-16,0 0 0,-21 21 16,1 21-16,-1-42 15,-21 21-15,0 0 0,0 1 0,0-1 16,0 21-16,0-21 0,-21 22 16,-22 20-16,22-42 15,0 0-15,-43 22 16,43-43-16,0 21 0,0-21 15,0 0-15,0 21 16,-1-21 0,22-21 15,0 0-31,22 0 0,-1-1 16,0 22-16</inkml:trace>
  <inkml:trace contextRef="#ctx0" brushRef="#br1" timeOffset="90752.9">4699 7112 0,'21'-21'31,"0"21"-16,0-21-15,1 21 0,-1-21 0,0-1 16,0 1-16,0 0 0,0 0 16,-21 0-16,0 0 15,-21 21 17,0 21-32,0-21 0,0 21 0,-43 64 31,64-22-31,-21-42 15,21 0-15,0 22 0,0-1 16,0-21-16,0 0 0,0 1 16,21-22-16,0 21 0,1-21 15,41 0 1,-42 0-16,0 0 0,22 0 0,-22 0 0,0-21 16,0 21-16,0-22 15,1 1-15</inkml:trace>
  <inkml:trace contextRef="#ctx0" brushRef="#br1" timeOffset="91102.29">5122 7006 0,'0'0'0,"0"-21"0,21 0 16,-21 0-16,22 21 0,62-85 31,-63 85-31,1 0 0,-1 0 16,0 0-16,0 0 0,0 0 0,22 0 15,-22 21-15,0 0 16,0-21-16,0 22 0,0-1 0,1 21 15,-22-21-15,21 43 16,-21-22-16,0-21 16,0 0-16,0 22 0,0-22 0,0 0 0,0 0 15,0 0-15,-21 1 16,-1-22-16,1 0 16,21-22-1,0 1 1,0 0-16,0 0 0,0 0 0,0 0 15,21-22-15,1 1 16,-1 21-16,0-22 0,0 22 0,43-63 16,-22 41-1,-21 22-15,0 0 16,0 0-16,1 0 0</inkml:trace>
  <inkml:trace contextRef="#ctx0" brushRef="#br1" timeOffset="92189.6">6540 7006 0,'0'-21'16,"0"0"-1,0 0 1,0 0-16,22-1 0,-1 22 16,-21-21-16,21 0 0,0 0 15,0 21-15,-21-21 0,0 42 47,0 0-47,0 0 16,0 22-16,0-22 0,0 0 0,0 0 15,0 21-15,-21-20 0,21-1 16,0 42-16,-21 1 16,21-43-16,0 0 0,0 0 15,21-21 1,0 0-16,0 0 15,1 0-15,20 0 0,-21-21 16,21 0-16,-20 0 0,20 0 16,-21-1-16,0 1 0,0 0 0,1 0 15,-1 0-15,0-22 0,0 22 16,-21 0-16,0 0 0,0 0 16,0 0-16,-42-22 15,21 22-15,-1 21 0,1-21 0,-42 21 16,-43 0-1,85 0-15,0 0 0,-22 0 16,22 0-16,0 21 16,21 0-1,21-21-15,0 0 0,0 0 16,22 21-16,-22-21 0,21 0 0,1 0 16,-1 0-16,0 0 0,43 0 15,-22-21-15,-20 21 0,-1-21 16,0 21-16,1-21 0,-22 0 15,21 21-15,-21-21 0,22 21 0,-43-22 16,21 1-16,0 0 0,-21 0 31,0 0-15,-21 21-16,0 0 16,21 21-16,0 0 15,-21-21-15,21 21 0,0 22 0,0 20 16,0-21-1,0-20-15,0 20 0,0 21 16,0-20-16,0-1 0,0 0 0,0 1 16,0-1-16,0 22 0,0-22 0,0 0 15,0 22-15,0-22 0,21 0 16,-21 22-16,21-22 0,0 22 0,0-22 16,-21 0-16,21 22 0,1-22 15,-1 22-15,0-22 0,-21 22 16,0-22-16,21 0 0,-21 1 0,0-1 15,0 0-15,0-21 0,0 1 0,0 20 16,0-21-16,0 0 0,-21-21 16</inkml:trace>
  <inkml:trace contextRef="#ctx0" brushRef="#br1" timeOffset="92365.5">7408 8382 0,'-21'-21'0,"85"63"0,-107-63 16,1-21-16,21 21 0,-43-43 16,43 43-16,0-21 0,0-22 0,0 22 15,21-1-15,-22-20 0,-20-85 16,42 42-1,-21 42-15,21 1 0,0 21 0,0-1 16,0-20-16,0 20 0,21 1 16,-21 0-16,21-1 0,22 1 0,-22 0 15,0 21-15,21-22 0,-21 22 16,22-21-16,-1 21 0,-21-1 0,22 1 16,-1 0-16</inkml:trace>
  <inkml:trace contextRef="#ctx0" brushRef="#br1" timeOffset="92844.42">8678 6371 0,'0'-21'16,"0"42"-16,-21-42 16,0 21-1,21 21-15,0 22 0,0-22 16,0 21-16,0 0 0,0 22 16,-21-22-16,21 1 0,0-1 0,0 0 15,0 1-15,-21-1 0,-1 0 16,22-21-16,0 22 0,0-22 0,0 0 15,-21 0-15,21 0 0,0 1 16,-21-22 15,21-22-31,-21 22 16</inkml:trace>
  <inkml:trace contextRef="#ctx0" brushRef="#br1" timeOffset="93492.63">8170 6837 0,'0'0'0,"21"0"32,1 0-32,-1 0 0,0 0 15,21 0-15,-21 0 16,22 0-16,-1 0 0,0 0 0,64-21 16,21-22-16,-63 22 15,-1 0-15,1 0 0,-1 0 16,1 0-16,-1-1 0,-20-20 0,-1 21 15,0 0-15,-21 0 0,1-22 0,-1 22 16,-21 0-16,0 0 0,0 0 16,0-1-16,0 1 0,0 0 0,-21 21 15,-1 0-15,1-21 0,0 21 16,0 0-16,0 21 0,0-21 16,-1 21-16,22 22 0,-21-22 15,21 21-15,-21 0 0,21 1 0,0-1 16,0 0-16,0 43 15,-21 21-15,0-64 16,21-21-16,0 22 0,0-22 16,0 21-16,0-21 0,0 1 0,-21-1 15,21 0-15,0 0 0,0 0 16,-22-21-16,22-21 31,0 0-31,0 0 0,0 0 16,22-1-16,-1-20 0,0 21 15,-21 0-15,42-22 0,-21 1 16,1 21-16,20-21 0,-21 20 0,21-20 16,1 21-16,-22 0 0,21 0 15,64-1-15,-64 22 16,1 22-16,-22-1 0,0 0 16,0 0-16,-21 0 0,0 0 15,0 1-15,0-1 0,0 21 0,0-21 16,0 0-16,0 1 0,0-1 0,-21 0 15,0 0-15,21 0 0,0 0 0,-21-21 16,21 22-16,-21-22 0,21-22 63,21 1-63,-21 0 0</inkml:trace>
  <inkml:trace contextRef="#ctx0" brushRef="#br1" timeOffset="93877.75">9737 6837 0,'0'0'0,"0"21"16,21-21 0,0 0-1,0 0-15,0 0 16,0 0-16,1 0 0,20-21 15,0 0-15,1 0 16,-22 21-16,0-22 0,0 1 0,-21 0 16,21 21-16,-21-21 0,0 0 15,0 0-15,-21 21 16,0 0-16,0 0 0,0 0 16,-1 0-16,1 21 0,-42 0 15,20 21 1,22-21-16,0 22 0,0-22 0,0 0 15,21 0-15,0 22 0,0-22 0,0 0 16,0 0-16,0 0 0,0 0 16,21 1-16,0-22 0,0 21 15,0-21-15,22 0 0,-22 0 0,21 0 16,1 0-16,-1 0 0,0 0 0,1 0 16,-1 0-16,0-21 0,1 21 15</inkml:trace>
  <inkml:trace contextRef="#ctx0" brushRef="#br1" timeOffset="94401.45">11472 6519 0,'21'-21'15,"-42"42"-15,42-63 0,-21 21 0,0 0 16,0 0-16,0-1 16,0 1-16,-21 0 0,0 21 0,0 0 15,-21 0-15,20 21 16,1 0-16,-21 43 16,-43 84-1,64-106-15,0 1 0,0-1 0,0 0 16,21 1-16,0-22 15,0 21-15,0-21 0,0 1 0,0 20 16,0-21-16,21-21 0,21 21 0,-21 0 16,0 1-16,22-22 0,-1 0 15,0 0-15,1 0 0,-22 0 0,21 0 16,1 0-16,-1-22 0,0 22 0,43-42 16,-43 42-16,-21-21 15,22-21-15,-1 20 0,-21 1 0,43-42 16,-22 20-16</inkml:trace>
  <inkml:trace contextRef="#ctx0" brushRef="#br1" timeOffset="94660.9">12086 6265 0,'0'-21'0,"0"42"0,0-63 0,0 21 16,0 0-16,0 0 0,0 42 31,0 0-31,0 0 16,0 0-16,-21 22 0,21-1 0,0 43 15,0-43-15,0 43 16,0-43-16,0 43 16,-21-43-16,21 0 0,-21-21 0,21 22 15,0-22-15,0 0 0,0 0 0,0 0 16,0 1-16,0-1 16,0 0-16,21-21 15,0 0 1,0-21-1,0 0-15</inkml:trace>
  <inkml:trace contextRef="#ctx0" brushRef="#br1" timeOffset="96057.6">12700 6668 0,'0'0'0,"21"-64"31,-21 43-31,0 0 0,0 0 0,0-1 16,-21 1-16,0 0 0,-22-21 16,22 42-16,0 0 15,0 0-15,-43 0 16,43 21-16,0 0 0,-64 64 16,1 21-1,63-64-15,-1 0 0,22-21 16,-21 22-16,21-22 0,0 0 15,0 21-15,0-20 16,0 20-16,21-42 0,1 0 16,-1 21-16,0-21 15,0 0-15,0 0 0,64-21 16,-64 21-16,21-42 16,-20 20-16,-1 1 15,0 0-15,0 0 0,0 0 0,0 0 0,-21-22 16,22 22-16,-22-21 0,21 21 0,-21-43 15,0 1 1,0 41-16,0 1 0,0 0 0,0 0 16,0 42 15,0 21-31,0-20 16,0-1-16,0 21 0,-21-21 15,21 22-15,0-1 0,0-21 16,0 21-16,0-20 0,0-1 0,0 21 15,0-21-15,0 0 0,0 1 0,0-1 16,0 0-16,21 0 0,-21 0 16,21-21-16,0 0 0,0 21 0,22-21 15,-22 0-15,0 0 0,21 0 0,-21 0 16,22 0-16,-1-21 0,43-21 16,-22 21-16,-20 0 15,-1-22-15,21 1 16,-20 21-16,-22-22 0,0 22 0,21-21 15,-20 21-15,-1-22 0,0 22 16,-21 0-16,0 0 0,0 0 0,0 0 16,0-1-16,-21 22 15,0 0-15,-1 0 0,1 22 16,-21 41-16,42-42 16,0 0-16,0 22 0,0-1 15,0-21-15,0 0 0,0 1 16,0-1-16,0 0 0,0 0 0,21 0 15,-21 0-15,21-21 0,-21 22 16,21-22-16,-21 21 0,0 0 31,0-42 1,-21 0-32,21-1 15,-21 1 1,0 0-16,0 21 0,21-21 15,-21 21 1,-1 0-16,22 21 16,0 0-1,0 0 1,0 1-16,0-1 16,0 0-16,22-21 0,-1 0 15,0 21-15,21-21 16,22 21-16,-22-21 15,0 0-15,-20 0 0,20 0 16,-21 0-16,0 0 0,0-21 16,22 21-16,-22-21 0,0 21 0,21-21 15,-20 0-15,-1-1 0,21 1 0,-21 0 16,22 0-16,-22 0 0,21-22 16,-21 22-16,22 0 0,-1-21 0,-21 21 15,0-22-15,43-41 16,-64 62-1,-21 22-15,-1 0 16,-20 0-16,21 0 0,-21 22 0,20-1 16,1 0-16,0 0 0,0 0 15,0 0-15,21 22 0,-21-22 0,21 0 16,0 0-16,0 22 0,0-22 0,0 0 16,0 0-16,0 0 0,21-21 15,21 64 1,-21-64-16,0 21 0,1 0 15,-22 0-15,21-21 16,-21 21 0,-21-21-16,-1 0 15,1 0-15,0 0 16,0 0-16,0 0 0,0 0 16,-1 0-1,1 0 1,21-21-1,21 21 1,1-21-16,-1 21 0</inkml:trace>
  <inkml:trace contextRef="#ctx0" brushRef="#br1" timeOffset="96304.46">14520 6900 0,'0'0'0,"0"22"15,-21-22-15,0 0 16,0 0 0,21 21-1,-21-21 16,21-21-15</inkml:trace>
  <inkml:trace contextRef="#ctx0" brushRef="#br2" timeOffset="115401.11">85 8805 0,'0'22'15,"0"-1"1,21-21-16,-21 21 16,21-21-16,-21 21 15,21-21-15,0 21 16,0-21-16,1 0 0,-1 0 15,21 0-15,-21 0 0,22 0 16,-1 0-16,43 0 16,-22-21-16,-21 0 0,1 0 15,63-22-15,-64 22 16,-21 0-16,0 0 0,0 0 16,-21 0-16,0-22 15,-21 22 1,0 21-16,-21 0 0,-22 0 15,22 0-15,0 0 0,20 0 0,-20 21 16,0-21-16,-1 21 0,-41 43 16,-22 21-1,85-64-15,-22 42 16,43-42-16,0 1 0,0 20 0,0 0 16,64 1-1,-43-22-15,21-21 16,1 0-16,-22 0 0,21 0 15,85 0 1,-63 0-16,-22 0 0,-21 0 16,0 0-16,-42 0 31,0 0-15,0 0-16,-21 0 0,20 0 0,-20 0 15,0 21-15,-1 0 0,1 0 16,0 0-16,-85 64 15,84-64 1,1 22-16,21-22 0,21 0 16,0 0-16,0 0 0,0 43 15,42-22 1,1-21-16,20 0 16,-42-21-16,22 0 0,-1 0 0,64 0 15,-64 0-15,43 0 16</inkml:trace>
  <inkml:trace contextRef="#ctx0" brushRef="#br2" timeOffset="116166.26">1545 9059 0,'0'-21'0,"0"0"16,-21 21-16,-21 0 15,20 0-15,-41 0 16,42 0-16,0 21 0,-43 22 16,22-22-16,21 0 0,-1 0 15,1 0-15,0 0 0,-42 43 16,63-1 0,0-41-16,0-1 15,0 0-15,21-21 16,0 0-16,21 0 0,-21 0 15,1 0-15,20-21 0,64-22 16,-85 22-16,21 0 16,-21 0-16,1 0 0,20 0 15,-21-22 1,0 22-16,-21 0 0,0 0 16,0 42 30,0 0-46,0 0 16,0 0-16,0 1 0,0 20 16,0 21-1,0-20-15,0-22 0,21 106 16,22-21 0,-43-64-16,0 22 0,0-22 0,0 21 15,0 107-15,0-128 16,0 22-16,0-22 0,0 64 15,0-43-15,0-20 0,0 62 16,0-62 0,-21 84-16,-1-106 15,-20 42-15,21-41 16,0-1-16,-106 0 16,21-63-1,64 20-15,-1 1 0,1-21 16,0 0-16,-43-64 15,43 63-15,20-20 0,-20 21 0,0-1 16,21 1-16,-1 0 0,1-43 16,21 64-16,0-127 15,21 84 1,1 43-16,-1-21 0,0 20 16,0-20-16,0 21 0,0-21 0,1 20 15,-1-20-15,0 21 16,64-64-16,-64 64 15</inkml:trace>
  <inkml:trace contextRef="#ctx0" brushRef="#br2" timeOffset="116397.12">1990 8975 0,'0'21'79,"0"0"-64,0 0-15,0 0 16</inkml:trace>
  <inkml:trace contextRef="#ctx0" brushRef="#br2" timeOffset="116633.99">2074 9356 0,'0'21'31,"0"0"-16,21-42 64,1 21-79,-1-21 15</inkml:trace>
  <inkml:trace contextRef="#ctx0" brushRef="#br2" timeOffset="117356.57">7154 8890 0,'0'0'0,"0"-21"16,-21 0 0,0 0-16,0 21 0,0 0 15,-1 0 1,22 21 0,0 0-16,0 42 15,0-41-15,0 62 16,0-41-16,0-22 0,0 21 15,0-21-15,0 0 0,0 64 16,0-64 0,0-42 15</inkml:trace>
  <inkml:trace contextRef="#ctx0" brushRef="#br2" timeOffset="117790.33">6816 8573 0,'0'0'0,"-22"0"15,1 0-15,21 21 16,0 0-16,0 0 0,0 21 15,0-20-15,0 20 16,21-21-16,1-21 16,-1 0-16,0 0 0,0 0 15,21 0-15,1 0 0,63-42 32,-64-1-32,-21 1 15,-21 21-15,0 0 0,0-22 16,-42 22-1,21 21-15,-1 0 16,1 0-16,0 0 0,-21 0 16,-1 0-16,1 21 0,21 1 15,-43 62 1,64-41 0,-21-22-16,21 0 0,0 0 0,0 21 0,21-20 15,-21-1-15,22-21 0,20 21 16,-21 0-16,0 0 0,64 0 15</inkml:trace>
  <inkml:trace contextRef="#ctx0" brushRef="#br2" timeOffset="118318.02">7599 8869 0,'-21'0'15,"21"21"-15,0 0 16,-22 0-16,22 1 0,0-1 0,-21 0 16,21 42-1,0-41-15,0 20 16,0 0-16,0-21 0,0 1 16,0-1-16,0 0 0,0 0 15,0 0 1,0 0-16,0-42 31,0 0-15,0 0-16,0 0 0,0 0 0,0-43 15,0-21 1,0 43-16,43-85 16,-1 85-16,-21 21 15,43-43-15,-22 43 0,0 0 16,85 0-1,-42 21-15,-64 0 0,43 21 16,-22 21-16,-21-21 0,0 0 16,0 22-16,-21-22 0,0 21 15,0 85 1,-42-42 0,21-64-16,0 0 0,0 0 0,-1 1 15,22-1-15,-21 0 0,42-21 47,1-21-47,-22 0 0,21-1 16,0 1-16</inkml:trace>
  <inkml:trace contextRef="#ctx0" brushRef="#br2" timeOffset="118596.86">8551 8467 0,'0'0'0,"-21"0"0,0 0 16,21 21-1,-21 0-15,21 21 0,-21-20 0,-1 105 16,22-85 0,-21 0-16,21 22 0,0-22 15,0 0-15,-21 1 0,21-1 0,-21-21 16,21 22-16,0-22 0,0 21 15,0 0 1,21-42 0,0 0-16,0 0 0,-21-21 15,22 0-15,-1 21 16</inkml:trace>
  <inkml:trace contextRef="#ctx0" brushRef="#br2" timeOffset="118808.74">8382 8805 0,'21'22'32,"0"-22"-32,0 0 0,1 0 15,-1 0-15,0 0 0,0 0 16,0 0-16,22 0 15,-22 0-15,21-22 16,-21 22-16</inkml:trace>
  <inkml:trace contextRef="#ctx0" brushRef="#br2" timeOffset="119487.35">9842 8869 0,'22'0'31,"-1"-21"-31,-21 0 0,0-1 0,0 1 16,0 0-16,0-21 15,0 21 1,0-1-16,0 1 0,-43-21 16,22 21-16,0 21 0,0-21 15,0-1-15,0 22 0,-1 0 0,-41 0 16,-1 22 0,43-1-16,0 0 15,0 0-15,0 0 0,0 22 16,-43 62-16,22 22 15,42-84-15,0-22 16,0 21-16,0-21 0,0 43 16,0-43-16,0 0 15,0 0-15,21-21 0,21 0 16,1 0-16,-22 0 16,42-21-1,-42 0-15,22 21 0,-22-21 0,0 0 0,0 0 16,0-1-16,43-41 15,-22-43 1,-42 64-16,21 21 0,-21-43 16,0 43-16,0-21 0,0 20 15,0 1-15,0 42 32,0 1-32,0-1 0,0 0 15,0 21-15,0-21 0,0 22 0,0-22 16,0 85-16,22-85 15,-1 0-15,0 21 16,0-20-16,0-1 0,0 0 16,43-21-16,-43 0 0,0 0 0,0 0 15,43 0 1,-43 0-16,43 0 16,-43-21-16</inkml:trace>
  <inkml:trace contextRef="#ctx0" brushRef="#br2" timeOffset="119734.21">10668 8678 0,'0'0'15,"0"22"-15,21-22 31,0 0-15,0 0-16,1 0 0,-1 0 16,0 0-16,0 0 15,0 0-15,0 0 16,1 0-16</inkml:trace>
  <inkml:trace contextRef="#ctx0" brushRef="#br2" timeOffset="119922.1">10583 8975 0,'-21'0'15,"42"0"-15,-42 21 0,42-21 32,0 0-32,1 0 15,-1 0-15,0 0 0,0 0 0,0 0 16,0 0-16,1 0 0,-1-21 15,0 0-15,21-1 0</inkml:trace>
  <inkml:trace contextRef="#ctx0" brushRef="#br2" timeOffset="120313.88">11599 8361 0,'0'0'0,"-21"0"0,0 21 31,21 0-31,0 0 0,0 1 0,0 20 15,0-21-15,0 64 16,0-43-16,0-21 0,-21 85 16,21-64-16,0-20 15,-21 41-15,21-42 0,0 0 16,0 43 0,0-43-16,21-21 31,0 0-16,0-21-15,-21 0 0,42 0 16,-20-1-16</inkml:trace>
  <inkml:trace contextRef="#ctx0" brushRef="#br2" timeOffset="120766.62">12001 8467 0,'0'0'0,"0"-43"16,-21 43 15,0 22-31,0-1 0,21 0 0,0 0 16,-42 43-1,20 20-15,1-63 16,21 22-16,-21 20 0,21-42 16,0 22-16,0-22 0,0 0 15,0 0-15,42 0 0,-20 1 16,-1-1-16,21-21 15,-21 0-15,22 0 0,-22 0 16,0 0-16,21 0 0,-21 0 0,64-64 16,-64 43-16,22-21 15,-22-1-15,-21 22 0,21-21 16,0 0-16,-21-1 0,0 22 16,0-21-16,0-1 0,0 1 0,-21-64 15,-43 85 1,43 21-16,-106 0 15,106 0-15,-21 0 16,21 21-16,-1 0 0,1-21 0,0 22 16,-21 41-1,42-21-15,0-20 0,0-1 16,0 0-16,21 0 0,0-21 16,43 0-1,41 0-15</inkml:trace>
  <inkml:trace contextRef="#ctx0" brushRef="#br2" timeOffset="121053.46">13081 8403 0,'0'-21'0,"0"0"32,0 42 46,0 0-63,0 0-15</inkml:trace>
  <inkml:trace contextRef="#ctx0" brushRef="#br2" timeOffset="121418.53">13166 8805 0,'0'-21'16,"21"21"31,0 0-47,0 21 15,0 1 1,0-1-16,-21 0 0,0 0 0,22 0 16,-22 0-16,0 1 0,0-1 0,0 63 15,-22-41 1,1-22-16,0 0 0,-21 21 16,-1-20-16,22-22 0,-127 42 15,106-21 1,-1-21-16,1 0 0,-64 0 15,64 0-15</inkml:trace>
  <inkml:trace contextRef="#ctx0" brushRef="#br2" timeOffset="123000.14">3471 8784 0,'21'0'0,"1"0"31,-1-21-16,0 21-15,-21-21 0,21 0 16,0 0-16,0 21 16,-21-22-16,0 1 0,22 21 0,-1-42 15,-21 21-15,0 0 16,0-1-16,-21 22 16,-1 0-16,1 0 15,0 0-15,0 0 0,0 0 16,-43 22-16,-20 20 15,62-21-15,-20 0 16,42 0-16,0 1 16,0 20-16,0-21 0,0 0 15,21 0-15,-21 1 16,21-1-16,1 0 0,-1 0 0,0 0 16,21-21-16,22 64 15,-1-22 1,-42-42-16,22 42 0,-22-20 15,0-22-15,0 21 0,-21 0 0,21-21 16,-21 21-16,0 0 0,0 22 16,0-22-16,-21-21 15,0 21-15,-21 0 0,21 0 16,-22-21-16,1 21 0,-22 1 16,43-22-16,-21 21 0,0-21 0,-1 0 15,-41 0 1,62 0-16,1 0 0,-21-43 15,21 22-15,0 0 16,-1 0 0,22-21-16,0 20 15,0 1-15,0 0 16,0 0-16,0 0 16,22 21-16,20-43 0</inkml:trace>
  <inkml:trace contextRef="#ctx0" brushRef="#br2" timeOffset="123337.03">3937 8573 0,'-21'0'31,"0"21"-15,21 0-16,0 0 0,0 0 16,0 22-16,0-1 0,0 0 15,0 1-15,0-22 0,0 21 16,0 0-16,0 1 0,0-1 16,0-21-16,-22 85 0,22-85 15,0 0-15,0 1 16,0-1-16,0 0 0,0 0 15,0-42 32,0 0-47</inkml:trace>
  <inkml:trace contextRef="#ctx0" brushRef="#br2" timeOffset="123585.2">3662 9017 0,'0'-21'32,"21"21"-32,0-21 15,0 21-15,0 0 0,1-21 16,-1 21-16,21 0 0,0-22 15,43 22-15,-64 0 16,0-21-16,1 21 16,-1 0-16</inkml:trace>
  <inkml:trace contextRef="#ctx0" brushRef="#br2" timeOffset="124217.84">4466 8932 0,'0'-21'16,"0"42"-16,21-42 0,-21 0 0,0 0 15,0 0-15,0 0 16,0-1-1,0 1-15,-21 21 0,0-21 16,0 21-16,0 0 16,-1 0-16,1 0 0,-21 0 15,21 0-15,0 21 0,-1 0 0,1 1 16,0-1-16,21 21 0,-21-21 16,0 22-16,21-22 0,-21 21 0,21-21 15,0 43-15,0-22 16,0-21-16,0 0 15,0 1-15,0-1 16,21-21 0,0 0-16,0-21 15,0-1-15,0 22 0,-21-21 16,22 0-16,-1 0 16,21-21-16,-21 20 0,-21 1 15,21 0-15,22-42 0,-43 41 16,0 1-16,21 0 0,0-21 15,-21-1 1,0 22-16,0 42 31,0 1-31,0-1 0,0 0 16,0 0-16,0 21 0,0-20 16,0-1-16,0 21 0,0-21 0,0 64 15,0-43 1,0-21-1,0 1-15,0-1 16,21-21-16,0 0 16,1 0-16,-1 0 0,-21-21 15,21-1-15,0 1 0</inkml:trace>
  <inkml:trace contextRef="#ctx0" brushRef="#br2" timeOffset="125246.26">4932 8530 0,'0'-21'0,"0"42"47,0 0-47,0 1 0,0-1 0,0 0 15,0 0-15,0 21 0,0-20 16,0 62-16,-21 22 16,21-64-16,-22-20 15,22 20-15,0-21 0,0 21 16,0-20-16,0-1 0,0 21 16,43 0-16,-22-42 15,0 22-15,0-22 16,0 0-16,1 0 0,-1 0 15,21-22 1,-21 1-16,0 0 0,1 0 16,-22 0-16,21 0 0,-21-1 0,21-20 15,-21 21-15,0 0 0,0 0 16,0-22-16,21 1 16,-21 21-16,0 0 0,0-1 0,0 1 15,21 21 1,-21 21-1,0 1-15,0-1 0,0 0 0,0 0 16,0 0-16,0 0 0,0 1 16,0-1-16,0 21 0,0-21 0,0 0 15,21 43-15,1-43 16,-1 0-16,0-21 16,0 21-16,0-21 0,0 0 15,43 0 1,-22-21-1,-42 0-15,21 21 0,22-42 16,-22 21-16,0-1 0,0 1 0,0 0 16,1 0-16,-1-21 0,21-22 15,-42 43-15,42-43 16,-42 43-16,22 21 0,-22-42 16,21 42 15,-21-21 31,0 0-46,-21 21 31,-1 0-47,1 0 15,0 0-15,21 21 16,-21 0-16,21 0 16,-21 21-16,21-20 0,-21-1 15,21 21-15,0-21 0,-22 0 0,22 64 16,0 0 0,0-64-16,22 21 15,-1-42-15,0 21 0,-21 1 16,21-22-16,0 0 0,22 0 15,-22 0-15,0 0 0,0 0 0,64 0 16,-64-22-16,21 1 16,-21 0-16,1 21 15,-22-21-15,42-21 16,-42-43-16,0 43 0,21 20 16,-21-41-16</inkml:trace>
  <inkml:trace contextRef="#ctx0" brushRef="#br2" timeOffset="125545.06">5630 8319 0,'0'0'0,"-21"0"63,0 0-48,21 21-15,-21-21 16,21 21-1,-21-21-15</inkml:trace>
  <inkml:trace contextRef="#ctx0" brushRef="#br2" timeOffset="125817.9">4911 8636 0,'21'0'0,"-42"0"0,63 0 16,-21 0-16,0 0 0,0 0 15,1-21-15,-1 21 0,0 0 16,0 0-1,-21-21-15</inkml:trace>
  <inkml:trace contextRef="#ctx0" brushRef="#br2" timeOffset="128448.55">5376 10181 0,'0'21'47,"0"1"-47,0 20 15,0 85 1,0-64-16,0-20 0,0 84 16,0-64-16,0 1 0,-21 126 15,21-42 1,0-63-16,-21-21 0,0 84 16,21-85-16,0 1 0,0 84 15,0-42 1,0-85-16,0 0 0,0 0 15,0-42 1,0 0 0,21-21-16</inkml:trace>
  <inkml:trace contextRef="#ctx0" brushRef="#br2" timeOffset="128861.32">5270 10435 0,'0'0'0,"0"-21"0,-21 0 0,21 0 0,0 0 16,-21 21-16,21-22 0,0 1 0,0 0 16,0 0-1,0 0-15,0 0 0,21-1 16,0 22-16,1 0 0,-1 0 15,21-21-15,-21 21 0,22 0 16,84 0-16,-22 21 16,-62 1-16,-1-1 0,-21 0 15,22 21-15,-22 1 0,0-22 16,-21 21-16,0 0 0,0 1 0,0-1 16,-85 43-1,-21-1-15,85-62 16,-21-1-16,-22 21 15,22-42-15,21 0 0,0 0 0,0 0 16,-1 0-16,22-21 31,0 0-31,0 0 0,22-1 16,-22 1-16,21 0 0,0 0 16</inkml:trace>
  <inkml:trace contextRef="#ctx0" brushRef="#br2" timeOffset="129354.04">5969 10202 0,'0'-21'0,"0"42"47,0 1-47,-21-1 0,21 0 15,0 0-15,0 0 0,0 22 16,0-1-16,0-21 0,0 85 15,0-43 1,0-20-16,0-1 0,0 0 16,0-20-16,42-1 15,0 0 1,-20-21-16,-1 0 0,21 0 16,-21-21-16,0 21 0,43-64 15,-22 1 1,-21 20-16,1-20 15,-22 42-15,0-22 0,21-84 32,-21 106-32,0-21 0,0 63 31,0 0-15,0 0-16,0 22 0,-21-22 15,21 21-15,0-21 0,0 22 16,0-22-16,0 64 0,0-64 15,0 0-15,0 21 0,0-21 0,0 1 16,0-1-16,21 21 16,21-42-1,-21 0-15,0 0 16,-21-21-16,22 0 0</inkml:trace>
  <inkml:trace contextRef="#ctx0" brushRef="#br2" timeOffset="129914.65">6837 10054 0,'0'0'0,"-21"0"0,-1 0 16,1 0 0,21 21-16,0 1 0,0-1 15,0 0-15,0 21 0,0-21 16,0 22-16,0-22 0,0 21 0,0 1 15,0-1-15,0 0 0,0 22 16,0 20 0,0-62-16,0-1 0,0 21 15,0-21-15,0 0 0,0 1 16,0-44 15,0 1-15,0 0-16,0 0 0,0-64 15,0 64-15,0-21 16,0 21-16,21-1 0,1-20 0,-22 21 16,21 0-16,0 0 0,0-1 15,64-20-15,-1 42 16,-62 0 0,-1 0-16,21 0 0,-21 21 0,22-21 15,-1 43-15,-21-22 0,0 21 16,-21-21-16,0 43 15,0-1 1,-21-42-16,0 1 0,0-1 0,0 0 16,-22 0-16,22 0 0,-42 0 15,41 1-15,1-22 0,0 0 0,0 21 16,0-21-16,-22 0 16,22 0-16,21-21 15,0-1 1,21 1-16,1 0 15,-1 0-15</inkml:trace>
  <inkml:trace contextRef="#ctx0" brushRef="#br2" timeOffset="130813.98">7472 10033 0,'0'0'0,"0"21"31,0 0-15,0 1-16,0-1 0,0 21 15,0-21-15,-21 43 16,21-22-16,0 0 0,0-20 0,0 20 16,-22 0-16,22 1 0,0-1 15,0 43-15,0-64 16,0 0-16,0 0 0,0 0 0,0 22 15,22-43 1,-1 0-16,0 0 0,0 0 16,0 0-16,22-22 15,-22 1-15,42-21 0,-42 21 16,1-43-16,-1 43 0,0-21 16,0-1-16,-21 22 0,0-21 0,21 21 15,22-43 1,-43 85 15,0 1-31,0-1 0,0 0 0,0 21 16,0 1-1,-22-1-15,22-21 0,0 21 16,0-20-16,0-1 0,0 0 16,22-21-16,-1 0 0,0 0 15,0 0-15,0 0 0,0 0 0,1 0 16,-1-21-16,0 21 0,0-21 15,0-1-15,0 22 0,43-84 16,-43 63-16,21-43 16,-42 43-16,22-21 15,-1 20-15,0 1 0,-21 0 16,42-21 0,-42 21-16,0 42 31,0-42 47,-21 21-47,0 0-15,0 0-16,0 21 15,21 0-15,0 0 16,0 0-16,-22 43 0,1 20 16,21-41-16,0-22 15,0 0-15,0 0 0,0 0 16,0 1-16,0-1 0,21 0 16,1-21-16,-1 0 15,21 0-15,-21 0 16,0-21-16,1 21 0,-1-21 0,0-1 15,0 1-15,21-42 16,-20 20-16</inkml:trace>
  <inkml:trace contextRef="#ctx0" brushRef="#br2" timeOffset="131013.87">7874 10033 0,'-21'0'16,"42"0"-16,-63 0 0,42 21 31,0 0-15,21-21 0,0 0-1</inkml:trace>
  <inkml:trace contextRef="#ctx0" brushRef="#br2" timeOffset="131669.49">9356 10202 0,'0'-21'16,"0"0"-16,21 21 0,0-21 16,-21 0-16,0 0 0,21 21 15,-21-22-15,21 1 0,-21 0 16,0 0-16,0 0 16,-21 21-16,0 0 15,0 0-15,0 0 16,-1 0-16,1 21 0,0-21 0,-21 42 15,21-21-15,21 1 16,0-1-16,0 0 0,0 21 16,0-21-16,0 1 15,21-1-15,0 0 0,0 0 16,0 0-16,0 22 0,1-22 16,-1 0-16,0 0 0,42 43 15,-63-43-15,0 0 0,0 0 16,0 0-16,0 0 15,0 1-15,-21-22 0,0 0 16,0 21-16,0-21 0,-22 0 16,22 0-16,0 0 0,0 0 0,-21 0 15,20 0-15,1 0 0,-42-43 16,42 1 0,-1 21-16,22 0 0,0 0 15,0-1-15,0 1 16,22 0-16,-1 0 0,0 0 0,0-22 15,43 1-15</inkml:trace>
  <inkml:trace contextRef="#ctx0" brushRef="#br2" timeOffset="131917.34">9842 9885 0,'-21'0'0,"21"21"15,-21 0-15,21 0 16,-21 22-16,21-22 0,0 21 16,0-21-16,0 22 0,0-1 0,0-21 15,0 22-15,-21-1 0,0 21 16,21-41-16,-22 83 16,22-83-16,0-1 0,0 0 15,0 0-15,22-21 31</inkml:trace>
  <inkml:trace contextRef="#ctx0" brushRef="#br2" timeOffset="132102.23">9588 10308 0,'0'-21'16,"22"21"-1,-1 0-15,0 0 0,21-21 16,43 21 0,-64-21-16,21 21 0,-20-21 15,20 21-15,-21 0 0,21-22 0,1 22 16</inkml:trace>
  <inkml:trace contextRef="#ctx0" brushRef="#br2" timeOffset="132654.28">10393 10139 0,'0'-21'16,"0"42"-16,0-63 0,-21 42 15,-1-22-15,1 22 16,0 0-16,0 0 0,0 22 16,-22-1-16,22-21 0,-42 63 15,20-42-15,-62 85 16,83-85-16,-20 64 16,42-64-16,0 22 0,21 41 15,0-63 1,22-21-16,-22 0 0,0 0 15,21 0-15,-20 0 0,-1 0 0,106-63 32,-106 42-32,0 0 0,0-1 0,22-20 15,-22 0-15,0 21 16,0-43-16,-21 43 0,0 0 16,0-43-1,0 43-15,0 0 16,0 42-1,0 0-15,0 0 0,0 22 16,-21 41 0,21-62-16,0 41 15,0-42-15,0 0 0,0 1 0,0-1 16,0 0-16,0 0 0,21-21 16,0 0-16,0 0 0,22 0 15,-22 0-15,0 0 0,43-21 16</inkml:trace>
  <inkml:trace contextRef="#ctx0" brushRef="#br2" timeOffset="133503.82">10985 9885 0,'0'0'0,"0"-21"0,0 0 0,-21 21 15,0 0-15,0 21 16,21 0-16,-21 0 15,0 43 1,21-43-16,0 21 0,0 0 0,0 1 16,0-22-16,0 21 0,-22 106 15,22-84 1,0-43-16,0 21 16,0-20-16,0-1 0,22-21 15,-1 0-15,0 0 0,21 0 16,22-21-1,-22-1-15,-21 1 0,0 0 16,1-21-16,-1 21 0,0-1 0,42-41 31,-41-1-31,-22 86 32,0-1-32,0 0 15,0 0-15,0 0 0,-22 0 16,22 1-16,-21 20 0,21-21 15,0 0-15,0 0 16,0 1-16,0-1 0,21-21 0,1 0 16,-1 0-16,63 0 15,-41 0 1,-22 0-16,0-21 0,21-22 16,-20 22-16,-1 0 0,63-85 15,-62 85 1,-22 0-16,0 0 0,42-43 15,-21 64 1,-21-21 0,0 0 62,0 0-78,-21 21 47,0 0-47,0 0 15,21 21-15,0 0 0,-22-21 16,1 21-16,21 0 0,-21 0 0,21 1 16,0-1-16,0 0 0,0 21 0,0 1 15,0 20 1,0-42-16,0 0 0,0 1 15,21-22-15,0 0 0,22 0 16,20 0 0,-20 0-1,-22 0-15,0-22 0,0 1 0,0 0 16,22-21-16,-22 21 16,-21-22-16,0 22 0</inkml:trace>
  <inkml:trace contextRef="#ctx0" brushRef="#br2" timeOffset="133677.49">11705 9843 0,'0'0'0,"-21"0"0,0 0 16,0 0-16,-1 0 16,1 0 46</inkml:trace>
  <inkml:trace contextRef="#ctx0" brushRef="#br2" timeOffset="133853.39">10753 10033 0,'-22'0'0,"44"0"0,-44 21 0,44-21 32,-1 0-32,0 0 0,21 0 15,1 0-15,-1 0 0,43-21 16,-43 0-16,0 21 0</inkml:trace>
  <inkml:trace contextRef="#ctx0" brushRef="#br2" timeOffset="134313.12">12615 9948 0,'0'0'0,"21"0"16,-21 22 0,0-1-16,22 0 15,-22 21-15,21-21 0,-21 1 0,0-1 16,0 0-16,21 64 16,-21-43-16,0 0 15,0-21-15,0 1 16,0-1-16,21-21 0,-21 21 0,21-21 31,0 0-31,1-21 0</inkml:trace>
  <inkml:trace contextRef="#ctx0" brushRef="#br2" timeOffset="134552.99">13081 10012 0,'0'0'16,"-21"0"-1,0 0 1,-1 21-16,1-21 0,0 21 0,0 0 16,0 1-16,0-1 0,-64 85 31,21-43-31,64-42 16,0 0-16,-21 1 0,21-1 15,0 0-15,21-21 31,1 0-31,-1-21 16,0 21-16</inkml:trace>
  <inkml:trace contextRef="#ctx0" brushRef="#br2" timeOffset="134949.76">13187 10075 0,'0'-21'31,"-21"42"-31,-1-21 0,1 22 16,0-1-16,0-21 0,21 21 0,-64 42 31,64-41-31,-21 20 0,21-21 0,0 43 16,0-43 0,0 0-16,21 0 0,1-21 15,20 0-15,21 0 16,43 0-1,-85-21-15,43 0 16,-43 0-16,0-1 0,0 1 0,1 0 16,-22 0-16,0-43 15,0 43-15,0 0 0,-22-42 16,-20 41 0,0 22-16,21-21 0,-22 21 15,1 0-15,21 0 0,-22 21 16,22-21-16,0 22 0,0-1 15,21 0-15,21-21 16,0 0 0,22 0-16</inkml:trace>
  <inkml:trace contextRef="#ctx0" brushRef="#br2" timeOffset="135160.64">13589 10097 0,'0'0'0,"0"21"0,0 0 0,0 0 16,0 0-16,0 0 0,-21 1 15,21-1-15,-21 0 0,21 0 16,0 0-16,-22 0 16,1 1-1,21-44 16</inkml:trace>
  <inkml:trace contextRef="#ctx0" brushRef="#br2" timeOffset="135335.54">13610 9906 0,'0'0'0,"-21"0"16,0 0-1,0 0-15,21 21 16,0 0 0,0 1-1,0-1-15</inkml:trace>
  <inkml:trace contextRef="#ctx0" brushRef="#br2" timeOffset="135877.23">14055 10118 0,'0'0'0,"-22"0"0,22-21 15,-21 21-15,0 0 0,-21 0 16,21 0-16,-1 0 15,-20 42-15,21-21 16,21 0-16,-21 0 0,21 1 0,-21-1 16,21 0-16,0 42 15,0-20 1,0-22-16,21-21 0,0 0 16,0 0-16,0 0 0,0 0 15,22 0-15,-1-42 16,-21 20-16,0 22 0,1-42 15,-1 21-15,0 0 0,-21-22 16,21 22-16,0 0 0,-21-21 16,43-64-1,-43 64-15,21-22 0,-21 22 16,0-1-16,0 22 0,0 0 0,0-21 16,0 63-1,0 0 1,0 0-16,0 0 0,-21 43 15,-1-22-15,22 22 0,0-22 16,-21 0-16,21-20 0,0 20 16,-21-21-16,21 21 0,0 43 15,0-64-15,0 22 16,21-43 0,0 0-1</inkml:trace>
  <inkml:trace contextRef="#ctx0" brushRef="#br2" timeOffset="136356.95">14753 10075 0,'0'0'0,"0"-21"0,0 0 0,0 0 15,-21 21 1,0 0-16,0 0 0,21 21 16,-22-21-16,-41 64 15,42-43-15,0 21 16,21-21-16,-22 43 16,22-43-16,0 0 15,22 0 1,-1-21-16,21 0 15,-21 0-15,0-21 16,22 0 0,-1-21-16,-42 20 0,0 1 15,21 0-15,-21 0 0,0 0 16,0 0-16,0-1 0,0 1 16,-21 42 15,21 1-31,0-1 0,0 0 15,-21 0-15,21 21 16,0 22 0,0-43-16,21-21 15,0 0 1,0 0-16,1 0 0</inkml:trace>
  <inkml:trace contextRef="#ctx0" brushRef="#br2" timeOffset="136860.66">15007 9737 0,'-63'148'31,"63"-127"-31,0 21 16,0-20-16,0 20 0,-22-21 0,22 0 15,0 22-15,0-1 16,0 21-16,0-41 16,0-1-16,0 0 15,0-42 32,0 0-47,0-1 16,0 1-16,22 0 15,-22 0-15,21 21 0,0-21 16,0 21-16,0 0 0,-21-21 16,43 21-1,-1 0-15,-21 0 16,-21 21-16,0 0 16,0 0-16,0 21 15,0-20 1,-21-1-16,-21 0 0,20-21 15,1 0-15,0 21 0,0-21 16,0 21-16,0-21 0,-22 0 16,22 0-1,21-21 1,21 0 0</inkml:trace>
  <inkml:trace contextRef="#ctx0" brushRef="#br2" timeOffset="137128.51">15367 10033 0,'-21'0'0,"42"0"0,-63 21 15,20 0-15,1 1 0,0-22 16,0 21-16,-21 21 0,20-21 15,1 0-15,0 22 0,21-22 16,0 42 0,0-41-1,64-1 1,-43-21-16,0 0 0,0 0 16,0 0-16,0-21 0,22 21 15,-22-22-15</inkml:trace>
  <inkml:trace contextRef="#ctx0" brushRef="#br2" timeOffset="137368.89">15557 9991 0,'0'21'15,"-21"0"-15,21 0 16,-21 0-16,0 22 15,21-22-15,0 0 0,-21 0 16,21 0-16,-21 1 0,-1 20 16,22-21-16,0 0 15,22-21 1,-1 0-16,0 0 16,0 0-16,0 0 0</inkml:trace>
  <inkml:trace contextRef="#ctx0" brushRef="#br2" timeOffset="137636.74">15727 10012 0,'0'21'15,"0"0"-15,21-21 0,-21 21 16,21-21-16,-21 22 15,0-1-15,0 21 16,0-21-16,0 0 0,0 1 0,0-1 16,0 0-16,-21 64 15,0-64 1,0 0-16,-1 0 0,1 0 0,-42 0 16,42-21-16,-1 0 0,1 22 15,0-1-15,0-21 0</inkml:trace>
  <inkml:trace contextRef="#ctx0" brushRef="#br2" timeOffset="138488.82">9461 11070 0,'0'0'0,"0"-21"16,0 0-16,0 0 15,0 0 1,-21 21-16,0 0 0,0 0 16,0 0-16,0 0 0,-1 0 15,1 0-15,0 0 0,0 0 16,21 21-16,-21 0 15,21 0-15,0 0 16,21-21-16,0 21 16,0 1-16,22-1 15,-22 0-15,21 21 0,-21-21 0,22 22 16,-22-22-16,-21 0 16,0 21-16,0-20 0,0-1 15,0 0-15,-43 0 0,22 0 16,-63 22-1,-1-43 1,64 0-16,0 0 16,-1 0-16,22-22 0,0 1 15,0 0-15,22 0 0,20 0 16,-21 21 0,0-21-16,0 21 0,22 0 15,-22 0-15,0 21 16,0 0-16,-21 0 0,0 0 15,0 0-15,0 22 16,0-22-16,0 0 0,-21 0 16,21 0-16,-21-21 0,21 22 15,-21-1 1,0 0-16,-1 0 16</inkml:trace>
  <inkml:trace contextRef="#ctx0" brushRef="#br2" timeOffset="138802.64">8975 11853 0,'0'0'0,"21"0"15,0 0-15,0 0 0,21 0 16,85 0-16,22 0 16,-44 0-1,-62 0-15,20 0 0,1 0 16,126 0 0,-105 0-16,-64 0 15,0 0-15,0 0 0,-42 0 31,0 0-31,0 0 16,-21 0-16</inkml:trace>
  <inkml:trace contextRef="#ctx0" brushRef="#br2" timeOffset="139100.47">8975 12002 0,'148'0'31,"-106"0"-31,-21 0 16,22 0-16,-1 0 0,21 0 0,-20 0 16,41 0-16,-20 0 0,-22 0 15,22 0-15,-22 0 0,22 0 16,-22 0-16,64 0 15,-43 0-15,-84 0 32,0 0-32,0 0 0,0 0 15,-22 0-15,22 0 0,-21 0 0</inkml:trace>
  <inkml:trace contextRef="#ctx0" brushRef="#br2" timeOffset="139349.32">9080 12192 0,'0'0'0,"-21"0"0,21 21 16,21-21-1,1 0-15,20 0 0,-21 0 16,21 0-16,1 0 0,-1 0 0,64 0 16,-43 0-16,1 0 0,-1-21 15,43 21 1,64-21-16,-107 21 15,-42 0-15,22 0 0,-22 0 0,0 0 16,-42 0 0,0 0-1,-1 0-15,1 0 0,-21 0 0</inkml:trace>
  <inkml:trace contextRef="#ctx0" brushRef="#br2" timeOffset="139917.14">9440 12615 0,'21'0'47,"1"0"-47,-1 0 15,0 0-15,0-21 16,0 21-16,-21 21 31,-21 1-15,0-22-16,0 21 0,0 0 15,-22 0-15,1 21 16,21-20-16,0-1 0,-22 21 16,22-21-16,21 0 15,0 22-15,0-22 16,21 0-16,0 0 16,1-21-16,-1 21 0,0 1 0,0-22 15,85 63 1,-85-42-16,0-21 15,0 21-15,-21 22 0,0-22 0,0 0 16,0 0-16,0 0 0,0 1 16,0-1-16,-21-21 0,0 21 0,0 0 15,-64 21 1,64-20-16,0-22 0,-21 0 16,20 21-16,-20-21 0,21 0 0,-21 0 0,-22 0 15,-21-43 1,43 22-16,21-21 0,21 21 15,-21-22-15,21 1 0</inkml:trace>
  <inkml:trace contextRef="#ctx0" brushRef="#br2" timeOffset="142753.07">3768 9567 0,'0'0'0,"-43"0"0,22-21 0,-64 21 16,43 0-16,21-21 16,-21 21-16,20 0 0,-20 0 15,21 0-15,0 0 0,0 0 16,42 0 15,0 0-31,0 0 16,21 0-16,22 0 0,63 0 15,0 0-15,-42 0 16,-1 0-16,86 0 0,-65 0 16,-20 0-16,338 0 15,-232-21 1,42 21 0,-170 0-16,-20 0 0,20 0 0,-21 0 15,1 0-15,-1 0 0,-21 0 16,22 0-16,-22 0 0,0 0 15,-21-21 1,-21 21 0,0 0-1,-1 0-15,1 0 0,0 0 16,0 0-16,0 0 0,-22 0 16,22 0-16,0 0 0,-21 0 15</inkml:trace>
  <inkml:trace contextRef="#ctx0" brushRef="#br2" timeOffset="143340.73">3768 9483 0,'0'0'0,"-22"0"0,1 0 0,0 0 32,0 0-32,0 0 0,0 0 15,-1 0-15,1 0 0,0 0 16,0 0-16,0 0 0,0 0 15,42 0 32,0 0-47,21 0 16,-21 0-16,22 0 0,63 0 16,-1 0-1,-41 0-15,21 0 0,-1 0 0,1 0 16,21 0-16,0-21 0,211 21 15,43-22 1,-275 1-16,-22 21 16,1 0-16,-1 0 0,1 0 15,20 0-15,-41 0 16,-65 0 15,1 0 16,42 0-16</inkml:trace>
  <inkml:trace contextRef="#ctx0" brushRef="#br2" timeOffset="144321.17">9864 10647 0,'-22'21'0,"-20"-21"32,21 0-32,21 21 15,21-21 1,0 0-16,0 0 0,43 0 16,21 0-1,-22 0-15,1 0 0,-1 0 0,1 0 16,-1 0-16,1 0 0,20 0 0,276-21 15,-275 0 1,21 21-16,-22-21 0,86 21 16,-86 0-16,-20-21 0,-1 21 15,1 0-15,-22 0 0,0 0 16,1-22-16,-1 22 0,0 0 0,-20 0 16,-1 0-16,0 0 0,0 0 0,0 0 15,-42 0 16,0 0-31,0 0 0,0 0 16,-22 0-16,22 0 16,-21 0-16,-1 0 0</inkml:trace>
  <inkml:trace contextRef="#ctx0" brushRef="#br2" timeOffset="144949">10012 10774 0,'0'0'16,"-21"0"-1,-1 0-15,1 0 0,0 0 47,0 21-31,21 0 15,21-21-15,0 0-16,22 0 15,-22 0-15,21 0 0,0 0 16,64 0-16,85-21 16,-128 21-16,1 0 0,20 0 15,-20 0-15,21-21 0,-1 21 16,234-21-1,-128 0 1,-126 21-16,20 0 16,-41 0-16,20-22 0,-42 22 15,1 0-15,-1 0 0,0 0 0,0 0 16</inkml:trace>
  <inkml:trace contextRef="#ctx0" brushRef="#br1" timeOffset="200478.05">18013 2561 0,'0'0'0,"0"-21"0,0-42 15,0 41-15,0 1 16,0 0-16,-21 0 0,-1 21 31,22 21-15,0 0-16,0 0 0,-21 1 0,0 20 15,21 0-15,-21 1 0,0-1 16,21 21-16,-43 22 16,22-43-16,-21 64 0,0-63 15,-1 41-15,22-41 0,0-1 16,0 21-1,21-41-15,-21 20 0,21-21 16,0-42 0,0 0-16,0 0 15,21-1-15,0 1 0,-21-21 16,21 21-16,0-22 0</inkml:trace>
  <inkml:trace contextRef="#ctx0" brushRef="#br1" timeOffset="200757.89">17801 2540 0,'487'127'125,"-466"-85"-125,-614 234 0,678-721 0,444 678 0,-529-170 0,0-20 16,0-1-16,0 64 0,0-64 16,-21 1-16,0-1 0,0 0 15,0 22 1,-1-43-16,1-21 0,0 0 16,0 0-16,0-21 15</inkml:trace>
  <inkml:trace contextRef="#ctx0" brushRef="#br1" timeOffset="200985.81">17611 3006 0,'0'0'0,"21"0"32,21 0-17,-21 0-15,0 0 0,22 0 0,-1 0 16,0 0-16,1-21 0,-1 21 15,22-22-15,-1 22 0,1-21 0,-1 21 16,1-21-16,-22 0 0,21 0 16,1 21-16,-22-21 0,85-22 15,-106 22 1,1 21-16,-1-21 0,0 21 0,0 0 16</inkml:trace>
  <inkml:trace contextRef="#ctx0" brushRef="#br1" timeOffset="201993.23">18711 2773 0,'0'42'16,"0"-21"-16,0-84 0,0 148 15,0-64-15,0 0 0,0 0 16,0 21-16,-42 43 16,42-64-16,0 0 0,0 1 15,0-1-15,-21 0 16,21 0 0,0 0-16,0-42 31,0 0-16,0 0-15,0 0 0,21-1 16,0 1-16,-21 0 0,21-42 0,0 41 16,1-20-16,-1 21 0,-21-21 15,21 20-15,0 1 0,0 0 0,-21 0 16,43 21 0,-22 0-16,-21 21 15,21 0-15,-21 0 0,0 1 16,0-1-16,0 0 0,0 21 15,0-21-15,0 1 0,0 20 0,0-21 16,0 43 0,42-1-16,-21-42 15,1-21-15,-1 21 0,0-21 16,21 0-16,1 0 0,-22 0 16,85-42-1,-22 21-15,-63 0 0,22 0 16,-22-22-16,0 22 0,0 0 15,0-21-15,1-22 16,-1 22 0,-21 21-16,21 21 0,-21-22 15,0 44 1,-21-1 0,0 0-16,21 0 0,-22 0 0,22 0 15,0 1-15,0 20 0,-21-21 16,21 0-16,0 0 0,0 1 0,0-1 15,0 0-15,21 0 16,1-21-16,-1 0 0,0 21 0,0-21 16,85 0-16,-64-21 15,1 21-15,-22-21 0,21 0 16,-21 0-16,0-1 0,1 1 0,-1 0 16,21-42-1,-42 20-15,21 22 0,-21-21 16,21 21-16,-21-1 0,0 1 15,0 42 17,0 1-32,0-1 15,0 0-15,0 21 0,0-21 0,0 22 16,0-22-16,-21 21 0,21 1 16,-21-1-16,-21 127 15,42-105-15,-21-22 0,-1 85 16,22-63-16,0-1 0,-21-21 15,0 85-15,21 64 16,0-128-16,0-20 16,0-1-16,0 22 0,0-43 15,0 21-15,-21 22 16,-43-22-16,22-21 0,0 0 16,-1-21-16,1 0 0,0 0 15,-64 0-15,42 0 0,1-21 16,21 0-16,-22 0 0,22 0 15,-1-1-15,1 1 0,21-21 0,-21 21 16,20 0-16,-20-43 0,21 43 16,0-21-16,21-22 15,0 1 1,0 41-16,0 1 0,0 0 0,21 0 16,0 0-16,21-22 0</inkml:trace>
  <inkml:trace contextRef="#ctx0" brushRef="#br1" timeOffset="202933.73">21272 2794 0,'0'0'0,"22"-21"0,-22 0 16,0 0 0,0 42 15,0 0-31,0 0 0,0 0 16,-22 0-16,22 1 0,-21-1 0,21 21 15,0-21-15,0 0 0,-21 1 16,0 83-1,21-83 1,0-1-16,-21-21 16,21-21 15,0-1-31,0 1 16,0 0-16,0-21 0,0 21 15,21-1-15,-21-20 0,21 0 16,0-1-16,-21 1 0,21 21 0,1-21 15,-1-1-15,0 1 0,42 0 16,-41 20-16,-1 1 0,42 21 16,-20 0-16,-22 0 15,21 21-15,-21 1 0,22-1 0,-1 21 16,0 22-16,-21-22 16,1-21-16,-1 21 0,-21 1 0,0-22 15,0 21-15,0-21 0,0 1 0,0-1 16,-21 0-1,21 0-15,-22-21 0,1 21 16,0-21-16,0 0 16,21-21-1,0 0-15,0 0 16,0 0-16,21-1 0,0 1 16,0-21-16,1 21 0,-1-22 0,0 1 15,0 21-15,0-21 0,0 20 0,43-41 16,21 42-1,-43 21-15,-21 0 0,0 21 16,0 0-16,1 0 0,-1 22 16,0 20-16,-21 22 15,0-43 1,0-21-16,0 0 0,-21 22 0,0-22 16,-1 0-16,22 0 15,-21 0-15,21 1 0,-21-22 16,0 21-16,21-42 15,21-1 1,0 22-16</inkml:trace>
  <inkml:trace contextRef="#ctx0" brushRef="#br1" timeOffset="203309.52">22310 2858 0,'0'0'0,"-22"0"0,1 21 16,42-21 15,1 0-31,-1 0 0,21-21 0,0 21 16,-20-22-16,20 1 0,0 0 16,-21 21-16,22-21 0,-22 0 15,0 0-15,0-1 0,-21 1 16,0 0-16,-21 21 15,0 0 1,0 0-16,0 21 0,-1 0 16,1 1-16,0-1 0,0 21 0,0-21 15,0 0-15,-1 22 0,1-22 16,21 0-16,0 0 0,0 22 16,0-22-16,0 0 0,0 0 15,21-21-15,1 0 16,20 0-16,-21 0 0,21 0 0,22 0 15,-22 0-15,1 0 16,-1-21-16,0 0 0</inkml:trace>
  <inkml:trace contextRef="#ctx0" brushRef="#br1" timeOffset="203977.14">23135 2646 0,'0'0'15,"-21"21"1,0 0-1,0 0-15,21 1 0,0-1 16,-22 21-16,22-21 0,-21 0 16,21 1-16,0-1 0,-21 63 15,21-41 1,0-1 0,0-63 30,0 0-46,0 0 0,0-1 0,0 1 16,0 0-16,0 0 0,0 0 0,0-22 16,0 1-16,21 21 0,0-21 15,22-22-15,-22 43 0,0-43 16,0 43-16,22 21 16,-22 0-16,0 0 0,21 0 0,-21 0 15,43 21 1,42 64-16,-64-64 15,-21 0-15,22 22 0,-22-22 0,21 0 16,-42 0-16,0 22 16,0 20-1,0-42-15,-21-21 0,0 21 0,0-21 16,-1 0-16,1 0 16,21-21-1,0 0 1,0 0-16,0 0 0,21 0 0,1-22 15,20-20 1,-21 20-16,21 1 0,1-21 16,-1 20-16,0 22 15,22 0-15,-43 21 0,64 21 16,-64 0-16,0 22 16,-21-22-16,0 21 0,0 0 15,0 64 1,-21-85-16,0 22 0,0-22 15,-1 0-15,1 21 0,0-20 0,0-22 16,21 21-16,-21-21 16,42 0-1,0 0-15,0-21 16,0 21-16,1-22 0</inkml:trace>
  <inkml:trace contextRef="#ctx0" brushRef="#br1" timeOffset="204492.84">24511 2244 0,'0'0'0,"-21"0"0,-22-21 15,22 21-15,-63 63 32,84-42-32,0 22 0,-22 41 31,22-41-31,-21 62 0,21-62 0,0-1 15,0 0-15,0 1 0,0-22 16,0 21-16,0 64 16,-21-85-1,21 0-15,-21-21 0,21 22 16,0-44 15,0 1-31,0 0 0,0 0 16,0 0-16,0-22 0,0 22 15,42-42-15,1-1 16,-1 43-16,-21-21 0,0 21 16,22-1-16,-22 22 0,21 0 15,43 0-15,-43 22 16,-21-1-16,0 0 16,1 21-16,-22-21 0,0 1 0,0 20 15,0 0 1,-22-21-16,-20 22 0,0-22 0,21 0 15,-64 0-15,64 0 0,-22 1 16,22-22-16,0 0 0,-21 0 16,42 21-16,-21-21 0,-1 0 15,22-21 1,0-1-16,22 22 16,-1-21-16,21 0 0</inkml:trace>
  <inkml:trace contextRef="#ctx0" brushRef="#br1" timeOffset="205216.42">24934 2858 0,'-21'0'0,"21"21"16,-21-21 0,42 0-1,0-21-15,22-1 16,-22 22-16,0-21 0,0 0 15,21 21-15,-20-21 0,-1 0 0,0 0 16,0-1-16,0-20 16,-21 21-16,0 0 15,0 0-15,-21 42 16,0-21-16,-21 21 16,20 0-16,1 21 0,0-20 15,-21-1-15,-1 42 16,22-42-16,21 1 0,0-1 0,0 0 15,0 0-15,0 0 0,0 0 16,0 1-16,21-1 0,1-21 16,41 21-16,-42-21 15,22 0-15,-22 0 0,0 0 0,0 0 16,21 0-16,1 0 16,-22 0-16,0-21 0,-21 0 15,21-1-15,-21 1 0,0 0 16,21 0-16,1-43 15,-22 22-15,0 0 16,21-1-16,21 1 16,-21 21-16,0 0 0,1 21 15,-1 0-15,0 0 0,42 0 16,-20 42 0,-22-21-16,21 0 0,-21 1 0,1 41 15,-22-42-15,21 22 16,-21-22-16,0 0 0,0 0 0,0 43 15,-21-43 1,-1 0-16,1-21 16,0 0-1,21-21 1,0 0-16,0-1 16,0-20-16,21 21 15,0 0-15,1 0 0,-22-22 16,21 22-16,63-106 15,-62 106 1,-1 0-16,0 0 0,42-1 16,-41 22-16,-1 0 0,0 0 0,0 0 15,0 0-15,0 0 0</inkml:trace>
  <inkml:trace contextRef="#ctx0" brushRef="#br1" timeOffset="205637.18">26501 2731 0,'0'0'0,"42"-43"16,-42 22-1,21-21-15,-21-1 16,0 22-16,0 0 16,-21 21-16,0 0 15,0 0-15,-1 0 16,-41 42-16,42-20 0,0-1 15,-1 0-15,1 0 16,0 0-16,21 0 0,0 1 0,0-1 0,0 0 16,0 0-16,21 21 15,43 1 1,-43-22-16,21-21 16,-21 21-16,1-21 0,41 42 15,-42-42 1,-21 22-16,-21-22 31,0 21-31,0-21 0,0 0 16,-1 0-16,-20 0 0,21 0 15,0 0-15,0 0 0,-1 21 16,-41-21 0,-1 0-16,43 0 0,21-21 15,-21 0-15</inkml:trace>
  <inkml:trace contextRef="#ctx0" brushRef="#br1" timeOffset="206905.46">28533 2879 0,'0'0'0,"21"0"0,0 0 31,0 0-31,0 0 0,0-21 16,1-1-16,-1 1 15,0 0-15,0 0 16,-21 0-16,21 0 0,-21-1 16,0-41-1,-63-22-15,42 64 16,-22 0-16,22 21 0,0 0 16,-21 0-16,-1 0 0,22 0 0,-21 0 15,21 0-15,-22 21 0,1 0 16,0 0-16,-22 43 15,-42 84 1,85-127-16,21 22 0,0-22 0,0 21 16,0-21-16,0 0 0,0 1 15,21-1-15,0 0 0,43 21 16,-22-21 0,-21-21-16,22 0 0,20 0 15,-42 0-15,1 0 0,41-21 16,-21 0-16,-20 0 0,62-21 15,-41-1 1,-22 1-16,0 0 16,-21 20-1,21 22 1,0 0 109,-21-21 0,21 21-109,-42 0 265,21-21-281,-21 21 0,0 0 0</inkml:trace>
  <inkml:trace contextRef="#ctx0" brushRef="#br1" timeOffset="208500.68">27432 2582 0,'0'-21'47,"0"0"-47,0 0 16,0 0-1,21 21 1,0 0-16,0 0 16,-21 21-16,22 0 15,-1 0-15,-21 0 0,0 1 16,0 20-16,21 43 15,-21-22 1,0-21-16,0 1 16,0-22-16,0 0 0,0 0 0,0 0 15,0 1-15,0-1 0,-21 0 16,0-21 0,21-21 15,0 0-16,0-1-15,0 1 0,0 0 16,0 0-16,0 0 0,21-22 0,0 22 16,-21-21-16,21 21 0,0-22 15,0 22-15,1-21 0,-1 21 0,0 0 16,21-22 0,64 22-16,-85 42 15,22 0-15,-22 22 0,0-22 16,21 64-16,-42-43 0,0-21 15,0 85 1,-63-21 0,42-64-16,-1 0 0,1 0 0,21 0 15,-21 0-15,42-21 47</inkml:trace>
  <inkml:trace contextRef="#ctx0" brushRef="#br1" timeOffset="209018.9">28427 2582 0,'0'0'0,"-21"0"15,-1 0 1,1 0 0,0 0-16,0 22 15,21-1-15,-21-21 16,21 42-16,0-21 15,0 43-15,0-43 16,0 0-16,0 0 0,0 0 16,0 1-16,21-22 0,0 21 15,21-21 1,-20 0-16,20 0 16,-21 0-16,0 0 0,22-21 15,-22 21-15,0-22 0,21 1 16</inkml:trace>
  <inkml:trace contextRef="#ctx0" brushRef="#br1" timeOffset="209361.7">29041 2201 0,'0'0'0,"0"-21"15,-22 21 17,1 21-32,21 1 15,0 20-15,0-21 0,-21 21 16,21 22-16,-21-22 0,21 1 0,0 20 16,0-21-16,-21 1 0,21 20 0,-21 22 15,-1-22 1,22-41-16,0 20 0,0 0 15,0-21-15,0 1 16,22-1-16,-1-21 16,21 0-16,0 0 15,-20 0-15,-1 0 16,21-43-16,-21 22 0,0 21 16</inkml:trace>
  <inkml:trace contextRef="#ctx0" brushRef="#br1" timeOffset="209596.57">28871 2604 0,'0'0'16,"-21"0"-16,42 0 31,0 0-31,22 0 0,-1 0 16,-21 0-16,22 0 0,-1 0 0,0 0 15,1 0-15,-1-22 0,-21 22 0,43 0 16,-22 0 0,-21 0-16</inkml:trace>
  <inkml:trace contextRef="#ctx0" brushRef="#br1" timeOffset="210838.46">17187 4255 0,'64'-22'16,"-64"1"-1,0 0-15,0 0 16,0 0-16,0 0 16,-21-1-16,-1 22 0,1-21 0,21 0 15,-42 0-15,0-21 16,-1 20-16,1 1 0,21 21 15,0 0-15,-1 0 16,1 0-16,-21 0 0,21 0 0,0 0 0,-22 21 16,22-21-16,-21 22 15,21 20-15,-43 64 16,43-64-16,21 0 0,0 1 0,0-22 16,0 21-16,0-21 0,0 22 15,21-22-15,0 0 0,0 21 16,1-42-16,-1 22 0,0-22 15,0 0-15,21 0 0,-20 0 0,20 0 16,-21 0-16,21-22 0,-20 22 16,-1-21-16,21 0 0,-21 0 15,22-21-15,-22 20 0,21-20 0,-21 0 16,0-1-16,22 1 0,20-85 16,-42 85-16,1-22 15,20 22-15,-42 0 0,21-22 16,-21 22-16,21-64 15,-21 21-15,0 64 16,-21 21 0,0 0-16,21 21 0,0 43 15,-21 20 1,0-41-16,21 20 0,0-20 0,0 20 16,0-21-16,0 22 0,0-22 0,0 64 15,42 0 1,-21-85-16,0 0 0,0 0 15,-21 1-15,22-1 0,-1 0 16,0-21-16,0 0 0,0 0 16,22 0-16,-1-42 15,-21 20-15</inkml:trace>
  <inkml:trace contextRef="#ctx0" brushRef="#br1" timeOffset="211221.42">17801 4043 0,'0'21'0,"21"-21"47,0 0-47,1 0 15,-1 0-15,0-21 0,0 0 16,0 21-16,-21-21 0,0-1 15,0 1-15,0 0 16,-21 21 0,0 0-1,0 0-15,0 21 16,-1 0-16,22 1 0,-21 20 0,0-21 16,21 21-16,0-20 0,-21 20 15,21 0-15,-21 22 16,21-1-16,0-42 15,0 1-15,21-1 0,0-21 16,0 0-16,64 21 16,21-42-1,-85 21-15,21-21 0,1-1 16</inkml:trace>
  <inkml:trace contextRef="#ctx0" brushRef="#br1" timeOffset="211755.12">18605 3895 0,'0'0'0,"-21"0"0,0 0 0,0 0 15,0 0-15,0 0 0,-22 21 16,1 0-16,42 0 0,-21 22 16,-22 20-16,22-21 15,0 85 1,21-105-16,0 62 0,0-63 15,0 1-15,21-1 0,-21 21 0,21-21 16,22-21-16,41 43 16,-41-43-16,-1 0 15,-21 0-15,22 0 0,41 0 16,-41-22-16,-22 1 0,21 0 0,0 0 16,-20 0-16,-1-22 0,21 22 15,-21-21-15,0-22 0,1 22 0,20-64 16,-21 43-16,0-1 15,0 22-15,-21 0 0,22-1 0,-22 1 16,0 0-16,0-1 0,0 22 16,0 0-16,0 0 0,-22 21 31,22 21-31,-21 0 0,21 21 16,-21 22-16,0 21 15,21-43-15,0 0 16,0 22-16,0-22 0,0 0 0,0 22 15,0-22-15,0 43 16,0 21-16,0-85 16,0 0-16,42 0 0,-21 0 15,1-21-15,20 0 0,-21 0 16,21 0-16,-20 0 0,105-21 16,-64 0-16</inkml:trace>
  <inkml:trace contextRef="#ctx0" brushRef="#br1" timeOffset="212232.85">19981 4001 0,'0'0'15,"0"-22"-15,0 1 0,0 0 0,-21 0 16,21 0-16,-42 21 0,21 0 16,-1 0-16,1-21 0,0 21 0,-21 0 15,-43 21 1,22 21-16,41-21 0,1 22 15,-42 41-15,42-63 0,-1 22 16,22-1-16,0 0 0,0-20 16,0 20-16,0 21 0,0-41 15,0-1-15,22 0 0,-1-21 16,21 21-16,-21-21 0,0 0 16,22 0-16,-22 0 0,21 0 0,-21 0 15,22 0-15,-22 0 0,0-21 16,0 0-16,22 0 0,-22-1 0,21-62 15,-21-1 1,-21 43-16,0-1 0,0 1 16,0 21-16,0-21 0,0 20 0,0 1 15,0 0-15,0 42 16,0 0 0,0 1-16,0-1 0,0 21 15,0 0-15,0-20 0,0 20 0,0 0 16,0 1-16,0-22 0,0 21 15,0-21-15,0 0 0,0 1 16,0 20-16,0-21 0,0 0 16,21-21-16,1 0 0,-22 21 0,21-21 15,0 0-15,21 0 0,-21 0 16,22 0-16,-22-21 0,21 0 0</inkml:trace>
  <inkml:trace contextRef="#ctx0" brushRef="#br1" timeOffset="212644.61">20447 4128 0,'0'0'0,"-42"-64"15,20 64-15,22-21 0,0 0 16,0 0-16,0-1 16,0 1-16,22 21 0,-1-21 0,0 21 15,21 0-15,-21-21 0,22 21 0,-22 0 16,21 0-16,-21 0 0,1 21 15,20-21-15,-21 21 0,0 22 0,-21-22 16,21 21-16,-21-21 0,0 22 16,0-1-16,0-21 0,0 21 15,0-20-15,0 20 0,-21-21 0,21 0 16,-21 0-16,21 1 0,-21-22 16,0 21-16,21-42 31,0-1-16,0 1-15,21-21 0,-21 21 16,21 0-16,0-22 0,0 1 16,1 0-16,-1-1 0,0 1 0,0 21 15,-21-22-15,21 22 0,0 0 16,1-21 0,41 21-16,-42 21 15,0 0-15,1 0 16</inkml:trace>
  <inkml:trace contextRef="#ctx0" brushRef="#br1" timeOffset="213004.4">21188 4233 0,'0'-21'31,"21"0"-16,0 0-15,0 21 0,-21-42 16,21 20-16,1 1 0,-22 0 0,21 0 16,-21 0-16,0 0 15,0-1-15,-21 22 16,-1 22 0,1-1-16,0-21 0,0 42 0,21-21 15,-21 0-15,0 1 0,21 20 0,0-21 16,-22 0-16,22 22 0,0-22 15,0 0-15,0 0 0,0 0 0,0 0 16,22 1-16,-22-1 16,21-21-16,0 0 0,21 0 0,-21 0 15,22 0-15,-22 0 0,21 0 16,1 0-16,-1-21 0,21 21 16,22-22-16,-43 1 0</inkml:trace>
  <inkml:trace contextRef="#ctx0" brushRef="#br1" timeOffset="213505.12">22077 4106 0,'0'0'0,"0"-21"0,21-21 0,-21 21 16,0 0-16,0-1 0,0 1 0,0 0 15,0 0-15,-21 21 16,0 0-16,-1 0 0,1 0 16,0 0-16,0 0 0,0 21 15,0-21-15,-1 42 0,1-20 16,0-1-16,0 21 0,0-21 0,0 22 15,-1-1-15,22 64 16,0-64 0,0 0-16,0 1 0,22-22 15,20 0-15,-21-21 16,0 0-16,22 0 16,-22 0-16,0 0 0,0-21 0,21-21 15,1-22 1,-43 43-16,21-21 0,-21-22 15,21 22-15,0-22 0,-21-42 16,21 43-16,1-1 0,-22 1 16,21-1-16,-21 22 0,0 0 15,0-1-15,0 1 0,0 0 0,0 21 16,0-1-16,0 44 31,0-1-31,-21 0 0,21 21 16,-43 85-16,43-84 15,0-1-15,0 21 0,0-20 0,0 20 16,0 85 0,0-105-16,43 41 15,-22-41-15,0-22 0,-21 0 16,21 0-16,0 0 0,0-21 0,22 0 16,-22 0-16,0 0 0,21 0 15,1-21-15</inkml:trace>
  <inkml:trace contextRef="#ctx0" brushRef="#br1" timeOffset="214676.47">24215 3704 0,'-22'-21'0,"44"42"0,-44-63 0,1 21 15,-21-43 1,21 43-16,0 21 15,21 21 1,0 0-16,0 1 0,0-1 0,0 0 16,0 21-16,0-21 0,-22 43 15,22 21 1,0-64-16,-21 21 0,21 0 16,0 1-16,0-22 0,0 0 15,0 0-15,21-21 47,-21-21-47,22 0 0,-22-21 0,0 20 16,21 1-16,0 0 0,-21-21 15,21 21-15,-21-1 0,21 1 0,0 0 16,-21 0-16,0 0 0,22 21 16,-1 0-1,-21 21-15,0 0 16,21 0-16,-21 0 0,21 1 15,-21 41-15,21-21 16,-21-20-16,21 41 0,1-42 16,-22 0-16,21 1 0,0-1 15,64-21 1,-43 0-16,-21 0 0,43-21 16,-22 21-16,43-43 15,-22 22-15,-21-21 0,1 21 0,-1-1 16,-21-20-16,22 21 0,-22-21 0,21 20 15,-42-20-15,21 0 0,-21 21 0,21-22 16,-21 1-16,0 21 16,0 0-16,0-1 0,0 1 0,0 0 15,-21 21-15,0 21 16,21 0-16,-21 22 16,21-22-16,-21 21 0,0-21 0,21 22 15,0-1-15,0 0 0,0-20 16,-22 20-16,22 0 0,0 1 0,0-22 15,0 21-15,22-21 0,-1 0 16,0 1-16,0-1 0,0 0 16,0-21-16,22 0 0,-22 0 0,21 0 15,-21 0-15,1 0 0,20 0 16,-21-21-16,0 21 0,43-43 16,-43 22-16,0-21 0,21-43 15,1 1 1,-43 62-16,0-20 15,0 63 17,0 0-32,0 1 0,0-1 15,0 0-15,0 0 16,0 0-16,0 0 0,0 1 0,0-1 16,0 0-1,21-21 16,-21-21-31,21 0 16</inkml:trace>
  <inkml:trace contextRef="#ctx0" brushRef="#br1" timeOffset="-214648.36">25548 3620 0,'-21'-43'15,"84"340"-15,-105-551 0,0 190 0,21 43 16,-1 21-1,1 0 1,21 21-16,0 0 0,-21 0 16,21 1-1,21-22-15,0 0 0,1 0 16,-1 0-16</inkml:trace>
  <inkml:trace contextRef="#ctx0" brushRef="#br1" timeOffset="-214387.99">25971 3514 0,'-21'-21'31,"0"21"-31,0 21 16,21 0-16,0 0 0,-42 85 16,20-43-1,1 1 1,21-22-16,-21-21 0,21 1 0,-21 20 15,21-21-15,-21 0 0,21 0 0,0 43 16,0-43 0,63-21-1,-42 0-15,1 0 16,20-21-16,-21 0 0,0 0 0</inkml:trace>
  <inkml:trace contextRef="#ctx0" brushRef="#br1" timeOffset="-213911.27">26310 3450 0,'0'0'0,"0"-42"0,0 0 0,0 20 16,0 1-16,0 0 0,0 42 15,0 0 1,0 1-16,0 105 16,0-85-16,0 43 15,0-43-15,0 0 0,0 43 16,-21-64-16,21 21 0,-21 43 15,21-43 1,0-20-16,0-1 0,0 0 16,0-42 15,0 0-15,0-1-16,0 1 0,0 0 15,0 0-15,42-43 0,-42 43 16,21 0-16,0-21 0,1 21 15,-1-22-15,0 22 0,0 0 16,0 0-16,22 0 0,-22 21 0,0 0 0,0 0 16,0 0-16,0 0 15,1 21-15,-1 0 0,21 42 16,-42-41-16,0-1 0,0 21 16,0 22-16,0 20 15,0-41 1,0-22-16,-21 21 15,0-42-15,21 21 0,-21-21 32,-1-21-17,22 0-15</inkml:trace>
  <inkml:trace contextRef="#ctx0" brushRef="#br1" timeOffset="-213715.38">25844 3704 0,'-21'0'0,"42"0"0,-63 0 0,42 21 31,21-21-31,0 0 16,22 0-16,-22 0 0,21 0 0,-21 0 15,22 0-15,-1 0 0,-21 0 16,22 0-16,-22 0 0,21-21 0</inkml:trace>
  <inkml:trace contextRef="#ctx0" brushRef="#br1" timeOffset="-213403.56">27792 3344 0,'0'0'0,"-64"0"16,43 0-1,0 22-15,21 20 16,-21-21-16,21 21 0,-43 43 16,43-43-16,-21 1 0,21 41 15,0-41-15,-21 20 16,0-42-16,21 22 0,0-22 0,-21 42 15,21-20 1,0-22-16,0-42 31</inkml:trace>
  <inkml:trace contextRef="#ctx0" brushRef="#br1" timeOffset="-212763.92">27368 3747 0,'0'0'0,"-21"0"0,42 0 47,1 0-47,-1 0 0,21 0 16,-21 0-16,22-22 0,-1 22 0,-21 0 16,21 0-16,1-21 0,-1 0 15,0 21-15,1-21 0,-1 0 16,0 21-16,1-21 0,-1-1 0,-21-20 15,22 21-15,-22 0 0,0-22 0,-21 22 16,0-21-16,21 0 0,-21-1 16,0 22-16,0 0 15,0 0-15,-21 21 16,21 21-16,-21 0 16,0 0-16,-1 22 0,22-1 15,-21-21-15,21 21 0,0 1 0,-21-1 0,21-21 16,-21 22-16,21-1 0,0-21 15,0 43-15,0-22 0,0-21 16,-21 0-16,21 0 16,0 1-16,-21-1 0,21 0 0,0 0 0,0 0 15,0-42 32,0 0-47,0 0 16,21 0-16,-21-1 0,21 1 0,0 0 15,0-21-15,0 21 0,22-1 16,20-41-16,1-1 16,-43 43-16,0 0 0,21 21 15,-20 0-15,-1 0 0,0 0 0,0 21 16,-21 0-16,0 1 0,0 20 16,0-21-16,0 21 15,0-20-15,0 20 0,0-21 0,0 21 0,0-20 16,-42 41-1,42-42-15,-21 22 16,-1-22-16,22 0 0,22-42 47,-1 0-47,0-1 0</inkml:trace>
  <inkml:trace contextRef="#ctx0" brushRef="#br1" timeOffset="-212440.11">28617 3789 0,'0'-21'15,"21"21"1,1-21-16,-1-1 16,-21 1-16,21 21 15,-21-21-15,0 0 16,0 0-1,-21 21 1,0 0-16,-1 21 0,1 0 0,0-21 16,0 21-16,0 22 0,0-22 15,21 0-15,-22 42 16,1-41-16,21 20 0,0 0 16,0 1-16,0-22 15,21 0-15,1 0 0,20-21 16,-21 0-16,0 0 0,22 0 15,-22-21-15,21 0 0,-21 21 0,22-21 16,-22-1-16,21 1 0</inkml:trace>
  <inkml:trace contextRef="#ctx0" brushRef="#br1" timeOffset="-211576.09">29591 3175 0,'0'-42'0,"0"84"0,0-105 0,21 41 16,-21 1-16,0 0 15,21 21 1,-21 21-16,0 0 0,0 22 16,21-22-16,1 42 0,-22-20 15,0 20-15,0-20 0,0 20 0,0 1 16,0-22-16,0 21 16,0-20-16,0 20 0,0-20 0,0-1 15,-22-21-15,1 21 0,21-20 16,-21-1-16,21 0 0,-21 0 0,0 0 15,0-21 1,-1 0 0,22-21-16,0 0 15,0 0-15,0 0 0,0-1 16,22-20-16,-1 21 0,0 0 0,21-22 16,22-20-1,63-1-15,-85 43 16,0 0-16,1 0 0,-1 21 15,-21 0-15,22 0 0,-22 0 0,0 21 16,0-21-16,-21 21 0,0 0 16,0 1-16,0-1 15,0 0-15,-21-21 0,-21 21 0,20-21 16,-20 21-16,0-21 0,21 0 16,-22 0-16,1 21 0,-22-21 0,43 0 15,0 0-15,0 0 0,21 22 47,21-1-47,0-21 16,0 21-16,1 0 0,-1 0 15,-21 0-15,21 1 0,0-1 0,-21 0 16,0 0-16,21 0 0,0 0 16,1 1-16,-22-1 0,21-21 15,0 21-15,0-21 0,0 0 16,22 0-16,-22 0 0,0 0 15,21-21-15,-21 21 0,22-21 0</inkml:trace>
  <inkml:trace contextRef="#ctx0" brushRef="#br1" timeOffset="-211212.3">30416 3789 0,'0'-21'31,"22"21"-31,-1-21 16,0-1-16,0 22 0,0 0 16,0-21-16,1 21 0,-1-21 15,0 21-15,0-21 0,-21 0 16,-21 21 15,0 21-31,-22-21 16,22 21-16,0 0 0,0 0 15,-21 1-15,20-1 0,1 0 0,0 0 16,0 0-16,0 0 0,21 1 16,0-1-16,0 0 0,0 0 15,0 0-15,21-21 0,0 0 16,0 21-16,0-21 0,22 0 0,-22 0 16,21 0-16,-21 0 15,22 0-15,-1-21 0,0 0 0,-20 21 16,20-21-16,0 0 0,1 21 0,-1-21 15</inkml:trace>
  <inkml:trace contextRef="#ctx0" brushRef="#br1" timeOffset="-210646.62">31094 3662 0,'0'0'0,"21"-42"15,-21 20-15,-21 22 32,0 0-32,-1 22 15,1-1-15,-21 63 16,21-41-16,0-22 0,21 21 15,0-21-15,0 1 0,0-1 16,0 0-16,0 0 0,21 0 16,0-21-16,0 0 0,0 0 15,0 0-15,22 0 0,20 0 16,-42 0 0,22-21-16,-22 21 0,21-21 0,-21 0 15,22 21-15,-22-21 0,0-1 16,0 1-16,0 0 0,1 0 0,-1 0 0,0 0 15,-21-1-15,21 1 0,-21 0 16,0 42 15,-21-21-31,21 21 0,-21 1 0,21-1 16,-21 21-16,-1-21 0,22 22 16,0-22-16,-21 21 0,21 0 0,0 1 15,0-1-15,0 0 16,0 22-16,0-22 0,0 1 0,0 20 15,0-21-15,0 1 0,0-1 16,0 22-16,0 20 0,0-41 16,0-1-16,0 0 0,-21 1 15,0-1-15,-21 21 16,20-41-16,-20-1 0,0 21 16,21-42-16,-22 0 0,1 0 15,0 0-15,20 0 0,-20 0 16,21-21-16,-21 0 0,-1 0 0,22-1 15,-21 1-15,-1-21 0,22 21 16,-21 0-16,21-22 0,0 22 0,21 0 16,0-21-16,0 20 0,0-41 15,21 42-15,0-22 0,0 1 16,0 21-16</inkml:trace>
  <inkml:trace contextRef="#ctx0" brushRef="#br1" timeOffset="-210035.45">31708 3429 0,'0'0'0,"-85"21"32,64 0-32,0 1 15,21-1-15,0 0 0,-22 21 16,22 1-16,-21-22 0,21 21 0,0-21 15,0 22-15,0-22 0,0 21 16,0-21-16,0 0 0,0 1 0,0-1 16,0 0-16,21-21 15,1 0-15,-1 0 16,0-21-16,0 21 16,0-21-16,43-22 15,-22 1-15,-21 21 0,0 0 16,1-1-16,-1 1 0,-21 0 15,21 0-15,-21 42 32,0 0-32,0 0 15,0 1-15,0-1 0,0 0 16,0 0-16,0 0 0,0 0 0,0 1 16,0-1-16,0 0 0,21-21 15,0 0-15,0 0 16,1 0-16,-1 0 0,0 0 0,0 0 15,0 0-15,0 0 0,1-21 16,-1 21-16,21-21 0,0-43 16,1 1-1,-43 41-15,21-20 0,-21 21 16,0-21-16,0 20 0,0 1 16,0 0-16,0 0 0,-21 0 15,0 21-15,-1 0 16,1 0-16,21 21 15,-21-21-15,21 21 0,0 0 16,0 0-16,21-21 16,0 0-16,1 0 15,-1 22-15</inkml:trace>
  <inkml:trace contextRef="#ctx0" brushRef="#br1" timeOffset="-209638.68">32575 3535 0,'0'0'15,"0"-21"-15,0 0 16,-21 21 0,0 0-16,21 21 15,-21 0-15,0 0 0,21 0 16,-21 0-16,-1 1 0,1 20 0,21-21 16,0 21-16,-21-20 0,21-1 15,0 0-15,0 0 0,0 0 16,0 0-16,0 1 0,0-1 15,21 0-15,0-21 0,1 0 0,-1 0 16,0 0-16,0 0 0,0 0 16,0 0-16,22 0 0,-22 0 0,0-21 15,0 21-15,0-21 0,1-1 16,-1 1-16,0 0 0,-21-21 16,0 21-16,0-1 0,0-20 15,0 21-15,0-21 0,0 20 0,0 1 16,0 0-16,0 0 0,-21 21 15,0 0-15,-1 0 0,1 0 0,-63 21 16,41 0 0,22 22-1,21-22-15,0 0 16</inkml:trace>
  <inkml:trace contextRef="#ctx0" brushRef="#br1" timeOffset="-209251.9">32745 3577 0,'0'0'0,"21"-21"0,-21 0 15,21 21-15,-21-21 0,21 21 32,0 0-32,-21 21 15,22 0-15,-22 0 16,0 0-16,21 1 0,-21-1 15,0 0-15,0 21 0,0-21 0,0 1 16,0-1-16,0 0 0,0 0 16,0 0-16,0 0 0,0 1 15,0-1 1,0-42 15,0-1-31,0 1 0,0 0 16,21 21-16,-21-21 15,21 0-15,-21-22 0,21 22 0,-21 0 16,21 0-16,1-21 0,-22 20 16,21 1-16,0 21 0,-21-21 0,21 0 15,0 21-15,0 0 0,1 0 16,-1 0-16,21 0 16,-21 0-16,22 0 0</inkml:trace>
  <inkml:trace contextRef="#ctx0" brushRef="#br1" timeOffset="-208722.69">33634 3641 0,'0'0'0,"0"-21"0,0-1 16,0 1-16,0 0 0,0 0 16,0 0-16,0 0 15,0-1-15,-21 22 0,-1 0 0,1 0 16,0 0-16,0 0 15,-21 0-15,20 22 0,-20-1 16,0 0-16,-1 0 0,22 0 0,-21 0 16,21 22-16,-22-22 15,43 0-15,-21 21 0,21-20 0,0-1 16,0 0-16,0 0 0,0 0 16,21 0-16,1-21 0,20 0 15,43 0 1,-43 0-16,0 0 15,1-21-15,-22 0 0,0 21 16,21-21-16,-21-21 0,22-1 16,-22 1-16,0 0 0,0-1 15,0 1-15,1-22 0,-22-41 16,21 62-16,-21 1 16,0-43-1,0 64-15,-21 42 16,-1 0-16,1 1 15,21 20-15,-21 0 0,0 22 16,0-22-16,0 106 16,21-63-1,0-43-15,0 43 16,0-64-16,21 21 0,0 1 0,0-22 16,0 0-16,0-21 0,43 21 15,-43-21 1,21 21-16</inkml:trace>
  <inkml:trace contextRef="#ctx0" brushRef="#br1" timeOffset="-207412.8">17166 5398 0,'0'21'0,"21"-21"47,0 0-47,1 0 15,-1-21-15,0 21 0,21-22 16,1 22-16,20-42 0,-21 42 15,22-42-15,-43 21 16,21-1-16,-20 1 0,-22 0 16,0 0-16,0 0 0,0 0 15,-22 21-15,1 0 0,-21 0 16,-85 0 0,85 0-16,-1 0 0,1 21 15,0-21-15,20 21 0,-20 0 0,-21 43 16,63-22-1,0-21-15,21 43 16,0-43-16,0 0 0,43 64 16,-22-43-1,0-21-15,-21 0 0,1 0 16,41 22-16,-42-22 0,22 0 16,-22 0-16,0 0 0,-21 1 15,21 41 1,-21-21-16,-21-20 0,0-22 15,0 21-15,-1 0 0,-20 0 0,0-21 16,-64 21-16,64-21 16,-1 0-16,1 0 0,-43 0 15,-21-42 1,85 21-16,0 0 0,0 21 0,0-22 16,0 1-16,21-21 0,0 21 15,0 0-15,-22-1 0,22-41 16,0 21-1,0 20-15,0 1 0,22 21 16,-22-21-16,21 21 0,21-21 16,0 0-16,22 0 15</inkml:trace>
  <inkml:trace contextRef="#ctx0" brushRef="#br1" timeOffset="-207087.99">17907 5165 0,'21'-43'15,"-42"86"-15,42-64 32,-21 42-32,0 21 15,0-21-15,0 22 0,0-1 0,0-21 16,0 127-1,0-105-15,-21-1 0,21 43 16,-21-43-16,21 0 0,0 1 16,0-22-16,0 21 0,0-21 15,0 22-15,0-22 0,0 0 16,0 0-16,21-21 16,0 0-1,-21-21 1,21 0-16,0 0 15</inkml:trace>
  <inkml:trace contextRef="#ctx0" brushRef="#br1" timeOffset="-206804.15">17780 5546 0,'-21'0'0,"42"0"0,-63 0 16,63 0 15,0-21-31,0 21 0,0 0 16,22 0-16,41-22 15,-41 22-15,-1-21 0,-21 21 16,21 0-16,-20 0 0,-1 0 0,42-21 31,-84 21 0</inkml:trace>
  <inkml:trace contextRef="#ctx0" brushRef="#br1" timeOffset="-203609.69">18627 5821 0,'21'0'0,"85"-42"32,-85 42-32,21-43 15,-21 22-15,0 21 0,-21-21 0,22 0 16,-22 0-16,0-1 15,0 1-15,0 0 0,0 0 0,0 0 16,0 0-16,-22 21 0,1-22 0,0 1 16,0 21-16,0-21 0,-22 21 15,1 0-15,-64 0 16,85 0-16,-21 0 16,21 21-16,-22 0 0,22 1 0,-64 83 15,64-62 1,21-1-16,0-21 0,0 22 15,0 20-15,0-42 0,0 0 16,0 1-16,43 20 16,-22-42-16,21 21 15,-21-21-15,0 0 0,43 0 16,-43 0-16,0 0 0,22-21 0,-22 21 16,0-21-16,42-22 15,-41 22-15,-1 0 0,0 0 0,21-21 16,-42-1-16,21 1 15,-21 0-15,22-43 16,-22 64-16,0 0 16,0-1-16,0 1 0,0 42 47,0 22-47,0-22 0,0 0 0,0 21 15,0 1-15,0 20 0,0-42 16,0 22-16,0-22 0,0 21 15,0-21-15,0 1 0,21-1 0,0 0 16,0-21-16,0 0 16,22 0-16,-22 0 15,0 0-15,42 0 0,-41-21 16,20 0-16,0-1 0,-21 1 16,22 0-16,-22 0 0,21-21 0,1-22 15,-22 22-15,0-1 16,0 1-16,0 0 0,0-43 15,1 43-15,-1-1 0,-21 1 0,0-21 16,21-22 0,-42 106 15,21 0-31,-21 0 0,21 1 16,0 20-16,-22 0 0,22-21 15,-21 22-15,21-1 0,0 0 16,0 1-16,0 63 15,0-22-15,0-63 16,0 22-16,0-22 16,21 0-16,1-21 0,-1 0 0,0 0 15,0 0-15,0 0 0,0 0 16,22-21-16,20-21 16,-42 20-16,22-20 15,-22 21-15,0-21 0,0 20 0,-21-20 16,0 21-16,43-64 15,-43 106 17,0 1-17,0 20-15,0-21 0,0 0 16,0 22-16,0-22 0,0 0 0,0 0 16,0 21-16,0-20 0,0-1 0,0 0 15,21 0-15,42 21 16,-42-42-16,1 0 15,41 0-15,-42 0 16,64-21 0,-22-42-1,-41 42-15,-1-1 0,0 1 16,0-21-16,-21 21 0,42-85 16,-20 64-1,-1-1-15,0 43 0,-21-21 16,21 0-16,0 21 0,0 0 0,1 0 15,-1 0-15,-21 21 16,0 0 0,0 0-16,0 1 15,0-44 32,0 1-47,0 0 16,0 0-16,0 0 15,0 0 1,-21 21-16,-1 0 16,1 0-16,0 0 15,-21 63-15,21-42 16,-1 22-16,1-22 0,0 21 16,0-21-16,21 22 0,-21-22 0,0 42 15,21 22 1,0-64-16,21 0 0,0 0 15,0-21-15,0 0 0,0 22 16,1-22-16,-1 0 0,21 0 0,85-22 16,-106 1-1,0 21-15,22-21 0,-22 0 16,0 0-16,0 0 0,0-1 16,1-41-16,-1 42 0,-21-22 15,21 1-15,-21 21 0</inkml:trace>
  <inkml:trace contextRef="#ctx0" brushRef="#br1" timeOffset="-203399.81">20405 5101 0,'0'0'0,"-64"0"15,43 0 16,21 21-31,0 1 32,-21-22-32,0 0 15</inkml:trace>
  <inkml:trace contextRef="#ctx0" brushRef="#br1" timeOffset="-203194.92">19452 5419 0,'-21'0'15,"42"0"-15,-63 21 0,63-21 32,0 0-32,0 0 0,0 0 15,1 0-15,20 0 0,43 0 16,-43 0-16,64-42 15,-64 42-15,22 0 0</inkml:trace>
  <inkml:trace contextRef="#ctx0" brushRef="#br1" timeOffset="-202895.1">21611 5334 0,'0'0'0,"0"-21"16,0 0-1,0 42 17,0 0-32,0 0 15,0 0-15,-21 1 0,21 20 0,0-21 16,0 0-16,0 22 0,0-22 15,-21 0-15,21 0 0,-21 21 0,21 1 16,0-22 0,21-21-1,0 0-15,0 0 0,0 0 0,0 0 16,22-21-16</inkml:trace>
  <inkml:trace contextRef="#ctx0" brushRef="#br1" timeOffset="-202506.32">22267 5292 0,'0'0'16,"0"-21"-16,-21 21 15,0 0-15,0 0 0,0 0 16,-22 0-16,22 0 0,-64 42 16,22-21-1,63 0-15,-21 0 16,21 1-16,0-1 0,21-21 15,0 21-15,0-21 16,0 0-16,64 42 16,-43-42-16,-20 21 0,20-21 15,-21 22-15,21-22 0,-20 21 16,41 21-16,-63-21 16,21 0-16,-21 1 0,0 20 15,-21-42-15,-42 21 16,41 0-16,-20-21 0,21 0 15,-85 21 1,43-21-16,41 0 16,-20 0-16,0 0 0,21 0 0,-1 0 15,22-21-15,-21 0 16,21 0-16,0 0 16,0 0-16</inkml:trace>
  <inkml:trace contextRef="#ctx0" brushRef="#br1" timeOffset="-202311.43">21696 5144 0,'0'0'16,"-21"0"-16,21-22 46,0 1-30,0 0-16</inkml:trace>
  <inkml:trace contextRef="#ctx0" brushRef="#br1" timeOffset="-201758.75">24066 5186 0,'22'-21'16,"-44"42"-16,65-42 0,-43 0 0,0-1 15,21 1-15,-21 0 0,0-42 16,0 20-1,-42 1 1,20 21-16,1 21 0,0 0 0,-21 0 16,21 0-16,-22 0 0,-63 63 15,1 43 1,83-42-16,1-22 16,0 0-16,0 1 0,0 20 0,-22 128 31,43-64-31,0-85 15,22-21-15,-1 21 0,21-20 16,-21-1-16,22 0 0,-1-21 0,0 0 16,22 21-16,20-21 15,-20 0-15,105-42 16,1-43-16,-107 64 16</inkml:trace>
  <inkml:trace contextRef="#ctx0" brushRef="#br1" timeOffset="-200059.72">24744 5376 0,'-106'149'15,"212"-298"-15,-106 128 0,21-21 0,-21 21 0,0-22 16,0 22-16,-21 0 0,0 0 0,-43 0 16,-21 21-1,-20 42 1,83-21-16,1 0 0,-42 85 31,42-42-31,21-43 0,0 21 0,-22 22 16,22-43-16,0 21 15,0-21-15,0 1 0,0-1 0,22 0 16,20-21 0,21 0-1,-41 0-15,20-21 0,-21 0 16,0-1-16,0 1 0,1 0 16,-1 0-16,0-21 0,0 20 0,0 1 15,0-21-15,-21 21 0,22-64 16,-1 22-1,-21 41-15,0 1 0,0 64 32,0-22-32,0 0 15,0 0-15,0 21 0,21-20 0,-21 41 16,0-42 0,21 0-16,-21 22 0,0-22 0,21 0 15,0 0-15,1 0 0,-1 1 16,21-22-16,-21 0 0,0 0 15,22 0-15,-22 0 0,0 0 0,21 0 16,-20-22-16,20 1 16,-21 0-16,-21-21 15,21-1-15,0-41 16,-21 63-16,0-22 0,22 1 0,-22 0 16,21-1-16,0-84 15,-21 85 1,0 21-16,21 21 0,-21 21 15,0 0-15,0 64 16,-21 42 0,0-21-1,21-64-15,0-21 0,0 64 16,21-43 0,0-21-16,0 0 0,22 1 15,-1-22-15,-21 0 16,0 0-16,0 0 0,1-22 15,83-41 1,-62 21-16,-43 20 16,21 1-16,0-21 0,0 21 15,0-22-15,-21 1 0,0 0 0,22-1 16,-22 1-16,0-21 0,0-22 16,21 43-16,-21-43 15,0 64-15,0 0 0,0-1 16,0 44-1,0-1-15,-21 21 0,21 43 16,-43 42 0,43-85-16,0 64 15,0-64-15,0 1 0,0-22 16,0 0-16,0 21 0,43 22 16,-22-64-1,21 42-15,0-42 0,1 0 16,-1 0-16,0 0 0,1 0 15,-1 0-15,85-21 16,-42 0-16,-43 0 16,22-22-16,-22 22 0,-21 0 15,0 0-15,0-22 0,-21 22 0,0 0 16,0-64 0,0 43-1,-21 42-15,0 0 0,0 0 16,0 21-16,0 0 0,-22 43 15,22 21 1,21-64-16,0 0 16,0 21-16,0-21 0,0 1 0,21 41 15,43-21 1,-43-42-16,42 22 16,-41-22-16,20 0 0,0 0 15,1 0-15,-1 0 0,21 0 16,-20 0-16,63 0 15,-64 0-15,64-22 0,-64 1 16,0 0-16,1 0 0,-22 0 16,0 0-16,0-1 0,0-62 15,-21 20 1,0 43-16,-21 0 0,-21-21 16,21 42-16,0-22 0,-22 22 0,22 0 15,0 0-15,-21 0 0,-1 22 16,-41 20-1,62-21-15,1 0 0,0 0 16,0 1-16,21-1 0,0 21 0,0 22 16,0-22-1,0-21-15,21 0 0,21 0 16,-20 1-16,-1-22 0,0 0 16,0 0-16,0 0 0,0 0 15,43-22 1,-22-20-16,-21 21 0,1 0 15,-22 0-15,21-1 0,0 1 16,-21-21-16,0 0 0,21-1 0,0 1 16,-21 0-16,43-64 0,-43 63 15,0-20-15,21-1 0,-21 22 16,0 0-16,21-64 16,-21 64-1,0 63-15,-21 0 16,0 0-16,21 21 0,-22 64 15,22-42-15,0 20 16,0-20-16,0 63 16,0-106-16,0 21 15,0-20-15,0 20 0,0-21 0,22 21 16,-22-20-16,21-1 16,0-21-16,0 0 0,21 0 15,-20 0-15,-1 0 0,0 0 16,21 0-16,1-21 0,-1-1 15,0 22-15,128-63 16,-107 42-16</inkml:trace>
  <inkml:trace contextRef="#ctx0" brushRef="#br1" timeOffset="-199228.2">28765 5165 0,'0'0'0,"0"-64"15,0 43-15,-21 0 16,21 0-16,-21-22 16,21 22-16,-21 0 0,-21 0 15,20 21-15,1 0 16,0 21-16,0-21 16,-64 85-16,64-64 15,0 21-15,0 1 0,0-1 16,-22 21-16,22-41 0,21 20 15,-21 43 1,21-22-16,0-42 16,21 0-16,0-21 0,0 22 15,1-22-15,-1 0 0,21 0 16,-21 0-16,43 0 16,-43-22-16,0 1 0,0 0 15,0 0-15,1 0 0,20-64 16,-21 0-1,-21 43-15,21 0 0,0-22 16,-21 43-16,0 0 0,-21 42 47,0 0-47,21 0 0,0 1 16,-21 20-16,0-21 0,21 21 0,-21-20 15,21 20-15,0 21 16,0-20-16,0-22 0,0 21 15,0-21-15,0 1 0,21-22 0,0 21 16,42 21 0,-20-42-16,-1 0 15,-21 0-15,22 0 0,-1 0 0,0-21 16,1 21-16,84-42 16,0-43-1,-85 64-15,0-22 0,-21 22 16,22-21-16,-22 0 0,21-85 15,-42 63 1,0 43-16,-42 0 16,21 21-16,0 0 0,-1 0 0,-20 21 15,21 0-15,21 0 0,-21 64 16,21-22 0,0-41-16,21-1 15,21 42-15,-42-42 0,21 1 16,22 41-1,-43-21-15,0-20 16,0 20-16,-21-42 16,-1 21-1,1-21-15,-42 0 16,20 0 0,22 0-16,0 0 0,-42 0 15,20 0-15,1 0 0,0 0 16,20 0-16</inkml:trace>
  <inkml:trace contextRef="#ctx0" brushRef="#br1" timeOffset="-198246.84">17568 7154 0,'0'0'0,"-21"-21"0,21 0 16,-21 21-16,0-21 0,21 0 0,-21 21 15,-1-21-15,22-1 16,0 1-16,-21 0 0,21-42 15,0 41-15,0-20 16,0 21-16,0 0 0,21 0 0,22-22 16,-22 22-16,0 21 0,43-21 15,-43 21-15,21 0 16,-21 0-16,22 21 0,-22 0 0,21 22 16,-21-1-16,0-21 0,1 21 15,-1 1-15,-21-1 0,21 0 16,-21 43-16,0-43 0,0 43 15,0-43-15,0-20 16,0 20-16,0-21 0,0 0 0,-21 0 16,21 1-16,-21-1 0,-1-21 31,22-21-15,0-1-16,0 1 0,0 0 15,0-85 1,0 64-16,22 0 0,-1-1 15,0 1-15,0 0 0,0-1 0,85-105 16,-42 85 0,-22 20-16,0 22 0,43 21 15,-64 0-15,21 0 0,-20 21 16,20 0-16,-21 22 0,0-22 0,-21 64 16,0-43-16,0 0 0,0 1 15,0-22-15,-42 106 16,21-106-16,0 21 15,-1-21-15,-20 22 16,42-1-16,-21-42 0,21 21 16,-21-21-16,42 0 31,0-21-31,0 0 0,0 0 16,22 0-16,-22-1 0,21-20 0</inkml:trace>
  <inkml:trace contextRef="#ctx0" brushRef="#br1" timeOffset="-197544.24">18859 6879 0,'0'0'0,"22"-21"0,-1 0 0,0 21 16,-42 21 15,0 0-31,-1 0 0,22 1 16,-21 20-16,-21 0 0,-43 64 15,85-85-15,-21 22 16,21-22-16,-21 21 0,21-21 15,0 0-15,0 1 0,0-1 0,0 0 16,63 0 0,-20-21-16,-22 0 15,0 0-15,0 0 0,0 0 16,-21-21-16,22 21 0,-22-21 16,21 0-16,-21-1 0,0 1 0,0 0 15,0-21-15,0-1 16,0 1-16,0 21 0,0-21 15,0 20-15,0-20 0,0 21 0,21 0 0,21-43 16,1 43 0,-22 0-16,0 21 0,0 0 0,0 0 15,22 0-15,-22 0 0,0 21 0,42 21 16,-41-20-16,20 20 16,-42 0-16,21-21 15,-21 1-15,0 20 0,0 0 0,0-21 16,0 22-16,0-22 0,0 21 15,-21-21-15,21 22 16,0-22-16,-21 0 0,0 0 16,21-42-1,0 0 1,0 0-16,0 0 0,0-1 0,0 1 16,0-42-16,21 42 15,0-22-15,0 1 0,43-22 16,-43 22-16,21 0 15,0 21-15,1-22 0,41 1 16,-41 21-16,-1 0 0,0 21 0,22 0 16,21 42-1,-64-21-15,0 0 0,0 0 16,0 22-16,-21-22 0,0 0 0,0 21 16,0-20-16,0-1 0,0 42 15,0-42-15,-21 1 0,0-1 16,21 0-16,0 0 0,0 0 0,-21-21 15,21 21 1,-21-21-16,21-21 16,0 0-16</inkml:trace>
  <inkml:trace contextRef="#ctx0" brushRef="#br1" timeOffset="-196527.82">21209 7218 0,'0'0'15,"-21"21"-15,0 0 16,-1-21-16,22-21 31,0 0-15,0 0-16,22 0 0,-1-1 0,0 1 15,0 0-15,21 0 0,-20-21 16,20-1-16,64-63 16,-64 64-16,-21 0 0,22-22 15,-22 22-15,21 0 0,-42-1 16,21 1-16,-21 21 0,0 0 0,0-22 16,-21 43-1,0 0-15,0 21 0,0-21 0,-1 43 16,1-22-16,-21 42 15,21-20-15,21-1 0,0 0 0,0 64 16,0-85 0,0 22-16,21-22 0,0 0 0,0 21 15,0-20-15,43 41 16,-22-42-16,-42 0 16,0 1-16,-21-22 31,0 0-31,0-22 15,0 22-15,-43-21 16,43 0-16,0 0 0,-22 0 16,22 0-16,0-1 15,21 44 1,0-1 0,0 0-16,21 0 0,0 0 0,1 0 15,-22 1-15,21-22 16,0 21-16,42 0 0,22 0 15,-43-21 1,-20 0-16,20 0 0,0 0 0,1 0 16,-22 0-16,21-21 0,22 0 15,-22 0-15,-21-1 0,21 1 16,-20 0-16,20-42 16,-21 41-16,0-20 0,0-21 15,-21 20-15,22-105 16,-22 106-16,21-64 15,-21 64-15,0-1 0,0 1 0,0 0 16,0 20 0,-21 22-16,21 22 15,-22-1-15,1 21 0,0 0 16,0 43-16,0-21 0,0 20 16,21-20-16,0 20 15,0-62-15,0 20 0,0 64 16,0-85-16,0 21 15,0-21-15,21-21 16,-21 22-16,21-22 0,0 0 16,0 0-16,0-22 15,-21 1-15,0 0 16</inkml:trace>
  <inkml:trace contextRef="#ctx0" brushRef="#br1" timeOffset="-196314.95">21971 6795 0,'0'0'0,"-21"0"0,42 0 47,0 0-47,0 0 0,0 0 0,1-22 0,-1 22 15,0 0-15,21-21 0,-21 21 16,22 0-16,-1 0 0,-21-21 15,22 0-15,-1 21 0,0 0 16,-21 0-16</inkml:trace>
  <inkml:trace contextRef="#ctx0" brushRef="#br1" timeOffset="-194819.8">22691 6985 0,'0'21'15,"42"-21"1,-21 0 0,0 0-16,0-42 15,1 42-15,-1-21 0,-21 0 16,0-1-16,21 22 0,0-21 16,-21 0-16,0-21 0,0 21 0,0-22 15,0 1-15,0 21 0,0 0 16,0-1-16,0 1 15,-63 21 1,20 21-16,22 1 16,-21-1-16,-22 42 0,43-20 15,0-22-15,-64 127 16,64-85 0,21-41-16,0-1 0,0 0 0,0 0 15,0 0-15,21 0 0,22 1 16,-1-22-1,0 0-15,-21 0 0,22-22 16,-22 1-16,0 0 0,0 21 16,0-21-16,1 0 0,20-22 15,-21 1-15,0 21 0,-21-21 0,21-22 16,1-42 0,-22 85-16,0 0 15,0-21-15,0 63 31,0 0-31,0 0 0,0 21 16,0 22-16,0-43 16,-22 21-16,22-20 0,0-1 0,0 21 15,0-21-15,0 0 0,22 1 0,-1-1 16,-21 0-16,42 0 16,-21 0-16,43-21 15,-43 0-15,0 0 0,21 0 0,-20 0 0,-1 0 16,0-21-16,21 0 0,-21 21 15,22-21-15,-22 0 0,42-43 16,-41 43-16,-1-21 0,0-1 16,0 22-16,0-42 0,0 20 15,1-63-15,-1 43 0,0-43 16,0 64-16,-21-1 16,0 22-16,0 0 0,0 0 0,0 0 15,0 42 1,0 0-16,0 21 0,-21 1 15,0 41-15,21-20 0,-21-22 16,-1 106 0,22-63-16,0-43 0,0-20 15,0 20-15,0-21 0,0 0 16,0 0-16,0 22 16,22-43-16,20 21 0,0-21 15,-21 0-15,22 0 0,-1 0 16,-21 0-16,0-21 0,43 0 15,-1-43 1,-41 64-16,-1-42 0,0-1 16,-21 22-16,21 0 0,-21-21 15,0 21-15,0 42 32,0 0-32,0 0 0,0 0 15,0 22-15,0 20 16,0-42-16,0 0 15,21 1-15,0-1 16,1-21-16,20 21 16,-21-21-16,43 0 0,-22 0 15,-21 0-15,0 0 0,22 0 16,-22-21-16,63-43 16,-41 22-1,-22 21-15,0-22 0,0 22 16,0-21-16,1 21 0,-22-22 0,63-41 15,-63 63 1,21 21-16,0 0 16,-21 21-16,0 0 15,0 0-15,0 0 16,0 0-16,0 1 0,0-1 16,0-42 30,0-1-30,0 1-16,0 0 16,0 0-16,0 0 15,0 0-15,0-1 0,-21 22 16,0 0-16,0 0 16,0 0-16,0 22 0,-1-1 15,22 0-15,-21 0 0,0 0 16,21 0-16,0 22 0,-21-22 0,21 0 15,-21 21-15,21-20 0,0 41 16,0-42-16,21 0 16,0 1-16,0-1 0,0-21 0,1 21 15,-1-21-15,0 0 0,21 0 0,1 0 16,-22 0-16,21 0 0,0 0 16,64 0-1,-63-21-15,-1 0 0,-21-1 16,0 22-16,0-21 0,1-21 15,-22 21-15,21 0 0,-21-22 0,21 22 16,-21-21-16</inkml:trace>
  <inkml:trace contextRef="#ctx0" brushRef="#br1" timeOffset="-194598.93">24532 6329 0,'0'0'0,"-21"0"0,0 0 0,0 0 16,-1 0-1,1 0 48</inkml:trace>
  <inkml:trace contextRef="#ctx0" brushRef="#br1" timeOffset="-194394.05">23516 6668 0,'0'0'0,"-21"21"0,21 0 16,21-21-1,0 0-15,43 0 16,-43 0-16,21-21 0,22 21 16,-22-21-16,-21 21 0,64-43 15,-64 22-15</inkml:trace>
  <inkml:trace contextRef="#ctx0" brushRef="#br1" timeOffset="-190427.62">25929 6773 0,'0'-21'16,"0"0"-1,0 0-15,0 0 16,0 0-16,21-1 16,0 22-16,1-21 0,-1 0 0,21-21 15,-21 42-15,22-21 16,-22 21-16,0 0 15,0 0-15,0 0 0,0 0 0,1 42 16,20 21 0,-42-20-16,21-22 0,-21 42 15,0-41-15,0-1 0,0 21 0,0-21 16,0 0-16,0 1 0,0 20 16,0-21-16,0 0 15,0 0-15,0 1 16,-21-22-1,21-22 1,0 1 0,0 0-16,0 0 0,0 0 15,0 0-15,0-1 0,21-41 16,0-1 0,0 22-16,22-85 15,-22 106-15,0-21 0,0 20 0,0 1 16,1 0-16,20 0 0,21 21 15,-20 42 1,-22 1-16,0-22 0,-21 21 16,21-21-16,-21 22 0,21-1 0,-21-21 15,0 21-15,0-20 0,0-1 16,0 21-16,0-21 0,0 0 0,0 1 16,0-1-16,0 0 15,0-42 16,0 0-31,0-1 16,0 1-16,0 0 16,0 0-16,22-21 0,-1 20 15,0 1-15,0-21 0,0 0 0,0 20 16,22-20-16,41-64 16,-20 64-1,-43 42-15,43 0 16,-43 21-16,-21 0 0,0 85 15,0-42 1,0-22-16,0 0 0,-21 22 16,21-43-16,0 21 0,0-21 0,0 1 15,0 20 1,21-42-16,0 0 0,21 21 16,-21-21-16,22 0 0,-22 0 15,42 0-15,22-21 16,-43 0-16,-20 0 15,20-1-15,-21 1 0,0 0 16,0 0-16,1-21 16,-22-43-16,0 64 0,0-22 15,0 22-15,0 0 0,0 0 16,-22 21-16,-41 0 16,42 21-1,0 0-15,21 0 0,-22 22 16,22-1-16,-21-21 0,21 22 15,0-22-15,0 0 0,0 0 0,21 21 16,22-20 0,-22-22-16,0 0 0,0 0 15,22 0-15,-22 0 0,85 0 16,-1-43 0,-83 22-16,20 0 15,-21 0-15,0 0 0,0-1 0,1 1 16,-1-63-16,-21 62 0,21-62 15,0 63 1,-21-1-16,0 1 0,21 0 0,0 21 16,-21 21-1,0 22-15,0-22 0,0 21 16,0-21-16,-21 64 0,0-64 16,0 21-16,0 43 15,0 0 1,21-64-16,0 0 15,0 0-15,0-42 47,0 0-47,0 0 16,0 0-16,21-22 0,-21 22 16,21 0-16,0-21 0,0-1 0,0 22 15,1-21-15,-1-1 0,21 1 16,-21 21-16,0-21 0,22 20 15,-1 1-15,-21 21 0,0 0 16,1 0-16,-1 21 16,0 1-16,-21-1 0,0 21 0,21-21 15,-21 22-15,21-1 0,-21-21 16,0 43-16,0-22 0,0-21 16,0 0-16,0 0 0,0 1 0,21-1 15,-21 0-15,0 0 16,0-42 31,0 0-47,0 0 15,22-1-15,-22 1 0,21 0 16,-21-21-16,21 21 0,0-22 0,0 1 16,64-64-16,-64 64 15,0-1-15,22 22 0,-1-21 16,-21 42-16,0 0 0,0 0 15,1 0-15,-22 21 0,0 0 16,21 43-16,-21-22 0,0-21 16,0 43-16,0-22 15,0-21-15,0 0 0,0 22 16,0-1-16,0-21 16,0 0-16,0 1 15,21-22-15,-21 21 16,0 0-16,21-21 15,0 0 48,0 0 437,1 0-484,-1 0-16,0 0 15,0 0-15,0 0 16,0 0-16,1 0 15,-1-21 1,0 21-16,-21-21 0,21 21 16,0-22-1,-21 1-15,-21 21 125,42 0 172,0 0-281,-21-21-16,22 21 15,-22-21-15,21 21 0,-21-21 16,0 0-16,21-1 16,-21 1-16,0 0 15,0 0-15,0 0 0,0 0 16,0-1-16,0 1 0,0 0 16,-21 42 15,0 0-31,-1 1 15,1-1-15,21 0 0,0 0 16,0 0-16,0 0 0,0 1 16,0 20-16,0 21 15,0-41 1,21-22-16,1 0 0,-1 21 0,42-21 16,-20 0-16,-22 0 15,21 0-15,0 0 0,43 0 16,-64 0-16,22-21 0,20-22 31,-21-20-31,-20 42 16,-22-22-16,21 1 0,-21 0 15,0-22-15,0 43 16,0 0-16,0 42 31,-21 21-31,21 1 16,-22-22-16,22 21 0,-21 0 15,21 1-15,-21 20 16,21-42-16,0 1 16,-21-22-16,21 21 15,0-42 32,-21 21-47,21-22 0,0 1 16,0 0-16,0 0 15,0-21-15,0 20 0,21 1 0,-21-21 16,21 21-16,0-22 0,0 22 0,1-21 16,41-22-1,-21 64 1,-20 0-16,-22 22 0,21-1 0,-21 21 16,0-21-16,21 85 15,-21-64 1,0-20-16,0-1 0,0 21 15,0-21-15,0 0 0,0-42 63,0 0-63,21 0 16,-21 0-16,21 0 0,0-1 0,1 1 15,-1-21-15,21 21 0,0-22 16,-20 1-16,20 21 0,0 0 0,-21 0 15,64-1 1,-43 65-16,-20-22 16,-22 0-16,0 21 0,0 1 15,0-1-15,0-21 0,0 22 0,-22-22 16,1 21-16,0 22 16,0-22-1,42-42 16,0 0-31,-21-21 16,21 0-16,1 21 0,-1-22 0,0 1 16</inkml:trace>
  <inkml:trace contextRef="#ctx0" brushRef="#br1" timeOffset="-189940.9">30649 6350 0,'0'-42'0,"0"84"0,0-127 0,0 43 16,0-21-16,0 41 15,0 44 1,0-1-16,0 0 0,0 21 16,0 1-16,-21-1 0,21 0 15,0 1-15,0-1 0,0 21 0,0-20 16,0-1-16,0 43 16,0-43-16,0 22 15,-21-43-15,21 0 0,-21 21 16,21-21-16,-21-21 15,21-21 17,0 0-32,0 0 15,0 0-15,21 0 0,0-1 0,21-41 16,1 21-16,20-22 16,-21 43-16,-20 0 0,20 0 15,0 21-15,-21 0 0,43 21 16,-43 0-16,-21 0 0,21 85 15,-21-21 1,-21-64-16,0 21 16,-21 0-16,20-20 15,-20-1-15,-21 0 16,20-21-16,22 21 16,0-21-16,21-21 31,0 0-16,0 0-15,21 21 0,0-22 0,0 1 16,1 0-16</inkml:trace>
  <inkml:trace contextRef="#ctx0" brushRef="#br1" timeOffset="-189324.25">31178 6795 0,'0'0'0,"22"0"0,20-22 31,-21 1-31,0 21 0,0-21 0,1 21 16,-1-42-16,0 21 0,0-1 16,-21 1-16,21-21 15,-21 21-15,-21 21 16,0 0-16,0 0 16,0 21-16,-1 0 0,-41 64 15,42-43 1,21 43-1,0-64-15,0 0 0,0 0 16,0 0-16,21 1 16,42-22-16,22 0 15,-64 0-15,22 0 0,-1 0 16,-21 0-16,0 0 0,0 0 16,1-43-16,-1 1 15,0 21-15,-21 0 0,21-43 16,0 22-16,0 21 15,1-22-15,-1 22 0,0-21 0,0 21 16,0-1-16,0 1 0,1 21 16,20 0-16,-21 0 15,0 0-15,0 0 0,1 21 16,-22 1-16,21-1 0,-21 85 16,0-85-1,0 21-15,0-21 0,0 0 0,-21 22 16,-1-22-16,22 0 0,-42 0 15,21 0 1,21-42 0,0 0-1,0 0-15,21 0 0,0 0 16,0-1-16,1-20 0,20 21 16,0-21-16,-21-1 0,22 1 15,41-64-15,1 21 16,-64 85-16</inkml:trace>
  <inkml:trace contextRef="#ctx0" brushRef="#br1" timeOffset="-188193.9">20108 8192 0,'0'-22'15,"0"44"-15,0-65 0,0 22 0,0-21 16,21-43 0,-21 64-16,22 0 0,-1-22 15,-21 22-15,0 0 16,0 42 15,0 0-31,0 22 16,0-22-16,0 64 0,-21 20 15,-1-62-15,22-1 0,-21-21 16,21 22-16,0-22 0,0 21 16,0 0-16,0-20 0,0-1 15,21-21 1,1 0-16,-1 0 0,0 0 0,21 0 16,-21 0-16,43-43 15,-43 22-15,21 0 0,-20 0 0,-1 0 16,0 0-16,-21-1 0,0-83 15,-21 41 1,0 22-16,-22-1 0,-20 1 16,42 21-16,-43 0 15,43 21-15,0 0 0,0 0 16,42 0 15,21 0-31,-21 0 0,22 0 16,62-21-16,-41 21 0,42-43 15,-43 43-15,1-21 16,-22 0-16,22 0 0,-22 21 16,0-21-16,43-1 15,-64 22-15,-21-21 0,0 42 32,0 1-32,0-1 0,0 42 15,0 64 1,0-84-16,0-1 0,0 21 15,0-20-15,0 20 0,0-20 0,0 62 16,0 65 0,-21-86-16,21-20 0,-21 84 15,21-84-15,0-1 0,0 22 0,-21-22 16,21 1-16,-22-22 0,22 106 16,0-84-1,0-43-15,0 0 0,-21-21 16,0-21-1,21 0-15,-21 0 16,21-22-16,-42-20 0,-22-85 16,43 105-16,21-20 15,-21-22-15,0 22 0,21-1 16,0 1-16,0-107 16,63 22-16,-42 106 15,0 21-15,22-22 16,-1 1-16,-21 21 0,22 0 0,41-43 15,-20 22-15,126-43 16</inkml:trace>
  <inkml:trace contextRef="#ctx0" brushRef="#br1" timeOffset="-187913.06">22712 7641 0,'0'0'0,"-21"0"32,-1 21-32,1 22 15,0-1-15,0 0 0,21 1 16,-21-1-16,21 0 0,0 1 16,-21-1-16,-22 127 15,43-84 1,0-64-16,0 0 15,0 1-15,0-1 0,21-21 16,1 0-16,20 0 16,-21 0-16,21-21 0,22-22 15</inkml:trace>
  <inkml:trace contextRef="#ctx0" brushRef="#br1" timeOffset="-187249.44">23156 7662 0,'0'-21'0,"0"42"0,0-63 15,0 21-15,0 0 0,-21 21 16,21 21-16,-21 0 16,21 0-16,-21 0 0,21 22 0,0-1 15,0 0-15,0 1 16,0-1-16,0 64 0,0-64 0,0 1 16,0-1-16,0 21 15,0-41-15,0-1 0,0 0 0,0 0 16,-21 0-16,21 0 15,0-42 17,21 0-32,0 0 0,-21 0 15,42-43-15,-21 1 16,-21 20-16,22 22 0,-1-42 16,0 42-16,0-1 0,21 1 15,-20 21 1,-22 21-16,0 1 0,21 41 15,-21-42-15,21 22 0,-21-22 16,0 42-16,21 22 16,-21-64-1,21 0-15,-21 0 0,21 1 16,1-22-16,-1 0 0,21 0 16,43 0-1,-43 0-15,64-43 16,-64 22-16,1 21 0,-22-21 15,21-21-15,-21 20 0,0 1 0,22-42 16,-43-43 0,0 85-16,0 0 0,0-1 15,-21 22 1,-1 0-16,1 22 0,0-22 16,0 42-16,0-21 0,21 0 0,0 22 15,-21-1-15,21-21 0,0 21 16,0-20-16,0-1 0,0 21 0,0-21 15,42 22-15,0-1 16,-21-42-16,22 0 16,-22 0-16,0 0 0,21 0 0,-20 0 15,62-42 1,-63 42-16,22-43 16,-22 22-16,0-42 0</inkml:trace>
  <inkml:trace contextRef="#ctx0" brushRef="#br1" timeOffset="-186997.58">22585 7938 0,'-21'0'0,"42"0"0,-42 21 0,42-21 31,0 0-31,0 0 0,21 0 16,1 0-16,84-21 15,-85-1-15,0 22 16,-20-21-16,20 21 0,-21 0 0,0-21 16,0 21-16,-21-21 0</inkml:trace>
  <inkml:trace contextRef="#ctx0" brushRef="#br1" timeOffset="-186188.05">25633 7980 0,'0'0'0,"21"-64"31,0 64-31,-21-21 0,21 0 0,-21-21 16,0 21-16,0-1 15,0 1-15,0 0 0,-21 21 16,0 0-16,0 0 0,0 0 16,-1 0-16,-20 21 15,21 0-15,0 1 0,0 41 16,-1-21-16,1 1 0,21-1 15,0 0-15,-21 1 0,0-1 16,21 64 0,0-21-16,0-64 0,0 0 15,0 21-15,21-21 0,0-21 0,22 22 16,-22-1-16,63-21 16,43 0-16,-84 0 15,-1 0-15,22-21 0,-22 21 16,21-22-16,-20 1 0,20 0 0,-20 0 15,-1-21-15,0 20 0,1-20 16,-22 0-16,42-43 16,-42 43-16,1-22 0,-22 22 0,21-43 15,-21 43-15,21 0 0,0-64 16,-21 42 0,0 43-16,0 42 15,0 0 1,0 22-16,0-1 15,0-21-15,0 22 0,0-1 16,0 0-16,-21 1 0,21 20 0,0-21 16,-21 1-16,21-22 0,0 21 0,0 1 15,-21-22-15,21 0 16,0 21-16,0 1 0,0-22 16,0 0-16,0 0 15,21-21 16,0 0-31,0-21 0,0 0 16,0 21-16</inkml:trace>
  <inkml:trace contextRef="#ctx0" brushRef="#br1" timeOffset="-184886.79">27241 8128 0,'0'0'16,"22"-21"-16,-22 0 0,0 0 15,0-22-15,0 22 0,0 0 16,0 0-16,-22-22 0,1 22 16,0 0-16,0 0 0,0 21 15,0-21-15,-1 0 0,1 21 0,0 0 16,0 0-16,-21 0 16,-1 42-16,22-21 15,0 0-15,-21 43 0,42-22 16,-22 0-16,1 1 0,0-22 15,21 21-15,0 1 0,-21 62 16,21-62 0,0-22-16,0 0 0,21-21 15,0 21-15,0-21 0,22 0 16,-22 0-16,0 0 0,21 0 0,-20 0 16,20-21-16,-21 21 15,21-21-15,43-43 16,-43 22-16,-20 0 0,20-22 15,-42 22-15,0 0 16,21-1-16,-21 1 0,21 21 0,-21 0 16,0-22-16,0 22 15,0 0-15,0 42 16,-21 0 0,21 0-16,-21 1 0,0 20 15,21 0-15,0-21 0,0 22 0,-21-1 16,21-21-16,0 43 15,0-22-15,0-21 0,0 0 16,21 1-16,-21-1 0,63 0 16,-42-21-16,22 0 15,-22 0-15,21 0 0,-21 0 16,1 0-16,20 0 0,-21 0 0,85-42 16,-21-22-1,-43 43-15,-21 0 0,64-64 16,-64 43-16,21-1 0,-21 1 15,1 21-15,-1-21 0,-21 20 16,0 1-16,0 0 0,0 0 16,-21 21-16,-1 0 15,1 0-15,-21 21 0,21 0 16,0 0-16,-22 22 0,22-22 0,21 0 16,0 21-16,0 1 15,0-1-15,21 22 16,0-43-16,1 0 0,-1 0 15,0-21-15,-21 21 0,63 0 16,-41-21 0,-22 22-16,0-44 15,0 1 1,0 0-16,-22 21 16,22-21-16,0 0 15,-21 21-15,0 0 16,0 0-1,21 21-15,-21-21 0,21 21 16,-21 0-16,21 0 0,0 1 16,0-1-16,0 0 15,21-21-15,0 0 16,0 21-16,21-21 0,1 0 16,41 0-16,-62 0 15,41 0-15,-21 0 0,85-21 16,0-21-1,-84 20-15,-22 1 16,21-21-16,1 21 0,-1-43 16,0 22-16,-21 0 0,1-22 15,-22 22-15,0 21 0,0-43 16,0 43-16,-22 21 16,1 0-16,0 0 15,0 21-15,0 64 16,21-64-16,-21 21 0,21 43 15,0-64-15,0 21 16,0-20-16,0 20 0,0-21 16,0 0-16,0 43 15,21-43-15,-21 0 0,0 0 16,-21-21 31,-1 0-47,1 0 0,0 0 15,0 0-15,0 0 16,42-21 15,0 21-31,0-21 16,-21 0-16,21 21 16</inkml:trace>
  <inkml:trace contextRef="#ctx0" brushRef="#br1" timeOffset="-184647.93">29295 8340 0,'0'21'16,"0"0"-1,-22-21 32</inkml:trace>
  <inkml:trace contextRef="#ctx0" brushRef="#br2" timeOffset="-171207">17103 9208 0,'-22'-22'0,"1"22"0,0-21 15,42 21 48,-21 21-63,21-21 0,1 0 0,20 0 16,-21 0-16,0 0 0,0 0 15,22 0-15,-22-21 0,0 21 16,43-21-16,-43 0 15,0 0-15,-21 0 16,0-1-16,0 1 0,0 0 16,-21 0-1,-64-21-15,64 42 0,-21 0 16,-22 0-16,43 0 16,0 21-16,-22-21 0,22 21 15,0 0-15,-64 85 16,64-64-1,21-21-15,-21 1 0,21 20 16,0-21-16,0 0 0,21 0 0,0-21 16,64 0-1,-43 0-15,1 0 0,41 0 16,-62 0-16,20 0 0,21 0 16,-41-21-16,-1 21 15,-42 0 1,-1 0-16,1 0 15,-85 0-15,-21 43 16,85-22 0,-21 21-16,41-21 0,1 0 15,0 1-15,21 62 16,0-63-16,0 1 16,0-1-16,0 0 0,0 0 15,21 0-15,0-21 0,22 0 0,-1 0 16,0 0-16,1 0 0,126-42 15</inkml:trace>
  <inkml:trace contextRef="#ctx0" brushRef="#br2" timeOffset="-170528.38">18034 9292 0,'0'-21'0,"0"42"0,0-63 0,0 21 15,0 0-15,-21 21 16,0 0-16,-22 0 0,1 0 15,21 0-15,0 21 16,-1-21-16,1 21 0,0 0 0,0 21 16,-64 22-1,64 21-15,0-64 16,21 0-16,0 0 0,0 0 16,21-21-16,0 0 15,0 0-15,1 0 0,20 0 16,43-42-1,-64 42-15,0-21 0,21 0 0,-21-1 16,1-20-16,-1 21 16,0 21-16,-21-64 15,0 43 1,0 42 15,0 1-31,0-1 16,0 21-16,0-21 0,-21 0 15,21 22-15,0-1 0,0 22 0,0-22 16,0 21-16,0 1 0,0-1 16,0 1-16,21 148 15,21-64-15,-42-64 16,21-20-16,1-1 0,-22 22 0,21-21 16,-21-1-16,0 1 0,0-22 0,0 21 15,0 64-15,0-84 16,0-1-16,-21 0 0,21 1 15,-43-1-15,-41 64 16,20-85 0,22-21-16,21 0 0,-22 0 15,1 0-15,21-21 0,-170-106 16,22-21 0,127 84-16,-1 1 15,1-1-15,21-20 0,0 20 0,-1-21 16,22 1-16,0 20 0,0 1 0,64-85 15,21 63 1,-43 43-16,0-1 16,64-20-16,-42 20 0,-22 1 15,21 21-15,-20-21 0,20-1 16</inkml:trace>
  <inkml:trace contextRef="#ctx0" brushRef="#br2" timeOffset="-170300.52">18648 9356 0,'-21'0'15,"-1"21"1,22 0 0,0 0-16,0 0 0,0 1 0,0 62 15,0-63 1,0 22-16,0-22 0,0 0 15,-21 21-15,21-20 0,0-1 16,-21 0-16</inkml:trace>
  <inkml:trace contextRef="#ctx0" brushRef="#br2" timeOffset="-170134.61">18627 9779 0,'-22'0'15,"44"0"48,-1 0-63,0 0 16</inkml:trace>
  <inkml:trace contextRef="#ctx0" brushRef="#br2" timeOffset="-169699.86">20235 9567 0,'0'0'0,"-21"-21"15,0-42 1,21 42-16,-21 21 16,21 21-1,0 0-15,-21 0 16,21 0-16,0 22 0,0-1 16,-43 64-1,43-85-15,0 0 0,0 0 0,0 0 16,-21 1-16</inkml:trace>
  <inkml:trace contextRef="#ctx0" brushRef="#br2" timeOffset="-169316.08">20108 9144 0,'0'0'15,"-21"-21"-15,0 0 0,0 21 0,0 0 0,-1-21 16,1 21-16,0 0 0,0 0 16,0 21-16,21 0 0,0 0 15,0 0 1,0 0 0,0 1-16,21-1 0,0-21 15,0 0-15,22 0 16,-1 0-16,-21 0 15,0-21-15,0 21 0,-21-22 16,0 1-16,0 0 0,0 0 16,-21 0-16,0 21 15,0 0-15,0 0 16,0 0-16,-1 0 16,22 21-16,0 0 0,-21 0 15,21 0-15,0 1 0,0 20 16,0-21-16,21 21 0,43 43 15,-43-64-15,0-21 16,22 21-16</inkml:trace>
  <inkml:trace contextRef="#ctx0" brushRef="#br2" timeOffset="-168855.34">20680 9504 0,'0'0'0,"-64"106"32,64-85-32,-21 0 0,21 0 15,-21 22-15,21-22 0,0 21 16,0-21-16,0 22 16,0-22-16,0 0 15,0-42 16,0 0-31,0-1 0,0 1 16,0-21 0,21-22-16,-21 22 0,21 21 15,43-85-15,-43 64 16,0-1-16,21 22 0,-20-21 16,20 21-16,85-22 15,-64 43-15,-20 0 16,20 43-16,-42-22 15,1 0-15,20 43 0,-21-43 16,-21 21-16,0-21 0,0 64 16,-21 0-1,0-64-15,21 0 0,-43 21 16,22-42-16,21 21 16,0-42-1,0 0 1</inkml:trace>
  <inkml:trace contextRef="#ctx0" brushRef="#br2" timeOffset="-168585.5">21675 9038 0,'0'0'0,"0"21"16,0 1-16,0-1 0,0 63 15,-43 22 1,43-63-16,-21-1 0,0 0 16,21 1-16,0-1 0,-42 127 15,20-84 1,22-64-16,0 0 0,0 0 16,0 1-16,22-22 0,20 21 15,0-21 1,-21-21-16,1-1 0,-1 1 15</inkml:trace>
  <inkml:trace contextRef="#ctx0" brushRef="#br2" timeOffset="-168393.61">21378 9419 0,'0'21'15,"43"-21"-15,-22 0 16,0 0-16,42 0 16,-41 0-16,20 0 0,-21 0 0,21 0 0,1 0 15,-22-21-15,64 0 16</inkml:trace>
  <inkml:trace contextRef="#ctx0" brushRef="#br2" timeOffset="-167559.09">23812 9462 0,'43'-43'32,"-43"22"-32,0 0 0,0 0 15,0 0-15,0-1 16,0 1-16,0 0 16,0 0-16,-21 0 0,-1 21 15,1-21-15,0-1 0,0 22 16,0 0-16,0-21 0,-43 21 15,43 0-15,-43 0 16,22 0-16,-21 43 0,41-43 16,-20 42-16,21-21 0,-21 43 15,20-43-15,22 21 16,0 0-16,-21-20 0,21 20 0,-21 0 16,21 1-16,0-1 0,0 0 0,0 1 15,0-1-15,0-21 16,0 0-16,21-21 0,0 0 15,1 0-15,-1 0 0,0 0 16,21 0-16,-21 0 0,43-42 16,-22 21-16,1 0 0,-1-1 15,-21-20-15,21 21 0,1-21 16,-22 20-16,21-20 0,-21 21 16,22-21-16,-1-64 15,-42 63 1,0 22-16,0 0 0,0 0 0,-21 42 15,21 0 1,-21 0-16,0 1 16,21-1-16,-22 21 0,22-21 0,0 22 15,0-1-15,-21-21 0,21 21 0,0 1 16,0-22-16,0 0 0,0 21 16,43 1-16,20-1 15,-42-42-15,0 0 0,22 0 16,-22 0-16,0 0 0,21 0 15,-20-21-15,20 0 0,0 0 0,-21-1 16</inkml:trace>
  <inkml:trace contextRef="#ctx0" brushRef="#br2" timeOffset="-167310.23">24913 9250 0,'0'0'0,"-21"0"0,0 0 0,21 21 16,21-21 15,0 0-15,0 0-16,0 0 15,43 0-15,-43 0 0,21 0 16,-20 0-16</inkml:trace>
  <inkml:trace contextRef="#ctx0" brushRef="#br2" timeOffset="-167133.33">24850 9462 0,'0'21'16,"0"-42"-16,21 42 31,0-21-31,0 0 0,0 0 16,0 0-16,1 0 15,20-21-15,0-1 16,-21 1-16,1 21 0,20-21 0</inkml:trace>
  <inkml:trace contextRef="#ctx0" brushRef="#br2" timeOffset="-166851.49">25844 8911 0,'0'0'0,"0"-21"0,-21 21 31,0 21-31,21 0 0,0 1 16,0 20-16,-21-21 0,21 0 0,-21 22 15,21-1-15,0 64 16,-21-22 0,-1-62-16,22-1 0,0 21 15,0-21-15,0 0 0,0 1 16,0-1-16,0 0 16,22-21-16,-1 0 15,0 0-15,0 0 16,0-21-16</inkml:trace>
  <inkml:trace contextRef="#ctx0" brushRef="#br2" timeOffset="-166425.73">26374 8996 0,'0'0'0,"0"21"15,0 0-15,-43 22 16,1-1-16,21 0 15,-22 43 1,22-43-16,0-21 0,0 85 16,21-85-16,0 43 15,0-43-15,21 21 16,0-20-16,0-22 0,22 21 16,-1-21-16,-21 0 0,22 0 15,62 0-15,1-64 16,-21 1-1,-64 42-15,-21-22 16,0 1-16,0 21 0,0-22 0,-21-147 31,-64 84-15,22 64-16,42 21 0,-1 21 16,-20 0-16,0 0 15,-22 42-15,43-21 16,21 0-16,-21 22 15,21-22-15,0 0 0,0 0 0,0 0 16,21-21-16,64 21 16</inkml:trace>
  <inkml:trace contextRef="#ctx0" brushRef="#br2" timeOffset="-166183.87">27432 9102 0,'-21'0'47,"21"21"-16,0 0-16,0 0 17</inkml:trace>
  <inkml:trace contextRef="#ctx0" brushRef="#br2" timeOffset="-165960">27453 9483 0,'0'0'16,"0"21"-16,0 0 16,0 0-16,0 0 15,0 1 1,0-1-16,-42 0 0,42 0 16,-21 0-16,-1 0 0,1 1 15,0-1-15,0-21 0,-21 21 0,-1 0 16,1 0-16,-106 22 15</inkml:trace>
  <inkml:trace contextRef="#ctx0" brushRef="#br2" timeOffset="-165259.4">19748 10922 0,'0'0'0,"-42"-85"31,21 85-31,0-21 0,0 21 16,-1 43-1,22-22-15,0 63 16,0-41-16,-21 20 0,21 1 0,0 20 16,-21-20-16,21-1 0,0 22 0,-21 42 15,-21 64 1,42-128-16,0 1 0,-22-1 15,22-21-15,0 22 0,0-22 0,0 1 16,0-1-16,0 0 16,22-63-1,-22 0 1,0 0-16</inkml:trace>
  <inkml:trace contextRef="#ctx0" brushRef="#br2" timeOffset="-164944.58">19494 11367 0,'-21'-64'0,"42"128"0,-63-191 0,42 63 0,-21 22 16,21-1-16,0-20 0,0 21 15,0-1-15,0 1 0,0 0 16,21 20-16,0-20 0,0 21 0,64-43 16,-64 43-16,22 0 0,105 21 15,-42 21 1,-64 0-16,-21 22 15,0-22-15,0 21 0,-21-21 0,0 22 16,0-1-16,0-21 0,-21 22 0,-63 62 31,-43-20-31,105-64 16,-20 0-16,21-21 0,-21 0 0,20 22 16,22-44-1,0 1 1,0 0-16,22 21 0,-1-21 15,0 0-15,0 0 0,0-1 16,22 1-16</inkml:trace>
  <inkml:trace contextRef="#ctx0" brushRef="#br2" timeOffset="-164511.83">20235 10774 0,'0'0'0,"21"0"0,-21 21 31,0 0-31,0 0 0,-21 1 0,-21 20 15,42-21-15,-21 21 0,0-20 16,-1 20-16,22-21 0,0 21 16,-42 43-1,42-64-15,0 0 0,0 1 0,0-1 16,21-21 0,0 0-16,1 0 0,-1 0 0,21-21 15,-21-1-15,43-20 16,-1-21-16,-20 41 15,-22-20-15,0 21 0,42-64 0,-41 64 16,20-106 0,-21 106-1,-42 42 1,21 0 0,0 22-16,-21-22 0,0 63 15,21-41-15,0-22 16,0 21-16,0-21 0,0 1 0,0 20 15,21-21-15,0 0 0,-21 0 16,21-21-16,21 0 0,-20 0 16,62 0-16,-20-42 15,-22 21-15,-21 0 0,0 0 16,22-1-16,-22-20 16</inkml:trace>
  <inkml:trace contextRef="#ctx0" brushRef="#br2" timeOffset="-164030.11">21061 10626 0,'0'-43'0,"0"128"0,0-127 0,0-22 0,0 43 0,0 0 16,-21 21-16,21 21 16,0 0-16,-22 43 15,22 63 1,0-85-16,0 0 0,0 1 16,0-22-16,0 21 0,0 43 15,0-22 1,0-41-16,0-1 15,0-42 17,-21-1-32,21 1 15,0 0-15,0 0 0,0 0 0,0 0 16,0-22-16,0-20 16,21 42-16,1-1 0,-1-20 15,42-21-15,-42 63 0,1 0 16,20 0-16,21 0 15,1 21-15,-43 0 16,21 0-16,-20 0 0,-1 22 0,0-22 16,0 0-16,-21 0 0,0 43 15,-42-1 1,21-42-16,-1 0 0,-41 22 16,21-22-16,20 0 0,-20-21 15,0 21-15,-22-21 16,43 0-16,0-21 15,21 0-15,0 0 16,0 0-16,0-1 0,0 1 16,0 0-16,0 0 0,21 0 15,0 0-15,0-1 0,1 1 0</inkml:trace>
  <inkml:trace contextRef="#ctx0" brushRef="#br2" timeOffset="-163162.61">21844 10520 0,'0'0'0,"0"-21"0,0 0 16,-21 21-1,21 21-15,-21 0 0,-1 21 16,22-21-16,-21 22 0,0-1 16,21-21-16,0 22 0,-21-1 15,21 0-15,-21 1 0,21-22 0,0 42 16,0-20-16,0-22 0,0 0 15,0 0-15,21 43 16,0-64-16,0 0 16,22 0-16,-22 0 0,21 0 15,-21 0-15,22 0 0,-1-22 0,-21 22 16,21-21-16,-20 0 0,20 0 0,-21 0 16,21-22-16,-20 22 15,-22-21-15,21 0 16,-21 20-16,0 1 0,0 0 15,-21 42 1,21 0 0,-22 1-16,22-1 0,0 0 0,0 0 15,0 0-15,0 0 16,0 1-16,0-1 0,0 0 0,0 21 16,0-21-16,22 1 0,-1-22 0,21 21 15,0-21 1,1 0-16,-22 0 0,21 0 0,1-43 15,-1 43-15,-21-21 0,21-21 16,22-22 0,-43 22-16,0 21 0,0-21 15,-21 20-15,22-20 0,-1 21 16,0-21-16,0 20 0,0 1 16,22-21-16,-22 42 15,0 0 1,-21 21-1,0 0-15,0 0 16,0-42 31,0 0-31,0 0-16,0 0 15,-21 21 1,0 0-1,-1 0-15,1 0 0,0 0 16,-21 42-16,-1 22 16,22-43-16,0 21 0,0-21 15,0 22-15,21-1 0,0-21 0,0 0 16,0 43-16,0-43 16,0 0-16,21 0 15,0-21-15,0 0 0,22 0 0,-22 0 0,0 0 16,21 0-16,1 0 15,-1 0-15,21 0 0,-20-21 16,-22 21-16,21-21 0,-21 0 16,1 0-16,-22-1 0,21 1 0,-21 0 15</inkml:trace>
  <inkml:trace contextRef="#ctx0" brushRef="#br2" timeOffset="-162992.4">22204 10393 0,'0'0'0,"-43"42"31,43-21-15</inkml:trace>
  <inkml:trace contextRef="#ctx0" brushRef="#br2" timeOffset="-162519.62">24045 10414 0,'43'21'16,"-86"-42"-16,86 63 0,-22-20 0,-21-1 0,21 0 16,-21 21-16,21-21 0,-21 22 0,0-1 15,0-21-15,0 22 0,0 41 16,0-63-16,0 1 15,0-1-15,0 0 0,0 0 0,0 0 16,21-21 0,0 0-1,1 0 1,-1-21-16</inkml:trace>
  <inkml:trace contextRef="#ctx0" brushRef="#br2" timeOffset="-162311.74">24511 10478 0,'0'0'0,"0"-22"0,0 1 16,0 0 0,-21 42-1,0 0-15,-1 1 0,1 20 16,0-21-16,-42 85 16,63-64-16,-22-21 0,-20 43 15,42-43-15,0 21 16,0 1-16,0-22 15,21-21 1,0 0-16,22 0 0,-22 0 0</inkml:trace>
  <inkml:trace contextRef="#ctx0" brushRef="#br2" timeOffset="-161907.97">24934 10541 0,'0'0'0,"-63"0"31,42 0-31,-1 0 0,-20 64 16,0-43-16,-22 63 15,43-41-15,0-22 0,0 21 16,21-21-16,0 22 0,0 20 16,0-42-16,21 22 15,0-43-15,21 21 0,-20-21 16,20 0-16,0 0 0,-21 0 0,22 0 15,-1 0-15,0-21 0,1 21 0,41-43 16,-62 22 0,-1 0-16,0-21 0,-21 21 15,0-22-15,0 22 0,0-21 0,0-1 0,0 22 16,-42-85 0,-1 64-16,22 21 0,0 21 15,-64-21-15,43 21 16,21 21-16,-43 0 15,1 43 1,63-43-16,0 0 0,0 42 0,0-41 16,21-22-16,0 21 0,21 0 15,-20-21-15,20 0 0</inkml:trace>
  <inkml:trace contextRef="#ctx0" brushRef="#br2" timeOffset="-161672.11">25590 10562 0,'0'0'16,"0"21"-1,-21 1-15,0-1 0,0 0 0,0 21 16,0-21-16,21 22 0,-43 41 16,43-62-16,0-1 15,-21 0-15,21 0 0,-21 0 16,21 0-16,21-21 47,-21-21-47,21 21 0</inkml:trace>
  <inkml:trace contextRef="#ctx0" brushRef="#br2" timeOffset="-161510.2">25506 10435 0,'0'0'0,"0"-21"0,0-21 0,0 21 15,0-1-15,-21 1 16,-1 21 0,22 21-16,0 1 15,0-1-15,0 0 0,22-21 16,-1 21-16,0 0 0,0 0 16</inkml:trace>
  <inkml:trace contextRef="#ctx0" brushRef="#br2" timeOffset="-160992.5">26310 10668 0,'0'0'0,"0"-21"0,0 0 0,0 0 16,0-1-16,0 1 0,-21 0 15,0 21-15,0-21 16,-1 21-16,1 0 0,0 0 0,-42 42 15,20-21-15,22 1 16,-21-1-16,-1 0 0,22 21 0,0-21 16,-21 22-16,21-22 0,21 21 0,-22-21 15,22 1-15,0-1 0,0 21 16,0-21-16,22 0 0,-1 1 16,0-22-16,42 0 15,22 0-15,-43 0 16,-20 0-16,-1 0 0,21-22 0,-21 1 15,0 0-15,1 0 0,-1 0 16,21-64-16,-21 43 16,-21-1-16,0 1 0,21-21 15,-21-1-15,22 1 0,-22-1 0,21-42 16,-21 43-16,0 20 16,0 1-16,0 21 0,0-21 15,-21 42-15,-1 0 16,22 42-16,-21-21 0,21 21 15,0 1-15,-21-1 0,21 22 0,0-1 16,0-21-16,0 22 0,0-1 0,0-20 16,0-1-16,0 0 0,0 1 15,21 20-15,0-42 16,1 22-16,-1-43 0,0 0 16,0 0-16,0 0 15,0 0-15</inkml:trace>
  <inkml:trace contextRef="#ctx0" brushRef="#br2" timeOffset="-160303.89">27644 10774 0,'0'0'0,"21"0"0,0 0 15,0-21-15,0 0 16,-21-1-16,21 22 0,-21-21 16,0 0-16,0-64 15,0 64-15,0 0 0,0-21 16,-21 21-16,0-1 0,0 1 0,-21-21 16,-1 42-1,22 0-15,-21 0 0,21 21 0,-1 0 16,-20 0-16,21 22 0,-21-22 0,-22 106 15,43-106 1,0 21-16,21 1 0,-21-1 0,21 22 16,0-43-16,0 0 15,0 0-15,21-21 0,0 21 0,0-21 16,21 0-16,-20 0 0,-1 0 16,21 0-16,-21 0 0,22-21 0,-22 0 15,63 0-15,-62 0 0,20-1 16,-21-20-16,21 21 0,-20 0 15,-1-22-15,0 22 0,21-42 16,-42 20-16,0 22 16,21 0-16,-21 0 0,0 42 15,-21 21 1,0-20-16,21-1 16,-21 21-16,21-21 0,-21 0 0,21 22 0,0-22 15,0 0-15,0 0 0,0 43 16,42-43-1,-21-21-15,22 21 0,20-21 16,-42 0-16,22 0 0,-1-21 16,-21 0-16</inkml:trace>
  <inkml:trace contextRef="#ctx0" brushRef="#br2" timeOffset="-159792.18">28427 10287 0,'0'0'0,"0"-42"0,0-1 16,0 1-16,0 0 0,0 21 15,0-1-15,-21 22 16,21 22 0,-22-1-16,1 21 0,21-21 0,0 22 15,0-1-15,-21 21 0,21-20 16,0 20-16,-21-20 0,21-1 0,0 64 16,0-43-1,0-20-15,0-1 0,0-21 0,0 0 16,0 22-16,0-22 0,0 0 15,21-21 1,-21-21 0,0 0-1,21-1-15,-21 1 0,43-42 16,-22 20-16,0 22 16,0-63-16,0 41 0,22 22 15,-22-21-15,21-1 16,0 22-16,-20 21 0,-1 0 15,21 21-15,-21 1 16,22-1-16,-22 0 0,21 21 16,-21 64-1,0-85-15,-21 22 0,0-22 0,0 0 16,-21 0-16,0 0 0,-64 43 16,22-43-1,21-21-15,20 21 0,1-21 16,-21 0-16,21 0 0,0 0 0,-22 0 15,43-21 1,0 0 0,0 0-16,21-1 0,1 22 15</inkml:trace>
  <inkml:trace contextRef="#ctx0" brushRef="#br2" timeOffset="-159511.34">29612 10329 0,'0'-21'0,"0"42"0,-21-42 0,0 0 15,0 21-15,-1 0 0,1 0 16,-21 0-16,21 0 0,-22 21 0,22 0 16,-21 1-16,21 20 0,-22 0 0,1 22 15,21-22-15,-21 22 16,42-22-16,0-21 0,0 21 0,0-20 15,0 20-15,0-21 0,42 21 16,-21-20-16,21-22 0,1 21 16,-1-21-16,0 0 15,-20 0-15,20 0 0,0 0 16,1 0-16,41-21 0</inkml:trace>
  <inkml:trace contextRef="#ctx0" brushRef="#br2" timeOffset="-159263.49">30268 10139 0,'-21'-21'0,"42"42"0,-63-42 0,21 21 0,0 0 16,-1 21-16,1 0 0,0 0 16,0 0-16,0 1 0,0 20 15,-1 0-15,-41 85 16,63-84-16,0-1 0,0 0 15,0 1-15,0-22 0,0 21 16,0-21-16,0 0 0,0 1 0,21-1 16,0 0-16,0 0 0,1-21 15,-1 0-15,21 21 0,0-21 0,-20 0 16,20 0-16,0 0 0,1 0 0</inkml:trace>
  <inkml:trace contextRef="#ctx0" brushRef="#br2" timeOffset="-158995.56">30776 10075 0,'0'-42'0,"0"84"0,21-105 16,-21 42-16,22 21 16,-1 0-16,0 0 0,0 0 15,0 21-15,0 0 0,1 0 0,-1 0 16,0 22-16,0-1 0,43 106 15,-22-42 1,-42-42-16,0-22 0,0 21 16,0-20-16,0-1 0,-21 0 0,0-20 15,-43 41-15,1-21 16,20-20-16,1-1 16,0-21-16,-1 0 0,1 21 0,0-21 15</inkml:trace>
  <inkml:trace contextRef="#ctx0" brushRef="#br2" timeOffset="-158354.93">31856 9885 0,'0'0'0,"0"-21"0,0 0 0,0-1 16,0 1-16,0 0 0,-21 0 15,-1 21-15,1 0 0,0 0 16,0 0-16,-21 0 0,20 21 15,-20 0-15,21 0 0,0 1 0,0-1 16,-1 0-16,1 21 16,21 1-16,0-22 15,0 0-15,21 0 0,22 0 16,-22 0-16,0-21 0,0 22 16,0-22-16,1 21 0,-1 0 0,21 0 15,-42 43 1,0-1-1,0-42-15,-21 0 0,0 1 16,0-1-16,-1 0 0,-20-21 0,21 21 16,-21 0-16,-1-21 15,22 0-15,42 0 32,0 0-32,1 0 15,-1 0-15,0 0 0,0 0 16,43 0-16,-43 21 15,0 22-15,-21-22 0,21 0 16,-21 21-16,0 22 16,0-43-16,0 43 15,0-43-15,-21 0 0,21 21 16,-21-21-16,0 1 0,21-1 0,-22 0 16,1 0-16,0-21 15,0 0-15,0 21 16</inkml:trace>
  <inkml:trace contextRef="#ctx0" brushRef="#br2" timeOffset="-157914.18">29633 11515 0,'-21'0'16,"42"0"-16,-63 0 0,0 0 15,63 0 17,0 0-32,0 0 0,21 0 15,22 0-15,-22-21 0,43 21 0,-22 0 16,22 0-16,21 0 0,-21-22 16,105 22-16,-84 0 0,-21 0 15,84 0-15,-106 0 16,1 0-16,-22 0 0,43 0 15,-43 0-15,-63 0 16,0 0 0,-21 0-16,20 0 0,-83 0 15</inkml:trace>
  <inkml:trace contextRef="#ctx0" brushRef="#br2" timeOffset="-157628.34">29527 11663 0,'0'0'0,"-42"21"0,0-21 0,-1 21 16,43 0 0,22-21-1,-1 0-15,21 0 0,22 0 0,-22 0 16,21 0-16,22 0 0,0 0 16,-1 0-16,22 0 0,0 0 0,-21 0 15,21 0-15,-22 22 0,1-22 16,63 0-16,-106 0 0,22 0 15,-22 0-15,-21 0 0,22 0 16,-22 0-16,-42 0 31,0-22-31,-1 22 16,-20 0-16,21 0 0,-21 0 0,-1-21 16,-20 21-16,20 0 0</inkml:trace>
  <inkml:trace contextRef="#ctx0" brushRef="#br2" timeOffset="-157379.49">29654 11853 0,'0'22'0,"0"-44"0,22 65 16,-1-43-16,0 0 0,21 0 16,1 0-16,20 0 0,-21 0 15,22 0-15,21 0 0,-22 0 0,1 0 16,-1 0-16,149 0 15,-128 0 1,-20 0-16,-43 0 0,21 0 0,-20 0 0,-1 0 16,0 0-16,0 0 15,-21 21 17</inkml:trace>
  <inkml:trace contextRef="#ctx0" brushRef="#br2" timeOffset="-156907.77">30459 12340 0,'0'0'0,"-64"21"16,43-21-16,21 22 0,21-22 31,0 0-31,22-22 15,-22 22-15,21 0 0,-21 0 0,1 0 16,20 0-16,-21 0 16,0 0-16,-42 0 31,0 22-31,0-1 16,-22-21-16,22 21 0,-21 0 0,0 0 15,20 0-15,1 1 0,-21-22 16,21 21-16,21 0 0,0 0 0,21 43 15,21-43 1,-21 0-16,22 0 0,41 0 16,-62 0-16,20 1 0,-21-22 15,0 21-15,0 0 0,-21 0 16,0 0-16,0 0 16,0 1-16,-21-22 0,0 21 0,0 0 15,0-21-15,-22 21 0,1-21 16,21 21-16,-85 0 15,64 1-15,-22-1 16,43-21 0</inkml:trace>
  <inkml:trace contextRef="#ctx0" brushRef="#br1" timeOffset="-37324.4">952 13970 0,'0'21'0,"-21"-21"47,0 0 15,0 0-46,0 0-1</inkml:trace>
  <inkml:trace contextRef="#ctx0" brushRef="#br1" timeOffset="-36793.7">614 13991 0,'0'0'16,"-21"0"-16,-22 0 0,22 0 0,-85 0 15,22 0 1,41 0-16,22 0 0,-21 0 16,-1 0-16,22 0 0,-21 0 0,21 0 15,0 0-15,-1-21 0,1 21 16,0 0-16,0 0 0,42 0 47,21 0-47,-20 0 0,20 0 15,0 0-15,22 0 16,105-21-16,-84 21 16,-22 0-16,22 0 0,-22-21 15,22 21-15,0 0 0,-1 0 0,1 0 16,0 0-16,-1 0 0,65 0 15,83-21 1,-168 21-16,-1 0 0,-20 0 16,20 0-16,-20 0 0,-22-22 0,21 22 15,-21 0-15,0 0 16,1 0-16,-22-21 16,0 0 15,-22 21-16,22-21 1,-21 21-16,21-21 16,-21 21-16</inkml:trace>
  <inkml:trace contextRef="#ctx0" brushRef="#br1" timeOffset="-36195.04">1587 13504 0,'0'0'0,"-21"0"0,0-21 16,0 21-16,21 21 62,21 1-62,0-22 0,0 21 0,1 0 16,20 0-16,-21 0 0,21 0 15,-20-21-15,20 22 0,0-1 16,106 21 0,-105-42-16,-1 0 0,-21 0 15,22 0-15,-22 0 0,21 0 16,-21 0-16,0 0 0,1 0 0,-1 0 15,-21 21 17,0 0-17,-21-21-15,-1 22 0,1-22 0,0 21 16,0-21-16,0 21 16,-22 0-16,22-21 0,0 21 0,-21 0 0,21 1 15,-22-1-15,1 21 0,0-21 16,-43 22-16,0 20 15,64-42-15,-21 0 16,-22 43-16,43-43 0,0 21 16,0-20-16,0-1 0,21 0 15,-22 0-15,22 0 0,-21 0 0,21 1 16,0-1-16,21-21 47,-21-21-47,22-1 15,-1 22-15,0-21 16,0 0-16</inkml:trace>
  <inkml:trace contextRef="#ctx0" brushRef="#br1" timeOffset="-29856.05">3260 13674 0,'0'21'0,"0"-42"0,0 63 16,0-21-1,0 0 17,0-42 46,21 21-78,0-21 0,-21 0 0,21 0 15,0 0-15,22-1 0,-1-41 16,0 21-16,22-22 16,-43 22-16,0 21 0,21-22 15,-20 1-15,-1 21 0,0-22 0,21 1 16,-21-21-1,1 41-15,-22 1 0,-22 42 32,1-21-17,0 22-15,0-1 0,-21 0 0,20-21 16,1 21-16,21 0 16,-21 0-16,0 1 0,21-1 15,0 0-15,0 0 16,0 0-16,21-21 0,0 21 15,0-21-15,1 22 0,-1-22 16,42 42-16,-42-42 16,1 21-16,-1 0 15,0 0-15,0-21 0,-21 22 0,0-1 16,0 0-16,0 0 0,0 0 16,0 0-16,-21 1 15,0-22-15,0 21 16,-1-21-16,1 0 15,0 0-15,0 0 0,-21-21 16,20 21-16,1-22 0,0 1 16,21 0-16,-21 21 0,0-21 15,21 0-15,-21 0 0,21-1 16,-22 22 0,44 22 15,-22-1-31,21 0 0,0 0 15,0 0-15,0 0 0,0 1 0,-21-1 16,22 0-16,-1-21 0,21 42 16,0-21-1,-20-21-15,20 0 0,-21 0 16,0 0-16,0 0 0,22 0 0,41-21 16,1 0-1,-64 0-15,0-21 0,22 20 0,-22-20 16,21 21-16,-21-21 0,1-1 15,-1-20-15,21-43 16,-42 64-16,0 20 16,0-20-16,0 21 0,0-21 0,0-1 15,0 22-15,0 0 16,0 42 0,0 21-1,0-20-15,0-1 0,0 21 16,0 0-16,0 1 0,0-1 15,0 0-15,0 1 0,-21-1 16,21 0-16,-21 1 0,21-1 0,0 0 16,0-20-16,0 20 0,0-21 0,0 0 15,0 0-15,0 1 0,0-1 16,21-21 0,0 0-16,0-43 15,-21 22-15,21 21 16</inkml:trace>
  <inkml:trace contextRef="#ctx0" brushRef="#br1" timeOffset="-29623.18">4191 13356 0,'21'0'31,"0"0"-15,0 0-16,1 0 0,-1 0 16,0 0-16,0 0 15,0 0-15,0-21 0,22 21 16,-22-21-16,0 21 0,0 0 16,0 0-16,1 0 0</inkml:trace>
  <inkml:trace contextRef="#ctx0" brushRef="#br1" timeOffset="-28050.95">5080 13695 0,'0'-21'0,"0"42"0,0-63 0,21 20 0,-21 1 16,21 0-16,-21-42 16,0 41-16,0-41 15,0 42-15,0 0 0,0-1 0,0-20 16,-21 21-16,-21-21 16,21 20-16,-1 22 0,1 0 0,0 0 15,0 0-15,0 0 16,-22 0-16,22 0 0,0 22 0,-21 20 15,21-21-15,-1 0 0,1 22 16,-21 20-16,21 22 16,0-43-16,21-21 0,0 43 15,0-22-15,0-21 16,0 0-16,0 1 16,42-1-16,-21-21 15,0 0-15,0 0 0,1 0 0,-1 0 16,0-21-16,0-1 0,0 1 15,22-21-15,-22 21 16,0-22-16,0 22 0,0-21 0,0 0 16,-21 20-16,0-20 0,22-21 15,-1-1 1,-21 43-16,0 0 0,0 0 16,0 42-1,0 0 1,0 0-16,0 0 0,0 22 15,0-22-15,0 0 0,0 21 16,0-21-16,0 22 0,0-22 0,0 21 16,0 1-16,0 20 15,0-42-15,0 0 16,21-21-16,0 0 0,0 0 16,0 0-16,1 0 15,-1 0-15,21-42 0,-21 21 0,0 0 16,1 0-16,20-1 0,-21-20 0,0 0 15,0 21-15,22-64 16,-22 64-16,0-64 16,-21 43-16,0 21 0,0-22 0,0 22 15,0 0-15,0-21 0,0-1 16,-21 43 0,21 21-1,-21 1-15,21-1 0,-21 0 0,21 42 16,0-41-16,0 20 15,0-21-15,0 21 0,0 22 16,0-22-16,0 1 0,0-22 16,0 21-16,0-21 0,0 22 15,0-22-15,0 0 0,21 21 16,0-21-16,0-21 0,0 0 0,0 0 16,1 0-16,-1 0 0,0 0 15,0 0-15,0 0 0,0-21 0,1 0 16,-1 21-16,0-21 0,-21-21 15,21-1-15,0 1 16,-21 21-16,0-22 0,21 1 16,-21 21-16,22 0 0,-22 0 15,0-1-15,0 44 32,0-1-17,0 0-15,0 0 0,0 0 0,0 0 16,0 1-16,0 20 0,21 0 15,-21-21-15,21 1 0,21 20 16,-42-21-16,21-21 0,1 21 16,-1-21-16,0 0 0,0 0 15,43 0-15,-1 0 16,-42-21-16,0 0 16,1 21-16,-1-21 0,0-22 0,0 22 15,0 0-15,0-21 0,1 21 16,-1-22-16,21-41 15,0 20-15,-42 43 16,22 0-16,-1 21 16,-21 21-1,0 0 1,0 0-16,0 0 16,0 1-1,21-22 1,0 0-1,-21-22 1,0 1 0,0 0-16,0 0 15,0 0-15,-21 21 16,21-21-16,-21 21 16,0 0-1,-1 0-15,1 21 0,0 0 16,21 0-16,-21 21 15,0 1-15,0-22 16,-1 21-16,22-21 0,0 22 0,0-22 16,0 21-16,0-21 0,0 1 15,0-1-15,0 0 0,0 21 16,0-21-16,22-21 16,-1 22-16,0-22 0,0 0 15,0 0-15,0 0 0,43-22 16,-43 1-16,0 0 0,0 0 15,1 0-15,-1 0 0,0-1 0,64-83 16,-85 41 0</inkml:trace>
  <inkml:trace contextRef="#ctx0" brushRef="#br1" timeOffset="-27828.11">6392 13039 0,'-21'0'16,"42"0"-16,-63 0 0,21 0 15,0 0-15,21 21 16,-22-21 0,1 0 15,0 0-16</inkml:trace>
  <inkml:trace contextRef="#ctx0" brushRef="#br1" timeOffset="-27616.23">5334 13335 0,'0'0'0,"21"0"32,0 0-32,0 0 0,22 0 15,-22 0-15,21 0 0,1 0 0,41-21 16,64-21 0,-84 42-16,21-22 15</inkml:trace>
  <inkml:trace contextRef="#ctx0" brushRef="#br1" timeOffset="-27128.43">7451 13293 0,'0'0'16,"0"-21"-16,21 21 0,0 0 16,-21-22-16,0 44 31,0-1-15,0 0-16,0 0 0,0 0 15,0 0-15,0 1 0,0-1 0,0 21 16,-21 43-1,21-22 1,-21-42-16,21 1 0,0-1 0,0 0 16,21-21 15,0-21-31,0 0 0,0-1 16,0 1-16</inkml:trace>
  <inkml:trace contextRef="#ctx0" brushRef="#br1" timeOffset="-26715.66">8107 13250 0,'0'-21'15,"-21"21"17,-1 0-32,1 0 0,0 0 0,-21 0 15,21 21-15,-1-21 0,-20 22 0,21-22 16,0 21-16,0 0 0,-1-21 15,1 21-15,21 0 0,0 0 16,0 1-16,21-22 16,1 0-16,20 21 15,-21-21-15,21 0 16,1 21-16,-22-21 0,0 0 0,0 0 16,22 21-16,-22-21 0,-21 21 0,42 0 15,-42 1 1,0-1-16,0 0 15,0 0-15,-21-21 0,0 21 16,0-21-16,-1 21 0,1-21 0,0 0 16,-21 0-16,21 22 0,-43-22 15,43 0-15,0 0 16,-22 0-16,22 0 16,21-22-1,0 1-15,0 0 0,0 0 16,0 0-16</inkml:trace>
  <inkml:trace contextRef="#ctx0" brushRef="#br1" timeOffset="-26531.77">7662 13060 0,'0'0'0,"-21"0"16,42 0 46,0 0-62</inkml:trace>
  <inkml:trace contextRef="#ctx0" brushRef="#br1" timeOffset="-25699.23">10308 13483 0,'21'0'0,"-42"0"0,63 0 0,-20 0 16,-1 0 0,0 0-16,0-21 0,0 0 15,0 0-15,1 0 0,-22-1 16,0-20 0,0 21-16,0 0 0,0 0 15,0-1-15,-22 1 0,1 0 0,-21 0 16,-43 0-1,64 21-15,-21 0 0,-22 21 16,22 0-16,0-21 16,-1 21-16,1 0 0,21 1 0,-22 20 15,-62 43 1,62-22-16,22-21 0,21-20 16,0 41-16,0-21 15,0-20-15,0-1 0,21 0 0,0-21 16,1 21-16,62-21 15,1 0 1,-64 0-16,21-21 0,1 0 0,-1 0 16,0-1-16,1 1 0,63-63 15,-43 20 1,-42 22-16,0 21 0,-21-22 16,22 22-16,-22-21 0,0 21 0,21-43 15,-21 43-15,0 0 16,0 42-1,0 0 1,0 21-16,0-20 0,-21 20 16,21 0-16,0-21 0,0 22 15,0-22-15,0 21 0,0-21 0,0 22 16,0-22-16,0 0 16,42 21-16,-21-42 0,0 22 15,43-22-15,-43 0 0,21 0 16,-21-22-16,22 1 0,-1 0 15,-21 0-15,22 0 0,-1 0 16</inkml:trace>
  <inkml:trace contextRef="#ctx0" brushRef="#br1" timeOffset="-23236.17">11197 12954 0,'0'0'0,"0"-42"0,0 21 15,0-1-15,-21 1 16,0 21-16,0 0 15,-1 21-15,1 1 0,21 20 16,-21-21-16,21 0 0,-21 22 0,0 84 16,21-85-16,-21 21 15,-1-20 1,22-1-16,0-21 0,0 22 0,0-22 16,-21 21-16,21 22 15,0-43-15,0 0 0,0 0 16,43-21-16,-22 0 15,0 0-15,21 0 0,-21-21 16,1 0-16,-1 0 0,42-22 16,-20 1-1,-22 0-15,0 20 0,0-20 0,0 21 16,0 0-16,-21 0 0,22-43 16,-22 43-16,21 21 15,-21 21 1,0 0-1,0 0-15,0 1 0,0-1 0,-21 0 16,21 0-16,-22 43 16,22-22-16,0-21 0,0 0 15,0 0-15,0 1 0,0-1 0,0 0 16,43 21 0,-1-21-16,-21-21 0,0 0 15,22 0-15,-1 0 16,-21-21-16,0 0 0,1 21 15,-1-21-15,42-64 0,-42 64 16,22-21-16,-43 21 16,0-22-16,21 22 0,0 0 15,-21 0 1,0 42 15,0 0-31,0 0 0,-21 0 16,21 1-16,0-1 0,-21 0 15,21 0-15,0 0 0,0 0 0,0 1 16,0 20-16,0-21 0,42 0 16,-21-21-16,0 0 15,1 0-15,-1 0 0,0 0 0,21 0 16,1-21-16,-22 0 16,21 21-16,-21-21 0,0 0 15,43-22-15,-43 1 0,0 21 16,0 0-16,-21-1 0,0 1 0,22 0 15,-22 0-15,0 0 16,-22 0 0,1 21-16,0 0 0,0 0 15,0 0-15,0 0 16,-1 0 0,22 21 15,22-21 0,-1 0 32,0-21-63,0 21 15,0 0-15,0 0 16,1 0-16,-1 0 0,0 0 0,0 0 15,21-22-15,1 22 16,-22 0-16,21-21 0,1 21 16,-22-21-16,21 21 0,-21 0 0,43-21 15,-22 21 1,-21 0-16,0 0 0,-42 0 47,0 0-32,0 0-15,21 21 0,-21-21 0,0 21 16,21 0-16,-22-21 0,1 22 16,0-1-16,0 0 0,0 0 0,21 0 15,-43 22-15,22-1 16,21-21-16,0 0 16,0 0-16,0 1 0,0-1 15,0 0-15,21-21 16,1 0-1,-1 0-15,0 0 0,0-21 16,-21 0-16,21 21 0,0-22 16,1 1-16,-22 0 0,42-42 15,-21-1 1,-21 43-16,21 0 0,-21 0 16,0-1-16,21 22 0,-21-21 15,0 42 16,0 1-15,0-1-16,0 0 0,0 0 16,0 0-16,0 0 15,0 22-15,0-22 0,0 0 16,0 21-16,22-20 16,-1-1-16,0-21 0,0 0 15,0 0-15,22 0 16,20 0-16,-21 0 15,-20 0-15,-1-21 0,21-1 0,-21 1 16,0 21-16,1-42 0,20 0 16,0-1-1,-21 22-15,-21-21 0,43-1 16,-43 22-16,0 0 0,21 21 16,-21 21 15,-21 0-31,21 1 0,0-1 0,-21 0 15,21 0-15,-22 21 16,22-20-16,0-1 0,0 0 0,0 0 16,0 0-16,0 0 0,22 1 15,-1-22-15,42 0 16,-42 0-16,22 0 16,-22 0-16,0 0 0,21 0 15,-20-22-15,-1 1 0,21 21 0,-21-21 16,0 0-16,1 0 0,-1 0 15,0-1-15,21-20 0,-42 21 16,21 0-16,1-22 16,-22 22-16,21 21 0,0-21 0,-21 42 47,0 0-32,-21 1-15,21-1 0,-21 0 16,21 0-16,0 0 0,0 0 0,0 22 15,0-22-15,0 21 0,0 1 16,21 84-16,0-22 16,0-62-16,-21 20 0,21-20 15,0 62-15,-21-62 16,0 20-16,0 43 0,0 63 16,0-126-16,0 20 15,0 1-15,0-22 0,0 0 0,-21 22 16,0-22-16,0 1 15,0-1-15,-22 21 16,22-41-16,-21-1 0,21 0 0,-43 21 16,43-42-16,0 0 0,-21 0 15,20 0 1,1-21-16,0 0 0,21-21 0,0 20 16,0 1-16,0-21 0,0 0 0,21-43 15,22-21 1,-22 43-16,21-1 0,22-84 15,-43 84-15,21 1 0,22-1 0,20-84 16,22 0 0,-64 63-16,1 22 0,-1-1 15,43-41-15,-43 41 0,0 22 16,-20 21-16,-1-22 0,0 22 16,0 0-16,-21 0 0,0 0 15,0 42 16,-21-21-31,0 21 0,0 21 16,21-21 0,0 1-16,0-1 0,0 0 0,0 0 15,0 0-15,21 0 0,0 1 0,0-1 16,0 0-16,0 0 16,1 0-16,-1-21 0,0 43 15,-21-22-15,0 0 16,0 0-16,0 0 15,0 0-15,-21-21 16,21 22-16,-21-22 16,-1 0-16,1 0 15,0 0-15,0 0 16,0-22 0,0 22-1,-1 0-15</inkml:trace>
  <inkml:trace contextRef="#ctx0" brushRef="#br1" timeOffset="-19831.79">2498 15028 0,'0'0'15,"21"-21"-15,-21 0 0,21 21 16,0-21-16,-21 0 0,0 0 16,21 21-16,-21-22 15,0 1-15,0 0 16,-21 21-16,0-21 0,0 21 16,0-21-16,-1 21 0,-20 0 15,21-21-15,-43 21 0,22 0 16,-64 0-1,85 0-15,-21 0 0,-1 42 16,1-21-16,0 21 16,42-20-16,-43 41 15,43-21-15,-21 1 0,21 41 16,0-41-16,0-22 0,0 21 16,0 1-16,0-22 0,21 42 15,22-42 1,-22-21-16,21 0 15,-21 0-15,1-21 0,62-21 16,-41 21-16,-1-22 0,21-20 16,64-64-1,-105 106-15,-1-22 16,21-20-16,-21 42 0,-21 0 16,21-1-16,-21 1 0,0 0 15,-21 42 16,0 0-31,0 1 16,21-1-16,0 0 0,-21 21 16,0 64-1,21-85-15,0 22 0,0-1 16,0 0-16,0-21 0,0 1 0,21 20 0,0-21 16,-21 0-16,21-21 15,21 21-15,43-21 16,-64 0-16,22-21 15,-22 0-15,21 21 0,0-21 0,-20-21 16,20 20-16,-21 1 0,21-21 16,-20 0-16,20-1 0,-21 22 0,0-21 15,22-43-15,-22 64 16,-21-21-16,21 20 0,-21 1 0,0 0 16,0 0-16,-21 21 15,0 0 1,-1 21-16,22 0 0,-21-21 0,0 21 15,0 1-15,21-1 0,0 0 16,0 21-16,0-21 0,0 1 16,0-1-16,0 0 0,0 0 15,0 0-15,21 0 0,-21 1 0,21-1 16,0-21-16,1 21 0,20 21 16,-21-42-1,-21 21-15,21-21 0,-21 22 16,-21-22-1,0 0 1,21-22-16,-21 22 16,0-21-16,-1 0 0,1 0 15,0 0-15,21 0 16,-21-1-16,21 1 0,-21 21 0,21-21 16,-21 0-16,21 42 31,0 0-31,0 0 15,0 1-15,21-1 0,0 0 16,0 0-16,-21 0 0,21 0 16,0 1-16,1-1 0,-1 0 15,0-21-15,0 0 0,21 21 16,64-21 0,-63-21-16,-1 21 0,0-21 15,22 0-15,-1-1 0,-20-20 16,20 21-16,-21-21 0,1-1 0,41-20 15,-41 20-15,-22 1 16,0 21-16,0-21 0,0 20 0,-21 1 16,0-42-16,0 42 15,-21 21 1,0 0-16,0 0 0,0 21 0,0 0 16,-43 42-1,22 1-15,42-43 0,0 0 16,0 22-16,0-22 0,0 0 15,0 21-15,21 1 16,0-22-16,43 42 0,-43-63 16,0 21-16,21 22 15,-21-43-15,-21 21 0,22-21 16,-22-21 15,-22 21-31,1-21 0,0-1 16,0 1-16,0 0 15,0 0-15,-22 0 0,1-22 16,21 43-16,0-21 0,-1 21 16,1 0-16,21 21 31,0 1-31,0-1 0,0 0 16,21 0-16,1 0 0,-22 0 0,21-21 15,0 22-15,0-1 0,21-21 16,-20 0-16,41 0 15,-21 0-15,-20 0 16,20 0-16,-21-21 0,0-1 0,0 1 16,1 0-16,41-21 15,-42 21-15,22-43 16,-1 22-16,-21 21 0,0-1 0,-21-20 16,21 21-16,22-85 15,-43 85-15,0 0 16,-21 42 15,21 0-31,-22 0 0,22 0 16,0 1-16,0-1 0,0 21 15,0-21-15,0 22 0,0-22 0,0 21 16,22-21-16,-1 0 0,0 1 16,-21-1-16,42 21 0,1-21 15,-22-21-15,21 0 16,-21 0-16,0 0 0,22 0 0,-22 0 15,85-63 1,-85 20-16,0 22 16,0 0-16,0 0 0,1-21 0,-22 20 15,0 1-15,0-21 0,0-22 16,0 43-16,-43-42 16,22 42-16,0-1 0,-43 1 15,43 21-15,-21 0 0,0 0 16,20 0-16,-20 0 0,0 43 15,21-22-15,-1 0 0,1 42 16,0-20-16,21-22 0,0 21 16,0 43-16,64 21 15,-43-85 1,0 0-16,21 0 0,-21 0 0,22 1 16,63-22-16,-85 0 15,21 0-15,0 0 0,1 0 16,-22 0-16,42-43 0,-20 22 15,-22 0-15,0-21 16,0 20-16,22-20 0,-22 21 0,0-21 16,0 20-16,0-20 0,0-21 15,1 41-15,-22 1 0,21 0 0,-21 0 16,21 0-16,-21 42 31,0 0-15,0 0-16,21 0 0,-21 1 15,21-22-15,-21 21 0,0 0 16,21-21-16,1 0 16,-1 0-1,0 0-15,-21-21 16,0 0-16,0-1 16,0 1-16,0 0 15,0 0-15,0 0 16,-21 0-16,0 21 15,-1 0 1,1 21 0,21 0-16,-21 0 15,21 0-15,-21 0 0,21 1 16,0-1-16,-21 21 0,21-21 16,-21 22-16,21-22 0,0 21 0,0-21 15,0 0-15,0 1 0,0 20 0,0 0 16,21-21-16,0 1 15,0-22-15,0 0 0,22 0 0,-22 0 16,0 0-16,21 0 0,-21-22 16,1 1-16,20 21 0,-21-21 0,21 0 15,43-64 1,-43 64-16,-20 0 0,-1-21 16,42-1-16,-42 22 0,1-21 15,-22 21-15,21-1 0,0 1 16,-21 42-1,-21 1 1,0-1-16,21 0 16,-22 0-16,22 0 0,0 22 0,0-22 15,0 0-15,0 0 0,0 0 0,0 0 16,0 1-16,0 41 16,64-63-1,-43 0-15,0 0 0,0 0 16,1-21-16,-1 0 15,0 0-15</inkml:trace>
  <inkml:trace contextRef="#ctx0" brushRef="#br1" timeOffset="-19619.91">6054 14690 0,'0'0'0,"-43"0"16,43 21 0,0 0-16,0 0 15,0 0 1,21-21 0,1 0-16,-1 0 0</inkml:trace>
  <inkml:trace contextRef="#ctx0" brushRef="#br1" timeOffset="-17835.99">6964 15134 0,'21'-42'16,"0"21"-1,-21 0-15,0-1 16,21 22-16,-21-21 15,21 0-15,-21 0 16,0 0-16,0 0 0,0-1 16,0 1-16,0 0 0,-21 21 15,0-21-15,0 0 0,0 21 16,0-21-16,-22 21 0,22 0 0,0 0 16,-21 0-16,20 0 0,-20 0 15,21 0-15,-21 0 0,20 0 0,-20 21 16,21 0-16,-21 0 0,20 0 0,1 0 15,0 22-15,0-22 16,0 21-16,0-21 0,21 43 16,0-22-16,0 22 15,0-43-15,0 0 0,0 0 0,21-21 16,0 21-16,0-21 0,0 0 0,22 0 16,-22 0-16,21 0 15,-21-21-15,22 21 0,-22-21 0,21 0 16,-21 0-16,22 0 0,41-64 15,-63 64-15,22 0 16,-22-22-16,0 22 0,0 0 16,-21 0-16,0-22 0,21 22 0,-21 0 15,22 0-15,-22-21 16,0 63 0,0 0-1,0 0-15,0 0 0,0 0 16,0 22-16,0-1 0,0-21 15,21 0-15,-21 22 0,21-22 0,-21 21 16,21-21-16,-21 1 0,0-1 16,21 0-16,0 0 0,1 0 15,-1-21-15,21 0 16,-21 0-16,22 0 16,-22 0-16,0-21 0,0 0 0,43-43 15,-22 1 1,0 42-16,-21-22 0,22-20 15,-22 42-15,-21-22 0,21 1 16,0 0-16,-21 21 0,0-22 16,0 22-16,0-21 0,0 21 0,0-22 15,0 1 1,0 21-16,-21 42 16,21 0-16,-21 0 15,21 0-15,0 43 16,0-1-16,0-41 0,0 20 15,0 21-15,0-41 16,0 20-16,0-21 0,0 43 16,21-1-1,0-42-15,-21 0 0,43 22 16,-22-22-16,0-21 0,0 0 16,21 0-16,-20 0 0,-1 0 0,42-21 15,1-22 1,-22 22-16,-21 0 0,0 0 15,1 0-15,-1 0 0,0-22 0,0-20 16,-21-1 0,0 43-16,0-42 15,-21 63 1,0 0 0,0 0-16,-1 21 0,1 0 15,21 0-15,-21 0 0,21 0 16,-21 1-16,21-1 0,0 0 0,0 21 15,0-21-15,0 1 0,0 41 16,42 1-16,-21-43 16,1 0-16,-1-21 15,0 21-15,21-21 0,-21 0 0,22 0 0,-22 0 16,21 0-16,1 0 0,-1 0 16,0 0-16,85-21 15,-84 0-15,41-22 16,-41 22-16,-22 0 0,21 0 0,-21 0 15,0 0-15,1-22 0,-1-20 16,-21-1 0,0 43-16,0 0 15,0 0-15,-21 21 0,-1 0 16,1 0-16,-42 0 0,20 0 16,22 0-16,-42 42 15,42-21-15,-1 0 16,1 1-16,0 41 15,21-42-15,0 0 16,0 22-16,0-1 0,0-21 16,0 0-16,21 1 0,0-1 15,22-21 1,-22 0-16,0 0 0,0 0 16,0 0-16,1-21 0,-1 21 0,0-22 15,0 1-15,0 0 0,22-64 16,-1 22-1,-42 21-15,21-1 0,21-41 16,-42 41-16,0 1 0,22-85 16,-22 85-1,0 20-15,0 1 0,-22 42 32,1 1-32,21 20 0,0-21 15,-21 21-15,21-20 0,-21 20 16,21 0-16,0-21 0,0 22 0,0-1 15,0-21-15,0 64 0,0-64 16,0 21-16,0-20 0,0-1 16,0 21-16,21-21 0,0 0 15,22 22-15,-22-43 16,0 0-16,42 0 16,-41 0-16,-1 0 0,21-21 0,43-43 15,-43 22 1,0 21-16,-20-1 0,20-41 15</inkml:trace>
  <inkml:trace contextRef="#ctx0" brushRef="#br1" timeOffset="-17563.14">7514 14838 0,'0'0'0,"21"0"31,0 0-31,1 0 0,41 0 16,-21-21-16,22 21 0,-22-21 15,1-1-15,20 22 0,-21-21 0,22 0 16,21 0-16</inkml:trace>
  <inkml:trace contextRef="#ctx0" brushRef="#br1" timeOffset="-16440.1">10583 14753 0,'0'0'15,"0"-21"-15,0 0 0,0 0 0,0 0 0,0-1 16,0 1-16,0 0 0,0 0 16,21 0-16,-21 0 0,0-1 15,22 22 1,-22 22-1,0-1-15,0 0 0,0 0 16,0 21-16,0-20 0,0-1 0,0 21 16,0 0-16,0 22 15,0-43-15,0 43 16,0-43-16,0 21 0,0-21 0,0 0 16,0 1-16,-22-1 0,22 0 15,22-42 16,-22 0-31,21 21 0,0-22 16,-21 1-16,21 0 0,0-42 16,0 41-16,1-20 0,-1 21 15,-21 0-15,21 0 0,0-1 0,-21 1 16,21 0-16,0 21 16,1 0-16,-22 21 15,0 0 1,21 1-16,-21-1 0,0 0 0,21 0 15,-21 0-15,0 0 0,0 1 16,21-1-16,-21 0 0,21-21 0,0 21 16,-21 0-16,22-21 0,-1 21 15,0-21-15,0 22 0,21-22 16,-20 0-16,20 0 16,-21 0-16,0-22 0,0 1 0,1 21 15,-1-21-15,0 0 0,42-43 16,-63 43-16,22-42 15,-22 20-15,0 1 16,0 21-16,0-21 0,0 20 0,0-62 16,0 63-16,0 42 31,-22 0-15,22 21-16,0-21 0,0 1 0,0 20 15,0-21-15,0 0 0,0 22 16,0-22-16,0 0 0,0 0 0,0 0 15,0 0-15,22 22 16,20-22-16,-21 0 16,0-21-16,22 0 15,-22 0-15,0 0 0,0 0 0,0-21 16,0 21-16,1-21 16,-1 0-16,0-1 0,0 22 0,0-63 15,0 21 1,-21 20-16,0 1 0,0-21 15,0 21-15,0 42 32,0 0-17,0 0-15,0 0 0,-21 1 0,21-1 16,0 0-16,0 0 16,0 0-16,0 0 0,0 1 15,0-1 1,0-42 15,21-1-31</inkml:trace>
  <inkml:trace contextRef="#ctx0" brushRef="#br1" timeOffset="-16252.21">11769 14457 0,'0'0'0,"0"-21"0,0 0 16,-22-1-16,1 22 15,21-21-15,-21 21 32,21 21-17,0 1-15,21-1 16,0-21-16,1 0 16,-1 21-16,0-21 0</inkml:trace>
  <inkml:trace contextRef="#ctx0" brushRef="#br1" timeOffset="-15952.83">12298 14436 0,'-21'0'16,"-1"0"0,1 21-16,21 0 15,0 0-15,-21 22 0,0 20 16,21-42-16,-21 0 0,21 22 15,0 20-15,-43 22 16,43-64-16,-21 0 0,21 0 16,0 1-16,0-1 15,0 0-15,21-21 47,1 0-47,-1-21 16,0 0-16,21-1 0,-21 1 15,1-21-15,-1 21 0</inkml:trace>
  <inkml:trace contextRef="#ctx0" brushRef="#br1" timeOffset="-15452.12">12552 14372 0,'21'-42'0,"-42"84"0,42-105 16,-21 42-16,0 42 31,0 0-31,0 0 0,0 0 15,0 22-15,0-22 0,0 21 16,-21 64-16,0 0 16,21-64-16,0 0 15,-22 1-15,22-22 16,-21 0-16,21 0 0,0 0 0,0 1 16,0-1-1,-21 0-15,21-42 47,0 0-47,0-1 16,0 1-16,21 0 0,-21 0 0,21 0 15,1 0-15,-22-22 0,63-41 16,1 20 0,-43 43-16,21 0 15,-21 21-15,0 0 0,1 0 0,20 0 16,-21 0-16,-21 21 0,21 0 15,-21 0-15,21 0 0,-21 22 0,22-22 16,-22 21-16,0 1 0,0-22 16,0 0-16,0 0 0,0 0 15,0 0-15,-22 1 0,22-1 16,-21-21-16,0 0 16,0 0 15,21-21-31,0-1 15,0 1-15</inkml:trace>
  <inkml:trace contextRef="#ctx0" brushRef="#br1" timeOffset="-15224.25">12171 14626 0,'0'21'16,"0"-42"-16,21 42 0,0-21 0,0 0 16,22 0-16,-22 0 0,21 0 15,43-21-15,-43 0 16,-21 21-16,0 0 16,1-21-16,-1 21 0,0 0 0,0 0 15</inkml:trace>
  <inkml:trace contextRef="#ctx0" brushRef="#br1" timeOffset="-14527.65">7387 15812 0,'0'0'0,"0"-22"16,0 1 15,-21 21-15,0 0-16,0 21 15,21 1-15,-22-1 16,1 21-16,21-21 0,0 22 0,-21-22 15,0 21-15,0 0 0,21 1 16,0 20-16,0-20 0,-21 20 16,21 22-16,0-64 15,0 0-15,0 0 0,0 0 16,21 1-16,0-1 0,64 0 16,-64-21-1,0 0-15,0 0 0,43 0 16,-43-21-16,0 21 0,42-43 15,-20 22-15,-22 21 0,85-84 16,-22-1 0,-62 43-16,20-1 0,-21 22 15,-21-21-15,21-1 0</inkml:trace>
  <inkml:trace contextRef="#ctx0" brushRef="#br1" timeOffset="-14303.75">7959 15812 0,'0'-64'15,"0"22"1,0 148-16,-22-191 31,22 106-31,0 0 0,0 22 0,0-22 16,0 21-16,0 0 0,0 22 15,0 21 1,0-43-16,0 0 0,0 22 16,0-43-16,0 0 0,0 21 15,0-20-15,0-1 0,0 0 0,0 0 16,0 0-16,22 0 0,-1-21 31,0 0-31,0 0 0,0 0 0,0-21 16</inkml:trace>
  <inkml:trace contextRef="#ctx0" brushRef="#br1" timeOffset="-12999.92">8551 16129 0,'21'-21'0,"-42"42"0,64-63 15,-43 21-15,0-1 0,0-41 16,0-22 0,0 64-16,-43-21 15,22 42-15,0 0 16,0 0-16,0 0 0,-1 21 0,-62 42 16,63-41-1,-1 20-15,1 0 0,-21 22 16,21-22-16,0 0 0,-1 107 15,22-107 1,0-21-16,0 0 0,0 22 16,22-43-16,-1 0 0,0 0 15,0 0-15,0 0 0,0 0 16,1-22-16,-1 22 0,0-21 16,21-21-16,1 21 0,-1-22 15,-21 22-15,0-21 16,22-22-16,-22 22 0,-21 21 15,0-21-15,0-22 16,21 43-16,-21 0 0,0 0 0,0-1 16,0 44 15,-21-1-31,21 0 0,-21 0 16,21 21-16,0-20 0,0 41 15,0-42-15,-22 22 0,22-22 16,0 21-16,0-21 0,0 0 0,22 64 15,-1-85 1,0 0-16,0 21 0,43-21 16,-43 0-16,21 0 0,-21 0 15,22-21-15,-1 0 0,0 0 16,22 0-16,-22-1 16,-21-20-16,22 21 0,-22 0 0,0 0 0,0-22 15,0 22-15,-21-21 0,0-1 16,0 22-16,21 0 0,-21 0 0,0 0 15,0 0-15,0-1 0,-21 22 16,0 0 0,0 0-16,0 22 0,0-1 0,-1-21 15,22 21-15,0 0 0,0 43 16,0-22 0,0-21-16,0 0 0,0 0 0,0 1 15,22-1-15,-22 0 0,21-21 0,0 42 16,-21-21-16,21 1 15,0-1-15,-21 0 16,-21-21 15,0 0-15,0 0-16,0 0 16,21-21-16,-22 0 0,1 21 15,0-22-15,21 1 0,0 0 31,0 42 1,0 0-32,0 1 15,0-1-15,21 0 16,0-21-16,-21 21 0,22-21 16,-1 0-16,0 21 0,0-21 15,0 0-15,0 0 0,1 0 16,20 0-16,21 0 15,-20 0-15,-22-21 0,21 0 16,-21 21-16,22-21 0,-22 0 0,42-1 16,-20 1-16,-22 0 15,0 0-15,0 0 0,0 0 0,1-1 16,-1-62 0,-21 41-16,0 22 0,0 0 15,0 0-15,-21 21 16,-1 0-16,1 0 0,0 21 15,21 21 1,0 22-16,0-43 16,0 0-16,0 22 0,0-22 15,0 0-15,0 0 0,0 0 16,21 22 0,0-43-16,-21 21 0,0 0 15,0 0 1,-21-21-1,0 0-15,0 0 16,0 0-16,0 0 16,-1 0-16,1 0 15,21-21-15,-21 21 16,21-21-16,-21 21 16,21-21-16</inkml:trace>
  <inkml:trace contextRef="#ctx0" brushRef="#br1" timeOffset="-7819.61">16531 13526 0,'0'-22'31,"0"1"0,-21 21-31,0 0 0,0 0 16,-1 0-16,1 0 0,0-21 15,0 21-15,0 0 0,0 0 16,-1 0-16,-20 0 0,21 0 0,0 0 16,0 0-16,-43 0 15,1 0-15,41 0 0,1 0 16,0 0-16,0 0 0,0 0 0,0 0 31,42 0 0,0 0-31,0 0 0,0 0 0,22 0 16,-1 0-16,21 0 0,1 0 16,-1 0-16,1 0 0,-1 0 15,22 0-15,0 0 0,-22 0 0,22 0 16,-22 0-16,86 0 15,-86 0-15,1 0 0,-1-21 0,1 21 16,-22 0-16,0-21 0,1 21 16,-1 0-16,-21 0 0,0 0 0,0 0 15,-21-21-15,0-1 16,-21 22 0,0-21-16,0 21 0,-21 0 15,20 0-15,-41-21 16,42 0-16,-22 21 0,22 0 15,-21 0-15,0-21 0,-1 21 16,22 0-16,-21-21 16,-1 21-16,22 0 15,42 0 32,1 0-31,-1 0-16,0 21 0,42-21 15,-41 0-15,41 0 16,-21 21-16,1-21 0,-22 0 16,21 0-16,1 0 0,-22 0 0,63 0 15,-41 0 1,-22 0-16,-42 0 47,-22 0-47,22 0 0,0 0 15,0 21-15,-21 0 0,20-21 0,1 21 16,0 1-16,-21-1 0,21 0 16,-1 0-16,-41 43 15,42-22-15,-43 0 0,43 1 16,0-22-16,0 0 0,21 0 16,-21 0-16,-1 0 0,22 22 0,0-22 15,-21-21-15,21 21 0,21-42 47,1 21-47</inkml:trace>
  <inkml:trace contextRef="#ctx0" brushRef="#br1" timeOffset="-6968.52">18182 13356 0,'-106'0'31,"212"0"-31,-212-21 0,85 21 16,21-21-16,0 0 15,0 0-15,0-1 16,21 1-16,0 0 0,1 0 16,-1 21-16,0-21 0,0 21 15,43 0 1,-43 0-16,0 21 0,0 0 0,21 0 15,-20 0-15,-1 1 0,21-1 16,0 42-16,1 43 16,-43-64-16,21 1 0,-21-22 15,0 21-15,0-21 0,0 22 16,0-1-16,0-21 0,0 0 16,-21 1-16,0-22 31,21-22-31,0 1 15,0 0-15,0 0 16,0 0-16,0-22 0,0 22 0,0-21 16,0 21-16,0-22 0,42-20 15,-21-22-15,0 64 16,0-21-16,1 21 0,-1-1 0,21 1 16,-21 0-16,0 0 0,22 21 15,-22 0-15,0 0 0,21 0 0,-20 21 16,-1 0-16,21 85 15,-21-85-15,-21 22 16,0-1-16,21 0 0,-21 1 0,0-22 0,0 63 16,0-62-16,0-1 15,-21 21-15,21-21 0,-21 0 16,21 1-16,0-44 47,21 1-47,0 0 0,1 0 0</inkml:trace>
  <inkml:trace contextRef="#ctx0" brushRef="#br1" timeOffset="-6243.93">19494 13272 0,'0'-22'0,"0"44"0,0-65 0,-21 43 16,0 0-16,0 0 15,0 0-15,0 0 16,-22 43-16,-20 20 15,42-42-15,-1 0 0,22 1 16,-21-1-16,0 0 0,21 21 16,-21-21-16,21 1 0,0-1 0,0 42 15,0-42-15,0 1 16,0-1-16,21 0 0,0-21 16,43 0-16,-22 0 15,0 0 1,-20 0-16,-1-21 0,0 0 0,-21-1 0,21 1 15,-21-21 1,0-22-16,0 22 16,0 21-16,0-43 0,0 43 15,0 0-15,0 0 0,0 0 16,0 0-16,21-1 0,0 22 16,1-21-16,-1 21 0,0 0 0,0 0 15,21 0-15,-20 0 0,41 43 16,43-1-1,-64-21-15,-21 0 0,1 22 16,-1-22-16,0 0 0,0 0 0,0 64 16,-21-64-1,0 21-15,0-21 0,0 22 16,0-22-16,-21-21 47,21-21-47,0 0 0,0-1 15,0 1-15,0 0 16,0 0-16,42-43 0,-42 22 16,22 21-16,20-64 0,0 64 0,-21-21 15,22-1-15,41-20 16,65 21 0,-107 42-16,0 0 0,1 0 15,-1 0-15,-21 21 0,64 63 16,-64-62-16,-21 41 15,0-21-15,0-20 0,0 20 16,-21-21-16,0 21 0,-1-20 0,-41 62 16,42-63-16,21 1 15,-21-1-15,42-21 32,0-21-32,0-1 15</inkml:trace>
  <inkml:trace contextRef="#ctx0" brushRef="#br1" timeOffset="-5264.5">21738 13695 0,'0'-21'31,"0"0"-31,21-1 0,0 1 0,1 0 16,-1 0-16,42-43 0,-42 43 16,22-21-16,-22 21 0,0-22 15,21 22-15,-20-21 0,-1 0 16,0-1-16,21-63 0,-42 85 16,0 0-16,0 0 15,0 0-15,0 0 0,-21 21 0,-64 21 16,22 21-1,21-21-15,-1 22 0,22-22 16,0 21-16,0-21 0,21 22 0,0 20 16,21 43-1,0-85-15,0 21 0,22 22 16,-1-43-16,-21 0 16,43 22-16,-43-22 15,0 0-15,-42-21 31,0 0-31,-1 0 0,-20 0 16,-21-42-16,20 20 16,22 22-16,-21-21 0,21 0 15,-1 0-15,-20 21 0,42-21 0,-21 21 16,21 21 0,21-21-1,0 21-15,0 0 0,1 0 0,-1 1 16,0-1-16,0-21 0,21 21 15,-20 0-15,20-21 0,-21 0 0,21 21 16,-20-21-16,20 0 0,0 0 16,1 0-16,-1 0 0,0-21 0,85-21 15,-63-1 1,-22 22-16,-21-21 16,22 21-16,-22-22 0,0 22 0,0-21 15,0-64-15,-21 64 16,0-1-16,0 1 0,0 0 15,0-1-15,0 1 0,0 0 0,0 21 16,0-1-16,0 1 0,0 0 16,-21 21-1,21 21-15,-21 0 0,21 22 0,0-22 16,0 21-16,0 1 0,-21-1 16,21 0-16,0 1 0,0 20 15,0-21-15,0 1 16,-21-22-16,21 21 0,0-21 0,0 1 15,0-1-15,0 0 0,0 0 0,0 0 16,21-21 15,0 0-31,-21-21 0,21 0 16,-21 0-16,0 0 0</inkml:trace>
  <inkml:trace contextRef="#ctx0" brushRef="#br1" timeOffset="-5070.35">22310 13335 0,'-22'0'0,"44"0"0,-65 0 16,22 0-1,42 0 1,22 0-16,-1 0 16,-21 0-16,21 0 15,1-21-15,20 21 0,-20 0 0,-1 0 0,64-21 16,-64 21-1,0 0-15,1-21 0,-1 21 0,0 0 16,1 0-16</inkml:trace>
  <inkml:trace contextRef="#ctx0" brushRef="#br1" timeOffset="-3552.59">23368 13462 0,'0'0'0,"21"0"0,0 0 16,0-21-16,1 21 16,-1-21-16,0 0 0,0 21 15,-21-22-15,21 1 0,-21 0 16,0 0-16,0 0 0,0 0 16,0-1-16,-42-20 15,21 21-15,0 0 0,-1 21 0,1 0 16,-21 0-16,21 0 0,0 0 15,-43 0-15,-21 84 16,64-62-16,-21 20 16,21-21-16,0 21 0,-1 1 0,-20 63 15,42-43 1,0-21-16,0-20 0,21-1 16,0 0-16,1 0 0,20-21 0,-21 0 15,21 0-15,22 0 16,-43 0-16,0 0 15,22-21-15,-22 0 0,0 21 0,21-21 0,-21-1 16,22-41 0,-22 42-16,21-43 15,-21 43-15,-21-21 0,22-1 0,-1 1 16,-21 21-16,0 0 0,0 0 16,21-1-16,-21 44 31,-21-1-31,21 0 15,-21 42-15,21-20 16,0-1-16,0 22 16,0-43-16,0 0 0,21 0 0,-21 0 15,21 22-15,0-43 0,0 21 16,0 0-16,1-21 0,20 0 16,-21 0-16,21 0 0,-20 0 0,20 0 15,21 0-15,-20-21 16,20-22-16,-42 22 0,22 0 15,-22-21-15,0 21 0,0-22 0,22 22 16,-1-85 0,-21 43-16,0 20 0,-21 1 15,0 21-15,0-21 0,0 20 16,0 1-16,0 0 0,0 0 16,-21 42-1,21 0-15,0 22 16,0-22-16,0 21 0,-21-21 15,21 22-15,0 20 16,-21-21-16,21 1 0,0-1 0,0 0 16,0 1-16,0-22 0,0 21 0,0 22 15,21-1 1,0-42-16,0-21 0,22 22 16,-22-22-16,0 0 15,21 0-15,-21 0 0,1 0 0,-1-22 16,0 22-16,21-21 0,-21 0 15,1 0-15,20 0 0,-21 0 0,0-22 16,22 22-16,-1-42 16,43-1-16,-64 43 15,-21 0-15,21 21 16,-21 21 0,0 0-1,0 0-15,0 0 0,0 1 16,0-1-16,0 0 15,0 0 1,21-21-16,0 0 16,0 0-16,1 0 0,-1 0 15,21 0-15,-21-21 16,0 0-16,1 0 0,-1-1 16,0 22-16,0-21 0,0-21 15,0 21-15,22-43 16,-22 22-16,-21 21 15,0 0-15,21-1 0,-42 22 32,21 22-32,-21-22 15,0 21-15,21 0 0,-22 0 0,22 0 16,-21 0-16,21 1 16,-21-1-16,21 0 15,0 0 1,0-42 15,0 0-15,0 0-1,-21 21-15,0 0 0,21-22 16,-21 22 0,-1 0-16,1 0 0,0 22 15,0-22-15,0 21 0,21 0 0,-21 0 16,21 0-16,-22 0 0,1 1 15,21-1-15,0 21 16,0 22-16,0-43 16,21 0-16,1 0 15,-1-21-15,0 0 0,0 0 0,21 0 16,-20 0-16,20 0 0,0 0 16,-21 0-16,85 0 15,-63-21-15,-1 21 0,-21-21 16,0 21-16,22-21 0,-22-1 15,0 22-15,0-21 0,-21 0 0,42-42 16,-42 20 0</inkml:trace>
  <inkml:trace contextRef="#ctx0" brushRef="#br1" timeOffset="-3339.78">24850 12975 0,'0'0'0,"-22"0"0,1 0 15,0 0-15,0 0 63,0 0-63</inkml:trace>
  <inkml:trace contextRef="#ctx0" brushRef="#br1" timeOffset="-3135.89">23728 13272 0,'0'0'0,"0"21"16,0 0-1,21-21-15,42 0 0,-20 0 16,-1 0-16,0 0 0,1 0 16,-1 0-16,149 0 15,-86-21 1,-83 21-16,20 0 0,0-21 0,1 21 16</inkml:trace>
  <inkml:trace contextRef="#ctx0" brushRef="#br1" timeOffset="-2681.26">26395 13377 0,'0'-21'0,"0"42"0,0-63 16,0 21-16,21 0 15,-21 0-15,21-1 16,-21 44 15,0-1-15,21 21-16,-21-21 0,0 0 0,0 22 15,0-22-15,0 21 0,0-21 16,0 22-16,0-22 0,0 21 0,0-21 16,-21 43-1,21-43-15,-21 0 0,21 0 16,21-21-1,0 0 1,0 0-16,1-21 0,41-21 16</inkml:trace>
  <inkml:trace contextRef="#ctx0" brushRef="#br1" timeOffset="-2323.01">27284 13272 0,'0'0'16,"0"-22"-16,-21 22 15,-1 0-15,1 0 16,0 0-16,-21 0 0,-1 22 0,1-1 16,0-21-16,-1 21 0,1 0 15,0 0-15,21-21 0,-22 21 16,22 1-16,0-1 16,21 0-16,0 0 0,21-21 15,0 21-15,22 0 0,-22-21 16,127 43-1,-63-22-15,-43 0 0,0-21 16,1 42-16,-22-20 16,0-22-16,-21 21 0,0 0 0,0 0 15,0 0-15,-64-21 16,22 21 0,0-21-16,-1 22 0,1-22 0,0 0 15,-1 0-15,1 0 0,-43 0 16,43 0-16,21 0 0,0 0 15,0-22-15,-1 1 0,1 0 0,0 0 16</inkml:trace>
  <inkml:trace contextRef="#ctx0" brushRef="#br1" timeOffset="-2140.06">26501 13081 0,'0'0'0,"-22"0"0,22-21 15,-21 21 1,0 0 0,0 0-1</inkml:trace>
  <inkml:trace contextRef="#ctx0" brushRef="#br1" timeOffset="-1482.96">28871 13822 0,'43'-21'15,"-22"21"-15,0-21 16,42-22 0,-41 43-16,-1-21 0,42-42 15,-42 41-15,-21 1 0,0 0 16,0-21-16,0 21 0,0-1 0,-63-62 15,-1 63 1,43-1-16,-21 22 0,0-21 16,-1 21-16,22 0 0,-21 0 0,-22 43 15,22-22-15,21 21 16,-22-21-16,22 22 0,0-1 0,-21 85 16,42-85-1,0 1-15,0-22 0,0 21 0,0-21 16,21 22-1,0-22-15,0-21 0,0 0 16,64 0-16,-43 0 0,1-21 16,-22 21-16,21-22 0,1 1 15,-1 0-15,-21 0 0,43-43 16,-1-20 0,-63 41-16,21 1 0,0 0 0,-21-1 15,0 22-15,0-21 0,0 21 16,0 0-16,0 42 15,0 0 1,0 21-16,0-21 0,-21 22 0,21-1 16,0 0-16,-21 1 0,21-22 15,0 21-15,0 1 0,0-22 0,21 42 16,0-42-16,1-21 16,20 22-16,-21-22 0,21 0 15,22 0-15</inkml:trace>
  <inkml:trace contextRef="#ctx0" brushRef="#br1" timeOffset="606.34">29845 13441 0,'0'0'0,"0"-42"0,0-1 0,0 22 16,0 0-16,0 0 0,0 0 16,-21 21-1,0 0-15,21 21 0,-22 21 0,1-21 16,21 22-16,-21-1 0,21 0 15,0 1-15,-21 41 16,0-41-16,0-1 0,21 0 0,0 1 16,0-1-16,0-21 0,0 21 15,0-20-15,0-1 0,0 0 0,0 0 16,21-21 0,0 0-16,0 0 15,0 0-15,0-21 0,1 0 0,-1 0 16,0-1-16,0 1 15,43-63-15,-22 41 16,0-20-16,-21 20 16,-21 22-16,22-21 0,-1 42 15,-21 21 1,0 0-16,0 0 0,0 43 16,0-1-1,0-41-15,0 20 16,0-21-16,0 0 0,0 0 0,0 1 15,21-22-15,0 0 16,0 21-16,0-21 0,22 0 16,-22 0-16,0 0 15,0-21-15,0 21 0,22-22 0,-22 1 16,0 0-16,21-21 0,-20 21 16,-1-1-16,0-20 0,0 21 15,0 0-15,-21 0 0,0-1 0,0 1 16,0 42-1,0 1-15,0-1 0,0 0 16,0 0-16,-21 0 0,21 22 16,0-22-16,-21 0 0,21 21 15,0-21-15,0 1 0,0-1 16,0 0-16,0 0 0,21 0 0,0-21 16,0 21-16,1-21 15,-1 0-15,21 0 16,-21 0-16,22 0 0,-22-21 0,0 21 15,0-21-15,0 0 0,-21 0 16,21 0-16,1-1 0,-22 1 0,0-42 16,0 20-16,0-20 15,0 21-15,0 20 0,0-20 16,-22 21-16,22 0 0,-21 0 16,21-1-16,21 22 31,1 0-31,20 0 15,0 22-15,1-22 0,-1 0 16,64 0-16,-64 0 0,22 0 16,-1 0-16,-21 0 0,1 0 15,20 0-15,1 0 16,-43 0-16,0-22 0,0 22 16,-21-21-16,0 0 15,-21 21-15,0 0 16,-21 0-16,20 0 0,-20 0 0,0 0 15,-1 21-15,22 0 0,-21 1 16,0-1-16,-1 0 0,22 21 0,-21 22 16,-1-1-1,43-42-15,-21 22 0,21-22 16,0 0-16,0 0 0,0 0 0,21 1 16,22-1-16,-1-21 15,-21 0-15,0 0 0,22 0 16,-22 0-16,21-21 0,-21 21 15,1-22-15,62-41 16,-41-1-16,-22 22 16,0 21-16,-21-21 0,21-1 0,-21 1 15,21 0-15,-21 20 0,21 1 16,-21 0-16,0 0 0,0 42 31,0 0-31,0 0 0,-21 1 0,0-1 16,0 21-16,0 0 0,21-20 15,0 20-15,0-21 0,0 43 16,0-43-16,0 0 0,0 0 16,21 0-16,0 0 0,0 1 0,0-22 15,22 0-15,-22 0 0,21 0 16,1 0-16,41 0 16,-41-22-16,-22 1 15,0 0-15,0 0 0,0 0 0,0 0 16,22-43-1,-22 1-15,0 41 0,-21-20 16,21 21-16,-42 42 31,0 0-31,21 22 16,-21-22-16,21 0 0,0 21 0,0-21 16,0 1-16,0-1 0,0 21 15,63 0 1,-42-20-16,1-22 0,-1 0 15,21 0-15,-21 0 0,43 0 16,-43 0-16,0 0 0,21-22 16,-20 1-16,-22 0 0,21 21 0,0-21 15,0-21-15,-21 20 0,21 1 16,0-21-16,1-22 16,-22 43-1,21 21-15,-21 21 31,0 1-31,-21-1 16,-1 21-16,1-21 0,21 0 16,-21 22-16,-21 20 15,42-20-15,-21-1 0,21 0 0,-22 1 16,22 105 0,0-106-16,0 22 0,0-1 15,22 1-15,-1-1 0,0 85 16,0-84-16,0-1 0,0-20 15,1 20-15,-1-21 0,0 22 0,-21 21 16,0 20 0,0-83-16,0-1 0,0 0 15,-21-21-15,0 0 0,-1 0 16,1 0-16,0-21 0,0 0 16,-21-22-16,20-20 15,1 20-15,21-20 16,0 21-16,0-1 0,0-20 0,0 20 15,21-20-15,43-64 16,-22 63-16,-21 1 0,22-1 16,-1 1-16,22-1 0,-22 1 0,0-1 15,1 1-15,-22 21 0,21-22 16,0 22-16,1-1 0,-22 1 16,21 0-16,1-43 15,-1 22-15,-21 41 0,0 1 16,-21 42-1,-21 1-15,0-1 16,-21 0-16,20 21 0,1-21 0,0 1 16,0 20-16,0-21 0,0 43 15,21-43-15,0 21 16,0-21-16,0 0 16,21 1-16,0-22 0,0 21 0,0 0 15,43 0-15,-22-21 16,0 0-16,-20 21 0,-22 0 31,-22-21-31,1 0 0,-21 0 16,0 0-16,-1 22 0,1-22 15,-64 0-15,43 0 0,-22 21 16</inkml:trace>
  <inkml:trace contextRef="#ctx0" brushRef="#br1" timeOffset="3461.18">17886 15050 0,'21'0'0,"0"-22"16,-21 1-16,21 0 15,0 0-15,1 21 0,-22-42 16,0 20-16,21 1 15,-21 0-15,0 0 0,0 0 0,0 0 16,0-1-16,-21 1 0,-1 0 0,-20-42 16,21 41-16,-43-20 15,22 21-15,-85-21 16,64 42-16,20 0 16,-63 42-16,1 64 15,62-64-15,22 0 0,0 1 16,21-1-16,0 0 0,0 1 15,0 63 1,0-64-16,42 21 0,-21-20 16,1-22-16,20 0 0,-21 0 0,0-21 15,0 0-15,22 0 0,-1 0 16,22-21-16,-22 21 16,-21-42-16,21 21 0,-20-1 0,20-20 15,0 21-15,-21-21 0,22-1 16,-22 22-16,42-64 15,-41 64-15,-1-21 0,-21 0 0,0-1 16,21 22-16,-21-21 0,0-22 16,0 85 15,-21 1-31,21 20 0,0-21 16,0 21-16,0 22 0,0 21 15,0-64-15,0 21 16,0 0-16,0-20 0,0 20 0,0-21 15,0 0-15,21 0 16,0 1-16,43-22 0,-43 0 0,0 0 16,21 0-16,1 0 0,-1 0 0,0-22 15,1 1-15,62-21 16,-20 0-16,-43-1 0,1 22 16,-1-21-16,-21 21 0,0-22 15,1 22-15,-1-64 16,-21 64-16,0 0 0,0 0 15,-21 21-15,-1 0 16,1 0-16,0 21 0,0 0 0,0-21 16,21 21-16,-21 1 0,21-1 0,0 0 15,0 21-15,0-21 0,0 1 16,0-1-16,0 0 0,21 0 0,-21 0 16,21 22-16,0-22 0,0 0 15,22 21-15,-43-21 16,21 1-16,-21-1 0,0 0 0,-21-21 47,-1-21-47,1 21 15,0-21-15,0-1 0,0 1 0,-22-21 16,22 21-16,0 0 0,-21-22 16,21 22-16,-1 0 0,1 0 15,0 21-15,0 0 16,21 21-1,0 0-15,0 0 0,0 0 16,21 1-16,0-1 0,0 0 16,1 0-16,-1 0 0,21 0 15,-21-21-15,22 22 0,-22-22 0,21 0 16,0 0-16,1 0 16,-1 0-16,0 0 0,-20-22 0,20 1 15,64-42-15,-64 42 16,0-1-16,-20 1 0,-1-21 15,21 0-15,-21-1 0,-21 22 16,0-64 0,0 43-16,0 21 0,-21 21 15,0 0-15,0 0 16,0 21-16,21 0 16,0 0-16,-22 1 0,22 41 15,0-42-15,0 0 0,0 1 0,0-1 0,0 0 16,0 21-16,0-21 15,22 22-15,-22 20 16,21-42-16,0 1 16,-21-1-16,0 0 0,0 0 15,-21-21 1,0 0-16,-1 0 16,1-21-16,0 0 0,0 0 15,21-1-15,-21 1 16,0 21-16,21-42 15,0 63 17,0 0-32,21 0 15,0 1-15,0-22 0,0 21 16,0 0-16,1-21 0,-1 21 0,0-21 16,0 0-16,0 0 0,22 0 0,-22 0 15,42 0 1,-20 0-16,-1 0 0,0-21 0,43 0 15,-43 0-15,1-1 0,-1-20 16,21-43 0,-41 64-16,-22-21 0,21 21 15,-21 0-15,0-1 0,0 1 0,0 0 16,0 0-16,-21 42 31,-1 0-31,1 0 16,0 1-16,0-1 0,0 0 0,0 0 15,-1 43 1,22-22-16,-21 0 0,21 1 16,0-22-16,0 0 0,21 0 0,1 0 15,-1-21-15,63 21 16,1-21-16,-43 0 16,1 0-16,-1 0 0,-21-21 15,22 0-15,-22 0 0,42-21 16,-20-64-1,-43 85-15,0-22 0,0-20 16,0 20-16,0 1 0,-22 21 16,-20-43-16,-43 22 15,64 42-15,0 0 0,-21 0 16,21 0-16,-22 21 0,22 0 16,-21 1-16,21-1 0,-22 21 0,22-21 15,21 43 1,0-1-16,0-20 0,0-1 15,42 21-15,1-41 0,-22-1 16,21 21-16,22-21 16,42 22-16,-64-43 15,0 0-15,-21 0 0,22 0 16,-1-22-16,-21 1 0,43-21 16,-43 21-16,21-22 15,1 1-15,-22 0 0,0 21 16,0-22-16,0 1 0,-21 21 0,21-43 15,-21 43-15,22-21 16,-22 21-16,0 42 31,0 0-15,0 0-16,0 0 16,21-21-16,0 21 15,0-21 16,-21-21-31,0 0 16,0 0 0,-21 21-16,0 0 15,21-21-15,-21 21 0,-1 0 16,1 0-16,0 0 0,0 21 16,0 0-16,0 0 15,21 0-15,-22 64 16,1-64-16,21 22 0,0-22 15,0 21-15,0-21 0,0 22 0,0 20 16,43-21 0,-22-20-16,0-22 0,21 0 15,-21 0-15,22 0 0,-1 0 0,0 0 16,1 0-16,-1-22 0,0 22 16,-20-21-16,20 0 0,-21 0 0,21-21 15,-20 20-15,-1-20 0,0 21 16,0 0-16,0-22 0,0 22 0,-21 0 15,0 0-15,0 0 0,0 0 16,-21 42 0,21 0-1,-21 0-15,21 0 0,-21 0 16,21 22-16,-21-22 0,21 0 0,0 0 16,0 0-16,0 22 0,0-22 15,0 21 1,21-21-16,0-21 0,0 0 15,0 0-15,1 0 16,-1 0-16,0-21 0,0 21 0,-21-21 16,0 0-16,21 0 0,0 21 0,-21-21 15</inkml:trace>
  <inkml:trace contextRef="#ctx0" brushRef="#br1" timeOffset="3645">21145 14669 0,'0'-22'0,"0"44"0,-21-44 0,0 22 16,0 0 0,0 0-16,0 0 15,21 22-15,0-1 16,0 0-16,0 0 16,21-21-16,-21 21 15,21-21-15,0 21 0</inkml:trace>
  <inkml:trace contextRef="#ctx0" brushRef="#br1" timeOffset="5218.16">21717 14944 0,'0'-21'0,"0"42"0,0-64 0,0 22 15,0 0-15,-21 0 0,0 0 0,-1 0 16,-20-1-16,21 1 16,0 21-16,-43-42 0,43 42 15,-21 0-15,21 0 0,-1 0 16,1 0-16,0 21 0,-64 21 16,64 22-1,0-22-15,0-21 0,0 22 0,21-22 16,0 21-16,0 1 0,0-22 0,0 21 15,0-21-15,0 22 0,0-22 0,0 0 16,21 0-16,0 21 16,0-42-16,0 0 0,43 0 15,-43 0-15,0 0 0,0 0 16,22 0-16,41-63 16,-62 42-16,-1 0 0,21-1 15,-21-20-15,0 21 0,1 0 16,-1-22-16,21-20 15,-42 42-15,21-43 0,-21 43 0,0 0 16,21 0-16,-42 21 31,0 0-31,21 21 0,0 0 16,0 0-16,-21 0 0,21 22 0,0-22 16,-21 0-16,21 21 0,0-20 15,0 41-15,0-42 16,21 22-16,0-22 0,21 21 15,-20-42-15,-1 21 0,21-21 16,-21 0-16,0 0 0,1 0 0,41 0 16,-42 0-16,0-21 0,1 0 15,-1 0-15,0 0 0,0-22 16,0 22-16,0-21 0,1 21 0,20-64 16,0-21-1,-21 64-15,1-1 16,41-62-16,-63 83 0,21-20 15,0-21 1,-21 41-16,-21 44 16,0-1-16,0 21 15,0-21-15,0 22 0,-43 84 16,22-43-16,21-41 16,21 41-16,0-63 15,0 22-15,0-1 0,0-21 16,0 22-16,0-22 0,0 0 15,0 0-15,21 0 0,0-21 0,42 21 16,-41-21 0,-1 0-16,0 0 0,21-21 15,1 0-15,-22 0 0,0 0 16,21 0-16,-21-1 0,1 1 16,-1 0-16,0 0 0,0 0 0,0 0 15,-21-22-15,0 22 0,0 0 16,0 0-16,-21 21 15,0 0 1,0 0-16,21 21 0,-21-21 16,-1 21-16,22 0 0,-21 0 0,21 1 15,0-1-15,0 0 0,0 0 0,0 21 16,0-20-16,0 20 16,64 21-16,-43-41 15,0-1-15,21 0 16,1-21-16,-1 21 0,170 0 15,-106-21 1,-43 0-16,-21 0 0,1-21 16,-1 21-16,0-21 0,-20 0 0,83-43 15,-41 1 1,-22 42-16,-21-1 0,1-20 16,-1 21-16,0-21 0,-21 20 0,21 1 15,-21 0-15,0 0 16,-21 21-16,0 0 0,0 0 15,-1 0-15,1 21 0,-21-21 0,21 21 16,0 0-16,-1 1 16,-41 41-16,42-42 15,0 0-15,-1 43 0,22-43 16,0 0-16,0 0 0,0 1 16,0-1-16,0 0 0,0 0 15,0 0-15,22-21 16,-1 0-16,0 0 0,0 0 15,0 0-15,0 0 0,1-42 16,20 0 0,-21 20-16,-21 1 0,21-21 0,0 21 15,1-22-15,-1 1 0,0-43 16,0 43-16,-21-64 16,21 64-16,-21 0 0,21-43 15,-21 43-15,0-1 0,0 22 16,0-21-16,0 21 15,0 42 1,0 21-16,0-21 16,0 22-16,-21 20 15,21-21-15,0 43 0,0-43 16,0 1-16,0-1 0,0 0 0,0 1 16,0-22-16,0 85 15,0-43 1,21-42-16,-21 1 0,0-1 0,22-21 15,-1 0-15,0 21 0,21-21 16,22-21 0,-22 0-16,-21-1 0,22 1 15,-22 0-15,21 0 0</inkml:trace>
  <inkml:trace contextRef="#ctx0" brushRef="#br1" timeOffset="5504.49">21907 14838 0,'-21'0'15,"42"0"-15,-63 21 0,84 0 16,-20-21-16,20 0 16,21 0-16,-20 0 0,20 0 0,128-21 15,-128 21 1,1 0-16,-1-21 0,107-21 16,-128 42-16,0-22 15</inkml:trace>
  <inkml:trace contextRef="#ctx0" brushRef="#br1" timeOffset="6669.05">25654 14838 0,'63'-64'31,"-41"64"-15,-22-21-16,0 42 31,0 1-31,0-1 0,0 0 16,0 0-16,0 0 0,0 22 15,0-22-15,0 42 16,0-20-16,0-1 0,0-21 0,0 43 16,0-22-16,0-21 0,-22 21 15,22-20-15,-21-1 16,21-42 15,0-1-31,21 1 16,1 0-16,-1 0 0,0-21 15,-21 20-15,21-20 0,0 21 0,0-21 16,1 20-16,20-41 16,21 21-16,-41 20 0,-1 1 15,0 21-15,0 0 0,0 0 16,-21 21 0,21 1-16,-21-1 0,0 0 0,0 0 15,0 0-15,22 0 0,-22 1 16,21 20-16,-21-21 0,21 0 0,-21 0 15,42 22 1,-21-22-16,1-21 0,-1 0 0,0 21 16,0-21-16,21 0 0,-20 0 15,-1 0-15,21 0 0,-21-21 0,0 21 16,22-21-16,-22 0 0,0-1 0,0 1 16,0 0-16,-21 0 0,22-21 15,-22 20-15,21 1 0,-21-21 0,0 21 16,0-43-1,0 1-15,0 42 0,0-1 0,0 1 16,0 42 15,-21 1-31,21-1 0,0 21 16,-43 43 0,43-64-16,0 0 0,0 21 0,0-20 15,0-1-15,0 0 0,0 21 0,0-21 16,21 1-16,1-1 15,-1-21-15,0 0 0,21 0 16,-21 0-16,1 0 0,-1 0 0,21 0 16,-21 0-16,0-21 0,43-1 15,-1-41 1,-41 42-16,-1 0 0,0-1 16,0 1-16,0 0 0,0 0 15,-21-21-15,22 42 16,-22 21-1,0 0-15,0 0 16,0 0-16,-22 22 16,1-22-16,21 0 0,0 0 15,-21 0-15,21 0 0,-21-21 0,21 22 16,0-1 0,0-42 15,0-1-31,21 1 0,0 21 15</inkml:trace>
  <inkml:trace contextRef="#ctx0" brushRef="#br1" timeOffset="6847.88">27136 14859 0,'0'-63'16,"0"168"-16,-22-232 0,44 212 0,-44-191 0,22 85 0,0 0 16,0 0-16,0 0 15,0 42 32,0 0-31,22-21-16,-1 0 0,0 0 15,0 0-15,0 0 16</inkml:trace>
  <inkml:trace contextRef="#ctx0" brushRef="#br1" timeOffset="7095.72">27580 14605 0,'0'0'0,"0"-21"0,0 0 16,0 42 15,0 0-31,0 0 16,0 0-16,0 22 0,0-22 0,0 21 16,-21-21-16,21 22 0,0-22 0,0 21 15,-21 22-15,21-22 16,0-21-16,0 22 0,0-22 15,0 0-15,0 0 16,0 0-16,21-21 16,0 0-16,0 0 0,0 0 15,1-21-15,-1 0 0</inkml:trace>
  <inkml:trace contextRef="#ctx0" brushRef="#br1" timeOffset="7560.52">27940 14647 0,'0'-42'0,"0"84"0,21-126 0,-21 41 16,0 22-16,21 0 0,-21 0 16,0 42-1,0 0-15,0 0 0,0 22 16,0-22-16,0 21 0,0 1 0,0-1 16,0-21-16,-21 21 0,21 1 15,-21 20-15,21-42 0,-21 43 16,0-43-16,21 0 15,-22 0-15,22 1 0,0-1 16,0 0-16,-21-21 16,21-21 15,0 0-31,0-1 16,0 1-16,0 0 0,21 0 15,1 0-15,-22 0 0,21-1 0,21 1 16,-21-21-16,0 21 0,22 0 0,-1-1 15,0 1-15,1 0 16,-1 21-16,0 0 0,1 0 0,20 0 16,-42 21-16,1 0 0,-22 43 15,0-43-15,0 21 16,-43 22-16,22-22 0,0-21 16,0 22-16,0-22 0,-1 21 15,-20 1-15,21-22 0,0 0 16,0-21-1</inkml:trace>
  <inkml:trace contextRef="#ctx0" brushRef="#br1" timeOffset="7782.42">27538 14838 0,'-21'21'0,"42"-42"0,-21 42 31,21-21-15,0 0-16,21 0 0,-20 0 0,20 0 16,0 0-16,1-21 0,-1 21 15,0 0-15,1 0 0,-1-21 0,-21 21 16,21 0-16</inkml:trace>
  <inkml:trace contextRef="#ctx0" brushRef="#br1" timeOffset="8493.53">22564 16129 0,'0'0'0,"0"-42"0,0 21 0,0-1 16,0 1-16,-22 0 15,1 0-15,-21 21 0,21 0 16,0 21-16,-22 21 15,1-20-15,42-1 0,-42 63 16,20-62-16,-20 62 16,42-41-16,0-1 0,0-21 15,-21 21-15,21-20 0,0 20 0,21 43 16,-21-64-16,21 0 16,22 0-16,-22-21 0,42 21 15,-20-21-15,-1 0 0,64 0 16,21-42-1,-85 21-15,0 0 0,1-1 16,-22 1-16,0 0 0,21-21 0,-42 21 16,22-64-1,-22-42-15,0 85 16,0-1-16,-22 1 0,1 0 0,0-1 16,0 22-16,-21 0 0,20 0 15,1 21-15,-21 0 0,21 0 16,-64 21-16,22 21 15,41-21-15,1 1 0,-42 41 16,63 1 0,0-43-16,0 0 0,0 0 15,0 0-15,21-21 0,0 21 0,0-21 16,64 22-16,0-22 16</inkml:trace>
  <inkml:trace contextRef="#ctx0" brushRef="#br1" timeOffset="9509.46">23347 15896 0,'0'0'0,"0"-42"0,0 21 0,0 0 0,0-1 15,0 1-15,0 0 0,-21 21 16,-1 21 0,22 0-16,-21 1 0,21 20 15,0 21-15,0-20 16,0-1-16,0 22 0,0 20 15,0-41-15,0-1 0,0 0 16,-21 1-16,21-1 0,0 0 0,0 1 16,0-22-16,-21 21 0,21-21 15,-21 0-15,21 1 0,0 20 16,-21-42 0,21-21-1,0 0 1,0-1-16,0 1 0,21 0 15,-21-21-15,21 21 0,0-1 16,-21 1-16,21-21 0,0 21 16,1 0-16,-1-1 0,21 1 15,-21 21-15,85-21 16,0 21-16,-85 0 16,0 21-16,0-21 0,1 21 15,-1 1-15,0-1 0,-21 0 0,0 0 16,0 0-1,0 0-15,0 1 0,-21-1 0,0-21 16,-1 21-16,-20 0 0,21-21 0,-64 42 16,64-20-16,-21-22 15,21 0-15,-1 21 0,-41-21 16,42 21-16,0-21 16,-1 0-16,22 21 15,0 0 1,22-21-1,-1 0-15,0 0 0,0 0 16,21 0-16,-20 0 0,-1 0 0,85-21 16,-64 0-1,0 21-15,1-21 0,-1 0 0,0 21 16,1-22-16,-1 1 0,43-42 16,-43 42-16,-21-1 15,0 1-15,22-21 0,-1 0 16,-42 20-16,21 1 0,-21 0 15,21 21-15,-42 0 32,21 21-17,-21 0-15,21 1 0,0 20 16,0-21-16,0 0 0,-21 0 16,21 1-16,0-1 0,0 21 15,0 85 1,0 21-16,0-105 0,0 20 15,0 1-15,0-22 0,0 21 16,0 1-16,-43 42 16,43 0-16,-21-43 15,0 1-15,0 41 0,0-62 16,21-1-16,-21 0 0,-1 1 0,1-22 16,21 0-16,-21 0 0,0 0 15,21 1-15,-21-22 0,0 0 16,-1 0-1,22-22-15,0 1 0,0-42 16,0 42-16,0-1 16,0-20-16,0 0 0,0-1 15,0 22-15,0-21 0,0 0 0,0-1 16,0 1-16,22-85 16,-1 63-16,0 22 0,0-21 15,0 20-15</inkml:trace>
  <inkml:trace contextRef="#ctx0" brushRef="#br1" timeOffset="9750.25">24257 15875 0,'0'0'0,"-21"0"0,0 0 31,21 21 1,0 0-17,0 1-15,0-1 16,0 0-16,21-21 0,0 21 16,0-21-16</inkml:trace>
  <inkml:trace contextRef="#ctx0" brushRef="#br1" timeOffset="10150.01">24617 16320 0,'-21'21'16,"42"-42"-1,0 21 1,-21-22-16,21 1 0,0 21 0,0-21 15,1 0-15,-1 0 0,-21 0 16,21 21-16,-21-22 0,21 1 0,-21 0 16,-21 21-1,0 0-15,0 0 16,-1 0-16,1 0 0,0 21 16,0 0-16,-21 22 15,42-22-15,-22 0 0,22 0 16,-21-21-16,21 21 0,0 1 0,0-1 15,0 21 1,0 22-16,0-43 0,21-21 16,1 21-16,-1 0 15,0-21-15,0 0 0,0 21 16,0-21-16,1 0 16,-1 0-16,0 0 0,21 0 0,-21 0 15,1-21-15,20 21 0,0-21 16,-21 0-16</inkml:trace>
  <inkml:trace contextRef="#ctx0" brushRef="#br1" timeOffset="10715.26">25358 16108 0,'0'0'16,"0"-21"-16,0 0 0,0-1 16,-22 22-1,22 22-15,-21-1 0,0 0 16,0 21-16,0 22 15,0-43-15,21 0 16,-22 21-16,1-20 0,21-1 0,0 0 16,0 0-16,0 21 15,0 1-15,21-22 16,1-21-16,20 21 0,-21-21 16,85 0-1,-21 0 1,-64-21-16,21 0 0,-21 0 0,0 21 15,1-22-15,-1 1 0,63-63 16,-62 20 0,-1 22-16,0-1 0,-21 1 0,0 0 15,0-1-15,0 1 0,0-64 16,0 85 0,0 0-16,-21 21 15,21 21-15,-21 0 16,-1 0-16,22 22 0,-21-1 15,0-21-15,21 22 0,-21-1 0,21 0 16,0 1-16,-21-22 0,21 21 0,-21 0 16,21-20-16,0 41 15,0-21-15,0-20 0,0-1 16,0 0-16,0 0 16,21-21-16,0 21 0,21-21 15,1 0-15,-22 0 16,0 0-16,21 0 15,-21-21-15,1 0 0,-1 21 0,21-21 16,0-22 0,-20 43-16,-1-21 0,-21 0 0,21 0 15,-21 0-15</inkml:trace>
  <inkml:trace contextRef="#ctx0" brushRef="#br1" timeOffset="10996.1">25654 16171 0,'0'0'0,"0"22"15,0-1 1,21-21-16,0 0 0,0 0 16,1 0-16,-1 0 0,0 0 15,21 0-15,1 0 0,-22-21 16,21 21-16,-21-22 0,0 22 15,1 0-15,-1-21 0,0 21 0,21-21 16,-42 0 15,21 21-31,1 0 32</inkml:trace>
  <inkml:trace contextRef="#ctx0" brushRef="#br1" timeOffset="11315.91">26691 16447 0,'0'0'0,"-21"0"0,21-22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25:44.5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15663 720 0,'0'-21'156</inkml:trace>
  <inkml:trace contextRef="#ctx0" brushRef="#br0" timeOffset="1671.96">15706 635 0,'0'-21'31,"0"42"48,0 0-79,0 0 0,0 1 15,0-1-15,0 0 16,0 0-16,-22 0 0,22 0 0,0 43 15,0-43-15,-21 0 16,21 22-16,-21-22 0,21 21 16,0-21-16,0 64 15,0-22-15,0-41 16,0 41-16,0-42 0,0 22 16,0-22-16,0 21 0,0-21 0,0 0 15,0 22-15,-21-22 0,21 21 16,-42 85-1,42-84-15,0-1 0,0-21 16,-22 21-16,1 1 0,21-1 0,-21 85 16,0-63-1,21-22-15,-21 0 0,21 22 16,0-22-16,0 0 0,0 1 16,-21-1-16,21 0 0,-22 22 0,22-22 15,0 43-15,-42 42 16,42-85-16,0 1 15,0-1-15,-21 0 0,21 1 16,-21 84 0,21 21-16,0-106 0,-21 0 15,21 1-15,0 20 0,-22-20 16,22 126 0,0-42-1,-21-85-15,21 1 0,0-1 16,0 0-16,-21 149 15,21-43 1,0-106-16,0 1 0,0-1 16,0 0-16,0 1 0,-21 62 15,21-62-15,0-1 0,-21 0 0,21 64 16,0-42-16,0 42 16,0-64-16,0 64 15,-21-64-15,21 22 0,0-22 0,0 64 16,0-64-16,-22 22 15,22 84 1,-21 0-16,21-85 16,-21 22-16,21-21 0,0-22 15,0 0-15,0 1 0,-21 20 16,21 43-16,-21-64 0,21 22 16,0-1-16,-21 107 15,21-65-15,-22-41 16,22-22-16,0 22 0,0-22 15,-21 22-15,21-1 0,0 170 16,0-127 0,-21-43-16,21-20 0,-21 62 15,21-41-15,0-22 0,0 22 16,-21-22-16,21 22 0,-21-1 0,21 64 16,0-63-16,-22 41 15,1-41-15,21-1 0,0 1 16,0-22-16,0 22 0,0-1 0,-21 1 15,21 126-15,-21-126 16,21-22-16,0 22 0,0 126 16,0-126-16,0-22 15,-42 233 1,42-127-16,0-84 16,-22 63-16,22-64 15,0 1-15,-21 84 0,0-85 0,21 1 16,0 21-16,0 42 15,0-64-15,-21 64 16,21-63-16,0 20 0,0 43 16,-21-42-16,21-22 0,0 22 15,0 0-15,0-22 0,0 22 0,-43 148 16,43 0 0,0-149-16,-21 149 15,21-148-15,-21-1 0,21-20 16,0 21-16,0-1 0,-21 255 31,0-85-31,0-169 16,21-1-16,0 1 0,0 21 15,0-22-15,-22 1 0,22 0 0,0-1 16,-21 1-16,21 169 16,0-169-16,0-1 0,0 1 15,0-21-15,0 105 0,0-106 16,-21 22-16,21 0 0,0-1 0,0 1 15,-21 0-15,21-1 0,0 1 16,0-21-16,0 20 0,-21 170 16,0-21-1,21-148-15,-22-1 16,22-20-16,0-1 0,-21 22 0,21 42 16,-21-63-16,21-1 0,0 1 15,0-1-15,0 1 0,0-1 16,0 1-16,0-22 0,0 21 0,0-20 15,0-1-15,0 0 0,0 22 0,0-22 16,0 1-16,0-1 0,0 21 16,0-20-16,0-1 0,0 0 0,0 1 15,0-1-15,0-21 0,0 22 16,0 105 0,0-127-16,0 21 15,0-21-15,0 1 0,0 20 0,0-21 16,0 0-16,0 22 0,0-22 15,0 0-15,0 0 0,0 0 16,0 0-16,0 1 0,0-1 16,0-42 15,21-1-31,-21 1 0,0 0 0,0 0 16</inkml:trace>
  <inkml:trace contextRef="#ctx0" brushRef="#br1" timeOffset="9859.78">804 1058 0,'0'-21'47,"-21"21"0,0 0-47,0 0 16,0 0-16,-1 0 0,-20 0 15,21 0-15,-21 21 16,-64-21-16,63 0 0,22 0 16,-21 0-16,21 0 15,0 0-15,-1 0 16,44 0 15,-1 0-31,0 0 16,0 0-16,0 0 0,22 0 15,41 0-15,-20 0 16,-22 0-16,64 0 16,-64 0-16,1 0 0,-1 0 0,21 0 15,-20 0-15,-1 0 0,0 0 16,22 0-16,-22 0 0,1 0 15,-22 0-15,21 0 0,0 0 16,-20 0-16,-1 0 0,0 0 16,0 0-16,0 0 31,-21-21 31,-21 21-62,0-21 0</inkml:trace>
  <inkml:trace contextRef="#ctx0" brushRef="#br1" timeOffset="10472.43">1143 677 0,'0'22'31,"0"-1"-15,0 0-16,0 0 0,0 0 15,21 0-15,0 1 0,0-1 16,1 0-16,-1 0 0,21 0 16,0 22-1,-20-43-15,-1 0 0,0 21 16,21-21-16,-21 0 0,1 0 0,-1 0 16,0 0-16,0 0 0,21 0 15,-20 0 1,-1 0-16,-21 21 47,0 0-32,-21 0-15,-1-21 16,1 21-16,21 1 0,-21-1 16,-64 21-16,64-21 15,0 0-15,0 22 0,-21-43 16,20 21-16,1 0 0,0 0 0,0 0 15,0 1-15,0 20 16,-22-21 0,22 0-16,21 0 0,-21-21 15,21 22-15,-21-22 0,21 21 16,0-42 31,0-1-32,0 1-15</inkml:trace>
  <inkml:trace contextRef="#ctx0" brushRef="#br1" timeOffset="12080.51">2836 699 0,'0'0'0,"21"0"31,1 0-15,-22-22-1,21 22-15,-21-21 16,21 21-16,-21-21 16,0 0-16,21 21 15,-21-21-15,0 0 16,0-1 0,-21 22-1,0 0 1,0 0-16,-1 0 0,-20 0 15,21 0-15,-21 0 0,20 0 0,-20 22 16,0-22-16,21 21 0,-85 21 16,85-21-1,-22 0-15,-20 22 16,42-1-16,-1-21 0,1 22 16,0-1-16,0 0 0,0-21 0,21 106 15,0-21 1,0 0-1,0-85-15,21 0 16,-21 1-16,63 20 0,-20-21 16,-22-21-16,21 0 15,-21 21-15,22-21 0,-22 0 0,21 0 16,22 0 0,-22 0-16,22 0 0,-43-21 15,42 0-15,-42 21 16,1-21-16</inkml:trace>
  <inkml:trace contextRef="#ctx0" brushRef="#br1" timeOffset="12732.14">3450 910 0,'0'-21'0,"0"42"16,0-63-16,0 21 0,0 0 15,-21 21-15,21-22 0,-21 22 0,0 0 16,21-21-16,-64 21 16,43 0-16,0 0 15,0 0-15,-1 0 0,1 0 16,0 21-16,-21 22 0,-1-1 16,43 0-16,-21-20 15,0 20-15,0-21 0,0 21 16,21 1-16,0-22 0,-43 85 15,43-85 1,0 0-16,0 21 0,0 1 0,0-22 16,0 0-16,22-21 15,-1 21-15,21-21 16,-21 0-16,0 0 16,22 0-16,-22-21 0,0 21 15,0-21-15,0 0 0,1 21 0,20-43 16,21-41-1,-41 63-15,-1-22 16,0 1-16,0 21 0,0-22 0,-21 1 16,21 21-16,-21-21 0,22 20 15,-22 1-15,21-42 16,-21 42-16,0 42 47,0 0-47,0 0 0,-21 0 0,21 22 15,0-22-15,0 21 0,-22-21 16,22 22-16,-21-22 0,21 21 0,-21-21 16,21 22-16,0-22 0,0 42 15,0-20 1,0-22-16,21-21 16,0 0-16,1 0 0,-1 0 15,0 0-15,0 0 0,21 0 16,22-21-16,-22-22 15,1 22-15,-22 0 16</inkml:trace>
  <inkml:trace contextRef="#ctx0" brushRef="#br1" timeOffset="13081.93">4149 572 0,'0'0'0,"0"-22"0,-22 22 15,1 0 1,0 0 0,0 0-16,21 22 0,-21-1 15,21 42 1,-21-42-16,21 22 0,-22-22 0,22 21 16,0 1-16,0 20 0,-21-21 15,0 85-15,21-63 16,0-22-16,-21 1 15,21-22-15,0 21 0,0-21 16,0 0-16,0 1 16,21-22-16,0 0 15,0 0-15,1 0 0,-1 0 16,0 0-16,0-22 0,43 1 16,-22-21-16,0 21 15,1-43-15,-1 22 16,-21 21-16</inkml:trace>
  <inkml:trace contextRef="#ctx0" brushRef="#br1" timeOffset="13381.76">4466 804 0,'0'-42'0,"0"84"0,21-105 16,-21 21-16,0-1 0,0 1 15,0 21-15,0 0 0,0-1 16,-21 22 15,21 22-31,0-1 0,-21 0 16,0 21-16,21-21 0,-21 22 15,-1-1-15,22 22 0,0-22 16,-21 0-16,0 43 16,21 21-16,0-64 15,0-21-15,0 0 0,0 1 0,0-1 16,0 0-16,0 0 0,0 0 16,21 0-16,0-21 0,1 0 15,-1 0 1,0 0-16,0 0 0,21 0 0,-20 0 15,20 0-15,-21-21 0,0 0 16,0 21-16,43-42 0</inkml:trace>
  <inkml:trace contextRef="#ctx0" brushRef="#br1" timeOffset="13923.91">5842 593 0,'0'-43'31,"0"22"-31,0 42 31,-21 1-15,21-1-16,-21 42 0,21-20 16,0 20-16,0-21 0,0 1 15,0 20-15,-43 85 16,22-63-1,0-64-15,21 22 0,-42-1 0,20-21 16,22 0-16,-21 22 16,21-22-1,-21-21-15,21-21 16,0-1 0,0 1-16</inkml:trace>
  <inkml:trace contextRef="#ctx0" brushRef="#br1" timeOffset="14620.53">5334 1101 0,'0'0'0,"21"0"47,0 0-47,0 0 0,1 0 0,-1-21 15,63 21-15,-41-22 16,-1 22-16,22-21 0,-22 0 15,21 0-15,-20 0 0,20 0 16,-20-1-16,-1 1 0,0 0 0,1 0 16,-1 0-16,-21 0 0,43-64 15,-64 43 1,0 20-16,0 1 0,0 0 16,0 0-1,-22 21-15,1 0 16,21 21-16,0 0 0,0 22 15,0-22-15,0 21 16,0 22-16,0-22 16,0 0-16,0 1 0,-21-1 0,21 0 15,0 1-15,0-1 0,-21-21 16,21 21-16,0-20 0,0 41 16,0 1-16,0-43 15,0 0-15,-21-21 16,21-21 31,0 0-47,0-1 15,0 1-15,0-21 0,21 21 16,0-43-16,0 43 0,0-21 16,1-1-16,-1 22 0,21-21 15,-21 21-15,22 0 0,-22-1 16,85 1-16,-22 42 15,-63 22 1,1-1-16,-22-21 0,0 0 16,0 22-16,0-22 0,0 0 0,0 21 15,0-20-15,0-1 0,-22 21 16,22-21 0,-21-21-16,0 21 0,0-21 31,21-21 0,21 0-31,0 0 0</inkml:trace>
  <inkml:trace contextRef="#ctx0" brushRef="#br1" timeOffset="14996.31">6773 1101 0,'0'0'0,"21"0"16,1 0-16,-1 0 0,0 0 15,0-21-15,0-1 0,0 22 16,1-21-16,-1-21 16,21 21-16,-42 0 0,21-1 15,-21 1-15,0 0 0,0 0 16,0 0-16,-21 21 15,0 0-15,0 0 16,0 0-16,-1 21 0,-20 21 16,-21 43-1,41-43-15,22 22 16,-21-43-16,21 21 0,0-21 16,0 1-16,0-1 0,0 0 0,0 21 15,43-42 1,-22 0-16,0 0 0,0 0 15,21 0-15,-20 0 0,20 0 0,0 0 16,1-21-16,-1 0 0</inkml:trace>
  <inkml:trace contextRef="#ctx0" brushRef="#br1" timeOffset="15764.4">8615 974 0,'0'-43'15,"0"22"1,0 0-1,21 0-15,0 0 0,-21 0 16,21-1-16,-21 1 16,0 0-1,-21 21 1,0 0-16,0 0 16,0 0-16,-22 0 0,22 0 0,0 0 15,-21 21-15,-22 22 16,43-22-16,0-21 0,0 42 15,21-21-15,0 0 16,0 1-16,0-1 0,0 0 16,21 0-16,0-21 0,0 21 15,64 43 1,-64-43-16,21 0 0,-21 0 16,1 0-16,-1 1 0,0-22 15,0 21-15,-21 21 0,0-21 16,0 0-16,0 1 15,0-1-15,-42 0 16,-22 0-16,22 0 0,21-21 16,-22 0-16,1 0 0,0 0 0,21 0 15,-22 0-15,1 0 0,21 0 0,-22 0 16,1-21 0,21 0-16,0 0 0,0 0 0,21-1 0,0 1 15,-22 0-15,22 0 0,0 0 16,0 0-16,0-1 0,0 1 0,0-21 15,43-22 1,-22 64-16,0-21 16,43 0-16,-43 21 15</inkml:trace>
  <inkml:trace contextRef="#ctx0" brushRef="#br1" timeOffset="16084.21">9080 572 0,'0'-22'16,"0"44"0,-21-22-16,21 21 0,-21 0 15,21 21-15,-21-21 0,21 22 16,0 41-16,-21 22 15,0-63-15,21 20 0,-22-21 16,1 1-16,21-1 0,0 0 0,0 22 16,0-43-16,0 0 0,0 0 15,0 1-15,0-1 0,0 0 16,21-21 0,1 0-16,-1 0 15,0 0-15,0 0 0,-21-21 16,21 0-16</inkml:trace>
  <inkml:trace contextRef="#ctx0" brushRef="#br1" timeOffset="16292.09">8763 1058 0,'0'0'16,"0"-21"-16,21 21 31,0 0-31,22 0 15,-22 0-15,0 0 0,21-21 0,-21 21 16,22 0-16,-22 0 0,21-21 16,-21 21-16,1 0 0,20 0 15,-21-21-15,21 21 16,-20 0-16</inkml:trace>
  <inkml:trace contextRef="#ctx0" brushRef="#br1" timeOffset="16945.72">9610 1122 0,'42'-21'31,"-21"21"-31,-21-21 16,21-1-16,-21 1 0,0-21 15,0 21 1,0 0-16,0-1 0,0 1 0,0 0 16,0 0-16,-21 21 15,0 0-15,0 0 16,-22 0-16,22 0 0,-21 21 16,0 21-16,20-20 15,1-1-15,-63 63 16,41-20-16,22-22 15,0-21-15,21 64 16,0-64-16,0 0 0,0 1 16,21-1-16,0-21 0,0 0 15,22 0 1,-22 0-16,42 0 16,-41-21-16,-1-1 0,0 22 15,0-21-15,0 0 0,0 0 0,43-43 16,-43 43-16,0 0 15,-21-21-15,21 21 16,1-22-16,-22 22 0,0-21 0,0 21 16,21-1-16,-21 1 0,0 0 15,0 42 17,0 0-32,0 1 0,0-1 15,-21 21-15,21-21 0,0 0 16,0 22-16,0-22 0,0 42 15,0-20 1,0-22-16,0 0 0,0 21 0,0-20 16,21-22-1,0 0 1,0 0-16,0 0 0,22-22 16,-22 1-16,0 0 15,0 0-15,21 0 0</inkml:trace>
  <inkml:trace contextRef="#ctx0" brushRef="#br1" timeOffset="17887.61">10329 487 0,'-42'85'31,"21"-64"-31,0 21 0,21 0 15,-22 1-15,1 84 16,0-85-16,0 0 16,21 1-16,0-1 0,0-21 15,-21 22-15,21-1 0,0-21 0,0 0 16,0 0-16,0 1 0,0 41 16,0-42-1,21-21-15,0 0 0,0 0 16,0 0-16,1 0 0,41-21 15,22-21 1,-64 21-16,0-1 16,21-20-16,-20 0 15,-1 21-15,-21-1 0,0-20 0,21 21 16,-21 0-16,21-22 16,-21 22-16,0 42 31,0 1-31,0-1 0,0 21 15,0-21-15,0 0 0,0 43 16,0-1 0,0-41-16,0 20 15,0-21-15,0 0 0,21 0 16,0-21-16,1 0 16,-1 0-16,0 0 0,0 0 15,0 0-15,22-21 16,-22 0-16,0 0 0,0 0 15,0 0-15,0-1 0,1-20 16,-1 21-16,0-21 0,0 20 0,0-20 16,43-21-1,-22-1-15,-21 43 0,-21 0 16,21 21-16,-21 21 31,0 0-15,0 0-1,0-42 32,0 0-47,0 0 16,0 0-16,0-1 16,-21 22-1,0 0-15,0 0 0,0 0 16,0 0-16,-1 22 15,1-1-15,21 0 0,-21 0 0,0 21 16,0 1-16,0-22 16,21 21-16,0-21 0,-22 22 0,22-22 15,0 21-15,0-21 0,0 1 16,0-1-16,0 0 0,22 0 16,-1 0-16,0-21 0,0 0 0,0 0 15,0 0-15,1 0 0,-1 0 16,21 0-16,-21 0 0,0 0 0,22-21 15,-22 21-15,21-42 16,22-22 0,-43 43-16,0-21 0,0 21 0</inkml:trace>
  <inkml:trace contextRef="#ctx0" brushRef="#br1" timeOffset="18132.52">10880 614 0,'-22'0'0,"1"21"15</inkml:trace>
  <inkml:trace contextRef="#ctx0" brushRef="#br1" timeOffset="18355.39">10096 762 0,'0'0'0,"22"0"15,-1 0-15,0 0 16,21 0-16,1 0 0,-22 0 16,63 0-16,-41 0 0,-22 0 15,42-21-15,-20 21 0,-22 0 16,0 0-16,0 0 15</inkml:trace>
  <inkml:trace contextRef="#ctx0" brushRef="#br1" timeOffset="19563.74">3344 2328 0,'-21'0'0,"42"0"0,-42-21 0,21 0 15,0 0-15,-21 0 0,21 0 16,0-1-16,0 1 0,0 0 16,0 0-16,21 0 0,0 0 15,-21-1-15,43-20 16,-22 21-16,0 0 0,21 21 16,-21 0-16,22 0 0,-22 21 15,21 0-15,1 43 16,-22-22-16,0 0 0,21 43 15,-42-43-15,0 1 0,0-1 16,0 0-16,0 1 0,21-22 16,-21 21-16,0-21 0,0 0 0,0 1 15,0-1-15,0 0 0,0 0 16,-21-21 0,21-21-1,-21 0-15,21-22 16,0 22-16,0 0 0,0-21 15,0 21-15,0-22 16,0 1-16,0 21 0,21-22 0,0 1 0,-21 0 16,22 21-16,20-22 0,0-20 15,22 20 1,-43 43-16,21 0 0,-21 0 16,1 0-16,-1 0 0,0 0 0,0 22 0,0-1 15,0 0-15,-21 0 0,22 43 16,-22-43-16,21 42 15,-21-42-15,0 22 16,0-22-16,0 0 0,0 0 16,0 0-16,0 1 0,0-1 15,0-42 32,0-1-47,0 1 16,0 0-16,0-21 0,21-1 15,21-20-15,-42 21 16,21 20-16,1 1 0,20-21 16,-21 21-16,0 0 0,22-1 0,-1 22 0,-21 0 15,21 0-15,-20 0 16,20 0-16,-21 22 0,21-1 0,-20 0 16,-1 0-16,0 0 0,-21 22 15,0-1-15,0-21 0,0 0 16,0 22-16,0-22 0,0 0 15,0 0-15,-21 0 0,-22 43 16,43-43-16,-21-21 16,21 21-16,0-42 47,21 0-47,1 0 0,-1-1 0,0 1 15</inkml:trace>
  <inkml:trace contextRef="#ctx0" brushRef="#br1" timeOffset="19997.68">5059 2244 0,'0'42'31,"21"-42"0,0 0-31,-21-21 16,21 0-16,0 21 0,1-21 0,-1-1 15,-21 1-15,42 0 0,-42-21 16,0 21-16,0-1 16,0 1-1,-21 21-15,0 0 16,0 0-16,-1 0 0,1 21 0,0 1 15,0-1-15,0 0 0,0 0 16,-1 0-16,1 22 0,0-1 16,21 21-1,0-20-15,0-22 0,0 0 0,0 0 16,0 0-16,0 1 0,21-1 0,0 0 16,22 0-1,-22-21-15,0 0 0,0 0 16,0 0-16,22-21 0,-22 21 0,85-64 15,-64 43-15,-21 0 16,22-21-16,-22 21 0</inkml:trace>
  <inkml:trace contextRef="#ctx0" brushRef="#br1" timeOffset="20696.39">5651 2032 0,'-42'85'31,"42"-64"-31,0 0 0,0 0 16,0 0-16,-21 1 0,21 20 0,0 0 16,-21 22-1,21-43-15,0 64 16,0-64-16,0 0 0,0 0 16,0 0-16,0 0 0,0-42 46,0 0-46,0-21 0,0 21 16,0-1-16,21 1 16,0-21-16,-21 21 0,21-22 0,0 22 15,-21-21-15,22 0 0,-1 20 16,0-20-16,21 0 16,-21-1-16,22 22 0,-22 0 15,21 21-15,-21 0 0,1 0 16,20 42-1,-42-20-15,21 41 0,0-42 16,-21 0-16,0 22 0,21-22 0,-21 0 16,22 21-16,-22 1 15,0 41 1,0-62-16,0-1 0,0 0 16,0 0-1,-22-42 16,22 0-31,0 0 0,0-1 0,0 1 16,0 0-16,0 0 0,0-21 16,0-1-16,22 22 0,20-42 15,-21 20-15,0 22 16,22-42-16,-22 41 16,42-20-16,-42 42 0,1 0 15,20 0-15,-21 21 16,0-21-16,22 64 0,-22-43 15,-21 0-15,21 64 16,-21-22 0,0-20-16,0-22 0,-21 42 15,0-42-15,21 1 0,0-1 0,-22 0 16,1-21-16,21 21 0,-21-21 0,0 0 31</inkml:trace>
  <inkml:trace contextRef="#ctx0" brushRef="#br1" timeOffset="21540.36">6900 1905 0,'0'0'15,"21"-21"-15,-21 0 0,0 0 16,22-1-16,-22 1 0,21 21 16,-21-21-16,21 0 0,0 21 31,-21 21-16,0 21-15,0-20 0,0 20 16,0 0-16,0 1 0,0-1 0,0 0 16,0 1-16,0-1 15,0 0-15,0 1 0,0-22 0,0 106 16,-21-64 0,21-42-16,0 1 0,-21-1 15,21 0-15,0-42 47,0 0-47,0-1 16,0-20-16,0 0 0,21-22 15,0 43-15,0-21 16,-21 21-16,21-1 0,1 1 0,-1 0 16,21-21-1,-21 21-15,22 21 0,-22 0 16,0 0-16,21 0 0,-21 0 0,1 21 15,-1 0-15,0 0 0,-21 0 16,0 0-16,0 22 0,21-1 16,-21 22-1,0-43-15,-21 0 0,0 42 16,0-41-16,-1-1 0,1 0 16,0 0-16,-42 0 15,41-21-15,1 0 0,0 0 16,0 0-16,0 0 15,0 0-15,-1-21 16,22 0-16,0 0 16,0 0-16,0-1 15,22 22-15,-1-42 16,0 21-16</inkml:trace>
  <inkml:trace contextRef="#ctx0" brushRef="#br1" timeOffset="21960.12">7578 2286 0,'21'21'16,"0"-21"-16,0 0 16,0 0-16,0-21 15,1 21-15,-22-21 0,21 21 16,0-21-16,0 0 0,-21-1 15,21 1-15,-21 0 16,0 0-16,0 0 0,0 0 16,0-1-16,-21 22 15,0 0 1,0 0-16,0 22 16,-22 20-16,43-21 0,-21 0 15,0 22-15,21-1 0,-21-21 16,21 0-16,0 0 0,0 22 15,0-22-15,0 42 16,0-20 0,0-22-16,21 0 15,0-21-15,0 0 0,0 0 0,1 0 16,20 0 0,-21 0-16,0-21 0,0 21 0,43-42 15,-22 20-15,22-20 16</inkml:trace>
  <inkml:trace contextRef="#ctx0" brushRef="#br1" timeOffset="22361.39">8191 2201 0,'0'-21'15,"0"0"1,0 0-16,0 0 16,0 0-1,22 21-15,-1 0 16,-21-22-16,21 22 0,0 0 0,0 0 15,0 0-15,1 0 0,-1 0 16,21 22-16,-42-1 16,21 0-16,0 0 15,-21 21-15,0-20 0,0-1 0,0 21 16,0 43 0,0-64-16,0 0 15,0 0-15,0 0 0,0 1 0,0-1 31,-21-21-15,21-21-16,0-1 16,0 1-16,0 0 0,0 0 15,0 0-15,0 0 0,21-1 0,1 1 16,-22 0-16,21 0 0,-21-21 16,21 20-16,0-20 15,0 21-15,22-43 0,-43 43 16,42 0-16,-21 0 0,0 21 15,0 0-15</inkml:trace>
  <inkml:trace contextRef="#ctx0" brushRef="#br1" timeOffset="22584.26">9186 2350 0</inkml:trace>
  <inkml:trace contextRef="#ctx0" brushRef="#br1" timeOffset="40568.62">402 3387 0,'0'0'0,"0"-21"0,-21-1 15,21 1-15,-21 21 16,21-21-16,0 0 0,0 0 15,0 0-15,0-1 0,-21 22 16,21-21-16,21 42 31,0 22-31,0-22 16,0 21-16,43 43 16,-43-22-16,0-20 0,21 63 15,-20-64-15,-1 0 0,-21 22 16,0-22-16,21 0 0,-21-20 0,21 62 15,-21 1 1,0-64-16,0 0 16,0 0-16,21-21 31,-21-21-31,0 0 0,21 0 0,-21 0 16,0 0-16,0-22 0,22 22 15,-1-21-15</inkml:trace>
  <inkml:trace contextRef="#ctx0" brushRef="#br1" timeOffset="40847.46">931 3175 0,'0'21'15,"0"0"-15,0 1 16,0-1-16,-21 21 0,0 0 0,21 1 15,-21-1-15,0 22 0,21-22 16,-22 0-16,1 22 0,0-22 16,0 43-16,-21 42 15,42-85-15,0 0 16,-22-20-16,22-1 0,0 0 16,0 21-1,22-42 1,-1 0-16,-21-21 15,21 21-15</inkml:trace>
  <inkml:trace contextRef="#ctx0" brushRef="#br1" timeOffset="42532.65">1397 3874 0,'42'-22'32,"-42"1"-32,0 0 15,0 0-15,0 0 16,0 0-16,0-1 16,0 1-16,0 0 0,-21 0 15,21 0-15,-42-22 16,-22 22-16,43 0 15,0 21-15,-21 0 0,20 0 16,1 0-16,-21 21 0,21-21 16,0 21-16,-22 64 15,22 0 1,21-43-16,-21-21 0,21 22 0,0-22 16,0 21-16,0-21 0,0 43 15,0-43 1,0 0-16,0 0 0,21-21 0,0 0 15,0 0-15,1 0 16,-1 0-16,21-42 16,0 21-16,1-22 15,-22 22-15,0 0 0,0 0 16,0-21-16,1 20 0,-22 1 16,21-21-16,0-22 0,-21 22 15,0 21-15,0 0 16,21 0-16,-21-1 15,0 44 1,0-1 0,0 0-16,0 0 0,0 0 15,0 22-15,0-22 16,0 0-16,0 0 0,0 21 0,0-20 16,-21-1-16,21 42 15,0-42-15,0 1 0,0 20 16,63-21-1,-41-21-15,-1 0 16,0 0-16,0 0 0,0 0 0,22-21 16,-22 0-16,0 0 0,21-1 15,1-20-15,41-43 16,-63 43-16,1-21 16,-22 41-16,0 1 0,0 0 15,0 0-15,0-21 16,-22 42-1,1 0-15,0 0 16,0 0-16,0 21 0,0 0 16,21 0-1,0 0-15,0 0 0,0 1 0,0-1 16,21 0-16,0 0 16,0-21-16,0 21 0,0-21 15,1 21-15,-22 1 16,21-1-16,0-21 0,-21 21 15,0 0-15,0 0 16,21 0-16,-21 1 0,0-1 16,21-21-16,-21 21 0,0 0 15,0 0-15,21-21 0,1 21 0,-1-21 16,0 22-16,0-22 16,21 0-16,-20 0 0,-1 0 15,21 0-15,-21-22 0,22 22 16,62-63-16,-62 42 15,-22 0-15,21-1 16,1-20-16,-1 0 0,-21-1 0,0 22 16,0 0-16,-21-42 15,0 20-15,0 22 16,-21 0-16,0 0 0,0 21 16,0 0-16,0 0 0,-22 0 15,1 0 1,0 21-16,20-21 0,-20 42 15,21-21-15,0 22 0,0-22 16,-22 42-16,22-20 16,21-1-16,-21-21 0,21 43 15,0-43-15,0 0 16,0 0-16,21-21 16,0 0-16,22 0 15,-1 0-15,-21-21 16,0 0-16,0 0 0,1 21 0,20-21 15,-21-22-15,0 22 0,0 0 16,-21 0-16,43-64 16,-22 22-1,-21 41-15,21 1 16,-21 0-16,0 42 31,0 0-31,0 1 16,0-1-16,0 0 0,0 0 0,0 0 15,0 0-15,0 1 16,0-1-16,0 21 0,0-21 0,0 22 16,0-22-16,21 0 15,0-21-15,-21 21 0,22-21 0,-1 21 16,21-21 0,-21 0-16,43 0 0,-43-21 0,0 0 15,43 0-15,-43 0 16,0-1-16,21-41 15,-21-1-15,1 43 0,-22 0 16,0 0-16,0 0 0,0 0 16,21 21-16,-21-22 0,0 44 31,0-1-31,0 0 16,0 0-16,0 0 0,0 0 15,0 1-15,0-1 0,0 0 0,-21 42 16,21-20-1,0-1 1,21-42 0,0 0-1,-21-21-15,0 0 0,0 0 0,21-1 16</inkml:trace>
  <inkml:trace contextRef="#ctx0" brushRef="#br1" timeOffset="42732.54">3048 3535 0,'-21'0'16,"0"21"-16,21 0 31,21-21 0,0 0-31</inkml:trace>
  <inkml:trace contextRef="#ctx0" brushRef="#br1" timeOffset="43328.2">3408 3408 0,'0'-21'0,"-21"0"15,-1 21 1,1 0-16,21 21 16,0 0-1,0 0-15,0 21 0,0-20 16,0-1-16,0 21 0,0-21 16,0 22-16,0-22 0,-21 85 15,0-43 1,0-42-16,21 43 15,0-43-15,0 0 0,0 0 0,-21 0 16,21 1-16,0-44 47,0 1-31,0 0-16,0 0 0,21 0 15,0 0-15,-21-1 0,21 1 0,0-21 16,0 21-16,1 0 15,-1-1-15,0 1 0,64-21 16,-22 42 0,-42 0-16,43 0 0,-43 0 15,0 0-15,21 42 0,-20-21 16,-1-21-16,-21 22 16,0-1-16,0 0 0,0 0 0,0 0 0,0 0 15,0 1-15,-21-1 0,-22 0 16,1 0-16,0 21 15,-1-20-15,22-1 0,-21-21 16,21 21-16,-1-21 0,-20 21 16,21-21-16,0 0 0,0 0 15,-1 0-15,22-21 16,0 0 0,0 0-16,0-1 15,0 1-15,22 0 0,-1 0 16</inkml:trace>
  <inkml:trace contextRef="#ctx0" brushRef="#br1" timeOffset="43644.02">4127 3344 0,'0'0'15,"-21"0"-15,0 0 16,21 22 0,0-1-16,0 0 15,0 21-15,0-21 0,0 22 16,0-22-16,0 21 0,0 1 0,0 41 31,-21 1-31,0-43 16,21 22-16,0-43 15,0 0-15,21-21 32,0 0-17,-21-21-15</inkml:trace>
  <inkml:trace contextRef="#ctx0" brushRef="#br1" timeOffset="44057.78">4318 3768 0,'0'21'15,"21"-21"1,0 0-16,0 0 16,1 0-16,-1-21 15,0 21-15,0-21 0,0 21 0,0-22 16,43-20-1,-43 0 1,-21 21-16,0-1 0,-21 22 16,0 0-16,0 0 15,-1 0-15,-20 0 16,21 22-16,-43 20 16,43-21-16,0 0 0,0 0 0,0 22 15,0-22-15,21 0 0,-22 43 16,22-1-1,0-42-15,22-21 0,20 43 16,0-43-16,-21 0 0,128 0 16,-1 0-1,-106 0-15,43-22 16,-43 1-16,-21 21 0,22-21 16,-22 0-16,0 21 0</inkml:trace>
  <inkml:trace contextRef="#ctx0" brushRef="#br1" timeOffset="44921.3">656 4466 0,'0'0'0,"-21"0"0,0 0 0,0 0 0,-22 0 16,1 0-1,21 0-15,0 0 16,42 0 46,0-21-62,0 21 0,21 0 16,-20 0-16,20 0 0,21 0 16,-20 0-16,-1 0 0,22-21 0,-1 21 15,1 0-15,-1 0 0,22 0 16,-22 0-16,128 0 16,-107 0-16,1 0 0,21-21 0,-21 21 15,20 0-15,1 0 0,0-21 0,21 21 16,254-22-1,-233 22-15,-21-21 0,127 21 16,-106 0-16,-21-21 16,0 21-16,-21 0 0,233-21 15,-254 21-15,20 0 0,-20-21 16,-21 21-16,20 0 0,-20 0 16,84-21-16,-106 21 15,-21 0-15,1 0 0,-1 0 16,0 0-16,0 0 0,-42 0 47,0 0-47,0 0 0,-1 0 15,-20 0-15,0 0 0,21 0 16,-85 0-16</inkml:trace>
  <inkml:trace contextRef="#ctx0" brushRef="#br1" timeOffset="45771.84">868 4466 0,'-21'-21'16,"-1"21"-16,1 0 15,0 0-15,0 0 16,0 0-16,0 0 0,-1 0 16,1 0-16,0 0 15,0 0-15,21-21 0,-21 21 16,42 0 46,0 0-62,0 0 16,22 0-16,-1 0 0,0 0 16,1 0-16,-1 0 0,0 0 0,22 0 15,-1 0-15,1 0 0,-1 0 16,22 0-16,148 0 15,-149 0-15,86 0 16,-86-21-16,22 21 0,64 0 16,-65 0-16,1-21 0,0 21 15,21 0-15,-21 0 0,0-22 0,0 22 16,-1 0-16,-20 0 0,21 0 16,0 0-16,0 0 0,-1 0 0,-20 0 15,190-21 1,-211 21-16,20 0 0,-20 0 15,63 0-15,-85 0 0,22 0 16,-1 0-16,22 0 16,-22 0-16,1 0 15,-22 0-15,22 0 0,-43-21 16,0 21-16,0 0 0,0 0 16,-42 0 77</inkml:trace>
  <inkml:trace contextRef="#ctx0" brushRef="#br1" timeOffset="45904.76">4741 4318 0,'-21'0'78</inkml:trace>
  <inkml:trace contextRef="#ctx0" brushRef="#br1" timeOffset="48473.5">1778 4995 0,'0'0'0,"21"0"0,0 0 15,-21-21-15,21 21 16,1 0-16,-22-21 15,21 21 1,-21-21-16,0 0 0,21 21 0,-21-21 16,0-1-1,0 1-15,0 0 16,-21 21-16,0 0 16,21-21-16,-22 21 0,-20 0 15,-21 21 1,41 0-16,1-21 0,-21 21 0,21 1 15,0 20-15,-22-21 0,22 0 16,0 22-16,-21-22 0,20 21 0,1 0 16,0 1-16,0 63 15,0-64-15,21-21 16,0 21-16,0 1 0,0-22 0,0 64 16,0-64-16,0 0 15,0 21-15,0-21 0,0 1 0,42 20 16,-21-42-16,0 21 15,22 0-15,-22-21 0,0 0 0,21 21 16,22-21 0,-43 0-16,43 0 0,-43 0 15,21-21-15,-21 0 0,22 0 0,-22 21 16,0-21-16,42-22 16,1-20-1,-43 42-15,0-22 0,22 1 16,-22 21-16,0-21 0,0 20 15</inkml:trace>
  <inkml:trace contextRef="#ctx0" brushRef="#br1" timeOffset="48801.66">2413 4763 0,'0'0'0,"0"-22"0,0 1 0,0 0 16,0 42 31,-21 0-47,21 22 0,0-1 15,-21-21-15,21 43 0,0-22 16,0 0-16,0 1 0,-43 105 16,43-106-16,-21 1 15,21-1-15,-21 21 16,21-41-16,-21 20 0,21-21 15,0 0-15,0 0 0,0 1 0,0-1 32,21-21-17,0 0-15,0 0 0,-21-21 0,21 21 16,1-22-16,-1 1 16</inkml:trace>
  <inkml:trace contextRef="#ctx0" brushRef="#br1" timeOffset="50280.6">3090 5271 0,'0'-22'0,"0"44"0,21-44 16,-21 1-16,0 0 0,0 0 15,0 0-15,0 0 0,0-1 16,-21 1-16,0 21 15,0 0-15,0-21 0,0 21 16,-1 0-16,1 0 0,-21 0 16,21 0-16,-43 42 15,43-20-15,0-1 0,-21 0 16,20 0-16,1 0 0,-21 22 0,0-1 16,20 0-16,1-21 0,0 22 15,21-22-15,-21 0 16,21 43-16,0-43 0,0 0 15,0 0-15,21 0 16,21-21-16,1 0 0,-22 0 16,0 0-16,0 0 0,22 0 15,-22 0-15,63-42 16,-41 0 0,-22 20-16,0 1 0,21-21 0,-20 21 15,-1-22-15,-21 1 16,21 0-16,0-22 15,-21 43-15,0 0 0,0 0 16,0 0-16,0-1 16,0 44 15,0-1-31,0 0 16,0 0-16,0 0 0,0 0 15,0 22-15,0-22 0,0 0 0,0 0 16,0 22-16,0-22 15,0 0-15,0 21 16,0 1-16,0-22 16,21 0-1,0-21-15,1 0 0,-1 0 16,0 0 0,0-21-16,0 21 0,22-43 15,-22 22-15,0 21 0,21-63 16,43-22-1,-64 64-15,0-21 0,22 20 16,-22 1-16,0-21 0,0 21 0,21 0 16,-42-1-16,-21 22 31,0 22-31,0-1 0,0-21 16,0 21-16,-1 0 15,22 21-15,0-20 0,0 20 16,0-21-16,0 0 15,0 0-15,0 1 16,22-1-16,-1-21 0,0 21 16,21 0-1,-42 0-15,21 0 0,1-21 16,-22 22-16,0-1 16,-22-21-1,1 0 1,0 0-16,0 0 0,0 0 15,0 0-15,-1-21 0,1-1 16,0 22-16,0-21 0,0 21 16,0-42-16,-22 21 15,43 42 32,0 0-47,0 0 16,0 0-16,0 1 15,21-22-15,-21 21 0,22 0 16,-1-21 0,0 21-16,0-21 0,0 0 0,0 0 15,22 0 1,-1 0-16,0 0 0,1 0 16,-22 0-16,21 0 0,-21-21 15,22 21-15,-1-21 0,43-22 16,-22 1-1,-20 21-15,-22 0 0,0-22 0,0 22 16,0 0-16,0 0 0,1-43 16,-22 43-16,21-21 15,-21 21-15,-21 21 16,-1 0 0,22 21-16,-42 0 0,0 21 15,42-20-15,0-1 16,0 0-16,0 0 15,0 0-15,0 0 0,0 1 16,0 20-16,21-21 16,21 0-16,-42 0 15,21 1-15,1-22 16,-22 21-16,0 0 16,0 0-16,-22-21 15,1 0-15,0 21 0,0-21 16,0 0-16,0 0 0,-1 0 0,-20 0 15,21 0 1,0 0-16,21-21 31,0 0-31,21 21 16</inkml:trace>
  <inkml:trace contextRef="#ctx0" brushRef="#br1" timeOffset="50800.3">4741 4953 0,'0'0'0,"21"-21"0,-21 0 0,22-43 16,-22 43-1,0 0-15,0 0 0,0 0 16,0 42 15,0 0-31,0 0 0,0 21 16,0 1-16,0-1 0,0 0 0,0 22 16,0-22-16,0 22 0,0 20 15,-22-20-15,-41 63 16,63-106-1,-21 21-15,21-20 0,-21 20 0,21-21 16,0 0-16,0 0 0,21-42 31,0 0-15,-21 0-16,0-21 16,0 20-16</inkml:trace>
  <inkml:trace contextRef="#ctx0" brushRef="#br1" timeOffset="51343.99">4530 4995 0,'0'0'0,"0"-21"0,-22 0 15,22 0-15,-21 21 0,21-21 0,0 0 16,0-1-16,0 1 16,21 21-16,1-21 0,-1 21 15,21 0-15,64 0 16,-85 0-16,21 0 0,1 21 15,-1 22-15,0-22 0,1 21 0,41 43 16,-20-1 0,-22-41-16,-21-1 0,22 43 15,-22-64-15,-21 21 0,0 64 16,0 0 0,0-85-16,0 0 0,-21 0 15,21 1-15,-21-1 0,21-42 47,0-1-47,0 1 16,0 0-16,0-21 0,0-22 15,21-20-15,0 41 16,0-20-16,0-43 0,0 42 16,1 1-16,-1-1 0,42-63 15,22 0 1,-43 106-16,-21 0 0,1 0 15,-1 21-15,0 0 0,0 0 0,21 0 16,-20 21 0,-22 0-16,0 0 0,0 1 15,0 20-15,0-21 0,0 43 16,-22-22 0,22-21-16,0 0 15,0 0-15,0 1 16</inkml:trace>
  <inkml:trace contextRef="#ctx0" brushRef="#br1" timeOffset="52786.46">5969 5398 0,'63'0'31,"-41"-22"-31,-22 1 16,21 21-16,-21-21 0,0-21 15,0 21-15,0-1 0,0 1 16,0 0-16,0 0 0,0-21 16,-21 20-16,-1 1 0,1-21 0,-21 0 15,0 20-15,20 22 0,-20 0 16,21 0-16,-21 0 15,-22 0-15,22 22 0,21-1 16,-22 0-16,22 21 0,-21-21 16,-1 43-16,22-22 0,0 1 15,0-22-15,21 21 0,0 0 0,0-20 16,0 20-16,0-21 0,0 0 16,0 0-16,21 22 15,0-22-15,43 0 16,-22-21-16,-21 0 0,64 0 0,-43 0 15,1-21-15,-22 0 0,21 21 0,0-21 16,43-43 0,-43 43-16,-20 0 0,20-43 15,-42 43-15,0-21 0,21 21 16,-21-22-16,0 22 0,0-21 16,0-22-16,0 22 15,-21 63 1,21 0-1,0 0-15,0 1 0,0-1 0,-21 21 16,21-21-16,0 0 16,0 64-16,0-43 0,0-20 15,0 20-15,0-21 16,0 0-16,0 0 16,0 1-16,21-22 0,0 0 0,0 0 15,22 0 1,-22 0-16,0 0 0,21-22 15,-21 22-15,1-21 0,-1 0 16,0 0-16,-21 0 0,42-64 16,-42 22-1,0 41-15,0 1 0,0 0 16,0 0-16,0 0 0,0 0 16,0 42 15,0 0-31,0 0 0,0 0 15,0 0-15,0 1 16,0-1-16,0 0 0,0 21 16,0 22-16,0-43 15,0 0-15,0 0 0,-21 0 16,21 1-16,-21-44 62,21 1-46,0 0-16,0 0 0,0 0 0,0 0 16,0-1-16,0 1 0,0 0 15,0-42-15,0 20 0,42 1 16,-21 0-16,22-1 16,-22 22-16,0 0 15,0 21-15,0 0 0,1 0 0,-1 0 16,0 21-16,0 0 0,0 0 15,0-21-15,1 22 0,-1 20 16,-21-21-16,21 0 0,0 0 0,-21 1 16,0-1-16,0 21 0,0-21 0,21 0 15,-21 1-15,0-1 16,0 0-16,0 0 0,0 0 16,0 0-1,-21-21 16,21-21-15,0 0-16,0 0 16,0 0-16,0 0 0,0-1 15,0-41-15,21 42 0,22-43 16,-43 22-16,42 21 16,-21-22-16,0 22 0,0 0 0,64-42 15,-21 63 1,-43 0-16,0 0 15,21 0-15,-21 21 0,1 0 16,-1 0-16,-21 0 16,0 0-16,21 43 0,-21-43 0,0 21 15,0-20-15,0-1 0,0 21 0,0-21 16,0 0-16,0 1 0,-21-22 16,0 42-1,21-21-15,-22-21 0,22 21 16,-21-21-16,21-21 47,21 0-47,-21 0 15,22 0-15,-1-1 0</inkml:trace>
  <inkml:trace contextRef="#ctx0" brushRef="#br1" timeOffset="53335.49">7578 5228 0,'21'0'47,"0"0"-47,0 0 16,21-21-16,-20 21 15,-22-21-15,21 0 0,0 21 0,21-21 16,-42-1-16,0 1 0,21 0 16,-21 0-16,0 0 15,0 0-15,0-1 0,0 1 16,-21 21-1,0 0-15,0 0 16,0 0-16,0 0 0,-1 0 16,1 21-16,0-21 0,0 22 15,-21 41-15,42-21 16,-22-20-16,1 62 16,0 1-1,21-64-15,0 43 16,0-43-16,0 0 0,21 0 15,0-21-15,1 21 16,-1-21-16,0 0 16,0 0-16,0 0 0,0 0 0,1 0 15,-1 0-15,0 0 16,0-21-16,0 0 0,0 0 16,1 21-16,-1-21 0,-21-1 0,21 1 15,0 0-15,0 0 0,0 0 16</inkml:trace>
  <inkml:trace contextRef="#ctx0" brushRef="#br1" timeOffset="54188.04">8509 5144 0,'0'0'0,"-21"0"15,0 21-15,21 0 16,-43 0 0,43 0-16,0 0 15,0 1 1,21-22-1,1 0 1,-1-22-16,0 22 16,-21-21-1,0 0-15,0 0 0,0 0 16,0 0-16,-21 21 31,0 0-15,-1 0-16,22 21 0,0 0 15,-21 0-15,21 0 0,-21 0 16,21 1-16,0-1 16,0 0-16,0 0 15,21-21 1,0 0-16,1 0 16,-1 0-16,0 0 15,0 0-15,-21-21 16,21 0-16,-21 0 15,0-1-15,0 1 16,0 0-16,0 0 0,0 0 16,-21 21-16,0 0 15,0 0-15,0 0 16,21 21-16,-22-21 16,22 21-16,0 0 15,0 0-15,0 1 16,22-22 15,-1 0-15,0-22-1,-21 1 1,0 0-16,0 0 16</inkml:trace>
  <inkml:trace contextRef="#ctx0" brushRef="#br1" timeOffset="54893.71">9080 4530 0,'0'0'0,"-21"-21"31,21-1-31,0 44 16,21-1-1,1 21-15,-22-21 16,0 0-16,21 22 0,0 41 15,-21-20-15,0 21 16,0-22-16,0-21 0,0 1 16,0-1-16,0 0 0,0 1 0,21 41 15,-21-41 1,0-22 0,21 0-16,-21-42 46,21 21-46,-21-21 0,22 0 16,-22-1-16,42-20 16,-21-21-16,-21 20 0,21 22 15</inkml:trace>
  <inkml:trace contextRef="#ctx0" brushRef="#br1" timeOffset="55176.54">9504 4551 0,'21'-21'0,"-42"42"0,42-63 0,0 20 15,-21 44 17,-21-1-17,0 0-15,-22 64 16,22-43-16,0 21 16,0-20-16,0 20 0,0-20 0,-1 20 15,1-21-15,0 1 0,-21 20 16,42-20-16,-21-1 0,-1-21 0,1 21 15,21-20-15,-21 41 16,21-42-16,0 0 0,21-21 16,0 0-1,1 0-15,-1 0 0,0 0 16,0-21-16,21 0 0</inkml:trace>
  <inkml:trace contextRef="#ctx0" brushRef="#br1" timeOffset="56776.32">9821 5038 0,'0'0'0,"0"-21"0,0-1 16,0 1-16,0 0 0,0 0 15,0 0-15,-21 0 0,21-22 0,-21 22 16,0 0-1,-22-21-15,22 42 16,0 0-16,0 0 0,0 21 16,-43 63-1,43 1 1,21-64-16,-21 22 0,0 20 16,21-21-16,0 1 0,0-22 0,0 0 15,0 0-15,0 0 0,0 43 16,0-43-1,21-21 1,0 0-16,0 0 0,0-21 16,1 0-16,41-22 15,-21 22-15,1-21 16,-22 21-16,0 0 0,21-43 16,-20 43-16,-1-21 0,-21-1 15,0 1 1,21 0-16,-21 20 0,0 1 15,0 0 1,0 42 0,0 0-16,0 22 15,0-22-15,0 21 0,0-21 16,0 64-16,-21-64 16,21 0-16,0 22 0,0-22 15,0 0-15,0 0 0,0 0 16,0 1-16,0-1 15,21-21-15,0 0 0,0 0 0,0 0 16,1 0-16,-1 0 0,0 0 16,42 0-16,-20 0 15,-1-21-15,-21-1 0,22 1 16,-1 0-16,-21 0 0,85-85 16,-85 64-1,0 21-15,-21-1 0,21-41 16,-21 42-16,0 0 0,0-1 15,-21 1 1,-21 21-16,21 0 0,0 21 16,-1 1-16,1-22 15,21 21-15,0 0 0,0 0 16,0 0-16,0 0 0,21 1 16,-21-1-16,43 21 15,-22-21-15,0 0 16,0 1-16,0-1 0,-21 0 0,22 0 15,-1 0-15,-21 0 0,0 1 16,21-1-16,-21 0 16,21-21-16,-21 21 15,21-21-15,0 0 0,1 21 16,-1-21-16,0 0 16,0 0-16,0 0 0,0 0 15,1 0-15,20 0 0,-21-21 16,64-21-16,-64 42 15,0-21-15,0-1 0,22 1 16,-1-21-16,-42 21 0,0 0 16,21-22-16,-21 22 0,0 0 0,0-21 15,0-43 1,-42 64 0,21 21-16,-1 0 15,1 0-15,0 0 0,0 0 0,0 21 0,0 0 16,-1 0-16,1 0 0,-21 1 15,21-1-15,-22 63 16,22-41-16,0-22 0,21 21 16,0-21-16,0 22 15,0-22-15,0 0 16,21-21 0,0 0-16,1 0 15,-1 0-15,0 0 16,0-21-16,0 0 0,0 21 15,1-21-15,-1-1 0,-21 1 16,42-21-16,-21 21 0,-21 0 16,43-22-1,-1-41-15,-42 62 0,21 1 16,-21 0-16,0 42 31,0 0-15,0 1-16,0-1 0,0 0 15,0 0-15,0 0 0,0 0 0,0 1 16,0-1-16,0 0 0,0 21 16,0-21-16,0 1 15,0-1-15,21-21 16,0 0-16,1 0 0,-1 0 0,21 0 16,22 0-1,-43-21-15,0 21 0,21-43 16,-21 22-16,1 0 15,-1 0-15,21-43 16,-42 43-16,0 0 16,0 0-16,0 42 31,0 0-31,0 0 0,0 0 16,0 1-16,0-1 0,0 0 15,0 0-15,0 0 0,0 0 16,0 1-1,0-44 32,21 1-47</inkml:trace>
  <inkml:trace contextRef="#ctx0" brushRef="#br1" timeOffset="56968.21">11599 4741 0,'-21'0'0,"42"0"0,-63 0 16,21 0-16,0 0 15,-1 0 1,22 22 0,22-22 15,-1 0-31,0 0 15</inkml:trace>
  <inkml:trace contextRef="#ctx0" brushRef="#br1" timeOffset="57523.86">12001 4572 0,'-21'-21'15,"42"42"-15,-63-42 0,21 0 16,0 21-16,0 0 15,-1 0-15,22 21 16,-21-21-16,21 21 0,-21 0 0,21 0 16,0 1-16,0 20 0,0 21 15,0-20-15,0-22 0,-21 21 16,21 1-16,0-1 0,-21 0 0,21-21 16,0 22-16,-21 41 15,-1-41 1,22-22-16,0 0 0,-21 0 15,21-42 17,0 0-17,21 0-15,1 0 16,-22-1-16,21 1 0,0 0 0,0 0 16,43-43-16,-1 22 15,-42 21-15,22 0 0,20 21 16,-21 0-16,-20 0 0,-1 0 15,21 0-15,-21 21 16,0 0-16,-21 0 0,22 0 0,-22 1 16,0-1-16,0 0 0,0 0 15,-22 0-15,-20 22 0,21-43 16,0 21-16,-22 0 0,-20 21 16,-64 1-1,106-43-15,-22 0 0,1 21 16,0 0-16,21-21 0,-1 0 15,1 0-15,21-21 16,0 0 0,0-1-16,21 22 0,1-21 15,20 0-15,-21-21 0</inkml:trace>
  <inkml:trace contextRef="#ctx0" brushRef="#br1" timeOffset="57812.69">12488 4551 0,'0'0'0,"0"-21"16,-21 21 15,21 21-31,0 0 0,0 0 16,0 0-16,-21 22 0,21 20 15,-42 64 1,42-84-16,0-1 0,-22 0 15,1 1-15,21-1 0,-42 43 16,42-43 0,0-21-16,0 0 15,21-21 1,0 0-16,0 0 16,1-21-16,-1 0 0,0 0 15</inkml:trace>
  <inkml:trace contextRef="#ctx0" brushRef="#br1" timeOffset="58139.51">12552 5059 0,'0'-21'16,"21"21"0,0 0-16,0-21 15,0-1-15,22 1 16,-43 0-16,21 21 0,-21-21 15,-21 21 17,0 0-32,-1 21 15,-20 0-15,21 0 0,0 1 0,0 20 16,-22 0-16,22 1 16,21-22-16,0 0 0,0 0 15,0 0-15,0 0 16,21-21-16,0 0 0,64 22 15,-64-22-15,0 0 16,1 0-16,-1 0 0,21-22 0,-21 22 16,0-21-16,1 0 0</inkml:trace>
  <inkml:trace contextRef="#ctx0" brushRef="#br1" timeOffset="58620.23">13229 4530 0,'0'-21'0,"0"42"0,0-64 15,0 22-15,-21 21 31,0 21-15,21 1-16,-21 20 0,-1-21 0,-20 106 16,0-21-1,21-64-15,-43 106 16,43-105-16,0-22 0,21 21 16,0-21-16,-21 1 0,21-1 15,0 21-15,21-42 31,0-21-15,-21 0-16,0 0 0</inkml:trace>
  <inkml:trace contextRef="#ctx0" brushRef="#br1" timeOffset="59089.96">12912 4593 0,'0'0'0,"0"-21"0,-22-21 16,22 21-16,0-1 0,0-20 15,0-21 1,22 41-16,-1 22 0,0 0 16,0 0-16,0 0 0,85 22 15,-42 20 1,-22-21-16,-21 21 0,64 43 16,-64-43-16,0 1 0,21-1 15,1 85-15,-1-42 16,-21-22-16,-21-20 15,0-1-15,0 21 0,0-20 16,0-22-16,0 0 0,0 0 0,0 0 16,0-42 15,0 0-31,0 0 16,0 0-16,0 0 0,0-22 15,43-41-15,-22 41 16,0-20-16,-21 20 0,21-20 0,0 21 15,0-22-15,1 22 0,-1-43 16,21-21 0,-21 85-16,-21 0 0,21 21 15,1 0-15,-1 0 16,0 0-16,-21 21 16,0 0-1,0 0-15,0 1 0,0-1 16,0 0-16,0 0 0</inkml:trace>
  <inkml:trace contextRef="#ctx0" brushRef="#br1" timeOffset="59690.63">13970 5144 0,'85'0'31,"-85"-22"-31,21 22 0,-21-42 16,21 21-16,0-21 16,-21 20-16,0-20 0,0 21 0,0-21 15,0 20-15,0-20 0,-63-43 16,20 64 0,22 21-16,0 0 15,0 0-15,0 21 0,-1 1 0,1-1 16,0 0-16,21 21 0,-21-21 15,-43 85 1,64-63-16,-21 20 0,21-42 0,0 0 16,0 1-16,0-1 0,0 0 15,21 0 1,1-21-16,-1 0 0,0 0 16,0 0-16,0 0 0,22 0 15,-22-21-15,42-21 16,-42 42-16,1-22 15,-1-20-15,-21 21 0,21 0 0,21-43 16,-42 43-16,0 0 0,21 0 16,-21 0-16,22-22 15,-22 64 1,-22 1-16,22-1 16,-21 42-16,-21 1 15,42-22 1,0 0-16,0-20 0,0-1 15,0 42 1,21-63-16,0 21 16,0-21-16,1 0 0,-1 0 15,0 0-15,0 0 0,0-21 16,0 0-16,1 21 0,-1-21 16,0 0-16,-21 0 0,42-43 15</inkml:trace>
  <inkml:trace contextRef="#ctx0" brushRef="#br1" timeOffset="60389.6">14457 4890 0,'0'0'0,"0"-22"0,0 44 32,-21-22-32,21 21 15,0 0-15,0 0 0,-22 0 16,22 0-16,-21 1 0,21-1 0,-21 21 16,21-21-16,0 0 15,0 1-15,-21-1 0,21 21 16,0-21-16,-21-21 15,42-21 32,0 0-31,-21 0-16,21 0 16,-21-1-16,21-20 0,1 21 15,-22 0-15,42-64 16,-21 64-16,0-21 15,-21 20-15,21 22 0,1 0 16,-1 0-16,0 43 16,-21-22-16,0 21 15,21 1-15,-21-22 0,0 0 0,0 21 16,0-21-16,0 1 0,0 41 16,0-21-1,0-20-15,0-1 31,0-42 1,0-1-32,0 1 15,0 0-15,21 0 0,-21 0 16,21-22-16,1 22 16,-1-21-16,21-22 15,-21 43-15,0 0 0,1-21 0,20-1 16,21 22-1,-41 42 1,-22 1-16,0-1 16,0 21-16,0-21 0,0 64 15,0-64-15,-22 21 16,22-20-16,0-1 0,-21 0 16,21 0-16,-21 0 0,21 0 15,0 1 1,0-44 15,0 1-15,21 21-16,0-21 0</inkml:trace>
  <inkml:trace contextRef="#ctx0" brushRef="#br1" timeOffset="60768.39">15049 5080 0,'-21'21'0,"42"-21"32,1 0-17,-1 0-15,0 0 16,0 0-16,-21-21 16,0 0-16,0 0 15,0 0 1,0-1-1,-21 22-15,0 0 0,0 0 16,-1 22-16,1-1 16,-21 42-16,42-42 15,-21 1-15,21-1 0,0 0 0,0 0 16,0 43 0,0-22-16,21-21 15,0-21 1,0 0-16,0 0 0,64 0 15,-64 0-15,22 0 16,-22-21-16,-21 0 16,21 0-16,-21-1 15</inkml:trace>
  <inkml:trace contextRef="#ctx0" brushRef="#br1" timeOffset="67790.36">910 6795 0,'0'-22'31,"0"1"-31,0 0 31,0 0-31,-21 21 0,21-21 16,0 0-16,-21 42 47,21 0-47,-21 0 0,21 21 15,0-20-15,0 20 0,-22 0 16,22 1-16,-21-1 0,21 21 0,0-20 16,-21-1-16,-21 64 15,21 0-15,-1-64 16,22 0-16,0-20 0,0 20 0,-21-21 15,21 0-15,0 0 16,-21-21-16,21-21 31,0 0-31,21-21 16,0-1-16</inkml:trace>
  <inkml:trace contextRef="#ctx0" brushRef="#br1" timeOffset="68400.2">656 6985 0,'0'0'0,"-85"-42"31,64 21-31,0-1 0,0 22 16,21-21-16,-21 0 0,21 0 16,0 0-16,0 0 0,0-1 15,0 1-15,42-42 0,-21 42 16,0-1-16,22 1 0,-1 0 15,-21 0-15,22 0 0,62 21 16,22 0 0,-84 21-16,-1 21 0,-21-21 15,22 22-15,-22-22 0,21 21 0,-21 43 16,0-22 0,-21-20-16,0-22 0,0 85 15,0-85-15,0 0 16,0 21-16,0-20 0,0-1 15,-21-21-15,21 21 0,-21 0 16,0-21 0,21-21-1,0 0-15,0 0 0,0-43 16,0 22-16,21-1 16,43-84-16,-43 106 15,21-21-15,-21 0 0,22-1 16,-22 1-16,21 21 0,-21 0 15,85-22 1,-64 43-16,1 0 0,-22 21 16,0-21-16,0 22 0,0 20 0,1-21 15,-1 21-15,-21 1 0,0-1 0,0 0 16,0 1-16,0-1 0,0 0 16,0 1-16,0-1 0,-21 0 0,21 1 15,-22-1-15,22-21 0,-21 43 16,21-22-16,-21-21 0,21 0 15,-21 1-15,42-44 47,0 1-47</inkml:trace>
  <inkml:trace contextRef="#ctx0" brushRef="#br1" timeOffset="68801.03">1926 7176 0,'21'0'32,"0"-22"-32,1 1 0,-1 0 15,0 0-15,0 21 16,-21-21-16,21 0 0,0-1 0,-21 1 15,0 0 1,-21 21 0,0 0-16,0 0 15,0 0-15,0 0 0,-1 21 0,1 0 16,-21 43 0,21-43-16,0 43 0,21-22 0,0 0 15,0-21-15,0 22 0,0-22 16,0 0-16,0 0 0,0 22 15,21-43 1,0 21-16,0-21 0,21 0 16,-20 0-16,-1-21 0,21 21 0,-21-22 15,0 1-15,22 0 0,-22 0 16,21 0-16,-21 0 0</inkml:trace>
  <inkml:trace contextRef="#ctx0" brushRef="#br1" timeOffset="69071.86">2625 6710 0,'0'0'0,"-22"0"31,1 21-31,0 0 16,21 0-16,0 1 0,-42 41 15,42-42-15,-21 64 0,-1-64 16,22 21-16,0-20 15,-21 20-15,21 0 0,-21-21 0,21 43 16,-21 21 0,21-64-16,0 0 0,0 0 15,0 0-15,21-21 16,0-21 0,0 21-16,1-21 0,-1 0 15,0-22-15,0 22 0</inkml:trace>
  <inkml:trace contextRef="#ctx0" brushRef="#br1" timeOffset="69568.71">2921 6710 0,'0'0'0,"0"21"47,0 0-47,0 0 0,0 1 0,0 20 16,-21-21-16,21 0 15,0 22-15,-21-22 0,21 21 16,0 0-16,0-20 0,-22 20 0,-20 64 16,42 0-1,-21-64-15,21-21 0,0 21 16,-21-42-16,21 22 16,0-44 15,0 1-31,0 0 15,0 0-15,0-21 0,0 20 0,0-20 16,21 0-16,0 21 0,0-22 16,0 22-16,22-42 15,20 20-15,-20 22 0,-22 0 16,21 21-16,0 0 0,-20 0 16,20 0-16,64 63 15,-85-63 1,0 22-16,-21 20 0,0 0 15,0 1-15,0-22 0,0 0 0,0 21 16,-21 1 0,21-22-16,-21-21 0,0 21 0,-1 0 15,1-21 1,0 0 0,21-21-16,0 0 0,0 0 15,-21-1-15</inkml:trace>
  <inkml:trace contextRef="#ctx0" brushRef="#br1" timeOffset="69768.6">2476 7006 0,'0'0'0,"-21"0"31,42 0-31,1 0 0,-1 0 0,0 0 15,0 0-15,21 0 0,22 0 16,-22 0-16,-21 0 16,22-21-16,-1 21 0,22 0 15,-22-21-15</inkml:trace>
  <inkml:trace contextRef="#ctx0" brushRef="#br1" timeOffset="70222.5">3683 6922 0,'-21'0'16,"0"0"0,-1 21-16,1 0 0,0-21 15,0 21-15,0 0 0,0 0 16,21 1-16,-22-1 0,-41 42 15,63 22 1,0-64-16,0 0 0,0 0 16,0 1-16,0-1 0,0 0 15,21-21-15,0 0 0,0 0 16,22 0-16,41-21 16,-62 21-16,20-21 0,0-22 15,1 22-15,-22 0 16,0-43-1,0 1-15,-21 21 16,-21 20-16,0 1 16,-85-21-1,21 42-15,22 0 16,42 0-16,-1 0 16,22 21-16,0 0 15,0 0 1,22-21-16,20 0 0,-21 0 15</inkml:trace>
  <inkml:trace contextRef="#ctx0" brushRef="#br1" timeOffset="70812.14">4424 6964 0,'-21'-21'0,"42"42"0,-64-42 15,22 0-15,0 21 0,0-22 16,0 22-16,0 0 0,-1 0 16,-20 0-1,21 0-15,-21 0 0,20 22 16,1-22-16,-21 42 0,42-21 16,-21 0-16,0 0 0,-1 1 15,1-1-15,21 21 0,0 43 16,-21-43-1,21 0-15,0 1 16,21-22-16,-21 0 0,21-21 16,1 0-16,-1 0 0,0 0 0,42 0 15,22-42 1,-64 21-16,0-1 0,1-20 16,-1 21-16,0 0 0,0-22 15,0 22-15,0-21 0,1 21 0,20-106 16,-21 42-1,-21 43-15,21-1 16,0-41-16,1 41 0,-22 22 16,0-21-16,0 0 15,0-1-15,0 64 16,-22 1 0,22 20-16,-21 0 0,0-21 15,21 22-15,0-1 0,0 0 0,-21 22 16,21-22-16,-21 64 15,0 21 1,21-85-16,0-20 0,0 20 16,0-21-16,0 21 0,0-20 15,21-1-15,0 0 16,0-21-16,21 0 0,22-21 16,-22 0-16,-21 21 15</inkml:trace>
  <inkml:trace contextRef="#ctx0" brushRef="#br1" timeOffset="71585.22">529 7747 0,'0'0'0,"21"0"62,0 0-62,1 0 0,20 0 16,-21 0-16,21 0 0,1 0 0,20 0 16,-20 0-16,20 0 0,22 0 15,190 0-15,-63-21 16,-85 21-16,0 0 15,-22 0-15,22 0 0,0-21 0,22 21 16,-22 0-16,21 0 0,0 0 16,402-21-1,-126-1 1,-170 22-16,-127 0 16,21-21-16,381 21 15,-190 0 1,-234 0-16,65 0 15,-86 0-15,-20 0 0,-1 0 0,-20 0 16,-22 0-16,21 0 0,-21 0 16,1 0-1,-1 0-15,-42-21 32,-1 21-17,1 0-15,0 0 0,0 0 16</inkml:trace>
  <inkml:trace contextRef="#ctx0" brushRef="#br1" timeOffset="72440.73">847 8340 0,'21'0'0,"0"0"16,0 0-16,0 0 15,-21-21-15,0-1 16,0 1-1,0 0 1,-21 21-16,0 0 0,0 0 16,0 0-16,-1 0 0,-20 0 15,21 21-15,-21 0 0,20 1 16,-20-1-16,0 0 0,21 21 0,-22-21 16,22 22-16,-21-1 0,21 0 15,-1 1-15,22-1 0,0 22 0,-21-22 16,21 21-16,0-20 0,0 20 15,21 43-15,43-42 16,-43-43-16,21 0 16,1 0-16,20-21 0,-20 0 0,-1 0 15,0 0-15,22 0 16,63-63-16,-64 41 16,-20 1-16,-1-21 0,0 21 15,1-22-15</inkml:trace>
  <inkml:trace contextRef="#ctx0" brushRef="#br1" timeOffset="72707.58">1587 8213 0,'0'0'16,"0"-21"-16,0-1 0,0 1 0,-21 21 0,-21 0 16,21 0-1,0 21-15,-22 64 16,43-43-16,0 1 15,-21-1-15,21 0 0,-21 1 16,0 63-16,0 21 16,21-85-16,-22 21 15,22-41-15,0 20 0,0 0 16,0-21-16,0 22 0,0-22 16,0 0-16,22 0 0,-1-21 15,21 0 1,-21 0-16,0-21 0</inkml:trace>
  <inkml:trace contextRef="#ctx0" brushRef="#br1" timeOffset="74020.03">2095 8678 0,'22'0'16,"-44"0"-16,44-21 0,-22 0 0,0 0 15,0 0-15,0 0 0,-22-1 16,1 22-16,0-21 0,-21 0 16,21 21-1,-1 0-15,1 0 0,0 0 0,0 21 16,0-21-16,0 21 0,-1 1 16,1 20-16,-85 43 15,64-1-15,21-41 16,0-1-16,0 43 0,21-64 15,0 21-15,0-21 0,0 0 16,0 1-16,21-1 16,0-21-16,0 0 0,21 0 15,-20 0-15,-1 0 0,42-43 16,-20 1 0,-1 21-16,-21-21 0,0 20 0,0-20 15,1 0-15,-1 21 0,0-106 16,0 42-1,-21 64-15,21-22 16,-21 22-16,0 0 16,0 0-16,0 42 31,-21 0-31,21 0 16,0 1-16,0-1 0,-21 21 15,21 0-15,0 1 0,0-22 16,0 21-16,0-21 0,0 1 15,0 20-15,0 43 16,0-64 0,21 0-16,0-21 0,22 0 15,-1 0-15,-21 0 0,0 0 0,22-21 16,-1 21-16,64-64 16,-85 22-16,21 21 0,-21 0 15,22-22-15,-22 22 0,21-42 16,-42 41-16,0-20 0,0 21 15,0 0-15,0 0 16,-21 21-16,0 0 16,-21 0-16,20 21 0,1 0 15,0 0-15,0 0 0,0 0 16,21 22 0,0-22-16,0 0 0,21 0 15,0 0-15,0 22 0,0-43 16,1 21-16,-1 0 0,0-21 15,0 42 1,0-42-16,-21 22 0,0-1 16,-21-21-1,0 0-15,0 0 16,0-21-16,-1 21 0,22-22 16,-21 1-16,0 21 0,21-21 0,-42 0 15,21 21 1,-1 0-16,1 0 15,0 0 1,21 21-16,0 0 16,0 0-16,0 1 0,0-1 15,0 0-15,21-21 0,-21 21 16,21-21-16,1 0 0,-1 21 0,0-21 16,0 0-16,21 0 0,-20 0 15,20 0-15,-21 0 0,64-21 16,21-21-1,-64 21-15,0-1 0,1 1 16,-22 0-16,21 0 0,-21-21 0,22-22 16,-22 43-16,0-21 15,0 20-15,0 1 0,0-42 16,-21 42-16,0-1 0,0 1 0,0 0 16,-21 21-1,0 0-15,0 0 0,-21 21 16,20 0-16,1 1 15,21 20-15,0-21 0,0 21 16,0-20-16,0-1 16,0 21-16,0-21 0,0 0 15,21 1-15,43 41 16,-64-42-16,21 0 16,0-21-16,-21 22 15,-21-22 16,0 0-31,0 0 0,0 0 16,-1-22-16,1 1 16,21 0-16,0 0 0</inkml:trace>
  <inkml:trace contextRef="#ctx0" brushRef="#br1" timeOffset="74471.8">3789 8255 0,'0'0'0,"21"-21"16,-21 0-16,0 0 16,0-1-16,0 44 15,0-1 1,0 21-16,0-21 0,0 64 15,0-43-15,0 1 0,0 20 16,0-21-16,0 1 0,0-1 16,0 22-1,-42 20-15,42-63 16,-22 1-16,22-1 0,-21-21 16,21 21-16,0-42 31,0 0-16,0-1-15</inkml:trace>
  <inkml:trace contextRef="#ctx0" brushRef="#br1" timeOffset="74947.53">3492 8361 0,'0'0'0,"0"-21"0,0 0 0,-21-22 15,21 22-15,0 0 0,0 0 16,0-22-16,21 22 0,1-21 15,-1 21-15,0 0 16,0-1-16,21 22 0,-20 0 0,-1-21 16,106 42-1,-21 64-15,-64-43 16,0 1-16,1-1 0,-1 22 0,-21-22 16,21 21-16,1 22 15,41 63 1,-84-105-16,0-1 0,22 21 15,-22-41-15,0 20 0,0-21 16,0 0-16,0-42 31,0 0-31,0-64 16,0 64-16,0-21 0,0 21 16,0-22-16,21 1 0,-21 0 15,21-1-15,-21 1 0,63-106 16,-63 84-16,22 22 0,-1-22 15,0 22-15,0 0 0,0-1 16,22-41-16,-1 41 16,-21 43-16,0 0 15,-21 22-15,21-1 16,1 0-16,-22 42 16,21 43-16,-21-63 15,0-1-15</inkml:trace>
  <inkml:trace contextRef="#ctx0" brushRef="#br1" timeOffset="76216.92">4995 8721 0,'0'0'0,"21"0"0,-21-21 0,22-1 15,-1 1 1,-21 0-16,0 0 0,21-43 15,-21 43-15,0 0 16,0 0-16,0 0 0,0 0 0,0-1 16,-21 1-16,0 0 0,-43-42 15,22 63 1,21 0-16,-22 0 0,22 0 0,-21 0 16,-1 21-16,22 0 0,-63 42 15,-22 22 1,85-43-16,-1 1 0,1-1 0,0-21 15,21 22-15,0-1 0,0-21 16,0 21-16,0-20 0,21-1 0,-21 0 16,21 0-16,43 0 15,-43-21-15,21 0 0,-20 0 0,20 0 16,0 0-16,1-21 0,-22 21 0,85-63 16,-43 20-1,-42 1-15,0 21 0,22-43 16,-22 43-16,-21-21 0,21-43 15,-21 43 1,0 21-16,0-1 16,0 44-1,-21-22 1,21 21-16,0 0 0,-21 21 16,21-21-16,-21 1 0,21-1 0,0 0 15,0 21-15,0-21 0,0 1 16,0 20-16,0 21 15,21-41-15,0-1 16,0-21-16,0 0 0,43 0 16,-22 0-16,0-21 15,1-1-15,-22 1 0,0 0 16,0 0-16,0 0 0,22-85 16,-22 64-1,-21 20-15,0 1 0,0 0 16,0 0-16,-21 21 15,0 0 1,-1 21-16,1 0 16,21 0-16,-21 1 15,21-1-15,0 21 16,0 22-16,-21-43 16,21 0-16,0 0 0,0 0 0,0 0 15,0 1-15,0-44 47,0 1-47,0 0 0,0 0 16,0 0-16,0 0 0,21-1 15,-21 1-15,21 0 0,-21-42 16,21 41-16,1-20 0,-1 21 0,21-43 16,0 22-1,-20 21-15,-1 21 0,0 0 16,0 0-16,0 0 0,0 21 15,1 0-15,-22 0 0,21 1 16,0 62 0,-21-41-16,0-22 0,0 21 15,21 0-15,-21-20 0,0-1 16,0 0-16,0 0 0,0 0 16,-21-21-1,0 0 1,21-21-16,0 0 15,-21 21-15,21-21 0,0 0 0,0-1 16,0 1-16,21-21 16,0 21-16,42-43 15,-20 43-15,-22-21 0,21 21 0,64-43 16,-21 43 0,-64 21-16,21 0 0,1 21 15,-22 0-15,0 0 0,0 1 0,0 41 31,-21 1-31,0-43 0,-21 42 16,0-42-16,0 1 16,-22 20-16,22-21 15,0 0-15,0-21 0,0 21 16,42-42 15,0 0-15,0 21-16,-21-21 0</inkml:trace>
  <inkml:trace contextRef="#ctx0" brushRef="#br1" timeOffset="76599.7">6413 8573 0,'22'0'0,"-1"0"15,0 0-15,0 0 0,0 0 16,-21-22-16,21 22 0,1-21 16,-1 21-16,0-21 0,0 21 0,-21-21 15,21 0-15,22 0 16,-43-43-16,0 43 16,0 0-16,-22 21 15,1 0-15,0 0 0,-21 0 16,-22 21-1,43 0-15,-21 21 0,21-20 16,-1-1-16,1 0 0,21 64 16,0-1-1,0-63-15,0 1 0,0-1 16,0 0-16,0 0 0,21-21 16,22 21-1,-22-21-15,0 0 0,43 0 16,-43-21-16,0 21 0,21-21 15,-21 0-15,22 21 0</inkml:trace>
  <inkml:trace contextRef="#ctx0" brushRef="#br1" timeOffset="76956.16">7260 8551 0,'0'0'0,"-21"22"0,0-22 0,0 21 16,-1 0-16,22 0 16,-21-21-16,21 21 15,21-21 1,1 0 0,-1-21-16,0 21 0,0-21 15,-21 0-15,21 0 0,-21-1 16,0 1-16,0 0 15,-21 21 1,0 0-16,0 0 0,0 0 16,-1 0-16,22 21 0,0 0 15,-21 1-15,21-1 16,0 0 0,21-21-1,1 0 1,-1 0-16</inkml:trace>
  <inkml:trace contextRef="#ctx0" brushRef="#br1" timeOffset="77475.86">8170 7916 0,'0'0'0,"-21"-21"0,0 21 16,0 0-16,0 0 31,-1 21-31,22 1 0,-21-1 0,21 21 15,0 0-15,0 1 0,-21-1 16,21 0-16,-21 22 0,0-22 0,0 1 16,-1 41-16,-41 22 15,42-85-15,0 22 16,21-22-16,0 0 0,0 0 16,0 0-16,0-42 46,0 0-46</inkml:trace>
  <inkml:trace contextRef="#ctx0" brushRef="#br1" timeOffset="78076.42">7662 8170 0,'0'0'0,"-21"-21"0,21-21 0,-21 21 15,21-22-15,0 1 0,0 21 16,0-21-16,0 20 0,21-20 0,21 21 15,22-43-15,-1 22 16,-20 21-16,-1 0 0,0 21 16,43-21-16,-43 21 0,1 0 15,-1 0-15,0 21 0,1 0 16,-1 0-16,64 85 16,-21 42-1,-64-106-15,0 22 0,-21-22 16,0 1-16,0-1 0,0 0 0,0 1 0,0-1 15,0 0-15,0-21 16,0 1-16,-42 41 16,20-63-16,1 21 0,0-21 15,0-21 1,21 0 0,0 0-16,0 0 0,0-1 0,0-20 15,0 21-15,0-21 0,0-1 0,21-20 16,0-22-16,43-21 15,-43 43-15,21 20 0,43-41 16,-43 41-16,1 22 16,-1 0-16,21 0 0,1 0 0,-22 21 15,22 0-15,-22 0 0,0 21 16,43 42-16,-43-20 16,22 105-16,-64-85 15,0-20-15,0 126 16,-42-84-16,20-43 15,1-21-15,0 22 0,0-22 16,0 0-16,0 0 0,21 0 0,-43 0 16,43-42 31,21 0-32,1 0-15,-1 0 0</inkml:trace>
  <inkml:trace contextRef="#ctx0" brushRef="#br1" timeOffset="78448.22">9250 8403 0,'0'0'0,"21"0"16,0 0-1,0 0-15,0 0 0,1 0 16,-1 0-16,21-21 0,-21 0 15,0 0-15,1 21 16,-1-21-16,0-1 16,-21 1-16,0 0 0,0-21 15,0 21-15,-21 21 16,0 0-16,-1 0 0,1 0 16,-21 0-16,0 42 15,20-21-15,1 21 0,0 1 16,0-22-16,0 21 0,21-21 15,-21 1-15,21-1 0,0 0 0,0 21 16,0 1 0,21-22-16,0-21 15,0 0-15,0 0 0,0 0 0,1 0 16,20 0 0,43-21-16,-64-1 15,0 1-15,0 0 0,21 0 0</inkml:trace>
  <inkml:trace contextRef="#ctx0" brushRef="#br1" timeOffset="78713.06">9906 7811 0,'0'-22'0,"0"44"0,0-65 16,0 22-16,-21 21 31,0 21-31,21 0 0,0 1 0,0 20 16,-22 0-16,1 1 0,0 41 15,21-41-15,-21 20 16,21-21-16,-21 43 0,0 21 16,-1-85-16,22 0 15,0 22-15,0-22 0,0 0 16,0 0-16,22-21 16,-1 0-1,21 0 1,-21-21-16,0 0 0,1 21 0</inkml:trace>
  <inkml:trace contextRef="#ctx0" brushRef="#br1" timeOffset="79207.78">10181 7684 0,'0'63'31,"0"-42"-31,0 22 0,0-22 0,0 21 16,0 0-16,0 1 0,0 20 0,-21 22 16,0-43-16,0 1 0,-1 41 15,1-41 1,21-22-16,-21 21 0,0 0 16,0 1-16,21-22 0,-21-21 15,21 21-15,-22-21 16,22-21-1,0 0-15,0 0 16,22-1-16,-1 1 16,-21 0-16,21-21 0,0 21 0,21-43 15,64-63 1,-85 106-16,22-21 0,-1 20 16,-21 1-16,0 21 0,85 0 15,-85 43 1,1-22-16,-22 21 15,21 0-15,-21-20 0,0 20 0,0-21 16,0 21-16,0-20 0,0 20 0,0-21 16,-43 43-1,1-22-15,0-21 16,21-21 0,-1 0-16,1 0 15,21-21-15,-21 21 0,0-21 16,0 21-16</inkml:trace>
  <inkml:trace contextRef="#ctx0" brushRef="#br1" timeOffset="79398.67">9610 8107 0,'21'0'46,"21"0"-46,-21 0 0,22 0 16,-22 0-16,21 0 0,0 0 0,1 0 16,-1 0-16,0 0 0,1 0 15,-1 0-15</inkml:trace>
  <inkml:trace contextRef="#ctx0" brushRef="#br1" timeOffset="79822.42">10795 8065 0,'0'0'0,"-21"0"0,0 0 0,-1 0 16,22 21-16,-21-21 0,-21 42 16,42-21-16,-21 0 0,0 1 15,21-1-15,0 0 0,-43 42 16,43-41-16,-21-1 0,21 0 15,0 0-15,0 0 0,0 0 16,0 1-16,0-1 0,64 0 16,-43-21-16,0 0 15,0 0-15,0 0 0,0 0 16,1 0-16,-1 0 0,0 0 16,42-42-16,-41 20 0,-1 1 15,0 0-15,-21 0 16,0 0-16,0 0 0,0-43 15,-42 1 1,20 41-16,1 1 0,0 21 0,0 0 16,0-21-16,0 21 0,-22 0 15,22 0-15,0 21 16,21 0-16,0 1 16,0-1-16,0 0 15</inkml:trace>
  <inkml:trace contextRef="#ctx0" brushRef="#br1" timeOffset="80385.77">11515 8149 0,'0'0'0,"-22"-21"0,1 21 15,0-21-15,0 0 0,-43 21 16,43 0-16,0 0 16,0 0-16,-21 0 0,20 0 0,1 0 15,0 21-15,-21 0 0,21 0 0,-22 22 16,1 41 0,21-63-16,0 1 0,-1 41 15,22-42-15,0 0 0,0 22 16,43-1-1,-22-42-15,0 0 0,21 0 16,-20 0-16,-1 0 0,21 0 16,0 0-16,43-21 15,-64 0-15,22 0 0,-1-1 16,21-20-16,-41 0 0,-1 21 16,21-22-16,-21 1 0,0 0 15,-21-1-15,43-147 16,-43 105-1,0 64-15,0 0 0,0 0 16,0-1-16,0 1 0,-21 21 16,-1 21-16,1 1 15,0 20-15,-21 21 16,42-20-16,-21-1 0,-1 64 16,22-64-16,0 1 0,0-1 0,0 0 15,0 1-15,0-1 0,22-21 16,-1 0-16,0 22 0,42-1 15,-41-21-15,-1-21 0,21 0 16,-21 0-16,0 0 16,1 0-16,-1 0 0</inkml:trace>
  <inkml:trace contextRef="#ctx0" brushRef="#br1" timeOffset="80848.66">12319 7789 0,'0'-21'0,"0"0"16,0 42 15,0 22-31,-21-22 15,0 21-15,-1 0 0,22 1 16,-21-1-16,0 0 0,0 22 0,-21 21 16,-1-22-1,22-21-15,0-20 0,0 41 16,21-42-16,0 0 0,0 1 16,21-22-1,0 0-15,0 0 16,0-22-16,1 22 0,-1-21 15,0 0-15</inkml:trace>
  <inkml:trace contextRef="#ctx0" brushRef="#br1" timeOffset="81315.98">12255 7768 0,'0'-21'15,"0"42"-15,0-63 0,0 21 0,0 0 0,0-1 16,0 1-16,0 0 0,22 21 15,-1 0-15,0 0 16,0 0-16,43 64 16,-43-43-16,0 21 0,0 0 15,0 1-15,0-1 0,43 149 16,-43-43 0,-21-127-16,21 21 15,-21-21-15,0 1 0,21 41 16,-21-84 31,0 0-47,0-22 0,0 22 15,22-42-15,-1-85 16,0 105-16,0 1 16,0-22-16,-21 22 0,21 0 0,1-1 15,20-62 1,-21 83-16,-21-41 15,21 63-15,0 0 16,1 0-16,-22 21 16,0 0-16,21-21 0,0 43 15,-21-1 1,0-21-16,21 0 16,0 0-16,-21 1 0,0-1 0,0 0 15</inkml:trace>
  <inkml:trace contextRef="#ctx0" brushRef="#br1" timeOffset="81907.64">13229 8255 0,'21'0'16,"0"0"-1,1-21-15,-1 0 0,-21 0 16,21-1-16,0-41 15,-21 21 1,0 20-16,0 1 0,0-21 16,0 21-16,-21 0 0,0-1 0,-22 1 15,-20 21 1,42 0-16,0 21 0,-43 22 16,43-22-16,-21 21 0,20-21 15,1 22-15,0-1 0,-21 22 16,42-22-16,-21-21 0,42 85 31,21-85-31,-21 0 0,85-21 16,-64 0-16,64 0 15,-63 0 1,62-63 0,-62 20-16,-22 22 0,-21-21 15,0 21-15,0 0 16,0-22-16,0 22 0,0 0 0,0 0 0,0 0 15,0-1-15,0 44 32,0-1-32,0 0 0,-21 0 15,0 21-15,21-20 0,-22-1 0,22 0 16,0 21-16,0-21 0,0 22 16,0-1-1,22-21 1,-1-21-16,0 0 0,0 0 0,21 0 15,-20 0-15,-1 0 0,21-21 16,-21 21-16,43-42 16,-43 42-16,0-21 15,0-22-15,0 1 0,1 21 16,-1 0-16</inkml:trace>
  <inkml:trace contextRef="#ctx0" brushRef="#br1" timeOffset="82584.25">13822 8065 0,'0'21'31,"0"0"-31,-21 0 0,21 0 16,-22-21-16,22 21 0,0 1 16,0-1-16,-21 42 15,21-42-15,0 1 0,-21-1 16,21 0-16,0 0 16,0-42 46,0 0-62,0 0 0,0-1 16,0 1-16,0 0 0,21-64 15,0 64-15,1 0 16,-1-21-16,0 21 0,-21-1 16,21 1-16,21 21 15,-20 0 1,-22 21-16,21 1 0,-21-1 15,0 0-15,0 21 0,0-21 0,0 1 16,0-1-16,0 0 0,0 42 16,0-20-1,0-22-15,0 0 16,0 0-16,-21-21 16,-1 0-1,22-21 1,0 0-16,0 0 15,0 0-15,22-1 16,-1 1-16,21-21 16,22-43-16,-43 43 0,21 21 15,-21 0-15,0-1 0,22 1 16,-22 21-16,21 0 0,-21 0 16,1 0-16,20 21 15,-42 22-15,0-22 16,0 64-1,0-64-15,0 0 0,-42 21 0,42-21 16,-22 1-16,22-1 0,0 0 16,-21-21-16,21 21 0,-21-21 0,21 21 15,0-42 32,21 0-31,0 21-16</inkml:trace>
  <inkml:trace contextRef="#ctx0" brushRef="#br1" timeOffset="83005.84">14499 8170 0,'42'22'31,"-20"-22"-15,-1 0-16,0 0 0,0 0 15,0 0-15,0 0 16,1-22-16,-1 1 16,0 0-16,-21 0 15,0 0-15,0 0 16,-21-1 0,0 22-16,-1 0 0,1 0 15,0 0-15,0 0 0,0 22 16,0-1-16,-1 0 0,1 0 0,-42 64 15,63-43 1,-21-21-16,21 22 0,0-1 16,0-21-16,0 0 0,21 0 15,0 1 1,0-22-16,0 21 0,22-21 16,-22 0-16,21 0 0,-21 0 15,22 0-15,-22 0 16,0 0-16,-21-21 0,21 21 15,-21-22-15,0 1 0,0 0 16,0 0 0</inkml:trace>
  <inkml:trace contextRef="#ctx0" brushRef="#br1" timeOffset="83167.74">14753 8446 0,'-21'0'16,"0"0"-1,0 0 1,-1 0-16,1 0 0</inkml:trace>
  <inkml:trace contextRef="#ctx0" brushRef="#br1" timeOffset="-175480.58">16129 1312 0,'0'0'0,"-42"0"16,-64 0 0,85 0-16,-22 0 15,22 0-15,-21 0 16,21 0-16,-1 0 15,65 0 64,-22 0-79,21 0 15,1 22-15,84-22 16,-64 0-16,85 0 0,-63 0 0,127 0 15,-149 0 1,1 0-16,-1 0 0,1 0 0,-1 0 16,85 0-1,-127 0-15,64 0 16,-64 0 0,-21-22-16,0 1 15,-21 0 1,0 21-1,0 0-15,0-21 0,-1 0 16,1 21-16,0 0 0,0 0 0,0-21 16,-22-1-16,-20 1 15,21 21 1,20 0-16,1 0 16,21-21-16,-21 21 0,0 0 15,21 21 32,21-21-47,0 0 0,0 21 16,1-21-16,-1 0 15,21 0-15,-21 22 0,22-22 0,-22 0 16,21 0-16,-21 21 0,22-21 16,20 0-16,-42 21 15,0-21-15,1 0 16,-22 21-16,0 0 15,0 0 1,-22 1-16,1-22 0,0 21 16,0 0-16,0 0 0,-43 43 15,-20-1 1,62-42-16,1 0 0,0 1 16,-21-1-16,21 0 15,-1 21-15,1-21 0,0 1 16,21-44 31,0 1-32</inkml:trace>
  <inkml:trace contextRef="#ctx0" brushRef="#br1" timeOffset="-173764.62">18267 953 0,'21'0'0,"-42"0"0,63-22 16,-42 1-16,21 21 0,0-42 16,-21 21-16,0-22 15,0 22-15,0 0 16,0 0-16,0 0 0,-21 21 16,0 0-16,0 0 15,0 0-15,0 0 0,-1 0 16,-41 21-16,42-21 0,0 42 15,-22-21-15,22 22 0,-21-1 16,21 0-16,-43 64 0,43-63 16,0-1-16,0 0 0,-1 1 15,-20 41-15,42-41 0,0-22 16,0 21-16,0 0 16,21 43-1,-21-64-15,21 0 0,1 1 0,-1-1 16,21 0-16,-21-21 0,64 21 15,-22-21-15,43 0 16,-42 0-16,-1 0 0,1 0 16,-1-21-16,1 0 0,-1 0 0,1-1 15,-22 1-15,22 0 0,63-42 16,-85 41-16,-21 1 16,0 0-16,0 0 0,22-43 15,-43 43-15,0 0 16,0 0-16,0 0 0,0-22 15,0 22-15,-21-21 16,-1 21 0,1 21-16,0 0 0,0 0 15,0 0-15,0 0 16,-1 21-16,1 0 0,-21 21 16,0 22-16,20-43 15,1 0-15,0 22 0,0-22 0,0 0 16,21 0-16,0 21 0,-21 22 15,21-22 1,0-21-16,21-21 16,0 22-16,0-22 0,0 0 15,0 0-15,1 0 0,-1 0 0,0 0 16,21-22-16,22-20 16,-43 21-16,0 0 15,-21 0-15,21-1 0,0 1 16,-21-21-16,0-22 15,22 43-15,-22-42 0,21 42 16,-21-22-16,0 22 0,0 0 16,0 42 15,0 0-31,0 0 16,0 1-16,0-1 0,0 21 15,0-21-15,0 0 0,0 22 0,0-22 16,0 0-16,0 0 0,0 43 15,0-22 1,0-21-16,21 0 0,0 1 16,0-22-16,22 21 0,-22-21 15,0 0-15,64 0 16,-64-21-16,0-1 0,21 22 16,-21-21-16,1 0 0,20 0 15,0-43-15,1-41 16,-22 62-16,-21 1 15,21-22-15,-21 22 0,0 0 0,0-1 16,0-41 0,0 41-16,0-20 0,0 42 15,0 0-15,0 42 16,0 0 0,-21 0-16,0 21 0,21 1 15,-22-1-15,22 0 0,0 1 0,-21-1 16,21 0-16,-21 1 0,21-1 15,-21 0-15,21-20 0,0 20 0,0 21 16,0 1 0,0-43-16,0 0 0,21 0 0,0 1 15,0-1-15,1 0 0,-1-21 0,21 0 16,22 0 0,-43 0-16,0 0 0,42-21 15,-41 0-15,-1-1 16,21 1-16,22-63 15,-64 41-15,21 1 0,0 0 16,0-43-16,-21 43 16,0-1-16,21 1 0,-21 0 0,0 20 15,21-20-15,-21 21 0,0 0 0,0 0 16,0-1-16,0 44 31,-21-1-31,0 0 0,0 21 16,21 1-16,0-1 0,-42 43 15,42-43-15,-22-21 16,22 21-16,0 1 0,0 20 16,0-20-16,0-22 0,0 0 0,43 42 15,-1-41 1,-42-1-16,21-21 0,0 21 16,1-21-16,-1 0 0,0 0 15,21-21-15,-21 0 16,1 21-16,-1-22 15,0 1-15,21-21 0,1 21 0</inkml:trace>
  <inkml:trace contextRef="#ctx0" brushRef="#br1" timeOffset="-173188.93">21738 783 0,'0'-21'16,"0"42"-16,0-63 0,0 21 15,-21 21 17,21 21-17,-21 0-15,21 0 16,0 22-16,0-1 0,0 0 0,-21 22 16,-1 20-16,22-20 15,0-22-15,0 1 0,-21-1 0,21 0 16,0 1-16,-21-1 0,21-21 0,0 21 15,0 1 1,0 20-16,0-42 16,0 1-16,0-44 31,0 1-15,0 0-16,0 0 0</inkml:trace>
  <inkml:trace contextRef="#ctx0" brushRef="#br1" timeOffset="-172456.35">21209 1228 0,'0'0'0,"-21"0"0,0 0 15,-1 0-15,1 0 0,21 21 16,-21-21-16,0 0 16,42 0-1,21 0 1,-20 0-16,20 0 0,0 0 0,1 0 15,20 0-15,1-21 0,168-22 16,-147 22-16,-21 0 16,-1 0-16,22-21 0,-43 20 15,22-20-15,63-64 16,-85 22 0,-42 62-16,0-20 0,0 0 0,0 21 15,0-1-15,0 1 16,-21 21-16,0 0 15,-1 0-15,1 0 16,21 21-16,-21 22 0,21-22 16,-21 64-16,21-43 15,-21 0-15,21 22 0,-21-22 0,-1 64 16,22-64-16,-21 1 16,21 105-1,-21-42-15,0-85 0,21 21 16,0-21-16,0 0 0,0 1 15,0-1-15,0 0 16,0-42 15,0 0-31,-21-1 16,21 1-16,0 0 0,0-42 16,0 20-1,0 22-15,0-21 0,21-1 0,21-20 16,-21 21-16,1-1 0,41 1 15,43-22 1,-85 64-16,21 0 0,1 0 16,-22 0-16,21 22 0,-21-1 0,22 42 15,-22-42-15,0 1 16,-21 20-16,0-21 0,0 64 16,0-64-16,0 0 15,0 0-15,-21 0 0,0 1 16,0 20-1,-1-21-15,22-42 47,0 0-47,22 0 16,-1-1-16</inkml:trace>
  <inkml:trace contextRef="#ctx0" brushRef="#br1" timeOffset="-172014.87">22754 1291 0,'0'0'0,"21"0"47,0 0-31,1-21-16,-1 21 0,0-21 15,0 0-15,0 21 16,-21-21-16,21-1 0,1 1 0,-22 0 0,0 0 16,0 0-1,0 0-15,-22 21 16,1 0 0,0 0-16,0 21 0,-21 0 0,20 0 15,-62 43 1,63-43-16,-1 0 0,1 21 15,0-21-15,0 1 0,21 20 0,0 21 16,0-20 0,21-22-16,0 0 15,0-21-15,22 0 0,-22 0 0,21 21 16,-21-21-16,22 0 0,-1 0 0,22 0 16,41-42-1,-83 21-15,-1 0 16,0-1-16,0 1 0,0 0 15,0-42-15</inkml:trace>
  <inkml:trace contextRef="#ctx0" brushRef="#br1" timeOffset="-171008.85">24299 1122 0,'0'0'0,"-21"0"0,0 0 0,0-21 15,-22 0-15,43-1 16,-21 22-16,0-21 0,0 0 0,21 0 16,-21 0-16,21 0 15,-21-22-15,21 22 16,0 0-16,0 0 16,0 0-16,21 21 0,-21-22 0,21 1 15,0 21-15,0 0 0,22-21 16,-22 21-16,42 0 15,-42 21-15,1 0 0,20 1 16,-21-1-16,0 21 0,64 85 16,-85-85-16,21 43 15,-21-43-15,0 64 16,0-85-16,-21 1 16,21 20-16,0-21 0,-21-21 15,0-21 16,21 0-15,0-22-16,0 22 0,0 0 16,0-21-16,0-43 0,21 43 15,0-1-15,0 1 0,0-21 16,0 20-16,22 1 0,20-22 16,64 1-1,-84 42-15,-1 21 0,0 0 16,-21 0-16,22 21 0,20 21 15,-20 1-15,20 84 16,-63-85-16,0 0 16,0 1-16,0-1 0,0 0 0,-42 43 15,-1-43 1,22-21-16,21 1 0,-21-1 16,21 0-16,-21-21 0,42-21 46,0 0-46,0 21 16,22-22-16</inkml:trace>
  <inkml:trace contextRef="#ctx0" brushRef="#br1" timeOffset="-170276.98">25590 931 0,'0'-21'0,"0"42"0,-21-42 31,0 42-15,0 1-16,0 20 0,0-21 16,21 0-16,-22 22 0,1-22 0,0 21 15,21 0-15,-21 43 16,21-64-16,-21 0 0,21 22 16,0-22-16,0 0 15,0 0-15,21-21 16,0 0-1,0 0-15,0 0 16,1-21 0,-22 0-16,0 0 15,0 0-15,0-22 0,21 1 16,-21 21-16,0-22 0,0 22 16,0-21-16,42-22 15,-21 22-15,22 0 16,-22 21-16,0-1 0,0 1 0,0 0 15,0 21-15,22 0 0,41 0 16,-62 21-16,-1 22 16,21-22-16,-21 0 0,0 21 15,-21 1-15,22-22 0,-22 21 0,0 43 16,0-64-16,0 42 16,0-41-16,0-1 0,-22 0 15,22 0-15,-21-21 0,21 21 16,0-42 15,0 0-31,0 0 16,0 0-16,0-22 15,64-63-15,-43 64 16,21-43 0,-21 43-16,22 0 0,63-43 15,-85 64-15,63 0 16,-62 21-16,20 21 0,-21 0 15,21 0-15,-20 22 0,-1-1 16,0 0-16,0 1 0,0-1 0,0 64 16,-21-85-16,0 21 15,0 22-15,0-22 0,-42 22 16,42-43-16,0 0 16,-21 0-16,0-21 15,21-21 16</inkml:trace>
  <inkml:trace contextRef="#ctx0" brushRef="#br1" timeOffset="-169576.78">27728 889 0,'0'0'16,"21"0"-16,1 0 16,-1 0-16,0-21 15,0 21-15,0-21 0,0 0 16,43-43 0,-43 43-16,0 0 0,0 0 0,1-1 15,-1 1-15,-21-42 16,0 42-1,-21-1-15,-1 22 0,1 0 16,-21 0-16,21 0 0,-22 0 16,1 22-16,0-22 0,-64 84 15,64-41 1,42-22-16,0 21 16,0-21-16,0 22 0,21-1 15,0 0-15,0-21 0,64 85 31,-64-63-31,42 20 0,1-21 16,-22-20-16,-21-1 16,1 0-16,-22 21 0,0-21 15,-64 22 1,-84-22 0,63-21-16,22 0 15,20 0-15,1 0 0,-43-42 16,43 20-1,21 1-15,21-21 16,-21 21-16,21 0 0,0-1 16,0 1-16,21 0 0,-21 0 15,21 21-15,85-64 16,-64 43-16,1 0 16</inkml:trace>
  <inkml:trace contextRef="#ctx0" brushRef="#br1" timeOffset="-169296.94">28511 572 0,'0'-22'16,"0"44"-16,22-44 0,-22 1 0,0 0 15,0 42 1,0 0 0,0 1-16,0 20 0,0 21 15,-22 43 1,22-63-16,0-1 0,0 21 15,-21-20-15,21-1 0,-21 22 16,21-22-16,0-21 0,0 21 16,0-20-16,0-1 0,0 0 0,0 0 15,21-21 1,0-21 0,1 0-16,-1 21 15,-21-21-15</inkml:trace>
  <inkml:trace contextRef="#ctx0" brushRef="#br1" timeOffset="-169095.05">28448 910 0,'0'0'16,"0"-21"0,21 21 15,0 0-31,0 0 0,22-21 15,-1 21-15,0 0 16,1 0-16,-1 0 0,-21 0 16,22 0-16,-1 0 0,0 0 0</inkml:trace>
  <inkml:trace contextRef="#ctx0" brushRef="#br1" timeOffset="-167603.99">29379 995 0,'0'-21'16,"0"0"-1,21-1-15,-21 1 16,0 0-16,0 0 0,0 0 16,0 0-16,0-1 0,0 1 15,0 0-15,-21 21 0,21-21 16,-42-21-1,21 42-15,0 0 0,-1 0 16,1 0-16,0 0 0,0 0 0,-85 63 16,43 22-1,41-43-15,-41 85 16,42-85-16,21-20 16,0 20-16,0-21 0,0 0 0,0 43 31,63-43-31,-42-21 15,22 0-15,-22 0 0,0 0 16,21-21-16,-20 0 0,-1 21 16,21-22-16,43-62 15,-22-1 1,-42 43-16,1-1 16,-22 22-16,0-21 0,0 21 0,21-22 0,-21 22 15,0 0-15,0 0 16,0 42-1,-21 0-15,-1 0 0,22 22 16,0-22-16,-21 21 0,0 85 16,21-42-1,0-64-15,0 0 0,0 22 16,0-22-16,21 0 0,0 0 16,1-21-16,-1 21 0,0-21 0,0 0 15,21 0-15,1 0 16,-22-21-16,21 0 0,-21 21 15,22-21-15,-22 0 0,21-22 16,1 22-16,-22-21 0,21 21 16,0-22-16,43-105 15,-43 63-15,-42 43 16,0 0-16,0-43 0,0 64 16,0-21-16,0 20 0,0 1 15,-21 0-15,0 21 16,0 21-1,0 0-15,21 22 0,0-22 0,0 21 16,-21 22-16,21-22 0,0 0 16,-22 64-16,22 0 15,0-64-15,0 1 0,0 20 16,0-42-16,0 22 16,22-22-16,-1-21 0,-21 21 0,63 0 15,1-21 1,-43 0-16,21-21 0,22 0 15,-43 0-15,0 0 16,21-1-16,-20-20 0,-1 21 0,0-21 16,21-22-1,-42 22-15,21-1 0,1 22 16,-22-21-16,0 63 16,0 21-1,0-20-15,0-1 16,0 21-16,0 0 15,0 1-15,0-1 16,0-21-16,21 0 0,0 1 0,0-1 16,0 0-16,0-21 0,85 0 15,-63 0 1,-22 0-16,42-21 16,-42 0-16,22-1 15,-22 1-15,21 0 0,-21-21 0,1 21 16,83-106-1,-62 42-15,-1 43 0,-21 20 16,0-20-16,1 21 0,-1 21 16,-21 21-1,0 0 1,0 0-16,0 1 0,0-1 16,0 0-16,-21 0 0,-1 0 15,22 0-15,0-42 47,0 0-47,0 0 0,0 0 16,0 0-16,22-1 0,-22 1 15,0 0-15,0 0 0,0 0 16,0 0-16,0-1 0,-22 22 16,1 0-1,0 22-15,0-1 0,-21 21 16,-1 22-16,1 20 15,21-41-15,0-1 16,21 0-16,0 1 0,0-1 0,0-21 16,0 64-1,63-22 1,-42-63-16,0 0 0,22 21 0,-22-21 16,21 0-16,64 0 15,-21-42-15,-43 42 16,-21-21-16,22 0 0,-22-22 15,21 22-15,-21-21 0,0 21 16,1-43-16,-1 22 0,-21-43 16,0-21-16</inkml:trace>
  <inkml:trace contextRef="#ctx0" brushRef="#br1" timeOffset="-167397.21">31030 466 0,'0'0'0,"-42"0"31,21 0-15,0 0 15,-1 0-31,1 0 15</inkml:trace>
  <inkml:trace contextRef="#ctx0" brushRef="#br1" timeOffset="-167204.99">30035 741 0,'0'0'0,"22"0"31,-1 0-15,0 0-16,21 0 0,-21 0 15,22 0-15,-1 0 0,0 0 0,-20 0 16,-1 0-16,21 0 0</inkml:trace>
  <inkml:trace contextRef="#ctx0" brushRef="#br1" timeOffset="-165661.86">16150 2328 0,'0'0'0,"-21"0"16,0 0 0,21-21-16,0 0 15,0 0 1,21 0-16,0 21 0,0-21 15,0 21-15,22-22 16,-22 22-16,0 0 0,0 0 16,0 0-16,1 0 0,-1 22 15,0-22-15,21 42 16,-42 0-16,21 22 0,1-22 16,-22 43-16,0-43 15,0-21-15,0 64 0,0-64 16,0 21-16,0-20 0,0-1 15,-22 0-15,22 0 0,0-42 32,0 0-17,0 0-15,0-1 0,22-20 16,-1 21-16,-21-21 0,21 20 16,0-20-16,0 0 0,-21-1 0,21 1 0,22-21 15,20-22 1,-42 64-16,-21 0 15,43 21-15,-22 0 16,0 0-16,21 42 16,-20 43-1,-1-22-15,-21-21 0,0 1 16,0 41-16,0-62 0,0 20 16,0 43-1,0-64-15,0 0 16,0-42 15,0 0-31,0-1 0,21 1 0,-21 0 16,21-21-16,0 21 0,-21-22 15,21 1-15,1 0 0,-1-1 0,42-63 16,-20 64 0,-22 21-16,42-21 15,-42 42-15,1 0 16,-1 21-16,-21 0 0,0 0 0,0 85 15,0 21 1,0-85 0,0 1-16,0-22 0,0 21 0,0 0 15,0-20-15,0 20 16,0 0-16,0-21 0,21-21 16,0 0-1,0 0-15,0 0 16,22-21-16</inkml:trace>
  <inkml:trace contextRef="#ctx0" brushRef="#br1" timeOffset="-165247.35">17589 2561 0,'0'0'0,"0"21"31,22-21-16,-1 0-15,0-21 0,0 21 16,21-21-16,-20 0 16,-1 21-16,21-42 0,-21 20 0,0 1 15,22-21 1,-22 42-16,-21-42 0,0 20 16,-21 22-1,0 0 1,-1 0-16,1 0 0,0 0 15,0 43-15,0-22 0,-22 42 16,22-20-16,0-1 0,0 0 0,0 1 16,21-22-16,0 21 0,0 1 15,0-22-15,0 0 0,0 0 0,42 21 16,-21-20-16,0-22 16,1 0-16,20 0 0,-21 0 0,106 0 15,21-43 1,-105 1-16,20 21 15,-21 0-15,1-22 0,-1 22 0,0-21 16,22-43 0</inkml:trace>
  <inkml:trace contextRef="#ctx0" brushRef="#br1" timeOffset="-164572.98">18500 2392 0,'0'-21'0,"21"-22"16,-42 107-16,42-170 0,-42 106 31,-1 0-31,22 21 0,-21 0 16,21 1-16,-21 20 0,21-21 15,0 21-15,0 64 16,-21-63-16,21-22 0,0 21 0,0-21 16,0 22-16,0-22 0,0 21 15,0 0 1,0-63 31,0 0-47,0 0 0,21 0 0,-21 0 15,0-1-15,0-20 0,21 21 0,0-21 16,-21-1-16,22 1 0,-1 0 16,0-1-16,0 22 0,0-21 0,0 21 15,1-1-15,-1 1 0,0 21 16,0 0-16,0 0 0,0 0 16,-21 21-16,22-21 0,-1 43 15,-21-1-15,21 0 0,-21-20 16,21 20-16,-21-21 15,0 21-15,0 1 0,21-1 16,-21 0-16,0-20 0,0-1 0,0 21 16,0-21-1,0-42 17,0 0-32,21 0 15,-21 0-15,22-22 0,-22 22 16,21-21-16,0-1 0,0 1 0,0 0 15,0-22-15,1 43 0,-1-21 16,21-1-16,22 1 16,-22 21-16,21 0 0,-41 21 15,20 0-15,-21 0 16,0 21-16,0 0 0,-21 21 0,22-20 0,-22 20 16,21 0-16,-21 64 15,0 0 1,0-64-16,0-21 0,0 1 15,0-1-15,0 0 0,-21-21 16,21 21-16,0 0 0,21-42 31,0 0-15,0 0-16,0 0 0,0-1 16,22-20-16</inkml:trace>
  <inkml:trace contextRef="#ctx0" brushRef="#br1" timeOffset="-164031.29">19960 2053 0,'0'-63'31,"0"126"-31,-21-126 0,0 63 16,0 21-16,21 0 16,-22 21-16,22-20 0,0 20 0,0-21 15,0 64 1,0-43-16,0 0 0,-42 107 15,42-107-15,0 0 16,0 1-16,-21-1 0,21 21 16,0-41-16,0-1 0,0 0 0,0 0 15,0-42 17,21 0-32,-21 0 15,0-43-15,64-42 16,-64 64-16,42-22 15,-42 22-15,21 21 0,0-21 16,22-1 0,-1 22-16,-21 21 0,0 0 15,43 0-15,-43 0 16,-21 21-16,21 0 0,0 22 16,-21-22-16,0 85 15,0-85-15,0 21 0,0-21 16,0 22-16,-42 41 15,21-62-15,-22 20 16,22-21-16,0 0 0,-21-21 16,21 21-16,-1-21 0,1 0 0,-42 22 15,42-22 1,21-22 0,0 1-16,0 0 15,0 0-15,21 0 16,0 0-16,0-1 0,0 1 0</inkml:trace>
  <inkml:trace contextRef="#ctx0" brushRef="#br1" timeOffset="-163628.49">20595 2519 0,'0'0'0,"-21"0"0,21-21 16,0 0 0,0-1-16,0 1 0,21 0 15,-21 0-15,21 0 0,22 0 16,-22-1-16,-21 1 0,21 0 16,0 21-16,-21-21 15,-21 42 16,0-21-31,0 21 0,-1 22 16,1-22-16,0 21 0,0-21 0,21 22 16,0-1-16,-21 0 15,0 64-15,21-85 16,0 0-16,0 1 0,0-1 0,0 0 16,21 0-16,21 0 15,-21-21-15,43 0 16,-22 0-16,0 0 0,-20 0 15,20 0-15,0-21 0,-21 0 0,43 0 16</inkml:trace>
  <inkml:trace contextRef="#ctx0" brushRef="#br1" timeOffset="-163240.95">21061 2561 0,'0'-21'0,"0"42"0,0-84 16,0 42-16,0-1 0,0-20 0,0 21 16,0 0-16,0 0 0,0-1 15,0 1-15,63 0 16,-63 0-16,21 21 15,1 0-15,-1 0 0,0 0 0,21 0 16,-21 0-16,1 0 16,20 42-16,-21-21 0,0 1 15,-21 41-15,0-42 16,0 64-16,0-64 0,0 21 16,-21 22-1,0-43-15,21 21 0,-21-42 16,0 22-16,21-1 15,-22-21 1,22-21 0,0-1-16,0 1 0,0 0 15,0 0-15,22 0 0,-22 0 0,21-22 16,21-41-16,0 20 16,-20 22-16,-1-1 0,0 22 15,0 0-15,0 0 0,0 0 0,22 0 16,-1 21-1,-21 0-15,0 0 16,1 0 0,-1 0-16,-21 21 0</inkml:trace>
  <inkml:trace contextRef="#ctx0" brushRef="#br1" timeOffset="-162765.21">22373 2328 0,'0'-21'0,"0"42"0,0-63 16,0 21-16,0 0 0,0 0 0,0-1 15,0 1 1,0 0-16,-21 21 0,0 0 16,0 0-16,-1 0 0,1 0 15,0 0-15,0 21 0,-21 0 0,20 1 16,1-1-16,0-21 0,0 21 15,21 0-15,0 0 0,-21 0 0,21 1 16,0-1-16,0 0 0,0 0 16,21 0-16,0 0 15,21-21-15,-20 0 16,41 22-16,-21-1 0,-20-21 16,41 21-16,-21 0 0,-20-21 15,-1 21-15,0-21 16,0 21-16,-21 1 0,0-1 15,0 0 1,-21 0-16,0 0 0,0-21 16,-22 0-16,22 21 0,0-21 0,-21 0 15,-1 22-15,1-22 16,21 0-16,-22 0 0,22 21 0,0-21 16,0 0-16,0 0 15,0 0 1,21-21-1,0-1-15</inkml:trace>
  <inkml:trace contextRef="#ctx0" brushRef="#br1" timeOffset="-157167.89">15727 3598 0,'0'0'16,"0"-21"-16,0 0 0,0 0 16,-21 21-16,21-21 15,0 0-15,0-1 0,0 1 0,0 0 16,0 0-16,0 0 15,21 21-15,-21-21 16,21 21-16,0 0 0,0 0 16,0 0-16,1 0 0,-1 0 15,0 21-15,21 0 0,-21 0 16,1 21-16,-1-20 0,0 20 0,0-21 16,21 64-16,-20-22 15,-1-20-15,-21-22 0,21 42 16,-21-20-16,0-22 0,0 21 15,0-21-15,0 0 0,0 22 16,0-22-16,0 0 16,0 0-16,0-42 47,0 0-47,21 0 0,-21 0 15,21-1-15,-21-20 0,21 21 0,1-21 16</inkml:trace>
  <inkml:trace contextRef="#ctx0" brushRef="#br1" timeOffset="-156831.08">16383 3344 0,'0'0'0,"0"-21"32,0 42-1,0 1-31,0 20 0,0-21 16,0 21-16,-42 43 0,42-43 15,-43-20-15,22 20 16,0 0-16,0 1 0,-22 20 15,1-42-15,21 22 0,0-22 16,0 0-16,21 0 0,0 0 0,-22 0 16,22 1-16,22-22 15,-1 0-15,0 0 16,21 0-16,-21-22 0</inkml:trace>
  <inkml:trace contextRef="#ctx0" brushRef="#br1" timeOffset="-155303.39">16912 3725 0,'0'0'0,"0"-105"32,0 83-32,-21 1 0,0 21 0,21-21 15,-21 0-15,-1 21 0,1 0 16,0 0-16,0 0 0,0 21 15,0 0-15,-1 0 0,-20 1 16,21-1-16,0 0 0,0 21 16,-1-21-16,-20 22 0,21-1 0,0-21 15,0 22-15,-1-1 0,22 21 16,-21-41-16,21 62 16,21-63-1,1-21-15,-1 0 0,0 0 0,0 0 16,0 0-16,22 0 0,-22-21 0,0 21 15,0-21-15,21 0 0,-20-21 16,-1 20-16,0 1 0,0 0 0,0 0 16,0-21-16,1 20 0,-1-20 15,-21 21-15,0-21 0,21 20 0,-21-20 16,0 21-16,0 0 16,21-22-16,-21 22 0,0 42 46,0 1-46,0-1 0,0 0 16,0 21-16,0-21 0,-21 1 16,21-1-16,-21 21 0,21-21 0,-21 22 15,21 20 1,0-42-16,0 0 0,0 1 0,0-1 16,21-21-16,0 21 0,0-21 15,21 0-15,64 0 16,-85-21-16,22 0 15,-1 21-15,0-22 0,-20 1 0,20 0 16,64-64 0,-64 22-16,-21 42 15,-21-22-15,0 22 0,0 0 0,0 0 16,0 0-16,0 0 0,-21 21 16,0 0-16,0 0 0,-22 0 0,22 0 15,0 0-15,0 0 0,0 21 16,0-21-16,-1 42 15,22-21-15,0 0 0,0 1 16,22-1-16,-1 0 0,-21 0 0,21-21 16,0 21-16,-21 0 0,21 1 0,0-1 15,1 21 1,-22-21-16,0 0 0,21 1 16,0-1-16,-21 0 0,21 0 15,0-21-15,0 21 0,1-21 16,41 0-16,-42 0 0,43 0 15,-22 0-15,43-21 16,-43 21-16,-21-21 0,22 21 16,20-42-1,-21 42-15,1-43 0,-1 22 16,-21 0-16,-21 0 0,21 0 0,1-1 16,-22 1-16,0-21 15,0 21-15,0-43 16,0 43-16,0 0 0,-22 21 15,1 0-15,0 0 16,0 0-16,0 0 16,0 21-16,-1-21 0,-20 42 15,21-20-15,0-1 0,0 0 16,-1 0-16,22 0 0,-42 22 16,42-22-16,-21 21 15,21-21-15,0 0 0,0 1 16,0-1-16,0 0 0,0 0 15,21-21-15,21 0 16,-20 0-16,-1 0 16,21-21-16,-21 0 15,0 0-15,1-1 0,-1 1 16,21-42-16,-21 42 16,0-1-16,-21 1 0,22 0 15,-22 0-15,21-43 16,0 64-1,-21-21-15,0 42 16,-21 1-16,0-1 16,21 0-16,-22 21 15,22-21-15,-21 1 0,21 20 16,0-21-16,0 0 0,0 0 16,0 22-16,0-22 0,21 21 15,1-42-15,20 0 16,-21 0-16,0 0 0,0 0 15,64-21 1,-64 0-16,0 0 0,22 0 16,-22-1-16,0 1 0,0 0 0,0-21 15,22 21-15,-1-43 16,0 22 0,-42 63-1,0 0 1,-21 0-16,21 0 0,-21 22 15,21-22-15,0 0 0,0 0 16,0 0-16,0 1 0,0 41 16,21-42-1,0-21-15,1 0 0,-1 0 16,0 0-16,0 0 0,21 0 0,-42-21 16,22 0-16,20-21 15</inkml:trace>
  <inkml:trace contextRef="#ctx0" brushRef="#br1" timeOffset="-155125.08">18690 3598 0,'0'0'0,"-21"0"0,0 0 16,-22 0-16,22 0 16,0 0-16,21 22 15,0-1 1,21-21-1,0 0 1,1 0-16</inkml:trace>
  <inkml:trace contextRef="#ctx0" brushRef="#br1" timeOffset="-154580.39">18944 3387 0,'0'0'15,"0"-21"-15,0-1 16,0 44 0,0-1-16,0 0 15,0 0-15,0 21 0,0-20 16,0 20-16,0 0 0,0-21 0,0 22 16,0-22-16,0 21 15,0-21-15,0 43 0,0-43 16,-21 0-16,21 22 0,0-22 15,0 0-15,-21 0 0,21 0 16,0 0-16,0-42 31,0 0-15,0 0-16,0 0 0,0 0 16,0-1-16,21-20 0,0 21 15,0 0-15,0 0 0,1-1 16,20-20-16,-21 42 0,0-21 0,22 0 15,-1 0-15,0 21 0,1 0 16,-1 0-16,-21 0 0,21 0 16,1 21-16,20 21 15,-42-21-15,-21 0 0,0 1 16,0-1-16,0 21 0,0-21 16,-21 22-16,-21-43 15,21 21-15,-22 0 0,-20 0 16,21 0-16,-43 0 15,64 1-15,-22-22 0,22 0 16,0 21-16,-21-21 0,21 0 0,-1 0 16,1 0-16,21-21 31,21-1-31,1 22 0</inkml:trace>
  <inkml:trace contextRef="#ctx0" brushRef="#br1" timeOffset="-154244.59">19897 3408 0,'0'0'0,"-43"-21"31,22 42-16,21 0-15,0 0 16,0 22-16,0-22 0,0 21 0,0-21 16,0 22-16,-21-1 0,21-21 15,-21 21-15,21 1 0,0-22 0,-43 64 16,22-22 0,21-42-16,-21 22 15,42-43 16,0 0-31,22-22 16,-22 1-16,0 0 0,21 0 16</inkml:trace>
  <inkml:trace contextRef="#ctx0" brushRef="#br1" timeOffset="-153847.81">20108 3789 0,'21'0'47,"1"0"-47,-1 0 16,21 0-1,-21 0-15,0 0 0,1 0 0,20-21 16,-21 0-16,0 21 0,-21-22 16,21 1-16,-21 0 0,22-42 15,-22 41 1,-22 22-1,1 0-15,0 0 0,0 0 16,0 0-16,0 22 0,-1-1 16,-41 63-1,42-62-15,21 20 0,0-21 16,0 21-16,0-20 0,0-1 16,0 21-1,63 0 1,-42-42-16,22 0 0,20 0 15,-20 0-15,-22 0 0,21 0 16,0-21-16,-20 0 0,20 21 16,0-42-16,-21 42 0,1-21 15,-1-1-15</inkml:trace>
  <inkml:trace contextRef="#ctx0" brushRef="#br1" timeOffset="-153022.89">16171 4403 0,'0'0'0,"-21"0"0,0 0 16,0 0-16,0 0 15,-1 0-15,44 0 63,20 0-63,-21 0 0,0 0 16,43 0-16,20 0 15,-41 0-15,-1 0 0,22 0 16,-22 0-16,21 0 0,1 0 0,-1 0 15,107 0-15,-1 0 16,-63 0-16,0 0 0,0 0 16,21 0-16,-22 0 0,22 0 15,0 0-15,22 0 0,-1 0 16,0 0-16,0 21 0,148-21 16,1 21-16,-149-21 15,0 21-15,127-21 16,-169 21-16,0-21 0,0 0 0,-22 0 15,1 0-15,148 0 16,-170 0 0,-41-21-16,-1 21 0,0 0 15,-21-21-15,-21 21 47,0 0-47,-1 0 0,1 0 16,0-21-16,0 21 0,0 0 15,-22 0-15</inkml:trace>
  <inkml:trace contextRef="#ctx0" brushRef="#br1" timeOffset="-152212.15">16319 4509 0,'-21'0'16,"42"0"-16,-84 0 0,42 0 0,0 0 16,-1 0-16,-20 0 0,21 0 0,0 0 15,0 0-15,-1 0 16,44 0 15,-1-22-15,0 22-16,21 0 0,-21 0 0,22 0 15,-1 0-15,0 0 16,1 0-16,20 0 0,-20 0 0,20 0 16,1 0-16,-22 0 0,21 0 0,149 0 15,-64 0 1,-63 0-16,0 0 0,-1 0 15,1 0-15,21 0 0,-22 0 16,1 0-16,21 0 0,-21 0 0,20 0 16,128 0-1,127 0-15,-233 0 16,0 0-16,106 0 0,-106 0 16,-21 0-16,21 0 0,-21 0 0,-1 0 15,-20 0-15,21 0 0,-43 0 16,149-21-1,-148 21-15,-22-21 0,43 21 16,-43 0-16,-21-21 0,43 21 16,-64-21-1,21 21 17,-42 0 77</inkml:trace>
  <inkml:trace contextRef="#ctx0" brushRef="#br1" timeOffset="-152020.89">20362 4382 0,'0'0'0,"-21"0"16,0 0 93</inkml:trace>
  <inkml:trace contextRef="#ctx0" brushRef="#br1" timeOffset="-148948.02">16489 5292 0,'21'0'16,"-21"-21"187,0-1-203</inkml:trace>
  <inkml:trace contextRef="#ctx0" brushRef="#br1" timeOffset="-148520.22">16573 5122 0,'0'-63'32,"0"42"-32,0 0 15,-21 21-15,21-22 0,0 44 47,0-1-31,0 21-16,0-21 0,0 0 15,0 1-15,0 62 0,0-63 16,0 64-16,-21-43 16,0 1-16,21-1 0,-21 0 0,0 22 15,21-22-15,-64 85 16,22-21-1,21-85-15,-1 43 16,22-43-16,-21 0 0,21 0 16,-21-21-1,21-21 17,21 21-32,-21-21 0,43-21 15,-22 20 1,21-62-16,-21 63 15</inkml:trace>
  <inkml:trace contextRef="#ctx0" brushRef="#br1" timeOffset="-147716.56">16510 5292 0,'-21'-21'0,"42"42"0,-85-42 0,-20-43 32,84 43-32,-21 21 0,21-21 0,0 0 15,0-1-15,0 1 16,42 0-16,-21 0 0,0 0 16,0 21-16,43-43 15,-43 22-15,43 0 16,-43 21-16,0-21 0,0 21 15,21 0-15,-20 0 0,-1 0 0,21 21 16,0 0-16,-20 43 16,-1-43-16,0 0 15,-21 21-15,21-20 0,-21 20 0,0-21 16,0 21-16,0-20 16,0 20-16,-21 21 0,0-41 0,-22-1 15,22 0-15,0 21 0,-21-21 16,-1 1-16,1-1 0,-21 21 15,20-21-15,-41 22 16,62-22-16,-41-21 16,42 21-16,0-21 0,-1 0 0,-20 0 15,21 0 1,21-21-16,0 0 0,0-1 16,0 1-16,0 0 15,0 0-15,21 21 16,0-21-16,0 21 0,1-21 15,-1 21-15,0-22 0,0 22 16,0 0-16,22 0 0,-1 0 16,-42 22-16,21-1 0,0-21 15,-21 21-15,21 0 0,-21 0 16,0 0-16,0 22 0,0-22 0,22 0 16,-22 21-16,0-20 15,21-1-15,-21 0 0,0 42 0,21-41 16,0-1-16,0 0 15,0 0-15,1-21 16,-1 0-16,0 0 0,0 0 16,0 0-16,0 0 0,1-21 15,-1 0-15,0 0 0,-21-1 16,21 1-16,0 0 0,0-21 16,-21-1-1,22 22-15,-22 0 16,0 0-1,21 21 32</inkml:trace>
  <inkml:trace contextRef="#ctx0" brushRef="#br1" timeOffset="-147296.8">17399 5652 0,'-21'0'16,"0"0"-16,-1 0 0,22 21 15,-21 0-15,21 0 16,0 0-1,0 0-15,21-21 32,1 0-32,-1 0 0,0 0 15,0 0-15,-21-21 0,21 0 16,-21 0 0,0 0-16,0 0 15,0-1 1,-21 22-16,0 0 15,0 0-15,0 0 16,21 22-16,-22-1 16,1 0-16,21 0 15,-21-21-15,21 21 16,21-21 0,0 0-16,1 0 0,-1 0 15,0 0-15,0 0 0</inkml:trace>
  <inkml:trace contextRef="#ctx0" brushRef="#br1" timeOffset="-146933">17865 5313 0,'0'-21'0,"0"42"0,0-63 0,-22 20 16,22 1-16,0 0 0,0 42 47,0 0-47,0 22 15,0-22-15,0 0 0,22 43 16,-22-22-16,0-21 0,0 21 16,21 1-16,-21-22 0,0 21 0,21 22 15,-21 20 1,0-62-16,0-1 15,0 0-15,0 0 0,0 0 0,0 0 16,21-21 15,-21-21-15,21 0 0,0 0-16,-21 0 15</inkml:trace>
  <inkml:trace contextRef="#ctx0" brushRef="#br1" timeOffset="-146564.95">18267 5249 0,'0'-21'16,"0"42"-16,0-63 0,0 21 0,0 0 16,0 42 15,-21-21-16,21 21-15,-22 21 0,1-20 16,21-1-16,-21 21 0,0 0 16,21-20-16,-21 20 0,0 0 0,-1 1 15,1-1-15,0 0 0,-42 64 16,63-64-16,-22-20 16,1 20-16,0-21 0,21 0 15,0 0-15,-21 43 16,21-43-16,21-21 47,0-21-32,0 0 1,1 0-16,-22-1 16,0 1-16,21 21 0</inkml:trace>
  <inkml:trace contextRef="#ctx0" brushRef="#br1" timeOffset="-145435.17">19177 5652 0,'0'-22'0,"-64"22"31,43 0-15,0 0-16,0 22 0,21-1 15,-21 0 1,21 0-16,0 0 0,0 0 16,0 1-1,21-22-15,0 0 16,0 0-16,0 0 0,1 0 16,-1 0-16,0 0 15,0-22-15,0 22 0,0-21 0,-21 0 16,0 0-1,0 0-15,0 0 16,0-1-16,-21 1 0,0 21 31,0 0-31,0 0 0,21 21 16,-21-21-16,21 22 16,0-1-16,-22 0 0,22 0 15,0 0-15,0 0 0,0 1 16,22-22-1,-1 0-15,0 0 0,0 0 16,0 0-16,0 0 16,1 0-16,-22-22 0,21 22 15,0-21-15,-21 0 16,0 0-16,0 0 16,0 0-16,0-1 0,-21 22 15,0-21-15,-1 21 16,1 0-16,0 0 15,21 21-15,-21 1 0,21-1 16,0 0-16,0 0 16,0 0-16,-21-21 0,21 21 15,0 1 1,21-22 0,0 0-16,21-22 0</inkml:trace>
  <inkml:trace contextRef="#ctx0" brushRef="#br1" timeOffset="-144849.35">19791 5186 0,'0'-21'16,"0"42"-16,0-63 0,0 20 0,0 1 15,0 0-15,21 21 16,0-21-16,0 21 16,0 0-16,1 0 0,20 21 15,-21 0-15,0 0 0,22 1 16,-22 20-16,0 0 0,0-21 0,21 64 15,-42-43-15,0 1 16,22-1-16,-22 0 0,0 1 0,0 41 16,0-41-16,0-1 0,0 0 15,0-20-15,0 20 0,-22-21 16,22 0-16,0 22 16,-21-43-16,21 21 15,0-42 1,0-1-1,0 1-15,0 0 0,0 0 16,21 0-16,-21 0 0,43-43 16,-22 43-16,0-21 0,0-1 15,0 1-15,1 0 0</inkml:trace>
  <inkml:trace contextRef="#ctx0" brushRef="#br1" timeOffset="-144600.89">20532 5122 0,'0'-21'0,"0"42"0,0-63 16,0 21-16,-22 42 31,1 0-31,21 22 16,-21-22-16,0 21 15,0 0-15,0 1 0,-1-1 0,1 0 16,0 1-16,0-1 0,0 0 16,0 1-16,-1-1 0,1 0 0,0 1 15,0-22-15,0 21 0,21-21 16,-21 1-16,21 20 0,0-21 15,0 0-15,21-21 16,0 0-16,0-21 16,21 0-1,-20 0-15,-1 0 0</inkml:trace>
  <inkml:trace contextRef="#ctx0" brushRef="#br1" timeOffset="-143018.17">20934 5503 0,'0'0'0,"21"-21"16,0-63 15,-21 62-31,0 1 0,0 0 0,0 0 16,-21 21-1,0 0 1,0 0-16,-1 21 0,-20 0 15,21 0-15,0 1 0,0-1 16,-1 21-16,-20 22 16,21-43-16,0 21 0,0 0 0,-1-20 0,22 20 15,-21 0-15,21-21 0,-21 22 16,21-22-16,0 0 0,0 43 16,0-43-16,21-21 15,0 0-15,1 21 0,-1-21 0,0 0 16,0 0-16,0 0 0,22-21 0,-1 0 15,43-43 1,-64 43-16,0-21 16,0 20-16,0-20 0,-21 21 0,21-21 15,22-43 1,-43 43-16,0-22 0,21 43 0,-21 0 16,0 0-16,0-1 0,21 22 15,-21-21-15,0 42 31,0 1-31,0-1 16,0 0-16,0 0 0,-21 0 16,21 22-16,-21-22 0,21 42 15,0-20-15,0 20 16,0-42-16,0 0 0,0 1 0,0-1 16,0 0-16,0 0 15,21-21-15,0 0 16,0 0-16,0 0 15,1-21-15,20 21 0,-21-21 0,0 0 16,64-64-16,-64 64 16,0 0-16,0-22 15,1 22-15,20-64 0,-42 64 0,0 0 16,0-42 0,0 41-16,-21 22 15,0 0-15,-1 0 16,1 0-16,21 22 15,0-1-15,0 0 0,0 0 16,0 0-16,0 0 0,0 1 16,0-1-16,21 0 0,-21 0 15,22 0-15,-22 0 0,0 1 16,0-1-16,21 0 0,-21 0 16,0 0-16,21 0 0,-21 1 15,21-1-15,0-21 0,22 21 16,-22-21-16,0 0 15,0 0-15,0 0 0,22 0 0,20 0 16,-21-21-16,-20 0 16,20 21-16,0-22 0,-21 1 15,22 0-15,20-42 0,1-43 16,-43 85-16,0-22 16,-21 22-16,0 0 0,0-21 15,0 20-15,0-20 16,-21 42-16,0 0 0,0 0 15,-1 0-15,-20 0 0,21 0 0,0 0 16,0 21-16,-43 22 16,43-22-16,0 0 0,0 0 15,-1 21-15,1-20 0,-21 62 16,42-63-16,0 22 0,0-22 16,0 0-16,0 21 0,0-20 0,21 20 15,21-21 1,-20-21-16,-1 0 0,21 0 15,-21 0-15,0 0 0,1-21 16,20-21-16,0 20 16,-21-20-16,1 21 15,-1 0-15,0-22 0,-21 22 0,21-21 0,0-22 16,-21 43 0,0-42-16,0 42 0,21 21 15,-21-22-15,0 44 31,0-1-15,-21 0-16,21 21 16,0-21-16,-21 1 0,21-1 0,-21 21 15,21-21-15,0 22 16,0-22-16,0 0 16,0 0-16,21-21 0,0 21 0,22-21 15,-22 0-15,0 0 16,0 0-16,0-21 0,0 21 0,1-21 15,-1 21-15,0-21 0,0 0 0,0-22 16,22-41 0,-22 62-16,-21 1 15,0-21-15,0 21 0,21 21 16,-21 21 0,0 0-1,-21 0-15,21 22 16,0-22-16,-21 42 15,21-42-15,0 22 0,0-22 16,0 0-16,0 0 16,0 0-16,21-21 15,0 0-15,0 0 16,0 0-16,0-21 16,-21 0-16,22 21 0,-1-21 0,0 0 15,0 0-15,0-1 16,-21-20-16,0 21 0,21 0 0,1 0 15,-22-22-15</inkml:trace>
  <inkml:trace contextRef="#ctx0" brushRef="#br1" timeOffset="-142836.64">22669 5313 0,'0'-21'0,"22"84"0,-44-105 0,-62-22 15,63 64 1,-1 0 0,1 0-16,21 22 46,21-22-14,1 0-32,-1 0 15,0 0-15,0 0 0,0 0 16,0-22-16</inkml:trace>
  <inkml:trace contextRef="#ctx0" brushRef="#br1" timeOffset="-142264.96">23156 4995 0,'0'0'0,"0"-21"0,0 0 0,-21 0 16,21 0-16,0 0 0,-21 21 15,0 0-15,21 21 16,0 0-16,-21 21 16,21-21-16,0 22 0,0-22 15,-22 21-15,22 1 0,0-1 0,0-21 16,0 21-16,0 1 0,-21 20 15,0-42-15,21 22 16,-21-22-16,21 21 0,0-21 0,0 1 16,-21 20-16,21 0 0,0-21 15,0 1-15,0-1 0,0-42 47,0-1-31,21 1-16,-21 0 0,21 0 15,0 0-15,0 0 0,-21-1 0,43-20 16,-22 21-16,0-21 16,0 20-16,22 1 0,-22 0 0,0 0 15,64 0 1,-43 21-16,21 0 0,-41 0 16,20 21-16,-21 0 0,0 0 15,-21 43 1,0-22-16,0-21 15,0 22-15,-42-1 16,21-21-16,-22 0 0,22 0 0,0 1 16,-21-1-16,21 0 0,-22-21 0,-20 21 15,42-21-15,-43 21 16,43-21-16,0 0 16,0 0-16,-1 0 0,1 0 0,21-21 31,21 0-31,1 21 15,-1-21-15,0 0 0,0-1 16</inkml:trace>
  <inkml:trace contextRef="#ctx0" brushRef="#br1" timeOffset="-141942.15">23939 4953 0,'0'0'0,"-21"0"15,0 0 1,21 21-16,-21 0 0,0 22 16,21 41-1,-21-41-15,-1 41 16,22-41-16,-21-22 0,21 21 16,0 1-16,-21-22 0,0 21 0,0 64 15,21-43 1,-21-41-16,21-1 15,0 0-15,0 0 16,21-21 0,0 0-1,0 0-15,0-21 16,0 21-16,1-42 0,-1 42 16</inkml:trace>
  <inkml:trace contextRef="#ctx0" brushRef="#br1" timeOffset="-141585.42">24045 5503 0,'21'-21'31,"1"21"-31,-1-21 0,0 21 16,0 0-16,0-21 0,0 21 16,1-21-16,-22 0 15,21 21-15,-42 0 31,-1 0-31,1 0 16,0 0-16,0 21 0,0-21 16,0 21-16,-43 21 15,43-21-15,0 1 0,0-1 0,-1 0 16,1 0-16,0 0 0,21 0 0,0 1 16,0 20-16,0-21 15,0 0-15,21 0 0,0-21 16,43 0-1,-43 0-15,21 0 0,-20 0 16,-1 0-16,0 0 0,0 0 0,0-21 0,0 0 16,1 21-16,41-42 15,-42-1 1,0 22-16</inkml:trace>
  <inkml:trace contextRef="#ctx0" brushRef="#br1" timeOffset="-141032.72">24913 5165 0,'0'-21'0,"0"42"0,0-64 0,0 22 0,0 0 16,0-21-16,-21 21 0,0 21 16,0 0-1,-1 21-15,1 0 16,21 0-16,-21 21 0,21-20 15,0 20-15,-21 0 0,0 43 16,21-43-16,-21 1 16,21-22-16,0 21 0,-22 0 0,1-20 15,21 20-15,0-21 0,-42 64 16,42-64-16,-21 0 16,21 0-16,0-42 31,0 0-31</inkml:trace>
  <inkml:trace contextRef="#ctx0" brushRef="#br1" timeOffset="-140516.02">24617 5398 0,'0'-22'0,"0"44"0,0-65 0,0 1 16,0 21-16,-21-22 0,21 22 16,0-127-1,0 127-15,0 0 16,21-22-16,21 1 0,-21 21 0,0 0 15,22 0-15,-1-1 0,-21 22 16,22 0-16,-1 0 0,0 0 16,1 22-16,-1-1 0,0 0 0,1 21 15,-1 1-15,0 20 0,1-21 16,-1 22-16,-21-22 0,0 22 0,22 105 16,-22-63-1,-21-64-15,0 43 16,0-43-16,0-21 0,0 43 15,-21-43 1,21-42 0,0 0-1,0 0-15,0-22 16,0-41-16,21 41 16,-21 1-16,21 0 0,0-22 15,0 22-15,-21-1 0,21-20 0,1 21 16,-1-22-16,42-42 15,-20 0-15,-22 64 16,0 0-16,0-1 0,21 1 16,-20 42-16,-1 0 15,0 21 1,-21 0-16,0 1 0,0 41 16,0-42-16,0 0 0,0 22 15,0-22-15,0 0 16,0 0-16,0 0 0,0 1 0,21 20 15</inkml:trace>
  <inkml:trace contextRef="#ctx0" brushRef="#br1" timeOffset="-139245.4">26247 5503 0,'0'0'0,"63"0"31,-42 0-31,-21-21 0,21 21 0,1-21 15,-1 0-15,-21 0 16,21 0-16,0-1 0,-21 1 16,0 0-16,21 0 0,-21 0 15,0-22-15,0 1 16,0 21-16,-21-21 0,0 42 0,0-22 16,0 1-16,-22 21 0,1 0 0,0 0 15,-1 0-15,1 21 0,0 1 0,-64 20 16,21 21-1,64-20-15,-21-22 0,-22 64 16,43-43-16,21 0 0,0-21 16,0 22-16,0-1 0,21 43 15,0-43-15,0-21 16,22-21-16,-22 21 0,21 1 16,-21-22-16,22 0 0,-22 0 0,21 0 15,1 0-15,-22 0 0,21-22 0,0 1 16,-20 0-16,20 0 0,-21 0 15,21 0-15,22-43 0,-43 22 16,0 21-16,0-22 0,1 22 16,-22-21-16,0-1 0,21-20 15,-21 42-15,0 0 0,0-1 16,0 1-16,0 42 16,0 1-1,-21-1-15,21 0 0,0 0 0,-22 21 16,22-20-16,0-1 0,0 21 15,0 0-15,0-20 0,0 20 0,0-21 16,0 21-16,0-20 0,43 20 16,-22-21-16,0 0 0,21-21 15,-20 21-15,-1-21 0,21 0 16,-21 0-16,0 0 0,22-21 16,-22 0-16,42 0 15,-41-21-15,-1 20 0,0 1 16,0-21-16,0 21 0,0-22 0,1 22 15,-22 0-15,21-21 0,-21 21 0,0-1 16,0 1-16,0 0 0,-21 21 31,-1 21-31,1 0 16,21 1-16,-21-1 0,21 0 0,-21 64 16,0-43-1,21-21-15,-21 0 0,21 43 16,0-43-16,0 0 0,0 21 15,0-20-15,-22-22 0,22 21 16,0-42 15,0-1-15,0 1-16,0-21 16,22 21-16,-22-22 0,21 22 15,0-21-15,-21 21 0,21 0 0,0-22 16,0 22-16,1-21 0,-1 21 15,21-1-15,-21-20 0,43 21 16,20 0 0,-62 21-16,-1 21 0,0 0 0,0 0 15,0 0-15,-21 1 0,0 105 16,0-85 0,0-21-16,0 21 0,0 1 0,0 20 15,0-42-15,0 1 0,0-1 16,0 0-16,0 0 0,-21-21 15,21-21 17,0 0-32,0 0 15,0-1-15,0 1 0,0 0 0,42-42 16,-20 41 0,-1-20-16,21-21 0,-21 41 0,22-20 15,20 0 1,-42 21-16,43-1 0,-22 22 15,-21 0-15,22 0 0,-22 0 16,-21 22-16,0-1 0,0 42 16,0 43-1,0-85-15,-21 22 0,21-22 16,-22 0-16,22 0 0,-21 43 16,0-43-1,21 0-15,0-42 31,0 0-15,0-1-16,21 1 16</inkml:trace>
  <inkml:trace contextRef="#ctx0" brushRef="#br1" timeOffset="-138869.03">28025 5546 0,'21'0'47,"-21"-21"-47,21 21 0,0 0 0,-21-22 16,21 22-16,0 0 0,1-21 16,-22 0-16,42 0 15,-21 0-15,-21 0 0,21-1 16,-21 1-16,0 0 15,-21 21 1,0 0-16,0 0 0,-43 42 16,22-20-16,21-1 0,-64 63 15,64-62-15,0 20 0,0 0 16,-1 1-16,22-22 16,0 85-16,0-85 0,0 0 15,22 0-15,-1-21 16,0 21-16,0-21 0,21 0 15,1 0-15,20 0 0,-42 0 16,1-21-16,20 0 0,-21 0 16,0 0-16</inkml:trace>
  <inkml:trace contextRef="#ctx0" brushRef="#br1" timeOffset="-137708.95">21717 3683 0,'0'0'0,"-21"0"15,0 0-15,-1 0 16,44 0 15,-1 0-31,21 0 16,0 0-16,1 0 0,-1 0 15,0 0-15,1 0 0,63 0 16,-64 0-16,64 0 16,-64 0-16,0 0 0,1 0 0,-1 0 15,0 0-15,-20-21 0,41 21 16,-63-21 15,0 0-31,-21 21 16,0 0-16,0 0 0,-22-22 15,22 22-15,0 0 0,0-21 16,0 21-16,-1 0 0,1 0 16,0-21-16,0 21 15,-21 0-15,42-21 16,21 21 15,0 0-31,0 0 0,0 0 16,0 0-16,1 0 0,-1 0 15,0 0-15,0 0 0,0 0 16,0 21-16,-21 0 16,0 0-16,0 1 15,0-1-15,-21 0 0,-21 21 16,0 1-1,20-22-15,1 0 16,0 0-16,0 0 0,0-21 0,0 21 0,-1 1 16,-20-22-1,21 0 1,0 0-16</inkml:trace>
  <inkml:trace contextRef="#ctx0" brushRef="#br1" timeOffset="-136875.42">23939 3323 0,'0'0'0,"0"-21"0,0 0 0,0 0 16,0 0-16,0-1 15,-21 1-15,0 21 0,0 0 0,21-21 16,-21 21-16,0 0 0,-1 0 16,1 0-16,-42 21 15,42-21-15,-1 21 0,1 1 16,-21 20-16,21-21 0,0 21 0,-43 64 15,43-85 1,0 22-16,0-1 0,21 22 16,-22-22-16,22-21 0,-21 21 15,21-20-15,0-1 0,0 0 16,0 0-16,0 0 0,0 0 0,21 1 16,22-22-16,-22 0 0,21 0 0,-21 0 15,64 0 1,-43 0-16,64 0 0,-63-22 0,-1 22 15,0-21-15,1 0 0,-1 21 16,0-21-16,64-43 16,-85 43-16,22-21 15,-43 0-15,0 20 0,0-20 0,0 0 16,0 21-16,0-22 0,0 1 16,0 0-16,-43-22 15,22 22-15,0 21 0,-21-1 0,-22-20 16,22 21-16,-1 21 15,1 0-15,0 0 0,-1 0 0,1 0 16,-43 42-16,43-21 0,21 1 16,-21 20-16,20-21 0,1 21 15,0 1-15,0-22 0,0 21 0,21 1 16,0 20 0,0 22-16,0-64 0,0 0 15,42 21-15,-21-42 16,-21 22-16,21-22 0,22 0 15,-22 0-15,42 0 0,-20 0 16,-1 0-16,0-22 0</inkml:trace>
  <inkml:trace contextRef="#ctx0" brushRef="#br1" timeOffset="-136252.02">24447 3154 0,'0'0'0,"0"-21"0,0 0 0,0-1 15,0 1-15,0 0 0,0 42 63,0 0-63,0 22 0,0-22 16,0 21-16,0 1 0,0-1 0,0 0 15,0 1-15,0-1 0,-21 0 16,21 1-16,-21-1 0,21 43 15,-21-22-15,21-42 16,0 0-16,-21 22 0,21-22 16,0 0-16,0 0 0,0 0 15,0-42 32,0 0-47,0 0 16,0 0-16,0 0 0,0-22 15,21 22-15,0 0 0,0 0 16,0 0-16,1-1 0,-1 1 16,0 21-16,0-21 0,21 0 0,-20 21 15,-1 0-15,21 0 0,-21 0 16,0 0-16,22 0 0,-22 0 0,0 0 16,0 21-16,0 0 0,1 0 15,-1 22-15,-21-22 16,0 0-16,0 0 0,0 0 0,0 1 15,-21-1-15,-1 0 16,-20 0-16,0 0 0,-1-21 16,22 21-16,-63 1 0,62-22 15,-20 0-15,21 21 0,-43 0 16,43-21-16,0 21 16,0-21-16,42 0 46,0-21-46,0 21 0,43-42 16,-43 42-16</inkml:trace>
  <inkml:trace contextRef="#ctx0" brushRef="#br1" timeOffset="-135756.52">25019 3810 0,'0'0'0,"21"-21"0,-21 0 16,21 21-16,-21-21 0,21-1 16,-21 1-16,22 0 0,-1 0 15,0 0-15,0-22 0,-21 22 16,21 0-16,0 0 0,1 0 0,-22 0 16,0-1-16,21 1 15,-21 42 1,0 1-1,-21-1-15,21 0 16,0 21-16,0-21 0,-22 1 0,1 41 16,21-42-16,-21 22 15,21-22-15,0 0 0,-21 21 0,21-21 16,-21 85 0,-22-42-16,43-22 0,-21 0 15,21 22-15,0-22 0,0-21 16,-21 22-16,21-22 0,0 0 15,-21 0-15,21 0 0,0 1 16,0-1-16,0 0 0,-21-21 16,0 21-16,-1-21 0,1 0 15,0 0 1,0 0-16,21-21 16,-21 21-16,0 0 0,-1-21 15,22 0-15,0-1 16,0 1-16,0 0 15,0 0-15,0 0 16,0 0-16</inkml:trace>
  <inkml:trace contextRef="#ctx0" brushRef="#br1" timeOffset="-135432.7">25209 3260 0,'0'-43'31,"-21"43"-15,21 22 31,21-22-32,-21 21-15,22-21 16,-1 0 0,-21 21-16,21-21 15,0 0-15</inkml:trace>
  <inkml:trace contextRef="#ctx0" brushRef="#br1" timeOffset="-135017.93">25442 3598 0,'0'0'0,"0"22"31,21-22-31,1 0 0,-1 0 16,0 0-16,0 0 15,0 0-15,0 0 0,1-22 0,-22 1 16,42 0-16,-42 0 16,21 21-16,-21-21 0,0 0 15,0-1-15,-21 22 32,0 0-32,0 0 15,-1 22-15,1-1 0,0 0 0,0 0 16,21 0-16,-21 0 0,0 1 15,-1 62-15,1-63 16,21 1-16,-21-1 16,21 0-16,0 0 0,0 0 0,0 0 15,21-21 1,0 0-16,1 0 0,-1 22 16,0-22-16,0 0 0,0 0 15,0 0-15,1 0 0,20 0 0,-21-22 16,0 22-16,64-42 15,-43 42-15</inkml:trace>
  <inkml:trace contextRef="#ctx0" brushRef="#br1" timeOffset="-134384.29">26204 3556 0,'0'0'16,"0"-21"-16,0 0 15,0 0-15,-21 21 31,0 0-31,0 21 0,0 0 16,-1 0 0,1 0-16,0 0 0,21 1 0,-21-1 0,0 0 15,21 0-15,0 0 0,-21 22 16,21-1 0,0-21-16,0 0 0,0 0 15,21-21-15,0 0 16,0 0-16,0 0 0,64 0 15,-64 0-15,21 0 16,-20 0-16,-1 0 0,0 0 16,42-42-16,-41 0 15,-1 21-15,0-1 16,-21-41-16,21 21 0,0-1 16,0-126-1,1 63-15,-1 64 0,-21-1 16,0-41-16,21 63 15,-21-1-15,0 44 47,-21-1-47,21 21 0,0-21 0,0 22 16,-21-1-16,21 0 0,-22 43 16,1 0-1,21-43-15,0 0 0,0 1 0,0 20 16,0-42-16,0 22 15,0-22-15,0 0 0,21 0 0,1 0 16,-22 0-16,21-21 0,0 0 16,0 0-16,0 0 15,0 0-15,1 0 0,20 0 16,-21-21-16,0 21 16,0-21-16,1 0 15,-1 21-15,0-21 0,0 0 0,-21-1 16,42-20-1,-20 0 1,-22 21-16</inkml:trace>
  <inkml:trace contextRef="#ctx0" brushRef="#br1" timeOffset="-134072.95">26522 3429 0,'0'0'0,"-21"0"0,42 0 32,0 0-32,0 0 15,0 0-15,0 0 0,1-21 0,-1 21 16,21 0-16,-21 0 0,0 0 16,1-21-16,-1 21 0,0 0 15,0 0-15,0 0 16,-21-21 15,21 21-15,1 0-16,-1 0 15,-21 21-15,0 0 16,0 0 0</inkml:trace>
  <inkml:trace contextRef="#ctx0" brushRef="#br1" timeOffset="-110517.45">16129 7176 0,'0'0'0,"0"-22"0,0 1 16,0-21 0,-21 21-16,21 0 0,-21 21 0,21-22 15,0 1-15,-22 21 16,1 0 0,21 21-1,0 1-15,0-1 0,-21 21 16,21-21-16,-21 22 0,-21 105 15,20-85-15,22 1 16,-21-22-16,0 22 0,0-22 16,21 21-16,-42 86 15,42-22-15,0-106 16,0 0-16,0 21 16,0-21-16,0 1 0,0-44 31,0 1-16,0 0-15,0-21 0,0 21 0</inkml:trace>
  <inkml:trace contextRef="#ctx0" brushRef="#br1" timeOffset="-109908.53">15684 7408 0,'0'0'0,"-21"-21"0,0-21 15,-21 0-15,-1-43 16,43 64-16,0-22 15,0 1-15,0 21 16,0 0-16,22-22 0,20 1 16,0 21-16,22 0 0,-22 0 15,22-1-15,-22 22 16,21 0-16,-20 0 0,-1 0 0,22 0 16,-22 22-16,0-1 0,22 21 15,-22-21-15,85 127 16,-106-84-16,0-1 0,22 64 15,-43-84-15,0 20 16,0-20-16,0-1 0,0 0 0,-64 106 16,43-126-1,-21 20-15,21-42 16,-1 21-16,1-21 0,0 0 16,0 0-16,0 0 0,21-21 15,0 0-15,0-22 16,0-41-16,0-1 15,21 22-15,0 20 16,43-84-16,-22 64 0,0-1 16,1 22-16,105-85 15,-64 63 1,-41 43-16,-1 0 0,0 21 0,1 0 0,-1 0 16,0 21-16,22 22 15,-43-1-15,0 64 16,-21-64-16,0 22 0,0 41 15,0-41-15,0-22 0,-21 1 16,0-1-16,0 0 0,-22 1 0,22-22 16,-21 42-16,21-20 15,0-22-15,21-42 32,0-1-17,21 22-15,0-21 16,-21 0-16,42-21 0</inkml:trace>
  <inkml:trace contextRef="#ctx0" brushRef="#br1" timeOffset="-109521.35">17230 7599 0,'0'0'16,"0"21"-16,-22-21 15,22 21 1,22-21-1,-1 0-15,0 0 0,0 0 16,0-21-16,0 0 0,1 21 0,20-42 16,21 20-1,-41 1-15,-1 0 0,0-42 16,-21 41-16,21 1 0,-21 0 16,0 0-16,-42 21 15,-1 0-15,22 0 16,-63 42-16,62-21 0,-20 1 15,0 20-15,-22 21 16,1 22-16,42-64 16,21 0-16,0 22 0,0-22 15,0 21-15,0-21 0,0 1 16,21-1-16,21 21 16,-21-42-16,0 0 15,22 0-15,20 0 16,-20 0-16,-22 0 0,21-21 15,0 21-15,-20-21 0,20 0 0</inkml:trace>
  <inkml:trace contextRef="#ctx0" brushRef="#br1" timeOffset="-109264.45">17992 7239 0,'0'0'0,"0"-42"0,21-1 16,-21 1-16,0 21 0,0-21 0,0 20 15,0 1-15,-21 21 16,21 21-1,-22 1-15,1 20 0,-21 43 16,21-1-16,0-20 16,-1-1-16,1 22 0,21-22 15,-21-20-15,21 41 16,-42 1 0,42-64-16,0 0 0,0 22 0,0-22 15,0 0-15,21-21 31,0-21-31,0 0 0,0 0 0</inkml:trace>
  <inkml:trace contextRef="#ctx0" brushRef="#br1" timeOffset="-108775.2">18394 7112 0,'0'0'0,"0"-21"15,0 0-15,0 0 0,-21 21 16,-1 0-1,1 21-15,21 21 0,-21-21 16,-42 127 0,20 1-16,22-86 15,0-21-15,-21 85 16,-1-63-16,43-22 16,0-21-16,-21 43 15,21-43-15,0 0 16,-21-21-16,21-21 31,0 0-31,21 0 16,0 0-16,-21-1 0,21 1 0,1-21 15,-1 21-15,0-22 0,0 22 16,0-21-16,22 0 0,-1 20 0,21-41 16,-20 42-16,-1 0 15,-21 21-15,22 0 0,-22 0 16,0 0-16,42 63 15,-63-21-15,0 1 0,0-22 16,0 21-16,0-21 0,0 1 16,0 20-16,-42 21 15,21-41-15,-21 20 0,42-21 16,-43 0-16,22 0 16,0-21-16,0 0 15,0 0 1,21-21-16,0 0 0</inkml:trace>
  <inkml:trace contextRef="#ctx0" brushRef="#br1" timeOffset="-108576.31">17759 7493 0,'0'0'0,"21"0"31,0 0-31,21 0 16,-20 0-16,20 0 0,-21-21 16,21 21-16,1 0 0,-1-21 0,0 21 15,-20 0-15,20 0 0,43-21 16,-64 21-16</inkml:trace>
  <inkml:trace contextRef="#ctx0" brushRef="#br1" timeOffset="-108111.25">19156 7472 0,'0'-21'15,"-21"21"16,-1 0-31,1 21 0,0 0 16,0 0-16,0 0 0,0 1 0,21-1 16,-22 0-16,1 0 0,0 21 15,-21 22-15,42-43 16,0 0-16,0 0 0,0 1 16,0-1-16,0 0 0,21 0 15,21-21 1,-21 0-16,1 0 0,-1 0 0,21 0 15,-21 0-15,0 0 0,85-42 16,-63-1 0,-22 22-16,-21 0 15,0 0-15,21 0 0,-21-22 0,0 1 16,0 21-16,0-21 0,-21 20 16,0 1-16,-1 21 15,-20 0-15,21 0 0,-43 0 16,43 0-16,0 0 15,0 0-15,21 21 0,-21-21 16,21 22-16,0-1 16,0 0-16</inkml:trace>
  <inkml:trace contextRef="#ctx0" brushRef="#br1" timeOffset="-107495.58">20066 7599 0,'0'0'15,"0"-21"-15,-21 0 0,0-1 0,-1 1 16,-20 0-16,21 0 0,-21 0 16,20 21-1,-41-21-15,42 21 0,-22 0 16,-20 21-16,42-21 0,0 21 15,-1 0-15,-20 21 0,21-20 16,-43 83 0,43-41-16,0-43 15,21 0-15,0 22 0,0-22 16,0 0-16,0 0 0,21 21 16,22-20-1,-22-22-15,21 0 0,-21 0 0,0 0 16,22 0-16,-22 0 0,21 0 0,22-43 15,-22 22-15,22-21 16,-43 21-16,21-1 0,0-62 16,1 63-16,-22-43 15,0 22-15,0-22 0,0 1 0,1-1 16,-1-105-16,-21 127 16,0-1-16,0 1 0,0-22 15,-21 86 16,-1 20-31,22 0 0,0 1 0,-21 20 16,0-21-16,21 22 0,-21-1 0,21 1 16,0-1-16,0-20 0,0 20 15,0-20-15,0 84 16,21-64 0,0-42-16,0 0 0,1 1 0,-1-1 15,0 0-15,21-21 0,22 0 16,-43 0-16,21 0 0,43 0 15,0-21 1,-64 0-16,0-1 0,21-20 16</inkml:trace>
  <inkml:trace contextRef="#ctx0" brushRef="#br1" timeOffset="-106920.7">15917 8488 0,'-21'-21'0,"42"42"0,-63-42 0,21 0 16,-22 21-16,22-22 0,0 22 16,0-21-16,21 0 15,-21 21-15,42 0 16,0 0-16,0 0 15,64 0-15,-43 0 16,22 0-16,20 0 0,1 0 0,21 0 16,21 0-16,254 0 15,-233 21-15,21-21 0,1 0 16,168 21-16,-168-21 16,20 0-16,-20 22 0,20-22 0,-21 0 15,1 0-15,-1 0 0,127 0 16,128 0-1,-318 0-15,-1 0 0,-20 0 16,0 0-16,-22 0 0,-20 0 0,41 0 16,-84-22-1,-21 22 1,0 0-16,0 0 16,-22 0-16,1 0 0,21-21 0,-43 21 15,22 0-15,-21 0 16</inkml:trace>
  <inkml:trace contextRef="#ctx0" brushRef="#br1" timeOffset="-106454.95">15938 8530 0,'-21'0'0,"42"0"0,-84 0 0,42 0 0,0 0 0,-1 0 15,1 0-15,0 0 0,42 0 32,0 0-17,22 0-15,-22 0 0,42 0 0,1 0 16,-1 0-16,22 21 0,0-21 15,21 0-15,126 22 16,171-22-16,-276 0 16,42 0-16,-21 0 0,-21 0 0,21 21 15,0-21-15,-21 0 0,149 0 16,-22 0 0,-127 0-16,148 0 15,-191 0-15,-20 0 0,-1 0 0,-20 0 16,-1 0-16,-21-21 0,0 21 15,1 0-15,41 0 16,-63-22 15,0 1-31,0 0 16</inkml:trace>
  <inkml:trace contextRef="#ctx0" brushRef="#br1" timeOffset="-105652.68">21272 7726 0,'0'0'0,"-21"0"0,0 0 0,0 0 0,-21 0 16,20 0-16,1 0 15,-21 0-15,21 0 0,0 0 16,-1 0-16,1 0 0,42 0 31,1 0-31,-1 0 0,21 0 16,0 0-16,22 0 0,-22 0 16,43 0-16,-22 0 0,213 0 15,-107 0 1,-84 0-16,147 0 15,-147 0-15,-21 0 0,41 0 16,-41 0-16,-22 0 0,22 0 16,-85 0 15,-1-21-31,1 21 16,-42-21-16,20 21 15,22 0-15,0-22 0,21 1 16,-21 21-16,0 0 0,0-21 15</inkml:trace>
  <inkml:trace contextRef="#ctx0" brushRef="#br1" timeOffset="-105288.89">22098 7514 0,'0'0'0,"0"21"31,21 1-16,0-22-15,0 0 0,1 21 16,-1-21-16,21 21 0,22-21 16,-22 0-16,85 0 15,-85 21-15,1-21 16,-1 0-16,-21 0 0,21 0 0,22 0 16,-43 0-1,-42 0 1,0 21-16,-22-21 0,22 21 15,-63 1 1,-22 20-16,63-21 0,1 0 16,0 0-16,-1 1 0,1-1 0,21 0 15,-21 0-15,20 0 0,-20 0 16,21-21-16,0 22 0,-22-1 16,43 0-16,-42 0 15,21 0-15,0-21 16,0 21-16,-1-21 0</inkml:trace>
  <inkml:trace contextRef="#ctx0" brushRef="#br1" timeOffset="-104659.25">18500 9165 0,'0'0'0,"21"-63"32,-21 42-32,0 42 31,0 0-15,0 0-16,0 21 0,0 1 0,0-1 15,0 0-15,-21 107 16,-1-107-16,22 21 15,-21-20-15,0-1 0,0 22 0,-43 105 16,22-127 0,21-21-16,21 22 15,-21-22-15,0 0 16,21-42 15,0 0-31,0 0 0,0-1 16,21-20-16,0 21 0</inkml:trace>
  <inkml:trace contextRef="#ctx0" brushRef="#br1" timeOffset="-104093.58">18309 9356 0,'0'0'16,"-21"-21"-16,21-1 0,-42-20 16,20 0-1,22 21-15,0-1 0,0 1 16,0 0-16,0 0 0,43 0 15,-22 0-15,0-1 0,64-20 16,-43 42-16,106 0 16,-105 0-16,-1 0 0,0 21 15,1 0-15,-1 1 0,0-1 0,-21 21 16,1-21-16,-1 22 16,-21-1-16,0-21 0,0 21 0,-43 64 15,1-85-15,0 22 16,-1-22-16,1 0 0,-21 21 15,-107 22-15,128-43 16,-43-21-16,64 21 16,0-21-16,-21 0 0,20-21 15,22 0-15,0 0 16,0 0-16,0-22 0,0 22 16,22 0-16,-1 21 0,21-42 15,-21 42-15,0 0 0,1 0 16,-1 0-16,42 21 15,-42 63 1,1-41-16,-22-22 0,21 21 16,-21 1-16,0-22 0,0 21 15,0-21-15,21 22 0,-21-22 0,63 63 16,-41-41 0,-1-43-16,0 0 15,0 0-15,0 0 0,0 0 0,1 0 16,20 0-16,0-21 15,-21-1-15,1 1 16,-1 0-16,0 0 0,0 0 16,21-64-1,-20 64-15</inkml:trace>
  <inkml:trace contextRef="#ctx0" brushRef="#br1" timeOffset="-103760.77">19219 9546 0,'0'43'31,"-21"-22"-31,21 0 16,0 0-1,21-21 1,0 0-16,1 0 16,-1 0-16,0 0 0,0-21 15,0 21-15,0-21 0,-21-22 31,0 1-31,0 21 16,-21 21-16,0 0 0,0 0 16,0 0-16,0 0 15,-1 21-15,1-21 0,0 42 16,0 1 0,0-22-16,21 0 0,0 0 15,0 0-15,0 1 0,21-22 16,0 0-16,0 0 15,0 0-15,1 0 0,20 0 16</inkml:trace>
  <inkml:trace contextRef="#ctx0" brushRef="#br1" timeOffset="-103452.95">19897 9313 0,'0'-21'16,"0"42"-16,0-63 0,0 21 0,0 0 15,0 0-15,0 42 32,0 0-32,0 0 0,0 0 0,0 22 15,0-22-15,21 21 0,-21 0 16,21 1-16,0 147 16,0-105-1,-21 0 1,0-43-16,0-21 0,21 0 0,-21 0 15,0 1-15,22-22 16,-1-22 15,-21 1-31,21 0 0,-21 0 16,21 0-16,-21-22 0,21 22 0</inkml:trace>
  <inkml:trace contextRef="#ctx0" brushRef="#br1" timeOffset="-103197.09">20574 9208 0,'0'0'0,"0"-22"0,0 1 31,-21 42-15,0 22-16,-22-22 0,22 21 16,0-21-16,0 22 0,-22-1 15,22 0-15,0 22 0,-42 21 16,41-43-16,-41 43 15,42-43-15,0 0 0,21-21 16,-22 22-16,22-22 0,-21 0 0,0 43 16,21-43-1,21-21 17,0-21-32</inkml:trace>
  <inkml:trace contextRef="#ctx0" brushRef="#br1" timeOffset="-102557.5">21696 9504 0,'0'0'0,"-21"0"0,21 21 16,-22 0-16,1-21 15,21 21-15,21-21 47,1 0-47,-1-21 0,-21 0 0,21 21 16,0-21-16,0 21 0,-21-21 15,0 0-15,0-1 16,0 1-16,0 0 16,-21 21-16,0 0 15,0 0-15,21 21 16,-21 0-16,21 1 0,-22 20 15,22-21-15,0 0 16,0 0-16,0 1 16,22-1-16,-1-21 15,0 0 1,0 0-16,-21-21 16,0-1-1,0 1-15</inkml:trace>
  <inkml:trace contextRef="#ctx0" brushRef="#br1" timeOffset="-101640.89">22521 9229 0,'0'0'0,"0"-21"15,21 21 1,1-22-16,-1 22 0,0-21 15,0 21-15,0 0 0,0 0 16,1-21-16,-1 21 0,0 0 16,0 0-16,0 0 0,-21 21 0,43 22 15,-43-22 1,0 21-16,21-21 0,-21 0 0,0 43 16,0-22-16,0-21 0,0 64 15,-21 0 1,-1-64-16,22 0 15,0 0-15,-21-21 0,21 21 0,-21-21 16,21-21 0,0 0-1,0 0-15,0 0 0,0 0 0,0-22 16,42-41 0,1 20-1,-22 22-15,0-1 0,43-41 16,-22 63-16,-21-22 0,85-20 15,0 63 1,-85 21-16,0 0 0,21 0 16,-20 0-16,-22 1 0,21 20 0,-21 21 15,0-41-15,0 83 16,0-83-16,0 41 16,0-42-16,-21 22 0,-1-43 15,22 42-15,-21-21 16,0-21-16,0 0 15,21-21 1,0 0-16,0-22 16,21-20-16,0 21 15,0 20-15,1-20 0,-1 0 0,0 21 16,0-22-16,64-41 16,-43 62-16,43-41 0,-43 42 15,22 21-15,-22 0 0,0 0 16,1 0-16,-1 21 0,-21 0 0,0 21 15,0-20-15,1 20 0,-1 0 0,-21 43 16,0-22 0,0-20-16,0-22 0,-21 21 15,-1-21-15,22 1 0,-21-1 0,-42 42 16,42-42-16,-22 1 16,22-22-1,21-22 1,21 22-16,0-21 0,1 0 15</inkml:trace>
  <inkml:trace contextRef="#ctx0" brushRef="#br1" timeOffset="-101285.09">24215 9398 0,'21'0'16,"0"0"-1,0 0-15,0 0 0,0-21 16,1 21-16,-1-21 0,0 0 16,21-1-16,1-20 15,-43 21-15,21 0 16,-21 0-16,0-1 16,-21 1-16,-1 21 0,1 0 15,-21 43 1,0-1-16,-43 85 15,64-85 1,0-21-16,21 22 0,0-22 0,0 21 16,0-21-16,0 43 15,21-22 1,-21-21-16,84-21 16,-62 0-16,20 0 0,0 0 0,1 0 15,-1 0-15,127-84 16,-126 63-16</inkml:trace>
  <inkml:trace contextRef="#ctx0" brushRef="#br1" timeOffset="-101036.93">25167 9165 0,'0'0'0,"21"-63"15,0 20-15,1 1 0,-22 0 16,0-43-16,0 43 16,0 84-1,0 0-15,-22 1 16,-41 105-1,63-106-15,-42 64 0,-1 42 16,22-105-16,21-1 16,-21 43-16,21-64 0,-21 21 15,21 22 1,0-43 0,21-21-16,0 0 15,0 0-15,22-21 0,-22-1 16,21 1-16,-21 0 0</inkml:trace>
  <inkml:trace contextRef="#ctx0" brushRef="#br1" timeOffset="-100575.39">25675 8975 0,'0'0'0,"21"-43"0,-21 1 16,0 21-16,0 0 0,0 0 16,0 42-16,-21 0 15,0 0-15,21 21 0,-21 1 0,0 105 31,-1-42-31,22-64 0,-21 22 16,0 20-16,0-41 0,21-1 16,0-21-16,0 21 0,-21-20 15,21 20-15,-21 21 16,21-41 0,0-1-16,0-42 15,0-1 1,0 1-16,0 0 0,0 0 15,0-21-15,0 20 0,0-20 16,21 21-16,0-21 0,0-1 16,21 1-16,-20 0 0,20 20 0,0-20 15,64-21-15,21 63 16,-85 0-16,64 63 16,-85-21-16,1 1 15,-22-1-15,0 0 0,0 149 16,-22-106-1,1-43-15,-21-21 16,0 43-16,-1-64 16,22 21-16,-64 0 15,64-21 1,0-64 0</inkml:trace>
  <inkml:trace contextRef="#ctx0" brushRef="#br1" timeOffset="-100388.49">25061 9313 0,'0'0'0,"-21"0"32,42 0-32,0 0 0,22 0 15,-1 0-15,-21 0 0,64 0 16,-43 0-1,43 0-15,-22 0 0,1 0 16</inkml:trace>
  <inkml:trace contextRef="#ctx0" brushRef="#br1" timeOffset="-99955.52">26543 9292 0,'0'-21'16,"0"42"-16,-21-42 0,0 21 15,-1 0-15,1 0 16,0 0-16,0 21 0,0 0 0,-22 22 16,43-22-1,0 0-15,-21 64 16,0-64-16,21 0 0,0 43 16,0-1-1,21-42-15,0-21 16,22 21-16,-22-21 0,0 0 15,0 0-15,0 0 0,22 0 16,-22 0-16,21-42 16,-21 42-16,22-63 0,-43 41 15,21 1-15,-21 0 16,0 0-16,0-106 16,-21 106-16,-22-22 15,1 22 1,21 21-16,0 0 0,-64 43 15,43-22 1,21 0-16,-1 0 0,22 0 16,0 0-16,0 1 0,0-1 15,22 0-15,-1-21 0,21 21 16</inkml:trace>
  <inkml:trace contextRef="#ctx0" brushRef="#br1" timeOffset="-99423.83">27284 9483 0,'0'-21'0,"0"42"0,0-85 0,0 43 0,0 0 16,0 0-16,0-22 0,0 22 15,0-21-15,-21 21 0,-64-22 16,0 43 0,22 0-1,20 22-15,1-1 0,21 0 0,-21 21 0,20-21 16,1 22-16,-21-1 0,21 22 15,0-1 1,21 1-16,0-43 0,0 21 16,21-21-16,0-21 0,0 21 0,0 1 15,0-22-15,22 0 0,84 0 16,-43-22 0,-41 1-1,-1-42-15,-21 42 0,22-1 16,-22-20-16,0 0 0,0-1 0,0 1 15,22-43 1,-22 22-16,21-64 0,-21 63 16,0 1-16,1-43 0,-22 64 15,0-1-15,0 22 0,0-21 0,0 21 16,-22 21 0,-41 84-1,42-41-15,0 20 0,-22 43 16,22-42-16,21-22 0,0 21 15,0-20-15,0 20 0,0 64 16,0-42 0,0-43-16,0-21 0,0 1 15,21-1-15,0-21 0,1 21 0,62-21 16,-63 0 0,1 0-16,83-42 15,-83 20-15</inkml:trace>
  <inkml:trace contextRef="#ctx0" brushRef="#br1" timeOffset="-99200.96">27940 9356 0,'0'0'0,"42"-43"0,1 1 0,-22 0 0,63-85 16,-84 84-1,0-20-15,0 42 0,-21 21 16,0 21-16,0 0 16,-21 43-16,42-22 15,-22 0-15,-20 64 16,42-64-16,0 1 0,-21-1 15,21 0-15,-21 1 0,21-1 0,0 43 16,0-64-16,0 21 0,0-21 16,0 1-16,0-1 0,42 21 15,0-42 1,-20 0 0</inkml:trace>
  <inkml:trace contextRef="#ctx0" brushRef="#br1" timeOffset="-98741.22">28003 9165 0,'0'0'0,"0"-42"15,0 0-15,0-64 16,64 21 0,-43 85-16,0-21 0,22 21 15,-22 0-15,21 0 0,-21 21 0,106 85 16,-63-21-1,-43-22-15,21-21 0,-21 22 16,1-22-16,-1 22 0,-21 42 16,0-64-16,0 0 0,0 1 0,0 41 15,0-41 1,0-22-16,0 0 0,-21-21 16,-1 0-1,22-21 1,0 0-16,0-1 0,0 1 0,0-85 15,0 64-15,0 0 16,0-1-16,22-20 0,-1 21 16,0-22-16,21-63 15,-21 64-15,1-1 0,20 1 0,0 20 16,1 1-16,62-22 16,-62 43-16,-22 21 0,85 0 15,-64 43 1,-21-22-16,-21 0 0,0 42 15,0-20-15,0-22 0,0 0 16,-21 21-16,0-20 0,21-1 0,-21 0 16</inkml:trace>
  <inkml:trace contextRef="#ctx0" brushRef="#br1" timeOffset="-97537.91">29464 9419 0,'0'-63'16,"0"42"-16,0-1 15,-42-62 1,-1 20 0,22 64-16,0-21 0,0 21 0,0 0 15,-1 0-15,-20 21 0,0-21 16,21 21-16,-106 64 15,84-43-15,1-20 0,0 20 0,-1-21 16,22 21-16,0-20 0,-21 41 16,42-21-16,0 22 15,0-43-15,21 0 16,0 0-16,0 1 0,21-22 0,64 0 16,-85 0-16,43 0 15,-22-22-15,22-20 16,-43 21-16,21 0 15,-21 0-15,43-43 0,-22-21 16,-21 64-16,1-21 16,-1 0-16,-21 20 0,0 1 15,0 0-15,-21 21 16,-1 0-16,1 21 16,21 0-16,-21 1 15,0-1-15,0 21 0,21-21 0,0 22 0,0-22 16,0 21-16,0-21 0,0 43 15,63-1 1,-42-42-16,64 1 16,-64-22-16,22 0 15,-22 0-15,0 0 0,0-22 0,0 22 16,22-42-16,-22 21 0,0 0 16,0 0-16,-21-22 0,42 1 15,-20 0-15,-1 20 0,0 1 16,0 0-16,0 0 0,-21 0 15,0 42 1,-21 0 0,21 0-16,0 0 0,-21 1 15,0-1-15,0 21 0,21-21 16,0 0-16,-43 43 16,22-22-1,21-21-15,-21-21 0,21-21 47,0 0-47,0 0 0,0 0 16,0-22-16,0 22 0,0 0 0,21-21 15,0 21-15,0-22 0,1 22 0,-1 0 16,0-21-16,21 20 0,22-20 16,-22 42-16,106 0 15,-105 0-15,-1 0 16,0 42-16,-21-20 15,-21 41-15,0-21 0,0 22 16,0-43-16,-21 21 16,-42 64-1,42-85 1,-1 1-16,22-1 0,-21-21 16,0 0-1,21-21-15,0-1 16,0 1-16,0 0 0,0 0 15,0 0-15,0 0 0,64-43 16,-43 43-16,42-43 16,-20 22-16,20 21 0,-21-21 15,1 20-15,20 1 0,-20 0 0,62 0 16,-62 42 0,-22 0-16,-21 0 0,21 22 15,-21-1-15,0 0 0,0-20 16,0 20-16,-42 64 15,21-85-15,-1 0 16,22 0-16,-21 0 0,0 1 16,21-1-16,-21-21 0,0 0 15,21-21 17,21 21-32,0-22 15,0 1-15,0 0 0,1 0 16</inkml:trace>
  <inkml:trace contextRef="#ctx0" brushRef="#br1" timeOffset="-97204.59">30840 9525 0,'21'0'15,"0"0"1,0 21 0,0-21-16,1 0 0,62 0 15,-41 0-15,-22 0 16,21 0-16,0-21 0,1 21 15,-22-21-15,0 0 16,21 0-16,1-43 0,-43 43 0,0 0 16,0 0-16,0-1 0,-21 22 15,-1 0-15,1 0 0,-21 0 16,0 22-16,-1-1 0,1 0 16,-43 42-16,64-20 15,0-22-15,0 0 0,21 21 0,0-20 16,0-1-16,0 21 0,0-21 15,0 0-15,0 1 0,21-1 16,0-21-16,0 0 16,22 21-16,-22-21 0,0 0 15,21 0-15,-21 0 0,22-21 0,-22 21 16,21 0-16</inkml:trace>
  <inkml:trace contextRef="#ctx0" brushRef="#br1" timeOffset="-97044.68">31856 9758 0,'0'0'0,"0"21"0,-21-21 78,-1 0-62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44:04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10181 0,'0'-21'47,"21"21"-31,0-21-1,0 21-15,0-21 16,1 21-16,-1-21 0,0 21 0</inkml:trace>
  <inkml:trace contextRef="#ctx0" brushRef="#br0" timeOffset="1593.88">254 11091 0,'-85'43'32,"64"-43"-32,0 0 0,0 0 0,0 0 15,-1 0-15,-20 0 16,21 0-16,63 0 78,1 0-62,20-21-16,1 21 0,20 0 0,64-22 15,22 22 1,-86 0-16,-20 0 0,21 0 0,-1-21 16,1 21-16,-22 0 0,22 0 15,-21 0-15,20 0 0,-20 0 0,63 0 16,-43-21-1,-41 21-15,-1 0 0,-21 0 16,0 0-16,1 0 0,-22-21 31,0 0-15,-22 21 0,1-21-1,-21 21-15,21-22 16,0 22-16,-1 0 0,-20-21 15,21 21-15,0-21 0,-85 0 16,85 0 0,-22 0-16,22 21 0,-21-22 0,21 22 15,0-21-15,-1 21 0,1 0 16,0-21 0,42 21 46,0 21-62,1 0 0,-1-21 16,0 22-16,0-22 0,21 0 0,1 21 15,-1-21-15,-21 21 16,22-21-16,-1 0 0,-21 21 16,21-21-16,-20 0 0,-1 0 15,0 21-15,21-21 0,-21 0 16,1 21-1,-1-21 1,0 22-16,0-22 16,-21 21-16,0 0 15,0 0-15,0 0 16,0 0-16,-21 1 0,0-1 16,0 0-16,-1 0 0,-20 21 0,0 22 15,-64 21 1,64-43-16,-1-21 0,22 0 15,-21 22-15,21-22 0,-85 42 32,42 1-32,43-43 15,21 0-15,-21-21 0,0 0 32,42-21-17,0 0 1,0 0-16,0-1 0,1 1 0</inkml:trace>
  <inkml:trace contextRef="#ctx0" brushRef="#br0" timeOffset="2549.04">2773 10816 0,'21'-21'47,"0"21"-47,-21-21 16,21 0-16,0 21 15,-21-21 1,0-1-16,22 1 0,-1 0 15,0-21 1,-21 21-16,21-1 0,-21 1 0,0 0 16,-21 21-1,0 0-15,0 0 16,-22 0-16,22 0 0,0 21 0,-21 0 16,20 1-16,-20-1 0,21 0 15,0 0-15,-22 0 0,22 0 16,21 22-16,-21-1 15,21-21-15,0 0 16,0 1-16,21-22 16,22 21-16,-22-21 15,21 21-15,-21-21 0,0 21 16,1-21-16,-1 0 0,21 21 16,-21-21-16,43 21 15,-22 22-15,-21-22 16,-21 0-16,21 0 0,-21 0 15,0 1-15,0-1 16,0 0-16,-21 21 16,0-21-16,-21 1 0,-22-1 15,43 0-15,-21 0 0,-43-21 16,-21 0 0,85 0-16,-21 0 0,-1-21 15,1 21-15,21-21 0,0 0 16,-22-22-16,1 1 15,42 21-15,0 0 0,-21-1 16,21 1-16,0 0 0,0 0 16,0 0-16,21 0 15,0 21-15,0-22 16,64 1-16,-64 21 16</inkml:trace>
  <inkml:trace contextRef="#ctx0" brushRef="#br0" timeOffset="2904.84">3344 10541 0,'0'0'0,"21"-21"0,-21-43 31,0 86 0,0-1-31,0 0 16,0 21-16,0-21 0,0 22 15,0-1-15,0 22 0,-21 20 16,21-41-16,-21-1 16,21 0-16,-21-21 0,21 22 0,0-1 15,0-21-15,-21 22 16,21-22-16,0 63 15,-21-84-15,21 43 0,0-22 16,0-42 15,0 0-31,0-1 0</inkml:trace>
  <inkml:trace contextRef="#ctx0" brushRef="#br0" timeOffset="3152.69">3154 10922 0,'0'-21'31,"21"21"-15,0 0-16,0 0 15,0 0-15,22 0 0,-22-21 16,0 21-16,43 0 0,-43 0 15,0 0-15,21 0 16,-21 0-16,1 0 0,-1 0 16,-21-21-16,21 21 0,0 0 15</inkml:trace>
  <inkml:trace contextRef="#ctx0" brushRef="#br0" timeOffset="4681.77">4064 10901 0,'0'-21'16,"0"0"0,0-1-16,0 1 0,0 0 15,0 0-15,0 0 16,0 0-16,0-1 0,0 1 15,-21 21-15,0 0 0,-1 0 16,1 0 0,0 0-16,0 21 0,-21 22 15,-1-1 1,22 0-16,21-20 0,-42 41 16,21-21-16,-1-20 0,1 62 15,21-20 1,0-43-16,0 0 0,0 0 15,0 0-15,21-21 16,1 0-16,-1 0 16,0 0-16,0 0 0,0-21 15,0 21-15,1-21 0,-1 0 16,0 0-16,21-22 0,1-41 16,-22 63-1,-21-22-15,21 22 0,-21 0 0,0 0 16,0-22-16,21 1 15,-21 63 17,0 0-32,0 1 15,0-1-15,0 21 16,0-21-16,0 22 0,0-1 16,0-21-16,0 0 0,0 0 15,21 1-15,-21-1 0,0 0 16,21 21-16,22-42 15,-22 0-15,0 0 0,0 0 16,0 0-16,22 0 0,-22-21 16,64-42-1,-43 41-15,-21 1 0,0-21 16,22 21-16,-1-64 0,-21 43 0,0-1 16,0-84-1,1 22-15,-22 62 0,0 1 16,0 0-16,0-22 0,0 43 15,0 0-15,0 42 32,0 0-32,-22 21 0,1-20 15,21 20-15,-21 21 0,21-20 16,-21 41-16,21 1 16,0-43-16,0 1 0,0 20 15,0-20-15,0-22 0,21 63 16,43-41-1,-43-43-15,0 0 16,0 0-16,0 0 0,22 0 0,41 0 16,-63-21-16,43-1 15,-43 1 1,21-42-16,-20 42 0,-1-1 16,0-20-16,21-43 15,-42 64-15,21 21 16,-21 21-1,0 1-15,0-1 16,0 0-16,0 0 0,0 21 16,0-20-16,0-1 0,0 0 0,0 0 15,0 21-15,0-20 0,0 20 16,22 0 0,-1-42-16,0 0 0,0 0 15,0 0-15,0 0 0,1 0 16,-1-21-16,0 21 0,0-21 15,64-43-15,-43 1 16,22-22-16,-43 64 16,0-21-16,0-1 0,21 1 15,-20 0-15,41-22 0,-21 22 16,-20 42-16,-1 0 16,-21-21-16,21 21 15,-21 21-15,0 0 16,0 0-16,0 0 0,0 1 15,0-1 1,0-42 31,0-1-31,0 1-16,0 0 15,-21 0-15,0 21 0,21-21 16,-22 21-16,1 0 0,0 0 15,0 21-15,0 21 16,0-21-16,-1 1 0,1 20 16,21-21-16,0 0 0,-21 22 0,21 20 15,0-42 1,0 64-16,0-64 16,21 0-16,0 0 0,1 1 15,-1-22-15,42 0 16,22 0-16,-43 0 15,-21 0-15,1 0 0,-1-22 0,21 1 16,-21 21-16,43-63 16,-22-1-1,-42 43-15,21-21 0,-21 21 0,21-64 16,-21 43-16,0-1 0,0 1 16</inkml:trace>
  <inkml:trace contextRef="#ctx0" brushRef="#br0" timeOffset="4882.66">5482 10245 0,'-21'0'0,"42"0"0,-63 0 16,21 0 0,21 21-16,0 0 31,-22-21 0,1 0-15</inkml:trace>
  <inkml:trace contextRef="#ctx0" brushRef="#br0" timeOffset="5080.54">4339 10710 0,'0'0'0,"21"0"15,0 0-15,1 0 0,-1 0 16,42 0-16,-42 0 16,64 0-16,-64 0 15,22-21-15,-1 21 0,-21 0 0,21 0 16</inkml:trace>
  <inkml:trace contextRef="#ctx0" brushRef="#br0" timeOffset="6160.92">6879 10732 0,'0'0'0,"0"-22"15,0 1-15,0 0 16,0 0-16,0 0 0,0 0 15,21 21-15,-21-22 0,21 1 16,1 21-16,-1 0 0,21-21 16,-21 21-16,22 0 0,-22 0 0,0 0 15,0 21-15,0 0 16,22 43-16,-43-43 16,21 85-16,-21-85 15,0 21-15,0-20 0,0 20 16,0-21-16,-21 64 15,-22-22-15,43-42 16,-21 1-16,21-1 16,-21-21-1,21-21-15,0-1 16,0 1-16,0-21 16,0 21-16,0 0 0,0-22 15,0 22-15,21-21 0,-21-1 0,21 1 16,0-21-16,22-22 15,-22 64-15,0-22 0,0 22 16,22-21-16,-22 42 16,42 0-16,1 63 15,-43-41-15,0-1 16,0 21-16,0 0 0,1-20 16,20 126-1,-21-85-15,-21-42 0,0 1 16,0-1-16,0 0 0,0 0 15,0 0-15,0 22 16,0-65 15,0 1-15,0 0-16,0 0 0,0 0 0,0 0 16,0-1-16,21-20 0,0 21 15,-21-21-15,22-1 0,-1 1 0,42-85 16,22 63-1,-43 22-15,1 21 0,20 0 16,-21 21-16,1 0 0,63 42 16,-64 22-1,-21-43-15,0 21 16,0 22-16,-21-22 0,0 0 16,0 43-1,-21-22-15,0-41 16,21-1-16,-21 0 0,0-21 0,21 21 15,-21 0-15,21-42 47,0 0-47,0 0 0,21 0 16</inkml:trace>
  <inkml:trace contextRef="#ctx0" brushRef="#br0" timeOffset="7250.34">8424 10880 0,'0'21'0,"21"-21"15,1 0 1,-1 0-16,0 0 0,0 0 16,0 0-16,0 0 0,1-21 15,-1 0-15,0 21 16,0-22-16,21-20 0,-20 21 15,-1 0-15,0-43 16,-21 22-16,0 0 16,-85 20-1,64 22-15,0 0 0,-43 0 16,22 22-16,0-1 0,-22 21 16,43-21-16,-64 85 15,85-85-15,0 22 0,0-22 16,0 0-16,0 0 0,43 43 15,41-22 1,-62-42-16,20 0 0,64 0 16,-64 0-16,0 0 15,22 0-15,21 0 16,63-42-16,-106 20 16,0 1-16,1 0 0,-22 0 15,21-21-15,-21 20 0,22-41 16,-22-1-16,-21 43 0,0-21 15,0 21-15,0 0 16,0-1-16,-21 22 0,0 0 16,-1 0-16,22 22 0,-21-1 15,0 0-15,0 21 16,21 1-16,0-22 0,0 21 16,0-21-16,0 22 0,0-22 0,0 21 15,0 22 1,0-43-16,0-42 62,0-1-62,0 1 0,0 0 0,0 0 16,0 0-16,21-22 0,0-20 16,0 21-16,1-1 15,-1 1-15,0 21 0,0-22 0,0 1 16,64-21-1,-22 63 1,-20 0-16,-22 21 0,0 0 0,0 21 16,0-21-16,22 106 15,-22-21 1,-21-85-16,0 1 0,0 20 16,0-21-16,0 0 0,-21 22 15,0-22 1,21-42 15,0-1-31,0 1 0,0 0 16,21 0-16,-21 0 0,21-22 15,0 22-15,0 0 0,0-21 0,1 21 16,41-64-16,-21 64 16,22-22-16,-22 22 0,1 0 15,20 21-15,-42 0 16,0 21-16,43 64 15,-43-22-15,-21-20 16,0-22-16,0 42 0,0-20 16,0-22-16,-42 42 15,42-20 1,-21-43-16,21 21 0,-22-21 0,22 21 16,0-42 15,0 0-31,22 0 0,-1-1 15,0 1-15,21 0 0,-21 0 0,22-21 16</inkml:trace>
  <inkml:trace contextRef="#ctx0" brushRef="#br0" timeOffset="7745.05">10520 10456 0,'0'-42'0,"0"84"0,21-126 16,-21 63-16,0-22 0,0 22 16,0 0-16,0 0 0,-21 21 15,21 21 1,-21 21-1,21-21-15,-22 149 16,22-86 0,0-41-16,0-1 0,0 0 15,0 1-15,0-1 0,0 22 16,0-43-16,0 0 0,0 21 16,0-21-16,0 1 0,0-1 15,-21-21 1,21-21-1,-21 21-15,21-22 16,0 1-16,0 0 0,0 0 0,0 0 16,0-43-16,0 22 0,21-22 15,0 22 1,1 21-16,-1-21 0,0 20 0,21 1 16,106-21-1,-126 42-15,20 21 0,0 0 16,-21 0-16,43 43 0,-43-43 15,0 21-15,-21 1 0,0 20 16,-21 1 0,0-43-16,0 0 0,-43 21 15,43-20-15,-21-1 0,21-21 0,-22 21 16,22-21-16,0 0 0,0 0 0,-22 0 16,22 0-1,21-21 1,0 0-16,0-1 15,21 1-15,22 0 0,41-64 16</inkml:trace>
  <inkml:trace contextRef="#ctx0" brushRef="#br0" timeOffset="8448.65">11176 10774 0,'21'0'31,"-21"-21"-15,21 21-16,0-21 0,1 21 16,-22-22-16,42-20 15,-21 21-15,-21 0 0,21 0 0,0-1 16,-21 1-16,0 0 0,-21 21 31,0 21-15,0 0-16,0 1 0,0-1 0,-22 42 15,22 22 1,21-64-16,0 0 0,0 22 16,0-22-16,0 0 0,21 21 15,0-42 1,1 0-16,-1 0 16,21 0-16,0 0 0,-20 0 15,-1 0-15,21 0 0,-21-21 0,0 0 16,64-43-1,-64 22-15,0 0 0,-21 21 16,22-22-16,-22 22 16,0-21-16,0 21 0,0-64 15,0 64 1,21 21-16,0 0 0,0 0 16,0 0-16,0 0 0,43 42 15,-22 0 1,-21-20-16,1 20 0,20 0 15,-21-21-15,-21 22 0,0-22 16,0 42-16,0-41 16,0-1-16,-21 0 15,0-21 1,0 0-16,-1 0 0,1 0 31,21-21-31,0 0 0,0-1 16,0 1-16,0 0 0,0-21 15,0 21-15,21-22 16,1 22-16,41-64 0,-42 64 16,0 0-16,1 0 0,-1 0 15,21 0-15,-21 21 0,64-22 16,-43 1 0,-21 21-16,1 0 0,20 0 15,-21 0-15</inkml:trace>
  <inkml:trace contextRef="#ctx0" brushRef="#br0" timeOffset="8859.45">12531 10478 0,'21'0'0,"-42"0"0,63 0 16,-21 0-16,0 0 15,0 0-15,1 0 16,-22-22 0,21 22-16,-21-21 0,0 0 15,0 0-15,-21 21 16,-1 0-1,1 0-15,0 0 16,0 0-16,-64 42 16,64-21-16,21 1 0,-21-1 15,21 0-15,0 0 0,0 43 16,21-22 0,0-21-16,0 0 0,43 0 15,-43 1-15,21-22 0,43 42 16,-21-21-1,-43 0-15,0 0 0,0 1 16,-21-1 0,-21-21-16,-21 21 15,-1 0-15,1-21 0,0 0 16,-85 21 0,0-21-1,0 0-15,105 0 16,-20 0-16,21 0 0,-43 0 15,43 0-15,0 0 0</inkml:trace>
  <inkml:trace contextRef="#ctx0" brushRef="#br0" timeOffset="9831.9">2159 12171 0,'0'-21'32,"0"0"-17,0-1-15,0-20 16,-21 21-16,0 0 16,21 0-16,-22-1 0,1 1 0,-42 0 15,-1 21 1,43 0-16,-85 85 15,85-64-15,0 21 16,-21 1-16,20-1 0,1 0 0,-21 85 16,42 0-1,0-106 1,0 22-16,0-22 0,0 0 16,0 0-16,42 0 0,-21-21 15,1 0-15,41 0 16,22-42-1,-64 21-15,0 0 0,21 0 16,-20-1-16,20-41 16,-21 21-16,-21 20 0,0-20 0,21 21 15,-21-21-15,0 20 0,0-62 16,0 105 15,0 0-31,0 0 0,0 22 16,0-22-16,0 21 0,0-21 15,0 64-15,21-22 16,1-41-16,20 20 16,-21-42-16,0 0 15,22 0-15,-22 0 16,0 0-16,21 0 0,-21 0 0,1 0 16,83-42-1,-62 20-15</inkml:trace>
  <inkml:trace contextRef="#ctx0" brushRef="#br0" timeOffset="10229.67">2561 12383 0,'0'0'0,"0"-22"0,-42 1 16,42 0-16,0 0 15,0 0-15,0 0 16,0-1-16,0 1 0,21 0 16,0 0-16,106 0 15,-63 21 1,-43 0-16,85 42 15,-64-21-15,43 43 16,-64-22 0,0 43-16,-21-64 15,0 42-15,0-41 16,0-1-16,-21-21 0,0 21 16,-1-21-16,1 0 15,21-21 1,0 0-16,0-1 15,0-20-15,0 0 16,0 21-16,21-64 16,22 0-1,-22 43-15,0 21 0,0 0 16,0 21-16,22-22 0,-22 22 16,0 0-16,0 0 0,22 0 0,20 0 15,-42 22 1,-21-1-16,21-21 0,-21 21 15</inkml:trace>
  <inkml:trace contextRef="#ctx0" brushRef="#br0" timeOffset="10548.49">3408 12361 0,'0'0'15,"0"22"-15,21-22 16,0 0 0,0 0-16,0 0 0,1 0 15,-1-22-15,0 22 0,21-42 16,1 21-16,20-43 15,-21 1 1,-42 42-16,0-43 16,-21 64-1,-42 43 1,20-22-16,22 0 0,-21 21 0,0 22 16,-22 20-1,64-62-15,0-1 0,0 21 16,0-21-16,21 22 15,106-22 1,0-21 0,-84-21-16,-1-1 15,85-20 1,-42-21-16</inkml:trace>
  <inkml:trace contextRef="#ctx0" brushRef="#br0" timeOffset="11197.11">5313 12044 0,'0'0'0,"-21"0"15,21-21 1,0 0 0,21-1-16,-21 1 15,21 0-15,0 0 0,0 21 0,-21-21 16,21 0-16,1-22 15,-22 22 1,0 0-16,-22 21 16,1 0-16,0 0 0,-21 0 15,21 0-15,-1 21 0,-20 0 16,21 0-16,-21 43 16,42-43-16,0 0 15,0 0-15,0 1 0,0-1 16,21 0-16,0 0 0,85 43 15,-43-22 1,-42-21-16,22-21 16,-1 42-16,-21-20 0,0-1 15,-21 0-15,0 0 0,0 0 16,-21 0-16,-42 1 16,-43 20-16,42-21 15,-41-21-15,41 21 16,22-21-16,-170 0 15,106-42 1,85 21-16,0 0 0,21-1 16,0 1-16,0-63 15,21 62 1,21 1-16,1 0 0,84-21 16,-85 21-16,22-1 0,-22 1 15,21 0-15,-20 0 0</inkml:trace>
  <inkml:trace contextRef="#ctx0" brushRef="#br0" timeOffset="11448.97">5990 11663 0,'0'0'0,"-21"0"16,0 0 0,0 21-16,21 0 15,-22 43-15,22-43 16,-21 21-16,21 22 0,0-22 0,0 0 15,-21 1-15,21-1 0,-21 0 16,21 1-16,-21-1 0,21-21 16,0 22-16,0-1 15,0-21-15,0 0 0,0 0 16,0-42 15,0 0-31</inkml:trace>
  <inkml:trace contextRef="#ctx0" brushRef="#br0" timeOffset="12015.72">5503 12129 0,'0'0'0,"21"0"31,1 0-31,-1 0 0,0 0 0,21 0 16,1-22-16,-1 1 0,0 21 0,22-21 15,-22 0-15,85 0 16,21-43 0,-84 64-16,-22-21 0,0 21 15,1 0-15,-1-21 0,-21 21 0,0 0 0,-21 21 32,0 0-32,-21 0 0,0 1 15,0-1-15,0 0 0,21 21 16,-21-21-16,-1 22 0,1-22 0,21 42 15,0-41-15,-21 62 16,21-63-16,0 1 16,0-1-16,0 0 0,21-21 15,22 0 1,-1 0-16,-21 0 16,106-42-16,-106 42 15,22-22-15,-22 1 0,21 0 16,-21-21-16,0 21 0,1-1 0,-1-20 15,-21-21-15,0 20 16,0 1-16,-21 21 0,-43-64 16,-21 43-1,64 42-15,-21 0 0,-22 0 16,43 0-16,0 0 0,-21 0 16,21 0-16,-1 0 0,-20 63 15,42-42 1,0 1-16,0-1 0,0 0 15,21 0-15,0-21 0,1 0 16,-1 21-16,21-21 0,-21 0 0,0 0 16</inkml:trace>
  <inkml:trace contextRef="#ctx0" brushRef="#br0" timeOffset="12427.48">6837 12002 0,'0'0'0,"-21"-43"31,21 22-31,0 0 16,21 21-16,-21-21 0,21 21 15,21 0-15,-21 0 0,22 0 16,41 21 0,-41-21-16,-22 21 0,0 0 15,0 22-15,0-22 0,1 0 0,-1 64 16,-21-1-1,-21-20 1,-1-43-16,1 0 16,-21 0-1,21-21-15,21-21 16,0 0 0,0 0-16,0 0 0,0-1 15,0-20-15,42-43 16,0 22-16,-20 42 15,-1 0-15,0-22 16,0 22-16,0 0 0,0 21 0,1 0 16,-1 0-16,0 0 15,0 0-15,-21 21 16,21-21-16,0 21 0,-21 0 0,22 1 16</inkml:trace>
  <inkml:trace contextRef="#ctx0" brushRef="#br0" timeOffset="12752.43">7493 12171 0,'21'0'0,"-42"0"0,42 21 0,21-21 16,1 0 0,-22-21-16,0 0 15,0 21-15,0-21 16,22-22-16,-22 22 16,0-42-16,-21 41 15,0 1-15,0 0 0,0 0 16,-21 21-16,0 0 15,-22 21 1,22-21-16,0 21 0,0 0 0,0 1 16,21-1-16,-21 85 15,21-43 1,0-42-16,0 43 16,0-43-16,21 0 0,0 0 15,0-21-15,21 0 0,22 0 16,63 0-1,-64 0-15,-20 0 0,41-21 16,-20 21-16,-22-21 0,1 0 16</inkml:trace>
  <inkml:trace contextRef="#ctx0" brushRef="#br0" timeOffset="13233.15">8530 12107 0,'42'-21'0,"-84"42"0,106-84 16,-43 42-16,0-22 15,-21-20-15,0 42 0,0 0 16,0-1-16,-21 1 0,0 21 15,-22 0 1,22 0-16,-21 0 0,21 0 16,-22 21-16,22 1 0,-64 20 15,64 0-15,0-21 0,-21 64 16,42 21 0,0-85-16,0 21 0,0 1 15,0-22-15,0 0 0,0 0 16,21-21-16,0 0 0,0 21 0,43-21 15,-43 0-15,21-21 16,22-42 0,-43 42-16,0-22 0,0 22 15,0-21-15,1-1 0,-1 1 16,0-21-16,0 20 0,0-20 16,22-128-1,-43 149-15,21-22 0,-21 43 16,0 0-16,-21 42 15,-22 43 1,22 42 0,0-64-16,21 0 15,0 22-15,0-22 0,0 106 16,0-105-16,0 20 16,0-42-16,0 0 0,0 1 15,0-1-15,0 0 0,21-21 0,21 0 16,22 0-1,-43 0-15,0-21 0</inkml:trace>
  <inkml:trace contextRef="#ctx0" brushRef="#br0" timeOffset="13864.8">9525 11853 0,'21'0'15,"0"0"1,0-21-16,22 21 0,-22-21 0,21 0 16,85-21-16,-63 20 15,-43 1-15,0 21 16,0-21-16,-42 21 16,0 0-1,0 0-15,0 0 0,-22 0 16,22 21-16,-42 0 0,20 1 15,22-1-15,0 0 0,0 0 0,21 0 16,0 0-16,0 1 16,0-1-16,21 21 15,0-21-15,21-21 0,1 43 16,-1-22-16,0-21 0,-20 21 0,20 0 16,0 0-16,-21 0 0,43 22 15,-43-1 1,-21-21-1,-21-21-15,0 21 0,-22-21 0,1 0 16,-21 0-16,20 0 0,-41 0 16,41 0-16,22 0 15,-21 0-15,21 0 0,-1-21 0,1 0 16,0 21-16,0-21 0,21 0 0,-21 21 16,21-43-16,0 1 15,21 42-15,21-21 16,22 0-16,-22 0 0,0-1 15,22 22-15</inkml:trace>
  <inkml:trace contextRef="#ctx0" brushRef="#br0" timeOffset="14092.66">10562 11663 0,'0'-21'16,"0"42"-16,0-63 0,0 63 31,0 0-31,-21 21 15,0-21-15,21 22 0,-21 41 16,21-41-16,-22-1 0,22 0 16,-21 1-16,21-1 0,0 0 0,-42 85 31,42-63-31,0-43 16,0-42 15,0 0-31</inkml:trace>
  <inkml:trace contextRef="#ctx0" brushRef="#br0" timeOffset="14281.55">10223 12023 0,'0'0'0,"-42"-21"32,63 21-17,0 0-15,1 0 0,-1 0 16,21 0-16,0 0 0,43-22 15,-21 1-15,-22 21 0,21 0 16,1-21-16,-1 21 0,1 0 16,21 0-16,-43-21 0,21 21 0,43 0 15,-63 0-15,-1-21 0</inkml:trace>
  <inkml:trace contextRef="#ctx0" brushRef="#br0" timeOffset="15608.79">11366 11875 0,'0'0'0,"0"-22"0,-21 22 0,0 0 15,0-21-15,0 0 16,0 21 0,-1 0-16,1 0 0,0 0 15,0 0-15,0 21 0,0 0 0,21 1 16,-22-1-16,1 0 0,-63 106 16,84-106-1,-22 0-15,22 22 0,0-1 16,0 0-16,0-21 15,22 1-15,-1-22 16,0 0-16,42 0 16,-41-22-16,-1 1 0,0 21 15,0-21-15,0 0 0,0 0 16,43-64 0,-22 0-16,-42 43 15,21-21-15,1 41 16,-22 44 15,0-1-31,0 0 0,0 0 16,0 0-16,0 0 0,0 22 15,0-22-15,0 0 0,21 43 16,0-43-16,0 21 16,0-42-16,22 21 15,-22-21-15,0 0 0,85 0 16,-43-21-1,-42 0-15,1 0 16,-1 0-16,0-1 0,0-20 0,0 0 16,0-1-16,1 1 0,-1 0 0,-21-1 15,42-105 1,-21 64-16,-21 41 16,0 22-16,21-21 0,-21 21 0,-21 21 31,0 21-31,21 0 0,-42 42 15,-1 43 1,43-63-16,-21-1 0,21 0 16,-21 1-16,21 126 15,0-127-15,21 43 16,22-22 0,-22-41-16,0-1 0,21 0 15,1-21-15,-22 0 0,21 0 0,22 0 16,20-21-1,-41 0-15,-22-1 0,0 1 16,21-21-16,-21 21 0,22-22 16,-22 1-16,0 0 0,0 21 0,64-106 31,-85 105-31,0 44 31,0-1-31,0 0 0,0 0 16,0 64-16,0-64 15,0 0-15,21 0 0,0 0 16,0 1-16,1-1 16,-1-21-16,0 0 0,0 0 0,0 0 15,0 0-15,1 0 0,-1 0 16,42-64 0,-42 43-16,-21 0 0,43-43 15,-22 22-15,21-43 16,-21 64-16,1-21 0,20-22 15,-21 43-15,0 0 0,0-21 16,1 42 0,-22 21-1,0 0-15,0 0 16,0 0 0,0-42 30,0 0-30,0 0 0,0 0-16,0 0 15,-22 21-15,1 0 16,0 0-16,0 0 0,0 21 16,0 0-16,-1 0 0,1 0 15,-21 43-15,-22 42 16,64-64-16,-21 0 0,21 1 15,0-22-15,0 21 0,0-21 16,0 0-16,0 1 0,21-1 0,43 21 16,-1-42-1,-20 0-15,-22 0 0,64 0 16,-64 0-16,21-21 16,0 0-16,64-43 15,-85 43-15,22 0 0,-1-21 16,-21 20-16,43-62 0,-43 63 15,0-22-15,21-20 0</inkml:trace>
  <inkml:trace contextRef="#ctx0" brushRef="#br0" timeOffset="15816.67">12975 11367 0,'0'0'0,"-21"0"0,0 0 0,-22 0 15,22 0 1,0 21 0,0-21-1</inkml:trace>
  <inkml:trace contextRef="#ctx0" brushRef="#br0" timeOffset="16032.55">11790 11663 0,'-21'21'0,"42"-42"0,-64 42 16,22-21-16,21 21 0,43-21 15,41 0 1,-41 0-16,-1 0 0,64 0 15,-43-21-15,1 21 0,-1-21 16,-20 21-16,20-21 0,-21 21 0,64-43 31,-42 43-31</inkml:trace>
  <inkml:trace contextRef="#ctx0" brushRef="#br0" timeOffset="16928.95">2413 13187 0,'0'0'0,"-21"0"16,21-21-1,-21 21 1,-1 21 0,1 0-16,0 0 0,21 22 15,-21-22-15,0 21 0,21 22 16,-43 63-16,43-64 0,-21 22 16,0-22-16,0 22 0,21-22 15,-42 149 1,-1-106-16,43-43 0,-21-20 15,21 41-15,-21-62 0,21 20 16,0-21-16,0 0 16,0-42-1,0-21 1,0 21-16,0-22 0,21 1 0,-21 21 16</inkml:trace>
  <inkml:trace contextRef="#ctx0" brushRef="#br0" timeOffset="17296.22">1905 13420 0,'0'0'0,"-42"-43"0,20 22 15,1 0-15,21 0 0,-21 0 0,21 0 16,0-1-16,0-20 16,21 21-16,0 21 15,1 0-15,20-21 0,0 21 16,1 0-16,62 0 15,-41 21-15,42 21 0,-43-21 16,1 1-16,-22 20 0,0-21 16,1 21-16,-22 1 0,0 41 15,-63 43-15,21-105 16,-22 20-16,1-21 16,0 0-16,-1 0 0,-84 43 15,21-43 1,64-21-16,21 0 0,0 0 15,0 0-15,-1 0 0,22-21 32,0 0-32,22 21 15,-1-21-15,21-1 0,-21 1 0,22 0 16,-1 0-16</inkml:trace>
  <inkml:trace contextRef="#ctx0" brushRef="#br0" timeOffset="18379.34">3006 13293 0,'0'0'0,"-22"0"31,1 21-31,0 0 0,0 0 16,0 0-16,0 1 0,-1 41 15,22-21-15,-21-20 0,21 20 0,0 43 16,0-1-1,0-63-15,0 1 0,0-1 16,0 0-16,0 0 0,43-21 16,-22 0-16,0 0 0,21 0 15,22-21 1,-43 0-16,0 0 16,0-1-16,-21 1 0,21 0 0,-21-21 15,0-43 1,0 43-16,-21-1 0,0 22 15,0 0-15,-21 0 0,20 0 16,1 0-16,-42 21 16,-1-22-1,85 22 1,1 22 0,20-22-16,-21 0 0,43 0 15,-22 0-15,0 0 16,1 0-16,-1 0 0,0 0 0,85 0 15,-84 0 1,-1 0-16,0 0 0,-21-22 0,22 22 16,-22 0-16,0 0 0,0 0 0,-42 22 31,0-22-31,0 21 16,0 0-16,-1 21 0,1-21 15,0 22-15,0-22 0,0 21 0,0-21 16,-1 22-16,22 20 15,0 1-15,0-43 16,0 0-16,0 0 16,0 0-16,64-21 15,-22 0 1,1 0-16,-22 0 0,21-42 16,-21 42-16,22-21 0,-22 0 15,0 0-15,0-1 0,-21-20 0,0 0 16,0-1-16,0-20 15,-21 42-15,-43-43 16,22 43-16,21 0 0,-43 21 16,1 0-1,105 0 17,-21 0-17,1 0-15,20 0 0,-21 0 0,21 0 16,1 0-16,-1 0 0,0 0 15,1 0-15,84-42 16,-85 20-16,-21 1 0,22 0 16,-1 21-16,-21-21 0,0 0 15,0 0-15,1-1 0,-1-62 16,-21 41 0,0 22-16,0 0 0,0 0 0,0 0 15,-21 21-15,-22 0 16,22 42-1,0 0-15,21-20 16,0 20-16,-21 0 0,21 1 0,-21 84 16,-1-22-1,22-62-15,0-1 0,0 22 16,0-22-16,22-21 0,-1 0 16,0 22-16,42-22 15,-41-21-15,-1 0 16,21 0-16,-21 0 0,0 0 15,22 0-15,-22-21 0,21-1 16,-21 1-16,22 0 0,-1-21 0</inkml:trace>
  <inkml:trace contextRef="#ctx0" brushRef="#br0" timeOffset="19041.96">5842 13462 0,'-21'-42'31,"21"21"-31,-21-1 0,21 1 0,0 0 16,0 0-16,0 0 16,0 0-16,-22-1 0,22 1 0,-21-21 15,21 21-15,-21 21 0,0-43 16,-21 43 0,20 0-16,1 0 0,0 0 15,0 22-15,-21-22 0,20 21 16,1 21-16,0-21 0,0 0 0,-21 22 15,-1 20-15,22 1 16,0-22-16,0 0 0,21 1 16,0-22-16,0 0 0,0 21 0,0 1 15,0-22 1,21-21-16,0 0 0,0 0 16,22 0-16,-22 0 0,21-21 15,-21 0-15,0-1 0,22 1 16,41-63-1,-62 62-15,20-20 0,-21 21 16,0-21-16,0 20 0,22-41 16,-43 42-16,0 0 15,0 42 1,0 0-16,0 21 16,0-21-16,0 1 0,0 41 15,0 22 1,0-64-16,21 0 0,0 0 0,0 0 15,0-21-15,1 22 0,-1-1 16,0-21-16,0 0 0,0 0 0,64 0 16,-43-21-1,-21-1-15,1 22 0,-1-21 16,0 0-16</inkml:trace>
  <inkml:trace contextRef="#ctx0" brushRef="#br0" timeOffset="19452.72">6244 13356 0,'0'0'0,"0"-21"0,0 0 15,0 0-15,0-22 16,0 22 0,0 0-16,21 21 15,-21-21-15,21 21 0,43 0 16,21 0 0,-43 0-16,0 0 0,1 0 0,-22 0 15,21 21-15,-21 0 0,22 0 0,-1 22 16,-21 20-1,-21-42-15,0 22 0,0-22 16,0 0-16,0 21 0,-21-20 0,-43 41 16,43-42-1,0 0-15,0-21 16,21-21 0,0 0-1,0 0-15,0 0 0,0 0 0,0-22 16,21 22-16,0-21 0,0 21 15,1-22-15,-1 22 0,21-21 0,-21-1 16,64-41 0,-64 84-16,0-21 0,0-1 15,1 22-15,-1 0 0,0 0 16,0 0 0,-21 22-16,0-1 15,0 0-15,0 0 0</inkml:trace>
  <inkml:trace contextRef="#ctx0" brushRef="#br0" timeOffset="19825.5">7048 13420 0,'0'0'15,"22"21"-15,-1-21 0,0 0 16,0 0-16,43-21 16,-43 21-16,0-21 15,0 21-15,21-22 0,-20 1 16,-1 0-16,42-42 15,-63 41-15,0 1 16,21 0-16,-21 0 0,0 0 0,0 0 16,-21 21-16,0 0 15,0 0-15,0 0 0,0 21 16,-1 0-16,1 0 0,0 0 16,0 0-16,0 1 0,0-1 0,-1 21 15,22 22 1,0-43-16,0 0 0,0 0 0,0 43 15,0-43-15,22 0 0,-1-21 16,0 21-16,0 0 0,0-21 16,43 0-16,-22 0 0,22 0 15,-22 0-15,0 0 16,-21 0-16,22 0 0,-1-21 0,0 0 16,85-21-16,-21-1 15</inkml:trace>
  <inkml:trace contextRef="#ctx0" brushRef="#br0" timeOffset="20259.25">8213 13250 0,'0'0'0,"21"-21"0,0 0 0,0 0 16,-21 0-16,0 0 0,0-1 15,-21 22 1,0 0-16,0 0 0,-1 0 0,-41 0 16,-22 43-1,64-22-15,0 0 0,-21 0 16,20 0-16,1 22 0,0-22 0,-21 21 15,42 1-15,0-1 16,0-21-16,0 0 0,0 0 16,0 1-16,0-1 0,21-21 15,0 0 1,21 0-16,-20 0 0,-1 0 16,21-21-16,-21-1 0,0 22 15,22-21-15,-22 0 0,0 0 16,0 0-16,43-64 15,-22 22-15,-42 41 16,0 1-16,0 0 0,0 0 16,21 21-16,-21 21 15,0 0 1,0 0-16,0 1 0,0-1 16,0 0-16,0 0 0,0 0 0,0 64 15,0-43 1,21-21-16,1 1 15,-1-1-15,0-21 0,0 0 0,0 0 16,22 0 0</inkml:trace>
  <inkml:trace contextRef="#ctx0" brushRef="#br0" timeOffset="20436.16">8636 13462 0,'0'21'15,"-21"-21"1,21 21-16,-21-21 16,-1 0-1,1 0 17,0 0-32,0 0 0,0-21 0</inkml:trace>
  <inkml:trace contextRef="#ctx0" brushRef="#br0" timeOffset="21741.41">15176 11367 0,'0'0'0,"-42"0"0,21 0 0,-21 0 16,20 0-16,1 0 0,0 0 15,0 0-15,21 21 0,0 0 16,21 0-1,21-21-15,-20 21 0,20-21 0,21 21 16,1-21-16,-1 0 0,1 0 0,21 0 16,-22 0-16,22 0 15,-22 0-15,85 0 0,-84 0 16,21 0-16,-22 0 0,1-21 16,-22 21-16,21 0 0,-20-21 0,-1 21 15,-21-42 1,-21 21-16,-21-1 0,0 22 15,0-21-15,0 0 0,-106-21 16,105 42-16,-62-43 16,63 43-16,-1 0 15,1 0-15,0-21 0,0 21 0,42 0 32,0 0-17,0 0-15,22 0 0,-22 21 0,21-21 16,1 0-16,-1 0 0,85 43 15,-85-43-15,-21 21 16,1-21-16,-1 21 0,0-21 0,-21 21 16,0 0-16,-21 64 15,-22-43 1,1-20-16,0-1 0,-1 21 0,1-21 16,0 0-16,-85 43 15,84-43-15,-20 21 16,84-42-1,0 0 1,0-21-16</inkml:trace>
  <inkml:trace contextRef="#ctx0" brushRef="#br0" timeOffset="22541.75">17166 11536 0,'0'0'0,"0"-21"0,-21 21 0,0-21 15,21-1-15,-21 22 16,21-21-16,0 0 0,0 0 0,0 0 16,0-64-16,21 43 15,-21 21-15,21-1 16,64-20-16,-64 42 15,0 0-15,0 0 0,0 0 16,0 0-16,64 64 16,-21 20-1,-64-41-15,21-1 0,-21 0 0,21 1 16,-21-22-16,0 21 0,0 22 16,0-43-16,0 21 15,0-21-15,0 0 0,0 1 0,0-1 16,0 0-1,-21-21 17,21-21-32,-21 0 0,21-1 15,0 1-15,0 0 16,0-42-16,21 41 0,21-41 16,-21 21-16,0 20 15,64-105 1,42 43-16,-106 84 0,22-21 15,-1 21-15,-21 0 16,21 0-16,1 21 0,-1 0 16,-21 0-16,-21 21 0,21 22 15,1 21-15,-22-64 16,0 21-16,0 0 0,-43 22 16,43-43-16,-21 0 0,-42 64 15,41-64 1,1 0-16,0-21 0,21 21 15,-21-21-15,42-21 32,0 0-32,0 0 15,1 0-15,20 0 0,-21-1 16,21 1-16</inkml:trace>
  <inkml:trace contextRef="#ctx0" brushRef="#br0" timeOffset="23268.33">18627 11388 0,'0'0'0,"21"0"0,0-21 0,-42 42 32,0-21-17,-22 21-15,22 0 0,-21 43 16,-22-22 0,64-21-16,-21 21 0,0-20 0,0 20 15,0-21-15,21 43 16,0-22-1,21-42 1,0 0-16,0 0 0,0 0 16,22 0-16,20-21 15,-42 0-15,-21-1 16,21 1-16,-21-21 16,22-43-1,-22 64-15,21-42 0,0 20 16,0-20-16,0 42 15,0-1-15,22-20 0,-22 21 16,0 21-16,64 0 16,-64 0-16,42 0 15,-41 21-15,-1 0 16,0 0-16,0 22 0,21-1 16,1 22-16,-22-22 0,-21 21 15,0-41-15,0-1 0,0 21 16,0-21-16,0 0 0,0 1 15,0-1-15,0 0 0,-21-21 16,0 0-16,-1 0 31,1 0-31,21-21 0,-21 0 16,21-1-16,0 1 16,0 0-16,0 0 0,21-64 15,0 43-15,1 0 16,-1-1-16,0 1 0,21 0 15,1-1-15,105-41 16,-42 84-16,-43 0 16,1 0-16,41 21 0,-62 0 15,20 0-15,22 85 16,-43-43 0,-42-20-16,0-1 0,0 22 15,0-43-15,-21 0 0,21 21 0,-42 1 16,21-43-16,-22 42 15,22-42-15,0 21 16,0-21-16,21-21 31</inkml:trace>
  <inkml:trace contextRef="#ctx0" brushRef="#br0" timeOffset="23966.93">21802 11451 0,'42'-63'31,"-21"42"-15,0-1-16,0 1 0,-21 0 0,22 0 15,-1 0-15,0 0 0,0-22 16,0 22-16,0-21 0,-21 21 15,0-43-15,0 43 16,-21 21-16,0 0 16,0 0-16,0 0 0,-43 0 15,1 0-15,42 21 16,-1-21-16,-41 42 16,42 1-16,0-22 0,21 64 15,0-22 1,0-21-16,21-20 0,0 20 0,42 0 15,-41 1-15,-1-22 16,21 21-16,-21-21 0,0 0 0,22 1 16,-22-1-16,0 21 0,-21-21 0,21 0 15,-21 1-15,0 20 16,-21-21-16,-21-21 16,-64 21-16,0-21 15,43 0-15,-1 0 16,22 0-16,-22 0 0,22 0 0,0 0 15,-43-42 1,21 0 0,64 20-16,-21 1 0,21 0 0,0 0 15,0 0-15,0 0 0,0-22 16,21 22-16,1 0 16,-1 0-16,0 21 0,64-21 15,-43 21-15,0-22 0,106-20 16</inkml:trace>
  <inkml:trace contextRef="#ctx0" brushRef="#br0" timeOffset="24195.8">22225 11218 0,'0'0'0,"42"-21"15,1-21-15,-22 21 0,0 0 16,-21-1-16,0 1 16,0 42-1,0 22 1,0-22-16,-21 21 0,0-21 0,21 43 15,0-22-15,-22 1 0,1-1 0,21 0 16,-21 64 0,-21 0-16,42-85 15,-21 0-15,21 0 0,0 1 16,0-1-16,-22-21 0</inkml:trace>
  <inkml:trace contextRef="#ctx0" brushRef="#br0" timeOffset="24398.69">22013 11578 0,'21'0'32,"1"0"-32,-1 0 15,0 0-15,0 0 0,0-21 0,64 21 16,-64-21-1,21 21-15,1 0 0,-1 0 0,0 0 16,107-21 0,-44 0-16,-62 21 15,20 0-15</inkml:trace>
  <inkml:trace contextRef="#ctx0" brushRef="#br0" timeOffset="25814.34">23220 11409 0,'0'0'0,"21"-21"0,0 21 15,-21-21-15,0-1 0,0 1 16,0 0-16,0 0 0,0 0 16,0 0-16,-21 21 15,0 0-15,0 0 0,-22 0 0,22 0 16,0 0-16,-21 21 16,-1 0-16,22 0 0,-21 0 0,-1 22 15,22-1-15,-42 21 16,-22 43-16,64-63 15,21-22-15,0 0 0,0 0 0,0 0 16,0 0-16,0 22 16,21-43-16,0 21 0,0-21 15,22 0-15,-1 0 16,0 0-16,-20-21 0,20 21 0,-21-21 16,0-1-16,22 1 0,-1-21 15,-21 21-15,21 0 16,-20-22-16,-1 1 0,-21 21 0,21-22 15,0 1-15,-21 0 0,21 21 0,-21-43 16,0 43 0,0 42-1,0 0-15,0 22 16,0-22-16,-21 42 0,0 43 16,21-85-16,0 22 15,0-22-15,0 0 0,0 0 16,63 43-1,22-43-15,-43-21 0,1 0 16,-22 0-16,21 0 16,1 0-16,84-21 15,-85-1-15,43-20 16,-43 0-16,-21 21 0,43-64 16,-22 43-16,-21-22 0,21-42 15,1-63 1,-22 105-16,0 43 0,-21-42 15,0 42-15,0-1 0,0 1 0,0 42 32,0 1-32,0-1 0,-21 0 0,21 21 15,-21 1-15,0-1 0,-43 127 16,43-126 0,-21 62-16,20-41 0,1-22 15,21 1-15,-21-22 0,21 21 16,0 64-1,42-64-15,-20-42 16,-1 21-16,21-21 0,0 0 16,-20 0-16,41 0 0,-42 0 15,22-21-15,41-21 16,-20 0 0,-22 20-16,-21 1 0,43-21 15,-43 21-15,0 0 0,0-22 16,-21 22-16,0 42 15,0 0 1,0 1-16,0-1 0,-21 21 16,21-21-16,-21 0 0,21 22 15,0-22-15,0 0 0,0 0 16,0 0-16,21 1 16,43-22-1,20 0-15,-63 0 16,1 0-16,20 0 0,-21 0 15,21-22-15,85-62 16,-63 20 0,-43 43-16,21-21 0,1-1 0,-1 1 15,-21 0-15,85-64 16,-85 85-16,22 0 16,-22 21-16,-21 21 31,0 0-31,0 0 15,0 0-15,0 0 16,0 1-16,0-1 16,0-42 15,0-1-31,21 22 16,-21-21-16,0 0 15,0 0-15,0 0 0,0 0 16,0-1-16,0 1 0,0 0 0,0 0 15,0 0-15,-21 21 16,0 0-16,-1 21 16,1 0-16,-21 43 15,21-43-15,0 21 0,-1-21 16,1 22-16,0-1 0,0 85 16,21-64-1,0-41-15,0-1 0,21 0 16,-21 0-16,21-21 0,22 0 15,-22 0-15,0 0 0,106 0 16,-64-42 0,-41 21-16,20-1 0,0 1 15,1 0-15,-22 0 0,63-43 16,-62 22-16,20 0 0,-21 21 16,21-64-16</inkml:trace>
  <inkml:trace contextRef="#ctx0" brushRef="#br0" timeOffset="26052.49">25104 10964 0,'0'0'0,"-22"0"0,1 0 15,0 0 1,0 0 15,0 0 16,0 0-47,-1 0 0,-20 0 16</inkml:trace>
  <inkml:trace contextRef="#ctx0" brushRef="#br0" timeOffset="26256.37">23939 11218 0,'0'0'15,"-42"0"-15,42 22 0,0-1 0,21-21 16,0 0 0,22 0-16,20 0 15,-20 0-15,20 0 16,-21 0-16,1 0 0,-1 0 15,-21 0-15,22 0 0,-1 0 0,0-21 16,-21 21-16</inkml:trace>
  <inkml:trace contextRef="#ctx0" brushRef="#br0" timeOffset="27388.72">15049 13018 0,'0'-22'0,"0"44"0,0-65 15,0 22-15,0 0 0,22 21 16,-22-21-16,21 0 0,21-22 16,22-20-1,-43 63-15,0 0 16,0-21-16,0 21 0,0 0 0,1 0 16,41 63-1,-21 22-15,-20-64 16,-1 21-16,-21 43 0,0-64 15,0 21-15,0 1 0,0-22 0,0 21 16,0 43 0,-43-43-1,22-42-15,21 21 0,-21-21 32,21-21-32,0 0 0,-21 0 15,21 0-15,0-43 16,0 22-16,0 21 0,0-22 15,0 1-15,21 0 0,0-1 0,22-41 16,-22 63-16,21-22 16,-21 22-16,0-21 0,22 42 0,41-21 15,-20 42 1,-43-21-16,21 42 16,-20-21-16,-1 0 0,0 22 0,0-1 15,-21 64 1,0 0-16,0-85 15,0 0-15,0 21 0,-21-20 16,0-1-16,0-21 16,-1 0-1,22-21 1,0-1-16,0 1 0,0-21 16,0 21-16,22 0 0,20-43 15,21-42 1,-41 64-16,20 0 0,21-22 15,-20 43-15,-1 0 16,0 21-16,1 0 0,-22 0 0,85 63 16,-85 43-1,-21-85-15,0 22 16,0 20-16,0-21 0,-21-20 16,0 20-16,-1-21 0,-20 43 31,21-43-31,21 0 15,21-21 1,-21-21-16,21 21 16,-21-21-16</inkml:trace>
  <inkml:trace contextRef="#ctx0" brushRef="#br0" timeOffset="28404.14">16468 13166 0,'21'0'31,"0"0"-15,0-21-16,0 21 0,22-22 16,41-20-1,-63 42-15,1-21 16,-1-21-16,-21 20 16,0 1-16,0 0 0,0 0 15,-21 0-15,-1 21 0,-41 0 16,42 0-16,0 0 15,-22 21-15,1 0 0,21 21 16,0-20-16,-1 41 16,1 22-1,21-64-15,0 0 0,0 0 0,21 0 0,1 1 16,62 41 0,-20-63-1,-22 0-15,-21 0 0,22 0 16,-1 0-16,0 0 0,1 0 0,-1-21 15,0 21-15,1-21 0,84-22 16,-85 22-16,21-21 16,-20 0-16,-22 20 0,-21-83 15,0 83 1,0 1-16,0 0 0,0 0 0,0 0 16,0 42-1,-21 0-15,21 0 16,-21 43-16,21-43 0,0 21 15,0-21-15,0 1 16,0 20-16,0-21 0,0 21 16,0-20-16,0 20 15,0-21-15,0 0 16,-22-21 15,22-21-15,0 0-16,0 0 0,0 0 15,0-1-15,0-41 16,22 21-16,-1-1 0,0 22 0,42-64 16,-20 43-16,-22 21 15,21 0-15,1 0 0,-22-1 16,127 22 0,-106 43-16,-21-22 15,22 42-15,-22-20 0,-21-22 16,21 21-16,-21-21 0,0 22 0,0-22 15,0 64 1,0-43-16,-21-42 16,0 21-16,0-21 15,-1 0 1,1 0-16,21-21 16,0 0-16,0 0 15,0-1-15,0 1 0,21-42 16,-21 20-16,22 22 0,62-106 15,1 43 1,-64 62-16,21 1 0,-20 21 16,-1 0-16,21 0 0,43 106 15,-43-42 1,-42-22-16,0 0 16,0 22-16,0-43 0,0 21 15,-21 22-15,21-22 16,-21-42-1,0 21-15,-1-21 16,22-21 15,22 0-31,-1 0 0</inkml:trace>
  <inkml:trace contextRef="#ctx0" brushRef="#br0" timeOffset="28942.23">18584 12806 0,'0'0'0,"21"-148"31,-21 127-31,0-1 0,0 44 31,0-1-31,0 21 16,0 22-16,0-1 0,0-21 16,0 1-16,0 20 0,0-20 15,0 84 1,0-64-16,-21-21 0,21-20 15,0 41-15,-21-42 0,21 0 16,0 1 0,-21-22-16,0 0 15,21-22-15,0 1 16,0 0-16,0-21 16,0 21-16,0-1 0,0-20 15,21 21-15,0-21 0,0-1 16,0 1-16,1 0 0,83-64 15,1 42 1,-63 64-16,-1 0 16,0 0-16,-21 0 0,22 0 0,41 85 15,-20-22 1,-64-20-16,0-1 0,0 22 16,0-22-16,0-21 0,-21 21 15,-43 1 1,-42 20-16,64-42 0,21-21 15,-64 22-15,64-22 16,-21 0-16,-1 0 16,22 0-16,0 0 15,21-22-15,0 1 0,0 0 16,21 0 0,0 0-16,43-22 15</inkml:trace>
  <inkml:trace contextRef="#ctx0" brushRef="#br0" timeOffset="29601.18">19283 13145 0,'0'0'0,"42"0"31,-21 0-31,0 0 0,22-22 16,-22 1-16,0 21 15,21-42-15,-20 42 16,-1-21-16,0-22 0,-21 22 15,21-21-15,-42 42 32,0 0-32,0 0 0,-22 42 15,1 1-15,21-22 16,0 21-16,21-21 0,0 0 0,0 22 16,0-22-16,0 21 15,0-21-15,0 22 16,21-22-16,0 0 0,42 0 15,-41-21-15,-1 0 16,0 0-16,0 0 16,-21-21-16,21 0 0,0 0 15,-21 0-15,22-1 16,20-62-16,21-1 16,-20 43-16,-1 21 15,43-43-15,-43 22 0,0 42 16,64-21-1,-42 21-15,-43 21 16,0 0-16,0 42 0,-21-41 16,0 20-16,0-21 0,0 21 15,0 1-15,0-22 0,-21 42 16,0-41-16,0 20 16,0-21-16,-1 0 0,1 0 15,0-21 1,0 0-16,21-21 15,0 0 1,0 0-16,0 0 0,42-43 16,-21 1-1,1 20-15,-1 22 0,0-21 16,42-22-16,-41 22 0,-1 21 16,0 0-16,0 0 15,64 21 1,-43 0-16,-21 0 15,0 0-15</inkml:trace>
  <inkml:trace contextRef="#ctx0" brushRef="#br0" timeOffset="30000.74">20976 12933 0,'0'-21'15,"0"0"-15,0-1 16,0 1-16,0 0 15,-21 0-15,0 21 16,0 0-16,-1 0 0,-41 21 16,21 0-16,-43 43 15,64-43 1,0 0-16,21 0 0,0 0 0,0 1 16,21 20-16,0-21 0,21 0 15,-21 0-15,22-21 16,-1 22-16,-21-22 0,22 21 0,-1-21 15,-21 0-15,43 21 16,-22 0-16,-21-21 0,-21 21 16,0 0-16,-21-21 15,0 22-15,-22-22 16,22 0-16,-21 0 0,-22 21 0,22-21 16,-43 0-1,43 21-15,0-21 0,-1 0 0,-20 0 16,42 0-16,0 0 0,-1 0 15,22-21 1,0 0-16</inkml:trace>
  <inkml:trace contextRef="#ctx0" brushRef="#br0" timeOffset="31074.13">22796 13123 0,'0'0'0,"-21"22"0,0-22 16,0 0-16,21-22 15,0 1 1,21 21-16,0-21 0,0 0 0,1 0 16,-1 0-16,0-1 0,0 1 15,21-42-15,-42-1 16,0 43-16,0-21 0,-21-22 16,0 43-16,0 0 0,-106 0 15,0 21 1,85 0-1,-85 106-15,84-64 16,22 0-16,0 1 0,0 20 16,-22 64-16,43-85 15,0 1-15,0 20 16,22-42-16,-1 1 0,42 20 16,22-42-1,-64 0-15,21 0 0,-20 0 16,20 0-16,-21-21 0,64-43 15,-22 22 1,-42 0-16,-21 20 0,22-20 16,-1 0-16,0-1 0,0 1 0,-21 0 15,42-43-15,-42 22 16,22 41-16,-1 22 0,-21 22 31,0-1-31,0 0 0,0 21 16,21 43-16,-21-43 15,0 1-15,0-22 0,0 21 16,21-21-16,21 64 16,-20-64-16,-1 0 0,0-21 15,0 21-15,21-21 16,-20 0-16,-1 0 0,0 0 16,0 0-16,0-21 15,-21 0-15,21 21 0,-21-42 16,22-22-1,-22 43-15,21-21 0,0-64 16,0 64-16,0-1 16,0 22-16,1-21 0,-22 21 0,42-22 15,-21 22-15,0 21 0,0-21 0,43 0 16,-22 21-16,22 0 16,-22 21-16,-21 0 15,22 0-15,-22 0 0,21 22 0,-21-1 16,0 64-1,-21 0-15,0-64 16,0-21-16,0 0 0,-21 1 16,21-1-16,-21 0 0,0 0 15,0-21-15,21-21 32,0 0-17,0 0-15,0-1 0,0 1 0,0 0 16,21-21-16,0 21 0,0-22 0,0 1 15,1 0-15,-1-1 0,42-63 16,1 64 0,-43 21-16,0 0 15,0 21-15,0 0 0,1 0 0,-1-21 16,0 21-16,0 0 0,0 0 0,0 0 16,1 21-16,-1 0 15,-21 0-15</inkml:trace>
  <inkml:trace contextRef="#ctx0" brushRef="#br0" timeOffset="31429.55">24490 12954 0,'0'0'0,"0"21"0,21 0 0,0-21 15,0 0-15,64 0 16,-43 0 0,-21 0-16,22 0 0,20-21 15,-42 0-15,1 0 0,20 21 16,0-64-16,-42 22 15,21 0-15,-21 21 0,0-22 0,0 22 16,0 0-16,0 0 0,-63 21 16,-22 42-1,43-21-15,0 22 0,20-1 16,-20 21-16,0-20 0,21 20 0,-43 64 16,64-84-16,0-22 15,0 21-15,0-21 16,42 22-16,-20-22 0,20-21 15,0 21-15,64-21 16,-42 0-16,41 0 0,-41 0 16,63-21-16,-85 0 15,1-1-15,-22 22 0,0-21 16,0 0-16,-21 0 0,0 0 0</inkml:trace>
  <inkml:trace contextRef="#ctx0" brushRef="#br0" timeOffset="32221.79">15536 14372 0,'21'-42'31,"1"21"-31,-1 0 16,21-1-16,-21 1 0,22 0 0,-22 0 15,21 0-15,0 0 0,-20-1 16,20 1-16,21-63 16,-63 62-16,0 1 15,-21 21-15,0 0 0,0 0 16,0 0-16,-64 21 16,-21 43-1,85-22-15,0-21 0,0 22 0,0-22 16,21 21-16,0 1 0,21 105 15,42-42 1,-42-85-16,22 0 16,-22 21-16,0-21 0,21 1 0,1 41 15,-22-42-15,0 22 16,-21-22 0,0 0-16,0 0 0,-21-21 15,0 0-15,0 21 0,-43 0 16,43-21-16,-21 0 0,20 0 15,-62 0-15,63 0 0,-22-21 16,1 21-16,0-42 16,-43 0-16,85 20 15,0 1-15,0 0 0,0 0 0,0 0 16,0 0-16,0-1 16,0 1-16,85-42 15,-64 42-15,21-1 0,0 1 16,1 0-16,20 0 0,-20-21 0,20 20 15</inkml:trace>
  <inkml:trace contextRef="#ctx0" brushRef="#br0" timeOffset="32974.36">16319 14139 0,'43'-21'0,"-86"42"0,128-63 15,-64 42-15,-42 21 32,0-21-32,0 21 0,0 1 15,21 20-15,-22-21 0,1 21 0,0 1 16,0 63-1,0-22-15,21-41 16,-21-22-16,21 21 0,0-21 0,0 0 0,0 1 16,0 20-1,0 0-15,21-42 32,-21-21-17,0 0 1,0 0-16,-21 21 0,-1-21 0,1-1 15,-21 22-15,21-21 0,-43-21 16,1 0 0,42 42-16,21-22 15,0 1-15,21 21 16,0 0-16,0-21 0,21 0 0,-20 21 16,20-21-16,0 21 15,1-21-15,-1 21 0,0-22 0,1 1 16,-1 0-16,0 21 0,1-21 15,105-43 1,-85 43-16,-42 21 16,-21 21-1,0 1 1,-21 20-16,0-21 0,21 21 16,0-20-16,-21 20 0,21-21 15,-21 21-15,21-20 0,0 62 16,0-20-1,0-43-15,0 0 0,21 0 16,0-21-16,0 0 0,-21 21 16,21-21-16,1 0 0,41 0 15,-42 0-15,0-21 0,22 21 16,-22-21-16,21 0 0,64-64 31,-64-21-31,-42 64 16,0 0-16,0 21 0,0-22 15,-21 1-15,-85-43 16,64 85 0,0 0-16,-1 0 0,22 0 15,0 21-15,-21 22 0,42-22 16,0 0-16,0 0 0,0 0 16,0 1-16,0-1 0,21 42 15,42-42 1,-41-21-16,-1 0 0,63 0 15</inkml:trace>
  <inkml:trace contextRef="#ctx0" brushRef="#br0" timeOffset="33400.12">17462 14478 0,'0'0'0,"-21"0"0,0-21 0,21 0 15,-21 0-15,21-1 16,0 1-16,0 0 15,0 0-15,0 0 0,21 0 16,0-1-16,22 22 16,20-21-16,-21 21 15,-20 0-15,-1 21 0,0-21 0,0 22 16,0-1-16,0 42 16,1 22-1,-22-43-15,0-21 0,0 1 16,0 20-16,0-21 0,0 0 0,-43 0 15,43 1-15,-21-1 16,0-21 0,21-21-1,0-1 1,0 1-16,0 0 0,0 0 16,21 0-16,-21 0 0,21-1 0,0-20 15,-21 21-15,22 0 0,41-64 16,-42 64-1,-21 0-15,21 0 0,1 21 0,-1-22 16,0 22 0,0 0-16,0 0 15</inkml:trace>
  <inkml:trace contextRef="#ctx0" brushRef="#br0" timeOffset="33757.12">18013 14499 0,'0'0'16,"0"21"-16,21-21 16,0 0-16,0 0 0,0 0 15,1-21-15,41 0 16,-42 0-16,0 0 16,1 0-16,-1 21 0,0-22 0,0 1 15,0-21 1,-21 21-16,0 0 0,0-1 0,-21 22 15,0 0-15,-21 0 16,20 22-16,1-1 0,0 0 16,-21 21-16,21-21 0,-22 43 15,43-22-15,-21-21 16,21 1-16,-21 20 0,21-21 0,0 0 16,0 0-16,0 1 0,42 20 15,-21-42 1,22 0-16,-22 0 0,64 0 15,-43 0-15,0 0 0,22 0 0,-1 0 16,1 0-16,63-21 16</inkml:trace>
  <inkml:trace contextRef="#ctx0" brushRef="#br0" timeOffset="34239.68">19113 14436 0,'0'0'0,"-21"-106"31,0 85-31,0 21 0,0 0 16,0 0-16,-22 0 0,1 21 16,21-21-16,-64 85 15,43-22 1,21-42-16,-1 22 0,-20-1 0,42 0 16,0-21-16,0 1 0,0 20 15,0-21-15,0 0 16,21 0-16,43-21 15,-43 0-15,0 0 0,0 0 16,22 0-16,-22 0 0,85-63 16,-64 21-1,-21-1-15,0 22 16,0-21-16,1-1 0,-1 1 0,0 0 16,0-64-16,-21 42 15,21 22-15,-21 0 0,21-1 0,-21 1 16,0-64-1,0 85-15,0 42 16,-21 0-16,0 1 16,21 20-16,-21-21 0,21 21 15,-21 1-15,21-1 0,-21 43 16,21 42 0,0-106-16,0 21 0,-22-21 15,22 22-15,0-22 0,0 21 16,22-42-1,-1 0-15,0 0 0,0 0 16</inkml:trace>
  <inkml:trace contextRef="#ctx0" brushRef="#br0" timeOffset="35757.17">20426 14732 0,'0'0'16,"-21"0"-16,-1 0 0,1 21 0,-21-21 15,42-21 1,0 0 0,0 0-16,21 0 0,0-1 15,0 1-15,1-21 0,20 21 16,-21 0-16,0-22 0,43-84 16,-43 64-1,21-22-15,-42 43 16,0-1-16,21 1 0,-21-21 0,0 20 15,0 22-15,0 0 0,-21 21 32,0 21-32,21 0 15,-21 0-15,0 1 0,21 62 0,-21-41 16,-1 20-16,1 106 16,0-84-1,21-43-15,0 1 0,-21 63 16,21-85-16,0 0 15,0 0-15,0 0 0,0-42 47,0 0-47,21 0 0,0 0 16,0-22-16,22-20 16,-22 20-16,0 22 15,0 0-15,43-21 0,-43 42 16,0 0-16,0 0 0,0 0 15,-21 21-15,22 0 16,-22 21-16,0-20 16,0-1-16,21 21 0,0-21 15,-21 0-15,0 1 0,21-1 16,0-21-16,0 21 0,22 0 16,-22-21-16,21 21 15,1-21-15,-22 0 0,0 0 16,0 0-16,0-21 0,22 0 15,-22 21-15,0-21 0,0 0 0,64-43 16,-22-42 0,-63 64-16,0 0 15,0-1-15,0 22 0,0-21 0,0 21 16,0-1-16,-21 22 16,0 0-16,-21 22 15,20-1-15,22 0 16,-21 42-16,0-20 0,21-22 15,0 21-15,0 22 16,0-1-16,0-42 16,21 1-16,0-1 0,1 0 0,-1 0 15,21 0-15,-21-21 0,22 21 16,-1-21-16,0 0 0,1 0 0,-1 0 16,0 0-16,1 0 15,20 0-15,-21 0 0,1-21 0,-1 0 16,0 0-16,1 21 0,41-85 15,-20 1 1,-64 41-16,0 22 0,0-42 16,0 41-16,0 1 15,-21 0-15,0 21 0,-1 0 0,-41 0 16,42 0-16,0 0 16,-64 64-1,43 20-15,42-63 16,0 22-16,0-22 0,0 21 0,0-21 15,21 1-15,0-1 0,0 0 16,0 0-16,43 21 0,-43-42 16,0 0-16,85 22 15,-21-22 1,-43 0-16,0-22 0,1 1 0,-1 0 16,0 0-16,1 0 0,-1 0 0,0-1 15,-21-20-15,22 0 0,-22 21 16,0-22-16,0 1 0,-21 0 15,21 20-15,-21-20 0,22 21 0,-22 0 16,0 42 0,0 0-16,-22 21 15,22-20-15,-21 20 16,21 0-16,0 1 0,-21-1 0,0 0 16,21 1-16,-21 20 0,21-21 0,-21 1 15,21-1-15,-22 0 0,1 1 16,21 20-16,-21-20 0,0 20 0,0-21 15,0 22-15,21-1 0,-22 1 0,1-22 16,0 22-16,0-22 0,0 0 16,21 22-16,0-22 0,-21 1 15,-1-22-15,22 21 0,-21-21 0,21 0 0,0 1 16,0-1-16,-21 0 0,21-42 31,0 0-31,0-1 16,0-20-16,21 21 15,-21-21-15,21 20 0,1-41 0,41-85 16,-42 84-16</inkml:trace>
  <inkml:trace contextRef="#ctx0" brushRef="#br0" timeOffset="36037.01">22669 14817 0,'22'-64'0,"-213"509"0,360-826 0,-147 211 16,-22 128-16,0 0 0,0-1 15,0 1-15,0 21 0,0-21 0,0 20 16,0-20-16,0 21 0,0 0 15,0 0-15,21-1 0,21 1 16,0 21-16,1 0 16,-1 0-16,64 0 0,-64 0 15,1 21-15,-1-21 0,0 22 16,-21 20-16,22 21 0,-43-20 16,0-22-16,0 21 0,-21 22 15,-64 20 1,43-62-16,-1-1 0,1-21 15,-22 21-15,22-21 0,-21 0 0,20 0 16,-20 0-16,20 0 0,-62 0 16,62 0-16,1 0 0,-43 0 15,64-21-15,-21 21 16</inkml:trace>
  <inkml:trace contextRef="#ctx0" brushRef="#br0" timeOffset="37824.24">19050 16256 0,'0'0'0,"0"-21"0,0-85 31,21 64-31,0-22 0,0 43 16,22-21-16,-22 21 0,21-1 15,-21 1-15,85 0 16,-21 21 0,-22 64-16,-41-22 15,-22-21-15,21 21 0,-21 1 16,0-1-16,0 106 16,0-84-1,-21-43-15,21 0 0,-43 21 16,43-20-16,-21-22 0,0 0 15,0 0 1,21-22 0,0 1-16,0 0 0,42-64 15,22-20 1,-43 62-16,21 1 16,-21-22-16,0 22 0,22 0 15,105-64 1,-106 106-16,1 0 15,-22 0-15,0 21 0,0 0 0,-21 0 16,21 22-16,0 41 0,-21-62 16,0 105-1,0-106-15,0 42 16,0-42-16,0 1 0,-21-1 16,21 0-16,-21-21 0,0 0 31,21-21-16,0 0-15,0-1 0,0-20 0,0-21 16,21 20-16,0 1 16,0 0-16,1-1 0,-1 1 0,63-64 15,-20 64 1,-43 21-16,0 21 0,64 0 16,-85 42-1,21-21-15,-21 21 0,0 149 31,0-128-15,0 22-16,0-64 16,0 0-16,21 1 0,0-1 15,1-21-15,62 0 16,107 0 0,-107-43-1,-41 22-15,20 0 0,85-106 16,-126 85-1,-1-1-15,0 22 0,0-21 0,-21 0 16,0 20-16,0 1 0,0-21 16,0 21-16,-21 21 0,-43 0 15,-20 42 1,63-21-16,-22 43 16,43-43-16,0 21 15,-21 22-15,21-22 0,0-21 16,0 0-16,21 22 0,-21-22 15,85 42 1,-22-41-16,-41-22 16,41 0-16,-42 0 0,22 0 15,-22 0-15,42-22 0,-42 1 16,1 0-16,20-42 16,-42 41-16,21-83 15,0 62-15,-21 22 16,21 0-16,-21 0 0,0 42 31,0 21-31,-21-21 16,21 1-16,-21-1 0,21 21 0,-21 0 15,21 1-15,-21 41 16,0-41 0,21-22-1,-22-21-15,22-21 47,0 0-47,0-1 0,0 1 16,43-42-1,-1-1-15,-21 22 16,0 0-16,1 20 0,20-20 0,-21 21 16,43-43-16,-22 64 15,0-21-15,1 21 0,20 21 16,-42-21-16,0 22 0,1 20 15,-1-21-15,-21 21 0,0-20 0,0-1 16,0 21-16,0-21 0,0 22 16,0-22-16,0 0 0,0 0 15,0 0-15,-21 0 0,-1-21 16,1 0 0,21-21-1,0 0 1,0 0-16,0-21 15,64-64-15,-43 63 16,0 1-16,21 0 0,-20-1 16,20 22-16,0-21 0,1 0 15,-1 20-15,127-20 16,-126 42 0,-1 0-16,-21 21 0,0 22 15,-21-1-15,0-21 0,0 21 16,0 1-16,0-22 0,-21 106 15,21-85 1,-21-21-16,21 1 0,-21-1 16,21-42 31,21-1-32,0 1-15,0 0 0</inkml:trace>
  <inkml:trace contextRef="#ctx0" brushRef="#br0" timeOffset="38252.44">22987 15812 0,'0'0'0,"0"-22"15,0 1 1,-21 21-16,0 0 16,-64 21-1,43 1-15,20-1 0,-20 21 0,21-21 16,-21 22-16,20-22 0,1 21 0,-21 22 15,21-1 1,21-42-16,0 0 0,0 1 0,0-1 16,0 0-16,21 0 0,-21 0 15,21-21-15,0 0 0,106 21 16,-84-21 0,41-21-16,-41 0 15,20 0-15,-42 0 0,22-22 16,-1-20-1,-42 42-15,0-64 0,0 43 0,0-1 16,-21-41-16,0 63 16,-1 21-16,1-22 0,0 22 15,-21 0-15,-22 0 16,22 0-16,21 22 0,-22-1 0,22 0 16,0 0-16,0 0 0,0 22 15,21-22-15,0 0 0,0 42 16,0-41-16,21 20 15,0-21-15,21-21 0,-20 21 0,41-21 16,-42 0-16</inkml:trace>
  <inkml:trace contextRef="#ctx0" brushRef="#br0" timeOffset="38678.66">23283 16066 0,'0'0'0,"0"-22"0,0 1 0,0-85 15,0 64 1,-21 21-16,21 0 15,0 0-15,0-1 16,21 22-16,0 0 0,1 0 16,41-21-1,-21 21-15,22 0 0,-43 21 16,21-21-16,-20 22 0,20-1 16,-21 0-16,43 106 15,-64-64 1,0-20-16,0-22 0,-22 21 15,22-21-15,-21 1 0,-21-1 16,21 0 0,0-21-1,21-21-15,0 0 16,0-1 0,0 1-16,0 0 0,21-42 15,0 20-15,0 1 16,21-22-16,-20 43 0,-22 0 15,42-21-15,-21 21 0,0 21 16,-21-22-16,21 22 0,1 0 16,-1 0-16,0-21 0,0 21 15,0 0-15,64 0 16,-22 0 0,-41 0-16</inkml:trace>
  <inkml:trace contextRef="#ctx0" brushRef="#br0" timeOffset="39433.23">24363 15769 0,'0'0'0,"-21"0"47,-1 0-47,1 0 16,0 21-16,0 1 16,0-1-16,21 0 0,-21 21 0,21-21 15,0 1-15,0-1 0,0 85 31,0-64-31,0-21 16,21 0-16,0-21 0,0 21 0,0-21 16,0 0-16,22 0 15,-22 0-15,64-21 16,-64 0-16,21 21 0,-21-21 0,0 0 16,22-22-16,20-20 15,-20-1 1,-43 43-16,0 0 0,0 42 31,-22-21-31,22 21 16,-21 1-16,-21 62 15,21-41-15,0 20 16,-1-21-16,1-20 0,-21 62 16,42-41-16,-21-1 15,0 64-15,-1-64 16,22 0-16,-21 22 0,21-22 15,0 1-15,-21 20 0,21 1 0,0-22 16,0 127 0,0-126-16,0 62 15,-21-41-15,21 84 16,0-106-16,-21 1 0,21 20 16,0-20-16,0-1 0,0 43 15,0-43-15,0 0 0,0 1 16,-21-1-1,-1-42-15,1 0 0,0 0 16,-42-64 0,41 22-16,-41-85 15,42 64-15,-22-64 16,1 63-16,42-232 31,42 63-31,1 148 16,20-21-16,-20 43 15,-1 21-15,0 20 0,1-20 0,-22 21 16,21-21-16,22-1 16,-22 22-16,21-21 0,-20 21 15,-22-22-15,21 22 16,-21 0-16,1-21 0,20 20 0,-21-20 0,0 0 16,0-1-16,22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58:28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4000 12785 0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1:23:42.8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6498 2540 0,'-21'0'16,"0"0"0,0 0-1,21-21-15,0 0 16,0 0-16,0-1 15,0 1-15,0 0 16,0 0-16,21 0 16,0 21-16,0 0 0,0 0 15,0 0-15,1 0 0,-1 0 0,42 21 16,43 64 0,-85-43-16,0 0 0,1 22 15,-1-22-15,0 0 0,0 22 0,0-22 16,-21 1-16,0-1 0,0 0 0,21 43 15,-21 21 1,0-85-16,0 0 16,0 43-16,0-43 0,0 0 15,22-21 1,-1-21 15,-21 0-31,0-1 0,0 1 0,21 0 16,-21 0-16,21 0 0</inkml:trace>
  <inkml:trace contextRef="#ctx0" brushRef="#br0" timeOffset="267.31">7366 2392 0,'0'-21'0,"0"42"0,0-63 16,0 20-1,-21 22-15,0 0 32,-1 0-1,22 22 31</inkml:trace>
  <inkml:trace contextRef="#ctx0" brushRef="#br0" timeOffset="980.03">7281 2413 0,'0'0'0,"0"-21"0,0 0 16,0 42 15,0 0-31,-21 0 16,21 22-16,-21-1 0,0 0 0,21 43 15,-43 0 1,22-22-16,0-21 0,0 43 15,0-43-15,0 1 0,-1-1 0,-20 43 16,0-1 0,42-62-16,0-1 15,0 0-15,21-21 16,0 0-16,0 0 16,22-21-16,-22 0 0,21-1 15,0 1-15</inkml:trace>
  <inkml:trace contextRef="#ctx0" brushRef="#br0" timeOffset="1453.76">7789 2646 0,'0'0'0,"-21"0"0,0 0 15,0 0-15,0 0 0,-1 0 16,1 21-16,0 0 0,21 0 15,-21 1-15,0-1 0,0 21 0,-1-21 16,-20 85-16,0-21 16,42-64-16,0 42 15,0-20-15,0-22 0,0 0 16,0 0-16,21 0 0,0 1 16,0-22-16,85 0 15,0 0-15,-64-22 16,1 22-16,20-21 0,-21 0 15,1 0-15,-1 0 0,0 0 0,1-1 16,-22-20-16,21 21 0,-21-21 16,-21 20-16,0-41 15,0 42-15,0-22 0,0 22 0,-21 0 16,0 0-16,-21 0 0,21 0 0,-128-1 16,44 22-1,62 0-15,1 22 0,-22-1 16,22 0-16,0 0 0,21 0 0,-22 0 15,1 22-15,21 20 16,21-42-16,0 1 0,0-1 16,0 0-16,21-21 0,21 21 15,43-21-15,21 0 16</inkml:trace>
  <inkml:trace contextRef="#ctx0" brushRef="#br0" timeOffset="1700.62">8509 2667 0,'-21'0'16,"21"21"-16,0 0 0,0 1 16,-21-1-16,21 0 0,0 21 0,-22-21 15,22 1-15,-21 62 16,21-41-16,-21-22 0,21 0 15,-21 42 1,21-41-16,0-44 31,21 1-15,0 0-16</inkml:trace>
  <inkml:trace contextRef="#ctx0" brushRef="#br0" timeOffset="1869.52">8551 2392 0,'-21'-21'16,"42"42"-16,-63-42 0,21 0 15,0 21 1,21 21-16,0 0 16,0 0-16,0 0 0,21 0 15,0 1-15,0-1 0,21 0 0,-20 0 16</inkml:trace>
  <inkml:trace contextRef="#ctx0" brushRef="#br0" timeOffset="2426.19">9419 2815 0,'-21'-21'0,"42"42"0,-42-63 0,0 21 16,0 0-16,-1-1 0,1 1 16,0 0-16,0 0 0,0 0 15,0 21-15,-1 0 0,-20 0 0,0 21 16,-1 0-16,-20 21 16,42-20-16,0 20 0,-22 21 15,22-20-15,0-1 0,21 22 16,0-22-16,0 21 15,0-41-15,0-1 0,21 21 16,0-21-16,0-21 0,64 0 31,42-21-15,-42-42-16,-43 41 16,-21 1-16,85-63 15,-64-1-15,-20 43 16,-1-1-16,0-20 0,-21 20 15,0-20-15,21-43 0,-21 64 16,0-1-16,0 1 0,0 0 0,0 21 16,0-1-16,-21 22 15,21 43 1,-21-22-16,21 21 0,0 1 16,0 20-16,0-21 0,0 22 0,-21 42 15,-1 21 1,22-85-16,0 0 0,0 1 15,0-22-15,0 21 0,0-21 0,0 43 16,22-64 0,-1 0-16</inkml:trace>
  <inkml:trace contextRef="#ctx0" brushRef="#br0" timeOffset="3119.89">11303 3006 0,'21'0'0,"-42"0"0,63-21 15,-21 21-15,1 0 0,-1-22 0,0 1 16,0 0-16,0 0 16,-21 0-16,0 0 15,0-1-15,0 1 0,0 0 0,0 0 16,-21 0-16,0-22 0,-21 22 15,20 0-15,-20 0 0,-64 21 16,22 0 0,62 0-16,-20 21 0,-43 21 15,64 1-15,0-22 0,0 21 0,0 1 16,21-22-16,0 21 0,0 0 0,0-20 16,0 20-16,0-21 0,21 0 15,0 0-15,0 1 0,22-1 16,-1-21-16,-21 21 0,85-21 15,-64 0 1,22-21-16,-22 0 0,0-1 16,1 1-16,-1-21 15,-42 21-15,21-22 0,0 22 16,-21 0-16,0-85 16,0 64-16,0 21 15,0 42 1,0 0-1,0 0-15,0 22 0,0-22 0,-21 21 16,21-21-16,-21 22 0,21-22 0,0 0 16,0 21-16,0 22 15,0-43 1,0 0-16,21-21 0,43 0 16,-43 0-16,21 0 0,-21-21 15,22 21-15,-22-21 0,21 0 0,1 21 16</inkml:trace>
  <inkml:trace contextRef="#ctx0" brushRef="#br0" timeOffset="3635.6">12023 2392 0,'0'-42'16,"0"84"-16,0-127 0,0 64 0,0-21 0,0 21 16,-22 21-1,22 21 1,-21 0-16,21 21 0,0 43 15,0 84 1,0-105-16,0-22 0,0 22 16,0-22-16,0 21 0,0-20 0,0-1 15,0-21-15,0 22 0,0 20 16,0-42-16,0 0 0,21 22 16,-21-22-16,0-42 46,0 0-46,0-1 0,0 1 16,0-21-16,0 21 0,0 0 16,0-1-16,0 1 0,0 0 15,22-21-15,20 21 0,-21-1 0,0 1 16,22 0-16,-1 0 0,0 21 0,1 0 16,-1 0-16,0 0 0,1 0 15,-22 0-15,106 63 16,-127-41-16,0-1 15,0 0-15,0 42 0,0-41 16,-21-1-16,-43 21 16,43-21-16,-21 0 0,-1 1 15,1-1-15,0 0 0,-43 0 16,43 0-16,-1-21 0,22 0 0,-21 21 16,21-21-16,21-21 31,21 0-31,0 0 0,21 0 0,1 21 15</inkml:trace>
  <inkml:trace contextRef="#ctx0" brushRef="#br0" timeOffset="3920.95">13208 2646 0,'0'0'0,"21"-21"0,-21 0 16,-21-1-1,0 22-15,0 0 0,-1 0 0,1 22 16,-21-1-16,21-21 0,0 42 16,-22-21-16,22 22 0,0-1 0,-21-21 15,20 21-15,1 1 0,-21 20 16,21-20-16,21-1 0,0-21 16,0 21-16,0-20 0,0-1 0,0 0 15,0 0-15,21 0 0,64 22 16,-43-43-16,106 0 15,-42-43 1,-64 43-16,22-21 0,-22 0 16</inkml:trace>
  <inkml:trace contextRef="#ctx0" brushRef="#br0" timeOffset="4169.32">14055 2540 0,'0'0'0,"-22"0"16,1 0 0,0 21-16,0 0 0,0 1 15,0 83 1,-1 1 0,22-85-16,0 22 0,-21-1 0,21-21 15,0 0-15,0 22 0,0-22 16,0 0-16,0 0 0,21 0 0,64 22 15,-64-43 1,0 0-16,22 0 0,41 0 16</inkml:trace>
  <inkml:trace contextRef="#ctx0" brushRef="#br0" timeOffset="4456.14">14753 2371 0,'0'-21'0,"0"42"0,21-42 16,0-1-16,1 22 15,-1 0-15,0 0 0,0 22 0,0-1 16,0 0-16,1 21 0,-1 1 0,0-1 16,0 21-16,0-20 0,22 126 15,-22-42 1,-21-85-16,0 1 15,0-22-15,0 21 0,0-21 0,-21 1 16,-1-1-16,22 0 0,-21 0 16,0 0-16,0-21 15,21-21 1,0 0-16</inkml:trace>
  <inkml:trace contextRef="#ctx0" brushRef="#br0" timeOffset="5011.83">16256 2244 0,'0'0'0,"-42"0"0,-1 0 15,22 0-15,-21 0 0,-1 21 16,1-21-16,21 21 0,-21-21 0,-1 42 15,22-20-15,0-1 16,21 21 0,0 0-16,21-42 0,0 22 0,0-1 15,22 0-15,-1 0 0,0-21 16,22 42-16,-22-20 0,1-1 16,-22 0-16,0 0 15,0 0-15,-21 0 0,0 1 0,0-1 0,0 0 16,-21 21-16,-21-21 15,20 1-15,-20-1 0,0 0 16,-1 0-16,1-21 0,-43 21 16,64-21-16,-21 21 0,21-21 15,0 0-15,-1 0 0,44 0 32,-1 0-32,42 0 15,-20 0-15,-1 0 0,43 0 16,-64 0-16,21 0 0,22 43 15,-64-22 1,0 21-16,0 1 0,-43 20 16,22-42-16,0 22 15,-43 20-15,43-42 0,-21 22 16,0-22-16,20 21 0,1-21 0,-21 22 16,21-22-16,0 21 0,21-21 15,0 43-15,0-43 0,0 21 16,0-21-16</inkml:trace>
  <inkml:trace contextRef="#ctx0" brushRef="#br0" timeOffset="5576.02">15790 5525 0,'0'0'0,"0"-22"0,21 1 16,22 21-16,-22-21 15,64-21 1,-1 42-16,-41 0 15,-22 0-15,0 0 0,-42 21 32,0 0-32,-1 0 0,-20-21 0,21 43 15,-43-22-15,22 0 0,-21 0 16,20 21-16,-20-20 0,20-1 0,-105 63 16,85-20-1,63-43-15,0 0 0,0 22 16,0-22-16,0 0 0,21 0 0,21 21 15,1-20-15,-1 20 0,106 43 16,-106-43-16,22 0 16,-1 1-16,1 20 0,-1-21 15,43 85-15,-42-84 0,-1 20 16,-20 1-16,62 84 16,-83 0-1,-22-42-15,-22-64 0,-20 1 16,0-1-16,-22-21 0,22 21 0,-22-20 15,22-1-15,-127 21 16,63-42 0,42 0-16,1 0 0,-64-42 15,63 21-15,22-22 0,-21-20 0,-1 20 0,22-20 16,-22-22-16</inkml:trace>
  <inkml:trace contextRef="#ctx0" brushRef="#br0" timeOffset="5972.8">15282 4191 0,'0'0'0,"0"-21"0,21 21 16,43 0-16,105-42 15,-105 42-15,84 0 16,-63 0-16,-1-22 0,1 22 15,0 0-15,-1 0 0,22 0 0,-21-21 16,-1 21-16,-20 0 0,-1 0 16,1 0-16,-22 0 0,1 0 15,-1 0-15,-42 21 16,-21-21-16,0 0 16,-64 22-16,21-22 0</inkml:trace>
  <inkml:trace contextRef="#ctx0" brushRef="#br0" timeOffset="6188.19">15367 4360 0,'0'0'0,"21"0"0,0 22 16,22-22-16,-1 0 0,21 21 0,-20-21 15,20 0-15,1 0 0,-1 0 0,1 0 16,-1 0-16,22 0 0,0 0 15,-22 0-15,22 0 0,-1 0 0,43 0 16,-63 0-16,-22 0 16,43 0-1</inkml:trace>
  <inkml:trace contextRef="#ctx0" brushRef="#br0" timeOffset="6406.06">15430 4614 0,'0'0'16,"-42"22"-16,0-1 0,21 21 0,-1-21 16,22 0-16,0 1 0,22-1 0,-1 0 15,21 0-15,0 0 0,64 0 16,-21-21-16,-22 22 0,22-22 16,0 0-16,-1 0 0,1 0 15,21 0-15,-21 0 0,20 0 0,128-22 16,-169 1-1,20 21-15,-41 0 0,-22 0 16</inkml:trace>
  <inkml:trace contextRef="#ctx0" brushRef="#br0" timeOffset="9964.91">1016 2879 0,'0'-21'0,"0"42"46,0 0-46,0 0 16,0 0-16,0 22 0,0 41 16,0 43-1,0-63-15,0 20 0,0-20 16,0 21-16,0-1 0,0-20 0,0 20 16,0 1-16,0 148 15,0-170-15,0 1 0,0-1 16,0 1-16,0-22 0,0 106 15,0-126 1,0-1-16,0-42 31,0-1-15,0 1-16,0-21 0,0 0 0,0-1 16</inkml:trace>
  <inkml:trace contextRef="#ctx0" brushRef="#br0" timeOffset="10309.19">847 3344 0,'-22'-42'0,"44"84"0,-44-126 0,1 63 0,21-22 16,0 22-16,0-85 16,43 64-1,-22 21-15,21 0 0,-21-1 16,22 1-16,-1 21 0,0-21 15,85 21-15,-42 0 16,21 64 0,-106-22-16,0 0 0,-43 85 31,22-63-31,-21-22 0,0 0 0,-1 22 16,-41-1-16,41-20 15,1-1-15,21-21 0,-22 0 16,22 1-16,0-22 0,0 21 15,21-42 17,21-1-32,0 1 0,0 0 15,22-21-15</inkml:trace>
  <inkml:trace contextRef="#ctx0" brushRef="#br0" timeOffset="10789.92">1609 2985 0,'0'0'16,"0"21"15,-22 0-31,22 0 0,-21 0 0,21 0 16,0 22-16,0-22 0,0 21 16,0 1-16,0 20 15,0 64-15,0-106 16,0 22-16,0-22 0,0 0 15,21 21 1,1-42-16,-1 0 0,0 0 0,0 0 16,0 0-16,106-42 15,-106 21 1,1 0-16,-1-22 0,0 22 0,0-21 16,0-1-16,-21 22 0,0-21 15,0 0-15,0-1 0,0 1 0,0 21 16,0 0-16,0-1 0,0 1 15,-21 21 1,0 0-16,0 43 16,21-22-16,0 0 0,0 21 0,0 1 15,0-1-15,0 0 0,0 106 32,0-126-32,0-1 0,0 0 15,42 42-15,-21-63 0,0 0 16,1 0-1,-1 0-15,21 0 0,0-21 16,1 0-16</inkml:trace>
  <inkml:trace contextRef="#ctx0" brushRef="#br0" timeOffset="11306.61">2392 2794 0,'-64'0'16,"64"21"-16,-21 0 0,21 1 16,0 41-16,0 43 15,0-85 1,0 64-16,0-43 0,0 0 16,0 1-16,0-22 0,0 21 15,0-21-15,0 64 16,0-64-16,0 0 15,0-42 17,0 0-17,0 0-15,0 0 16,0 0-16,0-1 0,0-20 0,0 21 16,21-21-16,0 20 0,1 1 15,41-21-15,-42 21 0,22 0 16,-22 21-16,21 0 0,22 0 15,-43 0-15,0 0 0,42 63 16,-63 1 0,0-43-16,0 0 0,0 42 15,-21-20-15,-21-1 16,21-21-16,-22 22 0,22-22 16,-42 0-1,-22 21-15,64-42 16,0 21-16,0-21 15,21-21 1,0 0-16,0 0 16,0 0-16,42-22 0</inkml:trace>
  <inkml:trace contextRef="#ctx0" brushRef="#br0" timeOffset="12245.08">3217 2752 0,'-63'42'32,"42"-21"-32,21 0 0,-22 1 15,22-1-15,0 21 0,0 0 0,0-20 16,0 20-16,0 43 15,0 20-15,0-62 16,0-22-16,0 42 16,22-41-16,-1-1 0,-21 0 15,21 0-15,0 0 0,43-21 16,-22 0 0,-21 0-16,0-21 15,0 0-15,1 21 0,-1-21 0,0 0 16,0-22-16,0 22 0,-21 0 15,21-21-15,-21 20 0,22-20 0,-1-21 32,0 84-17,-21 0-15,0 0 0,0 0 0,0 0 16,0 22-16,0-1 0,0-21 16,0 22-16,0-22 0,21 21 0,0-21 15,43 43 1,-22-22-1,0-42-15,-20 0 0,20 21 0,-21-21 16,21 0-16,64-21 16,-63-21-1,-22 21-15,42-43 16,-42 22-16,1-1 0,-1 1 16,0 0-16,0 21 0,64-128 15,-22 86 1,-42 63-16,1-21 0,-1 0 15,0 21-15,-21 21 32,0 0-32,0 0 15,0 0 1,-21-21 46,21-21-62,-21 21 16,21-21-16,-22 21 16,1 0-16,0 0 15,0 21-15,0 21 16,0-20 0,21-1-16,0 21 0,-22-21 0,1 64 15,21 0 1,0-64-16,0 0 0,21 21 15,1-21-15,-1-21 16,21 22-16,-21-22 16,0 0-16,1 0 0,-1 0 15,21-22-15,-21 1 16,0 21-16,-21-21 0,22 0 16,-1 0-16,-21-22 15,21 22-15,0-42 0,-21 42 16,21-22-16</inkml:trace>
  <inkml:trace contextRef="#ctx0" brushRef="#br0" timeOffset="12755.78">3810 2604 0,'0'0'0,"0"21"16,21-21-1,21 0 1,-20 0-16,20 0 16,-21-21-16,0 21 0,0-43 15,-21 22-15,0 0 16,0 0-16,-21 0 0,0-1 15,0 22-15,-21 0 0,-22-21 16,43 21-16,0 0 0,-22 0 16,22 0-16,0 21 0,-42 43 15,41-43-15,1 21 16,21 1 0,0-22-16,0 21 0,0-21 0,0 1 15,0-1-15,21 42 16,1-42-16</inkml:trace>
  <inkml:trace contextRef="#ctx0" brushRef="#br0" timeOffset="13352.44">1503 4106 0,'0'0'0,"-43"-21"0,22 21 16,0-21-16,-21 21 0,21-21 0,-1 21 15,22-21-15,-21 21 16,42 0-1,1 0-15,20 0 16,21 0-16,-20 0 0,20 0 16,22 0-16,0 0 0,-1 0 0,107 0 15,-64 0-15,127 0 16,-106 0-16,0 0 16,0-21-16,-21 21 0,21 0 15,1-22-15,253 22 16,-169-21-16,-149 21 15,1 0-15,0 0 0,-22 0 0,22-21 16,-43 21-16,22 0 0,-22 0 16,64 0-16,-85 0 15,-21-21-15,-42 0 16,20 21 0,-20 0-16,0 0 0,-22-21 0</inkml:trace>
  <inkml:trace contextRef="#ctx0" brushRef="#br0" timeOffset="13822.17">1164 4233 0,'0'0'15,"-21"0"-15,0 0 0,0 0 16,21 22-16,-22-22 0,1 0 16,42 0-1,1 0 1,20 0-16,21 0 0,22 0 0,21 0 15,127-22-15,169-20 16,85 0 0,-339 21-16,0-1 15,0 22-15,0-21 0,1 0 0,-22 0 16,127 0 0,42-22-16,-211 43 15,42 0-15,-85-21 0,0 21 16,1 0-16,20 0 15,-84 0 17,0 0-32,0 0 0,-22 0 15,-41 0 1</inkml:trace>
  <inkml:trace contextRef="#ctx0" brushRef="#br0" timeOffset="20085.62">3133 4297 0,'-22'-21'0,"22"0"15,0-1 17,0 44 14,0-1-46,22 0 16,20 21-16,0 43 16,-42-64-16,0 21 15,0-20-15,21-1 0,-21 21 16,22 0-16,-22 1 0,0-1 16,0-21-16,0 0 15,21 22-15,0-43 0,-21 21 16,42-21-1,43-42-15,-22 20 16,-20 1-16,20-21 0,1 0 0,20-1 16,1 1-16,106-85 15,-86 42-15,128-63 16,-106 63-16,0 1 0,106-64 16</inkml:trace>
  <inkml:trace contextRef="#ctx0" brushRef="#br0" timeOffset="24427.67">6435 1651 0,'0'0'0,"21"0"0,0 0 0,42-42 32,-41 42-32,-1 0 0,0 0 15,0 0-15,21-21 16,-20 21-16,-44-22 47,1 22-47,0 0 15,-21 0-15,21 0 0,-1 0 0,-20 0 16,21 0-16,-85 22 16,85-1-16,0-21 15,-22 0-15,22 21 0,0-21 16,-64 21-1,64 0 1,0-21-16,21 21 0,-21-21 16,21 22-16,0-1 15,0 0-15,-21-21 0,21 21 16,0 0-16,-21 22 16,21-22-16,-22 21 15,22 0-15,0-20 0,-21 105 16,21-22-1,0-62-15,-21-1 16,21 0-16,0 1 0,0-1 16,-21 0-16,21 22 0,0-22 0,-21 1 15,21-1-15,0 0 0,0 64 16,-21-64-16,21-20 0,0 20 16,0 0-16,0 1 0,-22-22 15,22 127 1,0-63-16,0-64 15,0 21-15,0-21 0,0 22 0,0-22 16,0 21-16,0-21 0,0 22 0,0-22 16,0 42-1,0-42-15,0 22 0,0-22 16,0 21-16,0-21 0,0 1 16,0-1-16,0 0 0,0 0 15,0 21-15,0-20 16,0-1-16,0 0 15,0 0-15,0 0 16,22-21-16,-1 21 0,-21 1 16,21-22-16,0 21 0,0-21 15,0 21-15,1-21 0,-1 0 0,21 21 16,-21-21-16,0 21 0,1-21 16,-1 0-16,21 0 15,0 21-15,1-21 0,-22 0 16,42 0-16,-20 0 0,-1 22 15,85-22 1,-21 0-16,-43 0 0,1 0 16,-1 0-16,1 0 0,-1 0 15,1 0-15,21 0 0,42 0 16,-43 0-16,64 0 16,-63 0-16,0 0 0,21 0 15,-22 0-15,1 0 0,0 0 0,147 0 16,-62 0-1,-107 0-15,22 0 0,0 0 16,-1 0-16,-20 0 0,20 0 0,213 0 16,-234 0-1,1 0-15,20 0 0,43-22 16,-63 22-16,-1 0 0,22 0 16,106 0-16,-43-21 15,-85 21 1,22 0-16,42 0 0,-64 0 0,1-21 15,105 21 1,-42 0-16,-63-21 0,-1 21 16,128 0-1,-128 0-15,-20-21 0,84 21 16,21-21 0,-85 21-16,-20 0 0,62-22 15,-41 22-15,-1 0 0,-20 0 16,20-21-16,1 21 0,-22 0 0,85 0 15,-63-21-15,41 21 16,-41 0-16,-22 0 0,64 0 16,-64-21-16,1 21 0,105 0 15,-63 0 1,-22 0-16,-21 0 0,64 0 16,-63 0-16,20 0 0,-21 0 15,128-21 1,-128 21-16,0 0 0,1 0 15,41 0-15,-41 0 0,-1 0 16,-21 0-16,0 0 0,22 0 0,-22 0 16,0 0-16,0 0 0,0 0 15,1 0-15,-1 0 16,-21-21-16,21 21 16,-21-22 46,0 1-46,-21 0-16,0 21 0,21-21 0,-22 21 15</inkml:trace>
  <inkml:trace contextRef="#ctx0" brushRef="#br0" timeOffset="25611.49">6413 1672 0,'0'0'0,"-21"0"0,0 0 16,21 21-16,21-21 46,0 0-46,1-21 16,-1 21-16,21-21 0,-21 21 0,22 0 16,-1 0-16,21-21 0,-20 21 15,84 0-15,-64-21 0,1 21 16,20 0-16,-20 0 16,84-21-16,-84 21 0,20 0 15,1 0-15,105 0 16,107-22-16,-213 22 15,22 0-15,0 0 0,21 0 16,-21 0-16,317 0 16,-126 22-1,-149-22-15,21 21 0,149 0 0,-149-21 16,-21 21-16,0-21 0,149 21 16,-22-21-1,-148 0-15,0 0 0,0 0 16,0 0-16,-21 0 0,21 0 0,359 0 15,-359 0 1,0 0-16,-21 0 0,148 0 16,-127 0-16,0 0 0,-21 0 15,21 0-15,-21 0 0,0 0 16,0 0-16,-22 0 0,1 0 0,84 0 16,-105 0-16,126 0 15,-126 0-15,-22 0 16,22 0-1,-1 0-15,-42 0 16,-42 0 31,0 0-31,0 0-16,0 0 15,-1 0-15</inkml:trace>
  <inkml:trace contextRef="#ctx0" brushRef="#br0" timeOffset="29471.62">3323 4382 0,'0'0'15,"0"-22"-15,-21 1 0,0 0 16,21 0-16,0 0 16,-21 0-16,-1-1 15,22 44 16,0-1-15,0 21-16,0-21 0,0 22 16,0-1-16,22 21 0,-1-20 15,-21-1-15,0-21 0,0 22 16,0-1-16,21 43 16,0-1-1,-21-63-15,0 1 0,21-1 16,0-21-16,1 0 15,-1 0-15,0 0 0,0 0 16,0 0-16,22-21 0,-1 21 16,0-43-16,22 22 0,-1 0 0,85-64 15,-84 43-15,126-64 16,-84 43-16,0-1 0,0 1 16,106-86-16,-128 86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C938-2DBD-49BC-AB70-F8CD76AD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2A21A-23F5-49D9-BDBF-B29EEBB3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3617-C959-44CA-965B-46747554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D01F-BA94-4138-844C-CC4270A2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6E1F6-66CC-48E6-A496-AD66DD6C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2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6D68-15C5-45A8-9698-969790D0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3B8C-D4CC-4308-A632-A7E48D16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424F-651F-426E-A889-B6F60D6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70DB-14D3-4A91-A213-867AB68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F4E5-EB96-47D4-B2E9-F9C4E9E8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3FB2D-1333-4E21-9CAF-71F5D7592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2A1AF-EB6D-4ADB-9280-D01096CD5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0155-E998-40E4-A540-F2C78416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DA92-8C69-483E-9AAF-AE6BFF39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8293-1956-4373-ACFA-C9292938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0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0709-3C87-465A-A444-E5F2D81F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090E-B033-48DB-8E77-A5AF33D7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1E5C-4A4D-4EFB-91D2-2478724E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BD21-C096-4BC1-A5D4-93705FDE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FF71-CE67-4812-ACD5-6387AB6C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176-B8C5-4D41-9D37-A73C7E35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963AB-8E45-49EB-82AB-5B461F26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4AAB-4200-405D-AE41-645F069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637E-DDD8-4C10-961E-8A618E38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F9D2-A4FC-41AA-B4BB-AC475104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FE83-22A7-4D6A-8503-611F6EE2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4DAA-7F24-453F-A411-B97E71C6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C5B5C-CF68-4366-BA98-1592681A9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A3FD2-9C3C-45AB-9380-DD424840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3081-D7A5-4B80-ABCF-D1ED60A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44F3-A774-4E05-B21B-606A7CF1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7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FC68-7E75-480A-B353-81AD489E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B734-CEFE-4937-BD99-5DF340EA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5F126-56C8-4C8B-BBB0-98569D7D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28DF9-8605-4B62-AE28-9530C4172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5060E-5B02-4269-B7E1-20A5E1431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081FB-EE81-4294-8C17-6A67C074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2F5F2-C4F3-42FC-95CD-29DFD32B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7897D-489F-4317-830C-250113A5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1E30-FAD8-4DD7-9775-81844639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B5987-BDD8-462F-8FAC-3C14037F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8D55C-03EF-496A-9D07-E3FAEC8E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757D7-541A-4117-9304-42657980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0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EF878-713D-4F81-9662-8E6C4B28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D816-460A-4614-8975-83BEE37F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1B3DE-C299-462D-B3CF-49BD5818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2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70E1-FCFD-4B5F-8714-B394BA12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F9D8-5A59-4D3F-91F5-B3F220C7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8B1FD-309F-41C9-8467-B4C32363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1DECE-0E42-4F2F-A9C5-E723770F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7EAF-BBFF-470E-8ED0-6C6D0128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72EA8-5DEE-49D6-9C35-6CD81D90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3CB1-6B97-4EC4-A535-C65910F1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F5084-04FD-4DA0-A5BB-55DF7D7F8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A7E8B-D8F7-4515-824E-DA2D2B6E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34258-AE86-4DE4-A032-03502561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C101-CC8B-4EB0-BD87-59252366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F793E-1246-4D4E-94E2-B496FD3D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6813B-0B03-4D66-ACE9-79816EDB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F73B-4275-4590-9B90-6FA48DC0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78B0-EDE3-45A9-AC3D-639A77F16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07BC-443A-44E3-9CB7-EF510731C71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906C-9361-495D-82CF-DDB0646C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EDB5-4FCD-44A9-A683-389841D4E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5FF3-EB51-4BD1-8F23-51C9C506A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9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A48E59-3015-409E-9519-B8002AFD587C}"/>
                  </a:ext>
                </a:extLst>
              </p14:cNvPr>
              <p14:cNvContentPartPr/>
              <p14:nvPr/>
            </p14:nvContentPartPr>
            <p14:xfrm>
              <a:off x="106560" y="99000"/>
              <a:ext cx="6789960" cy="249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A48E59-3015-409E-9519-B8002AFD5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89640"/>
                <a:ext cx="6808680" cy="25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7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2FBDE-62A0-41E0-814B-135C916E8BAB}"/>
                  </a:ext>
                </a:extLst>
              </p14:cNvPr>
              <p14:cNvContentPartPr/>
              <p14:nvPr/>
            </p14:nvContentPartPr>
            <p14:xfrm>
              <a:off x="76320" y="175320"/>
              <a:ext cx="841284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2FBDE-62A0-41E0-814B-135C916E8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65960"/>
                <a:ext cx="843156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87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BDA12F-F7A5-466C-AFE3-86D03B56B5E1}"/>
                  </a:ext>
                </a:extLst>
              </p14:cNvPr>
              <p14:cNvContentPartPr/>
              <p14:nvPr/>
            </p14:nvContentPartPr>
            <p14:xfrm>
              <a:off x="99000" y="45720"/>
              <a:ext cx="795564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BDA12F-F7A5-466C-AFE3-86D03B56B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6360"/>
                <a:ext cx="797436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31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755C36-C48B-4355-956D-6653EEE2137D}"/>
                  </a:ext>
                </a:extLst>
              </p14:cNvPr>
              <p14:cNvContentPartPr/>
              <p14:nvPr/>
            </p14:nvContentPartPr>
            <p14:xfrm>
              <a:off x="0" y="289440"/>
              <a:ext cx="788688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755C36-C48B-4355-956D-6653EEE21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0080"/>
                <a:ext cx="790560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80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0268A7-20CF-4D3B-94AD-250127A5CB99}"/>
                  </a:ext>
                </a:extLst>
              </p14:cNvPr>
              <p14:cNvContentPartPr/>
              <p14:nvPr/>
            </p14:nvContentPartPr>
            <p14:xfrm>
              <a:off x="0" y="99000"/>
              <a:ext cx="1218456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0268A7-20CF-4D3B-94AD-250127A5C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1220328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14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981C7-3722-48E9-BEA4-4EC14DDCE56D}"/>
                  </a:ext>
                </a:extLst>
              </p14:cNvPr>
              <p14:cNvContentPartPr/>
              <p14:nvPr/>
            </p14:nvContentPartPr>
            <p14:xfrm>
              <a:off x="114120" y="167760"/>
              <a:ext cx="113544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981C7-3722-48E9-BEA4-4EC14DDCE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58400"/>
                <a:ext cx="11373120" cy="64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AECC79-B5D3-4BC7-BB26-9E3D990EDE52}"/>
                  </a:ext>
                </a:extLst>
              </p14:cNvPr>
              <p14:cNvContentPartPr/>
              <p14:nvPr/>
            </p14:nvContentPartPr>
            <p14:xfrm>
              <a:off x="0" y="3634920"/>
              <a:ext cx="9304200" cy="280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AECC79-B5D3-4BC7-BB26-9E3D990ED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625560"/>
                <a:ext cx="9322920" cy="28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3FBA75-697C-405A-B406-445366DF02D1}"/>
                  </a:ext>
                </a:extLst>
              </p14:cNvPr>
              <p14:cNvContentPartPr/>
              <p14:nvPr/>
            </p14:nvContentPartPr>
            <p14:xfrm>
              <a:off x="1440000" y="4602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3FBA75-697C-405A-B406-445366DF02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0640" y="4593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02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B0A5DE-ECAB-4D05-803A-AFBB973C466B}"/>
                  </a:ext>
                </a:extLst>
              </p14:cNvPr>
              <p14:cNvContentPartPr/>
              <p14:nvPr/>
            </p14:nvContentPartPr>
            <p14:xfrm>
              <a:off x="289440" y="563760"/>
              <a:ext cx="5745960" cy="208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B0A5DE-ECAB-4D05-803A-AFBB973C4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54400"/>
                <a:ext cx="576468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97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C5C7E-BC32-4504-8292-E67E73C6AC9B}"/>
                  </a:ext>
                </a:extLst>
              </p14:cNvPr>
              <p14:cNvContentPartPr/>
              <p14:nvPr/>
            </p14:nvContentPartPr>
            <p14:xfrm>
              <a:off x="548640" y="122040"/>
              <a:ext cx="5943960" cy="9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C5C7E-BC32-4504-8292-E67E73C6A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12680"/>
                <a:ext cx="5962680" cy="986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24C38A-D839-4D4A-AE4F-90E7305D7A35}"/>
              </a:ext>
            </a:extLst>
          </p:cNvPr>
          <p:cNvSpPr txBox="1"/>
          <p:nvPr/>
        </p:nvSpPr>
        <p:spPr>
          <a:xfrm>
            <a:off x="476250" y="952500"/>
            <a:ext cx="86677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=900;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"adding numbers"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"subtracting numbers"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(Test6.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C62C62-528D-4933-8FDF-8F1B42777FD4}"/>
                  </a:ext>
                </a:extLst>
              </p14:cNvPr>
              <p14:cNvContentPartPr/>
              <p14:nvPr/>
            </p14:nvContentPartPr>
            <p14:xfrm>
              <a:off x="0" y="533520"/>
              <a:ext cx="12161880" cy="631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C62C62-528D-4933-8FDF-8F1B42777F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524160"/>
                <a:ext cx="1218060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11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6C-E4E1-4863-AFEA-332497AE6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804-EB65-4FC6-99D2-A3D4F6AA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E4892-9A5A-4DF2-9E3F-2C413208DF4F}"/>
                  </a:ext>
                </a:extLst>
              </p14:cNvPr>
              <p14:cNvContentPartPr/>
              <p14:nvPr/>
            </p14:nvContentPartPr>
            <p14:xfrm>
              <a:off x="289440" y="182880"/>
              <a:ext cx="887760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E4892-9A5A-4DF2-9E3F-2C413208D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73520"/>
                <a:ext cx="889632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40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2022-01-12T01:59:03Z</dcterms:created>
  <dcterms:modified xsi:type="dcterms:W3CDTF">2022-01-12T01:59:29Z</dcterms:modified>
</cp:coreProperties>
</file>