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1:38:08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1122 0,'0'0'0,"-21"0"47,0 0 0,0 0-16</inkml:trace>
  <inkml:trace contextRef="#ctx0" brushRef="#br0" timeOffset="656.38">1545 1334 0,'0'0'0,"0"-22"0,0 1 15,0 0-15,-21 0 16,21 0-16,0 0 0,0-1 15,-21 22-15,21 22 32,0-1-32,0 0 0,0 21 15,0-21-15,0 22 0,0-1 16,0 22-16,-21-22 0,21 21 0,0 1 16,-22-1-16,22 1 0,0-22 15,0 22-15,0-22 0,0 0 16,-21 1-16,21-1 0,0-21 0,0 0 15,0 1-15,0-1 0,21-42 47,-21-1-47,0 1 0,0 0 0</inkml:trace>
  <inkml:trace contextRef="#ctx0" brushRef="#br0" timeOffset="960.51">1905 1588 0,'0'0'15,"0"21"-15,0 0 0,0 0 16,0 0-16,0 0 0,0 1 0,0-1 16,0 0-16,21-21 31,-21-21-16,21 0-15,0 21 0,-21-22 0,0 1 16,0 0-16,0 0 0,0 0 16,0 0-16,-21-1 15,0 22 1,0 0 0,0 22-16,21-1 0,0 0 15</inkml:trace>
  <inkml:trace contextRef="#ctx0" brushRef="#br0" timeOffset="1420.27">3535 1058 0,'0'0'0,"21"0"0,-21-21 16,0 0-16,21 21 15,-21 21 1,21 0-16,-21 1 0,0 20 0,0 0 16,0 1-16,0-1 0,0 21 15,0-20-15,0 20 0,0 1 0,0-22 16,0 22-16,0-1 0,0-21 15,-21 1-15,0-1 0,0 0 16,21-20-16,0-1 0,0 0 16,0 0-16,0-42 31,0 0-31,0 0 0,21-22 0</inkml:trace>
  <inkml:trace contextRef="#ctx0" brushRef="#br0" timeOffset="1669.09">3916 1312 0,'0'0'0,"21"-21"0,0 21 0,-21 21 31,0 1-31,0-1 16,-21 0-16,-21 0 0,20 21 16,-20-20-16,21-1 0,-21 21 0,20 0 15,-20-20-15,21 20 0,0 0 16,0-21-16,-1 22 0,1-22 0,0 0 15,21 0-15,0 0 0,21-42 32,0 21-17,-21-42-15,22 21 0,-1 0 16,0-22-16,0 1 0</inkml:trace>
  <inkml:trace contextRef="#ctx0" brushRef="#br0" timeOffset="1868.27">3852 1439 0,'0'0'0,"106"-63"16,-85 42-1,0 21-15,1 21 16,-22 0-16,21 0 16,-21 0-16,0 1 0,0-1 15,21 0-15,-21 21 0,0-21 0,21 1 16,-21 20-16,0-21 0,0 0 16,0 0-16,0 22 0,21-22 0,0 0 15,-21 0-15,22-21 16,-1 0-16,0 0 15,0-21-15,0 0 16</inkml:trace>
  <inkml:trace contextRef="#ctx0" brushRef="#br0" timeOffset="2103.57">4466 1164 0,'0'0'0,"0"-21"0,0 42 16,-21-21-1,21 21-15,0 1 0,-21 20 0,0-21 16,-1 21-16,22 1 16,0-22-16,-21 21 0,0 1 0,0-1 15,21 0-15,0 1 0,-21-22 16,21 21-16,-21 0 0,21-20 0,0-1 16,-22 0-16,22 0 0,0 0 15,22-21 1,-1 0-16,0-21 15,0 0-15</inkml:trace>
  <inkml:trace contextRef="#ctx0" brushRef="#br0" timeOffset="2336.44">4995 1207 0,'0'0'0,"-21"0"31,21 21-31,-21 0 0,0 0 16,21 0-16,-21 22 0,-1-22 16,22 21-16,-21-21 0,0 22 0,21-1 15,-21-21-15,0 21 0,0 1 0,21-1 16,-22-21-16,22 0 0,-21 22 16,21-22-16,0 0 0,0 0 0</inkml:trace>
  <inkml:trace contextRef="#ctx0" brushRef="#br0" timeOffset="2644.48">4974 1334 0,'0'0'16,"42"-85"-1,-42 64-15,22 0 16,-1 21-16,0-22 0,0 22 0,0 0 15,0-21-15,1 21 16,-1 0-16,21 0 0,-21 21 0,22-21 16,-22 22-16,21 20 0,-21-21 15,22 0-15,-22 22 0,0-1 0,0-21 16,0 21-16,-21-20 0,0 20 0,0 0 16,0 1-16,0-22 0,0 21 15,0-21-15,-21 0 0,21 1 0,-21-1 16,0 0-16,0 0 0,-1 0 15,1-21-15,0 0 16,0 0-16,21-21 16,-21 0-16,0 21 0,-1-21 0,1 0 15</inkml:trace>
  <inkml:trace contextRef="#ctx0" brushRef="#br0" timeOffset="2836.68">4826 1588 0,'0'0'15,"-21"0"-15,0 0 0,21-22 0,-22 22 0,44-21 32,20 21-32,-21 0 15,21 0-15,1-21 0,20 21 0,-20 0 16,20-21-16,-21 21 0,22-21 16,-1 21-16,1 0 0,-1-21 0,1 21 15,-1-22-15,1 1 0,-22 21 16,22-21-16</inkml:trace>
  <inkml:trace contextRef="#ctx0" brushRef="#br0" timeOffset="3086.53">6181 1207 0,'-22'0'16,"1"0"-1,21 21-15,0 0 16,-21 0-16,0 0 0,21 0 0,-21 1 15,21 20-15,0-21 0,0 21 16,0-20-16,-21-1 0,21 21 0,0-21 16,0 22-16,0-22 0,0 0 15,0 0-15,-22 0 0,22 0 16,0 1-16,0-1 0,22-21 31,-1-21-15,-21-1-16</inkml:trace>
  <inkml:trace contextRef="#ctx0" brushRef="#br0" timeOffset="3352.38">6075 1334 0,'0'0'0,"21"-43"0,-21 22 0,0 0 16,0 0-16,0 0 0,21-1 16,-21 1-16,21 0 0,0 21 0,1-21 15,-1 0-15,0 21 0,0 0 16,0-21-16,22 21 0,-22 0 0,21 0 15,-21 21-15,0 0 0,1-21 16,-22 21-16,0 21 0,0-20 0,0-1 16,0 21-16,0-21 0,-43 0 15,22 22-15,0-22 0,-21 0 0,20 0 16,-20 0-16,0 1 0,21-1 0,-1-21 16,1 21-16,0 0 0,0-21 15,0 0-15,0 0 0</inkml:trace>
  <inkml:trace contextRef="#ctx0" brushRef="#br0" timeOffset="3801.29">7874 1037 0,'0'0'0,"0"-21"32,21 21-32,0 0 0,0-21 0,22 21 15,-1 0-15,22 0 0,-22-21 16,21 21-16,-20 0 0,20-21 0,1 21 15,-1-22-15,1 22 0,-1 0 16,1 0-16,-22 0 0,22 0 0,-22 0 16,-21 0-16,0 0 0,-63 0 31,21 22-31,-22-22 0,1 0 16</inkml:trace>
  <inkml:trace contextRef="#ctx0" brushRef="#br0" timeOffset="4072.13">8403 974 0,'0'21'31,"0"0"-31,-21 0 16,21 0-16,0 22 0,0-22 0,0 21 15,0 1-15,-21-1 0,0 0 16,-1 1-16,22-1 0,-21 0 0,0 22 15,21-22-15,-21 0 0,21 1 16,-21-22-16,21 21 0,0 1 16,-21-22-16,21 0 0,0 0 0,0 0 15,0 0-15,21-21 32,0 0-32,0-21 0,-21 0 15,21 0-15,0-21 0</inkml:trace>
  <inkml:trace contextRef="#ctx0" brushRef="#br0" timeOffset="4420">8678 1270 0,'0'0'16,"21"-21"-16,1 0 0,-1 0 0,-21 42 47,-21 21-47,-1-21 0,1 0 15,0 1-15,21 20 0,-21-21 0,21 0 16,-21 22-16,21-22 0,0 21 15,0-21-15,0 22 0,0-22 0,0 21 16,0-21-16,0 0 0,21 1 16,0-22-16,0 21 0,0-21 0,22 0 15,-22 0-15,21 0 0,-21-21 16,22-1-16,-1 1 0,-21 0 0,22 0 16,-22-21-16,21 20 0,-21-20 0,0 21 15,-21-21-15,0 20 16,0-20-16,0 21 0,0 0 0,-21 0 15,0-1-15,0 1 0,0 21 16,-22 0-16,1 0 0,21 0 0,-21 0 16,-1 0-16,22 21 0,0 1 0,0-22 15,0 21-15,21 0 0,0 0 16</inkml:trace>
  <inkml:trace contextRef="#ctx0" brushRef="#br0" timeOffset="5117.49">10626 1334 0,'21'0'15,"0"0"-15,0 0 0,0 0 16,0 0-16,1-22 0,20 1 15,-21 21-15,21-21 0,1 0 0,-1 0 16,-21 0-16,22-1 0,-22 1 16,0 0-16,0 0 0,-21 0 0,0-22 15,0 22-15,0 0 16,-21 0-16,-21 21 0,-1 0 0,1 0 16,-22 0-16,22 0 0,-21 0 15,20 0-15,1 21 0,0 0 0,-1 0 16,22-21-16,-21 22 0,21-1 15,21 0-15,0 0 0,0 0 16,0 0-16,0 1 0,0-1 0,21 0 16,0 0-16,21 0 0,-21 0 15,22 1-15,-1-1 0,0 0 0,1 0 16,-22 0-16,21 0 0,1 1 16,-22-1-16,21 0 0,-21 21 0,0-21 15,-21 1-15,0-1 0,0 0 0,-21 0 16,-21 0-16,0 0 15,-1 1-15,1-22 0,0 21 0,-22-21 0,22 0 16,-22 0-16,22 0 0,-22 0 16,22 0-16,0 0 0,21 0 15,-22-21-15,22-1 0,0 1 0,0 0 16,21 0-16,0-21 0,-21 20 16,21-20-16,0 21 0,0 0 0,0 0 15,0-1-15,21-20 0,0 21 16,0 21-16,0-21 0,0 0 0,22-1 15,-22 22-15,21-21 0,1 0 0,-1 21 16</inkml:trace>
  <inkml:trace contextRef="#ctx0" brushRef="#br0" timeOffset="7056.99">11324 931 0,'0'0'0,"0"22"31,0-1-15,-21 0-16,21 0 0,-21 21 0,21-20 15,0 20-15,-21 0 0,-1 1 16,1-1-16,21 0 0,0 1 0,-21-1 16,0 0-16,21 1 0,-21-22 0,21 21 15,0 0-15,0-20 16,0 20-16,0-21 0,0 0 0,0 0 15,0 1-15,0-44 32,0 1-17,0 0-15,0 0 0,0 0 16,0 0-16,21-22 0,-21 22 0,21-21 16,0 21-16,0-22 0,1 1 15,-1 21-15,0-22 0,0 22 0,0 0 16,0 0-16,22 0 0,-22 21 15,0 0-15,0 0 16,0 21-16,1 0 0,-22 0 0,0 0 0,0 1 16,0 20-16,0-21 15,0 0-15,0 22 0,0-22 0,0 21 16,0-21-16,0 0 0,0 22 16,0-22-16,0 0 0,21 0 0,-21 0 15,21 1-15,0-22 0,0 0 16,0 0-16,1 0 0,20 0 15,-21 0-15,0 0 0,22-22 0,-22 1 16,0 0-16,0 0 0,21 0 16,-20-22-16,-1 22 0,0 0 0,-21-21 15,21-1-15,0 22 0,-21 0 16,21-21-16,-21 21 0,0-1 0,0 1 16,0 0-16,0 42 31,0 0-16,-21-21-15,21 43 0,0-22 16,-21 0-16,0 0 0,21 0 0,0 22 16,0-22-16,-21 0 0,21 0 0,0 22 15,0-22-15,0 0 0,0 0 16,0 0-16,0 0 0,21-21 16,0 0-16,0 0 15,0 0-15,1 0 0,-1-21 16,21 21-16,-21-21 0,22 0 0,-22 0 15,0 0-15,21-1 0,-21-20 16,1 21-16,-1-21 0,0 20 0,0 1 16,0-21-16,0 21 0,-21 0 15,0-1-15,22 22 0,-22-21 0,0 0 16,-22 42 15,22 0-31,0 1 0,-21-1 16,21 0-16,-21 0 0,21 0 15,0 0-15,0 1 0,0-1 0,0 0 16,0 0-16,0 0 0,0 0 16,0 1-16,0-1 15,21 0-15,0-21 16,1 0-16,-1 0 0,21 0 16,-21-21-16,0 21 0,22-21 0,-22-1 15,0 1-15,21 0 0,-20 0 0,-1-21 16,21 20-16,-21 1 0,0-21 15,1 21-15,-1-22 0,0 22 0,0-21 16,-21 21-16,0 0 0,0-1 16,0 1-16,0 0 0,0 0 0,-21 42 47,0-21-47,21 21 0,-21 22 15,21-22-15,-22 21 0,1 0 16,0 1-16,0-1 0,21 0 0,-21 1 15,0 20-15,-1-20 0,1 20 16,0 1-16,21-1 0,-21 1 0,21-22 16,-21 21-16,0 1 0,21-1 0,0-20 15,0 20-15,-22-20 0,22 20 16,-21-21-16,21 1 0,0-1 0,0 0 16,0 1-16,0-22 0,0 0 0,0 0 15,0 0-15,0 1 16,21-22-16,1 0 0,-1-22 15,0 1-15,0 0 0,0 0 16,0 0-16,22-22 0,-22 22 16,0-21-16,0 0 0,22-1 0,-22 1 15,0 0-15,0-22 0,-21 22 16,0-1-16,0-20 0,0 21 0,0-1 16,0 1-16,-21 0 0,0-1 0,0 22 15,-1-21-15,1 21 0,0-1 16,0 1-16,0 0 0,21 0 15,0 0 1,21 0-16,0 21 16,21-22-16,-20 22 0,20-21 0,0 21 15,1-21-15,20 0 0,-21 0 16,22 0-16,-1-1 0,1 1 0,-1 0 16,1 0-16,-22 0 0,1-22 15,-1 22-15,0 0 0,-21-21 0,1 21 16,-1-22-16,-21 22 0,0 0 15,0-21-15,0 20 0,0 1 16,0 0-16,-21 21 0,-1 0 16,1 0-16,0 0 15,21 21-15,-21 0 0,0 22 0,0-22 16,21 21-16,-22 1 16,1-1-16,0 21 0,21-20 0,-21 20 15,0-20-15,0 20 0,21 1 0,-22 20 16,1-20-16,0-1 0,21 1 15,-21-1-15,0 1 0,0-1 0,21 1 16,-22-1-16,1 1 0,0-22 16,21 22-16,-21-1 0,21-21 0,-21 1 15,21 20-15,0-20 0,0-22 0,0 21 16,0-21-16,21 0 0,0-21 16,21 0-16,-20 0 0,20 0 0,-21 0 15,21-21-15,1 0 0,-1 0 16,0-21-16,1 20 0,-22-20 15,21-21-15,-21 20 0,22 1 0,-22-22 16,0 22-16,-21-21 0,0-1 0,0 22 16,0-22-16,0 22 0,-21-22 15,0 22-15,-22 0 0,22-1 0,-21 1 16,0 21-16,-1-21 0,-20 20 16,20 1-16,1 0 0,21 21 0,-21-21 15,20 0-15,1 21 0,0 0 16,0 0-16,21-21 0,21 21 31,0 0-31,0-22 0,22 22 16,-22 0-16,21 0 0,1-21 0,-1 21 15,0-21-15,1 0 0,-1 21 0,0-21 16,1 0-16,-1-1 0,0 1 16,1 0-16,-1 0 0</inkml:trace>
  <inkml:trace contextRef="#ctx0" brushRef="#br0" timeOffset="7295.85">13949 1080 0,'0'-43'0,"0"86"0,21-107 0,-21 43 16,0 0-16,0 0 0,0-1 0,0 1 16,0 42-1,-21 1-15,0-1 16,-1 0-16,1 21 0,21 1 0,-21-1 16,21 0-16,-21 1 0,21-1 15,-21 0-15,21 1 0,-21-1 0,-1-21 16,22 21-16,0 1 0,0-22 15,-21 0-15,21 0 0,0 0 0,0 1 16,0-1-16,0 0 0,21-42 31,1 0-15,-1-1-16</inkml:trace>
  <inkml:trace contextRef="#ctx0" brushRef="#br0" timeOffset="7664.65">14139 1376 0,'0'21'16,"21"-21"0,1 0-1,-1 0-15,0 0 0,0 0 0,0 0 16,22 0-16,-22 0 0,0 0 0,0-21 15,0 21-15,0-21 16,-21 0-16,22-1 0,-22 1 16,0 0-16,-22 21 15,1 0-15,0 0 16,0 0-16,0 0 0,0 0 0,-1 0 16,-20 21-16,21 0 0,0 1 15,0-1-15,-1 0 0,1 0 0,21 0 16,0 0-16,0 1 0,0-1 15,0 0-15,0 0 0,0 0 16,21 0-16,1-21 0,-1 0 0,-21 22 16,21-22-16,0 0 0,0 0 15,0 0-15,1 0 0,-1-22 16,0 22-16</inkml:trace>
  <inkml:trace contextRef="#ctx0" brushRef="#br0" timeOffset="8484.87">15960 1249 0,'21'0'32,"0"0"-32,0 0 15,21 0-15,-20-21 0,20 0 16,0 21-16,-21-22 0,22 1 0,-1 0 15,-21 0-15,22 0 0,-22 0 16,0-1-16,0 22 0,-21-21 0,0 0 16,0 0-16,-42 21 15,21-21-15,-22 21 0,1 0 16,0 0-16,-1 0 0,1 21 0,0 0 16,-1 0-16,1 0 0,21 1 15,-22-1-15,22 0 0,0 0 0,21 0 16,0 0-16,0 1 0,0-1 15,0 0-15,0 0 0,21 0 0,0-21 16,1 21-16,20-21 0,-21 0 16,21 0-16,1 0 0,-1 0 0,0 0 15,1 0-15,-1 0 0,0 0 16,-20 0-16,20 0 0,-42-21 31,-21 21-31,-22 0 16,1 0-16,0 0 0,-1 0 0,1 0 15,-21 0-15,20 21 0,1 1 16,0-1-16,-1 0 0,1 0 0,21 0 16,-22 0-16,22 1 0,0-1 15,0 21-15,21-21 0,0 0 0,0 22 16,0-22-16,0 0 0,21 0 0,21-21 16,-20 21-16,-1 1 0,21-22 15,0 0-15,1 0 0,-1 0 0,0 0 16,22 0-16,-22-22 0,22 1 15,-1 0-15,-20 0 0,20 0 0</inkml:trace>
  <inkml:trace contextRef="#ctx0" brushRef="#br0" timeOffset="9044.26">17060 804 0,'0'0'0,"0"-21"0,-21 21 16,0 0 0,21 21-1,0 1 1,-21-22-16,21 21 31,-21-21-31,21-21 110,0-1-79,-22 44 0,22-1-15,-21 0-16,21 0 0,0 21 15,-21 1-15,0-1 0,21 0 0,-21 1 16,0 20-16,21-20 0,-22-1 16,1 21-16,21-20 0,-21-1 0,0 22 15,0-22-15,21 0 16,-21 1-16,-1-1 0,22-21 0,-21 21 0,21-20 15,0-1-15,0 0 0,0 0 16,0-42 15,21 0-31,-21 0 0,22-1 16,-1 1-16,0-21 0,0 21 0</inkml:trace>
  <inkml:trace contextRef="#ctx0" brushRef="#br0" timeOffset="9433.43">17039 1355 0,'0'21'16,"21"-21"-1,22 0 1,-22 0-16,0-21 0,0 0 15,0 21-15,0-22 0,1 22 16,-1-21-16,0 0 0,-21 0 16,0 0-16,0 0 15,-21 21 1,0 0-16,-1 0 0,1 0 16,0 0-16,-21 21 0,21 0 0,-1 0 15,1 0-15,0 0 0,21 1 16,-21 20-16,21-21 0,-21 0 15,21 0-15,0 1 0,0-1 0,0 0 16,0 0-16,0 0 0,0 0 16,0 1-16,21-1 0,0-21 15,0 0-15,0 0 0,1 0 16,-1 0-16,21 0 0,-21 0 0,22 0 16,-1-21-16,0-1 0</inkml:trace>
  <inkml:trace contextRef="#ctx0" brushRef="#br0" timeOffset="10148.04">17822 1164 0,'0'0'0,"0"-21"31,0 42-31,-21-21 0,21 21 16,-21 1-16,0-1 0,0 0 15,21 0-15,-22 0 0,1 0 0,21 22 16,0-22-16,-21 0 0,0 0 15,21 0-15,0 1 0,-21-22 0,21 21 16,0 0-16,0 0 16,0-42 31,0 0-47,0 0 15,0-1-15,0 1 0,0 0 0,21 0 16,0-21-16,0 20 0,-21 1 15,21-21-15,1 21 0,-1 0 0,0-1 16,0-20-16,0 21 0,0 21 16,1-21-16,-1 21 0,0 0 0,0 0 15,0 0-15,-21 21 0,21 0 16,-21 0-16,22 0 0,-22 22 0,0-22 16,0 0-16,0 21 0,0-20 15,0-1-15,0 21 0,0-21 16,0 0-16,0 1 0,0-1 0,0 0 15,0 0-15,0 0 16,-22-21-16,22-21 47,0 0-47,0 0 16,0 0-16,22-1 0,-22-20 0,21 21 15,0-21-15,21 20 0,-21-20 16,1 21-16,20-21 0,0 20 0,-21 1 15,22 0-15,-1 0 0,-21 21 16,22 0-16,-22 0 0,21 0 16,-21 0-16,0 21 0,1 0 0,-1 0 15,-21 1-15,0 20 0,0-21 16,0 21-16,0-20 0,0 20 0,0-21 16,0 0-16,-21 22 0,-1-22 15,1 0-15,21 0 0,-21 0 0,0-21 16,21 21-16,-21-21 0,21 22 15,-21-22-15,42 0 32,0-22-17,0 1-15</inkml:trace>
  <inkml:trace contextRef="#ctx0" brushRef="#br0" timeOffset="10508.91">18775 1376 0,'0'-21'47,"21"21"-31,0-21-16,0-1 16,0 22-16,1-21 0,-1 21 0,-21-21 15,0 0-15,21 0 16,-21 0-16,0-1 0,0 1 15,0 0-15,-21 21 16,0 0-16,-1 0 16,1 21-16,0 0 0,0 1 0,0-1 15,0 0-15,-1 0 0,1 0 16,21 0-16,0 22 0,0-22 0,0 0 16,0 0-16,0 0 0,0 1 15,0-1-15,0 0 0,21-21 0,-21 21 16,22-21-16,-1 0 0,0 0 15,0 0-15,21 0 0,-20 0 0,-1 0 16,0 0-16,0 0 0,21-21 16,-20 21-16</inkml:trace>
  <inkml:trace contextRef="#ctx0" brushRef="#br0" timeOffset="10944.49">19283 1228 0,'0'0'0,"21"-21"0,-21-1 31,-21 22-16,21 22-15,-21-1 0,-1 0 0,22 0 16,0 0-16,-21 22 0,0-22 16,21 0-16,-21 0 0,21 21 0,0-20 15,0-1-15,-21 0 0,21 0 16,0 0-16,-21-21 0,21 21 0,0 1 16,0-44 30,0 1-46,0 0 16,0 0-16,0 0 0,21-22 0,0 22 16,0-21-16,21 0 0,-20 20 15,20-20-15,0 0 0,22-1 0,-22 22 16,22-21-16,-22 42 0,0-21 16,1 21-16,-1 0 0,0 0 0,-21 21 15,1 21-15,-22-21 0,0 22 16,0-1-16,0-21 0,0 22 15,0-1-15,-22-21 0,22 0 0,-21 22 16,0-22-16,21 0 0,0 0 16,-21 0-16,21 0 0,-21-21 0,21 22 15,-21-22-15,21-22 32,21 1-32,0 0 15</inkml:trace>
  <inkml:trace contextRef="#ctx0" brushRef="#br0" timeOffset="11200.9">20299 762 0,'-21'42'31,"-1"-20"-31,1 20 0,0 0 0,0 1 16,21 20-16,-21-21 0,0 1 15,-1 20-15,22-20 0,-21-1 0,21 0 16,-21 1-16,21-1 0,0 0 0,-21-21 16,21 1-16,-21-1 0,21 0 15,0 0-15,0 0 0,0 0 16,21-21 0,0 0-16,0 0 0,0-21 15,22 21-15,-22-21 0</inkml:trace>
  <inkml:trace contextRef="#ctx0" brushRef="#br0" timeOffset="11523.72">20764 1143 0,'0'0'0,"0"-21"0,-21-21 31,0 42-31,0 0 0,-21 0 0,-1 0 0,1 21 16,21 0-16,-22 0 0,1-21 15,21 21-15,0 0 0,0 1 16,21-1-16,0 0 15,0 0-15,21-21 0,0 21 0,0-21 16,21 21-16,1-21 0,-1 22 16,0-22-16,1 21 0,-1-21 0,0 21 15,-20-21-15,-1 21 0,0 0 0,-21 0 16,0 1 0,0-1-16,-21-21 0,0 21 0,-1-21 15,-20 21-15,21-21 0,-21 0 16,20 0-16,-20 21 0,21-21 0,-21 0 15,20 0-15,1 0 0,0 0 16,0 0-16,0 0 16,0 0-16,21-21 0,-22 0 0,1 0 15,0 0-15</inkml:trace>
  <inkml:trace contextRef="#ctx0" brushRef="#br0" timeOffset="11724.6">20066 953 0,'21'0'15,"0"0"-15,0 0 16,22 0-16,-1 0 0,0 0 16,1 0-16,20 0 0,1 0 15,-22 0-15,22 0 0,-22 0 0,0 0 16,-21 0-16,22 0 0,-22 0 15,0 0-15</inkml:trace>
  <inkml:trace contextRef="#ctx0" brushRef="#br0" timeOffset="12164.39">22437 1228 0,'0'0'0,"0"-21"0,21 21 0,-21-22 15,0 44 17,0-1-32,0 0 15,0 0-15,-21 0 0,21 0 16,0 1-16,-22-1 0,22 0 0,0 0 15,-21 0-15,21 0 16,-21 1-16,21-1 16,0-42 15</inkml:trace>
  <inkml:trace contextRef="#ctx0" brushRef="#br0" timeOffset="12356.3">22394 1016 0,'0'0'0,"-21"0"0,0-21 15,0 21 1,42 0 46,21 21-62</inkml:trace>
  <inkml:trace contextRef="#ctx0" brushRef="#br0" timeOffset="16304.25">22839 1207 0,'0'0'0,"0"-22"31,0 44 32,0-1-63,0 0 0,-21 0 0,21 0 16,0 0-16,-22 1 15,1-1-15,21 0 0,-21 0 0,21 21 16,-21-20-16,21-1 15,-21 0-15,21 0 0,-21-21 0,21 21 16,0 0 0,0-42 31,0 0-47,0 0 0,0 0 15,0 0-15,0-1 16,21 1-16,0 0 0,0-21 0,-21 21 15,42-1-15,-20 1 0,-1-21 16,0 21-16,21 0 0,1-1 0,-22 1 16,21 0-16,0 21 15,-20 0-15,20 0 0,-21 0 0,21 0 0,-20 0 16,-1 0-16,0 21 0,0 0 16,-21 22-16,21-22 0,-21 0 15,0 0-15,0 22 0,0-22 0,0 0 16,0 0-16,0 0 0,-21 0 15,21 1-15,-21-22 0,0 21 0,21 0 16,0 0 0,-21-21-16,-1 0 15,1 0 1,0 0-16,0 0 16,21-21-16</inkml:trace>
  <inkml:trace contextRef="#ctx0" brushRef="#br0" timeOffset="19171.93">6900 2519 0,'0'0'0,"0"-21"16,0 0-16,0-22 0,0 22 0,0-21 15,21 21-15,-21-22 0,0 22 16,0 0-16,0-21 0,22 20 0,-22 1 16,0 0-16,0 0 0,0 42 31,0 0-31,0 0 16,-22 1-16,22 20 15,-21 0-15,21 1 0,-21 20 0,0-21 16,21 22-16,-21-22 0,21 22 0,-21-22 15,-1 0-15,1 1 0,21-1 16,-21 0-16,0 1 0,21-22 0,-21 21 16,21-21-16,-21 1 0,21-1 15,-22-21-15,22-21 16,22-1 0,-1-20-16,0 21 0,0-21 0,0-1 15,0 1-15,1-22 0,-1 1 0,0-1 16,0 1-16,0-1 0,0 22 15,1-21-15,-1-1 0,0 22 16,0-1-16,-21 1 0,0 21 16,21-21-16,-21 20 0,21 22 15,-21 22-15,0-1 16,0 0-16,0 21 0,0 1 0,0 20 16,0-21-16,0 22 0,0-1 0,0 1 15,0-1-15,0-20 0,0 20 16,0-20-16,0-1 0,0 21 0,0-41 15,0 20-15,0-21 0,0 21 16,0-20-16,0-1 0,0 0 16,-21-21-16,0-21 31,0 0-15</inkml:trace>
  <inkml:trace contextRef="#ctx0" brushRef="#br0" timeOffset="19360.21">6667 2815 0,'0'0'0,"-42"0"16,42-21-1,21 21-15,0 0 16,1 0-16,-1-21 0,21 21 0,0 0 16,1-21-16,-1 21 0,0 0 15,1-21-15,-1 21 0,0-22 16,1 22-16,-1 0 0,0-21 0,-20 21 15,-1 0-15,21-21 0,-21 21 16</inkml:trace>
  <inkml:trace contextRef="#ctx0" brushRef="#br0" timeOffset="19784.48">7345 2646 0,'-21'-21'31,"21"0"-31,0-1 0,0 1 16,0 0 0,21 21-1,0 0-15,0 0 16,0 21-16,0-21 0,1 21 0,-1 22 16,0-22-16,0 21 0,0-21 15,0 22-15,1-22 0,-22 21 0,0-21 16,0 22-16,0-1 0,0-21 15,0 22-15,0-22 0,0 21 0,0-21 16,0 0-16,-22 1 0,22-1 16,0-42-1,0-1 1,0 1-16,0-21 0,0 21 16,22 0-16,-22-22 0,0 22 15,21-21-15,-21-1 0,21 22 0,0-21 16,-21 21-16,21-22 0,0 22 15,-21 0-15,22 0 0,-1 0 0,0 0 16,0 21-16,0-22 0,0 22 16,1 0-16,20 0 0,-21-21 15,0 21-15,0 0 0,1 0 0</inkml:trace>
  <inkml:trace contextRef="#ctx0" brushRef="#br0" timeOffset="20424.16">8234 2815 0,'0'-63'31,"21"42"-31,0-1 16,0 1-16,0 0 15,1 21-15,-1 0 0,-21-21 0,21 21 16,0 0-16,0 0 0,0 0 16,1 0-16,-1 21 0,0 0 15,0 0-15,0 1 0,0 20 0,1-21 16,-22 21-16,0-20 0,0 20 15,0-21-15,0 21 0,0-20 0,0 20 16,-22-21-16,1 0 0,21 0 0,-21 1 16,0-1-16,21 0 0,-21-21 15,21-21 17,0 0-32,0-1 15,0 1-15,0 0 0,0-21 0,21 21 16,0-1-16,-21-20 0,21 21 15,0-21-15,1 20 0,-1 1 0,0 0 16,0 0-16,0 0 0,0 0 16,1-1-16,-1 22 0,0 0 0,-21-21 15,21 21-15,0 0 16,0 0-16,1 0 0,-1 21 16</inkml:trace>
  <inkml:trace contextRef="#ctx0" brushRef="#br0" timeOffset="21651.5">9334 2879 0,'0'0'0,"22"0"0,-1-21 16,0-1-16,-21 1 0,0 0 16,0 0-16,0-21 15,0 20-15,0 1 0,0 0 0,0 0 16,0 0-16,-21 0 0,0-1 15,-1 22-15,1 0 0,0 0 16,0 0-16,0 0 0,0 0 0,-22 22 16,22 20-16,0-21 0,0 21 15,-22-20-15,22 20 0,0 0 16,0-21-16,21 22 0,-21-1 0,21-21 16,-21 22-16,21-22 0,0 21 15,0-21-15,0 0 0,0 1 0,0-1 16,21-21-16,0 21 15,0-21-15,0 0 0,0 0 0,1 0 16,-1-21-16,0 0 0,21-1 0,-21 22 16,1-21-16,-1 0 0,21-21 15,-21 21-15,0-1 0,1 1 0,-1-21 16,-21 21-16,21-22 0,-21 22 16,21-21-16,-21 21 0,0 0 0,0-1 15,0 1-15,0 0 0,0 0 16,0 42-1,0 0 1,0 0-16,0 22 0,0-22 16,-21 0-16,21 21 0,-21-20 0,21-1 15,0 21-15,0-21 0,0 0 0,0 1 16,0 20-16,0-21 0,0 0 16,0 0-16,21 1 0,0-22 15,0 0-15,0 0 0,22 0 16,-22 0-16,0 0 0,21-22 15,-20 1-15,20 0 0,-21 21 16,21-21-16,-20 0 0,20 0 0,-21-22 16,0 22-16,0 0 0,1-21 15,-1 20-15,-21 1 0,0-21 0,21 21 16,-21 0-16,0-1 0,0 1 16,0 42 15,-21 1-31,0-1 0,21 0 15,0 0-15,-22 0 0,22 22 0,0-22 16,-21 0-16,21 0 0,0 0 16,0 22-16,0-22 0,21 0 15,1 0-15,-22 0 0,42-21 0,-21 0 16,0 0-16,22 0 16,-22 0-16,21 0 0,-21 0 0,22-21 15,-1 21-15,0-21 0,-21 0 0,22 0 16,-22-1-16,0 1 0,0 0 15,0 0-15,1-21 0,-1 20 0,-21 1 16,0-21-16,0 21 0,0-22 0,21 22 16,-21 0-16,0 0 0,0 0 15,0 42 17,-21 0-32,21 0 0,0 0 0,0 1 15,0 20-15,-21-21 0,21 21 0,0 1 16,0-22-16,0 21 15,0 1-15,0-1 0,0 21 0,0-20 16,0 20-16,0 1 0,0-1 0,0 1 16,0-1-16,0 1 0,0 20 15,0-20-15,0-1 0,0 22 0,0-21 16,0 20-16,0-20 0,0 20 0,0-20 16,0 21-16,0-22 0,0 1 15,0-1-15,0-21 0,-22 22 0,1-22 16,0 22-16,21-43 0,-21 21 0,0 1 15,0-22-15,-1 0 0,22 0 0,-21 0 16,0-21-16,0 0 0,0 0 16,0 0-16,-1-21 0,1 0 15,0 0-15,0-22 0,0 1 0,0 0 16,-1-1-16,22-20 0,0-1 16,0 1-16,0-22 0,0 1 0,0-1 15,22 0-15,-1 1 0,0-1 0,0 0 16,0 1-16,0-22 0,1 21 15,20 0-15,-21 1 0,0 20 0,22 1 16,-22-1-16,21 1 0,-21 20 0,22-20 16,84-85-1</inkml:trace>
  <inkml:trace contextRef="#ctx0" brushRef="#br0" timeOffset="22385.08">11282 2328 0,'0'0'0,"0"-21"0,0-21 31,-21 42-31,-1 21 16,22 0-16,0 0 15,-21 22-15,0-1 0,21 0 16,-21 1-16,21-1 0,-21 22 0,0-22 16,-1 0-16,22 1 0,-21-1 15,0 0-15,0 1 0,-21-1 0,20-21 16,1 21-16,0-20 0,0-1 0,0 0 16,0-21-16,-1 21 0,1-21 15,21-21 1,0 0-1,0 0-15,0-1 0,0 1 0,0 0 16,21-21-16,1 21 0,-1-22 0,0 22 16,-21 0-16,21-21 15,0 20-15,0 1 0,1 0 0,-1 0 16,0 21 0,0 0-16,-21 21 15,0 0-15,21 0 0,-21 1 0,0-1 16,0 21-16,0-21 0,0 0 15,21 1-15,-21-1 0,22 0 0,-22 0 16,21-21-16,0 21 0,-21 0 0,21-21 16,0 0-16,0 22 0,1-22 15,-1 0-15,0 0 0,0 0 0,21 0 16,-20 0-16,-1-22 0,0 1 16,0 21-16,0-21 0,0 0 15,1 0-15,-22 0 0,0-22 0,0 22 16,0 0-16,21 0 0,-21 0 0,0-1 15,0 1-15,0 42 32,0 1-32,-21-1 0,21 0 15,-22 0-15,22 0 0,0 0 0,0 1 16,0-1-16,-21 0 0,21 0 0,0 0 16,0 0-1,0 1-15,0-44 47,0 1-31,0 0-16,21 0 0</inkml:trace>
  <inkml:trace contextRef="#ctx0" brushRef="#br0" timeOffset="22571.97">11599 2477 0,'0'0'0,"-21"0"47,0 0-32,21 21-15,0 0 16,0 0 0,21-21-16,0 0 15,-21 21-15,21-21 0</inkml:trace>
  <inkml:trace contextRef="#ctx0" brushRef="#br0" timeOffset="22920.77">12107 2604 0,'0'0'0,"21"0"0,1 0 15,-1 0-15,-42 0 32,-22 0-17,22 0-15,0 0 0,-21 21 0,-1-21 16,22 21-16,-21 0 0,21 0 0,-1-21 15,1 21-15,21 1 0,0-1 16,0 0-16,0 0 0,21-21 16,1 21-16,-1-21 0,0 21 15,0-21-15,21 22 0,-20-1 0,20-21 16,-21 21-16,0-21 0,0 21 0,1-21 16,-22 21-16,0 0 15,-22-21 1,1 0-16,-21 0 0,21 22 0,0-22 15,-22 0-15,22 0 0,-21 0 16,21 0-16,-1 0 0,1 0 0,0 0 16,0 0-16,21-22 31,21 1-31,0 21 0</inkml:trace>
  <inkml:trace contextRef="#ctx0" brushRef="#br0" timeOffset="23214.61">12785 2328 0,'-22'0'31,"1"22"-31,0-1 0,0 0 16,21 0-16,-21 21 0,0 1 15,-1-1-15,1-21 0,0 22 0,21-1 16,-21 0-16,0-21 0,21 22 16,0-22-16,-21 21 0,21-21 0,0 1 15,0-1-15,0 0 0,0 0 16,21-21 0,0 0-1,0 0-15,0 0 0,0-21 16,-21 0-16,22 21 0</inkml:trace>
  <inkml:trace contextRef="#ctx0" brushRef="#br0" timeOffset="23512.43">12509 2731 0,'0'0'0,"22"0"0,-1 0 16,0 0-16,0 0 0,0 0 15,0 0-15,1-22 16,-1 22-16,0 0 0,0 0 0,0 0 16,0 0-1,-21 22 32,0-1-47,-21-21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13:07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466 0,'-21'-21'0,"0"21"16,21-22-1,-22 44 17,22-1-32,0 0 0,0 0 15,0 0-15,0 22 0,22-1 0,-1 0 16,-21 22-16,21-1 0,-21 22 16,21-22-16,-21 22 0,0-21 15,0 20-15,0-20 0,0 20 0,0-20 16,-21-1-16,0 1 15,0-1-15,21-20 0,0-1 0,0 22 16,-22-43-16,22 21 0,0-21 16,-21 0-16,21 1 0,0-44 31,0 1-31,0-21 16,0 21-16,0-22 0</inkml:trace>
  <inkml:trace contextRef="#ctx0" brushRef="#br0" timeOffset="420.76">868 720 0,'0'-21'0,"0"42"0,0-64 15,-21 22-15,21 0 0,0 0 16,-22 0-16,22 0 0,0-1 15,0 1-15,0 0 0,22 0 0,-1-21 16,0 20-16,21 1 0,1 0 16,-1-21-16,21 21 0,1-1 0,21 22 15,-1-21-15,1 21 16,0 0-16,-1 0 0,1 21 0,-22 1 16,1-1-16,-22 21 0,1 0 15,-1 1-15,-42-1 0,0 0 16,0 22-16,-21-22 0,0 22 0,-22-22 15,1 22-15,-22-22 0,1 21 16,-1-20-16,1-22 0,21 21 0,-22 1 16,22-22-16,-22 0 0,43 0 15,-21 0-15,-1-21 0,22 21 16,0-21-16,0 0 16,21-21 15,21 0-31,0 0 15,0 21-15,-21-21 0</inkml:trace>
  <inkml:trace contextRef="#ctx0" brushRef="#br0" timeOffset="1239.73">1693 1503 0,'0'0'0,"21"0"47,1-21-47,-22 0 0,21 21 15,0-22-15,0 1 0,0 0 16,-21 0-16,21-21 0,1 20 15,-1 1-15,0-21 0,0 21 0,-21-22 16,0 1-16,0 0 0,0 21 16,0-22-16,0 22 0,0 0 15,0 0-15,-21 0 0,0 21 0,0 0 16,-1 0-16,1 21 0,0 0 16,0 21-16,0-21 0,0 1 15,-1 20-15,22-21 0,0 0 0,0 0 16,0 1-16,0-1 0,0 0 15,22-21 1,-1 0-16,0 0 16,0 0-16,0 0 0,0 0 15,1-21-15,-1 0 0,0 21 0,0-22 16,-21 1-16,21 21 0,-21-21 16,21 21-16,1 0 31,-22 21-31,0 0 15,0 1-15,0-1 0,0 0 16,0 0-16,0 0 0,0 22 0,0-22 16,0 0-16,0 0 0,0 0 15,0 0-15,0 1 0,0-1 16,0 0-16,21-21 16,0 0-1,0-21-15,0 21 16,0-21-16,1-1 0,-1 1 15,0 0-15,-21 0 0,21 0 0,0 0 16,0-22-16,1 22 0,-1-21 16,-21 21-16,0-22 0,21 22 15,-21 0-15,0 0 0,0 42 32,0 0-32,-21 0 15,21 0-15,0 1 0,0-1 0,0 0 16,-21 21-16,21-21 0,0 1 15,-22-1-15,22 0 0,0 0 16,0 0-16,0-42 47</inkml:trace>
  <inkml:trace contextRef="#ctx0" brushRef="#br0" timeOffset="1420.62">2286 889 0,'0'0'0,"0"-42"15,-21 42 1,21 21 0,0 0-1,0 0-15,0 0 16,0 1-16,21-1 15,0-21-15</inkml:trace>
  <inkml:trace contextRef="#ctx0" brushRef="#br0" timeOffset="3584.89">2625 1122 0,'0'0'0,"0"21"0,-22-21 15,22 21-15,-21 0 0,21 1 16,0-1-16,0 0 16,-21 0-16,21 0 0,0 0 15,0 1-15,-21-1 0,21 0 16,0 0-16,-21-21 0,21 21 16,0 0-16,0 1 0,-21-22 31,21-22 0,0 1-31,0 0 16,0 0-16,21-21 0,-21 20 15,21 1-15,0-21 0,-21 21 16,21-22-16,0 22 0,1 0 16,-1 0-16,0-21 0,0 42 0,0-22 15,0 22-15,1 0 0,-1 0 16,0 0-16,0 0 0,0 22 0,0-1 15,-21 0-15,22 0 0,-22 0 16,21 22-16,-21-22 0,21 0 0,-21 21 16,0-21-16,0 1 0,0-1 15,0 0-15,0 0 0,0 0 0,0 0 16,0-42 31,0 0-32,0 0-15,21 0 16,0-22-16,-21 22 0,21-21 0,1 21 16,-1-22-16,0 1 0,0 0 15,0-1-15,22 22 0,-22 0 0,0 0 16,0 0-16,0 0 0,0 21 16,1 0-16,-1 0 0,0 21 0,0 0 15,-21 0-15,0 21 0,0-20 16,0-1-16,0 21 0,0 0 0,0-20 15,0-1-15,0 21 0,0-21 16,0 0-16,0 1 0,0-1 16,0 0-16,0 0 0,0 0 15,21-21-15,0 0 16,22 0-16,-22 0 0,21 0 16,-21 0-16,22-21 0,-1 0 0,-21 0 15,22 21-15,-1-21 0,0-1 16,-21-20-16,22 21 0,-22 0 0,0-22 15,0 22-15,0-21 0,1 21 16,-22 0-16,0-22 0,0 22 0,0 0 16,0 0-16,0 42 31,0 0-15,-22 0-16,22 0 0,-21 1 0,21 20 15,-21-21-15,21 0 0,0 22 16,0-22-16,0 0 0,0 0 0,0 0 15,0 0-15,0 1 0,0-1 16,0 0-16,21 0 0,0-21 16,1 0-16,-1 0 0,0 0 15,0 0-15,0 0 0,22 0 16,-22-21-16,0 0 0,0 21 0,21-21 16,-20-22-16,-1 22 0,0-21 15,0 21-15,0-22 0,0 1 16,1-22-16,-22 22 0,21-21 15,0 20-15,0-20 0,-21-1 0,21 22 16,-21 0-16,21-1 0,-21-20 16,0 42-16,0-22 0,0 22 0,0 0 15,0 0-15,0 0 0,-21 21 16,21 21 0,-21-21-16,21 42 0,0-21 15,0 0-15,0 22 0,-21-1 0,21 0 16,0 22-16,0-22 0,-21 1 15,21 20-15,0-21 0,0 22 0,0-22 16,0 1-16,0-1 16,0 0-16,0-21 0,0 22 0,0-22 15,21 0-15,0 0 0,-21 0 16,21 1-16,0-1 0,1-21 16,-1 0-16,0 0 0,0 0 15,0 0-15,0 0 0,22 0 0,-22 0 16,0-21-16,0-1 0,0 1 15,1 21-15,20-42 0,-42 21 0,21 0 16,0-1-16,0-20 0,1 21 0,-22 0 16,0-22-16,0 22 0,0 0 15,0 0-15,0 0 0,0 42 32,0 0-17,0 0-15,0 22 16,0-22-16,0 0 0,0 0 0,0 0 15,0 22-15,0-22 0,0 0 16,0 0-16,0 0 0,0 0 16,0 1-1,21-22-15,0 0 0,0 0 16,0 0-16,0-22 16,1 22-16,-1-21 0,0 0 15,0 0-15,0 0 0,0 0 0,1-1 16,-1-20-16,0 21 0,-21 0 15,21-22-15,-21 22 0,21 0 0,-21 0 16,0 0-16,0 0 16,0 42-1,0 0 1,0 0-16,0 21 0,0-20 0,0-1 16,0 0-16,0 0 0,0 0 15,0 22-15,0-22 0,21-21 0,-21 21 16,22 0-16,-22 0 0,21-21 15,0 21-15,0-21 0,0 0 16,0 0-16,1 0 16,-1 0-16,0-21 0,21 21 15,-21-21-15,1 0 0,-1 0 0,0 21 16,0-21-16,21-22 0,-20 22 16,-1 0-16,0-21 0,-21 20 0,21-20 15,-21 21-15,21 0 0,-21-22 16,0 22-16,0 0 0,0 0 15,0 42 1,-21 0-16,21 0 0,-21 1 16,21-1-16,0 0 0,0 21 15,0-21-15,0 1 0,0 20 0,0-21 16,0 0-16,0 0 16,0 1-16,0-1 0,0 0 0,0 0 15,21-21-15,0 21 0,0-21 16,1 0-16,-1 0 0,21 0 0,-21 0 15,22 0-15,-22 0 0,21 0 16,-21 0-16,0-21 0,22 0 0,-22 21 16,0-21-16,0 0 0,0-1 0,1-20 15,-1 21-15,0-21 0,-21-1 16,0 1-16,0 0 0,0-1 16,0 22-16,0-21 0,0-1 0,0 22 15,0 0-15,-21 21 16,0 0-16,-1 0 15,1 21-15,21 0 0,-21 22 0,0-22 16,0 21-16,0 1 0,21-1 16,-22 0-16,22-21 0,0 22 0,0-22 15,0 21-15,0-21 0,0 1 16,22-1-16,-1-21 0,0 21 0,0 0 16,0-21-16,0 0 0,1 0 15,-1 0-15,0 0 0,0 0 0,0 0 16,0-21-16,1 0 15,-1 0-15,-21-1 0,21 1 16,-21 0-16,0 0 0,0 0 0,0-22 16,0 1-16,0 21 15</inkml:trace>
  <inkml:trace contextRef="#ctx0" brushRef="#br0" timeOffset="3783.77">5927 466 0,'0'0'0,"-22"0"0,-62 0 31,63 0-31,-1 0 0,1 0 63</inkml:trace>
  <inkml:trace contextRef="#ctx0" brushRef="#br0" timeOffset="4008.65">4233 720 0,'0'0'0,"-21"21"0,0-21 0,42 0 31,0 0-31,0 0 0,1 0 16,20-21-16,-21 21 0,21-21 0,1 21 15,-22 0-15,21-22 0,-21 1 16,22 21-16,-22 0 0,0-21 0,-21 0 16,0 0-1</inkml:trace>
  <inkml:trace contextRef="#ctx0" brushRef="#br0" timeOffset="4196.54">3619 550 0,'0'0'0,"-21"0"0,-21 22 16,21-22 15,42 0 0,0 0-31,0 0 0,0 0 16</inkml:trace>
  <inkml:trace contextRef="#ctx0" brushRef="#br0" timeOffset="5109.01">7853 1249 0,'63'0'32,"-42"-21"-32,1 0 15,-22-1-15,0 1 0,0 0 16,0 0-16,0 0 0,0 0 15,0-1-15,0-20 0,0 21 0,-22-21 16,-20 20-16,21-20 0,0 0 16,-22 21-16,22-22 0,-21 22 0,0 0 15,20 0-15,-20 21 0,0 0 16,21 0-16,-22 0 0,1 21 16,21 0-16,-22 21 0,22 1 0,-21-1 15,21 0-15,0 1 0,-1-1 16,1 22-16,21-22 0,0 0 0,0-21 15,0 22-15,0-1 0,0-21 16,21 0-16,1 1 0,-1-22 0,0 21 16,0-21-16,21 0 0,-20 0 15,20 0-15,0 0 0,-21-21 0,22 21 16,-1-22-16,-21 1 0,22 0 16,-1 0-16,-21-21 0,21 20 0,-20-20 15,-1 0-15,21-1 0,-21-20 16,0 21-16,1-22 0,-1 1 15,0 20-15,-21-20 0,0-1 0,21 22 16,-21 0-16,0-22 0,0 43 16,0-21-16,0 20 0,0 1 0,0 0 15,-21 21-15,0 21 16,21 0-16,-21 22 0,21-1 16,-22 0-16,22 1 0,0-1 15,0 22-15,0-1 0,0-21 0,0 22 16,0-1-16,0-20 0,0-1 15,0 22-15,0-43 0,0 21 16,0 0-16,0-20 0,0-1 16,22 0-16,-1 0 0,0-21 0,0 0 15,21 0-15,1 0 0,-22 0 0,21 0 16,1-21-16</inkml:trace>
  <inkml:trace contextRef="#ctx0" brushRef="#br0" timeOffset="5580.74">8721 847 0,'0'0'16,"21"-43"-16,-21 22 0,0 0 0,0 0 16,0 0-16,0 0 0,-21 21 0,21-22 15,-22 1-15,-20 21 0,21 0 0,0 0 16,-22 0-16,22 0 0,-21 21 16,21 1-16,0-1 0,-22 0 15,22 21-15,0 1 0,0-1 0,-22 0 16,43 1-16,-21-1 0,21 0 15,-21-21-15,21 22 0,0-22 0,0 21 16,0-21-16,21 1 16,0-1-16,1-21 0,-1 0 15,0 0-15,0 0 0,0 0 0,22 0 16,-22-21-16,0-1 0,0 1 16,21 0-16,-20 0 0,-1 0 0,0-22 15,0 22-15,0-21 0,0 0 16,-21-1-16,22 1 0,-22 0 15,21 20-15,-21-20 0,0 21 16,0 0-16,0 42 31,0 0-31,-21 0 0,-1 22 0,22-1 16,-21 0-16,21-21 0,0 22 0,0-1 16,0 0-16,0-20 0,0 20 15,0-21-15,0 0 0,0 0 0,0 1 16,21-1-16,1-21 15,-1 0-15,0 0 0,0 0 0,0 0 16,0 0-16,1 0 0,20-21 16,-21-1-16,0 1 0</inkml:trace>
  <inkml:trace contextRef="#ctx0" brushRef="#br0" timeOffset="5820.6">9313 445 0,'0'0'0,"0"-43"0,0 22 15,0 0-15,0 0 0,-21 21 16,21 21-16,-21 0 16,0 0-16,21 22 0,-21-22 15,21 21-15,-22 22 0,1-22 0,21 21 16,-21 1-16,0-22 0,21 22 16,-21-22-16,21 22 0,0-22 15,-21 0-15,21 1 0,-22-1 0,22-21 16,0 21-16,0-20 0,0-1 0,0 0 15,22-21-15,-1 0 16,0 0-16,0 0 0,0 0 0,22 0 16</inkml:trace>
  <inkml:trace contextRef="#ctx0" brushRef="#br0" timeOffset="6272.35">9694 868 0,'0'0'0,"0"-42"0,0 20 0,0 1 15,0 0-15,0 0 0,-21 0 16,0 21-16,0 0 0,0 0 16,-1 0-16,1 0 0,0 21 15,0 0-15,-21 0 0,20 0 0,1 1 16,0 20-16,0 0 0,0 1 16,21-22-16,-21 21 0,-1 0 0,22-20 15,0 20-15,0-21 0,0 0 16,0 0-16,0 1 0,0-1 0,22-21 15,-1 0 1,0 0-16,0 0 0,0 0 0,0 0 16,1-21-16,-1-1 0,0 1 15,0 0-15,0 0 0,0-21 16,1 20-16,-22-20 0,0 21 0,21-21 16,-21-1-16,0 1 0,0 21 15,0 0-15,0-1 0,0 1 0,0 42 16,0 1-1,-21-1-15,21 0 0,-22 21 16,22-21-16,-21 22 0,21-22 0,0 21 16,0-21-16,0 1 0,0 20 15,0-21-15,0 0 0,0 0 16,21-21-16,1 22 0,-1-22 16,0 0-16,0 0 0,0 0 15,0 0-15,1 0 0,-1 0 0,-21-22 16</inkml:trace>
  <inkml:trace contextRef="#ctx0" brushRef="#br0" timeOffset="6484.22">9123 550 0,'0'0'15,"-43"0"-15,1 0 0,-64 43 16,106-22-1,21-21 1,1 0-16,20 0 16,0 0-16,1 0 0,-1 0 0,0 0 15,22 0-15,-22 0 0,0 0 16,22 0-16,-22-21 0</inkml:trace>
  <inkml:trace contextRef="#ctx0" brushRef="#br0" timeOffset="6737.08">10245 508 0,'0'0'0,"-22"0"0,-20 21 16,63-21-1,0 0-15,1 0 16,-1 0-16,0 0 0,21 0 0,-21 0 15,22 0-15,-1 0 0,-21 0 16,22 0-16,-22 0 0,0 0 0,21 0 16,-21 0-16</inkml:trace>
  <inkml:trace contextRef="#ctx0" brushRef="#br0" timeOffset="6956.95">10393 529 0,'0'0'0,"0"21"0,-21 1 0,-1-1 16,22 0-16,0 21 0,-21-21 0,0 22 15,0-22-15,21 21 0,-21 1 16,0-1-16,-1 0 0,22 1 0,-21-1 16,0 0-16,0-21 0,21 22 15,-21-22-15,21 0 0,0 0 0,0 0 16,0 1-16,21-22 15,0 0 1,0 0-16,0 0 0,1 0 0,-1-22 16,0 1-16,0 0 0</inkml:trace>
  <inkml:trace contextRef="#ctx0" brushRef="#br0" timeOffset="7484.65">10626 783 0,'-43'64'31,"22"-43"-15,0 21-16,21-21 0,-21 1 0,21 20 15,-21-21-15,21 0 0,0 0 16,0 1-16,0-1 0,0 0 0,0 0 16,0 0-16,21-21 0,0 0 15,0 0-15,0 0 16,22 0-16,-22 0 0,0-21 0,0 0 15,0 0-15,0 0 0,1-1 16,-1 1-16,0 0 0,0 0 0,0 0 16,-21-22-16,21 22 15,-21 0-15,0 0 0,0 0 0,0 0 0,0-1 16,0 44 0,0-1-1,-21 21-15,21-21 0,-21 0 0,21 22 16,-21-1-16,21 0 0,0 1 15,-21-1-15,0 0 0,21 1 0,-22-1 16,22 0-16,-21 1 0,21-1 16,-21 0-16,21 22 0,-21-22 0,21 22 15,0-22-15,0 22 0,0-22 0,0 21 16,0-20-16,0-1 0,-21 0 16,21 1-16,-21-1 0,-1-21 0,22 0 15,-21 1-15,0-1 0,0 0 16,-21-21-16,20 0 0,-20 0 15,21 0-15,-21 0 0,-1 0 0,22-21 16,-21 0-16,-1 21 0,22-43 0,-21 22 16,21 0-16,0 0 0,21-22 15,0 22-15,0-21 0,0 0 0,21 20 16,0-20-16,0 0 0</inkml:trace>
  <inkml:trace contextRef="#ctx0" brushRef="#br0" timeOffset="7784.48">11112 889 0,'0'0'0,"0"-21"0,0 0 16,0 0 0,0 42-1,0 0-15,0 0 0,-21 21 0,21 1 16,-21-1-16,21 22 0,0-1 15,0-21-15,0 22 0,-21-22 0,21 22 16,-21-22-16,21 22 0,-21-22 16,21 21-16,-22-20 0,1-1 0,0 0 15,21 1-15,-21-1 0,0-21 16,21 0-16,0 22 0,0-22 16,0-42 15,21 21-31,0-21 0</inkml:trace>
  <inkml:trace contextRef="#ctx0" brushRef="#br0" timeOffset="8080.31">11049 1080 0,'0'0'0,"42"-276"31,-21 255-31,1 0 16,-22 0-16,21 0 0,-21 0 15,21-1-15,0 22 0,0 0 0,0 0 16,1 0-16,-1 0 0,0 0 16,0 0-16,0 22 0,-21-1 0,0 21 15,21 0-15,-21 1 0,0-1 16,0 0-16,-21 1 0,0-1 0,0 0 16,-21 1-16,-1-22 0,1 21 0,0-21 15,20 1-15,-20-1 0,0 0 16,21 0-16,-1-21 0,1 0 0,0 21 15,21-42 17,21 0-32,0 21 0,1-21 0</inkml:trace>
  <inkml:trace contextRef="#ctx0" brushRef="#br0" timeOffset="8445.1">11557 995 0,'0'0'0,"21"0"0,0 0 16,0 0-16,1 0 15,-1 0-15,0-21 0,0 21 16,0-21-16,0 21 0,1-22 0,-1 1 16,0 0-16,0 0 0,0 0 15,0 0-15,-21-1 0,0 1 0,0 0 16,0 0-16,0 0 0,0 0 15,-21 21-15,0 0 0,0 0 16,-21 0-16,20 21 0,1 0 16,-21 0-16,21 21 0,0 1 0,-22-1 15,22 0-15,21 1 0,0-1 16,-21 0-16,21-20 0,0 20 0,0-21 16,0 21-16,21-20 0,0-1 0,0 0 15,1-21-15,20 21 16,-21-21-16,21 0 0,-20 0 0,20 0 15,0 0-15,-21 0 0,22-21 16,-1 0-16,-21 21 0,22-21 0,-22-1 16</inkml:trace>
  <inkml:trace contextRef="#ctx0" brushRef="#br0" timeOffset="9500.48">1566 1842 0,'-42'0'0,"84"0"0,-126 0 0,41 0 0,22 0 15,-21 0-15,21-22 0,-1 22 16,1 0-16,0 0 0,0 0 0,0 0 16,0 0-16,42 0 46,0 0-46,0 22 0,0-22 16,22 0-16,-1 0 0,0 0 0,1 0 16,20 0-16,1 0 15,20 0-15,-20 0 0,20 0 0,1 0 16,21 0-16,-21 0 0,20 0 16,22 0-16,-21-22 0,21 22 0,0 0 15,0 0-15,0-21 0,21 21 16,-21 0-16,22 0 0,-1-21 0,0 21 15,21 0-15,-21-21 0,22 0 16,-1 21-16,0-21 0,1 21 0,-1-22 16,0 22-16,1-21 0,20 21 15,-20-21-15,20 21 0,-21-21 16,22 21-16,-22-21 0,22 0 0,-1 21 16,1-22-16,-1 22 0,1 0 15,-1-21-15,1 21 0,-1 0 0,1-21 16,-22 21-16,22 0 0,-1-21 15,1 21-15,-1-21 0,1 21 0,-1 0 16,1-21-16,-1 21 0,1 0 16,-22-22-16,0 22 0,1 0 0,-22 0 15,21 0-15,-21 0 0,-21 0 16,0 0-16,0 0 0,-21 0 0,0 0 16,-21 0-16,-22 0 0,1 0 15,-1 0-15,-21 0 0,-20 0 16,20 0-16,-21 0 0,0 0 15,0 0-15</inkml:trace>
  <inkml:trace contextRef="#ctx0" brushRef="#br0" timeOffset="11061.02">2011 2582 0,'0'0'0,"21"-21"0,-21 0 0,0 0 15,0 0-15,0 0 0,0-1 16,0 44 15,0-1-15,0 0-16,0 0 0,0 21 16,0 1-16,0-1 0,0 0 0,0 1 15,0-1-15,0 22 0,0-22 16,-21 0-16,21 1 0,-21 20 0,-1-21 15,22 1-15,-21 20 0,21-20 16,0-1-16,0-21 0,-21 21 0,21-20 16,0-1-16,0 0 0,0 0 15,0-42 17,0 0-32,0 0 0,0-1 15,0 1-15,0 0 0,0 0 16,0-21-16,0 20 0,0-20 0,0 21 15,0-21-15,0 20 0,21 1 16,0 0-16,1-21 0,-22 21 0,21-1 16,21 1-16,-21 0 0,0 0 15,22 21-15,-1-21 0,0 21 16,1 0-16,-1 0 0,0 0 0,1 0 16,-1 21-16,0 0 0,1 0 0,-22 0 15,0 1-15,0-1 16,-21 21-16,0-21 0,0 22 0,0-22 15,-21 21-15,-21 0 0,21-20 16,-22 20-16,1-21 0,0 21 0,-1-20 16,22-1-16,-21 0 0,-1-21 15,22 21-15,-21-21 0,21 21 0,0-21 16,-22 0-16,22 0 0,0 0 16,0 0-16,0-21 0,-1 21 15,1-21-15,21 0 16,0 0-16,0-1 0,21 1 15,1 0-15,-1 0 16,21 21-16</inkml:trace>
  <inkml:trace contextRef="#ctx0" brushRef="#br0" timeOffset="11856.82">2921 2942 0,'-64'0'16,"43"21"-1,0 1-15,0-1 0,21 0 0,-21 0 16,0 0-16,21 0 16,-22 1-16,22 20 0,-21-21 0,21 0 15,0 22-15,0-22 0,0 0 16,0 0-16,0 0 0,0 0 0,21-21 15,1 22-15,-1-22 0,0 0 16,0 0-16,0 0 0,0 0 0,1 0 16,20 0-16,-21-22 0,0 1 15,0 21-15,1-21 0,-1 0 0,-21 0 16,0 0-16,0-1 0,0 1 16,0 0-16,0 0 0,0 0 0,0 0 15,-21-1-15,-1 1 0,1 21 16,-21-21-16,21 0 0,0 21 15,-1 0-15,1-21 0,0 21 0,0 0 16,42 0 15,0-21-31,22 21 16,-22 0-16,21 0 0,-21-22 0,22 1 16,-1 21-16,-21 0 0,21-21 15,1 21-15,-22 0 0,21 0 0,1 0 16,-22 0-16,21 0 0,-21 0 15,0 0-15,1 0 0,-22 21 16,0 0-16,0 1 0,0-1 16,0 0-16,0 0 15,-22 0-15,1 0 0,21 1 0,-21-1 16,0 0-16,21 0 0,-21 0 16,21 22-16,-21-22 0,21 0 0,0 0 15,0 0-15,0 0 16,0 1-16,21-22 0,0 0 0,0 0 15,0 0-15,0 0 16,22 0-16,-22-22 0,0 22 0,0-21 16,22 0-16,-22 0 15,0-21-15,0 20 0,0 1 0,-21-21 0,0 21 16,0 0-16,0-22 0,0 22 16,0 0-16,0-21 0,-21 20 15,-21 1-15,21 0 0,-22 0 0,22 21 16,-21 0-16,21 0 0,-22 0 15,22 0-15,-21 0 0,21 0 0,-1 0 16,1 0 0,21 21-16,21-21 15,1 0-15,-1 0 16,21 0-16</inkml:trace>
  <inkml:trace contextRef="#ctx0" brushRef="#br0" timeOffset="12140.25">4106 2434 0,'0'0'0,"-21"0"16,0 21-16,21 1 0,-21-1 0,0 0 15,-1 21-15,22 1 0,-21 20 0,0-21 16,21 1-16,-21-1 0,0 0 15,21 1-15,-21-1 0,21 0 0,-22 1 16,1-1-16,21-21 16,0 22-16,0-22 0,0 21 0,0-21 15,0 0-15,0 1 0,0-1 0,21-21 16,1 0 0,-1 0-16,0 0 0,0-21 15,-21-1-15</inkml:trace>
  <inkml:trace contextRef="#ctx0" brushRef="#br0" timeOffset="12532.62">4127 2942 0,'0'0'0,"0"21"15,0 1 1,22-22 15,-1 0-31,0 0 0,0 0 16,0 0-16,0 0 0,-21-22 15,22 22-15,-1-21 0,0 21 0,0-21 16,-21 0-16,0 0 0,0 0 16,-21 21-1,0 0 1,0 0-16,-1 0 15,1 0-15,0 0 0,0 21 0,0 0 16,0 0-16,-1 0 0,1 0 0,21 1 16,0-1-16,0 0 0,0 0 15,0 0-15,0 0 0,0 1 0,0-1 16,0 0-16,0 0 0,21-21 16,1 21-16,-1-21 0,0 0 0,0 0 15,0 0-15,22 0 0,-22 0 16,21 0-16,0 0 0</inkml:trace>
  <inkml:trace contextRef="#ctx0" brushRef="#br0" timeOffset="13029.33">5186 2836 0,'0'-21'16,"-21"0"-16,-1 21 15,1 0-15,21-21 0,-21 21 16,0 0-16,0 0 16,0 21-16,-1-21 0,-20 21 0,21 0 15,0 1-15,-22-1 0,22 0 16,-21 21-16,21-21 0,0 1 16,-1-1-16,22 0 0,0 21 0,0-21 15,0 1-15,0-1 0,0 0 16,0 0-16,22-21 0,-1 0 15,21 0-15,-21 0 16,0 0-16,1 0 0,-1 0 0,21-21 16,-21 21-16,0-21 0,1 0 0,-1 21 15,0-22-15,0 1 0,0 0 16,-21 0-16,21-21 0,1 20 0,-22 1 16,0 0-16,0 0 0,0 0 15,0 0-15,0 42 31,-22 0-31,22 0 16,-21 0-16,21 0 0,0 1 0,0 20 16,0-21-16,0 0 0,0 0 15,0 1-15,0-1 0,0 0 16,0 0-16,21-21 16,1 0-16,-1 0 0,0 0 15,0 0-15,0-21 0,22 21 0,-22-21 16</inkml:trace>
  <inkml:trace contextRef="#ctx0" brushRef="#br0" timeOffset="13484.07">5630 2858 0,'0'-22'0,"0"44"0,0-65 0,0 22 0,0 0 16,-21 42 15,21 0-31,-21 0 0,21 1 16,0-1-16,0 0 0,0 0 15,0 0-15,0 0 0,0 1 0,0-1 16,0 0-16,-21 0 0,21 0 16,-21 0-16,21 1 0,0-1 15,0 0-15,-22-21 16,1 0 15,21-21-15,0 0-16,0-1 0,0 1 15,0 0-15,21 0 0,1 0 16,-1-22-16,0 22 0,0-21 16,21 0-16,1 20 0,-1-20 0,0 21 15,22-21-15,-22 20 0,1 22 16,-1 0-16,0 0 0,-21 0 0,22 0 16,-22 22-16,0 20 0,-21-21 0,21 0 15,-21 22-15,0-1 16,0-21-16,0 21 0,0-20 0,0 20 15,0-21-15,-21 0 0,21 0 16,-21 1-16,0-1 0,0 0 0,21 0 16,-22 0-16,1-21 0,21 21 0,-21-21 15,0 0-15,0 0 16,0 22-16</inkml:trace>
  <inkml:trace contextRef="#ctx0" brushRef="#br0" timeOffset="14088.35">2265 4530 0,'21'0'0,"-42"0"0,63-21 0,-42-1 16,0 1-16,21 21 15,-21-21-15,0 0 0,0 0 16,-21 21-16,21-21 15,-21 21-15,0 0 0,-22 0 16,22 0-16,0 21 0,-21 0 0,-1 0 16,22 21-16,-21-20 0,21 20 15,-22-21-15,22 21 0,0 22 0,0-22 16,0 1-16,21 20 0,0-21 16,0 1-16,0-1 0,0 0 15,0-20-15,21 20 0,0-21 0,0 0 16,0-21-16,22 0 0,-1 21 15,0-21-15,1 0 0,20 0 16,1-21-16,-1 0 0,1 0 0,-1 0 16,1-22-16,-1 22 0,1-21 15,-1 0-15</inkml:trace>
  <inkml:trace contextRef="#ctx0" brushRef="#br0" timeOffset="14548.09">3006 4212 0,'0'0'0,"-22"-106"31,1 106-31,21 22 0,0-1 16,0 21-16,0-21 0,0 22 15,0-1-15,0 0 0,0 1 16,0-1-16,0 21 0,0-20 0,0-1 16,0-21-16,0 22 0,-21-1 15,21 0-15,0 1 0,-21-22 0,21 21 16,0-21-16,0 0 0,0 1 15,0-1-15,0-42 32,0-1-32,0 1 0,0-21 15,0 21-15,0 0 0,0-22 16,0 22-16,0-21 0,21-1 0,0 1 16,0 21-16,22-21 0,-22-1 15,0 22-15,21 0 0,-20 0 16,20 0-16,0 21 0,1 0 0,-22 0 15,21 21-15,0 0 0,-20-21 16,20 42-16,-21-21 0,0 1 0,0-1 16,1 21-16,-22-21 0,0 0 15,0 1-15,0 20 0,0-21 0,-22 0 16,1 0-16,0 1 0,0-1 16,21 0-16,-21 0 0,0 0 0,-1 0 15,1-21-15,21 22 16,0-44-1</inkml:trace>
  <inkml:trace contextRef="#ctx0" brushRef="#br0" timeOffset="15044.64">4212 4509 0,'0'-22'0,"-42"-41"32,21 42-32,-1 21 0,1 0 0,-21 0 0,21 0 15,0 0-15,-1 0 0,-20 0 0,21 21 16,0 0-16,-22 0 16,22 0-16,0 22 0,-21-22 0,21 21 15,21-21-15,-22 22 0,22-22 16,0 21-16,0 1 0,0-22 0,0 0 15,0 21-15,0-21 0,22 1 16,-1-22-16,0 0 0,21 0 16,-21 0-16,22 0 0,-22 0 0,0-22 15,21 1-15,-20 0 0,-1 21 16,21-42-16,-21 21 0,0-1 0,-21 1 16,22 0-16,-1 0 0,-21-21 15,0 20-15,0 1 0,0 0 0,0-21 16,0 21-16,0-1 15,0 1-15,0 42 16,-21 1 0,21 20-16,-22-21 15,22 0-15,0 0 0,0 1 0,0-1 16,0 21-16,0-21 0,0 0 0,0 1 16,0-1-16,0 0 0,22-21 15,-1 21-15,0-21 0,0 0 16,0 0-16,0 0 0,1 0 15,-1 0-15</inkml:trace>
  <inkml:trace contextRef="#ctx0" brushRef="#br0" timeOffset="15408.44">4487 4509 0,'0'0'0,"-21"-22"0,21-20 0,0 21 15,0 0-15,0 0 0,0-1 16,0 1-16,21 21 0,0-21 15,1 0-15,-1 21 0,0 0 0,0 0 16,0 0-16,0 0 0,1 21 16,20 0-16,-42 0 0,21 1 0,0 20 15,0-21-15,1 21 0,-1-20 16,-21 20-16,0 0 0,0-21 16,0 1-16,0 20 0,0-21 0,0 0 15,0 0-15,0 1 0,-21-1 0,21 0 16,-22-21-16,1 0 15,21-21 1,0 0 0,0-1-16,21-20 0,1 21 0,-1 0 15,0-22-15,0 1 0,0 0 16,22-1-16,-22 1 0,0 21 0,0-21 16,0-1-16,0 1 0,22 21 15,-22 0-15,-21-1 0,21 22 16,0 0-16,0 0 0</inkml:trace>
  <inkml:trace contextRef="#ctx0" brushRef="#br0" timeOffset="17052.78">2159 5863 0,'0'0'0,"0"-21"0,0 0 16,0 0-16,0 0 0,0-1 15,0 1 1,0 0 171,0 0-187,0 0 0,0 0 16,0-1 0,-21 22-16,21-21 0,-21 42 31,21 1-31,0 20 15,0 0-15,0 1 0,0-1 0,0 21 16,0-20-16,0 20 0,0-20 16,0 20-16,0-21 0,0 1 0,-22-1 15,22 0-15,0 22 0,-21-22 16,21 1-16,0-22 0,0 21 16,0-21-16,0 0 0,0 1 15,0-44 16,0-20-31,0 21 16,0 0-16,0-22 0,0 22 16,0-21-16,0 21 0,0-22 0,0 1 15,21 21-15,1-21 0,-1-1 16,0 22-16,0-21 0,0 21 16,22-1-16,-22 1 0,21 21 0,0 0 15,1 0-15,-1 0 0,0 21 0,-20 1 16,20-1-16,-21 0 0,0 0 15,0 21-15,-21-20 0,0 20 16,0-21-16,-21 0 0,0 22 0,-21-1 16,-1-21-16,1 21 0,0-20 15,-1-1-15,1 21 0,0-21 0,21 0 16,-22-21-16,22 22 0,0-22 16,0 0-16,0 0 0,21-22 15,0 1 1,0 0-16,0 0 0,21 0 0,0-22 15,0 22-15,21 0 16</inkml:trace>
  <inkml:trace contextRef="#ctx0" brushRef="#br0" timeOffset="17632.43">2815 5990 0,'0'0'0,"42"0"31,-42 21-31,0 1 16,0-1-16,0 0 15,0 21-15,0-21 0,0 1 0,0-1 16,0 0-16,0 0 0,0 0 16,0 0-16,0 1 0,0-1 15,22 0-15,-1-21 16,0 0-16,0 0 0,0 0 0,0 0 16,1 0-16,-1 0 0,21-21 0,-21 0 15,22 21-15,-1-22 0,-21 1 16,0 0-16,22 0 0,-22 0 0,0 0 15,0-22-15,-21 22 0,0 0 16,0 0-16,0 0 0,0-1 0,0 1 16,0 0-1,-21 21 1,21 21-16,-21 0 0,21 1 16,-21 20-16,21-21 0,0 21 15,0-20-15,0 20 0,0 0 0,0 1 0,0-1 16,0 21-16,0-20 0,0 20 15,0-20-15,0 20 0,21-21 16,0 22-16,-21-22 0,0 22 16,0-22-16,0 0 0,0 22 0,0-22 15,0 1-15,0 20 0,0-21 0,-21 1 16,0-1-16,-1 0 0,1 1 16,0-1-16,0-21 0,-21 0 0,20 1 15,-20-22-15,21 0 0,-21 0 0,20 0 16,-20 0-16,0-22 0,-1 1 15,1 0-15,0-21 0,-1 21 16,1-22-16,0 1 0,21 0 16,-1-1-16,1 1 0,0 0 0,21-1 15,0 1-15,0 0 0,0-1 0,0 1 16,21 0-16,0-1 0,1-20 16,20-1-16,0 22 0,1-22 0,20 1 15</inkml:trace>
  <inkml:trace contextRef="#ctx0" brushRef="#br0" timeOffset="17896.29">3810 5609 0,'0'0'0,"0"-21"0,0 0 32,0 42-17,0 21-15,0-20 16,0 20-16,-21 0 0,21 1 0,-21-1 15,21 21-15,0-20 0,0-1 16,-22 0-16,1 1 0,21-1 0,-21-21 16,21 22-16,0-22 0,0 0 15,0 0-15,0 0 0,0 0 16,21-21 0,0 0-1,-21-21-15,22 0 0,-1 21 16</inkml:trace>
  <inkml:trace contextRef="#ctx0" brushRef="#br0" timeOffset="18285.07">4022 6054 0,'0'0'0,"0"21"0,21-21 31,0 0-31,0 0 0,0 0 15,0 0-15,1 0 0,-22-21 16,21 21-16,0-21 16,0 21-16,-21-22 0,0 1 0,0 0 15,0 0-15,0 0 0,0 0 16,0-1-16,-21 22 16,0 0-16,0 0 0,-1 0 15,1 0-15,0 22 0,0-1 16,-21 0-16,20 21 0,22-21 0,-21 1 15,21 20-15,0-21 0,0 21 16,0-20-16,0-1 0,0 0 0,0 0 16,21 0-16,-21 0 0,22-21 0,-1 22 15,0-22-15,0 0 0,0 0 16,0 0-16,22 0 0,-22 0 16,0 0-16,0 0 0,0-22 0,22 1 15,-22 0-15,21 0 0,-21 0 16,1 0-16,-1-1 0,0 1 0</inkml:trace>
  <inkml:trace contextRef="#ctx0" brushRef="#br0" timeOffset="18579.93">3704 5630 0,'-21'0'0,"42"0"0,-63 0 0,21 22 15,42-22 1,21 0-16,-21 0 0,43 0 16,-22 0-16,0 0 0,22 0 0,-1 0 15,-20 0-15,20-22 0,-20 22 16,20 0-16,-21-21 0,1 0 0,-1 21 16,0 0-16,-20 0 0,-1-21 15,0 21-15,-42 0 31,0 0-15,-1 0-16,1 21 16</inkml:trace>
  <inkml:trace contextRef="#ctx0" brushRef="#br0" timeOffset="19912.2">2095 8001 0,'0'0'0,"0"-21"0,22 21 0,-1-21 16,0 0-16,0 21 0,-21-22 0,21 1 15,0 0-15,1 0 0,-22 0 16,0 0-16,0-1 16,0 1-16,-43 21 15,22 0-15,0 0 0,-21 0 16,20 21-16,-20 1 0,21-1 15,-21 0-15,20 21 0,1-21 0,0 1 16,21 20-16,0-21 0,0 21 16,0-20-16,0 20 0,0-21 0,21 0 15,22 0-15,-22 1 16,0-1-16,21 0 0,1 0 0,-1 0 16,-21 0-16,21-21 0,-20 22 0,-1-1 15,0 0-15,-21 0 0,0 0 16,0 0-16,-21 1 0,-22-22 15,22 21-15,-21-21 0,0 21 16,-1-21-16,-20 0 0,20 0 0,1 0 16,21 0-16,-21 0 0,-1 0 15,22 0-15,0-21 0,0 0 0,21-1 16,0 1-16,0 0 0,0-21 16,0 21-16,0-1 0,21-20 0,0 0 15,0-1-15,22 22 16,-1-21-16,0 0 0,1-1 0,-1 1 15</inkml:trace>
  <inkml:trace contextRef="#ctx0" brushRef="#br0" timeOffset="20361.93">2688 7620 0,'0'0'0,"42"-21"0,-20 0 0,-22 0 16,0 42 0,-22 0-16,1 0 15,21 0-15,-21 22 0,0-22 0,0 21 16,21 0-16,-21 1 0,21-1 15,-22 0-15,22 1 0,0 20 0,-21-20 16,21 20-16,-21-21 0,0 22 16,21-22-16,0 1 0,0-22 15,-21 21-15,21-21 0,0 0 0,0 1 16,0-1-16,0 0 0,0-42 31,0 0-15,21-1-16,0-20 0,0 21 15,-21-21-15,21 20 0,1-20 0,-22 0 16,21-1-16,0 1 16,21 0-16,-21-1 0,1 1 0,20 21 0,-21 0 15,21 0-15,-20 21 0,-1 0 16,0 0-16,0 21 0,0 0 16,0 0-16,1 0 0,-22 0 0,0 22 15,0-22-15,0 21 0,0 1 16,0-22-16,0 21 0,-22-21 0,22 0 15,-21 22-15,0-22 0,0 0 16,21 0-16,21-42 47,0 0-47,0 0 0</inkml:trace>
  <inkml:trace contextRef="#ctx0" brushRef="#br0" timeOffset="20732.73">3344 7874 0,'-63'85'15,"42"-64"1,21 21-16,-22-21 0,1 22 0,0-1 16,21 0-16,0-20 0,-21 20 0,21 0 15,0-21-15,0 1 0,0 20 16,0-21-16,21 0 0,-21 0 15,21-21-15,22 0 0,-22 0 16,0 0-16,21 0 0,-21 0 0,22-21 16,-22 0-16,0 0 0,21 0 15,-20 0-15,-1-1 0,0-20 16,-21 21-16,0-21 0,0 20 0,0-20 16,0 0-16,0 21 0,-21-22 0,0 1 15,-1 21-15,-20 0 0,21-1 16,0 1-16,0 0 0,-1 21 0,1 0 15,0 0-15,0 0 0,0 0 16,21 21-16,-21 0 0,21 1 16,0-1-16,0 0 15,0 0-15,21 0 0,0 0 0,0-21 16,0 0-16</inkml:trace>
  <inkml:trace contextRef="#ctx0" brushRef="#br0" timeOffset="21060.2">3789 7938 0,'0'0'0,"-21"-106"31,21 85-15,21 21-16,0 0 0,0 0 0,0 0 15,0 21-15,1 0 0,-1 0 16,0 0-16,0 0 0,0 1 15,-21 20-15,0-21 0,21 21 0,-21-20 16,0 20-16,0-21 0,0 0 0,0 0 16,0 1-16,0-1 0,0 0 15,-21-21-15,21 21 0,-21-21 16,0 0-16,21-21 16,0 0-1,0 0-15,0-1 0,0 1 0,0 0 16,0 0-16,0 0 0,0-22 15,21 1-15,0 0 0,-21-1 0,21 1 16,1 0-16</inkml:trace>
  <inkml:trace contextRef="#ctx0" brushRef="#br0" timeOffset="21277.08">4381 7408 0,'0'0'0,"0"22"15,0-1-15,0 21 0,0-21 16,0 22-16,0-22 0,0 21 15,-21 0-15,21 1 0,-21-1 0,21 0 16,0-20-16,0 20 0,-21 0 0,21 1 16,-21-1-16,21 0 0,-21-21 15,21 22-15,0-22 0,0 0 0,0 0 16,0 0-16,0 1 0,21-22 31,0 0-31,0 0 0,-21-22 0,21 1 16,0 0-16</inkml:trace>
  <inkml:trace contextRef="#ctx0" brushRef="#br0" timeOffset="21484.98">4191 7768 0,'42'-21'31,"1"21"-31,-22 0 15,21 0-15,0-21 0,1 21 16,20 0-16,-20-21 0,20 21 0,-21 0 16,22 0-16,-22-21 0,1 21 15,-1 0-15,0 0 0,-21 0 0,1 0 16,-1 0-16,0 0 0</inkml:trace>
  <inkml:trace contextRef="#ctx0" brushRef="#br0" timeOffset="22020.58">2244 9419 0,'0'43'16,"0"-22"-16,0 0 0,0 0 15,0 21-15,0-20 0,0 20 16,0-21-16,0 0 0,0 22 16,0-22-16,0 0 0,0 0 0,-22 0 15,22 0-15,-21 1 16,21-44 0,0 1-1,21 0-15,1 0 0</inkml:trace>
  <inkml:trace contextRef="#ctx0" brushRef="#br0" timeOffset="22373.37">2244 9123 0,'0'0'0,"-22"0"0,1 0 15,0 0-15,21 21 0,-21-21 0,21 21 16,0 0-16,0 1 0,0-1 15,0 0-15,0 0 0,0 0 16,21-21-16,0 0 16,0 0-16,1 0 0,-1 0 0,0 0 15,0-21-15,0 21 0,0-21 16,1 0-16,-22 0 16,0-1-16,0 1 0,0 0 0,0 0 15,0 0-15,-22 21 0,1-21 16,0-1-16,0 22 0,0 0 0,0 0 15,-1 0-15,1 0 0,0 0 16,21 22-16,-21-22 0,0 21 0,21 21 16,-21-21-16,21 0 0,0 1 15,0 20-15,0-21 0,0 21 0,21-20 16,0-1-16,21 0 0,-21 0 16,43 0-16</inkml:trace>
  <inkml:trace contextRef="#ctx0" brushRef="#br0" timeOffset="22845.1">3069 9335 0,'-21'0'0,"0"21"16,0 0-1,21 0-15,0 0 0,-22 0 16,22 1-16,0-1 0,0 21 0,0-21 15,0 22-15,0-22 0,0 0 16,0 21-16,0-21 0,0 1 16,0-1-16,0 0 0,0 0 15,0-42 17,0 0-17,0 0-15,0-22 0,0 22 16,0 0-16,0-21 0,0 20 15,22-20-15,-1 21 0,-21-21 0,21 20 16,0-20-16,21 21 0,-20-21 0,-1 20 16,21 1-16,-21 21 0,22 0 15,-22 0-15,21 0 0,-21 21 0,0 1 16,1-1-16,-1 0 16,-21 21-16,0-21 0,0 22 0,0-22 15,0 21-15,0 1 0,0-22 0,-21 21 16,21-21-16,-22 22 0,1-22 15,21 0-15,0 0 0,-21 0 16,21-42 15,21 0-31,0 0 0</inkml:trace>
  <inkml:trace contextRef="#ctx0" brushRef="#br0" timeOffset="23112.95">4085 8911 0,'-21'64'31,"0"-43"-31,0 21 0,-1 1 0,1 20 16,21-21-16,-21 22 0,-21-22 0,21 22 15,-1-22-15,1 22 0,21-22 16,-21 0-16,21 1 0,0-1 0,0-21 15,0 21-15,0-20 0,0-1 0,21-21 16,-21 21-16,21-21 16,1 0-16,-1 0 0,0 0 0,0 0 15,0-21-15,0 0 0,1-1 0,-22 1 16,21 0-16,0 0 0</inkml:trace>
  <inkml:trace contextRef="#ctx0" brushRef="#br0" timeOffset="23328.83">3852 9250 0,'0'0'0,"21"0"32,1 0-32,-1 0 0,0 0 15,21 0-15,-21-21 0,22 21 0,-22-21 16,21 21-16,1-22 0,-1 22 15,-21 0-15,21-21 0,1 21 0,-1-21 16,-21 21-16,0 0 0,1 0 0,-1 0 16</inkml:trace>
  <inkml:trace contextRef="#ctx0" brushRef="#br0" timeOffset="24180.34">1799 11494 0,'0'0'0,"0"-22"0,0 1 15,0 0-15,0 0 16,0 0-16,0 0 15,0-1-15,0 1 0,21 0 16,-21 0-16,21 0 0,1-22 0,-1 22 16,-21-21-16,21 21 0,0-22 15,0 22-15,-21-21 0,21 0 0,-21 20 16,22-20-16,-22 21 0,0-21 16,0-1-16,0 22 0,0 0 0,0 0 15,0 0-15,0-1 0,-22 22 16,1 0-16,0 22 15,0-1-15,21 0 0,-21 21 16,0 1-16,21-1 0,0 0 16,0 1-16,0 20 0,0 1 0,0-22 15,0 21-15,0 1 0,0-22 16,0 1-16,0-1 0,0 0 0,0-21 16,21 1-16,0-1 0,0 0 15,0-21-15,0 0 0,22 0 0,-22 0 16,0 0-16,21 0 0,-20-21 15,20 0-15,0-1 0,-21-20 0,22 21 16</inkml:trace>
  <inkml:trace contextRef="#ctx0" brushRef="#br0" timeOffset="24960.89">2582 10943 0,'-106'-21'31,"85"42"-31,21 0 0,-21 1 0,0-1 15,0 21-15,0 0 0,21 1 0,0-1 16,-22 0-16,22 1 0,0 20 16,0-20-16,0-22 0,0 21 0,0 0 15,0-20-15,22-1 0,-1 0 16,21 0-16,-21-21 0,0 0 0,22 0 16,-1 0-16,-21 0 0,22 0 15,-1-21-15,-21 0 0,21 21 16,-20-43-16,20 22 0,-21 0 0,0 0 15,0-21-15,1 20 0,-22-20 16,0 0-16,0 21 0,0-22 0,0 1 16,-22 21-16,1-22 0,0 22 15,-21 0-15,21 21 0,-22-21 0,22 21 16,-21 0-16,-1 0 0,22 0 0,0 0 16,0 0-16,0 21 0,42-21 31,0 0-31,21 0 15,1 0-15,-22 0 0,21 0 0,1-21 16,-1 0-16,0 21 0,1-21 16,-22 21-16,21 0 0,0-22 15,-20 22-15,20 0 0,-21 0 0,21 0 16,-20 22-16,20-22 0,-21 21 16,0 0-16,-21 21 0,0-21 0,0 1 15,0 20-15,0-21 0,0 21 0,0-20 16,0 20-16,0-21 0,0 0 15,0 22-15,-21-22 0,21 0 0,0 0 16,0 0-16,0 0 16,-21-21-16,21-21 47,0 0-47,0 0 0,0 0 0,0 0 15,0-22-15,0 22 0,0-21 16,0-1-16,0 22 0,0-21 0,21 0 15,0-1-15,0 22 0,1-21 0,20 21 16,-21-1-16,21 1 0,1 0 16,-1 0-16,0 21 0,-20 0 0,20 0 15,0 21-15,1-21 0,-22 42 0,0-20 16,21-1-16,-21 21 0,1-21 16,-22 22-16,0-1 0,0 0 0,0-21 15,0 22-15,0-1 0,0-21 16,-22 0-16,22 1 0,-21-1 15,21 0-15,-21 0 0,21 0 0,0-42 32,21 21-17</inkml:trace>
  <inkml:trace contextRef="#ctx0" brushRef="#br0" timeOffset="25555.06">4530 10816 0,'0'0'0,"0"-21"0,0 0 0,0 0 15,-22 21-15,1 0 16,0 0-16,0 0 0,0 0 16,0 0-16,-1 0 0,1 21 0,0 0 15,0 0-15,0 0 0,0 1 0,-1 20 16,1-21-16,21 0 0,-21 22 15,21-22-15,0 0 0,0 21 0,0-21 16,0 1-16,0-1 0,0 0 0,0 0 16,21-21-1,0 0-15,1 0 0,-1 0 0,0 0 16,0-21-16,0 0 0,0 0 0,22-1 16,-22 1-16,0 0 0,0 0 15,-21 0-15,21 0 0,-21-22 0,22 22 16,-22 0-16,0 0 0,0-22 15,0 22-15,0 0 0,0 0 16,0 42 15,0 0-31,0 0 0,0 22 0,0-1 16,0 0-16,0 1 0,-22-1 0,22 22 16,-21-1-16,21-21 0,0 22 15,0-1-15,0 1 0,0-1 16,0-20-16,0 20 0,0-20 0,0 20 15,0-21-15,0 22 0,0-22 0,0 1 16,-21-1-16,21 0 0,-21-21 16,21 22-16,0-22 0,0 21 0,-21-21 15,0 1-15,-1-1 0,1 0 16,0-21-16,0 0 0,0 0 16,0 0-16,-1 0 0,1-21 15,0 21-15,0-21 0,0-1 0,0 1 16,21 0-16,0 0 15,0 0-15,0 0 0,-22-1 0</inkml:trace>
  <inkml:trace contextRef="#ctx0" brushRef="#br0" timeOffset="26676.45">1439 12933 0,'21'0'31,"-21"21"-15,22 0-16,-1-21 0,0 0 16,0 0-16,0 0 15,0 0-15,22 0 0,-22 0 16,21-21-16,1 0 0,-22 0 15,21 0-15,0-1 0,1-20 0,-22 21 16,21-21-16,-21-1 0,1 22 16,-1-21-16,0 21 0,-21-22 0,0 22 15,0-21-15,0 21 0,-21-22 16,0 22-16,-1 0 0,1 0 0,0 0 16,0 21-16,0 0 0,0 0 15,-22 0-15,22 0 0,0 0 0,0 42 16,0-21-16,21 21 0,0 22 15,-22-22-15,22 43 0,0-22 0,0 22 16,0-21-16,0 20 16,0 1-16,-21-22 0,21 22 0,0-21 15,0 20-15,0 1 0,-21-22 16,21 22-16,0-21 0,-21 20 0,21-20 16,0-1-16,0 1 0,0-22 15,0 22-15,0-22 0,0 0 0,0 1 16,0-1-16,0 0 0,0 1 15,21-22-15,0 0 0,0-21 0,1 0 16,-1 0-16,0-21 0,0 0 16,0-1-16,22 1 0,-22-21 15,0 0-15,0-1 0,-21 1 16,21-22-16,-21 22 0,21-21 16,-21-1-16,0 1 0,0-1 0,0 1 15,0-22-15,-21 21 0,0 1 16,0 21-16,-21-22 0,20 22 0,-20-1 15,0 1-15,-1 0 0,1 21 16,0-1-16,-1 1 0,22 0 0,0 21 16,0 0-16,0 0 0,42 0 15,0 0 1,21 0-16,-20 0 0,20 0 16,21-21-16,-20 0 0,20 0 0,-20-1 15,20 1-15,1-21 0,-1 0 16,22-1-16,-22 1 0,1 0 0,-1 20 15,1-20-15,-1 0 16,-20-1-16,-1 1 0,0 0 0,-21 21 16,1-22-16,-22 22 0,0 0 0,0 0 15,0 0-15,0-1 0,0 1 16,-22 21-16,1 0 0,0 0 0,0 0 16,0 21-16,0 1 0,21-1 15,-22 21-15,22-21 0,-21 22 0,21-1 16,0 0-16,0 22 0,0-22 15,-21 22-15,21-1 0,0-21 16,0 1-16,0-1 0,0 0 16,0 1-16,0-22 0,21 0 0,-21 0 15,21 0-15,1 1 0,20-22 16,-21 0-16,0 0 0,0 0 0,22 0 16,-22-22-16,21 1 0,-21 0 0,1 0 15,20 0-15,-21-22 0,0 22 16,0-21-16,1 21 0,-1-22 0,0 1 15,0 0-15,0 21 0</inkml:trace>
  <inkml:trace contextRef="#ctx0" brushRef="#br0" timeOffset="27025.25">2963 12721 0,'0'-42'0,"21"0"0,-42 126 16,42-190-16,-21 85 0,0 0 0,0 0 15,-21 42 1,21 0 0,0 0-16,-21 1 0,0 20 15,21 0-15,-21-21 0,21 22 0,0-1 16,0 0-16,0 1 0,0-22 15,0 21-15,0-21 0,0 1 0,0-1 16,0 0-16,21 0 0,0-21 0,0 0 16,0 0-16,1 0 15,-1 0-15,0 0 0,0-21 0,0 0 16,0 0-16,1-22 0,-1 22 16,0 0-16,0-21 0,-21-1 0,0 22 15,0-21-15,0-1 0,0 22 16,0-21-16,0 0 0,-21 20 15,0 1-15,0 0 0,-1 0 0,1 0 16,0 21-16,0 0 0,0 0 16,0 0-16,-22 0 0,22 21 0,0 0 15,0 0-15,0 0 0,21 22 16,0-22-16,0 21 0,0-21 0,0 22 16,0-22-16,0 21 0,21-21 15,0 1-15,0-1 0,0 0 0,22 0 16</inkml:trace>
  <inkml:trace contextRef="#ctx0" brushRef="#br0" timeOffset="27740.84">3895 12573 0,'0'0'0,"0"-21"0,0 0 0,-22 0 16,1 21-16,0-22 0,-21 22 0,21 0 15,-1 0-15,1 0 0,0 0 16,0 22-16,-21-1 0,20 0 0,1 0 16,0 21-16,0 1 0,0-22 15,21 21-15,-21 1 0,21-1 0,-22 0 16,22 1-16,0-22 0,0 21 16,0-21-16,0 0 0,22 1 15,-1-1-15,0-21 0,0 0 0,21 0 16,-20 0-16,-1 0 0,21 0 15,-21 0-15,22-21 0,-22-1 0,0 1 16,0 0-16,0 0 0,0 0 0,1 0 16,-1-22-16,0 22 0,0-21 15,-21 21-15,0-22 0,0 1 0,0 21 16,0 0-16,0-1 0,0 1 0,0 0 16,0 42-1,0 0-15,0 1 16,0-1-16,0 0 15,0 21-15,0-21 0,0 22 0,0-22 16,0 21-16,0-21 0,21 22 0,0-22 16,1 0-16,-1 0 0,0 0 15,0-21-15,0 0 0,0 0 0,1 0 16,-1 0-16,0 0 0,0 0 16,0-21-16,22 0 0,-22 0 0,0 0 15,21-22-15,-21 1 0,1 21 0,-1-21 16,0-1-16,0 1 0,0 0 15,0-1-15,1-20 0,-1 20 0,-21 1 16,0 0-16,0-1 0,0 22 16,0 0-16,0 0 0,0 0 15,-21 42 1,-1 0-16,1 21 0,0-20 16,0 20-16,21 0 0,0 1 15,-21-1-15,21 0 0,0 1 0,0-1 16,0 0-16,0 1 0,0-1 15,0-21-15,0 21 0,0-20 0,0-1 16,21 0-16,0 0 0,0-21 16,0 0-16,1 0 0,-1 0 15,0 0-15,0-21 0,0 0 0,22 0 16,-22-1-16,0 1 0,0 0 16</inkml:trace>
  <inkml:trace contextRef="#ctx0" brushRef="#br0" timeOffset="27957.72">4381 12573 0,'0'0'0,"-21"0"0,64 0 31,-22 0-31,21 0 16,-21 0-16,22 0 0,-1-21 0,21 21 15,-20-21-15,-1 21 0,0-21 0,1 21 16,-1-22-16,0 22 15,-20-21-15,-1 21 0,21 0 0,-21 0 16</inkml:trace>
  <inkml:trace contextRef="#ctx0" brushRef="#br0" timeOffset="28744.26">2752 14753 0,'21'0'0,"42"-21"31,-63 0-31,0 0 0,21 0 0,1-1 16,-22 1-16,0 0 0,0 0 16,0 0-16,0 0 0,0-1 15,-22 1-15,1 0 0,0 0 0,-21 0 16,-1 21-16,1-21 0,0 21 16,-22 0-16,22 0 0,-22 0 15,22 21-15,-21 0 0,20 21 16,1-21-16,0 22 0,20-1 0,1 0 15,0 1-15,21-1 0,-21 0 16,21 1-16,0-22 0,0 21 0,0 1 16,21-22-16,0 0 0,0 0 15,22-21-15,-22 0 0,0 0 0,21 0 16,1 0-16,-1 0 0,0-21 16,1 0-16,-1 0 0,22-1 0,-22 1 15,0-21-15,22 21 0,-22-22 16,0 1-16,1 0 0,-1-1 0,-21 1 15,0 0-15,1-1 16,-1-20-16,-21 21 0,0-1 0,0-20 16,0 20-16,0 22 0,0-21 15,0 21-15,0 0 0,0-1 0,-21 1 16,-1 21-16,1 0 16,21 21-16,0 1 0,0-1 0,0 21 15,-21 0-15,21 1 0,0 20 0,0-20 16,0 20-16,0 1 0,0-22 15,0 0-15,0 22 0,0-43 0,0 21 16,0 1-16,21-22 16,-21 0-16,21 0 0,1 0 0,-1-21 0,0 0 15,0 0-15,0 0 16,22 0-16,-22-21 0,0 21 0,21-21 16,1 0-16</inkml:trace>
  <inkml:trace contextRef="#ctx0" brushRef="#br0" timeOffset="30024.53">3556 14372 0,'0'0'0,"0"-21"0,0 0 0,0 0 0,-21 21 31,0 21-31,-1 0 0,1 0 16,0 22-16,21-1 0,-21 0 16,0 1-16,21-1 0,-21 0 0,21 1 15,0-22-15,0 21 16,0 0-16,0-20 0,0-1 0,0 0 15,0 0-15,21 0 0,0-21 0,0 0 16,0 0-16,0 0 0,1 0 16,20 0-16,-21 0 0,0-21 0,22 0 15,-22 0-15,21 0 0,-21-1 16,0 1-16,1-21 0,-1 21 0,0-22 16,-21 1-16,0 21 0,0-21 15,0-1-15,-21 1 0,0 0 0,-22-22 16,1 43-16,21 0 15,-22 21-15,22 0 0,-21 0 0,21 21 16,-22 0-16,22 0 0,-21 22 16,21-22-16,0 21 0,-1 0 15,22 1-15,0-22 0,0 21 0,0 1 16,0-22-16,0 21 0,22-21 16,-1 0-16,0 1 0,0-1 0,21-21 15,-20 0-15,20 0 0,-21 0 16,21 0-16,1 0 0,-1 0 0,0-21 15,1-1-15,-1 1 0,0 0 0,1 0 16,-1 0-16,0-22 0,1 22 16,-22-21-16,0 0 0,0 20 15,0-20-15,1 0 0,-22 21 0,0-1 16,0 1-16,0 0 0,0 0 16,0 42-1,0 0-15,0 0 16,0 1-16,-22 20 0,22 0 0,0-21 15,0 22-15,0-22 0,0 21 16,0-21-16,0 22 0,0-22 0,0 0 16,0 0-16,0 0 0,0 1 15,22-22-15,-1 0 16,0 0-16,0-22 0,21 22 16,-20-21-16,-1 0 0,0 0 15,0 0-15,21 0 0,-20-22 16,-1 22-16,-21-21 0,21-1 15,-21 1-15,21 0 0,-21 21 0,0-22 16,0 22-16,0 0 0,0 0 0,0 0 16,-21 42-1,0 0-15,21 0 0,0 0 0,0 22 16,-21-22-16,21 21 0,0 0 16,0-20-16,0 20 0,0 0 0,0-21 15,0 22-15,0-22 0,0 0 16,21-21-16,0 21 0,0-21 0,0 21 15,22-21-15,-22 0 0,21 0 0,0-21 16,-20 0-16,20 21 0,0-21 16,-21 0-16,22-22 0,-22 22 15,21 0-15,-21-21 0,1-1 0,-1 1 16,-21 0-16,0-1 0,0-20 16,0 21-16,0-1 0,0 1 0,0 0 15,0-1-15,0 22 0,0 0 16,0 0-16,0 42 15,0 21-15,-21-21 16,21 22-16,0-22 0,0 21 16,0 1-16,0-1 0,-22 0 0,22 1 15,0-1-15,0 0 16,0-21-16,0 22 0,0-22 0,0 0 16,-21 0-16,21 0 0,0 1 15,0-44 16,0 1-31,0 0 0,0 0 16,21 0-16,1 0 0,-22-1 0,42-20 16,-21 21-16,0-21 0,0 20 0,1 1 15,20 0-15,-21 0 0,21 0 16,-20 21-16,20 0 0,-21 0 0,0 21 16,0 0-16,1 0 15,-1 0-15,-21 22 0,0-22 0,0 0 0,0 21 16,0-20-16,0-1 0,-21 21 15,-1-21-15,-20 0 0,21 1 16,0-1-16,-22 0 0,1 0 0,21 0 16,-21-21-16,-1 21 0,1-21 0,21 0 15,-22 0-15,22 0 0,0 0 16,0 0-16,0 0 0,21-21 16,0 0-16,0 0 15,21 0-15,0 0 0,0-1 0,22-20 16</inkml:trace>
  <inkml:trace contextRef="#ctx0" brushRef="#br0" timeOffset="30292.38">5694 13822 0,'-21'0'15,"-1"0"-15,22 21 0,0 0 0,-21 0 16,21 22-16,-21-22 0,21 21 0,-21 1 15,21-22-15,0 21 0,0 0 16,0 1-16,-21-1 0,21 22 0,0-22 16,0 0-16,0 1 0,0-1 0,-21 0 15,-1-21-15,22 22 16,-21-22-16,21 21 0,0-21 0,0 1 16,21-22 15,1-22-31,-1 1 0,0 0 15,0 0-15</inkml:trace>
  <inkml:trace contextRef="#ctx0" brushRef="#br0" timeOffset="30680.15">5842 14288 0,'0'21'0,"21"-21"15,-21 21-15,21-21 16,0 0-16,1 0 0,-1 0 15,0 0-15,0-21 16,21 0-16,-20 21 0,-1-22 0,0 1 16,0 21-16,0-21 0,0 0 15,1 21-15,-22-21 0,0 0 0,0-1 16,0 1-16,0 0 0,0 0 0,-22 0 16,1 21-16,0-21 15,0 21-15,0 0 0,0 0 0,-1 0 16,1 21-16,0 0 0,0 0 0,21 0 15,0 0-15,-21 1 0,21-1 16,0 0-16,0 0 0,0 0 16,0 0-16,0 1 0,0-1 0,21 0 15,0-21-15,0 21 16,0-21-16,1 0 0,-1 0 0,0 0 16,0 0-16,0 0 15,0 0-15,1 0 0,-1 0 16,0 0-16,-21-21 15</inkml:trace>
  <inkml:trace contextRef="#ctx0" brushRef="#br0" timeOffset="30829.07">6202 14372 0,'0'0'15,"-21"0"-15,-1 21 16,1-21 15,0-21-15,21 0-16</inkml:trace>
  <inkml:trace contextRef="#ctx0" brushRef="#br0" timeOffset="32280.9">16468 889 0,'0'-21'0,"0"0"16,0 0-16,0-1 15,0 1-15,0 0 0,0 0 16,0 0 0,-22 0-1,22-1 1,-21 22 0,21 22-1,0-1-15,-21 0 0,21 21 16,0 1-16,0 20 0,0-21 0,0 22 15,0-22-15,-21 22 0,21-22 16,-21 22-16,21-22 0,0 0 0,0-21 16,-21 22-16,21-22 0,0 0 15,0 21-15,-22-20 0,22-1 16,0 0-16,22-21 16,-1 0-1,0 0-15,0-21 0,0 21 16,0-21-16</inkml:trace>
  <inkml:trace contextRef="#ctx0" brushRef="#br0" timeOffset="32532.76">16785 1080 0,'0'-22'0,"21"1"31,-21 42-31,0 1 0,0-1 0,-21 0 0,0 0 16,0 0-16,0 22 15,-1-1-15,-20-21 0,21 21 0,0-20 16,-22 20-16,22-21 0,0 0 16,0 22-16,0-22 0,0-21 0,21 21 15,0 0-15,-22-21 0,22 21 16,22-42 0,-1 0-1,0 0-15,0 0 16,0-1-16,0 1 0</inkml:trace>
  <inkml:trace contextRef="#ctx0" brushRef="#br0" timeOffset="32757.63">16827 1037 0,'0'0'0,"22"0"0,-1 21 16,0 22-16,-21-22 0,21 0 15,-21 21-15,21-20 0,-21 20 16,0-21-16,0 0 0,0 22 0,21-22 15,-21 0-15,22 0 0,-22 0 16,0 0-16,21-21 0,0 22 0,0-1 16,0-21-16,0 0 15,1 0-15,-1 0 0,21 0 16,-21 0-16,0-21 0,1-1 0,20 1 0,-21 21 16,0-42-16,0 21 15</inkml:trace>
  <inkml:trace contextRef="#ctx0" brushRef="#br0" timeOffset="33008.49">17526 741 0,'0'0'15,"0"-21"-15,-21 21 0,21 21 16,-21 0-16,-1 21 16,22 1-16,-21 20 15,21-20-15,0-1 0,-21 21 0,0-20 16,21-1-16,-21 22 0,0-22 0,-1 0 15,22-21-15,-21 22 0,0-22 16,21 21-16,0-21 0,-21 1 16,21-1-16,-21-21 0,21 21 0,21-21 47,0 0-47,0-21 0,0 21 0,1-21 15</inkml:trace>
  <inkml:trace contextRef="#ctx0" brushRef="#br0" timeOffset="33441.24">17801 1482 0,'0'0'0,"-21"21"0,0-21 31,21-21-15,0 0 0,0-1-16,21 1 0,0 0 15,0 0-15,0 0 0,1 0 16,-22-22-16,21 22 0,0-21 16,0-1-16,-21 22 0,0-21 0,21 21 15,-21-22-15,0 22 0,0 0 16,0 42-1,-21 0-15,0 1 16,21 20-16,-21-21 16,21 0-16,0 0 0,0 1 0,0-1 15,0 0-15,0 0 0,0 0 0,0 0 16,0 1-16,0-1 16,21 0-16,-21 0 0,21-21 15,-21 21-15,0 0 16,0 1-16,21-22 15,0 0 1,1 0-16,20 0 0</inkml:trace>
  <inkml:trace contextRef="#ctx0" brushRef="#br0" timeOffset="33912.97">18775 1164 0,'0'0'0,"0"-21"16,-21 0-16,-1 0 0,1 0 16,0-1-16,0 22 0,0-21 0,0 21 15,-1 0-15,-20 0 0,21 0 16,-21 0-16,20 0 0,-20 21 0,0 1 16,21-1-16,-22 0 0,22 21 15,-21-21-15,21 22 0,-1-22 0,1 21 16,0-21-16,21 22 0,0-22 15,0 0-15,0 0 0,0 0 0,0 1 16,0-1-16,21-21 0,22 0 16,-22 21-16,0-21 0,21 0 0,1 0 15,-1 0-15,0 0 0,-21 0 16,22-21-16,-1 21 0,-21-21 16,22-1-16,-22 1 0,0 0 15,0 0-15,0 0 0,0 0 0,1-1 16,-22 1-16,0 0 0,0 0 0,0 0 15,0 0-15,-22 21 32,1 21-32,21 0 15,0 0-15,0 0 0,0 0 0,0 1 16,0-1-16,0 0 0,0 0 16,0 0-16,21-21 15,1 21-15,-1-21 16,0 0-16,0 0 0,21 0 15</inkml:trace>
  <inkml:trace contextRef="#ctx0" brushRef="#br0" timeOffset="34176.82">19240 1122 0,'0'0'0,"0"-21"0,0-43 31,-21 85-15,0 1-16,-21 147 31,42-127-31,-21 1 0,21 20 0,-22-21 16,22 22-16,-21-22 0,21 22 15,-21-1-15,0-20 0,21 20 0,-21-21 16,21 22-16,0-22 0,-21 1 16,21-22-16,-22 21 0,22-21 0,0 0 15,-21 1-15,21-1 0,21-42 31,1-1-31</inkml:trace>
  <inkml:trace contextRef="#ctx0" brushRef="#br0" timeOffset="34489.64">19198 1228 0,'0'0'0,"0"-148"15,0 126 1,21 22 0,0 0-16,1 0 15,-1 0-15,0 0 0,0 0 16,0 0-16,0 22 0,1-1 0,-22 0 16,0 0-16,0 0 0,0 0 15,0 1-15,0 20 0,0-21 0,-22 0 16,1 0-16,21 1 15,-21-22-15,0 21 0,0 0 0,0-21 16,-1 21-16,1-21 0,0 0 0,0 0 16,21-21 15,42 21-31</inkml:trace>
  <inkml:trace contextRef="#ctx0" brushRef="#br0" timeOffset="34756.72">19791 1016 0,'0'0'0,"21"0"15,-21 21-15,0 0 16,0 1-16,0-1 0,0 21 0,0-21 16,0 22-16,0-1 0,-21 0 15,21 1-15,0-1 0,0 0 0,-21 22 16,21-22-16,-22 22 0,22-1 15,-21-21-15,21 22 0,0-22 0,-21 22 16,0-22-16,21 0 0,0-20 16,0 20-16,0-21 0,0 0 0,0 0 15,0 1-15,21-22 32,-21-22-32,21 22 0,0-21 15</inkml:trace>
  <inkml:trace contextRef="#ctx0" brushRef="#br0" timeOffset="35036.56">19727 1461 0,'0'0'0,"0"-43"0,0 1 0,-21 0 15,21-1-15,0 1 0,0 0 16,0 20-16,0-20 0,21 21 0,-21 0 16,21 0-16,1-1 0,-1 1 15,0 21-15,0 0 0,0 0 16,22 0-16,-22 0 0,0 0 15,0 21-15,0 1 0,0-1 0,-21 0 16,0 0-16,0 0 0,0 0 16,0 22-16,0-22 0,-21 0 0,0 0 15,0-21-15,0 21 0,-22 1 0,22-22 16,0 21-16,0-21 0,0 0 16,0 0-16,-1 0 0,1 21 0,42-42 31</inkml:trace>
  <inkml:trace contextRef="#ctx0" brushRef="#br0" timeOffset="35364.37">20129 1249 0,'22'-21'0,"-1"0"16,0-1-1,0 1-15,0 0 0,0 0 16,1 0-16,-22 0 16,21-1-16,-21 1 0,0 0 0,0 0 15,0 0-15,-21 21 16,-1 21 0,1-21-16,0 42 15,0-21-15,0 1 0,0 20 0,-1 0 16,22-21-16,0 22 0,0-22 15,-21 0-15,21 21 0,0-20 0,0-1 16,0 0-16,0 0 16,21 0-16,1-21 0,-1 0 15,0 0-15,0 0 0,0 0 16,22 0-16,-22-21 0,21 21 0</inkml:trace>
  <inkml:trace contextRef="#ctx0" brushRef="#br0" timeOffset="35697.18">20595 953 0,'0'0'15,"21"-22"-15,0 1 0,1 21 0,-1-21 0,-21 0 16,21 21-16,0 0 0,0 0 16,0 0-16,1 21 15,-1 21-15,0-20 0,-21 20 0,0-21 16,0 21-16,0 1 0,0-1 15,0 0-15,0-20 0,0 20 0,0-21 16,-21 0-16,0 0 0,21 1 16,-22-1-16,1-21 15,21 21-15,-21-21 0,0-21 32,21 0-32,0-1 0,0 1 15,0 0-15,0 0 0,0 0 16,0 0-16,0-22 0,21 22 0,0-21 15,-21-1-15,43 1 0,-22 0 16,0-1-16,21 22 0,1-21 0,-1 21 16</inkml:trace>
  <inkml:trace contextRef="#ctx0" brushRef="#br0" timeOffset="36012">21823 868 0,'0'-21'0,"0"0"16,0-1-16,0 1 15,0 0-15,-21 0 0,-1 21 16,1-21-16,0 21 16,0 0-16,0 0 0,0 0 15,-22 21-15,22 21 16,-21-21-16,21 22 0,-22-1 0,22 0 15,0 1-15,0 20 0,0-20 0,21-1 16,0 0-16,0-21 0,0 22 16,0-22-16,21 21 0,0-21 0,0 1 15,0-22-15,22 21 0,-1 0 16,0-21-16,1 0 0,-1 0 0,0 0 16,1 0-16,-1-21 0,0 0 15,1-1-15</inkml:trace>
  <inkml:trace contextRef="#ctx0" brushRef="#br0" timeOffset="36220.87">22331 720 0,'0'-21'15,"0"42"-15,0-85 0,0 43 16,0 42 0,-21-21-16,-1 43 0,1-22 15,21 21-15,-21 0 0,0 1 0,0-1 16,0 0-16,21 1 0,-22-1 15,22 0-15,-21 1 0,21-22 0,-21 21 16,21-21-16,0 1 0,0-1 16,0 0-16,0 0 0,21-21 15,0 0-15,22 0 0</inkml:trace>
  <inkml:trace contextRef="#ctx0" brushRef="#br0" timeOffset="37304.62">22818 974 0,'0'0'16,"-43"-127"0,22 106-16,0 21 15,0 0-15,0 0 0,-22 0 0,22 0 16,-21 0-16,-1 21 0,22 0 16,-21 0-16,0 21 0,20-20 0,-20 20 15,21-21-15,0 21 0,0 1 16,-1-22-16,1 0 0,21 21 15,0-20-15,0-1 0,0 0 0,0 0 16,0 0-16,21-21 16,1 0-16,-1 0 0,0 0 0,0 0 15,0 0-15,22 0 0,-22-21 16,0 0-16,21 0 0,-21 21 0,22-21 16,-22-22-16,0 22 0,0 0 15,22-21-15,-22-1 0,0 22 0,0-21 16,-21 21-16,0-22 0,21 22 15,-21 0-15,0 42 32,-21 0-32,21 0 0,-21 22 15,0-22-15,21 21 0,-21-21 16,21 1-16,0 20 0,0-21 0,0 0 16,0 0-16,0 1 0,0-1 15,0 0-15,21-21 0,0 21 0,0-21 16,21 0-16,-20 0 0,20 0 15,0 0-15,22 0 0,-22-21 0,0 0 16,1 0-16,20-1 0,-42 1 16,22 0-16,-1-21 0,-21 21 0,0-22 15,1 22-15,-22-21 16,21 21-16,-21-1 0,0-20 0,0 21 16,-21 21-1,-1 0-15,1 0 0,0 21 16,0 0-16,0 22 0,21-22 15,0 0-15,0 21 0,0-21 0,0 1 16,0-1-16,0 21 0,0-21 16,0 0-16,21-21 0,-21 22 0,21-1 15,0 0-15,-21-42 63,0 0-48,-21 21 1,0-22-16,0 22 16,0 0-16,-1 0 0,1 0 15,0 0-15,21 22 16,0-1-16,0 0 16,21 0-16,0-21 15,1 21-15,-1-21 0,0 0 0,0 0 16,21 0-16,-20 0 15,20 0-15,0 0 0,22 0 0,-22-21 0,22 0 16,-22 0-16,0 0 0,22-1 16,-22 1-16,0-21 0,1 21 15,-22-22-15,21 1 0,-21 0 16,1-1-16,-22 1 0,0 21 0,0-21 16,0 20-16,0 1 0,0 0 15,0 0-15,-22 21 16,22 21-16,-21 0 0,0 0 15,21 22-15,-21-1 0,21 0 0,0-20 16,0 20-16,0 0 0,-21 1 16,21-1-16,0-21 0,0 21 0,0-20 15,0-1-15,0 0 0,0 0 16,-21 0-16,21 0 16,-22-21-1,1 0 1,0 0-16,0 0 0,0 0 0,0 0 15,-1 0-15,-20 0 0,-21 0 16</inkml:trace>
  <inkml:trace contextRef="#ctx0" brushRef="#br0" timeOffset="37956.25">17865 1630 0,'-43'-21'0,"86"42"0,-107-42 0,22 21 16,-1 0-16,1 0 0,21 0 0,0 0 16,-22 0-16,22 0 0,42 0 47,1 0-47,-1 21 0,21-21 15,0 0-15,1 0 0,-1 0 16,0 0-16,22 0 0,-1 0 0,22 0 15,0 0-15,-1 0 0,22 0 16,0 0-16,0 0 0,21 0 0,0 0 16,0 0-16,0 0 0,21 0 15,21 0-15,-20 0 0,20 0 16,0 0-16,1 0 0,20 0 16,-21 0-16,1 0 0,20 0 0,-20 0 15,-1 0-15,0 0 0,1 0 16,-1 0-16,0 0 0,1 0 0,-1 0 15,0-21-15,1 21 0,-22 0 16,0 0-16,-21-21 0,0 21 0,-21-22 16,0 22-16,-22 0 0,-20 0 15,-1-21-15,1 21 0,-22 0 0,0 0 16,-20 0-16,-1 0 0,0 0 16,0 0-16,-21-21 15,0 0 32,-21 0-31</inkml:trace>
  <inkml:trace contextRef="#ctx0" brushRef="#br0" timeOffset="38090.17">23580 1503 0,'-43'21'31,"22"-21"-16,0 21 1,0-21 0,0 0-16,-1 0 15,1 0-15</inkml:trace>
  <inkml:trace contextRef="#ctx0" brushRef="#br0" timeOffset="38841.46">16616 2477 0,'0'0'0,"0"-22"15,0 1-15,0 0 16,0 0-16,0 42 31,0 21-15,-21 1-16,21-1 0,-22 0 0,22 22 15,0-22-15,0 22 0,-21-22 16,0 22-16,0-22 0,21 0 16,-21 1-16,0-1 0,21 0 0,-22 1 15,22-22-15,-21 21 0,21-21 16,-21 0-16,21 1 0,0-1 0,0 0 15,0-42 17,0 0-32,0-1 0,0 1 0,0 0 15</inkml:trace>
  <inkml:trace contextRef="#ctx0" brushRef="#br0" timeOffset="39396.14">16319 2455 0,'0'0'0,"0"-21"0,0 0 0,0 0 16,0 0-16,0 0 0,0-1 15,22 22-15,-1-21 0,21 21 16,-21 0-16,22-21 0,-1 21 0,0-21 16,1 21-16,-1 0 0,0 0 15,1 0-15,-1 21 0,0 0 0,-21 0 16,22 1-16,-22 20 0,0-21 15,-21 21-15,0 1 0,0-22 16,-21 21-16,0 1 0,-22-1 0,1-21 16,-21 21-16,-1-20 0,1 20 15,-1-21-15,1 0 0,-1 0 0,22 1 16,-1-22-16,1 0 0,21 0 16,0 0-16,0 0 0,42-22 15,0 22 1,0-21-16,21 0 0,1 21 0,-1 0 15,0-21-15,1 21 0,20 0 16,-20 0-16,20 0 0,1 0 0,-22 21 16,21-21-16,-20 21 0,-1 0 0,0 1 15,1-1-15,-1 21 16,-21-21-16,0 0 0,1 22 0,-22-22 16,0 21-16,0-21 0,-22 22 15,1-22-15,0 21 0,-21-21 0,21 22 16,-22-22-16,1 0 0,0 0 0,-1 0 15,1 1-15,-22-22 0,22 0 16,0 0-16,-22 0 0,1 0 0,20 0 16,-20 0-16,21 0 0,-1 0 15,1 0-15,21-22 0,-22 22 0,22-21 16,21 0-16,0 0 0,0 0 16,0 0-16,0-22 0,43 22 15,-22 21-15,21-21 0,0 0 16</inkml:trace>
  <inkml:trace contextRef="#ctx0" brushRef="#br0" timeOffset="40473.51">17568 2773 0,'0'0'0,"0"-21"16,-21 21-1,0 0-15,0 21 0,0 0 16,-1 0-16,1 0 16,0 22-16,0-22 0,0 0 0,-22 21 15,22-20-15,0 20 0,0-21 16,0 21-16,0-20 0,21-1 0,0 0 16,0 0-16,0 0 0,0 0 15,0 1-15,21-22 0,0 0 0,21 0 16,-21 0-16,22 0 0,-1 0 15,0 0-15,-20 0 0,20-22 0,0 1 16,1 0-16,-22 0 0,21 0 0,-21 0 16,0-1-16,-21 1 0,0 0 15,0 0-15,0 0 0,0-22 0,0 22 16,0 0-16,0 0 16,-21 0-16,0 21 0,-21-21 0,21 21 15,-1 0-15,1 0 0,0 0 0,0 0 16,0 0-16,42 0 31,0 0-31,21 0 0,-20 0 16,20 0-16,0-22 0,1 22 0,-1 0 15,0-21-15,1 21 0,-1 0 16,0 0-16,1-21 0,-1 21 0,0 0 16,-21 0-16,22 0 0,-22 0 15,0 0-15,-21 21 0,0 0 16,0 1-16,0-1 15,-21 0-15,0 0 0,0 0 16,-1 0-16,1 1 0,0 20 0,0-21 16,0 0-16,0 0 0,21 1 15,0-1-15,0 0 0,0 0 0,0 0 16,0 0-16,0 1 16,21-22-16,0 0 0,0 0 15,0 0-15,22 0 0,-22-22 16,0 1-16,21 21 0,-21-21 0,22 0 15,-22 0-15,0 0 0,0-1 16,-21 1-16,0-21 0,0 21 0,0 0 16,0-1-16,0-20 0,0 21 15,-21-21-15,0 20 0,0 1 16,-22 0-16,22 0 0,0 0 0,0 0 16,-21 21-16,20 0 0,1 0 15,0 0-15,21 21 16,21-21-1,0 21-15,1-21 0,-1 0 16,0 0-16,21 0 0,1 0 16,-1 0-16,0 0 0,1-21 0,-1 21 15,0-21-15,1-1 16,-1 1-16,21-21 0,-20 21 0,-22-22 0,21 22 16,-21-21-16,22 0 15,-22-1-15,-21 22 0,0-21 0,21 21 16,-21-1-16,0-20 0,0 21 0,0 0 15,0 0-15,0 42 32,-21 0-32,21 0 0,-21 21 15,0 1-15,-1-1 0,22 22 0,-21-22 16,0 21-16,0 1 0,0-1 16,0 1-16,-1-22 0,22 1 15,0-1-15,-21 0 0,21 1 0,0-1 16,0-21-16,0 0 0,0 22 15,0-22-15,0 0 0,21-21 16,1 0-16,-1 0 0,0 0 16,0 0-16,0 0 0,0 0 0,22-21 15,-22 0-15,21-1 0</inkml:trace>
  <inkml:trace contextRef="#ctx0" brushRef="#br0" timeOffset="40868.3">18986 2836 0,'0'0'0,"-21"43"31,42-43-15,1 0-16,-1 0 15,0 0-15,0 0 0,0-21 0,0-1 16,1 22-16,-22-21 0,21 0 15,0 21-15,0-21 0,-21 0 0,0 0 16,0-1-16,0 1 0,0 0 16,0 0-16,-21 21 15,0 0 1,0 0-16,-1 21 0,1 0 0,0 0 16,0 22-16,-21-22 0,42 21 15,-22-21-15,1 22 0,21-22 0,-21 21 16,21-21-16,0 1 0,0 20 15,0-21-15,0 0 0,0 0 16,21 1-16,0-22 0,1 0 16,-1 21-16,21-21 0,0 0 0,1 0 15,-1 0-15,0 0 0,1 0 0,20-21 16,-20-1-16,-1 22 0,21-21 16</inkml:trace>
  <inkml:trace contextRef="#ctx0" brushRef="#br0" timeOffset="41704.85">19875 2794 0,'0'0'0,"0"-42"0,0 21 16,0-1-16,0-20 0,0 21 16,0 0-16,0 0 0,0-1 15,-21 22-15,0 0 0,0 0 16,0 22-16,0-1 0,-1 0 16,-20 21-16,21-21 0,0 22 15,0-1-15,-22-21 0,22 22 0,0-1 16,0 0-16,0-21 0,21 1 15,0 20-15,0-21 0,-22 0 0,22 0 16,0 1 0,22-1-16,-1-21 0,0 0 15,0 0-15,0 0 0,0-21 0,22-1 16,-22 1-16,0 21 0,21-21 16,-20-21-16,-1 21 0,0-1 0,0-20 15,0 21-15,0-21 0,1 20 16,-22-20-16,0 0 0,21 21 0,0-1 15,-21 1-15,0 0 0,0 42 32,0 0-32,0 1 0,-21 20 15,21-21-15,-21 21 0,21-20 0,0 20 16,0-21-16,0 21 0,0-20 16,0-1-16,0 0 0,21 0 15,0 0-15,0 0 0,0-21 0,0 0 16,22 0-16,-22 0 0,21 0 15,-21 0-15,22 0 0,-1 0 0,-21 0 16,22-21-16,-1 0 0,-21 0 0,21 0 16,-20 0-16,-1-1 0,0-20 15,0 21-15,0-21 0,0-1 0,1 22 16,-22-21-16,21 21 0,-21-1 16,0 1-16,0 42 15,-21 1 1,21-1-16,-22 0 0,1 21 15,21-21-15,-21 22 0,0-22 16,21 0-16,-21 21 0,21-20 0,0-1 16,-21 0-16,21 0 0,-22 0 0,22 0 15,0 1-15,0-1 16,-21-42 15,21-1-31,0 1 16,0-21-16,0 21 0,0 0 15,21-22-15,1 22 0,-1-21 16,21-1-16,0 1 0,1-21 0,-1 20 16,22-20-16,-22 20 15,21 1-15,-20 21 0,-1-21 0,0 42 16,1 0-16,-22 0 0,0 21 16,0 21-16,0 0 0,-21 1 0,0-1 15,0 22-15,0-22 0,0 0 16,0 1-16,-21-1 0,0 0 0,21-21 15,-21 1-15,0 20 0,21-21 16,-21 0-16,21 0 0,-22-21 0,22 22 16</inkml:trace>
  <inkml:trace contextRef="#ctx0" brushRef="#br0" timeOffset="42776.49">16658 4191 0,'21'0'0,"-21"-21"16,21 21 0,-21-21 77,22 21-77,-22-21 0,0-1-1,21 22-15,-21-21 16,0 0-1,0 0-15,-21 0 16,-1 0 0,1 21-16,0 0 0,0 0 0,-21 0 0,20 0 15,-20 0-15,0 21 16,-1 0-16,1 0 0,-21 21 0,20-20 16,1 20-16,0 0 0,20 22 15,-20-22-15,21 0 0,0 22 0,0-22 16,21 1-16,-22-1 0,22 0 0,0 1 15,0-1-15,0 0 0,22-21 16,-1 22-16,21-22 0,-21 0 0,22 0 16,-1 0-16,0 1 0,1-22 15,20 0-15,-21 0 0,22 0 0,-1-22 16,-20 1-16,20 0 16,-20 0-16,-1 0 0,0-22 0,1 22 15,-1-21-15,0 21 0,1-22 0,-22 22 16</inkml:trace>
  <inkml:trace contextRef="#ctx0" brushRef="#br0" timeOffset="43218.24">17208 4170 0,'0'0'16,"0"-42"-16,0-1 0,22 1 0,-22 21 0,0 0 15,0-1-15,21 1 0,-21 42 16,0 1 0,0 20-16,0 0 15,0 1-15,0 20 0,0-21 0,0 1 16,0 20-16,0-20 0,-21-1 0,21 0 15,-22 1-15,22-22 0,0 21 16,0-21-16,-21 22 0,21-22 0,-21 0 16,21 0-16,-21-21 0,21 21 15,0-42 17,0 0-32,0 0 0,0 0 0,0-1 15,0 1-15,0 0 0,21-21 0,0 21 16,0-22-16,1 1 0,20 0 15,0 20-15,-21-20 0,22 21 16,20 0-16,-20 0 0,-1-1 16,0 22-16,1 0 0,-1 22 0,-21-1 15,21 0-15,-20 0 0,-1 0 16,0 22-16,-21-22 0,0 21 0,0-21 16,0 0-16,0 22 0,0-22 0,-21 0 15,0 0-15,-1 0 0,1 1 16,0-1-16,0 0 0,0-21 0,21 21 15,-21-21-15,42-21 32,-21 0-32,21 21 15</inkml:trace>
  <inkml:trace contextRef="#ctx0" brushRef="#br0" timeOffset="43680.98">18330 4255 0,'0'0'0,"0"-22"0,-42-20 31,21 42-31,-22 0 0,22 0 0,-21 0 16,21 0-16,-22 21 0,22-21 0,0 21 16,-21 1-16,21-1 0,-1 21 15,1-21-15,0 22 0,0-1 16,0-21-16,21 21 0,0 1 15,0-22-15,0 0 0,0 21 0,0-20 16,0-1-16,21-21 0,0 21 0,0-21 16,0 0-16,1 0 0,-1 0 15,0 0-15,0 0 0,0 0 0,22 0 16,-22-21-16,0 21 0,0-21 16,0-1-16,0 1 0,1 0 0,-1 0 15,-21 0-15,0 0 0,21-22 0,-21 22 16,21 0-16,-21-21 0,0 20 15,0 1-15,0 0 0,0 0 0,0 0 16,0 42 0,0 0-16,0 0 15,0 0-15,0 1 0,-21-1 16,21 21-16,0-21 0,0 22 0,0-22 16,0 0-16,0 0 0,0 0 0,0 0 15,21 1-15,0-22 0,-21 21 16,21-21-16,1 0 0,20 0 0,-21 0 15,0 0-15,22 0 0,-1 0 16</inkml:trace>
  <inkml:trace contextRef="#ctx0" brushRef="#br0" timeOffset="44034.77">18690 4424 0,'0'0'0,"0"-21"0,0-22 15,0 22-15,0 0 0,0-21 16,0 21-16,21-1 0,0 1 0,1 0 15,-1 0-15,0 21 0,21 0 16,-21 0-16,1 0 0,-1 0 0,21 21 16,-21 0-16,0 22 0,22-22 15,-22 21-15,21 0 0,-21 1 0,1-22 16,-1 21-16,-21 1 0,0-22 0,0 21 16,0-21-16,0 0 0,-21 1 15,-1-1-15,1 0 0,0 0 16,0-21-16,0 0 15,21-21 1,0 0-16,0 0 16,0-1-16,0 1 0,21 0 15,-21 0-15,21-21 0,0 20 0,0-20 16,1 21-16,-22-21 0,42-1 16,-21 1-16,0 21 0,22-22 0,-22 22 15,21 0-15,-21 0 0,22 0 16,-1 21-16,0 0 0</inkml:trace>
  <inkml:trace contextRef="#ctx0" brushRef="#br0" timeOffset="44548.48">20066 4360 0,'0'0'0,"0"-21"0,0 0 0,0 0 15,0 0-15,0 0 0,-21-1 0,0 1 16,-1 0-16,1 0 0,0 0 16,0 21-16,0 0 0,-22 0 0,22 0 15,-21 21-15,0 0 0,20 0 16,-20 22-16,0-22 0,21 21 16,-1 0-16,-20-20 0,21 20 0,0 0 15,21-21-15,0 22 0,0-22 16,0 0-16,0 0 0,0 0 0,0 1 15,21-1-15,0 0 0,0-21 16,0 0-16,22 0 0,-22 0 0,0 0 16,21 0-16,-20 0 0,-1-21 0,21 21 15,-21-21-15,0-1 0,1 1 16,-1 0-16,0 0 0,0 0 0,0 0 16,-21-22-16,21 22 15,1-21-15,-22-1 0,0 22 0,21-21 0,-21 21 16,21-22-16,-21 22 15,0 42 1,0 1-16,0-1 0,0 0 16,0 21-16,0-21 0,-21 22 15,21-22-15,0 21 0,0-21 0,0 1 16,0 20-16,0-21 0,0 0 16,21 0-16,0 1 0,0-22 15,0 0-15,1 0 0,-1 0 16,0 0-16,21 0 0,-21 0 15,1-22-15,-1 22 0</inkml:trace>
  <inkml:trace contextRef="#ctx0" brushRef="#br0" timeOffset="44824.32">20743 3916 0,'0'0'0,"0"-21"0,0 0 0,-21 21 31,0 0-31,0 0 0,0 42 16,-1-21-16,1 21 0,0 1 16,0 20-16,0-20 0,0 20 0,-22 1 15,22-22-15,0 0 0,21 22 16,0-22-16,-21 0 0,21-20 16,0 20-16,0-21 0,0 0 0,0 0 15,0 1-15,0-1 16,21-21-16,0 0 0,0 0 15,22 0-15,-22 0 0,0-21 16,21 21-16,-21-22 0,22 1 16,-1 0-16</inkml:trace>
  <inkml:trace contextRef="#ctx0" brushRef="#br0" timeOffset="45180.12">20976 4360 0,'0'0'0,"0"22"0,21-22 47,0 0-47,1 0 16,-1 0-16,0-22 0,0 1 0,0 0 16,0 0-16,1 21 0,-22-21 15,0 0-15,0-1 0,0 1 16,0 0-16,0 0 0,0 0 0,0 0 15,-22 21 1,1 0-16,0 0 0,0 21 16,0 0-16,0 21 0,-1-21 15,1 22-15,0-1 0,0-21 0,0 22 16,21-1-16,0-21 0,0 0 0,0 0 16,0 1-16,0-1 0,0 0 15,0 0-15,21-21 0,0 21 16,0-21-16,0 0 0,1 0 15,20 0-15,-21 0 0,21 0 0,-20-21 16</inkml:trace>
  <inkml:trace contextRef="#ctx0" brushRef="#br0" timeOffset="45540.91">21484 4191 0,'0'0'0,"0"-21"0,-21 0 0,21 0 0,0-1 16,0 1-16,0 0 15,21 21-15,0 0 16,0 0-16,1 0 0,-1 0 16,0 0-16,0 21 0,0 0 15,-21 1-15,0 20 0,0-21 16,0 21-16,0-20 0,0 20 0,0 0 16,0-21-16,-21 1 0,21 20 0,-21-21 15,0 0-15,21 0 0,0 1 16,-21-1-16,-1-21 15,1 0-15,21-21 32,0-1-32,0 1 0,0 0 15,0-21-15,21 21 16,1-1-16,-1-20 0,0 0 0,0-1 16,0 22-16,22-21 0,-22 0 15,0-1-15,21 1 0,-21 21 0,1 0 16,-1-1-16,0 1 0,0 0 15</inkml:trace>
  <inkml:trace contextRef="#ctx0" brushRef="#br0" timeOffset="45812.75">20574 3789 0,'-21'0'0,"42"0"0,-63 0 0,63 0 16,21 0-16,0-21 16,1 21-16,20 0 0,1 0 15,20-21-15,-20 21 0,21 0 0,-22 0 16,22 0-16,-1-22 0,-20 22 16,-1 0-16,1 0 0,-1 0 15,-20 0-15,-22 0 0,21 0 0,-21 0 16,-42 0 15,-21 0-31,21 22 0</inkml:trace>
  <inkml:trace contextRef="#ctx0" brushRef="#br0" timeOffset="46320.85">17611 5546 0,'0'0'0,"0"-21"0,0-1 0,0 44 16,0-1 0,-22 21-16,22-21 0,0 22 15,0-1-15,-21 0 0,0 22 0,0-22 16,21 0-16,-21 1 16,0-1-16,-1 0 0,1 1 0,0-1 15,0-21-15,21 0 0,-21 1 0,21-1 16,0 0-16,0 0 0,21-21 15,0 0 1,0 0-16,0 0 0,1-21 16</inkml:trace>
  <inkml:trace contextRef="#ctx0" brushRef="#br0" timeOffset="46852.34">17420 5800 0,'0'0'0,"-21"-21"16,21-22-16,-21 22 0,21-21 0,0 21 15,0-22-15,0 22 0,0 0 16,0 0-16,21 0 0,0-1 0,0 1 16,0 21-16,22 0 0,-1 0 15,0 0-15,22 0 0,-22 0 0,22 0 16,-22 0-16,0 43 0,22-22 16,-43 0-16,21 21 0,-20 1 0,-22-1 15,0 0-15,0-21 0,0 22 0,-22-1 16,-20-21-16,0 22 0,-1-22 15,1 0-15,0 0 0,-1 0 0,1 0 16,0-21-16,-1 0 16,1 0-16,21 0 0,0 0 0,42-21 31,21 21-31,-21-21 0,22 21 16,-1 0-16,0 0 0,1 0 0,20 0 15,-20 0-15,-1 0 0,0 0 16,22 21-16,-22 0 0,0 1 0,-20-1 15,20 0-15,-21 0 0,0 0 16,-21 0-16,0 1 0,0-1 0,0 0 16,-21 21-16,0-42 0,-21 21 0,20 1 15,-20-1-15,0 0 16,-22 0-16,22-21 0,-22 21 0,1-21 16,-1 0-16,22 0 0,-21 0 0,-1 0 15,22 0-15,-1 0 0,1 0 16,21-21-16,-21 21 0,20-21 0,22 0 15,0 0-15,0-1 16,22 1-16,-1 21 0,21-21 16,0 0-16,1 21 0,-1-21 0,0 0 15,22 21-15,-1-22 0,-20 22 16</inkml:trace>
  <inkml:trace contextRef="#ctx0" brushRef="#br0" timeOffset="47416.22">18605 5927 0,'0'0'0,"0"21"32,0 0-17,-21 0-15,21 0 0,0 1 16,-21-1-16,21 0 0,-21 0 0,21 0 16,0 0-16,0 1 0,0-1 15,0 0-15,0 0 0,0 0 16,21-21-16,0 0 0,22 21 0,-22-21 15,21 0-15,0 0 0,1 0 16,-1 0-16,0-21 0,-20 21 16,20-21-16,-21 0 0,21 21 15,-20-21-15,-1 0 0,0-1 0,0 1 16,-21 0-16,0-21 0,0 21 0,21-1 16,-21 1-16,0 0 0,0 0 15,0 0-15,0 0 0,0 42 31,0 0-31,-21 0 0,21 0 16,0 22-16,-21-22 0,21 21 0,-21 0 16,0 1-16,21-1 0,0 0 15,0 22-15,-22-1 0,22 1 16,-21-1-16,21-20 0,-21 20 0,21 1 16,0-1-16,0-20 0,0 20 15,-21-21-15,21 1 0,-21-1 0,0 0 16,-1 1-16,1-1 0,0-21 15,0 0-15,0 1 0,0-22 0,-22 0 16,22 0-16,-21 0 0,-1 0 0,1 0 16,0 0-16,-1-22 0,1 1 15,0 0-15,-1 0 0,1 0 0,21 0 16,0-22-16,0 22 0,-1 0 0,22 0 16,0-22-16,0 22 0,0-21 15,22 21-15,-1-22 0,21 1 16,0 21-16,1-21 0,-1-22 0,22 22 15,-1-1-15</inkml:trace>
  <inkml:trace contextRef="#ctx0" brushRef="#br0" timeOffset="47664.08">19727 5567 0,'0'0'0,"-21"21"31,0 0-31,0 0 0,0 1 0,-1 20 16,1 0-16,21 1 0,-21-1 16,0 0-16,21-21 0,0 22 15,-21-1-15,21 0 0,-21-20 0,21-1 16,0 21-16,0-21 0,0 0 0,0 1 16,0-1-16,21-21 15,0 0-15,0 0 16,0 0-16,22 0 0,-22 0 15</inkml:trace>
  <inkml:trace contextRef="#ctx0" brushRef="#br0" timeOffset="47996.89">19960 5969 0,'0'0'16,"21"-21"-16,-21 0 16,21 0-1,1 21-15,-1-22 0,0 22 16,21-21-16,-21 21 15,1-21-15,-1 0 0,0 21 0,0-21 16,0 0-16,-21-1 0,0 1 16,-21 21-1,0 0-15,0 0 0,-22 0 0,22 21 16,-21 1-16,0-1 0,20 0 16,1 0-16,-21 21 0,21-20 0,21 20 15,0-21-15,0 0 0,0 0 0,0 22 16,0-22-1,0 0-15,21 0 0,0-21 0,0 0 16,22 0-16,-22 0 0,0 0 16,0 0-16,21 0 0,-20 0 0,20 0 15,-21 0-15,21-21 0,1 0 0,-22 21 16,0-21-16,0 0 0,22-1 16,-43-20-16</inkml:trace>
  <inkml:trace contextRef="#ctx0" brushRef="#br0" timeOffset="48220.76">19452 5482 0,'-42'21'0,"84"-42"0,-127 42 0,64-21 0,42 0 16,1 0-16,20 0 15,0 0-15,22 0 0,-1 0 16,1 0-16,-1 0 0,1 0 0,-1 0 15,1 0-15,-1 0 0,-20 0 16,-1 0-16,0-21 0,1 21 0,-22 0 16,0 0-16</inkml:trace>
  <inkml:trace contextRef="#ctx0" brushRef="#br0" timeOffset="48844.4">16870 7662 0,'0'-21'32,"0"0"-32,0 0 15,21 21-15,0-21 0,0 0 0,0-1 16,1 1-16,20 21 0,-21-21 15,0 0-15,-21 0 0,0 0 16,-21 21 0,0 0-16,-21 21 15,-1 0-15,1 0 0,-22 0 0,22 0 16,-21 1-16,20 20 0,1-21 16,0 0-16,20 22 0,1-22 0,21 0 15,0 0-15,0 21 0,21-20 0,1-1 16,20 0-16,-21 0 0,21 0 15,1 0-15,20 1 0,-20 20 0,-1-21 16,0 0-16,1 0 0,-1 22 16,0-22-16,-21 0 0,1 0 0,-22 0 15,0 22-15,0-22 0,-22 0 16,1 0-16,0-21 0,-21 21 16,-1 1-16,-20-22 0,21 0 0,-22 0 15,1 0-15,20 0 0,-20 0 0,20 0 16,1 0-16,0-22 0,-1 22 15,22-21-15,21 0 0,0 0 0,0 0 16,0-22-16,0 22 0,21-21 0,22 21 16,-22-22-16,21 1 0,1 0 15,-1-1-15,21 22 0</inkml:trace>
  <inkml:trace contextRef="#ctx0" brushRef="#br0" timeOffset="49308.14">17568 7345 0,'0'21'16,"0"0"-16,0 0 0,0 1 16,0-1-16,0 21 0,0-21 15,0 22-15,0-1 0,0 0 0,0-21 16,0 22-16,0-1 0,0 0 0,0 1 16,0-1-16,-21 0 0,21 1 15,0-22-15,0 21 0,0 1 16,0-22-16,0 0 0,-21 21 0,21-21 15,-21 1-15,21-44 32,0 1-17,0 0-15,0 0 0,0-21 0,0 20 16,0-20-16,0 0 0,0 21 0,21-22 16,0 1-16,21 0 0,-20-1 15,-1 1-15,21 0 0,-21-1 0,22 22 16,-1 0-16,0 0 0,-21 0 15,22 21-15,-1 0 0,-21 0 0,22 21 16,-22 0-16,0 0 0,0 21 0,0-20 16,0 20-16,-21-21 0,0 21 15,0-20-15,0 20 0,0-21 16,0 21-16,0-20 0,-21 20 0,0-21 16,0 0-16,0 0 0,0 1 15,21-1-15,-22 0 0,22 0 0,-21-21 16,21-21-1,21 21-15,1-21 16,20 0-16</inkml:trace>
  <inkml:trace contextRef="#ctx0" brushRef="#br0" timeOffset="49686.82">18690 7620 0,'0'0'0,"0"-21"0,0 0 31,-21 21-31,0 0 0,0 0 15,-1 21-15,1 0 0,0 0 16,0 0-16,0 1 0,0-1 0,-1 21 16,1-21-16,0 0 0,21 22 0,0-22 15,-21 21-15,21-21 0,0 1 16,0 20-16,0-21 0,0 0 0,21 0 16,0-21-16,22 0 15,-22 0-15,21 0 0,-21 0 0,22 0 16,-1-21-16,-21 0 0,21 0 0,1 0 15,-22 0-15,0-1 0,0-20 16,0 21-16,1-21 0,-22 20 0,0-20 16,0 21-16,0-21 0,0 20 15,0-20-15,0 21 0,-22-21 16,1 20-16,0 22 0,0-21 0,0 21 16,0 0-16,-22 0 0,22 0 15,0 21-15,21 1 0,-21-1 16,21 0-16,0 0 0,0 0 0,0 0 15,21 1-15,0-22 0,0 21 16,22-21-16</inkml:trace>
  <inkml:trace contextRef="#ctx0" brushRef="#br0" timeOffset="50028.88">19219 7662 0,'0'0'15,"0"-21"-15,0 0 0,0 0 16,21 0-16,1 21 0,-1 0 16,0 0-16,0 0 0,0 0 15,0 0-15,22 21 0,-22-21 0,0 21 16,0 0-16,0 22 0,1-22 16,-22 0-16,0 0 0,0 0 0,0 22 15,0-22-15,0 0 0,-22 0 0,1 0 16,21 0-16,-21 1 15,0-1-15,0-21 0,21-21 32,0-1-32,0 1 15,0 0-15,21 0 0,0 0 16,-21 0-16,21-1 0,0 1 16,1 0-16,-22-21 0,21 21 0,21-22 15,-21 22-15,0-21 0,22 21 0,-22-22 16,21 1-16</inkml:trace>
  <inkml:trace contextRef="#ctx0" brushRef="#br0" timeOffset="50304.73">20256 7091 0,'-63'85'31,"42"-64"-31,21 21 0,-21 0 0,-1 1 15,22-1-15,-21 0 0,0 1 0,21-1 16,0 0-16,-21 1 0,0-1 16,0 0-16,21 1 0,0-1 0,0 0 15,-22-20-15,22 20 0,0-21 0,0 21 16,0-20-16,0-1 0,0 0 16,22 0-16,-1-21 0,0 21 15,0-21-15,0 0 0,0 0 0,1 0 16,-1 0-16,0-21 0,21 21 15,-21-21-15,1 0 0,-22 0 0,21-1 16</inkml:trace>
  <inkml:trace contextRef="#ctx0" brushRef="#br0" timeOffset="50492.92">20045 7451 0,'0'0'0,"21"0"31,0 0-31,0 0 0,0 0 16,22 0-16,-1 0 0,0-21 0,1-1 16,20 22-16,-20 0 0,20-21 15,-21 21-15,1 0 0,-1-21 0,-21 21 16,22 0-16,-22 0 0,0 0 16</inkml:trace>
  <inkml:trace contextRef="#ctx0" brushRef="#br0" timeOffset="51052.19">17230 9271 0,'0'-21'0,"0"0"15,-22 21 16,1 21-31,21 0 16,-21 21-16,21-20 0,-21 20 0,21 21 16,0-20-16,0 20 0,0 1 15,0-22-15,0 22 0,0-22 0,0 21 16,0-20-16,0-1 0,0 0 16,0-20-16,0-1 0,0 21 0,0-21 15,0 0-15,0 1 0</inkml:trace>
  <inkml:trace contextRef="#ctx0" brushRef="#br0" timeOffset="51308.05">16700 9927 0,'-21'21'0,"42"-42"0,-63 64 0,42-1 0,0-21 16,0 21-16,0-20 0,0 20 15,0-21-15,21 21 0,0-20 0,1 20 16,-1-21-16,0 0 0,21 0 16,1-21-16,-1 0 0,0 0 0,1 0 15,-1 0-15,21 0 0,1-21 0,-22 21 16,22-21-16,-1 0 16,-20 0-16,-1 0 0,0-1 0,1 1 15,-1 0-15,-21 0 0,0-21 0,-21 20 16,0 1-16,0-21 0,0 0 15,0-1-15,0 1 0,-21 0 0,21-1 16,-21-20-16</inkml:trace>
  <inkml:trace contextRef="#ctx0" brushRef="#br0" timeOffset="51488.49">16997 9313 0,'0'0'0,"-21"0"0,-22 0 0,43-21 15,21 21 1,22-21-1,-22 21-15,21-21 16,1 21-16,-1 0 0,0-21 0,1 21 16,20 0-16,-21 0 0,1 0 15,-1 0-15,-21 0 0,22 0 0,-22 0 16,21 0-16,-21 0 0,0 0 0</inkml:trace>
  <inkml:trace contextRef="#ctx0" brushRef="#br0" timeOffset="52408.43">18034 9525 0,'0'0'0,"0"21"0,0 0 16,0 1-16,0 20 0,0-21 0,0 0 16,0 22-16,0-22 0,0 0 15,0 21-15,0-21 0,0 1 0,0-1 16,0 0-16,0 0 0,0 0 0,0 0 15,0 1-15,0-1 0,0 0 16,0 0-16,0 0 16,0-42 15,0 0-15,0 0-16,0 0 0,0-1 0,0-20 15,0 21-15,0-21 0,0-1 16,21 1-16,0 0 0,0-1 0,1 1 15,-1 0-15,21 20 0,-21-20 16,22 21-16,-1 0 0,0 0 0,1-1 16,-1 22-16,0 0 0,1 0 0,-22 0 15,0 0-15,0 22 0,-21-1 16,0 21-16,0-21 0,0 22 0,0-1 16,0 0-16,0-21 0,0 22 15,0-1-15,0-21 0,0 22 0,0-22 16,0 0-16,0 0 0,21 0 15,0 0-15,1 1 0,-1-22 16,0 0-16,0 0 0,21 0 0,-20 0 16,-1 0-16,21 0 0,-21 0 0,0-22 15,1 1-15,-1 0 0,0 0 16,0 0-16,0-22 0,0 22 0,-21-21 16,0 0-16,22-22 0,-22 22 0,21-1 15,-21-20-15,21 21 0,-21-1 16,0 1-16,21 0 0,-21-1 0,21 1 15,-21 0-15,0 20 16,0 1-16,0 0 0,0 42 16,0 22-1,-21-22-15,21 0 0,-21 21 16,21 1-16,-21-1 0,21 0 0,0 1 16,0 20-16,0-21 0,0 1 0,0-1 15,0 0-15,0 1 0,0-1 16,0 0-16,0-20 0,21-1 0,0 0 15,0 0-15,0 0 0,1-21 16,-1 0-16,21 0 0,-21 0 0,22 0 16,-1 0-16,-21 0 0,21 0 0,1-21 15,-1 0-15,0 0 16,-20 0-16,20-1 0,-21-20 0,21 21 0,-20-21 16,-1 20-16,-21-20 0,0 21 15,0-21-15,0 20 0,0 1 16,0 0-16,-21 21 0,-1 0 15,1 0-15,0 0 0,0 21 16,0 0-16,0 1 0,-1-1 0,1 21 16,0-21-16,21 0 0,-21 22 0,21-22 15,0 21-15,0-21 0,0 1 16,0-1-16,0 21 0,21-21 16,0 0-16,0-21 0,1 0 15,-1 22-15,0-22 0,0 0 16,21 0-16,-20 0 0,20 0 0</inkml:trace>
  <inkml:trace contextRef="#ctx0" brushRef="#br0" timeOffset="53020.72">20383 9589 0,'0'-22'0,"0"44"0,22-86 16,-22 43-16,0 0 0,0 0 15,0-1-15,-22 1 0,1 21 16,0 0-16,0 0 0,0 0 15,-22 0-15,22 0 16,0 21-16,-21 1 0,21-1 0,-22 21 16,22-21-16,0 22 0,-21-22 15,20 21-15,1 0 0,0-20 0,21 20 16,0-21-16,0 0 0,0 22 0,0-22 16,0 0-16,21 0 15,0-21-15,1 0 0,20 0 0,-21 0 16,0 0-16,22-21 0,-22 0 0,0 21 15,0-21-15,0-1 0,22 1 16,-43 0-16,21-21 0,0 21 0,-21-1 16,21-20-16,-21 21 0,0 0 0,0-22 15,0 22-15,0 0 0,0 0 16,-21 42 15,0 0-31,21 0 0,0 1 16,-21 20-16,21 0 0,-22 1 0,22-1 15,-21 0-15,21 1 0,0-1 16,-21 0-16,21 22 0,-21-22 0,21 0 16,-21 1-16,21-22 0,0 21 0,0 1 15,0-1-15,-21 21 0,21-20 16,0-1-16,-22 0 0,22 1 0,0-1 16,0 0-16,-21-20 0,0 20 0,0 0 15,0-21-15,21 22 0,-21-22 16,-1 0-16,-20 0 0,21-21 15,0 21-15,0-21 0,-1 22 0,1-22 16,-21 0-16,21 0 0,0 0 0,-1-22 16,-20 1-16,21 21 0,0-21 15,-22-21-15,22 21 0,0-1 0,0-20 16,0 0-16,21-1 0,0 22 0,0-21 16,0 0-16,21-1 0,0 1 15,21 0-15,1-1 0,-1 1 0</inkml:trace>
  <inkml:trace contextRef="#ctx0" brushRef="#br0" timeOffset="53364.52">20680 9673 0,'0'0'0,"21"-21"15,-21 0-15,21 21 0,0-21 16,0 21-16,1-21 0,-1-1 15,0 1-15,0 0 0,0 0 0,0 0 16,22 0-16,-43-1 0,21 1 16,0 0-16,-21 0 0,0 0 15,0 0-15,-21-1 16,0 22-16,0 0 0,-1 0 0,-20 22 16,21-1-16,-21 0 0,-1 21 15,22-21-15,-21 22 0,21-1 0,-1 0 16,1 1-16,21-1 0,0 0 15,0 1-15,0-22 0,0 21 0,0-21 16,0 1-16,21-1 0,22 0 16,-22-21-16,0 0 0,21 0 0,1 0 15,-22 0-15,21 0 0,1 0 0,-22 0 16,21-21-16,-21 0 0</inkml:trace>
  <inkml:trace contextRef="#ctx0" brushRef="#br0" timeOffset="53700.34">21188 9462 0,'0'0'0,"0"-22"0,21-20 16,0 21-16,-21 0 0,21 0 0,0-1 16,1 22-16,-22-21 0,21 0 15,0 21-15,21 0 0,-21 0 0,1 0 16,-1 0-16,0 0 0,0 0 0,0 21 16,-21 0-16,0 1 0,21 20 15,-21 0-15,0-21 0,0 22 0,0-1 16,0 0-16,0 1 0,0-1 15,0 0-15,0-20 0,-21 20 16,0-21-16,21 0 0,-21 0 0,0 1 16,0-22-1,-1-22 1,22 1-16,0 0 16,0 0-16,0 0 0,0-22 15,22 22-15,-22-21 0,21 0 0,0 20 16,0-20-16,0 0 0,0 21 0,1-22 15,-1 22-15,-21-21 0,21 21 16,0-1-16,-21 1 0,21 0 0,-21 0 16,0 0-16</inkml:trace>
  <inkml:trace contextRef="#ctx0" brushRef="#br0" timeOffset="53985.2">19071 9038 0,'0'0'0,"-106"0"16,85 0-16,148 0 31,-85 0-31,22 0 0,21-21 16,-1 21-16,1 0 0,21-21 0,-22 21 15,1 0-15,21 0 0,-43-21 16,22 21-16,0 0 0,-22 0 0,-20 0 16,20 0-16,-21 0 0,-20 0 0,20 0 15,-21 0-15,-21 21 16</inkml:trace>
  <inkml:trace contextRef="#ctx0" brushRef="#br0" timeOffset="54206.07">17695 11748 0,'0'0'0</inkml:trace>
  <inkml:trace contextRef="#ctx0" brushRef="#br0" timeOffset="55165.54">17462 11240 0,'0'0'0,"0"-22"0,22-20 0,-22 21 0,21 0 16,-21 0-16,0-1 0,0 1 16,0 0-16,21 0 0,-21 0 15,0 42 16,0 0-31,0 21 16,-21 22-16,21-22 0,-21 22 0,-1-1 16,1 1-16,0-1 0,21 1 15,-21-1-15,0-20 0,0 20 0,-1-21 16,1 22-16,0-22 0,0 1 16,0-1-16,0 0 0,-1 1 0,1-1 15,21-21-15,-21 0 0,0 0 0,0 1 16,0-22-1,-1 0-15,1-22 0,21 1 16,0 0-16,0 0 0,-21-21 16,21-1-16,0 22 0,0-21 15,0-1-15,0 1 0,0 0 0,0-1 16,0-20-16,0 21 0,21-1 16,-21-20-16,21 20 0,1 22 0,-1-21 15,-21 21-15,21 0 0,0-1 0,0 22 16,0 22-16,-21-1 15,22 0-15,-1 21 0,0-21 0,0 22 16,0-1-16,0 0 0,22-20 16,-22 20-16,0 0 0,0-21 0,22 1 15,-22 20-15,0-21 0,21 0 16,-21-21-16,22 21 0,-22 1 0,21-22 16,-21 0-16,22 0 0,-1 0 15,-21 0-15,22 0 0,-1 0 16,-21-22-16,21 1 0,1 0 0,-1 0 15,-21 0-15,22 0 0,-22-22 0,21 22 16,-21 0-16,0-21 0,1-1 16,-1 22-16,-21-21 0,21 21 0,-21-22 15,0 22-15,0 0 0,0 0 0,-21 21 32,0 21-32,21 0 0,-22 0 0,1 0 15,21 22-15,-21-22 0,21 21 16,0-21-16,-21 22 0,21-22 15,0 21-15,0-21 0,0 1 0,0-1 16,0 0-16,0 0 0,0 0 16,21 0-16,0 1 0,0-22 0,1 0 15,20 0-15,-21 0 0,0 0 0,22 0 16,-1 0-16,0-22 0,1 1 16,-1 0-16,0 21 0,-21-21 0,22-21 15,-1 20-15,-21 1 0,0-21 16,-21 21-16,0-22 0,0 1 0,0 21 15,0-21-15,-21 20 0,0-20 16,-21 21-16,21 0 0,-22 0 0,1 21 16,0 0-16,-1 0 0,1 0 15,0 0-15,-1 21 0,1 0 16,21 0-16,0 0 0,-1 0 0,22 1 16,0 20-16,0-21 0,0 0 0,22 0 15,-1 1-15,0-1 0,21-21 16,1 21-16,-1-21 0,0 0 0,22 21 15</inkml:trace>
  <inkml:trace contextRef="#ctx0" brushRef="#br0" timeOffset="55640.27">19367 11451 0,'0'0'0,"0"-21"0,-21 0 16,0 21-1,0 21-15,21 0 0,0 0 0,-21 1 16,0-1-16,21 0 0,0 21 16,0-21-16,0 1 0,-22 20 0,22-21 15,-21 0-15,21 0 0,-21 22 16,21-22-16,0 0 0,0 0 0,-21-21 16,21 21-16,0 1 0,-21-22 15,21 21-15,0-42 31,0-1-31,0 1 16,0 0-16,0 0 0,0 0 16,0 0-16,0-22 0,21 22 0,21-21 15,-21-1-15,1 22 0,20-21 16,0 0-16,1-1 0,-1 22 0,0 0 16,1 0-16,-1 0 0,0 21 0,1 0 15,-1 21-15,0 0 0,-21 0 16,1 0-16,-1 22 0,0-1 0,-21-21 15,0 21-15,0-20 0,0 20 16,0-21-16,0 21 0,-21-20 16,0-1-16,-1 0 0,1 0 0,0 0 15,0-21-15,21 21 0,-21-21 16,42 0 0,21 0-1,-21 0-15,22-21 0</inkml:trace>
  <inkml:trace contextRef="#ctx0" brushRef="#br0" timeOffset="56216.94">20637 11472 0,'0'0'0,"0"-21"16,0 0-16,0 0 0,0 0 0,0 0 16,-42-1-16,21 1 0,0 21 15,0 0-15,-22 0 0,1 0 0,0 0 16,-1 21-16,1 1 0,0 20 15,20-21-15,-20 21 0,0-20 0,21 20 16,-1 0-16,1-21 0,0 22 0,21-22 16,0 21-16,0-21 0,0 1 15,0-1-15,21 0 0,-21 0 0,21-21 16,22 0-16,-22 0 0,21 0 0,-21 0 16,22 0-16,-22 0 0,21 0 15,1-21-15,-1 0 0,-21 0 16,21 21-16,-20-22 0,-1-20 0,21 21 15,-21 0-15,-21 0 0,21-22 16,1 22-16,-22 0 0,21 0 0,-21 0 16,0-1-16,0 44 31,0-1-31,-21 0 0,21 0 0,-22 21 16,1 1-16,21-22 0,-21 21 15,21 1-15,-21-1 0,0 0 0,21 22 16,0-22-16,-21 22 0,-1-22 15,22 21-15,-21-20 0,21 20 0,0-20 16,0 20-16,0-21 0,-21 1 16,21-1-16,0 0 0,0 1 0,0-1 15,0 0-15,0-20 0,0 20 16,0-21-16,0 0 0,0 0 0,0 1 16,-21-22-1,0 0 1,0-22-16,21 1 15,-22 21-15,22-21 0,0 0 0,0 0 16,0 0 0,22-1-16,-22 1 15,21 21-15</inkml:trace>
  <inkml:trace contextRef="#ctx0" brushRef="#br0" timeOffset="57200.91">16827 13187 0,'0'0'0,"0"21"15,22-21 1,-1 0-1,0 0-15,21-21 0,1 21 16,-1-21-16,0 0 0,22-1 16,-1 1-16,1 0 0,-1 0 0,-20-21 15,20 20-15,1-20 0,-22 0 16,0 21-16,-21-22 0,22 1 0,-22 0 16,0-1-16,-21 22 0,0-21 15,0 21-15,0-1 0,0 1 0,0 0 16,0 0-16,-21 21 0,0-21 0,0 21 15,-1 0 1,1-21-16,0 21 31,21 21-31,-21-21 0,21 21 16,-21-21-16,21 21 0,0 0 0,0 0 16,-21 1-16,21-1 15,0 0-15,-22 0 16,22 0 31,0 0-32,-21 1-15,21-1 0,0 0 16,-21 0-16,21 0 0,0 0 16,0 1-16,-21-1 0,21 0 0,0 0 15,0 0-15,0 0 0,0 1 16,0-1-1,21-21 32,0-21-31,-21-1 0,0 1-1,0 0 1,21 21-1,-21-21 1,0 0 0,22 21 46,-1 0-46,-21-21-1,0-1-15,21 22 16,0-21 0</inkml:trace>
  <inkml:trace contextRef="#ctx0" brushRef="#br0" timeOffset="57566.74">17653 12721 0,'0'-42'32,"0"21"-32,0 0 15,0-1-15,0 1 16,0 42 15,0 1-31,0-1 0,0 21 16,0-21-16,0 22 0,0 20 15,0-21-15,0 22 0,0-22 16,-21 22-16,21-1 0,0-20 0,-21-1 16,21 21-16,0-20 0,0 20 15,-22-20-15,22-1 0,-21 0 0,21 1 16,-21-1-16,21-21 0,0 21 16,0-20-16,-21-1 0,21 0 0,0 0 15,0-42 16,0 0-31,0 0 0,0-1 16,21-20-16,0 21 0,0-21 0</inkml:trace>
  <inkml:trace contextRef="#ctx0" brushRef="#br0" timeOffset="57837.6">17738 12594 0,'0'0'0,"-22"-21"0,1 21 16,21-21-16,0 0 16,21 21-1,1 0-15,-1 0 0,21 0 0,-21 0 16,22 0-16,-1 0 0,0-21 16,1 21-16,-1 0 0,0 0 15,1 0-15,-22 0 0,21 0 0,-21 0 16,0 0-16,1 0 0,-22 21 15,0 0-15,0 0 16,-22-21-16,1 21 16,0-21-16,0 21 0,0-21 15</inkml:trace>
  <inkml:trace contextRef="#ctx0" brushRef="#br0" timeOffset="58024.49">17568 13039 0,'-21'0'0,"42"0"0,-42 21 16,0 0-16,42-21 16,21 0-1,-20 0-15,-1 0 0,21 0 16,0-21-16,-20 21 0,20 0 0,0-21 16,-21 21-16,22-21 0,-1 21 15,-21-22-15,22 1 0,-1 21 0,0-21 16</inkml:trace>
  <inkml:trace contextRef="#ctx0" brushRef="#br0" timeOffset="58892.33">18838 12573 0,'0'0'0,"-63"0"31,42 0-31,-1 0 0,1 0 0,0 21 15,21 0-15,-21 22 0,0-1 16,0 0-16,21 1 0,0 20 0,-22-20 16,1 20-16,0-21 0,21 22 0,-21-22 15,0 1-15,0-1 16,-1 0-16,1 1 0,0-22 0,0 21 0,0-21 16,0 0-16,21 1 15,-22-1-15,1-21 0,21-21 31,0-1-31,0 1 16,0 0-16,0 0 0,0 0 0,0-22 16,0 22-16,0-21 0,0 0 0,0-1 15,0 1-15,0 0 0,21 20 16,-21-20-16,22 21 0,-22 0 0,21 21 31,-21 21-31,0 0 0,21 0 0,-21 22 16,0-22-16,0 21 0,21-21 15,-21 22-15,21-1 0,0-21 16,1 21-16,-22-20 0,21-1 0,0 0 16,0 0-16,21 0 0,-20 0 15,20-21-15,-21 0 0,21 0 0,1 0 16,-1 0-16,0 0 0,1 0 0,-1 0 16,0-21-16,-20 21 0,20-21 15,0 0-15,1 0 0,-1 0 0,-21-1 16,21 1-16,-20-21 0,-1 21 15,0 0-15,-21-1 0,0-20 16,0 21-16,0 0 0,0 0 16,-21 21-1,0 0-15,-1 21 0,1 0 16,21 0-16,0 0 0,-21 0 0,21 22 16,0-22-16,0 0 0,0 0 15,0 0-15,0 1 0,0-1 0,0 0 16,21 0-16,0 0 0,1-21 15,20 21-15,-21-21 0,0 0 16,22 0-16,-1 0 0,0 0 0,1-21 16,-22 0-16,21 21 0,0-21 15,-20 0-15,20 0 0,-21-22 16,0 22-16,0-21 0,1 21 0,-22-22 16,0 1-16,0 0 0,0-22 15,0 22-15,0-1 0,-22 1 0,1 21 16,0-21-16,-21 20 0,-1 22 15,22 0-15,-21 0 0,0 0 0,-1 0 16,1 22-16,0-1 0,20 0 16,-20 21-16,21-21 0,21 22 0,0-1 15,-21-21-15,21 22 0,0-22 0,0 21 16,21-21-16,-21 22 0,42-22 16,-21 0-16,22-21 0,-22 21 0,21 0 15,22-21-15,-1 0 0</inkml:trace>
  <inkml:trace contextRef="#ctx0" brushRef="#br0" timeOffset="59609.22">20383 12933 0,'0'-42'0,"0"84"0,0-106 0,0 43 0,0 0 16,0 0-16,0 0 0,-21 21 15,0 0-15,0 0 0,0 21 0,0 0 16,-1 0-16,-20 0 15,21 1-15,-21 20 0,20-21 0,1 21 0,0-20 16,0 20-16,0-21 0,0 21 16,21-20-16,0-1 0,0 0 15,0 21-15,0-21 0,0 1 16,21-22-16,0 21 16,0-21-16,0 0 0,0 0 0,1 0 15,-1 0-15,0-21 0,21 21 0,-21-22 16,1 1-16,-1 0 0,0 0 15,0 0-15,0 0 0,-21-22 0,21 22 16,1-21-16,-22 21 0,0-22 0,21 22 16,-21 0-16,0 0 0,21 0 15,-21 42 1,0 21 0,-21-21-16,21 0 0,0 22 15,0-22-15,0 21 0,0-21 0,0 1 16,0 20-16,0-21 0,21 0 15,0 0-15,0 1 0,0-1 0,1-21 16,-1 21-16,21-21 0,0 0 16,-20 0-16,20 0 0,0 0 0,1 0 15,-1-21-15,0 21 0,1-21 0,-22-1 16,21 1-16,-21 0 0,22-21 16,-22-1-16,0 22 0,0-42 0,0 20 15,0-20-15,1 21 0,-1-22 16,-21 1-16,0-1 0,21 22 15,-21-1-15,21 1 0,-21 0 0,0-1 16,0 22-16,0 0 0,0 42 31,-21 22-31,21-22 0,-21 21 16,0 22-16,-1-22 0,1 21 16,21 1-16,0-1 0,-21-20 0,21 20 15,0 1-15,0-22 0,0 0 16,0 1-16,0-22 0,0 21 0,0-21 15,21 1-15,-21-1 0,21 0 0,1 0 16,-1-21-16,0 0 16,0 0-16,0 0 0,0 0 15,1 0-15,-1-21 0,0 0 0,0 21 16,0-21-16</inkml:trace>
  <inkml:trace contextRef="#ctx0" brushRef="#br0" timeOffset="59849.07">21251 12594 0,'21'0'47,"22"0"-47,-22 0 0,21 0 15,22 0-15,-1 0 0,1 0 0,-1 0 16,1 0-16,20 0 0,-20 0 15,-22 0-15,22 0 0,-22-21 0,0 21 16,-20 0-16,-1 0 0,0 0 0,-42 0 31,0 0-31</inkml:trace>
  <inkml:trace contextRef="#ctx0" brushRef="#br0" timeOffset="62105.6">17272 14266 0,'0'0'16,"21"-21"-16,0-21 0,0 21 0,1 0 0,-1-1 16,0 22-16,0 0 0,-21 22 15,0-1-15,0 0 16,0 21-16,-21 22 0,0-22 16,0 22-16,-1-1 0,1-21 15,0 22-15,-21-1 0,21-20 0,-22 20 16,1-20-16,0-1 0,-1 0 15,22 1-15,-21-22 0,-1 21 0,22-21 16,-21 0-16,21 1 0,-22-1 0,22-21 16,0 0-16,0 0 0,0 0 15,0-21-15,21-1 16,0 1-16,0 0 0,0-21 16,0 21-16,0-22 0,0 1 0,21 0 15,-21-1-15,21 1 0,0 0 16,0-1-16,0 1 0,-21 0 15,22-1-15,-1 22 0,-21 0 0,21 21 16,0 42 0,-21-21-16,21 22 0,-21-22 0,0 21 15,0 1-15,21-1 0,-21 0 16,22 1-16,-1-1 0,-21 0 0,21-21 16,0 22-16,0-1 0,0-21 0,1 0 15,-1 1-15,21-1 0,0 0 16,1-21-16,-1 0 0,22 0 0,-1 0 15,1 0-15,-1-21 16,-21 0-16,22-1 0,-1 1 0,1 0 16,-22-21-16,1 21 0,-1-22 0,-21 1 15,0 0-15,0-1 0,-21-20 16,0 20-16,0-20 0,0-1 0,0 1 16,-21-1-16,0 1 0,0 21 15,-21-1-15,20 1 0,-20 0 0,0 20 16,-1 1-16,22 21 0,-21 0 0,-22 0 15,22 0-15,0 21 0,-1 1 16,1-1-16,-21 21 0,20 0 0,22 22 16,-21-1-16,21-20 0,-1 20 15,22 1-15,0-1 0,0-20 16,22-1-16,-1 0 0,21 1 0,0-1 16,1 0-16,-1-21 0,22 1 15,-1-1-15,1 0 0,-1-21 0,1 0 16,-22 0-16,21 0 0,1 0 15,-1 0-15,-20 0 0,20 0 0,1-21 16,-22 0-16,22-1 0,-22 1 0,21 0 16,-20 0-16,-22 0 0,21 0 15,-21-22-15,1 22 0,-1 0 0,-21-21 16,0 20-16,0 1 16,-21 21-16,-1 0 15,1 0-15,0 21 0,0 1 16,0-1-16,21 21 0,0-21 15,0 0-15,0 22 0,0-22 0,0 21 16,0-21-16,0 1 0,0 20 16,21-21-16,0 0 0,0 0 0,0 1 15,22-22-15,-22 21 0,0-21 0,21 0 16,-20 0-16,20 0 0,-21 0 16,0 0-16,22-21 0,-22 21 0,0-22 15,0 1-15,0 0 0,0 0 16,-21 0-16,0 0 0,0-22 0,0 22 15,0-21-15,0-1 0,0 1 0,0 21 16,0-21-16,-21-1 16,0 1-16,0 0 0,0 20 0,0 1 15,-1 0-15,1 21 0,0 0 16,0 0-16,0 0 0,-22 21 0,22 0 16,0 1-16,0 20 0,0-21 15,0 21-15,21 1 0,-22-1 0,22-21 16,0 22-16,0-1 0,0-21 0,22 0 15,-1 22-15,0-22 0,0 0 16,21-21-16,-20 21 0,-1-21 0,21 0 16,-21 0-16,0 0 0,22 0 0,-22 0 15,0 0-15,21 0 16,-20-21-16,-1 0 0,21 0 0,-21-1 16,0 1-16,1 0 0,-1 0 15,0-21-15,-21 20 0,21-20 0,0 0 16,-21 21-16,0-1 0,0-20 0,21 21 15,-21 42 1,0 0 0,0 0-16,-21 22 0,21-22 15,0 0-15,0 21 0,0-20 0,0 20 16,0-21-16,0 0 0,0 0 0,0 1 16,0-1-16,0 0 0,21-21 15,1 21-15,-1-21 0,21 0 16,-21 0-16,0 0 0,1 0 0,20 0 15,-21 0-15,0 0 0,0-21 16,1 0-16,-1 0 0,0-1 0,0 1 16,0 0-16,-21-21 0,0 21 15,0-1-15,21-20 0,-21 21 0,0-21 16,0 20-16,0 1 0,0 0 0,0 42 31,0 0-31,0 1 16,0 20-16,0-21 15,0 0-15,0 22 0,0-22 0,0 0 0,0 0 16,0 0-16,0 0 0,22 1 16,-1-1-16,0 0 0,0-21 15,0 0-15,22 21 0,-1-21 0,-21 0 16,21 0-16,1 0 0,-1 0 16,0-21-16,-20 21 0,20-21 0,-21 0 15,0-1-15,0 1 0,1 0 0,-22-21 16,0 21-16,21-22 0,-21 1 15,21-22-15,-21 22 0,21-21 0,-21 20 16,21-20-16,-21 20 0,0-20 16,0 42-16,0-22 0,0 22 0,0 64 31,0-1-31,-21 0 16,21 1-16,0 20 0,-21 1 0,0-22 15,21 21-15,-21-20 0,21-1 16,0 0-16,-22 1 0,22-22 0,-21 21 15,21-21-15,-21 1 0,21-1 0,0 0 16,0 0-16,0-42 47,0 0-47,21 0 0,0-1 16,-21 1-16,22-21 0,-1 21 15,21-22-15,-21 22 0,0-21 16,22 21-16,-22 0 0,21-1 0,1 1 15,-1 0-15,0 21 0,-21 0 16,22 0-16,-22 21 0,0 0 0,0 1 16,0-1-16,-21 0 0,0 0 0,0 0 15,0 22-15,0-22 0,-21 0 16,0 0-16,0 0 0,0 0 0,-22 1 16,1-22-16,21 21 0,-21 0 15,-1-21-15,1 21 0,21-21 0,-22 0 16,22 21-16,-21-21 0,21 21 0,-22-21 15,22 0-15,0 0 16,0 0-16,21-21 16,0 0-16,0 0 15,21 0-15,0 0 0,0-1 16,22 1-16</inkml:trace>
  <inkml:trace contextRef="#ctx0" brushRef="#br0" timeOffset="62380.45">20934 14118 0,'0'0'0,"-21"0"0,-1 0 16,22 21-16,-21 1 0,0 20 16,0 0-16,0 1 0,21-1 0,-21 0 15,-1 22-15,1-22 0,21 22 16,-21-22-16,21 21 0,-21-20 0,21-1 15,-21 0-15,21-20 0,0 20 0,0-21 16,0 0-16,0 0 0,0 1 16,0-1-16,0 0 15,21-21-15,0 0 0,0 0 16,0 0-16,22 0 0,-22 0 0,0-21 16,0 0-16,22 21 0,-22-22 15</inkml:trace>
  <inkml:trace contextRef="#ctx0" brushRef="#br0" timeOffset="62728.25">21040 14690 0,'0'0'0,"21"0"31,0 0-15,0 0-16,0 0 0,0 0 0,1 0 16,20 0-16,-21 0 0,21-21 0,-20 21 15,20-22-15,0 22 0,1-21 16,-22 0-16,0 0 0,21 21 0,-21-42 15,1 20-15,-22 1 16,0 0-16,0 0 0,0-21 0,0 20 16,-43 1-16,22 21 15,0 0-15,-21 0 0,20 21 0,1 1 16,-21-1-16,0 21 0,20 0 0,1-20 16,0 20-16,0 0 0,0 1 15,21-22-15,0 21 0,0-21 0,0 22 16,0-22-16,0 0 0,0 0 15,21 0-15,0-21 0,0 21 0,0-21 16,1 0-16,20 22 0,-21-22 0,0 0 16,22 0-16,-1 0 0,-21 0 15,21-22-15,1 22 0,-1-21 16,0 21-16</inkml:trace>
  <inkml:trace contextRef="#ctx0" brushRef="#br0" timeOffset="62912.23">22267 14901 0,'-21'0'16,"0"0"15,0 0-15,0 0-16,-1 0 15</inkml:trace>
  <inkml:trace contextRef="#ctx0" brushRef="#br0" timeOffset="146464.21">17166 10562 0,'-42'0'0,"84"0"16,-127 0-16,64 0 0,0 0 0,0 0 0,21 21 31,42-21-15,-21 0 0,22 0-16,-1 0 0,22 0 15,20 0-15,1 0 0,21 0 0,0 0 16,21 0-16,21 0 0,0 0 15,42 0-15,-20-21 0,41 21 0,1-21 16,0 21-16,21 0 0,-22-21 16,1 21-16,0 0 0,-1 0 0,1 0 15,-43 0-15,1 0 0,-22 0 0,0 21 16,-42-21-16,0 21 0,-1-21 16,-41 0-16,-1 0 0,1 21 0,-22-21 15,-21 0-15,22 0 16,-22 0-16,0 0 15,-21-21 17,-21 21-17,-21-21-15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14:18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931 0,'0'0'0,"-21"0"0,21-21 0,0 0 15,0 0-15,-21 0 0,21 0 0,-21 21 16,21-22-16,-22 22 0,22 22 31,0 20-31,-21 0 16,21 1-16,0-1 0,0 0 15,0 22-15,0-1 0,0 1 16,0-1-16,0 1 0,0 20 0,0-20 16,0 21-16,0-22 0,0 22 15,0-22-15,0 22 0,0-22 0,0-20 16,-21 20-16,21-20 0,0-1 16,0-21-16,0 0 0,0 0 15,0 1-15,0-1 0,0-42 31,0-1-31,0 1 0</inkml:trace>
  <inkml:trace contextRef="#ctx0" brushRef="#br0" timeOffset="315.81">1630 741 0,'0'0'0,"0"42"0,21 1 0,-21-1 0,21 21 16,-21 1-16,0-1 0,21 1 16,0 21-16,1-22 0,-22 1 0,0-1 15,21 1-15,-21 20 0,0-20 16,0-1-16,0 1 0,0-1 15,0 1-15,0-22 0,0 0 0,0 1 16,0-22-16,0 21 16,0-21-16,0 1 0,-21-44 31,21 1-15</inkml:trace>
  <inkml:trace contextRef="#ctx0" brushRef="#br0" timeOffset="939.45">1058 1799 0,'-21'0'15,"42"0"-15,-63 0 0,21 0 16,42 0 0,0 0-16,21-21 15,1 0-15,-1 21 0,22-21 16,-1 0-16,1-1 0,-1 1 0,22 0 15,-1 0-15,-20 0 0,21 0 16,-22-1-16,1 1 0,-1 0 0,-21 0 16,22 0-16,-22 0 0,-21-1 15,22 1-15,-22 21 0,0 0 0,-21-21 16,21 21 0,-21 21 15,0 0-31,0 1 0,-21-1 0,21 0 15,0 21-15,-21 1 0,0-1 16,0 0-16,21 1 0,-22-1 0,22 0 16,0 1-16,-21-1 0,21 0 15,0 1-15,0-22 0,0 21 16,0-21-16,0 0 0,21 1 16,1-22-16,-1 0 0,0 0 15,0 0-15,0 0 0,22 0 0,-1-22 16,0 1-16,-21 0 0,22 0 15,-1 0-15,0-22 0,1 22 0,-1-21 16,-21 0-16,22-1 16,-22 1-16,-21 0 0,0-1 0,0 1 15,0 0-15,0-1 0,-21 22 16,-1 0-16,1-21 0,-21 20 0,21 22 16,-22-21-16,1 21 0,0 0 15,-1 0-15,1 0 0,21 0 0,-21 0 16,-1 21-16,22-21 0,0 22 15,0 20-15,0-21 0,-1 0 0,22 22 16,0-22-16,0 21 0,0 0 16,0-20-16,0 20 0,0-21 0,0 21 15,0-20-15,0-1 0,22 0 16,-1 0-16,0-21 0,21 0 16</inkml:trace>
  <inkml:trace contextRef="#ctx0" brushRef="#br0" timeOffset="1603.16">3069 1566 0,'0'0'16,"0"-21"-16,0 0 0,0 42 47,0 0-47,0 1 0,0-1 15,0 21-15,0 0 0,0 1 16,0-22-16,0 21 0,-21 1 0,0-1 16,21-21-16,0 21 0,-21-20 15,21 20-15,-22-21 0,22 0 0,0 0 16,22-21 15,-1 0-31,0-21 0,0 0 16,-21 0-16,21 0 0,0 0 0,1-1 15,-1-20-15,0 0 0,21-1 16,-21 1-16,1 0 0,-1-1 16,0 1-16,0 21 0,21 0 15,-42 0-15,22-1 0,-1 22 0,0 0 16,-21 22 0,0-1-16,0 21 0,0-21 0,0 22 15,0-1-15,0 0 0,-21 1 16,21-22-16,-21 21 0,21 0 0,0-20 15,0 20-15,0-21 0,0 0 0,0 0 16,21-21-16,0 22 0,0-22 16,21 0-16,-20 0 0,20 0 0,0 0 15,1-22-15,20 22 0,-21-21 16,1 0-16,-1 0 0,-21-21 16,22 20-16,-22-20 0,0 0 15,0 21-15,-21-22 0,0-20 0,0 20 16,0 1-16,0 0 0,0 21 15,-21-22-15,0 22 0,0 0 0,-1 0 16,1 0-16,0 21 16,0 0-16,0 0 0,0 0 15,-1 0-15,1 0 0,0 0 16,0 0 0,21 21-16,21-21 31,0-21-31</inkml:trace>
  <inkml:trace contextRef="#ctx0" brushRef="#br0" timeOffset="2402.69">5334 1334 0,'-21'0'0,"-22"0"16,22 0-1,42 0 32,1 0-47,-1 0 0,21-22 0,0 22 16,1-21-16,20 21 0,-20-21 15,20 0-15,-21 0 0,22 0 0,-22-1 16,1 1-16,-22 0 0,0-21 16,0 21-16,-21-1 0,0 1 0,0 0 15,-21 0-15,-21 21 0,20 0 16,-20 0-16,-21 0 0,20 0 0,-20 0 16,20 0-16,-20 21 0,21 0 15,-1 22-15,1-22 0,0 21 16,-1 0-16,22-20 0,0 20 15,0 0-15,21-21 0,-21 22 0,21-22 16,0 0-16,0 21 0,21-20 16,0-22-16,0 21 0,0 0 0,22-21 15,-22 0-15,21 0 0,22 0 16,-22 0-16,0 0 0,22 0 0,-22 0 16,22 0-16,-22-21 0,-21 21 15,0 0-15,0 0 0,-42 0 16,0 0-1,-21 0-15,-1 0 0,1 0 16,0 21-16,-22 0 0,22 21 0,0-20 16,-1-1-16,1 21 0,0 0 15,20 1-15,-20-1 0,21 0 0,21 1 16,0-22-16,0 21 0,0 1 16,0-22-16,0 0 0,0 21 0,21-42 15,0 21-15,0 1 0,22-22 16,-1 0-16,0 0 0,1 0 0,-1 0 15,22 0-15,-22 0 0,21-22 16,1 1-16,-1-21 0,1 21 0,-1-22 16,-20 1-16,20 0 0</inkml:trace>
  <inkml:trace contextRef="#ctx0" brushRef="#br0" timeOffset="2678.54">6413 1164 0,'0'0'0,"0"-63"0,0-1 0,22 1 16,-22-1-16,0 22 0,0 0 15,0-1-15,0 22 0,0-21 0,0 63 32,0 0-32,0 43 0,0-22 15,0 21-15,0 22 0,0-21 16,0-1-16,-22 1 0,22 20 0,0-20 16,0-1-16,-21 1 0,0-1 15,21 1-15,-21-1 0,21 1 16,-21-1-16,21-20 0,-21-1 0,21 0 15,0 1-15,0-22 0,0 0 16,0 0-16,0 0 0,21-21 16,0 0-1,0 0-15,0-21 0,0 0 0,1-21 16,20 20-16</inkml:trace>
  <inkml:trace contextRef="#ctx0" brushRef="#br0" timeOffset="4418.02">6731 1630 0,'0'21'15,"0"-42"-15,0 63 0,-21-21 0,21 1 16,0-1-16,21-21 16,0 0-16,0 0 15,0 0-15,1 0 0,20-21 16,-21 21-16,21-22 0,1 1 0,-22 0 15,21 0-15,-21-21 0,22 20 16,-22 1-16,0-21 0,0 21 0,0 0 16,-21-22-16,22 22 0,-22 0 15,0 0-15,0 0 0,0-1 0,-22 22 16,1 0-16,-21 0 16,21 0-16,0 22 0,-22-1 15,22 0-15,-21 21 0,21-21 0,-22 22 16,22-1-16,0 0 0,0 1 15,0-1-15,21 0 0,0 1 0,0-22 16,0 21-16,0 1 0,21-22 16,0 0-16,21 0 0,-21 0 0,22 0 15,-1-21-15,0 0 0,1 0 16,-1 0-16,22 0 0,-22 0 0,0-21 16,1 0-16,-1 0 0,0 0 15,1 0-15,-1-22 0,0 1 0,-21 21 16,22-22-16,-22 1 0,21 0 15,-21-1-15,-21 1 0,22 0 16,-22 21-16,21-22 0,-21 22 0,0 0 16,0 0-16,0 0 0,0 42 31,0 0-31,0 0 0,-21 0 16,21 0-16,-22 1 0,22 20 0,0 0 15,0-21-15,0 22 0,-21-1 16,21 0-16,-21-20 0,21 20 0,0 0 15,0-21-15,0 1 0,0-1 16,0 0-16,0 0 0,0-42 47,0 0-47,0 0 0,21-1 16,0-20-16,1 0 0,-22 21 0,21-22 15,0 1-15,0 0 0,0-1 16,0 1-16,22 0 0,-22 20 0,0-20 15,0 21-15,0 0 0,1 0 16,-1-1-16,0 22 0,0 0 0,0 0 16,0 22-16,1-1 0,-22 0 15,21 0-15,0 21 0,-21-20 16,0 20-16,21 0 0,-21-21 16,21 22-16,-21-1 0,0 0 0,0-20 15,0 20-15,0-21 0,21 0 0,-21 0 16,0 1-16,0-1 0,22-21 15,-1 0 1,-21-21 0,21-1-16,0 1 0,-21 0 0,21-21 15,0-1-15,1 22 0,-1-21 16,0 0-16,0-1 0,0 1 0,0 0 16,1-1-16,-1 1 0,0 0 15,0 20-15,0 1 0,0 0 16,1 0-16,-22 0 0,21 21 15,-21 21-15,0 0 16,0 21-16,0-20 0,0-1 0,0 21 16,0-21-16,0 22 0,0-1 15,0 0-15,-21 1 0,21-22 0,0 21 16,0 0-16,0 1 0,0-22 16,0 21-16,0 1 0,0-22 0,0 0 15,21 0-15,0 0 0,0 0 16,21-21-16,1 0 0,-1 0 0,0 0 15,1 0-15,-1 0 0,0 0 0,22 0 16,-22-21-16,1 0 16,-22 0-16,21 0 0,-21-22 0,22 22 15,-22-21-15,0 0 0,0-1 0,-21 1 16,0 0-16,0 20 0,0-20 16,0 0-16,0 21 0,0-1 0,0 1 15,-21 21-15,0 0 16,0 0-16,-1 0 0,1 0 0,0 21 15,0 1-15,21-1 0,0 21 16,-21-21-16,21 22 0,0-1 0,0-21 16,0 21-16,0-20 0,0 20 0,0-21 15,0 0-15,21 0 0,0 1 16,0-1-16,0 0 0,1-21 16,-1 0-16,0 0 0,21 0 15,-21 0-15,22 0 0,-22-21 0,0 0 16,21-1-16,-20 1 0,-1 0 15,0 0-15,21-21 0,-21-1 0,1 22 16,-1-21-16,0-1 0,0 22 0,-21-21 16,21 21-16,0 0 0,-21-1 15,0 1-15,0 42 16,0 1 0,0-1-16,0 0 0,0 21 0,0-21 15,0 22-15,0-22 0,-21 21 0,21-21 16,-21 22-16,0-22 15,21 21-15,0-21 0,0 1 0,-21-1 16,21 0-16,0 0 0,-21-21 16,21 21-16,0-42 31,0 0-31,0 0 16,0-22-16,0 22 0,0 0 0,21-21 15,0-1-15,0 22 0,21-21 16,-20 0-16,20-1 0,-21 1 15,21 0-15,1-1 0,-1 1 0,22 21 16,-22 0-16,0-1 0,1 22 16,-22 0-16,21 0 0,-21 22 0,22 20 15,-22-21-15,-21 21 0,21-20 16,-21 20-16,21 0 0,-21 1 0,0-1 16,0 0-16,0 1 0,0-1 15,0-21-15,-21 21 0,21-20 0,-21-1 16,21 0-16,-21 0 0,21 0 0,0 0 15,0-42 17,0 0-32,21 0 0,0 0 15,0 0-15</inkml:trace>
  <inkml:trace contextRef="#ctx0" brushRef="#br0" timeOffset="4651.89">10795 1143 0,'0'0'0,"0"-21"0,0 0 16,0 42 0,0 0-16,0 0 0,0 0 15,0 22-15,0-1 0,-21 0 0,0-20 16,-1 20-16,22 0 0,0 22 16,-21-22-16,0 0 0,0 1 0,21-22 15,0 21-15,-21 1 0,21-22 0,-21 21 16,21-21-16,0 0 0,0 1 15,0-1 1,21-21 0,0-21-16,0-1 0</inkml:trace>
  <inkml:trace contextRef="#ctx0" brushRef="#br0" timeOffset="4986.7">11324 1418 0,'0'0'0,"0"-21"0,-63 0 31,41 21-31,-20 0 0,21 0 0,-21 0 16,-1 21-16,22 0 0,-21 0 0,21 1 15,-1-1-15,1-21 0,0 21 16,21 0-16,0 0 0,0 0 0,0 1 16,21-1-16,22-21 15,-22 21-15,21-21 0,0 21 0,1-21 16,-22 21-16,21 0 0,-21 1 15,1-1-15,-1 0 0,-21 0 16,0 0-16,0 0 0,0 1 16,-21-1-16,-1 0 0,1-21 0,-21 21 15,21-21-15,-22 0 0,1 0 16,21 0-16,-21 0 0,20 0 16,1 0-16,-21 0 0,21 0 0,0 0 15,-1-21-15,1 0 16,21 0-16,0-1 0,0 1 15</inkml:trace>
  <inkml:trace contextRef="#ctx0" brushRef="#br0" timeOffset="5167.63">10435 1334 0,'42'-43'31,"-20"43"-31,20 0 0,0 0 15,1 0-15,-1-21 0,0 21 0,22 0 16,-1 0-16,-20-21 0,20 21 0,-21 0 16,22 0-16,-22-21 0,-21 21 15,22-21-15,-22 21 0</inkml:trace>
  <inkml:trace contextRef="#ctx0" brushRef="#br0" timeOffset="5887.21">12721 1693 0,'0'-63'32,"21"63"-32,0-21 0,1 0 0,-1-1 15,0 22-15,0-21 0,0 0 16,0 0-16,-21 0 0,22 0 0,-1-1 15,-21 1-15,21-21 0,-21 21 0,0 0 16,0-1-16,0-20 0,-21 21 16,0 0-16,-1 0 0,-20-1 0,21 22 15,-21 0-15,20 0 0,-20 0 16,0 22-16,-1-22 0,22 21 0,-21 21 16,0-21-16,20 22 0,-20-1 15,21-21-15,0 21 0,0 1 16,21 20-16,-22-20 0,22-1 0,0 0 15,0 1-15,0-1 0,0-21 16,0 21-16,22-20 0,-1-1 0,0-21 16,0 0-16,21 0 0,-20 0 15,20 0-15,-21 0 0,21-21 0,-20-1 16,20 1-16,0 0 0,-21-21 0,22 21 16,-22-22-16,0 1 0,21 0 15,-20-1-15,-22 1 0,0 21 0,21-22 16,-21 1-16,0 21 0,0 0 15,0 0-15,0-1 0,0 44 32,0-1-32,0 0 0,0 0 15,0 21-15,0-20 0,0 20 0,0-21 16,0 21-16,0-20 0,0 20 16,21-21-16,-21 21 0,0-20 0,21-1 15,0 0-15,0 0 0,1-21 16,-1 21-16,0-21 0,0 0 0,0 0 15,0 0-15,1 0 0,-1 0 0,0-21 16,0 21-16</inkml:trace>
  <inkml:trace contextRef="#ctx0" brushRef="#br0" timeOffset="6235.01">13271 1524 0,'0'0'0,"0"-42"16,0-64-1,0 85-15,0 0 16,0-1-16,22 1 0,-1 0 0,0 21 15,0-21-15,0 21 16,22 0-16,-22 0 0,21 21 0,-21 0 16,22 0-16,-1 1 0,-21-1 0,21 21 15,-20-21-15,-1 22 0,0-22 16,-21 21-16,0 0 0,0-20 0,0 20 16,0-21-16,0 0 0,-21 22 15,0-22-15,-1-21 0,22 21 0,-21-21 16,0 0-1,21-21 1,0 0-16,0-1 0,0 1 16,0-21-16,0 21 0,0-22 15,21 22-15,0-21 0,-21 21 0,22 0 16,-1-22-16,-21 22 0,21 0 16,0 0-16,0 0 0,0-1 0,1 1 15,20 0-15,-21 0 0,21 21 16,-20 0-16,20-21 0,-21 21 15</inkml:trace>
  <inkml:trace contextRef="#ctx0" brushRef="#br0" timeOffset="6551.86">14182 1545 0,'0'0'0,"21"21"0,0 1 16,0-1-16,0-21 0,22 0 15,-22 0-15,0 0 0,21 0 16,-21 0-16,22-21 0,-1 21 0,0-22 15,-20 1-15,20 0 0,-21 0 16,0 0-16,0 0 0,-21-1 0,0 1 16,0 0-16,0 0 0,0 0 15,0 0-15,-21 21 0,-21-22 0,21 22 16,-22 0-16,22 0 0,-21 0 0,0 22 16,-1-1-16,1 0 15,21 0-15,-22 0 0,22 0 0,0 22 16,0-22-16,21 21 0,0-21 0,0 22 15,0-22-15,0 0 0,0 21 16,21-20-16,21-1 0,-20-21 0,20 21 16,0-21-16,1 0 0,20 0 15,-21 0-15,22 0 0,-22 0 0,22 0 16</inkml:trace>
  <inkml:trace contextRef="#ctx0" brushRef="#br0" timeOffset="7106.54">16383 1291 0,'0'0'0,"0"-21"16,0 0-16,0 0 16,21 21-16,0-21 15,0-1-15,1 22 0,-1-21 0,-21 0 16,21 21-16,-21-21 16,-21 21-1,-22 0-15,22 0 16,-21 21-16,0 0 0,-1 0 0,1 1 15,0-1-15,-1 0 0,22 21 0,0-21 16,0 1-16,21-1 0,0 0 16,0 0-16,0 0 0,0 0 0,21 1 15,0-1-15,0 0 16,22 0-16,-1 0 0,0 0 0,1 1 16,-1-1-16,0 0 0,-21 21 0,22-21 15,-22 1-15,0-1 0,0 0 16,-21 0-16,0 0 0,0 0 0,-21-21 15,-21 22-15,21-22 0,-22 0 16,1 21-16,-22-21 0,22 0 0,-21 0 16,20 0-16,-20 0 0,42 0 15,-22-21-15,1 21 0,21-22 0,0 1 16,21 0-16,0 0 0,0 0 0,0 0 16,0-1-16,21-20 0,0 21 15,0-21-15,21-1 0,1 22 16,20-21-16,-20-1 0</inkml:trace>
  <inkml:trace contextRef="#ctx0" brushRef="#br0" timeOffset="7347.4">16954 974 0,'0'0'0,"22"-43"15,20 22-15,-21 0 0,-21 0 0,-21 42 47,21 21-47,-21 1 0,0-1 0,21 0 16,0 22-16,-22-22 0,22 1 15,0 20-15,-21-21 0,21 1 16,0-1-16,0 22 0,0-22 0,0 0 16,-21 1-16,21-1 0,0-21 15,-21 21-15,21-20 0,0 20 0,0-21 16,0 0-16,0 0 16,21-21-16,0 0 15,-21-21-15,0 0 0,0 0 16</inkml:trace>
  <inkml:trace contextRef="#ctx0" brushRef="#br0" timeOffset="7819.13">16764 1503 0,'-21'-21'0,"42"42"0,-63-63 0,20 42 0,1-22 15,21 1-15,0 0 16,0 0 0,21 21-16,1-21 0,-1 21 15,21-21-15,0 21 0,1-22 16,20 1-16,1 21 0,-1-21 0,-20 21 15,20 0-15,1 0 0,-22 0 16,0 0-16,-21 0 0,1 0 0,-1 0 16,-21 21-16,0 0 0,0 1 15,0-1-15,0 21 0,-21-21 0,-1 0 16,1 22-16,0-22 0,0 0 16,0 21-16,21-20 0,0 20 0,-21-21 15,21 0-15,0 0 0,0 1 0,0-1 16,0 0-16,21 0 15,21-21-15,-21 0 0,22 0 16,-22 0-16,21 0 0,0 0 16,22 0-16,-22-21 0,1 0 0,-1 0 15,21-1-15,-41 1 0,20 0 16,-21-21-16,0 21 0,0-22 0,-21 22 16,0-21-16,0 21 0,-21-22 0,0 22 15,0 0-15,-21-21 0,-1 42 16,1-22-16,0 1 0,-1 21 15,1 0-15,0 0 0,-1 0 0,22 0 16,-21 21-16,21 1 0,-1-22 0,1 21 16,21 0-16,0 0 15,0 0-15,0 0 0,21 1 16,1-22-16,-1 21 0,21-21 16,0 21-16</inkml:trace>
  <inkml:trace contextRef="#ctx0" brushRef="#br0" timeOffset="8179.33">17992 1461 0,'21'0'0,"-42"0"0,42-22 0,-21 1 15,0 0-15,0 0 0,21 0 16,0 21-16,0-21 16,0 21-16,1 0 0,-1 0 15,0 0-15,21 21 0,-21 0 0,22 0 16,-22 0-16,21 22 0,-21-22 15,1 0-15,20 21 0,-42 1 0,21-22 16,-21 21-16,0-21 0,0 22 16,0-22-16,0 0 0,-21 0 0,0 0 15,0 0-15,-1-21 16,1 0-16,0 0 16,21-21-1,0 0-15,0 0 16,0 0-16,0 0 0,0-1 0,0-20 15,21 21-15,-21 0 0,21-22 16,1 22-16,-1 0 0,0 0 0,0 0 16,21 0-16,-20-1 0,20 1 15,0 0-15,-21 0 0,22 21 0,-1 0 16,-21-21-16</inkml:trace>
  <inkml:trace contextRef="#ctx0" brushRef="#br0" timeOffset="8503.16">18881 1566 0,'0'0'0,"0"22"16,0 20 0,0-21-16,21-21 15,0 0 1,0 0-16,0 0 0,0-21 0,1 0 16,-1 21-16,0-21 0,21-1 15,-21 1-15,1 0 0,-1 21 0,0-42 16,-21 21-16,0-1 0,21 1 0,-21 0 15,0 0-15,0 0 16,-21 21-16,0 0 0,0 0 16,-22 0-16,22 0 0,-21 21 15,21 0-15,-22 21 0,22-20 0,-21-1 16,21 21-16,-1-21 0,22 22 16,0-22-16,0 0 0,0 21 15,0-21-15,0 1 0,43-1 0,-22 0 16,21 0-16,-21 0 0,22-21 15,20 0-15,-20 0 0,-1 21 0,21-21 16</inkml:trace>
  <inkml:trace contextRef="#ctx0" brushRef="#br0" timeOffset="9015.36">20108 1482 0,'0'0'0,"-63"-191"31,42 191-31,-1-21 0,1 0 16,0 21-16,0 0 0,-21 0 0,20 21 16,-20 0-16,0 0 0,-1 1 15,22-1-15,-21 0 0,0 21 0,20-21 16,-20 22-16,21-1 0,0-21 16,0 22-16,-1-1 0,22-21 0,0 21 15,0 1-15,0-22 0,22 0 0,-1 0 16,0 0-16,21 1 0,-21-1 15,22-21-15,-1 0 0,-21 0 16,22 0-16,-1 0 0,-21 0 16,21-21-16,-20-1 0,20 1 0,-21-21 15,21 21-15,-20-22 0,-1 1 16,0 0-16,0-1 0,0 1 0,0-21 16,1 20-16,-1-20 0,0-1 15,0 1-15,0-1 0,-21 1 0,0 20 16,21 1-16,-21 0 0,0 21 15,0-1-15,-21 44 16,21 20-16,-21 0 0,0 1 16,0-1-16,0 0 0,21 22 15,-22-22-15,22 22 0,-21-22 0,21 21 16,0-20-16,0 20 0,0-20 0,0 20 16,0-21-16,0-20 15,0 20-15,0 0 0,21-21 0,1 1 16,-22-1-16,21-21 0,0 21 0,0-21 15,0 0-15,0 0 0,22 0 16,-1 0-16,0 0 0,1-21 0</inkml:trace>
  <inkml:trace contextRef="#ctx0" brushRef="#br0" timeOffset="9287.24">21632 1270 0,'0'0'0,"-21"0"0,0 0 16,0 21-16,0 0 0,-1 1 15,1-1-15,21 0 0,0 21 0,-21-21 16,0 22-16,21-22 0,0 21 16,0-21-16,0 22 0,0-22 0,0 0 15,0 0-15,0 0 0,0 1 16,0-1-16,-21-21 0,21 21 15,0-42 17,0 0-32,21-1 0,0 1 15,-21 0-15</inkml:trace>
  <inkml:trace contextRef="#ctx0" brushRef="#br0" timeOffset="9463.14">21569 1164 0,'0'0'0,"-21"-21"0,-1 0 31,1 0-31,0 21 0,21 21 63,21-21-63,0 0 0,1 21 15,20-21-15</inkml:trace>
  <inkml:trace contextRef="#ctx0" brushRef="#br0" timeOffset="9906.87">22034 1270 0,'-21'0'16,"21"21"-16,0 0 15,-21-21-15,21 22 0,0-1 16,0 0-16,0 0 0,0 21 15,-21-20-15,21-1 0,0 0 0,-21 0 16,21 0-16,0 0 0,0 1 16,-21-1-16,-1 0 0,22 0 15,0 0 1,-21-21-16,0 0 16,21-21-1,0 0-15,0 0 0,0 0 0,0-1 16,0 1-16,21-21 15,0 21-15,1-22 0,20 22 0,-21-21 0,21 0 16,1-1-16,-1 22 0,0-21 16,22 21-16,-22-1 0,1 22 15,-1 0-15,0 0 0,1 22 16,-1-1-16,0 0 0,-21 21 0,1-21 16,-1 22-16,-21-1 0,0 0 15,0-20-15,0 20 0,-21 0 0,-1-21 16,1 22-16,0-22 0,0 0 15,21 0-15,-21 0 0,0 1 0,-1-1 16,1-21-16,0 0 0,0 0 16,0 0-16,0 0 15</inkml:trace>
  <inkml:trace contextRef="#ctx0" brushRef="#br0" timeOffset="10490.65">13166 2688 0,'0'0'0,"0"-21"0,0-106 32,0 106-32,-22 0 0,1 21 0,0 0 15,0 0-15,-21 0 0,-1 0 16,22 21-16,-21 0 0,-1 21 0,1-20 15,21 41-15,-21-21 0,20 1 16,1 20-16,0-20 0,0 20 0,0-21 16,21 1-16,-21 20 0,21-20 15,0-1-15,0 0 0,0 1 16,0-1-16,21-21 0,0 21 0,0-20 16,21-1-16,1-21 0,-1 21 15,0-21-15,1 0 0,20 0 0,1 0 16,-22-21-16,22 0 0,-1-1 15,1 1-15</inkml:trace>
  <inkml:trace contextRef="#ctx0" brushRef="#br0" timeOffset="10875.14">13716 2858 0,'-42'-64'16,"84"128"-16,-106-149 0,43 85 0,0 0 0,0 0 15,0 0-15,0 21 0,-1 0 16,1 0-16,-21 22 0,21-22 15,0 21-15,21 1 0,0-22 0,-22 21 16,22 0-16,0 1 0,0-1 16,0 0-16,0-20 0,22 20 0,-1-21 15,0 0-15,0 0 0,0 1 0,22-22 16,-1 0-16,0 0 0,1 0 16,-1 0-16,0-22 0,1 1 0,-1 0 15,0 0-15,1-21 0,-22 20 16,21 1-16,-21-21 0,-21 21 0,0-22 15,0 22-15,0-21 0,0 0 16,0-1-16,-21 22 0,-21-21 0,21-1 16,-22 22-16,22 0 0,-21 0 15,-1 0-15,1 21 0,0 0 16,-1 0-16,1 0 0,0 0 0,-1 21 16,22 0-16,-21 0 0,21 0 0,0 22 15,-1-22-15,22 0 0,0 0 16,0 0-16,22 1 0,-1-1 0,0-21 15,21 0-15,-21 21 0</inkml:trace>
  <inkml:trace contextRef="#ctx0" brushRef="#br0" timeOffset="11150.99">14372 2667 0,'0'0'0,"0"-42"0,21-1 0,-21 1 16,21 0-16,-21 21 0,0-1 15,0 1-15,0 0 0,0 42 16,0 0 0,0 1-16,0 20 0,0 0 0,0 1 15,0 20-15,-21-21 0,21 1 16,-21 20-16,21-20 0,0-1 0,-21 0 16,0 1-16,21-1 0,-21 0 0,21 1 15,0-1-15,0 0 0,0-21 16,0 1-16,0-1 0,0 0 15,21 0-15,0-21 16,0 0-16,0 0 0,0-21 0,1 0 16,20 0-16,-21-1 0</inkml:trace>
  <inkml:trace contextRef="#ctx0" brushRef="#br0" timeOffset="11386.85">14965 2434 0,'0'0'0,"0"-42"0,0 21 0,0 0 15,0-1-15,-21 44 16,21-1-16,-22 0 16,1 21-16,21 1 0,0-1 15,-21 21-15,21 1 0,-21-22 16,21 22-16,-21-22 0,21 22 0,-21-22 16,21 0-16,0 1 0,0-1 0,0 0 15,0-21-15,0 22 0,0-22 16,0 0-16,0 0 0,0 0 0,0 1 15,21-22-15,21 0 16,-21 0-16,22 0 0</inkml:trace>
  <inkml:trace contextRef="#ctx0" brushRef="#br0" timeOffset="11751.6">15261 2900 0,'0'0'0,"-21"0"15,0 0-15,0 0 0,21 21 0,-22-21 16,22 21-16,22-21 31,-1 0-31,0 0 0,0 0 0,0 0 16,22 0-16,-22 0 0,0-21 16,21 21-16,-21-21 0,1 21 0,-1-21 15,0 21-15,-21-21 0,0-1 16,0 1-16,0 0 15,-21 21-15,0 0 16,-1 0-16,1 0 0,0 0 16,-21 21-16,-1 0 0,22 1 0,-21-1 15,0 21-15,-1-21 0,22 22 0,0-22 16,0 0-16,0 21 0,21-21 16,0 1-16,0 20 0,0-21 0,0 0 15,21 0-15,0-21 0,0 22 16,21-22-16,1 0 0,-1 0 0,0 0 15,22 0-15,-1 0 0,-20 0 16</inkml:trace>
  <inkml:trace contextRef="#ctx0" brushRef="#br0" timeOffset="13198.77">16129 2900 0,'0'0'0,"0"-21"0,0-22 0,0 1 0,0 0 15,0-1-15,0 1 0,0 21 16,0-21-16,-21 20 0,21 1 0,-21 21 15,-1 0-15,1 0 0,0 21 16,0 1-16,21 20 0,-21 0 0,0 1 16,-1-1-16,1 0 0,0 22 15,21-22-15,0 0 0,0 1 16,0-1-16,0 0 0,0-20 0,0 20 16,0-21-16,21 0 0,0 22 15,1-43-15,20 21 0,0-21 0,-21 0 16,22 0-16,-1 0 0,0 0 15,1 0-15,-1-21 0,0-1 0,1 1 16,-1 0-16,0 0 0,-20-21 16,20 20-16,-21-20 0,0 0 0,0-1 15,1-20-15,-1 21 0,0-22 16,0 1-16,0-1 0,-21 1 0,0 20 16,21-20-16,-21 20 0,22 22 0,-22-21 15,0 21-15,0 42 31,0 21-31,-22 1 16,22-1-16,-21 0 0,0 22 0,21-22 16,-21 22-16,21-22 0,-21 21 15,21-20-15,-21-1 0,21 0 0,0 1 16,0-22-16,0 21 0,0-21 0,0 22 16,0-22-16,21 0 0,0 0 15,0-21-15,0 21 0,0-21 0,1 0 16,20 0-16,-21 0 0,0 0 15,22-21-15,-22 0 0,0 0 0,21 0 16,-21 0-16,1-1 16,-1 1-16,0 0 0,0-21 0,0 21 15,0-22-15,1 22 0,-1-21 0,0 21 16,-21-22-16,0 22 0,21 0 16,-21 42-1,-21 21 1,0-20-16,21 20 0,0-21 0,-21 21 15,21-20-15,0 20 0,0-21 0,0 0 16,0 22-16,0-22 0,21 0 16,0 0-16,0 0 0,0-21 0,0 21 15,22-21-15,-22 0 0,21 0 16,1 0-16,-1 0 0,0 0 16,1-21-16,-1 0 0,0 21 15,1-21-15,-1 0 0,-21-22 0,21 22 16,-20 0-16,-1-21 0,21 21 0,-21-22 15,0 22-15,-21 0 0,0 0 16,22 0-16,-44 21 16,1 21-1,0 0-15,0 0 0,0 21 16,21-20-16,0-1 0,-21 0 16,21 0-16,0 21 0,0-20 0,0-1 15,0 0-15,0 0 16,21 0-16,0-21 15,0 21-15,0-21 0,0 0 16,1 0-16,-1 0 0,0 0 16,0-21-16,0 0 15,-21 0-15,0 0 0,0 0 16,0-22-16,0 22 0,0 0 0,-21 0 16,0-22-16,0 22 0,-22 0 15,22 0-15,0 0 0,0 0 0,0-1 16,21 1-16,-21 21 15,21-21-15,0 0 16,21 0 0,0 21-16,21 0 0,-21 0 0,22-21 15,-22 21-15,21 0 0,1 0 16,-1 0-16,-21 0 0,21 0 0,1 0 16,-22 21-16,21 0 0,-21 0 0,22 21 15,-22-20-15,-21-1 0,0 21 16,21-21-16,-21 0 0,0 22 0,0-22 15,0 21-15,0-21 0,0 1 16,0 20-16,0-21 0,0 0 0,0 0 16,0 1-16,0-1 0,0 0 15,0 0-15,0 0 16,-21-21 0,21-21-1,0 0-15,0 0 0,0 0 16,0-1-16,0 1 0,0-21 15,0 21-15,21 0 0,0-22 0,0 22 16,22-21-16,-1-1 0,0 1 16,22 0-16,-1-1 0,-20 1 0,20 0 15,1 21-15,-22-1 0,0 1 16,1 21-16,-22 0 0,0 21 0,-21 1 16,0-1-16,0 21 0,0 0 15,0 1-15,0-1 0,-21 0 16,0-20-16,0 20 0,-1 0 15,22 1-15,-21-22 0,0 0 0,0 21 16,0-21-16,21 1 0,0-1 16,-21-21-16,21 21 0,-22-21 15,22-21 1,0 0 0,0-1-16</inkml:trace>
  <inkml:trace contextRef="#ctx0" brushRef="#br0" timeOffset="13398.65">17886 2371 0,'0'0'16,"-21"0"-16,-1-21 0,1 21 0,0 0 16,0 0-16,0 0 78,0 21-78</inkml:trace>
  <inkml:trace contextRef="#ctx0" brushRef="#br0" timeOffset="13583.55">16722 2731 0,'0'0'0,"-22"0"0,1 21 32,42-21-32,1 0 0,20 0 15,0 0-15,-21 0 0,22-21 16,-1 21-16,22 0 0,-22-22 0,21 1 16,-20 21-16,20-21 0,22 21 15</inkml:trace>
  <inkml:trace contextRef="#ctx0" brushRef="#br0" timeOffset="14171.21">19854 2836 0,'-21'0'16,"0"0"-16,21-21 15,-21 21-15,0-21 16,-1 0-16,1 0 16,21 0-16,0-1 15,0 1-15,0 0 0,0 0 16,0 0-16,21-22 0,1 22 15,-1 0-15,21 0 0,-21 0 0,22 0 16,-1-1-16,0 1 0,-21 21 16,22 0-16,-1 0 0,-21 0 0,22 21 15,-43 1-15,21-1 0,-21 21 16,0 0-16,0-20 0,0 20 0,0 0 16,-21 1-16,-1-1 0,-20 0 15,21 1-15,-21-22 0,-1 21 0,1-21 16,0 22-16,-1-22 15,22 0-15,-21 0 0,21-21 0,-22 21 16,22 0-16,21 1 0,0-1 16,0 0-1,21-21-15,0 0 0</inkml:trace>
  <inkml:trace contextRef="#ctx0" brushRef="#br0" timeOffset="14444.05">19664 3556 0,'0'21'0,"0"-42"0,-21 63 0,21-20 0,0-1 0,0 0 16,0 0-16,21 0 15,0-21-15,0 0 0,0 21 0,0-21 16,1 0-16,-1 0 0,0 0 16,0 0-16,0 0 0,0-21 0,-21 0 15,22 0-15,-22 0 16,0 0-16,0-1 0,-22 1 15,1 21-15,0 0 0,0 0 16,0 0-16,0 0 16,-1 0-16,1 0 0,0 0 0,0 0 15,21 21 1</inkml:trace>
  <inkml:trace contextRef="#ctx0" brushRef="#br0" timeOffset="15358.57">783 5694 0,'0'0'0,"-21"0"0,-106-21 31,148 21-15,0 0 0,22 0-16,-1 0 0,0 0 15,22 0-15,-22 21 0,43-21 0,-22 0 16,22 0-16,0 0 0,-1 0 15,1 0-15,0 0 0,20 0 16,-20 0-16,0 0 0,-22 0 16,22 0-16,0 0 0,-22 0 0,1 0 15,-1 0-15,1 0 0,-1 0 16,-21 0-16,1 0 0,-22 0 0,0 0 16,-42 0-1,-21 0-15,-1 0 16,1 0-16,0 0 0</inkml:trace>
  <inkml:trace contextRef="#ctx0" brushRef="#br0" timeOffset="15654.4">825 5757 0,'0'0'0,"-21"0"0,-21 22 0,21-22 15,42 0 1,0 0-16,0 0 0,22 0 16,-22-22-16,21 22 0,0-21 15,22 21-15,-22 0 0,22-21 0,-1 21 16,1 0-16,-1 0 0,22 0 16,0 0-16,-22 0 0,22 0 15,-1 0-15,-20 0 0,-1 0 16,1 0-16,-22 0 0,1 0 15,-1 0-15,0 0 0,-21 0 0,1-21 16,-1 21-16,0 0 0,0-21 16,-21 0-16,21-1 0</inkml:trace>
  <inkml:trace contextRef="#ctx0" brushRef="#br0" timeOffset="16098.14">2074 5228 0,'-21'-21'0,"42"42"0,-63-42 16,21 21-16,21 21 31,0 0-15,21 1-16,21-1 15,-21 0-15,22 0 0,-22-21 16,21 21-16,1-21 0,-1 21 0,0 1 15,1-22-15,-1 21 0,0-21 16,1 0-16,-1 0 0,0 21 0,1-21 16,-22 0-16,21 0 0,-21 0 15,0 0-15,1 0 0,-22 21 16,-22 0 0,1 0-1,0-21-15,-21 22 0,-1 20 16,1-21-16,0 21 0,-22-20 0,22 20 15,0 0-15,-1 1 0,1-1 16,0-21-16,-1 21 0,1-20 0,21 20 16,0-21-16,-1 0 0,-20 0 15,42 1-15,-21-1 0,0-21 0,0 21 16,-1-21-16</inkml:trace>
  <inkml:trace contextRef="#ctx0" brushRef="#br0" timeOffset="17287.46">4276 5017 0,'0'0'0,"-22"0"0,22 21 0,-21-21 16,21 21-16,0 0 0,0 0 16,0 0-1,21-21-15,1 0 0,-1 0 16,21 0-16,0-21 0,1 0 15,-1 21-15,0-21 0,1 0 0,-1 0 16,0-1-16,1 1 0,-22 0 16,0 0-16,0 0 0,-21 0 0,0-1 15,-21 1 1,0 21-16,-21 0 0,-1-21 0,1 21 16,-22 0-16,1 0 0,-1 21 15,22-21-15,-21 21 0,20 1 0,1-1 16,0 21-16,-1-21 0,22 22 15,0-1-15,0-21 0,21 21 0,0-20 16,0 20-16,0-21 0,21 0 16,0 0-16,0 1 0,0-1 0,1-21 15,20 0-15,-21 21 0,21-21 0,1 0 16,-1 0-16,0 0 0,22 0 16,-22 0-16,-21 0 0,22-21 0,-22 21 15,0 0-15,-21-21 16,-21 21-16,0 0 15,0 0-15,-22 0 0,1 0 16,0 0-16,-22 21 0,22-21 0,-1 21 16,1 0-16,-21 0 0,20 0 0,1 1 15,21 20-15,-22-21 0,1 21 16,21 1-16,-21-1 0,20 22 0,1-22 16,0 0-16,21 1 0,0-1 15,0 0-15,0 1 0,21-22 0,0 21 16,1-21-16,-1-21 0,21 21 15,-21-21-15,22 0 0,20 0 0,-21 0 16,22-21-16,-1 0 0,1 0 16,21-21-16,-1 20 0,1-20 15,0 0-15</inkml:trace>
  <inkml:trace contextRef="#ctx0" brushRef="#br0" timeOffset="17566.3">5397 4699 0,'-21'-42'0,"42"84"0,-63-105 0,21 41 16,0 22-16,0 0 0,-1 0 15,1 0-15,0 0 0,0 22 0,0-1 16,0 21-16,-1 0 0,1 22 16,0-1-16,21 22 0,-21-21 15,0 20-15,0-20 0,21-1 0,-22 22 16,1-22-16,0 1 0,0 21 15,0-22-15,0 1 0,-1-22 0,22 21 16,0-20-16,0-1 0,0 0 16,0-20-16,0-1 0,0 0 0,22-21 15,-1 0-15,0 0 0,0-21 16,21 0-16,-20-1 0,-1 1 16</inkml:trace>
  <inkml:trace contextRef="#ctx0" brushRef="#br0" timeOffset="19268.33">5313 5546 0,'0'0'15,"-21"21"-15,21 0 0,-22 0 16,22 0-16,0 1 16,22-22-1,-1-22-15,0 1 16,0 21-16,0-21 0,22 0 15,-22 0-15,21 0 0,-21-22 0,0 22 16,22 0-16,-22 0 0,0-22 16,-21 22-16,0 0 0,0 0 15,0 0-15,0 0 0,0-1 0,-21 22 16,0 0-16,0 0 16,-22 0-16,22 22 0,-21-1 0,21 0 15,-22 0-15,22 21 0,0-20 0,0 20 16,0 0-16,21-21 0,-22 22 15,22-1-15,0 0 0,0-20 0,0 20 16,0-21-16,22 21 0,-1-20 16,0-1-16,21-21 0,-21 21 0,22-21 15,-1 0-15,0 0 0,22 0 16,-22 0-16,22 0 0,-1-21 0,-20 0 16,20-1-16,-21 1 0,1 0 15,-1 0-15,0-21 0,1 20 16,-22-20-16,0 21 0,0-21 0,0 20 15,-21 1-15,0-21 0,0 21 16,0 0-16,0-1 0,0 1 0,0 0 16,-21 21-1,0 0-15,21 21 16,-21 0-16,21 22 0,-21-22 16,21 21-16,0-21 0,0 22 15,0-1-15,0-21 0,0 22 0,0-1 16,-21-21-16,21 21 0,0-20 15,0-1-15,0 0 0,0 0 16,0-42 15,0 0-31,21-22 16,-21 22-16,0 0 0,21-21 0,0-1 16,-21 22-16,0-21 0,21 0 15,0-1-15,-21 1 0,22 21 0,-1-22 16,0 22-16,-21 0 0,21-21 0,0 42 15,0-21-15,1 21 16,-1 0-16,0 0 0,0 21 0,0 0 16,-21 0-16,0 0 15,21 22-15,1-22 0,-22 0 0,0 21 16,0 1-16,21-22 0,-21 21 16,0-21-16,21 22 0,-21-22 0,0 21 15,0-21-15,0 0 0,0 1 16,21-22-1,0-22 1,-21 1-16,21 0 16,1 0-16,-1 0 0,-21-22 0,21 1 15,0 21-15,0-21 0,22-1 16,-22 1-16,21 0 0,-21 20 16,22-20-16,-22 21 0,21-21 0,-21 42 15,0-22-15,22 1 0,-22 21 16,0 21-16,-21 1 15,0-1-15,0 0 0,0 0 0,0 0 16,0 0-16,0 22 0,-21-22 16,21 21-16,0-21 0,-21 22 0,21-22 15,0 21-15,0-21 0,0 22 16,21-22-16,0 0 0,0 0 0,0 0 16,22 1-16,-22-22 0,21 0 15,1 0-15,-22 0 0,21 0 16,0 0-16,1 0 0,-22 0 0,21-22 15,-21 1-15,22 0 0,-22 0 16,0 0-16,0-22 0,0 1 0,1 21 16,-1-21-16,-21-1 0,21 22 0,-21-21 15,0 21-15,0-22 0,0 22 16,0 0-16,-21 0 0,0 0 0,21-1 16,-22 22-16,1 0 0,0 0 0,0 0 15,0 22-15,0-1 0,-1 0 16,1 0-16,0 0 0,21 22 15,0-22-15,0 0 0,0 21 16,0 1-16,0-22 0,0 21 0,0-21 16,0 22-16,21-22 0,0 0 0,-21 0 15,22 0-15,-1-21 0,21 21 16,-21-21-16,0 0 0,22 0 0,-1 0 16,0-21-16,-20 21 0,20-21 15,0 0-15,-21 0 0,22 0 0,-22-22 16,21 22-16,-21-21 0,1 21 0,-22-22 15,0 22-15,21-21 0,-21-1 16,0 22-16,0 0 0,0 0 0,0 0 16,0 0-16,0 42 31,0 0-31,0 0 0,0 0 0,0 0 16,0 1-16,0 20 0,-21-21 15,21 21-15,0-20 0,-22 20 0,22-21 16,-21 21-16,21-20 0,-21-1 0,21 0 15,0 0-15,0 0 0,-21-21 16,21 21-16,0-42 31,0 0-31,0 0 0,0-21 16,21 20-16,-21 1 0,21-21 0,0 0 16,22 20-16,-22-20 0,0 0 15,21-1-15,-20 1 0,20 21 16,0-21-16,1 20 0,-1 1 15,0 0-15,-21 21 0,22 0 0,-1 0 16,0 21-16,-20 0 0,-1 1 0,0-1 16,0 0-16,-21 21 0,0-21 15,0 22-15,0-22 0,0 21 0,0-21 16,0 22-16,0-22 0,-21 21 0,21-21 16,-21 1-16,21 20 0,-21-21 15,-1 0-15,22 0 0,0-42 31,22 0-15,-1 0-16,0 0 0,0-22 16</inkml:trace>
  <inkml:trace contextRef="#ctx0" brushRef="#br0" timeOffset="19523.18">8953 4847 0,'0'-42'0,"0"84"0,0-105 16,0 20-16,0 22 0,-21 21 31,21 21-31,0 22 0,-21-1 0,0 0 16,21 1-16,-21 20 0,21 1 15,0-1-15,-21-20 0,-1 20 0,22-21 16,-21 22-16,21-22 0,0 1 16,-21-1-16,21 0 0,0-21 15,-21 22-15,21-22 0,0 0 0,0 0 16,0 0-16,0 1 0,21-22 15,0 0 1,0-22-16,1 22 0,-1-21 0,21 0 16,0-21-16</inkml:trace>
  <inkml:trace contextRef="#ctx0" brushRef="#br0" timeOffset="19831">9461 5165 0,'0'0'0,"22"-21"15,-22-1-15,0 1 0,-22 21 16,1 0-1,0 0-15,-21 21 0,21 1 16,-1-1-16,-20 0 0,21 0 0,0 0 16,0 0-16,-1 1 0,22-1 0,0 0 15,0 0-15,0 0 0,22 0 16,-1 1-16,0-22 0,0 21 0,21-21 16,-20 0-16,-1 21 0,0-21 15,0 21-15,0-21 0,0 21 0,1-21 16,-22 21-16,21-21 0,-21 22 0,0-1 15,0 0-15,-21-21 16,-1 21-16,1-21 0,0 0 16,0 0-16,0 21 0,-22-21 0,22 0 15,0 0-15,-21 0 0,21 0 16,-1 0-16,1-21 0,0 0 0,0 0 16,0 21-16,0-21 0,-1-1 15</inkml:trace>
  <inkml:trace contextRef="#ctx0" brushRef="#br0" timeOffset="20026.89">8615 4953 0,'84'-85'16,"-41"85"-16,-1-21 15,22 0-15,-22 21 0,21-21 16,-20 0-16,20 21 0,-20-21 0,-1-1 15,0 22-15,1 0 0,-22 0 16,0 0-16,0 0 0,0 0 16</inkml:trace>
  <inkml:trace contextRef="#ctx0" brushRef="#br0" timeOffset="20718.75">11218 5525 0,'-21'0'0,"42"0"0,-21-22 31,21 1-31,1 0 0,-1 21 16,0-21-16,0 0 0,0 0 0,-21-22 15,21 22-15,1 0 0,-22-21 16,0-1-16,0 1 0,0 0 0,0-1 15,0 1-15,0 0 0,-22 20 0,-20-20 16,21 21-16,0 21 0,-22 0 16,1 0-16,0 0 0,-1 21 0,1 0 15,0 22-15,-22-22 16,22 21-16,0 0 0,-1 1 0,1-1 16,21 0-16,0 1 0,-1-1 0,22 0 15,0 1-15,0-22 0,0 21 16,0-21-16,0 1 0,22-1 0,-1 0 15,21-21-15,0 0 0,-20 0 16,41 0-16,-21 0 0,1-21 0,-1 0 16,22-1-16,-22 1 0,0 0 0,1 0 15,-1 0-15,0-22 0,-21 22 16,22-21-16,-22 21 0,0-22 0,-21 1 16,0 21-16,0-21 0,0 20 15,0 1-15,0 0 0,0 42 31,0 0-31,0 1 0,0-1 16,-21 21-16,21 0 0,0-20 0,0 20 16,0 0-16,0-21 0,0 22 15,0-22-15,0 0 0,0 0 0,0 22 16,21-43-16,0 21 0,0 0 0,1-21 16,-1 0-16,0 0 0,21 0 15,-21 0-15,1 0 0,20 0 0</inkml:trace>
  <inkml:trace contextRef="#ctx0" brushRef="#br0" timeOffset="21075.15">11811 5292 0,'0'0'0,"0"-21"0,0-1 0,0-20 0,0 21 16,0 0-16,0 0 0,0-1 0,0 1 16,0 0-16,21 0 0,0 21 15,0-21-15,1 21 0,20 0 0,0 0 16,-21 0-16,22 21 0,-22 0 15,21 0-15,-21 0 0,22 22 0,-22-22 16,0 21-16,-21-21 0,0 22 16,0-22-16,0 21 0,0-21 0,0 1 15,-21 20-15,0-21 0,0 0 16,21 0-16,-22-21 16,1 0-16,21-21 31,0 0-31,21 0 0,1 0 15,-22 0-15,21-1 0,0 1 0,0-21 16,0 21-16,0-22 0,-21 22 16,22-21-16,20 21 0,-21-22 0,0 22 15,0 0-15,1 0 0,-1 0 0,21 0 16,-21-1-16,0 1 0,22 21 16,-22 0-16,0 0 0</inkml:trace>
  <inkml:trace contextRef="#ctx0" brushRef="#br0" timeOffset="21402.97">12742 5419 0,'0'0'0,"0"21"31,21-21-31,1 0 16,-1 0-16,0-21 0,0 21 15,0-21-15,0-1 0,1 1 0,-1 0 16,21 0-16,-21-21 0,0 20 15,-21 1-15,0-21 0,22 0 0,-22 20 16,0 1-16,0 0 0,-22 0 0,1 0 16,0 21-16,-21 0 15,21 0-15,-22 21 0,22 0 0,-21 0 16,-1 0-16,22 22 0,0-1 0,0-21 16,0 22-16,21-22 0,0 21 15,0-21-15,0 22 0,0-22 0,21 0 16,0 0-16,0 0 0,0 0 0,22 1 15,-1-22-15,0 0 0,1 0 16,-1 0-16,22 0 0,-22 0 0,21 0 16,1 0-16,-22-22 0</inkml:trace>
  <inkml:trace contextRef="#ctx0" brushRef="#br0" timeOffset="21922.67">15092 4974 0,'0'0'0,"21"-21"0,21 0 15,-21 0-15,1 0 0,-1-22 16,0 22-16,21 0 0,-21-21 0,-21 20 16,22 1-16,-22-21 0,0 21 15,-22 0-15,-20 21 0,0 0 16,-1 0-16,-20 0 0,-1 0 0,22 0 16,-21 21-16,-1 0 0,22 0 15,-1 0-15,1 22 0,0-1 0,21-21 16,-1 21-16,22 1 0,0-22 15,0 21-15,22-21 0,20 22 0,-21-1 16,21-21-16,1 0 0,-1 22 16,22-22-16,-22 21 0,21-21 0,-20 1 15,20-1-15,-20 21 0,-22-21 16,0 0-16,0 1 0,-21-1 16,0 0-16,-21-21 0,0 21 0,-22 0 15,1-21-15,-21 0 0,20 0 0,-20 0 16,-1 0-16,22 0 0,-22 0 15,22 0-15,0 0 0,-1-21 0,22 0 16,0 0-16,0 0 0,21-1 0,0 1 16,0-21-16,0 21 0,21-22 15,0 1-15,22 0 0,-22-22 16</inkml:trace>
  <inkml:trace contextRef="#ctx0" brushRef="#br0" timeOffset="22151.54">15684 4509 0,'0'0'16,"22"0"-16,-22 21 0,0 0 16,0 0-16,0 21 0,0 1 15,-22-1-15,22 22 0,-21-22 0,21 21 16,-21-20-16,0 20 0,21-20 16,-21 20-16,21-21 0,-21 1 0,-1-1 15,22 0-15,0-20 0,0 20 16,0-21-16,0 0 0,0 0 15,0 1-15,0-1 0,22-21 16,-1 0 0,-21-21-16</inkml:trace>
  <inkml:trace contextRef="#ctx0" brushRef="#br0" timeOffset="22618.27">15409 5101 0,'-21'0'16,"42"0"-16,-42-21 0,42 0 15,0 21-15,22 0 16,-1 0-16,0-21 0,1 0 16,-1 21-16,22-22 0,-22 22 15,21-21-15,1 21 0,-22-21 0,22 21 16,-22-21-16,0 21 0,1-21 0,-22 21 16,0 0-16,-21 21 15,0 0-15,-21 0 0,0 0 16,0 22-16,-1-22 0,1 21 15,0 1-15,0-22 0,-21 21 0,42 0 16,-22-20-16,22 20 0,0-21 0,0 0 16,0 0-16,0 1 0,0-1 15,22-21-15,-1 0 0,21 21 0,-21-21 16,22 0-16,-1 0 0,0 0 16,1 0-16,-1-21 0,0 0 15,1-1-15,-1 1 0,0 0 0,-21 0 16,22 0-16,-22 0 0,-21-22 15,0 22-15,0-21 0,0-1 0,0 22 16,-42-21-16,20 0 0,-20-1 16,21 1-16,-21 21 0,-1 0 0,1-1 15,0 22-15,20 0 0,-20 0 16,21 0-16,-21 0 0,20 0 0,1 22 16,0-1-16,0 0 0,21 0 15,0 0-15,0 0 0,21 1 16,0-1-16,0 0 0,22-21 15,-1 21-15,0-21 0</inkml:trace>
  <inkml:trace contextRef="#ctx0" brushRef="#br0" timeOffset="22979.06">16637 5080 0,'0'0'0,"0"-21"0,42-85 31,-21 85-31,-21 0 0,22 0 0,-1-1 15,0 22-15,0 0 0,0 0 0,0 0 16,1 0-16,-1 22 0,0-22 0,0 42 16,0-21-16,0 0 15,1 22-15,-22-22 0,0 21 0,0 0 16,0-20-16,0-1 0,0 21 0,-22-21 16,1 0-16,0 1 0,0-1 15,0 0-15,21 0 16,0-42-1,0 0 1,0 0-16,21-22 16,0 22-16,0 0 0,-21-21 0,21 20 15,1-20-15,-22 0 0,21 21 0,0-22 16,0 1-16,0 21 0,0-22 16,1 22-16,-22 0 0,42 21 15,-42-21-15,21 21 0,0 0 16,0 0-16,1 0 0</inkml:trace>
  <inkml:trace contextRef="#ctx0" brushRef="#br0" timeOffset="23298.88">17505 5144 0,'63'-22'31,"-42"22"-31,-21-21 0,43 0 0,-22 21 15,0-21-15,0 0 0,0 0 0,1-1 16,-1 1-16,-21 0 0,0 0 16,0 0-16,0 0 0,0-1 15,-21 22-15,-1 0 16,-20 0-16,21 0 0,-21 22 0,-1-1 16,22 0-16,-21 0 0,21 21 15,-22-20-15,22-1 0,0 21 0,21 0 16,0-20-16,0-1 0,0 21 0,0-21 15,0 0-15,21 1 16,0-22-16,0 21 0,22 0 0,-1-21 16,0 0-16,1 0 0,20 0 15,-20 0-15,20 0 0,1 0 0</inkml:trace>
  <inkml:trace contextRef="#ctx0" brushRef="#br0" timeOffset="23758.62">18478 4974 0,'0'0'0,"-84"-127"32,63 127-32,-22 0 0,22 0 0,-21 0 15,-1 0-15,22 21 0,0 1 0,-21 20 16,21-21-16,-1 21 16,1 1-16,21-22 0,0 21 0,0 1 15,0-1-15,0-21 0,0 21 0,0-20 16,0-1-16,0 0 0,21 0 15,-21 0-15,22-21 0,-1 0 0,21 21 16,-21-21-16,0 0 0,1 0 0,20 0 16,-21-21-16,21 21 0,-20-21 15,-1 0-15,21-21 0,-21 20 0,0-20 16,1 0-16,-1-1 0,0 1 16,0-21-16,0-1 0,0 1 0,1-1 15,-1 1-15,0-1 16,0 22-16,0-22 0,0 22 0,-21 0 15,0 20-15,0 1 0,0 0 0,0 0 16,-21 42 0,0 0-16,0 0 0,0 22 0,0-22 15,-22 42-15,22-20 0,21 20 16,-21-20-16,21 20 0,0 1 0,0-1 16,0-21-16,0 1 0,0 20 15,0-20-15,21-22 0,-21 21 0,21-21 16,0 0-16,22 1 0,-22-22 0,21 0 15,-21 0-15,22 0 16,20 0-16,-20 0 0</inkml:trace>
  <inkml:trace contextRef="#ctx0" brushRef="#br0" timeOffset="23966.5">19685 4974 0,'0'0'0,"0"-21"0,-21 42 31,0 0-31,-1 1 0,1-1 0,21 21 16,0-21-16,-21 0 0,21 22 0,-21-22 16,21 0-16,0 0 0,-21 0 15,21 1-15,0-1 0,0 0 16,0 0-16,21-21 31,0-21-31,0 21 0,-21-21 0</inkml:trace>
  <inkml:trace contextRef="#ctx0" brushRef="#br0" timeOffset="24126.41">19685 4868 0,'0'0'0,"0"-42"0,0 21 15,-21 0-15,0 0 0,21-1 16,0 1-16,-22 21 0,1 0 16,42 21 15,1 1-16,-1-22-15,0 21 0,0-21 16</inkml:trace>
  <inkml:trace contextRef="#ctx0" brushRef="#br0" timeOffset="24534.17">20108 4953 0,'0'0'0,"0"85"16,0-64-1,0 0-15,0 0 0,0 0 16,0 1-16,0-1 16,0 0-16,0 0 15,0 0-15,-21-21 32,0 0-32,21-21 15,0 0-15,0 0 0,0-22 16,0 22-16,0 0 0,0-21 15,0-1-15,21 1 0,0 0 0,0-1 16,22 1-16,-1 0 0,0 21 16,22-22-16,-22 22 0,22 0 0,-22 21 15,0 0-15,1 0 0,-1 0 0,0 21 16,-20 0-16,-1 22 16,0-1-16,-21 0 0,0 1 0,0-1 15,0 21-15,0-20 0,0-1 16,-21-21-16,0 22 0,21-22 0,-22 21 15,22-21-15,-21 0 0,21 1 16,-21-22-16,21-22 16</inkml:trace>
  <inkml:trace contextRef="#ctx0" brushRef="#br0" timeOffset="24859.02">22225 4509 0,'0'0'0,"0"-22"0,0 1 16,0 0-16,-21 0 15,21 0-15,0 42 31,0 0-31,0 0 0,0 22 0,0-1 16,0 0-16,0 22 0,0-22 16,0 22-16,-21-1 0,21 1 15,0-22-15,0 21 0,0-20 0,0-1 16,0 0-16,0-20 0,0 20 16,0-21-16,0 0 0,21-42 31,0 21-31,0-21 0</inkml:trace>
  <inkml:trace contextRef="#ctx0" brushRef="#br0" timeOffset="25487.46">22712 4424 0,'0'0'0,"21"-42"0,0-1 0,-21 22 16,0 0-16,0 42 15,-21 0-15,0 0 16,0 22-16,-1-1 0,1 0 0,0 22 15,0-22-15,0 22 0,21-1 16,0-20-16,-21 20 0,21 1 0,0-22 16,0 21-16,0-20 0,0-1 15,0-21-15,0 0 0,0 1 0,0-1 16,0 0-16,21-21 16,0 0-16,0-21 15,0 21-15,0-21 0,1-1 16,-1-20-16,21 21 0,-21-21 15,22-1-15,-1 1 0,-21 0 0,21-1 16,1 22-16,-1-21 0,-21 21 0,0-1 16,1 1-16,-1 21 0,-21 21 15,0 1 1,0-1-16,0 21 0,0-21 16,0 0-16,0 22 0,0-22 0,0 21 15,0-21-15,0 1 0,21-1 16,0 0-16,0 0 0,0 0 0,1 0 15,20-21-15,-21 0 0,21 22 16,-20-22-16,20 0 0,0 0 16,1 0-16,-1 0 0,-21-22 0,21 1 15,-20 0-15,20-21 0,-21 21 16,21-22-16,-20 1 0,-1 0 0,0-1 16,0 22-16,-21-21 0,0 21 15,0-1-15,0 1 0,-21 0 0,0 21 16,0 0-16,-22 0 0,22 21 15,-21 0-15,21 22 0,-22-22 0,22 21 16,0 1-16,21-1 0,0-21 0,0 21 16,0-20-16,0 20 0,21-21 15,0 0-15,0 0 0,1 1 16,20-1-16,0-21 0,-21 0 16,43 0-16,-22 0 0,1 0 0,-1 0 15,0 0-15,1 0 0,-1-21 0,-21-1 16,21 1-16,-20 0 0,-1 0 15</inkml:trace>
  <inkml:trace contextRef="#ctx0" brushRef="#br0" timeOffset="25691.18">22098 4614 0,'0'0'0,"-64"22"0,22-22 0,0 21 0,42 0 16,21-21 0,0 0-16,21 0 0,-20 0 0,20 0 15,0 0-15,22 0 0,-1 0 0,1 0 16,-1 0-16,1 0 0,-1-21 16</inkml:trace>
  <inkml:trace contextRef="#ctx0" brushRef="#br0" timeOffset="26886.83">6646 7027 0,'43'0'0,"-86"0"0,107 0 16,-43 0-16,0 0 0,21 0 0,-20 0 16,20 0-16,0 22 0,-21-22 15,22 0-15,-1 0 0,-21 0 0,22 0 16,-1-22-16,-21 1 0,21 0 16,1 0-16,-22 0 0,21 0 15,1-22-15,-22 22 0,21-21 0,0-1 0,-20 1 16,-1 0-16,0-22 15,0 1-15,-21 20 0,0-20 0,0-1 16,0 22-16,0-21 0,0 20 16,0 1-16,-21 21 0,0 0 0,21-1 15,-21 22-15,-1 0 0,1 22 16,0-1-16,-21 21 0,21 0 0,-1 22 16,-20 21-16,21-1 0,0 1 0,0 0 15,-1-1-15,1 22 0,0 0 16,0 0-16,21 0 0,-21-1 0,21 22 15,0-21-15,0 0 0,0 21 16,0-21-16,0 21 0,0-21 16,0 0-16,0-1 0,21 1 0,-21-21 15,21 0-15,-21-1 0,0 1 0,21-22 16,0 1-16,-21-1 0,22-20 16,-1-1-16,-21-21 0,0 0 0,21-21 15,0 0-15,0 0 0,0 0 0,1-42 16,-1 21-16,0-21 0,0-1 0,0-20 15,22-1-15,-22 1 0,0-1 16,0 1-16,0-22 0,0 0 0,-21 1 16,0-1-16,0-21 0,0 22 0,-21-1 15,0 0-15,-21 1 16,21-1-16,-22 21 0,22 1 0,-21 21 16,-1-22-16,22 43 0,-21-21 0,21 20 15,0 1-15,-1 0 0,1 0 16,21 0-1,21 21-15,1-21 16,20-1-16,0 1 0,22 0 0,-1 0 16,1 0-16,20 0 0,1-22 0,0 22 15,-1-21-15,-20 21 0,21-22 16,-22 22-16,1-21 0,-22 21 0,0-22 16,1 22-16,-22 0 0,0 0 15,-21 0-15,-21 21 31,0 21-31,-1 0 0,1 0 16,0 0-16,0 22 0,0-22 0,21 21 16,-21 0-16,-1-20 0,22 20 0,-21 0 15,21 1-15,0-1 0,0 0 16,0-21-16,0 1 0,21-1 0,1 0 16,20 0-16,-21-21 0,21 0 15,-20 0-15,20 0 0,-21-21 0,21 0 16,1 0-16,-22-1 0,21 1 0,-21-21 15,22 21-15,-22-22 16,0 22-16,-21-21 0,0 0 0,0-1 16,0 1-16,0 21 0,-21-22 15,-21 1-15,20 0 0,1 21 0,-21-22 16,21 22-16,-22 0 0,22 21 0,-21 0 16,21 0-16,-22 0 0,22 0 15,0 21-15,0 0 0,0 0 0,0 1 16,21 20-16,0-21 0,0 0 15,21 0-15,0 1 0,0-1 0,21 0 16,-20-21-16,20 21 0</inkml:trace>
  <inkml:trace contextRef="#ctx0" brushRef="#br0" timeOffset="27231.32">8699 6922 0,'0'0'0,"-21"-22"0,21 1 15,0 0-15,0 0 0,0 0 16,21 21-16,1 0 0,-1 0 16,0 0-16,0 0 15,21 0-15,-20 21 0,-1 0 0,0 0 16,0 0-16,0 22 0,0-22 16,1 21-16,-22-21 0,21 22 15,-21-22-15,0 21 0,0-21 0,0 22 0,0-22 16,0 0-16,-21 0 15,-1 0-15,22 1 0,-21-22 0,21-22 32,0 1-32,0 0 15,0 0-15,0-21 0,0 20 0,0-20 16,21 21-16,1-21 0,-22 20 16,21-20-16,0 21 0,0-21 0,0 20 15,22-20-15,-22 21 0,21 0 0,-21 0 16,22-1-16</inkml:trace>
  <inkml:trace contextRef="#ctx0" brushRef="#br0" timeOffset="27791.99">9504 6752 0,'0'21'0,"0"-42"0,0 64 0,0-22 0,0 21 16,0-21-16,0 22 0,0-22 0,-21 21 16,-1-21-16,22 22 0,-21-22 15,21 21-15,0-21 0,-21 22 0,21-22 16,0 0-16,0 0 0,0 0 0,0 0 15,0 1-15,0-44 32,0 1-32,0 0 15,0 0-15,0 0 0,0 0 0,0-22 16,0 22-16,0-21 0,21 21 16,-21-22-16,21 1 0,1 0 15,-1-1-15,0 1 0,21 0 0,-21 20 16,22-20-16,-22 21 0,21 21 0,1 0 15,-22 0-15,21 0 0,-21 0 16,0 0-16,22 21 0,-22 21 0,21-20 16,-21 20-16,1-21 0,20 21 0,-21-20 15,0 20-15,0-21 0,-21 21 16,0-20-16,0 20 0,22-21 0,-22 21 16,0-20-16,0-1 0,0 0 0,-22-21 31,22-21-16,-21 0-15,21-1 0,0 1 16,0 0-16,0-21 0,21 21 16,1-22-16,20 22 0,-21-21 0,21-1 15,1 1-15,-1 0 0,0-1 16,1 1-16,20 21 0,-20-21 0,-1 20 16,0 22-16,-21 0 0,22 0 0,-22 22 15,0-1-15,0 0 0,0 21 16,-21 1-16,0-22 0,0 21 0,0 0 15,0 1-15,0-1 0,-21 0 0,0-20 16,0 20-16,0 0 0,0-21 16,21 1-16,-22-1 0,22 0 15</inkml:trace>
  <inkml:trace contextRef="#ctx0" brushRef="#br0" timeOffset="28374.66">13081 6562 0,'0'0'16,"-21"-21"-16,0-1 0,21 1 0,-22 21 0,1-21 15,21 0-15,-21 21 0,0 0 16,0 0-16,0 0 0,-1 21 0,1 0 16,0 22-16,0-22 0,0 21 15,0 0-15,-1 22 0,22-22 0,0 1 16,-21-1-16,21 21 0,-21-20 0,21-1 15,0 0-15,0 1 16,0-1-16,0 0 0,0 1 0,21-1 16,0-21-16,1 0 0,-1 1 0,0-1 15,21-21-15,1 0 0,-1 0 16,0 0-16,22-21 0,-22-1 0,22-20 16,-22 21-16,21-21 0,-20-1 0,-1 1 15,0 0-15,-20-1 0,-1 1 16,0 0-16,-21-22 0,0 22 0,0-22 15,0 1-15,-21-1 16,-22 22-16,1-22 0,0 22 0,-1 0 16,1 21-16,-21-1 0,-1 1 0,22 21 15,-22 0-15,22 0 0,-22 21 16,22 1-16,0 20 0,21 0 0,-1 1 16,1-1-16,0 0 0,21 1 15,0-1-15,0 21 0,0-41 0,0 20 16,21 0-16,-21-21 0,43 1 0,-22-1 15,21 0-15,0 0 0</inkml:trace>
  <inkml:trace contextRef="#ctx0" brushRef="#br0" timeOffset="28871.29">13822 6392 0,'0'0'0,"0"-42"0,0 0 16,0 21-16,0-22 0,0 22 0,0 0 15,-21 21-15,-1 0 16,1 42-16,21-21 16,-21 22-16,21-1 0,-42 127 15,42-105 1,-21-1-16,-1 1 0,22-22 0,0 22 0,-21-22 16,21 0-16,-21 1 0,21-1 15,0-21-15,0 22 0,0-22 16,-21-21-16,21 21 0,-21-21 15,0 0 1,21-21-16,-22 0 0,22-1 16,0 1-16,0 0 0,0-21 0,0 21 15,0-22-15,22 22 0,-1-21 16,0-1-16,21 22 0,-21-21 0,22 21 16,-22 0-16,21 21 0,1 0 15,-1 0-15,0 0 0,-21 0 0,22 21 16,-1 21-16,-21-21 0,0 0 0,1 1 15,-1 20-15,-21-21 0,0 0 16,0 22-16,0-22 0,-21 0 16,-1 0-16,1 21 0,0-20 0,-21-1 15,21 0-15,-22 0 0,22 0 16,-21-21-16,-1 21 0,22-21 0,-21 0 16,21 0-16,0 0 0,-1 0 15,1 0-15,0 0 0,0-21 16,21 0-16,0 0 0,21 21 15,0 0-15</inkml:trace>
  <inkml:trace contextRef="#ctx0" brushRef="#br0" timeOffset="29303.09">14076 7112 0,'0'0'0,"21"0"0,169 0 31,-147-21-31,-1 0 15,0 21-15,1-21 0,-1-1 0,0 1 16,1 0-16,-1-21 0,-21 21 0,0-22 16,22 22-16,-43 0 0,21 0 15,-21 0-15,21-1 0,-21 1 0,0 0 16,-21 42 15,21 0-31,-21 1 0,21-1 0,-21 0 0,21 0 16,-22 21-16,1 1 15,21-22-15,-21 42 0,21-20 0,0-1 16,0 22-16,-21-1 0,21 1 0,-21 20 16,21-20-16,0-1 0,0 22 15,-21-22-15,-1 1 0,22 21 0,-21-1 16,0 1-16,0-22 0,0 22 0,0-21 16,-1 20-16,1-20 0,-21-1 15,21-20-15,0-1 0,-22 0 0,22 1 16,0-22-16,0 0 0,0 0 15,-1-21-15,1 0 0,0-21 16,21 0-16,0 0 0,0-1 16,0-20-16,0 0 0,0-1 15,0-20-15,0-1 0,0 1 0,0-22 16,0 1-16</inkml:trace>
  <inkml:trace contextRef="#ctx0" brushRef="#br0" timeOffset="29486.98">14584 6456 0,'0'0'0,"0"-21"0,0-22 0,0 22 15,0 0-15,0 0 16,0 42 0,0 0-1,0 0-15,0 1 0,21-1 16,0 0-16,0 0 0,0 0 0,-21 0 15</inkml:trace>
  <inkml:trace contextRef="#ctx0" brushRef="#br0" timeOffset="29798.8">15049 6795 0,'43'0'15,"-43"-22"1,21 1-16,0 21 0,-21-21 0,21 0 15,0-21-15,-21 20 0,22 1 16,-1-21-16,-21 21 0,0 0 0,21-22 16,-21 22-16,0 0 15,-21 21-15,0 21 16,-22 0-16,22 0 0,0 22 16,21-22-16,-21 21 0,0-21 15,-1 22-15,1-1 0,21-21 0,0 22 16,0-22-16,-21 0 0,21 21 15,0-21-15,0 1 0,0-1 16,0 0-16,21-21 0,0 21 16,1-21-16,20 0 15,-21 0-15,21 0 0,1 0 0,-1-21 16</inkml:trace>
  <inkml:trace contextRef="#ctx0" brushRef="#br0" timeOffset="30299.52">16023 6498 0,'0'-21'16,"0"42"-16,0-63 0,0 21 0,0 0 0,-21-1 16,0 22-16,0 0 15,-1 0 1,1 22-16,0-1 0,0 21 0,0-21 0,0 22 16,21-1-16,-22 0 15,22 1-15,-21-1 0,21 0 0,0 1 16,0-1-16,0-21 0,0 21 0,0-20 15,21-1-15,1 0 0,20 0 16,-21 0-16,0-21 0,22 0 0,-1 0 16,0 0-16,1 0 0,-1 0 0,0 0 15,1-21-15,-1 0 0,-21 0 16,21 0-16,1-1 0,-22-20 0,21 0 16,-21-1-16,1-20 0,-1-1 15,21 1-15,-21-1 0,0 1 16,1-1-16,-22 1 0,0 21 0,21-1 15,-21 22-15,0-21 0,0 21 16,0-1-16,-21 22 0,-1 0 16,1 0-16,0 22 0,0-1 15,0 21-15,-22-21 0,22 43 0,0-22 16,0 22-16,0-22 0,21 21 0,0 1 16,-21-22-16,21 22 0,0-22 15,0 0-15,0 1 0,0-1 0,21-21 16,0 22-16,0-22 0,0 0 0,22 0 15,-22-21-15,21 0 0,0 0 16,-20 0-16,20 0 0,0 0 16,-21 0-16,22 0 0,-22-21 0,21 0 15,-21 0-15,22-1 0,-22 1 16</inkml:trace>
  <inkml:trace contextRef="#ctx0" brushRef="#br0" timeOffset="30547.71">16573 6435 0,'0'0'0,"-42"0"0,0 0 0,21 0 0,-1 21 15,1-21-15,21 21 16,21-21 0,1 0-16,20 0 0,0 0 0,1 0 15,-1 0-15,0 0 0,-21 0 16,22 0-16,-1 0 0,-21 0 0,22-21 15,-22 21-15,0 0 0,0 0 16,0-21-16,0 21 0,1 0 0,-1-21 16,0 21-1</inkml:trace>
  <inkml:trace contextRef="#ctx0" brushRef="#br0" timeOffset="30827.31">17738 7070 0,'0'-21'78,"0"-1"-62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14:53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2921 0,'0'-21'62,"0"0"-62,0 0 16,0-1-16,0 1 15,0 0-15,0 0 0,0 0 16,0 0-16,0-1 0,-21 22 16,21-21-16,-22 0 0,1 21 0,0-21 15,0 21-15,0 0 0,0-21 16,-1 21-16,1 0 15,0 0-15,21-21 16,-21 21 0,0 0 62,0 21 0,-1-21-62,22 21-16,-21-21 15,21 21-15,-21-21 16,0 21-16,21 0 15,0-42 189,21 21-189</inkml:trace>
  <inkml:trace contextRef="#ctx0" brushRef="#br0" timeOffset="303.02">4000 2625 0,'0'-21'31</inkml:trace>
  <inkml:trace contextRef="#ctx0" brushRef="#br0" timeOffset="1119.08">4022 2667 0,'0'-21'31,"0"0"-15,0 0-1,0-1-15,-22 22 16,1 0-1,0 0-15,0 0 0,0 0 16,0 0-16,21 22 0,-22-1 16,1 0-16,0 0 0,0 0 15,0 22-15,21-22 0,-21 21 0,-1-21 16,1 22-16,21-1 0,-21-21 0,21 21 16,-21 1-16,21-22 0,0 21 15,-21-21-15,21 22 0,0-22 16,0 0-16,0 21 0,0-20 0,0-1 15,0 0-15,21-21 16,0 0-16,0 0 0,0 0 16,1 0-16,-1 0 0,21 0 15,-21-21-15,0 21 0,22-21 0,-22-1 16,0 1-16,0 0 0,22 0 16,-22-21-16,0 20 0,0 1 15,0 0-15,-21-21 0,21 21 0,1-22 16,-22 22-16,0-21 0,0-1 15,21 1-15,-21 0 0,0 21 0,0-22 16,0 1-16,0 21 0,21 0 16,-21-1-16,0 1 0,0 42 31,0 1-31,0-1 16,0 21-16,0-21 0,0 22 15,0-1-15,0 0 0,0 1 0,0-1 16,0-21-16,0 21 0,0-20 15,0 20-15,0-21 0,0 21 0,0-20 16,0-1-16,0 0 0,0 0 0,0 0 16,21 0-1,0-21-15,0 0 0,1 0 16,-1 0-16,-21-21 16,21 0-16,0 21 0,0-21 0,0 0 15</inkml:trace>
  <inkml:trace contextRef="#ctx0" brushRef="#br0" timeOffset="1458.9">4911 2879 0,'0'0'0,"0"21"0,-22-21 0,22 21 15,0 0-15,22-21 32,-1 0-17,0-21-15,-21 0 0,21 21 0,-21-21 16,21 21-16,-21-21 0,0-1 16,0 1-1,-21 21 1,0 0-16,0 0 0,0 0 15,-1 21-15,1 1 16,21-1-16,0 0 16,0 0-16,0 0 15,21-21-15,1 0 0</inkml:trace>
  <inkml:trace contextRef="#ctx0" brushRef="#br0" timeOffset="2022.89">6032 2858 0,'0'0'0,"22"-22"0,-22 1 0,0 0 0,0 0 16,0 0-16,0 0 0,0-1 15,-22 1-15,1-21 0,21 21 16,-21 0-16,0-1 0,0 22 0,21-21 15,-21 21-15,-1 0 0,1 0 16,0 0-16,-21 21 0,21 1 0,-22-1 16,1 0-16,0 21 0,-1 1 15,1-1-15,0 0 0,20 1 16,-20-1-16,21 0 0,0-21 16,21 22-16,0-1 0,-21 0 0,21-20 15,0 20-15,0-21 0,0 0 0,0 0 16,21 1-16,0-22 15,0 0-15,0 0 0,22 0 0,-22 0 16,0 0-16,21-22 0,-21 1 16,22 0-16,-1 0 0,-21 0 0,22-22 15,-1 22-15,-21-21 0,21 21 0,-20-22 16,-1 1-16,0 0 0,0-1 16,0 22-16,0-21 0,-21 0 15,0 20-15,0-20 0,0 21 16,0 42-1,-21 0 1,21 0-16,0 22 0,0-22 0,0 21 16,0-21-16,0 22 0,0-22 0,-21 21 15,21-21-15,0 22 0,0-22 16,0 0-16,0 0 0,0 0 0,21 1 16,-21-1-16,21 0 0,1 0 15,-1-21-15,21 0 0,-21 0 0,22 0 16,-1 0-16,0 0 0,1 0 0</inkml:trace>
  <inkml:trace contextRef="#ctx0" brushRef="#br0" timeOffset="2535.8">7112 2688 0,'0'-21'0,"0"42"0,-21-63 16,0 21-16,-1 0 0,1-1 0,0 1 15,0 21-15,0 0 0,-22 0 0,22 0 16,0 0-16,-21 0 0,21 21 16,-22 1-16,1-1 0,21 21 0,-22-21 15,22 22-15,-21-1 16,21-21-16,0 21 0,21 1 0,0-22 16,0 21-16,0-21 0,0 22 0,0-22 15,0 0-15,0 0 0,21 0 16,0-21-16,0 22 0,0-22 0,22 0 15,-1 0-15,-21 0 0,21 0 16,1-22-16,-1 22 0,0-21 0,1 0 16,-1 0-16,-21 0 0,22 0 0,-22-22 15,0 22-15,21-21 0,-21-1 16,1 1-16,-22 0 0,21-22 0,0 1 16,-21 20-16,0-20 0,0-1 15,0 22-15,21-21 0,-21 20 16,0 1-16,0 0 0,0 20 15,0 1-15,0 0 0,0 42 16,0 22-16,0-22 16,-21 42-16,21-20 0,-21 20 15,21 1-15,0-1 0,-21 1 0,21-1 16,0 1-16,0-22 0,0 0 16,0 1-16,0-1 0,0 0 0,0-21 15,0 1-15,0-1 0,21 0 16,0 0-16,0-21 0,0 0 0,0 0 15,1 0-15,-1 0 0</inkml:trace>
  <inkml:trace contextRef="#ctx0" brushRef="#br0" timeOffset="3115.47">8170 2625 0,'0'0'0,"0"-21"0,0-1 15,0 1-15,-21 0 0,0 0 0,0 0 16,0 21-16,-1 0 0,-20 0 0,21 0 16,-21 0-16,-1 21 0,1 0 15,0 0-15,20 22 0,-20-22 16,21 21-16,-21 0 0,20 1 16,1-1-16,0 0 0,0-20 0,21 20 15,-21 0-15,21-21 0,0 22 0,0-22 16,0 0-16,0 0 0,21 0 15,0-21-15,0 22 0,0-22 0,1 0 16,20 0-16,-21 0 0,21 0 16,1 0-16,-22 0 0,21-22 0,1 1 15,-1 0-15,-21 0 0,21 0 0,-20 0 16,-1-22-16,21 1 0,-21 0 16,0-1-16,1 1 0,-1-22 0,-21 1 15,21-1-15,0 1 16,-21-1-16,0 1 0,21-1 0,0 1 15,-21 21-15,0-22 0,22 22 0,-22-1 16,21 1-16,-21 0 0,21 21 16,-21-22-16,0 22 0,0 42 31,0 0-31,0 22 0,0-1 0,0 0 16,0 1-16,0 20 0,0 1 15,-21 20-15,0-20 0,21-1 0,-22 22 16,22-21-16,-21-1 0,21 1 15,0-22-15,0 0 0,0 1 0,0-1 16,0 0-16,0-21 0,0 1 16,0-1-16,0 0 0,0 0 15,21-21-15,1 0 0,-1 0 16,0 0-16,0 0 0,0 0 0,22 0 16,-22-21-16,21 21 0</inkml:trace>
  <inkml:trace contextRef="#ctx0" brushRef="#br0" timeOffset="3486.46">9483 1926 0,'0'0'16,"0"-21"-16,0 0 0,0 0 0,-22 21 15,1 0-15,0 0 0,0 0 16,0 21-16,-22 0 0,22 0 16,0 22-16,0-1 0,0 0 15,0 1-15,-22 20 0,22-21 0,0 22 16,0 21-16,-22-22 0,22 1 16,0-1-16,0 22 0,21-43 0,0 22 15,-21-1-15,21-21 0,0 1 16,0-1-16,0 0 0,0-20 15,0 20-15,0-21 0,0 21 0,21-20 16,0-1-16,0 0 0,-21 0 0,21 0 16,1-21-16,-1 0 0,0 21 15,0-21-15,0 0 0,0 0 0,1 0 16,-1-21-16,0 0 0,0 0 16,21 0-16,-20 21 0</inkml:trace>
  <inkml:trace contextRef="#ctx0" brushRef="#br0" timeOffset="3767.3">9991 2307 0,'0'-21'0,"0"42"0,0-84 16,0 42-16,0-1 0,0 44 31,-22-1-31,1 21 0,0-21 15,0 22-15,21 20 0,-21-21 16,0 1-16,21 20 0,-22-20 0,22-1 16,0 0-16,-21 1 0,21-1 0,-21 0 15,21-21-15,0 1 0,0 20 16,0-21-16,0 0 16,0 0-16,21-21 31,0 0-31,1-21 0</inkml:trace>
  <inkml:trace contextRef="#ctx0" brushRef="#br0" timeOffset="4207.05">10520 2350 0,'0'0'15,"0"-22"-15,0 1 0,0 0 0,0 0 0,0 0 16,-21 21-1,-1 0 1,1 21-16,0 0 0,21 0 16,-21 22-16,0-22 0,0 21 15,21 0-15,-22 1 0,22-1 0,-21-21 16,21 22-16,0-1 0,-21-21 16,21 21-16,0-20 0,0-1 0,0 21 15,0-21-15,21 0 16,0-21-16,1 0 0,-1 0 0,0 0 15,21 0-15,-21 0 0,1 0 0,-1 0 16,21-21-16,-21 0 0,0 0 16,1 0-16,-1 0 0,0-1 15,0-20-15,-21 21 0,0-21 16,0-1-16,0 1 0,0 0 0,0-1 16,0 1-16,0 21 0,0-22 0,-21 22 15,0 0-15,21 0 0,0 0 16,-21 21-16,-1 0 0,1 0 15,0 0 1,21-21 15,21 21-31</inkml:trace>
  <inkml:trace contextRef="#ctx0" brushRef="#br0" timeOffset="4558.85">10858 1820 0,'0'-21'0,"0"42"0,0-63 16,22 42 0,-1 0-16,0 0 15,0 0-15,0 0 0,22 21 0,-22 0 16,21 1-16,-21-1 0,22 0 15,-22 21-15,21-21 0,-21 22 0,0-22 16,1 21-16,-22 1 0,0 20 16,21-21-16,-21 1 0,0 20 0,0 1 15,-21-1-15,-1-20 0,1 20 0,0 1 16,-21-22-16,-1 21 0,1-20 16,0-1-16,-1 0 0,-20 1 0,21-22 15,-1 21-15,22-21 0,-21 1 16,21-1-16,-1 0 0,1 0 0,0-21 15,0 21-15,0-21 16</inkml:trace>
  <inkml:trace contextRef="#ctx0" brushRef="#br0" timeOffset="5051.75">11938 2434 0,'0'-21'0,"0"0"31,0 42 32,0 0-63,0 0 15,0 1 1,0-1-16</inkml:trace>
  <inkml:trace contextRef="#ctx0" brushRef="#br0" timeOffset="5254.57">11980 2879 0,'0'0'0,"0"21"0,43 64 32,-43-64-32,0 0 0,0 0 0,0 0 15,0 0-15,0 1 0,0-1 16,0 0-16,-22-21 0,-20 21 0,21 0 16,-21 0-16,-1 1 0,1-22 15,0 21-15,-22-21 0,22 21 0</inkml:trace>
  <inkml:trace contextRef="#ctx0" brushRef="#br0" timeOffset="5963.17">9250 3217 0,'21'0'46,"21"0"-46,-21 0 0,1 0 0,20 0 16,-21 0-16,21 0 0,1 0 16,20-21-16,1 21 0,-1 0 0,1 0 15,-1-21-15,22 21 0,0 0 16,-22 0-16,22 0 0,-22 0 16,1 0-16,-22 0 0,0 0 0,-20 0 15,20 0-15,-21 0 0,0 0 16,-21-21 15,-21 21 0,0 0-15</inkml:trace>
  <inkml:trace contextRef="#ctx0" brushRef="#br0" timeOffset="6423.93">9123 3344 0,'-21'0'0,"42"0"0,-42 22 16,42-22 0,21 0-1,-21 0-15,0 0 0,22 0 0,-1 0 16,0 0-16,1 0 0,-1 0 16,22 0-16,-1-22 0,1 22 15,20 0-15,-20 0 0,20-21 16,1 21-16,-21 0 0,20 0 0,-20 0 15,-1-21-15,1 21 0,-22 0 0,22 0 16,-43 0-16,21 0 0,-21 0 16,0 0-16,1 0 15,-44 0 63,1 0-62</inkml:trace>
  <inkml:trace contextRef="#ctx0" brushRef="#br0" timeOffset="9091.16">10160 826 0,'0'0'16,"0"-22"-16,0 1 0,0 0 0,0 0 15,-21 0-15,0 21 16,-1 0 0,22 21-16,-21 0 15,21 0-15,0 22 0,0-1 0,0 0 16,0 1-16,0-1 0,0 21 16,0 1-16,0-22 0,0 22 0,0-22 15,0 0-15,-21 22 0,21-22 0,0 1 16,0-1-16,0 0 0,0 1 15,0-1-15,0-21 0,0 0 0,0 22 16,0-22-16,0 0 0,0 0 16,-21-21-1,21-21 1</inkml:trace>
  <inkml:trace contextRef="#ctx0" brushRef="#br0" timeOffset="9314.69">9715 1418 0,'-21'0'15,"21"21"-15,0 1 16,21-22-16,1 21 16,-1 0-16,-21 0 0,21 0 0,0-21 15,0 21-15,0 1 0,1-1 0,-1 0 16,0 0-16,-21 0 15,21 0-15,0 1 16,0-22 0,1 0-16</inkml:trace>
  <inkml:trace contextRef="#ctx0" brushRef="#br0" timeOffset="9519.57">10350 1376 0,'0'0'15,"-21"21"17,0 0-32,21 0 0,-21 1 15,0 20-15,0-21 0,21 0 16,-22 0-16,1 22 0,0-22 0,0 0 16,0 21-16,0-20 0,21-1 15,-22 0-15,44-21 16</inkml:trace>
  <inkml:trace contextRef="#ctx0" brushRef="#br0" timeOffset="10191.14">11409 1143 0,'0'0'0,"-21"0"31,-1 0-31,22 21 0,-21-21 15,0 21-15,21 1 0,-21-1 16,0 0-16,21 0 0,-21 0 0,21 22 16,-22-22-16,1 0 0,21 0 15,0 0-15,0 0 0,0 1 0,0-1 16,0 0-16,0 0 0,21-21 16,1 21-16,-1-21 0,21 0 15,-21 0-15,0 0 0,22 0 0,-22-21 16,0 0-16,21 21 0,-20-21 15,-1 0-15,0-1 0,0 1 0,0 0 16,0 0-16,1 0 0,-22 0 16,0-1-16,0 1 0,0-21 15,0 21-15,0-22 0,-22 22 0,1 0 16,0 0-16,0 0 0,21 0 16,-21 21-16,0 0 0,-1 0 0,1 0 15,0 0-15,0 0 0,21 21 16,-21 0-16,21 0 0,-21-21 0,21 21 15,-22 0-15,22 1 0,0-1 16,0 0-16,0 0 0,0 0 16,22-21-16,-1 0 0</inkml:trace>
  <inkml:trace contextRef="#ctx0" brushRef="#br0" timeOffset="10766.81">12023 826 0,'0'0'0,"0"-22"0,0 1 31,0 42-15,0 1-16,0-1 15,-22 21-15,1 0 0,21 1 0,0-1 16,-21 0-16,0 1 0,0-1 0,21-21 15,-21 22-15,21-1 0,0 0 16,-22-21-16,22 22 0,0-22 0,-21 0 16,21 0-16,0 0 0,0 1 15,0-1-15,0 0 16,0-42 15,0 0-31,0-1 16,0 1-16,0 0 0,21 0 15,1 0-15,-22 0 0,21-1 16,0 1-16,0 0 16,0 0-16,0 0 0,22 0 0,-22 21 15,21-22-15,-21 22 0,22 0 16,-22 0-16,21 0 0,-21 0 0,1 22 16,-1-1-16,0 0 0,0 0 0,-21 0 15,0 0-15,0 1 0,0-1 16,-21 0-16,0 0 0,0 0 15,-22 0-15,22-21 0,-21 22 16,-1-1-16,22-21 0,-21 21 0,21-21 16,-22 0-16,22 0 0,0 0 15,0 21-15,0-21 16,0 0-16,42 0 47,0 0-47,21 0 0</inkml:trace>
  <inkml:trace contextRef="#ctx0" brushRef="#br0" timeOffset="11183.57">12509 1503 0,'0'0'0,"22"-21"31,-1 0-31,-21-1 0,21 22 0,-21-21 15,21 21-15,0-21 0,-21 0 16,21 0-16,1 21 0,-22-21 0,0-1 16,21 1-16,-21 0 0,21 0 0,-21 0 15,0 0-15,0 42 47,0 0-47,0 0 0,0 0 0,-21 0 16,21 1-16,-21-1 0,21 21 15,0-21-15,0 0 0,0 22 0,-22-22 16,22 21-16,-21 1 0,21-1 16,-21-21-16,21 21 0,0 1 15,0-22-15,0 21 0,0-21 0,-21 22 16,21-22-16,0 0 0,-21 0 16,21 0-16,0 1 0,-21-1 15,-1-21 1,22-21-1,-21-1 1,21 1-16,-21 0 16</inkml:trace>
  <inkml:trace contextRef="#ctx0" brushRef="#br0" timeOffset="11399.45">12679 953 0,'0'0'0,"0"-22"31,-21 22-31,21 22 47,0-1-31,21 0-1</inkml:trace>
  <inkml:trace contextRef="#ctx0" brushRef="#br0" timeOffset="11759.25">13060 1270 0,'0'0'16,"21"0"-1,0 0 1,0-21-16,0 21 16,1-21-16,-1 21 0,0-21 15,0 21-15,-21-22 0,21 1 0,0 0 16,-21 0-16,0 0 16,-21 21-1,0 0-15,0 0 16,0 21-16,0 0 15,-1-21-15,1 21 0,21 0 0,0 22 16,-21-22-16,21 0 0,-21 0 16,21 0-16,0 1 0,0-1 15,0 0-15,0 0 16,21-21-16,0 0 0,0 0 16,22 0-16,-22 0 0,0 0 15,21 0-15,1 0 0,-22 0 16</inkml:trace>
  <inkml:trace contextRef="#ctx0" brushRef="#br0" timeOffset="12294.58">13822 1122 0,'0'0'0,"0"-21"16,0 0-16,0-1 0,0 1 16,-21 21-1,-1 0 1,1 21-16,0 1 15,21-1-15,-21 0 0,0 0 0,21 0 16,0 22-16,-21-22 0,-1 0 16,22 21-16,0-21 0,0 1 0,0-1 15,0 0-15,0 0 0,0 0 16,0 0-16,22-21 0,-1 22 0,0-22 16,0 0-16,0 0 0,0 0 0,22 0 15,-22 0-15,0 0 0,21 0 16,-20-22-16,20 22 0,-21-21 0,0 0 15,0 0-15,22 0 16,-22 0-16,0-1 0,0-20 0,0 21 16,1-21-16,-1-1 0,0 1 15,-21 0-15,0-1 0,21 1 0,-21 0 16,0-1-16,21 22 0,-21-21 16,0 21-16,0-1 0,0 1 0,0 42 31,0 22-31,0-22 15,0 21-15,0 1 0,-21-1 0,21-21 16,-21 21-16,21 1 0,-21-1 16,21 0-16,0-20 0,0 20 0,0-21 15,0 21-15,0-20 16,0-1-16,0 0 0,0 0 16,0 0-16,21-21 0,0 0 15,0 0-15,0 0 0,1 0 16,-1 0-16,0 0 0,21 0 0,-21 0 15,1-21-15,-1 0 0,21 0 16,-21 21-16</inkml:trace>
  <inkml:trace contextRef="#ctx0" brushRef="#br0" timeOffset="12590.23">14393 1058 0,'0'0'0,"-21"0"0,42 0 47,0 0-47,1-21 0,-1 21 16,0 0-16,0 0 0,-21-21 0,21 21 16,0 0-16,1 0 0,-1-21 15,0 21-15,0 0 0,0-21 16,0 21-16</inkml:trace>
  <inkml:trace contextRef="#ctx0" brushRef="#br0" timeOffset="19098.96">4000 4593 0,'0'0'0,"0"21"31,0 1-31,0-1 16,0 21-16,0 0 0,0 1 16,0 20-16,0 1 0,-21-22 0,21 22 15,-21-22-15,21 21 0,-21-20 16,21-1-16,0 0 0,-21 1 0,21-22 15,-21 21-15,21-21 0,0 1 16,0-1-16,0 0 0,0-42 47,21 0-47,0-1 0,0 1 0</inkml:trace>
  <inkml:trace contextRef="#ctx0" brushRef="#br0" timeOffset="19715.63">4000 4509 0,'0'0'16,"0"-43"-1,0 22-15,0 0 0,22 0 16,-1 0-16,0 21 15,21-22-15,-21 1 0,22 21 0,-22 0 16,21 0-16,1 0 0,20 0 16,-21 21-16,1-21 0,-1 22 0,-21 20 15,22-21-15,-22 0 0,-21 22 16,0-22-16,0 21 0,-43-21 0,22 22 16,-21-22-16,0 21 0,-1 0 15,-20 1-15,20-1 0,1 0 16,0-20-16,-1 20 0,1-21 15,0 0-15,-1 0 0,22 1 0,0-22 16,42 0 15,0 0-31,1-22 0,20 22 0,-21 0 16,21 0-16,1 0 0,-1 0 16,0 0-16,22 0 0,-22 0 0,1 0 15,20 22-15,-21-1 0,22 0 16,-22 0-16,1 0 0,-22 0 0,21 1 15,-21-1-15,0 21 16,-21-21-16,0 0 0,0 1 0,0 20 16,-21-21-16,-21 0 0,21 0 15,-22 22-15,-20-22 0,21 0 0,-1 0 16,-20-21-16,20 21 0,-20 1 16,21-22-16,-1 0 0,1 0 0,0 0 15,20 0-15,-20 0 0,21 0 16,-21 0-16,20-22 0,1 22 0,0-21 15,0 21-15,21-21 0,-21 0 16,21 0-16,0 0 16,21 21-1,0-22 1,0 22-16</inkml:trace>
  <inkml:trace contextRef="#ctx0" brushRef="#br0" timeOffset="20731.05">5101 4953 0,'0'0'0,"0"-21"0,-21 0 15,0 21-15,0 0 16,-1 0-16,1 0 0,0 0 15,0 21-15,0 0 0,21 0 16,-21 0-16,-1 22 0,1-1 0,0 0 16,21 1-16,0-22 0,-21 21 15,21 1-15,-21-1 0,21 0 0,0-21 16,0 22-16,0-22 0,0 0 16,0 0-16,0 0 0,0 1 0,0-1 15,21-21-15,0 0 16,0 0-16,0 0 15,-21-21-15,0-1 16,0 1-16,22 0 16,-22-21-16,0 21 0,21-1 0,-21-20 15,21 21-15,-21-21 0,0-1 16,21 1-16,0 21 0,0-22 0,1 1 16,-1 21-16,0-21 0,0 20 15,0 1-15,0 0 0,22 21 0,-22 0 16,0 0-16,21 0 0,-20 0 15,-1 21-15,21 0 0,-21 1 0,0-1 16,1 0-16,-22 21 0,0-21 16,0 1-16,0 20 0,0-21 0,0 21 15,-22-20-15,1-1 0,0 21 16,0-21-16,0 0 0,0 1 16,-1-1-16,1 0 0,0-21 15,0 21-15,0-21 0,21-21 31,21 0-31,0 0 16,0-1-16,0 1 0,1-21 0,-1 21 16,21-22-16,0 22 0,-20-21 15,20 0-15,0-1 0,1 1 0,-1 21 16,0-22-16,1 1 0,-1 21 16,-21 0-16,0 0 0,0-1 15,-21 44 1,0-1-16,-21 0 15,0 0-15,0 21 0,0-20 16,0 20-16,-1 0 0,1 1 0,0-22 16,0 21-16,21-21 0,0 22 0,0-22 15,0 0-15,0 0 0,0 0 16,0 0-16,0 1 0,21-1 0,0-21 16,0 0-16,1 21 0,20-21 15,-21 0-15,21 0 0,-20 0 0,20 0 16,0 0-16,-21-21 0,22 21 15,-22-21-15,0-1 0,21 1 0,-20 0 16,-1 0-16,0 0 0,0 0 16,0-22-16,0 22 0,1-21 15,-22 21-15,21-22 0,-21 22 0,21 0 16,-21 0-16,0 0 0,0-1 16,0 44-1,0-1-15,-21 0 0,0 0 16,21 21-16,-22-20 0,22-1 15,-21 21-15,21-21 0,-21 0 0,21 22 16,0-22-16,0 0 0,0 0 16,0 0-16,0 1 0,21-22 15,0 0-15,1 0 0,-1 0 0,0 0 16,0 0-16,0 0 16</inkml:trace>
  <inkml:trace contextRef="#ctx0" brushRef="#br0" timeOffset="21135.11">6244 4530 0,'0'0'0,"-21"0"16,0 21-16,21 0 0,-21 0 0,21 0 15,0 1-15,0-1 16,0 0-16,0 0 16,21-21-16,0 0 15,0 0-15,0 0 0,0 0 0,1 0 16,-1 0-16,0 0 16,0 0-16,-21-21 0,21 21 0,-21-21 15,0 0-15,0-1 0,0 1 16,-21 0-16,0 0 15,0 0-15,0 21 0,-1 0 16,1 0-16,0 0 16,0 0-16,0 0 0,21 21 15,0 0-15,0 0 16,0 0-16,0 1 0,0-1 0,0 0 16,0 21-16,0-21 0,0 1 0,0-1 15,0 0-15,21 0 0,0 0 16</inkml:trace>
  <inkml:trace contextRef="#ctx0" brushRef="#br0" timeOffset="21666.81">6752 4932 0,'-21'21'0,"42"-42"0,-42 63 0,21-21 15,0 1-15,0-1 0,0 0 16,0 0-16,0 0 0,-21 0 0,21 1 16,-21-1-16,21 0 15,0 0-15,-22-21 0,22 21 16,-21-21-16,0 0 31,21-21-15,0 0-1,0 0-15,0 0 0,0-1 0,0 1 16,21-21-16,0 21 0,1-22 16,-1 22-16,0-21 0,21 21 0,-21-22 15,22 22-15,-1 0 0,0 0 16,1 21-16,-1 0 0,0 0 0,-20 0 15,-1 21-15,0 0 16,0 0-16,0 22 0,0-22 0,-21 0 0,0 21 16,0-20-16,0 20 0,0-21 15,0 21-15,0-20 0,-21-1 16,0 0-16,21 21 0,-21-21 0,0-21 16,0 22-16,21-1 0,0 0 15,-22-21-15,1 21 0,42-21 47</inkml:trace>
  <inkml:trace contextRef="#ctx0" brushRef="#br0" timeOffset="22390.39">7916 4932 0,'0'0'0,"21"-21"0,-21 0 0,0-1 16,0 1-16,0 0 0,0 0 16,0 0-16,-21 0 0,0-1 15,0 22-15,21-21 0,-21 21 0,0 0 16,-1 0-16,1 0 0,0 0 16,0 21-16,-21 1 0,20-1 0,-20 0 15,0 21-15,21-21 0,-22 22 16,22-1-16,0 0 0,-21-20 15,20 20-15,22-21 0,-21 21 0,21-20 16,-21 20-16,21-21 0,0 0 16,0 0-16,0 1 0,21-1 15,0-21-15,1 0 0,-1 0 0,0 0 16,0 0-16,0 0 0,0 0 16,22 0-16,-22-21 0,0-1 0,0 1 15,22 0-15,-22 0 0,0 0 16,0 0-16,0-1 0,22-20 0,-43 21 15,21-21-15,0 20 0,-21 1 16,21-21-16,-21 21 0,0 0 16,0-1-16,0 1 0,0 0 0,0 0 15,0 0 1,0 42 0,0 0-16,0 0 0,0 0 15,0 22-15,0-22 0,0 21 0,0 1 16,0-1-16,-21 0 0,21 22 15,-21-22-15,0 0 0,-1 22 0,1-22 16,21 22-16,-21-1 0,0 1 16,-21 20-16,20 1 0,1-21 0,21 20 15,-21 1-15,21-22 0,-21 22 0,21 0 16,0-1-16,0 1 0,0 21 16,0-21-16,0-22 0,0 22 15,0-1-15,21-20 0,0-1 0,-21 22 16,0-21-16,0-1 0,0 1 0,0-1 15,0 1-15,0-22 0,0 0 16,-21 22-16,0-43 0,0 21 0,0-21 16,-1 1-16,-20-1 0,21 0 0,0-21 15,0 0-15,-1 0 0,1-21 16,0 0-16,0-1 0,0 1 0,0 0 16,-1 0-16,1-21 0,0-1 0,0 22 15,-21-42-15,20 20 0,-20 1 16,0 0-16</inkml:trace>
  <inkml:trace contextRef="#ctx0" brushRef="#br0" timeOffset="22919.09">4106 5736 0,'0'0'0,"-21"0"0,0 0 0,42 0 47,0 0-47,22 21 0,-1-21 16,21 0-16,1 0 0,42 0 16,0 0-16,21 0 0,0 0 0,0 0 15,21 0-15,21 0 0,22 0 16,-22 0-16,21 0 0,1 0 0,-22 0 15,22 0-15,-1 0 0,-20 0 16,-1 0-16,-21 0 0,-21 0 0,0 0 16,-21 0-16,21 0 0,-42 0 15,20 0-15,-20 0 0,-21 0 0,-1 0 16,-21 0-16,22 0 0,-43 0 16,0 0-16,0 0 0,1 0 0,-44 0 31,1 0-16,0 0-15,0 0 0,-21 0 0,-1 0 16,1 0-16</inkml:trace>
  <inkml:trace contextRef="#ctx0" brushRef="#br0" timeOffset="23500.65">4233 6033 0,'170'0'31,"-107"0"-31,22 0 0,-1 0 0,22 0 16,-21 0-16,21-22 15,21 22-15,0 0 0,0 0 0,21-21 16,0 21-16,0 0 0,-21 0 15,21-21-15,1 21 0,-1 0 0,0 0 16,-21-21-16,21 21 0,-21 0 16,-21 0-16,0 0 0,-22 0 0,1 0 15,0 0-15,-22 0 0,1 0 0,-22 0 16,22 0-16,-43 0 0,21-21 16,-21 21-16,0 0 0,1 0 15</inkml:trace>
  <inkml:trace contextRef="#ctx0" brushRef="#br0" timeOffset="25423.29">3556 8276 0,'0'-21'15,"0"0"1,0 0-16,0 0 16,0-1-1,0 1-15,0 42 47,0 1-47,0 20 16,0-21-16,0 0 0,0 22 15,0-22-15,0 21 0,0-21 0,0 22 16,-21-1-16,21-21 0,0 21 16,0-20-16,-21 20 0,21-21 0,0 21 15,-22-20-15,22 20 0,0-21 16,0 0-16,0 0 0,0 1 0,0-1 16,0 0-16,0-42 62,22 0-62</inkml:trace>
  <inkml:trace contextRef="#ctx0" brushRef="#br0" timeOffset="27567.06">4022 8276 0,'0'0'15,"0"-21"-15,-22 21 32,1 21-17,0 0-15,21 1 16,0-1-16,-21 0 0,21 0 0,-21 0 15,21 22-15,-21-22 0,21 0 16,0 0-16,0 0 0,-22 22 0,22-22 16,0 0-16,-21 0 0,21 21 0,0-20 15,0-1-15,0 0 0,0 0 16,0 0-16,21 0 0,1-21 16,-1 0-16,0 22 15,0-22-15,0 0 0,0 0 0,1 0 16,-1 0-16,0-22 0,0 22 15,0-21-15,0 0 0,22 0 0,-22 0 16,0 0-16,0-1 0,0 1 0,1 0 16,-1 0-16,-21 0 0,0 0 15,21-22-15,-21 22 0,0-21 0,0 21 16,0-22-16,0 1 0,0 0 16,0 20-16,-21-20 0,21 21 0,-21-21 15,-1 20-15,22 1 0,-21 0 0,0 0 16,0 21-16,0 0 15,0 0-15,-1 0 0,1 0 16,0 0-16,0 21 0,0 0 16,0 0-16,-1 1 0,1-1 0,0 0 15,0 21-15,0-21 0,21 1 0,-21 20 16,21-21-16,-22 21 0,1-20 16,21 20-16,0-21 0,0 21 0,0-20 15,0 20-15,0-21 0,0 0 16,0 22-16,0-22 0,0 0 0,0 0 15,0 0-15,21 0 0,1 1 16,-1-1-16,0-21 0,0 0 16,0 0-16,0 0 0,1 0 15,-1 0-15,0 0 0,0-21 16,0-1-16,0 1 0,1 0 0,20 0 16,-21 0-16,0 0 0,0-1 15,1 1-15,-1 0 0,0 0 0,0-21 16,-21 20-16,21 1 0,-21-21 0,0 21 15,0-22-15,0 1 0,0 21 16,0-21-16,-21 20 0,0 1 0,0-21 16,0 21-16,-1 0 0,22-1 15,-21 22-15,0-21 0,0 21 16,0-21-16,0 21 0,-1 0 0,1 0 16,0 0-16,0 0 0,0 21 15,0 0-15,21 1 0,-22-1 0,1 0 16,0 0-16,0 0 0,21 0 15,0 22-15,-21-22 0,21 0 0,-21 21 16,21-20-16,0 20 0,0-21 0,0 21 16,0-20-16,0 20 0,0-21 15,0 0-15,0 0 0,0 22 0,0-22 16,21 0-16,0-21 0,-21 21 16,21 0-16,0-21 0,0 0 15,1 0-15,-1 0 0,0 0 16,0 0-16,0-21 15,0 0-15,1 21 0,-1-21 0,0 0 16,0 0-16,0-1 0,0 1 16,1 0-16,-1-21 0,0 21 0,0-1 15,0 1-15,0-21 0,-21 21 0,0 0 16,0-1-16,0-20 0,0 21 16,0 0-16,0-22 0,-21 22 0,0 0 15,0 0-15,0 0 0,0 0 16,-1-1-16,1 22 0,0-21 0,0 21 15,0 0-15,0 0 0,-1 0 16,1 0-16,0 0 0,-21 0 16,21 0-16,-1 21 0,1 1 0,0-22 15,0 21-15,0 21 0,0-21 16,-1 0-16,1 1 0,21 20 0,-21-21 16,21 0-16,0 22 0,0-22 15,0 21-15,0-21 0,0 22 0,0-22 16,0 0-16,0 21 0,0-21 0,0 1 15,0-1-15,0 21 0,0-21 16,21-21-16,0 21 0,1 1 0,-1-22 16,0 21-16,0-21 15,0 0-15,0 0 0,1 0 16,-1 0-16,0-21 0,0-1 0,21 22 16,-20-21-16,-1 0 0,0 0 15,21 0-15,-21 0 0,1-22 0,-1 22 16,0 0-16,-21 0 0,0-22 15,21 22-15,-21 0 0,0-21 0,0 21 16,0-22-16,0 1 0,-21 21 0,0-22 16,21 1-16,-21 21 0,-1-21 15,1 20-15,0 1 0,0 0 0,0 0 16,0 0-16,-1 21 0,1 0 16,0 0-16,0 0 0,0 0 0,0 0 15,-1 0-15,-20 21 0,21 0 16,0 0-16,0 0 0,-1 22 15,1-22-15,21 21 0,-21 1 0,21-22 16,-21 21-16,21 0 0,-21-20 16,21 20-16,0-21 0,0 21 0,0 1 15,0-22-15,0 0 0,0 21 16,0-20-16,21 20 0,0-21 0,0 0 16,0 0-16,-21 1 0,22-22 0,-1 21 15,0-21-15,0 21 0,21-21 16,-20 0-16,-1 0 0,0 0 0,21-21 15,-21 0-15,1-1 0,-1 22 16,21-21-16,-21 0 0,0-21 16,1 21-16,-1-1 0,0 1 0,0 0 15,0-21-15,-21 21 0,21-22 16,-21 1-16,0 21 0,0-22 0,0 1 16,0 21-16,0-21 0,0-1 0,-21 22 15,0 0-15,0-21 0,21 20 16,-21 1-16,0 21 0,-1-21 0,1 21 15,0 0-15,-21 0 0,21 0 16,-1 0-16,-20 21 0,21 0 0,-21 1 16,20-1-16,-20 0 0,21 0 15,-21 0-15,20 22 0,1-22 16,0 21-16,0-21 0,0 0 0,21 22 16,0-22-16,0 21 0,0-21 15,0 22-15,0-22 0,0 0 0,0 21 16,0-20-16,0-1 0,21 0 15,0 0-15,0 0 0,0 0 0,1 1 16,-1-1-16,0-21 0,0 0 0,0 0 16,0 0-16,22 0 0,-22 0 15,21-21-15,-21 21 0,22-22 0,-22 1 16,21 0-16,-21 0 0,22 0 16,-22-22-16,0 22 0,0 0 15,0 0-15,-21-21 0,0 20 0,0-20 16,0 21-16,0-21 0,0-1 15,0 1-15,0 21 0,-21-22 0,0 22 16,0 0-16,0 0 0,0 21 16,-1 0-16,1 0 0,0 0 15,0 0-15,0 21 0,0 0 16,-1-21-16,1 21 0,21 1 16,-21-1-16,21 0 0,-21 0 0,21 0 15,0 0-15,0 1 16,0-1-16,0 0 15</inkml:trace>
  <inkml:trace contextRef="#ctx0" brushRef="#br0" timeOffset="30070.83">4847 10626 0,'0'0'0,"0"-43"16,0 22-16,0 0 0,0 0 0,0 0 16,0 42-1,0 0-15,0 21 16,0-20-16,0 20 0,0-21 16,0 21-16,0 1 0,0-1 0,0-21 15,0 22-15,0-22 0,0 21 0,0-21 16,0 0-16,0 1 0,-21-1 15,21 0-15,0 0 0,0 0 16,-21-21-16,21-21 31</inkml:trace>
  <inkml:trace contextRef="#ctx0" brushRef="#br0" timeOffset="30451.62">4805 10118 0,'0'0'16,"-21"0"-16,-1 0 0,1 0 0,0 0 15,0 0-15,0 21 0,0 0 16,21 0-16,0 0 0,-22 1 0,22 20 16,0-21-16,0 0 0,0 22 15,0-22-15,22 0 0,-1 0 0,0 0 16,0-21-16,21 0 0,-20 0 15,20 0-15,0 0 0,1-21 0,-1 0 16,0 0-16,-21 0 0,22-1 16,-22 1-16,0 0 0,-21 0 0,0 0 15,0 0-15,0-1 0,0 1 0,-21 0 16,0 0-16,-22 0 0,22 21 16,-21 0-16,0 0 0,-1 0 0,1 0 15,0 0-15,-1 21 0,22 0 16,-21 0-16,21 0 0,-1 1 15,1 20-15,21 0 0,0 1 0,0-1 16,0 0-16,0 1 0,21-1 16,1-21-16,-1 21 0,21-20 0,-21 20 15,22-21-15</inkml:trace>
  <inkml:trace contextRef="#ctx0" brushRef="#br0" timeOffset="30907.06">5334 10605 0,'0'21'16,"0"0"-16,-21-21 15,21 21-15,-21 0 0,21 0 16,0 1-16,-22-1 0,22 0 0,0 0 16,0 21-16,-21-20 0,21-1 15,-21 0-15,21 0 0,0 0 0,0 0 16,0 1-16,0-44 47,0 1-47,0 0 0,21 0 15,-21-21-15,21 20 0,1-20 16,-1 0-16,-21-1 0,21 1 16,21 0-16,-21-1 0,1 22 0,20-21 15,-21 21-15,21 0 0,-20-1 16,20 22-16,0 0 0,-21 0 0,22 22 15,-22-1-15,0 21 0,0-21 16,0 22-16,-21-1 0,0 0 0,0 1 16,0-22-16,0 21 0,-21 0 0,0 1 15,0-22-15,21 0 0,-21 21 16,21-20-16,-21-1 0,21 0 0,-22 0 16,22 0-16,22-21 31,-1-21-31,0 0 15,-21 0-15,42 0 0</inkml:trace>
  <inkml:trace contextRef="#ctx0" brushRef="#br0" timeOffset="31167.42">6181 10075 0,'0'0'0,"0"22"16,0-1-1,0 21-15,0 0 0,0 1 0,0-1 16,0 22-16,0-22 0,0 21 16,-22 1-16,22-1 0,-21-20 15,21 20-15,0-20 0,-21 20 0,0-21 16,21-20-16,0 20 0,0 0 16,0-21-16,0 1 0,0-1 0,0 0 15,21-21-15,0 0 16,0 0-16,1 0 0,-1-21 15,0 0-15,0-1 0,0 1 16</inkml:trace>
  <inkml:trace contextRef="#ctx0" brushRef="#br0" timeOffset="31350.31">6054 10456 0,'-22'0'0,"44"0"0,-65 0 0,64 22 31,1-22-31,-1 0 0,0 0 16,21 0-16,-21 0 0,22 0 0,-22 0 15,21 0-15,-21 0 0,22 0 16,-1-22-16,0 22 0,-20-21 0</inkml:trace>
  <inkml:trace contextRef="#ctx0" brushRef="#br0" timeOffset="32078.91">8996 10922 0,'21'-63'31,"0"41"-31,-21-20 0,21 21 16,0 0-16,-21-22 0,22 22 0,-22-21 15,0 0-15,0-1 0,0 1 16,0 0-16,0-1 0,-22 1 0,1 0 16,0-1-16,-21 22 0,21 0 0,-22 0 15,1 21-15,0 0 0,-1 0 16,1 0-16,21 21 0,-22 0 0,1 21 16,0 1-16,21-1 0,-22 0 15,22 22-15,0-22 0,0 22 16,21-1-16,0-20 0,0-1 0,0 0 15,0 1-15,0-1 0,0-21 0,21 21 16,0-20-16,0-1 0,0-21 16,1 21-16,-1-21 0,21 0 0,-21 0 15,22 0-15,-22 0 0,21 0 0,0-21 16,1 21-16,-1-21 0,0-1 16,1-20-16,-22 21 0,21-21 0,1 20 15,-22-20-15,0 0 0,0-1 16,0-20-16,0 21 0,-21-22 0,22 22 15,-22-1-15,0 1 0,0 21 16,0-21-16,0 84 16,-22-21-1,1 21-15,21 1 0,-21-1 0,21 22 16,0-22-16,-21 0 0,21 1 16,0-1-16,-21 0 0,21 1 0,0-22 15,0 0-15,0 0 0,0 0 0,21 0 16,0 1-16,0-22 0,0 0 15,1 0-15,-1 0 0,21 0 0,-21 0 16,22 0-16,-22 0 0,21-22 0,0 22 16,-20-21-16,20 0 15,0 0-15,1-21 0</inkml:trace>
  <inkml:trace contextRef="#ctx0" brushRef="#br0" timeOffset="32313.78">10139 10499 0,'0'0'0,"-21"42"31,42-42-15,0 0-1,0 0-15,0 0 0,0 0 0,1 0 16,-1 0-16,0 0 0,0 0 15,0 0-15,0 0 0,1 0 0,-1 0 16,0 0-16</inkml:trace>
  <inkml:trace contextRef="#ctx0" brushRef="#br0" timeOffset="32450.7">10181 10732 0,'0'0'0,"-21"21"31,42-21-15,0 0-16,0 0 0,1 0 16,-1 0-16,0 0 0,0-21 0,21-1 15,-20 22-15</inkml:trace>
  <inkml:trace contextRef="#ctx0" brushRef="#br0" timeOffset="33075.64">12171 10435 0,'0'0'16,"0"-21"-16,0-21 0,0 21 0,0-1 0,0 1 16,0 0-16,0 0 0,21 0 15,0 21-15,0 0 0,0 0 16,1 0-16,20 0 0,-21 21 0,0-21 16,0 42-16,22-21 0,-22 22 15,0-1-15,0 0 0,0 1 0,-21-1 16,0 0-16,0 22 0,0-22 0,0 1 15,0-1-15,0 0 0,0-21 16,0 22-16,0-22 0,0 0 0,0 21 16,-21-20-16,0-22 15,0 0-15,21-22 32,0 1-32,0 0 0,0-21 0,0 21 15,0-22-15,0 22 16,21-21-16,-21-1 0,21-20 0,0 21 15,1-1-15,-1-20 0,21 20 16,-21 1-16,0 0 0,22 21 0,-22-22 16,21 43-16,1-21 0,-1 21 0,0 0 15,-21 0-15,22 21 0,-1 22 16,-21-22-16,22 21 0,-22 0 0,0 1 16,-21-1-16,0 22 0,0-22 0,0 0 15,0 1-15,0-1 0,0-21 16,0 21-16,0-20 0,-21 20 0,21-21 15,0 0-15,0 0 0,0 1 16,21-22 0,0 0-1,0 0-15</inkml:trace>
  <inkml:trace contextRef="#ctx0" brushRef="#br0" timeOffset="33482.42">13441 10499 0,'21'0'47,"0"0"-47,0 0 16,0 0-16,1 0 0,-1 0 15,0 0-15,0-21 0,0 21 0,0-22 16,1 1-16,-1 0 0,0 21 0,0-21 15,-21 0-15,0-22 0,0 22 16,0 0-16,0 0 0,0 0 0,0 0 16,0-1-16,-21 1 0,0 21 15,0 0-15,-1 0 0,1 0 16,-21 21-16,21 1 0,-22-1 0,22 0 16,0 0-16,-21 21 0,21 1 15,-1-1-15,22 0 0,-21 1 16,21-1-16,0 0 0,0 1 0,0-1 15,0-21-15,0 22 0,0-22 16,21 21-16,1-21 0,-1 0 0,0 1 16,21-1-16,-21 0 0,22 0 0,-1-21 15,0 0-15,1 21 0,-22-21 16,21 0-16,22 0 0,-22 0 0,0-21 16,22 0-16</inkml:trace>
  <inkml:trace contextRef="#ctx0" brushRef="#br0" timeOffset="33723.28">14563 10414 0,'0'0'0,"21"-21"0,-21-21 16,0 20-16,-21 22 15,-1 22 1,1-1-16,0 21 0,0-21 16,0 22-16,-22-1 0,22 0 0,0 1 15,0-1-15,0 0 0,0 1 0,-22-22 16,22 21-16,0-21 0,0 22 15,0-22-15,-1 0 0,1 0 0,0 0 16,21 0-16,21-21 31,22 0-31,-22 0 0,0-21 0,21 0 16,1 0-16,-1 0 0</inkml:trace>
  <inkml:trace contextRef="#ctx0" brushRef="#br0" timeOffset="33950.66">14711 10583 0,'0'0'0,"-21"22"32,-1-1-32,1-21 0,0 21 15,-21 0-15,21 0 0,-22 0 0,22 1 16,-21-1-16,-1 0 0,22 0 0,-21 0 16,21 0-16,-22 1 0,22-1 15,-21 0-15,21 0 0,0-21 0,21 21 16,21-21 15,0 0-31,0 0 0,21-21 16,-20 0-16,20 0 0,-21 0 0,21-1 15</inkml:trace>
  <inkml:trace contextRef="#ctx0" brushRef="#br0" timeOffset="34142.56">14668 10626 0,'0'0'0,"22"0"31,-22 21-31,0 0 15,0 0-15,21 0 0,-21 1 16,21-1-16,-21 0 0,0 0 16,21 0-16,0 0 0,-21 1 15,21-22-15,1 21 0,-1 0 0,-21 0 16,21-21-16,0 0 0,0 21 0,0-21 16,1 0-16,-1 0 0,0 0 15,0 0-15,0-21 0,0 0 0,1 0 16,20 21-16,-21-43 0</inkml:trace>
  <inkml:trace contextRef="#ctx0" brushRef="#br0" timeOffset="34334.44">15325 10372 0,'0'0'15,"21"-43"-15,-21 22 0,0 0 0,0 0 0,0 0 16,-21 21 0,-1 21-16,1 0 0,0 0 15,0 22-15,0-1 0,0 0 0,-22 1 16,22-1-16,-21 21 0,21-20 0,-1-1 15,-20 0-15,21 1 0,0-1 16,0-21-16,-1 22 0,1-22 0,0 21 16,21-21-16,0 0 0,0 1 15</inkml:trace>
  <inkml:trace contextRef="#ctx0" brushRef="#br0" timeOffset="34719.35">16319 9800 0,'0'0'16,"0"-21"-16,0 0 0,0 0 16,22 0-16,20-1 0,0 1 0,1 21 15,20-21-15,1 21 0,20-21 16,1 21-16,0 0 0,-1-21 0,1 21 15,21 0-15,-22-21 0,1 21 16,0 0-16,-22 0 0,-20 0 16,-22 0-16,0 0 0,-63 0 15,20 0-15,-41 0 16,21 0-16</inkml:trace>
  <inkml:trace contextRef="#ctx0" brushRef="#br0" timeOffset="34963.21">16933 9694 0,'0'0'0,"-21"22"0,21-1 16,0 0-16,0 0 0,0 21 0,0 1 15,0-1-15,0 0 0,0 1 0,0 20 16,-21-20-16,21 20 0,-21-21 16,0 22-16,-1-1 0,22 1 15,-21-1-15,0 1 0,0-22 0,0 1 16,21 20-16,-21-21 0,-1-20 15,22 20-15,-21-21 0,21 0 0,0 0 16,0 1-16,-21-1 0,21 0 16,21-21-1</inkml:trace>
  <inkml:trace contextRef="#ctx0" brushRef="#br0" timeOffset="35154.62">16510 10859 0,'0'0'0,"-42"0"0,20 0 0,1 0 0,21 21 16,0 0-16,0 0 16,21-21-1,22 0-15,-1 0 0,-21 0 16,22 0-16,20 0 0,-21 0 0,1 0 16,20 0-16,-20-21 0,20 21 0,-21-21 15,22 0-15,-22 21 0,22-22 16,-22 1-16,0 0 0,1-21 0,-1 21 15,0-22-15</inkml:trace>
  <inkml:trace contextRef="#ctx0" brushRef="#br0" timeOffset="35594.96">17462 10287 0,'0'0'0,"0"-21"0,-21 21 32,0 0-32,0 21 0,0 0 15,21 0-15,-21 22 0,21-22 16,0 21-16,0 1 0,0-1 0,-22 0 15,22-21-15,0 22 0,-21-22 16,21 21-16,0-21 0,0 1 0,0-1 16,-21 0-16,21 0 0,0 0 0,-21-21 15,21 21-15,0-42 32,0 0-32,0 0 0,0 0 15,0 0-15,0-22 0,0 22 16,0-21-16,21-22 0,0 22 15,0 0-15,1-22 0,20 22 16,0-1-16,22 22 0,-22-21 0,22 21 16,-22 0-16,21-1 0,-20 22 0,-1 0 15,0 0-15,1 22 0,-1-1 16,-21 0-16,0 21 0,1 1 0,-22-1 16,0 0-16,0 1 0,0-1 15,0 0-15,0 1 0,0-1 0,-22 0 16,22-21-16,-21 1 0,0 20 0,21-21 15,0 0-15,-21-21 0,21 21 16,0-42 15,21 0-31,0 0 16,0 0-16,1 0 0</inkml:trace>
  <inkml:trace contextRef="#ctx0" brushRef="#br0" timeOffset="35838.37">18478 9716 0,'0'0'16,"0"-22"-16,-21 44 15,0-1-15,0 21 16,0 0-16,0 1 0,-1 20 0,1-20 16,0 20-16,0 1 0,0-1 15,0 1-15,-1-1 0,1 1 0,21-1 16,0-21-16,0 22 0,0-22 15,0 1-15,0-1 0,0 0 0,0-21 16,0 1-16,0-1 0,0 0 16,21-21-16,1 0 0,-1 0 15,0 0-15,0 0 0,0-21 0,0 0 16</inkml:trace>
  <inkml:trace contextRef="#ctx0" brushRef="#br0" timeOffset="36018.79">18140 10266 0,'0'0'0,"-21"0"0,-1-21 0,44 21 31,-1 0-31,0 0 16,21 0-16,1 0 0,-1 0 0,0 0 15,22 0-15,-22 0 0,22 0 0,-1 0 16,-21 0-16</inkml:trace>
  <inkml:trace contextRef="#ctx0" brushRef="#br0" timeOffset="36379.01">18902 10414 0,'0'0'0,"0"21"0,0 0 0,-21 1 15,21-1-15,21-21 16,21 0-1,-21 0-15,0 0 0,1 0 16,20-21-16,-21-1 0,21 22 16,-20-21-16,-1 0 0,0 0 0,21 0 15,-42 0-15,21-1 16,-21 1-16,0 0 0,0 0 16,0 0-16,-21 21 0,0 0 15,0 0-15,-21 0 0,20 0 16,1 0-16,-21 0 0,21 21 0,-22 0 15,22 0-15,0 22 0,0-22 0,0 21 16,0-21-16,-1 22 0,22-22 16,0 21-16,0-21 0,0 22 0,0-22 15,22 0-15,-1 0 0,0 0 16,0-21-16,21 21 0,-20-21 0,20 0 16,0 0-16,1 0 0,-1 0 0,21 0 15,1 0-15</inkml:trace>
  <inkml:trace contextRef="#ctx0" brushRef="#br0" timeOffset="36994.8">20108 10329 0,'0'0'0,"0"-21"0,0 0 0,0 0 0,0 0 16,0 0-16,0-1 0,-21 22 16,0 0-16,0-21 0,0 21 0,-1 0 15,-20 0-15,0 0 0,-1 21 16,1-21-16,0 22 0,-1-1 0,22 0 15,-21 0-15,21 0 0,0 22 0,-1-22 16,22 0-16,0 21 16,0-21-16,0 1 0,0-1 0,0 0 0,22 0 15,-1 0-15,21-21 16,-21 21-16,22-21 0,-22 0 0,21 0 16,0 0-16,-20 0 0,20 0 0,-21-21 15,0 0-15,0 21 0,1-42 16,-1 21-16,0-1 0,-21 1 0,21 0 15,-21 0-15,0 0 0,0 0 16,0-1-16,0 44 31,0-1-31,-21 0 16,21 0-16,0 21 0,-21 1 16,0-22-16,-1 21 0,22 1 15,-21-1-15,0 0 0,0 22 0,0-22 16,0 0-16,-1 22 0,1-22 0,0 22 15,21-1-15,0 1 0,-21 20 16,21-20-16,0-1 0,0 1 0,0-1 16,0 1-16,0-1 0,0 1 0,0-1 15,0 1-15,-21-22 0,0 22 16,21-22-16,-22 0 0,-20 1 0,21-1 16,-21-21-16,20 0 0,-20 1 15,-21-1-15,20 0 0,1-21 0,0 0 16,-1 0-16,22 0 0,-21-21 0,-1 0 15,22-1-15,-21 1 0,21-21 16,-22 21-16,22-22 0,0 22 0,21-21 16,0 21-16,0-22 0,0 22 15,0 0-15,0-21 0,0 21 0,0-1 16,21-20-16,0 0 0,1-1 0,20 1 16,-21 0-16,43-22 0,-22 22 15</inkml:trace>
  <inkml:trace contextRef="#ctx0" brushRef="#br0" timeOffset="37371.1">20320 10372 0,'0'0'16,"-21"-21"-16,0 21 0,-1 0 15,22-22 1,22 22-1,-1-21-15,0 21 0,21 0 0,1-21 16,-22 21-16,21-21 0,0 21 0,1-21 16,-1 0-16,-21 21 0,22-22 15,-22 1-15,0 21 0,0-21 16,-21 0-16,0 0 0,0 0 16,-21 21-16,0 0 15,-22 0-15,22 0 0,0 0 0,-21 21 16,21 0-16,-1 0 0,1 0 15,0 0-15,0 1 0,0-1 0,0 0 16,21 21-16,0-21 0,0 1 16,0-1-16,0 0 0,0 21 0,0-21 15,0 1-15,21-22 0,0 21 0,21 0 16,-21 0-16,1-21 0,20 0 16,0 0-16,1 0 0,-1 0 0,0 0 15</inkml:trace>
  <inkml:trace contextRef="#ctx0" brushRef="#br0" timeOffset="37726.41">21103 10266 0,'0'-21'0,"0"42"0,0-63 0,0-1 15,0 22-15,0 0 0,0 0 0,0 0 16,21-1-16,0 22 16,1-21-16,-1 0 0,0 21 0,21-21 15,1 21-15,-1 0 0,0 0 0,1 0 16,-1 0-16,0 0 0,1 21 15,-1 0-15,0 0 0,-21 1 0,1-1 16,-1 21-16,-21-21 0,0 22 16,0-22-16,-21 21 0,-1-21 15,1 22-15,0-22 0,-21 0 0,21 0 16,-1-21-16,1 21 0,0-21 16,0 0-16,21-21 15,0 0 1,0 0-16,0 0 0,0-1 0,0 1 15,0 0-15,21-21 0,0 21 0,22-1 16,-22-20-16,0 21 0,21 0 16,-21-22-16,22 22 0,-22-21 0,21 21 15,-21 0-15,22-1 0,-22 22 16,21-21-16,1 21 0,-22 0 16</inkml:trace>
  <inkml:trace contextRef="#ctx0" brushRef="#br0" timeOffset="37907.3">22500 10329 0,'0'0'16,"0"22"-16,-21-22 0,0 0 31,0 0-15,21 21-1,-22-21 1,1 21-16,21 0 15,-21 0-15</inkml:trace>
  <inkml:trace contextRef="#ctx0" brushRef="#br0" timeOffset="43011.04">22881 9440 0,'42'-63'31,"-63"63"-15,0 21-16,-21 0 0,21 0 15,-1 1-15,-20 20 0,0 0 0,21 22 16,-22-22-16,22 22 0,-21-22 15,-1 21-15,22 1 0,-21-22 16,21 1-16,0 20 0,-1-21 0,22 1 16,0-1-16,0 0 0,0 1 15,0-1-15,22-21 0,20 22 0,-21-22 16,21 0-16,-20 0 0,20 0 16,0-21-16,1 0 0,-1 0 0,0 0 15,1 0-15,-1-21 0,0 0 0,1 0 16</inkml:trace>
  <inkml:trace contextRef="#ctx0" brushRef="#br0" timeOffset="43334.86">23347 9462 0,'0'0'15,"0"-22"-15,0 1 0,21 21 16,0 0-16,0 0 0,0 0 0,22 21 15,-22-21-15,21 43 0,1-22 16,-1 21-16,-21 1 0,21-1 0,1 21 16,-22-20-16,0 20 15,0-20-15,0 20 0,-21-21 0,0 22 16,0-22-16,0 1 0,-21 20 0,0-21 0,0 1 16,0-1-16,-22 22 15,22-43-15,-21 21 0,21 0 0,0-20 16,-1-1-16,1 0 0,0 0 15,0 0-15,0-21 16,21-21 0,0 0-16,0 0 15,0 0-15,21-22 0,21 22 0</inkml:trace>
  <inkml:trace contextRef="#ctx0" brushRef="#br0" timeOffset="43567.17">24574 9885 0,'0'0'0,"0"-21"0,0 0 15,0-1 1,-21 22 15,21 22-15,0-1-1,0 0-15,0 0 16,0 0-16,0 0 16</inkml:trace>
  <inkml:trace contextRef="#ctx0" brushRef="#br0" timeOffset="43847.01">24596 10499 0,'42'42'16,"-42"-21"-16,0 0 0,21-21 15,-21 22-15,21-1 0,-21 0 0,0 0 16,0 0-16,0 0 0,0 1 16,0-1-16,-21 0 0,0 0 15,0 0-15,0 0 0,-1 1 16,1-1-16,0 0 0,-21 0 0,21 0 15,-22 0-15,22 1 0,-21-1 0,-22 0 16,22 0-16,0 0 0,-22 0 16,1 1-16,20-1 0,1-21 0,-22 0 15,43 21-15,-21-21 0,21 0 16,-22 0-16,22 0 0</inkml:trace>
  <inkml:trace contextRef="#ctx0" brushRef="#br0" timeOffset="45814.86">8424 11642 0,'0'0'0,"-21"0"0,0 0 16,0 0-16,0 0 15,-1 0-15,1 21 0,0-21 0,0 0 16,0 0-16,0 0 0,-22 0 0,22 0 16,0 0-16,0 0 0,0 21 15,-1-21-15,1 0 0,0 0 0,0 0 16,0 0-16,0 0 0,42 0 47,0 0-32,0-21-15,21 21 0,1 0 0,-1 0 16,0-21-16,1 21 0,20 0 16,1 0-16,-22-21 0,22 21 0,20 0 15,-20 0-15,-1-22 0,1 22 0,20 0 16,-20 0-16,-1 0 0,1-21 15,-22 21-15,22 0 0,-22 0 0,0 0 16,1 0-16,-22 0 0,0-21 16,0 21-16,0 0 0,-42 0 93,0 0-93,0 0 0,0 0 16,0 21-16,-1-21 0,1 0 16,0 0-16,0 0 0</inkml:trace>
  <inkml:trace contextRef="#ctx0" brushRef="#br0" timeOffset="46147.68">8064 11853 0,'0'0'16,"-21"22"-16,-21-22 0,21 21 0,0 0 0,21 0 15,21-21 17,0 0-32,21 0 0,1 0 0,-1 0 15,0 0-15,22-21 0,-1 0 16,1 21-16,-1-21 0,1 21 0,-1-22 15,1 22-15,-1-21 0,1 21 16,-1-21-16,1 21 0,-22 0 0,0-21 16,1 21-16,-22 0 0,0 0 0,0 0 15,0 0-15,-21-21 47,-21 21-31,21-21-16,-21 21 0,21-22 0</inkml:trace>
  <inkml:trace contextRef="#ctx0" brushRef="#br0" timeOffset="47778.72">12912 11790 0,'0'0'16,"-22"0"-16,1 0 0,0 0 0,0-21 0,0 21 15,0 0-15,-1 0 16,65 0 31,-22 0-31,0 0-16,0 0 0,22 0 15,-22 0-15,42 0 0,-20-21 0,20 21 16,1 0-16,-1 0 0,1 0 0,20 0 15,1 0-15,0 0 0,-1 0 16,-20-22-16,42 22 0,-22 0 0,1 0 16,21 0-16,0 0 0,-1 0 0,1 0 15,0 0-15,-21 0 0,21 0 16,-1 0-16,1 0 0,21 0 0,-21 0 16,21 0-16,-21 0 0,0 0 0,21 0 15,-21 0-15,-1 0 0,22 0 16,0 0-16,0 0 0,0 22 15,0-22-15,0 0 0,-21 0 0,21 0 16,0 0-16,0 0 0,0 0 16,0 0-16,0 0 0,0 0 0,0 0 15,0 0-15,0 0 0,0 0 16,0 0-16,21 0 0,1 0 0,-22 0 16,21 0-16,-21 0 0,21 0 0,21 0 15,-21 0-15,22 0 0,-22 0 16,0 21-16,21-21 0,-20 0 0,20 0 15,0 21-15,-21-21 16,1 0-16,-1 0 0,0 21 0,-21-21 0,21 0 16,0 0-16,-21 0 0,0 0 15,0 0-15,-21 0 0,0 0 16,0 0-16,0 0 0,-22 0 0,22 0 16,-21 0-16,-1 0 0,1 0 15,-21 0-15,-1 0 0,1 0 0,-1 0 16,-21 0-16,1 0 0,-22 0 0,0 0 15,0-21-15,0 21 0,1 0 16,-1 0-16,-21-21 16,0 0 15,0-1-15,0 1-1,0 0-15,0 0 16,0 0-16,0 0 0,0-1 15,-43 22-15</inkml:trace>
  <inkml:trace contextRef="#ctx0" brushRef="#br0" timeOffset="50623.9">17272 9779 0,'21'0'47,"-21"-21"-47,21 0 0,0 21 16,-21-21-16,22-1 0,-1 1 16,-21 0-16,21 0 0,-21 0 15,21 0-15,0-1 0,-21-20 0,21 21 16,1 0-16,-22-22 0,21 22 0,0-21 15,-21 0-15,21-1 0,0 1 16,0 0-16,1-1 0,20 1 16,-21 0-16,0-22 0,0 22 0,1-22 15,-1 1-15,0 20 0,0-20 0,0-1 16,0 22-16,-21-21 0,22-1 16,-1 1-16,0 20 0,-21-41 0,21 20 15,0 1-15,-21-1 0,21-21 0,-21 22 16,22-1-16,-22 1 0,0-22 15,21 22-15,-21-1 0,0-20 0,0-1 16,0 21-16,0-20 0,0-1 0,0 22 16,0-22-16,0 21 15,0-20-15,0-1 0,0 0 0,-21 1 16,21-1-16,-22 0 0,1 22 0,21-22 16,-21 22-16,0-1 0,0 1 15,21-22-15,-21 22 0,-1-1 0,1 1 16,0-1-16,0 1 0,0-1 15,0 1-15,-1-1 0,1 1 0,-21-1 16,21 1-16,0-1 0,-22 1 0,22-1 16,-21-21-16,-1 22 0,22-22 15,-21 22-15,0-22 0,20 22 16,-20-1-16,21 1 0,-21-22 0,-1 21 16,22 1-16,-21-22 0,21 22 15,-22-22-15,1 22 0,0-1 0,20 1 16,-20-1-16,-21 1 0,20-1 15,1 1-15,-22-1 0,1 1 0,-1-1 16,1 1-16,-1-1 0,1 1 16,-22 20-16,22-20 0,-1-1 0,1 22 15,-1 0-15,-20-22 0,20 22 0,-21-1 16,1 1-16,-1 21 0,0-21 16,1-1-16,-1 1 0,0 21 15,1-22-15,20 22 0,-20-21 0,-1 21 16,21 0-16,-20-1 0,-1-20 15,22 21-15,-22 0 0,0 0 0,1-1 16,-1 22-16,21-21 0,-20 0 16,20 21-16,-20 0 0,20-21 0,1 21 15,-1 0-15,1 0 0,-1 0 0,1 0 16,20 0-16,-20 0 0,20 0 16,1 0-16,0 0 0,-1 21 0,22-21 15,-21 0-15,21 21 0,0-21 16,-22 21-16,22-21 0,0 0 0,0 22 15,0-22-15,-1 0 16,1 21-16,0-21 0,0 0 16,0 0-16,21 21 15,-21-21-15</inkml:trace>
  <inkml:trace contextRef="#ctx0" brushRef="#br0" timeOffset="51166.96">13271 2138 0,'0'-21'31,"0"42"1,-21 0-17,0 0-15,0 0 0,0 1 16,-22-1-16,22 21 0,-21-21 15,0 0-15,20 1 0,-20 20 16,21-21-16,-21 0 0,20 22 0,1-22 16,0-21-16,0 21 0,21 0 15,-21-21-15,21-21 47,21 21-31,0 0-16,0 0 0,0 0 15,22 0-15,-22 0 0,21 0 0,1 21 16,-22 0-16,21-21 0,0 21 16,-20 1-16,20-1 0,-21 0 15,21-21-15,-20 21 0,-1 0 16,0 0-16,0-21 0,0 22 0,0-22 16,1 21-16,-22 0 15,0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22:42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910 0,'0'0'0,"22"0"0,-22-21 0,0 0 16,0 0-16,0 0 16,-22 21-16,1-22 15,0 44 1,0-1-1,21 0-15,0 0 0,0 0 16,0 0-16,0 22 0,0-22 16,0 0-16,0 0 0,0 0 15,0 1-15,-21-22 0,21 21 0,0-42 47,0-1-47,0 1 16,0 0-16,0 0 15,0 0-15,0 0 16,0-1 0,0 1-1,21 0 1,-21 0 0,0 0-16,0 0 15,0-1 1,0 1-1,0 0-15,0 0 16,0 0 0,0 42 15,0 21-15,0 1-16,0-1 0,0 0 15,0 22-15,0-1 0,0 1 16,0-1-16,0 1 0,0-1 0,0 1 15,-21-1-15,0 1 0,21 20 16,-22-20-16,22-1 0,0-20 0,-21 20 16,21-20-16,0-22 0,0 21 15,0-21-15,0 0 0,21-21 32,-21-21-32,0 0 0,22-21 0,-22 21 15</inkml:trace>
  <inkml:trace contextRef="#ctx0" brushRef="#br0" timeOffset="330.81">2265 1037 0,'-21'-42'0,"42"84"0,-85-105 16,43 20-16,21 1 0,0 0 16,0-1-16,0 22 0,0-21 0,21 21 15,0-22-15,22 22 0,-1 0 16,22 0-16,-1 0 0,22 21 0,-22 0 15,22 0-15,-22 0 0,1 21 16,21 0-16,-43 0 0,21 22 16,-20-1-16,-22 21 0,-21-20 15,0 20-15,0-20 0,-21 20 16,-22 1-16,-20-22 0,21 0 0,-22 1 16,1-1-16,-1 0 0,1-21 15,-1 1-15,22-1 0,-1 0 0,1 0 16,21-21-16,-21 0 0,42 21 15,21-21 17,0-21-32,0 0 15,0 21-15,0 0 0</inkml:trace>
  <inkml:trace contextRef="#ctx0" brushRef="#br0" timeOffset="975.23">2984 1863 0,'0'21'15,"0"-42"-15,0 63 0,0-63 32,0 0-32,0 0 0,22-22 15,-1 1-15,0 0 0,0-1 0,0 1 16,22-22-16,-1 22 0,-21-21 15,21 20-15,-20 1 0,-1 0 16,0 20-16,-21-20 0,0 21 16,-21 21-16,0 0 15,-22 0-15,1 0 0,21 21 16,-22 0-16,22 0 0,0 1 16,0-1-16,21 0 0,0 0 0,0 0 15,0 0-15,0 1 0,0-1 16,21-21-16,-21 21 0,21 0 0,0 0 15,22-21-15,-22 21 0,0 1 16,0-22-16,0 21 0,1 0 0,-1 0 16,-21 0-16,0 0 0,21 1 15,-21-1-15,0 0 0,0 0 16,21 0-16,0-21 16,0 0-1,1 0-15,-1 0 0,0 0 16,0-21-16,0 0 0,22 0 0,-22-22 15,21 22-15,-21-21 0,22 0 16,-1 20-16,-21-20 0,0 0 0,0 21 16,1-1-16,-1-20 0,-21 21 15,21 0-15,-21 0 16,0 42 0,0 0-16,0 0 15,-21 0-15,0 0 0,21 1 16,0 20-16,0-21 0,-22 21 0,22-20 15,-21-1-15,21 21 0,0-21 16,0 0-16,-21 1 0,21-1 0,0 0 16,21-42 15,0 0-31,-21-1 0</inkml:trace>
  <inkml:trace contextRef="#ctx0" brushRef="#br0" timeOffset="1130.44">3810 1143 0,'0'0'0,"-21"-21"16,0 21-1,21 21 1,0 0-16,0 0 16,21 1-16,0-22 15,0 21-15,0-21 0,0 21 0</inkml:trace>
  <inkml:trace contextRef="#ctx0" brushRef="#br0" timeOffset="3263.28">4106 1334 0,'0'21'16,"0"0"0,0 0-16,0 0 0,0 0 15,0 1-15,0-1 16,0 0-16,0 0 0,0 0 0,0 22 15,0-22-15,0 21 0,0-21 16,0 0-16,0 22 0,0-22 0,0 0 16,0 0-16,0 0 0,0 1 15,0-1-15,0-42 32,0-1-32,0 1 0,0 0 0,0-21 15,0 21-15,21-22 16,-21 1-16,22 0 0,-1-1 0,-21 1 15,21 21-15,0-22 0,0 22 16,0 0-16,1 0 0,-1 0 0,0 21 16,0 0-16,0 0 0,0 0 15,1 21-15,-22 0 0,0 0 16,21 0-16,-21 1 0,21 20 16,-21 0-16,0-21 0,0 22 0,0-1 15,0-21-15,0 22 0,0-22 16,0 21-16,0-21 0,21-21 15,-21 21-15,21-21 16,0 0-16,1 0 0,-1-21 16,21 0-16,-21 0 0,0 0 15,22-22-15,-22 22 0,0-21 0,21 0 16,-20 20-16,-1-20 0,0 0 16,0 21-16,0-22 0,0 22 0,1 0 15,-1 0-15,0 0 0,0 21 16,-21 21 15,21 0-31,-21 0 0,0 21 0,0-20 16,0-1-16,0 21 0,21-21 15,-21 22-15,0-1 0,0-21 16,0 21-16,22-20 0,-1-1 16,-21 0-16,21 0 0,0 0 0,0 0 15,0-21-15,1 0 0,-1 0 16,0 0-16,0 0 0,0-21 0,0 0 15,22 0-15,-22 0 0,0 0 16,0-22-16,0 22 0,1-21 0,-1-1 16,-21 22-16,21-21 0,-21 21 15,21-22-15,-21 22 0,21 0 0,-21 0 16,0 42 15,0 0-31,0 0 0,0 1 16,0-1-16,0 21 0,0-21 15,0 22-15,0-22 0,0 21 0,0-21 16,0 22-16,0-22 0,0 21 16,0-21-16,21 0 0,1 1 15,-1-22-15,0 0 0,0 0 16,21 0-16,-20 0 0,20-22 0,-21 1 16,0 0-16,22 0 0,-22-21 15,0-1-15,0 1 0,21 0 0,-42-1 16,22-20-16,-1 20 15,-21-20-15,21-1 0,-21 1 0,0-1 0,0 22 16,0-21-16,0 20 16,0 1-16,0 0 0,0 20 0,0 1 15,0 0-15,0 42 16,0 0-16,0 22 16,0-1-16,0 0 0,0 22 15,0-22-15,-21 22 0,21-22 0,0 0 16,0 22-16,0-22 0,0 1 15,0 20-15,0-21 0,0 1 0,0-1 16,0-21-16,21 22 16,-21-22-16,21 0 0,0 0 0,0 0 15,1-21-15,-1 0 0,21 0 0,-21 0 16,22 0-16,-22 0 0,0 0 16,21-21-16,-21 21 0,22-21 0,-22-21 15,0 20-15,21 1 0,-20-21 16,-1 21-16,-21-22 0,21 22 0,-21-21 15,0 21-15,0 0 0,0-1 16,0 1-16,0 0 0,0 0 0,0 0 16,0 42 31,0 0-32,-21-21 110,21 21-109,0 0-16,0 1 15,0-1-15,0 0 0,0 0 16,0 0-16,0 22 0,0-22 0,0 0 16,0 21-16,0-21 0,0 1 15,0-1-15,0 0 0,21 0 0,0 0 16,0-21-16,0 0 16,1 0-16,-1-21 15,0 0-15,0 0 0,0 0 16,0-1-16,1 1 0,-1-21 0,0 21 15,0-22-15,0 22 0,-21 0 16,21-21-16,1 21 0,-22-1 0,21 1 16,-21 0-1,21 21-15,0 0 16,-21 21-16,0 0 0,0 1 16,0-1-16,0 0 15,0 21-15,0-21 0,0 1 0,0 20 16,0-21-16,0 21 0,0-20 15,0-1-15,0 0 0,0 0 0,0 0 16,21-21-16,0 21 0,1-21 16,-1 0-16,21 0 0,-21 0 0,22 0 15,-22 0-15,21-21 0,0 0 16,1 0-16,-22 0 0,21 0 0,-21-22 16,22 22-16,-22-21 15,0 21-15,0-22 0,-21 22 0,21-21 16,1 21-16,-1-1 0,-21 1 0,0 0 15,0 0-15,0 0 0,0 42 32,-21 0-32,-1 0 15,22 0-15,-21 1 0,21 20 0,0-21 16,0 21-16,0-20 0,0 20 16,0 0-16,0-21 0,0 1 0,0 20 15,0-21-15,21 0 0,1-21 16,-1 21-16,0 1 0,21-22 0,1 0 15,-1 0-15,0 0 16,1 0-16,-1 0 0,0-22 0,1 1 16,-1 0-16,0 0 0,1 0 0,-1 0 15,0-22-15,-21 22 0,22-21 16,-22-1-16,0 22 0,0-21 0,0 21 16,-21-22-16,0 22 0,0 0 15,-21 21 1,0 0-16,0 21 0,0 0 15,21 1-15,-21-1 0,21 0 0,-22 0 16,22 21-16,0-20 0,0-1 16,0 0-16,0 0 0,0 0 0,0 0 15,22-21-15,-1 22 16,0-22-16,0 0 0,0 0 16,0 0-16,1-22 0,-1 1 0,0 0 15,0 0-15,0 0 0,-21 0 16,0-22-16</inkml:trace>
  <inkml:trace contextRef="#ctx0" brushRef="#br0" timeOffset="3435.18">7599 1080 0,'0'0'0,"-43"0"0,22 0 15,-21 0-15,21 21 0,0-21 16,-1 0-1,1 0 1,0 0 0,21-21-16</inkml:trace>
  <inkml:trace contextRef="#ctx0" brushRef="#br0" timeOffset="3623.07">5927 1185 0,'0'0'0,"-43"22"0,1-22 16,21 21-16,0-21 0,21 21 16,21-21-1,0 0-15,0 0 0,21 0 16,1 0-16,-1-21 0,-21 21 0,22-21 16,-22 21-16,0-22 0,-21 1 15</inkml:trace>
  <inkml:trace contextRef="#ctx0" brushRef="#br0" timeOffset="3774.99">5397 1016 0,'0'0'0,"-21"0"16,-21 0-16,21 21 0,21 0 16,-21-21-16,21 22 15,21-22 1,0 0-16,0 0 15</inkml:trace>
  <inkml:trace contextRef="#ctx0" brushRef="#br0" timeOffset="4523.95">9186 1757 0,'21'0'0,"-42"0"0,64 0 16,-22 0-16,21-21 0,-21 21 0,0-21 15,1-1-15,-1 1 0,0 0 16,0 21-16,0-42 0,-21 21 0,21-1 16,-21 1-16,22 0 0,-22 0 15,0-21-15,0 20 0,0 1 0,-22-21 16,-20 21-16,21-22 0,-21 22 15,20-21-15,-20 21 0,0 0 0,-1-1 16,1 22-16,0 0 0,-1 0 16,1 0-16,0 22 0,-22 20 15,22-21-15,0 21 0,20-20 16,1 20-16,-21 0 0,42 22 0,0-22 16,0 0-16,0 1 0,0-1 15,21 0-15,0-20 0,0 20 0,1-21 16,20-21-16,-21 21 0,21-21 15,1 0-15,-1 0 0,0-21 0,1 21 16,-1-21-16,0-21 0,1 20 0,-22-20 16,21 0-16,-21 21 0,1-22 15,-1 1-15,0-22 0,0 22 0,0 0 16,-21-22-16,21 1 0,-21-1 16,0 1-16,0-1 0,0 1 15,0 20-15,0 22 0,0 0 16,0 0-16,0 42 15,0 0-15,-21 22 0,21-1 0,0 0 16,0 22-16,0-22 0,0 22 16,0-1-16,0-21 0,0 22 0,0-22 15,0 1-15,21-1 0,1 21 0,-1-20 16,0-22-16,0 21 0,0-21 16,0 22-16,1-22 0,20-21 0,-21 21 15,21-21-15,-20 0 0,20 0 16,0-21-16,1 21 0,-1-21 15</inkml:trace>
  <inkml:trace contextRef="#ctx0" brushRef="#br0" timeOffset="4951.72">10266 1334 0,'0'0'0,"0"-22"0,-43-126 16,22 148 0,0 0-16,0 0 0,0 0 15,-22 21-15,22 1 0,0-1 0,-21 0 16,21 21-16,-1-21 0,1 22 15,0-1-15,21 0 0,0-20 0,-21 20 16,21 0-16,0 1 16,0-22-16,0 21 0,0-21 0,0 22 15,21-22-15,0 0 16,0-21-16,1 0 0,-1 0 0,21 0 16,-21 0-16,0 0 0,1-21 15,20 0-15,-21-22 0,0 22 0,-21-21 16,0 21-16,21-22 0,-21 1 15,0 0-15,0-1 0,0 1 0,0 0 16,0-1-16,0 1 0,0 21 0,0-22 16,-21 22-16,21 42 15,0 1 1,0 20-16,0 0 16,0-21-16,0 22 0,0-1 0,0 0 15,21 1-15,-21-1 0,22 0 16,-22-20-16,0 20 0,21 0 0,0-21 15,0 1-15,-21-1 0,21-21 16,0 0-16,1 0 0,-1 0 0,0 0 16,0 0-16,21-21 0,-20-1 15,20-20-15</inkml:trace>
  <inkml:trace contextRef="#ctx0" brushRef="#br0" timeOffset="5191.67">10985 826 0,'0'0'15,"0"-22"-15,0 1 0,0 0 0,-21 21 16,0 0-16,0 21 16,21 0-16,-21 1 0,0 20 15,-1 0-15,1 22 0,21-22 0,-21 22 16,0-22-16,0 21 0,21-20 0,-21 20 16,21-20-16,0 20 0,-22-21 15,22 1-15,0-1 0,0-21 0,0 22 16,0-22-16,0 21 0,0-21 15,22-21-15,-1 21 0,0-21 0,21 0 16,-21 0-16,22 0 0,-1-21 16,0 0-16,1 0 0</inkml:trace>
  <inkml:trace contextRef="#ctx0" brushRef="#br0" timeOffset="5591.47">11345 1334 0,'21'-22'0,"-42"44"0,42-65 15,-21 1-15,0 21 0,0 0 16,0-1-16,0 1 0,-21 21 15,0 0-15,0 0 0,0 0 16,0 21-16,-22 1 0,22-1 0,-21 0 16,21 0-16,-1 21 0,1-20 15,0 20-15,0-21 0,0 21 0,21-20 16,0 20-16,0-21 0,0 0 16,0 0-16,0 1 0,0-1 15,0 0-15,21-21 0,0 0 0,0 0 16,22 0-16,-22 0 0,21-21 15,-21 0-15,22-1 0,-1 1 0,-21 0 16,0 0-16,22-21 0,-22 20 16,-21-20-16,21 21 0,-21-21 0,21 20 15,-21 1-15,0 0 0,0 42 32,0 22-17,0-22-15,-21 0 0,21 0 0,0 0 16,0 0-16,-21 22 0,21-22 15,0 0-15,0 0 0,0 0 16,0 1-16,21-22 0,0 21 0,0-21 16,0 0-16,1 0 15,-1 0-15,0 0 0,0-21 0,-21-1 16,21 22-16</inkml:trace>
  <inkml:trace contextRef="#ctx0" brushRef="#br0" timeOffset="5790.65">10943 995 0,'0'0'0,"-63"0"0,-149 21 31,191 0-31,21 0 16,0 1-16,21-22 0,0 0 15,21 0-15,1 0 0,20 0 16,1 0-16,20 0 0,-20 0 0,21 0 15,-22 0-15,22-22 0,-22 22 16</inkml:trace>
  <inkml:trace contextRef="#ctx0" brushRef="#br0" timeOffset="6000.53">11980 995 0,'21'0'16,"1"0"-1,-1 0-15,0 0 16,0 0-16,21 0 0,1 0 0,-1 0 16,0 0-16,1 0 0,20 0 15,-20 0-15,-1 0 0,0 0 16,1 0-16,-22 0 0,21 0 0,-42-21 16</inkml:trace>
  <inkml:trace contextRef="#ctx0" brushRef="#br0" timeOffset="6234.63">12277 1016 0,'0'0'0,"0"21"0,-22 0 0,-41 106 32,63-105-32,0 20 0,-21 0 0,21-21 15,-21 22-15,21-1 0,-22-21 16,22 22-16,0-22 0,0 21 0,0-21 15,0 22-15,0-22 0,0 0 16,0 0-16,0 0 0,0 0 0,22-21 16,-1 0-16,0 0 15,0 0-15,21-21 16,-20 0-16,-1 0 0,0 0 0,21 0 16,-21-1-16</inkml:trace>
  <inkml:trace contextRef="#ctx0" brushRef="#br0" timeOffset="6738.35">12615 1291 0,'0'0'0,"-21"0"32,0 21-32,0 1 15,0 20-15,-1-21 0,22 0 0,0 0 16,-21 1-16,21-1 0,-21 0 16,21 21-16,0-21 0,0 1 15,0-1-15,21 0 16,0-21-16,1 0 0,-1 0 0,0 0 15,0 0-15,0 0 0,22-21 16,-22 0-16,21-1 0,-21 1 0,0 0 16,22 0-16,-22 0 0,0 0 15,0-22-15,-21 22 0,0 0 0,21 0 16,-21 0-16,22-1 0,-22 44 31,-22-22-31,22 21 16,-21 0-16,21 21 0,0-21 15,0 1-15,-21 20 0,21 0 16,-21 1-16,21-1 0,-21 0 16,21 1-16,0-1 0,0 21 0,-21-20 15,21-1-15,-22 22 0,22-22 0,0 0 16,0 1-16,0-1 0,-21 0 16,21 1-16,-21-1 0,21 0 0,-21 1 15,0-22-15,0 0 0,-1 0 16,1 0-16,0 0 0,0-21 0,0 0 15,-22 0-15,1 0 0,21-21 0,-21 0 16,-1 0-16,22 0 0,-21 0 16,21-1-16,-1 1 0,1 0 0,21-21 15,0 21-15,0-1 0,0 1 16,0-21-16,21 21 0,22-22 16,-22 1-16,21 21 0,1-21 0</inkml:trace>
  <inkml:trace contextRef="#ctx0" brushRef="#br0" timeOffset="7012.14">13271 1249 0,'0'0'0,"-21"21"32,21 0-32,-21 22 0,0-22 0,0 21 15,21 0-15,0 22 0,-21-22 16,21 22-16,-22-1 0,22 22 0,0-22 15,0 1-15,0-22 0,-21 22 16,21-1-16,-21-20 0,21-1 0,0 0 16,-21 1-16,21-22 0,0 21 15,0-21-15,0 0 0,0 1 16,21-22 0,0 0-16,-21-22 0,0 1 15,21 0-15,1 0 0,-22 0 0,0-22 16</inkml:trace>
  <inkml:trace contextRef="#ctx0" brushRef="#br0" timeOffset="7263">13166 1630 0,'0'0'0,"0"-64"0,0 22 15,0-21-15,0 20 0,0 1 0,21 0 16,0-1-16,0 22 0,0 0 16,0 0-16,22 0 0,-22-1 0,21 22 15,-21 0-15,22 0 0,-1 0 16,-21 22-16,22-1 0,-22 0 0,0 0 15,0 21-15,-21-20 0,0-1 0,0 21 16,0-21-16,-42 0 0,21 22 16,-22-22-16,1 0 0,0 0 0,-1 0 15,1 1-15,0-22 0,-1 21 16,22-21-16,-21 0 0,21 21 16,21-42-1,21 21-15,0-21 16,0-1-16</inkml:trace>
  <inkml:trace contextRef="#ctx0" brushRef="#br0" timeOffset="7590.76">13610 1524 0,'21'0'0,"-42"0"0,63 0 16,-20 0-16,-1 0 15,0 0-15,0 0 0,21 0 0,-20-21 16,20 0-16,-21 21 0,21-21 0,1 21 15,-22-22-15,21 1 0,-21 0 16,1 0-16,-1 0 0,-21 0 0,0-1 16,0-20-16,0 21 0,-21 21 15,-1-21-15,1 21 0,-21 0 0,21 0 16,0 0-16,-22 21 0,22 0 16,0 0-16,-21 0 0,20 22 0,1-22 15,0 21-15,21-21 0,0 22 16,-21-1-16,21 0 0,0-20 15,0 20-15,0-21 0,0 0 0,0 22 16,21-22-16,0 0 0,0-21 16,1 21-16,20-21 0,-21 0 0,21 0 15,22 0-15,-22-21 0,22 0 16,-1 21-16</inkml:trace>
  <inkml:trace contextRef="#ctx0" brushRef="#br0" timeOffset="8013.52">15430 1355 0,'0'0'16,"-21"0"-16,0 0 0,42 0 31,0 0-31,22 0 0,-1 0 16,22 0-16,-1 0 0,1-21 0,-1 21 16,22 0-16,-1 0 15,1 0-15,0 0 0,-1 0 0,1 0 16,0 0-16,-1 0 0,1 0 15,-21 0-15,-1 0 0,1 0 0,-22 0 16,0 0-16,-21 0 0,22 0 16,-22 0-16,-42 0 31,0 0-15,-1 0-16,1 0 0,-21 0 0,0 0 15,-1 21-15,1-21 0,-22 0 16</inkml:trace>
  <inkml:trace contextRef="#ctx0" brushRef="#br0" timeOffset="8311.29">15621 1482 0,'0'0'16,"-21"0"-16,-64 21 15,106-21 1,22 0-16,-1 0 15,0 0-15,22 0 0,-22 0 0,22 0 16,-1 0-16,22 0 0,-22 0 16,22 0-16,-22 0 0,22 0 0,-21 0 15,20 0-15,-20 0 16,-1 0-16,-20 0 0,20 0 0,-21 0 16,-20 0-16,20 0 0,-21 0 15,0 0-15,0 0 16,-21-21-1,0 0-15,-21-1 16,0 22-16,21-21 16,-21 21-16</inkml:trace>
  <inkml:trace contextRef="#ctx0" brushRef="#br0" timeOffset="8699.78">16616 1080 0,'0'0'0,"-21"0"0,-1 0 0,1 0 0,0 21 16,0 0-16,21 0 15,-21-21-15,21 21 0,0 0 0,0 1 16,42-1-16,-21 0 0,22 0 16,-1 0-16,0 0 0,1 1 0,-1-1 15,21 0-15,-20-21 0,-1 0 16,0 21-16,1-21 0,-1 0 15,0 0-15,1 0 0,-22 0 16,21 0-16,-21 0 0,1-21 0,-22 0 16,-22 21-1,1 0 1,0 0-16,0 0 0,-21 0 16,-1 42-16,1-21 0,0 0 0,-1 22 15,-20-1-15,-1 0 0,1 22 0,20-22 16,-20 1-16,21-1 0,-1-21 15,1 21-15,0-20 0,20-1 0,22 0 16,0 0-16,-21-21 0,21-21 31</inkml:trace>
  <inkml:trace contextRef="#ctx0" brushRef="#br0" timeOffset="9386.34">18669 1312 0,'0'0'0,"21"0"32,0-21-32,0 21 15,-21-21-15,0 0 0,22 21 16,-22-21-16,21 0 0,-21-1 15,0 1-15,0 0 16,-21 21-16,-1 0 16,1 0-16,0 0 0,-21 21 15,21-21-15,-22 43 0,1-22 0,0 21 16,-1-21-16,22 22 0,-21-1 16,21 0-16,-1 1 0,1-1 0,21 21 15,0-20-15,0-1 0,0 0 16,0 1-16,21-22 0,1 21 0,20-21 15,-21 1-15,21-1 0,1-21 16,20 0-16,-20 0 0,20 0 0,1 0 16,-22 0-16,21-21 0,1-1 15,-22 1-15,1-21 0,-1 21 16,0-22-16,1 1 0,-22 0 0,0-1 16,0 1-16,-21-21 0,0 20 15,0-20-15,-21 20 0,0-20 0,0 21 16,-22-1-16,22 22 0,0-21 15,-21 21-15,20 21 0,-20 0 0,21 0 16,-21 0-16,20 21 0,1 0 16,-21 21-16,21 1 0,21-22 0,-21 21 15,21 0-15,0-20 0,0 20 16,0 0-16,0-21 0,0 1 0,0-1 16,21 0-16,0 0 15,0 0-15,0-21 0,22 0 0,-22 0 16,21 0-16</inkml:trace>
  <inkml:trace contextRef="#ctx0" brushRef="#br0" timeOffset="10282.39">19600 953 0,'0'0'0,"0"-22"0,0 1 16,0 0-16,0 42 15,0 0 1,0 22-16,-21-1 0,21 0 0,0 1 15,-21 20-15,0-20 0,0 20 16,21-21-16,0 1 0,-22-1 16,1 22-16,21-22 0,0 0 0,0-21 15,0 22-15,-21-1 0,21-21 16,0 0-16,-21 1 0,21-1 0,0 0 16,0-42 15,0 0-31,0-1 15,0-20-15,0 21 0,0 0 0,21-22 16,0 22-16,22 0 0,-22-21 16,21 21-16,0-1 0,-20 1 15,20 0-15,0 0 0,1 21 16,-22 0-16,21 0 0,-21 0 0,22 0 16,-22 21-16,0 0 0,0 0 15,-21 1-15,0-1 0,0 21 0,0-21 16,0 0-16,0 22 0,-21-22 15,0 0-15,0 0 0,-1 0 0,-20 1 16,0-22-16,-1 21 0,1-21 16,0 0-16,-1 0 0,1 0 0,21 0 15,-21 0-15,20 0 0,1 0 16,21-21 15,21 21-15,1 0-16,-1 0 0,0-22 15,21 22-15,-21 0 0,22 0 0,-22 0 16,21 0-16,1 0 0,-22 0 16,21 0-16,0 0 0,1 0 0,-1 0 15,22-21-15,-22 21 0,0-21 16,1 21-16,-22-21 0,21 0 0,-21 21 16,22-21-16,-22-1 0,0 1 15,0 0-15,0-21 0,-21 21 0,0-1 16,0 1-16,21 0 0,-21 0 15,0 0-15,0 42 32,-21 0-17,0 21-15,21-20 0,-21 20 0,21 0 16,0 1-16,-21 20 0,21-21 16,-21 22-16,21-1 0,-22 1 0,22-22 15,0 22-15,0-1 0,-21 1 16,21-22-16,-21 22 0,21-1 0,0 1 15,0-1-15,-21 1 0,21-1 16,0 1-16,-21-22 0,21 0 0,-21 1 16,21-22-16,0 0 0,0 0 0,0 0 15,-22-21-15,1 0 16,21-21 0,-21 0-16,21 0 0,-21 0 15,21-22-15,0 22 0,0-21 0,0-1 16,0 1-16,0-21 0,0 20 0,0-20 15,0 20-15</inkml:trace>
  <inkml:trace contextRef="#ctx0" brushRef="#br0" timeOffset="10483.91">20341 1228 0,'0'0'0,"-21"0"0,21-21 0,-21 21 0,0-22 15,21 44 32,0-1-31,21-21-16,0 21 16,0-21-16</inkml:trace>
  <inkml:trace contextRef="#ctx0" brushRef="#br0" timeOffset="10823.28">20637 1503 0,'0'0'0,"22"0"0,-1 0 16,0 0 0,0 0-16,0 0 0,0-21 0,1 21 15,-1-21-15,0-1 0,0 22 16,0-21-16,-21 0 0,21 0 0,1 0 15,-22 0-15,0-1 16,0 1-16,-22 21 16,1 0-16,0 0 15,0 0-15,0 21 0,0 1 16,-22-1-16,22 0 0,0 0 0,0 21 16,0-20-16,-1-1 0,1 21 15,21-21-15,0 0 0,0 1 16,0 20-16,0-21 0,0 0 15,21 0-15,1-21 0,-1 22 16,21-22-16,-21 0 0,22 0 0,-1 0 16,0 0-16,1 0 0,-1-22 15</inkml:trace>
  <inkml:trace contextRef="#ctx0" brushRef="#br0" timeOffset="11322.99">21357 1355 0,'0'0'0,"0"-21"0,0-1 15,0 1-15,0 0 16,-21 21 0,0 21-16,0 0 0,21 1 15,-22-1-15,1 0 0,21 21 16,0-21-16,-21 22 0,21-22 0,-21 21 16,21 1-16,0-22 0,0 21 15,0-21-15,0 0 0,0 1 0,21-1 16,-21 0-16,21 0 0,0-21 15,1 0-15,20 0 0,-21 0 0,21 0 16,-20 0-16,20 0 0,0 0 16,-21-21-16,22-21 0,-1 20 15,-21-20-15,22 0 0,-22-1 0,21 1 16,0-21-16,-20 20 0,20-20 16,-21-1-16,0 1 0,0 20 0,1-20 15,-1 21-15,-21 20 0,0-20 16,0 21-16,0 0 0,-21 21 15,-1 0-15,22 21 0,-42 0 16,21 0-16,0 0 0,0 22 16,-1-1-16,22 0 0,0-20 0,-21 20 15,21 0-15,0 1 0,0-1 16,0 0-16,0 1 0,0-1 16,0 0-16,0-21 0,21 22 15,1-22-15,-22 21 0,21-21 0,0 1 16,0-1-16,0 0 0,0-21 15,1 0-15,-1 0 0,0 0 0,0 0 16,0 0-16,0 0 0,22-21 16,-22 0-16,0-1 0,0 1 0,0 0 15</inkml:trace>
  <inkml:trace contextRef="#ctx0" brushRef="#br0" timeOffset="11538.87">21929 1312 0,'0'0'0,"-22"0"0,44 0 31,-1 0-31,0 0 16,21 0-16,-21 0 0,22 0 0,-22 0 16,21-21-16,-21 21 0,22 0 15,-22 0-15,0 0 0,0 0 0</inkml:trace>
  <inkml:trace contextRef="#ctx0" brushRef="#br0" timeOffset="16098.78">15515 4106 0,'21'0'0,"-21"-21"16,0 0 0,21 21-16,-21-21 0,0 0 15,0 0-15,22-1 16,-22 1-16,21 0 16,-21 0-1,0 0 1,21 0-1,-21-1-15,21 22 16,-21-21-16,0 0 31,0 42 32,0 0-63,0 1 15,0-1-15,0 0 0,0 0 0,0 21 16,0-20-16,0 20 0,0 0 16,0 1-16,0-1 0,0 0 0,0 1 15,0-1-15,0 0 0,0-21 16,0 22-16,0-1 0,0-21 0,0 0 16,0 22-16,0-22 0,0 0 0,0 0 15,0 0-15,0 1 0,0-1 16,0 0-16,0-42 62,0 0-62,0-1 16,21 1-16,0 0 0,-21 0 0</inkml:trace>
  <inkml:trace contextRef="#ctx0" brushRef="#br0" timeOffset="17367.25">16510 3810 0,'0'0'0,"0"-21"0,-21 21 47,0 0-31,-1 0-1,1 21-15,21 0 0,-21 0 16,0 1-16,21-1 0,-21 0 15,21 21-15,0-21 0,-21 22 16,21-22-16,-22 21 0,22-21 0,-21 22 16,21-22-16,0 21 0,0-21 15,0 22-15,0-22 0,0 21 0,0-21 16,0 1-16,0-1 0,0 0 16,0 0-16,0 0 0,21 0 15,-21 1-15,22-22 0,-1 21 0,0-21 16,0 0-16,0 0 0,22 21 15,-22-21-15,0 0 0,0 0 16,21 0-16,-20 0 0,20 0 16,-21 0-16,0-21 0,22 21 0,-22-21 15,0-1-15,21 22 0,-21-21 0,1 0 16,-1 0-16,0 0 0,-21-22 16,21 22-16,-21-21 0,21 21 0,-21-22 15,21 1-15,-21 0 0,0-1 16,0 1-16,0 0 0,0-1 0,0 1 15,0 21-15,0-21 0,0 20 16,-21 1-16,21-21 0,-21 21 0,0 21 16,21-21-16,-21-1 0,0 1 0,-1 0 15,1 21 1,0 0-16,0 0 0,0 0 0,0 0 16,-1 0-16,1 0 0,0 0 15,0 0-15,0 0 0,0 21 0,-1 0 16,-20-21-16,21 22 0,0-1 0,-22 0 15,22 0-15,0 0 0,0 22 16,0-22-16,0 0 0,21 21 0,-22 1 16,22-22-16,-21 21 0,21 0 15,0-20-15,0 20 0,0 0 0,0-21 16,0 22-16,0-22 0,0 0 16,0 21-16,0-20 0,0-1 15,21 0-15,1 0 0,-22 0 0,21 0 16,0-21-16,0 22 0,0-1 15,0-21-15,1 0 0,20 0 0,-21 0 16,0 0-16,22 0 0,-22 0 16,0 0-16,0 0 0,21 0 0,-20 0 15,-1 0-15,0-21 0,0-1 0,0 22 16,0-21-16,1 0 0,-1 0 16,-21 0-16,21 0 0,-21-22 0,21 22 15,-21-21-15,0-1 0,0 1 16,0 0-16,0-1 0,0 1 0,0 0 15,0-1-15,0 22 0,0-21 16,0 21-16,0 0 0,0-1 16,0 1-16,0 0 0,-21 0 0,21 0 15,-21 0-15,0-1 16,-1 22-16,22-21 0,-21 21 16,0 0-16,0 0 0,0 0 15,0 0-15,-1 0 0,1 0 16,0 21-16,0 1 0,0-1 0,0 0 15,-1 0-15,1 0 0,0 22 16,21-22-16,-21 21 0,0 0 0,0 1 16,21-22-16,0 21 0,-22 1 15,22-1-15,-21 0 0,21 1 16,-21-22-16,21 21 0,0-21 0,0 22 16,0-22-16,0 21 0,0-21 15,0 64 1,0-64-16,0 0 15,21-21-15,0 21 0,1-21 0,-1 0 16,21 0-16,-21 0 0,22 0 0,-1 0 16,-21 0-16,21 0 0,1 0 15,-1 0-15,-21 0 0,22-21 0,-22 21 16,0-21-16,0 21 0,0-21 16,-21 0-16,21 0 0,-21-1 15</inkml:trace>
  <inkml:trace contextRef="#ctx0" brushRef="#br0" timeOffset="18259.43">15642 3810 0,'0'0'15,"21"-21"-15,0 21 0,-21-21 0,0 42 63,0 0-63,0 0 15,0 0-15,0 1 0,-21 20 0,21-21 16,-21 21-16,21 1 0,0-1 16,0 22-16,-21-22 0,21 0 0,-21 1 15,21-1-15,-21 0 0,21-21 16,0 1-16,0 20 0,0-21 0,0 0 16,-22-21-16,22 21 0,0 1 15,0-44 16,0 1-31,0 0 16,22-21-16,-22 21 16,0-1-16,0-20 0,21 0 0,-21-1 15,21 1-15,-21 0 0,0-22 16,0 22-16,0 0 0,0-22 0,0 22 16,0-1-16,0 22 0,0-21 15,0 21-15,0 0 0,0-1 16,0 44-1,21-1-15,-21 21 16,0-21-16,0 22 0,0-1 0,0 0 16,0 22-16,0-22 15,0 0-15,0 22 0,0-22 0,-21 1 16,21-22-16,0 21 0,0 0 0,0-20 16,-21-1-16,21 0 0,21-21 15,0 0 1</inkml:trace>
  <inkml:trace contextRef="#ctx0" brushRef="#br0" timeOffset="19450.88">16637 3810 0,'-21'0'31,"21"-21"-31,-21 21 16,-1 0-16,1 0 16,0 21-16,0 0 15,0-21-15,0 21 16,-1 1-16,1-1 0,0 0 16,0 21-16,0 1 0,0-22 0,21 21 15,-22 0-15,1 1 0,0-1 0,21 0 16,0-20-16,0 20 0,-21 0 15,21-21-15,0 1 0,0-1 0,0 21 16,0-21-16,0 0 16,21 1-16,0-22 0,0 21 0,1-21 15,20 0-15,-21 0 0,0 0 0,22 0 16,-1 0-16,-21 0 0,21 0 16,1 0-16,-22-21 0,21 21 0,-21-22 15,1 1-15,20 0 16,-21 0-16,0 0 0,0 0 0,-21-22 15,0 22-15,22-21 0,-22-1 0,0 1 16,0-21-16,0 20 0,0 1 16,0 0-16,0-1 0,0 1 0,0 21 15,-22-22-15,1 22 0,21 0 16,-21 0-16,0 0 0,0 0 0,0 21 16,-1-22-16,1 22 15,0 0-15,0 0 0,0 0 16,0 22-16,-1-1 0,1-21 0,0 21 15,-21 21-15,21-21 0,-1 1 16,22 20-16,-21 0 0,0 1 16,0-1-16,0 0 0,0 1 15,21-1-15,0 0 0,0 1 0,-22-1 16,22 0-16,0-21 0,0 22 16,0-22-16,0 0 0,0 0 0,0 0 15,0 1-15,22-1 0,-22 0 0,21-21 16,0 21-16,0-21 0,0 0 15,0 0-15,1 0 0,-1 0 0,0 0 16,21 0-16,-21 0 0,1 0 16,20 0-16,-21-21 0,0 21 0,0-21 15,22 0-15,-22 21 0,0-22 0,0 1 16,0 0-16,1 0 16,-22-21-16,0 20 0,21-20 0,-21 0 15,0-1-15,0 1 0,0 0 16,0-22-16,0 22 0,0 0 0,0-1 15,-21 1-15,21 21 0,-22-22 0,1 22 16,21 0-16,-21 21 0,0-21 16,0 21-16,0 0 0,-1 0 15,1 0-15,0 21 0,0 0 16,0-21-16,0 21 0,21 1 16,-22-1-16,1 0 0,0-21 0,21 21 15,0 0-15,-21 0 0,0 1 16,21-1-16,0 0 0,-21 0 15,21 0-15,-22-21 16,22 21-16</inkml:trace>
  <inkml:trace contextRef="#ctx0" brushRef="#br0" timeOffset="27179.72">1439 5122 0,'0'0'0,"0"-21"0,0 0 0,0 0 16,0 0-16,0 0 0,0-1 15,0 1-15,0 0 0,0 0 0,0 0 16,0 0-16,0-1 0,0 1 16,0 42-1,0 1 1,0-1-16,0 21 15,0 0-15,0 1 0,-21 20 0,21-20 16,0 20-16,0-21 0,0 22 16,0-1-16,0-20 0,0 20 0,-21 1 15,21-22-15,-21 22 0,21-22 16,-21 0-16,21 1 0,0-22 0,0 21 16,0-21-16,-22 0 0,22 1 15,0-1 1,0-42-1,-21 21-15,21-22 16,0 1-16,0 0 0,-21 0 0</inkml:trace>
  <inkml:trace contextRef="#ctx0" brushRef="#br0" timeOffset="27446.57">910 5800 0,'0'21'0,"0"148"32,21-148-32,0 1 0,22-1 15,-22 0-15,21 0 0,-21-21 0,22 21 16,20-21-16,-20 0 0,-1 0 16,0 0-16,22 0 0,-22 0 15,0 0-15,1 0 0,-1-21 16,0 0-16,1 21 0,-22-21 0,21 0 15,-21-1-15,1 1 0,-1-21 16,0 21-16,-21-22 0,0 22 0,0-21 16,0 0-16,0-1 0,-21 1 15</inkml:trace>
  <inkml:trace contextRef="#ctx0" brushRef="#br0" timeOffset="27711.43">1058 4911 0,'0'0'0,"0"-21"0,-21 21 16,21-22-16,21 22 15,0 0-15,1 0 0,20-21 16,0 21-16,1 0 0,20 0 16,-21-21-16,22 0 0,-1 21 0,-20-21 15,20 21-15,-20 0 0,20 0 16,-42 0-16,22 0 0,-22 0 15,0 0-15,0 0 0,-21 21 16,0 0-16,0 0 16,0 0-16,0 1 0,-21-1 0,21 0 15,-21 0-15,21 21 16</inkml:trace>
  <inkml:trace contextRef="#ctx0" brushRef="#br0" timeOffset="28231.15">1990 5694 0,'0'21'15,"0"0"1,0 0-16,0 1 0,0-1 15,0 0-15,0 0 0,0 21 16,0-20-16,0-1 0,0 0 0,0 0 16,0 0-16,0 0 0,0 1 15,0-1-15,0 0 16,-22-42 15,22 0-31,0-1 16,0-20-16,0 21 0,0-21 0,0 20 15,0-20-15,0-21 16,22 20-16,-1 1 0,0-22 0,0 22 16,0 0-16,22-1 0,-1 22 15,0 0-15,1 0 0,-1 0 0,0 21 16,1 0-16,-1 0 0,0 21 16,-21 0-16,22 21 0,-22-20 0,0 20 15,-21 0-15,0 1 0,0-22 16,0 21-16,0 0 0,0 1 0,0-1 15,0-21-15,0 22 0,-21-22 16,21 0-16,0 0 0,-21 0 16,0 0-16,21-42 31,21 0-31,0 0 16,0 0-16</inkml:trace>
  <inkml:trace contextRef="#ctx0" brushRef="#br0" timeOffset="28498.99">2900 5059 0,'0'-21'0,"0"42"0,0-85 15,0 43-15,0 42 16,0 1 0,0 20-16,0 0 0,0 1 0,0 20 15,0-21-15,0 22 0,0-22 16,0 22-16,0-1 0,0 1 15,-21-1-15,21-20 0,-22 20 0,22-21 16,0 1-16,-21-1 0,21 0 16,0-20-16,0 20 0,0-21 15,0 0-15,21-21 16,1 0-16,-1-21 0,0 0 16,-21 0-16,21 0 0,-21-1 15,21 1-15</inkml:trace>
  <inkml:trace contextRef="#ctx0" brushRef="#br0" timeOffset="28670.9">2688 5482 0,'0'0'0,"-21"0"0,42 0 32,0 0-17,0 0-15,1 0 0,20 0 16,-21 0-16,0 0 0,22 0 0,-22-21 15,0 21-15,0 0 16,0 0-16,22-21 0</inkml:trace>
  <inkml:trace contextRef="#ctx0" brushRef="#br0" timeOffset="29059.51">3154 5652 0,'0'0'0,"0"21"0,0 0 15,0 0-15,0 0 0,21 0 16,0-21-16,0 0 16,0 0-16,1 0 0,-1-21 15,0 0-15,21 21 0,-21-21 0,1 0 16,20 0-16,-21-1 16,21 1-16,-20 0 0,-1 0 0,0 0 15,-21 0-15,0-22 0,0 22 16,0 0-16,0 0 0,0 0 15,-42 21-15,20 0 16,1 0-16,0 21 0,-21 0 0,21 0 16,-22 0-16,22 0 0,-21 22 0,21-1 15,-1 0-15,1 1 0,21-1 16,0 0-16,0-20 0,0 20 0,0-21 16,0 21-16,0-20 0,0-1 15,21-21-15,1 21 0,20-21 0,-21 0 16,21 0-16,1 0 15,-1 0-15,0 0 0,22-21 0,-22 0 16,22-1-16,-22 1 0,22 0 0,-1 0 16</inkml:trace>
  <inkml:trace contextRef="#ctx0" brushRef="#br0" timeOffset="29681.15">4445 5461 0,'0'0'15,"0"-21"-15,0 0 0,0 0 0,-21-1 0,0 1 16,-1 0-16,1 21 0,0 0 15,0-21-15,0 21 0,0 0 0,-22 0 16,22 21-16,-21-21 0,21 21 16,-22 0-16,22 1 0,-21 20 0,21 0 15,-22-21-15,22 22 0,0-1 16,0 0-16,0 1 0,21-22 16,-22 21-16,22-21 0,0 22 0,0-22 15,22 0-15,-1-21 0,0 21 16,0-21-16,0 0 0,22 0 0,-22 0 15,0 0-15,21 0 0,-21-21 0,22 0 16,-22 0-16,0 0 0,21-1 16,-20 1-16,-1-21 0,-21 21 0,0 0 15,21-1-15,-21-20 0,0 21 16,0 0-16,0 0 0,0 42 47,0 0-47,0 0 0,-21 21 0,21-20 15,0 20-15,0 0 0,-21 1 16,21-1-16,-22 0 0,22 22 0,0-22 16,0 0-16,0 22 0,0-1 0,0-20 15,0 20-15,0 1 0,0 20 16,0-20-16,0-1 0,0 1 0,0-1 16,22 1-16,-22-1 0,21 1 0,-21-1 15,0-20-15,0 20 0,0-20 16,0 20-16,0-21 0,0 1 0,0-22 15,-21 21-15,-1-21 0,1 1 16,21-1-16,-42 0 0,21-21 16,0 0-16,-22 0 0,1 0 0,0 0 15,-22-21-15,22 0 0,-22-1 0,1 1 16,20-21-16,-20 21 0,21-22 16,-1 1-16,1 21 0,0-21 0,-1-1 15,22 22-15,0-21 0,0-1 0,0 1 16,21 0-16,0-1 0,0 1 15,21-21-15,0 20 0,0 1 0,21-22 16,1 22-16,20 0 0,-20-22 16</inkml:trace>
  <inkml:trace contextRef="#ctx0" brushRef="#br0" timeOffset="30079.32">4847 5673 0,'-21'0'16,"42"0"15,0-21-15,0 21-16,1-22 0,-1 22 15,0-21-15,0 0 0,21 0 16,-20 0-16,-1 0 0,0-1 0,0 1 15,0 0-15,-21 0 0,0 0 0,0 0 16,-21 21 0,0 0-16,0 0 0,0 0 15,-22 0-15,22 21 0,-21 21 0,21-21 16,-1 22-16,1-1 0,0 0 16,0 1-16,21-22 0,-21 21 0,21 0 15,0 1-15,0-22 0,0 0 16,0 0-16,0 0 0,21 1 0,0-1 15,0 0-15,0-21 0,22 0 16,-22 0-16,0 0 0,21 0 16,-20 0-16,-1 0 0,21-21 0,-21 21 15,0-21-15,1-1 0</inkml:trace>
  <inkml:trace contextRef="#ctx0" brushRef="#br0" timeOffset="30439.11">5376 5503 0,'0'-21'0,"0"42"0,0-63 15,0 21-15,0 0 0,21 21 16,-21-21-16,22-1 0,-1 22 0,-21-21 16,21 21-16,21 0 0,-21-21 0,1 21 15,20-21-15,0 21 0,-21 0 16,22 0-16,-1 21 0,0 0 16,-20 0-16,20 22 0,-21-22 0,0 21 15,22 1-15,-43-1 0,21 0 16,-21 1-16,0-1 0,0 0 0,0 1 15,0-22-15,0 21 0,-21 0 0,-1-20 16,22-1-16,-21 0 0,0-21 16,0 21-16,0-21 0,21-21 15,0 0 1,0 0-16,0-1 0,0 1 16,0-21-16,0 21 0,0-22 0,21 1 15,0 0-15,0-1 0,0 1 16,1 0-16,-22-1 0,21 1 15,0 21-15,0-21 0,0 20 0,0 1 16,-21 0-16,22 21 0,-22-21 16,21 21-16</inkml:trace>
  <inkml:trace contextRef="#ctx0" brushRef="#br0" timeOffset="31294.93">7810 5630 0,'0'0'0,"22"0"0,-1-21 0,0 0 16,0 0-16,0 0 0,0 0 0,-21-1 15,0 1-15,22 0 0,-22 0 0,0 0 16,0-22-16,0 22 0,0-21 16,0 21-16,0 0 0,-22-1 0,1-20 15,0 42-15,-21-21 16,21 0-16,-22 21 0,22 0 0,-21 0 15,-1 0-15,1 21 0,0 0 0,-1 0 16,1 0-16,21 22 0,-21-22 16,20 21-16,1 1 0,-21-1 0,21 21 15,0-20-15,21 20 0,-22 1 0,22-22 16,-21 22-16,21-22 0,0 0 16,0 1-16,0-1 0,0 0 0,0-21 15,0 1-15,21-1 0,1-21 16,-1 0-16,0 0 0,21 0 0,-21 0 15,22 0-15,-1 0 0,-21-21 0,22-1 16,-1 1-16,21 0 16,-20-21-16,-1-1 0,0 22 0,22-42 15,-22 20-15,1 1 0,-1-21 0,-21 20 16,21 1-16,-20-22 0,-22 22 16,0 0-16,21-1 0,-21 22 0,0 0 15,0 0-15,0 0 0,-21 21 16,-1 0-16,1 21 15,0 0-15,0 0 0,21 22 0,0-1 16,-21 0-16,21 1 16,0 20-16,0-21 0,0 22 0,0-22 0,0 1 15,0-1-15,0-21 0,0 21 16,21-20-16,0-1 0,0 0 16,0 0-16,1 0 0,-1-21 0,0 0 15,0 0-15,0 0 0,22 0 16,-22 0-16,21 0 0,-21-21 0,22 0 15,-22 0-15,21 0 0,0-1 0,1 1 16,-1-21-16</inkml:trace>
  <inkml:trace contextRef="#ctx0" brushRef="#br0" timeOffset="31554.79">9207 5482 0,'22'0'31,"-1"0"-15,0 0-16,0 0 0,0 0 16,0 0-16,22 0 0,-22 0 15,0 0-15,0 0 0,0-21 0,1 21 16,-1 0-16,-42 0 47</inkml:trace>
  <inkml:trace contextRef="#ctx0" brushRef="#br0" timeOffset="31714.69">9207 5630 0,'0'0'0,"-21"22"0,21-1 0,0 0 15,-21-21-15,21 21 0,0 0 16,21-21-1,0 0 1,1 0-16,-1 0 0,0 0 0,0 0 16,0-21-16,0 21 0,1 0 15,-1-21-15,0 0 0,0 21 0,0-21 16</inkml:trace>
  <inkml:trace contextRef="#ctx0" brushRef="#br0" timeOffset="32423.2">10795 5440 0,'0'0'0,"-21"-21"0,21 0 0,0-1 16,0 1-16,0 0 15,0 0-15,0 0 0,0 0 0,21-1 16,0 1-16,0 0 0,22 0 15,-22 21-15,21-21 0,0 21 16,1 0-16,-1 0 0,-21 0 0,22 21 16,-1 0-16,0 0 0,-21 0 15,22 22-15,-22-1 0,0 0 0,-21 1 16,0-1-16,0 0 0,0 1 0,0 20 16,0-20-16,0-1 0,0 0 15,-21 1-15,21-1 0,-21-21 0,0 21 16,-1-20-16,1-1 0,0-21 0,0 0 31,0-21-31,21-1 16,0-20-16,0 21 0,0-21 15,0 20-15,21-20 0,0 0 16,-21-1-16,21 1 0,22 0 0,-22-22 16,0 22-16,0 0 0,21-1 15,1 1-15,-22 21 0,21-22 0,-21 22 16,22 0-16,-1 0 0,-21 21 0,22 0 15,-22 0-15,21 21 0,-21 0 16,0 22-16,1-22 0,-22 21 0,0 0 16,21 1-16,-21 20 0,0-20 15,0-1-15,0 21 0,0-20 0,0-1 16,0 0-16,-21-20 0,21 20 0,0-21 16,0 0-16,0 0 0,0 1 15,0-1-15,21-21 31,0-21-31,-21-1 16,42 1-16,-21 0 0</inkml:trace>
  <inkml:trace contextRef="#ctx0" brushRef="#br0" timeOffset="32802.98">12171 5525 0,'21'-22'47,"0"1"-47,0 21 16,0-21-16,1 21 0,-1-21 15,0 21-15,0-21 0,21 0 0,-20-1 16,-1 1-16,-21 0 0,21 0 0,-21 0 16,21 0-16,-21-1 0,0 1 15,0 0-15,0 0 0,-21 21 0,0 0 16,0 0-16,-1 0 0,-20 0 0,21 0 15,-21 21-15,20 0 0,-20 0 16,21 22-16,-21-22 0,20 21 16,22 1-16,0-1 0,0 0 0,0 1 15,0-1-15,0 0 0,0 1 16,0-22-16,22 21 0,-1-21 0,0 22 16,0-22-16,0 0 0,22 0 15,-22 0-15,21-21 0,-21 0 0,22 21 16,-1-21-16,-21 0 0,21 0 0,1 0 15,-22-21-15,21 0 0,-21 21 16,22-21-16,-22 0 0,21-22 0</inkml:trace>
  <inkml:trace contextRef="#ctx0" brushRef="#br0" timeOffset="33030.92">13208 5355 0,'0'0'0,"-21"21"31,0 1-31,-1-1 0,1 0 0,0 0 16,0 21-16,0 1 0,0-1 16,-1-21-16,1 22 0,0-1 0,0 0 15,-21 1-15,20-22 0,1 21 0,0-21 16,0 0-16,0 1 0,0-1 16,21 0-16,0 0 0,21-21 31,0 0-16,0-21-15,0 0 0</inkml:trace>
  <inkml:trace contextRef="#ctx0" brushRef="#br0" timeOffset="33282.78">13314 5588 0,'0'0'0,"0"21"15,-21 0 1,-1-21-16,1 22 0,0-1 0,0 0 15,-21 0-15,20 0 0,1 0 16,-21 1-16,21-1 0,0 0 16,-1 0-16,1 0 0,0 0 15,21 1-15,-21-22 0,42 0 47,0 0-47,-21-22 0,21 22 16,-21-21-16,22 0 0,-1 21 0,-21-21 15,21 21-15,0-21 0</inkml:trace>
  <inkml:trace contextRef="#ctx0" brushRef="#br0" timeOffset="33706.53">13377 5567 0,'0'0'0,"0"21"31,0 0-31,0 0 0,0 22 16,0-22-16,0 0 0,0 0 0,21 22 16,-21-22-16,22 0 0,-22 0 15,0 0-15,0 0 0,0 1 0,21-1 16,-21 0-16,21-21 15,0 0 1,0-21 0,0 0-1,-21-1-15,22-20 0</inkml:trace>
  <inkml:trace contextRef="#ctx0" brushRef="#br0" timeOffset="33891.43">13695 5334 0,'0'0'0,"21"-21"0,-21-21 31,-21 63-31,0 0 0,21 0 0,-22 0 16,1 22-16,0-1 0,21 0 15,-21 1-15,0-1 0,21 21 0,-21-20 16,-1-1-16,1 0 0,21 1 0,0-1 16,-21-21-16,0 0 15,21 1-15,0-1 0,-21 0 0</inkml:trace>
  <inkml:trace contextRef="#ctx0" brushRef="#br0" timeOffset="34379.83">15028 5059 0,'0'0'0,"-84"0"31,62 21-31,1 0 0,21 22 16,-21-1-16,0 0 0,21 1 0,-21-1 15,21 0-15,0 22 0,0-1 16,-21-20-16,21-1 0,-22 21 0,1-20 16,21-1-16,-21 0 0,21-20 15,0 20-15,0-21 0,0 0 0,-21 0 16,21 1-16,0-1 0,0-42 31</inkml:trace>
  <inkml:trace contextRef="#ctx0" brushRef="#br0" timeOffset="34583.72">14584 5757 0,'0'0'16,"0"22"-16,0-1 0,0 0 0,0 0 16,0 0-16,0 0 0,21-21 15,0 22-15,21-1 0,-20-21 0,-1 0 16,21 0-16,0 0 15,1 0-15,-1 0 0,22 0 0,-22 0 16,0-21-16,22-1 0,-22 22 0,0-21 16,1 0-16,-22 0 0,0-21 15,0 20-15,0-20 0,-21 21 0</inkml:trace>
  <inkml:trace contextRef="#ctx0" brushRef="#br0" timeOffset="34767.15">14817 5101 0,'0'0'0,"-22"0"0,1-21 0,42 21 47,1 0-47,20 0 0,-21 0 16,0 0-16,22 0 0,-1 0 15,0 0-15,1 0 0,-1 0 0,0 0 16,22 0-16,-22 0 0</inkml:trace>
  <inkml:trace contextRef="#ctx0" brushRef="#br0" timeOffset="35198.91">15621 5355 0,'0'21'0,"0"-42"0,-21 64 0,21-22 15,-21 0-15,-1 0 0,22 21 16,-21-20-16,0-1 0,0 21 15,21-21-15,0 22 0,-21-22 0,21 0 16,-21 0-16,21 0 0,0 22 0,-22-22 16,22 0-16,0 0 15,0-42 17,0 0-17,0-22-15,0 22 0,43 0 16,-22-21-16,0-1 15,0 1-15,0 0 0,22 21 0,-22-22 16,21 1-16,-21 21 0,1 0 0,20-1 16,-21 1-16,21 21 0,-20 0 15,-1 0-15,0 21 0,0 1 0,0 20 16,0-21-16,1 21 0,-22-20 16,0 20-16,0 0 0,0 1 0,0-22 15,0 21-15,0-21 0,-22 22 0,1-22 16,0 0-16,21 0 0,0 0 15,-21-21-15,21 21 0,0-42 32,21 0-32,0 21 0,0-21 15</inkml:trace>
  <inkml:trace contextRef="#ctx0" brushRef="#br0" timeOffset="35410.78">16383 5271 0,'0'0'0,"0"-22"15,0 44 1,0-1-16,-21 0 0,0 0 16,21 0-16,-22 22 0,1-1 15,0 0-15,0 1 0,21-1 0,-21 0 16,21 1-16,-21-1 0,21 0 16,-22-21-16,22 22 0,0-22 15,0 21-15,0-21 0,0 1 0,22-1 16,-1-21-16,0 0 15,0 0-15,0 0 0,0 0 0</inkml:trace>
  <inkml:trace contextRef="#ctx0" brushRef="#br0" timeOffset="35580.69">16150 5503 0,'0'0'16,"-21"-21"-16,0 21 0,42 0 31,0 0-31,0 0 0,22 0 16,-22 0-16,21 0 0,0 0 0,1 0 15,20 0-15,-20 0 0</inkml:trace>
  <inkml:trace contextRef="#ctx0" brushRef="#br0" timeOffset="35959.31">16933 5694 0,'-42'42'31,"42"-21"-31,21-21 32,0 0-32,0 0 15,1-21-15,-1 0 0,0 0 16,0 21-16,0-21 0,0 0 0,1-22 15,-1 22-15,0 0 0,-21 0 16,0 0-16,0-1 0,0 1 0,0 0 16,-21 21-16,0 0 15,-1 0-15,-20 0 0,21 21 16,-21 0-16,20 1 0,-20 20 0,21-21 16,-21 21-16,20 1 15,1-1-15,0-21 0,21 22 0,-21-22 16,21 21-16,0-21 0,0 0 0,0 1 15,21-1-15,0 0 0,22 0 16,-22-21-16,21 0 0,0 0 0,1 0 16,-1 0-16,22 0 0,-1 0 0,1 0 15,-1-21-15,22 0 0</inkml:trace>
  <inkml:trace contextRef="#ctx0" brushRef="#br0" timeOffset="36547.47">18119 5482 0,'0'0'0,"-22"-42"0,1 21 16,-21 21-16,21-21 0,0 21 0,-22 0 16,22 0-16,-21 0 0,-1 21 15,1-21-15,-21 21 0,20 0 0,1 21 16,0-20-16,-1 20 0,22-21 16,-21 21-16,21 1 0,-1-22 0,22 21 15,0-21-15,0 22 0,0-22 0,0 0 16,22 0-16,-1 0 0,0 1 15,21-22-15,-21 0 0,22 0 0,-1 0 16,0 0-16,-20 0 0,20-22 16,0 22-16,1-21 0,-22 0 15,21 0-15,-21 0 0,22-22 0,-22 22 16,0 0-16,0-21 0,0 21 16,-21-1-16,21 1 0,-21 0 0,22 0 15,-22 0-15,0 42 31,-22 0-31,22 21 0,-21-20 16,0 20-16,21 0 0,-21 1 0,0-1 16,21 0-16,-21 22 0,-1-22 15,22 0-15,-21 22 0,21-22 0,-21 22 16,21-1-16,0 1 0,0-1 16,0 22-16,0-22 0,0 22 0,0-21 15,21-1-15,-21 1 0,21 20 16,-21-20-16,0-1 0,0 1 0,0-1 15,0 1-15,-21-1 0,0 1 16,0-22-16,-21 0 0,-1 1 0,1-22 16,0 0-16,-22 0 0,1 0 0,-1-21 15,22 0-15,-22 0 0,-20-21 0,41 0 16,-20 0-16,-1-21 0,22-1 16,0 22-16,-1-21 0,22-1 0,0 1 15,21 0-15,0-1 0,0 1 0,0-21 16,42 20-16,-21 1 0,22-22 15,-1 1-15,22-1 0,-1 1 16,1-22-16,-1 22 0</inkml:trace>
  <inkml:trace contextRef="#ctx0" brushRef="#br0" timeOffset="36907.26">18140 5715 0,'0'0'0,"0"-21"31,21 0-15,0 21-16,0-21 0,22 21 0,-22-22 15,21 1-15,0 0 16,-20 0-16,20 0 0,-21 0 0,0-1 16,0 1-16,-21 0 0,0 0 15,-21 21 1,-21 0-16,21 0 0,-22 0 0,22 21 15,-21 0-15,21 22 0,-22-22 16,22 21-16,0 0 0,0-20 0,0 20 16,21 0-16,-21-21 0,21 22 15,0-22-15,0 0 0,0 21 0,21-20 16,0-1-16,21 0 0,-21-21 0,1 21 16,20-21-16,0 0 0,1 0 15,-1 0-15,0 0 0,1 0 16,-1 0-16,0-21 0,1 0 0,-1 0 15,-21-1-15</inkml:trace>
  <inkml:trace contextRef="#ctx0" brushRef="#br0" timeOffset="37207.08">18796 5779 0,'-42'63'0,"84"-126"0,-42 20 0,0 1 16,21 0-16,-21 20 0,0-20 15,21 0-15,-21 21 0,0-1 0,21 1 16,1 0-16,-22 0 0,21 0 0,0 21 16,0 0-16,0-21 0,22 21 15,-22 0-15,0 0 0,21 0 0,-21 0 16,1 21-16,-1-21 0,0 21 15,0 0-15,0 0 0,-21 0 0,0 22 16,0-22-16,0 21 0,0-21 16,0 1-16,0 20 0,0-21 15,0 0-15,-21 22 0,0-43 0,21 21 16,-21 0-16,0 0 0,-1 0 16,1-21-1,21-21 1,0 0-16,0 0 0,0 0 0,21-22 15,-21 22-15,22-21 0,-1 21 16,0-22-16,-21 1 0,21 21 16,0-22-16,0 22 0,-21 0 15,22-21-15,-1 21 0,-21-1 0</inkml:trace>
  <inkml:trace contextRef="#ctx0" brushRef="#br0" timeOffset="37650.86">20341 4530 0,'0'0'0,"0"-21"16,0-1-16,0 44 31,-21-22-31,0 21 16,0 0-16,-1 21 0,1-21 0,0 22 15,0 20-15,0-20 0,0 41 16,-22-20-16,22-1 0,0 22 0,0 0 15,0-22-15,-1 22 0,1-22 16,0 22-16,21-22 0,0 22 16,0-21-16,0-1 0,0-21 0,0 22 15,21-22-15,0 1 0,1-22 0,-1 21 16,0-21-16,0-21 0,0 21 16,22-21-16,-22 0 0,21 0 0,0 0 15,1 0-15,-1-21 0,0 21 0,22-42 16,-22 21-16,22-22 0,-22 22 15</inkml:trace>
  <inkml:trace contextRef="#ctx0" brushRef="#br0" timeOffset="37874.73">21040 4953 0,'0'0'0,"0"-42"0,0 21 16,0-1-16,0 1 0,-22 21 15,22 21-15,0 1 16,-21 20-16,0-21 0,21 21 15,-21 1-15,21-1 0,0 0 0,-21 1 16,21-1-16,-21 0 0,21 1 16,-22-1-16,22 0 0,0-20 0,0 20 15,0-21-15,0 0 0,0 0 0,0 1 16,0-1-16,22-21 16,-1 0-16,0 0 15,0 0-15,0 0 0</inkml:trace>
  <inkml:trace contextRef="#ctx0" brushRef="#br0" timeOffset="38295.49">21569 4953 0,'0'0'0,"0"-21"0,21 0 16,-21 0-16,0-1 0,-21 22 16,0 0-1,-1 22-15,1-1 0,0 0 0,0 0 16,0 21-16,0 1 0,-1-1 15,22 0-15,-21 1 0,0-1 16,21 0-16,-21 1 0,21-1 0,0 0 16,0 1-16,0-1 0,0-21 0,0 22 15,21-22-15,0 0 0,22 0 16,-22 0-16,21 0 0,0-21 0,1 0 16,-1 0-16,0 0 0,1-21 15,-22 0-15,21 0 0,1 0 0,-1 0 16,-21-22-16,0 22 0,22-21 0,-22 21 15,-21-22-15,0-20 0,21 20 16,-21-20-16,0 21 0,0-22 0,0 1 16,-21-1-16,0 22 15,-1-1-15,-20 1 0,21 21 0,0 0 16,0 0-16,-1-1 0,1 22 0,0 0 16,0 0-16,0 0 0,21 22 15,-21-1-15,21 0 0,-22-21 0,22 21 16,-21 0-16,21 0 0,0 1 15,21-22 1,1 0-16</inkml:trace>
  <inkml:trace contextRef="#ctx0" brushRef="#br0" timeOffset="38663.31">22140 4382 0,'0'0'0,"0"-22"0,0 1 0,0 0 16,0 0 0,21 21-16,1 0 0,-1 0 0,0 0 15,0 21-15,21 0 0,1 0 16,-1 1-16,0 20 0,1-21 0,-1 21 16,22 1-16,-22 20 0,0-20 15,-21 20-15,22 1 0,-22 20 0,0-20 16,-21-1-16,0 22 0,0-22 15,-21 1-15,0-1 0,0 1 16,-22-22-16,-20 22 0,20-22 0,-20 0 16,21 1-16,-22-22 0,22 21 15,-22-21-15,1 1 0,20-1 0,1 0 16,0 0-16,-1-21 0,22 0 0,0 21 16,0-21-16,21-21 15,0 0 1,21 0-16,0 0 0,0-1 0,22 1 15,-22-21-15,21 21 16</inkml:trace>
  <inkml:trace contextRef="#ctx0" brushRef="#br0" timeOffset="38915.07">23474 4826 0,'-21'0'16,"42"0"-16,-64 0 0,22 0 15,21 21 48,0 0-48,0 1-15,21-22 16</inkml:trace>
  <inkml:trace contextRef="#ctx0" brushRef="#br0" timeOffset="39138.97">23474 5271 0,'0'0'0,"0"21"0,0 0 15,0 0-15,0 0 16,0 0-16,0 1 0,21-1 16,-21 0-16,0 0 15,0 0-15,21 0 0,-21 22 0,0-22 16,0 0-16,0 0 0,0 0 0,-21 1 16,-21-1-16,20 0 0,-20 0 15,0-21-15,-1 21 0,-20 0 16,21-21-16,-43 22 0</inkml:trace>
  <inkml:trace contextRef="#ctx0" brushRef="#br0" timeOffset="43215.11">11747 3683 0,'0'0'0,"0"21"0,0 0 16,0 1-16,-21-1 0,21 0 0,0 21 16,0-21-16,0 22 0,0-1 0,0 0 15,0 1-15,0-1 0,0-21 16,0 22-16,0-1 0,0-21 0,0 0 15,0 0-15,0 1 0,0-1 16,-21-21-16,21-21 31,0-1-31,0 1 16,0 0-16</inkml:trace>
  <inkml:trace contextRef="#ctx0" brushRef="#br0" timeOffset="43403.25">11726 3514 0,'0'0'0,"0"-43"16,0 1-16,0 21 0,0-21 0,0 20 16,-21 1-16,21 0 0,-21 0 15,21 42 17,21 0-32,0-21 0,22 21 0,-22 1 15,0-1-15,21-21 0,-21 21 16,1 0-16,20-21 0,-21 21 15,21-21-15</inkml:trace>
  <inkml:trace contextRef="#ctx0" brushRef="#br0" timeOffset="43831">12319 3577 0,'0'0'0,"0"43"0,0-22 0,0 0 0,0 21 15,-21-21-15,21 22 0,0-1 16,0-21-16,0 22 0,0-1 0,0 0 15,0 1-15,0-1 0,0-21 0,0 21 16,0 1-16,0-22 16,-21 0-16,21 0 0,0 0 0,0 1 15,-22-22-15,22-22 32,0 1-32,0 0 0,0 0 15,0-21-15,0 20 0,0-20 16,0 0-16,0-1 0,0 1 0,22 0 15,-1-1-15,21 1 0,-21 0 0,0-1 16,22 1-16,-1 0 0,-21 21 16,22-1-16,-22 22 0,21 0 15,-21 0-15,22 0 0,-22 0 0,0 43 16,0-22-16,0 0 0,0 21 16,1-20-16,-22 20 0,0 0 0,0 1 15,0-1-15,0-21 0,0 21 16,0 1-16,-22-1 0,22-21 0,-21 22 15,21-22-15,0 0 0,0 0 0,-21 0 16,42-21 15,0-21-31,1 0 0</inkml:trace>
  <inkml:trace contextRef="#ctx0" brushRef="#br0" timeOffset="44066.36">13250 3366 0,'0'0'0,"0"-85"32,0 106-32,0 0 15,0 22-15,-21-1 0,21 0 16,0 1-16,-21 20 0,0-21 0,21 1 16,0-1-16,0 22 0,-21-22 15,21 0-15,-22 1 0,22-1 16,-21 0-16,21-21 0,-21 22 0,21-22 0,0 21 15,0-21-15,0 1 16,21-22 0,0 0-16,1-22 0</inkml:trace>
  <inkml:trace contextRef="#ctx0" brushRef="#br0" timeOffset="44235.27">13081 3598 0,'0'0'0,"-21"-21"0,21 0 0,21 21 32,21 0-32,-21 0 15,1 0-15,20 0 16,0 0-16,22 0 0,-22 0 0,0 0 16,22 0-16,-22 21 0</inkml:trace>
  <inkml:trace contextRef="#ctx0" brushRef="#br0" timeOffset="44755.24">14351 3916 0,'42'-21'15,"-21"0"-15,1-1 16,-22 1-16,0 0 15,0 0-15,0 0 0,0 0 0,0-1 16,0 1-16,0 0 0,-22 0 0,1 21 16,0-21-16,0 21 0,0 0 15,0 0-15,-22 0 0,22 21 0,-21 0 16,21 0-16,-22 22 0,22-22 16,-21 21-16,21 0 0,-1 1 0,1-1 15,0 0-15,0 1 0,21-22 0,-21 21 16,21 1-16,0-22 0,0 0 15,0 0-15,0 0 0,21 0 0,0-21 16,0 0-16,0 0 0,1 0 16,-1 0-16,0 0 0,0 0 15,0-21-15,0 0 0,22 0 0,-22 0 16,0-22-16,0 22 0,22-21 16,-22 21-16,0-22 0,0 1 0,0 21 15,0-21-15,1 20 0,-22-20 0,21 42 16,-21-21-16,0 42 15,0 0 1,0 0-16,0 1 0,0 20 0,0-21 16,0 21-16,0 1 0,0-22 15,0 21-15,21-21 0,-21 1 16,21-1-16,-21 0 0,21 0 16,0 0-16,1 0 0,-1-21 0,0 0 15,0 0-15,21 0 0,1 0 0</inkml:trace>
  <inkml:trace contextRef="#ctx0" brushRef="#br0" timeOffset="45370.88">14795 3874 0,'22'0'31,"-1"0"-15,0 0-16,0 0 0,0 0 16,0 0-16,1 0 0,-1 0 15,0 0-15,0 0 16,-42 0 15</inkml:trace>
  <inkml:trace contextRef="#ctx0" brushRef="#br0" timeOffset="45514.8">14795 4106 0,'0'22'32,"22"-22"-32,-1 0 0,0 0 0,0-22 15,0 22-15,0-21 0,22 0 0,-1 0 16,0 0-16</inkml:trace>
  <inkml:trace contextRef="#ctx0" brushRef="#br0" timeOffset="46206.77">17843 3874 0,'0'0'15,"-21"0"-15,0 0 0,0 0 32,21 21 61,0 0-93,-21 0 0</inkml:trace>
  <inkml:trace contextRef="#ctx0" brushRef="#br0" timeOffset="46471.12">17801 4297 0,'0'21'0,"0"-42"0,0 63 16,0-21-16,0 1 0,21-1 15,-21 0-15,0 0 0,21-21 16,-21 21-16,0 0 0,0 1 0,0-1 16,0 0-16,0 0 15,0 0-15,0 0 0,0 1 16,-21-1-16,0-21 15,0 0-15,0 0 0,0 21 16,-1-21-16,1 0 0,0 0 0,0 0 16,0 0-16,-22 0 0,22 0 0,0 0 15,0 0-15,0 0 0,0 0 16,-1 0-16,1 0 0</inkml:trace>
  <inkml:trace contextRef="#ctx0" brushRef="#br0" timeOffset="48759.69">11451 3852 0,'21'0'16,"0"0"15,-21-21-15,0 0-1,-21 0-15,0 21 0,-21-21 16,21 0-16,-22 21 0,1-22 15,-22 1-15,1 0 0,-22 0 16,22 21-16,-22-21 0,0 21 0,-20 0 16,20 0-16,-21 0 0,0 0 15,0 0-15,1 21 0,-1 0 0,0 0 16,21 22-16,1-1 0,-1 0 0,21 22 16,1-1-16,-1 1 0,22-1 15,-21 22-15,20-22 0,1 22 0,21-21 16,-22-1-16,22-21 0,-21 22 0,21-22 15,0 22-15,-1-22 0,22 0 16,0 1-16,-21-1 0,21-21 0,0 0 16,0 1-16,0-1 0,0 0 15,0-42 17,0 0-32,-21-1 15,21 1-15,-21 0 0,21 0 0,-21-21 16</inkml:trace>
  <inkml:trace contextRef="#ctx0" brushRef="#br0" timeOffset="49031.53">8890 4170 0,'0'0'16,"0"-21"-16,0 0 0,-21-1 0,0 22 16,21-21-16,0 0 0,21 42 31,0 22-31,0-22 15,0 21-15,0 0 0,22 1 0,-22-1 16,0 0-16,0 1 0,22-1 0,-22 0 16,-21 1-16,21-22 0,0 21 15,0 1-15,-21-22 0,0 0 16,0 21-16,21-21 0,-21 1 0,0-1 16,22-21-16,-22 21 0,0-42 46,21 21-46</inkml:trace>
  <inkml:trace contextRef="#ctx0" brushRef="#br0" timeOffset="49246.41">9885 4530 0,'0'0'0,"-21"0"31,-1 0-31,1 21 0,0 0 0,-21 0 16,-1 0-16,22 1 0,-21-1 0,0 0 16,-1 21-16,1-21 0,0 1 15,20 20-15,-20-21 0,21 21 16,-21-20-16,20-1 0,1 0 0,0 0 16,21 0-16,0 0 0,-21-21 15</inkml:trace>
  <inkml:trace contextRef="#ctx0" brushRef="#br0" timeOffset="66463.03">1693 7027 0,'0'0'16,"-21"0"-16,0 0 0,0 0 0,0 0 15,-1 0-15,1 0 0,0 0 16,0 0-16,0 0 16,21-21-1,0 0 1,21 0-16,21 21 16,-21-21-16,22 21 0,20 0 15,1-21-15,-1 21 0,1 0 0,42 0 16,-1 0-16,22 0 0,0 0 15,22 0-15,-1 0 0,21 0 0,0 0 16,1 0-16,-1 0 0,22 0 16,-22 0-16,0 0 0,1 0 0,-1 0 15,0 0-15,-21 0 0,1 0 0,-22 21 16,0-21-16,-22 0 0,-20 0 16,0 0-16,-1 0 0,1 0 0,-21 0 15,-1 0-15,-21 0 0,1 0 16,-1 0-16,-21 0 0,0 0 15,1 0-15,-1 0 0,0 0 16,-21-21-16,0-1 16,0 1-1,-21 0 1</inkml:trace>
  <inkml:trace contextRef="#ctx0" brushRef="#br0" timeOffset="67714.78">9313 6795 0,'0'0'0,"-21"0"0,-85 0 31,85 0-31,21 21 0,-21-21 0,21 21 16,0 0 0,0 0-1,21-21-15,0 0 0,0 0 16,22 21-16,-22-21 0,21 0 15,1 0-15,-1 0 0,0 0 16,22 0-16,20 0 0,-20 0 0,42 0 16,-22 0-16,22 0 0,0 0 15,-21-21-15,21 21 0,-1 0 0,1-21 16,0 21-16,21 0 0,-21 0 0,21-21 16,-21 21-16,0 0 0,-1 0 15,1 0-15,0 0 0,-21 0 0,21 0 16,-1 0-16,1 0 0,0 0 15,0 0-15,-21 0 0,20 0 0,-20 0 16,21 0-16,-21 0 0,-1 21 0,22-21 16,-21 0-16,21 21 0,-22-21 15,1 21-15,0-21 0,20 0 16,-20 0-16,-21 22 0,20-22 0,-20 21 16,20-21-16,-20 0 0,-1 0 15,1 0-15,21 0 0,-22 0 0,1 0 16,20 0-16,1 0 0,-22 0 15,22 0-15,0 0 0,-22 0 0,22 0 16,-22 0-16,22-21 0,-21 21 0,20 0 16,1-22-16,0 22 0,-1 0 15,1 0-15,0-21 0,-1 21 0,1 0 16,0 0-16,-1 0 0,-20-21 16,20 21-16,-20 0 0,-1 0 0,1 0 15,-1 0-15,22 0 0,-21 0 16,-1 21-16,1-21 0,20 21 15,-20-21-15,-1 22 0,22-22 0,-22 21 16,1 0-16,-1-21 0,22 21 0,-21 0 16,-1 0-16,1-21 0,-1 22 15,1-1-15,-1 0 0,1-21 0,-1 21 16,1 0-16,-1-21 0,-21 21 16,22-21-16,-22 0 0,1 0 0,-1 0 15,0 0-15,1 0 0,-1-21 16,0 21-16,1-21 0,-22 0 15,21 21-15,0-21 0,1 0 0,-1-1 16,0 1-16,1 0 0,20 0 16,-20 0-16,-1 21 0,21-21 0,-20-1 15,20 22-15,-20-21 0,-1 21 16,0 0-16,1 0 0,-1-21 0,-21 21 16,21 0-16,1 0 0,-22 0 15,0 0-15,21 0 0,-20 0 0,-1 21 16,0-21-16,0 21 0,0-21 0,0 22 15,1-1-15,-1 0 16,0-21-16,-21 21 0,21-21 16,0 0-16,-21 21 0,21-21 15,1 0-15,-1 0 16</inkml:trace>
  <inkml:trace contextRef="#ctx0" brushRef="#br0" timeOffset="79159.75">16806 3958 0,'0'0'0,"0"21"16,0 1-16,0-1 15,0 0-15,0 0 0,0 0 16,0 0-16,0 1 0,21-1 16,-21 0-16,22-21 0,-22 21 0,21 0 15,-21 0-15,21-21 0,0 0 16,0 22-16,22-22 0,-1 0 16,0 0-16,1 0 0,20-22 0,1 1 15,20 21-15,-20-21 0,20-21 16,1 21-16,0-22 0,-1 22 0,22-21 15,-21-1-15,21 1 0,21 0 16,0 21-16,0-22 0,0 1 0,0 0 16,21-1-16,-21 22 0,42-21 15,-21 21-15,1-22 0,-22 22 0,21 21 16,-21 0-16,-21 0 0,21 0 16,-22 0-16,1 0 0,0 21 0,0 0 15,-21 1-15,-1-1 0,-20 21 16,-1 0-16,1 1 0,-22-1 15,0 22-15,-20-22 0,20 21 16,-21 1-16,0-1 0,0-20 0,-21-1 16,22 0-16,-22 1 0,21-1 0,-21-21 15,0 0-15,0 1 0,0-1 16,0 0-16,0 0 16,0-42 15,0 0-16,0 0-15</inkml:trace>
  <inkml:trace contextRef="#ctx0" brushRef="#br0" timeOffset="79631.53">20426 4318 0,'0'0'0,"0"64"31,21-43-31,0 0 0,21-21 0,-20 21 16,20 0-16,0-21 15,1 21-15,-1 1 0,21-22 0,-20 21 16,20 0-16,-20-21 0,20 0 15,-21 21-15,1-21 0,-1 0 0,-21 0 16,0 0-16,1 0 0,-1 0 0,0 0 16,0 0-16,-21-21 15,0 0-15,0 0 16,0-1-16,21 1 0,-21 0 16,21-21-16,1-1 0,-22 1 0,21 0 15,0-1-15,0 1 0,21 0 16,-20-22-16,-1 22 0,0 21 15,0 0-15,0-1 0,0 1 0,-21 42 32,0 1-32,0 20 0,-21 0 0,0 1 15,0-1-15,0 21 0,0-20 16,-1-1-16,1 0 0,0 1 0,-21-1 16,21 0-16,-1 1 0,1-22 15,-21 0-15,21 0 0,0 22 0</inkml:trace>
  <inkml:trace contextRef="#ctx0" brushRef="#br0" timeOffset="81711.21">3937 9716 0,'0'0'0,"21"-64"0,0 22 0,-21 21 16,0-22-16,0 22 0,0 0 15,0 0-15,0 0 0,-21 21 16,0 0-16,0 21 0,0 0 15,-22 0-15,22 21 0,-21 1 16,21-1-16,-1 0 0,-20 1 0,21-1 16,0 22-16,21-22 0,0 0 15,0 1-15,0-22 0,0 21 0,0 0 16,0-20-16,21-1 0,0 0 16,0 0-16,0 0 0,22-21 0,-22 0 15,21 0-15,1 0 0,-22 0 0,21-21 16,-21 0-16,22 0 0,-22 0 15,21-1-15,-21-20 0,0 21 16,22-21-16,-22-22 0,0 22 16,-21-1-16,0-20 0,0 21 0,0-22 15,0 22-15,0-22 0,0 22 16,-21 21-16,0-22 0,0 22 0,-22 0 16,22 21-16,-21 0 0,21 0 0,-22 0 15,1 0-15,0 42 0,-1-20 16,1 20-16,21 0 0,-22 1 0,22-1 15,-21 21-15,42-20 0,0-1 16,0 0-16,0 1 0,0-1 0,0 0 16,0-20-16,42 20 0,-21-42 15,1 21-15,20-21 0,0 0 16</inkml:trace>
  <inkml:trace contextRef="#ctx0" brushRef="#br0" timeOffset="82507.78">4889 9123 0,'0'0'0,"0"-42"0,0-1 0,0 22 0,0 0 15,0 0-15,0 42 16,0 0-16,0 0 0,0 22 16,0-1-16,0 0 0,0 22 15,0-22-15,0 22 0,0-1 16,0 1-16,0 20 0,0-20 0,-21-1 15,21 1-15,0-22 0,0 22 16,-21-22-16,21 0 0,0 1 0,0-22 16,0 21-16,0-21 0,0 0 15,0 1-15,0-44 16,0 1 0,0 0-16,21-21 0,0 21 15,-21-22-15,22 1 0,-1-22 0,0 22 16,0 0-16,0-1 0,22 1 15,-22 21-15,0-21 0,21 42 16,-21 0-16,1 0 0,-1 0 16,0 0-16,0 21 0,0 0 0,-21 0 15,0 0-15,0 22 0,0-22 16,0 0-16,0 21 0,0-21 0,0 22 16,-21-22-16,0 21 0,0-21 0,0 1 15,-1 20-15,1-21 0,-21 0 16,21 0-16,0 1 0,-1-1 0,1-21 15,0 21-15,0-21 0,0 0 16,0 0-16,21 21 16,21-21 15,0 0-31,0 0 0,0 0 16,22 0-16,-1 0 0,-21 0 0,21-21 15,1 0-15,20 21 0,1-21 16,-1-1-16,1 1 0,-1 0 0,1-21 15,-1 21-15,1-22 0,-1 1 16,-20 21-16,-1-22 0,0 1 0,-21 0 16,1-1-16,-1 22 0,-21-21 15,0 21-15,0 0 0,-21 42 32,-1 21-32,1 0 0,0 1 15,0 20-15,21-20 0,-21 20 0,0 1 16,-1-1-16,1 1 0,21-1 15,0 1-15,0 20 0,-21-20 0,21-1 16,0 22-16,0-43 0,0 22 0,0-22 16,0 22-16,0-43 0,0 21 15,0-21-15,0 0 0,0 1 0,0-44 32,0-20-17,0 21-15,0-21 0,0-1 16</inkml:trace>
  <inkml:trace contextRef="#ctx0" brushRef="#br0" timeOffset="82683.42">5884 9462 0,'0'-43'16,"0"86"-16,0-107 0,0 22 0,0 21 16,0-1-16,-21 22 0,42 22 31,0-22-16,-21 21-15,22 0 0,-1 0 0,-21 0 16,21 0-16,0 1 0,-21-1 16</inkml:trace>
  <inkml:trace contextRef="#ctx0" brushRef="#br0" timeOffset="82937.39">6413 9525 0,'0'-21'0,"0"42"0,0-63 16,22 42-16,-22-21 0,0-1 15,-22 22 1,1 0-16,0 0 16,0 0-16,0 0 0,0 0 0,-1 22 15,1-1-15,0 0 0,0 0 0,0 21 16,21 1-16,0-1 0,-21 0 16,21 1-16,0-1 0,0 0 15,0 1-15,21-1 0,-21-21 16,21 0-16,0 1 0,21-1 0,-20 0 15,20 0-15,0-21 0,1 0 0,-1 0 16,21 0-16,1 0 0,-1 0 16,-20-21-16</inkml:trace>
  <inkml:trace contextRef="#ctx0" brushRef="#br0" timeOffset="83423.11">7218 9462 0,'0'0'0,"21"-127"31,-42 127-31,0 0 16,-1 21-16,1 0 0,0 0 16,0 21-16,0-20 0,0 20 0,-1 21 15,22-20-15,0-1 0,0 22 16,0-22-16,0 0 0,0 1 0,0-1 16,0 0-16,22 1 0,-1-22 0,0 0 15,21 21-15,-21-21 0,22-21 16,-1 22-16,0-22 0,22 0 0,-1 0 15,1 0-15,-1 0 0,1 0 16,-1-22-16,1 1 0,-1-21 0,1 0 16,-1-1-16,-20 1 0,-1-43 0,0 22 15,1-1-15,-1-20 16,-21 20-16,0 1 0,1-1 0,-1 1 16,-21-1-16,0 1 0,21-1 15,-21 22-15,21-1 0,-21 1 0,0 21 16,0 0-16,0 0 0,0 42 15,-21 21 1,0-21-16,0 43 0,-1-22 0,1 0 16,0 22-16,0-1 0,0 1 15,21-1-15,-21 1 0,21-1 0,-22 1 16,22-1-16,0 1 0,0-1 16,0-20-16,0-1 0,0 0 0,0 1 15,22-22-15,-22 0 0,21 0 16,0 0-16,0-21 0,0 0 15,0 0-15,1 0 0,-1 0 16,0-21-16,0-21 0</inkml:trace>
  <inkml:trace contextRef="#ctx0" brushRef="#br0" timeOffset="83599">7980 9462 0,'-43'0'16,"86"0"-16,-128 0 0,43 0 0,-1 0 0,22 0 15,0 0-15,42 0 16,22 0 0,-22 0-16,21 0 0,0 0 15,1 0-15,20 0 0,-20 0 0,20 0 16,-21 0-16,22 0 0,-22-22 0</inkml:trace>
  <inkml:trace contextRef="#ctx0" brushRef="#br0" timeOffset="83939.95">10350 9631 0,'22'0'31,"-1"21"-31,0-21 0,0 0 16,0 0-16,0 0 0,22 0 0,-22 0 15,21 0-15,1 0 0,-1 0 16,0 0-16,1 0 0,-22 0 0,21 0 15,0 0-15,-20 0 0,-1 0 16,-42 0 0,-1 0-16</inkml:trace>
  <inkml:trace contextRef="#ctx0" brushRef="#br0" timeOffset="84091.87">10308 9821 0,'0'0'0,"-21"0"31,21 22-31,21-22 16,0 0-16,0 0 16,1 0-16,-1 0 0,21 0 15,-21 0-15,22 0 0,-1 0 0,-21 0 16,21 0-16</inkml:trace>
  <inkml:trace contextRef="#ctx0" brushRef="#br0" timeOffset="84659.54">12954 9229 0,'0'0'0,"0"-21"0,0-1 0,0 1 16,0-21-16,0 21 0,0 0 0,-21 21 31,21 21-31,-21 0 0,21 21 15,0 1-15,0-1 0,-22 21 0,22 1 16,0-1-16,0 22 0,0 0 16,0-22-16,0 22 0,0-22 0,-21 1 15,21-1-15,0 1 0,0-1 0,0-20 16,0-1-16,0 0 0,0 1 16,0-22-16,0 21 0,0-21 0,0 1 15,0-1-15,-21-21 31,21-21-31,-21-1 0</inkml:trace>
  <inkml:trace contextRef="#ctx0" brushRef="#br0" timeOffset="84999.35">12763 9631 0,'0'0'0,"0"-64"0,0 1 0,0 21 0,-21-22 15,21 22-15,0-1 0,0 1 0,0 0 16,0 21-16,0-1 0,0 1 15,21 0-15,1 0 0,-1 21 0,21 0 16,22 0-16,-22 0 0,21 0 16,22 0-16,-21 21 0,20 0 0,-20 0 15,-1 1-15,1-1 0,-1 21 0,1 0 16,-22-20-16,-21 20 0,0 0 16,1 1-16,-22-1 0,0-21 15,-22 21-15,1 1 0,0-22 16,-42 21-16,20-21 0,-41 1 0,20-1 15,-21 0-15,1 0 0,20-21 0,-20 0 16,20 21-16,22-21 0,-1 0 16,1 0-16,21 0 0,0 0 0,21-21 31,21 21-31,0 0 0,21-21 16,1 0-16,20 21 0,1-21 15,-1-1-15</inkml:trace>
  <inkml:trace contextRef="#ctx0" brushRef="#br0" timeOffset="85314.17">14647 9229 0,'0'0'16,"0"-21"-16,0-1 0,0 1 15,0 42 1,-21-21-16,0 22 16,21 20-16,-21-21 0,21 0 0,0 22 15,0-1-15,-21 0 16,21 22-16,-22-22 0,22 22 0,0-1 16,0-21-16,0 1 0,-21 20 0,21-20 15,0-1-15,-21 0 0,21-21 16,0 22-16,0-22 0,0 0 0,0 0 15,0 0-15,0 1 0,0-1 16,21-21-16,0 0 16</inkml:trace>
  <inkml:trace contextRef="#ctx0" brushRef="#br0" timeOffset="85646.98">14330 9313 0,'0'0'0,"-21"-21"0,-22-127 32,43 127-32,0 0 0,0 0 0,0-1 15,21 1-15,1 21 0,20 0 16,0 0-16,1 0 0,20 0 0,1 0 16,-1 21-16,1 1 0,-1-1 15,22 0-15,-22 21 0,22 1 0,-22-1 16,1 0-16,-1 1 0,1 20 15,-22 1-15,1-1 0,-22 1 0,-21-1 16,0 1-16,-21-1 0,-22 1 16,1-22-16,0 21 0,-22-20 15,-21-22-15,22 21 0,-22-21 0,22 1 16,-22-1-16,22 0 0,-1-21 0,-21 0 16,43 0-16,-21 0 0,20 0 15,22 0-15,0 0 0,0 0 0,21-21 16,0 0-16,21 21 0</inkml:trace>
  <inkml:trace contextRef="#ctx0" brushRef="#br0" timeOffset="87051">3641 12785 0,'0'0'0,"0"-21"16,21-1-16,-21 1 0,0 0 0,0 0 15,0 0-15,0 0 16,0 42-1,0 0-15,0 0 16,0 21-16,0-20 0,0 20 0,0 0 16,0 1-16,0-1 0,-21 0 15,21 22-15,0-22 0,-22-21 0,-20 64 16,42-64-16,-21 0 16,21 0-16,-21 1 0,21-1 0,-21 0 15,21-42 16,0 0-15,0-1-16,0-20 0</inkml:trace>
  <inkml:trace contextRef="#ctx0" brushRef="#br0" timeOffset="87246.89">3619 12298 0,'0'0'0,"0"-21"0,0 0 0,0-1 15,0 1-15,0 42 32,0 1-17,0-1-15,0 0 0,0 0 16,0 0-16,22 0 16,-1 1-16,0-22 0,0 0 15,0 21-15</inkml:trace>
  <inkml:trace contextRef="#ctx0" brushRef="#br0" timeOffset="87890.52">4254 12573 0,'0'0'0,"0"42"0,0 1 16,-21-1-16,0 0 0,21 1 0,0-1 15,-21 0-15,0 1 0,0-1 16,-1 0-16,22 1 0,0-22 0,-21 0 15,0 0-15,21 22 0,0-22 16,0-42 15,0-1-31,21-20 16,-21 21-16,21-21 0,1-22 16,-1 22-16,21-22 0,-21 22 0,22-22 15,-22 22-15,21 0 0,0-1 0,1 1 16,-1 21-16,-21 0 15,22 21-15,-1 0 0,-21 0 0,0 21 16,0 0-16,1 0 0,-1 0 16,0 22-16,0-1 0,-21 22 0,0-22 15,0 0-15,21 1 0,0-1 0,-21 0 16,22 1-16,-1-22 0,0 0 16,-21 0-16,21 0 0,0 0 0,0-21 15,22 0-15,-22 0 0,0 0 16,0 0-16,0-21 0,22 0 0,-22-21 15,0 21-15,0-22 0,22-20 16,-22 20-16,0-20 0,0-1 0,0 1 16,22-1-16,-22 1 15,-21-1-15,21 1 0,0-1 0,-21 1 16,21-1-16,-21 1 0,0 21 16,0-1-16,0 1 0,21 21 0,-21 42 15,0 0 1,0 21-16,0 1 0,0 20 15,0-20-15,0 20 0,0 1 0,0-22 16,-21 21-16,21 1 0,-21-1 16,21 1-16,0-22 0,0 22 0,0-22 15,0 22-15,0-22 0,0-21 16,0 21-16,0-20 0,21-1 0,0 0 16,1 0-16,-1-21 15,0 0-15,0 0 0,0-21 16,0 0-16,1 0 0</inkml:trace>
  <inkml:trace contextRef="#ctx0" brushRef="#br0" timeOffset="88051.42">5228 12637 0,'0'0'0,"-21"0"0,0-43 16,21 22-1,42 21-15,-21-21 0,22 0 16,-1 21-16,21-21 0,22 21 15,0-22-15,-1 1 0,22 0 16,0 0-16,0 0 0,0 0 0</inkml:trace>
  <inkml:trace contextRef="#ctx0" brushRef="#br0" timeOffset="88567.12">7683 12319 0,'22'0'0,"-44"0"0,65 0 0,-22-21 15,-21 0 1,0 0-16,0-1 0,0 1 0,0-21 16,0 21-16,0-22 0,0 22 0,0-21 15,0 21-15,-21-22 16,21 22-16,-21 0 0,-1 21 0,1 0 16,0 0-16,0 0 0,0 21 15,-22 22-15,22-22 0,-21 42 0,0-20 16,-1-1-16,1 21 0,0-20 15,-1 20-15,1-20 0,21 20 0,0-21 16,-22 1-16,43-1 0,-21 0 0,21 1 16,0-1-16,0-21 0,0 0 15,0 1-15,0-1 0,21 0 0,0-21 16,1 0-16,-1 0 0,21 0 16,-21-21-16,22 0 0,-22-1 0,21-20 15,0 21-15,1-21 0,20-1 16,-20 1-16,-1 0 0,0-1 15,1-20-15,-1 20 0,0 1 0,-21-21 16,22 41-16,-22-20 0,-21 21 16,0 42-1,0 21-15,-21-20 0,0 20 16,-1 0-16,1 1 0,21-1 0,-21 0 16,21 1-16,0-1 0,0 0 0,0 1 15,0-22-15,21 21 0,0 0 16,22-20-16,-22-1 0,42 0 15,-20 0-15,-1 0 0,22 0 0,-22-21 16,21 0-16,-20 0 0,20-21 16,1 0-16,-22 0 0,22 0 0</inkml:trace>
  <inkml:trace contextRef="#ctx0" brushRef="#br0" timeOffset="88771.01">9059 12256 0,'0'0'0,"-21"0"0,0 21 32,21 0-32,21-21 0,21 0 0,-20 0 15,20 0-15,0 0 0,1 0 16,20 0-16,-21 0 0,1 0 16,-1 0-16,0 0 0,1-21 0,-1 21 15,-21 0-15,0-21 0</inkml:trace>
  <inkml:trace contextRef="#ctx0" brushRef="#br0" timeOffset="88934.91">9080 12383 0,'0'0'0,"-42"21"0,0 0 16,-1 0-16,22 0 0,0 0 0,0 1 16,21-1-16,0 0 0,21 0 15,0-21 1,0 0-16,22 0 0,-1 0 0,0 0 15,22 0-15,-22 0 0,1 0 0,20 0 16,-21 0-16,22-21 0,-1 0 16,1 0-16</inkml:trace>
  <inkml:trace contextRef="#ctx0" brushRef="#br0" timeOffset="89214.75">10499 11875 0,'0'0'0,"21"-22"0,-21 1 0,0 0 16,0 0-16,0 42 31,0 0-31,0 0 16,0 22-16,0-22 0,0 21 0,0 22 16,-21-22-16,21 0 0,-22 22 0,22-22 15,0 22-15,0-22 0,0 0 16,-21 1-16,21-1 0,-21-21 0,21 22 15,0-22-15,0 0 0,0 0 16,0 0-16,0 0 0,0 1 0,21-22 31,0 0-31,1 0 0,20 0 16,0 0-16</inkml:trace>
  <inkml:trace contextRef="#ctx0" brushRef="#br0" timeOffset="89647.5">11684 11853 0,'0'0'0,"0"-21"0,-21 0 0,0 21 15,-1 0-15,1 0 0,0 21 16,0 0-16,0 22 0,0-22 16,-22 21-16,22 1 0,0 20 15,0-21-15,-22 1 0,22 20 0,0-20 16,0-1-16,0 21 0,0-20 15,-1-1-15,1 0 0,21-20 0,0 20 16,0 0-16,0-21 0,0 22 16,21-22-16,1 0 0,-1 0 0,21 0 15,-21-21-15,22 0 0,-1 0 0,-21 0 16,21 0-16,1 0 0,-1-21 16,0 0-16,1 0 0,-1-21 0,0 20 15,1-20-15,-1-21 0,0 20 16,-20-20-16,20-1 0,-21-20 15,-21 20-15,0 1 0,0-1 0,-21 1 16,0 20-16,-22 1 0,1 21 16,-21-22-16,-1 22 0,1 0 0,-22 21 15,21 0-15,-20 0 0,20 0 0,1 0 16,20 21-16,-20 0 0,21 1 16,-1 20-16,1-21 0,21 21 0,0-20 15,-1 20-15,22-21 0,0 21 16,22-20-16,-1 20 0,21-21 0</inkml:trace>
  <inkml:trace contextRef="#ctx0" brushRef="#br0" timeOffset="90059.27">10795 13547 0,'0'0'16,"-64"0"-16,22 21 0,0-21 0,-1 0 16,22 0-16,-21 0 0,0 0 0,-1 0 15,1 0-15,21 0 0,-22-21 0,1 21 16,21 0-16,0-21 0,21-1 16,0 1-1,21 0-15,21 21 0,1-21 16,20 21-16,1-21 0,20 0 0,22 21 15,0-22-15,21 1 0,0 21 0,0-21 16,21 21-16,-21 0 0,21 0 16,0 0-16,-21-21 0,0 21 0,0 0 15,-21 0-15,0 0 0,-21 0 16,-22 0-16,1 0 0,-22 0 0,0 0 16,-20 0-16,-44 0 15,1 0 1,-21 0-16,0 0 0,-1 0 0,-20 0 15,-22 0-15,22 0 0,-22 0 16,0 0-16,22 0 0,-22 0 16,0 21-16</inkml:trace>
  <inkml:trace contextRef="#ctx0" brushRef="#br0" timeOffset="90319.12">10414 13737 0,'0'0'0,"-21"21"0,0-21 15,-1 22-15,22-1 16,22-21-16,-1 0 16,21 0-16,0 0 0,22 0 0,-1 0 15,22 0-15,21 0 0,0 0 16,-22 0-16,22-21 0,0 21 16,0-22-16,-21 22 0,-1-21 0,-20 0 15,20 21-15,-20-21 0,-1 0 16,1 21-16,-22-21 0,1-1 0,-1 22 15,-21-21-15,0 0 0,-21 0 0,0 0 16,0 0-16,0-1 16,0 1-16,-21 0 0,0 0 0</inkml:trace>
  <inkml:trace contextRef="#ctx0" brushRef="#br0" timeOffset="91219.6">11536 11684 0,'0'0'0,"63"0"32,-42-21-32,1 21 15,-22-21-15,0 0 0,21-1 0,-21 1 16,21-21-16,-21 21 0,0-22 16,0 1-16,0 0 0,0-1 15,0-20-15,0 21 0,0-1 0,0 1 16,0 0-16,-21-1 0,0 1 15,-1 0-15,1-1 0,0 22 0,0-21 16,-21-1-16,20 22 0,-20-21 0,0 0 16,-22 20-16,22-20 0,-22 21 15,1-21-15,-1-1 0,1 22 0,21-21 16,-43 21-16,43-22 16,-22 1-16,1 21 0,-1 0 0,1-22 15,-1 22-15,1 0 0,-1 0 0,1 21 16,-1-21-16,1-1 0,-1 22 15,-21 0-15,1 0 0,20 0 0,-20 0 16,-1 0-16,0 0 0,1 0 16,-1 0-16,0 0 0,1 0 0,-1 0 15,0 22-15,1-1 0,-22-21 0,21 21 16,0 0-16,1 21 0,-1-20 16,22-1-16,-22 21 0,0 0 0,22-20 15,-22 20-15,22 0 0,-22 1 16,0-1-16,22 0 0,-22 1 15,22-1-15,-22 0 0,21 1 0,1-1 16,-1-21-16,22 21 0,-21 1 16,20-1-16,1 0 0,0 1 0,20-1 15,-20 0-15,21 1 0,0-1 16,0-21-16,-1 22 0,1-22 0,21 21 16,-21-21-16,0 0 0,0 1 0,21-1 15,0 0-15,-21 0 0,-1 0 16,22 0-1,0-42 32,0 0-31,22 0-16,-1 0 0</inkml:trace>
  <inkml:trace contextRef="#ctx0" brushRef="#br0" timeOffset="91607.38">7027 11049 0,'0'0'0,"0"-21"0,0 0 32,0 42-17,0 0-15,0 0 16,0 22-16,0-22 0,-21 21 15,0 0-15,0 1 0,21-1 0,-21 0 16,-1 1-16,22-1 0,-21-21 0,0 22 16,21-1-16,0 0 0,-21-21 15,21 1-15,0-1 0,0 0 0,0 0 16,0 0-16,21-21 0,0 0 16,0 0-16,1 0 0,-1 0 0,21 0 15,-21 0-15,22-21 0,-22 21 0,21-21 16,-21 21-16,22-21 0,-22 0 15,21 21-15,-21-22 0,22 22 16,-22-21-16,21 21 0,-21-21 0,22 21 16,-22-21-16,21 21 0,0 0 15,-20-21-15,20 21 0,-21-21 0,21 21 16,-20-22-16,-1 22 0,0 0 16,0 0-16</inkml:trace>
  <inkml:trace contextRef="#ctx0" brushRef="#br0" timeOffset="111499.36">21188 5990 0,'0'0'0,"-21"0"0,-1 0 31,22-21 16,22 21-47,20 0 0,0 0 0,1 0 15,20 0-15,1 0 0,20 0 0,1 0 16,21 0-16,-22 0 16,22 0-16,-21 0 0,21 0 0,-22 0 0,22 0 15,-21 0-15,0 0 16,-22 0-16,1 0 0,-22 0 0,0 0 15,-21 0-15,1 0 0,-1 0 0,-21-21 16,-21 21 0,-1 0-16,1 0 0,-21 0 15,21 0-15,-22 0 0,22 0 16,-21 0-16,0 0 0,-1 0 0,1 0 16,-22 0-16,22 0 0,-21 0 0,20 0 15</inkml:trace>
  <inkml:trace contextRef="#ctx0" brushRef="#br0" timeOffset="111759.21">21315 6138 0,'0'0'0,"-43"22"0,22-22 15,0 21-15,0-21 0,21 21 16,21-21 0,0 0-16,22 0 0,-1 0 15,0 0-15,22 0 0,-1 0 0,22 0 16,-22 0-16,22 0 0,0 0 15,-1 0-15,1 0 0,0 0 0,-1 0 16,-20 0-16,-1 0 0,1 0 16,-1 21-16,1-21 0,-22 0 0,1 0 15,-22 0-15,21 0 0,-21 0 16,0 0-16,1 0 0,-44 0 31,1 0-31,0-21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1:44:14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3577 0,'0'21'15,"-21"-21"-15</inkml:trace>
  <inkml:trace contextRef="#ctx0" brushRef="#br0" timeOffset="992.43">1397 5398 0,'0'0'0,"-21"0"0,0 0 16,21-22-16,-22 22 0,1-21 0,0 0 16,0 21-16,0-21 0,0 0 15,-1 0-15,1-1 0,21 1 0,0 0 16,0 0-16,0 0 0,0-22 15,0 22-15,0 0 0,21 0 16,1 0-16,-1 0 0,0-1 16,21 22-16,-21 0 0,22 0 15,-1 0-15,0 22 0,1 20 0,-22-21 16,21 21-16,-21 1 0,22-1 16,-22 0-16,-21 22 0,0-22 0,0 22 15,0 20-15,0-20 0,-42-1 16,-1 1-16,1 21 0,-22-22 15,22-21-15,-21 22 0,-1-22 0,1 1 16,20-1-16,1-21 0,0 0 16,-1 0-16,1-21 0,21 0 0,-22 0 15,22 0-15,-21-21 0,21 0 16,0 0-16,-1 0 0,1-22 16,0 1-16,21 0 0,0-1 15,0 1-15,0 0 0,0-1 16,0 1-16,21 0 0,22 21 0,-22-1 15,0 1-15,21 0 0,1 21 16,-1 0-16,-21 21 0,21 0 0,1 1 16,-22-1-16,0 0 0,21 21 15,-20 1-15,-1-1 0,0-21 0,0 21 16,0 1-16,0-22 0,1 21 16,-1-21-16,0 1 0,-21-1 15,21 0-15,0 0 0,0-21 0,1 0 16,-1 0-16,0 0 15</inkml:trace>
  <inkml:trace contextRef="#ctx0" brushRef="#br0" timeOffset="1151.33">2011 5652 0,'0'0'16,"0"-22"-16,0 1 15,0 0 1,0 0 15,21 21-31,0-21 16</inkml:trace>
  <inkml:trace contextRef="#ctx0" brushRef="#br0" timeOffset="1931.94">3683 4995 0,'0'0'0,"21"0"0,-21-21 31,0 42-31,0 1 16,0 20-16,0-21 0,0 21 0,0 1 15,0-1-15,-21 0 0,21 1 16,0-1-16,-21 22 0,0-22 0,-1 0 16,1 22-16,0-22 0,0 0 15,0 1-15,0-1 0,21-21 0,0 22 16,-22-43-16,22 21 0,0-42 31,0-1-31,22 1 0,-22-21 16,21 21-16,0-22 0,0 1 0,-21 0 15,21-1-15,0 22 0,1-21 16,-1 21-16,0-22 0,0 22 0,0 0 16,0 21-16,1 0 15,-22 21-15,21-21 16,0 21-16,-21 1 0,0-1 0,21 21 16,-21-21-16,21 22 0,0-22 15,-21 21-15,22-21 0,-1 0 0,0 1 16,0-1-16,0 0 0,0 0 15,1-21-15,-1 0 0,0 0 0,0 0 16,21 0-16,-20 0 0,20-21 16,0-21-16,-21 20 0,22-20 0,-1 21 15,-21-21-15,0-1 0,1 1 16,-22 0-16,0-1 0,0 1 16,0 0-16,-22-1 0,1 1 0,0 21 15,0-22-15,0 22 0,0 0 16,21 0-16,-22 21 0,1 0 15,21 21 1,0 0-16,0 0 0,21 1 16,1-1-16,-22 0 15,21 0-15,21-21 0,-21 21 0,0-21 16,1 0-16</inkml:trace>
  <inkml:trace contextRef="#ctx0" brushRef="#br0" timeOffset="2400.46">5080 4974 0,'0'-21'0,"0"42"0,0-63 16,-21 63 15,21 21-31,-21-20 0,-1-1 16,22 21-16,-21 0 0,0 1 15,21-1-15,-21 0 0,0 1 0,21-22 16,-21 21-16,21 1 0,-22-1 15,22-21-15,-21 21 0,21-20 0,0-1 16,0 0-16,0 0 16,-21 0-16,21-42 31,0 0-31,0 0 0,0 0 16,0-1-16,0-20 0,0 0 0,0-1 15,21 1-15,0-21 0,1-1 16,-1 22-16,0-22 0,21 1 0,-21 20 15,22-20-15,-1 21 0,-21 20 16,22 1-16,-1 0 0,-21 21 0,21 0 16,-20 21-16,20 0 0,-21 22 15,0-1-15,0 0 0,1 1 0,-1 20 16,-21-20-16,0-1 0,0 21 16,0-20-16,0-1 0,0 0 15,0 1-15,0-22 0,0 21 0,0 1 16,0-22-16,0 0 0,0 0 15,-21 0-15,-1 0 0,1-21 0,0 0 16,0 0-16,0 0 0,0 0 16,-1 0-16</inkml:trace>
  <inkml:trace contextRef="#ctx0" brushRef="#br0" timeOffset="2584.37">4932 5376 0,'0'0'0,"21"0"31,0 0-31,0 0 16,0 0-16,1 0 0,20-21 0,0 21 16,-21 0-16,22 0 0,-1-21 15,22 21-15,-22 0 0,0-21 0,22 0 16,-22 21-16,0 0 0,22-21 16,-22 21-16,-21-22 0,22 1 0,-1 21 15</inkml:trace>
  <inkml:trace contextRef="#ctx0" brushRef="#br0" timeOffset="2811.23">6054 4953 0,'0'0'0,"0"21"31,0 0-31,-22 1 16,1-1-16,21 0 0,-21 21 16,21 1-16,-21-22 0,21 21 0,-21 0 15,0 1-15,21-22 0,0 21 0,0 1 16,-22-22-16,22 21 0,-21-21 15,21 22-15,0-22 0,0 0 0,0 0 16,0 0-16,0 0 0,0 1 16,21-44-1,-21 1 1,0 0-16</inkml:trace>
  <inkml:trace contextRef="#ctx0" brushRef="#br0" timeOffset="3028.11">5863 5228 0,'0'0'0,"0"-42"0,0 0 0,0 20 0,0-20 16,21 0-16,0 21 0,1-22 16,20 22-16,-21-21 0,21 21 0,1-1 15,-1 22-15,0 0 0,-20 0 0,20 0 16,-21 0-16,21 22 0,-20-1 16,-1 21-16,-21-21 0,0 22 15,0-1-15,0 0 0,-85 106 31,43-126-31,21-1 0,-22 0 0,22 0 16,-21 0-16,21-21 0,-1 0 16,1 0-16,0 0 0</inkml:trace>
  <inkml:trace contextRef="#ctx0" brushRef="#br0" timeOffset="3463.86">7556 4911 0,'0'0'0,"22"0"15,-1 0-15,21 0 0,-21-21 16,22 21-16,-1 0 0,0-22 0,22 22 15,-1-21-15,1 21 0,-1-21 16,1 0-16,-22 21 0,22-21 0,-22 21 16,21 0-16,-20 0 0,-22-21 15,21 21-15,-21 0 0,-42 21 32,0-21-32,-21 0 0,21 21 0,-22-21 15,1 0-15</inkml:trace>
  <inkml:trace contextRef="#ctx0" brushRef="#br0" timeOffset="3699.73">8022 4847 0,'0'21'15,"-21"1"1,21-1-16,0 21 0,-21-21 16,21 0-16,0 22 0,0-1 0,0 0 15,-21 1-15,21-1 0,-22 0 16,1 1-16,21-1 0,0 0 0,-21 1 15,0-1-15,0 0 0,0 1 16,21-1-16,-22 0 0,22-20 16,-21-1-16,21 21 0,-21-21 15,21 0-15,0-42 16,0 0 0,21 0-16</inkml:trace>
  <inkml:trace contextRef="#ctx0" brushRef="#br0" timeOffset="4043.53">8340 5165 0,'0'63'31,"0"-42"-31,-22 1 0,1-1 16,0 21-16,21-21 0,-21 22 15,0-22-15,21 21 0,0 0 0,-21-20 16,21 20-16,0-21 0,0 0 15,0 0-15,21 1 0,-21-1 0,21-21 16,0 0-16,21 0 0,-20 0 0,20 0 16,-21 0-16,21-21 0,1-1 15,-1 1-15,0 0 0,1-21 0,-22 21 16,21-22-16,-21 22 0,-21-21 0,0-1 16,0 1-16,0 21 0,-21-21 15,0 20-15,-21 1 0,-1 0 0,22 0 16,-21 21-16,0 0 0,20 0 15,-20 0-15,21 0 0,-21 21 16,20 0-16,1 0 0,0 1 0,21-1 16,0 0-16,0 0 15</inkml:trace>
  <inkml:trace contextRef="#ctx0" brushRef="#br0" timeOffset="4716.14">10689 5186 0,'0'0'0,"21"0"16,170-127-1,-149 106 1,0 0-16,-20-22 0,20 22 0,0-21 15,-21 21-15,1-22 0,-22 22 0,0 0 16,0 0-16,0 0 0,0-1 16,-43 22-16,22 0 0,-21 0 0,-1 0 15,-20 0-15,21 0 0,-22 0 16,1 22-16,-1-1 0,22 0 0,-22 0 16,22 0-16,0 22 0,-1-22 0,1 0 15,21 21-15,21-21 0,0 22 16,0-1-16,0-21 0,0 22 0,0-22 15,42 21-15,-21-21 16,22 22-16,-1-22 0,0 21 0,1-21 16,-1 0-16,0 1 0,1 20 0,-1-21 15,0 0-15,-21 0 0,1 1 16,-1-1-16,-21 0 0,0 0 0,0 0 16,-21 0-16,-22 1 0,1-22 0,0 21 15,-22 0-15,1-21 0,-1 0 16,1 21-16,-1-21 0,1 0 0,-22 0 15,21 0-15,1 0 0,-1-21 16,22 0-16,0 0 0,-1-1 0,22 1 16,0 0-16,21 0 0,0 0 15,0 0-15,21-1 16,0 22-16,22-21 0,-1 0 0,22 21 16,-22-21-16,21 0 0,1 21 0,-1-21 15,1-1-15</inkml:trace>
  <inkml:trace contextRef="#ctx0" brushRef="#br0" timeOffset="5287.82">11239 5144 0,'-42'63'32,"21"-42"-32,21 0 15,-21 1-15,0 20 0,21-21 16,0 21-16,-22-20 0,1 20 0,21 0 15,-21-21-15,21 22 0,0-22 16,0 0-16,0 0 0,0 0 0,0 1 16,0-1-16,21-21 15,0 0 1,1-21-16,-1 21 0,0-22 0,0-20 16,0 21-16,0 0 0,1 0 15,-1-22-15,0 22 0,0-21 16,0 21-16,0-22 0,-21 1 0,22 21 0,-1 0 15,0-22-15,-21 22 16,21 21-16,0 0 0,0 21 31,-21 0-31,22 1 0,-22-1 0,21 0 16,-21 0-16,0 0 0,0 22 0,21-22 16,-21 0-16,0 21 0,21-21 15,0 1-15,-21-1 0,21 0 0,1 0 16,-1-21-16,0 0 0,0 0 15,0 0-15,22 0 0,-22 0 0,0-21 16,0 21-16,0-21 0,22 0 0,-43-1 16,21-20-16,0 21 0,-21-21 15,0 20-15,0-20 0,0 0 16,0-1-16,0 1 0,0 0 0,0-1 16,0 22-16,-21-21 0,21 21 15,-21 0-15,21-1 16,-22 44-1,22-1-15,-21-21 0,21 21 16,0 0-16,0 0 0,0 0 0,0 1 16,21-22-16,1 21 15</inkml:trace>
  <inkml:trace contextRef="#ctx0" brushRef="#br0" timeOffset="5816.43">12806 5122 0,'0'0'0,"0"-21"0,0 0 16,-21-64-1,21 64-15,-22 0 0,1 0 16,0 0-16,0 21 0,0 0 0,0 0 16,-1 0-16,1 0 0,0 21 0,-21 0 15,21 0-15,-22 22 0,22-1 16,-21 0-16,-1 1 0,22 20 15,-21-21-15,0 1 0,20-1 16,1 0-16,0 1 0,0-1 0,21 0 16,0-20-16,0-1 0,0 21 0,0-21 15,21-21-15,0 21 0,0-21 16,1 0-16,20 0 0,0 0 0,-21 0 16,22-21-16,-1 21 0,0-21 0,-20 0 15,20 0-15,-21-22 0,21 22 16,-20 0-16,20-21 0,-21-1 0,0 1 15,0 21-15,1-21 0,-22-1 16,0 22-16,21 0 0,-21 0 0,0 0 16,21-1-16,-21 44 31,0-1-31,0 0 0,0 0 16,0 0-16,0 22 0,0-22 0,0 21 15,-21-21-15,21 0 0,0 1 16,0-1-16,0 21 0,0-21 0,0 0 15,0 1-15,0-1 0,21-21 16,0 0-16,0 0 16,0 0-16,1 0 0,20 0 0,-21 0 15,21 0-15,1-21 0,-1-1 16,0 22-16,1-21 0,-1 0 0</inkml:trace>
  <inkml:trace contextRef="#ctx0" brushRef="#br0" timeOffset="6161.23">13525 5165 0,'0'0'0,"22"-21"0,-1-22 0,-21 1 0,0 21 16,21 0-16,-21-1 0,21 1 16,0 21-1,-21 21 1,0 1-16,0-1 0,0 0 0,0 21 16,-21-21-16,0 22 0,0-1 0,21 0 15,-21 22-15,-1-22 0,1 22 16,0-22-16,0 22 0,0-1 0,-22 1 15,22-1-15,0 1 0,0-1 16,0 1-16,0-1 0,-1 1 16,1-1-16,0 1 0,0-1 0,0 22 15,21-22-15,-21 1 0,-1 20 0,1-20 16,21-1-16,0-20 0,0 20 16,-21-20-16,21-1 0,0-21 0,0 0 15,0 0-15,0 1 0,21-44 31,-21 1-31,21 0 0,1-21 16,-1-1-16,0 1 0,21 0 0,-21-1 16,22-20-16,-22-1 0,0 1 0</inkml:trace>
  <inkml:trace contextRef="#ctx0" brushRef="#br0" timeOffset="6440.07">13589 5419 0,'0'-43'0,"0"86"0,0-149 0,0 42 15,0 22-15,0 0 0,21-22 16,0 43-16,0-21 0,1-1 0,-1 22 16,0 0-16,21 0 0,-21 0 15,22 21-15,-1 0 0,0 0 0,1 0 16,-22 0-16,21 21 0,1 0 0,-22 0 16,0 22-16,-21-1 15,0-21-15,0 21 0,0-20 0,0 20 16,-21 0-16,-22-21 0,22 1 15,-21-1-15,21 0 0,-22 0 0,22 0 16,-21-21-16,21 21 0,0-21 0,-1 0 16,1 0-16,0 0 15,42-21 1</inkml:trace>
  <inkml:trace contextRef="#ctx0" brushRef="#br0" timeOffset="7479.48">15409 5122 0,'0'0'0,"21"22"0,1-22 16,41 0-1,-42 0-15,0 0 0,22 0 0,-22 0 16,21-22-16,1 22 0,-22-21 15,21 0-15,0 0 0,1 0 0,-1-22 16,0 1-16,22 0 0,-22-1 0,1 1 16,20 0-16,-21-1 0,1 1 15,-1 0-15,0-1 0,-20 1 0,-1 0 16,0-1-16,0 22 0,-21-21 16,0 21-16,0 0 0,0-1 15,-21 1 1,0 21-16,0 0 0,-1 0 0,1 21 15,0 1-15,-21-1 0,21 0 0,-1 21 16,-20 1-16,21-1 0,0 21 16,-22 22-16,22 0 0,0-1 0,-21 22 15,21-21-15,-1 21 0,1 0 16,21-1-16,0 1 0,-21-21 0,21 21 16,-21 0-16,21-22 0,0 22 0,0-21 15,-21-1-15,0 22 16,21-21-16,-22 0 0,1-1 0,0 1 15,0 0-15,21-22 0,-21 1 0,21-22 16,-21 21-16,21-41 0,0 20 0,0-21 16,0 0-16,0 0 0,21-21 15,0 0-15,21 0 0,-21-21 0,22 0 16,-1 0-16,0 0 0,1 0 0,20-22 16,-20 1-16,20 0 0,1-1 15,-22-20-15,21 20 0,-20-20 0,20-22 16,-20 22-16,-22-1 0,21 1 0,-42-1 15,0 1-15,0-22 0,0 22 16,-21-22-16,0 0 0,-22 22 16,1-1-16,-21-20 0,20 41 0,-20-20 15,-1 20-15,22 22 0,-22-21 16,22 21-16,0 0 0,21-1 0,-22 1 16,22 21-16,0-21 15,21 0 1,0 0-16,21 21 0,0-21 15,0-1-15,1 1 0,20 21 16,0-21-16,1-21 0,-1 21 0,0-1 16,1 1-16,20 0 0,-21-21 15,1 21-15,-1-1 0,0-20 0,1 21 16,-22 0-16,0 0 0,0-1 16,0 1-16,-21 0 0,0 0 15,0 42 1,0 0-1,0 0-15,-21 1 0,21 20 0,-21 0 16,0-21-16,21 22 0,0-1 16,-21-21-16,0 22 0,21-22 0,-22 0 15,22 0-15,0 0 0,0 0 16,0 1-16,0-44 31,22 1-31,-22 0 16,21 0-16</inkml:trace>
  <inkml:trace contextRef="#ctx0" brushRef="#br0" timeOffset="7655.38">16637 4657 0,'0'-21'16,"-21"-1"0,0 22-1,21 22 16,21-1-15,0-21 0,0 21-16,-21 0 0</inkml:trace>
  <inkml:trace contextRef="#ctx0" brushRef="#br0" timeOffset="8012.4">16827 4826 0,'0'-21'15,"0"0"-15,22 0 16,-1-1-16,0 22 16,0-21-16,0 0 15,0 21-15,1 0 0,-1 0 0,0 0 16,0 0-16,0 21 0,0 0 16,1 1-16,-22 20 0,21-21 15,-21 21-15,21 1 0,-21-1 16,0-21-16,0 22 0,0-1 0,0 0 15,0-21-15,-21 22 0,0-22 0,21 0 16,-22 0-16,1-21 0,0 21 16,0-21-1,21-21 1,0 0-16,0 0 0,21 0 16,-21 0-16,21-1 0,0-20 0,1 0 15,-1 21-15,0-22 0,21 1 16,-21 21-16,1-22 0,20 22 15,21-21-15,-41 21 16,20 21-16,-21 0 0</inkml:trace>
  <inkml:trace contextRef="#ctx0" brushRef="#br0" timeOffset="8371.26">17865 4720 0,'0'0'15,"21"-21"-15,-42 21 31,-1 0-15,1 0-16,-21 0 0,21 21 0,0 0 16,-1-21-16,1 22 15,0-1-15,0 0 0,0 0 0,21 0 16,-21 0-16,21 1 0,0-1 16,0 0-16,21 0 0,0-21 15,0 21-15,0-21 0,0 21 0,22 1 16,-22-22-16,0 21 0,0-21 15,0 21-15,22 0 0,-22 0 16,-21 0-16,0 1 16,0-1-16,-21 0 15,0-21-15,-1 0 16,1 21-16,-21-21 0,21 0 0,-22 0 16,22 0-16,0 0 0,0 0 15,0 0-15,21-21 16,21-21-16,0 20 15,0 1-15,22-21 0</inkml:trace>
  <inkml:trace contextRef="#ctx0" brushRef="#br0" timeOffset="8604.08">18351 4466 0,'0'-21'16,"0"42"-16,0-63 0,0 63 31,-21 0-31,0 0 0,0 22 0,21-22 15,-21 21-15,0 1 16,-1 20-16,22-21 0,0 1 0,-21 20 16,0-20-16,21-1 0,0 0 0,0 1 15,0-22-15,0 21 0,0-21 16,0 0-16,0 1 0,0-1 16,21-21-1,0 0-15,1-21 0,-1-1 0,0 1 16,-21 0-16</inkml:trace>
  <inkml:trace contextRef="#ctx0" brushRef="#br0" timeOffset="8763.99">18013 4636 0,'0'0'0,"0"-22"16,21 22-16,0 0 15,21 0-15,-20 0 0,20 0 0,0-21 16,1 21-16,-1 0 0,21 0 15,-20 0-15,-1-21 0,22 21 0,-43 0 16,21-21-16,0 21 0</inkml:trace>
  <inkml:trace contextRef="#ctx0" brushRef="#br0" timeOffset="9503.73">19875 4699 0,'-21'0'0,"42"0"0,-21 0 47,22 0-47,-1 0 0,0 0 0,0 0 16,21-21-16,-20 0 0,20 21 15,0-21-15,1 21 0,-1-22 0,21 1 16,-20 0-16,-1 21 0,0-21 15,-20 0-15,20 0 0,-42-1 0,0 1 16,0 0-16,0 0 16,-21 21-16,-22 0 0,22-21 0,-21 21 15,0 0-15,-1 0 0,1 0 16,0 21-16,-1-21 0,22 21 16,0 0-16,0 0 0,0 1 0,21-1 15,-22-21-15,22 21 0,0 0 16,0 0-16,22 0 0,-1 1 15,0-22-15,21 0 0,-21 21 0,22-21 16,-1 0-16,0 0 0,1 0 16,-1 0-16,0 0 0,1 0 0,-1 0 15,-21 0-15,0 0 0,-42 0 32,-21 0-32,0 0 0,-1 21 15,1 0-15,-22-21 0,22 21 16,-21 22-16,20-22 0,1 21 0,0-21 15,-1 22-15,1-1 0,0 0 16,20 1-16,1-22 0,0 21 0,21-21 16,0 22-16,0-22 0,0 0 15,21 0-15,0-21 0,1 0 16,-1 0-16,21 0 0,-21 0 0,22 0 16,-22-21-16,42 0 0,-20 0 15,20-1-15,1-20 0,-1 21 0,1-21 16,-1-1-16,22-20 0,-22 20 15,1 1-15,-1-21 0,1 20 16</inkml:trace>
  <inkml:trace contextRef="#ctx0" brushRef="#br0" timeOffset="9723.61">21124 4233 0,'0'-42'0,"0"84"0,0-105 16,0 42-16,0 0 0,0-1 16,-21 44-1,21 20-15,-21-21 0,0 21 16,21 22-16,-21-22 0,-1 22 0,22-22 15,-21 22-15,0-22 0,0 21 0,21-20 16,-21 20-16,0-20 16,-1-1-16,22 21 0,0-20 0,-21-22 15,21 21-15,0-21 0,0 22 16,0-22-16,0 0 0,21-21 16,1 0-16,-1 0 15,0-21-15,0 0 0,0 21 16</inkml:trace>
  <inkml:trace contextRef="#ctx0" brushRef="#br0" timeOffset="11455.62">21251 4805 0,'21'0'32,"1"0"-32,-1-21 15,0 21-15,0 0 16,0-21-16,0 21 0,22 0 0,-22-22 15,0 22-15,21 0 0,-20-21 16,-1 0-16,0 21 0,0-21 0,-21 0 16,0 0-16,0-1 15,-21 22 1,0 0-16,0 0 0,-1 0 0,-20 0 16,21 0-16,0 22 0,0-22 15,-1 21-15,1 0 0,0 0 0,0 0 16,21 0-16,0 1 0,0 20 15,0-21-15,0 0 0,0 0 16,0 1-16,0-1 0,0 0 0,0 0 16,21-21-16,0 21 0,0-21 15,1 0-15,20 0 0,-21 0 0,21 0 16,1 0-16,-22-21 0,21 0 16,1 21-16,-1-21 0,0 0 0,1-22 15,-1 22-15,-21 0 0,21-21 0,-20 20 16,-1-20-16,-21 21 0,0 0 15,21-22-15,-21 22 0,0 0 16,0 42 15,-21 0-31,21 1 0,0-1 0,0 0 16,-21 0-16,21 21 0,0-20 16,-22 20-16,22 0 0,0-21 0,0 1 15,0 20-15,0-21 0,0 0 16,0 0-16,-21 1 0,21-1 0,0 0 15,0-42 17,0 0-32,0-1 15,0 1-15,0-21 16,0 21-16,21-22 0,1 22 0,-1-21 0,0 0 16,0-1-16,0 22 15,0-21-15,1 21 0,-1-1 0,0 1 16,0 0-16,0 21 0,0 0 0,1 0 15,-22 21 1,21 0-16,-21 1 0,0-1 0,0 21 16,0-21-16,0 22 0,0-1 15,0-21-15,0 21 0,0 1 0,0-22 16,0 0-16,0 21 0,0-20 16,0-1-16,0 0 0,21-42 46,-21 0-46,21-1 0,-21 1 16,21 0-16,0 0 0,-21-21 16,22 20-16,-1-20 0,0 0 0,0-1 15,21 22-15,-20-21 0,20 21 0,-21-22 16,21 22-16,1 0 0,-22 21 16,21 0-16,-21-21 0,1 21 0,-1 0 15,-21 21-15,0 0 16,0 0-16,0 1 0,0-1 0,0 0 15,-21 21-15,-1-21 0,1 22 16,21-1-16,0-21 0,-21 22 0,21-22 16,0 0-16,0 21 0,0-21 0,21 1 15,-21-1-15,21-21 16,22 21-16,-22-21 0,21 0 0,-21 0 16,22 0-16,-1 0 0,0 0 15,1 0-15,-22-21 0,21 0 0,1-1 16,-1 1-16,-21 0 0,21-21 15,-20 21-15,20-22 0,-21 1 0,0 0 16,-21 20-16,0-20 0,21 21 0,-21-21 16,0 20-16,0 1 0,0 0 15,-21 21-15,0 0 16,0 0-16,0 21 16,0 0-16,-1 1 0,1-1 0,21 21 0,-21-21 15,0 22-15,0-22 0,0 21 16,21-21-16,0 0 0,0 22 15,0-22-15,0 0 0,0 0 16,21-21 0,0 0-1,0 0-15,-21-21 0,21 0 16,0 0-16,1 0 0,-1-1 0,21-20 16,-21 21-16,0-21 0,1 20 0,20-20 15,-21 21-15,0 0 16,0 21-16,1-21 0,-1 21 0,0 0 0,0 0 15,-21 21 1,0 0 0,0 0-16,-21 0 0,0 0 0,21 1 15,-21-1-15,21 21 0,0-21 16,0 0-16,0 1 0,0-1 0,0 0 16,0 0-16,0 0 15,21-21 1,0 0-16,0 0 15,0 0-15,0 0 0,1 0 16,-1-21-16,0 0 16,0 0-16,0 21 0,0-43 15,1 22-15,-1 0 0,0-21 0,0 21 16,0-22-16,0 1 0,1 0 16,-1 20-16,0-20 0,0-21 0,21 20 15,-42 1-15,22 0 0,-1-1 0,0 1 16,-21 0-16,0-1 0,21 22 15,-21-21-15,21 21 0,-21-1 16,0 44 0,-21-1-16,0 0 0,-21 21 15,20 1-15,1-1 0,0 21 16,-21-20-16,21 20 0,-22-20 16,22 20-16,-21-21 0,21 1 15,-1 20-15,22-20 0,0-1 0,-21 0 16,21 1-16,0-22 0,0 21 0,0-21 15,0 0-15,21 1 16,1-1-16,-1-21 0,0 0 16,0 0-16,0 0 0,0-21 15,1-1-15,20 1 0,-21 0 0,0 0 16,0-21-16,1 20 0,20-20 16,-21 21-16,0-21 0</inkml:trace>
  <inkml:trace contextRef="#ctx0" brushRef="#br0" timeOffset="11631.51">23664 4551 0,'-21'0'0,"42"0"0,-63 0 15,21 0-15,0 21 0,42-21 16,0 0 0,0 0-16,21 0 0,-20 0 15,20 0-15,0 0 0,1 0 0,-22 0 16,21 0-16,0-21 0,1 0 15,-22 21-15,21-21 0,-21 21 0,1-22 16</inkml:trace>
  <inkml:trace contextRef="#ctx0" brushRef="#br0" timeOffset="12655.95">25463 4572 0,'0'-21'0,"0"42"0,0-63 0,0 21 0,0-1 15,-21 1-15,0 21 16,0 21 0,21 1-16,0-1 15,0 0-15,-21 0 0,21 21 0,-21 1 16,21-22-16,0 21 0,-22 1 15,22-22-15,-21 21 0,21-21 16,-21 0-16,21 1 0,0-1 16,0-42-1,0-1 1,21 1-16,0 0 0,1-21 16,-1 21-16,0-22 0,0 22 0,0-21 15,0 21-15,1-22 0,-1 22 0,0-21 16,0 21-16,0-1 0,0 1 15,1 21-15,-22 21 16,0 1-16,21-1 0,-21 0 16,0 0-16,0 21 0,21-20 0,-21 20 15,0-21-15,0 21 16,21-20-16,0 20 0,-21-21 0,21 0 16,1 0-16,20 1 0,-21-1 0,21-21 15,1 0-15,-1 0 0,0 0 16,1 0-16,20-21 0,-20-1 0,-1 1 15,-21 0-15,21 0 0,-20-21 16,20-1-16,-21 22 0,0-21 0,0-22 16,-21 22-16,0 21 0,0-22 15,0 1-15,0 21 0,0 0 0,0 0 16,-21 42 15,21 0-31,-21 0 0,0 0 0,21 0 16,0 1-16,0 20 0,0-21 15,0 0-15,0 0 0,0 1 0,0-1 16,0 0-16,0 0 16,21 0-16,0-21 0,0 0 0,-21 21 15,22-21-15,-1 0 0,0 0 16,0 0-16,0 0 0,0-21 0,22 0 16,-22 0-16,0 21 0,0-21 0,0-22 15,1 22-15,-1 0 0,0-21 16,0 21-16,0-1 0,-21 1 0,0 0 15,0 42 17,0 0-32,-21 1 0,21-1 15,-21 0-15,0 0 0,0 0 16,21 0-16,0 1 0,-22-1 0,1 0 16,21 0-16,-21 0 0,21 0 15,0 1-15,0-1 0,-21-21 16,21-21 15,21-1-31,0 1 0,-21 0 16,21 0-16,1 0 0</inkml:trace>
  <inkml:trace contextRef="#ctx0" brushRef="#br0" timeOffset="12827.86">26839 4064 0,'0'0'0,"0"-21"0,0-21 0,0 20 16,-21 22-16,0-21 0,0 21 15,0 0-15,-1 0 0,1 0 0,0 0 16,0 0-16,0 21 16,21 1-16,0-1 15,0 0-15,21-21 0,0 21 16,0 0-16,0-21 0,1 0 0,20 21 16,-21-21-16,21 0 0</inkml:trace>
  <inkml:trace contextRef="#ctx0" brushRef="#br0" timeOffset="13099.7">27284 4001 0,'0'0'0,"21"0"0,-21-22 0,0 44 31,-21 20-31,0-21 16,-1 21-16,1 1 0,0-1 15,-21 0-15,21 1 0,-1-1 16,1 0-16,0 22 0,0-22 0,0 1 15,0-1-15,-1-21 0,1 21 16,21 1-16,-21-22 0,21 21 0,-21-21 16,21 1-16,0-1 0,0 0 15,21-21 1,0 0-16,0 0 16,22-21-16,-22 0 0,21-1 0,1-20 15,-1 21-15,0-21 0,1-1 16</inkml:trace>
  <inkml:trace contextRef="#ctx0" brushRef="#br0" timeOffset="13515.46">27707 3979 0,'0'0'0,"0"-42"0,0 21 0,-21 21 31,-21 21-31,20 21 0,1 1 0,0-1 16,0 22-16,0-22 0,0 21 15,-1 1-15,1-1 0,0-20 0,0 20 16,0-20-16,21-1 0,0 0 15,0 1-15,-21-1 0,21-21 0,0 21 16,-22-20-16,22-1 0,0 0 16,0-42-1,22 0 1,-1-1-16,0 1 16,0 0-16,0-21 0,0 21 0,1-22 15,-1 22-15,0 0 0,0 0 16,0 0-16,0 21 0,1 0 0,-1 0 15,-21 21-15,0 0 16,0 0-16,0 21 16,0-20-16,0-1 0,0 0 0,0 0 15,21 0-15,-21 22 0,21-22 16,0 0-16,0 0 0,1 0 16,-1-21-16,0 0 0,0 0 15,0 0-15,0 0 0,1 0 0,-1-21 16,21 0-16,-21 0 0,0 0 15,1-22-15,-1 22 0,0-21 16,0-1-16,-21 1 0,0 21 0</inkml:trace>
  <inkml:trace contextRef="#ctx0" brushRef="#br0" timeOffset="13728.02">27030 4339 0,'-21'0'0,"42"0"0,-21 0 32,21 0-32,21 0 15,-21 0-15,22 0 0,-1 0 16,0 0-16,1 0 0,-1 0 16,0 0-16,1-21 0,-1 21 0,0 0 15,1-21-15,-1 21 0,0-21 16,1 21-16</inkml:trace>
  <inkml:trace contextRef="#ctx0" brushRef="#br0" timeOffset="14459.66">29527 4043 0,'0'0'0,"0"-42"0,0 20 0,0-20 15,0 21-15,0-21 0,22 20 16,-22 1-16,0 0 0,0 0 0,0 0 16,0 42-1,0 0-15,0 0 16,0 22-16,0-1 0,0 21 15,-22 1-15,22-1 0,-21 1 0,0-1 16,0 1-16,0-1 0,0 1 16,-22-1-16,22-20 0,-21-1 15,21 0-15,-22 1 0,1-1 0,21-21 0,-22 22 16,22-22-16,0-21 16,-21 0-16,21 0 0,-1 0 0,1 0 15,21-21-15,-21-1 0,21 1 16,-21 0-16,21-21 0,0 21 0,0-22 15,0 1-15,0 0 0,0-1 16,21-20-16,0 20 0,0 1 0,1-21 16,-1 41-16,0-20 0,0 21 15,-21 0-15,21 0 0,0 21 0,1 21 16,-1 0 0,0 0-16,-21 21 0,21 1 0,0-1 15,0 0-15,1 1 0,-22-22 16,21 21-16,0 1 0,0-22 0,0 21 15,-21-21-15,21 22 0,1-22 0,-1 0 16,-21 0-16,21 0 0,0 0 16,0 1-16,0-1 0,1-21 15,-1 0-15,0 0 0,0 0 16,0 0-16,0-21 0,1-1 0,-1 22 16,21-21-16,-21 0 0,22 0 15</inkml:trace>
  <inkml:trace contextRef="#ctx0" brushRef="#br0" timeOffset="15149.27">30014 4445 0,'21'-21'0,"-42"42"0,64-84 0,-43 20 16,0 22-16,0-21 0,0 21 16,0-1-16,0 1 0,-22 21 31,1 0-31,0 21 0,0 1 0,0 20 16,0-21-16,-1 21 0,1-20 15,0 20-15,0-21 0,0 21 0,0 1 16,21-22-16,-22 0 0,1 0 15,21 22-15,0-22 0,0 0 0,-21 0 16,21 0 0,21-21-1,0 0-15,1-21 16,20 21-16,-21-21 0,0 0 16,0-22-16,22 22 0,-22-21 0,0 21 15,21-22-15,-20 1 0,-1 0 16,0-1-16,0 1 0,0 0 0,0-1 15,-21 22-15,0 0 0,0 0 16,0 42-16,0 0 16,0 0-16,0 22 0,0-22 15,0 21-15,0 1 0,0-1 0,0-21 16,0 21-16,0-20 0,0 20 16,0-21-16,0 0 0,0 0 15,0 1-15,43-1 0,-22 0 16,0-21-16,21 0 0,-20 21 0,20-21 15,0 0-15,1 0 0,-1 0 16,0 0-16,1-21 0,-1 0 0,0 0 16,1-1-16,-1 1 0,0 0 15,1 0-15,-22 0 0,21-22 0,-42 22 16,0-21-16,0 21 0,0 0 16,0-1-16,-21 22 0,0 0 0,0-21 15,-1 21-15,1 0 0,0 0 16,0 21-16,21 1 0,-21-1 0,21 0 15,0 0-15,0 0 16,0 0-16,21 1 0,0-1 0,0 0 16,-21 0-16,21 0 0,1 0 0,-1 1 15,-21-1-15,0 0 0,0 0 16,-21-21 0,-1 0-16,1 0 15,0 0-15,0 0 0,0-21 16,21 0-1,0 0-15,0-1 0,21 1 16,0 0-16,21 0 0,-20 0 16</inkml:trace>
  <inkml:trace contextRef="#ctx0" brushRef="#br0" timeOffset="15444.1">31559 3916 0,'0'0'0,"22"-21"0,-1-64 31,-42 106-15,-1 22 0,1-22-16,21 21 0,-21 0 0,0 1 15,0 20-15,0 1 0,-1-1 16,1-20-16,0 20 0,0 1 16,0-22-16,0 21 0,-1-20 15,1-1-15,0-21 0,0 22 0,21-1 16,0-21-16,0 21 0,0-20 15,0-1-15,0 0 0,0 0 16,0 0-16,21-21 0,0 0 16,0 0-16,1 0 15,-1 0-15,0 0 0,0-21 0,0 0 16,22-21-16,-22 20 0,0 1 16</inkml:trace>
  <inkml:trace contextRef="#ctx0" brushRef="#br0" timeOffset="15700.43">31496 4191 0,'0'0'0,"-21"-21"0,0 21 0,-1 0 0,44 0 31,-1 0-15,0 0-16,0 0 0,21 0 15,-20 0-15,20 0 0,-21 0 0,21 0 16,-20 0-16,20 0 0,-21 0 15,21 0-15,-20 0 0,-1 0 16,0 0-16,-42 0 47,0 0-31,-1 0-16,1 0 0</inkml:trace>
  <inkml:trace contextRef="#ctx0" brushRef="#br0" timeOffset="18912.59">26225 5673 0,'0'0'0,"-21"21"0,21 0 16,0 0-16,21-21 46,1-21-46,-1 21 0,0-42 0,0 21 16,0-1-16,0 1 0,22-21 16,-22 21-16,0-22 0,0 22 0,0-21 15,1 21-15,-1-22 0,-21 22 0,21 0 16,-21 0-16,0 0 16,0 0-16,0-1 0,-21 22 15,0 0-15,-22 0 16,22 0-16,0 22 0,0-1 0,0 0 15,-1 0-15,1 0 0,0 0 0,0 22 16,0-22-16,21 21 0,0 1 16,0-1-16,0 0 0,0 1 0,0-1 15,0-21-15,0 21 0,0-20 16,21 20-16,0-21 0,0 0 0,0-21 16,22 21-16,-22-21 0,0 0 0,21 0 15,-20 0-15,20-21 0,0 21 16,1-21-16,-1 0 0,0-21 15,1 20-15,-1-20 0,-21 0 16,21-1-16,1 1 0,-22-21 0,21 20 16,-21 1-16,22-22 0,-22 22 15,0-21-15,0-1 0,0 22 0,-21-22 16,0 22-16,0 0 0,0-1 0,0 22 16,0 0-16,0 0 0,-21 21 15,0 0-15,21 21 0,-21 0 16,0 21-16,0 1 0,21 20 15,0-20-15,-22 20 0,22-21 0,-21 22 16,21-1-16,0-20 0,0 20 16,0-20-16,0 20 0,0-21 15,21 1-15,1-1 0,-1-21 0,0 0 16,21 1-16,-21-1 0,22-21 16,-22 0-16,21 0 0,-21 0 0,22 0 15,-1-21-15,-21-1 0,22-20 16,-1 21-16,-21-21 0,21 20 0,-20-20 15,20 0-15,-21-1 0,0 22 16,-21-21-16,0 21 0,21-22 0,-21 22 16,0 0-16,0 0 0,-21 21 15,0 21 1,0-21-16,0 21 0,0 22 16,21-22-16,-22 0 0,1 21 15,0 1-15,21-22 0,0 21 0,0 0 16,0 1-16,0-22 0,0 21 0,0-21 15,0 22-15,21-22 0,0 0 16,1-21-16,-1 21 0,0 0 0,21-21 16,-21 0-16,22 0 0,-1 0 15,-21 0-15,22-21 0,-1 0 0,0 0 16,1 0-16,-1-22 0,0 1 16,-21 0-16,22-1 0,-22 1 0,21 0 15,-21-1-15,1 22 0,-22-21 0,0 21 16,21 0-16,-21-1 15,-21 44 1,-1-1 0,22 0-16,-21 21 0,0-21 0,0 22 15,21-22-15,0 21 0,-21 1 16,21-22-16,0 21 0,-21-21 0,21 22 16,0-22-16,0 0 0,0 0 0,0 0 15,0 0-15,0 1 16,21-22 15,0-22-31,-21 1 0,21 0 0,-21 0 16,21-21-16,0-1 0,1 22 15,-22-21-15,21-1 0,0 1 16,0 0-16,0-1 0,0 1 0,1 0 16,-1 21-16,0-1 0,0 1 15,0 21-15,0 0 16,-21 21-16,22-21 0,-22 22 15,0 20-15,0-21 0,0 21 0,21-20 16,-21 20-16,21 0 0,-21-21 16,0 22-16,21-1 0,-21-21 0,21 0 15,-21 1-15,21-1 0,-21 0 16,0 0-16,22-21 0,-22 21 16,21-21-16,0-21 15,0 0 1,-21 0-16,21 0 0,0-1 0,-21-20 15,22 0-15,-1 21 0,21-22 16,-21 1-16,0 0 0,22-1 0,-22 1 16,21 21-16,-21 0 0,1-1 15,20 1-15,-21 21 0,-21 21 16,0 1-16,0-1 16,0 0-16,0 21 0,0-21 15,-21 22-15,21-22 0,0 21 0,0-21 16,0 22-16,0-22 0,0 0 15,0 21-15,0-20 0,0-1 16,21-21-16,0 21 0,0 0 16,22-21-16,-22 0 0,0 0 0,21 0 15,1 0-15,-1 0 0,-21 0 16,22 0-16,-1 0 0,0-21 0,1 0 16,-1 0-16,-21-1 0,0-20 0,22 0 15,-22 21-15,0-22 0,0 1 16,0 21-16,-21-22 0,0 22 0,0 0 15,0 0-15,0 0 0,-21 21 16,0 21 0,0 0-1,0 0-15,-1 0 0,1 1 0,21 20 16,0-21-16,0 21 0,0-20 16,0-1-16,0 0 0,0 0 0,0 0 15,21 0-15,1 1 0,-1-1 16,0-21-16,0 0 0,0 21 0,0-21 15,1 0-15,-1 0 0,0 0 0,21 0 16,-21 0-16,1-21 0,-1 0 16,0 21-16,0-22 0,0 1 0,0-21 15,1 21-15,-22 0 16,21-1-16,-21 1 0,21 0 0,-21 0 0,0 42 31,-21 0-15,0 0-16,-1 1 0,1 20 15,21-21-15,-21 0 0,0 0 16,21 1-16,0-1 16,0-42 15,21-1-31,0 22 0,0-21 16,1 0-16,-1 0 0,0 0 0,21-22 15,-21 22-15,22 0 0,-22-21 16,21 21-16,-21-1 0,22 1 0,-22 0 15,21 21-15,-21 0 0,1 0 16,-22 21 0,0 0-16,0 22 0,0-22 15,0 21-15,0 1 0,0-1 0,0-21 16,0 21-16,0-20 0,0 20 16,0-21-16,0 0 0,21 0 15,0-21-15,-21 22 0,42-22 16,-21 0-16,1 0 0,-1 0 0,21-22 15,-21 1-15,22 0 0,-22 0 16,0-21-16,21 20 0,-21-20 16,1 21-16,-1-21 0,21-1 15,-21 1-15,0 0 0,1-1 0,-1-20 16,0 20-16,-21 22 0,21-21 16,-21 0-16,21 20 0,-21 1 0,-21 42 31,0 1-31,0-1 0,0 0 15,-1 21-15,1 1 0,0-1 16,0 0-16,21 1 0,-21-1 0,0 0 16,21 1-16,-22-1 0,22 0 15,0 1-15,0-22 0,0 21 0,0-21 16,0 0-16,0 1 16,0-1-16,0 0 0,22-21 0,-1 0 15,0 0-15,0 0 16,0 0-16,0 0 0,1-21 0,-1 0 15,0 21-15,0-22 0,0 1 16,0 0-16,1-21 0,-1 21 0,0-22 16,0 22-16,-21-21 0,0 21 15</inkml:trace>
  <inkml:trace contextRef="#ctx0" brushRef="#br0" timeOffset="19171.43">30501 5503 0,'-21'0'0,"42"0"0,-21 0 31,21 0-31,0 0 16,1 0-16,20 0 0,0 0 16,-21 0-16,22 0 0,-1-21 0,0 21 15,1 0-15,-1 0 0,0 0 16,-20 0-16,20 0 0,-21 0 0,0 0 15,0 0-15,-21-21 16,22 21-16,-1 0 16,-21-21-1</inkml:trace>
  <inkml:trace contextRef="#ctx0" brushRef="#br0" timeOffset="30619.71">3471 7260 0,'0'0'0,"-21"0"0,21-21 0,-21 0 15,21 0 1,0 0 0,0-1-1,0 1-15,0 0 16,0 0-16,-21 21 47,21 21-47,-21-21 15,21 21-15,0 22 0,0-22 0,0 0 16,0 21-16,0 1 0,0-1 16,0 0-16,0 1 0,0-1 0,-22 0 15,22 1-15,0-1 0,-21 21 16,21-20-16,0-1 0,-21 22 0,0-22 15,21 21-15,-21 1 0,21-1 16,-21 1-16,21-22 0,-22 22 0,22-22 16,0 0-16,0 1 0,-21-1 15,21 0-15,0 1 0,-21-22 0,21 0 16,0 0-16,0 0 0,0 1 16,0-44-1,0 1 1,0 0-16,0 0 0,0 0 15,0-22-15</inkml:trace>
  <inkml:trace contextRef="#ctx0" brushRef="#br0" timeOffset="32076.08">3598 7112 0,'0'0'0,"-21"0"15,21-21-15,21 21 47,0 21-47,1-21 16,-1 0-16,21 0 0,-21 0 15,0 0-15,22 0 0,-22 0 0,21 0 16,1 0-16,-1 0 0,0 0 16,22 0-16,-22 0 0,0 0 0,22 0 15,-1 0-15,1 21 0,-1-21 16,22 0-16,-21 0 0,20 0 0,1 0 16,21 0-16,-22 0 0,1 0 15,0 0-15,21 0 0,-1 0 0,1 0 16,0 0-16,21 21 0,0-21 15,0 0-15,0 0 0,0 0 16,0 22-16,0-22 0,21 0 0,-21 0 16,21 0-16,-21 0 0,22 0 0,-22 0 15,0 0-15,21 0 0,-21 0 16,21 0-16,-21 21 0,21-21 0,-21 0 16,0 0-16,0 0 0,0 0 15,21 0-15,-21 0 0,21 21 0,1-21 16,-1 0-16,-21 0 0,42 21 0,-21-21 15,0 0-15,22 21 0,-22-21 16,0 21-16,0-21 0,0 22 0,-21-22 16,22 21-16,-1-21 0,-21 21 15,-21-21-15,-1 21 0,1-21 16,-21 0-16,-22 0 0,22 0 0,-21 0 16,-22 0-16,21 0 0,-20 0 0,-1 0 15,0 0-15,1 0 0,-22 0 16,21 0-16,-21 0 0,22 0 0,-22 0 15,0 0-15,0 0 0,0 0 16,1 0-16,-1 0 16,-21 21 31,-21 0-32,21 1-15,0-1 0,-22 0 16,22 0-16,0 0 0,-21 22 15,21-22-15,0 0 0,0 0 16,0 21-16,0-20 0,0-1 0,0 21 16,-21 0-16,21-20 0,-21 20 0,21 0 15,0 1-15,0-1 0,-21 0 16,21 1-16,-21 20 0,21-21 0,0 1 16,0-1-16,0 0 0,0-20 0,0 20 15,0 0-15,0-21 0,0 22 16,0-22-16,0 0 0,-22 0 0,22 0 15,0 1-15,-21-1 0,21 0 16,0 0-16,-21-21 0,21 21 16,-21 0-16,0-21 15,0 0-15,-1 0 16,1 0-16,0 0 0,0 0 16,0 0-16,-22 0 0,22 0 0,0 0 15,-21 0-15,-1 0 0,1 0 0,0 0 16,-22 0-16,1 0 0,-22 0 0,0 0 15,-20 0-15,-1 0 0,0-21 16,0 21-16,0 0 0,0 0 0,1 0 16,-1 0-16,-21 0 0,0 0 0,21 0 15,-21 0-15,0 0 0,0 0 16,21 0-16,-42 0 0,21 0 16,-21 0-16,0 0 0,-1 0 0,1 0 15,-21 0-15,0 0 0,-1 0 0,1 0 16,0 0-16,20 0 0,1 0 15,-21 0-15,42 0 0,-21 0 0,21 0 16,21 0-16,-21 0 0,21 0 0,0 0 16,0 0-16,1 0 0,-1 0 0,0 0 15,0 0-15,-21 0 0,21 0 16,-21 0-16,21 0 0,1 0 0,-22-21 16,21 21-16,-21-21 0,0 21 0,21 0 15,-21-21-15,21 21 16,0 0-16,22-21 0,-1 21 0,-21 0 15,43-22-15,-22 22 0,0-21 0,1 21 16,-1 0-16,21 0 0,-20-21 16,-1 21-16,0 0 0,22 0 0,-22 0 15,22-21-15,-1 21 0,1 0 16,-1 0-16,22 0 0,0-21 0,20 21 16,1 0-16,0 0 0,0 0 0,0 0 15,0-21-15,-1 21 16,1 0-16,0 0 15,0 0-15,0 0 16,0 0-16,21-22 31,0 1-15,0 0-16,0 0 16,21 0-16</inkml:trace>
  <inkml:trace contextRef="#ctx0" brushRef="#br0" timeOffset="32764.69">3852 7641 0,'21'0'0,"-21"-21"31,0 42 16,0 0-31,0-42 77,0 0-93,0 0 16,0 0-16,0 0 16,0-1-16,0 1 15,0 42 16,0 1-31,0-1 0,0 0 16,0 0-16,0 21 0,0-20 16,0 20-16,0 0 0,-21 1 15,21-1-15,-21 0 0,21 1 0,0-1 16,-21 0-16,21 1 0,-21-22 16,21 21-16,-21-21 0,21 0 0,0 1 15,0-1-15,0 0 0,21-21 31,0-21-31,0 0 0,0-1 16,0 1-16,1 0 0</inkml:trace>
  <inkml:trace contextRef="#ctx0" brushRef="#br0" timeOffset="33152.46">4318 7599 0,'0'0'0,"0"21"0,0 0 15,0 0-15,-21 1 0,21-1 16,-21 21-16,-1-21 0,22 22 16,0-22-16,-21 21 0,21 0 0,-21 1 15,21-1-15,0-21 0,0 22 0,0-1 16,0-21-16,0 0 0,0 0 16,0 1-16,21-1 0,0-21 0,1 0 15,20 0-15,-21 0 0,21 0 16,-20 0-16,20-21 0,0-1 15,1 1-15,-1-21 0,0 0 0,1-1 16,-22 1-16,21 0 0,-21-1 16,-21 1-16,0-22 0,0 22 0,0 0 15,-21-1-15,0 1 0,-21 21 0,-1-21 16,1 20-16,0 22 0,-1 0 16,1 0-16,0 0 0,-1 0 0,1 0 15,21 22-15,-22-1 0,22 0 0,0 0 16,21 21-16,0-20 0,0 20 15,0-21-15,0 21 0,0 1 0,21-22 16,22 0-16,-22 0 0,21 22 16,0-43-16</inkml:trace>
  <inkml:trace contextRef="#ctx0" brushRef="#br0" timeOffset="33415.31">5863 7281 0,'-21'0'0,"42"0"0,-63 0 0,21 0 15,21 22-15,-22-1 0,1 21 16,0-21-16,0 22 0,0-1 0,0 21 16,-1-20-16,1 20 0,0-20 15,-21 20-15,21 1 0,-1-1 16,1 1-16,0-1 0,0-21 0,0 22 15,0-1-15,-1-20 0,1-1 0,21 0 16,-21-20-16,21 20 0,0-21 16,0 0-16,21-21 15,0 0-15</inkml:trace>
  <inkml:trace contextRef="#ctx0" brushRef="#br0" timeOffset="33884.04">6075 7726 0,'0'0'0,"0"-21"0,0 0 0,0-1 0,21 1 15,0 0-15,0 0 0,-21 0 16,21 21-16,1 0 0,-1-21 16,0 21-16,0 0 0,0 21 15,0 0-15,1 0 0,-1 0 0,0 0 16,0 22-16,-21-1 0,21 0 15,-21 1-15,0-1 0,0 22 0,0-22 16,-42 0-16,21 22 0,-22-22 0,22 0 16,-21 1-16,-22-22 0,22 21 15,0-21-15,-1 1 0,1-1 16,0-21-16,21 21 0,-1-21 0,1 0 16,0 0-16,0 0 0,21-21 15,0 0-15,0-1 0,0-20 16,0 21-16,0-21 0,21-1 0,-21 1 15,21 21-15,0-22 0,1 1 16,-1 21-16,0 0 0,0 0 0,0 21 16,0 0-16,1 0 0,-1 0 0,0 21 15,0 0-15,0 21 0,22-21 16,-22 22-16,0-22 0,0 21 16,0-21-16,0 1 0,1-1 15,-22 0-15,21 0 0,0 0 0,0 0 16,0-21-16,0 0 0,22 0 15,-22 0-15,21 0 0,-21 0 0,22 0 16,-1-21-16</inkml:trace>
  <inkml:trace contextRef="#ctx0" brushRef="#br0" timeOffset="34255.83">7112 7620 0,'0'0'0,"-21"0"16,0 0-1,-1 21-15,1 0 0,0 1 0,-21-1 16,21 21-16,-1-21 0,1 22 16,21-1-16,-21 0 0,21 1 0,-21-22 15,21 21-15,0 0 0,0-20 16,0 20-16,0-21 0,21 0 0,0 0 16,0 1-16,1-22 0,20 0 0,-21 0 15,21 0-15,-20 0 0,20 0 16,0-22-16,-21 1 0,22 0 0,-22 0 15,21 0-15,-21-22 0,1 1 0,-1 21 16,-21-21-16,0-1 0,0 1 16,0 0-16,0-1 0,0 22 15,-21-21-15,-22 21 0,22-1 0,0 1 16,-21 0-16,20 21 0,-20 0 16,0 0-16,21 0 0,-22 21 0,22 0 15,0-21-15,0 22 0,0-1 0,21 0 16,0 0-16,0 0 0,0 0 15,42-21-15,-21 0 0,21 0 16</inkml:trace>
  <inkml:trace contextRef="#ctx0" brushRef="#br0" timeOffset="34532.68">8213 7239 0,'0'0'0,"0"-21"15,-22 21-15,1 0 16,0 21-16,0 21 0,0-20 16,0 20-16,-1 21 0,1-20 0,0 20 15,0 1-15,0 20 0,0-20 0,-1-1 16,1 22-16,0-21 0,0 20 16,0-20-16,21-1 0,-21 1 0,-1-1 15,1-20-15,0-1 0,21 0 0,-21 1 16,21-22-16,-21 0 15,21 0-15,0 0 0,21-21 16,0-21 0,21 21-16,-20-42 0,20 21 0</inkml:trace>
  <inkml:trace contextRef="#ctx0" brushRef="#br0" timeOffset="35007.41">8361 7599 0,'0'0'15,"0"-64"1,21 43 0,0 21-16,0 0 15,22 0-15,-22 0 0,0 0 0,0 0 16,0 0-16,0 0 0,1 0 16,-1 0-16,0 21 0,0 1 0,-21-1 15,0 0-15,0 0 0,0 0 16,-21 0-16,-21 1 0,20-1 15,1-21-15,-21 21 0,0 0 0,20-21 16,-20 21-16,21 0 0,0-21 0,0 0 16,-1 0-16,44 0 31,-1 0-31,0 0 0,21 0 16,1 0-16,-22-21 0,21 21 0,0 0 15,-20 0-15,20 0 0,-21 0 16,21 0-16,-20 21 0,-1-21 0,0 22 15,-21-1-15,0 0 0,0 0 16,0 0-16,0 0 16,-21-21-16,-22 22 0,22-1 0,0-21 15,-21 21-15,-1-21 0,1 0 0,21 21 16,-21-21-16,-1 0 0,22 0 16,-21 0-16,21 0 0,-1 0 0,1 0 15,0 0-15,0 0 0,21-21 16,0 0-1,0 0-15,21 21 0,21-22 16,-20 22-16</inkml:trace>
  <inkml:trace contextRef="#ctx0" brushRef="#br0" timeOffset="35388.01">9123 7578 0,'0'0'0,"-21"21"31,-1 0-31,1 0 16,0 0-16,0 1 0,0 20 0,21-21 15,-21 21-15,-1-20 0,22 20 16,-21 0-16,21-21 0,0 22 0,0-22 16,0 21-16,21-21 0,1 1 0,-1-1 15,21-21-15,-21 0 0,22 21 16,-1-21-16,-21 0 0,21 0 0,1-21 15,-22 0-15,21 21 0,-21-22 0,22-20 16,-22 21-16,0 0 0,-21-22 16,0 22-16,0-21 0,0 21 0,0-22 15,0 1-15,-21 0 0,0 21 0,0-1 16,-1-20-16,-20 21 0,0 21 16,21-21-16,-22 21 0,1 0 0,21 0 15,-22 0-15,22 21 0,0 0 16,0-21-16,0 21 0,0 0 0,21 1 15,0-1-15,0 0 16,21-21-16,0 0 0</inkml:trace>
  <inkml:trace contextRef="#ctx0" brushRef="#br0" timeOffset="35691.83">10033 7324 0,'0'0'0,"0"-21"0,0-1 0,0 44 16,-21-1-16,21 0 15,-21 21-15,-1 1 0,1-1 16,21 21-16,-21-20 0,0 20 0,0 1 16,0 20-16,21-20 0,-43 21 0,22-22 15,0 22-15,0-22 0,0 1 16,-1-22-16,1 22 0,0-22 0,21 0 15,0 1-15,0-1 0,0-21 0,0 0 16,0 0-16,0 1 0,21-22 31,0 0-31,1 0 16,-1-22-16,0 1 0,0 0 0,0 0 16</inkml:trace>
  <inkml:trace contextRef="#ctx0" brushRef="#br0" timeOffset="36240.51">10477 7641 0,'0'0'15,"0"-42"-15,0 21 0,0 0 0,0 42 32,0 0-32,0 21 0,0-21 15,0 22-15,0-22 0,0 21 16,-21 1-16,21-1 0,-21 0 0,0 1 15,21-22-15,-21 21 0,0 0 0,-1-20 16,1 20-16,0-21 0,0 0 16,0 0-16,21 1 0,-21-22 15,21-22 1,0 1-16,21 0 16,0 0-16,0-21 0,0 20 0,0-20 15,1 0-15,-1-1 0,0 1 0,0 0 16,0-1-16,0 22 0,-21 0 15,22-21-15,-22 21 16,-43 21 0,22 0-16,0 21 0,0-21 0,-22 21 15,1 0-15,21 0 0,-21 22 16,-1-22-16,1 0 0,0 21 0,-1-21 16,1 1-16,21-1 0,0 0 0,-1 0 15,1 0-15,21 0 16,21-21-1,1-21-15,20 21 0,-21-21 16,21 0-16,1 0 0,-1 21 16,0-21-16,-20 21 0,20 0 15,-21-22-15,21 22 0,-20 0 0,-1 0 16,0 0-16,0 0 0,21 0 0,-20 0 16,-1 0-16,0-21 0,0 21 15,0 0-15,0 0 0,22-21 0,-22 21 16,0 0-16,21 0 0,-20-21 0,20 21 15</inkml:trace>
  <inkml:trace contextRef="#ctx0" brushRef="#br0" timeOffset="36603.31">11070 7747 0,'21'0'0,"0"-42"32,-21 63-17,-21 0 1,0 0-16,0 0 15,0 1-15,0-1 0,-1 21 0,1-21 16,0 0-16,0 22 0,0-22 0,21 0 16,0 21-16,0-20 0,0-1 0,0 0 15,0 0-15,21 0 16,0-21-16,0 0 0,0 0 0,22 0 16,-22 0-16,21 0 0,1 0 0,-1-21 15,0 0-15,1 0 0,-1 0 16,0-1-16,-21-20 0,22 21 15,-22-21-15,0-1 0,-21 22 0,0-21 16,0-1-16,0 22 0,-21 0 16,-21 0-16,20 0 0,-20 0 0,0 21 15,-1 0-15,1 0 0,0 0 0,-1 0 16,1 0-16,21 21 0,-21-21 0,20 21 16,1-21-16,0 21 0,0 0 15,0 0-15,21 1 16</inkml:trace>
  <inkml:trace contextRef="#ctx0" brushRef="#br0" timeOffset="37383.87">2582 10054 0,'0'0'0,"21"-21"0,-21 0 16,0 0 0,0 42 15,0 0-31,0 0 0,0 0 0,0 1 15,0 20-15,0 0 0,0 1 0,0 20 16,0 1-16,0-1 0,0 22 16,-21-22-16,21 1 0,-21-1 0,0 1 15,0-1-15,0 1 0,21-1 16,-22-20-16,22-1 0,-21 0 0,21 1 16,0-1-16,0-21 0,0 0 15,0 0-15,21-21 31,-21-21-31,22-21 0,-22 21 0,0-22 16,0 22-16</inkml:trace>
  <inkml:trace contextRef="#ctx0" brushRef="#br0" timeOffset="38792.12">2667 10012 0,'0'21'0,"0"-42"0,-21 21 0,42 0 32,0 0-17,0 0-15,0 0 0,22 0 16,-1 0-16,22 0 0,-22 0 0,21 0 16,1 0-16,-1 0 0,22 0 0,0 0 15,21 0-15,-22-21 0,22 21 16,-21 0-16,21 0 0,-1 0 0,1 0 15,0 0-15,0 0 0,21-21 0,0 21 16,0 0-16,0 0 16,0 0-16,21 0 0,0-22 0,0 22 15,22 0-15,-1 0 0,22 0 0,-22 0 16,21 0-16,22-21 0,0 21 16,-22 0-16,22 0 0,0 0 0,-1 0 15,1 0-15,-22 0 0,1 0 0,-1 0 16,1 0-16,-1 0 0,-20 0 15,-1 0-15,-21 0 0,0 0 0,1-21 16,-22 21-16,0 0 0,0 0 0,-22 0 16,1 0-16,0-21 0,0 21 15,-21 0-15,20 0 0,-20 0 0,0 0 16,-1 0-16,1 0 0,0 0 16,-1 0-16,1 0 0,0 0 0,-1 0 15,1-21-15,-21 21 0,-1 0 16,1 0-16,-22 0 0,21 0 0,-41 0 15,20 0-15,0 0 0,-21 0 0,1 0 16,-1 0-16,0 0 0,0 0 31,0 0 32,-21 21-48,0 0-15,0 0 16,0 0-16,0 1 16,0-1-16,0 0 15,0 0-15,0 0 0,21 22 0,-21-22 16,0 0-16,0 21 0,0 1 0,0-22 16,0 21-16,0 0 0,0 22 15,0-22-15,0 1 0,0-1 0,0 21 16,0-20-16,0-1 0,-21 0 0,21 1 15,-21-1-15,21 0 0,0 1 16,0-1-16,-21-21 0,21 22 16,-21-1-16,0-21 0,21 21 0,0-20 15,-22 20-15,1-21 0,21 21 0,-21-20 16,0-1-16,21 0 0,-21 0 16,0 0-16,-1 0 0,1-21 0,0 22 15,-21-22-15,21 0 0,-1 0 16,-20 0-16,21 0 0,-21 0 15,-1 0-15,22 0 0,-42 0 0,20 0 16,1 0-16,-22 0 0,1 0 0,21 0 16,-22 0-16,-21-22 0,22 22 15,-22 0-15,-21 0 0,22 0 0,-22-21 16,-21 21-16,21 0 0,-21 0 0,0 0 16,-21 0-16,21 0 0,-21 0 15,0 0-15,-1 0 0,1-21 16,0 21-16,0 0 0,0 0 0,0 0 15,-22 0-15,22 0 0,0 0 0,0 0 16,0-21-16,-1 21 0,-20 0 0,0 0 16,21 0-16,-22-21 0,1 21 15,0 0-15,-1 0 0,1 0 0,0 0 16,-1 0-16,22 0 0,0 0 0,0 0 16,0 0-16,21 0 0,-22 0 0,44 0 15,-22 0-15,21 0 0,0 21 16,0-21-16,0 0 0,22 21 0,-22-21 15,21 21-15,0-21 0,1 0 16,-1 21-16,0-21 0,1 0 16,20 0-16,1 0 0,-1 22 0,1-22 15,20 0-15,1 0 0,0 0 0,-1 0 16,22 21-16,-21-21 0,21 0 16,-22 0-16,22 0 0,0 21 0,-21-21 15,21 0-15,-22 0 0,1 0 0,0 0 16,-1 0-16,22 0 0,-21 0 15,-1 0-15,1 0 0,21 0 16,0 0-16,0 0 0,-1 0 0,1 0 16,0 0-16,0 0 0,0 0 15,0 0-15,-1 0 0,1 0 0,0 0 16,0 0-16,0 0 0,0 0 16,-1 0-16,1 0 0,0 0 15,0 0-15,0 0 0,0-21 16,21 0 31,21-1-47,21 1 15,-21 0-15</inkml:trace>
  <inkml:trace contextRef="#ctx0" brushRef="#br0" timeOffset="39348.32">4614 9948 0,'0'-21'16,"0"42"-16,21-63 0,-21 21 0,0 0 0,0 0 15,22 21 1,-22 21 0,0 0-16,0 21 0,0-21 0,0 22 15,0-1-15,0 22 0,0-22 16,0 21-16,0 22 0,0-21 0,-22-1 15,1 22-15,21-22 0,0 1 0,0-1 16,-21 1-16,21-22 0,-21 22 16,21-22-16,-21 0 0,21 1 0,0-1 15,0 0-15,-21 1 0,21-22 0,0 21 16,0-21-16,0 0 0,0 1 16,0-1-16,21-42 31</inkml:trace>
  <inkml:trace contextRef="#ctx0" brushRef="#br0" timeOffset="39872.12">6943 9970 0,'0'0'0,"84"-85"32,-84 64-32,21 21 15,-21 21 1,0 0-16,0 21 0,0-20 15,0 20-15,0 21 0,0-20 16,0 20-16,0 1 0,0-1 0,0 22 16,-21-22-16,0 1 0,21 21 0,-21-22 15,0-21-15,21 22 0,-21-22 16,-1 22-16,22-22 0,-21-21 0,21 22 16,-21-22-16,21 21 0,0-21 15,0 0-15,0 1 0,21-22 31,0-22-31,1 1 0</inkml:trace>
  <inkml:trace contextRef="#ctx0" brushRef="#br0" timeOffset="40340.04">9165 10012 0,'0'0'0,"42"-64"31,-42 43-31,0 0 0,22 21 0,-1-21 16,-21 0-16,0 0 15,0 42 1,0 0-16,0 21 16,0 1-16,0 20 0,0-21 0,0 22 15,0 21-15,0-22 0,0 22 0,0-1 16,0-20-16,0 21 0,0-22 15,0 1-15,0-22 0,0 21 0,-21-20 16,21-1-16,-22 0 0,22 1 0,0-22 16,0 21-16,-21-21 0,21 1 0,-21-1 15,21 0-15,-21-21 16,21-21 0,0 0-16,0-1 15,0 1-15</inkml:trace>
  <inkml:trace contextRef="#ctx0" brushRef="#br0" timeOffset="43451.97">3535 10583 0,'0'0'16,"0"-21"-16,0 0 0,0 0 0,0 0 0,0 0 16,21-1-16,-21 1 15,21 0-15,-21 0 0,0 0 0,0 0 16,0-1-16,0 1 0,0 0 0,21 21 15,-21 42 17,0-20-32,-21 20 0,21 0 15,0 22-15,-21-22 0,0 22 0,0-1 16,-1 1-16,1-22 0,21 21 16,-21-20-16,0 20 0,0-20 0,0-1 15,-1 0-15,22 1 0,0-1 0,0-21 16,0 0-16,-21 0 0,21 1 15,0-44 1,0 1-16,0 0 16,0-21-16,0 21 0,21-22 15,-21 1-15,0 0 0,0-1 0,22 1 16,-22-22-16,0 22 0,0-21 16,0-1-16,21 1 0,-21 20 0,0-20 15,0 20-15,21 1 0,-21 21 16,0 0-16,0 0 0,0 42 15,-21 21-15,0-21 16,-1 22-16,1-1 0,-21 0 16,21 1-16,0-1 0,-1 0 0,-20 1 15,21-1-15,0 0 0,0 1 16,-1-22-16,1 21 0,0-21 16,0 0-16,0 1 0,0-1 0,21 0 15,0-42 16,0 0-31,0-1 16,0 1-16,21 0 0,0 0 16,0 0-16,0-22 0,0 22 0,1-21 15,-1 21-15,21 0 0,-21-1 16,0 1-16,1 0 0,-1 21 0,0 0 16,0 0-16,0 0 0,0 21 15,1-21-15,-1 21 0,0 1 16,-21-1-16,21 0 0,-21 0 0,21 21 15,0-20-15,-21-1 0,0 0 16,22 0-16,-22 0 0,21-21 16,-21 21-16,21-21 0,0 0 0,0 0 15,0 0-15,1 0 16,-1 0-16,21 0 0,-21 0 0,0-21 16,22 0-16,-22 0 0</inkml:trace>
  <inkml:trace contextRef="#ctx0" brushRef="#br0" timeOffset="43796.77">4106 10605 0,'0'-22'0,"0"44"0,-21-22 31,0 21-31,0 0 16,0 0-16,21 0 0,0 0 0,-22 1 16,22-1-16,-21 21 0,21-21 0,0 0 15,0 1-15,0-1 0,0 0 16,0 0-16,0 0 0,21-21 0,1 21 15,-1-21-15,0 0 0,0 0 16,0 0-16,0 0 0,1 0 16,20 0-16,-21 0 0,0-21 0,22 0 15,-22 0-15,0 0 0,0 0 16,0-1-16,-21-20 0,21 0 0,-21 21 16,0-22-16,0 1 0,-21 21 0,0-22 15,-21 22-15,21 0 0,-1 21 16,-20 0-16,21 0 0,-21 0 0,20 0 15,1 0-15,0 21 0,0 0 0,0 1 16,0-22-16,21 21 0,0 0 16,0 0-16,0 0 0,0 0 15,21-21-15</inkml:trace>
  <inkml:trace contextRef="#ctx0" brushRef="#br0" timeOffset="44960.96">5588 10520 0,'21'0'79</inkml:trace>
  <inkml:trace contextRef="#ctx0" brushRef="#br0" timeOffset="45899.9">5630 10478 0,'-21'0'0,"0"0"16,0 0-1,21-22-15,0 1 16,-21 0-16,21 0 15,0 0-15,0 0 0,0-1 16,0 1-16,21 0 16,0 0-16,0 21 0,0 0 15,0 0-15,1 0 0,20 0 0,-21 0 16,21 0-16,-20 21 0,20 0 16,-21 22-16,21-22 0,-20 21 0,-1 22 15,0-22-15,0 21 0,-21-20 0,0-1 16,0 22-16,0-22 0,-21 0 15,-21 1-15,20-1 0,-20-21 0,0 21 16,-22-20-16,22 20 0,0-21 0,-22 0 16,22 0-16,-1 1 15,1-22-15,0 0 0,21 0 0,-22 0 16,22 0-16,0-22 0,0 22 0,21-21 16,0 0-16,-21-21 0,21 21 15,0-1-15,0-20 0,0 21 0,0-21 16,0-1-16,0 22 0,0-21 15,0 21-15,21-22 0,-21 22 0,21 0 16,0 21-16,0 0 0,0 0 0,1 0 16,-1 0-16,0 0 0,21 42 15,-21-21-15,1 1 0,20-1 16,-21 21-16,0-21 0,22 22 0,-22-22 16,0 0-16,0 0 0,0 0 15,0 0-15,1 1 0,-1-1 0,0-21 16,0 21-16,0-21 0,22 0 15,-22 0-15,0 0 0,0 0 16,21-21-16,-20 21 0,-1-21 0,21-1 16,-21 1-16</inkml:trace>
  <inkml:trace contextRef="#ctx0" brushRef="#br0" timeOffset="46280.68">6456 10393 0,'-21'42'31,"-1"1"-31,1-22 0,0 21 0,21 0 16,0 1-16,0-1 0,-21 0 0,21-20 15,0 20-15,0 0 0,0-21 16,0 22-16,0-22 0,0 0 0,0 0 16,0 0-16,21 1 0,0-22 15,0 0-15,1 0 0,20 0 16,-21 0-16,0 0 0,22 0 0,-1-22 15,0 1-15,-21 0 0,22 0 0,-1 0 16,-21-22-16,22 1 16,-22 0-16,0-1 0,-21 1 0,0-21 15,0 20-15,0-20 0,0 20 0,-21 1 16,0 0-16,-22 21 0,1-1 16,0 1-16,20 21 0,-20 0 0,0 0 15,-1 0-15,22 21 0,-21 1 0,21 20 16,0-21-16,21 21 0,0-20 15,0 20-15,0 0 0,0-21 0,0 22 16,21-22-16,21 21 0,-21-21 16,0 1-16,22-22 0</inkml:trace>
  <inkml:trace contextRef="#ctx0" brushRef="#br0" timeOffset="47971.84">7683 10393 0,'-21'0'0,"21"-21"15,0 0-15,0-1 16,0 1-16,0 0 16,21 21-16,1-21 15,-1 21-15,0 0 0,0 0 16,21 0-16,-20 0 0,-1 0 0,21 0 15,-21 0-15,0 21 0,1 0 16,-1 0-16,0 1 0,0 20 0,-21-21 16,0 0-16,0 0 0,0 22 15,0-22-15,-21 0 0,-21 0 0,20 0 16,-20 1-16,0-1 0,21 0 16,-22-21-16,1 21 0,21-21 0,-22 0 15,22 0-15,0 0 0,21-21 31,0 0-31,21 21 16,0 0-16,1 0 0,-1-21 16,21 21-16,-21 0 0,22 0 0,-1 0 15,0 0-15,1 21 0,-1-21 0,0 21 16,1 0-16,-22 0 16,21 0-16,-21 1 0,0-1 0,-21 0 15,0 0-15,0 0 0,0 0 0,0 1 16,0-1-16,-21 0 0,0 0 15,-21-21-15,-1 21 0,1 0 0,0-21 16,-22 22-16,22-22 0,-22 0 0,1 0 16,21 0-16,-1 0 0,1 0 15,0 0-15,-1 0 0,22 0 0,0 0 16,0 0-16,0-22 0,21 1 16,0 0-16,0 0 0,21 0 15,0 0-15,0-1 16</inkml:trace>
  <inkml:trace contextRef="#ctx0" brushRef="#br0" timeOffset="48368.02">8657 10435 0,'0'0'15,"-21"0"-15,0 0 0,0 21 16,-1 1-16,-20-1 0,21 0 15,0 0-15,0 21 0,-1-20 16,1 20-16,21-21 0,-21 21 16,21 1-16,-21-22 0,21 21 0,0-21 15,0 1-15,0-1 0,0 0 16,0 0-16,21 0 0,0 0 0,0-21 16,22 0-16,-22 0 0,21 0 15,-21 0-15,22 0 0,-1 0 0,0 0 16,1-21-16,-1 0 0,-21 0 0,22 0 15,-22 0-15,21-22 0,-21 22 16,0-21-16,-21-1 0,0 1 0,0 0 16,0-1-16,0 1 0,-21 0 0,0 21 15,0-1-15,-21 1 0,20 0 16,1 21-16,-21 0 0,21 0 0,-22 0 16,22 0-16,0 21 0,0 0 15,0 1-15,21-1 0,0 0 16,0 0-16,0 0 0,21-21 0,0 21 15,0 1-15</inkml:trace>
  <inkml:trace contextRef="#ctx0" brushRef="#br0" timeOffset="48659.85">10096 10351 0,'0'0'15,"0"-22"-15,0 1 0,-21 21 0,0 0 16,21 21 0,-21 1-16,0 20 0,0-21 0,-1 21 15,22 22-15,0-22 0,0 1 0,-21-1 16,21 0-16,0 1 0,0-1 16,0 0-16,0-21 0,0 22 0,0-22 15,0 0-15,0 0 0,0 0 0,0 1 16,0-1-16,0 0 15,21-21 1,1 0-16,-1-21 16,21 0-16,-21-1 15</inkml:trace>
  <inkml:trace contextRef="#ctx0" brushRef="#br0" timeOffset="48991.92">10837 10435 0,'-84'21'16,"62"1"0,-20-1-16,21 21 0,-21-21 0,20 22 15,-20-1-15,21 0 0,0 1 0,0-1 16,-1 0-16,1 1 16,21-22-16,0 0 0,0 21 0,0-21 0,0 1 15,0-1-15,21-21 0,22 21 16,-22-21-16,21 0 0,1 0 15,-1 0-15,0 0 0,1 0 0,-1-21 16,0 0-16,1 21 0,-1-22 0,-21-20 16,21 21-16,-20-21 0,-1 20 15,-21-20-15,0 0 0,0-1 0,0 22 16,0-21-16,-21 21 0,-22 0 0,22 21 16,-21-22-16,21 22 0,-22 0 15,1 0-15,21 0 0,-22 0 16,1 0-16,0 0 0,-1-21 0,1 21 0,21-21 15</inkml:trace>
  <inkml:trace contextRef="#ctx0" brushRef="#br0" timeOffset="49967.95">4022 8213 0,'0'0'0,"-43"21"0,22-21 0,0 21 0,0-21 15,0 0-15,21 21 0,-22-21 16,22 21 0,0 1-16,22-1 15,-1-21-15,0 21 0,21-21 16,-21 21-16,22 0 0,-1-21 0,0 21 16,22 1-16,-22-1 0,22 0 15,-1 0-15,1 0 0,-1-21 0,22 43 16,-22-22-16,22 0 0,21 0 0,-21 0 15,20 0-15,-20 1 16,42 20-16,-21-21 0,21 21 0,21 1 0,-21-1 16,21-21-16,-21 43 0,21-22 15,-21 0-15,22 1 0,-1-1 16,0 0-16,0 1 0,-21-1 0,21 0 16,-21 1-16,21-1 0,1 0 15,20 1-15,-21-1 0,0 0 0,0 1 16,-21-1-16,43 0 0,-22 1 0,0-1 15,0 0-15,0 1 0,-21-1 16,0 0-16,0-20 0,-21 20 0,0 0 16,0-21-16,0 1 0,-22-1 15,1 0-15,0 0 0,-22 0 0,1 0 16,-1 1-16,-20-22 0,20 21 0,-21 0 16,1-21-16,-22 21 0,21-21 15,1 21-15,-22-21 0,21 0 16,-21 21-16,0-21 0,1 0 0,-1 0 15,0 0-15,-21 22 0,21-22 16,-21-22 31,0 1-31,0 0-16,-21 21 15,21-21-15,-21 21 0</inkml:trace>
  <inkml:trace contextRef="#ctx0" brushRef="#br0" timeOffset="50467.82">10541 9906 0,'0'0'0,"-21"0"0,21 21 63,0 0-47,0 1-16,0-1 0,21 0 15,0 0-15,0 0 0,0 0 16,1-21-16,-1 22 0,0-1 0,21 0 15,-21 0-15,22 0 0,-1 0 16,-21 1-16,22-1 0,-1 0 0,-21 0 16,0 0-16,22-21 0,-22 21 0,-21 1 15,21-1-15,0 0 16,-21 0-16,0 0 16,-21-21-1,0 0-15,-22 21 0,22-21 0,-21 22 16,0-22-16,-1 21 0,1 0 0,0-21 15,-22 21-15,22 0 0,-22 0 16,-20-21-16,20 22 0,1-1 0,-22-21 16,21 21-16,1 0 0,-1-21 0,22 0 15,-21 21-15,20-21 0,1 0 16,21 0-16,0 0 0,-1 0 0,1 0 16,21-21-16,0 0 15,21 0-15</inkml:trace>
  <inkml:trace contextRef="#ctx0" brushRef="#br0" timeOffset="51240.36">10583 8594 0,'-21'0'31,"0"0"-15,0 0-16,-22 0 0,22 0 16,-21 0-16,21 0 0,-22 0 0,1 0 15,0 21-15,-1-21 0,-20 21 16,-22 0-16,1-21 0,-1 21 0,-21 1 16,0-1-16,-42 21 0,21-21 0,-42 22 15,21-22-15,-22 21 0,1-21 16,0 22-16,-22-22 0,22 21 15,-22-21-15,22 0 0,-22 1 0,1-1 16,-1 0-16,1 0 0,-1 0 16,1 0-16,-1 1 0,-20-1 0,20 0 15,-20 0-15,20 0 0,-21-21 16,1 21-16,-1 1 0,22-1 0,-1 0 16,22 0-16,-1 0 0,1 0 0,21 1 15,21-1-15,0 0 0,0-21 16,21 21-16,0 0 0,22-21 0,-1 21 15,0-21-15,22 0 0,-1 0 16,1 0-16,20 22 0,1-22 0,0 0 16,-1 0-16,22 0 15,-21 0-15,21 0 16,0 0 0,21-22 15,0 1-31,21 0 15</inkml:trace>
  <inkml:trace contextRef="#ctx0" brushRef="#br0" timeOffset="51692.12">3238 9102 0,'0'21'31,"-21"0"-15,0 0-16,0 0 0,0 1 0,0-1 15,-22 21-15,1-21 0,21 0 0,-43 1 16,22 20-16,0-21 0,-1 0 15,1 0-15,0 1 0,-1-1 16,1 0-16,21 0 0,0-21 16,-1 0-16,22 21 0,-21-21 0,42-21 31,1 21-31,-1 0 16,21 0-16,-21 0 0,22 0 15,-22 0-15,21 0 0,0 0 0,1 0 16,-22 0-16,21 21 0,1 0 15,-22-21-15,21 22 0,-21-1 0,22 0 16,-22 21-16,0-21 0,0 1 16,0-1-16,0 0 0,-21 0 15,0 0-15,22 0 0,-22 1 0,21-1 16,0 0-16</inkml:trace>
  <inkml:trace contextRef="#ctx0" brushRef="#br0" timeOffset="55732.19">6498 7070 0,'-21'0'0,"21"-21"78,0-1-62,21 1-16,0 0 15,-21 0-15,21 0 0,1 0 0,20-1 16,-21-20-16,21 21 0,1-21 15,-1-1-15,22 1 0,-1 0 16,1-1-16,-1-20 0,22-1 16,-1 22-16,1 0 0,21-1 0,21 1 15,21 0-15,0 20 0,-21 1 16,0 21-16,21 0 0,-42 0 0,21 0 16,-21 21-16,0 1 0,-21-1 15,-1 42-15,-41-20 0,20 20 0,-42 1 16,22-1-16,-22 1 0,-21-1 0,0 1 15,0-22-15,0 21 16,0-20-16,0-1 0,0 22 0,0-22 16,0 0-16,0 1 0,-21-22 0,-1 21 15,22-21-15,-21 0 0,0 1 16,0-1-16,0 0 0,0-21 16,-1 0-16,1 0 0,0 0 15,0 0-15,0 0 0,0-21 16,21 0-16</inkml:trace>
  <inkml:trace contextRef="#ctx0" brushRef="#br0" timeOffset="55971.94">8657 7027 0,'0'22'16,"0"-1"-16,0 0 15,0 0-15,0 0 0,0 0 16,0 1-16,21-22 31,0 0-31,1 0 16,-1-22-16,0 1 16,-21 0-16,0 0 15,21 0-15,-21-22 0,0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1:51:3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868 0,'-21'0'0,"0"0"16,0 0-1,0 0 17,21-21-17,0 0 1,21 21 0,0-22-16,0 22 15,0-21-15,1 21 0,-1 0 16,21 0-16,-21 0 0,22-21 15,-22 21-15,21 0 0,-21 0 0,0 0 16,22 0-16,-22 21 16,-21 0-16,21-21 0,-21 22 0,0-1 15,0 21-15,0-21 0,0 22 16,-21-22-16,0 21 0,0 0 16,-22-20-16,1 20 0,0 0 0,-1-21 15,1 22-15,0-22 0,-1 21 16,1-21-16,0 1 0,20-1 0,1-21 15,0 21-15,0-21 0,0 0 16,21-21 15,0 0-31,21-1 0,0 22 16,0-21-16,0 0 0,22 0 16,-22 0-16,21 21 0,-21-21 15,22-1-15,-1 22 0,-21-21 0,22 21 16,-1 0-16,-21 0 0,21 0 15,-20 0-15,20 0 0,-21 0 16,0 0-16,0 0 0,1 21 0,-1 1 16,0-1-16,0 0 0,-21 21 15,0-21-15,0 1 0,0 20 0,0-21 16,0 21-16,-21 1 0,-21-22 16,20 21-16,-20 1 0,0-22 0,-1 21 15,1-21-15,0 0 0,-1 1 16,-20-1-16,21-21 15,-1 0-15,1 0 0,21 0 0,-22 0 16,1 0-16,21-21 0,-21 21 16,20-22-16,1 1 0,0 0 0,0 0 15,0 0-15,0 0 0,-1-1 16,1 1-16,21 0 16,0 0-16,0 0 15,21 21 1,1-21-16,-1 21 15,0-22-15</inkml:trace>
  <inkml:trace contextRef="#ctx0" brushRef="#br0" timeOffset="563.66">2413 1334 0,'0'21'32,"0"-42"-1,0-1-31,21 1 15,-21 0-15,21 21 0,-21-21 16,-21 21 31,0 0-47,0 21 0,0 0 0,21 0 16,-22 1-16,1-1 15,42-21 32,1 0-31,-22-21-16,0-1 15,0 1 1,0 0-16,0 0 31,0 42 16,21-42 0</inkml:trace>
  <inkml:trace contextRef="#ctx0" brushRef="#br0" timeOffset="3112.73">3958 1164 0,'0'0'0,"21"0"0,-21-21 0,0 0 15,0 0-15,0 0 16,0-1-16,0 1 0,0 0 0,0 0 16,0 0-16,0 0 15,0-1-15,0 44 32,0 20-32,0-21 0,0 21 15,0 1-15,0 20 0,0-20 16,0-1-16,0 21 0,0-20 0,0-1 15,0 0-15,0 1 0,-21 20 16,21-20-16,-21-1 0,0 0 0,21 1 16,0-1-16,-21 0 0,21-21 15,-22 1-15,22-1 0,0 0 16,0 0-16,0-42 31,0 0-31,0-22 0,0 22 0,0-21 16,22 0-16,-1-1 0,-21 1 15,21-22-15,0 22 0,0 0 0,0-1 16,1-20-16,-1 21 0,0-1 16,0 1-16,0 21 0,0-22 15,1 22-15,-1 21 0,0 0 0,0 0 16,0 0-16,22 21 0,-22 1 16,0-1-16,0 0 0,0 21 0,0-21 15,-21 22-15,0-1 0,22 0 16,-22 1-16,0-1 0,0 0 15,21-20-15,-21 20 0,0 0 0,21 1 16,0-22-16,0 0 0,-21 0 16,43 0-16,-22-21 0,0 0 0,21 0 15,1 0-15,-1-21 0,0 0 16,1 0-16,-1 0 0,0-22 0,1 22 16,-1-21-16,-21-1 0,0 1 15,0 0-15,1-1 0,-22-20 0,0 21 16,0-1-16,0-20 0,-22 20 15,1 1-15,0-21 0,0 41 16,0-20-16,0 21 0,-1-21 16,1 42-16,0-22 0,0 22 15,0 0-15,0 22 16,-1-1-16,22 0 0,0 21 16,0-21-16,0 1 0,0 20 15,0-21-15,0 0 0,0 0 0,0 1 16,22-1-16,-1 0 0</inkml:trace>
  <inkml:trace contextRef="#ctx0" brushRef="#br0" timeOffset="3619.43">5588 995 0,'0'0'0,"0"-21"16,-21 21-16,21 21 15,0 0-15,-21 0 0,-1 22 16,1-22-16,0 21 0,21 0 0,-21 1 16,0-1-16,0 0 0,21 1 15,-22-1-15,1 0 0,21 1 0,-21-1 16,21-21-16,-21 22 0,21-1 16,-21-21-16,21 0 0,0 22 15,0-22-15,0 0 16,0-42-1,0 0-15,0-22 16,0 22-16,0-21 0,21 21 0,-21-22 16,0 1-16,21 0 0,0-1 0,0-20 15,-21 20-15,43-20 0,-22-1 16,0 1-16,21 21 0,1-22 0,-1 22 16,0-1-16,-20 22 0,20 0 15,-21 0-15,21 21 0,-20 0 16,20 0-16,-21 42 0,0-21 0,0 22 15,1-1-15,-22 22 0,0-22 16,0 21-16,0-20 0,0 20 16,0-20-16,0-1 0,0 0 0,0 1 15,0 20-15,0-21 0,0-20 16,0 20-16,-22 0 0,22-21 0,0 22 16,0-22-16,0 0 0,0 0 15,0 0-15,-21-21 16,21-21-1,0 0-15</inkml:trace>
  <inkml:trace contextRef="#ctx0" brushRef="#br0" timeOffset="3826.32">5482 1291 0,'0'0'0,"-63"0"16,84 0 15,0 0-15,21 0-16,-21 0 0,22 0 0,-1 0 15,22 0-15,-22 0 0,21 0 16,-20 0-16,20 0 0,-20-21 0,20 21 16,-21-21-16</inkml:trace>
  <inkml:trace contextRef="#ctx0" brushRef="#br0" timeOffset="4080.17">6540 889 0,'0'0'0,"-42"-21"31,42 42-31,-21 21 0,0-20 16,21 20-16,-21 0 0,21 1 15,-22-1-15,22 0 0,0 1 0,0-1 16,0 0-16,-21 1 0,21 20 15,0-21-15,-21 1 0,21-1 0,0 0 16,0 1-16,0-1 16,0 0-16,0-20 0,0 20 0,0-21 15,0 0-15,0 0 0,21-21 32,0 0-32,-21-21 0</inkml:trace>
  <inkml:trace contextRef="#ctx0" brushRef="#br0" timeOffset="4352.01">6456 1461 0,'0'0'0,"0"-254"32,0 211-32,0-20 0,0 20 15,0 1-15,0 0 0,0-1 0,0 22 16,0-21-16,0 21 16,21 0-16,0 21 0,0 0 0,0 0 15,1 0-15,20 0 16,-21 21-16,0 21 0,0-21 0,1 22 15,-22-1-15,0 0 0,0 1 0,0-1 16,0 0-16,-22 1 0,1-1 16,0-21-16,0 21 0,-21-20 0,20 20 15,-20-21-15,21 0 0,0 0 16,0-21-16,-1 22 0,1-22 0,0 0 16,21-22-1,0 1 1</inkml:trace>
  <inkml:trace contextRef="#ctx0" brushRef="#br0" timeOffset="4667.83">8170 889 0,'0'0'0,"0"-21"0,21 21 15,1 0-15,-1-21 16,21 21-16,-21 0 0,22-21 0,-1 21 16,0 0-16,1-22 0,20 22 15,1 0-15,-22-21 0,21 21 0,1-21 16,-1 21-16,1 0 0,-22 0 15,1 0-15,-1 0 0,0 0 0,-21 0 16,1 0-16,-44 0 31,-20 0-31,21 0 0</inkml:trace>
  <inkml:trace contextRef="#ctx0" brushRef="#br0" timeOffset="4999.64">8551 889 0,'-21'0'31,"21"21"-15,0 0-16,0 1 0,0-1 15,0 21-15,0-21 0,0 22 0,0-22 16,0 21-16,0 0 0,-21-20 15,21 20-15,0 0 0,-21-21 0,21 22 16,0-22-16,0 21 0,0-21 16,0 22-16,0-22 0,0 0 0,0 0 15,0 22-15,0-22 0,0 0 16,0 0-16,0 0 0,0 0 0,0 1 16,0-44 15,21 1-16,0 0-15</inkml:trace>
  <inkml:trace contextRef="#ctx0" brushRef="#br0" timeOffset="5416.23">9017 1207 0,'0'0'0,"21"-22"0,0-20 31,-21 63 0,0 0-31,0 1 16,-21-1-16,21 21 0,-21 0 0,0-20 15,0 20-15,21 0 16,-22 1-16,1-22 0,21 21 0,0 0 16,0 1-16,0-22 0,0 0 15,0 21-15,0-20 0,21-1 0,1 0 16,20-21-16,-21 0 0,0 0 15,0 0-15,22 0 0,-22-21 16,0 0-16,21-1 0,-20 1 0,-1 0 16,0 0-16,0-21 0,0-1 15,-21 22-15,0-21 0,0-1 0,0 1 16,0 0-16,0-1 0,0 22 0,0-21 16,-21 21-16,0 0 0,0-1 15,0 1-15,-1 21 0,1 0 16,0 0-16,0 0 0,0 0 15,-22 21-15,22-21 0,0 22 0,0-1 16,0 0-16,0 0 0,-1 0 16,1 0-16,21 1 0,-21-1 15</inkml:trace>
  <inkml:trace contextRef="#ctx0" brushRef="#br0" timeOffset="6176.8">11493 995 0,'0'0'0,"22"0"15,-1 0-15,0 0 0,0-21 16,-21 0-16,21 21 0,0-22 16,1 1-16,-1 0 0,0 0 0,0 0 15,-21 0-15,0-1 0,0-20 16,0 21-16,0 0 0,0 0 16,-21 21-16,0-22 0,0 1 0,-1 21 0,-20 0 15,21 0-15,-21 0 0,-1 0 16,1 0-16,0 0 0,-22 0 15,22 0-15,-1 21 0,1 1 16,0-1-16,21 0 0,-1 0 0,-20 0 16,42 22-16,0-22 0,0 21 15,0-21-15,0 0 0,0 22 0,21-1 16,0-21-16,1 22 0,20-22 0,-21 21 16,21-21-16,1 22 0,-1-22 15,0 0-15,1 21 0,-1-21 0,-21 1 16,22-1-16,-1 0 15,-21 0-15,0 0 0,0 0 0,-21 1 0,0-1 16,0 0-16,0 0 0,0 0 16,-21-21-16,0 21 0,-21 1 15,-1-22-15,1 21 0,-21-21 0,-1 0 16,1 0-16,20 0 0,-20 0 16,-1 0-16,1 0 0,20-21 0,1 21 15,0-22-15,-1 22 0,1-21 16,21 0-16,0 21 0,0-21 0,-1 0 15,1 21-15,21-21 0,0-1 32,21 22-32,1 0 0,-1 0 15,0-21-15,0 21 0,0 0 0,22-21 16</inkml:trace>
  <inkml:trace contextRef="#ctx0" brushRef="#br0" timeOffset="6667.51">11938 1122 0,'-21'0'16,"0"0"-16,-1 0 15,1 0-15,0 21 0,0 0 0,0 0 16,-22 22-16,22-22 0,0 0 0,0 21 15,0-20-15,0 20 0,-1-21 16,22 21-16,0-20 0,0 20 0,0-21 16,0 0-16,0 22 0,0-22 15,22 0-15,-1-21 0,0 21 0,0 0 16,0-21-16,22 0 0,-22 0 16,21 0-16,-21 0 0,22 0 0,-1-21 15,0 0-15,1 0 0,-1 0 0,-21-1 16,21 1-16,1 0 0,-22 0 15,21-21-15,-21 20 0,1-20 16,-1 21-16,0-21 0,-21-1 16,0 22-16,0-21 0,0-1 0,0 22 15,-21 0-15,0-21 0,-22 42 0,22-21 16,0-1-16,0 22 0,0 0 16,-1 0-16,-20 0 0,21 0 0,0 0 15,0 22-15,-1-1 0,1-21 16,0 21-16,0 0 0,21 0 0,0 0 15,-21 1-15,21-1 0,0 0 16,0 0-16,0 0 16,21-21-16,0 0 15</inkml:trace>
  <inkml:trace contextRef="#ctx0" brushRef="#br0" timeOffset="7233.19">12573 1122 0,'0'0'0,"0"-21"0,0 0 0,0-1 16,0 1-16,0 0 16,21 21-16,-21-21 0,0 0 0,21 0 31,0 21-31,1 0 0,-1 0 15,0 0-15,0 0 16,0 21-16,0 0 0,1-21 0,-1 21 16,-21 0-16,21 0 0,0 1 15,0-1-15,-21 21 0,0-21 0,21 0 16,-21 22-16,22-22 0,-22 0 0,0 21 16,0-20-16,0-1 0,0 21 15,0-21-15,0 0 0,0 1 0,0-1 16,0 0-16,0 0 0,0 0 15,0 0-15,-22-21 32,1 0-32,21-21 15,0 0 1,0 0-16,0 0 16,0 0-16,0-1 0,0 1 0,0 0 15,0 0-15,0-21 0,21 20 0,1 1 16,-1-21-16,0 21 0,-21 0 15,21-22-15,0 22 0,0 21 0,-21-21 16,0 0-16,22 21 0,-1-21 16,0 21-1,0 0 32,0 0-31,0 0-16</inkml:trace>
  <inkml:trace contextRef="#ctx0" brushRef="#br0" timeOffset="7655.34">13568 741 0,'0'0'0,"21"0"0,-21-21 0,21 21 16,-21-21-1,0 42 32,0 0-31,0 0-16,0 21 0,0-20 0,0 20 16,0 0-16,-21 1 0,0-1 15,0 0-15,21 1 0,-22-1 0,1 0 16,0 1-16,21-1 0,-21 0 15,21-21-15,-21 22 0,0-22 16,21 21-16,0-21 0,0 1 0,0-1 16,0 0-16,0 0 15,0 0-15,0 0 16,21-21 15,0 0-15,0-21-16,-21 0 0,21 21 15,0-21-15,1 0 0,-22 0 16,21-1-16,0 1 0,-21 0 16,21 0-16,-21 0 0</inkml:trace>
  <inkml:trace contextRef="#ctx0" brushRef="#br0" timeOffset="8912.09">13462 1080 0,'0'0'0,"-21"0"0,0 0 0,42 0 47,21 0-31,-21-22-16,22 22 0,-22 0 0,21 0 15,0-21-15,-20 21 16,20-21-16,-21 21 0,21 0 0,-20 0 15,-1 0-15,0-21 0,0 21 16,0 0-16,0 0 16,-42 0 968,0 0-968,0 0-16,0 0 0,21 21 15</inkml:trace>
  <inkml:trace contextRef="#ctx0" brushRef="#br0" timeOffset="9624.28">15494 1164 0,'0'0'0,"-21"-21"0,21-21 31,-21 21-31,-1 21 15,22 21-15,0 0 16,0 0-16,-21 21 0,0-20 16,21 20-16,-21 0 0,0-21 15,21 22-15,0-22 0,-21 21 0,-1-21 16,1 1-16,21-1 0,0 0 16,-21 0-16,21 0 0,-21-21 0,21 21 15,-21-21-15,0 0 16,-1 0-16,22-21 15,-21 0-15,21 0 0</inkml:trace>
  <inkml:trace contextRef="#ctx0" brushRef="#br0" timeOffset="9816.17">15303 762 0,'0'0'0,"0"-21"16,0 0-16,0 0 15,-21 21-15,0 0 16,21 21 0,0 0-1,0 0-15,21 0 0,0 0 16,1 1-16,-1 20 0,0-21 0</inkml:trace>
  <inkml:trace contextRef="#ctx0" brushRef="#br0" timeOffset="10279.9">15938 1058 0,'0'22'16,"0"-1"-16,0 0 16,-21 0-16,21 0 0,0 0 15,-21 1-15,21-1 0,0 21 0,0-21 16,0 0-16,0 1 0,0-1 15,0 0-15,-21 0 0,21 0 0,0 0 16,0 1-16,-21-22 0,21 21 16,0-42 31,0-1-47,0 1 0,0 0 15,0 0-15,0 0 0,0 0 16,0-22-16,21 22 0,0-21 0,0-1 15,0 22-15,22-21 0,-1 0 0,0-1 16,1 22-16,20 0 0,-20 0 16,20 21-16,1 0 0,-22 0 15,0 21-15,1 0 0,-22 21 0,21-20 16,-42 20-16,0 0 0,0 1 16,0-1-16,0 0 0,0 1 15,-21-22-15,0 21 0,-22-21 0,22 22 16,0-22-16,0 0 0,0 0 15,21 0-15,-21-21 0,-1 21 16,1-21-16,21-21 16,0 0-16</inkml:trace>
  <inkml:trace contextRef="#ctx0" brushRef="#br0" timeOffset="14433.32">18605 1355 0,'43'-64'31,"-22"43"-31,-21 0 16,0 0-16,0 0 0,0-22 15,0 22-15,0-21 0,0 21 0,0-22 16,-21 22-16,0-21 0,-1 21 15,1-1-15,0 1 0,-21 0 0,21 21 16,-22 0-16,1 0 0,0 0 16,20 0-16,-20 21 0,0 0 15,-1 22-15,1-1 0,21-21 16,-21 22-16,-1-1 0,22 0 0,0 1 16,0-1-16,0 0 0,21-21 15,0 22-15,0-22 0,0 0 0,0 0 16,0 0-16,21 1 15,0-22-15,21 0 0,-21 0 16,1 0-16,20-22 0,0 1 0,1 21 16,-1-21-16,0 0 0,1-21 15,-22 20-15,21 1 0,0-21 0,-20 21 16,-1-22-16,0 1 0,0 21 16,0-21-16,-21 20 0,0 1 15,0 42 1,0 1-1,0-1-15,0 0 0,0 21 16,0-21-16,0 22 0,0-22 0,0 21 16,21-21-16,-21 1 0,22-1 15,-1 0-15,0 0 0,-21 0 0,21 0 16,0-21-16,0 0 0,1 22 16,-1-22-16,0 0 0,0 0 0,0 0 15,0 0-15,22-22 0,-22 1 0,0 21 16,21-21-16,-20-21 0,-1 21 15,0-1-15,21-20 0,-21 0 16,1-1-16,20 1 0,-21 0 16,0 21-16,22-22 0,-22 22 0,0 0 15,0 0-15,0 21 16,0 21 0,-21 0-1,0 0-15,0 0 0,0 1 0,0-1 16,0 0-16,0 0 15,0-42 32,0 0-47,0 0 16,0-1-16,0 1 16,0 0-16,0 0 0,0 0 0,0 0 15,0-1-15,0 1 16,0 0-16,-21 21 31,0 0-31,0 21 0,0 0 16,21 1-16,-21-1 0,-1 0 0,1 21 15,0-21-15,0 22 0,21-1 16,0-21-16,-21 22 0,21-22 0,0 21 16,0-21-16,0 22 0,0-22 0,0 0 15,21 0-15,0 0 16,0 0-16,0-21 0,22 22 0,-1-1 15,-21-21-15,22 0 0,-1 0 16,21 0-16,-20 0 0,-1 0 0,0 0 16,1-21-16,-1 21 0,0-22 0,1 1 15,-1 0-15,-21 0 0,22-21 16,-22 20-16,0 1 0,0-21 0,0 21 16,0-22-16,1 22 0,-22 0 15,0 0-15,21 0 0,-21 0 0,0-1 16,0 1-1,0 0 95,0 0-95,21 21 1,-21-21 0,-21 21 31,0 0-32,-1 21-15,1-21 0,21 21 16,-21 0-16,0 0 15,21 1-15,-21-22 16,21 21-16,0 0 0,0 0 16,0 0-16,0 0 0,0 1 15,0-1-15,21 0 0,0 0 16,0 0-16,0 0 16,1-21-16,-22 22 0,21-1 15,0-21-15,0 21 0,0 0 0,-21 0 16,21-21-16,-21 21 15,0 1 1,-21-22-16,0 0 16,0 0-16,0 0 0,0 0 15,-1 0-15,22-22 0,-21 22 16,0-21-16,0 21 0,21-21 0,-21 0 16,21 0-1,-21 21-15,21 21 47,21-21-47,-21 21 0,21-21 16,0 21-16,0-21 15,0 0-15,1 0 0,20 0 16,-21 0-16,21 0 0,1 0 16,-1 0-16,0 0 0,1 0 0,20-21 15,-20 21-15,20-21 0,-21 0 16,22 0-16,-22-1 0,-21 1 0,22 0 15,-22-21-15,0 21 0,0-22 16,0 1-16,-21 0 0,0 20 0,0-20 16,0 21-16,0 0 0,0 0 15,0-1-15,-21 22 16,0 0-16,0 0 0,0 22 16,0-1-16,-1 0 0,1 0 0,0 0 15,0 22-15,0-22 0,0 21 0,21 0 16,0-20-16,0 20 0,0-21 15,0 0-15,0 22 0,0-22 0,0 0 16,0 0-16,21 0 0,0-21 16,0 21-16,21 1 0,-20-22 0,20 0 15,0 0-15,1 0 0,-1 0 16,0 0-16,1 0 0,-1 0 0,0 0 16,1-22-16,-22 1 15,21 0-15,-21 0 0,22-21 0,-22 20 16,0-20-16,-21 21 0,0-21 15,21 20-15,-21-20 0,0 21 0,0 0 16,0 0-16,0 42 31,-21 0-31,0 21 0,21-21 16,0 22-16,0-22 0,-21 21 16,21-21-16,-22 1 0,22-1 0,-21 0 15,21 0-15,0 0 0,0 0 16,0 1-16,0-1 15,0-42 17,0-1-17,0 1-15,21 0 0,1 0 0,-22 0 16,21-22-16,0 22 0,0-21 16,0 0-16,0-1 0,1 22 0,-1-21 15,0 21-15,0-1 0,0 1 16,0 21-16,1 0 0,-1 0 0,0 0 15,-21 21-15,0 1 0,0-1 16,21 0-16,-21 21 0,21-21 0,-21 22 16,0-22-16,21 21 0,-21-21 0,0 1 15,22-1-15,-1 0 16,0 0-16,-21 0 0,21 0 0,21-21 16,-20 22-16,20-22 0,-21 0 15,21 0-15,1 0 0,-1 0 0,0 0 16,1 0-16,-1 0 0,0 0 15,1-22-15,-1 1 0,-21 0 0,22 0 16,-22 0-16,0 0 0,0-22 16,0 1-16,-21 21 0,21-22 0,-21 1 15,0 0-15,0 21 0,0-22 16,0 22-16,0 0 0,0 0 0,-21 0 16,0 21-16,0 0 0,0 0 15,-22 0-15,22 21 0,0 0 16,-21 0-16,-1 21 0,22-20 0,0 20 15,-21-21-15,21 21 0,-1-20 16,1 20-16,0-21 0,0 21 0,21-20 16,0-1-16,0 0 0,0 0 15,0 0-15,0 0 0,21 1 0,0-22 16,0 0-16,1 21 0,-1-21 16,0 0-16,0 0 0,0 0 0,0 0 15,22 0-15,-22-21 0,0-1 16,0 22-16,22-42 0,-22 21 0,0 0 15,0-22-15,0 1 0,-21 0 16,21-1-16,1 1 0,-1-21 16,-21-1-16,0 1 0,0 20 15,0-20-15,21 20 0,-21 1 0,0 0 16,0 21-16,0-1 0,0 1 0,0 0 16,0 42-1,-21 22 1,0-22-16,21 21 0,0 22 15,0-22-15,-22 21 0,22 1 0,0-1 16,0-20-16,0 20 0,0-20 16,0 20-16,0-42 0,0 22 15,22-1-15,-22-21 0,21 0 16,0 0-16,-21 1 0,21-1 0,0 0 16,0-21-16,1 0 0,20 0 0,-21 0 15,21 0-15,-20 0 0,20-21 16,0 21-16,1-21 0,-22-1 0,21 1 15,0 0-15,1-21 0,-22 21 16,0-22-16,21 1 0,-20 21 0,-22 0 16,21-22-16,-21 22 15,0 0-15,0 42 16,-21 0-16,-1 0 16,22 1-16,-21-1 0,0 0 0,0 0 15,21 21-15,0-20 16,0-1-16,0 0 0,0 0 0,0 0 15,0 0-15,0 1 0,21-1 16,0 0-16,0-21 0,22 0 16,-22 0-16,21 0 0,1 0 15,-22 0-15,21 0 0,0 0 0,1-21 16,-22 21-16,21-21 0,1-1 0,-22 1 16,0 0-16,21-21 0,-21 21 15,1-22-15,-1 22 0,0-21 0,-21 21 16,0-1-16,21 1 0,-21 0 15,0 0-15,-21 42 32,0 0-32,0 0 0,21 1 0,-22-1 15,1 21-15,0-21 0,21 0 16,-21 22-16,21-22 0,0 0 0,0 0 16,0 0-16,0 1 0,0-1 15,0 0-15,0 0 0,0 0 16,21-21-16,0 0 0,0 0 15,1 0 1,-1-21-16,-21 0 0,21 0 0,0 21 16,0-21-16,0-1 0,1-20 15,-22 21-15,21 0 0,0-22 16,21 22-16,-21-21 0,1 21 16,-1-22-16,0 22 0,0-21 0,0 21 15,0 0-15,1 21 0,-1-22 16,0 22-16,0 0 0,-21 22 15,0-1-15,21 0 0,-21 0 16,21 0-16,-21 22 0,0-22 0,0 0 16,22 21-16,-1-21 0,0 1 15,-21 20-15,21-21 0,0 0 0,0 0 16,22 1-16,-22-1 0,21-21 16,-21 21-16,22 0 0,-1-21 0,0 0 15,1 0-15,-1 0 0,0 0 16,1 0-16,-1 0 0,22-21 15,-22 0-15,0 0 0,1-1 0,20 1 16,-21 0-16,1-21 0,-1-1 16,-21 1-16,22 0 0,-22-1 15,0-20-15,-21 21 0,0 20 0,0-20 16,0 21-16,0-21 0,-21 42 0,0-22 16,-22 22-16,22 0 0,-42 22 15,20-1-15,1 0 0,-22 0 16,22 0-16,0 22 0,-22-1 0,43-21 15,-21 21-15,21-20 0,-1 20 0,1-21 16,21 0-16,0 0 16,0 1-16,0-1 0,0 0 0,0 0 15,21-21-15,1 0 0,-1 0 16,21 0-16,-21 0 0,22 0 0,-1 0 16,-21 0-16,21 0 0,1-21 0,-1 0 15,-21 0-15,22-1 0,-22 1 16,21 0-16,-21 0 0,0 0 15,1 0-15,-1-1 0,0 1 0,-21 42 47,0 1-47,0-1 0,-21 0 16,0 21-16,-1-21 0,1 22 16,0-22-16,21 21 0,-21 1 0,0-1 15,0 0-15,-1 1 0,22-1 16,0 21-16,-21 1 0,21-22 0,-21 22 15,21-1-15,0 1 0,-21-1 16,21 1-16,0-1 0,0 1 0,0-1 16,0 1-16,0-1 0,-21 1 15,21-1-15,-21-20 0,21 20 0,-22-21 16,22 1-16,0-1 0,-21-21 0,21 0 16,-21 22-16,0-22 0,21 0 15,-21 0-15,0-21 16,-1 0-16,1 0 15,0 0-15,0 0 0,0 0 0,0 0 16,-1 0-16,1-21 0,0 0 0,0 21 16,0-21-16,0 0 0,-1-22 15,1 22-15,0-21 0,0-1 0,0 1 16,0 0-16</inkml:trace>
  <inkml:trace contextRef="#ctx0" brushRef="#br0" timeOffset="14872.4">22966 974 0,'0'21'15</inkml:trace>
  <inkml:trace contextRef="#ctx0" brushRef="#br0" timeOffset="36603.48">26437 1143 0,'0'0'0,"21"21"0,0-21 78,-21-21-78,22 0 15,-22 0-15,0 0 0,0-1 0,0 1 16,0-21-16,0 21 16,0 0-16,0-22 0,0 22 0,-22 0 15,22 0-15,-21 0 0,21-1 16,-21 22-16,0 0 0,0 0 0,0 0 15,-1 22-15,1 20 0,-21-21 16,0 21-16,20 1 0,-20 20 0,0-20 16,-1-1-16,1 0 0,21 1 15,0-1-15,-22 0 0,22-21 0,21 1 16,0 20-16,-21-21 0,21 0 16,0 0-16,0 1 0,21-22 15,0 21 1,22-21-16,-22 0 0,0 0 15,21 0-15,-20 0 0,-1-21 16,0 21-16,0 0 0,0-22 0,0 1 16,1 21-16,-22-21 15,21 21-15,-42-21 188</inkml:trace>
  <inkml:trace contextRef="#ctx0" brushRef="#br0" timeOffset="38243.55">1079 4382 0,'-21'0'31,"21"-22"-31,0 1 0,-21 0 16,0 21-16,0 0 16,0 21-1,-1 22-15,1-22 0,21 21 16,-21 0-16,0 22 0,0-22 16,21 22-16,-21 20 0,-1-20 0,1-1 15,0 1-15,0-1 16,0-20-16,0-1 0,-22 0 0,22 1 15,0-22-15,0 0 0,0 0 16,21 0-16,-22-21 0,1 0 16,21-21-16,-21 21 15,21-21-15,-21-21 0,21 21 16,0-1-16,0-20 0,0 0 0,21 21 16,0-22-16,-21 22 0,43 0 15,-22 0-15,0 0 0,21-1 0,-21 22 16,22 0-16,-22 0 0,21 0 15,-21 0-15,22 0 0,-22 0 16,0 0-16,0 0 0,0 0 16,1 0-16,-1-21 15,0 0-15,-21 0 0,0 0 16,21 0-16,-21-1 0,21-20 16,-21 21-16,0 0 0,0 0 0,21-1 15,-21 1-15,0 0 0,0 42 31,0 0-31,-21 22 16,0-22-16,21 21 0,0 22 16,-21-22-16,0 0 0,21 22 0,-21-22 15,21 1-15,0 20 16,-22-21-16,22 1 0,0-22 0,0 21 16,0-21-16,0 1 0,0-1 15,0 0-15,22-21 16,-1 0-16,0 0 0,0-21 15,21-22-15</inkml:trace>
  <inkml:trace contextRef="#ctx0" brushRef="#br0" timeOffset="38326.5">1587 4657 0</inkml:trace>
  <inkml:trace contextRef="#ctx0" brushRef="#br0" timeOffset="38384.58">1460 4763 0,'0'-22'16</inkml:trace>
  <inkml:trace contextRef="#ctx0" brushRef="#br0" timeOffset="39188.6">3238 4360 0,'0'0'0,"22"-21"31,-1 21-31,-21 21 32,21-21-32,-21 22 0,0 20 0,0-21 15,0 0-15,0 22 0,0-1 16,-21 0-16,21 1 0,-21-1 0,-1 0 15,1 1-15,21-1 0,-21 0 16,0 1-16,0-1 0,0 0 0,21-21 16,-22 1-16,22-1 0,0-42 31,0-22-15,0 22-16,22-21 0,-1-1 0,0 1 15,0 0-15,0-1 0,0 1 16,22 0-16,-22 21 0,0-22 15,21 22-15,-20 0 0,-1 0 0,21 21 16,-21 0-16,0 0 0,1 0 16,-1 21-16,0 0 0,0 0 0,0 0 15,-21 22-15,21-22 0,1 21 16,-22 1-16,21-22 0,0 21 0,0-21 16,-21 22-16,21-22 0,0 0 15,1 0-15,20-21 0,-21 0 0,21 21 16,-20-21-16,20 0 0,0 0 0,1-21 15,-22 0-15,21 0 16,0 0-16,1-22 0,-1 22 0,0-21 16,-20-1-16,-1 1 0,0 0 15,-21-1-15,0 1 0,0 0 0,0-22 16,0 22-16,-21 0 0,-22-1 16,22 22-16,0 0 0,0 0 0,-21 0 15,20 21-15,-20 0 0,0 0 16,21 0-16,-22 21 0,22 0 0,0 0 15,0 0-15,0 0 0,-1 1 0,22-1 16,0 0-16,0 0 0,0 0 16,0 0-16,22 1 0,-1-1 0,-21 0 15,21-21-15,21 0 16,-21 0-16,1 0 0,20 0 0</inkml:trace>
  <inkml:trace contextRef="#ctx0" brushRef="#br0" timeOffset="39660.3">4995 4170 0,'0'0'16,"21"-21"-16,-21 0 0,0 42 15,-21 0 1,0 0-16,21 21 0,-21-20 0,0 20 16,0 0-16,-1 1 0,1-1 15,0 21-15,0-20 0,0-1 16,0 0-16,-1 1 0,22 20 0,-21-20 15,0-1-15,0 0 0,21 1 16,-21-22-16,21 21 0,0-21 0,0 0 16,0-42-1,0 0-15,0 0 16,0-21-16,0 20 0,0-20 16,21 0-16,-21-22 0,21 22 0,0 0 15,-21-22-15,21 1 0,1 20 0,-1-20 16,-21-1-16,21 22 0,0-22 15,21 22-15,-20 21 0,-1-21 16,0 42-16,21 0 0,-21 0 16,1 0-16,-1 21 0,0 0 0,0 21 15,0 1-15,0-1 0,1 0 16,-22 22-16,0-22 0,21 22 0,-21-22 16,0 0-16,0 22 0,0-22 0,0 0 15,0 1-15,0 20 0,0-42 16,-21 22-16,21-1 0,0-21 0,0 0 15,-22 1-15,1-1 0,0-21 16,0 0-16,0 0 0,0 0 16,-1 0-16,1-21 0,-21-1 0</inkml:trace>
  <inkml:trace contextRef="#ctx0" brushRef="#br0" timeOffset="39837.72">4445 4614 0,'0'0'0,"-21"0"0,21-21 15,21 21 1,21 0-16,-21 0 16,22 0-16,20 0 0,-20 0 0,20 0 15,1 0-15,-1 0 0,22 0 0,-22 0 16,1 0-16,-1-21 0,1 0 16,20 21-16,-20-21 0,-1 0 0,1-1 15</inkml:trace>
  <inkml:trace contextRef="#ctx0" brushRef="#br0" timeOffset="40063.41">5884 4191 0,'0'0'0,"-21"-63"31,0 63-31,0 21 16,0 0-16,21 0 0,-22 21 16,1-20-16,21 20 0,-21 0 0,21-21 15,0 22-15,-21-1 0,21 0 0,0 1 16,0-22-16,0 21 0,-21 1 15,21-1-15,0 0 0,0-21 16,0 22-16,0-1 0,0 0 16,0 1-16,0-22 0,0 0 0,0 21 15,0-20-15,0-1 0,21-21 16</inkml:trace>
  <inkml:trace contextRef="#ctx0" brushRef="#br0" timeOffset="40311.26">5736 4530 0,'0'0'0,"0"-64"0,0 22 16,0-22-16,0 1 0,0 21 0,21-1 16,0 1-16,1 0 0,-1-1 15,0 22-15,0-21 0,0 21 16,22 21-16,41-22 16,-41 22-16,-22 0 0,21 22 15,-21-1-15,0 21 0,1 0 16,-22 1-16,0-1 0,0 0 0,0 1 15,-22-1-15,1 0 0,0 1 0,-21-1 16,-1-21-16,-20 22 0,21-22 16,-1 21-16,-20-21 0,20 0 0,1-21 15,21 22-15,0-22 0,0 0 16,-1 0-16</inkml:trace>
  <inkml:trace contextRef="#ctx0" brushRef="#br0" timeOffset="40749.01">7937 4191 0,'0'0'0,"0"-21"0,0 0 0,0 0 16,0-1-1,22 1-15,-1 0 0,0 21 0,21-21 16,22 0-16,-22 0 0,22-1 16,-1 1-16,22 21 0,-1-21 0,1 21 15,0-21-15,-1 21 0,1 0 16,0 0-16,-1 0 0,-20 0 16,-22 0-16,1 0 0,-22 0 0,0 0 15,-21 21 1,-21 0-16,-22-21 0,1 0 15,0 21-15,-1-21 0</inkml:trace>
  <inkml:trace contextRef="#ctx0" brushRef="#br0" timeOffset="40991.87">8488 3979 0,'0'-21'31,"0"42"-15,0 22-1,0-22-15,0 21 0,0 22 16,0-22-16,0 0 0,0 22 0,0-22 16,0 1-16,0 20 0,-21-21 0,21 1 15,-22-1-15,1 0 0,21 1 16,-21-1-16,21 0 0,0 1 0,-21-1 16,0-21-16,21 0 0,0 1 15,0-1-15,-21 0 0,21-42 31,0 0-31</inkml:trace>
  <inkml:trace contextRef="#ctx0" brushRef="#br0" timeOffset="41383.62">8869 4297 0,'0'0'0,"21"-21"0,42 0 31,-63 42-31,0 0 0,0 0 15,-21 0-15,0 22 0,0-1 0,21-21 16,-21 21-16,0 1 0,-1-1 16,1 0-16,21 1 0,0-1 15,0 0-15,0 1 0,0-1 0,0 0 16,0 1-16,0-22 0,0 0 16,0 0-16,0 0 0,21 1 0,1-22 15,20 0-15,-21 0 0,0-22 16,22 1-16,-1 0 0,-21-21 0,21 21 15,1-22-15,-22 1 0,21 0 0,-21-22 16,22 22-16,-22-1 0,0-20 16,-21 21-16,0-22 0,0 22 0,0-1 15,0 1-15,-21 0 0,0 21 16,-22-1-16,22 1 0,-21 0 0,0 21 16,-1 0-16,1 0 0,-22 21 15,22 0-15,0 1 0,21 20 16,-22-21-16,22 0 0,21 22 0,0-22 15,0 0-15,0 0 0,21 0 0,0 0 16,1 1-16</inkml:trace>
  <inkml:trace contextRef="#ctx0" brushRef="#br0" timeOffset="42059.96">11726 4233 0,'0'0'0,"21"0"16,1 0-16,-1 0 16,21-21-16,-21 21 0,0-21 0,1 0 15,20 0-15,-21-22 0,21 22 0,-20-21 16,-1 21-16,0-22 0,0 22 15,-21 0-15,0 0 0,0-21 0,-21 42 16,0-22-16,-22 1 0,1 21 16,21 0-16,-21 0 0,-1 0 0,1 0 15,0 0-15,-1 0 0,1 0 0,0 21 16,20 1-16,1-1 0,0 21 16,0 0-16,21 1 0,0-1 0,0 0 15,0 22-15,0-22 16,21 1-16,0 20 0,0-21 0,22 22 15,-22-22-15,21 1 0,1-1 0,-1 0 16,-21 1-16,21-1 0,-20 0 16,-1 1-16,-21-1 0,0 0 0,0-21 15,-43 22-15,22-22 0,-21 0 0,0-21 16,-1 0-16,-20 0 0,20 0 16,-20 0-16,-1 0 0,22-21 0,-21 0 15,20-22-15,-20 22 0,42 0 16,-22-21-16,22-1 0,-21 22 0,42-21 15,0 21-15,0-22 0,0 22 16,0-21-16,0 21 0,21 0 16,0-1-16,21 1 0,-20 0 0,20 0 15,-21 0-15,21 0 0,1-1 0,-1 22 16,0-21-16</inkml:trace>
  <inkml:trace contextRef="#ctx0" brushRef="#br0" timeOffset="42455.74">12298 4212 0,'0'0'0,"-21"85"31,-1-64-31,1 0 0,0 0 0,0 22 16,0-22-16,21 0 0,-21 0 16,-1 0-16,1 22 0,21-22 15,-21 0-15,21 0 0,0 0 0,0 22 16,0-22-16,0 0 0,21 0 15,0 0-15,22-21 0,-22 0 16,0 0-16,21 0 0,1 0 0,-22 0 16,21 0-16,1-21 0,-1 0 15,0 0-15,-21 0 0,22-22 0,-1 22 16,-21 0-16,0-21 0,1 21 16,-22-22-16,0 22 0,0-21 0,0 21 15,0-22-15,-22 22 0,1 0 0,0 21 16,0 0-16,-21 0 15,20 0-15,1 0 0,-21 0 0,21 0 16,-22 21-16,22 0 0,0-21 0,-21 21 16,21 1-16,-1-1 0,22 0 15,0 0-15,0 0 0,0 0 16,0 1-16,22-22 16,20 0-16,-21 0 0</inkml:trace>
  <inkml:trace contextRef="#ctx0" brushRef="#br0" timeOffset="42855.73">12933 4382 0,'21'-64'16,"0"43"-1,-21 0-15,21 0 0,0 21 0,1-22 16,-1 1-16,0 0 0,21 21 15,-21-21-15,22 21 0,-1 0 0,-21 0 16,22 0-16,-1 0 0,-21 0 16,21 0-16,-20 21 0,-1 0 0,0 0 15,-21 22-15,0-22 0,0 0 0,0 0 16,0 22-16,0-22 16,-21 0-16,0 0 0,21 0 0,-22 0 15,1 1-15,21-1 0,-21 0 0,21-42 47,0 0-31,21-1-16,0 1 0,-21 0 0,0 0 15,22 0-15,-1-22 0,-21 22 0,21-21 16,-21 21-16,0 0 0,21-22 16,0 22-16,0 0 0,-21-21 0,22 20 15,-1 1-15,-21-21 16,21 21-16,0 0 0</inkml:trace>
  <inkml:trace contextRef="#ctx0" brushRef="#br0" timeOffset="43103.79">13949 3704 0,'21'-21'0,"-42"42"0,63-63 15,-21 42-15,0-21 0,1 21 0,-22 21 32,0 0-32,0 0 0,0 0 0,0 22 15,0-1-15,0 0 0,0 1 16,0-1-16,0 22 0,0-22 0,0 21 15,0 1-15,0-22 0,0 22 16,-22-22-16,22 0 0,-21 1 16,21-1-16,0 0 0,0 1 0,0-22 15,0 0-15,0 0 0,0 0 0,0 1 16,0-1 0,21-21-16,1-21 15,-22-1-15,21-20 0,-21 21 16</inkml:trace>
  <inkml:trace contextRef="#ctx0" brushRef="#br0" timeOffset="43192.46">13928 4043 0</inkml:trace>
  <inkml:trace contextRef="#ctx0" brushRef="#br0" timeOffset="43531.26">15833 4128 0,'0'0'0,"0"-22"16,0 1-16,-22 21 15,22 21-15,0 1 0,0-1 0,-21 21 16,21-21-16,0 22 0,0-22 16,0 21-16,0-21 0,0 0 0,0 1 15,0 20-15,0-21 0,0 0 16,-21-21-16,21 21 0,0 1 0,0-1 15,0-42 17,0-1-32</inkml:trace>
  <inkml:trace contextRef="#ctx0" brushRef="#br0" timeOffset="43991.56">13906 4085 0,'0'0'0,"0"-21"31,22 21-31,20 0 0,-21 0 0,21 0 16,-20 0-16,20 0 0,0 0 16,1 0-16,-1 0 0,0 0 0,-21 0 15,1 0-15,20-21 0,-21 21 16,0-21-16,0 21 0,1 0 15</inkml:trace>
  <inkml:trace contextRef="#ctx0" brushRef="#br0" timeOffset="44483.28">15663 3683 0,'21'0'31,"1"0"-31,-1 0 16,0 0-16,0-21 0,0 21 0,0-21 15,1 21-15,-1-21 16,0 21-16,-21-22 0,0 1 15,0 0 1,-21 21-16,0 0 0,-1 0 16,1 0-16,-21 0 0,21 0 15,0 21-15,-22-21 0,22 21 0,0 1 16,0-1-16,0 0 0,21 0 16,0 0-16,0 0 0,0 1 15,0-1-15,0 0 0,21 0 16,0 0-16,0-21 0</inkml:trace>
  <inkml:trace contextRef="#ctx0" brushRef="#br0" timeOffset="44940.02">16171 3916 0,'21'0'15,"1"0"-15,-22 21 16,0 0-16,0 0 15,0 1-15,0 20 0,0-21 0,0 21 16,0-20-16,21 20 0,-21 0 16,0-21-16,0 22 0,0-22 0,0 21 15,0-21-15,0 22 0,0-22 16,-21 0-16,-1 0 0,1 0 16,21 1-16,-21-1 0,0 0 0,21 0 15,-21-21 1,0 0-16,21-21 15,0 0-15,0 0 0,0-1 0,0 1 16,0 0-16,21-21 0,0-1 16,0 1-16,0-21 0,22 20 0,-1-20 15,0-1-15,1 22 0,20-22 16,-21 22-16,22 21 0,-22-21 0,22 20 16,-22 22-16,0 0 0,1 0 0,-1 0 15,-21 0-15,0 43 0,1-22 16,-1 42-16,-21-20 0,0 20 15,0-20-15,0 20 0,0 1 16,0-22-16,-21 0 0,-1 1 0,1-1 16,0 0-16,0-21 0,0 1 0,0-1 15,21 0-15,-22-21 0,1 0 16</inkml:trace>
  <inkml:trace contextRef="#ctx0" brushRef="#br0" timeOffset="48724.35">19050 4318 0,'0'0'0,"0"-21"31,21 0-31,0 21 0,0-21 15,-21-1-15,22-20 0,-1 21 16,-21-21-16,21-1 0,-21 22 0,0-21 16,0-1-16,0 1 0,-21 0 15,0 21-15,-1-22 0,-20 22 0,21-21 16,-21 42-16,20-21 0,-20 21 16,0 0-16,-1 0 0,1 0 0,0 21 15,-1 0-15,1 0 0,0 0 16,-1 22-16,1-1 0,21 21 15,0-20-15,0 20 0,21 1 0,0-22 16,0 22-16,0-22 0,0 0 16,0 1-16,21-22 0,21 21 0,-21-21 15,0 0-15,22-21 0,-1 22 16,-21-22-16,22 0 0,-1 0 0,-21 0 16,21-22-16,1 1 0,-1 0 0,-21 0 15,22 0-15,-1-22 0,-21-20 16,21 21-16,-20-22 0,20 1 15,-21-1-15,21 1 0,-20-22 0,20 21 16,-21 1-16,21-1 0,-20 1 16,-1-1-16,21 1 0,-21 21 15,-21-22-15,21 43 0,-21-21 0,22 20 16,-22 44 0,0-1-16,-22 21 0,1 0 15,0 22-15,0-22 0,0 22 16,0-1-16,-1 1 0,22-1 0,-21 1 15,21 20-15,-21-20 0,21-1 0,0 1 16,0-1-16,0-20 0,0 20 16,0-20-16,21-22 0,0 21 0,1-21 15,20 0-15,-21 1 0,21-22 16,1 0-16,-22 0 0,42 0 16,-20 0-16,-1 0 0,0 0 0,1-22 15,-1 1-15,0-21 0,1 21 16,-1-22-16,0 1 0,-20 0 0,-1-1 15,0-20-15,0 21 0,-21-22 16,0 22-16,0 21 0,0-22 0,0 22 16,0 0-16,0 0 0,-21 21 15,0 0-15,0 0 0,-1 0 0,-20 0 16,21 0-16,0 21 0,0 0 0,-1 0 16,1 22-16,0-1 0,21 0 15,0 1-15,0-1 0,0 0 0,0 1 16,0-1-16,0-21 15,21 21-15,0-20 0,1 20 0,-1-21 16,0 0-16,0 0 0,21-21 0,-20 22 16,20-22-16,-21 0 0,21 0 15,1 0-15,-1 0 0,0 0 0,1 0 16,-1-22-16,22 1 0,-22 0 16,21-21-16,-20 21 0,-1-22 0,0 1 15,1 0-15,-1-22 0,-21 22 0,0-22 16,1 22-16,-22 0 0,21-1 15,-21 22-15,0 0 0,-21 21 16,-1 0-16,1 0 16,0 0-16,0 42 15,21-21-15,0 1 0,0 20 0,0 0 16,0-21-16,0 22 0,0-1 16,0 0-16,21-20 0,0 20 0,-21-21 15,21 21-15,1-20 0,-22-1 16,0 0-16,0 0 0,0 0 15,0 0-15,-22-21 16,1 0 0,0 0-16,0 0 0,0-21 0,-22 0 15,22 21-15,0-21 16,0 0-16,21 0 0,-21-1 0,0 22 16,21-21-16,0 42 31,0 1-31,21-22 15,0 21-15,0 0 0,0 0 16,0-21-16,22 21 0,-1 0 0,-21-21 16,22 0-16,-22 22 0,21-22 15,0 0-15,-20 0 0,20 0 0,0 0 16,-21 0-16,22-22 0,-22 1 0,21 21 16,-21-21-16,1 0 15,-1-21-15,0 20 0,0-20 0,0 0 16,0-22-16,1 22 0,20 0 0,-21-22 15,0 22-15,0-1 0,-21 1 16,22 21-16,-1 0 0,0 0 0,0 21 31,-21 21-31,0 0 0,0 0 16,0 0-16,0 22 0,0-22 16,0 0-16,0 0 0,0 0 15,21-21 1,-21-21-1,0 0 1,0 0-16,0 0 0,0-1 16,21 1-16,-21 0 0,0 0 0,0 0 15,0 0-15,0-1 16,-21 22 0,0 0-16,0 22 15,0 20-15,0-21 0,-1 21 16,1 1-16,0-1 0,0 0 15,0 1-15,0-1 0,21 0 0,0-20 16,0 20-16,0 0 0,0-21 0,0 1 16,0 20-16,21-42 0,0 21 15,0 0-15,21-21 0,-20 0 16,20 0-16,0 0 0,22 0 0,-22 0 16,22 0-16,-1-21 0,1 0 15,-22 0-15,21 0 0,1-22 0,-22 22 16,22-21-16,-22-1 0,-21 1 15,22 0-15,-22-1 0,-21 1 0,0 0 16,0-1-16,0 22 0,0 0 16,0 0-16,-21 21 0,-1 0 0,1 0 15,0 0-15,-21 0 0,21 21 16,-1 21-16,-20-20 0,21 20 0,21 0 16,-21 1-16,21-1 0,0 0 15,0 1-15,0-22 0,0 21 16,0 0-16,21-20 0,0-1 0,0 0 15,0 0-15,22 0 0,-22-21 16,0 0-16,0 0 0,22 0 0,-22 0 16,21 0-16,-21 0 0,22-21 0,-22 0 15,21 0-15,-21 0 0,0-22 16,22 1-16,-22 0 0,21-22 0,1 22 16,-22-1-16,0 1 0,21 0 15,-21 21-15,-21-1 0,0 1 16,-21 42-1,0 22-15,0-22 16,0 21-16,0-21 0,-1 22 0,1-1 16,0-21-16,0 22 0,21-22 15,-21 21-15,21-21 0,-21 0 0,21 1 16,0-1-16,0 0 0,-22-21 16,22 21-16,22-42 31,-22 0-31,21 0 0,0-1 15,21-20-15,-21 0 0,22-1 0,-22 1 16,21 0-16,1-1 0,-1 1 16,-21 21-16,21-21 0,-20 42 0,20-22 15,-21 22-15,0 0 16,-21 22-16,21-1 0,-21 0 16,0 0-16,0 21 0,0-20 15,0 20-15,22-21 0,-22 21 0,0-20 16,21 20-16,0-21 0,0 0 0,0 0 15,0 1-15,22-1 0,-22 0 16,21-21-16,-21 0 0,22 21 0,-22-21 16,21 0-16,1 0 0,-1 0 15,0 0-15,1 0 0,-1-21 0,0 0 16,1 0-16,-1-22 0,0 22 16,-21-21-16,22-1 0,-22 1 15,0 0-15,0-1 0,-21 1 0,0 21 16,0-21-16,0 20 0,-21 1 15,0 0-15,0 21 0,-22 0 0,1 0 16,21 0-16,-21 0 0,-1 21 16,1 0-16,21 22 0,-22-22 0,22 21 15,-21-21-15,21 22 0,0-22 16,21 21-16,0-21 0,0 22 0,0-22 16,0 0-16,0 0 0,0 0 0,0 1 15,21-1-15,0 0 16,-21 0-16,21-21 0,21 0 0,-20 0 0,-1 0 15,0 0-15,21 0 0,-21-21 16,1 21-16,20-42 0,-21 20 16,21-20-16,-20 0 0,20-1 0,-21-20 15,21-1-15,-20-20 0,-1 20 16,21 1-16,-21-1 0,-21 1 0,21 20 16,-21 1-16,0 0 0,0 21 15,0-1-15,0 1 0,-21 21 16,0 0-16,0 21 0,0 1 15,-22 20-15,22-21 0,0 21 0,0-20 16,0 20-16,0 0 0,21 1 16,0 20-16,0-21 0,0 22 0,0-1 15,0-20-15,21-1 0,0 0 16,0 1-16,0-1 0,22 0 16,-22-20-16,21 20 0,0-21 0,-20-21 15,20 21-15,0-21 0,-21 0 16,22 0-16,-22 0 0,21 0 0,-21 0 15,1-21-15,20 0 0,-21 0 16,0-22-16,0 22 0,1-21 16,-1 0-16,0 20 0,0-20 0,0 21 0,-21 0 15,21 21-15,-21 21 16,0 0 0,0 0-16,-21 22 0,21-22 15,-21 0-15,21 0 0,0 0 16,0 0-16,0 1 0,0-1 0,0 0 15,0 0-15,21-21 32,0 0-32,1 0 0,-1-21 15,0 21-15,0-21 0,0 0 16,22-1-16,-22 1 0,21 0 16,-21 0-16,22 0 0,-22 0 0,21-1 15,-21 1-15,0 21 0,22 0 16,-22 0-16,0 0 15,-21 21-15,0 1 16,0-1-16,0 0 16,0 0-16,0 0 0,0 0 15,21-21-15,-21 22 0,21-1 16,1 0-16,-1-21 0,21 0 16,-21 21-16,0-21 0,22 0 0,-22 0 15,21 0-15,-21 0 0,22 0 16,-22-21-16,21 0 0,1 21 0,-22-21 15,21-22-15,0 22 0,-20 0 16,20 0-16,-21 0 0,0-1 0,22 22 16,-22 0-16,0-21 0,0 21 15,0 0-15,0 0 16,-21 21-16,22 1 0,-1-1 16,0 0-1,0 0-15,0 0 16,0-21-16,1 21 0,20-21 15,-21 22-15,21-22 0,1 0 0,-1 0 16,-21 21-16,22-21 0,-1 0 16,0 0-16,-21 0 0,22-21 0,-22-1 15,0 1-15,0 0 0,0 0 16,-21-21-16,0-1 0,0 1 0,0 0 16,0-1-16,0 1 0,-21 0 15,0 20-15,0 1 0,-21 0 0,20 21 16,-20 0-16,0 0 0,-1 0 15,1 0-15,21 21 0,-21 0 16,20 1-16,-20-1 0,21 0 0,21 21 16,0-21-16,0 22 0,0-22 15,0 0-15,0 21 0,0-20 0,0-1 16,21 0-16,0 0 0,0 0 16,1 0-16,-1-21 0,0 22 0,0-22 15,0 0-15,0 21 0,1-21 16,-1 21-16,0-21 0,0 0 15,0 0-15,0 21 0,1-21 0,-22 21 16,0 0-16,0 1 16,0-1-16,0 0 0,0 21 0,0 1 15,-22-1-15,1 21 0,0 1 16,0-1-16,-21 1 0,20 21 0,1-22 16,0 1-16,21 20 0,-21-20 15,21 20-15,-21-20 0,21 21 0,-21-22 16,-1 22-16,22-22 0,-21 1 0,0-1 15,0 1-15,0-1 0,-22-20 16,22-1-16,-21 0 0,21-21 16,-22 1-16,1 20 0,21-42 0,-21 21 15,20-21-15,1 0 0,0 0 16,0 0-16,0 0 0,0-21 0,-1 21 16,22-21-16,-21-22 0,0 22 0,21-21 15,-21 0-15,0-22 0,0 22 16</inkml:trace>
  <inkml:trace contextRef="#ctx0" brushRef="#br0" timeOffset="48955.56">24426 3768 0,'0'0'16,"-21"0"-16,0 0 16,21 21 15,21-21-15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1:57:54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2582 0,'0'0'0,"0"-21"16,21 21-16</inkml:trace>
  <inkml:trace contextRef="#ctx0" brushRef="#br0" timeOffset="924.3">762 6562 0,'-21'0'0,"42"0"0,-63 0 0,20 0 15,1 0-15,42 0 47,22 0-47,-22 0 0,21-21 0,1 21 16,-22 0-16,21-22 0,0 22 16,1 0-16,-22-21 0,21 21 15,-21 0-15,1 0 0,-1 0 0,0 0 16,0 0-16,-42 0 31,0 0-15,0 0-16,-22 0 0,22 0 15,0 0-15,0 0 0,-22 0 0,22 0 16,0 0-16</inkml:trace>
  <inkml:trace contextRef="#ctx0" brushRef="#br0" timeOffset="1483.88">698 6498 0,'0'0'15,"-63"21"1,42-21-16,21 22 0,-21-1 16,-1-21-16,22 21 0,0 0 15,0 0-15,-21-21 0,21 21 0,0 1 16,0-1-16,0 0 0,0 0 16,0 0-16,0 0 0,0 1 0,0-1 15,0 0-15,0 0 16,0 0-16,-21 0 15,0-21 1,21-21 31,0 0-31,21 0-16,0 21 15,-21-21-15,21 21 0,1-21 16,-1 21-16,-21-22 0,21 22 15,21 0-15,-21 0 0,1 0 0,-1 0 16,0 0-16,0 0 0,0 0 16,22 0-16,-22 0 0,0 22 0,0-1 15,0 0-15,-21 0 0,21 0 16,-21 0-16,0 1 0,0 20 0,0-21 16,0 21-16,0-20 0,-21 20 15,-21 0-15,21 1 0,-22-22 16,1 21-16,0-21 0,-22 0 15,22 22-15,0-43 0,-22 21 16,22-21-16,-1 0 0,-20 0 0,21 0 16,20 0-16,-20 0 0,0-21 15,21 0-15,-1 21 0,1-22 16,0 1-16,21 0 0,0 0 0,0 0 16,0 0-16,0-1 15,21 22-15,0-21 0,1 21 16,20-21-16,-21 21 0,0-21 0,0 21 15,22-21-15</inkml:trace>
  <inkml:trace contextRef="#ctx0" brushRef="#br0" timeOffset="1601.67">1185 6964 0,'43'21'0,"-86"-42"0,107 42 0</inkml:trace>
  <inkml:trace contextRef="#ctx0" brushRef="#br0" timeOffset="1693.66">1228 6964 0</inkml:trace>
  <inkml:trace contextRef="#ctx0" brushRef="#br0" timeOffset="2419.77">3027 6604 0,'0'-21'15,"0"42"-15,0-21 16,0 21-1,0 0-15,0 1 0,0 20 0,0 0 16,0 1-16,0-1 0,0 21 16,0-20-16,0-1 0,-21 22 15,-1-1-15,22 1 0,-21-1 0,0 1 16,0-22-16,0 21 0,0-20 16,21-22-16,0 21 0,-22-21 0,22 1 15,0-44 1,22 1-1,-22 0-15,21-21 0,0 21 16,0-43-16,0 22 0,0-1 0,1-20 16,-1 21-16,-21-1 0,21 1 0,0 0 15,-21-1-15,21 22 0,-21 0 16,0 0-16,21 21 16,1 21-1,-22 0-15,0 0 0,0 22 0,0-22 16,21 21-16,-21 0 0,21 1 15,0-1-15,-21 0 0,21 1 0,22-22 16,-22 21-16,0-21 0,21 1 0,-21-1 16,22 0-16,-1 0 0,-21-21 15,22 0-15,-1 0 0,0 0 0,1-21 16,-1 0-16,0 0 0,1-22 16,-1 22-16,-21-21 0,0-1 0,0-20 15,1 21-15,-22-22 0,21 1 16,-21 20-16,0-20 0,0-1 15,-21 22-15,-1-22 0,1 22 0,0 0 16,0 21-16,-21-1 0,-1-20 16,-41 0-16,41 42 0,64 21 15,-42-21-15,0 21 0,-21 0 16</inkml:trace>
  <inkml:trace contextRef="#ctx0" brushRef="#br0" timeOffset="2468.73">3471 6837 0,'21'0'15,"-42"0"-15,64 21 0,-22 0 0,21-21 0,0 0 16,1 0-16</inkml:trace>
  <inkml:trace contextRef="#ctx0" brushRef="#br0" timeOffset="2591.67">4678 6477 0,'-21'-21'0,"42"42"0,-42-63 0,-1 21 0</inkml:trace>
  <inkml:trace contextRef="#ctx0" brushRef="#br0" timeOffset="2931.71">4424 6604 0,'0'21'16,"0"-42"-16,0 63 0,0 1 0,-21-22 16,-1 21-16,22-21 0,0 22 0,-21-1 15,21-21-15,-21 22 0,0-1 0,21-21 16,0 21-16,-21-20 16,21 20-16,-21-21 0,21 0 15,0-42 1,21 0-1,-21 0-15,21 0 0,-21-22 16,0 1-16,0 0 0,21-1 0,0 1 16,-21-22-16,21 22 0,1-21 15,-1 20-15,0 1 0,21 0 0,-21-1 16,1 22-16,-1 0 0,0 0 16,0 21-16,0 0 0,0 0 0,1 21 15,-1 21-15,0-21 0,0 22 0,-21-1 16,21 0-16,0 1 15,1-1-15,-22 0 0,0 1 0,0-1 16,21 0-16,-21 1 0,0-22 16,0 0-16,0 21 0,0-20 0,0-1 15,0 0-15,-21 0 16,-1-21-16,1 0 0,0 0 0,0 0 16</inkml:trace>
  <inkml:trace contextRef="#ctx0" brushRef="#br0" timeOffset="3097.05">4212 6943 0,'-42'-64'16,"63"64"0,0-21-1,0 21-15,22 0 0,-1-21 0,21 0 16,1 21-16,-1-21 0,255-64 31,-255 64-31,22 0 0,0-1 0,-22-20 0,1 21 16,20-21-16</inkml:trace>
  <inkml:trace contextRef="#ctx0" brushRef="#br0" timeOffset="3295.94">5567 6350 0,'0'0'0,"21"0"0,-21-21 16,-21 21-1,0 0-15,-1 42 16,1-21-16,21 1 0,-21 20 16,0 0-16,0 1 0,21-1 0,-21 0 15,21 1-15,-22-1 0,22 21 0,0-20 16,0-1-16,-21 0 0,21 1 15,-21-22-15,21 21 0,0-21 0,0 22 16,0-22-16,0 0 0,0 0 16,21-21-16,0 0 15,-21-21-15,22 21 0,-22-21 16</inkml:trace>
  <inkml:trace contextRef="#ctx0" brushRef="#br0" timeOffset="3517.24">5440 6583 0,'0'-64'0,"0"128"0,0-170 0,0 64 0,21-1 16,0 1-16,-21 21 0,21 0 16,0 0-16,1-1 0,20 1 0,-21 21 15,21 0-15,-20 0 0,20 0 0,0 0 16,-21 0-16,22 0 0,-1 21 16,-21 1-16,0 20 0,1 0 0,-22-21 15,0 43-15,0-22 0,-22 1 16,-20-1-16,21 0 0,-21-21 0,-1 22 15,1-1-15,0-21 0,-1 0 16,1 43-16,0-43 0,-1-21 0,22 0 16</inkml:trace>
  <inkml:trace contextRef="#ctx0" brushRef="#br0" timeOffset="3928.32">7387 6265 0,'-21'0'16,"42"0"-16,-42-21 0,21 0 0,0 0 15,21 0-15,0 21 0,0-21 16,1 21-16,20-22 0,-21 22 16,21 0-16,22-21 0,-22 0 0,22 21 15,-1-21-15,1 21 0,-1-21 16,1 21-16,-1-21 0,1 21 15,-22 0-15,22-22 0,-22 22 0,0 0 16,-21 0-16,22-21 0,-22 21 16,-42 0-1,0 0-15,-1 21 16,1-21-16,-21 0 0</inkml:trace>
  <inkml:trace contextRef="#ctx0" brushRef="#br0" timeOffset="4173.18">8001 6075 0,'0'21'0,"0"0"15,-42 0-15,42 1 0,0-1 16,0 0-16,-22 21 0,22 1 0,0-1 16,0 21-16,0-20 0,0-1 0,-21 22 15,0-22-15,0 21 0,21-20 16,-21-1-16,0 0 0,21 1 0,-22-1 15,1-21-15,21 0 0,0 1 16,0-1-16,0 0 0,-21-21 0,21 21 16,21-21-16,22-21 15,-22 21-15,0-21 16,0 0-16</inkml:trace>
  <inkml:trace contextRef="#ctx0" brushRef="#br0" timeOffset="4517.93">8445 6350 0,'43'0'0,"-107"169"31,43-126-31,0-22 0,0 21 0,21 1 16,0-1-16,-21-21 0,21 21 15,-22 1-15,22-22 0,0 0 16,0 21-16,22-20 0,-1-22 15,0 21-15,0-21 0,0 0 0,22 0 16,-22 0-16,21-21 0,0-1 16,1 1-16,-1 21 0,-21-42 0,22 21 15,-22 0-15,21-22 0,-21 1 0,-21 0 16,0-1-16,0 1 0,0-43 16,0 43-16,-21 21 0,0-22 0,21 22 15,-42 0-15,20 21 0,-20 0 0,0 0 16,-1 0-16,1 0 0,0 21 15,-1 0-15,22 1 0,0-1 0,-21 0 16,42 0-16,0 0 16,0 0-16</inkml:trace>
  <inkml:trace contextRef="#ctx0" brushRef="#br0" timeOffset="4944.55">11049 6160 0,'-21'0'0,"42"0"0,-42-22 16,21 1-16,0 0 0,0 0 15,-21 21 1,21 21 0,0 21-16,-22-20 0,1 20 0,21 21 15,-21 1-15,21-1 0,-21 1 16,0-1-16,0 1 0,-1-1 15,1 1-15,0-1 0,0 1 0,-21-22 16,20 1-16,1-1 0,0 0 0,0 1 16,0-1-16,0-21 0,21 0 15,0 0-15,0 1 0,0-44 32,0 1-32,0 0 0</inkml:trace>
  <inkml:trace contextRef="#ctx0" brushRef="#br0" timeOffset="7215.99">10795 6181 0,'0'0'0,"-21"-43"0,0 1 16,21 21-16,-22 0 0,22-22 0,-21 22 16,21-21-16,0 21 0,0 0 0,21-1 15,1-20-15,-1 21 0,21 0 16,0 21-16,1-21 0,-1 21 0,22 0 15,-22 0-15,43 0 0,-1 21 16,-20 0-16,-1 0 0,-20 21 0,-1 1 16,-21-1-16,21 22 0,-20-22 15,-22 0-15,0 1 0,0 20 0,0-21 0,0 22 16,-43-22-16,22 1 0,-21 20 16,-1-21-16,1 1 0,-21-22 15,-22 21-15,21-21 0,1 1 0,-1-1 16,1 0-16,21-21 0,-1 0 15,1 0-15,0 0 0,-1 0 0,22 0 16,0-21-16,0 0 0,21-1 0,0 1 16,0 0-16,0 0 0,0 0 15,0 0-15,0-1 0,0 1 16,0 0-16,0 42 0,21 0 16,0 1-16,0 20 15,0-21-15,-21 21 0,22 1 0,-1-22 0,0 21 16,-21 1-16,21-22 0,0 21 0,0 0 15,1-20-15,-1 20 16,0-21-16,0 0 0,21 0 0,1 1 16,-22-1-16,21 0 0,1-21 0,20 0 15,-21 0-15,1 0 0,-1 0 16,0 0-16,1 0 0,20 0 0,-20-21 16,-1 0-16,0-1 0,1 1 15,20 0-15,-21-21 0,-20-1 0,20 22 16,0-21-16,-21 0 0,22-1 0,-22 22 15,-21-21-15,0-1 0,0 22 16,0-21-16,0 21 0,0 0 16,0-1-16,-21 22 0,0-21 0,-1 21 15,1 0-15,0 0 0,0 0 16,0 21-16,0-21 0,-1 22 0,1-1 16,0 21-16,0-21 0,21 22 0,-21-22 15,21 21-15,0 0 0,0-20 16,0 20-16,0-21 0,0 0 0,0 22 15,0-22-15,21 0 0,0 0 0,-21 0 16,21-21-16,0 21 0,1-21 16,-1 0-16,21 0 0,-21 0 0,0 0 15,22 0-15,-22 0 0,21-21 16,-21 21-16,22-21 0,-22 0 16,0 0-16,21-22 0,-20 22 0,-1-21 15,0 0-15,21-1 0,-21 22 0,1-21 16,-1-1-16,0 1 0,0 21 15,0 0-15,0-22 0,-21 22 16,0 0-16,22 21 0,-22 21 16,0 0-1,0 1-15,0-1 0,0 21 0,0-21 16,0 22-16,0-22 0,0 21 16,0-21-16,0 0 0,0 22 0,0-22 15,0 0-15,0 0 0,0 0 16,21-21-16,0 22 0,0-22 15,0 21-15,0-21 0,1 0 16,-1 0-16,0 0 0,0-21 16,0-1-16,0 22 0,-21-21 15,22 0-15,-1-21 0,0 21 0,0-22 16,-21 1-16,21 0 0,0-1 0,1 1 16,-1 0-16,0-1 0,-21 22 15,21-21-15,-21 21 0,21-1 0,-21 1 16,0 42 15,0 1-31,-21-1 0,0 0 16,21 0-16,-21 21 0,21-20 15,-21 20-15,21-21 0,0 21 0,0-20 16,0 20-16,0-21 0,0 21 16,0-20-16,0-1 0,0 0 0,21 0 15,0 0-15,0 0 0,0-21 0,0 22 16,1-22-16,-1 0 0,0 0 15,21 0-15,-21 0 0,22 0 0,-1 0 16,-21-22-16,22 1 0,-1 0 0,0 0 16,-21 0-16,22 0 0,-22-22 15,0 1-15,21 0 0,-20-1 0,-1 1 16,-21 0-16,21 20 16,-21-20-16,0 21 0,0-21 0,0 20 15,0 1-15,-21 21 16,0 0-16,-1 21 15,1-21-15,0 22 0,0 20 0,0-21 16,21 0-16,0 22 0,-21-22 16,21 21-16,-22 0 0,22-20 0,0-1 15,0 21-15,0-21 0,0 0 0,0 1 16,22-1-16,-22 0 0,21 0 16,0-21-16,0 21 0,0-21 0,0 0 15,1 0-15,-1 0 0,0 0 0,0 0 16,21 0-16,-20-21 15,20 0-15,-21 0 0,0 0 0,22-1 16,-22 1-16,0-21 0,0 21 0,0-22 16,22 22-16,-22-21 0,0 21 15,0-22-15,-21 22 0,21 0 0,0-21 16,-21 21-16,0-1 16,22 22-16,-1 0 0,-21 22 15,0-1-15,0 0 16,0 21-16,0-21 0,0 1 15,0 20-15,0-21 0,0 0 0,0 0 16,0 22-16,0-22 0,0 0 16,0 0-16,0 0 0,21 1 15,0-1-15,0-21 0,0 0 16,1 0-16,-1 0 16,21 0-16,-21 0 0,0 0 0,22 0 15,-22-21-15,21-1 0,-21 1 0,22 0 16,-1-21-16,-21 21 0,22-22 15,-22 22-15,0-21 0,21-1 0,-21 1 16,-21 0-16,0 21 0,22-1 16,-22-20-16,0 21 0,0 0 15,-22 21-15,1 0 0,0 0 0,0 0 16,0 0-16,-22 21 16,1 0-16,42 21 0,0 1 15,0-22-15,0 0 0,0 21 0,0-20 16,21 20-16,-21-21 0,21 21 0,1-20 15,-1-1-15,0 0 0,0 0 16,-21 0-16,21 0 0,0 1 0,-21-1 16,0-42 31,-21-1-47,0 22 0,0-21 0,21 0 15,-21 21-15,21-21 16,-21 21-16,-1 0 0,1 0 15,21 21 17,0 0-32,0 0 0,21-21 15,1 22-15,-1-1 0,0-21 0,0 21 16,0-21-16,22 0 0,-22 0 16,21 0-16,0 0 0,-20 0 0,20 0 15,-21 0-15,21 0 0,1 0 0,-1 0 16,0-21-16,-20 0 0,20-1 15,0 1-15,-21 0 0,1-21 16,20 21-16,-42-22 0,21 1 0,0 0 16,-21-1-16,0 1 0,0 0 15,0-1-15,0 22 0,-21 0 16,21 0-16,-21 21 0,0 0 0,-22 0 16,22 21-16,0 0 0,0 21 15,0 1-15,0-22 0,-1 21 0,1 1 16,21-1-16,0 0 0,0 1 0,0-1 15,0 0-15,0-21 0,0 1 16,21-1-16,1 21 0,-1-21 0,0-21 16,0 21-16,0 1 0,22-22 0,-22 0 15,0 0-15,21 0 16,-21 0-16,1 0 0,-1 0 0,0 0 16,0-22-16,0 1 0,0 21 0,-21-21 15,0-21-15,22 21 0,-22-1 16,21 1-16</inkml:trace>
  <inkml:trace contextRef="#ctx0" brushRef="#br0" timeOffset="7384.9">17251 6456 0,'0'0'0,"-21"0"0,-22 0 0,22 0 0,0 0 16</inkml:trace>
  <inkml:trace contextRef="#ctx0" brushRef="#br0" timeOffset="8108.3">16912 6181 0,'0'0'16,"21"-21"-16,0-1 0,-21 1 15,0 0-15,0 0 16,22 0-16,-22 0 16,0-1-16,21 1 0,-21 0 15,21 21-15,-21 21 31,0 0-31,0 22 0,0-1 0,0 0 16,-21 1-16,0 20 0,21 1 16,-22-1-16,1 1 0,0-1 15,21 1-15,-21-22 0,0 0 16,21 1-16,-21-1 0,21 0 0,0-20 16,0-1-16,0 0 0,0 0 0,-22-21 15,1 0 1,21-21-1</inkml:trace>
  <inkml:trace contextRef="#ctx0" brushRef="#br0" timeOffset="8900.2">16573 6456 0,'0'0'0,"0"-21"0,43 21 15,-22 21-15,0-21 16,0 0-16,0 0 0,1 0 0,-1-21 15,21 21-15,0-21 0,1-1 16,-1 22-16,22-21 0,-22 0 0,21 21 16,1-21-16,-1 0 0,1 0 0,-22-1 15,1 1-15,-1 0 0,0-21 16,-21 21-16,1-1 0,-1-20 0,-21 21 16,21-21-16,-21 20 0,0 1 15,0 0-15,0 0 0,-21 0 16,-22 21-16,43 21 0,0 0 15,-21 0-15,21 43 0,-21-22 16,0 0-16,21 1 0,0-1 0,-21 0 16,0 22-16,21-22 0,-22 22 0,1-22 15,21 22-15,0-22 0,0 0 16,0 1-16,0-1 0,0-21 0,0 0 16,0 0-16,0 1 0,0-1 0,0-42 46,0-1-46,0 1 0,0 0 16,0-21-16,21-1 16,1 1-16,-1-21 0,0 20 0,0 22 15,21-21-15,-20-1 0,20 1 0,0 21 16,-21-21-16,22 20 0,-22 22 0,21 0 16,-21 0-16,1 0 0,-22 22 15,0-1-15,0 21 0,0-21 16,0 22-16,0-1 0,0 0 0,0 1 15,0-1-15,0-21 0,0 21 16,0-20-16,0-1 0,0 0 0,0 0 16,0 0-16,21 0 0,0-21 15,0 0-15,21 0 16,-20 0-16,-1 0 0,21 0 0,0 0 0,1-21 16,-1 0-16,0 0 0,22 0 15,-22 0-15,1-22 0,-1 22 16,0-21-16,1-1 0,-1 1 0,-21 0 15,0-1-15,-21 1 0,0 21 0,0 0 16,0 0-16,0-1 0,-42 22 16,21 0-16,-22-21 0,1 21 0,0 0 15,21 21-15,-1 1 0,1-1 0,-21 0 16,21 21-16,0 1 0,-1-1 0,22 0 16,0-21-16,0 22 0,0-22 15,0 21-15,22-21 0,20 1 16,-21-1-16,21 0 0,-20-21 0,20 21 0,21-21 15,-20 0-15,-1 0 16,0 0-16,22 0 0,-22 0 0,1-21 16,-1 21-16,0-21 0,1 0 0,-22-1 15</inkml:trace>
  <inkml:trace contextRef="#ctx0" brushRef="#br0" timeOffset="9034.12">19410 5736 0,'0'0'0,"-21"0"15</inkml:trace>
  <inkml:trace contextRef="#ctx0" brushRef="#br0" timeOffset="9401.92">19727 5779 0,'0'21'0,"0"0"16,0 0-16,0 0 0,0 22 0,-21-22 15,0 85 1,0-64-16,0 0 0,-1 22 16,22-22-16,-21 22 0,0-22 0,21 21 0,-21-20 15,21-1-15,-21 0 16,21 1-16,-21-22 0,21 21 0,0-21 15,0 1-15,0-1 0,0 0 16,21-21-16,0 0 0,0 0 16,0 0-16,0-21 0</inkml:trace>
  <inkml:trace contextRef="#ctx0" brushRef="#br0" timeOffset="9521.86">19918 6287 0,'0'0'16,"-21"0"-16,-1-43 0,22 64 0,0-42 16,0 0-16</inkml:trace>
  <inkml:trace contextRef="#ctx0" brushRef="#br0" timeOffset="9607.81">19960 6117 0,'21'0'16,"0"0"-16,64 0 31,-64 0-31,0 21 0</inkml:trace>
  <inkml:trace contextRef="#ctx0" brushRef="#br0" timeOffset="9900.06">19262 5863 0,'-43'21'0,"64"-63"31,1 42-31,20 0 0,-21-21 0,43 21 0,-22 0 16,-21 0-16,21-21 0,1 21 0,-1 0 16,22 0-16,-22 0 0,0 0 15,1 0-15,-1 0 0,0 0 16,-21 0-16,22 0 0,-22-21 0,0 21 15,0 0-15,0 0 0,1 0 16,41 0 0,-42 21-16,-21 0 0,-21-21 15</inkml:trace>
  <inkml:trace contextRef="#ctx0" brushRef="#br0" timeOffset="10375.79">19960 6223 0,'0'0'0,"-21"0"0,0 0 0,0 0 16,42-21 0,0 0-1,0 21-15,0 0 0,43 0 0,-43-21 16,0 21-16,0 0 0,22 0 15,-22 0-15,0 0 0,0 0 16,0 21-16,0 0 0,1-21 0,-1 21 16,0 0-16,0 22 0,-21-22 0,0 0 15,0 21-15,0 1 0,0-1 16,0-21-16,0 21 0,0-20 16,0-1-16,-21 0 0,21 0 15,-21 0-15,0 0 0,-1-21 16,1 0-16,0-21 15,0 21 1,21-21-16,0 0 0,0-21 0,21 20 16,0-20-16,0 21 0,1-21 0,20-1 15,-21 22-15,21-21 0,-20 21 0,20-22 16,0 22-16,-21 0 0,1-21 16,20 42-16,-21-22 0,0 22 0,0 0 15,-21-21-15,22 21 0,-1 0 16,0 0-16,0 0 15,-21 21 1</inkml:trace>
  <inkml:trace contextRef="#ctx0" brushRef="#br0" timeOffset="10896.49">20701 6329 0,'0'0'0,"42"0"15,-21 0 1,-21 21-16,22-21 0,20-21 0,0 21 15,-21-21-15,22 0 0,-22-1 0,21 22 16,-21-21-16,1 0 16,-1 21-16,-21-21 0,21 0 0,-21 0 15,21-1-15,-21 1 0,21 0 16,-21 0-16,-21 21 0,0 0 16,0 0-16,0 0 0,-1 0 0,-20 0 15,21 21-15,-21 0 0,20 0 16,-20 1-16,21-1 0,0 0 0,-22 21 15,22-21-15,0 22 0,21-22 0,0 21 16,0 1-16,0-22 0,0 0 0,21 21 16,0-21-16,1 1 0,-1-1 0,0 0 15,0 0-15,0-21 0,22 0 16,-22 0-16,21 0 0,0 0 16,1 0-16,-22 0 0,21-21 0,1 0 15,-1 0-15,0-1 0,1-20 16,-1 21-16,21-21 0,-20 20 0,-1-20 15,-21 21-15,22-21 0,-22-1 0,0 22 16,0 0-16,-21-21 0,0 20 16,-21 1-16,0 0 0,0 21 0,-22 0 15,1 0-15,21 21 0,0-21 0,-1 0 16,-20 21-16,-21 64 0,41-85 16,1 0-16,21 21 0,-21 22 0,21-22 15,0 0-15,0 0 0,0 21 0,0-20 16,0-1-16,0 0 15,21 0-15,0 0 0,1 0 0,-1-21 16,21 0-16,0 0 0,1 22 0,-1-22 16,0 0-16,22 0 0,-22 0 0</inkml:trace>
  <inkml:trace contextRef="#ctx0" brushRef="#br0" timeOffset="11319.87">22627 5927 0,'0'0'0,"0"-21"0,-42-1 0,21 1 16,-1 21 15,1-21-31,0 21 0,0 0 16,0 0-16,0 0 0,-1 0 15,1 0-15,0 0 0,-21 0 0,21 21 16,-22 0-16,22 1 0,0-1 15,-21 0-15,20 0 0,1 21 0,0-20 16,21-1-16,0 0 0,0 0 16,0 0-16,21 22 0,0-22 0,22 0 15,-22 0-15,21 0 0,1-21 16,-1 21-16,0 1 0,1-1 16,-1-21-16,-21 21 0,0-21 0,0 0 15,-21 21-15,0 0 16,-21-21-16,-21 21 0,21-21 15,-22 0-15,1 0 0,0 0 16,-22 0-16,22 0 0,0 22 0,-1-22 16,1 0-16,0 0 0,-1 0 15,1 0-15,21 21 0,0-21 0,-1 0 16,44 0 0,-1 0-16,0 0 0</inkml:trace>
  <inkml:trace contextRef="#ctx0" brushRef="#br0" timeOffset="11888.23">22669 6265 0,'0'0'0,"22"0"16,-1-21-16,0 0 0,0 21 16,21-21-16,-20 21 0,-1-21 0,21 0 15,-21 21-15,0-22 0,1 22 16,-1-21-16,0 21 0,-42 0 31,-22 0-31,22 0 0,-21 0 16,0 0-16,-1 0 0,1 21 0,0 1 15,-1-1-15,1 0 0,0 0 16,20 0-16,1 0 0,21 1 0,0 20 16,0-21-16,0 0 0,0 22 15,21-22-15,1 0 0,20 0 0,0 21 16,1-42-16,-1 22 0,21-1 0,-20-21 15,20 0-15,1 0 0,-22 0 16,22 0-16,-22 0 0,0-21 0,1-22 16,-1 22-16,0-21 0,1-1 15,-1 1-15,0-21 0,-21 20 0,22-20 16,-1 20-16,0-20 16,1-1-16,-22 1 0,21-1 0,-21 22 15,1 0-15,-22-1 0,0 22 16,0 0-16,0 0 0,-22 42 15,-20 0 1,21 0-16,0 1 0,-22 20 0,22 0 16,-21 1-16,21-1 0,0 0 15,-1 1-15,22-1 0,0 0 0,0 1 16,0-1-16,0 0 0,0 1 16,0-1-16,0-21 0,0 21 0,0-20 15,22 20-15,-22-21 0,21 0 16,0 0-16,0 1 0,0-22 15,0 0-15,1 0 0,-1 0 0,21 0 16,-21 0-16,22-22 0,-22 1 16,21 0-16</inkml:trace>
  <inkml:trace contextRef="#ctx0" brushRef="#br0" timeOffset="12080.12">23495 6160 0,'-21'0'0,"42"0"0,-85 0 0,64-22 15,0 1 1,22 21-16,20 0 16,-21-21-16,0 0 15,22 21-15,-1 0 0,0 0 0,22 0 16,-22 0-16,0-21 0,1 21 0,-1 0 16,0-21-16,1-1 0,20 1 15,-20 0-15</inkml:trace>
  <inkml:trace contextRef="#ctx0" brushRef="#br0">12192 11832 0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01:16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9356 0,'22'0'63,"-1"0"-48</inkml:trace>
  <inkml:trace contextRef="#ctx0" brushRef="#br0" timeOffset="982.49">995 8975 0,'0'0'0,"0"-21"0,0-22 15,0 22-15,0 0 0,-21 0 16,21 0-16,0-22 0,-22 22 15,22 0-15,0 0 0,-21 21 16,0 0-16,0 0 16,0 21-16,0 21 0,-1-21 15,1 22-15,-21 20 0,0 1 0,20-1 16,-20 1-16,0-1 0,-1 1 16,1 20-16,0-20 0,-1-1 15,1 22-15,21-21 0,0-1 16,21 1-16,0-1 0,0-21 0,0 1 15,21-22-15,21 21 0,1-21 16,-1-21-16,21 0 0,-20 0 0,20 0 16,1 0-16,-22 0 0,22-21 15,-22 0-15,0-21 0,1 21 16,-22-1-16,0-20 0,-21 0 0,0 21 16,0-22-16,-21 22 0,0-21 15,-22 21-15,1 21 0,0 0 0,-22 0 16,22 0-16,-22 0 0,1 21 15,20 0-15,-20 0 0,21 0 16,-1 22-16,1-22 0,0 21 16,20-21-16,1 0 0,0 1 0,21 20 15,0-21-15,0 0 0,21 0 16,0-21-16,1 0 0,20 0 16,0 0-16</inkml:trace>
  <inkml:trace contextRef="#ctx0" brushRef="#br0" timeOffset="1141.98">1439 9716 0,'0'-22'0,"0"44"0,0-65 32,0 22-17,0 0 1,21 21-16,1-21 0,20 0 0</inkml:trace>
  <inkml:trace contextRef="#ctx0" brushRef="#br0" timeOffset="1910.54">3408 8996 0,'0'0'0,"0"21"0,0 0 16,0 0-16,0 22 0,0-1 0,0-21 15,-21 22-15,21-1 0,-22 0 16,1 1-16,0-1 0,0 21 0,-21-20 16,20-1-16,1 22 0,0-22 15,0 0-15,0-21 0,0 22 0,-1-22 16,22 0-16,-21 0 0,21 0 15,0-42 1,0 0-16,0 0 16,21 0-16,1-22 15,-1 22-15,21-21 0,-21 0 0,0-1 16,1 1-16,-1 0 0,0-1 16,21 1-16,-21 21 0,1-22 0,20 22 15,-21 0-15,0 0 0,0 21 0,1 0 16,-1 0-16,-21 21 15,0 0-15,0 22 0,21-22 0,-21 0 16,0 21-16,0 1 0,21-1 16,-21 0-16,21-21 0,-21 22 0,21-1 15,1 0-15,-1-20 0,0-1 16,0 0-16,0 0 0,22 0 16,-1-21-16,-21 0 0,21 0 0,1 0 15,-1 0-15,-21-21 0,22 0 16,-22 0-16,0 0 0,21-22 0,-42 1 15,21 0-15,-21-1 0,0 1 0,0 0 16,0-1-16,0 1 0,0 0 16,-21-1-16,0 1 0,21 0 0,-21 20 15,0 1-15,21 0 0,-21 0 16,-1 21-16,1 0 16,0 0-16,21 21 15,0 0-15,0 0 16,0 1-16,21-22 0,0 21 0,1-21 15,20 21-15,-21-21 16</inkml:trace>
  <inkml:trace contextRef="#ctx0" brushRef="#br0" timeOffset="2394.26">5016 9038 0,'0'0'0,"0"-42"31,-21 42-31,0 0 0,21 21 0,-21 0 16,0 0-16,0 22 0,-1-22 0,1 21 16,21 1-16,-21-1 15,0 21-15,0-20 0,0-1 0,21 22 16,-22-22-16,1 0 0,0 1 0,21 20 16,0-42-16,-21 22 0,21-1 15,0-21-15,0 0 0,0 0 16,0-42-1,21 0-15,-21 0 16,21 0-16,-21-22 0,21 1 0,-21 0 16,22-1-16,-1 1 0,0-21 15,0 20-15,0-20 0,0 20 16,1-20-16,-1-1 0,0 22 16,0 0-16,0-1 0,0 22 0,1 0 15,-22 0-15,21 21 0,0 0 16,0 21-16,0 21 15,-21-20-15,0 20 0,21 0 0,1 1 16,-22-1-16,21 0 0,-21 1 16,0-1-16,21-21 0,-21 21 0,21 1 15,-21-1-15,0-21 0,0 22 0,0-22 16,0 0-16,0 0 0,0 0 16,0 0-16,0 1 0,-21-1 15,0-21-15,0 0 0,-1 0 0,-20 0 16,21 0-16,-21 0 0</inkml:trace>
  <inkml:trace contextRef="#ctx0" brushRef="#br0" timeOffset="2566.16">4720 9546 0,'0'0'0,"21"-42"32,0 42-32,1 0 0,-1 0 15,0-21-15,0 21 0,21 0 0,1-21 16,-22-1-16,21 22 0,22-21 0,-22 21 15,0 0-15,1-21 0,20 0 16,-20 21-16,20-21 0,-21 0 0,1-1 16,-1 22-16,0-42 0,1 21 15</inkml:trace>
  <inkml:trace contextRef="#ctx0" brushRef="#br0" timeOffset="2806.02">5842 8954 0,'0'0'0,"0"21"31,0 0-31,0 21 0,0 1 0,0-22 16,0 21-16,-21 0 0,21 22 0,0-22 15,-21 1-15,21-1 0,-22 21 16,22-20-16,0-1 0,0 22 16,-21-22-16,21 0 0,-21 1 0,21-1 15,0-21-15,0 21 0,0-20 16,0-1-16,0 0 0,21-21 15,0 0 1,1-21-16,-1 0 0,-21-1 16,21-20-16</inkml:trace>
  <inkml:trace contextRef="#ctx0" brushRef="#br0" timeOffset="3025.9">5927 9208 0,'0'0'0,"0"-43"15,0 1-15,21 0 0,-21-1 0,42-41 16,-21 41-1,0 22-15,1 0 0,20 21 0,-21-21 16,21 21-16,-20 0 0,20 0 0,-21 21 16,0 0-16,0 0 0,1 22 15,-22-1-15,0 0 0,0 1 0,0-22 16,-22 21-16,1 0 0,-21 1 16,0-22-16,-1 21 0,1-21 0,-22 1 15,22-1-15,-21 0 0,20 0 0,22-21 16,-21 0-16,21 0 0,-1 0 15</inkml:trace>
  <inkml:trace contextRef="#ctx0" brushRef="#br0" timeOffset="3353.18">8234 8763 0,'21'0'15,"0"0"-15,21 0 16,-20 0-16,20-21 0,0 21 15,1 0-15,20 0 0,1-21 0,-22 21 16,21 0-16,1-21 0,-1-1 0,1 22 16,-22 0-16,1 0 0,-1 0 15,-21 0-15,0 0 0,0 0 0,-42 0 16,0 0 0</inkml:trace>
  <inkml:trace contextRef="#ctx0" brushRef="#br0" timeOffset="3552.06">8488 8848 0,'0'42'0,"0"-84"0,-21 105 15,-1 1-15,1-22 0,21 0 16,-21 1-16,21-1 0,-21 22 0,21-22 16,-21 0-16,21 1 0,0-1 0,0-21 15,0 21-15,0 1 0,0-22 16,0 21-16,0-21 0,0 22 0,0-22 15,0 0-15</inkml:trace>
  <inkml:trace contextRef="#ctx0" brushRef="#br0" timeOffset="3883.24">8869 9208 0,'0'0'0,"0"21"15,-21-21-15,-1 21 0,1 0 0,0 0 16,0 22-16,0-22 0,0 0 16,-1 21-16,1 1 0,0-22 0,21 21 15,0 0-15,0-20 0,0 20 16,0-21-16,0 21 0,0-20 16,0-1-16,21 0 0,0-21 0,1 0 15,20 0-15,-21 0 0,21 0 16,1 0-16,-1 0 0,0-21 0,1 0 15,-1-1-15,-21 1 0,22 0 0,-1-21 16,0-1-16,-21 22 0,1-21 16,-1 21-16,-21-22 0,0 22 0,-21-21 15,-1 21-15,-20 0 0,0 21 0,-1-22 16,1 22-16,0 0 0,-22 0 16,43 0-16,-21 0 0,-1 0 0,22 0 15</inkml:trace>
  <inkml:trace contextRef="#ctx0" brushRef="#br0" timeOffset="4469.93">10626 9483 0,'0'0'0,"0"-21"0,0-1 15,0 1-15,0 0 0,0 0 16,0 0-16,0 0 0,21-1 0,0 1 16,-21 0-16,21 0 0,0 21 15,0-21-15,1 0 0,20-1 0,-21 22 16,0 0-16,22 0 0,-22 0 16,0 0-16,21 0 0,-21 22 15,1-1-15,-1 0 0,0 0 0,-21 21 16,0 1-16,0-22 0,0 21 0,0 1 15,0-1-15,-21 0 0,0 1 16,-1-1-16,1-21 0,0 21 0,0-20 16,0-1-16,0 0 0,21 0 0,-22-21 15,22 21-15,0-42 32,0 0-32,0 0 0,0 0 15,22-1-15,-1-20 0,0 21 16,-21-21-16,21-1 0,0 22 0,0-21 15,1-1-15,-1 22 0,0-21 16,21 21-16,-21 0 0,22-1 0,-22 1 16,0 0-16,21 21 0,-20-21 0,20 21 15,-21 0-15,0 0 0,0 0 16,1 0-16,-1 0 0</inkml:trace>
  <inkml:trace contextRef="#ctx0" brushRef="#br0" timeOffset="4838.72">11515 9567 0,'0'0'0,"21"0"31,0 0-31,0 0 0,0 0 16,0-21-16,1 0 0,-1 21 15,0-21-15,0 0 0,0 0 16,0-1-16,1 1 0,-1 0 0,0 0 15,0 21-15,-21-21 0,0 0 0,0-1 16,0 1-16,0 0 16,-21 21-16,0 0 15,0 0-15,-1 21 0,1 0 0,0-21 16,0 22-16,0-1 16,0 0-16,-1 0 0,1 21 0,0-20 15,21 20-15,-21-21 0,21 21 0,-21-20 16,21 20-16,0 0 0,0-21 15,0 1-15,0-1 0,0 21 0,21-21 16,0-21-16,0 21 0,0 1 0,1-22 16,20 0-16,-21 0 0,21 0 15,-20 0-15,20 0 0,0 0 0,1 0 16,-1-22-16</inkml:trace>
  <inkml:trace contextRef="#ctx0" brushRef="#br0" timeOffset="5742.69">12509 9546 0,'22'-42'0,"-44"84"0,44-126 0,-22 62 0,0 1 16,0-21-16,0 21 0,-22 0 16,22-1-16,-21 1 0,0 0 0,0 21 15,0 0-15,0 0 0,-1 0 16,1 0-16,0 21 0,0 0 0,0 1 16,-22 20-16,22-21 0,0 21 0,0 1 15,0-1-15,0 22 0,-1-22 16,22 0-16,0 1 0,-21-22 0,21 21 15,0-21-15,0 22 0,0-22 0,0 0 16,21-21-16,1 21 16,-1-21-16,0 0 0,0 0 0,0 0 15,0 0-15,22 0 0,-22 0 0,0-21 16,21 0-16,-20 0 0,-1-1 16,21 1-16,-21-21 0,0 21 0,1-22 15,-1 1-15,-21 0 0,21 21 0,0-22 16,-21 22-16,0 0 0,0 0 15,0 42 17,0 0-32,0 0 0,0 0 15,0 1-15,0 20 0,0-21 0,0 21 0,21-20 16,-21-1-16,21 21 16,1-21-16,-22 0 0,21 1 0,0-1 15,21 0-15,-21 0 0,1 0 0,20-21 16,0 0-16,1 21 0,-1-21 15,0 0-15,1 0 0,20 0 0,-21 0 16,22 0-16,-22-21 0,1 0 0,-1 21 16,-21-21-16,21-21 0,-20 20 15,-1-20-15,0 21 0,-21-21 0,0-1 16,0 1-16,0 21 0,0-22 0,0 22 16,0 0-16,-21 0 0,0 21 15,-1 0-15,-20 0 0,21 0 16,-21 0-16,20 21 0,-20 0 15,21 0-15,-21 1 0,-1 20 16,22-21-16,-21 21 0,21-20 0,-1-1 16,1 21-16,0-21 0,21 0 0,0 1 15,0-1-15,0 0 0,0 0 16,21-21-16,0 0 16,1 0-16,20 0 0,-21 0 0,21 0 15,-20 0-15,20-21 0,0 0 16,-21-22-16,22 22 0,-1-21 0,0 0 15,-20-1-15,20-20 0,0 20 0,-21-20 16,22-1-16,-22 1 0,21-1 16,-21 1-16,1-1 0,-1 1 15,0-1-15,-21 22 0,0 0 16,0-1-16,0 1 0,0 21 0,-21 42 31,0 21-31,-1-20 0,1 41 16,0-21-16,0 1 0,21 20 0,-21-20 15,21 20-15,-21-21 0,21 22 0,0-1 16,0-20-16,0-1 0,0 22 16,0-22-16,0-21 0,0 21 0,0-20 15,0 20-15,0-21 0,21-21 16,-21 21-16,21-21 0,0-21 31</inkml:trace>
  <inkml:trace contextRef="#ctx0" brushRef="#br0" timeOffset="6671.12">15494 9081 0,'0'0'0,"21"0"16,21 0-16,-20 0 0,-1-22 16,21 1-16,-21 0 0,22 0 0,-1 0 15,0-22-15,1 22 0,20-21 16,-21 0-16,1 20 0,-1-20 0,-21 0 15,22-1-15,-22 1 0,0 0 16,0-1-16,0 22 0,-21-21 0,0 0 16,0 20-16,0 1 0,21 0 15,-42 42 1,0 22 0,0-1-16,0 0 0,0 1 0,-1 20 15,1 1-15,0-1 0,0 22 16,0-1-16,0 1 0,-22-21 0,22 20 15,0 1-15,0 0 0,21-1 0,-21 22 16,-1-21-16,1-1 0,0 22 16,21-21-16,-21 0 0,0-1 0,0-20 15,21 20-15,-22 1 0,22-21 16,-21-1-16,0 1 0,0-22 0,21 21 16,-21-20-16,21-1 0,0-21 15,0 0-15,0 1 0,0-1 0,21-21 16,0 0-1,21-21-15,-20-1 0,20 1 0,0-21 16,1 0-16,-1-1 0,0 1 0,22-22 16,-22 1-16,0 21 0,1-22 15,-1-21-15,-21 22 0,0-1 0,1-20 16,-22-1-16,0 0 0,0 1 0,-22 20 16,1 1-16,-21-1 0,21 1 15,-22 20-15,1 22 0,-21-21 0,20 21 16,1 0-16,0 21 0,-1 0 15,22-22-15,-21 22 0,21 0 16,-1 0-16,1 0 0,42-21 31,22 21-31,-22-21 0,21 21 16,22-21-16,-22 21 0,22-21 0,-1 0 16,1-1-16,20 1 0,-20 0 15,20 0-15,-20 0 0,-1 0 0,1-1 16,-22 1-16,22 21 0,-43 0 15,21 0-15,-21 0 0,-21 21 16,0 1-16,0-1 0,0 21 0,0-21 0,-21 22 16,0-1-16,0 0 0,0-21 15,-22 22-15,22-22 0,0 21 16,0-21-16,21 1 0,0-1 0,-21 0 16,21 0-16,0 0 15,21-42 1,0 0-1,0 0-15,0 0 0,-21-1 0,22 1 16,-1-21-16,0 21 0</inkml:trace>
  <inkml:trace contextRef="#ctx0" brushRef="#br0" timeOffset="6842.01">16785 8848 0,'-106'-106'15,"85"106"1,0 0-16,0-21 0,0 21 0,-1 0 15,1 0 1,21 21 0,21 0-16,1 0 0,-1-21 15,0 21-15,21 1 0,-21-22 16,22 21-16,-22 0 0</inkml:trace>
  <inkml:trace contextRef="#ctx0" brushRef="#br0" timeOffset="7238.6">17124 9081 0,'0'0'0,"-21"-22"16,-1 1-16,22 0 15,0 0-15,0 0 0,0 0 16,0-1-16,0 1 0,0 0 0,22 21 16,-1 0-16,0 0 0,0 0 15,0 0-15,0 0 0,1 21 16,-1 0-16,0 1 0,0-1 0,0 21 15,0-21-15,-21 0 0,22 22 16,-22-22-16,0 21 0,0-21 16,0 1-16,0 20 0,0-21 0,-22 0 15,22 0-15,-21-21 16,21-21 15,0 0-15,21 0-16,1 21 0,-1-21 0,0 0 15,0-22-15,0 22 0,0 0 16,1 0-16,20 0 0,-21-22 0,0 22 16,22 0-16,-22 0 0,21 0 15,-21-1-15,0 22 0,1-21 16,-1 21-16,0 0 0,0 0 0,0-21 0,0 21 16,1 0-16,-1 0 15</inkml:trace>
  <inkml:trace contextRef="#ctx0" brushRef="#br0" timeOffset="7558.42">18034 8848 0,'0'0'0,"0"-21"0,21 21 16,-21-22-16,-21 22 16,0 0-16,0 0 15,-1 0-15,1 22 0,-21-22 0,21 21 16,-22 0-16,22 0 0,0 0 16,0 0-16,0 1 0,21-1 0,0 0 15,0 21-15,0-21 0,0 1 16,21-1-16,0 0 0,0 0 0,0 0 15,1 0-15,-1 1 0,21-1 16,-21 0-16,0 0 0,1-21 16,-1 21-16,0 0 0,-21 1 15,-21-22 1,-22 21-16,22-21 16,-21 0-16,21 0 0,-22 0 0,1 0 15,0 0-15,21 0 0,-1 0 0,1 0 16,0-21-16,21-1 15,0 1-15,21 0 0,0 21 16,22-21-16,-22-21 0,21 20 16,1 1-16</inkml:trace>
  <inkml:trace contextRef="#ctx0" brushRef="#br0" timeOffset="7778.54">18436 8636 0,'0'0'0,"21"-42"0,22 21 15,-22-22-15,-21 22 0,0 0 0,0 0 16,21 0-16,-42 42 15,0 0 1,21 0-16,-22 21 0,1-20 16,0 20-16,0 0 0,0 1 0,0 20 15,-1-21-15,1 22 0,0-22 16,0 1-16,0 20 0,21-42 16,0 22-16,0-1 0,0-21 0,0 0 15,0 0-15,0 1 0,0-1 0,21-21 16,0 0-16,0 0 15,0 0-15</inkml:trace>
  <inkml:trace contextRef="#ctx0" brushRef="#br0" timeOffset="7942.45">18203 8932 0,'0'0'0,"-21"-21"0,-21-21 16,42 21-1,0 0-15,0-1 0,21 22 16,0 0-1,0-21-15,22 21 0,20 0 16,1 0-16,-1 0 0,1-21 0,20 21 16,1-21-16,0 21 0,20-21 15</inkml:trace>
  <inkml:trace contextRef="#ctx0" brushRef="#br0" timeOffset="8461.91">20087 8530 0,'0'0'0,"0"-21"0,-21 21 15,0 0-15,-22 0 16,22 0-16,-21 0 0,0 0 0,-1 0 16,-20 0-16,20 21 0,1 0 0,-21 1 15,20-1-15,1 0 16,21-21-16,-22 21 0,22 0 0,21 0 16,0 1-16,0-1 0,0 21 15,0-21-15,43-21 0,-22 21 0,21 1 16,-21-1-16,22 0 0,-1-21 0,21 0 15,-20 21-15,-22-21 0,21 0 16,1 0-16,-22 0 0,0-21 0,0 0 16,-21 0-16,0-1 15,0 1-15,0 0 0,-21 21 16,0-21-16,0 21 16,-1 0-16,1 0 0,0 0 15,0 0-15,21 21 0,-21 0 16,21 0-16,0 1 15,0-1-15,21 0 16,0-21-16,0 0 0,22 21 16,-22-21-16,21 21 0,-21-21 0,0 21 15,1-21-15,-1 22 0,0-1 16,-21 0-16,0 0 0,0 0 0,0 0 16,0 22-16,-21-22 0,0 21 0,-22-21 15,22 22-15,-21-22 0,-1 21 16,1-21-16,0 22 0,-1-22 0,1 21 15,0-21-15,-1 1 0,1 20 16,21-21-16,-21 0 0,20 0 16,1-21-16,0 22 0,0-22 0,0 0 15,0 0-15</inkml:trace>
  <inkml:trace contextRef="#ctx0" brushRef="#br0" timeOffset="8794.27">21971 8488 0,'0'0'0,"21"-64"0,64-41 16,-64 62-16,0 1 0,0 0 15,0 20-15,-21-20 16,0 0-16,0-1 0,0 22 0,0 0 15,0 0-15,0 0 0,0 0 16</inkml:trace>
  <inkml:trace contextRef="#ctx0" brushRef="#br0" timeOffset="9787.1">21992 8340 0,'0'42'0,"0"-84"0,0 105 0,-21-20 0,0-1 16,-22 21-16,22 1 0,0-1 0,0 1 16,-21-1-16,20 1 0,1-1 15,-21 1-15,21-22 0,0 1 16,-1-1-16,1 0 0,0-21 15,0 1-15,0-1 0,21 0 0,-21-21 16,-1 0 0,22-21-16,0 0 15,0-22-15,0 22 0,0-21 0,0-1 16,0 1-16,0 0 0,22-22 16,-1 1-16,0 20 0,21-20 0,-21 21 15,1-1-15,-1 1 0,0 21 0,0 0 16,0-1-16,0 1 0,1 21 15,-1 0-15,-21 21 16,21 1-16,-21-1 16,21 21-16,-21-21 0,0 0 0,21 22 15,0-1-15,-21-21 0,22 22 16,-1-1-16,0-21 0,0 0 16,0 22-16,0-22 0,1 0 0,-1 0 15,0 0-15,21 0 0,-21-21 16,1 22-16,20-22 0,0 0 0,-21 0 15,22 0-15,-1 0 0,0 0 0,1 0 16,-22 0-16,21-22 0,1 1 16,-1 0-16,0 0 0,-21-21 0,22 20 15,-22-20-15,0 0 0,0-1 16,0 22-16,-21-21 0,0 0 16,0 20-16,0-20 0,-21 21 0,0 0 15,0 21-15,0-21 0,-22 21 16,22 0-16,0 0 0,-21 0 0,21 0 15,-22 21-15,22 0 0,0 0 16,-21 0-16,20 0 0,1 22 0,0-1 16,0-21-16,21 22 0,0-1 0,0-21 15,0 0-15,0 22 0,0-22 16,0 0-16,0 0 0,21 0 16,0-21-16,22 0 0,-22 0 15,0 0-15,21 0 0,-21 0 0,22-21 16,-22 0-16,21 0 0,1 0 15,-22-22-15,21 22 0,-21-21 16,0-1-16,22 22 0,-22-21 0,0 21 16,0-22-16,-21 22 15,21 0-15,-21 42 16,-21 0-16,0 1 16,21 20-16,-21-21 0,0 21 15,21 1-15,0-22 0,-21 21 0,21-21 16,0 1-16,0 20 0,0-21 15,0 0-15,21 0 0,0-21 16,0 0-16,21 0 0,1 0 16,-1 0-16,0 0 0,1 0 0,-1 0 15,0-21-15,1 0 0,-1 0 16,0 0-16,1 0 0,-22-22 16,21 1-16,-21 21 0,1-22 0,-1 1 15,0 0-15,-21 21 0,0-1 0,0 1 16,-21 21-1,0 21 1,-1 22-16,1-1 0,0-21 16,0 22-16,0-1 0,0 0 0,-1 1 15,22-22-15,0 21 0,-21-21 16,21 0-16,-21 22 0,21-22 16,0 0-16,21-21 31,0-21-16,1 0-15,-1-22 0,0 22 0,21-21 16</inkml:trace>
  <inkml:trace contextRef="#ctx0" brushRef="#br0" timeOffset="10018.95">24045 8340 0,'0'0'16,"21"-21"-16,22-22 0,-22 22 0,0 0 0,-21 42 31,0 0-31,-21 0 15,21 22-15,-21-22 0,-22 21 0,22 1 16,0-1-16,0-21 0,0 43 16,-22-22-16,22 0 0,0 22 0,0-22 15,0 0-15,21 22 0,-21-22 16,-1 1-16,1-22 0,21 21 0,0-21 16,0 0-16,0 1 0,0-1 15,0-42 1</inkml:trace>
  <inkml:trace contextRef="#ctx0" brushRef="#br0" timeOffset="10177.87">23791 8721 0,'0'0'0,"-42"-106"16,42 85 0,0 0-16,21 21 15,0 0-15,0 0 16,22 0-16,-22 0 0,21 0 15,22 0-15,-22 0 0,0-22 0,1 1 16,-22 0-16,0 21 0,21-21 16</inkml:trace>
  <inkml:trace contextRef="#ctx0" brushRef="#br0" timeOffset="10411.27">25844 8467 0,'0'0'0</inkml:trace>
  <inkml:trace contextRef="#ctx0" brushRef="#br0" timeOffset="10523.18">26035 8403 0,'21'0'0,"0"0"0,0-21 0,128-85 31,-128 64-31,21 21 0,-21-22 0,22 1 16,-22 0-16,-21-1 0,0 1 0,0 0 15,0 21-15,-21-1 0,-22 1 16,22 0-16,-21 21 0,-1 0 0</inkml:trace>
  <inkml:trace contextRef="#ctx0" brushRef="#br0" timeOffset="11155.37">25739 8255 0,'0'21'0,"0"0"0,84 85 31,-41-85-31,-1 1 0,21-1 0,-20 0 16,-1 0-16,22 0 0,-22-21 0,0 21 15,1-21-15,-1 0 0,0 0 16,-21 0-16,1 0 0,-1 0 0,-42 0 31,-22 0-31,22 0 0,-21 0 16,-22 0-16,22 0 0,-22 0 0,22 22 15,-21-1-15,-1 0 0,1 0 16,-1 0-16,22 22 0,-1-22 0,1 21 16,0 0-16,21-20 15,-1 20-15,22-21 0,0 21 0,0-20 16,0-1-16,22 0 0,20 0 0,0-21 15,1 21-15,-1-21 0,21 0 16,1 0-16,-1 0 0,1 0 0,-1-21 16,1 0-16,21 21 0,-22-42 15,1 20-15,-1-20 0,1 0 0,-1-1 16,1-20-16,-1 21 0,-21-22 0,22 1 16,-1-22-16,-20 21 0,20-20 15,1-1-15,-22 0 0,0 1 0,1-1 16,-1 22-16,-21-1 0,0 22 15,1-1-15,-1 22 0,-21 0 16,0 0-16,-21 21 16,-1 21-16,-20 0 0,0 22 15,21-1-15,-22 0 0,-20 1 0,20 20 16,1 1-16,0-22 0,21 21 16,-22 1-16,22-1 0,0-20 0,0 20 15,0-20-15,21 20 0,0-21 0,0 1 16,0-1-16,0-21 0,0 22 15,21-1-15,0-21 0,0 21 0,0-20 16,22-1-16,-22 0 0,21-21 16,0 0-16,1 0 0,-22 0 0,21 0 15,1 0-15,-1 0 0,0-21 16,1 0-16,-1-1 0,0-20 16,-21 21-16,22-21 0,-22-1 0,0 22 15,0-21-15,0 21 0,-42-22 16,21 22-16,0 0 0,0 0 0,-21 21 15,0-21-15</inkml:trace>
  <inkml:trace contextRef="#ctx0" brushRef="#br0" timeOffset="11521.16">27326 8530 0,'-21'21'16,"-43"85"-1,43-85 1,21 1-16,0-1 0,0 21 0,0-21 16,0 0-16,21 1 0,1-1 15,-1-21-15,0 21 0,0-21 0,0 0 16,22 0-16,-22 0 0,21 0 15,-21 0-15,22 0 0,-1-21 0,0 0 16,-21-1-16,22 1 0,-1 0 16,0 0-16,-20-21 0,20-1 0,0 22 15,-21-21-15,1 21 0,20-22 0,-21 22 16,-21 0-16,-21 42 31,0 0-31,0 0 0,-1 1 16,1-1-16,-21 21 0,21-21 0,0 22 15,21-22-15,-22 21 0,22-21 16,-21 22-16,21-22 0,0 0 16,0 0-16,0 0 0,21-42 31,1 21-15,-22-42-16,42 21 0,-21-1 0,0-20 15,-21-21-15,43 41 16,-22-20-16,0 0 0</inkml:trace>
  <inkml:trace contextRef="#ctx0" brushRef="#br0" timeOffset="12630.53">28279 8319 0,'21'21'16,"-21"0"-16,0 0 15,0 0-15,0 0 0,0 1 0,0-1 16,0 21-16,0-21 0,0 22 16,0-22-16,0 21 0,0-21 0,21 22 15,-21-1-15,0-21 0,21 0 16,-21 22-16,0-22 0,0 0 0,0 0 15,21-21-15,-21 21 0,21-21 16,-21-21 0,0 0-16,22-21 0,-1 20 15,0 1-15,0-21 0,-21 21 16,21-22-16,22 22 0,-22-21 0,0 0 16,21-1-16,-21 1 0,22 21 15,-22-22-15,21 22 0,-21 0 16,1 21-16,-1-21 0,0 21 15,-21 21-15,0 0 16,0 0-16,0 1 0,0-1 16,-21 0-16,21 21 0,0-21 0,0 1 15,0 20-15,0-21 0,0 0 16,0 0-16,0 22 0,0-22 0,21 0 16,0 0-16,0 0 0,0-21 0,1 22 15,20-22-15,-21 0 16,21 0-16,1 0 0,-1 0 0,0 0 15,1 0-15,-1 0 0,0-22 16,1-20-16,-1 21 0,-21 0 0,0-22 16,22 22-16,-22-21 0,0 0 0,-21-1 15,0 22-15,0 0 0,0 0 16,0 0-16,-21 21 16,0 0-16,0 0 0,-1 0 15,1 21-15,-21 0 0,21 0 0,0 0 16,-1 0-16,1 1 0,0-1 0,0 0 15,0 21-15,0-21 0,21 1 16,0-1-16,0 0 0,0 0 16,0 0-16,0 0 0,0 1 15,21-22-15,0 21 0,0-21 16,0 0-16,0 0 0,1 0 0,-1 0 16,0-21-16,0-1 0,0 1 15,0 0-15,22-21 0,-22 21 0,0-1 16,21-20-16,-20 21 0,20-21 15,-21 20-15,0 1 0,0 0 0,1 0 16,-1 0-16,-21 42 31,0 0-15,0 0-16,0 0 16,0 1-16,0-1 0,0 0 0,0 0 15,0 0-15,0 0 16,0 1-16,21-1 0,0-21 15,0 0-15,-21 21 0,21-21 16,1 0-16,20 0 0,-21 0 0,0 0 16,0 0-16,22-21 0,-22 0 0,21-1 15,-21 1-15,22-21 0,-22 0 16,21-1-16,22 1 0,-22 0 0,0-22 16,-20-21-16,20 22 0,-21-22 15,-233 614 110,212-507-109,22-1-16,-22 0 0,21-21 15,0 21-15,0 0 0,0-21 0,0 21 16,1-21-16,20 0 0,-21 0 16,0 0-16,22 0 0,-1 0 15,-21 0-15,21-21 0,1 0 16,-22 0-16,0 21 0,0-42 0,0 20 16,1 1-16,-1 0 0,-21 0 15,0 0-15,0-22 0,0 22 0,-21 0 16</inkml:trace>
  <inkml:trace contextRef="#ctx0" brushRef="#br0" timeOffset="12710.48">30205 8319 0,'0'0'0,"-254"-43"31,233 43-31,-1 0 0,22-21 16</inkml:trace>
  <inkml:trace contextRef="#ctx0" brushRef="#br0" timeOffset="12854.4">30078 8297 0,'21'0'0,"233"22"31,-191-22-31,1 0 0,-1 0 15,-20 0-15,-1 0 0,0 0 16,1 0-16,-1 0 0,-21 0 0,0 0 16,1 0-16,-65 0 31,22 0-31,-21 0 0,-22 21 0,-20-21 16</inkml:trace>
  <inkml:trace contextRef="#ctx0" brushRef="#br0" timeOffset="16043.8">6244 10880 0,'0'0'0,"0"-21"0,0-1 15,0-20-15,0 21 0,0-21 0,0-1 16,0 1-16,0 0 0,21-1 16,0 1-16,-21 0 0,22-1 0,-22 22 15,0 0-15,0 0 0,0 0 16,0-1-16,0 44 16,0-1-16,0 0 0,0 21 15,0 1-15,0-1 0,0 21 16,-22 1-16,22-1 0,-21 1 0,0-1 15,21 1-15,-21 21 0,0-22 0,-22 22 16,22-1-16,0 1 0,-21-21 16,21-1-16,-22 1 0,22-1 0,-21 1 15,21-22-15,-22 0 0,22 1 0,-21-22 16,21 0-16,-1 0 0,1 0 16,0-21-16,0 0 0,21-21 15,-21 0-15,21 0 0,0 0 0,0-22 16,0 22-16,0-21 0,0-22 15,0 22-15,0 0 0,21-22 16,0 1-16,0-1 0,0 22 0,-21-1 16,22 1-16,-1 0 0,-21 21 15,21-1-15,-21 1 0,0 42 16,0 1-16,21-1 16,-21 21-16,0 0 0,0 1 0,0-1 15,0 0-15,21 1 0,-21-1 0,21 0 16,-21 1-16,22-22 0,-22 0 15,21 21-15,0-20 0,0-1 16,0-21-16,0 0 0,1 0 0,-1 0 16,0 0-16,21 0 0,-21-21 15,22-1-15,-1 1 0,-21 0 16,22 0-16,-1-21 0,0 20 0,1-20 16,-1 0-16,0-1 0,1 1 15,-22 0-15,0-1 0,0 1 0,0 0 16,-21 21-16,21-1 0,-21 1 0,0 0 15,-21 42 1,21 0-16,-21 22 16,0-1-16,21 0 0,-21 1 15,0 20-15,21-20 0,0-1 0,-22 21 16,22-20-16,-21-1 0,21-21 0,0 22 16,0-22-16,0 21 15,21-42-15,1 21 0,-1 0 0,0-21 16,21 0-16,1 0 0,-1 0 0,0-21 15,1 0-15,-1 0 0,0 0 16,22 0-16,-22-22 0,0 1 0,1 21 16,-1-22-16,0 1 0,-20 0 0,20-1 15,-21 1-15,0-21 0,-21 41 16,0-20-16,0 0 0,21 21 0,-21-1 16,-21 44-1,21-1 1,0 21-16,-21-21 0,0 22 0,0-1 15,21 0-15,-21 1 0,21-1 16,-22-21-16,22 21 0,-21-20 16,21 20-16,-21-21 0,21 0 0,0 0 15,0-42 17,0 0-32,21-21 15,-21 21-15,0-1 0,0-20 0,21 21 16,1-21-16,-1-1 0,-21 1 0,21 0 15,0-1-15,0 1 0,0 21 16,1 0-16,-1-22 0,0 22 0,0 21 16,0 0-16,0 0 0,1 0 0,-1 21 15,0-21 1,-21 43-16,21-22 0,-21 21 0,0-21 16,0 22-16,0-1 0,21 0 0,-21 1 15,21-1-15,-21-21 0,0 0 16,22 22-16,-1-22 0,0 0 0,0 0 15,0 0-15,0 0 0,1-21 0,-1 22 16,0-22-16,0 0 0,0 0 16,22 0-16,-22 0 0,0-22 0,0 1 15,21 0-15,-20 0 0,-1-21 0,0-1 16,0 1-16,0 0 0,-21-22 16,21 1-16,1-1 0,-1 22 15,0-22-15,0 1 0,-21 20 0,21-20 16,-21 21-16,0-1 0,21 22 15,-21 0-15,0 0 0,0 0 0,0-1 16,0 44 0,0-1-16,0 0 0,0 21 15,0-21-15,-21 22 0,21-22 16,0 21-16,-21 1 0,21-1 0,-21 0 16,21-21-16,-21 22 0,21-1 0,0-21 15,0 0-15,0 22 16,0-22-16,0 0 0,0 0 15,0-42 1,21 0 0,0 0-16,-21-22 0,21 22 0,0 0 15,1-21-15,-1 21 0,0-1 0,0 1 16,0-21-16,0 21 0,1 0 0,-1-1 16,0 22-16,0-21 0,0 0 15,-42 21 1,0 21-16,21 0 15,-21 1-15,21-1 0,-21-21 16,-1 21-16,22 0 0,-21-21 16,21 21-16,-21 0 0,0-21 15,21 22-15,0-1 16,-21-21-16,21 21 0,-21 0 16,-1 0-16,22 0 15,0 1 1,0-1-16,0 0 15,0 0 1,22-21-16,-1 0 16,0 0-16,0 0 0,0 0 15,0 0-15,22 0 0,-22 0 16,0 0-16,21 0 0,-20 0 16,20 0-16,0-21 0,1 21 15,-1 0-15,0-21 0,1 21 0,-1 0 16,0-21-16,1 21 0,-1-22 0,-21 1 15,21 21-15,-20-21 0,-1 0 16,0 0-16,0 21 0,0-21 0,-21-1 16,0 1-16,0 0 0,0 0 0,0 0 15,0 0 1,-21 21-16,0 0 16,0 0-16,0 0 0,-1 0 0,-20 21 15,21-21-15,0 21 0,0 0 0,-1-21 16,1 21-16,0 0 15,0 1-15,0-22 0,21 21 0,-21 0 16,21 0-16,0 0 0,0 0 0,0 1 16,0-1-16,21 0 15,0 0-15,0 0 0,0 0 0,0-21 16,1 22-16,-1-1 0,21 0 0,-21-21 16,22 21-16,-22-21 0,21 0 15,0 0-15,1 0 0,-1 0 0,0 0 16,1 0-16,-1 0 0,22 0 0,-22 0 15,0-21-15,1 0 0,20 21 16,-21-21-16,1-22 0,-1 22 0,0 0 16,1-21-16,-22-1 0,21 22 15,-21-21-15,1-1 0,-22 22 0,0-21 16,0 21-16,0 0 0,0-1 16,-22-20-16,1 42 0,-21-21 0,21 0 15,-22 0-15,22 21 0,-21 0 0,21 0 16,-22 0-16,1 0 0,21 0 15,0 21-15,-22 0 0,22 0 0,0 0 16,21 0-16,-21 22 0,21-22 0,-21 21 16,21-21-16,0 1 0,0 20 0,0-21 15,0 0-15,0 0 0,21 22 16,0-43-16,0 21 0,0 0 16,1-21-16,-1 0 0,21 0 0,-21 0 15,0 0-15,22 0 0,-22 0 16,21 0-16,-21-21 0,1 0 0,20 0 15,-21-22-15,0 22 0,0-21 0,1-1 16,-1 1-16,0 0 0,0-22 16,0 22-16,0-22 0,1 1 0,-1-1 15,0 1-15,-21-1 0,21 22 0,-21-21 16,21 20-16,-21 22 0,0-21 16,0 21-16,0 42 15,0 0-15,-21 0 0,0 21 16,0 1-16,21-1 0,-21 22 15,-1-1-15,22-21 0,-21 22 16,21-1-16,0 1 0,0-22 0,0 22 16,21-1-16,1-20 0,-22 20 0,42-21 15,-21 1-15,0-1 0,0-21 16,1 22-16,-1-22 0,0 0 16,21 0-16,-21-21 0,1 21 0,20-21 0,-21 0 15,0 0-15,22 0 0,-22-21 0,0 0 16,0 0-16,0 0 15,0-1-15,1-20 0,-22 0 0,0-1 0,0 1 16,0 0-16</inkml:trace>
  <inkml:trace contextRef="#ctx0" brushRef="#br0" timeOffset="16246.69">7980 10732 0,'0'0'0,"-21"21"0,-22-21 0,22 21 0,0-21 16,0 21-16,21 0 15,21-21 17,0 0-32,21 0 0,-20-21 15,-1 0-15,21 21 0</inkml:trace>
  <inkml:trace contextRef="#ctx0" brushRef="#br0" timeOffset="17115.96">11663 10774 0,'0'0'0,"0"-42"0,0 20 16,0-20-16,21 0 0,0 21 0,0-22 15,-21 22-15,0 0 0,21 0 0,-21 0 16,22 21-16,-22 21 16,0 0-1,0 0-15,0 21 0,0 1 0,0-1 16,0 0-16,0 22 0,-22-22 16,1 22-16,0-22 0,0 22 0,0-1 15,-22 1-15,22-1 0,0-21 0,-21 22 16,21-22-16,-1 1 0,-20-1 15,21 0-15,0-21 0,0 1 0,-1-1 16,1 0-16,0 0 0,0-21 0,0 0 16,0 0-16,21-21 15,0 0-15,-22 0 0,22-1 0,0 1 16,0-21-16,0 0 0,0 20 0,0-41 16,22 21-16,-22-1 15,21 1-15,0 0 0,0-1 0,-21 22 16,21-21-16,0 21 0,-21-1 0,0 1 15,0 0-15,22 21 16,-1 0-16,-21 21 16,21 0-16,-21 22 0,21-22 15,-21 0-15,0 21 0,21-20 0,0-1 16,1 21-16,-1-21 0,0 0 0,0 22 16,0-22-16,22 0 0,-22 0 15,21-21-15,0 21 0,1 1 0,-1-22 16,0 0-16,1 0 0,-22 0 15,21 0-15,1 0 0,-1 0 16,0-22-16,-21 1 0,1 0 0,20 0 16,-21 0-16,-21 0 0,21-22 0,-21 22 15,21-21-15,-21 21 0,0-22 0,0 22 16,0 0-16,0 0 0,0 0 16,0-1-16,-21 44 31,0-22-31,0 21 0,21 0 0,-21 0 15,0 0-15,-1 0 0,1 1 16,21-1-16,-21 0 16,21 0-16,-21 0 0,21 0 0,0 1 15,0-1-15,0 0 16,21-21 0,0 0-16,-21-21 15</inkml:trace>
  <inkml:trace contextRef="#ctx0" brushRef="#br0" timeOffset="17325.93">12361 10816 0,'0'0'16,"0"-21"0,-21 21 30,21 21-14,0 0-32,0 1 15,0-1-15</inkml:trace>
  <inkml:trace contextRef="#ctx0" brushRef="#br0" timeOffset="17750.33">12975 10986 0,'0'0'0,"21"0"0,0 0 0,1-22 16,-22 1-16,-22 0 15,1 21 1,-21 0-16,21 0 0,0 0 0,-22 0 16,22 0-16,-21 0 0,21 0 15,-22 0-15,22 0 0,0 21 0,0-21 16,0 21-16,-1 1 0,1-22 0,0 21 15,21 0-15,-21 0 0,21 0 0,0 0 16,0 1-16,21-1 16,0 0-16,0 0 0,22 0 0,-22 0 15,21 1-15,1-1 0,-1-21 0,21 21 16,-20 0-16,-1-21 0,0 21 0,-20-21 16,-1 21-16,0-21 0,-21 22 15,-21-22 1,-22 0-16,22 0 0,-21 0 0,0 0 15,-1 0-15,1 0 0,0 0 16,-1 0-16,1 0 0,21 0 0,-22 0 16,22 0-16,0 0 0,0 0 0,0-22 15,0 22-15,-1 0 0,22-21 0,0 0 16,0 0 0,0 0-16,22 0 15,-1 21-15,0-22 0,0 1 0</inkml:trace>
  <inkml:trace contextRef="#ctx0" brushRef="#br0" timeOffset="18023.16">13885 10583 0,'0'0'0,"0"-21"0,0-63 31,21 62-31,-21 1 0,0 0 0,0 0 15,0 0-15,0 42 47,-21 0-47,0 21 0,0-20 0,0 20 16,0 0-16,-1 1 0,1-1 0,21 0 16,-21 1-16,0-1 0,0-21 15,0 21-15,21 1 0,0-1 0,-22-21 16,22 22-16,0-22 0,-21 0 0</inkml:trace>
  <inkml:trace contextRef="#ctx0" brushRef="#br0" timeOffset="18146.09">13822 11303 0,'0'-21'0,"21"0"16,-21 0-16,21-1 15,0 1-15,-21 0 0,21 0 0,1 0 16,-22 0-16,21-22 0,-21 22 0,0 0 15</inkml:trace>
  <inkml:trace contextRef="#ctx0" brushRef="#br0" timeOffset="18386.12">13885 10816 0,'21'21'0,"1"-21"16,-1 0-16,0 0 0,0 0 15,21 0-15,-20 0 0,-1 0 16,21 0-16,-21 0 0,22 0 0,-22 0 16,21 0-16,-21 0 0,22 0 0,-22-21 15,21 21-15,-21-21 0,0 21 16,1 0-16,-1 0 0,-21-21 0,-21 21 31,-1 0-15,-20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04:1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1926 0,'0'21'0,"0"-42"0,0 64 15,0-22 1,0-42 46,21-1-62,0 1 16,-21 0-16,0 0 0,0 0 0,22 0 16,-22-1-16,0 1 0,0 0 15,0-21-15,-22 21 0,1-1 0,0 1 16,0 0-16,-21 0 0,20 21 15,1-21-15,0 21 0,0 0 0,0 0 16,0 0-16,-1 0 0,1 0 16,-21 21-16,21 0 0,0 0 0,-1 0 15,1 1-15,0 20 0,0-21 16,0 21-16,0 1 0,-1-1 16,1-21-16,0 22 0,21-1 15,-21 0-15,0-21 0,21 22 0,-21-1 16,21-21-16,0 22 0,0-22 0,0 0 15,0 21-15,0-21 0,0 1 16,0-1-16,0 21 0,21-21 0,-21 0 16,21 1-16,0-22 0,0 21 15,-21 0-15,21-21 0,1 0 0,-1 0 16,0 0-16,0 0 16,0 0-16,0-21 0,1 0 0,-1-1 15,0 1-15,0 0 0,0 0 16,22 0-16,-22-22 0,0 22 15,21-21-15,-21 0 0,1 20 0,-1-20 16,0 0-16,0-1 0,0 1 16,0 0-16,1-1 0,-22 1 0,0 0 15,0 21-15,0-22 0,0 22 16,0 0-16,0 0 0,0 42 31,0 0-31,0 21 16,0-20-16,0 20 15,0 0-15,0 1 0,0-1 0,0 0 0,0-21 16,0 22-16,0-1 0,0 0 16,0 1-16,0-22 0,0 21 15,0 1-15,0-22 0,21 0 0,0 0 16,0 0-16,0 0 0,0 1 16,1-22-16,-1 0 0,0 0 0,21 0 15,-21 0-15,1 0 0,20 0 16,-21 0-16,0-22 0,22 1 0,-22 0 15,0 0-15,0 0 0,21 0 0</inkml:trace>
  <inkml:trace contextRef="#ctx0" brushRef="#br0" timeOffset="348.79">9334 1905 0,'0'0'16,"-21"0"-16,42 0 47,1 0-47,-1 0 15,0 0-15,0 0 0,0 0 16,0 0-16,1 0 0,20 0 0,-21-21 16,0 21-16,22 0 0,-22 0 15,0 0-15,0 0 0,0 0 0,0 0 16,1 0-16,-44 0 31,1 0-15</inkml:trace>
  <inkml:trace contextRef="#ctx0" brushRef="#br0" timeOffset="612.64">9229 2180 0,'0'0'15,"0"21"1,21-21-1,0 0 1,0 0-16,0 0 0,0 0 16,1 0-16,-1 0 0,0 0 0,0 0 15,0 0-15,0 0 0,1-21 16,-1 21-16,0 0 0,0 0 0,0 0 16,0 0-16,1 0 0,-1 0 0,0 0 15,0-21-15,0 21 16,0 0-16,1 0 0,-1 0 15</inkml:trace>
  <inkml:trace contextRef="#ctx0" brushRef="#br0" timeOffset="1008.01">10626 1651 0,'0'0'0,"0"-21"0,0 0 0,0 0 15,0-1-15,0 1 0,0 0 16,0 42 15,0 0-15,0 1-16,0 20 0,-22-21 0,22 21 15,0 1-15,0-1 0,0 0 16,0 1-16,0-1 0,-21 0 0,21 1 16,0-1-16,0 0 0,0-20 15,0 20-15,-21-21 0,21 0 16,0 0-16,0 1 0,0-1 0,0 0 16,0 0-16,0-42 62</inkml:trace>
  <inkml:trace contextRef="#ctx0" brushRef="#br0" timeOffset="1600.7">11345 1609 0,'0'0'16,"0"-21"-16,0-1 15,-21 22 1,0 0 0,0 0-1,0 22-15,21-1 0,-22 0 0,1 0 16,21 0-16,-21 22 0,0-22 15,21 21-15,-21-21 0,0 22 16,21-22-16,0 21 0,0 0 0,0-20 16,-22 20-16,22-21 0,0 0 15,0 0-15,0 22 0,0-22 0,0 0 16,22 0-16,-22 0 0,21 1 16,0-22-16,-21 21 0,21-21 15,0 0-15,0 0 0,1 0 0,-1 0 16,21 0-16,-21 0 0,0 0 15,1 0-15,20 0 0,-21 0 0,0-21 16,22-1-16,-22 22 0,0-21 16,0 0-16,0 0 0,0 0 0,1 0 15,-1-1-15,0-20 0,0 21 16,-21-21-16,0-1 0,0 1 16,0 0-16,0-1 0,0 1 0,0 0 15,0-1-15,-21 1 0,0 21 0,21-22 16,-21 22-16,-1 0 0,1 21 15,0-21-15,0 21 0,0 0 0,0 0 16,-1 0-16,1 21 16,0 0-16,0-21 0,0 21 0,0 1 15,-1-22-15,1 21 0,0 0 16,0 0-16,0-21 0,0 21 0,-1 0 16,1 1-16,0-1 15,0 0-15,0-21 0,0 21 16,-1 0-16</inkml:trace>
  <inkml:trace contextRef="#ctx0" brushRef="#br0" timeOffset="2097.41">10012 2646 0,'-21'21'0,"-1"-21"0,1 0 15,21 21 1,21-21-1,1 0 1,20 0-16,0 0 0,1 0 16,-1 0-16,21 0 0,22 0 15,-21 0-15,20 0 0,1-21 0,21 0 16,0 21-16,-1 0 0,22-21 16,-21 21-16,0 0 0,0-21 0,0 21 15,-22 0-15,1 0 0,0-22 16,-1 22-16,-20 0 0,21 0 0,-43-21 15,21 21-15,1-21 0,-22 21 0,-21 0 16,22 0-16,-22 0 0,0-21 16,0 21-1,-42 0 17,0 0-32,0 0 0,0 0 0,21-21 31</inkml:trace>
  <inkml:trace contextRef="#ctx0" brushRef="#br0" timeOffset="11556.57">3260 2180 0,'0'-21'0,"-22"21"16,22-21-16,-21 21 16,21-21-16,0 0 31,-21 42 0,21 0-31,0 0 16,0 0-16,-21 22 0,21-22 15,0 21-15,0-21 16,0 22-16,0-1 0,0 0 0,0-21 16,0 22-16,0-1 0,0-21 15,-21 0-15,21 22 0,0-22 0,0 0 16,0 0-16,0 0 15,-21-42 17,21 0-17,0 0-15,0-21 0,0 20 0,0-20 16</inkml:trace>
  <inkml:trace contextRef="#ctx0" brushRef="#br0" timeOffset="12116.29">3175 1609 0,'-64'0'15,"43"0"1,0 0-16,21 21 16,-21 0-16,21 0 15,-21 0-15,21 1 0,0-1 0,0 0 16,0 0-16,0 0 0,0 0 16,0 1-16,0-1 0,0 0 0,0 0 15,21-21-15,-21 21 0,21-21 16,0 0-16,0 0 0,1 0 15,-1 0-15,0 0 16,0 0-16,0 0 0,0-21 16,1 0-16,-1 21 0,0-21 0,-21 0 15,21-1-15,0 1 0,-21 0 16,21 0-16,-21 0 0,0 0 16,0-1-16,0-20 0,0 21 0,0 0 15,0 0-15,-21-1 0,0 22 16,0-21-16,0 0 0,0 21 0,-1 0 15,1 0-15,0 0 16,0 0-16,0 0 16,0 21-16,21 0 0,-22 1 0,22-1 15,-21 0-15,21 0 0,-21 21 16,21-20-16,0-1 0,0 0 16,-21 21-16,21-21 0,0 1 15,0-1-15,0 0 0,0 0 16,0 0-16,21-21 0,0 0 15</inkml:trace>
  <inkml:trace contextRef="#ctx0" brushRef="#br0" timeOffset="12780.91">3641 1969 0,'0'0'0,"-22"0"31,1 0-31,21 21 0,-21 0 16,21 0-16,0 0 15,0 0-15,0 1 0,0-1 0,0 0 16,0 0-16,0 0 0,0 22 15,0-22-15,0 21 0,0-21 0,0 22 16,0-22-16,0 21 0,0-21 16,-21 0-16,21 22 0,0-22 15,0 0-15,0 0 0,0 0 16,0 1-16,0-1 0,0-42 47,0-1-47,0 1 15,0 0-15,0 0 0,21-21 16,0-1-16,-21 22 0,21-21 0,1-1 16,-1 1-16,0 0 0,0-1 15,0 1-15,22 0 0,-22-1 0,21 1 16,-21 21-16,22-21 0,-22 20 16,21 1-16,-21 0 0,22 21 15,-22 0-15,0 0 0,0 0 16,0 21-16,0 0 0,1 1 0,-1 20 15,-21-21-15,0 21 0,0-20 16,0 20-16,0 0 0,0-21 0,0 22 16,0-1-16,0-21 0,0 22 15,0-22-15,0 21 0,0-21 0,-21 0 16,21 1-16,0-1 0,-22 0 16,22 0-16,0 0 15,0-42 32,0 0-31,0 0-16,0 0 0</inkml:trace>
  <inkml:trace contextRef="#ctx0" brushRef="#br0" timeOffset="13172.99">4635 1588 0,'0'0'0,"0"-22"0,22 22 15,-22-21-15,0 42 47,0 1-47,0 20 0,0-21 0,0 21 16,-22 1-16,22-1 0,-21 0 15,21 1-15,-21-1 0,0 22 0,21-22 16,0 0-16,-21 1 0,0-1 0,21 0 16,-22-21-16,22 22 0,0-1 15,0-21-15,0 0 0,-21 22 0,21-22 16,0 0-16,0 0 0,0 0 16,0 1-16,0-1 15,0 0 1,0-42 15,21 21-15,-21-21-16,0-1 15,0 1-15,22 21 0,-22-21 0</inkml:trace>
  <inkml:trace contextRef="#ctx0" brushRef="#br0" timeOffset="13513.62">4530 1947 0,'0'0'16,"0"-21"-1,21 21 1,0 0-1,21 0-15,-21 0 0,22-21 0,-1 21 16,22 0-16,-22-21 0,21 21 16,-20 0-16,-1-21 0,0 21 0,1-21 15,-1 21-15,0 0 0,-20 0 16,-1 0-16,0-22 0,0 22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04:5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4445 0,'-22'-21'16,"44"42"-16,-44-63 0,1 21 0,21-1 0,-21 22 16,21-21-16,0 0 0,0 0 31,0 0-15,21 21-16,0-21 0,1-1 0,-1 22 15,21-21-15,0 0 0,-20 0 16,20 21-16,-21-21 0,0 0 0,0 21 15,1-22-15,-22 1 0,-22 21 32,-20 0-32,0 0 0,-1 21 0,-41 1 15,20-1-15,1 0 0,-22 21 16,0-21-16,22 22 0,-1-1 0,1-21 16,-1 22-16,43-1 0,-21-21 15,21 21-15,21-20 16,0-1-16,0 0 0,21 21 0,21-21 15,-21 1-15,22 20 0,-1-21 16,0 21-16,-20-20 0,20 20 0,-21 0 16,21-21-16,-20 22 0,-1-1 15,-21 0-15,0-20 0,0 20 16,0-21-16,0 0 0,-43 22 0,22-22 16,-21 0-16,-22-21 0,22 21 15,-21-21-15,-1 0 0,1 0 16,-1 0-16,1 0 0,20-21 0,-20 0 15,20 0-15,1-1 0,0-20 16,21 21-16,-1-21 0,1-1 16,21 1-16,0 21 0,0-22 15,21 22-15,22-21 0,-1 21 0,0 0 16,22-1-16,-1 1 0,1 0 16,-1 0-16,22 0 0,-21 0 0,-1-1 15,1 1-15</inkml:trace>
  <inkml:trace contextRef="#ctx0" brushRef="#br0" timeOffset="523.69">1291 4636 0,'0'0'0,"0"42"15,0-21-15,0 21 0,0-20 0,0 20 16,0-21-16,-21 0 16,21 22-16,0-22 0,0 0 0,0 0 15,0 0-15,0 0 16,21-21-16,0 0 0,0 0 15,1-21-15,20 0 0,0 0 16,-21 0-16,22-22 0,-1 22 16,-21-21-16,22 0 0,-1 20 0,-21-20 15,0 21-15,0-21 0,1 20 16,-22 1-16,0 0 16,-22 42-1,1 0-15,0 1 16,21 20-16,-21 0 15,0 22-15,21-1 0,0 1 0,-21-1 16,21 22-16,0 0 0,-22-1 16,22 1-16,0 21 0,0 0 0,0-22 15,0 22-15,-21 0 0,0-21 16,0 20-16,0-20 0,21 0 16,-21-1-16,-22 1 0,22 0 0,0-1 15,0-20-15,-22-22 0,1 22 0,21-22 16,-21 0-16,-1-20 15,1-1-15,0 0 0,-1-21 0,1 0 16,0 0-16,-22-21 0,22 0 16,-22-1-16,1-41 0,20 21 0,1-22 15,0-21-15,-1 22 0,22-22 16,0 1-16,21-1 0,0 0 16,0-21-16,0 22 0,42-1 0,-20 0 15,41 1-15,-21 20 0,22-20 16,-1 20-16,22-21 0,0 22 0,-1-22 15</inkml:trace>
  <inkml:trace contextRef="#ctx0" brushRef="#br0" timeOffset="1128.34">1947 4636 0,'0'0'0,"0"21"15,0 21-15,0-21 0,-21 22 16,21-1-16,-21 0 0,0 1 0,21-1 15,0 0-15,-21-21 0,21 22 16,-22-22-16,1 21 0,21-21 0,0 1 16,0-1-16,0-42 31,0-1-31,21 1 0,1-21 16,-22 21-16,21-22 0,0 1 15,0 0-15,0-1 0,-21 1 16,21 0-16,-21-1 0,22 22 15,-22 0-15,0 0 0,0 0 0,21 21 16,-21 21 0,0 0-16,0 0 0,21 0 0,-21 22 15,0-22-15,0 21 0,0 1 16,0-1-16,0-21 0,0 21 0,21-20 16,-21 20-16,21-21 0,-21 0 15,0 0-15,21-21 0,22 0 16,-22 0-16,0 0 0,0 0 15,0-21-15,1 0 0,20 0 16,-21 0-16,21-22 0,-20 1 16,20-21-16,0 20 0,-21-20 0,22 20 15,-22-20-15,0-1 0,0 1 16,0 21-16,-21-22 0,0 43 0,0-21 16,0 20-16,0 1 0,-21 21 15,0 21-15,0 1 16,0-1-16,0 0 0,-1 21 15,1 1-15,0-1 0,0 0 0,21 22 16,-21-22-16,0 0 0,21 22 16,0-22-16,0 1 0,0-1 15,0 0-15,0-21 0,0 22 16,0-22-16,21 0 0,0 0 0,-21 0 16,21-21-16,0 0 0,0 0 15</inkml:trace>
  <inkml:trace contextRef="#ctx0" brushRef="#br0" timeOffset="1304.27">2180 4805 0,'0'-21'0,"0"42"0,0-63 0,0 20 16,0 1-16,21 0 16,0 21-1,22-21-15,-1 21 0,22-21 0,-22 21 16,21-21-16,1 21 0,-22-22 15,22 22-15,-1-21 0,1 21 0,-1-21 16,-20 21-16,-1 0 0,0 0 16</inkml:trace>
  <inkml:trace contextRef="#ctx0" brushRef="#br0" timeOffset="2031.86">3111 4551 0,'-84'21'15,"63"-21"-15,-1 21 0,1 0 16,0 1-16,0-1 0,0 21 0,0-21 15,-1 22-15,1-1 0,0-21 16,21 21-16,0-20 0,0-1 0,0 0 16,0 0-16,0 0 0,0 0 15,21-21-15,0 0 0,1 0 16,-1 0-16,0 0 0,0-21 16,0 0-16,0 0 0,1 0 0,-1 0 15,0-22-15,-21 22 0,0-21 16,0 21-16,0-22 0,0 22 0,0-21 15,0 21-15,0-1 0,0 1 16,0 0-16,21 21 16,-21 21-1,21-21-15,0 21 16,1 1-16,-22-1 0,21 0 0,0 0 16,-21 21-16,21-20 0,-21-1 15,0 0-15,21 21 0,0-21 0,-21 1 16,22 20-16,-22-21 0,0 0 15,0 0-15,0 1 0,0-44 32,0 1-17,0 0-15,0-21 0,0 21 16,0-22-16,21 1 0,0 0 0,0-1 16,21 1-16,-20 21 0,20-22 15,0 1-15,1 21 0,-1 0 16,-21 21-16,21 0 0,1 0 0,-22 0 15,0 0-15,0 0 0,-21 21 16,0 0-16,21 0 0,-21 0 0,0 22 16,0-22-16,0 21 0,-21 1 15,0-22-15,0 21 0,0-21 0,0 0 16,21 1-16,0-1 0,0 0 16,21-42 15,0 0-31,0-1 0,0 1 0,0 0 15,1-21-15,20 21 0,-21-22 0,0 22 16,0-21-16,1 21 0,-22-1 16,21 1-16,-21 0 0,21 21 0,-21 21 31,0 0-31,0 22 0,0-22 0,0 21 16,-21 1-16,0-1 0,21 0 15,0 1-15,0-1 0,0 0 0,0-21 16,0 22-16,0-22 0,0 0 0,0 0 15,0 0-15</inkml:trace>
  <inkml:trace contextRef="#ctx0" brushRef="#br0" timeOffset="2364.67">1333 5355 0,'0'0'16,"-84"21"-16,20-21 0,22 0 0,21 22 16,0-22-16,21 21 0,42-21 15,0 0-15,22 0 0,20 0 16,22 0-16,0 0 0,42-21 16,-21-1-16,43 1 0,-1 21 15,21-21-15,-20 0 0,20 21 0,-20-21 16,-1 21-16,0-21 0,1-1 15,-22 22-15,0-21 0,-21 21 0,0-21 16,-21 21-16,0-21 0,-22 21 16,-20 0-16,-22-21 0,0 21 0,1 0 15,-43-21-15,0-1 0,0 1 16,-21 21-16,-1-21 16,22 0-16,-21 0 0,21 0 15</inkml:trace>
  <inkml:trace contextRef="#ctx0" brushRef="#br0" timeOffset="2540.26">4657 4699 0,'-22'0'32,"1"21"-32,0-21 15,21 21-15,0 1 16,0-1-16,-21-21 0,21 21 0,0 0 15,-21 0-15,21 0 0,0 1 0,0 20 16</inkml:trace>
  <inkml:trace contextRef="#ctx0" brushRef="#br0" timeOffset="2680.18">4572 5292 0,'0'0'0,"21"21"31,-21 0-31,21-21 31,0-21-31,1 0 16</inkml:trace>
  <inkml:trace contextRef="#ctx0" brushRef="#br0" timeOffset="3351.8">6773 4741 0,'0'0'0,"-21"22"0,0-22 16,21 21-16,21-21 16,0 0-16,22 0 15,-1 0-15,0 0 0,1-21 0,20-1 16,-21 1-16,22 0 0,-22 0 0,22 0 16,-1-22-16,1 22 0,-1-21 15,1 0-15,-1-1 0,1 1 0,-1-22 16,1 22-16,-22-21 0,0-1 15,1 1-15,-22-1 0,-21 22 0,0-1 16,0-20-16,-21 42 0,0-22 16,-22 22-16,1 0 0,-22 0 0,22 0 15,-21 21-15,20 0 0,1 0 0,0 0 16,-1 21-16,1 0 16,0 21-16,20 22 0,-20-1 0,21 1 15,0 21-15,0 20 0,-1-20 16,1 21-16,0 21 0,-21-21 0,21 21 15,-1 0-15,1 0 0,0 0 0,0 21 16,0-21-16,0 21 0,-1-21 16,22 0-16,0 0 0,-21 0 0,0 21 15,0-21-15,21 0 0,-21 0 0,21 0 16,-21-21-16,21 21 0,-22 0 16,22-21-16,0 21 0,-21-21 15,21-22-15,0 22 0,0-21 0,0 0 0,0-1 16,0 1-16,21-22 0,1 1 15,20-22-15,-21 1 0,21-1 0,1-21 16,20-21-16,-20 0 0,20 0 16,-21-42-16,22 21 0,21-43 0,-22 22 15,22-22-15,-22-20 0,22-1 0,0 0 16,-1-21-16,-20-21 0,20 22 0,-20-22 16</inkml:trace>
  <inkml:trace contextRef="#ctx0" brushRef="#br0" timeOffset="3916.48">8170 6816 0,'0'-127'0,"0"254"0,0-381 0,-21 148 16,-21-21-16,-22 21 0,1 0 15,-22 0-15,0 1 0,-20-1 16,-1 21-16,0 0 0,-21 22 0,0-1 16,0 1-16,0 21 0,21 20 0,0-20 15,0 21-15,43 0 0,-1 0 16,22 21-16,0-22 0,21 22 0,21-21 16,0 0-16,21 0 15,21 21-15,0-21 0,1 0 16,20-1-16,1 1 0,-1 0 15,22 0-15,-22 0 0,1 0 0,-1-1 16,1-20-16,-1 21 0,1 0 0,-1-22 16,-20 22-16,-1-21 15,22 21-15,-43 0 0,21-1 0,0 1 16,-20 0-16,-1 0 0,0 0 16,-21 0-16,0-1 0,0 1 15,-21 21 1,0 21-16,21 1 15,0-1-15,-22 0 0,22 21 0,-21 1 16,21-1-16,0 0 0,0 1 16,0-1-16,0 0 0,0 1 0,0-1 15,0-21-15,21 0 0,1 0 0,-1 1 16,0-22-16,0 0 0,21 0 16,-20 0-16,20 0 0,0 0 15,1 0-15,-1-22 0,0 1 16,1 0-16,-22-21 0,21 21 0,-21-22 15,0 1-15,1 21 0,-22-22 0,0 1 16,0 0-16,0-1 0,-22 22 16,-20 0-16,21 0 0,-21 0 0,-1 0 15,1 21-15,0 0 0,-1 0 16,1 0-16,0 0 0,-1 0 0,22 0 16,-21 21-16,21-21 0,21 21 15,-22 0-15,22 0 0,0 0 16,0 1-16,0-1 0,22 0 0,20 0 15,-21 0 1,0-21-16</inkml:trace>
  <inkml:trace contextRef="#ctx0" brushRef="#br0" timeOffset="4256.28">8043 4805 0,'0'-21'0,"0"42"0,0-63 0,0 20 16,21 22-16,-21-21 0,0 0 0,22 0 15,-1 0-15,0 0 0,0-1 0,0 1 16,0 21-16,22 0 0,-22-21 16,21 21-16,-21 0 0,22 0 0,-22 21 15,21-21-15,1 21 16,-22 22-16,21-22 0,-21 0 0,0 21 16,1 1-16,-22-1 0,0-21 0,0 22 15,0-1-15,0-21 0,-22 21 16,1-20-16,0-1 0,0 0 0,0-21 15,0 0-15,-1 21 0,1-21 16,0 0-16,0-21 0,21 0 16,0 0-16,0-1 0,0 1 0,0-21 15,0 21-15,0-22 0,21 1 16,0 0-16,22-1 0,-22 1 0,21 21 16,-21 0-16,22-22 0,-1 22 15,21 21-15,-20-21 0,-1 21 16</inkml:trace>
  <inkml:trace contextRef="#ctx0" brushRef="#br0" timeOffset="4783.96">9927 3556 0,'0'0'0,"148"-42"31,-169 42-15,0 0-16,-21 0 0,-22 42 15,1-21-15,-1 22 0,1-1 0,-22 21 16,21 1-16,1 21 0,-1 20 16,1 1-16,-1 0 0,22 21 0,0-21 15,-1 21-15,22 0 0,-21 0 0,42 0 16,0 0-16,0-21 0,0 0 16,21-1-16,0 1 0,22-21 0,20 0 15,-21-1-15,43-20 0,-21-1 16,41 1-16,-20-22 0,21 0 15,0-20-15,0-1 0,-22 0 0</inkml:trace>
  <inkml:trace contextRef="#ctx0" brushRef="#br0" timeOffset="55864.1">17611 3831 0,'-22'0'32,"22"-21"-17,0 0 63,0 0-62,0 0 0,0-1-16,0 1 15,0 0-15,0 0 16,-21 21-16,0-21 0,0 0 0,0-1 16,0 22-16,-1 0 0,-20-21 15,0 21-15,-1 0 0,1 0 0,0 21 16,-1 1-16,1-1 0,0 0 15,-1 0-15,1 21 0,0-20 0,-1 20 16,22 0-16,-21-21 0,21 22 16,0-1-16,-1 0 0,1 1 0,21-22 15,0 21-15,0-21 0,0 22 0,0-22 16,21 0-16,1-21 16,-1 21-16,0-21 0,21 0 0,1 0 15,-22 0-15,21 0 0,0-21 16,1 0-16,20 0 0,-20 0 0,-1-1 15,0 1-15,-21-21 0,22 21 0,-1-22 16,-21 22-16,0-21 0,1 21 16,-1-22-16,0 22 0,0 0 0,0-21 15,-21 21-15,0-1 16,0 44 0,0-1-16,0 0 15,0 0-15,0 0 0,-21 22 16,21-1-16,-21 0 0,0 22 15,21-22-15,0 0 0,0 1 16,0-22-16,0 21 0,0-21 0,0 22 16,0-22-16,0 0 0,0 0 15,21-21-15,0 0 0,0 0 16,0 0-16,1 0 0,-1-21 16,0 21-16,0-21 0,21 0 0</inkml:trace>
  <inkml:trace contextRef="#ctx0" brushRef="#br0" timeOffset="56243.88">17907 3810 0,'0'-21'16,"0"-106"-1,0 106 1,0 0-16,0-1 16,21 22-16,0 0 0,0 0 15,1 22-15,-1-22 0,0 21 16,0 0-16,21 21 0,-20-21 0,-1 1 15,0-1-15,0 21 0,0-21 16,-21 22-16,0-1 0,21-21 0,-21 21 16,0 1-16,0-22 0,0 21 15,0-21-15,-21 1 0,0-1 16,0 0-16,21 0 0,-21-21 16,0 0-16,-1-21 15,22 0-15,0 0 0,0-1 16,0-20-16,0 0 0,0 21 15,0-22-15,22 22 0,-1-21 0,0-1 16,0 22-16,-21 0 0,21-21 16,0 42-16,1-21 0,-1-1 0,0 1 15,0 21-15,0 0 16,0 0-16,1 0 0,-1 0 16,0 0-16</inkml:trace>
  <inkml:trace contextRef="#ctx0" brushRef="#br0" timeOffset="56640.65">18521 3704 0,'-21'0'0,"-1"-21"16,22 0-16,0 0 16,0 0-1,22 21-15,-1 0 16,0 0-16,0 21 15,0-21-15,0 21 0,1 0 16,-22 0-16,21 0 0,0 1 0,0-1 16,0 0-16,-21 0 0,21 0 15,-21 22-15,22-22 0,-22 0 0,0 21 16,0-21-16,0 1 0,0-1 16,0 0-16,0 0 0,0 0 0,0 0 15,-22-21-15,1 0 16,0 0-16,21-21 0,0 0 15,0 0-15,0 0 0,0 0 16,0-1-16,0 1 0,0 0 0,0-21 16,0 21-16,0-1 0,21 1 15,0 0-15,1 0 0,-22 0 16,21 21-16,0-21 0,0 21 0,-21-22 16,21 22-16,0 0 0,1 0 15,-1 0-15,0 0 0,0 0 0,0 0 16,0 0-16,1 0 0</inkml:trace>
  <inkml:trace contextRef="#ctx0" brushRef="#br0" timeOffset="57663.97">19494 3641 0,'0'-21'0,"0"42"0,0-64 15,0 22-15,0 0 0,-21 21 16,0 0-1,0 0-15,0 0 0,-22 0 0,22 21 16,-21 0-16,21 1 0,-22 20 16,1-21-16,21 21 0,-21-20 0,20 20 15,1-21-15,0 0 0,0 22 16,0-22-16,21 21 0,0-21 0,0 0 16,0 1-16,0-1 0,0 0 15,21-21-15,0 21 0,0-21 16,0 0-16,1 0 0,-1 0 15,0-21-15,0 0 0,0 0 16,0-1-16,22 1 0,-22 0 0,0-21 16,0 21-16,22-22 0,-22 22 15,0-21-15,0 21 0,0-22 0,0 22 16,1 0-16,-1 0 0,-21 0 16,0-1-16,-21 44 31,-1-1-31,1 0 0,0 0 0,0 21 15,0-20-15,0-1 0,-1 21 16,22-21-16,0 0 0,-21 22 0,21-22 16,0 0-16,0 21 0,0-20 15,0-1-15,21 0 16,1-21-16,-1 21 0,0-21 0,0 0 16,21 0-16,-20-21 0,20 0 15,-21 0-15,21-1 0,1 1 0,-22 0 16,21 0-16,1-21 0,-22 20 15,0 1-15,21-21 0,-21 21 0,-21 0 16,22-1-16,-1 1 0,-21 0 16,-21 42 15,-1 0-31,1 1 16,0-1-16,21 0 0,-21 21 0,21-21 0,-21 1 15,21 20-15,0-21 16,0 0-16,0 0 0,0 22 0,0-22 15,21 0-15,0 0 16,0-21-16,0 0 0,1 0 16,-1 0-16,0-21 0,0 0 15,0 0-15,0 0 0,1-1 0,-1 1 16,-21-21-16,21 21 0,0 0 16,0-22-16,0 22 0,-21 0 0,22 0 15,-1 0-15,-21-1 0,0 44 47,0-1-47,0 0 16,0 0-16,-21 0 0,-1 22 0,22-22 15,-21 21-15,21 0 0,0 1 16,-21-1-16,21 22 0,-21-22 0,21 0 16,0 22-16,0-22 0,0 0 0,0 1 15,0 20-15,0-20 0,0-1 16,0 0-16,-21-21 0,0 22 0,21-1 15,-22 0-15,1-20 0,0 20 16,-21-21-16,21 0 0,-1 0 0,-20 1 16,0-22-16,21 0 0,-1 0 15,-20 0-15,21 0 0,0 0 0,-22 0 16,22 0-16,0 0 0,0 0 16,0-22-16,0 1 15,21 0-15,0 0 16,0 0-16,21 0 0,0-1 0,0 1 15,0 0-15,22 0 0,-1 0 16</inkml:trace>
  <inkml:trace contextRef="#ctx0" brushRef="#br0" timeOffset="57988.36">21103 3239 0,'0'21'15,"-21"0"-15,-21 21 0,20 1 16,-20 20-16,0-21 0,-1 22 0,1-1 16,-21 22-16,20-21 0,-20 20 15,20 1-15,-20 21 0,21-22 0,-22-20 16,22 21-16,-1-22 0,1 1 15,21-1-15,-21-21 0,20 1 16,1-1-16,0-21 0,21 22 0,-21-22 16,0 0-16,21-42 31,0 0-15,0-1-16</inkml:trace>
  <inkml:trace contextRef="#ctx0" brushRef="#br0" timeOffset="58955.92">16129 4995 0,'0'0'16,"21"-21"-16,-21 0 0,21 0 0,-21-21 0,21 20 16,-21 1-16,0 0 0,22 0 15,-22 0-15,0 0 0,0-1 0,-22 22 31,-20 0-15,21 22-16,-21-1 0,-1 21 0,1 0 16,0 1-16,20 20 0,-20 1 15,21-22-15,0 22 0,0-1 0,-1-21 16,1 22-16,21-22 0,-21 1 16,21-1-16,0 0 0,0 1 0,0-22 15,0 21-15,0-21 0,42 0 16,-20 1-16,-1-22 0,21 0 0,-21 0 15,22 0-15,-1 0 0,21 0 0,-20 0 16,20-22-16,-20 1 0,20 0 16,1 0-16,-22 0 0,21-22 0,-20 22 15,-1-21-15,22 0 16,-22 20-16,-21-20 0,21 0 0,-20-1 16,-1 1-16,-21 21 0,0 0 15,21-22-15,-21 22 0,0 0 16,0 42-1,-21 0-15,21 1 16,-21 20-16,-1-21 0,1 21 0,0 1 16,0-22-16,0 21 0,0 1 15,21-1-15,0-21 0,0 21 16,0 1-16,0-22 0,0 0 0,0 21 16,21-20-16,0-1 0,0-21 15,21 0-15,-20 0 0,-1 0 16,21 0-16,-21 0 0,0-21 15,22-1-15,-22 1 0,21 0 0,-21 0 16,22-21-16,-22 20 0,0-20 16,-21 0-16,0 21 0,0-22 0,0 1 15,0 0-15,0-1 0,0 1 16,-21 0-16,0-1 0,0 22 0,-1 0 16,-20 0-16,21 21 0,0 0 15,-22 0-15,22 0 0,0 0 0,-21 21 16,21 0-16,-1 0 0,1 22 0,0-22 15,21 0-15,0 21 16,0-21-16,0 1 0,0 20 0,0-21 16,0 0-16,21 0 0,0-21 15,1 22-15,-1-22 0,0 0 0</inkml:trace>
  <inkml:trace contextRef="#ctx0" brushRef="#br0" timeOffset="59240.76">17674 4699 0,'0'0'0,"0"-42"0,0 21 15,0-1-15,0 1 0,0 42 16,-21 1 0,0 20-16,0 0 0,-1 1 0,1 20 15,0 1-15,0-1 0,0 1 16,0-1-16,-1 1 0,-20-1 0,21 1 15,21-1-15,-21-21 0,0 22 16,-1-22-16,22 1 0,0-1 0,0 0 16,0-21-16,0 22 0,0-22 15,0 0-15,22-21 0,-1 0 16,0 0-16,0-21 16,0 0-16,0 0 0,22-1 15</inkml:trace>
  <inkml:trace contextRef="#ctx0" brushRef="#br0" timeOffset="59475.62">18076 4678 0,'0'-21'0,"0"42"0,0-85 0,-21 86 32,0-1-32,0 21 0,0 0 0,-1 22 15,-20-1-15,21 1 0,0-1 16,0 1-16,-1-1 0,1 1 15,0-1-15,0-20 0,0-1 0,21 0 16,-21 1-16,21-1 0,-22 0 16,22-20-16,0-1 0,0 0 0,0 0 15,0 0-15,22-21 16,-1-21 0</inkml:trace>
  <inkml:trace contextRef="#ctx0" brushRef="#br0" timeOffset="59856.4">18034 5271 0,'0'0'0,"0"21"16,0 0 0,21-21-1,0 0-15,0 0 0,1 0 16,-1 0-16,21-21 0,-21 21 15,0-21-15,1-1 0,20 22 0,-42-21 16,21 0-16,0 0 16,-21 0-16,-21 0 15,0 21-15,0 0 0,0 0 16,-22 21-16,22 0 0,-21 0 0,-1 0 16,22 0-16,-21 22 0,21-22 15,0 21-15,-1 1 0,1-22 16,0 21-16,21-21 0,0 0 0,0 22 15,0-22-15,0 0 0,0 0 16,0 0-16,21-21 0,0 22 0,1-22 16,-1 0-16,21 0 0,-21 0 15,22 0-15,-1 0 0,0 0 0,1-22 16,-1 1-16,0 0 0,1 0 0,20 0 16</inkml:trace>
  <inkml:trace contextRef="#ctx0" brushRef="#br0" timeOffset="61207.62">18796 5165 0,'0'0'0,"21"-21"0,-21-1 16,21 1-16,-42 21 31,0 21-31,0 1 0,0-1 0,-1 0 16,1 0-16,0 21 0,0-20 16,0 20-16,0-21 0,21 21 0,0-20 15,-22-1-15,22 21 0,0-21 16,0 0-16,0 1 0,0-1 0,0 0 15,22 0-15,-22 0 0,21-21 16,0 0-16,0 0 0,21 0 0,-20 0 16,-1 0-16,21 0 0,-21 0 15,22-21-15,-22 0 0,0 0 16,21 0-16,-21-22 0,1 22 0,-1-21 16,0-1-16,0 1 0,0 0 15,0-22-15,1 1 0,-22 20 0,21-20 16,-21-1-16,21 1 0,-21-1 15,0 22-15,0 21 0,0-21 0,0 20 16,0 1-16,0 42 16,0 22-16,0-1 15,-21 0-15,0 1 0,21 20 0,-22 1 16,22-22-16,0 22 0,-21-22 16,21 0-16,0 1 0,0-1 15,0 0-15,0 1 0,0-22 16,0 21-16,0-21 0,0 0 0,21 1 15,1-1-15,-1-21 0,0 0 0,0 0 16,0 0-16,0 0 0,22 0 16,-22 0-16,21 0 0,-21-21 0,1-1 15,20 1-15,-21 0 0,21-21 16,-20 21-16,-1-22 0,21 22 0,-21-21 16,0 21-16,1-22 0,-1 22 15,0 0-15,-21 0 0,0 0 0,0 42 16,0 0-1,-21 0-15,0 0 0,-1 0 16,1 22-16,0-22 0,0 21 16,0-21-16,21 1 0,0 20 15,0-21-15,0 0 0,0 0 0,0 1 16,0-1-16,0 0 0,0 0 0,21-21 16,0 0-16,21 0 15,-20 0-15,-1 0 0,0 0 16,0-21-16,0 21 0,22-21 15,-22 0-15,0-1 0,0 1 0,21-21 16,-20 21-16,-1 0 0,0-22 16,0 22-16,0 0 0,-21 0 0,0 0 15,21 21-15,-21 21 32,-21 0-32,21 0 0,-21 0 0,21 0 15,-21 1-15,21-1 16,0 0-16,0 0 0,0 0 0,0 0 15,0 1-15,0-1 16,21-21 0,0 0-16,0 0 15,1 0-15,-22-21 16,0-1-16,0 1 0,0 0 0,0 0 16,0 0-16,0 0 15,-22-1-15,22 1 0,-21 0 0,21-21 16,0 21-16,0-1 0,0 1 0,0 0 15,0 0-15,0 0 0,0 0 16,21-1-16,1 1 0,-1 0 0,0 21 16,0-21-16,0 21 0,22 0 15,-22 0-15,0 0 0,21 0 0,-21 0 16,1 0-16,-1 21 0,0 0 16,0 0-16,-21 1 0,0 20 0,21-21 15,-21 21-15,0-20 0,0-1 16,0 21-16,0-21 0,0 22 0,0-22 15,-21 0-15,21 0 0,-21 0 16,21 0-16,0 1 0,0-1 16,0 0-16,-21-21 15,21-21 1,0 0 0,0-1-16,0 1 0,0 0 0,0 0 15,0 0-15,21-22 0,0 1 16,0 21-16,22-21 0,-22-1 0,21 1 15,0 0-15,1-1 0,-1 1 16,0 0-16,1 20 0,-1-20 0,0 21 16,1 21-16,-22 0 15,21 0-15,-21 21 0,22 0 0,-22 22 16,0-1-16,-21 0 0,0 1 16,0-1-16,0 0 0,0 1 0,0-1 15,-21 0-15,0-21 0,0 22 0,-1-22 16,1 0-16,0 0 0,0 0 15,-21 1-15,20-22 0,1 0 16,0 0 0,0 0-16,21-22 15,-21 1-15,0 0 0,-1 0 0</inkml:trace>
  <inkml:trace contextRef="#ctx0" brushRef="#br0" timeOffset="61400.28">20278 4784 0,'-22'0'0,"44"0"0,-65 0 0,1 0 15,21 0-15,0 0 0,-1-21 16,1 21 0,0 0-1,21 21-15,-21-21 0,0 0 16,0 0-16,-1 0 0,1 0 15</inkml:trace>
  <inkml:trace contextRef="#ctx0" brushRef="#br0" timeOffset="61567.19">19008 4995 0,'-22'0'0,"44"0"0,-65 0 15,43 22 1,21-22-1,22 0-15,-1 0 16,0-22-16,43 1 0,0 0 0,-1 0 16,22 0-16,21-22 0,-21 1 0</inkml:trace>
  <inkml:trace contextRef="#ctx0" brushRef="#br0" timeOffset="62028.44">21505 3090 0,'0'-42'0,"0"84"0,-21-105 15,21 42-15,0 0 0,0-1 16,21 22-16,0 0 0,1 0 16,20 0-16,0 22 0,1-1 15,-1 21-15,0 0 0,22 1 0,-22 20 16,0 1-16,22-1 0,-22 22 16,1-22-16,-1 22 0,0 0 0,-21-1 15,22 22-15,-22 0 0,21 0 16,-21 0-16,1 21 0,-1-21 0,-21 21 15,0 0-15,0 0 16,0-22-16,0 22 0,-21-21 0,-1 0 16,1 0-16,0 0 0,-21-22 0,21 22 15,-22-21-15,22-22 0,-21 22 16,-1-21-16,-20-22 0,21 21 0,-22-20 16,1-1-16,-1-21 0,1 0 0,-1 1 15,1-1-15,-1 0 0,22-21 16,-22 0-16,22 0 0,0 0 0,20 0 15,1 0-15</inkml:trace>
  <inkml:trace contextRef="#ctx0" brushRef="#br0" timeOffset="62905.19">15557 3768 0,'0'0'15,"-21"0"-15,0 0 16,0 0 0,21 21-16,-21-21 0,21 21 15,0 0-15,21-21 32,0 0-32,0 0 15,0 0-15,-21-21 16,22 21-16,-22-21 15,0 0 1,-22 21-16,1 0 31,0 0-31,0 0 16,21 21-16,0 0 16,0 0-1,0 0-15,0 1 16,0-1-16,0 0 15</inkml:trace>
  <inkml:trace contextRef="#ctx0" brushRef="#br0" timeOffset="63209.03">15409 4551 0,'0'0'0,"21"21"0,22-21 16,-22 0-16,0 0 15,0 0-15,0 0 16,-21-21-16,0 0 16,0 0-1,0-1-15,0 1 31,-21 21-31,0 0 0,0 0 16,0 0 0,0 0-1,-1 0-15,1 0 16</inkml:trace>
  <inkml:trace contextRef="#ctx0" brushRef="#br0" timeOffset="63723.7">13356 3874 0,'0'0'0,"0"-22"0,0 1 16,0 0-1,-21 21-15,0 0 16,21 21-16,0 0 16,-21 1-16,21-1 0,-22 21 0,22 0 15,-21 1-15,21 20 0,0-20 16,-21-1-16,0 0 0,0 22 0,21-22 15,-21 0-15,-1-20 0,1 20 16,0 0-16,21-21 0,-21 22 0,0-22 16,21 0-16,0 0 0,0 0 15,0-42 17</inkml:trace>
  <inkml:trace contextRef="#ctx0" brushRef="#br0" timeOffset="64183.44">13229 4170 0,'0'-42'16,"0"84"-16,21-127 0,-21 43 0,0 0 0,21-1 16,-21 1-16,22 0 0,-22 20 0,21 1 15,0 0-15,-21 0 0,21 0 16,0 0-16,0-1 0,22 1 0,-22 21 16,21 0-16,-21-21 0,22 21 15,-1 0-15,-21 0 0,22 21 0,-22 0 16,0 1-16,0-1 0,0 0 15,-21 0-15,0 21 0,0-20 16,-21 20-16,0 0 0,0-21 0,-22 22 16,1-1-16,-21-21 0,20 22 15,-20-22-15,20 21 0,1-21 0,0 0 16,-1 1-16,1-22 0,21 21 16,-21-21-16,20 0 0,1 0 0,0-21 15,21-1 1,0 1-16,0 0 15,0 0-15,21 21 16,0 0-16,1 21 16,-1-21-16,0 21 0,21 0 15,-21 1-15,1-1 0,20 21 0,-21-21 16,0 0-16,22 1 0,-22-1 16,0 0-16,0 0 0,0 0 0,0 0 15,1 1-15,-1-1 0,0 0 16,0-21-16,0 0 15,0 0-15,-21-21 16,22 21-16,-1-21 16,0-1-16</inkml:trace>
  <inkml:trace contextRef="#ctx0" brushRef="#br0" timeOffset="64432.29">14033 3789 0,'0'0'0,"0"21"32,0 0-32,0 0 0,0 22 0,0-22 15,0 21-15,22 1 0,-22-22 16,21 21-16,-21 0 0,0 1 0,0-22 16,21 21-16,-21-21 0,0 22 15,0-22-15,21 0 0,-21 0 0,21-21 16,-21 21-16,21-21 15,1 0 1,-1 0-16,-21-21 16,21 0-16</inkml:trace>
  <inkml:trace contextRef="#ctx0" brushRef="#br0" timeOffset="64640.18">14478 3789 0,'0'0'16,"0"-21"-16,0 0 0,-21 21 31,0 21-31,21 0 0,-22 21 0,1-21 16,21 22-16,-21-22 0,0 21 15,21 1-15,-21-1 0,0 0 16,21-21-16,-22 22 0,1-22 0,21 21 16,-21-21-16,0 1 0,0-1 15,0 0-15,-1 0 0,-20 0 0,21-21 16,0 21-16,-22-21 0</inkml:trace>
  <inkml:trace contextRef="#ctx0" brushRef="#br0" timeOffset="65381.75">10308 3852 0,'0'-21'0,"0"42"0,0-63 16,0 63 15,-21 0-15,21 22-16,-21-22 0,21 21 0,0 1 15,-21-1-15,21 0 0,0 1 0,0-1 16,0 0-16,0 1 0,0-22 16,-22 21-16,22-21 0,0 0 0,0 1 15,-21-1-15,21 0 0,0 0 16,0-42 15,0 0-31</inkml:trace>
  <inkml:trace contextRef="#ctx0" brushRef="#br0" timeOffset="65711.56">10075 3852 0,'0'0'0,"0"-21"0,0 0 16,0 0-16,0 0 15,0 0-15,21 21 0,1-22 16,-1 22-16,0 0 0,0 0 15,21 0-15,-20 0 0,20 0 0,-21 22 16,21-1-16,-20 0 0,20 0 0,-21 21 16,0 1-16,0-22 15,1 21-15,-22 1 0,0-1 0,0 0 16,0 1-16,-22-1 0,1-21 16,0 21-16,-21-20 0,-1 20 0,22-21 15,-21 0-15,0 0 0,-22 1 0,43-1 16,-21-21-16,-1 21 0,22-21 15,0 0-15,-21 0 0,20 0 16,22-21 0,0 0-1,22 21-15,-1-22 0,0 1 0,0 0 16</inkml:trace>
  <inkml:trace contextRef="#ctx0" brushRef="#br0" timeOffset="66175.3">10880 3916 0,'0'0'0,"-22"0"16,1 0-16,0 0 0,0 0 16,0 21-16,0 0 0,-1 0 0,1 1 15,0 20-15,0-21 0,0 21 16,0-20-16,21 20 0,0-21 0,-22 21 15,22-20-15,0-1 0,0 0 16,0 0-16,0 0 0,0 0 16,22-21-1,-1 0-15,0 0 16,0 0-16,0 0 0,0-21 0,1 0 16,-1 21-16,0-21 0,0 0 0,-21-22 15,21 22-15,0 0 0,-21 0 16,22-21-16,-22 20 0,0-20 0,0 21 15,0 0-15,0 0 0,0-1 16,0 1-16,0 42 16,0 1-1,0-1-15,0 21 16,0-21-16,0 0 0,0 22 0,0-22 16,0 0-16,0 21 0,0-20 15,0-1-15,0 0 0,0 0 0,0 0 16,21-21-16,0 0 15,0 0 1,0 0-16,0-21 0</inkml:trace>
  <inkml:trace contextRef="#ctx0" brushRef="#br0" timeOffset="66435.72">11324 3683 0,'0'0'0,"0"-21"0,0 0 0,0 42 32,-21 0-32,21 0 0,-21 0 0,21 22 15,0-22-15,0 21 0,-21-21 0,-1 22 16,22-1-16,-21 0 0,21-20 16,-21 20-16,21 0 0,0 1 0,-21-22 15,0 21-15,21-21 0,0 0 16,0 1-16,0-1 0,0 0 15,0 0-15,0 0 0,21-21 16,0 0-16,0 0 16,0 0-16,1 0 0</inkml:trace>
  <inkml:trace contextRef="#ctx0" brushRef="#br0" timeOffset="66863.47">11599 3958 0,'0'0'0,"0"-21"32,-21 21-32,0 0 15,0 0-15,0 0 0,-1 21 0,1 0 16,0 1-16,21-1 0,-21 21 16,0-21-16,21 0 0,-21 22 0,21-22 15,0 21-15,0-21 0,0 1 0,0-1 16,0 0-16,0 0 0,21-21 15,0 0-15,0 0 0,0 0 16,0 0-16,1 0 0,-22-21 16,21 21-16,0-21 0,0 0 0,0-1 15,0-20-15,-21 21 16,22 0-16,-22 0 0,21-1 0,-21 1 16,0 0-16,0 0 0,0 0 15,0 42 1,0 0-1,0 0-15,0 0 0,0 1 0,-21-1 16,21 0-16,0 21 0,0-21 16,0 1-16,0-1 0,0 0 15,0 0-15,0 0 16,21-21 0,-21-21-16</inkml:trace>
  <inkml:trace contextRef="#ctx0" brushRef="#br0" timeOffset="67106.34">11197 3747 0,'-42'0'0,"84"0"0,-105 0 15,84 0 16,21 0-31,-21 0 0,22 0 0,-22 0 16,21 0-16,0 0 0,1 0 16,-22 0-16,21 0 0,-21 0 0,22 0 15,-22 0-15,0 0 16</inkml:trace>
  <inkml:trace contextRef="#ctx0" brushRef="#br0" timeOffset="67531.75">10245 4868 0,'0'-42'0,"0"84"0,-22-105 0,22 42 0,0 0 15,-21 21-15,21-22 0,0 1 16,-21 21-1,21 21-15,-21 1 0,21-1 16,-21 0-16,21 0 0,0 21 0,-21-20 16,21 20-16,-22-21 0,22 21 15,-21-20-15,21 20 0,0-21 0,0 21 16,0-20-16,0-1 0,0 0 0,0 0 16,0 0-16,21-21 15,1 0 1,-1 0-1,0-21-15</inkml:trace>
  <inkml:trace contextRef="#ctx0" brushRef="#br0" timeOffset="68215.86">10075 4953 0,'0'0'0,"-84"42"31,84-20-16,21-22 1,0 0-16,0 21 0,0-21 0,0 0 16,22 0-16,-1 0 0,0 0 0,1 0 15,-1-21-15,0 21 0,-20-22 16,20 1-16,0 21 0,1-21 0,-22 21 16,21-21-16,-21 21 15,0 0-15,-21-21 0,22 21 16,-22 21-1,-22 0 1,1 0-16,21 0 0,-21 1 16,0-1-16,21 0 0,-21 0 0,21 0 15,0 0-15,0 1 16,0-1 0,21-21-16,0 0 0,0 0 15,0 0-15,1 0 0,-22-21 0,21 21 16,0-22-16,0 1 0,0 0 0,0 0 15,1 0-15,-1 0 0,0-1 16,0 1-16,-21 0 0,0 0 16,21 0-16,-21 0 0,0-1 0,0 1 15,0 0 1,-21 21 15,21 21-15,0 0-1,0 1-15,0-1 0,0 21 16,0-21-16,0 0 0,0 22 0,-21-22 16,21 21-16,0-21 0,0 22 15,0-22-15,-21 21 0,21-21 0,0 22 16,0-1-16,-21-21 0,21 22 16,-22-1-16,1-21 0,21 21 0,-21 1 15,0-22-15,21 21 0,-21-21 16,0 22-16,-1-22 0,1 0 0,21 0 15,-21 0-15,0-21 0,0 22 16,0-22-16,-1 0 0,1 0 16,21-22-16,0 1 15,0-21-15,0 21 16,0 0-16</inkml:trace>
  <inkml:trace contextRef="#ctx0" brushRef="#br0" timeOffset="68485.71">11028 4911 0,'0'42'32,"0"0"-32,-21-20 0,21-1 0,0 21 15,0 0-15,0-20 0,0 20 0,-22 0 16,22 1-16,0-22 15,-21 21-15,21 0 0,-21-20 0,21 20 16,0 0-16,-21 1 0,21-22 0,-21 21 16,0-21-16,21 0 0,0 22 15,0-22-15,0 0 0,0-42 32</inkml:trace>
  <inkml:trace contextRef="#ctx0" brushRef="#br0" timeOffset="68772.55">11007 4911 0,'0'0'16,"0"-21"-16,0-22 0,0 22 0,0 0 16,0 0-16,0 0 0,0-1 0,21 1 15,0 21-15,0-21 16,0 21-16,0 0 0,1 0 15,-1 0-15,0 21 0,0 0 0,0 1 16,-21 20-16,0-21 0,0 0 0,0 22 16,0-22-16,0 21 0,0-21 15,-21 0-15,0 1 0,0-1 0,-22 0 16,22 0-16,0 0 0,0-21 16,0 21-16,0-21 0,-1 0 15</inkml:trace>
  <inkml:trace contextRef="#ctx0" brushRef="#br0" timeOffset="69080.28">11409 4932 0,'0'0'0,"21"0"0,0-21 16,0 21-16,0-21 15,-21-1-15,22 22 0,-1-21 16,-21 0-16,21 21 0,-21-21 16,0 0-16,21 0 0,-21-1 15,0 1-15,-21 21 32,0 21-32,21 1 0,0-1 15,-21 0-15,-1 21 0,22-21 16,0 22-16,0-22 0,0 0 0,0 21 15,0-20-15,0-1 0,0 0 0,0 0 16,0 0-16,0 0 0,0 1 16,22-22-16,-1 0 15,0 0-15,0 0 0,0 21 0</inkml:trace>
  <inkml:trace contextRef="#ctx0" brushRef="#br0" timeOffset="69803.75">12319 6435 0,'0'0'16,"21"-43"-16,21 1 0,-20 0 0,-1-1 15,0 1-15,0 0 0,0 21 16,-21-22-16,0 22 0,0 0 0,0 0 16,0 0-16,0-1 0,-21 1 15,0 21-15,-21 0 0,20 0 16,-20 0-16,0 0 0,21 0 0,-22 21 16,1-21-16,0 22 0,20-22 15,-20 21-15,21-21 0,0 21 0,21 0 16,0 0-1,21 0 1,0-21-16,0 22 0,22-22 0,-22 21 16,21 0-16,0-21 0,-20 21 15,20 0-15,-21 0 0,0 1 0,0 20 16,-21-21-16,0 21 0,0-20 16,0 20-16,0-21 0,-21 21 15,0 1-15,0-22 0,0 0 0,-22 21 16,22-20-16,-21-1 0,21 0 0,-22-21 15,22 21-15,0-21 0,-21 0 16,21 21-16,-1-21 0,44-21 47,20 21-47,-21 0 16,0 0-16,0 0 15,22 0-15,-22 0 0,0 0 0,0 21 0,0-21 16,1 21-16,-22 1 0,0-1 15,0 21-15,0-21 0,0 0 16,0 22-16,0-22 0,-22 21 0,1-21 16</inkml:trace>
  <inkml:trace contextRef="#ctx0" brushRef="#br0" timeOffset="70375.87">12890 10054 0,'0'0'0,"-21"-21"16,21 0-16,0 0 0,0 0 0,-21-1 16,21 1-16,0 0 15,0 0-15,0 0 0,21 21 16,0 0-16,1 21 15,-22 0-15,0 0 16,0 0-16,0 1 0,0 20 0,0-21 16,0 0-16,-22 22 0,1-22 0,0 0 15,0 21-15,0-21 0,0 22 16,21-22-16,-22 21 0,22-21 16,0 22-16,0-22 0,0 0 0,0 0 0,0 0 15,22 1-15,-22-1 16,42 0-16,-21 0 0,0 0 0,22 0 15,-22 1-15,21-1 0,-21 0 0,22 0 16,-1 0-16,-21 0 0,0 1 16,0-1-16,1 0 0,-22 0 0,0 0 15,0 0-15,-22 1 0,1-1 0,-21 0 16,0 0-16,-1 21 0,1-20 0,0-1 16,-22 21-16,1-21 0,20 22 15,-20-22-15,20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10:13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1799 0,'0'0'0,"-21"0"94,0 0-79,0 0 1,-1 0-16,1 0 0,0-21 15,21 0-15</inkml:trace>
  <inkml:trace contextRef="#ctx0" brushRef="#br0" timeOffset="723.47">1545 804 0,'0'0'0,"0"-21"0,21-21 15,-21 21-15,0-22 0,0 22 16,0 0-16,0-21 0,0 21 0,0-1 16,0 1-16,0 0 15,-21 21 1,21 21 0,0 0-16,0 22 0,0-22 15,0 21-15,0 22 0,0-1 16,0 1-16,0 20 0,0-20 15,0 21-15,0-22 0,0 1 0,0-1 16,0 1-16,0-1 0,-21 1 16,21-22-16,0 21 0,0-20 15,0-1-15,0-21 0,0 22 0,0-22 16,0 0-16,0-42 31,0-22-31,21 22 0,-21-21 16</inkml:trace>
  <inkml:trace contextRef="#ctx0" brushRef="#br0" timeOffset="993.43">1990 910 0,'0'43'15,"0"-22"1,-22 0-16,22 21 0,-42 1 0,21-1 15,0 0-15,-22 1 0,22-1 16,-21 0-16,0 1 0,-1-1 0,1 0 16,0 1-16,-1-1 0,22 0 15,-21-21-15,21 22 0,-1-22 16,22 0-16,0 0 0,0-42 31,22 0-31,-1 0 16,0 0-16,0-22 0,0 1 15,0 0-15</inkml:trace>
  <inkml:trace contextRef="#ctx0" brushRef="#br0" timeOffset="1208.32">1905 953 0,'0'0'0,"21"21"15,0 0-15,-21 21 0,21-21 0,1 22 16,-22-1-16,21 0 0,0 1 15,0-1-15,-21 0 0,21 1 0,0-1 16,-21 0-16,22-20 0,-1 20 16,-21 0-16,21-21 0,-21 1 15,21 20-15,0-21 0,-21 0 16,21-21-16,1 0 16,-22-21-16,0 0 0,21 0 15</inkml:trace>
  <inkml:trace contextRef="#ctx0" brushRef="#br0" timeOffset="1512.15">2561 402 0,'0'0'0,"0"21"16,0 43-16,-21-22 0,0 22 15,0 20-15,21-20 0,-22 21 0,1-1 16,21 1-16,0 0 0,-21-22 16,0 22-16,0-22 0,21 1 0,-21-22 15,21 22-15,0-22 0,-22 21 16,22-20-16,-21-22 0,21 21 16,0-21-16,0 1 0,0-1 15,0 0-15,0-42 31,0 0-31,0-1 0,0 1 16,21-21-16,1 21 0</inkml:trace>
  <inkml:trace contextRef="#ctx0" brushRef="#br0" timeOffset="1960.1">2667 1249 0,'0'-21'16,"0"0"-16,0-1 15,21 22-15,-21-21 16,21 21-16,0-21 16,1 21-16,-1 0 0,0 0 0,0 0 15,0 0-15,0 0 0,22 21 16,-22 0-16,21 1 0,-21-1 15,22 0-15,41 106 16,-62-85-16,-22 1 16,0-22-16,0 21 0,0-21 15,0 22-15,0-22 0,0 0 0,0 0 16,0 0-16,0-42 31,0 0-31,0-21 16,0 20-16,0 1 0,0 0 0,0-21 15,0-1-15,0 1 0,0 21 16,21-21-16,0-1 0,0 1 16,0 0-16,0 20 0,-21 1 15,22 0-15,-1 0 0,0 0 16,0 21-16,0 0 0,0 0 0,1 0 0,-1 0 16,0 0-1,0 0-15</inkml:trace>
  <inkml:trace contextRef="#ctx0" brushRef="#br0" timeOffset="2516.15">3958 1461 0,'0'0'0,"21"0"0,0 0 16,1 0-16,-1 0 0,0-22 15,0 1-15,0 0 0,0 0 16,-21 0-16,22 0 0,-22-1 0,21 1 15,-21-21-15,0 0 0,0 20 16,0-20-16,0 21 0,0-21 0,-21 20 16,-1 1-16,1 0 0,-21 21 15,21 0-15,0 0 0,-22 0 0,1 21 16,21 0-16,-22 1 0,1-1 16,21 21-16,-21 0 0,20 1 0,1-1 15,-21 0-15,21 1 0,0-1 16,21-21-16,0 22 0,0-1 0,0-21 15,0 21-15,0-20 0,0-1 16,0 0-16,21-21 0,-21 21 16,42-21-16,-21 0 0,0 0 15,1 0-15,20-21 0,-21 21 0,21-21 16,-20 0-16,-1-1 0,21 1 16,-21-21-16,0 21 0,1-22 0,-1 22 15,0-21-15,0 0 0,0-1 16,-21 22-16,0-21 0,0 21 0,0-1 15,0 65 17,0-22-32,0 0 0,0 0 15,0 22-15,0-22 0,0 0 0,0 21 16,0-21-16,0 1 16,0-1-16,0 0 0,0 0 0,21 0 15,1-21-15,-1 0 16,0 0-16,0 0 0,0 0 0,22 0 15,-22 0-15,21 0 0,0-21 16,-20 0-16,20 0 0,-21 0 0</inkml:trace>
  <inkml:trace contextRef="#ctx0" brushRef="#br0" timeOffset="2844.19">4699 1058 0,'0'0'0,"0"-42"15,0 21-15,0 0 16,0 42-1,0 0-15,0 0 16,0 0-16,0 22 0,0-1 0,0 0 16,0 1-16,0-1 0,0 0 15,0 1-15,-21 20 0,21-20 0,0 20 16,-21 1-16,21-1 0,0 1 16,-22 20-16,22-20 0,-21-1 0,21 22 15,-21-22-15,21 1 0,0-1 16,-21 1-16,0-1 0,21 1 0,-21-1 15,21-20-15,-22 20 0,22-20 0,-21-22 16,0 21-16,21-21 16,0 0-16,-21-21 0,21-21 31,0 0-31,0-21 0,0-1 0,21-20 16,0 21-16,-21-22 0,21-21 0,1 22 15,-1-22-15,21 1 0</inkml:trace>
  <inkml:trace contextRef="#ctx0" brushRef="#br0" timeOffset="3144.02">4762 1312 0,'0'0'0,"0"-42"0,0 0 16,0-1-16,0 1 15,0 21-15,0 0 0,0-22 0,22 22 16,-22 0-16,0 0 16,21 21-16,0 0 0,0-21 0,0 21 15,22 0-15,-22 0 0,21 0 16,-21 21-16,22-21 0,-22 21 0,0 21 15,0-20-15,0 20 0,-21-21 16,0 21-16,0 1 0,0-22 0,-21 21 16,0-21-16,0 22 0,-22-22 15,22 0-15,-21 0 0,0 0 0,20 1 16,-20-1-16,21-21 0,0 0 16,0 21-16,-1-21 0,1 0 15,21-21 1,21 0-1,1-1-15,-1 1 0,21 0 16,-21 0-16,22 0 0,-1 0 0,-21-1 16</inkml:trace>
  <inkml:trace contextRef="#ctx0" brushRef="#br0" timeOffset="3404.09">5397 953 0,'0'21'16,"0"0"-16,0 21 15,0-21-15,0 43 16,-21-22-16,21 1 0,0 20 0,0 1 16,-21-1-16,21 1 0,0 20 15,0-20-15,0 20 0,0 1 0,-21-21 16,0 20-16,0-20 0,21-1 16,-22 22-16,1-22 0,0 1 0,0 21 15,0-22-15,0 1 0,21-22 0,-22 21 16,22-20-16,-21-1 0,21-21 15,0 0-15,0 1 0,21-44 16,1 1-16,-1-21 16,21 0-16,-21-1 0</inkml:trace>
  <inkml:trace contextRef="#ctx0" brushRef="#br0" timeOffset="3724.33">5376 1334 0,'-21'-22'0,"42"44"0,-42-86 0,0 43 16,21 0-16,-21-22 0,21 22 16,0 0-16,0 0 0,0-21 0,0 20 15,21 1-15,0 0 0,0 0 16,0 21-16,1 0 0,20 0 0,-21 0 16,21 0-16,-20 21 15,-1 0-15,21 22 0,-42-22 0,21 21 16,-21 0-16,0 1 0,0-22 15,-21 21-15,0 1 0,0-22 0,0 21 16,-22-21-16,22 0 0,-21 1 16,21-22-16,-1 21 0,1 0 0,0-21 15,0 0-15,0 21 0,21-42 47,21 0-47,0 21 0,0-21 0,0-1 16</inkml:trace>
  <inkml:trace contextRef="#ctx0" brushRef="#br0" timeOffset="4104.13">5990 1228 0,'-21'21'16,"42"-42"15,0 21-31,0-21 16,1-1-16,-1 1 0,0 0 0,0 0 15,0 0-15,-21 0 0,0-1 16,0 1-16,21 21 0,-21-21 16,0 0-16,-21 21 15,0 21-15,0 0 16,0 0-16,0 1 0,21-1 15,-22 21-15,1-21 0,0 22 0,21-22 16,0 21-16,0-21 0,0 0 16,0 1-16,0-1 0,0 0 0,0 0 15,0 0-15,0 0 0,21-21 16,0 0 0,1 0-16,-1 0 0,0 0 0,0 0 15,0-21-15,0 0 0,22 0 16,-22 21-16,0-21 0</inkml:trace>
  <inkml:trace contextRef="#ctx0" brushRef="#br0" timeOffset="4468.17">6456 1080 0,'-21'-85'32,"21"64"-32,21 0 15,0 21-15,0 0 16,0 0-16,0 0 15,1 0-15,20 0 0,-21 21 0,0 0 16,0 0-16,1 21 0,-1 1 16,-21-22-16,0 21 0,0 1 0,0-22 15,0 21-15,0 0 0,0-20 16,0 20-16,0-21 0,0 0 0,0 0 16,0 1-16,-21-22 15,21-22 1,0 1-1,0 0-15,21 0 0,0-21 16,0 20-16,0-20 0,0 0 0,1 21 16,-1-22-16,0 1 0,-21 0 15,21-1-15,0 22 0,0 0 16,1 0-16,-22 0 0,21 21 16,0 0-1</inkml:trace>
  <inkml:trace contextRef="#ctx0" brushRef="#br0" timeOffset="4951.64">8001 889 0,'21'-21'0,"-42"42"0,63-63 0,-21-1 0,1 22 16,-22 0-16,0 0 0,21 0 16,-21 0-16,0-1 0,0 1 0,0 0 15,-21 21-15,-1 0 16,1 0-16,0 0 0,0 21 16,-21 22-16,20-22 0,1 21 15,0 0-15,0 22 0,0-22 0,0 22 16,-1-22-16,22 22 0,-21-22 15,21 21-15,0-20 0,0-1 0,0-21 16,0 22-16,0-22 0,0 0 16,21 0-16,1 0 0,20 0 0,-21-21 15,21 0-15,1 0 0,-1 0 16,0 0-16,1 0 0,-1-21 16,0 0-16,1 0 0,20 0 0</inkml:trace>
  <inkml:trace contextRef="#ctx0" brushRef="#br0" timeOffset="5236.49">9059 402 0,'0'-21'0,"0"42"0,0-63 16,0 21-16,-21 21 0,0 0 16,0 0-16,0 0 0,-1 42 15,1-21-15,0 22 16,0-1-16,0 0 0,0 22 0,-1-1 15,1 1-15,0-1 0,0 1 16,0 20-16,0-20 0,-1-1 0,1 1 16,21-22-16,-21 22 0,21-22 0,-21 0 15,21 1-15,0-22 0,0 0 16,0 21-16,0-20 0,0-1 16,21-21-16,0 0 15,0 0-15,1 0 0,-1 0 0,21-21 16,-21-1-16,22 1 0</inkml:trace>
  <inkml:trace contextRef="#ctx0" brushRef="#br0" timeOffset="5732.29">9461 1058 0,'0'0'0,"0"-42"16,0 21-16,0 0 15,0 0-15,0-1 0,-21 1 0,0 0 16,21-21-16,-21 21 0,0-1 15,0 22-15,-1-21 0,22 0 0,-21 21 16,0 0-16,0 0 0,0 0 16,0 21-16,-1 0 0,1 22 0,0-1 15,0-21-15,0 43 0,0-22 16,-1 0-16,1 1 0,0-1 16,21 0-16,0 1 0,-21-1 15,21-21-15,0 0 0,0 1 0,0-1 16,0 0-16,21-21 15,0 0-15,0 0 16,1 0-16,-1 0 0,0 0 0,0-21 16,0 0-16,0-1 0,1-20 15,-1 21-15,0-21 0,0 20 0,0-20 16,0 0-16,1-1 0,-1 1 16,-21 0-16,0-1 0,21 22 0,0 21 15,-21 21 1,0 1-1,0-1-15,0 21 0,0 0 16,0-20-16,0 20 0,-21 0 0,21 1 16,-21-22-16,21 21 0,0-21 15,0 0-15,0 1 0,0-1 0,0 0 16,0 0-16,0 0 0,0 0 16,21-21-16,0 0 15,0 0-15,0-21 16,1 0-16</inkml:trace>
  <inkml:trace contextRef="#ctx0" brushRef="#br0" timeOffset="6120.34">10075 931 0,'0'0'0,"21"-21"0,1 0 0,-22 0 16,0 0-16,0 0 0,-22 21 15,1 0-15,0 0 16,0 0-16,-21 0 0,20 21 15,-20 0-15,21-21 0,-21 21 0,20 21 16,1-20-16,0-1 0,0 0 16,0 0-16,21 0 0,0 0 15,0 1-15,0-1 0,21 0 16,21 0-16,-21-21 16,22 0-16,-1 21 0,-21-21 0,22 21 15,-1 1-15,-21-22 0,21 21 16,-20-21-16,-1 21 0,0 0 0,-21 0 15,0 0-15,0 1 16,-21-1-16,-22-21 0,22 21 16,-21-21-16,21 0 0,-22 0 0,1 21 15,0-21-15,21 0 0,-22 0 16,1 0-16,21 0 0,0 0 0,-1 0 16,1 0-16,21-21 0,0 0 15,0 0-15,0-1 16,0 1-16,0 0 0,0 0 15,43 0-15,-22-22 0</inkml:trace>
  <inkml:trace contextRef="#ctx0" brushRef="#br0" timeOffset="6524.11">10710 910 0,'0'0'0,"21"-21"0,1 0 16,-22 0-16,0 0 15,-22 21 1,1 0-16,-21 0 16,21 0-16,0 0 0,-1 0 0,-20 0 15,21 21-15,0 0 0,0-21 16,-1 21-16,1 0 0,0 0 0,0 1 16,21-1-16,0 0 0,0 0 15,0 0-15,0 0 0,0 1 16,21-1-16,0 0 0,0-21 15,1 21-15,20 0 0,-21-21 0,0 21 16,22 1-16,-22-22 0,0 21 0,0-21 16,0 21-16,-21 0 15,0 0-15,-21 0 16,0-21 0,0 0-16,-22 22 0,1-22 0,0 21 15,-1-21-15,1 0 0,0 0 16,-1 0-16,1 0 0,21 0 0,-21 0 15,20 0-15,1 0 0,0 0 0,21-21 16,0-1 0,0 1-16</inkml:trace>
  <inkml:trace contextRef="#ctx0" brushRef="#br0" timeOffset="6971.59">12488 1101 0,'0'0'0,"0"-21"0,0-1 0,0 1 0,21 21 16,-21-21-16,0 0 15,0 42 1,0 0-1,0 0-15,0 1 0,0-1 0,0 21 16,0-21-16,0 0 0,0 22 16,0-22-16,0 0 0,0 0 0,0 0 15,0 1-15,0-1 16,0 0-16</inkml:trace>
  <inkml:trace contextRef="#ctx0" brushRef="#br0" timeOffset="7339.38">12552 677 0,'0'0'0,"-21"0"0,-22 43 31,22-22-31,21 0 0,0 0 0,0 0 16,0 1-16,0-1 0,0 0 16,21-21-16,0 0 0,1 0 15,-1 0-15,21 0 0,-21 0 16,0 0-16,22 0 0,-22-21 0,0 0 16,21-1-16,-20 1 15,-22 0-15,0 0 0,0 0 0,0 0 16,-22-1-16,1 22 0,-21-21 15,21 21-15,0 0 0,-1 0 0,-20 0 16,21 0-16,0 0 16,0 0-16,-1 21 0,1 1 0,0-1 15,21 0-15,-21 21 0,21-21 0,0 22 16,0-22-16,0 21 0,0-21 16,21 1-16,0-1 0,0 0 0,1 0 15,-1 0-15</inkml:trace>
  <inkml:trace contextRef="#ctx0" brushRef="#br0" timeOffset="7803.31">13123 974 0,'-21'0'15,"21"21"-15,-21-21 0,21 21 16,-21 0-16,21 22 0,0-22 0,0 0 15,-21 21-15,21-21 0,0 1 16,-22-1-16,22 21 0,0-21 0,0 0 16,0 1-16,-21-1 0,21 0 15,-21-21-15,21 21 16,0-42 15,0 0-31,0 0 16,0-1-16,0 1 0,0 0 15,0 0-15,0-21 0,21-1 0,0 1 16,1 0-16,20-1 0,-21 1 16,21 0-16,1-1 0,20 1 0,-20 21 15,-1 0-15,21-1 0,-20 22 16,-1 0-16,0 0 0,1 22 0,-22-1 16,21 0-16,-21 21 0,1 1 15,-22-1-15,0 0 0,0 1 0,0-1 16,0 0-16,0-21 0,0 22 15,0-1-15,0-21 0,0 0 0,-22 22 16,1-22-16,21 0 16,-21-21-16,21 21 15</inkml:trace>
  <inkml:trace contextRef="#ctx0" brushRef="#br0" timeOffset="8240.02">15282 699 0,'0'0'0,"-21"0"0,42 0 31,0 0-31,1 0 0,20 0 15,0 0-15,1 0 0,-1-22 0,0 22 16,1 0-16,20 0 0,-21 0 16,1 0-16,20-21 0,-20 21 0,-1 0 15,0 0-15,1 0 0,-1 0 0,0 0 16,-21 0-16,1 0 0,-44 0 47,1 0-47,0 0 15,0 0-15</inkml:trace>
  <inkml:trace contextRef="#ctx0" brushRef="#br0" timeOffset="8603.81">15854 699 0,'0'0'0,"-21"21"0,21 0 15,0 21-15,0-21 0,0 1 16,0 20-16,0 0 0,0 1 15,0-1-15,0-21 0,0 43 0,0-22 16,0 0-16,0 1 0,0-1 16,0 0-16,0-21 0,0 22 15,0-1-15,0 0 0,0 1 16,0-22-16,0 21 0,0-21 0,-22 22 16,22-22-16,-21 0 0,0 21 15,0-20-15,0-22 0,0 21 0,-22 0 16,22-21-16,0 0 0,-21 0 0,20 0 15,-20 0-15,0 0 0,21-21 16,-22 0-16,1 21 0,21-22 0,-22 1 16,22-21-16,0 21 0,0 0 15,0-1-15,0 1 0,21 0 0,0 0 16,0 0-16,0 0 0,0-1 16,0 1-16,21 21 0,0-21 15,21 0-15,-21 21 0,22-21 0,-1 0 16,0 21-16</inkml:trace>
  <inkml:trace contextRef="#ctx0" brushRef="#br0" timeOffset="9115.95">16446 1080 0,'0'-22'0,"0"44"0,0-65 16,0 22-16,-21 21 0,0 0 15,0 0-15,0 0 16,0 0-16,-1 0 0,1 0 0,-21 0 16,21 21-16,-22 0 0,22 1 0,-21 20 15,21-21-15,0 21 0,-22-20 16,22 20-16,0 0 0,21-21 0,-21 1 16,21 20-16,0-21 0,-21 0 15,21 0-15,0 1 0,0-1 0,0 0 16,21-21-16,0 21 15,0-21-15,0 0 0,0 0 16,1 0-16,-1 0 0,0-21 16,0 0-16,0 21 0,0-21 0,1-1 15,-1 1-15,0 0 0,0-21 16,0 21-16,0-22 0,1 1 16,-22 21-16,21-22 0,0 22 0,-21 0 15,21 0-15,-21 0 0,0 42 31,0 0-31,0 0 0,0 0 16,0 22-16,0-22 0,0 21 0,0-21 16,0 1-16,0 20 0,0-21 15,0 0-15,0 0 0,0 1 0,0-1 16,21-21-16,0 21 0,1-21 0,-1 21 16,0-21-1,0 0-15,0 0 0,0 0 16,-21-21-16,22 21 0,-1-21 0,0 0 15</inkml:trace>
  <inkml:trace contextRef="#ctx0" brushRef="#br0" timeOffset="9351.83">16785 995 0,'0'-64'16,"0"128"-16,21-128 15,-21 86-15,0-1 0,0 0 16,0 21-16,0-21 0,0 22 15,0-1-15,0 0 0,0 1 16,21-1-16,-21 0 0,0-20 0,0 20 16,22-21-16,-22 21 0,0-20 15,0-1-15,21 0 0,-21 0 16,21 0-16,0-21 31,0-21-31,-21 0 16,21 21-16</inkml:trace>
  <inkml:trace contextRef="#ctx0" brushRef="#br0" timeOffset="9575.7">17293 1037 0,'-63'64'15,"41"-43"-15,-20 0 16,21 21-16,-21-20 0,20 20 15,1-21-15,0 21 0,-21-20 0,21-1 16,-1 21-16,22-21 0,-21 0 16,21 1-16,-21-22 0,21 21 0,0 0 15,21-21 1,0 0 0,1 0-16,-1-21 0</inkml:trace>
  <inkml:trace contextRef="#ctx0" brushRef="#br0" timeOffset="10084.54">17674 1058 0,'0'0'0,"0"-21"0,0 0 0,21 0 16,0 0-16,-21 0 0,0-1 16,0 1-16,0 0 15,0 42 16,-21 0-31,21 1 0,-21 20 16,-21-21-16,21 21 0,-1 1 16,-20-22-16,21 21 0,0 1 0,0-1 15,-1-21-15,1 21 0,21-20 16,0-1-16,0 0 0,0 0 0,0 0 16,0 0-16,0 1 15,21-22-15,1 0 16,-1 0-16,0 0 0,0 0 15,-21-22-15,21 1 0,0 21 16,22-21-16,-22-21 0,0 21 0,0-1 16,22-20-16,-22 0 0,0 21 15,0-22-15,0 1 0,0 21 16,1 0-16,-22-1 0,0 1 16,0 42-1,0 1-15,0-1 0,0 0 16,0 0-16,0 21 0,-22 1 0,1-22 15,21 21-15,0-21 0,-21 22 16,21-22-16,0 0 0,0 0 0,0 0 16,0 1-16,0-1 0,21 0 15,0-21-15,1 0 16,-1 0-16,0 0 0,0 0 0,0 0 16,0 0-16,1-21 15</inkml:trace>
  <inkml:trace contextRef="#ctx0" brushRef="#br0" timeOffset="10263.46">18182 1461 0,'-63'42'31,"41"-42"0,1 0-15,0-21-16</inkml:trace>
  <inkml:trace contextRef="#ctx0" brushRef="#br0" timeOffset="11368.42">2138 2223 0,'-43'0'0,"86"0"0,-128 0 15,43 0-15,21 0 0,-22-22 16,22 22-16,0 0 0,0 0 16,0 0-16,-1 0 0,44 0 47,20 0-47,-21 0 15,21 0-15,1 0 0,-1 0 0,22 0 16,20 0-16,1 0 0,0 0 15,20 0-15,1 0 0,0 0 0,21 0 16,-21 0-16,42 0 0,-21 0 16,21 0-16,0 0 0,1 0 0,-1 0 15,21 0-15,0-21 0,1 21 0,-1 0 16,0-21-16,22 21 0,-22-21 16,1 21-16,-1 0 0,0-21 0,-21 21 15,1 0-15,-22 0 0,21-21 16,-42 21-16,21 0 0,-22 0 15,1-22-15,-21 22 0,0 0 0,-22 0 16,1 0-16,-22 0 0,0 0 16,-21-21-16,1 21 0,-1 0 0,0 0 31,0 0 0,0-21-15,0 21-16,1 0 0,-1-21 15</inkml:trace>
  <inkml:trace contextRef="#ctx0" brushRef="#br0" timeOffset="12196.42">9123 2053 0,'0'0'0,"-21"0"0,-22 0 15,1 0-15,0 0 0,20 0 16,-20 0-16,0 0 0,-1 0 0,1 0 16,0 0-16,21 0 0,-22 0 15,22 0-15,0 0 0,0 0 16,42 0-1,0 0-15,0 0 16,22 0-16,-1 0 0,21 0 16,-20 0-16,20 0 0,22 0 15,-22 0-15,22 0 0,-21 0 0,20 0 16,22 0-16,-21 0 0,21 0 0,-1 0 16,1 0-16,0 0 0,21 0 15,-21 21-15,0-21 0,21 0 0,0 0 16,0 0-16,0 0 0,21 0 15,0 0-15,0 0 0,22 22 0,-1-22 16,21 0-16,1 0 0,-1 0 16,1 21-16,-1-21 0,22 0 0,-21 0 15,20 0-15,-20 21 0,-1-21 0,1 0 16,-1 0-16,1 0 16,-22 21-16,0-21 0,1 0 0,-1 0 15,0 0-15,1 0 0,-22 0 16,0 0-16,0 0 0,-21 21 0,0-21 15,0 0-15,0 0 0,-21 0 0,0 0 16,0 0-16,0 0 0,-22 0 16,1 0-16,-22 0 0,22 0 0,-43 0 15,22 0-15,-22 0 0,-21 0 16,22 0-16,-22 0 0,0 0 0,0 0 16,-42-21 93,0 21-93</inkml:trace>
  <inkml:trace contextRef="#ctx0" brushRef="#br0" timeOffset="12351.77">16997 2180 0,'0'0'16,"0"21"15,-21-21 1,21 22-32,-22-22 15,1 0-15,0 0 16,0 21-16</inkml:trace>
  <inkml:trace contextRef="#ctx0" brushRef="#br0" timeOffset="16788.61">1778 3090 0,'0'-21'0,"-21"21"16,21-21 0,-21 21-16,21 21 31,0 0-31,0 1 16,0-1-16,0 0 0,0 0 15,0 0-15,21 0 0,-21 1 16,21-22-16,0 21 0,-21 0 15,21-21-15,0 0 0,1 21 0,-1-21 16,0 0-16,0 0 0,0 0 16,0-21-16,22 0 0,-22 21 0,0-21 15,0-1-15,0 1 16,22 0-16,-22 0 0,0 0 0,0 0 16,-21-1-16,0 1 0,0 0 15,0 0-15,0 0 0,0 0 16,-21 21-1,0 0 1,0 21-16,21 0 16,0 21-16,-21-21 15,21 22-15,-22-1 0,22 0 0,0 1 16,0 20-16,0-20 0,0 20 16,0-21-16,0 1 0,0-1 15,-21 22-15,21-22 0,0 0 0,0 1 16,0-22-16,0 21 0,0-21 15,-21 22-15,21-22 0,0 0 16,0 21-16,0-21 0,-21-21 0,21 22 16,-21-1-16,0-21 0,-1 0 15,1 0-15,0 0 0,0 0 0,0 0 16,0-21-16,-1-1 0,1 1 16,0 0-16,0 0 0,-21 0 0,20 0 15,1-1-15,0 1 0,0 0 16,0 0-16,21 0 0,0 0 0,0-1 15,0 1-15,0 0 16,0 0-16,0 0 0,0 0 0,21-1 16,0 1-16,21 0 0,-20 0 15,20 0-15</inkml:trace>
  <inkml:trace contextRef="#ctx0" brushRef="#br0" timeOffset="17104.43">2879 2963 0,'0'0'0,"-22"22"47,1-1-47,21 0 15,-21 0-15,21 21 0,0-20 0,-21 41 16,21-21-16,-21 1 0,0 20 15,21-20-15,0 20 0,-22-21 0,1 22 16,0-22-16,21 1 0,-21-1 16,21 0-16,-21-21 0,21 22 0,0-22 15,0 0-15,0 0 0,0 0 16,0 1-16,21-22 16,0 0-16,0-22 15,0 1 1,-21 0-16</inkml:trace>
  <inkml:trace contextRef="#ctx0" brushRef="#br0" timeOffset="17304.31">2519 3514 0,'-21'0'15,"42"0"1,0 0-16,0 0 15,0 0-15,0 0 0,22-21 0,-22 21 16,21 0-16,1 0 0,-1-22 16,-21 1-16,21 21 0,1 0 15,-22-21-15,21 21 0,-21-21 0,1 21 16,-1-21-16</inkml:trace>
  <inkml:trace contextRef="#ctx0" brushRef="#br0" timeOffset="18288.27">4530 3239 0,'0'-22'47,"0"1"-32,0 0 1,0 0-16,0 0 16,0 0-1,0 42 32,0 0-47,0 0 16,0 21-16,0 1 0,0-1 0,0 22 15,21-1-15,-21 1 0,21-1 0,-21 1 16,0-1-16,0 22 0,0-1 16,0 1-16,0 0 0,-21-1 0,0 1 15,-1 0-15,1-1 0,0 1 16,0 0-16,21-1 0,-21 1 0,0-21 16,-1 20-16,1-20 0,0-1 0,0 1 15,21-22-15,0 0 0,0-20 16,0 20-16,-21-21 0,21-42 31,0 0-31,0 0 0,21-22 16,-21 1-16,0-22 0,0 1 0,21-1 15,0 1-15</inkml:trace>
  <inkml:trace contextRef="#ctx0" brushRef="#br0" timeOffset="18636.08">4339 3344 0,'0'0'0,"-21"-42"0,0 21 0,21-21 0,0 20 16,-21-20-16,21 21 0,0 0 0,0 0 15,0-1-15,0 1 0,21 0 16,0 21-16,0 0 16,21-21-16,1 21 0,-1 0 0,0 0 15,1 0-15,-1 0 0,22 21 16,-22 0-16,0 0 0,1 1 0,-1 20 15,-21 0-15,0 1 0,0-1 16,-21 0-16,0 1 0,0-1 0,-21 0 16,0 1-16,0-22 0,0 21 0,0-21 15,-22 0-15,22 1 0,0-1 16,0-21-16,0 21 0,-1-21 16,1 0-16,0 0 15,21-21 1,21 0-1,0-1-15,1 1 16,20 0-16,-21 0 0</inkml:trace>
  <inkml:trace contextRef="#ctx0" brushRef="#br0" timeOffset="19023.86">5080 3239 0,'0'0'16,"0"-22"-16,-21 22 0,21-21 0,0 0 15,0 0-15,0 0 16,0 0-16,0-1 16,21 1-1,21 21-15,-21 0 0,1 0 16,-1 0-16,21 0 0,-21 0 0,22 0 16,-1 21-16,-21 1 0,21-1 15,-20 0-15,-1 0 0,21 21 0,-21-20 16,-21 20-16,0-21 0,0 21 0,0-20 15,0 20-15,0-21 0,0 21 16,0-20-16,-21-1 0,0 0 0,0 0 16,0 0-1,-1-21-15,1 0 0,0 0 16,21-21-16,0 0 16,0 0-16,0-22 0,0 22 15,0 0-15,0-21 0,0-1 0,0 22 16,21-21-16,-21 0 0,21-1 15,1 22-15,-1 0 0,0 0 0,21 0 16,-21-1-16,1 1 0,20 0 16,0 21-16</inkml:trace>
  <inkml:trace contextRef="#ctx0" brushRef="#br0" timeOffset="19428.13">6011 2985 0,'-42'105'31,"42"-83"-31,-21 20 0,0-21 16,-1 21-16,1 1 0,0-1 16,0 0-16,0-20 0,0 20 0,21 0 15,0-21-15,0 1 0,0 20 16,0-21-16,0 0 0,21 0 16,0-21-16,0 0 0,0 0 0,0 0 15,22 0-15,-22 0 0,0 0 16,21-21-16,1 0 0,-22 0 0,21 0 15,-21-22-15,22 22 0,-22-21 16,0 0-16,0 20 0,0-20 16,-21 0-16,0-1 0,0 1 0,0 0 15,0-1-15,-21 22 0,-21-21 16,21 21-16,-22 0 0,1 21 0,21 0 16,-21 0-16,-1 0 0,1 0 15,0 21-15,-1-21 0,22 21 0,-21 0 16,21 21-16,-1-20 0,1 20 0,21-21 15,0 21-15,0 1 0,0-22 16,0 21-16,0-21 0,21 1 0,1-1 16,-1 0-16,21 0 0,-21-21 15,22 0-15,-22 0 0,21 0 0,0 0 16</inkml:trace>
  <inkml:trace contextRef="#ctx0" brushRef="#br0" timeOffset="19644.66">6477 3048 0,'0'0'0,"0"-21"0,0 0 0,0 42 31,0 0-15,0 21-16,0-20 0,0 20 16,21-21-16,0 21 0,-21-20 0,21 20 15,-21 0-15,22-21 0,-22 1 16,0 20-16,21-21 0,-21 0 15,21-21-15,-21 21 0,21 1 0</inkml:trace>
  <inkml:trace contextRef="#ctx0" brushRef="#br0" timeOffset="19899.72">7091 2942 0,'0'0'0,"-21"21"16,-1 1-16,1-22 0,0 21 15,0 0-15,0 0 0,-22 21 0,22-20 16,0 20-16,-21 0 0,21-21 16,-1 22-16,-20-1 0,21-21 0,0 22 15,0-22-15,-1 0 0,22 0 16,-21 0-16,21 0 0,43-21 15,-22 0 1,0 0-16,0 0 0,21-21 0,-20 0 16,20 0-16</inkml:trace>
  <inkml:trace contextRef="#ctx0" brushRef="#br0" timeOffset="20111.74">7218 3069 0,'0'0'16,"0"21"-1,0 1 1,0-1-16,0 21 0,-21-21 16,21 0-16,0 22 0,0-22 0,-22 21 15,22-21-15,0 22 0,-21-22 0,21 0 16,0 0-16,0 0 0,0 1 16,0-1-16,0-42 31,0-1-16</inkml:trace>
  <inkml:trace contextRef="#ctx0" brushRef="#br0" timeOffset="20275.78">7281 2985 0,'0'-43'16,"0"86"-16,0-128 0,0 64 0,0 0 0,0-1 16,0 1-16,0 0 0,0 42 46,0 0-46,0 1 16,0-1-16,21 0 0,1-21 16,-1 21-16</inkml:trace>
  <inkml:trace contextRef="#ctx0" brushRef="#br0" timeOffset="20800.75">8340 3027 0,'0'0'0,"0"-21"0,0 0 0,-22 21 15,1-22-15,0 1 0,0 21 16,0-21-16,0 21 0,-22 0 0,22 0 16,-21 0-16,21 0 0,-22 0 15,22 21-15,-21 0 0,-1 1 0,22-1 16,-21 21-16,21-21 0,0 22 0,-1-1 15,1 0-15,0 1 0,0-1 16,0 0-16,21 1 0,0-1 0,0 0 16,0-21-16,0 22 0,0-22 15,0 0-15,21 0 0,0-21 0,0 0 16,22 0-16,-22 0 0,0 0 0,21 0 16,-21 0-16,22 0 15,-22-21-15,21-21 0,1 21 0,-22-1 16,21-20-16,-21 0 0,0-1 0,22-20 15,-22 21-15,0-22 0,0 22 16,0-22-16,1 1 0,-1 20 0,-21-20 16,0 21-16,21-22 0,-21 22 15,0-1-15,0 1 0,0 21 0,0 0 16,0 0-16,0 42 16,0 0-16,-21 21 15,21 1-15,-21-1 0,21 0 0,0 22 16,0-22-16,0 22 0,0-22 15,0 21-15,0-20 0,0-1 16,0 0-16,0 1 0,0-1 0,0 0 16,0-20-16,0-1 0,21 0 15,-21 0-15,21-21 0</inkml:trace>
  <inkml:trace contextRef="#ctx0" brushRef="#br0" timeOffset="21335.77">8594 3260 0,'21'0'0,"0"-21"16,-21-1-16,21 1 15,0 21 1,-21-21-16,21 21 0,1-21 0,-1 0 16,0 21-16,-21-21 0,21-1 0,0 1 15,-21 0-15,0 0 0,0 0 16,0 0-16,0-1 15,-21 22 1,0 22-16,0-1 16,0 0-16,-1 0 0,1 21 15,0-20-15,21 20 0,0-21 16,-21 21-16,21 1 0,0-22 0,0 21 16,0-21-16,0 22 0,0-22 15,0 0-15,0 0 0,21 0 16,0 1-16,0-22 0,1 0 0,-1 21 15,0-21-15,21 0 0,-21 0 16,22 0-16,-1-21 0,-21 21 0,22-22 16,-1 1-16,-21 0 0,21 0 0,1-21 15,-22 20-15,21-20 0,-21 0 16,22-1-16,-22 1 0,0 21 0,0-21 16,0-1-16,1 22 0,-1 0 0,-21 0 15,-21 42 1,-1 0-1,1 0-15,0 0 0,0 1 16,0 20-16,21-21 0,0 0 16,0 22-16,0-22 0,0 0 0,0 0 15,0 0-15,0 0 0,0 1 16,0-1-16,0 0 0,0 0 16,-21-21-1</inkml:trace>
  <inkml:trace contextRef="#ctx0" brushRef="#br0" timeOffset="21696.76">10985 2540 0,'0'0'0,"-21"0"16,0 0-16,0 21 0,21 0 16,-21 1-16,21 20 0,-21 0 15,21 1-15,0 20 0,-22-21 16,22 22-16,-21-1 0,0-20 0,21 20 15,-21 1-15,0-22 0,0 22 0,-1-22 16,22 0-16,-21 1 0,0-22 16,21 21-16,-21-21 0,21 0 0,21-21 31,0 0-31,0-21 0,1 0 16,20 0-16</inkml:trace>
  <inkml:trace contextRef="#ctx0" brushRef="#br0" timeOffset="22339.68">11409 2604 0,'0'-22'16,"0"44"-16,0-65 0,0 64 15,-21 1-15,-1-1 16,1 21-16,0 0 0,0 1 0,0-1 16,0 22-16,-1-22 0,1 0 15,0 22-15,0-22 0,0 0 0,0 1 16,-1 20-16,1-20 0,0-1 15,21-21-15,0 21 0,0-20 0,-21-1 16,21 0-16,0 0 0,21-21 31,0 0-31,-21-21 16,21-21-16,1 20 0,-1 1 0,21-21 16,-21 0-16,0-1 0,1 1 15,-1 21-15,0-22 0,0 22 0,0 0 16,0 0-16,-21 0 0,0 42 15,0 0 1,0 0-16,0 22 0,0-22 16,0 21-16,0-21 0,0 22 15,0-22-15,0 21 0,0-21 0,22 22 16,-22-22-16,21 0 0,0 0 16,0 0-16,0 0 0,0-21 15,1 0-15,-1 0 0,21 0 0,-21 0 16,22 0-16,-22 0 0,21 0 0,0-21 15,1 0-15,-22 0 0,21 0 16,1 0-16,-22-22 0,0 22 0,21-21 16,-21-1-16,-21 22 0,0-21 0,0 0 15,0 20-15,0-20 0,0 21 16,0 0-16,-21 21 0,0 0 16,0 0-16,0 0 0,0 21 15,-1-21-15,1 21 0,0 0 0,21 0 16,0 22-16,0-22 0,0 0 0,0 21 15,0-20-15,0-1 16,0 0-16,0 0 0,21 0 0,0 0 16,1-21-16,-1 22 0,0-22 0,21 0 15,-21 0-15,1 0 0,-1 0 16,21 0-16,-21-22 0,0 1 0,22 0 16,-22 0-16,0 0 0,0 0 0,-21-22 15,0 22-15</inkml:trace>
  <inkml:trace contextRef="#ctx0" brushRef="#br0" timeOffset="22535.67">10583 2900 0,'0'0'0,"-42"21"0,21-21 0,-22 21 15,22-21-15,21 21 16,21-21-16,1 0 15,-1 0-15,21 0 0,-21 0 16,43 0-16,-22 0 0,22-21 0,-1 0 16,22 21-16,-22-21 0,22 0 0,-22 21 15</inkml:trace>
  <inkml:trace contextRef="#ctx0" brushRef="#br0" timeOffset="23420.95">13356 2921 0,'0'0'0,"0"-21"0,0 0 0,0 0 15,0-1-15,21 1 16,0 0-16,1 0 16,-1 21-16,0 0 0,-21-21 15,21 21-15,0 0 0,0 0 0,1 0 16,-1 21-16,-21 0 0,21 0 0,0 0 15,-21 22-15,21-22 0,-21 21 16,21 1-16,-21-22 0,22 21 0,-22 0 16,0 1-16,0-1 0,0-21 0,0 22 15,0-22-15,0 21 0,0-21 16,0 0-16,0 1 16,0-1-16,0-42 31,0-1-31,0 1 0,0-21 15,0 21-15,0 0 0,21-22 16,0 1-16,-21 21 0,21-22 0,0 1 16,0 0-16,1 21 0,-1-22 15,0 1-15,0 21 0,0 0 0,0-1 16,1 1-16,-1 21 0,0 0 0,0 0 16,0 21-16,0 1 15,-21-1-15,22 0 0,-22 21 0,21-21 16,-21 22-16,0-1 0,0-21 0,0 22 15,0-1-15,0 0 0,0-21 16,0 22-16,0-22 0,0 0 0,0 0 16,0 0-16,0 1 0,21-44 47,0 1-47,-21-21 0,21 21 15,0-22-15,1 22 0,-1-21 0,0 0 16,0-1-16,0 22 0,22-21 15,-22-1-15,0 1 0,0 0 0,21-1 16,-20 22-16,-1 0 0,0 21 16,0 0-16,0 0 0,0 0 15,-21 21-15,0 22 0,0-22 0,0 21 16,0 0-16,0-20 0,0 20 0,0 0 16,0 1-16,0-22 0,0 21 15,0 0-15,0-20 0,0-1 0,0 21 16,0-21-16,-21 0 0,21 1 15,0-1-15,21-21 16,1-21 0,-1-1-1,0 1-15,0 0 0,0 0 0</inkml:trace>
  <inkml:trace contextRef="#ctx0" brushRef="#br0" timeOffset="23763.75">14859 2963 0,'21'0'16,"0"0"-16,0 0 15,1 0-15,-1 0 16,0 0-16,0 0 0,21 0 0,-20 0 16,-1 0-16,0-21 0,0 21 15,0-21-15,0 21 0,-21-21 16,0 0-16,-21 21 15,0 0-15,0 0 16,-21 0-16,20 0 0,-20 0 0,0 0 16,21 21-16,-22 0 0,1 0 0,21 22 15,0-22-15,-1 0 0,1 21 16,0-21-16,21 22 0,0-22 0,0 21 16,0-21-16,0 1 0,0-1 15,0 0-15,21 0 0,0-21 0,1 0 16,-1 21-16,21-21 0,-21 0 0,22 0 15,-1 0-15,0-21 16,1 0-16,-1 0 0,0 0 0</inkml:trace>
  <inkml:trace contextRef="#ctx0" brushRef="#br0" timeOffset="24003.61">15769 2752 0,'0'0'0,"0"-21"0,0-1 0,0 1 16,-21 0-16,0 21 0,0 0 0,-1 0 15,-20 0-15,21 21 0,0 0 16,-22 1-16,22-1 0,-21 21 0,0-21 16,20 22-16,1-1 0,-21 0 0,21 1 15,0-1-15,-1-21 16,22 21-16,0 1 0,0-1 0,0-21 16,0 22-16,0-22 0,0 0 15,43 0-15,-22 0 0,21-21 0,-21 0 16,22 0-16,-1 0 0,0 0 0,22-21 15,-22 0-15,1 0 0,-1 0 16</inkml:trace>
  <inkml:trace contextRef="#ctx0" brushRef="#br0" timeOffset="25720.52">16214 2455 0,'0'-42'0,"0"84"15,0-126-15,0 63 0,0-1 16,-22 22-16,1 0 0,0 22 15,0-1-15,0 21 0,0 0 16,-1 22-16,1-22 0,0 22 0,0-1 16,0 1-16,0-22 0,-1 22 15,1-1-15,21-21 0,0 1 0,0-1 16,0 0-16,-21 1 0,21-1 0,0-21 16,0 0-16,0 22 0,0-22 15,0 0-15,0-42 31,0 0-31,21-22 16,0 22-16,-21 0 0,22-21 16,-1 21-16,0-22 0,0 22 15,0-21-15,0 21 0,22-22 0,-22 22 16,0 0-16,0 0 0,0 21 16,1 0-16,-1 0 0,-21 21 15,0 0-15,0 21 0,21-20 0,-21-1 16,0 21-16,0-21 0,0 0 15,0 22-15,21-22 0,-21 0 0,0 0 16,21 22-16,0-22 0,1-21 16,-1 21-16,0 0 0,0-21 0,21 0 15,1 0-15,-1 0 0,0 0 0,1 0 16,-1 0-16,0-21 16,1 0-16,-1 21 0,-21-21 0,22-22 15,-22 22-15,0 0 0,0 0 16,-21-22-16,0 22 0,0-21 0,0 0 15,0-1-15,0 22 0,0-21 0,0-1 16,-21 22-16,0 0 0,0 0 16,-1 0-16,1 21 0,0 0 0,-21 0 15,21 21-15,-1 0 0,-20 0 16,21 22-16,-21-22 0,20 21 0,1-21 16,0 22-16,0-1 0,21-21 0,0 21 15,0 1-15,0-22 16,0 21-16,0-21 0,0 1 0,21-1 15,0-21-15,0 21 0,1-21 16,20 0-16,-21 0 0,0 0 0,22 0 16,-22-21-16,21 0 0,-21-1 0,0 1 15,22 0-15,-22 0 0,0-21 16,0 20-16,0-20 0,1 21 0,-22-21 16,0-1-16,0 22 0,0 0 15,0 0-15,0 0 0,0-1 0,0 44 31,-22-1-31,1 0 0,0 21 16,21-21-16,0 1 0,-21 20 0,21-21 16,0 21-16,0-20 15,0-1-15,0 0 0,0 21 0,0-21 16,21 1-16,0-1 0,0-21 16,1 0-16,-1 0 0,0 0 15,0 0-15,21 0 0,-20-21 0,-1-1 16,0 1-16,21 0 0,-21 0 15,-21 0-15,22 0 0,-1-22 0,0 22 16,-21-21-16,0-1 0,21 22 0,-21-21 16,21 21-16,-21 0 0,0-1 15,0 1-15,0 42 16,0 1-16,0-1 16,0 0-16,0 0 0,-21 21 15,21-20-15,-21 20 0,21-21 0,-21 0 16,21 22-16,0-22 0,0 0 15,0 21-15,-21-21 0,21 1 16,0-1-16,0-42 31,21-1-15,0 1-16,0 0 0,0 0 16,0-21-16,1 20 0,-1-20 15,21 0-15,-21 21 0,22-22 0,-1 1 16,-21 0-16,21 20 0,-20 1 15,20 0-15,-21 0 0,0 21 0,0 0 16,-21 21-16,0 0 16,0 22-16,0-22 0,0 21 0,0-21 15,0 22-15,0-22 0,0 21 16,0-21-16,0 0 0,0 1 0,0 20 16,0-21-16,0 0 0,0 0 15,22-21-15,-1 0 0,0 0 16,0 0-16,0 0 0,0 0 0,1 0 15,-1-21-15,0 21 0,0-21 16,0 0-16,0 0 0,1 0 0,-1-1 16,0-20-16,0 21 0,0-21 15,0 20-15,1 1 0,-22 0 16,21 0-16,-21 0 0,21 21 0,-21 21 31,-21 0-31,0 0 0,21 22 16,-22-22-16,1 0 0,21 21 15,-21-21-15,21 1 0,0 20 0,0-21 16,0 0-16,0 0 0,0 1 0,0-1 16,21 0-16,0-21 15,22 0-15,-22 0 0,21 0 16,-21 0-16,22 0 0,-1 0 16,0 0-16,1-21 0,20 0 0,-20-1 15,-1 1-15,0 0 0,1 0 0,-22-21 16,21 20-16,-21-20 0,0 21 15,1-21-15,-22 20 0,0-20 0,0 21 16,0 0-16,0 0 0,-22 21 16,-20 0-16,21 0 15,0 21-15,0 0 0,21 0 16,-22 0-16,22 0 0,0 1 0,0-1 16,0 21-16,0-21 0,0 0 0,0 1 15,22 20-15,-22-21 16,0 0-16,21 0 0,-21 1 0,0-1 15,0 0-15,-21-21 16,-1 0 0,1 0-16,0 0 0,0 0 0,0 0 15,-22 0-15,22 0 0,21-21 16,-21 21-16,21-21 0,0-1 16,0 1-16,0 0 15,21 21-15,0-21 0,1 0 0</inkml:trace>
  <inkml:trace contextRef="#ctx0" brushRef="#br0" timeOffset="26371.94">19177 2773 0,'-21'21'0,"0"0"0,21 0 15,-22 1-15,1-1 0,0 0 16,21 21-16,-21-21 0,0 1 0,21-1 15,-21 0-15,21 0 0,0 21 16,-22-20-16,1-1 0,21 0 16,0 0-16,-21-21 0,21 21 0,0-42 47,0 0-32,0 0-15,0 0 0,21-1 0,0-20 16,1 21-16,-1-21 0,0-1 15,-21 1-15,21 0 0,0 20 0,22-20 16,-22 0-16,0 21 0,21-22 0,-21 22 16,22 21-16,-22-21 0,21 21 15,-21 0-15,1 0 0,20 21 0,-42 0 16,21 0-16,0 1 0,-21 20 16,0-21-16,0 21 0,0-20 0,0 20 15,0-21-15,0 0 16,0 22-16,-21-22 0,0 0 0,21 0 15,-21 0-15,21 0 0,-21-21 16,21-21 15,0 0-15,0 0-16,0 0 0,21 0 0,0-22 16,0 22-16,21-21 0,-20-1 0,20 1 15,21-21-15,-20 20 0,20 1 16,-20 0-16,20-1 0,-21 22 0,1 0 15,-1 21-15,0 0 16,-20 0-16,-1 21 0,0 21 0,-21-20 0,0 20 16,0 0-16,0 1 15,0-1-15,-21 0 0,0 1 0,-1-1 16,-20 0-16,21-21 0,0 22 16,-22-22-16,22 0 0,0 0 0,0-21 15,0 21-15,0-21 0,-1 0 0,1 0 16,0 0-16,0-21 15,0 0-15</inkml:trace>
  <inkml:trace contextRef="#ctx0" brushRef="#br0" timeOffset="26559.83">18605 2307 0,'0'0'0,"-21"-21"0,-21 21 16,21 0-16,0 0 15,-1 0-15,44 0 47,-1 0-47,0-21 16,0 0-16,0 21 0</inkml:trace>
  <inkml:trace contextRef="#ctx0" brushRef="#br0" timeOffset="26939.61">21272 2159 0,'0'0'0,"0"-21"0,0 0 0,0 0 16,0 42 15,-21-21-31,21 42 0,-21-21 16,0 22-16,0-1 0,21 21 15,-21 22-15,-1-21 0,1-1 0,0 22 16,0-22-16,0-20 0,0 20 15,-1-21-15,22 22 0,0-43 0,-21 21 16,21-20-16,0-1 0,0 0 16,0 0-16,0 0 0,21-21 15,1 0 1,-1-21-16,0 0 0,-21 0 16</inkml:trace>
  <inkml:trace contextRef="#ctx0" brushRef="#br0" timeOffset="27404.35">21018 2604 0,'0'0'16,"-21"0"-16,0-22 0,42 1 47,0 21-47,22 0 16,-22-21-16,21 21 0,1-21 0,-1 21 15,0-21-15,22 21 0,-22-21 16,22 21-16,-22-22 0,0 22 15,-21 0-15,1 0 0,-1 0 0,0 0 16,-21 22 0,-21-1-16,0 0 0,-1 21 15,1 1-15,-21-1 0,21 0 16,0 1-16,-1-22 0,1 21 0,0 0 16,0 1-16,0-22 0,21 21 15,0-21-15,0 1 0,0-1 0,0 0 16,21-21-16,0 21 0,0-21 0,22 0 15,-22 0-15,21 0 0,0 0 16,1 0-16,-1 0 0,0-21 16,1 21-16,-1-21 0,0 0 0,1-22 15,-22 22-15,0-21 0,0 21 16,-21-22-16,0 1 0,0 0 0,0-1 16,0 1-16,-21 0 0,0 20 15,0 1-15,-22 0 0,22 21 0,-21 0 16,0 0-16,20 0 0,-20 21 15,0 0-15,21 1 0,-22-1 0,22 0 16,-21 0-16,21 0 0,-1 0 0,1-21 16,0 22-16</inkml:trace>
  <inkml:trace contextRef="#ctx0" brushRef="#br0" timeOffset="28184.72">23622 2223 0,'0'-64'31,"-21"64"-15,0 0-16,-1 0 0,1 0 15,0 0-15,0 0 0,-21 21 16,20 0-16,-20 1 0,0 20 0,21 0 16,-22 1-16,1 20 0,21 1 15,-22-22-15,22 21 0,0 1 0,0-22 16,0 22-16,0-22 0,21 0 0,0 1 15,0-22-15,0 21 16,0-21-16,21 1 0,0-1 0,0 0 16,21-21-16,-20 0 0,20 0 0,0 0 15,1 0-15,-1 0 0,21 0 16,-20-21-16,20 21 0,-20-21 0,20-1 16,-21 1-16,1 0 0,-1-21 15,0 21-15,-20-22 0,-1 22 0,0-21 16,0-1-16,-21 1 0,0 0 15,0 21-15,0-22 0,0 22 0,0 0 16,0 42 15,-42 0-31,21 0 0,-1 22 0,1-22 16,0 21-16,-21 1 0,21-1 16,21-21-16,-22 21 0,22-20 0,0-1 15,0 21-15,0-21 0,0 0 16,22 1-16,-1-22 0,0 21 0,0 0 15,21-21-15,-20 0 0,20 0 0,0 0 16,-21 0-16,22 0 0,-1 0 16,0-21-16,-20 0 0,20 21 0,-21-22 15,21 1-15,-20 0 0,-1-21 16,-21 21-16,0-22 0,0 22 0,0-21 16,0-1-16,0 1 0,0 0 15,0 21-15,-21-1 0,21-20 16,-22 42-16,1-21 0,0 21 0,0 0 15,0 0-15,-22 0 0,22 21 16,0-21-16,0 42 0,0-20 0,0-1 16,-1 0-16,1 21 0,21-21 15,0 1-15,0-1 0,0 0 0,0 0 16,21-21-16,1 0 0</inkml:trace>
  <inkml:trace contextRef="#ctx0" brushRef="#br0" timeOffset="28644.45">24617 2604 0,'0'0'0,"21"-22"16,21-41-1,-42 84 1,-21 0-16,0 0 16,21 22-16,-21-22 0,0 21 15,-1-21-15,1 22 0,21-22 0,-21 0 16,0 21-16,0-20 0,0-1 15,21 0-15,-22 0 0,22 0 0,-21 0 16,21 1-16,-21-22 31,21-22-15,0 1-16,0 0 16,0-21-16,0 21 0,0-1 0,21-20 15,0 0-15,1-1 0,-1 1 0,0 0 16,21-1-16,-21 1 0,22 0 15,-1 21-15,0-1 0,1 1 0,-22 21 16,21 0-16,-21 21 0,1 1 16,-1-1-16,0 21 0,0-21 0,-21 22 15,0-1-15,0 0 0,0 1 16,0-22-16,0 21 0,0-21 0,0 22 16,0-22-16,0 0 0,0 0 15,-21 0-15,0 0 16,21-42 15,21 0-15</inkml:trace>
  <inkml:trace contextRef="#ctx0" brushRef="#br0" timeOffset="28983.42">25315 2477 0,'0'0'0,"21"-22"0,-21 1 0,22 21 16,-22 21-1,0 1-15,0-1 0,0 21 0,0-21 16,0 22-16,21-1 0,-21 0 16,0-21-16,0 22 0,21-1 15,-21-21-15,0 22 0,0-22 0,0 0 16,0 0-16,0 0 0,0 0 16,21-42 15,-21 0-16,0 0-15,21 0 0,0 0 0,-21-22 16,22 22-16,-1-21 0,0-1 16,0 1-16,0 21 0,-21-21 0,21 20 15,1 1-15,-1 0 0,-21 0 16,0 0-16,21 21 0,0 0 16,0 0 15</inkml:trace>
  <inkml:trace contextRef="#ctx0" brushRef="#br0" timeOffset="29341.49">25781 2815 0,'0'0'0,"63"0"31,-20 0-31,-22 0 0,0 0 15,21 0-15,-20 0 0,20 0 0,-21-21 16,21 0-16,1 21 0,-22-21 16,0 0-16,0-1 0,0-20 0,1 21 15,-22 0-15,0 0 0,0-1 16,0 1-16,-22 21 16,-20 0-16,21 21 15,0 1-15,0-1 0,-22 0 0,22 0 16,0 0-16,-21 22 0,20-22 15,22 0-15,0 21 0,-21-21 0,21 1 16,0-1-16,0 0 0,0 0 16,21-21-16,-21 21 0,43 0 15,-22-21-15,0 0 0,0 22 0,22-22 16,-22 0-16,21 0 0,-21 0 16,0 0-16,22 0 0,-22-22 0,0 1 15,0 21-15,-21-21 0</inkml:trace>
  <inkml:trace contextRef="#ctx0" brushRef="#br0" timeOffset="29659.93">26458 2709 0,'21'-21'16,"-42"42"-16,64-84 0,-22 21 0,0 20 16,0-20-16,0 21 0,0 0 0,1 0 15,-22-1-15,21 22 0,0 0 16,-21 22 0,21-1-16,-21 0 0,21 21 15,-21-21-15,0 22 0,0-22 0,0 21 16,0-21-16,0 22 0,0-22 0,0 21 15,0-21-15,0 1 0,0-1 16,0 0-16,0 0 0,-21-21 16,0 0-1,21-21 17,0 0-32,0 0 0,0-1 15,21 1-15,0 0 0,0 0 0,1-21 16,-1 20-16,0 1 15,0 0-15,0-21 0,0 21 0,1 21 16,-1-22-16,0 1 0,0 0 16,0 21-16,0-21 0,1 0 0,-1 21 15</inkml:trace>
  <inkml:trace contextRef="#ctx0" brushRef="#br0" timeOffset="29974.75">27495 2201 0,'0'-21'0,"0"42"0,-21-21 47,21 22-47,0-1 0,0 21 0,-21 0 16,21-20-16,-21 20 0,21 0 16,0 22-16,0-22 0,-21 0 0,21 1 15,-21-1-15,21 0 0,-22 1 16,22-22-16,0 21 0,-21-21 0,21 1 15,-21-1-15,21 0 0,0 0 16,0 0-16,0 0 16,21-21-1,0 0-15,1 0 16,-1-21-16,0 21 0,0-21 0,21 0 16,-20 0-16,-1 0 0,21-1 15,-21 1-15,22 0 0,-22-21 0,0 21 16</inkml:trace>
  <inkml:trace contextRef="#ctx0" brushRef="#br0" timeOffset="30185.63">27368 2434 0,'0'0'0,"-21"0"0,42 0 31,1-21-31,-1 21 0,21 0 16,-21 0-16,22 0 0,-1-21 15,21 21-15,-20 0 0,20 0 0,-20 0 16,-1-21-16,21 21 0,-20 0 16,-1 0-16,0 0 0,-20 0 0,-1 0 15,0 0-15,-42 0 16,0 0-16</inkml:trace>
  <inkml:trace contextRef="#ctx0" brushRef="#br0" timeOffset="31184.08">783 5017 0,'0'-22'15,"0"44"-15,0-86 0,0 43 0,0-21 0,0-1 16,0 22-16,0-21 0,0 21 16,0-1-16,0 1 15,0 0-15,0 42 16,0 0-1,0 22-15,0-1 0,0 0 0,0 22 16,0 21-16,0-22 0,0 22 16,0-1-16,0 22 0,0-21 0,0 21 15,0 0-15,-21-22 0,0 22 16,0 0-16,-1-21 0,22 20 16,-21 1-16,0-21 0,0 0 0,0-1 15,0 1-15,-1 0 0,1-22 16,0 1-16,21-22 0,0 0 15,0-21-15,0 1 0,0-1 0,21-21 32,-21-21-32,21-1 0,-21 1 0,22-21 15,-22 0-15,0-1 0,0-20 16,21-1-16,-21 1 0</inkml:trace>
  <inkml:trace contextRef="#ctx0" brushRef="#br0" timeOffset="31503.9">656 4974 0,'0'0'0,"-42"-211"31,42 189-31,0-20 0,0 0 16,0 21-16,0-1 0,21 1 0,21 0 16,-21 0-16,22 21 0,-1 0 15,0 0-15,1 0 0,-1 0 0,22 0 16,-22 21-16,21 0 0,-20 0 15,-22 22-15,21-1 0,-42 0 16,0 22-16,0-22 0,0 22 0,-21-22 16,0 22-16,0-22 15,-22 0-15,22 1 0,0-1 0,-21-21 16,21 0-16,-1 22 0,1-43 16,0 21-16,21 0 0,-21-21 0,21-21 31,0 0-16,21-1-15,0 1 0,0 0 16</inkml:trace>
  <inkml:trace contextRef="#ctx0" brushRef="#br0" timeOffset="32076.62">1270 5228 0,'0'0'0,"21"0"16,0 0-1,0 0-15,1 0 16,-1-21-16,0 0 0,21 0 0,-21 0 16,22-22-16,-22 22 0,21-21 15,1-1-15,-1 1 0,-21 0 0,21-1 16,-20 1-16,-1 21 0,-21-21 16,0 20-16,0 1 0,-21 21 15,-1 0-15,1 0 16,0 0-16,0 21 0,-21 1 0,20-1 15,1 21-15,0-21 16,0 0-16,21 22 0,0-22 0,0 0 16,0 21-16,0-20 0,21-1 15,0 0-15,0 0 0,1 0 16,-1-21-16,0 21 0,21 1 0,-21-22 16,1 21-16,-1 0 0,0 0 15,0-21-15,0 0 31,0 0-31,-21-21 16,22 21-16,-22-21 0,21-22 16,0 22-16,-21 0 0,21-21 0,0 21 15,0-22-15,1 1 0,-1 21 16,-21-22-16,21 22 0,0 0 16,-21 42-1,0 0 1,0 22-16,0-22 0,0 0 15,0 21-15,0-20 0,0-1 0,-21 21 16,21-21-16,-21 0 0,21 1 16,0-1-16,-21 0 0,21 0 15,0-42 17,0 0-32</inkml:trace>
  <inkml:trace contextRef="#ctx0" brushRef="#br0" timeOffset="32231.53">2011 4699 0,'0'0'0,"0"-21"0,-21 21 15,-1 0-15,1 0 16,21 21 15</inkml:trace>
  <inkml:trace contextRef="#ctx0" brushRef="#br0" timeOffset="34444.39">2625 4953 0,'0'0'0,"-43"0"0,22-21 16,0 0-16,21 0 0,0-1 16,-21 1-16,21 0 0,0 0 0,0 0 15,0 0-15,0-1 16,0 44 15,0-1-31,21 0 0,-21 21 0,21-21 16,-21 22-16,0-1 0,0 0 15,0-20-15,0 20 0,0 0 0,0 1 16,0-1-16,0-21 0,0 21 16,0-20-16,0-1 0,0 0 0,0 0 15,0-42 16,0 0-15,0 0-16,21-1 0,0 1 0,1-21 16,-22 0-16,21-1 0,0 1 15,0-22-15,-21 22 0,21-21 0,0 20 16,1 1-16,-1 0 0,0 20 0,0-20 16,0 21-16,0 21 0,1 0 15,-1 0-15,0 0 0,0 21 16,0 0-16,-21 0 15,0 22-15,21-1 0,-21 0 0,22 1 0,-22-1 16,0 0-16,21 1 16,-21-22-16,0 21 0,0 1 0,0-22 15,0 0-15,21 0 0,-21 0 16,0 0-16,21-21 16,0 0-16,0 0 15,-21-21-15,0 0 16,22 0-16,-22-21 0,21 20 0,-21-20 15,21 21-15,0-21 0,-21-1 16,21-20-16,0 20 0,-21 1 0,22 21 16,-1-21-16,0 20 0,0 1 15,-21 0-15,21 0 0,0 21 16,1 0-16,-22 21 0,0 0 16,21 0-16,-21 1 0,21-1 15,-21 21-15,0-21 0,0 22 0,0-1 16,0 0-16,0-21 0,21 22 15,-21-1-15,21-21 0,-21 22 0,0-22 16,21 0-16,1 0 0,-1 0 16,0 0-16,0-21 0,0 22 15,0-22-15,1 0 0,-1 0 0,21 0 16,-21-22-16,0 1 0,1 21 16,20-21-16,-21-21 0,21 21 15,-20-22-15,-1 22 0,0-21 16,0-1-16,0-20 0,0 21 0,1-1 15,-22 1-15,0 0 0,21 20 0,-21-20 16,21 42-16,-21-21 0,0 0 16,0 42-1,-21 0 1,21 0-16,-21 0 0,21 22 0,0-22 16,-22 21-16,22 1 0,0-22 15,0 21-15,0 0 0,0-20 0,0 20 16,0-21-16,0 21 0,22-20 0,-22-1 15,21 0-15,0 0 16,0-21-16,21 0 0,-20 21 0,-1-21 16,21 0-16,-21 0 0,22 0 0,-1-21 15,-21 0-15,21 0 0,1 0 16,-1-22-16,0 22 0,1-21 0,-22-1 16,21 1-16,-21-21 0,1 20 15,20 1-15,-42-22 0,21 22 0,0-21 16,-21 20-16,21 1 0,-21 0 0,0-1 15,0 1-15,0 21 0,0 0 16,0-1-16,-21 22 0,0 0 16,0 0-16,0 22 15,21-1-15,-21 0 0,21 21 16,-22-21-16,1 22 0,21-1 0,0 0 16,0 1-16,-21-1 0,21 0 15,0 1-15,0 20 0,0-20 0,0-1 16,0 0-16,0 1 0,0-1 15,0-21-15,21 21 0,0-20 0,1-1 16,-1 0-16,21-21 0,-21 0 0,0 21 16,128-42-1,-107 21-15,-21-21 0,21 0 16,-20-1-16,20-20 0,-21 21 16,0-21-16,0 20 0,1-20 0,-1 0 15,0-1-15,-21 1 0,21 0 16,-21 21-16,0-1 0,0 1 15,0 0-15,0 63 32,0-20-32,0-1 15,0 0-15,-21 21 0,21-21 0,0 22 16,0-22-16,0 21 0,0-21 16,0 1-16,0 20 0,0-21 0,0 0 15,0 0-15,21-21 0,0 0 16,0 0-16,1 0 15,-1 0-15,0 0 0,0 0 0,0-21 16,0 0-16,1 0 16,-1 0-16,0 0 0,0-22 0,0 22 15,0-21-15,1 21 0,-1-22 0,-21 1 16,21 21-16,0 0 0,-21-1 16,0 1-16,21 0 0,-21 42 31,0 0-16,0 1-15,0-1 0,0 0 0,0 21 16,0-21-16,0 1 0,0-1 16,0 0-16,0 0 0,21 21 0,-21-20 15,22-1-15,-1 0 0,0-21 16,0 0-16,0 0 16,0 0-16,1 0 0,-1 0 0,0 0 15,0 0-15,21-21 0,-20 0 0,-1-1 16,0 1-16,0 0 0,0 0 15,0-21-15,1 20 0,-1-20 0,0 21 16,0-21-16,0 20 0,0 1 16,-21 0-16,0 0 0,22 21 0,-22-21 15,21 21-15,-21 21 32,0 0-32,0 0 0,0 0 15,0 1-15,0 20 0,0-21 0,0 0 16,0 0-16,0 22 15,0-22-15,0 0 0,0 0 0,21 0 16,0-21-16,-21 22 0,21-1 0,0-21 16,1 0-16,20 0 0,-21 0 15,21 0-15,-20 0 0,20 0 0,0-21 16,1 21-16,-22-22 0,21 1 0,0 0 16,1 0-16,-1 0 0,-21-22 15,0 22-15,1-21 0,-1 21 0,-21-22 16,21 22-16,-21 0 0,0-21 15,0 21-15,0-1 16,-21 22-16,0 0 0,-1 0 0,1 0 0,-21 0 16,21 22-16,0-1 15,-1 0-15,1 0 0,21 21 0,0-20 16,-21 20-16,21 0 0,0-21 0,0 22 16,0-22-16,0 0 0,21 21 15,0-20-15,1-1 0,-1 0 0,0-21 16,21 21-16,-21-21 0,22 0 0,-22 0 15,21 0-15,1 0 0,-1 0 16,-21 0-16,21-21 0,-20 0 0,20 0 16,-21-1-16,0 1 0,0 0 15,1 0-15,-1 0 0,-21-22 16,0 22-16,21-21 0,-21 0 0,0 20 16,0-20-16</inkml:trace>
  <inkml:trace contextRef="#ctx0" brushRef="#br0" timeOffset="34669.26">6138 4276 0,'0'0'0,"-21"0"0,0 0 16,0 21-16,0 0 15,21 0 16,-22-21 1,1 0-17,0 0-15</inkml:trace>
  <inkml:trace contextRef="#ctx0" brushRef="#br0" timeOffset="34916.12">4784 4530 0,'0'0'0,"0"21"0,-22 0 16,44-21-16,-1 0 16,0 0-16,0 0 0,21 0 15,1 0-15,-1 0 0,0-21 0,1 21 16,-1-21-16,0 0 0,1 21 15,-1-22-15,-21 22 0,22-21 0,-22 21 16,0 0-16,0-21 0,0 21 0,-21-21 16,0 0-1</inkml:trace>
  <inkml:trace contextRef="#ctx0" brushRef="#br0" timeOffset="35279.92">4043 4255 0,'-43'63'31,"65"-63"1,-1 0-32,0 0 15,0 0-15,0-21 0,0 0 16,1 21-16,-1-21 0,-21-1 16,0 1-16,0 0 0,0 0 15,0 0-15,-21 42 47,21 0-47,0 0 16,0 0-16</inkml:trace>
  <inkml:trace contextRef="#ctx0" brushRef="#br0" timeOffset="36100.44">8488 5059 0,'0'0'0,"84"-64"31,-62 43-31,-1 0 16,0 0-16,-21 0 0,0 0 0,21-22 16,-21 22-16,0-21 0,0 21 0,0-1 15,-21-20-15,0 0 0,-22 21 16,22-22-16,-21 22 0,21 0 0,-22 0 16,1 0-16,0-1 0,21 22 15,-22 0-15,1 0 0,21 22 0,-22-1 16,1 0-16,0 0 0,21 21 0,-1-20 15,-20 20-15,21 0 16,0 1-16,0-1 0,21 0 0,0 1 16,0-1-16,0 0 0,0 1 15,0-22-15,0 21 0,0-21 0,21 0 16,0-21-16,0 22 0,0-22 0,0 0 16,22 0-16,-22 0 0,21 0 15,-21-22-15,22 1 0,-1 0 0,-21 0 16,22 0-16,-1-22 0,-21 1 0,21 0 15,1-1-15,-22 1 0,0 0 16,21-22-16,-20 22 0,-1 0 0,0-22 16,-21 22-16,0-22 0,21 22 15,-21 0-15,0-1 0,0 1 16,0 21-16,0-22 0,0 22 16,0 42-1,0 1-15,0-1 0,0 0 0,-21 21 16,21 1-16,0-1 0,0 0 15,0 1-15,0 20 0,-21-21 0,21 1 16,0 20-16,0-20 0,0-1 0,0 0 16,0 1-16,0-22 0,21 21 15,0-21-15,-21 0 0,21 1 0,0-22 16,1 0-16,20 0 0,-21 0 0,0 0 16,22 0-16,-1 0 0,0 0 15,1-22-15,-22 1 0,21 0 16,0 0-16</inkml:trace>
  <inkml:trace contextRef="#ctx0" brushRef="#br0" timeOffset="37245.12">9398 4657 0,'0'0'0,"0"-21"0,0-1 15,0 1-15,0 0 0,0 0 0,0 0 16,0 0-16,-21 21 0,0-22 0,-1 22 16,1 0-16,0 0 15,0 0-15,0 0 0,0 22 0,-22-1 16,22 0-16,0 0 0,0 0 0,0 22 15,-1-1-15,1-21 0,21 21 16,-21 1-16,21-1 0,-21 0 16,21-20-16,0 20 0,0-21 0,0 21 15,0-20-15,0-1 0,21 0 16,0-21-16,0 0 0,22 0 16,-22 0-16,0 0 0,0-21 15,22 0-15,-22-1 0,0 1 0,0 0 16,21 0-16,-20-21 0,-1 20 0,0-20 15,0 0-15,-21-1 0,21 1 16,-21 0-16,21 21 0,-21-22 0,0 1 16,0 21-16,0 0 0,0-1 0,0 1 15,0 42 17,0 1-32,0-1 0,0 0 0,0 0 15,0 0-15,0 0 0,0 22 16,0-22-16,0 0 0,0 21 0,0-20 15,0 20-15,0-21 0,0 0 16,0 0-16,22 1 0,-1-1 0,0-21 16,0 0-16,0 21 0,0-21 0,1 0 15,20 0-15,-21 0 0,21-21 16,1 0-16,-1-1 0,0 1 16,1 0-16,-22-21 0,21 21 0,1-22 0,-22 1 15,21 0-15,-21-1 0,22 1 16,-22 0-16,21-22 0,-21 22 15,0-1-15,22-20 0,-22 21 16,0 20-16,-21-20 0,0 21 0,0 0 16,0 0-16,0 42 15,-21-21-15,0 42 16,21-21-16,-21 22 0,-1-1 0,1 0 16,21 1-16,-21-1 0,21 0 15,0 1-15,0-1 0,0 0 0,0 22 16,0-43-16,0 21 0,0 1 0,0-1 15,21-21-15,-21 21 16,21-20-16,22-1 0,-22-21 0,0 21 16,21-21-16,-20 0 0,20 0 0,-21 0 15,21 0-15,-20 0 0,20-21 16,0 21-16,1-21 0,-22-1 0,21-20 16,0 21-16,-20 0 0,-1 0 0,21-1 15,-21-20-15,0 21 0,-21 0 16,22 0-16,-22-1 0,0-20 0,0 21 15,0 0-15,0 0 0,0-1 0,0 1 16,-22 21-16,1 0 16,0 0-16,0 0 15,0 0-15,0 21 0,-1 1 0,1-1 16,0 0-16,0 0 0,0 0 16,0 22-16,-1-22 0,1 21 0,21-21 15,0 22-15,-21-22 0,21 21 16,0-21-16,0 0 0,0 1 0,0-1 15,21-21-15,0 0 16,1 0-16,-1 0 16,0 0-16,0-21 0,21-1 0,-20 1 15,-1 0-15,0 0 0,0 0 0,0-22 16,0 22-16,1-21 0,-1 21 16,-21-22-16,0 22 0,21 0 15,-21 0-15,0 0 0,-21 42 31,0 0-31,21 0 0,-22 0 16,22 1-16,-21-1 0,21 0 0,0 21 16,0-21-16,0 1 0,0 20 15,0-21-15,0 0 0,21 0 0,1-21 16,-22 22-16,21-1 0,0-21 0,0 0 16,0 0-16,22 0 0,-22 0 15,0 0-15,0-21 0,0-1 0,0 1 16,1 0-16,-1 0 0,0 0 15,-21 0-15</inkml:trace>
  <inkml:trace contextRef="#ctx0" brushRef="#br0" timeOffset="37451.8">10096 4424 0,'-21'21'0,"42"-42"0,-84 63 15,42-21-15,0-21 0,21 22 16,0-1-16,21-21 16,0 0-16,0 0 0,0 0 0,22 0 15,-1 0-15,0 0 16,22 0-16,-22-21 0,0 21 0,1-22 16,20 1-16,-20 21 0,-1-21 0</inkml:trace>
  <inkml:trace contextRef="#ctx0" brushRef="#br0" timeOffset="37828.58">12298 4170 0,'0'0'0,"0"-21"0,0 0 16,0-1-16,0 1 0,0 0 16,-21 21-1,-1 0 1,1 42-16,0-20 0,21 20 16,-21 0-16,0 1 0,0 20 0,-1-21 15,1 22-15,0-22 0,0 1 0,0 20 16,0-21-16,-1 1 0,1 20 15,21-20-15,0-1 0,0-21 16,0 21-16,0-20 0,0-1 0,0 0 16,21-21-16,1 0 15,-1 0-15,0 0 0,0 0 0,0 0 16,0-21-16,1 0 0,-1-1 0,0 1 16,-21 0-16,21-21 0</inkml:trace>
  <inkml:trace contextRef="#ctx0" brushRef="#br0" timeOffset="38500.46">11980 4551 0,'-21'0'0,"42"0"0,-63 0 16,21 0-16,0 21 0,-1-21 0,22 21 15,0 0-15,0 1 16,22-22-16,-1 21 16,0-21-16,21 0 0,-21 0 15,22 0-15,-1 0 0,0 0 0,1 0 16,-1 0-16,0 0 0,1 0 0,-1-21 15,-21 21-15,22-22 0,-22 22 16,21-21-16,-21 0 0,0 21 0,-21-21 16,0 0-1,0 42 1,0 0 0,-21 0-16,21 0 15,-21 1-15,0-1 16,21 0-16,0 0 0,0 0 15,0 0-15,21 1 16,0-22-16,0 0 0,1 0 16,-1 0-16,0 0 0,0 0 0,0-22 15,0 1-15,1 21 0,20-21 16,-21 0-16,0 21 0,0-21 0,1 0 16,-1-1-16,-21 1 0,0 0 0,21 0 15,-21 0-15,-21 21 31,0 21-15,-1 0 0,22 0-16,-21 22 0,21-22 0,0 21 15,-21 0-15,0 22 0,21-22 16,-21 22-16,21-1 0,0-20 0,-21 20 16,21 1-16,-22-1 0,1 1 0,21-22 15,-21 21-15,21-20 0,-21 20 0,0 1 16,0-22-16,-1 0 0,1 1 15,0 20-15,-21-42 0,21 22 0,-22-1 16,22-21-16,-21 0 0,-1 1 0,22-1 16,-21-21-16,0 0 0,-1 0 15,1 0-15,0 0 0,20-21 16,-20-1-16,21 1 0,-21-21 0,20 0 16,1-1-16,0 1 0,21 0 15,0-22-15,0 22 0,0-22 0,42 22 16,-20 0-16,20-22 0,0 22 0,1-1 15,20-20-15,-21 21 0</inkml:trace>
  <inkml:trace contextRef="#ctx0" brushRef="#br0" timeOffset="38777.31">13123 4445 0,'0'0'0,"0"21"16,-21 0-1,0 1-15,0 20 0,21-21 0,-21 21 16,-1 1-16,1 20 0,21 1 0,-21-1 16,0 1-16,0-1 0,21 1 15,-21-1-15,21 1 0,-22-1 0,1 1 16,21-22-16,-21 22 0,0-1 0,0-21 16,0 1-16,-1 20 0,22-20 15,-21-22-15,0 21 0,21-21 0,0 0 16,0-42 15,21-21-31,0 21 0,1-22 16,-1 1-16,0 0 0</inkml:trace>
  <inkml:trace contextRef="#ctx0" brushRef="#br0" timeOffset="39045.17">13017 4741 0,'0'0'0,"22"-42"0,-22-21 0,21 20 0,-21 22 16,0-21-16,0 21 0,21-1 15,-21 1-15,21 0 0,0 21 0,0-21 16,1 21-16,-1 0 16,0 0-16,0 0 0,0 0 0,0 21 15,1-21-15,-1 21 0,0 0 0,0 1 16,-21-1-16,0 0 16,0 21-16,0-21 0,-21 1 0,-21 20 15,20-21-15,-20 0 0,21 0 0,-21 22 16,-1-22-16,22-21 0,-21 21 15,21 0-15,-1-21 0,1 0 0,42 0 32,1-21-32,-1 0 15,0 0-15,0 21 0</inkml:trace>
  <inkml:trace contextRef="#ctx0" brushRef="#br0" timeOffset="39367.99">13483 4614 0,'0'0'0,"21"0"0,0 0 16,1 0-16,-1 0 16,0 0-16,0 0 0,0 0 15,0 0-15,1-21 16,-1 21-16,0-21 0,0 21 0,0-21 16,22 21-16,-43-21 0,21 0 0,0-1 15,-21 1 1,-21 21-16,0 0 15,-1 0-15,1 0 0,0 0 16,0 0-16,0 21 0,-22 1 16,22-1-16,0 0 0,0 0 0,0 21 15,0-20-15,21-1 0,-22 0 16,22 0-16,0 0 0,0 0 0,0 1 16,22-1-16,-1 0 0,0 0 0,0-21 15,0 0-15,0 0 0,22 0 16,-22 0-16,0 0 0,21-21 0,1 21 15,-22-21-15</inkml:trace>
  <inkml:trace contextRef="#ctx0" brushRef="#br0" timeOffset="39719.94">15261 4424 0,'0'-21'0,"0"42"31,0 0-16,0 0-15,0 0 16,0 1-16,0-1 0,0 0 0,0 0 16,0 0-16,0 0 0,0 1 0,-21-1 15,21 0-15,0 0 16,0-42 15,21 0-31</inkml:trace>
  <inkml:trace contextRef="#ctx0" brushRef="#br0" timeOffset="39895.85">15388 4128 0,'0'0'0,"0"-22"16,0-20 0,0 21-16,0 42 31,0 0-31,0 0 15,21 1-15,0-1 16,1-21-16,20 21 0,-21 0 0,0-21 16</inkml:trace>
  <inkml:trace contextRef="#ctx0" brushRef="#br0" timeOffset="40332.6">15938 4276 0,'0'0'0,"0"21"0,-21 0 16,0 0-16,21 0 0,0 1 16,-21-1-16,21 0 0,-21 0 15,21 0-15,0 0 0,0 1 0,0-1 16,0 0-16,0 0 16,-21-21-1,-1 0 16,22-21-31,0 0 0,0 0 16,0-1-16,0 1 16,0 0-16,22-21 0,-1 21 0,0-22 15,0 1-15,0 0 0,22-1 0,-1 22 16,0-21-16,1 21 0,-1-1 16,0 1-16,1 21 0,-1 0 0,-21 0 15,21 21-15,-20-21 0,-1 43 16,0-22-16,0 21 0,-21-21 0,0 22 15,0-1-15,0-21 0,0 22 16,-21-1-16,0-21 0,0 21 16,-1-20-16,1-1 0,21 0 0,-21 0 15,0 0-15,0 0 16,42-42 0,0 0-1</inkml:trace>
  <inkml:trace contextRef="#ctx0" brushRef="#br0" timeOffset="40584.46">16849 3874 0,'0'0'0,"0"-22"0,0 1 16,0 0-16,21 0 0,-21 42 16,0 0-1,-21 0-15,-1 22 0,1-1 0,0 0 16,0 22-16,0-1 0,21 1 15,-21-22-15,-1 22 0,1-22 0,0 0 16,21 1-16,0-1 0,0 0 16,-21-20-16,21-1 0,0 21 0,0-21 15,0 0-15,21-21 32,-21-21-32,0 0 15</inkml:trace>
  <inkml:trace contextRef="#ctx0" brushRef="#br0" timeOffset="41024.43">16616 4255 0,'0'-22'16,"0"44"-16,0-65 0,0 22 15,21 21 1,0 0-16,0 0 0,22-21 16,-22 21-16,21 0 0,0-21 0,1 0 15,-1 21-15,0 0 0,1-22 0,-1 22 16,22 0-16,-22-21 0,0 21 15,1 0-15,-22 0 0,21 0 0,-21 0 16,-21 21 0,0 1-16,0-1 0,0 0 0,-21 0 15,-21 21-15,21-20 0,-1 20 0,1-21 16,-21 21-16,21-20 0,0-1 16,21 21-16,0-21 0,0 0 0,0 1 15,0-1-15,0 0 16,0 0-16,21-21 0,0 0 15,0 0-15,21 0 0,-20 0 0,20 0 16,0 0-16,1-21 0,-1 0 16,0 0-16,-21-1 0,22 1 15,-1 0-15,-21-21 0,0-1 0,1 1 16,-22 0-16,0-1 0,0 1 16,0 0-16,-22-1 0,1 22 0,-21 0 15,21 0-15,-22 0 0,-20 21 16,21 0-16,-1 0 0,-20 21 0,20-21 15,1 42-15,0-21 0,-1 1 16,1-1-16,21 0 0,0 0 0,0 0 16</inkml:trace>
  <inkml:trace contextRef="#ctx0" brushRef="#br0" timeOffset="41592.87">19537 3852 0,'0'0'0,"0"-21"0,-21 0 0,-1 0 16,22 0-16,-21 21 16,0 21-1,0 0-15,21 0 0,-21 0 0,21 22 16,-21-1-16,-1 22 0,1-1 16,21-21-16,-21 22 0,21-22 0,-21 22 15,21-22-15,0 0 0,0 1 16,0-22-16,21 21 0,0-21 0,0 1 15,22-1-15,-22-21 0,21 0 0,1 0 16,-1 0-16,21 0 0,-20 0 16,-1 0-16,22-21 0,-22 21 15,21-22-15,-20-20 0,-1 21 16,0-21-16,-20-1 0,-1 1 0,0 0 16,-21-22-16,0 1 0,0 20 0,0-20 15,-21 20-15,0 1 0,-22 0 16,22-1-16,-21 22 0,-1 0 0,-20 0 15,21 21-15,-1 0 0,-20 0 16,20 0-16,1 0 0,0 21 0,-1 0 16,22 0-16,-21 22 0,21-22 15,21 21-15,0 1 0,0-22 0,0 21 16,0 0-16,0-20 0,21-1 0,0 0 16,0 0-16,22-21 15,-1 0-15,21 0 0,-20 0 0</inkml:trace>
  <inkml:trace contextRef="#ctx0" brushRef="#br0" timeOffset="42076.58">20574 3683 0,'0'0'16,"0"-42"-16,0 21 0,0-1 16,-21 22-16,0 0 0,-1 0 15,1 22-15,0-1 0,0 0 16,0 21-16,21-21 0,-21 22 0,-1-1 15,22 22-15,-21-22 16,21 21-16,0 1 0,-21-22 0,21 22 16,0-1-16,-21-20 0,21-1 0,0 0 15,0-21-15,0 22 0,0-22 16,0 0-16,0 0 0,0-42 31,0 0-15,0-21-16,0 20 0,0 1 15,21-21-15,0 0 0,-21 20 16,21-20-16,22 0 0,-22-1 0,0 1 16,21 21-16,1 0 0,-1 0 15,0-1-15,1 22 0,-1 0 16,-21 0-16,22 22 0,-22-1 0,0 21 16,0-21-16,-21 22 0,0-1 15,0 0-15,0-21 0,-21 22 0,0-1 16,0-21-16,-22 0 0,22 1 15,-21 20-15,-1-42 0,22 21 0,-21 0 16,0 0-16,20-21 0,1 0 0,0 22 16,0-22-16,0 0 0,0 0 15,21-22-15,0 1 16,0 0-16,0 0 0,0 0 16,21 21-16</inkml:trace>
  <inkml:trace contextRef="#ctx0" brushRef="#br0" timeOffset="42484.02">20913 4360 0,'0'0'15,"21"0"-15,0 0 0,0 0 0,0 0 16,0 0-16,22-21 0,-22 21 0,0-21 16,0 0-16,0 0 0,22 0 15,-22-1-15,0-20 0,0 21 0,0-21 16,1 20-16,-22-20 0,0 21 0,0 0 15,21 0-15,-21-1 0,-21 22 32,21 43-17,-22-22-15,1 21 0,21 1 0,-21 20 16,0-21-16,21 22 0,0-22 0,-21 22 16,0-22-16,21 22 0,-22-1 15,22 1-15,0-1 0,0 22 0,-21-22 16,21 22-16,-21 0 0,0-22 0,0 22 15,0-22-15,21 1 0,-22-1 16,-20 22-16,21-22 0,0 1 0,0-1 16,-1-20-16,1-1 0,21 0 15,-21 1-15,0-22 0,0 0 16,0 0-16,-1-21 0,22-21 16,0-21-16,0-1 0,0 1 15,0 0-15,0-22 0,0 1 16,22-22-16,-1 0 0,0 1 0</inkml:trace>
  <inkml:trace contextRef="#ctx0" brushRef="#br0" timeOffset="42676.91">21357 3810 0,'0'0'15,"-42"-21"1,42 42 15,0 0-31,0 0 16,21-21-1,0 0-15,0 22 16</inkml:trace>
  <inkml:trace contextRef="#ctx0" brushRef="#br0" timeOffset="42995.75">21738 4106 0,'0'0'0,"21"0"16,0 0 0,-21-21-16,22 21 15,-22-21-15,21 0 0,-21 0 16,21 0-16,-21-1 0,0 1 0,0 0 16,21 0-16,-21 0 0,21 21 0,-21-21 15,0-1-15,0 1 0,-21 21 31,0 0-31,0 21 0,-22 22 16,22-22-16,0 21 0,0 1 0,-21-22 16,20 21-16,1 0 0,21 1 15,0-22-15,-21 21 0,21-21 16,0 1-16,0-1 0,0 0 0,0 0 16,21 0-16,0-21 0,1 0 15,-1 0-15,21 0 0,-21 0 0,22 0 16,-22 0-16,21 0 0,-21-21 15,22 0-15,-22 21 0</inkml:trace>
  <inkml:trace contextRef="#ctx0" brushRef="#br0" timeOffset="43431.5">22225 4001 0,'21'-22'0,"-42"44"0,63-86 0,-42 43 16,0 0-16,0 0 0,0-1 16,0 44 15,-21-1-31,0 21 0,0-21 15,21 22-15,-21-1 0,21 0 0,-22 1 16,22-1-16,0-21 0,0 21 16,0 1-16,0-22 0,0 0 0,0 0 15,22 0-15,-1 1 0,0-1 16,21-21-16,-21 0 0,22 0 0,-22 0 16,21 0-16,1 0 0,-1-21 0,0-1 15,-21 1-15,22 0 0,-22-21 16,21-1-16,-21 1 0,1-21 0,-1 20 15,21-20-15,-21-1 16,0 22-16,22-22 0,-22 1 0,0 21 16,0-1-16,0 1 0,1 0 0,-22 20 15,21 1-15,-21 0 0,0 0 16,-21 42 0,-1 0-16,1 0 0,-21 1 15,21 20-15,0 0 0,-22 1 0,22-1 16,-21 0-16,21 1 0,-1 20 15,22-21-15,0 1 0,0-1 0,0 0 16,0 1-16,0-1 0,22-21 16,-1 0-16,0 1 0,0-1 0,21 0 15,-20-21-15,-1 0 0,0 0 16,0 0-16</inkml:trace>
  <inkml:trace contextRef="#ctx0" brushRef="#br0" timeOffset="43616.4">22754 3958 0,'0'0'0,"-21"0"0,-21 0 0,20-21 0,1 21 16,0 0-16,0 0 0,21-21 31,21 21-31,0 0 16,22 0-16,-1 0 0,-21 0 0,21 0 15,1-21-15,-1 21 0,-21-21 16,22 21-16,-22-22 0,0 22 15,0-21-15</inkml:trace>
  <inkml:trace contextRef="#ctx0" brushRef="#br0" timeOffset="45099.73">24828 4170 0,'22'0'16,"-1"0"-16,0 0 15,0-21-15,0 0 0,0 21 0,1-22 16,-1 1-16,0 0 0,0-21 15,0 21-15,-21-1 0,21-20 0,-21 21 16,0-21-16,0 20 0,0 1 0,0-21 16,-21 42-16,0-21 0,0 21 15,0 0-15,0 0 0,-22 0 16,1 0-16,21 21 0,-22 21 16,1-21-16,0 22 0,-1-1 0,1 0 15,0 1-15,21-1 0,-22 0 0,22 1 16,0-1-16,21-21 0,0 22 15,0-22-15,0 0 0,0 0 0,0 0 16,21-21-16,0 0 16,0 0-16,22 0 0,-1 0 0,0 0 15,1-21-15,-1 0 0,0 0 0,1 0 16,-1-1-16,0 1 0,1 0 16,-1-21-16,-21-1 0,22 22 0,-22-21 15,0 0-15,0 20 0,0-20 16,-21 21-16,21 0 0,-21 0 15,0 42 1,0 0-16,-21 21 16,0-21-16,0 22 0,21-1 0,-21 0 15,21 1-15,0-22 0,0 21 16,0 1-16,0-22 0,0 0 0,0 0 16,21 0-16,0-21 0,0 0 0,22 21 15,-22-21-15,21 0 0,0 0 16,1 0-16,-1-21 0,-21 0 0,22 0 15,-1 0-15,0 0 0,1-1 16,-22-20-16,21 0 0,-21-1 16,0 22-16,1-21 0,-1 0 0,0-1 15,-21 22-15,0 0 0,0 0 16,0 0-16,-21 42 16,0 0-16,-1-21 15,1 42-15,0-21 0,0 1 16,0 20-16,0 0 0,-1-21 0,1 1 15,21 20-15,-21-21 0,21 0 16,-21 0-16,21 1 0,0-1 16,0-42 15,21-1-31,0 1 0,0 0 16,1 0-16,20 0 0,-21 0 15,21-22-15,1 1 0,20 21 0,-20-22 16,-1 22-16,0 0 0,1 0 0,-1 0 15,0 0-15,-21 21 0,1 0 16,-22 21 0,0 0-16,0 0 0,0 21 15,0-20-15,0 20 0,0-21 0,0 21 16,0-20-16,0-1 0,0 21 0,0-21 16,0 0-16,21 1 0,0-22 15,0 21-15,21-21 0,-20 0 16,20 0-16,0 0 0,1 0 15,-1 0-15,0 0 0,1 0 0,-1 0 16,0-21-16,-21-1 0,22 1 0,-22 0 16,21-21-16,-21-1 0,1 22 15,-22-21-15,0 0 0,21-1 0,-21 1 16,0 0-16,0 20 0,0 1 16,0 0-16,0 0 0,-21 0 0,-1 21 15,1 0-15,0 0 0,-21 0 16,21 21-16,-22 0 0,22 0 0,-21 0 15,21 22-15,-22-22 0,22 21 16,0 1-16,0-1 0,0-21 0,21 21 16,-22 1-16,22-22 0,0 0 15,0 21-15,0-20 0,22-1 16,-1-21-16,0 21 0,0-21 0,0 0 16,0 0-16,22 0 0,-22 0 0,21 0 15,1 0-15,-22-21 0,21 0 16,0-1-16,1-20 0,-22 21 0,21-21 15,-21-1-15,22-20 0,-22 20 16,21 1-16,-21-21 0,22 20 0,-22-20 16,0 20-16,21-20 0,-20 21 15,-1-1-15,0 1 0,-21 0 16,0 20-16,0 1 0,0 42 16,-21 1-16,0-1 15,-1 21-15,1 0 0,-21 1 0,21 20 16,-22-20-16,22 20 0,0-21 15,0 22-15,21-22 0,0 22 0,0-22 16,0 0-16,0 1 0,21-1 16,21 0-16,-20-20 0,20-1 0,0 0 15,1 0-15,-1 0 0,21-21 16,-20 0-16,20 0 0,-20 0 0,-1 0 16,21-21-16,-20 0 0,-1 21 15,22-21-15,-22-22 0,-21 22 16,21 0-16</inkml:trace>
  <inkml:trace contextRef="#ctx0" brushRef="#br0" timeOffset="47312.98">4043 6604 0,'0'21'0,"0"-42"78,0 0-78,0 0 15,0 0 1,0-1-16,0 1 0,0 0 0,-21 21 16,21-21-16,-22 0 0,1 0 15,0-1-15,21 1 0,-21 0 0,0 0 16,0 0-16,-1 0 0,1 21 16,0-22-16,-21 22 0,21 0 0,-1 0 15,1 0-15,0 0 0,0 0 16,0 22-16,0-1 0,-22 21 15,22-21-15,0 22 0,-21-1 0,20 0 16,-20 1-16,21-1 0,0 21 16,0-20-16,-1-1 0,1 0 0,21-20 15,0 20-15,0-21 0,0 21 16,0-20-16,0-1 0,0 0 0,0 0 16,0 0-16,21-21 0,1 0 0,-1 21 15,0-21-15,0 0 0,0 0 16,0 0-16,1 0 0,-1 0 0,21-21 15,-21 0-15,0 21 0,1-21 16,20 0-16,-21 0 0,0-1 16,0 1-16,1 0 0,-1-21 0,21 21 15,-21-22-15,0 1 0,1 0 16,-1-1-16,21 22 0,-21-21 0,0-1 16,1 22-16,-22 0 0,0-21 15,21 21-15,0-1 0,-21 1 16,0 0-16,0 0 15,0 0 1,0 42 93,-21-21-30,0 21-79,21 0 15,0 0-15,0 1 16,0 20-16,-22-21 0,22 21 15,0-20-15,0 20 0,0 0 0,0 1 16,0-22-16,0 21 0,0-21 16,0 22-16,0-22 0,0 0 0,22 0 15,-1 0-15,0 0 0,0-21 16,0 0-16,0 0 16,1 0-16,-1 0 15,0 0-15,0-21 16,-21 0 15,0 0-15,-21 21-16,0-21 15,21 0-15,-21 21 0,21-22 16,0 1-16,0 0 0</inkml:trace>
  <inkml:trace contextRef="#ctx0" brushRef="#br0" timeOffset="48185.01">3873 6287 0,'0'0'0,"0"-43"15,-21 43-15,0 0 16,0 0-16,0 0 15,0 0-15,-1 0 16,1 21-16,0 1 0,0-1 16,0 0-16,0 0 0,21 21 0,-22 1 15,1-1-15,21 0 0,-21 1 16,21-1-16,0 0 0,-21 1 0,21-22 16,0 21-16,0 1 0,0-22 15,0 0-15,0 0 0,0 0 0,0 0 16,21 1-16,0-22 0,0 0 15,1 0-15,-1 0 0,0 0 0,0 0 16,0 0-16,0 0 0,1 0 0,-1 0 16,0-22-16,21 1 0,-21 21 15,1-21-15,-1 0 0,0 0 0,0 0 16,0-22-16,-21 22 0,21-21 16,-21 21-16,22-22 0,-22 1 15,0 0-15,0-1 0,0 1 0,0 0 16,-22-1-16,1 22 0,0-21 15,-21 21-15,21-22 0,-1 22 0,1 0 16,-21 21-16,21-21 0,0 21 16,-22 0-16,22 0 0,0 0 0,-21 0 15,20 21-15,1-21 0,0 21 16,0 0-16,21 22 0,0-22 0,0 21 16,0 0-16,0 1 0,0-1 15,0 0-15,0 1 0,0-1 16,21-21-16,0 22 0,0-22 0,1 0 15,20 0-15,-21-21 0,21 21 16,-20-21-16,20 0 0,0 0 0,-21 0 16,22 0-16,-1-21 0,-21 21 0,22-21 15,-22 0-15,21 0 0,-21-22 16,0 22-16,1 0 0</inkml:trace>
  <inkml:trace contextRef="#ctx0" brushRef="#br0" timeOffset="48683.72">4445 6011 0,'0'-21'0,"0"42"0,0-63 0,-21 42 31,-22 42-15,43 1-16,0-22 0,0 21 16,-21-21-16,21 22 0,0-1 0,0 0 15,0 1-15,0 20 0,0-20 16,0 20-16,0-21 0,0 1 0,0 20 15,0-20-15,0-1 0,0-21 16,0 21-16,0-20 0,0 20 0,0-21 16,0 0-16,0 0 15,0-42 17,0 0-32,0-21 15,0 21-15,0-1 0,0-20 16,0 21-16,0-21 0,0-1 0,43 1 15,-22 0-15,0 20 0,0-20 16,21 21-16,1 0 0,-22 0 0,21-1 16,1 22-16,-1 0 0,0 0 15,-21 0-15,22 22 0,-22-1 0,21 0 16,-21 21-16,-21-21 0,0 22 0,0-22 16,0 21-16,0 1 15,-21-22-15,0 21 0,0-21 0,-21 22 16,-1-22-16,22 0 0,-21 0 0,-1 0 15,22 0-15,-21 1 0,21-22 16,0 21-16,-1-21 0,44-21 31,-1 21-31,0-22 16,0 1-16,0 21 0</inkml:trace>
  <inkml:trace contextRef="#ctx0" brushRef="#br0" timeOffset="49127.47">5080 6858 0,'0'0'0,"21"0"0,0 0 0,0 0 16,1-21-16,-1 21 0,0-21 0,0 0 15,0 21-15,-21-22 0,21 1 16,1 0-16,-22 0 0,21 0 16,0-22-16,-21 22 0,21-21 0,-21 21 15,0-22-15,0 22 0,0-21 16,0 21-16,0 0 0,0-1 15,0 44 1,-21-22-16,21 21 0,0 21 16,-21-21-16,21 22 0,-21-1 0,21 0 15,0 1-15,0-1 0,0 21 16,0-20-16,0 20 0,-22 1 16,22-1-16,0 1 0,0 20 0,0 1 15,0 0-15,0-1 0,0 1 0,22 0 16,-22-1-16,0 22 0,0-21 15,0 0-15,0-1 0,0 1 0,0 0 16,0-22-16,0 1 0,0-1 0,-22-21 16,1 1-16,0-1 0,0-21 15,0 0-15,0-21 0,-1 0 16,1 0-16,0 0 0,0-21 0,0 0 16,-22-21-16,22 21 0,0-22 0,21 1 15,-21-22-15,21 1 16,-21-1-16,21-20 0,0 20 0,0-20 15,0-1-15,0-21 0,0 0 0,21 0 16</inkml:trace>
  <inkml:trace contextRef="#ctx0" brushRef="#br0" timeOffset="49319.95">5376 6202 0,'-42'-21'31,"21"21"-31,0 0 16,21 21 15,21 0-31,0-21 0,0 21 16,0-21-16,0 21 0,1-21 16,-1 22-16</inkml:trace>
  <inkml:trace contextRef="#ctx0" brushRef="#br0" timeOffset="49635.77">5715 6583 0,'0'0'0,"21"0"31,0 0-15,0-21-16,1 0 0,-22-1 0,21 1 16,0 0-16,0 0 0,0 0 15,-21-22-15,0 22 0,0 0 0,21 0 16,-21 0-16,-21 21 15,0 0-15,0 0 16,-21 21-16,20 0 0,1 21 0,-21-20 16,21 20-16,0 0 0,-1 1 0,1-22 15,0 21-15,21 0 0,0 1 16,0-22-16,0 21 0,0-21 0,0 1 16,0-1-16,21 0 0,0-21 15,1 0-15,20 21 0,-21-21 16,21 0-16,1 0 0,-1 0 0,0-21 15,1 0-15,-1 0 0,0-1 16,1 1-16,20 0 0</inkml:trace>
  <inkml:trace contextRef="#ctx0" brushRef="#br0" timeOffset="50089.52">6456 6350 0,'0'0'0,"0"-21"0,0 0 16,0 0-16,-21 21 15,-1 0-15,1 0 16,0 0-16,21 21 0,-21 0 0,0 0 15,0 21-15,-1-20 0,22 20 16,0 0-16,0 1 0,0-1 16,0 0-16,0 1 0,0-1 0,0-21 15,0 21-15,0-20 0,0-1 0,22 0 16,-1 0-16,21-21 0,-21 0 16,0 0-16,22 0 0,-1 0 0,0 0 15,1 0-15,-1-21 0,0 0 16,22 0-16,-22-1 0,1-20 0,-1 21 15,0-21-15,1-22 0,-22 22 0,0-22 16,0 22-16,0-22 0,0 1 16,-21 21-16,0-22 0,0 22 0,0-1 15,0 1-15,0 0 0,0 21 16,0-1-16,0 1 0,-21 21 16,21 21-1,-21 22-15,21-22 0,0 21 0,-21-21 16,21 22-16,0 20 0,0-20 15,-21-1-15,21 21 0,0-20 0,0 20 16,0-20-16,0-1 0,0 0 16,0 1-16,0-22 0,0 21 0,21-21 15,-21 0-15,21-21 0,0 22 0,0-22 16,1 0-16,-22-22 16,0 1-16,0 0 15</inkml:trace>
  <inkml:trace contextRef="#ctx0" brushRef="#br0" timeOffset="50244.43">6604 6435 0,'0'0'15,"0"-21"-15,21 21 16,0 0-16,0-22 0,22 22 16,20 0-16,-20 0 0,20-21 0,1 0 15,-1 21-15,1-21 0,-1 0 0,1 21 16,-1-21-16,1-1 0,20 1 15,-20 21-15</inkml:trace>
  <inkml:trace contextRef="#ctx0" brushRef="#br0" timeOffset="50576.25">9271 5884 0,'0'0'0,"0"-21"0,-21 0 15,21 0-15,-21 21 0,-1 0 16,1 0-16,0 0 16,0 0-16,0 21 0,0 21 15,21-20-15,-22 20 0,1 0 16,0 1-16,21-1 0,-21 21 0,0-20 15,0 20-15,21 1 0,-22-1 16,1-20-16,0 20 0,21-21 0,-21 22 16,21-22-16,0-21 0,0 22 0,0-22 15,0 0-15,0 0 0,21 0 16,0-21-16,0 0 0,22 0 0,-1 0 16,0-21-16,1 0 0</inkml:trace>
  <inkml:trace contextRef="#ctx0" brushRef="#br0" timeOffset="50919.87">9758 6181 0,'0'-21'0,"0"42"0,0-64 0,-21 43 31,-1 0-31,1 0 0,0 22 0,0-1 16,-21 0-16,20 0 0,1 21 0,0-20 15,0 20-15,0 0 0,0-21 16,21 22-16,0-1 0,0 0 15,0-20-15,0 20 0,0-21 0,21 0 16,0 0-16,0 1 0,0-22 0,22 0 16,-22 0-16,21 0 0,-21 0 15,22 0-15,-1 0 0,0-22 0,-21 1 16,22 0-16,-22 0 0,0 0 16,0-22-16,-21 22 0,0-21 0,0 0 15,0 20-15,0-20 0,-21 0 0,0 21 16,-21-1-16,20 1 0,-20 0 15,0 0-15,21 0 0,-22 21 0,1 0 16,21-21-16,-22-1 0,22 22 0,0 0 16,0-21-16,21 0 15,-21 21-15,0-21 0</inkml:trace>
  <inkml:trace contextRef="#ctx0" brushRef="#br0" timeOffset="51100.29">8911 6033 0,'0'0'16,"0"21"-16,0 0 16,21-21-16,22 0 15,-22 0-15,21 0 0,0 0 0,22 0 16,-22 0-16,22 0 0,-22 0 16,22-21-16,-1 0 0,-21 21 0,22 0 15,-22 0-15,1-22 0,-1 22 0,0 0 16</inkml:trace>
  <inkml:trace contextRef="#ctx0" brushRef="#br0" timeOffset="51576.02">12404 6117 0,'0'-21'15,"0"42"-15,-22-63 0,22 21 0,0 0 16,0-1-16,0 1 0,0 0 0,0 0 15,22 42 1,-22 0 0,0 0-16,0 22 0,0-1 15,21 0-15,-21 22 0,0-1 0,0 22 16,0 0-16,0-1 0,0 1 0,0 0 16,-21-1-16,21 1 0,-22 21 15,22 0-15,-21 0 0,0-1 0,0 1 16,0-21-16,21 21 0,-21-22 15,-1 1-15,1 0 0,21-22 0,-21 22 16,0-43-16,0 22 0,0-22 0,21 0 16,0 1-16,-22-22 0,22 0 0,-21-21 15,21-21 1,0 0-16,0-22 0,0 1 0,21 0 16,1-22-16,-1 1 0</inkml:trace>
  <inkml:trace contextRef="#ctx0" brushRef="#br0" timeOffset="51899.83">12234 6202 0,'0'0'0,"0"-42"0,-21-22 0,0 22 0,0-1 16,21 1-16,0 21 0,0-21 16,0 20-16,0-20 0,0 21 0,42 0 15,-21 0-15,22-1 0,-1 1 0,21 21 16,-20 0-16,20 0 0,1 0 15,-22 21-15,22 22 0,-1-22 16,-21 21-16,1 1 0,-1-1 16,-21 0-16,-21 1 0,0-1 0,0-21 15,0 21-15,-42 1 0,21-22 0,0 0 16,-22 0-16,22 0 0,-21 1 16,21-1-16,-22 0 0,22-21 0,0 0 15,0 0-15,21 21 0,0-42 31,0 0-31,0 0 16,21 21-16,0-22 0,21 1 0,-20 21 16,-1-21-16</inkml:trace>
  <inkml:trace contextRef="#ctx0" brushRef="#br0" timeOffset="52299.6">13123 6075 0,'0'0'0,"0"-21"0,0 0 0,0-1 16,-21 1-16,21 0 16,0 0-16,0 0 15,0 0-15,21-1 0,0 22 16,1 0-16,-1-21 0,0 21 16,21 0-16,-21 0 0,22 21 0,-1-21 15,-21 22-15,22-1 0,-22 21 16,21-21-16,-21 0 0,0 22 15,-21-22-15,0 0 0,0 21 0,0-20 16,0-1-16,0 21 0,-21-21 0,0 0 16,21 1-16,-21-22 0,0 21 15,21 0-15,-21-21 0,21-21 32,0 0-32,0-1 15,0 1-15,0 0 0,0-21 0,0 21 16,0-1-16,0-20 0,21 21 0,0-21 15,0 20-15,-21-20 16,21 21-16,0 0 0,1 0 0,-1-1 16,0 1-16,0 0 0,21 0 15,-20 0-15,-1 0 0,0 21 0,21-22 16</inkml:trace>
  <inkml:trace contextRef="#ctx0" brushRef="#br0" timeOffset="52472.65">13906 5779 0,'0'0'0,"22"21"0,-22 0 16,0 21-16,0-21 0,0 1 15,0-1-15,0 0 0,0 21 16,0-21-16,0 1 0,0 20 0,0-21 16,0 0-16,0 0 0,0 1 15,0-1-15,-22 0 0,22 0 16,0 0-16,0-42 31,22 21-31,-22-21 0,21 0 16</inkml:trace>
  <inkml:trace contextRef="#ctx0" brushRef="#br0" timeOffset="52645.19">13970 5609 0,'0'0'16,"-21"-21"-16,-43-42 16,43 63-1,0 0-15,21 21 16,0 0-16,0 0 15,0 0-15,0 0 0,21 1 16,0-1-16,0 0 0,1 0 0,-1 0 16</inkml:trace>
  <inkml:trace contextRef="#ctx0" brushRef="#br0" timeOffset="53524.78">14393 5863 0,'-21'21'16,"21"1"-16,-21-1 16,0 0-16,21 0 0,-21 0 15,21 0-15,0 1 0,0-1 0,-22 0 16,22 0-16,0 0 0,-21 0 16,21 1-16,0-1 0,0 0 0,0 0 15,0 0-15,0 0 0,0-42 47,0 0-47,0 0 16,0 0-16,0 0 0,0-1 15,21-20-15,1 21 0,-1-21 0,0-1 16,-21 1-16,21 0 0,21 20 16,-20-20-16,-1 0 0,0 21 15,0-1-15,0 1 0,0 21 0,1 0 16,-1 0-16,0 0 0,0 0 15,0 21-15,0 22 0,1-22 0,-22 0 16,0 21-16,21 1 0,-21-22 0,0 21 16,0-21-16,0 22 0,0-22 15,0 0-15,0 21 0,0-20 0,0-1 16,-21 0-16,21 0 0,-22-21 31,1 0-31,21-21 16,0 0-1,21 0-15,1-1 16,-22-20-16,21 21 0,0-21 0,0 20 16,0-20-16,0 0 0,1-1 0,20 22 15,-21-21-15,0 21 0,0 0 16,1-1-16,-1 1 0,0 21 0,0 0 16,0 0-16,-21 21 15,21 1-15,-21-1 0,0 21 0,0 0 16,0-20-16,0 20 0,22 0 0,-22 1 15,21-22-15,-21 21 16,21-21-16,-21 0 0,21 1 0,-21-1 16,21 0-16,0 0 0,1-21 15,-1 0-15,0 0 0,0 0 16,0 0-16,22 0 0,-22 0 0,0 0 16,21-21-16,1 0 0,-22 0 0,21-1 15,-21 1-15,0 0 0,1-21 16,-1 21-16,0-22 0,0 22 0,-21-21 15,21-1-15,-21 22 0,0-21 16,0 21-16,0 0 0,0 42 31,0 0-31,0 0 0,-21 21 16,21-20-16,-21 20 0,21-21 0,-21 21 16,21-20-16,0-1 0,0 21 0,0-21 15,0 0-15,0 1 16,0-1-16,21-21 15,0 0 1,0 0-16,-21-21 0,21-1 16,-21 1-16</inkml:trace>
  <inkml:trace contextRef="#ctx0" brushRef="#br0" timeOffset="53696.06">15727 5609 0,'0'0'0,"0"-21"16,0 0-16,0 0 0,-21 0 15,-1 21-15,1 0 0,0 0 16,0 0 0,21 21-1,21-21 1,0 0-16,0 0 0,22 0 16,-22 0-16</inkml:trace>
  <inkml:trace contextRef="#ctx0" brushRef="#br0" timeOffset="54708.5">16277 5398 0,'0'-22'0,"-21"22"31,21 22-31,-21-1 0,0 0 0,-1 0 16,22 21-16,-21-20 0,0 20 15,0 0-15,21 22 0,-21-22 0,0 0 16,-1 22-16,1-22 0,21 1 15,-21-1-15,21 0 0,-21 1 0,21-1 16,0-21-16,0 0 0,0 22 0,0-22 16,0 0-16,21-21 0,0 21 15,0-21-15,1 0 0,-1 0 16,0 0-16,21 0 0,-21 0 0,1 0 16,20-21-16,-21 0 0,21 21 15,-20-43-15,-1 22 0,21 0 0,-21-21 16,0 21-16,1-22 0,-1 1 0,0 21 15,0-22-15,-21 1 0,0 21 16,21 0-16,-21 0 0,0-1 0,0 44 31,0-1-31,-21 0 0,21 0 16,0 0-16,0 0 0,-21 1 0,21 20 16,0-21-16,-21 0 15,21 0-15,0 1 0,0-1 0,0 0 16,0 0-16,0 0 0,21-21 15,-21 21-15,21-21 0,0 0 16,0 0-16,1 0 0,-1 0 16,0 0-16,0-21 0,0 0 0,0 0 15,1 0-15,-1 0 0,0-1 16,0 1-16,-21 0 0,21 0 0,0 0 16,1 0-16,-22-1 0,0 1 15,21 0-15,0 0 0,-21 42 47,0 0-47,0 0 0,0 1 16,0-1-16,0 0 0,0 0 15,0 0-15,0 0 0,0 1 0,0-1 16,0 0-16,0 0 0,21 0 0,0 0 16,-21 1-16,21-22 0,-21 21 15,22-21-15,-1 0 0,0 0 0,0 0 16,0 0-16,0 0 0,1 0 0,-1 0 15,0-21-15,21-1 0,-21 1 16,1 0-16,20 0 0,-21 0 0,0 0 16,22-22-16,-22 22 0,0-21 0,0 21 15,0-1-15,0-20 16,1 21-16,-22 0 0,21 21 0,-21-21 16,0-1-1,-21 1-15,-1 21 16,1 0-16,0 0 15,21 21 17,0 1-32,-21-1 15,21 0-15,-21 0 0,21 21 0,-21-20 16,21-1-16,0 0 0,-22 21 0,22-21 16,-21 1-16,21-1 0,0 0 15,0 0-15,0 0 0,21-21 16,1 21-16,-1-21 0,21 0 0,-21 22 15,22-22-15,-1 0 0,-21 0 16,21 0-16,1 0 0,-1 0 0,-21 0 16,22-22-16,-22 1 0,21 21 0,-21-21 15,0 0-15,1 0 0,-1 0 16,-21-22-16,0 22 0,21-21 0,-21 21 16,0-22-16,0 22 0,0-21 15</inkml:trace>
  <inkml:trace contextRef="#ctx0" brushRef="#br0" timeOffset="54909.39">17124 5334 0,'0'0'0,"-21"0"0,-1 0 15,1 0-15,0 0 0,0 0 16,21-21 31,-21 21-47,0 0 15</inkml:trace>
  <inkml:trace contextRef="#ctx0" brushRef="#br0" timeOffset="55080.29">15769 5652 0,'0'0'16,"-21"21"-16,0-21 0,21 21 0,42-21 31,-21 0-31,0 0 0,22 0 16,-22 0-16,21 0 0,1-21 0,-1 0 16,21 21-16,-20-22 0,20 1 15</inkml:trace>
  <inkml:trace contextRef="#ctx0" brushRef="#br0" timeOffset="55835.86">19325 6138 0,'0'0'0,"21"0"0,106-42 15,-84 42 1,-22-21-16,21 0 0,-21 0 0,0-1 16,22 1-16,-43-21 15,21 21-15,-21-22 0,0 1 0,0 0 16,0-1-16,0 1 0,-21 21 16,0-21-16,-22-1 0,1 22 0,0 0 15,20 0-15,-20 21 0,0 0 0,-1 0 16,1 21-16,0 0 0,-1 0 15,22 0-15,-21 22 0,0-22 0,20 21 16,1 1-16,0-1 0,0 0 0,0 1 16,21-1-16,-21-21 0,21 21 15,0 1-15,0-22 0,0 0 0,0 0 16,21 0-16,0 1 0,0-22 16,21 0-16,-20 0 0,20 0 0,0 0 15,1 0-15,-22-22 0,42 1 16,-20 0-16,-1-21 0,0 21 15,1-22-15,-1 1 0,-21 0 0,21-22 16,1 1-16,-22-1 0,21 1 0,-21 20 16,22-20-16,-22-1 0,0 1 15,0-1-15,-21 22 0,0 0 0,21-1 16,-21 1-16,0 21 0,0 0 16,0-1-16,0 44 15,0-1-15,-21 21 0,0 0 0,21 1 16,-21-1-16,0 22 0,21-1 15,-21 1-15,21-1 0,0 1 16,0-1-16,0-21 0,0 22 16,0-22-16,0 1 0,0-1 0,0 0 15,21-21-15,0 22 0,0-22 0,0 0 16,0-21-16,1 0 0,-1 0 16,0 0-16,21 0 0,-21 0 0,1 0 15,20-21-15</inkml:trace>
  <inkml:trace contextRef="#ctx0" brushRef="#br0" timeOffset="56941.05">20405 5821 0,'0'0'0,"21"-42"0,0-1 0,-21 1 16,0-64-1,0 85-15,0 0 0,0 0 0,-21-1 16,0 22-16,-1 0 0,1 0 16,0 0-16,0 0 0,-21 22 0,20-1 15,1 0-15,0 0 0,0 21 0,0-20 16,0 20-16,-1 0 0,1 1 15,0-22-15,0 21 0,21 0 0,0-20 16,0 20-16,0-21 0,0 0 16,0 22-16,0-22 0,0 0 15,21-21-15,0 0 0,0 0 0,1 0 16,-1 0-16,0 0 0,21 0 16,-21-21-16,1 0 0,-1-1 0,21 1 15,-21 0-15,0 0 0,1-21 16,-1-1-16,0 1 0,0 0 15,-21-1-15,21 1 0,0 0 0,1 20 16,-22-20-16,0 21 0,0 0 16,0 0-16,0 42 15,0 0-15,0 0 0,-22 21 16,1 1-16,21-22 0,0 21 16,0 1-16,-21-1 0,21 0 0,0 1 15,0-1-15,0-21 0,0 0 16,21 22-16,-21-22 0,21-21 0,1 21 15,-1 0-15,21-21 0,-21 0 16,0 0-16,22 0 0,-22 0 0,21 0 16,1 0-16,-22-21 0,21 0 15,0 0-15,-20-1 0,20-20 0,-21 0 16,0-1-16,22 1 0,-22 0 16,0-22-16,0 1 0,0-1 0,0 1 15,1-1-15,-1 1 0,0 20 0,-21-20 16,0 21-16,0-1 0,0 22 15,0 0-15,0 0 0,-21 21 16,0 21-16,-1 0 0,1 0 16,0 22-16,0-1 0,0 0 0,0 1 15,-1 20-15,1-21 0,21 22 16,0-1-16,0 1 0,0-22 16,0 22-16,0-22 0,0 0 0,0 1 15,21-1-15,1 0 0,-1-20 16,21-1-16,-21 21 0,0-42 0,22 21 15,-22-21-15,21 0 0,1 0 0,-1 0 16,0 0-16,22 0 0,-22 0 16,22-21-16,-22 0 0,21 0 0,-20-22 15,20 22-15,-20-21 0,-1 0 0,-21-1 16,21 22-16,-20-21 0,-22-1 16,0 1-16,0 0 0,0 21 15,0-22-15,0 22 0,-22 0 16,1 21-16,0 0 0,0 0 0,-21 0 15,20 21-15,1 0 0,-21 0 0,21 22 16,0-22-16,-22 21 0,22-21 16,0 22-16,0-22 0,21 0 0,0 21 15,0-20-15,0-1 0,0 0 0,0 0 16,0 0-16,21-21 16,0 0-16,0 0 15,0 0-15,1 0 0,-1 0 16,0-21-16,0 21 0,0-21 0,0 0 15,22-22-15,-22 22 0,0-21 0,0 21 16,0-22-16,1 1 0,-1 0 16,0 21-16,0-22 0,-21 22 15,0 42 1,0 0 0,0 22-16,-21-22 0,0 21 0,21-21 15,0 22-15,0-22 0,0 21 16,0-21-16,0 1 0,0-1 0,0 0 15,21-21-15,-21 21 0,21-21 0,0 0 16,0 0-16,1 0 0,-1 0 16,0 0-16,0 0 0,0 0 0,0-21 15,1 0-15,-1 0 0,0-1 16,0 1-16,-21 0 0,0-21 16</inkml:trace>
  <inkml:trace contextRef="#ctx0" brushRef="#br0" timeOffset="57145.01">21061 5419 0,'0'0'16,"-43"21"-16,1-21 0,21 21 0,0 0 0,21 0 16,21-21-1,0 22 1,21-22-16,-20 0 0,20 0 0,0 0 15,1 0-15,-1 0 0,0-22 16,1 1-16,20 21 0,1-21 0,-22 0 16</inkml:trace>
  <inkml:trace contextRef="#ctx0" brushRef="#br0" timeOffset="57532.08">23537 5186 0,'-21'0'0,"42"0"0,-42-21 0,0 21 15,0 0-15,0 0 0,-1 0 16,1 21 0,0 0-16,21 0 0,0 0 15,-21 22-15,0-1 0,21 0 0,0 1 16,0-1-16,-21 22 0,21-22 16,-22 21-16,22-20 0,-21 20 0,21-20 15,0-1-15,0 0 0,0 1 16,0-22-16,0 0 0,0 21 0,0-21 15,0 1-15,21-22 0,1 0 16,-1 0-16,0-22 16,-21 1-16</inkml:trace>
  <inkml:trace contextRef="#ctx0" brushRef="#br0" timeOffset="58215.68">22945 5673 0,'0'0'0,"-22"0"0,1 0 0,0 0 15,42 0 1,0 21 0,22-21-16,-22 0 0,21 0 15,-21 0-15,22 0 0,20 0 0,-20 0 16,-1 0-16,21 0 0,1 0 16,-22 0-16,22 0 0,-1 0 0,1-21 15,-22 0-15,0 21 0,1-22 0,-1 1 16,-21 21-16,0-21 0,1 21 15,-22-21-15,-22 21 32,1 21-32,0 0 15,0 0-15,21 1 0,-21 20 0,21-21 16,-21 0-16,21 22 0,0-22 16,0 0-16,0 0 0,0 0 0,0 0 15,0 1-15,0-1 0,21-21 16,0 21-16,0-21 0,21 0 0,-20 0 15,20 0-15,-21 0 0,21 0 0,1 0 16,-1 0-16,0-21 0,-20 0 16,-1-1-16,21 1 0,-21 0 15,0-21-15,1 21 0,-1-22 0,0 22 16,-21-21-16,0 21 0,21-22 16,-21 22-16,0 0 0,-21 21 31,0 0-31,0 21 0,21 21 15,-22-20-15,1 20 0,0-21 0,0 21 16,21 1-16,-21-1 0,0 0 16,-1 1-16,22-1 0,-21 0 0,21 1 15,-21-1-15,21 0 0,0 1 16,-21-1-16,21 22 0,0-22 0,0 0 16,0 22-16,0-22 0,0 0 15,0 1-15,0-1 0,0 0 16,0 1-16,0-22 0,0 21 0,-21-21 15,0 1-15,-1-1 0,-20 0 0,0-21 16,-1 0-16,1 21 0,-21-21 16,20 0-16,-20 0 0,20 0 0,1-21 15,0 0-15,-1 0 0,22-1 0,-21 1 16,42 0-16,0 0 0,0-21 16,0-1-16,21 22 0,0-21 0,22-22 15,-1 22-15,0 0 0</inkml:trace>
  <inkml:trace contextRef="#ctx0" brushRef="#br0" timeOffset="58523.51">24765 5482 0,'0'0'16,"0"-21"-16,0 0 0,-21 21 15,0 0-15,-1 0 16,1 21-16,0 21 0,0-20 0,0 20 15,0 21-15,-1 1 0,1-1 16,0 1-16,0 21 0,21-22 0,-21 1 16,21 20-16,-21-20 0,-1-1 15,22 22-15,-21-22 0,0 1 16,21-1-16,-21 1 0,0-22 0,21 22 16,-21-22-16,-1 0 0,22 1 15,-21-22-15,21 0 0,0 0 0,0 0 16,0-42-1,0 0 1,21 0-16,1 0 0,-1 0 0,-21-22 16,21 1-16</inkml:trace>
  <inkml:trace contextRef="#ctx0" brushRef="#br0" timeOffset="58827.95">24596 5757 0,'0'-63'0,"0"126"0,0-190 16,0 85-16,0 0 0,0-1 15,0 22-15,0-21 0,21 21 0,0 0 16,0 21-16,0-22 0,0 22 16,22 0-16,20 0 0,-20 0 0,20 0 15,1 0-15,-22 22 0,0-1 0,1 0 16,-22 21-16,21 1 0,-42-1 16,0 0-16,0 1 0,-21-1 0,0 0 15,0 1-15,-22-22 0,1 21 16,-22-21-16,22 0 0,-21 1 0,20-1 15,-20 0-15,20-21 0,1 0 16,0 21-16,-1-21 0,22 0 0,0 0 16,0 0-16,0 0 0,21-21 31,21 21-31,0-21 0,0 0 0,22-1 16,-1 1-16,-21 0 0,21 21 0</inkml:trace>
  <inkml:trace contextRef="#ctx0" brushRef="#br0" timeOffset="59200.74">25252 5736 0,'21'0'16,"-42"0"-16,63 0 0,-21 0 16,0 0-16,1-21 0,-1 21 15,0-21-15,0 0 0,21 0 0,-20-1 16,-1 1-16,0-21 0,21 21 0,-21 0 15,1-1-15,-1 1 0,-21 0 16,0 0-16,0 0 0,-21 21 16,-1 0-1,1 0-15,-21 0 0,21 21 0,-22 0 16,22 0-16,-21 0 0,21 22 0,0-22 16,-1 21-16,1-21 15,0 22-15,21-22 0,0 21 0,0-21 16,0 22-16,0-22 0,0 0 15,21 0-15,0 0 0,-21 1 0,22-22 16,-1 21-16,0-21 0,21 0 0,-21 0 16,1 0-16,-1 0 0,0 0 15,0 0-15,0 0 0,-21-21 0,21 21 16,1-22-16,-1 1 0,-21 0 0,21 0 16,0 21-16</inkml:trace>
  <inkml:trace contextRef="#ctx0" brushRef="#br0" timeOffset="59416.63">26225 5800 0,'0'0'0,"-21"21"94,0 0-79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11:44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931 381 0,'0'0'0,"0"-21"141,0 0-125</inkml:trace>
  <inkml:trace contextRef="#ctx0" brushRef="#br0" timeOffset="263.93">952 233 0,'0'21'109</inkml:trace>
  <inkml:trace contextRef="#ctx0" brushRef="#br0" timeOffset="5272.04">1016 445 0,'-21'0'16,"0"0"-1,21 21 48,0 0-48,21-21 17,0 0-32,0 0 15,0 0-15,0 0 0,1 0 16,-1-21-16,0 0 0,0-1 0,0 22 16,0-21-16,1 0 0,-22 0 15,0 0-15,21-22 0,-21 22 0,0 0 16,0 0-16,0 0 0,0 0 15,0-1-15,0 1 16,-21 21-16,-1 0 16,1 0-1,0 21-15,21 1 0,0 20 16,-21 0-16,21 1 0,-21-1 16,21 0-16,0 22 0,0-22 0,0 0 15,0 22-15,0-1 0,0-20 16,0 20-16,0 1 0,0-1 15,0-20-15,0 20 0,21-21 0,-21 1 16,0-1-16,0 0 0,0-20 16,0 20-16,0-21 0,-21 0 15,0-21-15,21 21 0,-22-21 0,1 22 16,0-22-16,0 0 16,0 0-16,0 0 0,-1-22 0,1 1 15,-21 0-15,21 0 0,-22 0 16,22 0-16,-21-22 0,21 22 0,-22-21 15,22 21-15,-21-1 0,21 1 16,0 0-16,-1 0 0,1 21 16,21 21-1,0 0-15,0 0 0,21 1 16,22-1-16,-22 0 0,0 21 0,0-21 16,0 1-16,1-1 0,-1 0 15,21 0-15,-21 0 0,0 0 0,22-21 16,-22 0-16,21 22 15,-21-22-15,22 0 0,-22 0 16,21 0-16,1 0 0,-22-22 0,21 1 16,-21 0-16,0 0 0,1 0 15,-1 0-15,0-22 0,0 22 0,0-21 16,-21-1-16,0 1 0,0 21 16,0-21-16,0-1 0,0 22 15,0 0-15,0 0 0,0 42 31,0 21-15,21-21-16,-21 1 0,0 20 16,0 0-16,0-21 0,0 22 15,0-22-15,0 21 0,0-21 0,0 1 16,0-1-16,0 0 0,0 0 16,0 0-16,0 0 0,0 1 15,-21-44 16,0 1-31,21 0 16,0-21-16,0 21 0,0-22 16,0 1-16,0 0 0,0-1 0,21 1 15,0-22-15,1 22 0,20 0 16,0-1-16,1 1 0,20 21 16,1 0-16,-22 21 0,21 0 15,1 0-15,-22 0 0,1 0 16,-1 21-16,0 21 0,1-21 0,-22 22 15,0-22-15,-21 21 0,0 1 16,0-1-16,0-21 0,0 21 0,0-20 16,0 20-16,-21-21 0,0 0 15,21 0-15,0 1 0,-22-1 0,1 0 16,21-42 15,0 0-15</inkml:trace>
  <inkml:trace contextRef="#ctx0" brushRef="#br0" timeOffset="6152.05">3789 487 0,'0'0'0,"0"-106"31,0 127-15,0 0-1,0 22-15,0-22 0,0 21 16,0 1-16,0-1 0,0 0 0,0 22 15,0-1-15,0-20 0,0 20 16,0-21-16,-21 22 0,-1-22 0,22 1 16,-21-1-16,0 0 0,21-21 15,0 1-15,0-1 0,0 0 0,-21 0 16,21-42 15,21 0-31,0 0 0,-21-1 16,21-20-16,1 21 0,-1-21 15,0-1-15,0-20 0,0 20 16,0 1-16,1 0 0,-1-1 0,0 22 16,0 0-16,-21 0 0,21 0 15,0 21-15,1 0 16,-1 21-16,0 0 0,-21 0 16,0 22-16,21-22 0,-21 21 0,21 0 15,-21 1-15,0-1 0,0-21 16,21 22-16,1-1 0,-22-21 15,21 21-15,0-20 0,-21-1 0,21-21 16,0 21-16,0-21 0,1 0 0,-1 0 16,21 0-16,-21-21 15,0 21-15,1-21 0,20-22 0,-21 22 16,0-21-16,0-1 0,1-20 16,-1-1-16,-21 22 0,0-21 0,0-1 15,0 1-15,0 20 0,0-20 16,0 20-16,0 1 0,0 0 0,-21-1 15,-1 22-15,22 0 0,-21 0 16,0 21-16,0 0 0,0 21 16,0 0-16,-1-21 15,22 43-15,0-22 0,0 0 0,-21 0 16,21 21-16,0-20 0,0-1 0,0 21 16,0-21-16,0 0 0,0 1 15,0-1-15,21 0 0,-21 0 16,22-21-16,-1 21 0</inkml:trace>
  <inkml:trace contextRef="#ctx0" brushRef="#br0" timeOffset="6552.42">4741 974 0,'0'-21'0,"0"-1"0,0 1 16,0 0-16,0 0 15,0 0-15,0 0 0,0-1 16,0 1-16,21 0 0,1 21 16,-1 0-16,0 0 0,0 0 15,0 0-15,0 21 0,1 0 16,-1 1-16,0-1 0,0 21 16,-21 0-16,0-20 0,0 20 0,0 0 15,0 1-15,0-22 0,0 21 16,0-21-16,0 0 0,0 1 0,0-1 15,0 0-15,0-42 32,0 0-17,0-1-15,0 1 0,0 0 16,21-21-16,-21-1 0,21 22 0,1-21 16,-22 0-16,0-1 0,21 1 15,0 21-15,0-22 0,-21 22 0,21 21 16,-21-21-16,21 21 0,1 0 15,-1 0-15,-21 21 16</inkml:trace>
  <inkml:trace contextRef="#ctx0" brushRef="#br0" timeOffset="7072.03">5800 931 0,'0'0'0,"0"-42"0,21 21 16,-21 0-16,0-22 0,0 22 0,0 0 15,0-21-15,0 21 0,-21-1 16,-1 22-16,1-21 0,-21 21 16,21 0-16,0 0 0,-22 0 15,22 21-15,-21 1 0,21-1 0,-22 0 16,22 21-16,-21 1 15,21-1-15,-1 0 0,1 1 0,0-1 16,21 0-16,-21 1 0,21-1 16,0-21-16,0 0 0,0 22 0,0-22 15,21 0-15,0-21 16,22 21-16,-22-21 0,0 0 0,21 0 16,-21 0-16,22-21 0,-22 0 0,21 0 15,-21-1-15,22 1 0,-22 0 16,0 0-16,0-21 0,0-1 0,1 1 15,-1 21-15,0-22 16,-21 1-16,0 21 0,0-21 0,0 20 0,0 1 16,0 42-1,0 1 1,-21-1-16,21 0 0,0 0 16,0 21-16,0-20 0,0 20 0,0-21 15,0 0-15,0 22 0,0-22 16,0 0-16,0 0 0,0 0 15,21 0-15,0-21 0,0 0 16,0 0-16,22 0 0,-22 0 0,21 0 16,-21-21-16</inkml:trace>
  <inkml:trace contextRef="#ctx0" brushRef="#br0" timeOffset="7356.18">6329 762 0,'0'-21'0,"0"42"0,0-63 16,0 21-16,0-1 0,-21 44 47,21-1-47,0 0 0,0 21 0,-22-21 15,22 22-15,0-1 0,0 0 0,0 22 16,0-22-16,0 1 0,0-1 16,-21 21-16,21-20 0,-21-1 0,0 22 15,21-22-15,0 0 16,-21 1-16,21-1 0,-21-21 0,21 21 15,-22-20-15,22 20 0,0-21 16,0 0-16,0-42 31,0 0-31,0 0 0,0 0 16,0-1-16,0-20 0</inkml:trace>
  <inkml:trace contextRef="#ctx0" brushRef="#br0" timeOffset="7632.02">6181 847 0,'0'0'0,"0"-43"0,0 1 16,0 21-16,0 0 0,21 0 0,-21-1 16,0 1-16,21 21 15,-21-21-15,21 21 0,0 0 0,0 0 16,1 0-16,-1 0 0,21 0 16,-21 0-16,0 0 0,22 21 0,-22 0 15,0 1-15,0-1 0,0 21 16,-21-21-16,0 0 0,0 22 0,-21-22 15,0 21-15,0-21 0,-21 1 16,20 20-16,-20-21 0,21 0 0,-21 0 16,20-21-16,-20 22 15,21-1-15,0-21 0,42 0 32,0 0-32,0 0 15,0 0-15</inkml:trace>
  <inkml:trace contextRef="#ctx0" brushRef="#br0" timeOffset="7921.89">6794 699 0,'0'0'0,"0"21"31,0 0-31,-21 21 16,21-21-16,0 22 0,0-1 0,-21 0 15,21 1-15,-21-1 0,0 0 16,21 22-16,-21-22 0,-1 22 0,1-22 16,21 0-16,-21 1 0,0-1 0,0 0 15,0-20-15,-1 20 0,22 0 16,0-21-16,-21 1 0,21-1 0,0 0 16,21-21 15,-21-21-31,0 0 0,22-1 15,-1-20-15,-21 21 0</inkml:trace>
  <inkml:trace contextRef="#ctx0" brushRef="#br0" timeOffset="8191.74">6625 953 0,'0'0'16,"0"-43"-16,0 1 0,0 0 0,0 20 16,0 1-16,0 0 0,0 0 0,0 0 15,21 21-15,0 0 16,1 0-16,20 0 0,-21 0 15,21 0-15,1 0 0,-1 21 0,0-21 16,1 21-16,-22 21 0,21-20 16,-21-1-16,-21 0 0,0 21 0,0-21 15,0 22-15,0-22 16,-21 0-16,-21 0 0,21 22 0,-22-22 16,1 0-16,-21 0 0,20-21 15,1 21-15,21 0 0,-22-21 0,22 0 16,0 0-16,0 0 0,42-21 31,21 21-31,-20-21 0</inkml:trace>
  <inkml:trace contextRef="#ctx0" brushRef="#br0" timeOffset="8556.53">7197 931 0,'21'0'47,"0"0"-47,0-21 16,0 0-16,22 21 0,-22-21 0,0 0 16,0 0-16,0-1 0,0 1 15,1 0-15,-22 0 0,21 0 0,-21 0 16,0-1-1,-21 22-15,-1 0 16,1 0-16,0 0 0,0 22 0,0-1 16,0 0-16,-1 0 0,1 0 15,0 0-15,0 22 0,21-22 0,-21 21 16,21-21-16,0 1 0,0 20 16,0-21-16,0 0 0,21 0 0,0-21 15,0 22-15,0-22 0,1 0 16,-1 0-16,21 0 0,0 0 0,-20 0 15,20 0-15,0 0 0,-21-22 16,22 22-16</inkml:trace>
  <inkml:trace contextRef="#ctx0" brushRef="#br0" timeOffset="8876.29">7810 741 0,'0'-21'0,"0"42"0,0-63 15,22 20-15,-1 1 16,0 21-16,0 0 15,0 0-15,0 0 0,1 0 0,-1 0 16,21 0-16,-21 0 0,0 21 16,1-21-16,20 22 0,-21-1 0,0 21 15,-21-21-15,21 22 0,1-22 16,-22 21-16,0-21 0,0 22 0,0-22 16,0 21-16,-22-21 0,1 0 0,21 1 15,-21-22-15,0 21 0,0-21 16,0 0-16,-1 0 15,22-21 1,0-1 0,0 1-16,0-21 0,22 21 15,-1-22-15,0 1 0,0 21 0,0-21 16,0-1-16,1 22 0,-1-21 16,21 21-16,-21-1 0,0 1 0</inkml:trace>
  <inkml:trace contextRef="#ctx0" brushRef="#br0" timeOffset="9368.37">9525 741 0,'0'0'0,"21"-21"0,-21 0 0,0-1 0,0 1 16,0 0-16,0 0 0,0 0 16,0 0-16,-21-1 0,21 1 0,-21 21 15,0 0-15,-1 0 0,1 0 16,0 21-16,-21 1 0,21-1 16,-1 0-16,1 0 0,0 21 15,-21 1-15,21-1 0,-1 22 16,1-22-16,0 0 0,0 22 0,21-22 15,0 0-15,0-20 0,0 20 16,0-21-16,0 0 0,0 0 0,21 1 16,0-1-16,0-21 0,22 0 15,-1 0-15,0 0 0,-20 0 0,20-21 16,0-1-16,22 1 0,-22-21 16,0 21-16</inkml:trace>
  <inkml:trace contextRef="#ctx0" brushRef="#br0" timeOffset="9603.64">10033 360 0,'0'-21'16,"0"42"-16,0-63 0,0 20 0,0 44 15,0-1 1,-21 0-16,0 21 0,-1-21 16,22 22-16,-21-1 0,0 0 0,0 22 15,21-22-15,-21 1 0,0 20 16,21-21-16,-22 1 0,1 20 0,21-20 15,-21-1-15,21-21 0,-21 21 0,21-20 16,-21 20-16,21-21 0,0 0 16,0 0-16,21-21 15,0 0-15,0 0 16,22 0-16,-22 0 0</inkml:trace>
  <inkml:trace contextRef="#ctx0" brushRef="#br0" timeOffset="10080.39">10435 847 0,'0'0'0,"0"-21"0,21-1 16,-21 1-16,0 0 0,0 0 0,0 0 15,0 0-15,-21-1 16,0 22-16,0 0 0,0 0 0,-1 0 16,1 0-16,0 0 0,0 22 15,0-1-15,0 0 0,-22 0 16,22 0-16,0 22 0,0-22 15,0 21-15,-1 0 0,1 1 0,0-22 16,0 21-16,0-21 0,21 22 0,0-22 16,0 0-16,0 0 0,21 0 15,0-21-15,0 0 0,22 0 16,-22 0-16,21 0 0,-21 0 16,22-21-16,-22 21 0,21-21 0,-21 0 15,0 0-15,22-22 0,-22 22 16,0-21-16,-21 21 0,21-22 15,-21 1-15,21 0 0,-21-1 0,0 22 16,0 0-16,0 0 0,0 0 16,0 0-16,0 42 15,0 0 1,0 21-16,0-21 0,0 1 0,-21 20 16,0 0-16,21-21 0,-21 22 15,21-22-15,0 21 0,0-21 0,0 1 16,0-1-16,0 0 0,0 0 15,0 0-15,0 0 0,21-21 16,0 0-16,0 0 0,22 0 0,-22 0 16,0-21-16,21 21 0</inkml:trace>
  <inkml:trace contextRef="#ctx0" brushRef="#br0" timeOffset="10452.62">11112 783 0,'0'0'0,"0"-21"0,0 0 0,0 0 15,0 0-15,-21 21 16,0 0-16,0 0 0,0 0 16,0 0-16,-22 0 0,22 21 15,0 0-15,0 0 0,0 0 0,-1 0 16,1 1-16,21-1 0,0 0 16,0 0-16,0 0 0,0 0 15,21 1-15,1-22 0,-1 21 16,0-21-16,21 0 0,-21 21 15,1-21-15,20 21 0,-21-21 0,0 0 16,0 21-16,1 0 16,-22 1-16,-22-1 31,1-21-31,-21 21 0,21-21 0,-22 0 16,1 0-16,0 0 0,21 0 15,-22 0-15,1 0 0,21 0 0,-22 0 16,22 0-16,0 0 0,0 0 0,21-21 31,21 0-15,21-1-16,-20 1 0,20 21 0</inkml:trace>
  <inkml:trace contextRef="#ctx0" brushRef="#br0" timeOffset="10840.95">11832 741 0,'0'0'0,"-21"-42"31,0 42-31,0-22 0,-1 22 0,1 0 16,0 0-16,0 0 0,0 0 16,-22 0-16,22 22 0,0-1 15,0-21-15,21 21 0,-21 0 0,0 0 16,21 0-16,0 1 0,0-1 15,0 0-15,0 0 0,21 0 16,0 0-16,0-21 0,0 22 16,0-22-16,1 21 0,-1-21 0,21 0 15,-21 21-15,0-21 0,1 21 16,-1 0-16,-21 0 16,0 1-1,-21-22-15,-1 0 0,1 0 16,0 21-16,0-21 0,0 0 15,0 0-15,-22 0 0,22 0 0,0 0 16,-21 0-16,20 0 0,1 0 16,0 0-16,0 0 0,0 0 15,21-21-15,-21 21 0</inkml:trace>
  <inkml:trace contextRef="#ctx0" brushRef="#br0" timeOffset="11620.14">13144 656 0,'0'-21'0,"0"42"0,22-63 0,-22 21 15,0 0-15,0 42 31,0 0-31,0 0 0,0 0 16,-22 22-16,22-1 0,-21 0 0,21 1 16,-21 20-16,0-21 0,21 1 15,-21-1-15,0 0 0,21-20 0,0 20 16,-22-21-16,1 0 0,21 22 16,0-22-16,0 0 0,0-42 46,21 0-46,1-1 0,-1 1 0,0 0 16,0 0-16,21-21 0,-20-1 16,20 1-16,-21 21 0,21-22 0,-20 1 15,20 21-15,-21 0 0,0 0 16,0 21-16,-21 21 16,0 0-16,0 0 0,0 0 15,0 0-15,0 22 0,0-22 0,0 21 16,0-21-16,0 22 0,0-22 0,0 0 15,0 0-15,0 0 0,0 1 16,0-1-16,22-21 16,-1 0-16,0 0 0,0 0 15,0 0-15,0 0 0,22 0 0,-22-21 16,0-1-16,21 1 0,-20-21 0,-1 21 16,0-22-16,0 1 0,0 0 15,0-1-15,-21 1 0,22 0 0,-22-1 16,0 1-16,0 21 0,0 0 15,0 0-15,0-1 0,0 1 0,-22 21 16,1 0 0,21 21-16,0 1 0,0-1 15,0 0-15,0 0 0,0 0 16,0 0-16,0 1 16,0-1-16,0 0 0</inkml:trace>
  <inkml:trace contextRef="#ctx0" brushRef="#br0" timeOffset="11947.95">13949 1122 0,'0'0'15,"21"21"-15,0-21 16,0 0-16,0 0 0,1 0 16,-1-21-16,0 21 0,0-21 0,0 0 15,0-1-15,1 22 0,-1-21 16,0 0-16,-21 0 0,0-21 15,0 20-15,0 1 0,0 0 0,0 0 16,0 0-16,0 0 0,0-1 16,-21 22-16,0 0 0,-1 0 0,1 0 15,0 22-15,0-1 0,-21 21 16,20-21-16,1 0 0,21 22 0,-21-22 16,21 21-16,-21-21 0,21 1 0,0 20 15,0-21-15,0 0 0,0 0 16,0 1-16,21-1 15,0 0-15,0-21 0,22 0 16,-22 0-16,21 0 0,1 0 0,20 0 16,-21-21-16,1 21 0</inkml:trace>
  <inkml:trace contextRef="#ctx0" brushRef="#br0" timeOffset="12571.59">15134 1185 0,'0'0'16,"-21"0"-16,21 43 15,-21-43-15,0 0 0,21 21 0,0-42 47,21 0-47,0-1 0,0 1 0,0 0 16,22-21-16,-22 21 0,0-22 15,21 1-15,-21-22 0,22 22 0,-22-21 16,0 20-16,0-20 0,0 20 16,1-20-16,-22 42 0,21-22 0,-21 22 15,0 0-15,0 0 0,-21 21 16,-1 21-16,1 0 16,0 0-16,0 1 0,21 20 15,-21 0-15,0-21 0,-1 43 16,1-22-16,21 1 0,0-1 0,-21 0 15,21 22-15,-21-22 0,21-21 16,-21 22-16,21-1 0,0-21 0,0 0 16,-21 0-16,21 1 0,0-1 0,-22 0 15,22-42 17,0 0-17,22-1-15,-1 1 0,0-21 0,21 21 16,-21-22-16,1 1 0,20 0 15,-21 21-15,21-22 0,-20 22 16,20 0-16,-21 0 0,0 21 16,0 0-16,1 0 0,-1 0 0,-21 21 15,0 0-15,21 0 0,-21 0 0,0 22 16,0-22-16,0 0 0,0 0 16,0 0-16,0 22 0,0-22 0,0 0 15,0 0-15,0 0 16,21-21-16,-21 22 0,21-22 15,0 0-15,1 0 16,-1 0-16,21 0 0,-21-22 0,0 22 16,22-21-16</inkml:trace>
  <inkml:trace contextRef="#ctx0" brushRef="#br0" timeOffset="13671.53">16171 910 0,'0'-21'0,"0"42"0,0-63 0,0 0 15,0 20-15,0 1 0,0 0 16,0 0-16,-21 21 0,0 0 16,0 0-16,0 0 0,-1 0 15,1 21-15,21 0 0,-21 0 16,0 1-16,0 20 0,0-21 0,-1 21 16,1 1-16,0-1 0,0-21 15,21 22-15,-21-22 0,0 21 16,21-21-16,-22 0 0,22 1 0,0-1 15,0 0-15,0 0 0,22 0 16,-1-21-16,0 0 16,0 0-16,0 0 0,0 0 15,1-21-15,-1 21 0,0-21 0,0 0 16,0 0-16,0-1 0,1-20 16,-1 21-16,0-21 0,0 20 0,0-20 15,-21 0-15,0 21 0,21-1 16,-21 1-16,0 0 0,0 0 0,0 42 31,0 0-15,-21 0-16,21 22 0,-21-22 0,21 0 15,0 0-15,0 22 0,0-22 16,0 0-16,-21 0 0,21 21 0,0-20 16,0-1-16,0 0 0,0 0 15,0 0-15,21-21 16,0 0-16,0 0 0,1 0 15,-1 0-15,0 0 16,0-21-16,0 0 0,0 0 0,1 0 16,-1-1-16,0 1 0,0-21 15,0 21-15,-21-22 0,21 22 0,1 0 16,-22-21-16,21 42 0,-21-21 16,0-1-16,0 44 31,0-1-31,0 0 0,0 0 15,-21 0-15,21 0 0,0 1 0,0 20 16,-22-21-16,22 0 0,0 0 16,-21 1-16,21-1 0,0 0 0,0 0 15,0 0 1,21-21-16,1 0 0,-1 0 16,0 0-16,0 0 0,0-21 15,0 21-15,1-21 0,20 0 16,-21 0-16,21-1 0,-20-20 15,-1 21-15,0-21 0,0 20 16,0-20-16,0 21 0,1 0 0,-22 0 16,0-1-16,21 22 15,-21-21-15,0 42 16,0 1 0,0-1-16,0 0 0,0 0 0,-21 0 15,21 22-15,0-22 0,0 0 16,0 0-16,0 0 0,0 0 0,0 1 15,0-1-15,0 0 16,21-21-16,0 0 16,0 0-16,21 0 0,-20 0 15,20 0-15,-21 0 0,21 0 16,1-21-16,-1 21 0,-21-21 0,22-1 16,-22 1-16,0 0 0,21-21 15,-42 21-15,21-22 0,-21 22 0,0-21 16,0 21-16,0-1 0,0 1 15,0 0-15,-21 21 0,0 0 16,0 21-16,21 0 0,-21 1 16,0-1-16,-1 21 0,1-21 15,0 0-15,21 22 0,0-22 0,0 0 16,0 0-16,0 0 0,0 1 16,0-1-16,0 0 0,0 0 15,21-21-15,0 0 0,22 0 16,-22 0-16,21 0 0,-21 0 0,22 0 15,-22-21-15,21 21 0,-21-21 0</inkml:trace>
  <inkml:trace contextRef="#ctx0" brushRef="#br0" timeOffset="14357.04">18796 910 0,'0'-21'16,"0"0"0,0 0-16,0 0 15,0-1-15,0 1 0,21 0 16,0 0-16,0 21 0,1-21 15,-1 0-15,0 21 0,0 0 0,0-22 16,0 22-16,22 0 16,-22 0-16,0 0 0,21 0 0,-20 22 0,20-1 15,-21 0-15,0 0 0,0 0 16,1 0-16,-22 22 0,0-22 16,0 21-16,0-21 0,-22 22 0,1-22 15,-21 0-15,0 21 0,-1-20 16,1-1-16,-22 0 0,22 0 0,-21 0 15,20 0-15,1-21 0,0 22 16,-1-1-16,22-21 0,0 0 0,0 0 16,42 0-1,0 0 1,21 0-16,1 0 0,-1 0 16,22 0-16,-22 0 0,21 0 15,1 0-15,-22 0 0,22 0 0,-22 0 0,0 0 16,1 0-16,-1 0 15,0 0-15,-20 0 0,-1 0 0,0 0 16,-21-21 15,0-1-31,0 1 16</inkml:trace>
  <inkml:trace contextRef="#ctx0" brushRef="#br0" timeOffset="14835.91">20235 868 0,'0'-21'16,"0"42"-16,0-63 0,0 63 47,0 0-47,0 0 15,0 21-15,0 1 0,0-1 0,0 0 16,0 1-16,0 20 0,0-20 15,0 20-15,0 1 0,0-1 0,0-21 16,0 43-16,0-21 0,0-1 0,0 1 16,-21 20-16,0-20 0,21-1 15,-21 1-15,0-1 0,-1 1 0,1-22 16,0 0-16,0 22 0,0-22 16,0 1-16,-1-22 0,22 21 0,0-21 15,-21 0-15,21 1 0,0-44 31,0 1-31,0 0 0,0 0 16,0-21-16,0 20 0,0-20 0,21 0 16,1-1-16,-1-20 0,0 21 15,0-22-15</inkml:trace>
  <inkml:trace contextRef="#ctx0" brushRef="#br0" timeOffset="15180.1">20193 1037 0,'-21'-21'0,"42"42"0,-42-84 15,0 42-15,21-22 16,0 22-16,0 0 0,0-21 0,0 20 16,0 1-16,0 0 15,21 0-15,0 21 0,0 0 0,0-21 16,0 21-16,22 0 0,-1 0 16,-21 0-16,22 21 0,-1 0 0,0 0 15,-21 22-15,22-22 0,-22 21 16,0 0-16,0 1 0,-21-1 0,0 0 15,0 1-15,0-1 0,0-21 16,-21 22-16,0-22 0,0 0 0,-22 0 16,1 0-16,21-21 0,-21 21 0,-1-21 15,1 0-15,21 0 0,0 0 16,-22 0-16,22 0 16,0 0-16,42 0 31,0 0-31,0-21 15,1 21-15,-1-21 0,21 21 0,0-21 16,1 0-16</inkml:trace>
  <inkml:trace contextRef="#ctx0" brushRef="#br0" timeOffset="15583.92">20955 889 0,'-21'-21'0,"42"42"0,-63-63 15,42 21-15,-22 21 16,22-22-16,0 1 16,22 21-1,-1 0-15,0 0 16,0 0-16,0 0 0,0 0 16,1 21-16,-1 1 0,0-1 0,0 21 15,0-21-15,0 22 0,1-1 16,-22 0-16,0-21 0,0 22 0,0-22 15,0 21-15,0-21 0,0 1 16,0-1-16,-22 0 0,22 0 16,-21-21-16,0 21 15,21-42 1,0 0-16,0 0 16,0 0-16,0-1 15,21-20-15,-21 21 0,21 0 0,1-22 16,-1 1-16,-21 21 0,21 0 15,0 0-15,0-1 0,-21 1 0,21 0 16,1 0-16,-1 21 0,0 0 16,0 0-16,0-21 0,22 21 15,-22 0-15</inkml:trace>
  <inkml:trace contextRef="#ctx0" brushRef="#br0" timeOffset="16024.68">21865 804 0,'0'-21'0,"-21"21"16,0 0-16,0 0 0,-1 0 15,1 0-15,0 21 0,0 1 16,-21-1-16,-1 0 0,22 0 0,-21 21 16,21-20-16,-1 20 15,-20-21-15,21 21 0,0-20 0,21 20 16,0-21-16,0 0 0,0 22 15,0-22-15,0 0 0,21 0 0,0-21 16,0 21-16,22 0 0,-22-21 16,21 0-16,0 0 0,22 0 0,-22 0 15,1 0-15,-1 0 0,0-21 0,-21 0 16,22 0-16,-22 0 0,0 0 16,0-1-16,-21-20 0,21 0 0,-21-1 15,0 1-15,0-21 0,0 20 16,0 1-16,-21 0 0,0 20 0,0-20 15,0 21-15,0 21 16,-1-21-16,1 21 0,0 0 0,0 0 16,0 0-16,-22 21 0,22 0 15,0-21-15,0 21 0,0 22 0,0-22 16,-1 0-16,1 0 0,21 0 16,0 22-16,0-22 0,0 0 0,0 0 15,21 0-15,1-21 0,20 0 16</inkml:trace>
  <inkml:trace contextRef="#ctx0" brushRef="#br0" timeOffset="16307.52">22627 783 0,'0'0'0,"0"-21"0,0 0 15,0 0-15,0 0 0,-21 21 16,0 0-16,0 0 0,-1 0 15,1 0-15,-21 0 0,21 21 0,0 0 16,-22 21-16,22-21 0,0 22 16,0-1-16,0-21 0,-1 22 0,1-1 15,0 0-15,21-21 0,0 22 0,-21-22 16,21 21-16,0-21 0,0 1 16,0-1-16,21 0 0,0 0 0,0 0 15,1-21 1,-1 0-16,21 0 0,-21 0 0,0 0 15,22 0-15,-22-21 0,21 21 16,1-21-16,-22 0 0</inkml:trace>
  <inkml:trace contextRef="#ctx0" brushRef="#br0" timeOffset="16688.33">22966 847 0,'0'0'0,"-43"21"0,22-21 0,0 21 15,0-21-15,0 0 0,21 21 16,-21-21-16,42 0 31,0 0-31,0 0 16,21 0-16,-20-21 0,20 21 16,-21-21-16,21 0 0,-20 21 0,-1-21 15,-21-1-15,0 1 0,0 0 16,0 0-1,-21 21-15,-1 0 16,1 0-16,-21 21 0,0 0 0,20 0 16,-20 1-16,0-1 0,21 21 15,-22 0-15,22-20 0,0 20 0,0 0 16,0-21-16,21 22 16,0-22-16,0 0 0,0 21 0,0-20 15,0-1-15,21 0 0,21-21 16,-21 0-16,0 0 0,1 0 15,20 0-15,-21 0 0,21 0 0,1 0 16,-1-21-16,0 0 0</inkml:trace>
  <inkml:trace contextRef="#ctx0" brushRef="#br0" timeOffset="17088.09">23601 804 0,'0'0'0,"0"-21"0,0 0 16,-21 21-1,-1 0 1,1 0-16,0 0 0,0 0 0,0 0 16,0 21-16,-1-21 0,-20 21 15,21 1-15,0-22 0,0 21 0,-1 0 16,22 0-16,-21 0 0,21 0 16,0 1-16,0-1 0,0 0 0,0 0 15,0 0-15,21 0 16,-21 1-16,22-22 0,-1 21 0,0-21 15,21 0-15,-21 21 0,1-21 16,-1 0-16,0 21 0,0-21 0,-21 21 16,21-21-16,-21 21 15,21-21-15,-21 22 0,0-1 16,-21-21 0,0 21-16,0-21 0,0 0 15,0 0-15,-22 0 0,22 0 0,0 0 16,0 0-16,0 0 0,-1 0 15,1 0-15,0 0 0,0 0 0,0 0 16,21-21 0,21 0-1,0 21-15</inkml:trace>
  <inkml:trace contextRef="#ctx0" brushRef="#br0" timeOffset="17528.43">24320 783 0,'0'0'0,"0"-21"0,0-21 16,0 21 0,-21 21-16,0 0 0,-21 0 0,21 0 15,-22 0-15,22 0 16,-21 0-16,-1 0 0,1 0 0,0 21 15,21 0-15,-22 0 0,22 0 16,0 0-16,0 1 0,21-1 0,0 0 16,0 0-16,0 0 0,0 0 15,21 1-15,0-1 0,21 0 0,-20-21 16,20 21-16,0 0 0,-21-21 16,22 21-16,-22-21 0,21 22 0,-21-22 15,1 21-15,-1 0 0,0-21 16,-21 21-16,0 0 0,0 0 0,0 1 15,0-1 1,-21 0-16,0 0 0,-1-21 0,-20 21 16,21-21-16,-21 0 0,20 21 0,-20-21 15,21 0-15,-21 22 0,20-22 16,1 0-16,0 0 0,0 0 0,21-22 47,0 1-47</inkml:trace>
  <inkml:trace contextRef="#ctx0" brushRef="#br0" timeOffset="18599.71">3175 2604 0,'0'0'0,"0"-22"0,0-62 32,0 63-32,0-1 0,21 1 15,-21 0-15,0 0 0,0 0 16,0 42 15,0 0-31,0 0 16,0 0-16,0 22 0,0-1 15,0 0-15,0 1 0,0-1 16,0 22-16,0-22 0,0 0 0,0 1 16,0-1-16,0 0 0,0 1 15,0-1-15,0 0 0,-21 1 0,21-22 16,-21 21-16,21-21 0,0 0 15,0 1-15,0-1 0,0-42 47,0-1-47,0 1 16,0 0-16</inkml:trace>
  <inkml:trace contextRef="#ctx0" brushRef="#br0" timeOffset="18920.52">3662 2836 0,'0'0'0,"0"22"0,0-1 0,21 0 0,-21 0 16,21-21 15,0 0-31,0 0 15,1 0-15,-1 0 0,-21-21 0,21 0 16,-21 0 0,0-1-16,0 1 0,-21 21 15,0 0 1,-1 0-16,1 0 0,0 0 0,0 0 16,0 0-16,21 21 0,-21-21 15,21 22-15,0-1 16,21-21-1</inkml:trace>
  <inkml:trace contextRef="#ctx0" brushRef="#br0" timeOffset="19364.38">4699 2265 0,'0'-21'0,"0"42"0,-21-42 31,21 63-15,0-21-16,0 22 0,0-1 0,0 0 16,0 22-16,0-22 0,0 22 15,0-22-15,0 21 0,0-20 16,0-1-16,-21 0 0,21 1 15,0-1-15,-22-21 0,22 0 0,0 22 16,0-22-16,0 0 0,0 0 16,22-21-1,-1-21 1,-21 0-16,21 21 0,-21-21 16</inkml:trace>
  <inkml:trace contextRef="#ctx0" brushRef="#br0" timeOffset="19936.12">4678 2455 0,'0'0'0,"0"-42"16,-21 21-16,21 0 0,0 0 0,0-1 15,0 1-15,21 0 0,0 21 16,0-21-16,0 21 0,0-21 16,22 21-16,-1 0 0,0-21 0,1 21 15,20-22-15,-20 22 0,-1 0 16,0 0-16,1 22 0,-1-1 0,0 0 15,1 0-15,-22 0 0,-21 22 16,0-1-16,0 0 0,0 1 0,0-1 16,-21-21-16,-1 21 0,-20 1 15,21-1-15,-21-21 0,-1 22 16,1-22-16,0 0 0,20 0 0,-20 0 16,21 0-16,0-21 0,0 0 15,-1 0-15,44 0 31,-1-21-31,0 0 0,0 21 0,21-21 16,1 0-16,-22 0 0,21 21 16,1-22-16,-1 1 0,0 21 0,22 0 15,-22 0-15,0 0 0,1 0 0,-1 0 16,-21 21-16,22-21 0,-1 22 16,-21-1-16,0 0 0,0 0 0,-21 0 15,0 22-15,0-22 16,0 0-16,0 0 0,-21 21 0,0-20 15,-21-1-15,21 0 0,-22 21 0,1-21 16,0 1-16,-1-1 0,1 0 16,0 0-16,-1 0 0,1-21 0,0 21 15,-1-21-15,22 0 0,-21 0 16,21 0-16,-1 0 0,1 0 0,0-21 16,-21 21-16,21-21 0,-1 0 15,1 0-15,21 0 16,0-1-16,21 1 15,1 0-15,-1 21 16,0-21-16,0 0 0</inkml:trace>
  <inkml:trace contextRef="#ctx0" brushRef="#br0" timeOffset="20975.88">6054 2519 0,'0'0'0,"-22"0"15,1 0-15,0 21 0,0-21 0,0 21 16,0 0-16,-1 22 0,1-22 0,0 0 16,-21 21-16,21 1 0,-1-22 15,1 21-15,0-21 0,0 22 0,21-22 16,0 0-16,0 21 0,0-20 15,0-1-15,0 0 0,0 0 0,21 0 16,0-21-16,0 0 16,1 0-16,20 0 0,-21 0 0,0 0 15,22 0-15,-22 0 0,0 0 0,0-21 16,0 21-16,0-21 0,1 0 16,-22 0-16,0-1 0,0 1 15,0 0-15,0-21 16,0 21-16,-22-22 0,1 22 0,21-21 15,0-1-15,0 22 0,0-21 0,0 21 16,0 0-16,0-1 0,0 1 16,21 0-16,1 0 0,-1 0 0,0 21 15,0-21-15,21 21 0,-20 0 16,20 0-16,0 0 0,-21 0 0,22 21 16,-1 0-16,0 0 0,-20 0 15,20 0-15,-21 1 0,0 20 0,0-21 16,-21 21-16,0-20 0,0 20 0,0-21 15,-21 0-15,0 22 16,0-22-16,0 0 0,0 0 0,-1 0 0,1 0 16,0 1-1,0-22-15,42 0 32,0-22-32,-21 1 15,21 0-15,1 0 0,20 0 0,-21-22 16,0 22-16,0-21 0,22 0 15,-22-1-15,0 22 0,21-21 0,-20 21 16,20-22-16,-21 22 0,0 0 16,0 21-16,-21-21 0,0 42 31,0 0-31,0 0 16,-21 0-16,0 1 0,0-1 0,21 21 15,-21-21-15,0 22 0,-1-22 16,22 21-16,0-21 0,0 22 0,0-22 15,0 0-15,0 0 0,0 0 16,0 0-16,0 1 0,0-1 0,22-21 16,-1 0-16,0 21 0,0-21 0,21 0 15,1 0-15,-22 0 0,21 0 16,1-21-16,-1 21 0,0-21 0,1-1 16,-1 1-16,-21 0 0,21 0 0,-20-21 15,20 20-15,-21 1 0,0-21 16,0 0-16,-21-1 0,0 1 15,0 21-15,0-22 0,0 22 16,0-21-16,0 21 16,0 42-1,0 0-15,0 0 16,0 0-16,0 1 0,0 20 0,0-21 16,0 21-16,0-20 0,0-1 15,0 0-15,0 21 0,0-21 0,0 1 16,0-1-16,0 0 15,0 0-15,22-21 16,-1 0-16,0 21 0,0-21 16,0 0-16,0 0 0,-21-21 15,22 0-15,-1 0 0,0 21 0,-21-21 16,21-22-16</inkml:trace>
  <inkml:trace contextRef="#ctx0" brushRef="#br0" timeOffset="21287.8">7387 2244 0,'0'0'0,"-21"0"0,0 0 0,0 0 15,21 21 1,0 0-16,0 0 16,21-21-1,0 0-15,0 0 16,0 0-16,0 0 0,-21-21 0,22 0 15,-22 0 1,0 0-16,0-1 0,0 1 16,-22 21-16,1 0 15,0 0-15,0 0 0,0 0 16,0 0-16,21 21 0,-22 1 16,22-1-16,0 0 15,0 21-15,0-21 0,0 1 16,0-1-16,22 0 0,-1 0 15,0 0-15</inkml:trace>
  <inkml:trace contextRef="#ctx0" brushRef="#br0" timeOffset="21832.76">7937 2498 0,'-21'0'0,"42"0"0,-63-21 0,42-1 16,0 1-16,-21 21 16,0 0-1,21 21-15,0 1 16,0-1-16,0 21 0,0-21 16,0 0-16,0 22 0,0-22 0,0 0 15,0 0-15,0 22 0,0-22 16,0 0-16,0 0 0,0 0 0,0 0 15,0 1-15,0-44 47,0 1-31,0 0-16,0-21 0,0 21 16,21-22-16,0 1 0,0 0 15,0-1-15,1 1 0,20 0 0,0-1 16,1 1-16,-1 0 0,0-1 15,1 22-15,-1 21 0,-21-21 0,21 21 16,-20 0-16,-1 21 0,21-21 0,-42 21 16,21 22-16,0-1 0,1-21 15,-22 21-15,0 1 0,0-1 0,0 0 16,0-20-16,0 20 0,0-21 16,0 21-16,0-20 0,0-1 0,0 0 15,0 0-15,0 0 16,-22-21-16,44 0 47,-1-21-32</inkml:trace>
  <inkml:trace contextRef="#ctx0" brushRef="#br0" timeOffset="22589.32">9334 2328 0,'0'-21'16,"0"42"-16,0-63 0,0 21 0,0 0 15,-21 21-15,0 0 0,0 0 16,0 0-16,0 0 0,-22 0 16,22 0-16,-21 0 0,-1 21 15,1 0-15,0 0 0,-22 22 0,22-1 16,0-21-16,-1 21 0,22 1 0,0-1 15,0 0-15,0 1 0,21-1 16,0 0-16,0-20 0,0-1 0,21 0 16,0 0-16,0 0 0,21-21 15,-20 0-15,20 0 0,0 0 16,1 0-16,-1 0 0,-21 0 0,21-21 16,1 0-16,-1 0 0,0 0 15,-20-1-15,-1-20 0,21 21 0,-21-21 16,0-1-16,1 1 0,-22 0 15,0 20-15,21-20 0,-21 21 0,0-21 16,21 20-16,-21 1 0,0 42 31,0 1-15,0-1-16,-21 21 0,21 0 16,0 1-16,0-1 0,-21 0 0,21 1 15,0-1-15,0 22 0,0-22 16,0 0-16,0 1 0,0 20 15,0-21-15,0 22 0,0-22 0,0 22 16,0-1-16,0 1 0,0-1 0,0 1 16,0-1-16,0 1 0,0-1 15,0 1-15,0-1 0,0-20 0,0 20 16,0-21-16,0 22 0,0-22 0,21 1 16,-21-1-16,0 0 0,0 1 15,0-22-15,0 0 0,0 0 16,0 0-16,-21-21 15,-1 0-15,22-21 0,-42 0 16,21 0-16,0 0 0,0-22 16,-1 1-16,22 21 0,-21-22 0,21-20 15,0 21-15,0-22 0,0 1 16,0-1-16,0 1 0,0-22 0,21 21 16,1-20-16,20-1 0,-21 0 15,21 22-15,-20-22 0,20 22 0,0-1 16,1 1-16,-1-1 0,-21 1 0,21 20 15,1 1-15,-1 0 0,-21-1 16,22 22-16,-22 0 0,0 0 0,0 0 16,0 0-16</inkml:trace>
  <inkml:trace contextRef="#ctx0" brushRef="#br0" timeOffset="23732.17">2984 4487 0,'0'-21'31,"0"0"-16,0 0-15,0 0 16,0 0-16,0-1 0,0 1 16,0 0-16,0 0 0,22 0 15,-1 21-15,-21-21 0,21-1 0,0 22 16,0-21-16,0 21 16,1 0-16,-1 0 0,0 21 0,0-21 15,0 22-15,0-1 0,1 21 16,-1-21-16,-21 22 0,21-22 0,-21 21 15,0-21-15,0 22 0,0-1 16,0 0-16,0 1 0,-21-1 16,-22 0-16,22 1 0,-21 20 0,0-21 15,20 1-15,-20-1 0,0 0 16,21-20-16,-22 20 0,22-21 0,-21 0 16,21 0-16,-1-21 0,1 0 15,0 0-15,0 0 16,0-21-16,21-21 15,0 21-15,0 0 0,0-22 0,0 1 16,0 0-16,0-1 0,0 1 16,0 0-16,21-1 0,0 1 0,0 21 15,0 0-15,1-1 0,-22 1 16,21 21-16,0 0 0,0 0 16,0 0-16,0 21 0,-21 1 0,22-1 15,-1 0-15,0 21 0,0-21 16,-21 1-16,21 20 0,0-21 0,-21 21 15,22-20-15,-1-1 0,-21 0 16,21 0-16,-21 0 0,21 0 0,-21 1 16,21-22-16,-21 21 15,21-21-15,1 0 0,-1-21 16,0 21-16,0-22 0</inkml:trace>
  <inkml:trace contextRef="#ctx0" brushRef="#br0" timeOffset="23979.62">3789 4657 0,'0'0'0,"21"0"31,0 0 0,0 0-31,-21-21 0,21 21 0,-21-22 16,-21 22 15,0 0-15,21 22-16,0-1 15</inkml:trace>
  <inkml:trace contextRef="#ctx0" brushRef="#br0" timeOffset="24584.33">4593 4149 0,'0'0'0,"0"-21"15,0-1-15,0 1 0,0 0 0,0-21 16,0 21-16,0-1 0,0 1 16,0 42 15,0 1-31,0-1 0,0 21 15,0-21-15,0 43 0,-21-22 0,21 0 16,-21 22-16,0-22 0,21 22 0,0-22 16,-22 22-16,22-22 0,0 21 15,0-20-15,0-1 0,0 0 0,0 1 16,22-1-16,-1 0 0,21-20 16,-21-1-16,22 0 0,-1-21 0,-21 0 15,43 0-15,-22 0 0,0 0 16,1-21-16,-1 0 0,21-1 0,-20-20 15,-1 0-15,0 21 0,1-22 0,-22 1 16,21 0-16,-21-22 16,1 22-16,-1-1 0,-21-20 0,0-1 15,0 22-15,0-21 0,0-1 16,0 22-16,0-1 0,0 1 0,-21 21 16,21-21-16,-22 42 0,1-22 0,0 22 15,0 0 1,0 22-16,21-1 0,0 0 15,0 0-15,0 0 0,0 22 16,0-22-16,0 21 0,0-21 0,0 0 16,21 22-16,0-22 0,0 0 0,0 0 15</inkml:trace>
  <inkml:trace contextRef="#ctx0" brushRef="#br0" timeOffset="25056.62">5694 4424 0,'0'-21'0,"-21"21"0,-43 0 31,64 21-31,-21-21 0,21 21 16,-21 0-16,21 0 0,-21 1 16,21-1-16,0 0 0,0 0 15,0 0-15,0 0 0,0 1 0,0-1 16,0 0-16,0 0 15,0 0-15,0 0 16,0-42 15,0 0-31,0 0 0,0 0 16,0 0-16,0-1 0,0 1 16,0-21-16,0 0 0,21 20 0,0-20 15,0 0-15,0-1 0,22 1 16,-22 0-16,21 21 0,0-22 0,1 22 15,-1 21-15,0-21 0,1 21 16,-1 0-16,-21 21 0,22-21 16,-1 42-16,-21-20 0,21-1 0,-20 21 15,-1 0-15,0-20 0,-21 20 0,0 0 16,0-21-16,0 22 0,0-22 16,0 21-16,0-21 0,-21 1 0,21-1 15,-21 0-15,-1-21 0,22 21 0,-21-21 16,0 0-1,21-21 1</inkml:trace>
  <inkml:trace contextRef="#ctx0" brushRef="#br0" timeOffset="25420.42">6519 3916 0,'0'-21'0,"0"42"0,21-42 0,-21 63 31,0-21-31,0 22 0,0-1 16,0 0-16,0 1 0,0 20 15,0-21-15,0 1 0,0 20 0,0-20 16,0-1-16,0-21 0,0 21 0,0 1 16,-21-22-16,21 0 0,0 0 15,0 0-15,0 1 0,21-22 16,1-22-1</inkml:trace>
  <inkml:trace contextRef="#ctx0" brushRef="#br0" timeOffset="25983.5">6477 4022 0,'-21'-21'0,"42"42"0,-63-85 0,42 43 0,-22 0 16,22 0-16,0 0 0,0-1 15,0 1-15,0 0 0,22 21 0,-1-21 16,0 21-16,0 0 0,21 0 16,1 0-16,-1 0 0,0 0 0,1 0 15,-1 21-15,0 0 0,1-21 0,-1 21 16,0 22-16,1-22 16,-22 0-16,0 21 0,-21 1 0,0-22 15,0 21-15,-21 1 0,0-22 16,-22 21-16,1-21 0,0 22 0,-1-22 15,1 0-15,0 0 0,21 0 0,-22-21 16,22 21-16,0-21 0,0 0 16,0 0-16,21-21 15,0 0-15,21 0 16,0 21-16,0-21 0,21 0 0,-20-1 16,20 1-16,0 21 0,1-21 0,-1 21 15,0 0-15,1 0 16,-1 0-16,0 0 0,1 0 0,-1 0 15,0 21-15,1 0 0,-22 1 0,0-1 16,0 21-16,0-21 0,-21 0 16,0 22-16,0-22 0,0 21 0,-21-21 15,0 1-15,-21 20 0,20-21 16,-20 21-16,0-20 0,-22-1 0,22 0 16,0 0-16,-22 0 0,22 0 0,-1 1 15,1-22-15,-21 0 0,41 0 16,-20 0-16,0 0 0,21 0 0,-1 0 15,1-22-15,0 22 0,0-21 0,21 0 16,0 0-16,0 0 16,0 0-16,0-1 0,0 1 15,21 21-15,0-21 0,0 0 0,1 0 16,20 0-16,0 21 0</inkml:trace>
  <inkml:trace contextRef="#ctx0" brushRef="#br0" timeOffset="26956.44">7599 4149 0,'-43'21'31,"22"0"-31,0 0 0,0 0 0,0 22 16,0-22-16,-1 21 0,1-21 15,0 22-15,0-22 0,0 21 0,21-21 16,0 22-16,0-22 0,0 0 0,0 0 16,0 0-16,0 1 0,21-1 15,0-21-15,0 0 16,0 0-16,22 0 0,-22 0 0,0 0 16,0 0-16,-21-21 0,21-1 15,1 22-15,-22-21 0,0 0 16,0 0-16,0 0 0,0 0 0,0-1 15,0-20-15,0 21 0,0-21 16,0 20-16,0-20 0,0 21 0,0-21 16,0 20-16,0-20 0,0 21 15,21-21-15,0 20 0,0 1 0,21 21 16,-20-21-16,20 0 0,-21 21 16,21 0-16,1 0 0,-22 21 0,0 0 15,21 0-15,-20 1 0,-1-1 0,0 21 16,-21 0-16,0-20 0,0 20 15,0 0-15,0-21 0,0 22 16,0-22-16,0 21 0,0-21 0,0 1 16,-21-1-16,0 0 0,-1 0 15,1-21-15,0 21 0,21 0 16,-21-21-16,21-21 31,0 0-31,21 0 0,0 0 16,0 0-16,1-22 0,-1 22 15,0-21-15,21 21 0,-21-22 0,1 22 16,-1-21-16,0-1 0,0 22 0,21-21 16,-42 21-16,22 0 0,-1 21 15,-21-22-15,0 44 32,0-1-32,0 0 0,-21 0 0,21 0 15,-22 0-15,22 22 0,0-22 0,-21 21 16,21-21-16,-21 22 0,21-22 15,-21 0-15,21 21 0,0-20 0,0-1 16,0 0-16,0 0 0,0 0 0,21 0 16,0-21-16,0 22 0,1-22 15,-1 0-15,21 0 0,-21 0 0,0 0 16,22 0-16,-22 0 0,21 0 0,-21-22 16,22 22-16,-1-21 0,-21 0 15,22 0-15,-22 0 0,0 0 16,0-22-16,0 22 0,0-21 0,-21 21 15,0-22-15,22 22 0,-22 0 16,0 0-16,0 0 0,0-1 0,-22 44 31,22-1-31,0 0 16,0 0-16,0 0 0,0 0 0,0 22 16,0-22-16,0 0 0,0 0 15,0 0-15,0 1 0,0-1 0,0 0 16,22-21-16,-1 0 15,0 21-15,0-21 16,0 0-16,0 0 0,1 0 0,-1-21 16,0 0-16,0 21 0,-21-21 0,21-1 15</inkml:trace>
  <inkml:trace contextRef="#ctx0" brushRef="#br0" timeOffset="27140.71">8826 3895 0,'0'0'0,"-21"-21"0,-106 21 32,106 0-32,0 0 0,0 0 15,21 21-15,0 0 16,0 0-16,21 0 16,0-21-1,0 21-15,0-21 0,22 22 0</inkml:trace>
  <inkml:trace contextRef="#ctx0" brushRef="#br0" timeOffset="27659.89">9377 4191 0,'-21'0'15,"21"21"-15,0 0 16,-22 1-16,1 20 0,0-21 16,21 0-16,0 0 0,0 1 0,-21-1 15,21 21-15,-21-21 0,21 0 16,0 1-16,0-1 0,0 0 16,-21 0-16,21 0 15,0-42 16,0 0-31,0 0 16,0 0-16,21-1 16,0-20-16,-21 21 0,21-21 0,0 20 15,0-20-15,1 0 0,-1-1 0,21 22 16,-21-21-16,22 21 0,-1 0 16,-21-1-16,21 1 0,1 21 0,-1 0 15,-21 0-15,22 0 0,-22 0 16,0 21-16,0 1 0,0 20 0,0-21 15,-21 21-15,22-20 0,-22 20 0,0-21 16,0 21-16,0-20 0,0-1 16,-22 21-16,1-21 0,0 0 0,0 1 15,0-22-15,21 21 0,-21 0 16,-1-21-16,22 21 16,-21-21-16,42 0 15,1 0 1,20-21-16,-21 21 0,21-21 15</inkml:trace>
  <inkml:trace contextRef="#ctx0" brushRef="#br0" timeOffset="28437.45">10562 4170 0,'21'-21'0,"-42"42"0,63-63 16,-42 20-16,0-20 15,0 21-15,0 0 0,0 0 0,0-1 16,0 1-16,0 0 0,-21 21 0,0 0 15,0 0-15,0 0 16,0 0-16,-1 21 0,1 0 0,0 22 16,-21-22-16,21 21 0,-1 1 0,-20-1 15,21 0-15,0 1 0,0-1 16,-1 0-16,22-21 0,0 22 0,0-22 16,0 0-16,0 0 0,22 0 15,-1 1-15,0-1 0,0-21 0,21 0 16,-20 0-16,20 0 0,0 0 0,-21 0 15,22 0-15,-22-21 16,21 21-16,-21-22 0,1 1 0,-1 0 16,0 0-16,0-21 0,-21 20 0,21 1 15,-21-21-15,0 0 0,0 20 16,0-20-16,21 21 0,-21-21 0,0 20 16,0 1-16,0 42 31,0 1-31,0-1 15,-21 21-15,21-21 0,-21 22 16,21-1-16,-21-21 0,21 21 0,-21 22 16,21-22-16,0 1 0,0-1 0,0 21 15,0 1-15,0-1 0,0 1 16,0-1-16,21 22 0,0-21 16,-21-1-16,21 22 0,0-22 0,1 1 15,-22 20-15,21-20 0,0-1 0,0 22 16,0-21-16,0-1 0,-21 1 15,22-1-15,-22 1 0,21-1 0,-21-21 16,0 1-16,0-1 0,0 0 0,0 1 16,0-22-16,-21 0 0,-1 0 0,1 0 15,0-21-15,-21 0 0,21 0 16,-1 0-16,-20 0 0,21-21 0,-21 0 16,20 0-16,-20 0 0,21 0 0,-21-22 15,20 1-15,1-22 0,0 22 16,-21-21-16,21-22 0,-1 0 15,1 22-15,21-22 0,0-21 0,0 22 16,0-1-16,0-21 0,43 0 16,-22 22-16,63-86 0,-41 107 15,-1-1-15,0 1 0,1 20 0,20 1 16,-20 0-16,20-1 0,-21 1 16,22 21-16,-22-21 0,1 20 0,-1 22 15,0-21-15,1 0 0,-22 21 0,21 0 16,-42-21-16,21 21 0,0 0 15,-21-21 1</inkml:trace>
  <inkml:trace contextRef="#ctx0" brushRef="#br0" timeOffset="28634.33">11705 4466 0,'0'21'16,"0"1"-1,-21-22 1,21 21 0</inkml:trace>
  <inkml:trace contextRef="#ctx0" brushRef="#br0" timeOffset="29767.98">720 6773 0,'0'-21'15,"0"0"-15,0 0 0,0 0 16,21 21-16,-21 21 31,0 0-31,0 0 0,0 22 16,0-22-16,0 21 0,0 0 15,0 22-15,0-22 0,0 1 16,0 20-16,0 1 0,-21-22 0,-1 21 16,22-20-16,-21-1 0,21 0 15,0-20-15,0-1 0,0 0 0,0 0 16,-21 0-16,21-42 16,0 0-1,0 0-15,0 0 16</inkml:trace>
  <inkml:trace contextRef="#ctx0" brushRef="#br0" timeOffset="30351.65">656 6731 0,'0'0'16,"0"-42"-16,-21 21 0,21-1 0,0 1 15,0 0-15,0 0 0,21 0 16,0 0-16,0-1 0,1 22 15,-1 0-15,21-21 0,-21 21 16,0 0-16,22 0 0,-22 0 0,21 21 16,1 1-16,-22-1 0,21 0 15,-21 0-15,0 21 0,1 1 16,-22-22-16,0 21 0,0 1 16,0-22-16,-22 21 0,-20 0 0,21-20 15,-21 20-15,-1-21 0,1 0 16,0 0-16,-1 1 0,22-1 0,-21 0 15,21 0-15,-22-21 0,22 0 16,0 0-16,21-21 16,0 0-16,21 21 15,0-21-15,22-1 0,-22 22 16,21-21-16,-21 0 0,22 21 16,-1 0-16,0-21 0,1 21 15,-1 0-15,0 0 0,1 21 0,-1-21 16,0 21-16,1 0 0,-1 1 15,-21 20-15,0-21 0,0 21 0,-21 1 16,0-1-16,0 0 0,-42 1 16,21-1-16,-21 22 0,20-22 0,-20 0 15,-21 1-15,20-22 0,1 21 16,0-21-16,-22 0 0,22 1 0,-1-1 16,1-21-16,-21 0 15,20 21-15,1-21 0,0 0 0,-1 0 16,1 0-16,0-21 0,20 0 15,1 21-15,-21-22 0,21 1 0,21 0 16,0 0-16,0 0 0,0-22 16,0 22-16,0 0 0,21 0 0,0 0 15,0 0-15,22-1 0,-1 22 16,0-21-16</inkml:trace>
  <inkml:trace contextRef="#ctx0" brushRef="#br0" timeOffset="31363.77">1820 6964 0,'0'0'16,"-21"0"-1,0 0-15,0 0 16,0 0-16,-1 21 0,-20 0 0,21 0 15,0 1-15,0 20 0,-1 0 16,1 1-16,0-1 0,0 0 0,21 1 16,0-1-16,0-21 0,0 21 15,0-20-15,0 20 0,0-21 0,0 0 16,0 0-16,21-21 16,0 0-16,0 0 0,1 0 0,20 0 15,-21 0-15,0 0 0,22 0 16,-22-21-16,0 0 0,-21 0 0,0 0 15,21 0-15,-21-1 0,0 1 16,0-21-16,0 21 0,0-22 0,-21 1 16,21 0-16,-21 21 0,21-22 15,-21 1-15,21 0 0,0 20 0,0-20 16,0 21-16,0-21 0,21 20 16,0 1-16,21 21 0,-21 0 0,1 0 15,20 0-15,-21 0 0,21 0 16,-20 21-16,20 1 0,0-1 15,-21 21-15,22-21 0,-1 22 16,-21-1-16,0 0 0,1 1 0,-22-22 16,0 21-16,0 0 0,0 1 15,0-1-15,-22 0 0,1-20 0,0 20 16,0-21-16,0 0 0,0 0 0,21 1 16,0-44-1,0 1 1,0 0-16,0 0 0,21 0 15,0-22-15,0 22 0,0-21 16,0 0-16,1-1 0,-1 1 16,21 0-16,-21-1 0,0 1 0,1 21 15,20-22-15,-21 22 0,0 0 16,0 0-16,1 0 0,-22 0 0,0 42 31,-22 0-15,1 0-16,0 0 0,0 0 0,0 22 15,0-1-15,-1 0 0,22 1 16,0-1-16,0 0 0,0-20 0,0 20 16,0 0-16,0 1 15,22-22-15,-1 0 0,0 0 0,0 0 0,21 0 16,1 1-16,-22-22 0,21 0 16,1 0-16,-1 0 0,0 0 15,1-22-15,-1 1 0,0 0 0,1 0 16,-1 0-16,-21 0 0,21-22 15,-20 22-15,-1-21 0,0-1 0,0 22 16,-21-21-16,21 0 0,-21-1 16,0 22-16,0-21 0,0 21 0,0-1 15,-21 22 1,0 22 0,21-1-16,-21 21 15,21-21-15,0 0 0,0 22 16,0-1-16,0-21 0,0 22 0,0-22 15,0 0-15,0 21 0,0-21 0,0 1 16,0-1-16,21-21 16,0 0-16,0 0 0,0 0 15,1 0 1,-22-21-16,21-22 0,-21 22 0,0 0 16</inkml:trace>
  <inkml:trace contextRef="#ctx0" brushRef="#br0" timeOffset="31547.67">3217 6689 0,'-21'-21'0,"42"42"0,-42-64 15,0 43-15,0 0 0,0 0 16,21 22 0,-22-1-16,22 0 15,0 0-15,0 0 0,0 0 16,0 1-16,22-22 15,-1 21-15,0 0 0</inkml:trace>
  <inkml:trace contextRef="#ctx0" brushRef="#br0" timeOffset="32051.72">3619 6985 0,'-63'0'16,"42"0"-16,0 21 16,21 0-16,-22 1 15,22-1-15,0 0 0,-21 0 16,21 0-16,0 0 0,0 1 16,0 20-16,0-21 0,0 0 0,0 0 15,0 22-15,0-22 0,0 0 16,-21 0-16,21 22 31,0-65-15,0 1-1,0 0-15,0-21 0,21 21 16,-21-1-16,21-20 0,1 0 16,-1-1-16,0 22 0,0-21 0,21 0 15,-20-1-15,20 22 0,0-21 0,22 21 16,-22-1-16,0 1 0,1 0 15,-1 21-15,-21 0 0,22 0 16,-22 21-16,0 0 0,0 1 16,0-1-16,-21 0 0,21 21 0,-21-21 15,0 22-15,0-22 0,0 21 0,0-21 16,0 22-16,-21-22 0,0 21 16,0-21-16,21 1 0,-21-1 0,21 0 15,-21-21-15,21 21 0,-22-21 16,44-21-1,-1 21-15,0-21 16</inkml:trace>
  <inkml:trace contextRef="#ctx0" brushRef="#br0" timeOffset="32712.34">4762 6964 0,'0'0'0,"22"-21"0,20 0 0,-21-1 16,-21 1-16,0 0 0,0 0 15,0 0-15,0 0 0,0-1 16,-21 22-16,0 0 0,0 0 16,-1 0-16,1 0 0,-21 0 15,21 22-15,-22-1 0,1 0 0,0 21 16,21-21-16,-22 1 0,1 20 0,21 0 16,0-21-16,-1 22 0,1-1 15,21-21-15,0 22 0,0-22 16,0 21-16,0-21 0,0 0 0,21 1 15,1-22-15,-1 0 16,0 0-16,21 0 0,-21 0 0,22-22 16,-22 1-16,21 0 0,-21 0 15,1 0-15,20 0 0,-21-1 0,0 1 16,0-21-16,-21 21 0,22 0 0,-1-1 16,-21 1-16,0 0 0,0 0 15,0 0-15,0 0 0,0 42 47,0 0-31,0 0-16,-21 21 0,21-20 0,-22 20 15,22 0-15,-21 22 0,21-22 16,-21 22-16,21-1 0,-21-21 0,21 22 16,0-1-16,0 1 0,0 21 0,0-22 15,0 1-15,0 20 0,0-20 16,0 20-16,0 1 0,0-21 0,0 20 15,0-20-15,0 20 0,0-20 0,0-22 16,0 22-16,0-1 0,21-20 16,-21-1-16,0 0 0,0 1 0,0-22 15,0 21-15,0-21 0,0 0 16,-21-21-16,0 0 0,0 0 16,-1 0-16,1 0 0,0-21 15,0 21-15,0-21 0,0 0 0,-1 0 16,1 0-16,0-1 0,0 1 0,0 0 15,0 0-15,-1 0 0,1 0 16,0-22-16,0 22 0,0 0 0,21-21 16,-21-1-16,21 22 0,-22-21 0,22-1 15,-21 1-15</inkml:trace>
  <inkml:trace contextRef="#ctx0" brushRef="#br0" timeOffset="33404.48">5567 6943 0,'0'0'0,"-21"0"0,-1 0 0,22 21 16,43-21-1,-22 0-15,21 0 16,1 0-16,-1 0 0,0 0 0,22 0 15,-1 0-15,1 0 0,-1 0 16,1 0-16,-1 0 0,1 0 0,-22 0 16,22-21-16,-1 21 0,-21 0 0,1-21 15,-1 21-15,0 0 0,-20 0 16,-1-22-16,0 22 0,-21-21 16,-21 21-1,0 0-15,-1-21 0,-20 21 16,21 0-16,-21 0 0,20 0 0,-20-21 15,21 21-15,-21 0 0,20 0 16,1 0-16,0-21 0,0 21 0,0 0 16,21-21-1,21-1 1,0 22 0,0 0-16,22 0 0,-22 0 0,0 0 15,21 0-15,-21 0 16,1 0-16,-1 0 0,-21 22 0,0-1 15,0 0-15,0 0 0,0 0 16,0 0-16,0 1 0,-21-1 16,-22 21-16,22-21 0,0 0 0,-21 1 15,-1-1-15,22 21 0,-21-21 0,21 0 16,-22 1-16,22-1 0,0 0 16,0 0-16,0 0 0,21 0 15</inkml:trace>
  <inkml:trace contextRef="#ctx0" brushRef="#br0" timeOffset="34503.85">8170 6456 0,'0'-21'0,"0"42"0,0-63 16,0 20-16,0 1 0,0 0 15,-21 0-15,0 21 0,0-21 0,-22 21 16,22 0-16,0 0 0,-21 0 15,-1 0-15,1 21 0,0 0 0,-1 0 16,1 0-16,0 22 0,-1-1 16,22 22-16,-21-22 0,21 0 15,0 22-15,-1-1 0,1-20 0,0 20 16,21-21-16,0 22 0,-21-22 16,21 22-16,0-22 0,0 22 0,0-22 15,0 0-15,0 1 0,0-22 0,21 21 16,0-21-16,0 0 0,22 1 15,-22-22-15,21 0 0,1 0 0,-1 0 16,0 0-16,22-22 0,-1 22 0,-20-21 16,20-21-16,-21 21 15,22 0-15,-22-22 0,22 1 0,-22 21 0,0-22 16,-20 22-16,20-21 0,-21 0 16,21 20-16,-20-20 0,-22 0 15,0 21-15,21-22 0,-21 1 0,0 21 16,0 0-16,0-1 0,0 1 15,0 0-15,-21 21 0,-1 0 16,1 21-16,0 0 16,21 1-16,-21 20 0,0-21 15,21 21-15,0-20 0,-21 20 0,21 0 16,-22 1-16,22-22 0,0 21 0,-21 0 16,21-20-16,0 20 15,0-21-15,0 21 0,0-20 0,0-1 0,21-21 16,1 21-16,-1-21 0,0 0 15,0 0-15,21 0 0,-20 0 16,20-21-16,0 0 0,1-1 0,-1 1 16,0 0-16,1 0 0,-1-21 0,0-1 15,-21 22-15,22-21 0,-22 21 16,-21-22-16,0 1 0,0 0 0,0 20 16,0-20-16,-21 0 0,-22 21 15,22-22-15,-21 22 0,21 0 0,-22 21 16,1 0-16,21 0 0,-21 0 0,-1 0 15,22 21-15,-21-21 0,21 42 16,-1-20-16,-20-1 0,42 0 16,-21 21-16,21-21 0,-21 22 0,21-22 15,0 0-15,0 21 0,0-20 16,0-1-16,21 0 0,-21 0 0,21-21 16,21 0-16,-20 0 0,20 0 0,-21 0 15</inkml:trace>
  <inkml:trace contextRef="#ctx0" brushRef="#br0" timeOffset="34979.87">9313 6773 0,'0'0'0,"0"-21"16,-21 42 15,21 1-31,0-1 16,-21 0-16,21 0 0,-21 21 0,21-20 15,0-1-15,0 0 0,0 0 0,-21 0 16,21 22-16,0-22 0,0 0 16,0 0-16,0 0 0,0 0 0,0 1 15,0-1-15,-22 0 16,1-21 0,21-21-1,0 0-15,0-1 16,0 1-16,-21 0 0,21 0 0,0 0 15,0 0-15,0-22 0,0 22 0,21-21 16,0-1-16,1 22 0,-1-21 16,21 0-16,-21 20 0,0-20 0,22 21 15,-1 0-15,-21 0 0,22 21 0,-1 0 16,-21 0-16,21 21 0,-20 0 16,-1 0-16,0 0 0,0 22 0,0-22 15,0 21-15,-21 0 0,0-20 0,0 20 16,0-21-16,0 21 0,0-20 15,0-1-15,-21 21 0,0-21 0,0 0 16,21 1-16,0-1 0,0 0 16,-21-21-16,42-21 31,0 0-31</inkml:trace>
  <inkml:trace contextRef="#ctx0" brushRef="#br0" timeOffset="35216.74">9969 6773 0,'0'0'0,"0"-21"0,22 21 0,-22-21 16,0 42-1,21 0 1,-21 1-16,21-1 16,-21 0-16,21 21 0,-21-21 0,0 1 15,21 20-15,-21-21 0,21 0 0,-21 0 16,22 22-16,-22-22 0,0 0 15,21 0-15,-21 0 0,21 1 0,-21-1 16,21-21-16,0 0 16,0 0-1,1-21-15,-22-1 0</inkml:trace>
  <inkml:trace contextRef="#ctx0" brushRef="#br0" timeOffset="35427.62">10477 6731 0,'0'0'0,"0"-21"0,-21 21 32,0 0-32,21 21 0,-21 0 15,0 0-15,0 22 0,-1-22 16,1 0-16,0 21 0,0-20 0,0 20 16,0-21-16,21 0 0,-22 22 0,1-22 15,21 0-15,0 0 0,0 0 16,0 0-16,0 1 0,21-22 15,1 0 1,-1 0-16</inkml:trace>
  <inkml:trace contextRef="#ctx0" brushRef="#br0" timeOffset="35824.54">10710 6858 0,'-21'0'15,"0"0"1,42 0 15,0 0-31,0 0 16,1 0-16,-1 0 0,0 0 0,0 0 16,0-21-16,0 21 0,1-21 0,-1 0 15,0-1-15,0 22 0,-21-21 16,0 0-16,0 0 0,0 0 0,0 0 15,-21-1-15,0 22 16,0 0-16,-1 0 0,-20 22 16,21-1-16,0 0 0,-22 0 0,22 0 15,0 22-15,0-22 0,0 21 0,0-21 16,21 22-16,0-22 0,0 0 16,-22 21-16,22-21 0,0 1 0,0-1 15,0 0-15,0 0 0,22 0 16,-1 0-16,0-21 15,0 0-15,0 0 0,22 0 0,-22 0 16,0 0-16,21 0 0,-21-21 0,1 21 16,20-21-16</inkml:trace>
  <inkml:trace contextRef="#ctx0" brushRef="#br0" timeOffset="36163.35">11091 6837 0,'21'-21'0,"-42"42"0,42-63 0,-21 20 16,22 1-16,-1 0 0,-21 0 0,21 0 15,0 0-15,0-1 0,0 22 16,1-21-16,-1 21 0,21 0 16,-21 0-16,0 0 0,1 0 0,-1 21 15,0 1-15,0-1 0,0 0 16,0 0-16,-21 0 0,0 22 0,0-22 16,0 21-16,22-21 0,-22 0 0,0 22 15,0-22-15,0 0 0,0 0 16,0 0-16,0 1 0,0-1 15,-22-21-15,1 0 16,21-21 0,0-1-1,0 1-15,0 0 0,0 0 16,21 0-16,-21 0 16,0-22-16,22 22 0,-1 0 0,0-21 15,0 20-15,-21 1 0,21-21 0,0 21 16,1-22-16,-1 22 0,0-21 15,0 21-15</inkml:trace>
  <inkml:trace contextRef="#ctx0" brushRef="#br0" timeOffset="37323.54">12128 6138 0,'0'0'0,"0"22"31,0-1-31,0 0 0,-21 0 16,21 21-16,-21 1 0,0-1 15,21 0-15,0 22 0,0-22 0,-21 1 16,21 20-16,-21-21 0,21 1 0,0-1 16,0 0-16,0 1 0,0-1 15,0-21-15,0 0 0,0 1 0,0-1 16,21 0-16,0 0 0,0-21 0,0 0 16,22 0-16,-22 0 15,0 0-15,0 0 0,0 0 0,22-21 16,-22 21-16,0-21 0,0 0 0,21-1 15,-20 1-15,-1 0 0,0-21 16,0 21-16,0-22 0,0 1 0,-21 21 16,22-22-16,-22 22 0,21-21 0,-21 21 15,0 0-15,0-1 16,0 44 0,0-1-16,0 0 0,0 0 15,0 0-15,-21 0 16,21 22-16,-22-22 0,22 21 0,0-21 15,0 1-15,0 20 0,0-21 0,0 0 16,0 0-16,0 1 0,22-1 16,-1 0-16,0-21 0,0 0 15,0 0-15,0 0 0,22 0 0,-22 0 16,21 0-16,-21 0 0,22-21 16,-22 21-16,21-21 0,1-1 0,-1 1 15,-21 0-15,21-21 0,-20 21 0,20-22 16,-21 22-16,21-21 0,-20 21 15,-1-22-15,-21 22 0,0 0 16,21 0-16,-21 0 0,-21 21 16,0 0-1,-1 21-15,1 0 0,0 0 16,0 0-16,0 0 0,0 1 16,-1-1-16,22 21 0,0-21 0,-21 0 15,0 1-15,21-1 0,-21 0 0,21 0 16,0 0-16,0 0 15,-21-21-15,21 22 0,-21-22 32,21-22-17,0 1 1,0 0-16,0 0 0,21 0 0,0-22 16,0 22-16,0 0 0,0-21 15,1-1-15,-1 22 0,21 0 0,-21-21 16,22 21-16,-22-1 0,21 1 15,-21 21-15,22 0 0,-22 0 0,0 0 16,21 0-16,-21 0 0,-21 21 0,22 1 16,-22-1-16,0 0 0,0 21 15,0-21-15,0 1 0,0 20 0,0-21 16,-22 0-16,22 0 0,-21 1 16,21-1-16,-21 0 0,21 0 0,-21 0 15,21 0 1,21-21 15,0 0-31,0-21 0,1 21 0,-1-21 16,21 0-16,-21 0 0</inkml:trace>
  <inkml:trace contextRef="#ctx0" brushRef="#br0" timeOffset="37915.19">14012 6435 0,'0'-43'16,"0"86"-16,21-86 0,-21 22 0,0 0 0,0 0 15,-21 21 1,0 0-16,0 0 0,0 0 16,0 21-16,-22-21 0,22 42 0,-21-20 15,21 20-15,-1-21 0,-20 21 16,21 1-16,0-1 0,21 0 0,0-20 16,-21 20-16,21-21 0,0 21 15,0-20-15,0-1 0,0 0 0,0 0 16,21 0-16,0-21 0,0 0 0,0 0 15,0 0-15,22 0 0,-22 0 16,21 0-16,-21 0 0,22-21 0,-22 0 16,0 21-16,21-21 0,-20-22 0,-1 22 15,0 0-15,0 0 0,-21-21 16,0-1-16,21 22 0,-21-21 16,0 21-16,0-22 0,0 22 15,0 0-15,0 0 0,0 0 16,0 42-1,0 0-15,0 0 16,0 0-16,0 0 0,0 22 0,-21-22 16,21 21-16,0 1 0,0-1 0,0 21 15,-21-20-15,21-1 0,-21 0 16,21 22-16,0-22 0,0 22 0,-21-1 16,-1 1-16,22-1 0,0 1 0,0-1 15,0 1-15,-21-1 0,21 1 16,0-22-16,0 22 0,0-1 15,0 1-15,0-22 0,0 21 0,-21-20 16,21 20-16,0-20 0,0-1 16,-21 0-16,0 1 0,0-22 0,21 0 15,-22 0-15,1-21 0,0 0 0,0 0 16,0 0-16,0 0 16,21-21-16,-22 0 0,22 0 15,-21-22-15,21 22 0,0-21 0,0-1 16,0 1-16,0 0 0,0-1 0,0-20 15,0-1-15</inkml:trace>
  <inkml:trace contextRef="#ctx0" brushRef="#br0" timeOffset="38136.07">13525 6160 0,'-21'-22'15,"-42"1"1,42 21 0,-1 0 31,1 0-47,0 0 15,0 0-15,0 0 0</inkml:trace>
  <inkml:trace contextRef="#ctx0" brushRef="#br0" timeOffset="38331.96">12171 6371 0,'0'0'16,"0"21"-16,0 1 0,0-1 15,21-21-15,0 0 16,0 0-16,22 0 0,-22 0 15,21 0-15,-21 0 0,22 0 0,-1 0 16,-21 0-16,21 0 0,1-21 16,-1-1-16,-21 22 0,22-21 0,-1 21 15</inkml:trace>
  <inkml:trace contextRef="#ctx0" brushRef="#br0" timeOffset="38744.51">16044 6244 0,'0'0'0,"0"-21"0,0 0 0,0 0 0,0 0 16,0-1-16,0 1 0,0 42 47,0 1-47,0-1 0,0 0 15,0 21-15,0-21 0,-21 43 0,21-22 16,0 22-16,0-22 0,0 22 0,-21-22 15,0 0-15,21 1 0,-21-1 16,21 0-16,-22 1 0,1-22 0,0 21 16,21-21-16,0 0 0,-21-21 0,21 22 15,-21-22-15,0 0 16,-1 0 0,1 0-16</inkml:trace>
  <inkml:trace contextRef="#ctx0" brushRef="#br0" timeOffset="39411.9">15515 6646 0,'21'-21'15,"0"21"-15,1 0 16,20-21-16,-21 21 0,21 0 16,1 0-16,-1-21 0,22 21 0,-1-21 15,1 0-15,20-1 0,-20 22 0,20-42 16,-20 21-16,-1 0 0,1 0 15,-1-22-15,1 22 0,-22-21 0,-21 21 16,22-1-16,-22-20 0,0 21 16,-21 0-16,0-22 0,0 22 15,0 0-15,0 0 0,0 0 16,-21 21 0,0 0-16,0 0 0,-1 0 15,22 21-15,-21 21 0,21-21 16,-21 1-16,21 20 0,-21 0 15,21 1-15,0-1 0,-21 0 0,21 22 16,-21-22-16,-1 22 0,22-22 16,0 0-16,-21 1 0,21-1 0,-21 0 15,21-21-15,-21 1 0,21-1 0,0 0 16,0 0-16,0 0 16,-21-21-1,21-21 1,0 0-1,0 0-15,0 0 0,21-22 0,0 22 16,0-21-16,0 21 0,1-22 16,-1 1-16,21 0 0,0-1 0,1 1 15,-1 0-15,0 20 0,1 1 0,-22 0 16,21 0-16,1 21 0,-22 0 16,21 0-16,-21 0 0,0 21 0,-21 0 15,0 0-15,22 22 0,-22-22 16,0 21-16,0 1 0,0-22 15,0 21-15,-22-21 0,22 22 0,-21-22 16,0 0-16,0 0 0,0 0 16,21 0-16,0 1 0,-21-1 0,-1-21 15,22 21-15,0-42 47,0 0-47,0-1 16,22 1-16,-1 0 0,0-21 15</inkml:trace>
  <inkml:trace contextRef="#ctx0" brushRef="#br0" timeOffset="39795.68">17166 6541 0,'0'21'0,"0"0"15,21-21 1,0 0-16,1 0 16,-1-21-16,21 21 0,-21-21 0,0-1 15,22 22-15,-22-21 16,21 0-16,-21 0 0,1 0 0,-1-22 16,0 22-16,0 0 0,0 0 0,-21 0 15,0 0-15,0-1 0,0 1 16,-21 21-16,0 0 15,0 0-15,-22 0 0,22 21 0,-21 1 16,21-1-16,-22 21 0,22-21 16,0 22-16,0-1 0,0 0 0,0 1 15,21-1-15,0-21 0,0 21 16,0-20-16,0 20 0,0-21 0,21 0 16,0-21-16,0 21 0,0 1 0,22-22 15,-22 0-15,21 0 16,-21 0-16,22 0 0,-22 0 0,21-22 15,-21 1-15,22 0 0,-22 0 0</inkml:trace>
  <inkml:trace contextRef="#ctx0" brushRef="#br0" timeOffset="40760.21">19177 6435 0,'0'0'0,"0"21"16,0 21-1,21-42 1,0 0-16,22 0 0,-22 0 16,21 0-16,0 0 0,1-21 15,-1 0-15,22 0 0,-22 0 0,21-1 16,-20-20-16,-1 21 0,0 0 16,1 0-16,-22-1 0,21 1 0,-21-21 15,1 21-15,-1 0 0,-21-1 0,0 1 16,0 0-16,0 0 15,0 0-15,0 0 16,0-1-16,-21 22 172,21 22-141,-22-22-31,22 21 16,-21-21-16,21 21 15,0 0-15,0 0 0,-21 0 0,0 1 16,21-1-16,0 21 0,-21 0 16,0 1-16,21-1 0,-22 22 0,22-1 15,0 1-15,0-1 0,-21 1 16,21-1-16,-21 1 0,0-1 16,21 1-16,-21 20 0,0-20 0,21 20 15,-22 1-15,1 0 0,0-22 16,0 22-16,0-22 0,0 1 0,-1-1 15,1 1-15,0-1 0,0-20 0,0-1 16,0 0-16,21 1 0,-22-22 0,22 0 16,0 0-16,0-42 15,0 0-15,22 0 16,-1 0-16,0-22 0,0 1 16,0 0-16,0-1 0,1-20 0,-1-1 15,0 1-15</inkml:trace>
  <inkml:trace contextRef="#ctx0" brushRef="#br0" timeOffset="41091.85">19600 6287 0,'0'0'0,"-21"-43"0,0 1 0,0 0 16,21 20-16,0-20 0,0 0 16,0 21-16,0-1 0,0-20 0,21 21 15,0 0-15,0 0 0,22 21 16,-1-22-16,0 22 0,1 0 15,20 0-15,-21 0 0,1 0 0,20 22 16,-20-1-16,20 21 0,-21-21 16,-20 22-16,20-1 0,-21 0 0,-21 1 15,0-1-15,0 0 0,-21 1 16,-21-1-16,20 0 0,-20 1 0,0-22 16,-1 21-16,1-21 0,0 0 0,-1 1 15,1-1-15,21 0 0,-21-21 16,20 0-16,1 0 0,0 0 0,42 0 31,0-21-31,1 21 16,20-21-16,-21-1 0,0 1 15,22 0-15,-1 0 0</inkml:trace>
  <inkml:trace contextRef="#ctx0" brushRef="#br0" timeOffset="41491.99">20320 6160 0,'0'-64'16,"0"43"-16,0 0 15,0 0-15,21-1 16,0 1-16,0 21 0,1-21 16,-1 21-16,21 0 0,-21 0 15,22 0-15,-22 0 0,21 0 0,-21 21 16,22 0-16,-22 1 0,0-1 15,0 0-15,0 21 0,0-21 0,-21 1 16,0 20-16,0-21 0,0 0 16,0 0-16,0 1 0,-21 20 0,21-21 15,-21-21-15,0 21 0,0 0 0,0-21 16,-1 0-16,22-21 31,0 0-15,0 0-16,0 0 0,0 0 0,0-1 15,22 1-15,-1 0 0,0-21 16,-21 21-16,21-1 0,0 1 16,0 0-16,1 21 0,-1-21 0,0 0 15,0 21-15,0-21 0,0-1 16,1 22-16,-1-21 0,0 0 0,0 21 16,0-21-16</inkml:trace>
  <inkml:trace contextRef="#ctx0" brushRef="#br0" timeOffset="41679.87">21167 5948 0,'0'0'0,"0"21"0,0 0 0,0 0 0,-22 1 16,1 20-16,0-21 0,21 0 0,-21 22 15,0-22-15,21 0 0,-21 0 16,21 21-16,0-20 0,-22-1 16,22 0-16,-21 0 0,21 0 15,0-42 16,21 21-31,1-21 16,-22 0-16</inkml:trace>
  <inkml:trace contextRef="#ctx0" brushRef="#br0" timeOffset="41848.78">21167 5821 0,'0'-21'15,"-64"-43"1,43 64-1,21 21 1,0 1 0,0-1-16,0 0 0,21-21 15,0 21-15,0 0 16</inkml:trace>
  <inkml:trace contextRef="#ctx0" brushRef="#br0" timeOffset="43711.99">21569 5969 0,'-21'64'31,"-1"-43"-31,1-21 0,21 21 16,-21 0-16,21 0 16,-21 0-16,21 1 0,-21-22 0,21 21 15,0 0-15,0 0 0,0 0 16,0 0-16,-21-21 15,21 22-15,-22-22 32,22-22-17,0 1-15,0 0 16,0 0-16,0 0 0,22 0 16,-1-22-16,0 22 0,-21-21 15,42 21-15,-21-22 0,1 22 0,20-21 16,-21 21-16,21-1 0,1 1 15,-1 0-15,-21 21 0,22 0 0,-22 0 16,21 21-16,-21-21 0,0 21 16,-21 22-16,22-22 0,-22 21 0,0-21 15,0 22-15,0-22 0,0 0 0,0 21 16,0-20-16,0-1 0,0 0 16,-22 0-16,22 0 0,-21 0 0,21 1 15,-21-22-15,0 0 31,21-22-15,0 1 0,0 0-16,0 0 0,21 0 0,0 0 15,0-22-15,1 22 0,-1-21 0,0 21 16,0-22-16,0 22 0,22 0 16,-22 0-16,0 0 0,0-1 0,0 22 15,0 0-15,1 0 0,-1 0 16,0 0-16,-21 22 0,21-1 15,-21 0-15,0 0 0,0 21 0,0-20 16,0-1-16,0 21 16,0-21-16,0 0 0,0 1 0,0-1 15,0 0-15,0 0 0,21-21 0,0 21 16,1-21-16,-22 21 0,21-21 16,0 0-16,21 0 0,-21 0 0,1 0 15,-1 0-15,0 0 0,0 0 16,0 0-16,0-21 0,1 21 0,-22-21 15,21 0-15,0 0 0,0 0 0,-21-22 16,21 22-16,0 0 0,1-21 16,-22 20-16,0 1 0,21-21 0,-21 21 15,0 0-15,0 42 32,-21 0-32,-1 0 15,1 0-15,21 0 0,0 22 16,-21-22-16,21 0 0,0 0 0,0 0 15,0 22-15,0-22 0,0 0 0,21 0 16,0 0-16,1-21 16,20 22-16,-21-22 0,0 0 0,22 0 15,-22 0-15,21 0 0,-21 0 16,0 0-16,22-22 0,-22 22 16,0-21-16,0 0 0,0 0 0,22-21 0,-22 20 15,0-20-15,0 0 0,0-1 16,1 1-16,-1-21 0,0-1 15,0 22-15,0-22 0,0 1 16,1 20-16,-1 1 0,0 0 0,-21-1 16,0 22-16,0 0 0,0 0 0,-21 21 31,21 21-31,-21 0 0,-1 22 0,1-1 16,0 0-16,0 1 0,0 20 15,21-21-15,-21 1 0,21 20 0,-22-20 16,22-1-16,0 0 0,0-21 0,0 22 15,0-1-15,0-21 0,0 22 16,0-22-16,0 0 0,0 0 16,0 0-16,0 0 0,0 1 15,0-1-15,22-21 16,-1 0-16,0 0 0,0 0 16,0-21-16,0-1 0,1 22 15,-1-21-15,0 0 0,21 0 0,-21 0 16,1 0-16,-1-1 0,0-20 0,0 21 15,0-21-15,-21 20 0,21 1 16,-21 0-16,0 0 0,0 0 16,0 42-1,0 0-15,0 0 16,-21 0-16,21 1 0,-21-1 16,21 0-16,-21 0 0,21 0 15,0 0-15,0 1 0,0-1 0,0 0 16,0 0-16,0 0 0,21 0 0,-21 1 15,21-22-15,0 0 0,1 21 16,-1-21-16,0 0 0,0 0 0,0 0 16,0 0-16,1 0 0,-1-21 15,21-1-15,-21 22 0,0-21 0,1 0 16,-1 0-16,0 0 0,0-22 0,0 22 16,0 0-16,1 0 0,-1 0 15,0 0-15,-21-1 0,21 1 16,-21 42 15,0 1-31,0-1 16,-21 0-16,0 0 15,21 0-15,-21 0 0,21 1 16,0-1-16,0 0 0,0 0 0,0 0 16,0 0-16,21-21 15,0 22-15,0-22 0,0 0 16,0 0-16,22 0 0,-22 0 15,0 0-15,21 0 0,-20-22 0,20 22 16,0-21-16,1 0 0,-22 0 16,21 0-16,0 0 0,-20-1 15,20 1-15,0 0 0,-21-21 0,1 21 16,-1-1-16,0 1 0,0 0 0,-21 0 16,0 0-16,0 0 0,0-1 15,0 1-15,-21 21 16,0 0-16,0 0 0,-1 21 15,1 1-15,-21-1 0,21 0 0,0 0 16,-1 0-16,22 22 0,-21-22 16,0 0-16,21 21 0,0-21 0,0 1 15,0-1-15,0 0 0,0 0 0,0 0 16,0 0-16,0 1 0,21-22 16,0 21-16,1-21 0,20 0 15,-21 0-15,0 0 0,22 0 0,-1 0 16,-21 0-16,21 0 0,1-21 15,-22 21-15,21-22 0,-21 1 0,1 21 16,20-21-16,-21 0 0,0 0 0,0-22 16,1 22-16,-22 0 0,21 0 15,-21-21-15</inkml:trace>
  <inkml:trace contextRef="#ctx0" brushRef="#br0" timeOffset="43907.88">24596 5673 0,'0'0'16,"-43"0"-16,22 0 0,0 0 0,0 0 0</inkml:trace>
  <inkml:trace contextRef="#ctx0" brushRef="#br0" timeOffset="44128.08">23326 5694 0,'0'0'15,"-43"21"-15,1-21 0,0 0 0,20 21 16,22 0-16,22-21 15,-1 0-15,0 0 16,21 0-16,-21 0 0,43 0 0,-22 0 16,1 0-16,-1 0 0,21 0 0,-20 0 15,-1-21-15,-21 21 0,22 0 16,-22-21-16,-21 0 0,0 0 16,0 0-16,0-1 15</inkml:trace>
  <inkml:trace contextRef="#ctx0" brushRef="#br0" timeOffset="44304.08">22373 5355 0,'-42'0'0,"84"0"0,-105 0 0,41 0 0,1 0 31,0 0-16,0 0 1</inkml:trace>
  <inkml:trace contextRef="#ctx0" brushRef="#br0" timeOffset="45439.85">7324 8678 0,'0'0'0,"0"-21"32,0 0-32,0 0 0,0 0 15,0 0-15,0-1 0,0 1 0,21 0 16,-21-21-16,0 21 0,0-1 15,0-20-15,-21 21 0,-1 0 0,-20-22 16,21 22-16,-21 0 0,-1 0 0,1 0 16,-22 21-16,22 0 0,-21 0 15,20 0-15,-20 21 0,-1 0 16,22 21-16,-22-20 0,22 20 16,0 0-16,-1 1 0,1-1 0,21 21 15,0-20-15,21 20 0,0-20 0,0-1 16,0 0-16,0 1 0,0-1 15,21 0-15,0-21 0,21 1 0,-20-1 16,20 0-16,0-21 0,1 0 0,-1 0 16,0-21-16,1 0 0,20-1 15,-21 1-15,22-21 0,-22 0 0,22-1 16,-22 1-16,22 0 0,-22-1 16,0 1-16,1 0 0,-1-22 15,-21 22-15,0-22 0,0 22 0,1-22 16,-22 1-16,0 21 0,0-22 0,0 22 15,0-1-15,0 22 0,0 0 16,0 0-16,-22 21 0,1 0 16,0 0-16,21 21 0,0 0 0,-21 22 15,21-22-15,-21 21 0,21 22 0,0-22 16,0 0-16,0 22 0,0-22 16,0 0-16,0 1 0,0-1 0,0 0 15,0 1-15,0-1 0,0 0 0,21-20 16,0-1-16,0 0 0,0 0 15,22 0-15,-1-21 0,0 0 16,1 0-16,20 0 0,-20-21 0,20 0 16</inkml:trace>
  <inkml:trace contextRef="#ctx0" brushRef="#br0" timeOffset="46144.03">8382 8361 0,'0'0'0,"0"-21"0,0-85 16,-21 106-1,21-21-15,-21 21 0,-1 0 16,-20 0-16,21 0 0,0 21 0,-22 0 16,22 0-16,-21 0 0,21 1 15,-22 20-15,1 0 0,21-21 0,-21 22 16,20-1-16,1 0 0,0 1 16,21-22-16,0 21 0,0 1 15,0-22-15,0 0 0,0 0 0,0 0 16,0 0-16,0 1 0,21-22 0,0 0 15,1 0-15,20 0 0,-21-22 16,0 1-16,22 21 0,-22-21 0,21 0 16,-21-21-16,0 20 0,22 1 0,-22 0 15,21-21-15,-21-1 0,1 22 16,-1-21-16,0 0 0,0-1 16,-21 1-16,0 0 0,21-1 0,-21 1 15,0 21-15,0-22 0,0 22 16,0 42-1,-21 1-15,21-1 16,-21 21-16,21-21 0,0 22 0,-21-1 16,21 0-16,0-21 0,-21 22 0,21-1 15,0-21-15,0 22 0,0-22 16,0 0-16,0 0 0,21 0 0,0 0 16,0-21-16,0 0 0,0 0 0,22 0 15,-22 0-15,21 0 0,1 0 16,-1-21-16,0 0 0,-21 0 0,22 0 15,-1 0-15,0-1 0,-20-20 0,20 21 16,-21-21-16,0-1 16,0 1-16,1 0 0,-22-1 0,0 1 15,21-22-15,-21 22 0,0 0 0,0-1 16,0 22-16,0-21 0,0 21 16,0 42-1,0 0 1,0 21-16,-21 1 0,21-1 0,0 0 15,0 1-15,0 20 0,0-20 0,0-1 16,0 0-16,-22 1 0,22-1 16,0-21-16,0 21 0,0-20 0,0 20 15,0-21-15,0 0 0,0 0 0,22-21 16,-1 22-16,0-22 0,0 0 16,21 0-16,1 0 0,-22 0 15,21-22-15,1 22 0,-22-21 0,21 0 16</inkml:trace>
  <inkml:trace contextRef="#ctx0" brushRef="#br0" timeOffset="46599.77">9673 8297 0,'0'0'0,"21"-21"0,-21 0 0,0-21 0,0 21 16,0-1-16,0 1 0,-21 0 16,0 21-16,0 0 15,0 0-15,-1 21 0,1 0 0,0 1 0,0-1 16,0 0-16,0 21 0,-1-21 15,1 22-15,0-1 0,21-21 16,-21 22-16,21-1 0,-21-21 0,21 0 16,-21 22-16,21-22 0,0 0 0,0 0 15,0 0-15,0 0 16,21-21-16,0 0 0,0 0 16,0 0-16,0-21 0,1 21 0,-1-21 15,0 0-15,0 0 0,0 0 16,0-1-16,1 1 0,-1 0 0,0-21 15,0 21-15,0-22 0,0 1 16,-21 21-16,0-22 0,0 22 16,0 0-16,0 0 0,0 0 0,0 42 31,-21 0-31,0 0 0,21 22 16,0-22-16,0 21 0,0-21 0,0 22 15,0-22-15,0 21 0,0-21 16,0 0-16,0 1 0,0-1 0,0 0 15,21 0-15,0-21 0,1 21 16,-1-21-16,0 0 0,0 0 16,0 0-16,0 0 0,1-21 0,-1 0 15,0 21-15,-21-21 0,0 0 16,21-1-16</inkml:trace>
  <inkml:trace contextRef="#ctx0" brushRef="#br0" timeOffset="46813.65">8996 8086 0,'0'0'0,"-43"21"0,1-21 0,0 21 16,21 0-16,-1-21 0,22 21 0,0 1 16,22-22-1,20 0-15,-21 0 16,21 0-16,22 0 0,-22 0 0,22-22 15,-1 1-15,1 0 0,20 0 0,-20 0 16,21 0-16,-1-1 0</inkml:trace>
  <inkml:trace contextRef="#ctx0" brushRef="#br0" timeOffset="47063.51">10710 7959 0,'-21'0'0,"42"0"31,22 0-31,-22 0 16,0 0-16,21 0 0,1 0 0,-1 0 16,0 0-16,1 0 0,-1-21 0,0 21 15,1 0-15,-1 0 0,0 0 16,-21 0-16,1 0 0,-44 0 31,1 0-31,-21 0 0</inkml:trace>
  <inkml:trace contextRef="#ctx0" brushRef="#br0" timeOffset="47296.38">10964 7938 0,'0'0'0,"-21"0"0,0 21 15,21 0 1,-21 0-16,21 0 0,0 0 0,0 1 15,0 20-15,0 0 0,-21 1 0,21-1 16,-22 0-16,22-21 0,-21 22 16,21-1-16,0 0 0,0-20 0,-21-1 15,21 21-15,0-21 0,-21 0 0,21 1 16,0-1-16,0 0 16,21-21-1,0 0-15,0 0 16,1 0-16,-1-21 0,21 0 0,-21-1 15,22 1-15,-22 0 0</inkml:trace>
  <inkml:trace contextRef="#ctx0" brushRef="#br0" timeOffset="47856.05">11388 8213 0,'0'0'0,"0"-21"0,21 21 0,-42 0 31,-1 21-15,22 0-16,0 0 0,0 0 0,-21 22 15,21-22-15,0 0 0,0 0 0,0 0 16,0 0-16,0 1 16,0-1-16,0 0 0,0 0 15,21-21-15,1 21 0,-1-21 16,0 0-16,0 0 0,0 0 16,0 0-16,1-21 0,20 21 0,-21-21 15,0 0-15,0 21 0,1-21 0,-1-1 16,-21 1-16,21 0 0,-21 0 15,21-21-15,-21 20 0,0 1 0,0 0 16,0 0-16,0 0 0,0 0 0,0-1 16,0 44 15,0-1-31,0 0 0,0 0 16,0 0-16,0 22 0,0-22 15,0 21-15,0 0 0,-21-20 0,21 20 16,0 0-16,-21 1 0,21-1 0,-21 0 15,-1 1-15,22-1 0,0 0 16,0 22-16,-21-22 0,21 0 0,0 22 16,0-22-16,-21 1 0,21-1 0,0 0 15,0 1-15,-21-1 0,0-21 16,0 21-16,-1-20 0,1-1 0,0 0 16,-21 0-16,-1-21 0,1 21 0,0-21 15,-1 0-15,1 0 0,-21 0 0,20 0 16,1 0-16,-22 0 15,43-21-15,-21 0 0,0 0 0,20 0 16,1-1-16,0 1 0,21 0 0,0 0 16,0 0-16,0 0 0,21-1 15,0 1-15,1 0 0,20 0 0,0 0 16,1-22-16,20 22 0</inkml:trace>
  <inkml:trace contextRef="#ctx0" brushRef="#br0" timeOffset="48195.86">12192 8065 0,'0'0'0,"0"-22"16,-21 22-16,0 0 15,-1 22-15,1-1 0,21 0 16,-21 21-16,21 1 0,-21-1 0,0 0 15,21 1-15,0 20 0,0 1 16,-21-22-16,21 21 0,-22-20 0,1 20 16,21 1-16,0-22 0,0 22 0,-21-1 15,0-21-15,21 1 0,-21-1 16,21 0-16,0 1 0,-21-22 16,21 0-16,-22 0 0,22 0 0,-21 1 15,42-44 16,1 1-31,-1 0 0,-21 0 16,21-21-16,0 20 0,0-20 16,0 0-16</inkml:trace>
  <inkml:trace contextRef="#ctx0" brushRef="#br0" timeOffset="48472.01">12107 8446 0,'0'0'0,"0"-43"0,0-20 0,0 20 15,0 1-15,21 0 0,-21-1 0,22 1 16,-22 0-16,21 21 0,0-22 15,0 22-15,0 0 0,0 0 0,1 0 16,20 21-16,-21 0 0,21 0 0,-20 0 16,-1 0-16,21 21 0,-21 21 15,-21-21-15,0 22 0,21-22 0,-21 21 16,0 0-16,0-20 0,0 20 0,-21 0 16,0-21-16,0 1 0,0-1 15,-22 0-15,22 0 0,0 0 0,-21-21 16,21 21-16,-1-21 0,1 0 15,0 0-15,0 0 0,21-21 32,21 21-32,0-21 0,0 0 15,22 0-15,-22 0 0,0-1 16</inkml:trace>
  <inkml:trace contextRef="#ctx0" brushRef="#br0" timeOffset="48784.18">12615 8192 0,'0'0'15,"21"0"-15,1 0 0,-1-22 16,0 22-16,0 0 0,-21-21 16,21 0-16,22 21 0,-22-21 0,0 0 15,0 21-15,0-21 0,0-1 16,-21 1-16,22 0 16,-22 0-16,0 0 0,-22 21 15,1 0-15,0 0 16,-21 0-16,21 0 0,-1 21 0,-20 0 15,21 0-15,0 22 0,0-22 16,-1 0-16,22 21 0,0-21 0,0 1 16,0 20-16,0-21 0,0 0 0,0 0 15,0 1-15,22-1 0,-1-21 16,0 21-16,0-21 0,0 0 0,0 0 16,1 0-16,20 0 0,-21 0 0,0 0 15,22 0-15,-22-21 0,0 21 16,0-21-16,0-1 0,0 1 15</inkml:trace>
  <inkml:trace contextRef="#ctx0" brushRef="#br0" timeOffset="49159.96">14774 7557 0,'0'0'0,"0"-22"16,0 1-16,21 0 0,1 21 15,-22 21 1,0 0-16,-22 1 15,1-1-15,21 21 0,-21-21 0,21 22 16,-21-1-16,21 21 0,-21-20 0,21 20 16,0-20-16,-21 20 0,-1-21 15,22 1-15,-21-1 0,21 0 0,0 1 16,0-1-16,0-21 0,0 0 16,0 1-16,0-1 0,0 0 15,0-42 1,0 0-16</inkml:trace>
  <inkml:trace contextRef="#ctx0" brushRef="#br0" timeOffset="49615.7">14436 7980 0,'21'-21'31,"0"21"-31,0 0 16,0-21-16,22 21 0,-1-22 0,0 22 0,1-21 15,-1 21-15,21-21 0,1 21 16,-22-21-16,22 0 0,-1 21 16,1-21-16,-22 21 0,0 0 0,1 0 15,-22-22-15,0 22 0,-21 22 32,-21-1-32,0 0 0,0 0 0,-1 0 15,1 0-15,21 1 0,-21 20 0,0-21 16,0 21-16,21-20 0,0-1 15,0 21-15,0-21 0,0 0 16,0 1-16,0-1 0,0 0 0,21 0 16,0-21-16,0 0 0,0 0 15,1 0-15,20 0 0,-21 0 0,21 0 16,1 0-16,-22-21 0,21 21 16,1-21-16,-22 0 0,21-1 0,-21-20 15,0 21-15,1-21 0,-22-1 0,0 1 16,0 0-16,0 20 0,0-20 15,0 0-15,0 21 0,-22-1 0,22 1 16,-42 0-16,21 21 0,0 0 0,-22-21 16,22 21-16,-21 0 0,21 0 15,0 0-15,-1 0 0,1 21 16,0-21-16,21 21 16</inkml:trace>
  <inkml:trace contextRef="#ctx0" brushRef="#br0" timeOffset="50220.36">17081 7599 0,'-21'-21'0,"42"42"0,-42-63 0,21 20 0,0 1 15,0 0-15,0 0 0,0 0 16,0 0-16,0-1 0,0 1 0,21 0 16,-21 0-16,-21 21 15,0 21 1,0 0-16,0 0 0,0 1 0,-1 20 15,1 0-15,0 1 0,0-1 16,0 21-16,0-20 0,-1-1 16,22 0-16,0 22 0,-21-22 15,21 1-15,0-1 0,0 0 0,0-21 16,0 22-16,21-22 0,1 0 0,-1-21 16,0 0-16,0 21 0,21-21 15,1 0-15,-1 0 0,0-21 0,1 0 16,-1 0-16,0 0 0,22-1 0,-22 1 15,1-21-15,-1 0 0,-21-1 16,0 22-16,0-21 0,-21-1 0,0-20 16,0 21-16,0-1 0,0 1 15,-21 0-15,-21-22 0,21 43 0,-22-21 16,22 20-16,-21 1 0,0 0 16,-1 21-16,1 0 0,0 0 15,20 21-15,-20 0 0,21 1 0,0-1 16,0 0-16,-1 21 0,1-21 0,21 22 15,0-1-15,0-21 0,0 22 16,0-22-16,0 0 0,0 21 0,0-21 16,0 1-16,21-1 0,22-21 15,-22 0-15,21 0 0,-21 0 0</inkml:trace>
  <inkml:trace contextRef="#ctx0" brushRef="#br0" timeOffset="51111.36">17907 7239 0,'0'0'0,"0"-21"0,0 0 0,0 0 15,0-1-15,-21 22 16,0 22-16,21 20 0,-22-21 16,1 21-16,21 1 0,0-1 15,-21 0-15,0 22 0,21-22 0,-21 22 16,21-22-16,0 0 0,0 1 0,0 20 15,0-20-15,-21-1 0,21-21 16,0 21-16,-22 1 0,22-22 16,0 0-16,0 0 0,0 0 15,0 1-15,0-44 32,0 1-32,0 0 15,0 0-15,22-21 0,-1 20 0,-21 1 16,21-21-16,0 21 0,0-22 0,0 22 15,1 0-15,-1-21 0,0 21 16,21-1-16,-21 22 0,1-21 0,20 21 16,-21 0-16,0 0 0,0 0 15,1 21-15,-1 1 0,0-1 0,0 0 16,-21 0-16,21 0 0,-21 22 16,0-22-16,0 0 0,0 0 15,-21 21-15,-21-20 0,21-1 0,-1 0 16,-20 0-16,21 0 0,-21 0 0,-1 1 15,22-1-15,-21 0 0,-22 0 16,22-21-16,21 21 16,0-21-16,-1 0 0,1 21 0,0-21 15,21 22-15,21-22 16,0 0-16,1 0 16,-1 0-16,0 0 0,21 0 0,1 0 15,-22-22-15,21 22 0,0-21 16,1 0-16,20 0 0,-20 0 15,20 0-15,-21-1 0,22-20 16,-22 21-16,1-21 0,20 20 0,-42-20 16,22 21-16,-22-21 0,21 20 0,-21 1 15,0-21-15,-21 21 0,0 0 16,22-1-16,-22 1 0,0 42 31,-22 1-15,1-1-16,21 0 0,0 21 0,-21 1 15,0-22-15,21 21 0,-21 22 0,21-22 16,0 0-16,-21 22 0,21-22 16,-22 22-16,22-22 0,-21 21 15,21-20-15,0 20 0,0-20 0,0 20 16,0-21-16,-21 22 0,21-22 16,-21 22-16,21-22 0,0 22 0,-21-22 15,21 0-15,-21 1 0,-1-1 0,22-21 16,-21 21-16,0-20 0,0-1 15,0-21-15,0 0 16,-1 0-16,1-21 0,21-1 16,-21 1-16,21 0 0,-21-21 15,21 21-15,-21-22 0,21-20 0,0 20 16,0 1-16,0-21 0,0-1 16</inkml:trace>
  <inkml:trace contextRef="#ctx0" brushRef="#br0" timeOffset="51311.25">18605 7408 0,'0'-21'0,"0"42"0,0-63 32,0 63-1,0 0-31,0 1 15,22-22-15,-1 21 0,0 0 16,0 0-16</inkml:trace>
  <inkml:trace contextRef="#ctx0" brushRef="#br0" timeOffset="51632.06">18944 7684 0,'42'0'15,"-20"0"-15,-1 0 16,0-22-16,-21 1 0,21 21 0,0-21 16,-21 0-16,0 0 15,0 0-15,0-1 16,-21 22 0,0 0-16,0 22 15,0-1-15,-1-21 0,1 21 0,0 0 16,21 0-16,-21 0 0,0 22 0,0-22 15,21 0-15,0 0 0,0 0 16,0 1-16,0-1 0,0 0 0,0 0 16,0 0-16,21 0 0,0-21 15,0 22-15,0-22 16,0 0-16,1 0 0,-1 0 0,21 0 16,-21-22-16,22 22 15,-22-21-15</inkml:trace>
  <inkml:trace contextRef="#ctx0" brushRef="#br0" timeOffset="52155.76">19643 7557 0,'0'0'15,"0"-22"1,-22 22-16,1 0 0,0 0 16,0 22-16,0-22 0,0 21 15,-1 0-15,1 0 0,0 0 0,21 22 16,-21-22-16,0 0 0,21 0 15,-21 21-15,21-20 0,0-1 16,0 21-16,0-21 0,0 0 0,21 1 16,0-1-16,0-21 0,0 21 0,0-21 15,22 21-15,-1-21 0,-21 0 16,22 0-16,-1-21 0,0 0 0,1 21 16,-1-21-16,0-1 0,-21 1 0,22 0 15,-22 0-15,0-21 0,21-1 16,-20 22-16,-1-21 0,0-1 0,0-20 15,0 21-15,0-22 0,1 22 16,-1-22-16,0 22 0,0-22 16,0 22-16,-21 0 0,0 21 0,21-1 15,-21 1-15,0 0 0,0 0 16,-21 42 0,21 0-16,-21 22 15,0-22-15,0 21 0,0 0 0,-1 22 16,1-22-16,0 1 0,0 20 0,21-21 15,-21 1-15,21-1 0,-21 0 16,21 1-16,0-1 0,0-21 0,0 22 16,0-22-16,0 0 0,0 21 15,0-21-15,21 1 0,0-22 16,-21 21-16,21-21 0,0 0 0,0 0 16,1 0-16,-1 0 0,0 0 15,0-21-15,0-1 0,0 1 0,1 0 16,-1 0-16,0 0 0,21 0 0</inkml:trace>
  <inkml:trace contextRef="#ctx0" brushRef="#br0" timeOffset="52392.18">20193 7345 0,'0'0'16,"-21"0"-16,21 21 0,21-21 15,0 0-15,0 0 16,0 0-16,22 0 0,-1 0 0,-21-21 16,22 21-16,-1-21 0,21 0 0,-20 21 15,-1-22-15,0 22 0,1 0 16,-1-21-16,0 21 0,-20 0 0,-1 0 16,0-21-16,0 21 0,-63 0 15</inkml:trace>
  <inkml:trace contextRef="#ctx0" brushRef="#br0" timeOffset="53452.08">720 10986 0,'0'0'0,"0"-22"0,0 1 15,0 0-15,0 0 0,0 0 16,0 0-16,0-1 0,-22 22 16,22-21-16,-21 21 0,21-21 0,-21 42 31,0 0-31,21 1 0,-21-1 15,21 21-15,0 0 0,0 1 0,0 20 16,0 1-16,0-1 0,0 1 16,0-1-16,0 1 0,21-1 0,-21-20 15,21 20-15,0-21 0,0 1 16,-21-1-16,22-21 0,20 0 0,-21 1 16,0-1-16,0 0 15,22-21-15,-22 0 0,21 0 0,-21-21 16,22 0-16,-1-1 0,-21 1 15,22-21-15,-1 21 0,0-22 0,-21 1 16,22-21-16,-22-1 0,0 1 16,0-1-16,0 1 0,-21-1 0,22 1 15,-22-1-15,0 1 0,0-1 16,0 1-16,0 20 0,0 1 0,0 0 16,0 20-16,0 1 0,-22 0 15,1 21-15,0 0 16,21 21-16,0 0 15,0 1-15,0-1 0,0 0 0,0 21 16,0-21-16,21 1 0,0-1 16,1 21-16,-1-21 0</inkml:trace>
  <inkml:trace contextRef="#ctx0" brushRef="#br0" timeOffset="53911.82">1736 11134 0,'0'21'16,"0"-42"-16,0 63 0,-22-21 0,1 22 0,21-22 15,-21 21-15,21 0 0,0 1 16,-21-22-16,0 21 0,21-21 0,0 22 16,0-22-16,-21 0 15,21 21-15,-22-20 0,22-1 16,0 0-16,0-42 31,0 0-15,0-22-16,0 22 0,0 0 0,0-21 15,0-1-15,0 1 0,22-22 16,-22 22-16,21-21 0,0 20 0,21-20 16,-21 20-16,1 1 0,20 0 15,-21 21-15,21-1 0,-20 1 16,20 21-16,-21 0 0,0 0 0,0 21 0,22 1 15,-22-1-15,0 0 16,0 21-16,0 1 0,1-1 0,-22 21 16,0-20-16,0-1 0,0 0 15,0 1-15,0-1 0,0-21 0,0 22 16,-22-22-16,22 0 0,0 0 16,-21 0-16,21-42 31,0 0-31</inkml:trace>
  <inkml:trace contextRef="#ctx0" brushRef="#br0" timeOffset="54131.69">2519 10689 0,'0'0'0,"0"21"0,0 1 16,0 20-16,-21-21 0,21 21 15,0 1-15,0-1 0,-22 22 0,22-22 16,-21 21-16,21-20 0,-21 20 16,21-20-16,0-1 0,0 0 0,0 1 15,-21-22-15,21 21 0,0-21 16,0 0-16,21-21 16,-21-21-1</inkml:trace>
  <inkml:trace contextRef="#ctx0" brushRef="#br0" timeOffset="54631.55">2455 10880 0,'0'0'15,"-21"-21"-15,21-22 0,0 1 0,0 21 0,0-22 16,0 22-16,0 0 0,0 0 16,21 0-16,0 0 0,1-1 15,-1 22-15,0 0 0,0 0 16,21 0-16,-20 0 0,20 0 0,-21 22 15,21 20-15,-20-21 0,-1 21 16,-21 1-16,0-1 0,0-21 0,0 22 16,0-1-16,0 0 0,-21 1 0,-1-1 15,1-21-15,0 21 0,-21 1 16,-1-22-16,22 0 0,-21 0 0,21 0 16,0-21-16,-1 0 0,1 0 15,21-21 1,21 0-16,1 0 0,20 0 15,-21 0-15,21-1 0,-20 1 16,20 21-16,0 0 0,-21-21 0,22 21 16,-22 0-16,21 21 0,-21 0 15,22 1-15,-22-1 0,0 21 0,21-21 16,-42 22-16,22-1 0,-22 0 16,0-21-16,0 22 0,0-1 0,-22-21 15,1 22-15,-21-22 0,21 21 0,-22-21 16,1 0-16,0 1 0,-1-1 15,1 0-15,0 0 0,-1-21 0,1 0 16,0 0-16,-1 0 0,22 0 16,-21 0-16,21 0 0,0-21 0,21 0 15,0 0-15,0-1 16,0-20-16,0 21 0,0 0 16,21-22-16,0 22 0,21-21 0,-21 21 15,22 0-15</inkml:trace>
  <inkml:trace contextRef="#ctx0" brushRef="#br0" timeOffset="56463.98">3281 10901 0,'0'0'0,"-21"0"15,-1 0-15,1 21 0,0 0 16,21 0-16,-21 1 0,0 20 15,21 0-15,0 1 0,-21-1 0,-1 0 16,22 1-16,0-1 0,0 0 16,0 1-16,0-1 0,0-21 0,0 0 15,0 0-15,22 1 0,-1-22 16,0 0-16,0 0 0,0 0 16,0 0-16,1 0 0,-1 0 0,0-22 15,-21 1-15,0 0 16,0 0-16,0 0 0,0-22 0,0 22 15,0-21-15,0 0 0,0 20 0,0-20 16,0 0-16,0-1 16,0 1-16,0 21 0,21-21 0,0 20 15,0 1-15,22 0 0,-22 0 16,21 0-16,-21 21 0,22 0 0,-1 0 16,-21 0-16,22 21 0,-1-21 0,-21 21 15,21 0-15,-20 22 0,-1-22 16,0 21-16,-21 0 0,0 1 0,0-1 15,0-21-15,0 22 0,0-1 0,-21 0 16,21-21-16,-21 1 0,-1 20 16,1-21-16,0 0 0,0 0 15,0-21-15,21-21 32,0 0-32,21 0 0,0 0 15,0-22-15,0 1 0,1 21 16,-1-21-16,21-1 0,-21 1 0,0 0 15,1-1-15,-1 22 0,0-21 0,0 21 16,-21-1-16,0 1 0,0 0 16,0 42-1,-21-21-15,0 21 16,0 1-16,-1 20 0,22-21 16,0 21-16,-21-20 0,21 20 15,0 0-15,0 1 0,0-22 0,0 21 16,21 85-1,1-127-15,-1 21 0,0 0 16,0-21-16,21 0 0,-20 0 16,20 0-16,-21 0 0,21 0 0,1-21 15,-22 0-15,21 0 0,-21 0 0,1 0 16,20-22-16,-21 22 0,0-21 16,0 21-16,1-22 0,-1 1 0,0 0 15,0 20-15,-21 1 0,0-21 0,0 21 16,0 0-16,-21 21 31,0 21-31,0 0 0,21 0 16,-22 0-16,22 22 0,0-22 15,-21 21-15,21-21 0,0 22 0,0-22 16,0 21-16,21-21 0,1 0 0,-1 1 16,0-22-16,0 0 15,0 0-15,0 0 0,22 0 0,-22 0 16,21 0-16,-21-22 0,22 1 15,-22 0-15,21 0 0,-21 0 0,1-22 16,-1 22-16,0 0 0,0-21 0,-21 21 16,21-22-16,-21 22 0,0 0 15,0 0-15,0 0 0,0-1 16,-21 22-16,0 0 16,0 22-16,21-1 15,0 0-15,-21 0 0,-1 0 0,22 22 16,-21-22-16,21 21 0,0-21 0,-21 0 15,21 22-15,-21-22 0,21 0 16,0 0-16,-21 0 0,21 1 0,0-1 16,0-42 15,0-1-31,0 1 0,21 0 16,0 0-16,0-21 0,22-1 15,-22 22-15,0-21 0,21-1 0,1 1 16,-22 21-16,21-21 0,-21 20 15,22 1-15,-22 0 0,0 21 0,0 0 16,0 0-16,-21 21 16,0 0-16,0 1 15,0 20-15,0-21 0,0 0 0,0 0 16,0 22-16,0-22 0,0 0 16,0 21-16,0-20 0,0-1 0,0 0 15,0 0-15,0 0 0,21 0 0,1-21 16,-1 22-16,21-22 0,-21 0 15,22 21-15,-22-21 0,42 0 0,-20 0 16,-1 0-16,21 0 0,-20-21 16,20 21-16,-20-22 0,-1 1 15,0 21-15,-21-21 0,22 0 0,-22 0 16,0-22-16,-21 22 0,0 0 0,21-21 16,-21 21-16,0-22 0,0 22 15,0-21-15,0 21 0,-21-1 0,21 1 16,-21 21-16,0 0 0,0 0 0,-1 0 15,1 0-15,-21 0 16,21 21-16,0 1 0,-22-1 0,22 21 16,0-21-16,0 22 0,0-22 15,-1 21-15,22-21 0,0 22 0,0-22 16,0 0-16,0 0 0,0 0 16,22 0-16,-1 1 0,0-22 0,0 0 15,0 0-15,0 0 0,1 0 0,20 0 16,-21 0-16,0-22 0,22 1 15,-22 0-15,0 0 0,0 0 0,-21 0 16,0-1-16,21 1 0,-21 0 0,0-21 16,0 21-16,0-1 0,0 1 15,0 0-15,0 0 16,-21 42 0,21 0-16,0 0 15,0 22-15,-21-22 0,21 21 16,-21 1-16,21-1 0,-21 0 0,-1 1 15,22-1-15,0 21 0,-21-20 16,21 20-16,-21-20 0,21 20 0,0 1 16,0-1-16,0 1 0,-21-1 0,21 1 15,0-1-15,0 1 0,0-1 16,0 1-16,0-1 0,0 1 0,0-1 16,-21-21-16,21 22 0,-21-22 0,-1 22 15,22-22-15,-21 0 0,0 1 0,0-22 16,21 21-16,-21-21 0,21 1 15,-21-22-15,21-22 16,0-20 0,0 21-16,0-21 0,0-1 15,0 1-15,0-22 0</inkml:trace>
  <inkml:trace contextRef="#ctx0" brushRef="#br0" timeOffset="56679.9">4614 10753 0,'0'0'0,"-21"0"0,0 0 0,0 0 0,42 0 78,0-21-78,0 21 0,0 0 16</inkml:trace>
  <inkml:trace contextRef="#ctx0" brushRef="#br0" timeOffset="57276.55">6583 10859 0,'42'0'16,"-21"0"-16,22 0 0,-1 0 15,0 0-15,22 0 0,-22 0 0,22 0 16,-1 0-16,1 0 0,-1 0 16,1 0-16,-22 0 0,21 0 0,1-22 15,-22 22-15,22 0 0,-22-21 0,-21 21 16,22-21-16,-22 21 0,0 0 15,-21-21-15,0 0 0,-21 21 16,0-21-16,-1 21 0,-20-22 16,21 22-16,-21-21 0,-1 21 15,22 0-15,-21 0 0,21-21 16,-1 21-16,1 0 0,0 0 0,21-21 16,0 0-1,21 21 1,0 0-16,1 0 0,-1 0 0,21 0 15,-21 0-15,0 0 0,22 0 16,-22 0-16,0 21 0,0 0 0,0 0 16,-21 0-16,0 1 0,0-1 0,0 21 15,-21-21-15,-21 22 0,21-22 16,0 21-16,-22-21 0,22 22 0,-21-22 16,21 0-16,-22 21 0,22-21 0,-21 1 15,21-1-15,-1-21 16,1 0-16</inkml:trace>
  <inkml:trace contextRef="#ctx0" brushRef="#br0" timeOffset="57812.45">8826 10562 0,'0'0'15,"22"-42"1,-1 21-16,0 0 0,0-1 0,0 1 0,22 0 16,-22-21-16,0 21 0,-21-1 15,0 1-15,0 0 0,0 0 0,0 0 16,0 0-16,0-1 0,-21 22 16,0 0-16,-1 0 0,1 0 15,-21 0-15,0 0 0,20 0 0,-20 0 16,0 22-16,-1-1 0,1 21 0,21 0 15,-21 1-15,-1-1 0,22 0 16,0 22-16,0-22 0,0 22 0,-1-22 16,22 0-16,-21 22 0,21-22 0,0 1 15,0-1-15,0 0 0,0-21 16,21 22-16,1-22 0,-1 0 16,0 0-16,0 0 0,0-21 0,22 22 0,-1-22 15,-21 0-15,21 0 16,1 0-16,20-22 0,-20 22 0,-1-21 15,21 0-15,-20 0 0,20 0 0,-20 0 16,20-22-16,-21 22 0</inkml:trace>
  <inkml:trace contextRef="#ctx0" brushRef="#br0" timeOffset="58224.28">9525 10520 0,'0'0'0,"-21"-42"31,0 42-31,-1 0 0,22 21 0,-21 0 15,0 0-15,0 0 0,0 22 0,0-22 16,-1 21-16,22 0 0,-21-20 16,21 20-16,-21-21 0,21 21 15,0-20-15,0 20 0,0-21 0,0 0 16,0 0-16,21 1 0,0-22 0,1 21 16,20-21-16,-21 0 0,21 0 15,1 0-15,20 0 0,-20-21 0,-1 21 16,21-22-16,1 1 0,-22 0 0,1 0 15,-1-21-15,0 20 0,1 1 16,-22-21-16,0 21 0,-21-22 0,0 1 16,0 0-16,0-1 0,-42 1 0,20 0 15,-20-1-15,21 22 0,-21-21 16,-1 21-16,1 0 0,0-1 16,-1 22-16,1 0 0,0 0 0,20 0 15,-20 22-15,21-1 0,-21 0 16,20 21-16,1-21 0,0 22 0,21-1 15,0 0-15,0-20 0,0 20 0,0 0 16,0-21-16,0 22 0,0-22 16,21 0-16,0 0 0,22-21 0,-22 0 15,21 21-15,1-21 0,-1 0 0,0 0 16</inkml:trace>
  <inkml:trace contextRef="#ctx0" brushRef="#br0" timeOffset="60883.8">10350 10520 0,'0'-21'0,"0"42"0,0-63 16,0 63 15,0 0-31,0 0 0,0 0 0,0 0 16,-21 1-16,21 20 0,0-21 0,-21 0 15,21 0-15,0 1 0,0 20 16,0-21-16,0 0 0,0 0 0,-21 1 15,21-1-15,0-42 47,0-1-31,0 1-16,0 0 0,21 0 0,-21-21 16,0 20-16,21-20 0,0 21 15,1-21-15,-22-1 0,21 1 0,0 0 16,-21 20-16,21 1 0,0-21 15,0 42-15,-21-21 0,22 21 0,-1 0 16,0 0-16,-21 21 0,21 0 0,0 0 16,0 22-16,1-22 0,-1 21 15,-21 0-15,21 1 0,0-22 0,0 21 16,0 1-16,1-22 0,-1 0 16,-21 0-16,21 0 0,0 0 15,0 1-15,-21-1 0,21-21 0,1 0 16,-22 21-16,21-21 0,0 0 15,-21-21 1,21 21-16,0-21 0,-21-1 0,21 1 16,-21 0-16,0 0 0,22-21 0,-1 20 15,0-20-15,-21 0 0,21 21 16,0-22-16,0 1 0,-21 0 0,22 20 16,-1-20-16,-21 21 0,0 0 15,21 21-15,-21 21 31,0 21-31,0-21 0,0 1 0,0 20 16,0 0-16,0-21 0,0 22 16,0-22-16,0 21 0,0-21 0,0 1 15,0 20-15,0-21 0,21 0 0,0 0 16,0-21 0,1 0-16,-1 0 0,0 0 0,0 0 15,0 0-15,0 0 0,1 0 0,20-21 16,-21 0-16,0 21 0,0-42 15,1 21-15,20-1 0,-21 1 16,0-21-16,-21 0 0,21-1 0,1 22 16,-22-21-16,21-1 0,-21 1 15,0 21-15,0 0 0,0 0 0,0-1 16,0 65 15,0-22-31,0 0 0,0 21 16,-21 1-16,21-22 0,0 21 15,0 1-15,0-22 0,0 21 0,0-21 16,0 22-16,0-22 0,0 0 0,0 0 16,0 0-16,21 0 15,0 1-15,0-22 0,0 0 0,0 21 16,1-21-16,-1 0 0,21 0 0,-21 0 16,22 0-16,-22 0 0,21-21 15,-21-1-15,22 1 0,-22 0 0,0 0 16,0 0-16,0 0 0,-21-22 0,0 22 15,0-21-15,0 21 0,0-22 16,0 22-16,0 0 0,0 0 0,-21 0 16,0-1-16,0 22 0,0 0 15,-1 0-15,22 22 0,0-1 16,-21 0-16,21 21 0,-21-21 0,21 22 16,0-22-16,0 21 0,-21-21 15,21 1-15,0 20 0,0-21 16,0 0-16,0 0 0,0 1 0,21-1 15,0-21-15,-21 21 0,21-21 0,1 0 16,-1 0-16,0 0 0,0 0 16,0 0-16,22 0 0,-22 0 0,0 0 15,0-21-15,21 21 0,-20-21 0,-1-22 16,21 22-16,-21 0 0,0-21 16,1-1-16,-1 22 0,0-21 0,0-1 15,0 22-15,0-21 0,1 21 16,-22 0-16,0-1 0,0 44 31,0-1-31,0 0 0,0 0 16,0 0-16,0 22 0,0-22 15,0 0-15,0 21 0,0-21 0,0 1 16,0-1-16,0 0 0,0 0 0,0 0 16,21-21-16,-21 21 0,21-21 0,0 0 15,0 0-15,0 0 16,1 0-16,-1 0 0,0 0 0,0 0 15,0-21-15,0 0 0,1 0 0,-1 0 16,0-22-16,0 1 0,0 0 16,0-1-16,1-20 0,-22 21 0,21-22 15,0 1-15,-21 20 0,0 1 16,0 0-16,21-1 0,-21 1 16,0 0-16,0 20 0,0 1 0,0 0 15,-21 21 1,0 21-1,21 0-15,-21 1 0,-1 20 0,22-21 16,0 21-16,0 1 0,-21-1 0,21 22 16,0-22-16,0 0 0,0 22 15,0-22-15,0 0 0,0 1 0,0-22 16,0 21-16,0-21 0,0 22 0,21-22 16,-21 0-16,22-21 15,-1 21-15,0-21 0,0 0 0,0 0 16,0 0-16,1 0 0,-1 0 0,21 0 15,-21-21-15,0 21 0,1-21 16,20 0-16,-21-22 0,0 22 0,0 0 16,1-21-16,-1 21 0,0-22 0,0 22 15,0 0-15,-21 0 0,0 0 16,21 21-16,-21-22 0,0 44 16,-21-1-1,21 0-15,0 0 16,0 21-16,0-20 0,0-1 0,0 0 15,0 0-15,0 0 0,0 0 0,0 1 16,0-1-16,0 0 16,21-21-16,1 21 0,-1-21 0,0 0 15,0 0-15,0 0 0,0 0 0,1 0 16,-1 0-16,21 0 0,-21 0 0,0-21 16,1 21-16,-1-21 0,-21 0 15,21-1-15,-21 1 0,21-21 0,-21 21 16,21-22-16,-21 22 0,0-21 0,0 21 15,0 0-15,-21 42 32,0 0-32,21 0 0,-21 0 15,0 22-15,21-22 0,-22 0 16,22 0-16,0 21 0,0-20 0,-21-1 16,21 0-16,0 0 0,0 0 15,21-21 16,-21-21-31,22 21 0,-1-21 16,0 0-16,0 0 0,0-1 16,0 1-16,1 0 0,-1 0 0,0 0 15,21 0-15,-21-22 0,1 22 0,-1 0 16,0-21-16,0 20 16,0 22-16,0-21 0,-21 42 31,0 1-31,0-1 0,0 0 15,-21 21-15,21-21 0,0 1 0,-21-1 16,21 0-16,0 21 0,0-21 0,0 1 16,0-1-16,21 0 15,0-21-15,1 0 0,-1 21 0,0-21 16,0 0-16,0 0 0,0 0 0,22 0 16,-22 0-16,21 0 0,1-21 15,-1 21-15,0-21 0,-21 0 0,22-1 16,-1 1-16,-21 0 0,22-21 0,-22-1 15,-21 22-15,21-21 0,-21 0 16,0-1-16,0 1 0,0 21 16,0-22-16,0 22 0,-21 0 15,0 21-15,-1 0 16,-20 21-16,21 0 0,0 1 0,-22-1 16,22 21-16,0-21 0,0 22 0,0-22 15,0 21-15,21-21 0,0 0 16,0 22-16,0-22 0,0 0 15,0 0-15,21-21 0,0 0 16,0 0-16,0 0 0,0 0 16,1 0-16,-1 0 0,0 0 15,0-21-15,0 0 0,-21 0 16,0 0-16,21-1 0,-21 1 0,22 0 16,-22 0-16,0 0 0,21 0 15,-21-1-15,0 44 31,0-1-31,-21 0 0,-1 21 16,1-21-16,0 22 0,0-22 16,0 21-16,-22 1 0,22-1 0,0 0 15,0 1-15,21 20 0,-21-21 0,21 1 16,-21 20-16,21 1 0,0-1 16,0-20-16,0 20 0,0 1 15,0-1-15,0 1 0,0-22 0,0 21 16,0-20-16,0-1 0,0 0 0,0 1 15,0-1-15,0 0 0,0 1 16,0-22-16,-22 0 0,1 21 0,0-42 16,21 22-16,-21-22 0,0 0 0,0 0 15,-1 0-15,1 0 0,0-22 0,0 1 16,0-21-16,0 21 0,21 0 16,0-22-16,-22 1 0,22 0 0,-21-22 15,21 22-15</inkml:trace>
  <inkml:trace contextRef="#ctx0" brushRef="#br0" timeOffset="61103.73">13652 10033 0,'-21'-21'0,"42"42"0,-63-42 15,0 0-15,21 21 0,-1 0 16,1 0-16,0 0 78,0 0-78,0 0 0</inkml:trace>
  <inkml:trace contextRef="#ctx0" brushRef="#br0" timeOffset="61271.64">12679 10245 0,'-21'21'0,"42"-42"0,-42 63 0,21-21 0,0 0 16,0 1-16,21-22 15,0 0-15,0 0 0,21 0 16,-20 0-16,20 0 0,0 0 0,1-22 16,-1 1-16,0 21 0,22-21 0,-22 21 15,0-21-15,1 0 16,-1 21-16</inkml:trace>
  <inkml:trace contextRef="#ctx0" brushRef="#br0" timeOffset="61700.39">15811 9864 0,'0'0'15,"0"-170"1,0 149-16,0-21 0,0 21 15,0 0-15,0-1 0,0 44 16,0-1 0,0 21-16,0 0 0,0 1 15,0-1-15,0 22 0,0-1 0,0-21 16,0 22-16,-21-22 0,21 1 16,-21-1-16,0 21 0,0-20 15,21-1-15,-21-21 0,-1 22 0,22-22 16,0 21-16,-21-21 0,0 0 0,0 1 15,0-44 17,21 1-32,-21 0 0</inkml:trace>
  <inkml:trace contextRef="#ctx0" brushRef="#br0" timeOffset="62523.92">15325 10118 0,'0'0'16,"-22"0"-16,44 0 31,-1 0-31,0 0 0,21 0 16,-21 0-16,22-21 0,-1-1 0,0 22 15,22 0-15,-22-21 0,22 0 0,-22 0 16,22 21-16,-1-21 0,-21-22 16,22 22-16,-22 0 0,1-21 0,-1 21 15,0-22-15,-21 1 0,1 0 16,-1 20-16,-21-20 0,21 21 0,-21 0 15,0 0-15,-21 21 16,0 0 0,-1 0-16,1 21 0,21 21 0,-21-21 15,21 22-15,-21-1 0,21 0 0,0 1 16,-21-1-16,21 0 0,-21 1 16,21-1-16,-22 0 0,22 1 0,-21-22 15,0 21-15,21 0 0,0 1 16,-21-22-16,0 21 0,0-21 0,21 22 15,0-22-15,0 0 0,-22-21 0,22 21 16,22-42 15,-22 0-31,21 0 0,0 0 16,0-1-16,0 1 16,22-21-16,-22 21 0,21 0 0,-21-22 15,22 22-15,-1-21 0,0 21 0,-21-1 16,22 1-16,-1 21 0,-21 0 15,0-21-15,1 21 0,-1 0 0,0 0 16,-21 21-16,0 0 16,0 1-16,0-1 0,0 0 0,0 0 15,0 0-15,0 0 0,0 22 0,0-22 16,0 0-16,0 0 0,21 22 16,0-22-16,-21 0 0,21 0 0,1 0 15,-1-21-15,0 21 0,21-21 16,-21 22-16,1-22 0,20 0 15,-21 0-15,0 0 0,0-22 0,22 1 16,-22 0-16,0 21 0,0-21 0,0-21 16,1 20-16,20 1 0,-42 0 15,21-21-15,0 21 0,-21-22 0,21 1 16,-21 21-16,0-22 0,0 1 0,0 21 16,0 0-16,0 0 0,0-1 15,-21 22-15,0 0 0,0 0 16,0 22-16,0-1 0,-1 0 15,22 21-15,0-21 0,0 1 16,0-1-16,0 0 0,0 21 16,0-21-16,0 1 0,0-1 0,22 0 15,-22 0-15,21-21 0,0 21 16,21 0-16,-21-21 0,1 0 0,-1 22 16,21-22-16,-21 0 0,0 0 15,22 0-15,-22 0 0,0-22 0,0 1 16,0 0-16</inkml:trace>
  <inkml:trace contextRef="#ctx0" brushRef="#br0" timeOffset="63135.51">18796 9779 0,'0'0'0,"0"-21"0,0 0 0,0 0 16,0-1-16,-21 22 15,0 0 1,-1 22-16,1-22 0,0 42 16,0-21-16,0 0 0,0 22 15,-1-1-15,-20 0 0,21 1 0,0-1 16,-22 0-16,22 1 0,0-1 0,0 0 16,21 1-16,0-1 0,-21-21 15,21 21-15,0-20 0,0 20 0,0-21 16,21-21-16,0 21 0,21-21 0,-20 0 15,20 0-15,0 0 16,1 0-16,20-21 0,-21 21 0,1-21 16,-1 0-16,0 0 0,1-22 0,-1 22 15,0 0-15,1-21 0,-22 20 16,0-20-16,0 0 0,-21-1 0,0 1 16,0 0-16,0-1 0,0-20 0,-21 21 15,0-1-15,0-20 0,0 20 16,-22 1-16,22 21 0,-21 0 0,-1 0 15,1 21-15,21 0 0,-21 0 16,-1 0-16,22 21 0,-21 0 0,21 21 16,-1 1-16,1-22 0,0 21 15,0 0-15,21 1 0,0-1 16,0-21-16,0 22 0,0-22 0,0 0 16,0 0-16,21 0 0,0 0 15,22-21-15,-22 0 0</inkml:trace>
  <inkml:trace contextRef="#ctx0" brushRef="#br0" timeOffset="64012.03">19748 9208 0,'0'0'0,"-84"21"15,63 0 1,-1 21-16,1 1 0,0-1 0,0 0 16,0 22-16,21-22 0,-21 22 0,21-1 15,-22 1-15,22-1 0,-21 1 16,21-22-16,0 0 0,0 1 0,-21-1 16,21 0-16,-21 1 0,21-22 0,-21 0 15,21 21-15,0-21 16,0 1-16,0-44 31,21 1-15,0 21-16,0-21 0,-21 0 0,21-21 15,1 20-15,-22 1 0,21-21 0,0 21 16,0-22-16,0 22 0,0-21 16,22 21-16,-22 0 0,0-1 0,0 1 15,22 21-15,-22 0 0,0 0 0,0 0 16,0 21-16,0 1 0,1-1 15,-22 0-15,21 0 0,-21 21 0,0-20 16,0 20-16,0-21 0,0 0 16,-21 0-16,-1 22 0,1-22 0,0 0 15,-21 0-15,21-21 0,-22 21 0,1 1 16,21-22-16,-22 0 0,22 21 16,-21-21-16,21 0 0,0 0 15,21-21 1,21-1-1,21 22-15,-21 0 16,0 0-16,22-21 0,-22 21 0,21-21 16,1 21-16,-1 0 0,-21-21 15,21 21-15,1-21 0,-1 0 0,-21 21 16,22-22-16,-1 1 0,0 0 16,-21 0-16,22 0 0,-22 0 0,21-22 15,-21 22-15,-21 0 0,22-21 0,-22 20 16,0 1-16,0 0 0,0 0 15,-22 21 1,22 21 0,-21 0-16,21 0 0,0 1 0,-21 20 15,21 0-15,0-21 0,-21 22 16,21-1-16,0 0 0,0 1 0,0-1 16,0 0-16,0 22 0,0-22 0,0 22 15,0-1-15,0 1 0,0-1 16,0 1-16,-21-22 0,0 22 0,21-22 15,-22 21-15,22-20 0,-21-1 16,0 0-16,21 1 0,-21-1 0,21-21 16,-21 0-16,21 1 0,0-1 15,0-42 1,0-1-16,0-20 16,0 21-16,0-21 0,0-1 15,0 1-15,0 0 0</inkml:trace>
  <inkml:trace contextRef="#ctx0" brushRef="#br0" timeOffset="64192.11">20256 9567 0,'0'0'0,"-21"-21"0,0 0 0,0 21 16,21 21 30,21 0-30,0 1-16,0-22 0,1 21 0,-1 0 16</inkml:trace>
  <inkml:trace contextRef="#ctx0" brushRef="#br0" timeOffset="64491.94">20659 9927 0,'0'0'0,"21"0"0,0 0 0,0 0 15,0 0-15,-21-21 16,21 0-16,1 0 0,-22 0 0,21-1 16,-21 1-16,21-21 0,-21 21 15,21-22-15,-21 22 0,0-21 0,0 21 16,0 0-16,0-1 0,-21 22 16,0 0-16,0 22 15,-1-1-15,1 21 0,-21-21 0,21 22 16,0-1-16,-1 0 0,1-21 15,0 22-15,0-1 0,21-21 16,-21 22-16,21-22 0,0 0 0,0 0 0,0 0 16,21 0-16,0-21 15,0 22-15,0-22 0,1 0 0,20 0 16,0 0-16,-21 0 0,22 0 0,-1 0 16,0-22-16</inkml:trace>
  <inkml:trace contextRef="#ctx0" brushRef="#br0" timeOffset="64975.66">21399 9694 0,'0'0'0,"0"-21"0,22-127 31,-22 127-31,-22 21 16,1 0-16,0 0 16,0 21-16,0 0 0,0 0 0,-1 22 15,22-1-15,-21 0 0,21 1 16,-21-1-16,21 0 0,0 1 0,0-1 15,0 0-15,0 1 0,0-22 0,0 21 16,21-21-16,0 1 0,1-1 16,-1 0-16,21-21 0,-21 0 0,22 21 15,-1-21-15,0 0 0,-21 0 0,22 0 16,-1-21-16,0 0 0,-20 0 16,20-1-16,0-20 0,-21 21 15,1-43-15,20 22 0,-21-21 0,0-1 16,22 1-16,-22-1 0,0 1 15,0-1-15,21 1 0,-20 20 0,-1 1 16,-21 0-16,21-1 0,-21 22 16,0 0-16,0 0 0,-21 42 15,0 0-15,-1 0 16,1 22-16,0-1 0,-21 0 16,21 1-16,-1-1 0,1 0 0,21 22 15,0-22-15,-21 22 0,21-22 16,0 0-16,0 1 0,0-1 0,0-21 15,0 21-15,0-20 0,0-1 16,21 0-16,-21 0 0,21-21 16,1 0-16,-1 0 0,0 0 15,0 0-15,0 0 0,0-21 0,1 0 16,-1 0-16</inkml:trace>
  <inkml:trace contextRef="#ctx0" brushRef="#br0" timeOffset="65144.22">21823 9631 0,'0'0'0,"-21"0"16,-1 0-16,22 21 15,22-21 1,-1 0-16,0 0 0,21 0 16,-21 0-16,22 0 0,-22 0 0,21 0 15,1-21-15,-22 21 0,21-21 16</inkml:trace>
  <inkml:trace contextRef="#ctx0" brushRef="#br0" timeOffset="65755.87">23241 9038 0,'0'21'0,"0"-42"0,0 0 0,0 0 0,0 0 15,0 0-15,0-1 0,-21 22 16,0 0 0,21 43-16,0-22 0,-22 21 15,22 1-15,-21-1 0,21 0 0,0 22 16,0-1-16,0-20 0,-21 20 15,21 1-15,0-22 0,0 21 0,-21 1 16,21-22-16,0 1 0,0-1 0,0 0 16,0 1-16,-21-22 15,21 0-15,-21 0 0,21 0 0,0 0 16,0-42 15,0 0-31,0 0 0,0 0 0,0 0 16,0-1-16,0-20 0,0 21 0,21-21 15,-21-1-15,42 1 0,-21 0 16,0 20-16,1-20 0,20 0 0,0 21 16,1-1-16,-1 1 0,0 21 15,22 0-15,-22 0 0,22 0 16,-22 0-16,0 21 0,-21 1 0,22-1 0,-22 21 16,0 0-16,0 1 15,-21-22-15,0 21 0,0 1 0,-21-22 16,0 21-16,-21-21 0,20 0 0,-20 1 15,0-1-15,-22 0 0,22 0 16,0-21-16,-1 21 0,-20-21 0,20 0 16,1 0-16,0 0 0,21 21 0,-1-21 15,1 0-15,42-21 32,1 0-32,-1 21 0,21-21 0,-21 0 15</inkml:trace>
  <inkml:trace contextRef="#ctx0" brushRef="#br0" timeOffset="66219.99">24342 9419 0,'0'-21'0,"-22"-21"31,1 21-31,0 21 0,0 0 0,-21 0 0,20 0 16,1 0-16,-21 21 0,21 0 0,-22 0 15,22 0-15,-21 0 0,0 22 16,20-1-16,1 0 0,-21-20 0,21 20 16,21 0-16,0 1 0,-21-22 15,21 21-15,0-21 0,0 0 16,21 1-16,-21-1 0,21 0 0,0-21 16,21 0-16,-20 0 0,-1 0 0,0 0 15,0 0-15,21 0 0,-20 0 16,-1-21-16,21 0 0,-21-1 0,0 1 15,1 0-15,-1-21 0,-21-1 0,21 22 16,0-21-16,0 0 0,-21-1 16,21 1-16,-21 21 0,22-22 0,-22 22 15,0 0-15,0 42 32,0 0-32,0 1 0,-22-1 15,1 0-15,21 21 0,0-21 16,-21 22-16,21-22 0,0 21 0,0-21 15,0 1-15,0-1 0,0 0 0,0 0 16,0 0-16,21-21 0,0 0 16,1 0-16,-1 0 0,0 0 0,21 0 15,1 0-15,-22 0 0,21 0 0</inkml:trace>
  <inkml:trace contextRef="#ctx0" brushRef="#br0" timeOffset="66915.6">25040 9356 0,'0'0'0,"21"-43"0,-21 22 0,0 0 0,0 0 16,-21 21 0,0 0-16,0 21 0,0 0 15,-1 0-15,1 22 0,0-22 0,-21 21 16,21 1-16,-1-1 0,22 0 0,-21 1 16,21-1-16,-21 0 0,21-21 15,0 22-15,0-22 0,0 21 0,0-21 16,0 1-16,21-22 0,0 21 15,-21 0-15,22-21 0,-1 0 0,0 0 16,0 0-16,21 0 0,-20-21 16,-1 0-16,0-1 0,0 1 15,0 0-15,0-21 0,1-1 0,-1 1 16,21 0-16,-21-1 0,0-20 0,22 21 16,-22-22-16,21 22 0,-21-1 15,22-20-15,-22 21 0,0 20 0,0-20 16,0 21-16,1 0 0,-22 0 15,0 42 1,-22 0-16,1 0 0,0 0 16,0 22-16,0-22 0,0 21 15,-1-21-15,1 22 0,21-1 16,-21-21-16,0 21 0,0-20 0,21 20 16,0-21-16,-21 0 0,21 0 15,-22 1-15,22-1 0,0 0 0,22-21 31,-1 0-15,-21-21-16,21 0 0,0-1 0,0 1 16,0 0-16,1 0 0,-1 0 15,0 0-15,21-1 0,-21 1 16,1 21-16,-1 0 0,-21-21 16,-21 21 15,-1 0-31,-20 0 0,21 21 0,0-21 15,-22 21-15,22 1 0,0-1 16,0 0-16,-21 0 0,42 0 0,-22 0 16,22 1-16,0 20 0,0-21 0,0 0 15,0 0-15,0 1 0,22-1 16,-22 0-16,21 0 0,21 0 0,-21 0 16,0-21-16,1 22 0,20-22 15,-21 0-15,21 0 0,-20 21 0,-1-21 16,0 0-16</inkml:trace>
  <inkml:trace contextRef="#ctx0" brushRef="#br0" timeOffset="67620.11">8594 11599 0,'0'0'0,"-22"22"15,1-1 1,0 0-16,21 0 0,-21 21 0,21 1 16,-21 20-16,21 1 0,0-1 15,0 1-15,-21-1 0,21 1 0,-22-1 16,1-20-16,21 20 0,0-21 0,-21 1 15,0-1-15,21 0 0,-21-20 16,21-1-16,0 0 0,0 0 0,0-42 47,0 0-47,-21 0 16,21-1-16,-22 1 0</inkml:trace>
  <inkml:trace contextRef="#ctx0" brushRef="#br0" timeOffset="68075.85">8107 12234 0,'63'-21'16,"-42"21"-16,1 0 15,20-21-15,-21 21 0,21-21 0,1 21 16,-1-21-16,0 0 0,22-1 16,-22 1-16,22 0 0,-1 0 15,1 0-15,-1 21 0,-20-21 16,-1-1-16,0 22 0,1 0 0,-22 0 15,-21 22-15,0-1 16,0 0-16,-21 0 0,-1 21 16,1-20-16,0-1 0,0 0 0,0 21 15,21-21-15,-21 1 0,-1 20 16,22-21-16,-21 0 0,21 22 0,0-22 16,0 0-16,0 0 0,0 0 0,0 0 15,21 1-15,22-22 16,-22 0-16,0 0 0,21 0 0,1 0 15,-22 0-15,21-22 0,1 1 16,-22 21-16,21-21 0,-21 0 16,22 0-16,-22 0 0,0-22 0,0 22 15,-21 0-15,0-21 0,0 20 16,0-20-16,0 0 0,-21 21 0,0-22 16,0 1-16,-22 21 0,22-22 0,0 22 15,-21 0-15,-1 21 0,22 0 16,0 0-16,-21 0 0,20 0 0,1 0 15,0 0-15,21 21 0,0 0 16,0 1-16,0-1 0,21-21 16,0 21-16,1 0 0</inkml:trace>
  <inkml:trace contextRef="#ctx0" brushRef="#br0" timeOffset="68475.6">10626 11748 0,'0'0'0,"0"21"16,0 0 0,0 0-16,0 21 0,0 22 0,0-22 15,21 22-15,-21-1 0,21 1 0,-21-1 16,0 22-16,0-22 0,0 1 16,0 21-16,0-22 0,0 1 0,0 20 15,-21-20-15,0 20 0,-1-20 0,1-1 16,0-20-16,0 20 0,0-20 15,0-1-15,-1 0 0,1 1 16,0-22-16,0 0 0,0 0 0,21 0 16,-21-21-1,21-21-15,0 0 0,0 0 16,0 0-16</inkml:trace>
  <inkml:trace contextRef="#ctx0" brushRef="#br0" timeOffset="68827.73">10435 11980 0,'0'0'0,"0"-42"0,-21 0 0,21 21 15,0-1-15,0 1 0,0-21 16,0 21-16,0 0 0,0-1 16,21 1-16,0 21 0,0-21 0,22 0 15,-1 21-15,0 0 0,1 0 0,-1 0 16,22 0-16,-1 0 0,-21 0 15,22 21-15,-22 0 0,1 22 0,-22-22 16,0 21-16,0-21 0,-21 22 16,0-1-16,-21 0 0,0 1 0,0-1 15,-22 0-15,1-21 0,0 22 16,-1-22-16,1 0 0,0 0 0,-1 0 16,1 1-16,21-1 0,0-21 0,-1 0 15,1 21-15,42-21 31,1 0-31,-1-21 16,21 21-16,-21-21 0,22-1 0,-1 22 16,-21-21-16,21 21 0</inkml:trace>
  <inkml:trace contextRef="#ctx0" brushRef="#br0" timeOffset="69395.34">11134 12213 0,'21'0'31,"0"-21"-15,-21 0-16,21 0 0,0 0 0,0-1 16,1 1-16,-1-21 0,0 0 15,0 20-15,21-20 0,-20 0 0,-1-1 16,21 1-16,-21 0 0,-21 21 0,21-22 16,-21 22-16,0 0 0,-21 21 15,0 0 1,0 0-16,0 21 0,-22 0 0,22 0 15,0 1-15,0-1 0,0 0 16,0 21-16,21-21 0,0 1 0,0 20 16,0-21-16,0 0 0,0 0 0,0 1 15,0-1-15,0 0 16,21-21-16,0 21 0,0 0 0,0-21 16,0 21-16,1-21 0,-1 22 15,0-22-15,0 0 16,-21 21-16,21-21 0,0 0 31,1 0-31,-22-21 16,21-1-16,0 1 0,0 0 15,0 0-15,0-21 0,1 20 16,-1 1-16,-21-21 0,21 21 0,0 0 16,0-1-16,-21 1 0,0 0 15,0 0-15,21 21 0,-21 21 31,-21 0-15,0 0-16,21 22 0,0-22 16,-21 0-16,21 21 0,-21-20 0,21 20 15,-21-21-15,21 0 0,0 0 0,0 1 16,0-1-16,0 0 16,21-42-1,0 0 1</inkml:trace>
  <inkml:trace contextRef="#ctx0" brushRef="#br0" timeOffset="69564.12">11832 11642 0,'0'0'0,"0"-21"0,0-1 0,0 1 16,-21 21-1,21 21 1,0 1-1,21-1 1,0-21-16,0 21 0</inkml:trace>
  <inkml:trace contextRef="#ctx0" brushRef="#br0" timeOffset="71520.5">12213 11790 0,'0'0'0,"0"21"0,0 0 0,0 0 16,0 1-16,0-1 0,-21 0 0,21 21 15,-21-21-15,0 1 0,21-1 16,0 0-16,0 0 0,-22 0 0,22 0 16,-21-21-16,21 22 0,0-44 46,21 1-46,-21 0 16,22 0-16,-22-21 0,21 20 16,-21-20-16,21 21 0,0-21 0,-21 20 15,21-20-15,0 21 0,1-21 0,-1 20 16,0 1-16,0 0 0,-21 0 16,21 0-16,0 21 0,1 0 0,-1 0 15,0 0-15,0 21 0,-21 0 16,0 0-16,21 0 0,0 1 15,1 20-15,-22-21 0,21 21 0,-21 1 16,21-22-16,-21 21 0,0 1 16,0-22-16,0 0 0,0 0 15,0 0-15,21 0 0,-21 1 0,21-22 32,-21-22-17,21 1-15,1-21 0,-22 21 16,21 0-16,-21-22 0,21 22 15,0-21-15,0-1 0,0 22 0,-21-21 16,22 21-16,-1-22 0,0 22 0,0 0 16,0 0-16,0 0 15,1 21-15,-1 0 0,0 0 16,-21 21-16,0 0 16,0 0-16,0 0 0,0 1 15,21 20-15,-21-21 0,0 0 0,21 0 16,-21 22-16,0-22 0,0 0 0,21 21 15,-21-20-15,22-1 0,-22 0 16,21 0-16,0-21 0,0 0 16,0 0-16,22 0 15,-22 0-15,0-21 0,0 0 0,0 0 16,22-1-16,-22 1 0,0 0 0,0-21 16,0 21-16,0-1 15,1-20-15,-1 21 0,0 0 0,0 0 16,0-1-16,-21 1 0,0 0 0,21 21 15,-21 21 17,0 0-32,0 1 0,0-1 15,0 0-15,0 0 0,0 21 16,0-20-16,0-1 0,0 0 0,0 0 16,0 0-16,0 0 0,0 1 0,0-1 15,22 0-15,-1-21 16,0 21-16,0-21 0,0 0 0,0 0 15,1 0-15,-1 0 0,0-21 16,0 0-16,0 21 0,0-21 16,1-22-16,-1 22 0,0 0 0,0-21 15,0 20-15,-21-20 0,21 0 0,1-1 16,-1 1-16,-21 0 0,21-1 16,0 1-16,-21 0 0,0 21 0,0-22 15,0 1-15,21 21 0,-21 0 0,-21 21 31,21 21-31,-21 0 0,0 21 16,0-21-16,21 22 0,-22-1 16,22 0-16,-21 1 0,21-1 0,0 0 15,0 1-15,0-22 0,0 21 16,0 1-16,0-1 0,0-21 0,0 0 16,21 22-16,-21-22 0,22 0 15,-1-21-15,0 21 0,0-21 0,0 0 16,0 0-16,1 0 15,20 0-15,-21-21 0,0 21 0,0-21 16,1 0-16,20-1 0,-21 1 0,0 0 16,0-21-16,1 21 0,-1-1 15,-21-20-15,0 21 0,21 0 0,-21 0 16,0-1-16,0 1 0,0 0 16,0 42 15,0 0-31,0 1 0,-21-1 0,21 0 15,0 0-15,0 21 0,0-20 16,0 20-16,0-21 0,0 0 0,0 0 16,0 1-16,0-1 0,0 0 15,21-21-15,0 0 0,-21 21 0,21-21 16,0 0-16,1 0 0,-1-21 16,0 21-16,0-21 0,0 0 15,0-1-15,1 1 0,-1 0 0,0-21 16,0 21-16,-21-1 0,21-20 0,0 21 15,1 0-15,-1 0 16,-21-1-16,21 1 0,-21 42 31,0 1-15,0-1-16,0 0 0,0 0 0,0 0 16,0 0-16,0 1 15,0-1-15,0 0 0,0 0 0,0 0 16,21-21-16,0 21 15,0-21-15,1 0 16,-1 0-16,0 0 0,0-21 0,0 21 16,0-21-16,1 0 0,-1 0 0,0 0 15,21-1-15,-21 1 16,1 0-16,-1 0 0,0 0 0,0 0 16,0-1-16,0 1 0,1 21 0,-22-21 15,0 42 1,0 0-1,-22-21-15,1 22 0,0-1 0,21 0 16,0 0-16,0 21 0,0-20 16,0-1-16,0 0 0,0 0 0,0 21 15,0-20-15,21-1 0,0-21 16,1 21-16,20 0 0,-21-21 0,21 0 16,-20 0-16,20 0 0,0 0 0,1 0 15,-1 0-15,0 0 16,1 0-16,-22-21 0,21 0 0,-21 0 15,22-1-15,-22-20 0,0 21 0,0-21 16,0 20-16,0-20 0,-21 0 16,0 21-16,22-22 0,-22 1 0,0 21 15,0-22-15,0 22 0,0 0 0,-22 21 16,1 21 0,0 0-16,0 1 0,0-1 15,0 21-15,21-21 0,0 22 0,0 20 16,0-21-16,0-20 15,0-1-15,0 21 0,21-21 0,-21 0 16,21-21-16,0 22 0,0-1 16,0-21-16,1 0 0,-1 0 15,0 0-15,21 0 0,-21-21 16,1-1-16,-1 22 0,0-21 16,0 0-16,-21 0 0,0 0 0,21-22 15,0 22-15,-21 0 0,0-21 0,0 21 16</inkml:trace>
  <inkml:trace contextRef="#ctx0" brushRef="#br0" timeOffset="71719.39">15325 11303 0,'0'0'0,"-43"21"0,-20-21 0,20 21 15,1-21-15,0 0 0,21 22 16,-1-22-16,1 0 0,0 0 0,0 0 47,0 0-32,0 0-15</inkml:trace>
  <inkml:trace contextRef="#ctx0" brushRef="#br0" timeOffset="71936.22">13906 11599 0,'-21'22'16,"42"-44"-16,-63 65 0,21-43 0,21 21 15,21-21 1,0 0-16,0 0 0,22 0 16,-1 0-16,0 0 0,1-21 15,-1 21-15,22-21 0,-22 21 0,0-22 16,1 22-16,-22-21 0,21 21 0,-21-21 15,0 21-15,-21-21 0,0 0 16,0 0-16</inkml:trace>
  <inkml:trace contextRef="#ctx0" brushRef="#br0" timeOffset="72096.12">13652 11472 0,'0'0'16,"-21"22"-16,0-1 0,0-21 15,42 0 32,0 0-47,0 0 0,1-21 0,-1-1 0</inkml:trace>
  <inkml:trace contextRef="#ctx0" brushRef="#br0" timeOffset="73991.42">17357 11748 0,'21'0'0,"-42"0"0,63 0 0,-21 0 0,0 0 16,0 0-16,1 0 0,-1-22 16,-21 1-16,21 21 0,-21-21 15,21 0-15,-21 0 0,0 0 0,0-1 16,0 1-16,0-21 0,0 21 16,0-22-16,0 22 0,0-21 0,-21 0 15,0 20-15,0 1 0,-1 0 0,1 0 16,0 21-16,-21 0 0,21 0 15,-22 0-15,22 21 0,-21 0 0,-1 0 16,22 22-16,-21-1 0,21-21 0,-22 22 16,22-1-16,0 0 15,0 1-15,0-1 0,0 0 0,21 1 0,0-22 16,0 21-16,0-21 0,0 0 0,21 22 16,0-43-16,0 21 15,0-21-15,22 0 0,-1 0 0,0 0 16,1 0-16,-22 0 0,21-21 0,0 21 15,1-21-15,-1-1 0,0 1 16,-20 0-16,-1 0 0,21-21 0,-21 20 16,0-20-16,1 0 0,-1-1 15,-21 1-15,21 0 0,-21-22 0,21 22 16,-21-22-16,21 22 0,-21-21 0,0 20 16,0 1-16,0 21 15,0 0-15,0-1 0,0 1 0,0 42 16,-21 1-16,0-1 15,0 21-15,0 0 0,-1 1 16,22-1-16,0 22 0,-21-22 0,21 21 16,0-20-16,0-1 0,0 0 0,0 1 15,0-1-15,21 0 0,-21-20 16,22-1-16,-1 0 0,0 21 0,0-42 16,21 21-16,-20 1 0,-1-22 0,21 0 15,0 0-15,1 0 0,-1 0 16,0 0-16,1 0 0,-1-22 0,0 22 15,1-21-15,-1 0 0,0 0 16,-20 0-16,20 0 0,-21-1 16,0-20-16,0 21 0,1-21 0,-1 20 15,-21-20-15,0 0 0,0-1 0,0 22 16,0 0-16,0-21 0,-21 42 16,-22 0-16,22 0 15,0 21-15,-21 0 0,20 0 16,1 0-16,-21 22 0,21-22 0,0 21 15,21-21-15,-22 22 0,22-22 0,0 0 16,0 0-16,0 0 0,0 1 16,0-1-16,0 0 0,22-21 0,-1 0 15,0 21-15,0-21 16,0 0-16,22 0 0,-22 0 0,0 0 16,0-21-16,0 0 0,0 0 15,1-1-15,-1 1 0,-21 0 16,0 0-16,21-21 0,-21 20 15,21-20-15,-21 21 0,0 0 0,0-22 16,0 22-16,0 0 0,0 42 31,-21 0-31,0 22 16,21-22-16,-21 21 0,21-21 16,0 22-16,0-22 0,0 21 0,0-21 15,0 1-15,0-1 0,0 0 16,21 0-16,0 0 0,0 0 0,0-21 15,0 0-15,22 0 0,-22 0 16,21 0-16,1 0 0,-22 0 0,21 0 16,0-21-16,-20 21 0,20-21 0,-21 0 15,21-21-15,-20 20 0,-1-20 16,0 21-16,0-21 0,0-22 0,0 22 16,1-22-16,-1 22 0,0-22 0,0 1 15,0-1-15,-21 22 0,0 0 16,0-1-16,0 22 0,0 0 0,0 0 15,0 42 1,0 0-16,-21 0 16,0 22-16,21-1 0,-21 0 0,21 22 15,-21-22-15,21 22 0,-22-22 0,22 0 16,0 22-16,0-22 0,0-21 16,0 22-16,22-1 0,-1-21 0,0 22 15,0-22-15,0 0 0,0 0 0,1-21 16,-1 21-16,0-21 0,0 21 15,0-21-15,0 0 0,1 0 0,20 0 16,-21-21-16,0 0 0,0 21 0,1-21 16,20 0-16,-21 0 0,0-22 15,0 22-15,1 0 0,-1-21 0,0-1 16,0 22-16,0-21 0,0-1 16,-21 22-16,0-21 0,22 21 15,-22 0-15,-22 21 16,1 21-1,0 0-15,0 21 0,-21-21 0,20 22 16,1-22-16,0 21 0,0 1 0,0-22 16,0 0-16,21 21 0,0-21 15,0 1-15,0-1 0,0 0 0,0 0 16,0 0-16,21-21 16,0 0-16,0 0 0,0 0 0,0 0 15,1 0-15,-1 0 0,0 0 0,0-21 16,0 0-16,0 0 0,1 0 15,-1-1-15,-21 1 0,0 0 0,0-21 16,0 21-16,21-22 0,-21 1 16,0 21-16,0-22 0,0 22 0,0 0 15,0 0-15,-21 42 16,21 0 0,0 0-16,0 22 0,0-22 0,0 21 15,0-21-15,0 1 0,0 20 16,0-21-16,0 0 0,0 0 0,21 1 15,0-1-15,-21 0 0,21-21 0,0 21 16,22-21-16,-22 0 16,0 0-16,0 0 0,0 0 0,1 0 15,-1 0-15,0-21 0,0 0 0,-21 0 16,21-1-16,-21 1 0,21 0 16,-21 0-16</inkml:trace>
  <inkml:trace contextRef="#ctx0" brushRef="#br0" timeOffset="74199.3">18563 11282 0,'-21'0'0,"42"0"0,-63 0 0,42 21 15,21-21 1,0 0-1,21 0-15,-20 0 0,20-21 0,0 0 16,22 0-16,-22 21 0,0-22 16,22 1-16,-1 0 0</inkml:trace>
  <inkml:trace contextRef="#ctx0" brushRef="#br0" timeOffset="74596.07">21336 11028 0,'0'0'0,"-21"0"16,-64-21-1,64 0-15,0 21 0,21-22 16,21 22-16,0 0 16,0 0-16,22 0 0,-1 0 15,21 0-15,-20 0 0,20 0 0,1 0 16,-1 0-16,1 0 0,-1 0 15,1 0-15,-22 0 0,0 0 0,1 0 16,-22 0-16,0 0 0,0 0 0,-42 0 31</inkml:trace>
  <inkml:trace contextRef="#ctx0" brushRef="#br0" timeOffset="74819.95">21696 10964 0,'-21'0'0,"-22"0"31,43 22-31,0-1 0,0 0 16,-21 21-16,21-21 0,-21 22 0,21-1 15,0 0-15,0 1 0,-21-1 16,0 22-16,21-22 0,-22 0 0,22 1 16,0-1-16,0-21 0,0 21 15,0-20-15,0 20 0,0-21 0,0 0 16,0 0-16,22-21 15,-1 0 1,0 0-16,0 0 0,0-21 16,0 0-16</inkml:trace>
  <inkml:trace contextRef="#ctx0" brushRef="#br0" timeOffset="75419.6">22098 11261 0,'0'0'0,"0"21"31,-21 0-31,0 0 16,-1 0-16,22 1 0,-21-1 15,0 0-15,21 0 0,-21 0 0,21 0 16,0 1-16,0-1 0,0 0 16,0 0-16,0 0 0,21-21 15,-21 21-15,21-21 0,0 0 16,1 0-16,20 0 0,-21 0 0,0 0 15,0 0-15,1-21 0,-1 0 16,0 0-16,0 21 0,0-21 0,0 0 16,1-1-16,-1-20 0,-21 21 15,0 0-15,0-22 0,0 22 16,0 0-16,0 0 0,0 0 0,0 0 16,0-1-16,0 44 31,0 20-31,0-21 15,0 0-15,0 22 0,0-1 16,0 0-16,-21 1 0,21-22 0,0 21 16,-22 0-16,22 1 0,0-1 0,0 0 15,-21 22-15,21-22 0,0 1 16,0 20-16,0 1 0,0-22 0,0 21 16,-21-20-16,21 20 0,0-20 15,-21 20-15,21-21 0,0-20 16,-21 20-16,0 0 0,-1-21 0,22 22 15,-21-22-15,0 0 0,-21-21 0,21 21 16,-1-21-16,1 0 0,0 0 16,-21 0-16,21 0 0,-1-21 0,1 21 15,-21-21-15,21-21 0,0 20 0,-22 1 16,22-21-16,-21 0 0,21 20 16,-1-20-16,22 0 0,0 21 0,0-22 15,0 22-15,0 0 0,0 0 0,22 0 16,-1-1-16,0 1 0,21-21 15,1 21-15,20 0 0</inkml:trace>
  <inkml:trace contextRef="#ctx0" brushRef="#br0" timeOffset="75727.42">22839 11345 0,'0'0'0,"0"-42"0,21 21 0,-21 0 16,0 0-16,0-1 0,0 44 15,0-1 1,0 0-16,0 21 0,0 1 16,0 20-16,0-21 0,-21 22 0,21-22 15,-21 22-15,21-1 0,-22 1 16,1-1-16,0 1 0,21-1 16,-21-20-16,0 20 0,0 1 0,-1-1 15,1-21-15,0 1 0,-21 20 0,21-20 16,-1-22-16,1 21 0,0-21 15,0 0-15,21 1 0,0-1 0,-21-21 16,21-21 15,21-22-31,0 22 0,0-21 16,-21 21-16</inkml:trace>
  <inkml:trace contextRef="#ctx0" brushRef="#br0" timeOffset="76004.25">22733 11557 0,'0'0'0,"21"-63"0,0 20 16,-21 1-16,21 0 0,-21-1 0,22 22 16,-1-21-16,0 21 0,0-22 0,0 22 15,0 0-15,1 0 0,-1 21 16,0 0-16,0 0 0,0 0 0,0 0 16,-21 21-16,22 21 0,-22-21 15,0 22-15,0-1 0,-22 0 0,1 22 16,0-22-16,0 1 0,-21-1 0,20-21 15,1 21-15,-21-20 0,21-1 16,-22 21-16,22-42 0,0 21 16,0 0-16,42-42 47,0 0-47,0 21 0,1-42 0,20 21 15</inkml:trace>
  <inkml:trace contextRef="#ctx0" brushRef="#br0" timeOffset="76369.06">23262 11345 0,'64'22'32,"-43"-22"-32,0 0 0,0 0 15,0 0-15,0 0 0,22-22 0,-22 22 16,0-21-16,0 0 0,0 21 0,1-21 15,-1 0-15,-21 0 0,0-22 16,0 22-16,0 0 0,0 0 0,0 0 16,-21-1-16,-1 22 0,1 0 15,0 0-15,-21 0 0,21 0 0,-1 22 16,1-1-16,-21 0 0,21 0 0,0 21 16,-1 1-16,1-22 0,21 21 15,0 1-15,0-22 0,0 21 0,0-21 16,0 0-16,0 1 0,0-1 15,0 0-15,21 0 0,1 0 16,-1-21-16,0 21 0,0-21 0,0 0 16,0 0-16,1 0 0,-1 0 15,0 0-15,0 0 0,0 0 0,0 0 16,1-21-16,-1 0 0,-21 0 0,21 21 16,0-21-16</inkml:trace>
  <inkml:trace contextRef="#ctx0" brushRef="#br0" timeOffset="76591.42">24278 11515 0,'0'0'0,"0"21"0,0-42 78,21 21-78,-21-21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8F6F-914C-4900-A787-9AF743A2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A0F11-86D6-4C68-BCFC-D06530B46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FF5A-D467-4C78-9898-94C22754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B6F2-FF32-4A49-99E5-A98CD7B1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B249-FBF0-4E29-9533-0CAC4442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808-37BE-4442-B8A7-A0A582B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F3A26-CC06-446D-9067-546F6FB8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BE03-05A2-437E-9F1D-360E9AC0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926-C431-4FB6-9E7E-E0FEB0C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4D0A-6C9B-4665-8F79-F85915EA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3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7167A-82A6-4C5C-92FF-A0E4AB0D3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0210-86B5-49FF-8DB5-8F07870B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56D5-36C5-4502-AE9F-DBC1067E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3BFE-F367-44A1-9688-2087F19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D7B5-EFB5-47D1-947B-D38705A8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E54-1929-437C-BCB2-8C1B72D3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2C70-D7F5-4D91-A7AF-D7C23AA0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D159-31AC-4355-9988-3466B25F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3C07-4E7A-45A8-B6A3-218C3895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A6D3-A94E-4FFC-B31F-F52E70DD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66F-4C16-468B-B3CF-0F386C0F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0789-E900-4D7F-8D69-F3F756BD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FE9A-9BD0-4577-9201-10C60961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E063-9A68-4F2A-91B5-ED3E0B76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366C-D3E7-4928-AF32-96BE1A94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10F4-6710-427C-8570-66402FD2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CE9B-101B-4DE5-BEE8-59C2AF603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8838-5E17-4F85-B220-8448C5E8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4EAD-4413-4A16-B4BA-0A2ACF62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EEA2D-9ACB-4570-B54F-5ADA31EB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1F96C-1B43-4BB1-8993-7B1D2BE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32E9-89CD-4DB4-97A0-9F958A02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8F6E-D24E-42EC-B92C-5ACF8B27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77893-1A20-49FE-BB5C-AD304FFC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C87D-3A18-4B0C-B3CE-46DA526B0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8596-045C-4944-9A06-09196973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4C874-8BB7-43EF-81D5-22437EA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A6E5A-5045-4919-9CDE-EEB1BA2D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9AC0C-6214-4C0D-9D85-731ABF1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C1F5-E949-47FB-988C-D23C6DD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6D1A3-358C-45C4-BFA6-4F03592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E3D0E-C119-4A2B-90DB-F7B239D9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126B8-F8C4-4F9E-96D2-BC44092F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CFA03-B766-435C-BDC3-2049C340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1F609-BA15-4D9B-A566-9E9CCA1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7385A-4E14-47F1-8133-765C341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8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C1F-90CE-4B63-8480-F94BA8CE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6751-AC23-4DD6-88A4-711BCB4C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2CD7F-8B52-4E04-96A0-236BD736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948D-58D9-4B8F-8B91-0FAC399D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D5D4-45C5-46E5-982F-C48DB18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F14B6-BEA7-4674-935E-F7EC1160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13A4-A2F4-4E62-9819-C16821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28D06-0E87-4C31-80B9-A16C39F7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8454-D625-4E78-8913-1DBB1658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58618-B14C-4CBB-9473-E2D014E4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D3F1-C46F-41F1-9A14-F45B94E0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F94D3-2DA8-4F63-80E9-5DCC3C56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0C403-7CB5-431E-92DA-FD666E60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BB01D-2E4C-4E13-8D47-EAFA7789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FEFF-BFE6-4464-833D-F739018A0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3D25-58E8-44BC-9C2C-CE08BFFF1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BF18-C249-4B76-8EB0-3316EF9C1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B3E3-0489-439D-98E7-DCD463006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7799-F564-43C9-91AC-C1584917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1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18122C-D323-4B44-B700-3E3DCCC28816}"/>
                  </a:ext>
                </a:extLst>
              </p14:cNvPr>
              <p14:cNvContentPartPr/>
              <p14:nvPr/>
            </p14:nvContentPartPr>
            <p14:xfrm>
              <a:off x="518040" y="274320"/>
              <a:ext cx="7864200" cy="14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18122C-D323-4B44-B700-3E3DCCC28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64960"/>
                <a:ext cx="7882920" cy="14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7D6A19-D451-4ED0-88AD-4645B96EAC9E}"/>
                  </a:ext>
                </a:extLst>
              </p14:cNvPr>
              <p14:cNvContentPartPr/>
              <p14:nvPr/>
            </p14:nvContentPartPr>
            <p14:xfrm>
              <a:off x="281880" y="1287720"/>
              <a:ext cx="11194200" cy="281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7D6A19-D451-4ED0-88AD-4645B96EA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1278360"/>
                <a:ext cx="1121292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4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6CD20-DA57-475F-8F8C-26D9100DB3B7}"/>
                  </a:ext>
                </a:extLst>
              </p14:cNvPr>
              <p14:cNvContentPartPr/>
              <p14:nvPr/>
            </p14:nvContentPartPr>
            <p14:xfrm>
              <a:off x="182880" y="228600"/>
              <a:ext cx="935784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6CD20-DA57-475F-8F8C-26D9100DB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19240"/>
                <a:ext cx="9376560" cy="20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A6E0CD-74E3-49A6-AEF1-20C9AE43F9EA}"/>
                  </a:ext>
                </a:extLst>
              </p14:cNvPr>
              <p14:cNvContentPartPr/>
              <p14:nvPr/>
            </p14:nvContentPartPr>
            <p14:xfrm>
              <a:off x="53280" y="921960"/>
              <a:ext cx="8618760" cy="333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A6E0CD-74E3-49A6-AEF1-20C9AE43F9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0" y="912600"/>
                <a:ext cx="8637480" cy="33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312BAA-B894-4D3E-99D8-BC661E3F5BC7}"/>
                  </a:ext>
                </a:extLst>
              </p14:cNvPr>
              <p14:cNvContentPartPr/>
              <p14:nvPr/>
            </p14:nvContentPartPr>
            <p14:xfrm>
              <a:off x="99000" y="2781360"/>
              <a:ext cx="10996200" cy="147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312BAA-B894-4D3E-99D8-BC661E3F5B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40" y="2772000"/>
                <a:ext cx="11014920" cy="14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0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311BD6-0E25-471A-9727-7F37A2F689D4}"/>
                  </a:ext>
                </a:extLst>
              </p14:cNvPr>
              <p14:cNvContentPartPr/>
              <p14:nvPr/>
            </p14:nvContentPartPr>
            <p14:xfrm>
              <a:off x="1089720" y="541080"/>
              <a:ext cx="3314880" cy="43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311BD6-0E25-471A-9727-7F37A2F68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531720"/>
                <a:ext cx="33336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08CE94-ABC7-4357-A857-D9E968BC3E3B}"/>
                  </a:ext>
                </a:extLst>
              </p14:cNvPr>
              <p14:cNvContentPartPr/>
              <p14:nvPr/>
            </p14:nvContentPartPr>
            <p14:xfrm>
              <a:off x="60840" y="1066680"/>
              <a:ext cx="7978680" cy="295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08CE94-ABC7-4357-A857-D9E968BC3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1057320"/>
                <a:ext cx="799740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5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E915DC-D053-4B60-8B95-C6BD6EFB140C}"/>
                  </a:ext>
                </a:extLst>
              </p14:cNvPr>
              <p14:cNvContentPartPr/>
              <p14:nvPr/>
            </p14:nvContentPartPr>
            <p14:xfrm>
              <a:off x="190440" y="122040"/>
              <a:ext cx="9914040" cy="295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E915DC-D053-4B60-8B95-C6BD6EFB1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12680"/>
                <a:ext cx="9932760" cy="29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7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7973C-06EA-4243-9709-79DC44D69EDF}"/>
                  </a:ext>
                </a:extLst>
              </p14:cNvPr>
              <p14:cNvContentPartPr/>
              <p14:nvPr/>
            </p14:nvContentPartPr>
            <p14:xfrm>
              <a:off x="129600" y="53280"/>
              <a:ext cx="906048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7973C-06EA-4243-9709-79DC44D69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3920"/>
                <a:ext cx="907920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1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5C26E9-AD96-4F33-AFED-2D65944A6CB4}"/>
                  </a:ext>
                </a:extLst>
              </p14:cNvPr>
              <p14:cNvContentPartPr/>
              <p14:nvPr/>
            </p14:nvContentPartPr>
            <p14:xfrm>
              <a:off x="297000" y="99000"/>
              <a:ext cx="832932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5C26E9-AD96-4F33-AFED-2D65944A6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89640"/>
                <a:ext cx="834804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4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D9067-0BAF-4CD6-A507-6C5756E08CD9}"/>
                  </a:ext>
                </a:extLst>
              </p14:cNvPr>
              <p14:cNvContentPartPr/>
              <p14:nvPr/>
            </p14:nvContentPartPr>
            <p14:xfrm>
              <a:off x="228600" y="259200"/>
              <a:ext cx="8451000" cy="300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D9067-0BAF-4CD6-A507-6C5756E08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49840"/>
                <a:ext cx="8469720" cy="30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25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FE8-93AE-428A-B7F6-9888D1C3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76B96-132E-428D-91C6-0F67ECB26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9C266-1EA7-42B9-9519-94812BCB1B57}"/>
                  </a:ext>
                </a:extLst>
              </p14:cNvPr>
              <p14:cNvContentPartPr/>
              <p14:nvPr/>
            </p14:nvContentPartPr>
            <p14:xfrm>
              <a:off x="1257120" y="259200"/>
              <a:ext cx="762804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9C266-1EA7-42B9-9519-94812BCB1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249840"/>
                <a:ext cx="764676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68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F5E290-EC0C-4424-8117-A35A86905C5B}"/>
                  </a:ext>
                </a:extLst>
              </p14:cNvPr>
              <p14:cNvContentPartPr/>
              <p14:nvPr/>
            </p14:nvContentPartPr>
            <p14:xfrm>
              <a:off x="327600" y="213480"/>
              <a:ext cx="8138520" cy="475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F5E290-EC0C-4424-8117-A35A86905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04120"/>
                <a:ext cx="815724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4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2022-02-03T02:22:04Z</dcterms:created>
  <dcterms:modified xsi:type="dcterms:W3CDTF">2022-02-03T02:26:02Z</dcterms:modified>
</cp:coreProperties>
</file>