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32315D-CD4B-41E0-9BB2-9C03CEE960B0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Untitled Section" id="{C95E570E-7E2E-416C-AB0E-687034391FA1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0T01:06:38.8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 550 0,'21'0'0,"-42"0"0,42-21 15,-21 0-15,0 0 16,0 0-16,0 0 15,-21 21 1,0 0-16,0 0 16,0 0-16,-1 0 0,-20 0 0,21 0 15,-21 21-15,20-21 0,-20 21 16,21 0-16,-21 21 0,20-20 16,1-1-16,0 21 0,0-21 15,0 22-15,0-1 0,21 0 16,0 1-16,0-1 0,0-21 0,0 21 15,0 1-15,0-22 0,0 0 16,21 0-16,0 0 0,0 1 16,0-1-16,22-21 0,-22 0 0,0 0 15,21 0-15,-21 0 0,22 0 16,-22 0-16,21 0 0,1-21 16,-22-1-16,21 1 0,-21 0 15,22 0-15,-22-21 0</inkml:trace>
  <inkml:trace contextRef="#ctx0" brushRef="#br0" timeOffset="523.69">1926 339 0,'0'0'0,"0"-21"0,-21 42 47,21 0-47,0 0 0,0 0 15,0 0-15,-21 22 0,21-1 16,0-21-16,0 22 0,0-1 0,-21 0 16,21 1-16,0-1 15,0-21-15,0 21 0,0 1 0,0-1 16,0-21-16,0 22 0,0-22 16,0 0-16,0 0 0,0 0 0,0-42 46,0-21-46,0 21 16,0-22-16,0 22 0,0-21 16,0-1-16,0 1 0,21 21 15,0-21-15,0 20 0,-21-20 16,21 21-16,22 0 0,-22-22 16,0 43-16,21-21 0,-21 0 0,1 21 15,20 0-15,-21 0 0,21 0 16,-20 21-16,-1 0 0,0 1 0,0-1 15,-21 0-15,0 21 0,0-21 16,0 22-16,0-1 0,0 0 16,0-20-16,-21 20 0,21 0 0,-21-21 15,21 1-15,-21 20 0,21-21 16,0 0-16,0 0 0,0-42 47,0 0-47,0 0 0,0 0 0,0 0 15</inkml:trace>
  <inkml:trace contextRef="#ctx0" brushRef="#br0" timeOffset="1079.38">2794 635 0,'0'0'0,"21"-21"0,0 0 15,-21 0-15,0-1 16,0 1 0,0 0-1,-21 21-15,0 0 0,0 0 16,0 0-16,-1 21 0,1 0 0,-21-21 16,21 22-16,0-1 0,-22 21 15,22-21-15,-21 0 0,21 22 16,-1-22-16,1 21 0,0-21 0,0 22 15,21-22-15,-21 0 0,21 21 16,0-20-16,0-1 0,0 0 16,21-21-16,0 0 0,0 0 15,0 0-15,1 0 0,20 0 16,-21-21-16,43-22 16,-22 22-16,-21 0 0,21 0 15,-20-21-15,-1 20 0,0-20 0,0 21 16,-21 0-16,21-22 0,-21 22 15,21 0-15,-21 0 0,0 0 16,0 0-16,0 42 31,0 0-31,0 0 16,-21 0-16,0 0 0,0 1 16,21 20-16,0-21 0,0 0 15,0 0-15,0 1 0,0-1 16,0 0-16,0 0 0,0 0 15,0 0-15,21-21 16,0 0-16,0 0 16,1 0-16,-1 0 0,21-21 15,-21 0-15,22 0 0,-22 0 0</inkml:trace>
  <inkml:trace contextRef="#ctx0" brushRef="#br0" timeOffset="1416.09">3302 423 0,'0'0'0,"0"-21"0,-21 21 16,0 0-1,-1 0-15,22 21 0,0 1 16,0 20-16,0-21 0,0 21 0,-21 1 16,21-1-16,0 0 0,-21 1 15,21 20-15,0 64 0,0-42 16,0-22-16,-21 1 0,21 21 15,0-22-15,0 22 0,-21-1 0,21 1 16,0 0-16,0 21 0,0-22 16,0 22-16,-21-21 0,-1 21 15,22-22-15,-21 1 0,21 0 16,0-22-16,0 1 0,0 41 16,0-62-16,0-22 0,0 0 0,0 0 15,0-42 1,0 0-16,21-21 15,1-1-15,-1 1 0,-21-22 16,21 1-16</inkml:trace>
  <inkml:trace contextRef="#ctx0" brushRef="#br0" timeOffset="1778.69">3365 445 0,'0'0'16,"106"0"0,-63 0-16,-22 0 15,0 0-15,21 21 0,-21 0 0,1-21 16,-1 42-16,0-21 0,-21 1 15,0-1-15,0 0 0,0 21 16,-21-21-16,-22 1 0,22 20 0,-21-21 16,0 0-16,-1 0 0,1 1 0,0-1 15,20 0-15,-20 0 16,21-21-16,-21 0 0,20 21 0,1-21 16,21-21-1,0 0 1,21 0-16,1 0 15,-1-1-15</inkml:trace>
  <inkml:trace contextRef="#ctx0" brushRef="#br0" timeOffset="2060.4">3895 254 0,'0'-21'31,"0"42"-15,-22 0-16,1 0 0,21 22 16,-21-1-16,21 0 0,0-20 0,-21 20 15,0 0-15,21 1 0,0-1 16,0 0-16,0 1 0,-21-22 0,21 21 16,0 0-16,0-20 0,0-1 15,0 21-15,0-21 0,0 0 16,0 1-16,21-22 15,0 0 1,0 0-16,0-22 16,0 1-16,-21-21 0</inkml:trace>
  <inkml:trace contextRef="#ctx0" brushRef="#br0" timeOffset="2284.27">3683 635 0,'21'0'0,"0"0"0,22 0 16,-22 0-16,0 0 0,0 0 0,0-21 15,0 21-15,1 0 0,20 0 16,-21-21-16,0 21 0,0 0 15</inkml:trace>
  <inkml:trace contextRef="#ctx0" brushRef="#br0" timeOffset="2680.05">4085 656 0,'0'0'16,"21"0"-16,0 0 0,-21-21 15,22 21-15,-22-21 16,21 21-16,-21-21 0,0 0 16,0-1-1,-21 22 1,-1 0-1,1 22-15,0-1 16,0 0-16,21 0 0,-21 0 16,21 0-16,-21 1 0,21 20 0,0-21 15,0 0-15,0 0 0,0 1 16,0 20-16,0-21 0,0 0 0,0 0 16,0 1-16,21-22 15,0 21-15,0-21 0,0 0 16,0 0-16,1 0 0,-1 0 15,21 0-15,-21 0 0,0-21 0,1-1 16,-1 1-16,0 0 0,0 0 16</inkml:trace>
  <inkml:trace contextRef="#ctx0" brushRef="#br0" timeOffset="3059.83">4381 487 0,'22'0'31,"-1"21"-31,0 0 16,0 0-16,0 1 15,-21-1-15,21 0 0,1 0 0,-22 0 16,21 0-16,-21 22 0,0-22 16,0 0-16,0 21 0,0-20 15,0 20-15,0-21 0,0 0 0,0 0 16,0 1-16,0-1 15,21-42 17,-21-1-32,21 1 15,-21 0-15,0 0 0,21-21 16,-21 20-16,21-20 0,-21 21 0,0-21 16,22-1-16,-22 22 0,21-21 15,0 21-15,-21-1 0,0 1 16,21 0-16,0 21 0,-21-21 15,21 21 1,1 0-16,-1 0 16,0 0-16</inkml:trace>
  <inkml:trace contextRef="#ctx0" brushRef="#br0" timeOffset="3300.69">5038 635 0,'0'21'15,"21"-21"17,0 0-32,0 0 15,0 0-15,-21-21 0,21 21 16,1 0-16,-1 0 15,0-21-15,0 21 0,-21-21 16,21 21-16</inkml:trace>
  <inkml:trace contextRef="#ctx0" brushRef="#br0" timeOffset="3908.06">5821 339 0,'0'0'0,"0"-21"16,0-1-16,0 1 0,0 0 15,0 0-15,0 0 16,21 21-1,0 0-15,0 0 16,0 21-16,-21 0 0,22 0 16,-1 22-16,-21-22 0,0 21 15,0 0-15,0-20 0,0 20 0,0 0 16,0 1-16,0-1 0,0 0 16,0 1-16,-21-1 0,-1 0 0,1 1 15,0-22-15,0 21 0,0-21 16,0 22-16,-22-22 0,22 0 0,0-21 15,0 21-15,0-21 0,-1 0 16,1 0-16,0 0 16,0 0-16,21-21 0,0 0 15,0 0-15,-21-22 0,21 22 16,0 0-16,0-21 0,0 20 0,0 1 16,0 0-16,0 0 0,0 0 15,21 0-15,-21-1 0,21 1 0,0 21 16,0-21-16,1 21 15,-1 0-15,0 0 0,0 21 16,-21 0-16,21 1 0,0-1 16,-21 21-16,22-21 0,-1 22 0,-21-22 15,21 0-15,0 21 0,-21-21 16,21 22-16,0-22 0,-21 0 16,22 0-16,-1 0 0,-21 1 15,21-22-15,0 21 0,0-21 16,0 0-16,1 0 15,-22-21-15</inkml:trace>
  <inkml:trace contextRef="#ctx0" brushRef="#br0" timeOffset="4743.59">1545 1461 0,'21'-22'47,"22"22"-47,-22 0 15,21 0-15,-21 0 0,22 0 16,-1 0-16,0 0 0,22 0 0,-22 0 16,0 0-16,22 0 0,-22 0 15,43 0-15,-22 0 0,22 0 0,-21-21 16,41 21-16,-20 0 0,0 0 16,21 0-16,-22 0 0,1-21 0,21 21 15,-22 0-15,22 0 16,-21-21-16,21 21 0,0 0 0,-1 0 15,1 0-15,0-21 0,0 21 16,21-21-16,0 21 0,0 0 0,21 0 16,0-22-16,-21 22 0,0 0 15,0 0-15,0-21 0,0 21 0,-21 0 16,0 0-16,0-21 0,-22 21 16,1-21-16,63 21 0,-84 0 15,-22-21-15,0 21 0,1 0 16,-22 0-16,0 0 0,0 0 0,0-21 15,-21-1 48,-21 22-63,0 0 16,21-21-16</inkml:trace>
  <inkml:trace contextRef="#ctx0" brushRef="#br0" timeOffset="5523.82">7472 487 0,'0'0'0,"21"-21"0,-21 0 15,-21 21 1,0 0-1,-1 0 1,22 21-16,-21-21 0,0 21 0,21 0 16,-21 21-16,0-20 0,21-1 15,-21 21-15,21-21 0,0 22 0,0-1 16,0 0-16,0 22 0,0-22 16,0 0-16,0 1 0,0-1 0,0 0 15,0 22-15,21-43 16,-21 0-16,21 0 0,0 1 0,0-1 15,0-21-15,1 0 0,-1 0 16,21 0-16,-21 0 0,0 0 0,1 0 16,20 0-16,-21-21 0,21-1 0,-20 1 15,20 0-15,-21 0 0,0-21 16,22 20-16,-22-20 0,0-21 16,21 20-16,-21 1 0,-21 0 15,0-22-15,0 22 0,0-1 0,0 1 16,-21 0-16,0-1 0,0 1 15,-21 21-15,-1-21 0,1 20 0,0 1 16,-1 0-16,22 21 0,-21 0 16,-1 0-16,1 0 0,21 0 0,0 21 15,-22 0-15,22 1 0,0 20 16,0-21-16,21 21 0,0-20 0,0 20 16,0-21-16,0 21 0,0 1 15,0-22-15,0 21 0,0-21 0,21 1 16,0 20-16,0-42 0,1 21 15</inkml:trace>
  <inkml:trace contextRef="#ctx0" brushRef="#br0" timeOffset="6072.17">8297 508 0,'0'0'15,"0"-21"-15,-21 21 32,0 0-32,0 0 0,0 0 15,21 21-15,-22 0 0,1 0 16,0 1-16,0-1 0,21 0 0,-21 21 16,21-21-16,-21 22 0,21-1 15,-22-21-15,22 22 0,0-1 0,0 0 16,0 1-16,0-22 0,0 21 15,22-21-15,-1 0 0,-21 1 0,21-1 16,0 0-16,0 0 0,0 0 16,22-21-16,-22 0 0,0 0 0,0 0 15,0 0-15,22 0 16,-22 0-16,0 0 0,0 0 0,0-21 16,22 0-16,-22 0 0,0 0 15,0-1-15,0-20 0,1 0 0,-1 21 16,0-43-16,0 22 0,-21-1 15,21 1-15,-21-21 0,0 20 0,0-41 16,0 41-16,-21 1 0,-21 21 16,21-22-16,-1 22 0,1 0 15,-21 0-15,21 21 0,-22 0 0,22 0 16,-21 0-16,21 0 16,-43 0-16,43 21 0,-21 0 0,21 0 15,-1 1-15,22-1 0,-21 0 16,0 42-16,21-20 15,0-22-15,0 21 0,0-21 16,0 1-16,0-1 0,21 0 0,0 0 16,1 0-16,-1 0 0,0-21 15,0 0-15</inkml:trace>
  <inkml:trace contextRef="#ctx0" brushRef="#br0" timeOffset="6407.98">8953 381 0,'0'0'0,"-21"21"32,21 0-32,0 22 15,0-22-15,0 0 0,0 21 16,0-20-16,0 20 0,0 0 15,0 1-15,0-1 0,0 0 0,0 22 16,0-22-16,0 0 0,0 1 16,0-22-16,0 21 0,0 1 0,0-22 15,0 0-15,0 21 0,0-21 16,0 1-16,0-1 16,0-42 15,21 21-31,-21-43 0,0 22 15,0 0-15,0-21 0</inkml:trace>
  <inkml:trace contextRef="#ctx0" brushRef="#br0" timeOffset="6731.61">8848 550 0,'0'0'0,"0"-21"0,0 0 0,0 0 15,0 0-15,0 0 0,0-1 16,0 1-16,21 0 0,0 0 15,0 21-15,0-21 0,22 21 16,-1 0-16,0 0 0,1 0 0,-22 0 16,21 0-16,0 0 0,-20 0 15,20 21-15,0 21 0,-21-21 16,1 1-16,-22 20 0,0-21 16,0 21-16,0-20 0,0-1 0,0 21 15,-22-21-15,-20 0 0,21 1 16,0-1-16,-22 0 0,1 0 15,21 0-15,-21 0 0,20 1 16,1-22-16,0 21 0,0-21 0,0 0 16,0 0-16,21-21 31,0-1-31,21 1 16,0 0-16</inkml:trace>
  <inkml:trace contextRef="#ctx0" brushRef="#br0" timeOffset="7232.32">9927 466 0,'0'0'0,"-21"0"16,0 0-1,-22 0-15,22 0 0,-21 0 16,21 0-16,-22 0 0,22 21 0,-21-21 16,21 21-16,-22 0 0,22 0 15,0 1-15,0-1 0,21 0 0,0 0 16,-21 0-16,21 0 16,0 1-16,0-1 0,0 0 0,0 0 15,0 0-15,21-21 16,0 21-16,0-21 0,0 22 15,1-22-15,-1 21 0,0 0 0,0-21 16,0 21-16,22-21 0,-22 21 16,0-21-16,-21 21 0,21-21 15,0 22-15,0-22 0,1 21 0,-22 0 16,0 0-16,0 0 16,0 0-16,0 1 15,-22-1-15,1 0 0,0-21 16,0 0-16,0 21 0,0-21 15,-22 0-15,22 21 0,0-21 0,0 0 16,0 0-16,-1 0 0,1 0 16,0 0-16,0 0 15,0 0-15,0 0 16,-1 0 0,1-21-16</inkml:trace>
  <inkml:trace contextRef="#ctx0" brushRef="#br0" timeOffset="7839.52">6816 1461 0,'21'0'0,"-42"0"0,-1 0 0,1 0 0,0 0 15,21 21-15,21-21 31,0 0-31,1 0 0,-1 0 16,21 0-16,0 0 0,1 0 16,20 0-16,1 0 0,-1 0 0,1-21 15,-1 21-15,22 0 0,21 0 16,-22-22-16,22 22 0,0 0 0,21 0 16,-21-21-16,106 21 0,-107 0 15,1-21-15,21 21 0,-21 0 16,0 0-16,0-21 0,0 21 0,-1-21 15,255 0 1,-296 21-16,-1-22 16,1 22-16,-22 0 0,22 0 15,-43 0-15,21 0 0,-21-21 0,0 21 16,1 0-16,-1 0 0,-42 0 94,-1 0-79,1 0 1</inkml:trace>
  <inkml:trace contextRef="#ctx0" brushRef="#br0" timeOffset="10932.37">804 2286 0,'0'-21'0,"-21"21"0,21-21 0,-21 21 15,0 0-15,21-21 0,-21 21 16,-1 0-16,1 0 15,0 0-15,0 0 16,0 0-16,0 21 0,-1 0 0,1 21 16,-21-21-16,21 22 0,0 20 15,-1-20-15,22 20 0,0 1 16,-21-1-16,21 1 0,0-22 0,0 21 16,0-20-16,0-1 0,0 0 15,21 1-15,-21-1 0,22 0 16,20-20-16,-21 20 0,0-21 0,22 0 15,-1-21-15,-21 21 16,21-21-16,1 0 0,-1 0 0,-21 0 16,22-21-16,-1 21 0,0-21 0,-21 0 15,22 0-15,-1 0 0,0-22 16,1 22-16,-22-21 0,21 21 16,-21-22-16,1 1 0,-1 0 15,0-22-15,-21 22 0,0-1 0,0-20 16,0-1-16,-21 22 0,0-21 15,-22 20-15,22 1 0,-21 0 0,21-1 16,-22 1-16,22 21 0,-21 0 16,-1-1-16,22 22 0,-21 0 15,21 0-15,-22 0 0,1 0 0,21 22 16,-21 20-16,-1-21 16,22 21-16,-21 1 0,21 20 0,-1 1 15,22-22-15,0 22 0,0-22 16,0 21-16,0-20 0,0-1 0,22-21 15,-1 22-15,0-22 0,21-21 16,-21 0-16,22 0 0,-1 0 16,0 0-16</inkml:trace>
  <inkml:trace contextRef="#ctx0" brushRef="#br0" timeOffset="11512.04">1524 1990 0,'0'0'16,"0"42"-16,-21-21 0,21 22 0,0-1 16,0 0-16,0 22 0,0-22 0,0 22 15,0-1-15,0 1 0,0-1 16,0 1-16,0-22 0,0 21 0,0-20 15,0-1-15,0 0 0,0 1 16,0-1-16,0-21 0,0 0 0,0 1 16,0-1-16,0 0 15,0-42 17,0-64-17,0 43 1,0 21-16,0-22 0,0 22 15,0-21-15,21 21 0,0-22 0,0 22 16,0 0-16,22 0 0,-22 0 16,0-1-16,21 1 0,1 21 0,-22 0 15,21 0-15,-21 21 0,22 1 16,-22-22-16,0 42 0,0-21 16,0 0-16,1 0 0,-22 22 15,21-22-15,-21 21 0,0-21 0,0 1 16,0 20-16,-43 0 15,22-21-15,-21 1 0,21-1 0,-22 0 16,22 0-16,0-21 0,-21 21 16,21-21-16,-1 0 0,1 0 0,0 0 15,0 0-15,0 0 0,21-21 47,21 21-47,0-21 16,0 21-16</inkml:trace>
  <inkml:trace contextRef="#ctx0" brushRef="#br0" timeOffset="12035.45">2053 3006 0,'21'0'31,"0"-21"-31,1 21 0,-22-22 15,21 1-15,0 0 16,0 0-16,0 0 0,0 0 0,-21-1 16,22 1-16,-1 0 0,-21-21 15,0 21-15,0-1 0,0 1 0,0 0 16,0 0-16,0 42 47,0 0-47,0 0 0,-21 1 15,21-1-15,0 0 0,0 21 0,0-21 16,0 22-16,0-22 0,0 21 16,0 1-16,0-1 0,21-21 0,-21 43 15,0-22-15,21 0 16,-21 22-16,21-1 0,-21 1 0,0-1 0,0-20 16,0 20-16,0 1 15,0-1-15,0 1 0,0-1 0,0 1 16,0 20-16,0-20 0,0-22 0,0 22 15,0-1-15,0-21 0,0 1 16,-21-22-16,21 21 0,-21-21 0,21 1 16,-21-1-16,21 0 0,-22-21 15,1 0-15,0 0 32,0-21-32,21 0 0,-21-1 0,21 1 15,0-21-15,0 21 0,-21-22 16,21 22-16,-22-21 0,22 0 15,0-22-15,-21 22 0,21-22 0,0 22 16</inkml:trace>
  <inkml:trace contextRef="#ctx0" brushRef="#br0" timeOffset="12292.3">2222 2328 0,'-21'-21'15,"21"42"48,0 1-63,21-1 15,1 0-15,-1-21 16,0 21-16</inkml:trace>
  <inkml:trace contextRef="#ctx0" brushRef="#br0" timeOffset="12652.09">2646 2709 0,'21'0'31,"0"0"-31,-21-21 0,0 0 16,21 21-16,0-21 0,-21 0 15,22 0-15,-22-1 0,21 1 16,-21 0-16,21 21 0,-21-21 16,-21 42 15,0 0-31,-1 0 15,1 1-15,0-1 0,0 0 0,0 0 16,0 21-16,21-20 0,0 20 16,-22-21-16,22 43 0,0-43 15,0 21-15,0-21 0,0 0 16,22-21-16,-1 22 0,-21-1 0,21-21 16,0 0-16,0 0 0,0 0 15,1 0-15,-1 0 0,21 0 0,-21-21 16,0-1-16,1 22 0,20-21 15,-21 0-15</inkml:trace>
  <inkml:trace contextRef="#ctx0" brushRef="#br0" timeOffset="12948.92">3217 2540 0,'0'0'15,"0"-21"-15,-21 21 16,0 0-1,0 21 1,0 0-16,-1 0 0,22 1 0,0-1 16,-21 21-16,21-21 0,-21 0 15,21 22-15,0-1 0,0-21 16,0 0-16,0 22 0,0-22 0,0 0 16,0 0-16,0 0 0,0 1 15,21-1-15,0-21 0,-21 21 0,22-21 16,-1 0-16,0 0 0,0 0 15,0 0-15,0 0 0,1 0 16,-1-21-16,0 0 0,21-1 0,1-20 16,-22 21-16,21-21 0,-21-1 15,0 1-15</inkml:trace>
  <inkml:trace contextRef="#ctx0" brushRef="#br0" timeOffset="13229.76">3662 2117 0,'0'0'0,"0"-21"0,0-1 31,0 44-15,-21-1-16,21 21 0,0-21 15,-22 22-15,22 20 0,0-21 16,0 22-16,0-1 0,0-20 0,0 20 16,0 1-16,-21-1 0,21-20 0,0-1 15,0 0-15,0 1 0,0-22 0,0 21 16,0-21-16,0 0 0,21 1 15,1-22-15,-1 0 16,0 0-16,0 0 16,0 0-16,0 0 0,1-22 0,-22 1 15,0 0-15,21 0 0,-21 0 16,0 0-16,0-22 0,0 22 16</inkml:trace>
  <inkml:trace contextRef="#ctx0" brushRef="#br0" timeOffset="13415.91">3514 2604 0,'21'0'31,"0"0"-31,0 0 0,0-22 16,22 22-16,-22 0 0,21 0 16,-21-21-16,22 21 0,-22-21 15,21 21-15,-21 0 0,22-21 16,-22 0-16,0 21 0,0-21 15,-21-1 1</inkml:trace>
  <inkml:trace contextRef="#ctx0" brushRef="#br0" timeOffset="14212.03">5355 1990 0,'0'0'0,"0"-43"0,0 22 0,-21 0 0,21 0 16,-21 0-16,0 0 0,-1-1 15,1 22-15,0 0 0,0 0 0,0 0 16,0 0-16,-1 0 0,1 22 16,0-1-16,0 0 0,0 21 0,0-21 15,-22 22-15,22-1 0,0 22 0,0-22 16,0 21-16,21 1 0,-22-1 16,22 1-16,-21-1 0,21 1 15,0-1-15,0-20 0,0 20 16,0-20-16,0-1 0,0 0 0,21 1 15,1-22-15,-1 0 0,0 0 16,21 0-16,-21-21 0,22 0 0,-1 0 16,0 0-16,1 0 0,-1-21 0,22 21 15,-22-21-15,0-21 0,22 20 16,-22 1-16,22-21 0,-22 0 16,64-64-16,-64 63 0,0-20 15,-20 21-15,-1-22 0,0 1 0,-21 20 16,0-63-16,0 64 15,-21-21-15,0 20 0,-22 1 16,1 0-16,0 20 0,-22-20 0,22 21 16,-1 0-16,-20 0 0,21 21 15,-1 0-15,1 0 0,-22 0 0,22 0 16,0 21-16,-1 21 0,1-21 16,21 22-16,-21-1 0,-1 0 0,22 1 15,0-1-15,0 0 0,21 1 16,0 20-16,0-21 0,0 1 15,0-1-15,0 0 0,0 1 0,21-1 16,0-21-16,0 22 0,0-22 0,22 0 16,-22 0-16,21 0 0,-21-21 15,22 21-15,-1-21 0,0 0 16,-20 0-16</inkml:trace>
  <inkml:trace contextRef="#ctx0" brushRef="#br0" timeOffset="14912.1">5800 2858 0,'21'0'31,"0"-22"-31,0 1 16,0 0-16,0 0 0,-21 0 15,22 0-15,-1-22 0,21 22 0,-21-21 16,-21 21-16,21-22 0,1 22 16,-1-21-16,-21 21 0,21-22 0,-21 22 15,0 0-15,0 0 16,-21 21-16,0 0 16,-1 0-16,1 0 0,-21 0 0,21 21 15,0 0-15,-1-21 0,1 21 16,0 0-16,21 1 0,0-1 15,0 0-15,0 0 16,21-21-16,0 0 0,1 21 16,-1-21-16,0 21 0,0-21 15,0 22-15,0-1 16,1 0-16,-22 0 16,0 0-16,0 0 0,0 1 15,0-1-15,0 0 0,0 0 16,0 0-16,0 0 15,21-21 1,0 0-16,0 0 16,0 0-16,0 0 15,1 0-15,-1-21 0,0 0 0,0 0 16,0 21-16,0-21 0,1 0 16,-1-22-16,0 22 0,0 0 0,-21 0 15,0-22-15,21 22 0,-21 0 0,0-21 16,0 21-16,0-1 15,0 44 1,-21-1 0,21 0-16,0 0 0,0 0 0,-21 0 15,21 22-15,0-22 0,-21 0 16,21 21-16,0-20 0,0-1 16,0 0-16,0 0 0,0 0 15,21-21 1,0 0-1,-21-21-15,21 0 16</inkml:trace>
  <inkml:trace contextRef="#ctx0" brushRef="#br0" timeOffset="15099.99">6456 2286 0,'-21'-21'31,"-1"21"-31,22 21 32,0 0-32,0 0 15,22 1 1,-1-1-16</inkml:trace>
  <inkml:trace contextRef="#ctx0" brushRef="#br0" timeOffset="16403.55">6604 2625 0,'0'0'0,"21"0"16,0 0 0,0 0-16,1 0 15,-1-21-15,0-1 0,0 22 16,0-21-16,0 0 0,1 0 0,-1 0 15,-21 0-15,21-1 0,0 1 0,0 0 16,-21 0-16,0 0 0,0 0 16,-21 21 15,0 0-31,0 21 0,0-21 0,-22 42 16,22-21-16,0 0 0,0 1 15,0 20-15,-1-21 0,1 21 16,21-20-16,0 20 0,0-21 0,0 0 15,0 0-15,0 1 0,0-1 16,21 0-16,1 0 0,-1-21 0,0 0 16,0 21-16,0-21 0,22 0 15,-1 0-15,-21 0 0,21 0 0,1 0 16,-1-21-16,-21 21 0,22-21 0,-22 0 16,21 0-16,-21-1 0,0 1 15,1 0-15,-1-21 0,0 21 0,0-1 16,-21-20-16,0 0 15,0 21-15,0-1 0,0-20 0,0 21 16,0 0-16,0 0 16,0 42-1,0 0-15,0 0 16,0 21-16,0-20 0,0-1 16,-21 0-16,21 21 0,0-21 0,0 1 15,0 20-15,0-21 0,0 0 16,0 0-16,0 1 0,0-1 0,0 0 15,0 0 1,0-42 15,21 21-31,0-21 0,-21 0 0,21-1 16,-21 1-16,22 0 16,-1-21-16,-21 21 0,21-1 0,-21 1 15,0 0-15,21 0 0,-21 0 16,21 0-16,-21-1 0,21 22 15,-21 22 1,22-1 0,-22 0-16,0 0 0,0 0 0,0 0 15,0 1-15,21 20 0,-21-21 16,21 0-16,-21 0 0,21-21 16,0 22-16,0-1 0,1-21 0,-1 21 15,0-21-15,0 0 0,21 0 16,-20 0-16,-1 0 0,21 0 0,-21 0 15,22 0-15,-22-21 0,0 21 16,21-21-16,-21-1 0,1 1 0,-1 0 16,0-21-16,0 21 0,0-22 0,0 1 15,1 0-15,-1-1 0,-21 1 16,21 0-16,-21-1 0,21 1 0,-21 0 16,0-1-16,0 22 0,21-21 15,-21 21-15,0-1 0,0 1 0,0 0 16,0 0-1,-21 21 1,21 21-16,0 0 0,-21 0 0,0 1 16,21-1-16,-21 21 0,21 0 15,0-20-15,0 20 0,0 0 0,-22 22 16,22-22-16,0 0 0,0 1 0,0-1 16,0-21-16,0 22 0,0-22 15,0 21-15,0-21 0,22 0 0,-22 1 16,21-1-16,0-21 0,0 0 15,0 21-15,0-21 0,1 0 16,20 0-16,-21 0 0,0-21 0,22 21 0,-22-21 16,0-1-16,0 1 15,21 0-15,-20 0 0,-1 0 0,0 0 16,0-1-16,-21-20 0,21 21 16,-21 0-16,21 0 0,-21-22 0,0 22 15,0 0-15,-21 21 16,0 0-1,0 0-15,21 21 0,0 0 0,0 0 16,-21 1-16,21-1 0,0 0 16,0 0-16,0 21 0,0-20 15,0-1-15,0 0 0,0 0 0,0 0 0,0 0 16,21 1 0,0-1-16,0-21 0,0 0 15,1 0-15,-1 0 0,0 0 0,21 0 16,-21 0-16,22 0 0,-22-21 15,21 21-15,1-22 0</inkml:trace>
  <inkml:trace contextRef="#ctx0" brushRef="#br0" timeOffset="16967.23">9313 2307 0,'0'-21'15,"0"42"-15,0-63 0,-21 42 16,0 0-16,0 0 15,0 0-15,-1 0 0,1 21 16,0-21-16,0 21 16,0 0-16,0 1 0,-1-1 0,1 21 15,0-21-15,0 0 0,0 22 0,0-22 16,-1 21-16,1-21 0,21 22 16,0-22-16,0 0 0,0 0 0,0 0 15,0 1-15,0-1 0,21 0 16,1-21-16,-1 0 0,0 0 15,0 0-15,0 0 0,22 0 0,-22 0 16,0-21-16,0 21 16,21-21-16,-20-1 0,-1 1 0,0-21 15,0 21-15,0-22 0,-21 1 0,21 0 16,1-1-16,-1-20 0,-21 21 16,0-22-16,0 22 0,21-22 0,-21 22 15,0-22-15,21 22 0,-21 0 16,0-1-16,0 22 0,0 0 0,0 0 15,0 0-15,0 42 16,0 0 0,0 0-16,0 22 0,-21-22 0,21 21 15,0 22-15,-21-22 0,21 0 16,-21 1-16,-1 20 0,22-21 16,-21 22-16,21-22 0,0 1 0,0-1 15,0 0-15,0 1 0,0-22 16,0 21-16,21-21 0,1 0 15,-1 1-15,0-22 0,0 21 16,0-21-16,0 0 0,1 0 0,20 0 16,-21 0-16,21-21 0,-20-1 0,20 1 15,0 0-15,-21 0 0,22 0 16,-22-22-16,0 22 0</inkml:trace>
  <inkml:trace contextRef="#ctx0" brushRef="#br0" timeOffset="17216.09">8170 2244 0,'-21'0'15,"42"0"-15,-21 0 31,21 0-31,1 0 0,20 0 0,-21 0 16,21-21-16,1 21 0,-1 0 0,0-22 16,1 22-16,-22-21 0,21 21 15,1-21-15,-22 21 0,0-21 16,0 21-16,0-21 0</inkml:trace>
  <inkml:trace contextRef="#ctx0" brushRef="#br0" timeOffset="17764.38">11515 1524 0,'0'-21'0,"0"42"0,0-63 15,0 21-15,0-1 16,0 44 0,0-1-16,0 0 0,0 21 15,0 22-15,0-1 0,0 1 16,0-1-16,0 22 0,0 0 0,0-22 15,0 22-15,0-22 0,0 22 16,0-22-16,0 22 0,0-21 16,-22-1-16,22 1 0,-21-22 0,21 21 15,-21-20-15,21-22 0,0 21 16,0-21-16,0 1 0,0-1 0,0 0 16,21-21-1,0-21-15,-21 0 16,22-22-16,-1 22 0</inkml:trace>
  <inkml:trace contextRef="#ctx0" brushRef="#br0" timeOffset="18152.15">11430 1799 0,'0'0'0,"-42"-42"0,20-22 16,-20 22-16,21 0 0,0 21 15,0-22-15,-1 1 0,22 21 0,0 0 16,0-22-16,0 22 0,0 0 15,0-21-15,22 20 0,20 1 0,-21 0 16,21 0-16,1 0 0,-1 0 16,0 21-16,1 0 0,20 0 0,-20 0 15,20 21-15,-21-21 0,22 42 16,-22-21-16,22 22 0,-22-1 0,0 0 16,-20 1-16,-1 20 0,0 1 15,-21-1-15,0-21 0,-21 22 0,0-1 16,-1 1-16,-20-22 0,0 1 15,-1-1-15,1 0 0,0 1 16,-1-1-16,1-21 0,0 0 0,-1 0 16,22 1-16,0-1 0,0-21 15,21 21-15,21-21 47,0-21-47,0 21 0,1 0 16,-1-21-16,0 21 0,0 0 0,0 0 15</inkml:trace>
  <inkml:trace contextRef="#ctx0" brushRef="#br0" timeOffset="18567.91">12086 2265 0,'-21'0'16,"0"-21"-1,21 0-15,0-1 16,0 1-16,21 21 16,0-21-16,0 21 0,0 0 15,1 0-15,-1 0 0,21 0 16,-21 0-16,0 0 0,1 21 0,20-21 16,-21 21-16,0 1 0,0-1 15,1 0-15,-1 0 0,0 0 16,-21 22-16,0-22 0,0 0 0,0 21 15,0 1-15,0-22 0,0 0 16,0 0-16,-21 0 16,0-21-16,-1 0 0,22-21 31,0 0-31,0 0 16,0 0-16,0-1 0,22 1 15,-22-21-15,21 21 0,0-22 0,-21 22 16,21 0-16,0 0 0,-21 0 0,21 0 15,1-1-15,-1 1 0,0 0 16,0 0-16,0 21 0,0-21 16,1 21-16,-1 0 0,21-21 0,-21 21 15</inkml:trace>
  <inkml:trace contextRef="#ctx0" brushRef="#br0" timeOffset="18955.34">12933 2074 0,'0'22'0,"0"-1"0,-21 0 0,-1 0 15,1 0-15,21 0 16,-21 1-16,0-1 0,0 0 0,21 0 16,0 21-16,-21-20 0,-1-1 0,22 0 0,-21 21 15,21-21-15,0 1 16,0 20-16,0-21 0,0 0 16,21-21-16,1 0 0,-1 0 15,0 0-15,0 0 0,0 0 16,22 0-16,-22 0 0,21-21 0,-21 21 15,0-21-15,22 0 0,-22 0 16,0-1-16,21-20 0,-20 21 0,-22 0 16,21-22-16,-21 22 0,0 0 0,0-21 15,0 21-15,0-22 0,-21 22 16,-1 0-16,1 0 0,0 0 16,0 21-16,-21 0 0,-1-22 15,22 22-15,-21 0 0,21 0 0,-22 0 16,22 22-16,-21-1 0,21-21 0,-1 21 15,1 0-15,21 0 0,0 0 16,0 1-16,0-1 0,0 0 16,21 0-16,1-21 15,-1 0-15,21 0 0,-21 0 0</inkml:trace>
  <inkml:trace contextRef="#ctx0" brushRef="#br0" timeOffset="19684.97">13695 2159 0,'0'0'0,"0"-21"0,0 0 0,0 0 16,-21 21-1,-1 0-15,-20 0 0,21 0 16,0 0-16,0 0 0,-1 21 16,-20 0-16,21-21 0,0 21 0,0 0 15,-1 0-15,1 1 0,0-1 0,0 0 16,21 0-16,0 0 0,0 0 15,0 1-15,0-1 0,0 0 0,21 0 16,0-21-16,0 0 16,1 0-16,-1 0 0,21 0 15,-21 0-15,0 0 0,22 0 0,-22 0 16,0-21-16,0 0 0,0 21 16,1-21-16,-1-1 0,0 22 0,-21-21 15,0 0-15,21 0 0,-21 0 16,0 0-16,0-1 0,0 44 47,0-1-47,0 0 15,0 21-15,-21-21 0,21 22 0,0-1 16,-21 0-16,21 1 16,0-1-16,0 22 0,0-22 0,-21 21 15,21-20-15,-22 20 0,22 1 0,0-22 16,0 22-16,-21-1 0,0 1 15,21 20-15,-21-20 0,21-1 0,0 22 16,0-22-16,0 1 0,0-1 0,0 1 16,0-1-16,0 1 0,0-1 15,0 1-15,0-1 0,0 1 0,0-1 16,0 1-16,0-22 0,0 22 0,0-22 16,0 0-16,21-20 0,-21 20 15,0-21-15,21 0 0,-21 0 0,0 1 16,0-44-1,0 1-15,0 0 16,0 0-16,0 0 0,0-22 16,0 1-16,-21-21 0,0-1 0,21 1 15,-21-1-15,21 1 0,-21-1 0,21-21 16,0 22-16,0-22 0,0 22 16,0-22-16,0 0 0,0 22 0,21-1 15,0 1-15,-21-1 0,21 1 0,0 21 16,0-1-16,1 1 0,-22 0 15,21 20-15,0-20 0,21-21 16,1 20-16,-22 1 0,0 21 16,21-22-16,-21 1 0</inkml:trace>
  <inkml:trace contextRef="#ctx0" brushRef="#br0" timeOffset="20156.41">14139 2223 0,'0'0'0,"-21"0"0,0-22 0,21 1 16,0 0-16,0 0 15,0 0 1,0 0-16,0-1 0,0 1 16,21 0-1,0 21-15,-21-21 0,21 21 0,1 0 16,-1 0-16,0 0 0,0 0 15,0 21-15,0 0 0,1 0 16,-1 1-16,0 20 0,0-21 0,0 21 16,0-20-16,-21 20 0,0-21 15,0 21-15,0 1 0,0-22 0,0 0 16,0 21-16,0-20 0,0-1 16,0 0-16,-21-21 15,21-21 1,0 0-16,0-1 0,0 1 15,0 0-15,0 0 0,0 0 16,0-22-16,21 22 0,-21-21 0,22 21 16,-1-22-16,0 22 0,0-21 15,0 0-15,0 20 0,1 1 0,-1 0 16,-21 0-16,21 0 0,0 0 0,0 21 16,0 0-16,1 0 15,-1 0-15,0 0 0,0 0 16,-21 21-16,21-21 0,0 21 15,-21 0-15,22 0 0</inkml:trace>
  <inkml:trace contextRef="#ctx0" brushRef="#br0" timeOffset="21371.41">15367 2180 0,'0'0'16,"0"-21"-16,0 0 0,0 0 0,0 0 15,0-1-15,-21 1 0,21 0 16,-21 0-16,-1 0 0,1 0 16,-21-1-16,21 22 0,0-21 0,-1 21 15,1 0-15,-21 0 0,21 0 0,0 0 16,-22 21-16,22-21 0,0 22 16,-21-1-16,20 0 0,1 21 15,0-21-15,0 1 0,21 20 0,0-21 16,0 0-16,-21 22 0,21-22 15,0 0-15,0 0 0,0 0 0,0 0 16,21-21-16,-21 22 0,21-22 0,0 0 16,0 0-16,1 0 15,-1 0-15,21 0 0,-21 0 0,0-22 16,1 22-16,20-21 0,-21 0 0,0 0 16,22 0-16,-22 0 0,0-1 15,0 1-15,0-21 0,0 21 16,-21-22-16,0 22 0,0-21 15,0 21-15,0 0 0,0-1 16,-21 44 0,0-1-1,21 0-15,0 21 0,-21-21 0,21 1 16,0 20-16,0-21 0,0 21 16,0-20-16,0 20 0,0-21 0,0 0 15,21 0-15,-21 1 0,21-1 0,0 0 16,1 0-16,-1-21 0,0 0 15,0 0-15,0 0 0,22 0 0,-22 0 16,21 0-16,-21 0 0,22-21 16,-22 0-16,21 0 0,-21-1 15,0 1-15,1 0 0,-1-21 0,0 21 16,-21-22-16,21 1 0,-21 21 16,0-22-16,0 1 0,0 21 0,0 0 15,0 0-15,0-1 0,-21 44 31,21-1-15,-21 0-16,21 0 0,0 0 16,-21 0-16,21 22 0,0-22 15,0 0-15,0 0 0,0 0 0,0 1 16,0-1-16,0 0 0,0 0 16,0-42 30,21 0-46,-21 0 16,0-1-16,0 1 0,21 0 16,0 0-16,-21-21 0,0 20 0,21 1 15,0-21-15,-21 21 0,22 0 16,-1 21-16,-21-22 0,21 1 0,0 21 16,0 0-1,0 0-15,-21 21 0,22-21 16,-1 22-16,-21 20 0,0-21 15,0 0-15,0 0 0,21 22 16,-21-22-16,21 0 0,-21 0 0,0 0 16,0 1-16,0-1 0,0 0 15,0 0-15,21-21 0,-21 21 0,21-21 16,1 0 15,-1 0-31,-21-21 0,21 0 16,0 0-16,0 0 0,0-1 15,1 1-15,-1-21 0,0 21 16,0 0-16,21-22 0,-20 22 0,-1-21 0,0 21 16,0-1-16,0 1 15,0 0-15,1 21 0,-1 0 0,0 0 16,0 0 0,-21 21-16,0 0 0,21 1 15,-21-1-15,0 0 0,0 21 16,0-21-16,0 1 0,0-1 0,0 0 15,0 0-15,0 21 0,0-20 16,0-1-16,0 0 0,0 0 16,21 0-1,1-21-15,-1 0 0,0 0 16,0 0 0,0 0-16,0-21 0,1 21 15,-1-21-15,0 0 0</inkml:trace>
  <inkml:trace contextRef="#ctx0" brushRef="#br0" timeOffset="22114.99">16912 1863 0,'0'0'15,"0"-21"-15,0-1 0,0 44 32,0-1-17,-21-21-15,21 21 0,0 0 16,-21 21-16,21-20 0,0-1 15,0 0-15,0 21 0,0-21 16,0 1-16,-21-1 0,21 0 0,0 0 16,0 0-16,0 0 0,-22 1 0,22-1 15,0-42 32,0-1-31,0 1-16,0 0 0,0 0 15,0-21-15,0 20 0,0 1 16,22-21-16,-22 21 0,21-22 0,-21 22 16,0 0-16,21-21 0,0 21 15,-21-1-15,21 1 16,0 21-16,1 0 0,-1 0 16,0 0-16,0 21 0,-21 1 15,21-1-15,-21 0 0,21 0 0,-21 21 16,0-20-16,0-1 0,0 0 15,0 0-15,0 0 0,0 0 0,0 1 16,0-1-16,0 0 0,0 0 0,0 0 16,0 0-16,0 1 15,0-44 32,0 1-31,0 0-16,0 0 15,22 0-15,-1 0 0,-21-1 0,21-20 16,0 0-16,0 21 0,0-22 0,1 22 16,-1-21-16,0 21 0,21-1 15,-21 1-15,22 0 0,-22 21 0,21 0 16,-21 0-16,22 0 0,-22 0 16,0 21-16,0 0 0,0 1 0,-21-1 15,0 21-15,0-21 0,0 0 16,0 22-16,0-22 0,0 21 15,-21-21-15,0 1 0,0 20 0,21-21 16,-21 0-16,0 0 0,-1 1 16,22-1-16,0 0 0,-21 0 15,42-21 17,1-21-32,-1 21 0,0-21 0</inkml:trace>
  <inkml:trace contextRef="#ctx0" brushRef="#br0" timeOffset="22579.93">18224 1842 0,'0'0'0,"0"-22"15,0 1 1,-21 21-1,0 0-15,0 0 16,0 0-16,0 0 0,-1 0 0,1 0 16,0 21-16,0 1 0,-21-1 15,20 0-15,1 0 0,21 0 16,-21-21-16,21 21 0,0 1 16,0-1-16,0 0 15,21-21 1,0 21-16,1-21 0,-1 0 0,0 0 15,21 0-15,-21 0 0,1 0 0,20 21 16,-21-21-16,0 0 0,0 0 16,1 0-16,-1 0 0,0 0 0,-21 21 15,0 1 1,0-1-16,-21 0 16,0 0-16,-1-21 0,1 21 15,-21-21-15,21 21 0,-22-21 0,22 0 16,-63 22-16,62-22 0,1 0 15,0 21-15,0-21 16,0 0-16,0 0 0,-1 0 16,22-21-1</inkml:trace>
  <inkml:trace contextRef="#ctx0" brushRef="#br0" timeOffset="23791.85">529 3620 0,'0'0'0,"-21"0"16,0-22-16,0 22 0,-1 0 0,1 0 16,21-21-16,-21 21 15,0 0-15,21-21 16,21 21 31,0 0-47,0 0 0,1 0 15,20 0-15,0 0 0,1 0 16,-1 0-16,21 0 0,1 0 16,-1 0-16,1 0 0,21 0 0,-1 0 15,22 0-15,0 0 0,21 0 16,0-21-16,0 21 0,21 0 16,0 0-16,0 0 0,22 0 0,-22 0 15,21 0-15,-21 0 0,1 0 0,-1 0 16,-21 0-16,0 0 0,21 0 15,-42 0-15,0-21 0,-1 21 16,1 0-16,-21 0 0,-22 0 0,1-21 16,-1 21-16,1-22 0,-22 22 15,1 0-15,-1 0 0,0-21 0,1 21 16,-22 0-16,0 0 0,0 0 16,-21-21-1,0 0 16,-21 0-15</inkml:trace>
  <inkml:trace contextRef="#ctx0" brushRef="#br0" timeOffset="24631.82">5969 3302 0,'0'0'0,"-21"0"0,0 0 0,-1 0 16,1 0 0,21 21 31,21-21-47,1 0 15,20 0-15,-21 0 0,21 0 16,1 0-16,20 0 0,1 0 0,-1 0 15,22 0-15,0 0 0,20 0 16,1-21-16,21 21 0,-21-21 0,21 21 16,0 0-16,21-21 0,0 21 15,1 0-15,20-21 0,-21-1 0,0 22 16,0 0-16,1-21 0,-1 21 16,0 0-16,0 0 0,-21 0 15,85-21-15,-106 21 0,-22 0 16,-20 0-16,-1 0 0,-20 0 0,-1 0 15,-21 0-15,0 0 0,0 0 16,1 0-16,-1 0 47,0-21-31,0 21-1,0-21-15,0 0 0,1 21 16</inkml:trace>
  <inkml:trace contextRef="#ctx0" brushRef="#br0" timeOffset="25743.79">12107 3069 0,'0'0'0,"-21"0"0,0 0 0,-21 0 0,-1 0 16,1-21-16,21 21 0,0 0 16,-1 0-16,1-21 0,0 21 15,0 0-15,0 0 16,42 0 46,0 0-62,0 0 16,0 0-16,22 0 0,-22 0 16,21 0-16,1 0 0,-1 0 15,21 0-15,-20 0 0,20 0 0,1 0 16,-1 0-16,1 0 0,20 0 15,-20 0-15,21 0 0,-22 0 0,22 0 16,21 0-16,-22 0 0,22 0 16,0 0-16,-21 0 0,20 0 0,1 0 15,0 0-15,21 0 0,-21 0 0,21 0 16,0 0-16,0 0 0,21 0 16,-21 0-16,0 0 0,0 0 0,148-21 15,-148 21-15,21 0 16,-21-21-16,-21 21 0,21 0 0,-21 0 15,21-22-15,-21 22 0,21 0 16,-21 0-16,0-21 0,-1 21 16,1 0-16,-21 0 0,21-21 0,-22 21 15,-20 0-15,21 0 0,-1 0 16,-20 0-16,20 0 0,-20-21 0,-1 21 16,1 0-16,-22 0 0,1 0 15,-1 0-15,0 0 0,-21 0 0,1 0 16,-1 0-16,0 0 15,-42 0 79,0 0-94</inkml:trace>
  <inkml:trace contextRef="#ctx0" brushRef="#br0" timeOffset="32575.82">3810 4403 0,'0'0'0,"0"-21"16,0-1-16,21 1 15,-21 0-15,21 21 16,-21-21-16,0 0 0,0 0 16,0-1-16,21 22 0,-21-21 15,0 0-15,22 0 0,-22 0 16,0 42 31,0 0-47,0 21 15,0-20-15,0-1 0,0 21 0,0 0 16,-22-20-16,22 20 0,0 0 16,-21-21-16,21 22 0,0-1 0,0-21 15,0 22-15,0-22 0,-21 21 16,21 0-16,0-20 0,0 20 0,-21-21 16,21 21-16,0-20 15,0-1-15,0 0 0,0 0 0,0 0 16,0-42 31,0 0-47,0 0 15,0 0-15,21 21 0</inkml:trace>
  <inkml:trace contextRef="#ctx0" brushRef="#br0" timeOffset="32987.21">4212 4678 0,'0'21'15,"0"0"1,21-21 47,0 0-63,-21-21 15,0 0 1,0 0-1</inkml:trace>
  <inkml:trace contextRef="#ctx0" brushRef="#br0" timeOffset="35957.18">5673 4170 0,'0'0'0,"-22"0"31,1 21-31,0 0 0,21 0 16,-21 1-16,21-1 15,0 0-15,0 0 16,21 0 0,0-21-16,22 0 0,-22 0 15,21 0-15,-21-21 0,22 21 16,-1-21-16,0 0 0,1 0 0,-1-1 16,0 1-16,1-21 0,-22 21 0,21-22 15,-21 22-15,0-21 0,1 21 16,-22 0-16,0-1 0,0-20 0,0 21 15,0 0-15,0 0 16,-22-1-16,1 1 0,0 21 16,0 0-1,0 0-15,21 21 0,-21 1 16,21-1-16,0 21 0,0 0 16,0 1-16,0 20 0,-22-20 0,22 20 15,0-21-15,0 22 0,0-22 16,0 22-16,0-22 0,0 43 15,0-43-15,0 0 0,0 1 0,0-22 16,0 21-16,0 1 16,0-22-16,0 21 0,0-21 0,0 0 0,-21 22 15,21-22 1,0 0-16,-21-21 0,0 0 0,-21 0 16,20 0-1,1-21-15,0 21 0,-21-21 0,21-22 16,-1 22-16,-20 0 0,21-21 0,-21 21 15,20-1-15,-20-20 0,21 21 16,-21 0-16,20 0 0,1-1 0,0 22 16,21-21-16,-21 21 15,21 21-15,0 1 16,0 20-16,0-21 16,0 0-16,21 22 0,0-1 15,0 0-15,1-21 0,-1 22 16,21-22-16,-21 21 0,0-21 15,22 1-15,-22-1 0,21-21 0,1 0 16,-1 21-16,0-21 0,1 0 0,-1 0 16,21-21-16,-20 0 0,-1-1 15,22 1-15,-22 0 0,21-21 0,-20 21 16,-1-22-16,0 1 0,1 21 0,-1-22 16,0 1-16,-20 0 0,-1 21 15,0-22-15,-21 1 0,0 21 0,0 0 16,0-22-16,0 22 0,-21 0 15,0 21-15,-1 0 16,1 0-16,0 21 0,0 0 16,21 0-16,0 1 0,-21 20 15,21-21-15,0 0 0,-21 22 0,21-22 16,0 21-16,0-21 0,0 22 16,0-22-16,0 21 0,0-21 0,0 0 15,0 1-15,0-1 0,0 0 16,0-42 15,0 0-31,0-1 0,0 1 16,21 0-16,-21-21 0,21 21 15,0-1-15,-21-20 0,21 21 16,-21 0-16,21-22 0,1 22 0,-1 0 16,0 0-16,0 0 0,0 0 15,0 21-15,1-22 0,-1 22 16,0 0-16,0 0 0,-21 22 0,21-22 15,-21 21-15,21 0 0,-21 0 16,0 0-16,0 0 0,0 22 0,0-22 16,0 0-16,0 21 0,0-20 15,0-1-15,0 0 0,22 0 0,-22 0 16,21 0-16,-21 1 0,21-1 16,0-21-16,0 0 15,0 0-15,1 0 0,-1 0 0,0-21 16,0-1-16,21 1 0,-20 0 15,-1-21-15,21 21 0,-21-22 0,0 22 16,1-21-16,-1-1 0,0 1 16,0 0-16,0-22 0,0 22 0,-21-22 15,0 22-15,22-21 0,-22-1 16,0 22-16,21-1 0,-21-20 0,0 42 16,0-22-16,0 22 0,0 0 0,-21 21 15,-1 0 1,1 42-16,21-20 15,-21 20-15,21 0 0,0 1 16,0 20-16,-21-21 0,21 22 0,0-22 16,-21 22-16,21-22 0,0 0 0,0 1 15,0-1-15,0 0 0,0-20 16,0 20-16,-21-21 0,21 21 0,0-20 16,0-1-16,0 0 15,0 0-15,0-42 31,0 0-31,0 0 16,0-1-16,21 1 0,-21 0 0,0 0 0,0 0 16,21 0-16,0-1 15,-21 1-15,21 0 0,0 0 16,1 0-16,-22 0 0,21 21 16,0 0-16,0 0 15,-21 21-15,21 0 16,-21 0-16,0 0 15,0 0-15,21 1 0,-21-1 0,0 0 16,0 0-16,0 0 0,0 0 16,0 1-16,22-1 0,-22 0 0,21-21 15,-21 21-15,21-21 0,0 0 16,0 0-16,0 0 0,1 0 16,-1 0-16,0 0 0,0 0 15,0-21-15,22 0 0,-22 0 16,21-1-16,-21-20 0,22 21 0,-22 0 15,0-22-15,0 22 0,0 0 16,-21-21-16,0 21 0,21-22 0,-21 22 16,0 0-16,0 0 0,-21 21 31,0 0-31,0 0 0,0 0 0,21 21 16,-21 0-16,-1 0 0,1 0 15,21 1-15,0-1 0,-21 0 0,21 0 16,-21 0-16,21 22 0,0-22 15,0 0-15,0 0 0,0 0 16,0 0-16,0 22 0,0-22 0,0 0 16,0 0-16,21-21 15,0 0-15,-21 21 0,21-21 0,1 0 16,-1 0-16,0 0 0,21 0 0,-21 0 16,1-21-16,20 0 0,-21 21 15,21-21-15,-20 0 0,20 0 0,-21-1 16,21-20-16,-20 21 15,-1 0-15,0 0 0,0-22 0,0 22 16,0 0-16,-21 0 0,22 0 0,-22-1 16,0 1-16,-22 21 15,1 0-15,0 21 16,0 1-16,21-1 16,-21-21-16,21 21 0,0 0 0,0 0 15,0 0-15,0 1 16,21-1-16,0 0 0,0-21 15,-21 21-15,0 0 0,21 0 16,1 1-16,-22-1 16,0 0-16,21 0 15,0 0 1,0-21-16,0 0 16,0 0-16,1 0 0,-1 0 15,0 0-15,0 0 16,0-21-16,0 0 0,1 21 0,-1-21 15,0 0-15,0-1 0,-21 1 16,21 0-16,0 0 0,-21 0 0,22 0 16,-22-22-16,0 22 0,0 0 15,21 0-15,-21 0 0,0-1 16,0 44 31,0-1-47,-21-21 0,21 21 0,-22 0 15,22 0-15,0 0 16,0 1-16,0-1 0,0 0 0,0 0 16,0 0-16,0 0 15,0 1-15,0-1 0,0 0 16,22-21-16,-22 21 0,21-21 0,0 0 16,0 0-16,0 0 0,0 0 15,1 0-15,20-21 0,-21 0 16,0 21-16,0-21 0,1-1 0,-1 1 15,21 0-15,-21 0 0,0-21 16,-21 20-16,22-20 0,20-43 16,-21 43-16,0 0 0,-21-1 15,0-20-15,21 21 0,1-22 0,-22-42 16,0 64-16,0 0 16,0 20-16,0 1 0,0 0 0,0 0 15,0 0-15,0 42 16,0 21-1,0 1-15,-22-1 0,1 0 0,21 22 16,-21-22-16,0 22 0,21-1 16,0-21-16,-21 22 0,21-22 0,-21 1 15,21-1-15,0 0 0,0 1 16,0-1-16,0-21 0,0 0 16,0 22-16,21-22 0,0 0 0,-21 0 15,21-21-15,0 0 0,0 21 16,1-21-16,-1 0 0,0 0 0,21 0 15,-21-21-15,1 21 0,-1-21 16,0 0-16,0 0 0,21-1 0,-20 1 16,-1 0-16,0 0 0,0 0 15,0 0-15,-21-22 0,0 22 0</inkml:trace>
  <inkml:trace contextRef="#ctx0" brushRef="#br0" timeOffset="36176.33">9017 4382 0,'0'0'0,"0"21"0,21-21 15,0 0-15,0 0 0,1 0 16,-1 0-16,0 0 0,0 0 0,21 0 16,-20 0-16,-1 0 0,0 0 0,21 0 15,-21-21-15,1 21 0,-1 0 16,0-22-16,0 1 0,0 21 0,0-21 15,-21 0 1,0 0-16,-42 0 16</inkml:trace>
  <inkml:trace contextRef="#ctx0" brushRef="#br0" timeOffset="36372.22">8657 4255 0,'-21'0'0,"42"0"0,-63 21 0,21-21 16,21 21 0,21-21 31,0 0-47,21 0 15,-21 0-15</inkml:trace>
  <inkml:trace contextRef="#ctx0" brushRef="#br0" timeOffset="38131.96">9885 4636 0,'21'0'15,"-42"0"-15,63 0 0,-21 0 16,0 0 0,1 0-16,-1-22 0,0 1 15,0 21-15,-21-21 0,21 21 0,0-21 16,-21 0-16,0 0 0,0-1 16,0 1-16,0 0 0,0 0 0,0 0 15,0-22-15,-21 22 0,0 0 16,0-21-16,0 21 0,0-1 15,-22 1-15,22 21 0,-21 0 0,21 0 16,-22 0-16,1 0 0,21 0 0,-22 21 16,1 1-16,21-1 0,-21 21 15,20-21-15,1 22 0,0-22 16,0 21-16,21-21 0,-21 22 0,21-22 16,0 21-16,0-21 0,0 0 15,0 1-15,0-1 0,21 0 0,0 0 16,0-21-16,0 0 0,1 0 0,-1 0 15,21 0-15,-21 0 0,22 0 16,-22 0-16,21 0 0,-21-21 0,22 0 16,-1 21-16,-21-21 0,21-1 0,-20 1 15,20 0-15,-21 0 0,0 0 16,0-22-16,-21 22 0,0-21 0,22 21 16,-22 0-16,0-22 15,0 22-15,0 0 0,0 0 0,0 0 16,-22 21-16,1 0 15,0 21-15,21 0 16,-21 0-16,21 0 0,0 22 0,-21-1 16,21-21-16,0 21 0,0-20 15,0 20-15,0-21 0,0 0 0,0 0 16,21 22-16,0-43 0,0 21 0,0 0 16,1 0-16,-1-21 0,0 0 15,21 0-15,-21 0 0,22 0 0,-22 0 16,21 0-16,1 0 0,-22 0 15,21-21-15,-21 0 0,22 0 16,-22 0-16,21-22 0,-21 22 16,0-21-16,1 21 0,-22-22 15,21 1-15,-21 21 0,0-22 0,0 22 16,0 0-16,0 0 0,0 0 16,0 42-1,0 0-15,0 0 0,-21 0 16,21 1-16,-22 20 0,22-21 15,-21 21-15,21-20 0,0-1 0,0 21 16,0-21-16,0 0 16,0 1-16,0-1 0,0 0 0,0 0 15,0 0-15,0-42 47,21 0-47,-21 0 0,0 0 16,22-1-16,-1 1 0,-21 0 15,21-21-15,0 21 0,-21-22 0,21 22 16,0-21-16,-21 21 0,0-1 16,22 1-16,-1 21 0,-21-21 0,21 21 15,-21 21-15,21 0 16,-21 1 0,21 20-16,-21-21 0,0 0 0,21 0 15,-21 22-15,22-22 0,-1 0 16,0 0-16,-21 0 0,42 1 0,-21-1 15,1-21-15,-1 21 0,0-21 0,0 0 16,21 0-16,-20 0 0,-1 0 16,0 0-16,0 0 0,0 0 0,-21-21 15,21 0-15,1 21 0,-1-22 0,0-20 16,-21 21-16,21 0 0,0-22 16,0 1-16,1 21 0,-22-21 15,21-1-15,0 1 0,0 0 0,0-1 16,-21 22-16,21 0 0,-21 0 15,22 21-15,-22 21 32,0 0-32,0 0 0,0 0 0,0 1 15,0-1-15,0 0 0,0 0 16,0 0-16,21-21 31,0 0-15,-21-21-16,0 0 15,0 0-15,0 0 16,0-1-16,0 1 0,0 0 16,0 0-16,0 0 15,0 0-15,-21 21 16,0 21 0,-1 0-16,1 0 15,21 0-15,0 22 0,-21-22 0,21 0 16,-21 21-16,0-21 0,21 22 15,0-22-15,0 0 0,0 21 0,0-20 16,0-1-16,0 0 0,0 0 0,0 0 16,0 0-16,0 1 15,21-22-15,0 0 0,0 21 0,0-21 16,22 0-16,-22 0 0,0 0 16,21 0-16,-20 0 0,-1 0 15,21-21-15,-21 21 0,22-22 0,-22 1 16,21 0-16,-21 0 0,22 0 15,-22 0-15,0-1 0,21 1 0,-21-21 16,1 21-16,-1-22 0,-21 22 0,0-21 16,0 21-16,0 0 0,0-1 15,0 1-15,-21 21 16,-1 0-16,1 21 0,0 1 16,0 20-16,0-21 0,0 21 15,21-20-15,0 20 0,0-21 16,0 0-16,0 22 0,0-22 15,0 0-15,0 0 0,0 0 0,21 0 16,0-21-16,21 0 16,-21 0-16,1 0 0,-1 0 15,21 0-15,-21 0 0,22 0 0,-22-21 16,0 21-16,21-21 0,-21 0 16,1 21-16,-1-21 0,0 0 0,0-1 15,-21 1-15,0 0 0,0 0 16</inkml:trace>
  <inkml:trace contextRef="#ctx0" brushRef="#br0" timeOffset="39180.14">4064 5927 0,'-21'0'16,"0"0"-16,-1-21 15,22-1 1,-21 22-16,21-21 0,0 0 16,0 0-16,0 0 15,0 0-15,21-1 0,1 1 16,-1 21-16,0-21 0,-21 0 15,21 21-15,0-21 0,0 21 0,1 0 16,-1 0-16,0 0 0,0 0 16,0 21-16,0-21 0,1 42 0,-1-21 15,-21 22-15,0-22 0,0 21 16,0 1-16,0-1 0,0 21 16,0-20-16,0-1 0,0 0 0,0 1 15,-21-1-15,-1 0 0,1 1 16,0-1-16,0 0 0,0-20 0,0 20 15,-22-21-15,22 21 0,0-20 16,0-22-16,0 21 0,-1 0 0,1-21 16,0 0-16,0 0 0,0 0 0,0 0 15,21-21-15,0 0 0,0-1 16,0-20-16,0 21 0,0-21 0,0 20 16,0-20-16,0 21 0,0-21 15,0-1-15,0 22 0,21-21 0,0 21 16,-21-1-16,21 1 15,0 0-15,0 21 0,1 0 16,-1 0-16,0 0 0,0 0 0,0 21 16,0 0-16,1 1 0,-1-1 15,0 21-15,0-21 0,-21 22 0,21-22 16,-21 21-16,21-21 0,-21 0 16,0 22-16,0-22 0,22 0 0,-22 0 15,0 0-15,21-21 0,-21 22 16,21-22-1,-21-22-15,21 22 16,-21-21-16,21 0 0,0 0 16</inkml:trace>
  <inkml:trace contextRef="#ctx0" brushRef="#br0" timeOffset="39336.05">4762 6181 0,'0'0'0,"0"-21"31,22 21 16,-22-22-47</inkml:trace>
  <inkml:trace contextRef="#ctx0" brushRef="#br0" timeOffset="39847.75">6054 5821 0,'0'-42'0,"0"84"0,0-127 0,0 43 0,0 0 16,0 20-16,0-20 0,0 0 15,0 21-15,-22-22 16,22 22-16,0 0 0,0 0 16,0 42-1,0 0-15,0 0 0,0 22 16,0-1-16,0 21 0,0 1 16,0-1-16,0 1 0,0-1 0,0 1 15,-21-1-15,21 1 0,0-22 16,-21 22-16,0-22 0,0 0 0,21 1 15,-21-22-15,21 21 0,0-21 0,0 1 16,0-1-16,0 0 16,0-42-1,0 0 1,21-1-16,-21 1 0,21 0 0,0-21 0</inkml:trace>
  <inkml:trace contextRef="#ctx0" brushRef="#br0" timeOffset="40187.16">5927 5694 0,'-22'-42'0,"44"84"0,-65-127 0,43 43 16,-21 0-16,21-1 0,0 22 0,0-21 15,0 21-15,0-1 0,0-20 16,21 21-16,0 0 0,22 0 0,-22-1 16,21 1-16,1 21 0,-1-21 15,0 21-15,1 0 0,-1 0 16,0 21-16,1 0 0,-1 1 15,-21 20-15,21 0 0,-20 1 0,-1 20 16,-21-21-16,0 22 0,0-1 16,-64 64-16,22-84 0,0 20 15,-1-20-15,1-1 0,0-21 0,-1 21 16,1-20-16,21-1 0,-22 0 16,22 0-16,0 0 0,0-21 0,42 0 46,0-21-46,22 21 0,-22-21 0,0 21 16,0-21-16,21 21 0,-20-21 16,-1 21-16,21-22 0</inkml:trace>
  <inkml:trace contextRef="#ctx0" brushRef="#br0" timeOffset="41560.01">6731 5757 0,'0'43'31,"0"-22"-31,0 0 0,0 0 16,-21 22-16,21-22 0,-21 21 15,21-21-15,-22 22 0,22-22 16,0 21-16,-21 22 0,21-22 16,-21-21-16,21 0 0,0 0 15,0 22-15,0-22 0,21 0 16,0 0-16,1-21 15,-1 0-15,21 0 0,-21 0 0,0 0 16,22-21-16,-22 0 0,21 0 0,-21 21 16,22-21-16,-22-1 0,0-20 15,21 21-15,-20 0 0,-22-22 0,21 22 16,-21-21-16,0 0 0,0-1 16,0 22-16,0-21 0,-21-1 0,-1 22 15,-20-21-15,21 21 0,-21 0 16,-1 21-16,22 0 0,-21 0 15,-1 0-15,1 0 0,0 0 0,21 0 16,-22 21-16,22 0 0,0 0 16,0 0-16,0 22 0,21-22 0,0 0 15,0 21-15,0-21 0,0 1 16,0 20-16,21-21 0,0 0 0,0 0 16,0 1-16,22-22 0,-22 21 0,21-21 15,0 0-15,1 0 0,-1 0 16,0 0-16,1 0 0,-1 0 15,0 0-15,-20-21 0,20 21 0,0-22 16,1 1-16,-22 0 0,21 0 16,-21 0-16,22-22 0,-22 22 0,0-21 0,0 0 15,0-1-15,0 1 16,1-22-16,-22 22 0,21 0 0,-21-64 16,0 64-16,0-1 15,0 1-15,0 21 0,0 0 0,0-1 16,0 1-16,0 0 0,0 42 31,0 22-31,0-22 0,0 21 0,0 0 16,0 1-16,0 20 0,0-20 15,0 20-15,0-21 0,-21 22 16,21-22-16,0 1 0,-22-1 16,22 0-16,0 1 0,0-22 0,0 21 15,0-21-15,0 0 0,0 1 0,0-1 16,0 0-16,22-21 15,-1 0-15,0 0 0,0 0 16,0 0-16,0-21 0,1 0 16,-1 21-16,0-22 0,0 1 0,0 0 15,0 0-15,1 0 0,-1 0 16,0-22-16,-21 22 0,21 0 0,-21 0 16,21 0-16,-21-1 0,0 1 0,0 42 31,0 1-16,0-1-15,0 0 0,0 0 0,0 0 16,0 0-16,0 1 0,0-1 16,0 0-16,0 0 0,0 0 0,0 0 15,0 1-15,0-1 0,0 0 16,0 0-16,21-21 16,1 0-16,-1 0 0,0 0 0,0 0 15,21 0-15,-20 0 0,20-21 16,-21 0-16,21 0 0,-20-1 15,-1 1-15,21 0 0,-21 0 0,0 0 16,1-22-16,-22 22 0,21-21 0,-21 21 16,21-22-16,-21 22 0,0-21 15,0 21 1,0 42 15,-21 0-31,21 0 16,0 0-16,-21 22 0,21-1 0,0 0 15,0-20-15,0 20 0,0 0 16,-22 1-16,22-1 0,0 21 0,0-20 16,0-1-16,0 22 0,0-1 0,0-21 15,22 22-15,-22-22 0,21 22 16,-21-22-16,21 0 0,-21 1 16,0 20-16,0-20 0,21-1 0,-21 0 15,0 1-15,0-1 0,0 0 16,0-21-16,0 22 0,0-22 0,0 0 15,-21 0-15,0 0 0,21 1 0,-21-22 16,-1 0-16,1 0 0,0 0 16,0-22-16,-21 1 0,20 0 15,1 0-15,-21 0 0,0-22 0,-64 1 16,63 21-16,1-21 16,0 20-16,-1 1 0,1 0 15,21 0-15,0 0 0,0 21 0,-1-21 0,22-1 16,0 1-16,0 0 15,0 0-15,0 0 0,0 0 0,22-1 16,-1 1-16,0-21 0,21 21 0,1-22 16,-1 1-16,0-21 0</inkml:trace>
  <inkml:trace contextRef="#ctx0" brushRef="#br0" timeOffset="42303.91">8551 5567 0,'0'0'0,"-21"0"0,0-21 15,0 21-15,0 0 16,21 21-16,0 0 0,0 0 16,0 22-16,0-22 0,-22 21 15,22 0-15,0 1 0,0-1 0,0 0 16,0 1-16,0-22 0,0 21 15,0-21-15,0 1 0,0-1 0,0 0 16,0 0-16,0-42 31,0 0-15,0 0-16,0-1 16,0 1-16,0 0 0,0-21 15,0-1-15,0 22 0,22-21 0,-22 0 16,21-1-16,-21 1 0,21 21 15,0-22-15,0 22 0,-21 0 0,21 0 16,1 0-16,-1 0 0,21 21 0,-21 0 16,0 0-16,1 0 0,-1 0 15,0 0-15,21 21 0,-21 0 16,1 21-16,-1-21 0,0 22 0,-21-22 16,0 21-16,0 1 0,0-1 0,0 0 15,0-21-15,0 22 0,0-22 16,0 0-16,0 0 0,0 0 15,0 1-15,-21-1 0,0-21 16,21-21 15,0-1-31,0 1 0,0 0 16,0 0-16,0 0 0,21-22 16,-21 22-16,21-21 0,0 0 0,0-1 15,0 1-15,1 0 0,-1 20 16,0-20-16,0 21 0,0 0 0,0 21 15,1-21-15,20 21 0,-21 0 16,0 0-16,0 21 0,1 0 0,-1 0 16,-21 0-16,21 22 0,-21-22 15,21 21-15,-21 0 0,0 1 0,0-1 16,0-21-16,0 22 0,0-22 16,0 0-16,0 21 0,-21-21 0,0 1 15,0-1-15,21 0 16,0-42 15,0 0-31,0-1 0,21 1 16</inkml:trace>
  <inkml:trace contextRef="#ctx0" brushRef="#br0" timeOffset="42692.85">9504 5525 0,'0'0'16,"0"21"-1,0 0 1,0 0-16,0 0 0,0 0 16,-21 22-16,21-22 0,0 21 0,-22 1 15,22-22-15,0 21 0,0-21 0,0 22 16,0-22-16,0 0 0,0 0 16,0 0-16,22 0 0,-1-21 15,0 0-15,-21 22 0,21-22 0,0 0 16,0 0-16,1 0 0,-1 0 0,0-22 15,21 22-15,-21-21 0,1 0 16,-1 0-16,21 0 0,-21 0 16,0-1-16,1-20 0,-22 0 0,0 21 15,0-22-15,0 1 0,0 0 0,0-1 16,0 22-16,-22 0 0,1 0 16,0 0-16,-21 21 15,-1 0-15,22 0 0,0 0 0,-21 0 0,21 21 16,-1 0-16,1 0 0,0 0 15,21 0-15,0 1 0,-21-1 16,21 0-16,0 0 0,0 0 16,0 0-1</inkml:trace>
  <inkml:trace contextRef="#ctx0" brushRef="#br0" timeOffset="43503.38">10118 5969 0,'-22'21'0,"44"-42"0,-65 42 0,22-21 0,21-21 31,21 21-31,0-21 15,1 0-15,-1 0 0,21-1 0,-21 1 16,0-21-16,22 21 0,-22-22 16,21 1-16,-21 0 0,1-1 0,-1 22 15,0-21-15,0 21 0,-21-22 16,0 22-16,0 0 0,-21 21 16,0 0-16,0 0 15,-1 21-15,1 0 0,0 1 16,0-1-16,0 0 0,21 0 15,0 21-15,0-20 0,0-1 0,0 0 16,0 0-16,0 21 0,0-20 16,42-1-16,-42 0 0,21 0 15,0 0-15,-21 0 0,22 1 16,-22-1-16,21-21 0,-21 21 16,21 0-16,0-21 15,0 0-15,0 0 16,1 0-16,-1 0 0,0 0 0,0 0 15,0 0-15,0-21 0,22 21 16,-22-21-16,0 0 0,21-1 16,-20 1-16,-1 0 0,0-21 0,0 21 15,0-22-15,0 1 0,-21 21 16,0-22-16,22 1 0,-22 21 0,0 0 16,0 0-16,0-1 0,0 1 0,0 42 31,0 1-16,0-1-15,-22 0 0,22 21 16,-21 1-16,21-1 0,0 21 0,-21-20 16,21 20-16,0-20 0,0 20 0,0-21 15,0 22-15,0-22 0,0 22 16,0-1-16,0 1 0,-21-1 16,21 1-16,0-1 0,0 1 0,0-1 15,-21 1-15,21-22 0,0 22 16,0-22-16,-21 0 0,21 1 0,0-1 15,-22 0-15,22-21 0,0 22 0,0-22 16,0 0-16,0 0 0,0 0 16,0-42-1,22 0 1,-1 0-16,-21 0 0,21 0 0,-21-1 16,21-20-16,0 0 0,-21-1 15,21 1-15,1-21 0,-22-1 16</inkml:trace>
  <inkml:trace contextRef="#ctx0" brushRef="#br0" timeOffset="43800.21">10880 5757 0,'0'0'0,"-22"-42"0,1 21 16,0-21-16,21 20 0,-21 1 0,21 0 16,0-21-16,21 21 15,0-1-15,0 1 0,1 21 0,20-21 16,0 21-16,-21 0 0,22 0 15,-1 0-15,-21 0 0,22 0 0,-22 0 16,21 0-16,-21 0 0,0 21 16,1 0-16,-1 1 0,-21-1 15,0 0-15,0 21 0,0-21 0,-21 1 16,-1-1-16,-20 21 0,21-21 16,-21 0-16,-1-21 0,1 22 0,21-1 15,-22-21-15,22 21 0,0-21 0,0 0 16,0 0-16,0 0 15,21-21 1,0 0-16,0-1 0,0 1 0</inkml:trace>
  <inkml:trace contextRef="#ctx0" brushRef="#br0" timeOffset="44752.25">11726 5144 0,'0'0'15,"0"-22"-15,0 1 0,0 0 16,-21 21 15,21 21-31,-21 0 0,21 1 16,0-1-16,0 21 0,0-21 15,0 22-15,-21-1 0,21-21 16,0 21-16,-21 1 0,21 20 0,0-20 16,0-1-16,-22 0 0,22 1 0,0-1 15,0 0-15,0-21 0,0 22 16,-21-22-16,21 0 0,0 0 0,0 0 15,0 1-15,-21-22 16,21-22 0,0 1-1,0 0-15,0-21 16,0 21-16,0-22 0,0 22 0,21-21 16,0-1-16,-21 1 15,22 0-15,-1-1 0,-21 22 0,21-21 16,0 21-16,-21 0 0,21-1 0,0 22 15,1 0-15,-1 0 16,0 0-16,0 22 16,0-1-16,-21 21 0,0-21 15,0 22-15,0-22 0,0 21 0,21 0 16,-21-20-16,0 20 0,22-21 0,-22 21 16,0-20-16,21-1 0,0 0 15,-21 0-15,21-21 0,0 0 16,0 21-16,1-21 0,-1 0 15,0 0-15,0 0 0,0 0 0,22-21 16,-22 0-16,0 0 0,0 0 0,0-1 16,0-20-16,1 21 0,-1-21 15,0 20-15,-21-20 0,21 0 0,-21 21 16,21-22-16,-21 22 0,0 0 16,0 0-16,0 42 31,-21 0-31,21 0 15,0 0-15,-21 22 0,21-22 0,-21 0 0,21 0 16,0 0-16,0 1 0,0-1 16,0 0-16,0 0 0,0 0 15,0-42 32,0 0-47,0 0 0,21 0 0</inkml:trace>
  <inkml:trace contextRef="#ctx0" brushRef="#br0" timeOffset="44919.93">12361 5292 0,'0'0'0,"-42"-64"31,21 64-31,21 21 31,0 1-15,0-1-1,0 0-15,21-21 0,-21 21 16,21-21-16,0 21 0</inkml:trace>
  <inkml:trace contextRef="#ctx0" brushRef="#br0" timeOffset="45331.5">12806 5376 0,'0'-21'15,"0"0"-15,-21 21 16,-1 0 0,1 0-16,0 0 0,0 0 15,21 21-15,-42 0 0,20 1 16,1-1-16,0-21 0,0 21 0,21 0 16,0 0-16,0 0 0,0 1 15,0-1-15,0 0 0,21 0 16,0-21-1,0 21-15,1-21 0,20 0 0,-21 0 0,0 21 16,0-21-16,1 0 0,-22 22 16,21-22-16,-21 21 15,0 0 1,-21-21-16,-1 21 16,-20-21-16,21 21 0,0-21 15,0 0-15,-1 0 0,1 21 0,0-21 16,0 0-16,0 0 0,0 0 15,42 0 17,0 0-17,0-21-15,0 0 0,0 0 0</inkml:trace>
  <inkml:trace contextRef="#ctx0" brushRef="#br0" timeOffset="46035.74">13060 5313 0,'0'0'0,"0"-21"16,21 0 0,-21 42-1,0 0-15,0 0 16,-21 0-16,21 0 0,0 1 16,0-1-16,0 21 0,-21-21 15,21 0-15,-22 22 0,22-22 16,0 0-16,-21 0 0,21 0 0,0 1 15,0-1-15,0 0 0,0 0 16,0 0-16,0-42 47,0 0-47,0 0 0,0 0 16,0-1-16,0 1 0,0-21 15,0 21-15,0 0 0,21-22 16,1 1-16,-1 21 0,0-22 0,0 22 15,0-21-15,0 21 0,22-22 0,-22 22 16,21 21-16,-21-21 0,22 21 16,-22 0-16,0 0 0,21 0 15,-20 21-15,-1 0 0,0 1 0,-21-1 16,21 0-16,0 0 0,-21 21 16,21-20-16,-21 20 0,0-21 0,0 0 15,0 22-15,0-22 0,0 0 0,0 0 16,0 0-16,0 0 0,22 1 15,-22-1-15,0-42 32,0-1-32,0 1 15,0 0-15,0 0 0,0 0 0,0 0 16,0-22-16,0 22 16,21-21-16,-21-1 0,21 1 0,0 0 15,21-1-15,-20 1 0,-1 0 16,21 21-16,-21-22 0,22 22 0,-1 0 15,-21 21-15,21 0 0,1 0 0,-22 21 16,0 0-16,21 0 0,-20 1 16,-22 20-16,21 0 0,-21-21 0,21 22 15,-21-1-15,0 0 0,0 1 16,0-1-16,-21 0 0,0 1 0,-1-1 16,1-21-16,0 22 0,0-22 0,0 0 15,0 0-15,-1 0 16,1 0-16,0 1 0,0-22 15,0 0-15,0 0 0,-1 0 16</inkml:trace>
  <inkml:trace contextRef="#ctx0" brushRef="#br0" timeOffset="47063.72">3916 7599 0,'0'0'0,"0"-21"31,0 0-31,0-1 16,0 1-16,0 0 0,0 0 15,21 21-15,-21-21 16,21 21-16,0 0 0,0 0 15,22 0-15,-22 0 0,0 0 16,0 21-16,0-21 0,1 21 16,-1 0-16,0 22 0,-21-22 0,0 0 0,0 0 15,0 21-15,0-20 0,0-1 16,-21 0-16,0 0 0,-1 21 16,1-42-16,0 22 0,0-1 0,0 0 15,0-21-15,-1 0 16,1 0-16,21-21 15,0 0 1,21-1 0,1 22-16,-1 0 0,0 0 15,0 0-15,0 0 0,0 0 16,1 0-16,-1 0 0,21 0 0,-21 0 16,22 22-16,-22-22 0,0 21 15,0 0-15,21 0 0,-42 0 16,22 0-16,-22 1 0,0-1 0,0 21 15,0-21-15,0 0 0,-22 1 0,1 20 16,-21-21-16,21 0 0,-22 0 16,22 1-16,-21-22 0,0 21 0,20-21 15,-20 0-15,0 0 0,21 0 16,-22 0-16,22 0 0,-21 0 0,-22-21 16,43 21-16,0-22 0,-21 1 15,20 21-15,1-21 16,0 21-16,0-21 0,21 0 15,0 0 1,0-1-16,21 1 16,0 0-16,22 0 0,-22 21 0</inkml:trace>
  <inkml:trace contextRef="#ctx0" brushRef="#br0" timeOffset="47231.62">4762 7768 0,'22'0'0,"-44"0"0,65 0 63</inkml:trace>
  <inkml:trace contextRef="#ctx0" brushRef="#br0" timeOffset="48024.13">5673 7239 0,'0'21'0,"-22"22"0,22-22 15,-21 21-15,21 0 0,0 1 16,0-1-16,0 0 0,-21 1 16,21-1-16,-21 0 0,0 1 15,21-1-15,-21 0 0,-1 1 0,1-22 16,21 21-16,-21 1 0,0-22 0,21 0 16,-21 0-16,21 0 0,0 0 15,0-42 1,0 0-16,0-21 15,0 21-15,21-1 0,0-20 16,-21 21-16,21-21 0,0-1 0,1 1 16,-22 0-16,21-22 0,0 22 15,0-22-15,0 1 0,0-1 0,1 22 16,-22-22-16,21 22 0,0 21 16,0-21-16,-21 20 0,21 22 15,0 0-15,-21 22 0,22-1 16,-22 21-16,0 0 0,21 1 15,0 20-15,-21-20 0,21 20 0,-21-21 16,0 1-16,21 20 0,0-20 0,-21-1 16,0 0-16,0 1 0,22-22 15,-22 21-15,21-21 0,-21 22 0,0-22 16,0 0-16,0 0 0,0 0 16,0 0-16,0-42 31,-21 0-31,-1 0 15,1 0-15</inkml:trace>
  <inkml:trace contextRef="#ctx0" brushRef="#br0" timeOffset="48692.2">5482 7747 0,'21'0'31,"0"0"-31,1 0 0,-1-21 0,21 21 16,0-21-16,-20 21 0,20-21 15,21 21-15,-20-22 0,-1 1 0,22 0 16,-1 0-16,-21 0 0,22 0 16,-22-1-16,22 1 0,-1-21 0,-20 21 15,-1-22-15,0 22 0,1-21 16,-1 21-16,-21-22 0,0 1 0,0 0 16,-21 21-16,0-22 0,0 22 15,0 0-15,0 0 0,0 0 0,-21-1 16,0 22-16,0 0 0,0 0 0,0 0 15,-1 22-15,1 20 16,0-21-16,0 21 0,21 1 0,0-1 16,0 22-16,0-22 0,0 21 15,0-20-15,0 20 0,0-20 0,0-1 16,0 0-16,0 1 0,0-1 16,0-21-16,0 21 0,0-20 15,0 20-15,0-21 0,0 0 0,0 0 16,0 1-16,0-1 0,0-42 31,0-1-15,0 1-16,0 0 0,0 0 0,0 0 15,0 0-15,21-22 0,-21 22 16,21 0-16,0-21 0,1 20 0,-1 1 16,0 0-16,21 0 0,-21 0 15,22 0-15,-1-1 0,-21 22 16,22 0-16,-1 0 0,0 0 0,1 22 15,-1-1-15,0 0 0,-21 0 16,22 0-16,-22 0 0,-21 1 0,0-1 16,0 0-16,0 0 0,0 21 0,0-20 15,0-1-15,-21 0 0,-22 0 16,22 0-16,-21 0 0,21 1 0,-22-1 16,22-21-16,-21 21 0,21-21 0,0 21 15,-1-21-15,1 0 0,0 0 16,0 0-16,21-21 15,0 0-15,0 0 16,0-1-16,21 22 0,0-21 16,0 0-16,22 21 0,-22-21 15</inkml:trace>
  <inkml:trace contextRef="#ctx0" brushRef="#br0" timeOffset="49115.49">7556 7535 0,'0'0'0,"22"0"0,-22-21 0,0 0 16,0 0-16,-22 21 15,1 0-15,0 0 0,0 0 16,0 0-16,0 0 0,-22 0 0,22 21 16,0 0-16,0-21 0,0 21 15,-1 1-15,1-1 0,0 0 16,21 0-16,0 0 0,0 0 15,0 1-15,0-1 0,0 0 16,21-21-16,0 21 0,1-21 16,-1 21-16,0-21 0,0 0 0,0 21 15,0-21-15,1 22 0,20-22 16,-21 21-16,0-21 0,0 21 0,-21 0 16,0 21-1,-21-42 1,0 22-16,-21-22 0,21 21 15,-22-21-15,22 0 0,-21 0 0,21 21 16,-22-21-16,22 0 0,0 0 0,0 0 16,0 0-16,-1 0 0,22-21 31,0 0-31,0-1 0,22 1 16,-1 0-16,0 0 15</inkml:trace>
  <inkml:trace contextRef="#ctx0" brushRef="#br0" timeOffset="49397.84">7853 7154 0,'0'0'0,"0"-21"16,0 42-1,0 1-15,0-1 16,0 21-16,0-21 0,-21 22 15,21-1-15,0 0 0,0 1 0,0-1 16,0 0-16,0 1 0,0-1 16,0 0-16,0 1 0,0-22 0,0 21 15,0-21-15,0 0 0,0 1 0,0-1 16,0 0-16,0 0 16,21-21-1,0 0-15,-21-21 31</inkml:trace>
  <inkml:trace contextRef="#ctx0" brushRef="#br0" timeOffset="49575.74">7726 7684 0,'0'0'0,"0"-22"15,21 1 1,0 21-16,0 0 0,0 0 15,1 0-15,-1 0 0,0-21 16,21 21-16,-21-21 0,1 21 16,-1 0-16,0 0 0,21-21 0,-21 21 15,1 0-15,-1 0 0</inkml:trace>
  <inkml:trace contextRef="#ctx0" brushRef="#br0" timeOffset="50012">8234 7578 0,'0'-21'15,"0"-1"1,21 22-16,-21-21 16,21 21-16,-21-21 0,21 21 15,0-21-15,1 21 0,-1 0 16,0 0-16,0 0 15,0 0-15,0 21 0,1 0 16,-1 0-16,-21 1 0,21-1 16,-21 0-16,21 0 0,-21 0 0,0 0 15,0 22-15,0-22 0,0 0 0,0 0 16,0 0-16,0 1 0,0-1 16,-21-21-16,21 21 0,-21-21 15,21-21 16,0 0-31,0-1 16,0 1-16,21 0 0,0-21 16,-21 21-16,21-1 0,-21 1 15,21-21-15,1 21 0,-22-22 0,21 22 16,0 0-16,0 0 0,-21 0 16,21 21-16,0-21 0,1 21 15,-1 0-15,0 0 0,21 0 0,-21 0 0,1 0 16</inkml:trace>
  <inkml:trace contextRef="#ctx0" brushRef="#br0" timeOffset="50550.69">9483 7557 0,'0'0'0,"42"-43"15,-42 22 1,0 0-16,0 0 15,0 0-15,0-1 0,0 1 0,0 0 16,0 0-16,0 0 0,-21 0 16,0-1-16,21 1 0,-22 0 15,1 21-15,0 0 0,0 0 16,0 21-16,0 0 16,-1 1-16,1-1 0,0 21 0,0 0 15,0 1-15,0-1 0,21 0 0,0-20 16,-22 20-16,22 0 0,0 1 15,0-22-15,0 0 0,0 0 0,0 0 16,22 0-16,-1-21 0,0 0 16,0 0-16,0 0 15,0 0-15,1 0 0,-1-21 0,0 21 16,0-21-16,-21 0 0,21 0 0,0 0 16,1-1-16,-1 1 15,-21 0-15,0-21 0,21 21 0,-21-22 16,21 22-16,-21-21 0,0 21 0,0-22 15,0 22-15,0 0 0,0 42 32,0 21-32,0-20 15,0-1-15,0 21 0,0-21 0,0 22 16,0-22-16,0 21 0,0-21 0,0 0 16,0 1-16,21-1 0,0 0 15,1-21-15,-1 0 0,0 0 16,0 0-16,0 0 0,0 0 0,22 0 15,-22 0-15,21 0 16,1-21-16,-1 0 0,0-1 0</inkml:trace>
  <inkml:trace contextRef="#ctx0" brushRef="#br0" timeOffset="52151.78">10350 7260 0,'0'0'0,"0"-21"0,0 0 15,0 0-15,0 0 0,0-1 16,-21 22-16,0 0 0,0 0 15,0 0-15,0 22 0,-1-1 0,1 21 16,0-21-16,0 22 16,0-1-16,0-21 0,-1 21 0,1 1 15,21-1-15,0 0 0,0-20 0,0 20 16,0-21-16,0 21 0,0-20 16,0-1-16,0 0 0,21 0 0,1-21 15,20 21-15,-21-21 0,0 0 0,22 0 16,-22 0-16,21 0 0,0 0 15,-20 0-15,20 0 0,0-21 0,1 0 16,-22 0-16,21 0 0,-21-1 0,22 1 16,-22-21-16,21 21 0,-21-22 15,0 1-15,1 0 0,-1-22 16,-21 22-16,0-22 0,21 22 0,-21 0 16,21-22-16,-21 22 0,0 21 15,0-22-15,0 1 0,0 21 0,0 0 16,0 0-16,-21 21 15,0 0 1,21 21-16,0 0 0,-21 0 16,21 0-16,-22 22 0,22-1 0,0 0 0,0 1 15,0-1-15,0 21 0,0-20 16,0-1-16,0 0 0,0 1 16,0-1-16,0 0 0,0-20 0,0-1 0,0 0 15,0 0-15,0 0 16,0 0-16,22-21 0,-1 0 0,0 0 15,0 0-15,21 0 0,-20 0 0,-1 0 16,21 0-16,-21-21 0,22 21 16,-22-21-16,21 0 0,-21 0 0,0 0 15,22-22-15,-22 22 0,0 0 0,0-21 16,0 20-16,1-20 0,-22 0 16,21 21-16,-21-1 0,21 1 0,-21 0 15,0 42 16,0 0-31,0 22 0,-21-22 0,21 0 16,-21 21-16,21-20 16,0-1-16,0 21 0,0-21 0,0 0 15,0 1-15,0-1 0,21 0 16,0 0-16,0-21 0,0 0 16,0 0-16,1 0 0,-1 0 0,21 0 15,-21 0-15,22 0 0,-22 0 0,21-21 16,-21 21-16,0-21 0,22 0 15,-22-1-15,0 1 0,0 0 0,22 0 16,-43-21-16,21 20 0,0-20 16,-21 21-16,21-21 0,-21 20 0,0-20 15,0 21-15,0 0 0,0 0 0,0-1 16,0 44 15,-21-1-31,0 21 0,21-21 0,-21 22 16,-1-1-16,22-21 0,0 21 15,0 1-15,-21-22 0,21 21 0,0-21 16,0 1-16,0 20 0,21-21 16,1 0-16,-1-21 15,0 0-15,0 0 0,0 0 0,0 0 16,1 0-16,20 0 0,-21 0 0,0-21 16,-21 0-16,21 0 0,1 21 15,-1-43-15,-21 22 0,21 0 0,-21 0 16,0-21-16,0 20 0,0-20 15,0 21-15,-42-21 0,42 20 16,-43 1-16,22 0 0,0 0 0,-21 0 16,20 21-16,1 0 0,-21 0 15,21 0-15,0 0 0,-1 0 0,44 0 47,20 0-47,-21 0 16,21 0-16,-20-21 0,20-1 15,0 22-15,1-21 0,-22 0 0,21 21 16,-21 0-16,22-21 0,-22 21 0,0 0 16,0 0-16,0 0 15,0 0-15,1 0 0,-1 0 0,-21 21 16,0 0-16,21 0 0,-21 1 0,0-1 16,21 0-16,-21 21 0,0-21 15,0 1-15,0 20 0,0-21 0,0 0 16,0 0-16,-21 22 0,0-22 0,21 0 15,-21 0-15,21 0 0,0 1 16,-22-22-16,22 21 0,-21 0 0,21 0 16,0-42 31,21 0-32,1 0-15,-22-1 0,21-20 16,0 21-16,-21-21 0,21-1 0,21 1 15,-20 0-15,-1-1 0,21 1 16,0 21-16,1-22 0,-1 1 0,0 21 16,1-21-16,-1 20 0,0 22 0,-20-21 15,20 21-15,0 0 16,-21 21-16,1 1 0,-22 20 16,21 0-16,-21 1 0,0 20 0,0-21 0,0 1 15,0 20-15,0-20 0,0-1 16,0 0-16,0 1 0,21-22 0,0 0 15,-21 0-15,21 0 0,0 0 16,1 1-16,-1-22 0,21 0 16,-21 0-16,22 0 0,-22 0 0,21 0 15,-21 0-15,0 0 0,22 0 16,-22-22-16,21 22 0,-21-21 0,1 0 16,-1 0-16,0 0 0,0-22 0,0 22 15,0-21-15,1 0 0,-1-1 16,-21 1-16,0 0 0,21-1 15,-21-20-15,0 20 0</inkml:trace>
  <inkml:trace contextRef="#ctx0" brushRef="#br0" timeOffset="52411.63">12171 6689 0,'0'0'0,"-43"0"0,22 0 15,0 21-15,0-21 0,0 0 32,21 21-32,-21-21 46,-1 0-46,1 0 16</inkml:trace>
  <inkml:trace contextRef="#ctx0" brushRef="#br0" timeOffset="52636.5">10816 7027 0,'0'0'0,"-21"0"0,21 22 0,21-22 31,0 0-31,0 0 16,1 0-16,20 0 0,-21 0 0,21 0 15,-20 0-15,20 0 0,-21-22 16,21 22-16,-20 0 0,-1 0 0,0 0 16,0 0-16,0 0 0,-42 0 31</inkml:trace>
  <inkml:trace contextRef="#ctx0" brushRef="#br0" timeOffset="53651.92">3725 9081 0,'0'0'15,"21"-22"-15,1-62 16,-22 105 0,0 0-1,0 0-15,0 0 0,0 22 0,0-1 16,0 0-16,-22 1 0,1-22 16,21 21-16,-21 1 0,0-1 0,21-21 15,-21 21-15,0-20 0,21-1 16,-22 21-16,1-21 0,21 0 15,-21-21-15,21-21 32,0 0-17,21 0-15,22 21 16,-22-21-16,0 21 0,21 0 0,1-21 16,-1 21-16,0 0 0,1-22 15,20 22-15,-21-21 0,1 21 16,-1 0-16,0-21 0,1 21 0,-1 0 15,-21-21-15,0 21 0,22-21 16,-22 21-16,-21-21 0,21-1 0,-21 1 16,0 0-16,0 0 0,0 0 15,0 0-15,0-1 16,-21 1-16,0 0 0,0 0 0,-1 21 16,22-21-16,-21 21 15,0 0-15,21 21 0,0 0 16,0 21-16,0-20 0,0 20 0,0-21 15,0 21-15,0 1 16,0-1-16,0 0 0,0 1 0,0-1 16,0 0-16,0 1 0,0-1 15,0 0-15,0-20 0,0-1 0,0 21 16,0-21-16,0 0 0,0 1 16,21-22-16,0 0 15,1 0 1,-22-22-16,21 1 0,0 0 15,-21 0-15</inkml:trace>
  <inkml:trace contextRef="#ctx0" brushRef="#br0" timeOffset="53803.83">4826 9356 0,'21'0'15,"-42"0"-15,63 0 0,-21 0 0,-21-21 63</inkml:trace>
  <inkml:trace contextRef="#ctx0" brushRef="#br0" timeOffset="55140.82">6054 8975 0,'0'0'0,"-22"0"0,1 0 16,0 0-16,21 21 15,0 0-15,-21-21 16,21 21-16,0 0 16,21-21-16,0 0 15,0 0-15,1 0 0,20-21 16,-21 0-16,21 21 0,-20-21 0,20 0 15,0 0-15,-21-1 0,22 1 16,-1 0-16,-21 0 0,0 0 0,1-22 16,-1 22-16,-21 0 0,0 0 15,0 0-15,0 0 16,0-1-16,-21 22 0,-1-21 0,1 21 0,0 0 16,-21 0-16,21 0 15,-22 0-15,22 21 0,-21 1 0,-1-1 16,1 21-16,21 0 0,-21 1 0,-1-1 15,22 0-15,-21 64 16,21-63-16,21-22 0,0 21 0,0 0 16,0-20-16,21-1 0,0 0 15,0-21-15,21 21 0,-20-21 16,20 0-16,-21 0 0,21 0 0,-20 0 16,20 0-16,-21-21 0,21 21 15,-20-21-15,20 0 0,-21 21 0,0-22 16,0 22-16,1-21 0,-65 21 31,22 0-31,0 0 0,-21 0 0,20 0 16,-20 0-16,0 21 0,21 1 15,-22-1-15,1 0 0,21 0 0,-22 21 16,22-20-16,0 20 0,0-21 0,21 21 16,0-20-16,0 20 0,0 0 15,0-21-15,0 1 0,0-1 0,42 0 16,-21 0-16,1 0 0,-1-21 15,21 0-15,-21 0 0,22 0 16,-1 0-16,0 0 0,1 0 0,-1-21 0,0 0 16,1 0-16,20-22 0,1 22 15,-22 0-15,21 0 0,22-43 16,-43 43-16,-20-21 0,20 21 16,-21-22-16,0 22 0,0-21 15,-21 21-15,0-22 0,0 22 0,0 0 16,0 0-16,-21 21 15,0 21 1,21 0-16,0 0 0,0 1 16,0 20-16,0-21 0,0 0 15,0 22-15,0-22 0,0 0 16,0 0-16,0 0 0,0 0 0,0 1 16,0-1-16,0 0 15,0 0-15,0-42 31,0 0-15,0 0-16,0-1 0,0 1 0,0 0 16,0 0-16,0 0 0,21-22 15,0 22-15,1-21 0,-1 0 0,0-1 16,0 22-16,0-21 0,22 21 16,-22-1-16,21 1 0,-21 0 0,22 21 15,-1 0-15,-21 0 0,64 21 16,-64 0-16,21 22 15,-21-22-15,1 21 0,-1-21 0,0 22 16,-21-22-16,0 21 0,0-21 0,0 22 16,0-22-16,0 0 0,-21 0 15,21 0-15,-21 1 0,-1-1 0,22 0 16,-21 0-16,21-42 31,0 0-15,21 0-16,1-1 0</inkml:trace>
  <inkml:trace contextRef="#ctx0" brushRef="#br0" timeOffset="55431.92">7980 8996 0,'0'0'0,"21"-21"0,-21 0 15,0-1-15,-21 22 16,0 0-16,-1 0 0,1 0 0,0 0 15,0 22-15,-21-1 0,20 21 0,-20 22 16,21-43-16,0 21 16,0 0-16,-1-20 0,22 20 0,0 0 15,0-21-15,0 22 0,0-22 0,0 21 16,0-21-16,0 1 0,0-1 16,22 21-16,20-21 15,-21-21-15,0 0 0,22 0 0,-22 0 16,21 0-16,0 0 0,-20 0 15,20-21-15,21 21 0,-20-21 0,-1 0 16,0 0-16,1-22 0,-1 22 16,0 0-16</inkml:trace>
  <inkml:trace contextRef="#ctx0" brushRef="#br0" timeOffset="56160.01">8572 8996 0,'0'-21'15,"0"42"-15,-21-63 0,0 42 0,0 0 0,0 0 16,0 0-16,-1 0 15,1 21-15,0 0 0,0 0 0,0 0 16,0 0-16,-1 22 0,1-22 0,0 21 16,0-21-16,0 22 0,21-22 15,0 21-15,0-21 0,0 22 0,-21-22 16,21 0-16,0 0 0,0 0 0,0 1 16,0-1-16,21-21 0,0 0 15,0 0-15,0 0 0,0 0 0,1 0 16,20 0-16,-21-21 15,0 21-15,22-22 0,-22 1 16,0 0-16,0 0 0,0 0 0,0 0 16,-21-1-16,0-20 0,22 21 0,-22 0 15,0 0-15,0-1 0,0 1 16,0 0-16,0 0 0,-22 21 16,1 0-1,21 21-15,-21 0 0,21 0 16,0 1-16,0-1 0,0 0 0,0 21 15,0-21-15,0 1 0,0-1 16,0 0-16,0 0 0,0 0 0,0 0 16,21 1-16,22-22 0,-22 0 15,0 0-15,21 0 0,1 0 16,-1 0-16,21 0 0,-20-22 16,20 1-16,-20 0 0,-1 0 0,0 0 15,1 0-15,-1-22 0,-21 22 16,0 0-16,0-21 0,1-1 0,-1 22 15,-21-21-15,0 21 0,0-22 0,0 22 16,0 0-16,0 0 0,0 0 16,-21 21-1,-1 0-15,22 21 0,0 0 16,0 21-16,0 1 0,0-22 16,0 21-16,0 22 0,0-22 15,0 0-15,0 22 0,0-1 0,0-20 16,0 41-16,0-20 0,0-1 15,0 85-15,0-84 0,0-1 16,0 1-16,22-1 0,-22 1 0,0-1 16,21 22-16,-21-21 0,0-22 15,0 85-15,0-85 0,0 1 16,0-1-16,0 0 0,0-21 0,0 1 16,21-22-1,0 0-15,-21-22 16,0 1-16,21-21 0,0 21 15,-21-22-15,22-20 0,-1 21 0,0-22 0</inkml:trace>
  <inkml:trace contextRef="#ctx0" brushRef="#br0" timeOffset="56471.97">9250 9059 0,'-21'-42'0,"42"84"0,-64-105 16,43 21-16,0 20 0,0 1 15,0-21-15,0 21 0,0 0 0,22-1 16,-1 1-16,21 21 0,-21-21 16,0 0-16,22 21 0,-22 0 0,21 0 15,-21 0-15,22 0 0,-22 21 0,21-21 16,-21 21-16,1 22 16,-22-22-16,0 0 0,0 21 0,0-21 15,0 1-15,0 20 0,0-21 0,-22 0 16,-20 0-16,21 1 0,0-1 15,-22 0-15,22 0 0,-21 0 0,21-21 16,0 21-16,-1-21 0,1 0 0,0 0 16,42-21 15,0 0-31,1 0 0</inkml:trace>
  <inkml:trace contextRef="#ctx0" brushRef="#br0" timeOffset="57675.98">10245 8784 0,'0'0'0,"0"-21"0,21-21 32,-42 42-32,-1 0 0,1 0 15,0 0-15,-21 0 0,-1 0 0,1 0 16,0 21-16,-1 0 0,1 0 15,21 0-15,-21 1 0,20-1 0,-20 0 16,42 0-16,0 0 0,0 0 16,0 1-16,0-1 0,0 0 0,21-21 15,22 21-15,-22 0 0,21-21 16,-21 21-16,22 1 0,-1-1 16,0-21-16,-21 21 0,22 0 0,-1-21 15,-21 21-15,0 0 0,1 1 0,-1-22 16,-21 21-16,0 0 0,0 0 15,-21-21-15,-1 0 0,-20 21 16,21-21-16,-21 0 0,-1 0 0,1 0 16,0 0-16,-1 0 0,1 0 15,0 0-15,-1 0 0,1-21 0,21 0 16,-22 0-16,22 21 0,0-21 0,21-1 16,-21 22-16,0-21 15,21 42 16,0 1-31,0-1 16,21-21-16,0 21 0,0 0 0,0-21 16,22 21-16,-22-21 0,21 0 0,1 0 15,-1 0-15,0 0 0,1 0 16,20 0-16,-21 0 0,1 0 0,20 0 16,-20 0-16,-22-21 0,21 21 15,0-21-15,-20 0 0,-1 0 16,0-1-16,0 1 0,0 0 0,0-21 15,-21-1-15,0 22 0,0-21 0,0 0 16,0-1-16,22 22 0,-22-21 16,0 21-16,0-1 0,0 1 0,0 0 15,0 42 1,0 0-16,0 1 16,0-1-16,0 21 0,0-21 0,0 22 15,0-1-15,0-21 0,0 21 16,0-20-16,0-1 0,0 21 0,0-21 15,0 0-15,21-21 0,-21 22 16,21-22-16,0 0 0,0 0 16,0 0-16,1 0 0,20 0 15,-21 0-15,0-22 0,0 1 0,1 21 16,-1-42-16,0 21 0,0 0 16,0-22-16,0 22 0,1-21 0,-22-1 15,0 1-15,0 21 0,0-21 0,0 20 16,0 1-16,0 0 0,0 0 15,0 42 1,-22 0-16,22 0 16,-21 22-16,21-22 0,0 21 0,0-21 15,0 22-15,0-22 0,0 21 16,0-21-16,0 1 0,0 20 16,21-21-16,1-21 0,-1 21 0,0 0 15,0-21-15,0 0 0,0 0 0,22 0 16,-22 0-16,21 0 0,1 0 15,-22 0-15,21-21 0,-21 0 0,22 0 16,-22 0-16,0-22 0,0 22 0,0-21 16,0 0-16,1-1 0,-22-20 15,0 20-15,0 1 0,0-21 16,0 20-16,0 1 0,0 0 0,0-1 16,0 1-16,0 21 0,0 0 0,0-1 15,-22 44 1,22-1-1,-21 21-15,21-21 0,0 22 16,0-1-16,0 0 0,0 1 0,0-1 16,0 0-16,0 1 0,0-1 0,0 0 15,0 1-15,0-22 0,21 21 16,-21-21-16,22 0 0,-22 1 0,21-1 16,-21 0-16,21-21 0,0 0 15,0 0-15,0 0 0,1 0 16,-1 0-16,0 0 0,0 0 0,0 0 15,0 0-15,22-21 0,-22 0 0,0 21 16,0-22-16,22 22 0</inkml:trace>
  <inkml:trace contextRef="#ctx0" brushRef="#br0" timeOffset="59492.2">11959 8890 0,'0'-42'0,"0"84"0,21-105 16,-21 41-16,0 1 0,0-21 0,0 0 15,0 20-15,0 1 16,-21 21-16,21-21 0,-21 21 0,0 0 15,0 0-15,-1 0 0,1 21 16,0-21-16,21 21 0,-21 1 16,0 20-16,0-21 0,21 21 0,-22-20 15,22 20-15,-21 0 0,21-21 0,0 22 16,0-22-16,0 21 0,0-21 16,0 22-16,0-22 15,0 0-15,21-21 16,1 0-16,-1 0 15,0 0-15,-21-21 0,21 21 16,0-21-16,0 0 0,1-1 16,-1 1-16,0 0 0,-21-21 0,21 21 15,-21-22-15,21 1 0,-21 21 0,0-22 16,0 1-16,0 21 0,0 0 16,0 0-16,0-1 0,0 44 31,0-1-31,0 0 0,0 0 15,-21 21-15,21-20 0,0 20 16,0 0-16,0-21 0,0 22 0,0-22 16,0 0-16,0 0 0,0 0 0,0 1 15,21-1-15,0 0 0,1-21 16,20 0-16,-21 0 0,0 0 16,22 0-16,-22 0 0,21-21 0,-21 21 15,22-21-15,-22-1 0,0-20 16,21 21-16,-21-21 0,1-1 15,-1 1-15,0 0 0,-21-1 0,0-20 0,21 20 16,-21 1-16,0-21 0,0 20 16,0 1-16,0 0 0,0-1 15,21 22-15,-21-21 0,0 21 0,0-1 16,0 44 15,0-1-31,0 0 0,0 0 16,0 21-16,0 1 0,0-1 0,-21-21 15,21 22-15,0 20 0,0-21 0,0 1 16,0-1-16,0 0 0,0 1 16,0-1-16,0 0 0,0-20 0,0 20 15,21-21-15,0 0 0,1 0 16,-1-21-16,0 0 0,0 0 16,0 0-16,0 0 0,1-21 15,-1 0-15,21 0 0,-21 0 16,0 0-16,22-1 0,-22-20 0,0 0 15,0 21-15,0-22 0,1 1 0,-1 21 16,-21-22-16,0 22 0,21 0 16,-21 0-16,0 0 0,0 42 31,-21 0-15,21 0-16,0 22 0,0-22 0,-21 21 15,21-21-15,0 22 0,0-22 16,0 21-16,0-21 0,0 0 15,0 1-15,21-1 0,-21 0 0,21 0 16,0-21-16,0 0 0,0 0 0,1 0 16,-1 0-16,21 0 0,-21 0 15,22 0-15,-22 0 0,21-21 0,-21 0 16,22 0-16,-22-1 0,0-20 16,0 21-16,21-21 0,-20-1 0,-1 22 15,0-21-15,0 21 0,-21-1 0,21-20 16,0 21-16,-21 0 15,0 42 1,0 0-16,0 0 16,-21 0-16,21 1 0,-21-1 15,0 21-15,21-21 0,0 22 0,-21 20 16,21-42-16,0 0 0,0 22 16,0-22-16,0 0 0,21 0 15,0-21-15,21 0 16,-20 0-16,-1 0 0,0 0 0,0 0 15,0 0-15,0-21 0,1 21 16,-1-21-16,0 0 0,0 0 0,-21-22 16,0 22-16,21-21 0,-21 21 15,0-22-15,0 22 0,0-21 0,0 21 16,0-1-16,-21 1 0,21 0 16,-21 0-16,0 21 0,-22 0 15,22 0-15,0 0 0,0 0 0,0 0 16,0 0-16,-1 21 0,1-21 15,21 21-15,0 0 16,21-21-16,1 0 16,-1 0-16,0 0 0,21 0 0,-21-21 15,1 21-15,-1-21 0,21 21 16,-21-21-16,0 0 0,22 21 16,-22-21-16,0 21 0,21-22 0,-20 22 15,20-21-15,-21 21 0,0 0 0,0 0 16,1 0-16,-1 0 0,0 0 15,-21 21-15,21 1 0,-21-1 16,0 0-16,0 0 16,0 21-16,0-20 0,0-1 0,0 21 15,0-21-15,0 22 0,0-22 0,0 0 16,0 21-16,0-21 0,-21 1 16,21-1-16,0 0 0,0 0 15,0 0-15,0-42 47,0 0-31,21 0-16,-21 0 0,21-1 15,-21-20-15,21 21 0,1-21 0,-1-1 16,0 22-16,0-21 0,0-1 16,0 1-16,1 21 0,-1-21 0,21 20 15,-21 1-15,22-21 0,-22 42 16,21-21-16,-21 0 0,0 21 0,22 0 15,-22 0-15,0 0 0,0 21 0,0 0 16,-21 0-16,22 0 0,-22 22 16,0-22-16,0 21 0,0-21 0,0 22 15,0-1-15,0 0 0,0-21 0,0 22 16,0-22-16,0 21 0,0-21 16,0 1-16,21-1 0,0 0 15,-21 0-15,21 0 0,0-21 16,0 0-16,1 21 0,-1-21 0,0 0 15,0 0-15,0 0 0,0-21 16,1 21-16,-1-21 0,0 0 16,-21 0-16,21 0 0,0-1 0,-21-20 15,0 21-15,21-21 0,1-1 0,-22 22 16,21-21-16,-21 21 16,0-1-16,0-20 0,0 21 0,0 0 15,0 0-15</inkml:trace>
  <inkml:trace contextRef="#ctx0" brushRef="#br0" timeOffset="59756.06">13822 8213 0,'-21'0'0,"42"0"0,-64 0 0,22 0 0,0 0 63,0 0-48,0 0-15,0 0 16</inkml:trace>
  <inkml:trace contextRef="#ctx0" brushRef="#br0" timeOffset="60007.83">12509 8551 0,'43'22'31,"-22"-22"-31,21 0 0,-21 0 0,1 0 16,20 0-16,-21 0 0,21 0 0,-20 0 15,20 0-15,-21 0 0,0 0 0,0 0 16,1 0-16,-1-22 0,0 22 16,0 0-16,0 0 15,-21-21-15,0 0 0,0 0 16</inkml:trace>
  <inkml:trace contextRef="#ctx0" brushRef="#br0" timeOffset="74515.88">4170 11028 0,'0'0'0,"-21"0"0,21 21 0,-22-21 0,1 0 16,0 21-16,0-21 16,0 0-16,21 21 15,-21-21-15,42 0 32,0 0-32,0 0 15,0 0-15,22 0 0,-22-21 16,42 0-16,-20 21 0,-1 0 0,0-21 15,1 21-15,-1 0 0,0 0 0,1-21 16,-22 21-16,0 0 0,0 0 16,0 0-16,-42 0 31,0 0-31,0 0 0,0 0 16,-1 0-16,1 0 0,0 0 0,0 0 15,0 21-15,0-21 0,-22 0 0,22 0 16,0 0-16</inkml:trace>
  <inkml:trace contextRef="#ctx0" brushRef="#br0" timeOffset="75152.14">4000 11113 0,'0'0'0,"-21"21"31,21 0-31,-21 0 0,21 0 16,0 0-16,0 1 16,0-1-16,0 0 0,0 0 15,0 0-15,-21 0 0,21 1 0,0-1 16,-21 21-16,21-21 0,0 0 16,-21 1-16,21-1 0,0 0 15,0 0-15,0 0 16,-22-21-1,22-21 17,0 0-32,22 0 15,-22 0-15,21 21 0,-21-22 0,21 1 16,0 0-16,0 21 16,0-21-16,1 0 0,-1 21 0,0-21 15,0 21-15,0 0 0,0 0 0,22-22 16,-22 22-16,0 0 0,21 0 15,-20 0-15,-1 0 0,21 22 0,-21-22 16,0 21-16,22 0 0,-22 0 16,0 0-16,0 0 0,-21 1 0,21-1 15,-21 0-15,0 0 0,0 0 0,0 0 16,0 22-16,0-22 16,-21 0-16,0 0 0,-21 0 0,-1 1 0,1 20 15,21-21-15,-21 0 0,-1 0 0,1-21 16,0 22-16,-1-1 15,1-21-15,0 0 0,-1 21 0,1-21 16,21 0-16,-22 0 0,22 0 0,0 0 16,0 0-16,0-21 0,0 21 15,21-21-15,-22 21 16,22-22 0,22 1-1,-1 21-15,0-21 0,0 21 16,0-21-16,0 21 0,1-21 15,-1 21-15</inkml:trace>
  <inkml:trace contextRef="#ctx0" brushRef="#br0" timeOffset="75411.98">4889 11599 0,'0'0'0,"0"-21"78,0 0-47,0 0-15</inkml:trace>
  <inkml:trace contextRef="#ctx0" brushRef="#br0" timeOffset="77995.56">6159 10816 0,'0'-21'15,"0"42"32,0 22-47,0-22 16,0 21-16,0 0 0,0 1 16,0 20-16,0 1 0,22-1 0,-22 1 15,0-1-15,0 1 0,0-22 16,0 22-16,0-22 0,0 0 0,0 1 15,0-1-15,0 0 0,0-21 0,0 22 16,0-22-16,0 0 0,0 0 16,0-42 15,0 0-15,0 0-16,0 0 0,0-1 0,0 1 15,0-21-15</inkml:trace>
  <inkml:trace contextRef="#ctx0" brushRef="#br0" timeOffset="78324.38">6054 11176 0,'0'0'0,"-22"-21"0,22 0 15,-21-22-15,0 22 0,0 0 0,21-42 16,-21 41-16,21 1 0,0 0 16,0-21-16,0 21 0,21-1 15,0-20-15,0 21 0,0 0 0,1 21 16,20-21-16,0-1 0,-21 22 15,22 0-15,-1 0 0,0 0 0,1 22 16,-1-1-16,0 0 0,1 0 16,-1 0-16,-21 22 0,0-22 15,1 0-15,-22 21 0,0-21 0,0 22 16,-22-1-16,-20 0 0,21 1 0,-21-1 16,-1 0-16,1-20 0,0 20 15,-1 0-15,1-21 0,0 1 0,-22 20 16,43-21-16,0 0 15,42-21 1,0 0 0,0 0-16,0 0 0,22-21 15,-22 21-15</inkml:trace>
  <inkml:trace contextRef="#ctx0" brushRef="#br0" timeOffset="78868.07">7091 11388 0,'0'0'0,"21"0"0,-21-21 16,0-1-16,0 1 15,0 0-15,0 0 0,0 0 16,0 0-16,0-1 0,0 1 16,0 0-16,0 0 0,0 0 15,-21 0-15,0-1 0,-1 22 0,1 0 16,0 0-16,-21 0 0,21 0 15,-1 0-15,-20 22 0,21-1 0,-21 0 16,-1 21-16,1 1 0,21-1 16,-22 0-16,1 1 0,21-1 0,0 0 15,0 1-15,-1-1 0,22 0 0,0 1 16,0-22-16,0 21 0,0-21 16,0 0-16,0 1 0,0-1 0,22-21 15,-1 0-15,0 0 16,0 0-16,0 0 0,0 0 0,22 0 15,-22-21-15,21-1 0,-21 1 0,22 0 16,-22 0-16,0 0 0,21-22 16,-20 22-16,-1-21 0,0 0 15,-21-1-15,0 22 0,21-21 0,-21-1 16,0 1-16,0 21 0,0 0 16,0 0-16,0-1 0,0 44 31,0-1-31,0 21 0,0-21 0,0 22 15,0-22-15,0 21 0,0-21 16,0 22-16,0-22 0,0 21 0,0-21 16,0 0-16,0 1 0,0-1 0,0 0 15,21 0-15,-21 0 0,21-21 0,1 0 16,-1 0-16,0 0 0,0 0 16,0 0-16,0-21 0,22 21 15,-22-21-15</inkml:trace>
  <inkml:trace contextRef="#ctx0" brushRef="#br0" timeOffset="80840.05">7683 11218 0,'0'0'0,"0"-21"0,0 0 15,0-21-15,0 21 0,0-1 16,-21 22-16,0 0 0,0 0 16,0 0-16,0 0 0,-1 22 15,1-1-15,21 0 0,-21 0 0,0 21 16,21 1-16,-21-22 0,21 21 15,0 1-15,0-1 0,0 0 16,0 1-16,0-1 0,0-21 0,0 21 16,0-20-16,0 20 0,21-21 15,-21 0-15,21 0 0,0 1 0,0-22 16,1 0-16,20 0 0,-21 0 0,21 0 16,1 0-16,-1 0 0,0 0 15,1-22-15,-1 1 0,0-21 0,1 21 16,-1-22-16,-21 1 0,22 0 0,-22-1 15,0 1-15,0-21 0,0-1 16,0 1-16,-21-1 0,22 22 16,-22-22-16,0 22 0,0 0 0,0-1 15,0 1-15,0 0 0,0 20 16,0 1-16,0 42 16,0 1-1,0-1-15,0 0 0,-22 21 16,22-21-16,0 22 0,0 20 0,0-20 15,0-1-15,-21 0 0,21 22 16,0-22-16,0 0 0,-21 1 0,0-22 16,21 21-16,-21-21 0,21 1 0,0-1 15,0 0-15,0 0 0,0-42 32,0 0-17,21 0-15,-21-1 0,21 1 16,0-21-16,0 21 0,1 0 0,-1-22 15,0 22-15,0 0 0,0-21 0,0 20 16,-21 1-16,22 0 0,-1 21 16,0-21-16,0 21 15,-21 21 1,0 0 0,-21-21-16,0 21 0,0 1 0,-1-22 15,1 21-15,0 0 16,-21-21-16,21 21 0,-1-21 0,1 21 15,0-21-15,0 21 0,0 1 0,21-1 16,-21-21-16,21 21 16,0 0-16,0 0 0,0 0 15,0 1-15,0-1 0,21 0 16,0 0-16,-21 0 0,21-21 16,0 21-16,0 1 0,1-22 0,-1 21 15,0-21-15,0 0 0,21 21 0,-20-21 16,-1 0-16,21 0 0,0 0 15,43 0-15,-21 0 16,-22-21-16,64 0 0,-64-1 16,22 22-16,-22-21 0,0 0 15,-21 0-15,22 0 0,-22 0 0,0-22 16,21 22-16,-20 0 0,-22-21 16,21-1-16,-21 1 0,21 0 15,-21 20-15,0-20 0,0 21 0,0 0 0,0-22 16,-21 22-16,0 0 15,-1 21-15,1 0 0,0 0 0,0 0 16,-21 0-16,20 21 0,-20 0 0,21 1 16,-21-1-16,20 0 0,-20 21 15,21 1-15,0-22 0,0 21 16,-1-21-16,1 22 0,0-1 0,21-21 16,0 21-16,0-20 0,0-1 15,0 0-15,0 0 0,0 0 16,21-21-16,0 0 0,1 0 15,-1 0-15,0 0 0,0 0 16,0-21-16,22 0 0,-22 0 0,0 0 16,0-1-16,21 1 0,-20 0 15,-1-21-15,0 21 0,-21-22 0,21 22 16,-21-21-16,21 21 0,-21-1 16,0 1-16,0 0 0,0 0 15,0 42 1,0 0-16,0 0 15,0 1-15,0 20 16,0-21-16,0 0 0,0 0 0,0 22 16,0-22-16,0 0 0,0 0 0,0 0 15,21 1-15,1-1 0,-1 0 16,0 0-16,21 0 0,1-21 0,-1 0 16,0 0-16,22 0 0,-22 0 0,22 0 15,-1 0-15,1-21 0,-1 0 16,1 21-16,-1-21 0,-21 0 0,1-1 15,-1-20-15,0 21 0,-20-21 0,-1 20 16,0-20-16,0 0 16,-21-1-16,0-20 0,0 42 15,0-22-15,0 22 0,0 0 0,-21 0 16,0 21-16,0 0 0,-1-21 16,-20 21-16,21 0 0,-21 0 0,20 0 15,-20 21-15,21 0 0,-21 0 16,20 0-16,1 1 0,0 20 15,0-21-15,0 21 0,0-20 0,21 20 0,-22 21 16,22-41-16,0-1 16,0 0-16,0 0 0,0 0 15,22-21-15,-1 0 0,0 0 0,0 0 16,0 0-16,0 0 16,1-21-16,-1 21 0,0-21 0,0 0 15,0 0-15,0-1 0,1 1 0,-1 0 16,-21 0-16,0 0 0,21 0 15,0-1-15,-21 1 0,0 0 0,0 0 16,21 0-16,-21 0 0,21 21 16,-21 21 15,0 0-15,0 0-16,0 21 0,0-20 15,0 20-15,-21-21 0,21 21 16,-21 1-16,21 20 0,-21 22 15,21-22-15,0-20 0,0 20 16,0-20-16,0 41 0,0-20 0,42 84 16,-42-85-16,21 22 0,1-21 15,-22 20-15,21-20 0,-21 20 16,21-20-16,0 21 0,-21-22 0,0 22 16,21-22-16,-21 1 0,21-1 0,-21 1 15,0-22-15,0 0 0,0 1 16,0-1-16,0 0 0,0-20 0,0-1 15,-21-21-15,0 21 0,0-21 16,0 0-16,0 0 0,21-21 0,-22 21 16,22-21-16,-21-22 15,0 1-15,0 21 0,0-43 0,0 22 16,-1-22-16,1 1 0,0-22 0,0 22 16,0-22-16,0 22 0,21-22 15,0 21-15,0-20 0,0 20 0,0-20 16,0 20-16,0 1 0,0-1 0,0 22 15,21-22-15,0 22 0,0-22 16,0 22-16,0 0 0,22-1 16,-22 1-16,21 0 0,-21-1 0,22 1 15,-22-21-15,21 20 0,-21 1 0,22 0 16,-1-1-16</inkml:trace>
  <inkml:trace contextRef="#ctx0" brushRef="#br0" timeOffset="81431.94">10350 11176 0,'-21'21'0,"0"0"16,0-21 0,21-21-1,0 0 1,0 0-16,0 0 0,21 0 16,0 21-16,0-22 0,1 1 0,-22 0 15,21 0-15,0 0 0,-21 0 0,21-1 16,-21 1-16,0 0 0,0 0 15,-21 21 17,0 21-32,0 0 0,-1 0 0,1 1 15,0-1-15,0 21 0,0 0 16,0 1-16,21-1 0,0 0 0,0 1 16,0-1-16,0-21 0,0 22 0,0-22 15,0 0-15,21 0 0,0 0 16,0-21-16,0 0 0,22 0 0,-22 0 15,21 0-15,-21 0 0,22 0 0,-22-21 16,21 0-16,0 0 0,1 0 16,-1-22-16,0 22 15,-20-21-15,20-1 0,0 22 0,1-21 0,-22 0 16,0-1-16,0 1 0,0 21 16,-21 0-16,0-1 0,0 1 0,0 0 15,-21 0-15,0 21 0,0 0 0,0 0 16,-1 0-16,-20 0 0,21 21 15,0 0-15,0 0 0,-1-21 0,22 22 16,0-1-16,0 0 0,0 21 16,0-21-16,22 1 0,-1-1 0,0 21 15,21-21-15,1 0 0,-22 1 0,21 20 16,-21-21-16,0 0 0,1 0 0,-1 1 16,-21-1-16,0 0 15,0 0-15,0 0 0,0 0 16,-21-21-16,-1 0 0,1 22 0,0-22 15,-21 0-15,21 0 0,-1 0 16,1 0-16,0 0 0,21-22 0,0 1 16</inkml:trace>
  <inkml:trace contextRef="#ctx0" brushRef="#br0" timeOffset="82224.83">12023 10837 0,'0'0'0,"21"0"16,0-21-16,21 0 0,-21 21 0,1-21 16,-22 0-16,0 0 0,0-1 15,0 1-15,-22 21 16,1 0-16,-21 0 0,0 0 0,-1 0 15,1 0-15,0 0 0,-22 21 16,22 1-16,-1-1 0,1 0 0,0 21 16,21-21-16,-1 1 0,1-1 0,21 0 15,0 0-15,0 0 0,0 0 16,0 1-16,21-1 0,22-21 16,-1 0-16,0 0 15,1 0-15,-1 0 0,0 0 0,22 0 16,-22 0-16,1 0 0,-1 0 15,0 0-15,1 0 0,-22 0 0,0 0 16,-21-21-16,-21 21 16,-22 0-1,22 0-15,-21 21 0,-22 0 0,22-21 16,0 21-16,-1 0 0,1 0 0,0 1 16,-1-1-16,22 0 0,0 0 15,0 0-15,0 0 0,21 1 16,0-1-16,21-21 15,0 0 1,0 0-16,0 0 0,22 0 0,-22-21 16,21 21-16,1-22 0,-22 1 15,21 21-15,-21-21 0,22 21 0,-22 0 16,0 0-16,0 0 0,0 0 0,0 21 16,1 0-16,-22 1 0,0-1 15,0 21-15,0 0 0,0 1 0,-22-1 16,-20 0-16,21 22 0,-21-22 0,20 1 15,-62 62 1,63-62-16,-22 20 0,22-20 0,0-1 16,0 0-16,0-21 0,21 1 0,0-1 15,0 0-15,21-21 0,0 0 16,0-21-16,21 0 0,1-1 16</inkml:trace>
  <inkml:trace contextRef="#ctx0" brushRef="#br0" timeOffset="82899.72">13208 10710 0,'0'0'15,"21"-21"-15,-21 0 0,21 0 16,0 0-16,1 0 0,-1-1 0,0 1 16,-21 0-16,0 0 0,21 21 0,-21-21 15,0 42 1,0 0-16,0 21 15,0 1-15,-21-1 16,0 0-16,21 1 0,-21-1 0,-1 22 16,1-22-16,-21 0 0,21 1 0,0 20 15,-1-21-15,1 1 0,0-1 16,0 0-16,0-20 0,21 20 0,0-21 16,0 0-16,0 0 0,-21-21 0,21-21 31,0 0-16,21-21-15,-21-1 0,21 1 0,0 0 16,0-1-16,-21 1 0,21-21 16,1-1-16,41-63 15,-42 64-15,0-1 0,22 1 0,-22-22 16,0 21-16,0 22 0,0-21 16,1 20-16,-22 22 0,21 0 0,-21 0 15,0 42 1,0 21-16,21 22 0,-21-22 15,0 22-15,0-1 0,0 1 0,21-1 16,-21 1-16,0-1 0,21-21 0,-21 22 16,0-22-16,0 1 0,0-1 15,21 0-15,-21 1 0,22-1 0,-22 0 16,0-21-16,21 1 0,-21-1 0,0 0 16,0 0-16,0-42 31,-21 0-16,-1 0-15</inkml:trace>
  <inkml:trace contextRef="#ctx0" brushRef="#br0" timeOffset="83079.62">13039 11070 0,'0'21'16,"-22"-21"-16,44 0 31,-1 0-31,0 0 15,21 0-15,1 0 0,-1-21 16,0 21-16,1-21 0,20 21 0,-21-21 16,1 0-16,20 21 0,-20-21 0,-1 21 15,0-22-15,1 1 0,-1 0 0</inkml:trace>
  <inkml:trace contextRef="#ctx0" brushRef="#br0" timeOffset="83331.47">14076 10753 0,'0'0'0,"0"-21"15,0-1-15,-21 22 16,-1 0 0,1 0-16,0 22 0,0-1 15,-21 0-15,20 0 0,1 0 0,0 0 16,0 22-16,21-22 0,-21 0 0,0 21 16,21-20-16,-22-1 0,22 21 15,0-21-15,0 0 0,0 1 0,0 20 16,0-21-16,0 0 0,0 0 15,22-21-15,-1 0 0,21 0 16,-21 0-16,22 0 0,-1 0 0,-21 0 16,21 0-16,1-21 0,-1 0 0,0 0 15,22 0-15,-43 0 0</inkml:trace>
  <inkml:trace contextRef="#ctx0" brushRef="#br0" timeOffset="83586.33">14605 10774 0,'0'0'0,"0"-21"0,0 0 15,0-1-15,-21 22 16,-22 0 0,22 0-16,0 0 0,0 22 0,0-1 15,0 0-15,-22 0 0,22 21 0,21-20 16,-21-1-16,21 21 0,-21-21 16,21 0-16,0 43 15,0-43-15,0 21 0,0-20 0,0-1 0,0 0 16,21 0-16,0 0 15,-21 0-15,21 1 0,0-22 0,1 0 16,-1 0-16,0 0 0,0 0 0,0 0 16,0 0-16,22 0 0,-22-22 15,0 1-15,21 0 0,-20 0 0,20 0 16</inkml:trace>
  <inkml:trace contextRef="#ctx0" brushRef="#br0" timeOffset="84616.74">15134 10816 0,'0'0'0,"-21"21"16,0 1-16,0-22 0,21 21 15,-22 0-15,22 0 16,22-21 15,-1 0-31,0-21 0,0 21 16,0-21-16,0 21 0,1-21 15,-1-1-15,0 1 0,0 0 16,-21 0-16,21 0 0,-21 0 0,0-1 16,0 1-16,0 0 0,-21 21 15,0 0-15,0 0 16,0 0-16,-22 21 0,22 0 16,0 1-16,0-1 0,0 0 15,-1 0-15,1 21 0,0-20 0,0-1 16,0 21-16,21-21 0,0 0 0,-21 22 15,21-22-15,0 0 0,0 0 16,0 0-16,21 22 0,0-43 16,0 21-16,21-21 0,-20 0 15,20 0-15,0 0 0,-21 0 0,22 0 16,-1-21-16,0 21 0,1-21 0,-1-1 16,0 1-16,1 0 0,-1 0 15,-21 0-15,22 0 0,-22-22 0,21 22 16,-21-21-16,0 21 0,1-22 15,-1 22-15,0 0 0,-21 0 16,0 0-16,0-1 0,-21 22 16,0 0-16,-1 22 15,1-1-15,0 0 0,0-21 16,0 21-16,0 21 0,21-20 0,0 20 16,0-21-16,0 0 0,0 0 15,0 1-15,42-1 16,-21 0-16,0 0 0,0-21 0,-21 21 15,22 0-15,-1-21 0,0 0 0,-21 22 16,21-22-16,-21-22 47,0 1-47,0 0 16,-21 21-16,0 0 0,0-21 0,-1 21 15,1 0-15,0 0 0,0 0 16,0 0-16,0 0 0,21 21 15,0 0-15,0 0 16,0 1-16,0-1 16,0 0-16,21-21 0,0 21 15,0-21-15,0 0 0,0 0 0,1 0 16,-1 0-16,0 0 0,0 0 0,21 0 16,-20-21-16,20 21 15,0-21-15,-21 0 0,22-1 0,-1 1 16,-21 0-16,64-21 0,-43-1 15,-21 22-15,22-21 0,-22 21 16,0-22-16,0 1 0,0 21 0,-21-21 16,0 20-16,0-20 0,0 21 0,0 0 15,-21 21-15,0 0 16,0 0-16,0 0 0,0 21 0,-1 0 16,1 0-16,0 22 0,0-22 0,21 21 15,0-21-15,0 22 16,0-22-16,21 21 0,0-21 0,0 0 15,22 1-15,-22-1 0,21 0 0,-21 0 16,1 0-16,20 0 0,-21-21 16,-21 22-16,0-1 0,0 0 15,-21-21-15,-21 21 16,-1-21-16,1 0 0,0 0 16,-1 0-16,-20 0 0,20 0 0,1-21 15</inkml:trace>
  <inkml:trace contextRef="#ctx0" brushRef="#br0" timeOffset="85340.89">17293 10583 0,'0'0'0,"0"-21"16,21 0-1,-21 0-15,0 0 0,21 0 16,1-1-16,-22 1 0,21-21 0,0 21 16,-21 0-16,21-22 0,0 22 15,-21 0-15,21 0 0,-21 0 16,0-1-16,0 1 0,0 0 0,0 0 15,-21 0-15,-21 21 0,21 0 16,0 0-16,-22 0 0,1 0 0,0 0 16,-1 21-16,1 0 0,-22 0 15,43 0-15,-21 1 0,0 20 0,20-21 16,1 21-16,0 1 0,21-1 0,0 0 16,0 1-16,0-1 0,0 0 15,21 1-15,0-1 0,1 0 0,20 1 16,-21-1-16,21-21 0,-20 22 0,20-22 15,-21 0-15,21 21 0,-20-21 16,-1 1-16,0-1 0,-21 0 16,0 0-16,0 21 0,-21-20 15,0-1-15,-22 0 0,22-21 16,-21 0-16,21 0 0,-22 0 0,1 0 16,0 0-16,-1 0 0,1 0 15,21-21-15,-22 21 0,22-21 0,-21-1 16,21 1-16,0 0 0,-1 21 0,1-21 15,21 0-15,-21 21 0,21-21 16,0-1-16,21 1 16,0 21-16,1 0 0,-1-21 15,21 21-15,0-21 0,1 21 16,-1-21-16</inkml:trace>
  <inkml:trace contextRef="#ctx0" brushRef="#br0" timeOffset="85645.72">17653 10689 0,'0'0'16,"21"0"-16,-42 21 31,21 1-31,-21-1 0,21 0 0,0 0 16,0 0-16,0 22 0,0-22 16,0 21-16,0 0 0,0 1 0,0 20 15,0 1-15,-21-1 0,21 1 16,0-1-16,0 22 0,-22-22 0,22 22 15,0-21-15,-21 20 0,0 1 16,0 0-16,21-1 0,-21 1 0,0 0 16,-1-1-16,1-20 0,0-1 0,0 1 15,0-22-15,21 22 0,0-43 16,-21 21-16,21-21 0,0-42 16,0 0-16,21 0 15,-21-22-15,21 1 0,0-21 16,0-1-16,0 1 0,1-22 15</inkml:trace>
  <inkml:trace contextRef="#ctx0" brushRef="#br0" timeOffset="85956.54">17716 10837 0,'0'-190'31,"0"380"-31,0-422 0,0 189 0,0 22 0,0-21 16,0 21-16,0-22 0,22 22 0,-1 0 15,0 21-15,0-21 0,21 21 0,-20 0 16,20 0-16,-21 0 0,21 21 16,1-21-16,-22 42 0,21-21 0,-21 22 15,1-22-15,-22 21 0,0 1 16,0-1-16,-22 0 0,1-21 16,-42 64-16,42-64 0,-22 22 15,1-22-15,0 0 0,20 0 16,-20 0-16,21-21 0,-21 21 0,20 1 15,1-22-15,42 0 32,-21-22-32,22 1 0,20 0 15,-21 0-15,21 0 0,-20 0 0</inkml:trace>
  <inkml:trace contextRef="#ctx0" brushRef="#br0" timeOffset="86300.09">18394 10710 0,'0'-21'16,"21"0"-1,0 0-15,0 0 16,0 0-16,1 21 0,-1-22 16,0 1-16,0 0 0,-21 0 0,21 0 15,0 21-15,-21-21 0,-21 21 31,0 0-31,0 0 0,-21 21 0,20 0 16,-20 0-16,0 0 0,-1 22 16,22-22-16,-21 0 0,21 21 15,0-21-15,-22 43 0,43-43 16,0 0-16,0 0 0,0 1 16,21-1-16,1 0 0,-1 0 0,0-21 15,0 0-15,21 21 0,1-21 0,-1 0 16,-21 0-16,22 0 0,-1 0 15,0 0-15,1-21 0,-22 0 0,21 21 16,-21-21-16,22 0 0,-22-1 0</inkml:trace>
  <inkml:trace contextRef="#ctx0" brushRef="#br0" timeOffset="86692.87">19008 10478 0,'0'-22'0,"0"44"0,-22-44 31,1 44-16,0-1-15,0 0 0,0 0 0,0 21 16,-1-20-16,22-1 0,0 21 0,-21-21 16,21 0-16,0 22 0,0-22 15,0 0-15,0 0 0,21 0 16,1-21-16,-1 0 0,0 0 16,0 0-16,21 0 0,-20 0 15,-1 0-15,0 0 0,21-21 16,-21 0-16,1 0 0,20 0 0,-21 0 0,0-1 15,0 1-15,1-21 16,-1 21-16,-21 0 0,0-1 0,0 1 16,0 42-1,0 1 1,0-1-16,0 0 0,0 21 0,0-21 16,-21 22-16,21-22 0,-22 0 0,22 21 15,0-20-15,0-1 0,0 0 16,0 0-16,22-21 15,-1 0-15,0 0 16,0 0-16,0-21 16,0 0-16,1 0 15</inkml:trace>
  <inkml:trace contextRef="#ctx0" brushRef="#br0" timeOffset="86863.77">19452 10329 0,'0'0'0,"-21"0"0,0 0 0,0 0 0,-1 0 16,1 0-16,0 0 0,0 22 16,21-1-16,0 0 15,0 0 1,21 0-16,21-21 16,-20 0-16,-1 0 0,21 0 15</inkml:trace>
  <inkml:trace contextRef="#ctx0" brushRef="#br0" timeOffset="87676.32">19897 10478 0,'0'-22'0,"0"44"0,21-44 0,0 1 16,-21 0-16,21 0 0,0 0 0,-21 0 16,21-1-16,1-20 0,-1 21 15,-21 0-15,21-22 0,0 22 16,-21 0-16,0 0 0,0-21 0,0 20 15,0 1-15,0 0 16,-21 21-16,-21 0 16,20 21-16,-20 0 0,21 1 0,-21 20 15,20-21-15,1 21 0,-21 1 16,21 20-16,0 1 0,-1-22 0,22 22 16,0-1-16,-21 1 0,21-1 0,0-21 15,0 22-15,0-1 0,0 1 16,21-1-16,-21 1 0,0-1 0,0 1 15,0-1-15,0 22 0,0-21 0,0-1 16,-21 1-16,21 20 16,-21-20-16,0-1 0,0 1 0,0 20 0,-1-20 15,-20-1-15,21 1 0,0-1 16,21 1-16,0-22 0,0 1 16,0-22-16,0 21 0,0-21 0,21-21 15,21 0-15,-21 0 0,22 0 16,-22 0-16,21-21 0,1 0 15,20 0-15,-21-22 0,1 1 0,-1 0 16,22-1-16,-22 1 0,0-21 0,1 20 16,-1-20-16,-21-1 0,0 1 15,-21-1-15,0 1 0,0-1 0,-21 1 16,0-1-16,-21 1 0,-1-22 16,-63-21-16,43 43 0,-1 20 15,1 1-15,21 21 0,-1 0 16,1 0-16,21 21 0,0-22 0,-1 22 15,22-21-15,0 0 16,22 21-16,-1-21 16,21 21-16,-21-21 0,22 21 0,-1-21 15,0-1-15,1 1 0,-1 0 0,0 0 16,1 0-16,-1-22 0,0 22 16,1-21-16,-1 21 0,0-22 0,1 1 15,-22 21-15,0-21 0,0 20 16,-21 1-16,0-42 15,0 42-15,0-1 0,-21 44 32,0-1-32,21 0 15,-21 0-15,21 21 0,0-20 0,-22-1 16,22 21-16,-21-21 0,21 0 16,0 1-16,-21-1 0,21 0 0,0 0 15,0 0-15,0 0 16,0-42 15,21 0-31,0 0 0,1 0 16</inkml:trace>
  <inkml:trace contextRef="#ctx0" brushRef="#br0" timeOffset="87845.23">20426 10160 0,'0'0'16,"-21"0"-16,21-21 0,-22 21 15,1 0 1,21 21 0,0 0-1,0 0-15,21 1 16,1-22-16</inkml:trace>
  <inkml:trace contextRef="#ctx0" brushRef="#br0" timeOffset="88508.88">20701 10478 0,'0'0'0,"63"0"15,-41-22 1,-22 1 0,21 21-16,-21-21 0,0 0 0,0 0 15,0 0-15,0-1 16,0 1-16,0 0 0,-21 21 31,-1 21-31,1 0 0,21 1 16,-21 20-16,0-21 0,21 21 0,-21-20 15,21 20-15,0-21 0,0 0 0,0 22 16,0-22-16,0 0 0,0 0 16,0 0-16,21-21 0,0 21 0,0-21 15,0 0-15,1 0 0,-1 0 16,0 0-16,0 0 0,0 0 15,0-21-15,1 0 0,-1 21 0,0-21 16,0-21-16,-21 20 0,21 1 16,0-21-16,1 21 0,-1-22 15,-21 1-15,21 21 0,21-43 16,-42 43-16,21 0 0,1 0 16,-1 21-16,-21-21 0,21 21 15,0 0-15,0 0 0,0 0 16,1 0-16,-1 21 15,0 0-15,-21 0 0,0 0 0,21 22 16,-21-22-16,0 21 0,0-21 0,21 22 16,-21-1-16,0-21 0,0 22 15,0-22-15,0 0 0,0 0 0,0 0 16,0 0-16,0 1 0,-21-1 16,0-21-1,0-21 1,0-1-16,21 1 0,0 0 15,0 0-15,0 0 0,0-22 16,0 1-16,0 0 0,0-1 0,42 1 16,-21 0-16,0-1 0,22 1 15,-1 0-15,-21-1 0,21 1 0,1 21 16,-1 0-16,22 0 0,-22-1 0,21 22 16,-20 0-16,-1 0 0,0 0 15,1 0-15,-1 0 0,-21 0 16,-21 22-16</inkml:trace>
  <inkml:trace contextRef="#ctx0" brushRef="#br0" timeOffset="89727.36">4445 12996 0,'0'0'0,"0"-42"15,-21 42 1,0 0-1,-1 0-15,1 0 0,0 0 16,0 21-16,0 0 0,-22 1 0,22-1 16,-21 21-16,21 0 0,0 1 15,-22-1-15,22 22 0,0-1 0,0 1 16,0-1-16,-1 1 0,22 20 16,0-20-16,0-1 0,0 1 0,0-22 15,22 22-15,-1-22 0,0-21 16,0 21-16,0-20 0,0-1 15,22-21-15,-1 0 0,-21 0 0,22 0 16,-1 0-16,0 0 0,1-21 16,-1-1-16,0 1 0,1 0 0,-22 0 15,21 0-15,-42-22 0,21 22 16,-21 0-16,0-21 0,0 21 0,-21-22 16,0 22-16,-21 21 0,20-21 15,-20 21-15,0 0 0,-1 0 0,1 21 16,0-21-16,-1 21 0,22 0 15,-21 1-15,21-1 0,0 21 0,-1-21 16,1 0-16,21 1 0,-21-1 16,21 0-16,0 0 0,0 0 15,0 0-15,21-21 0,0 0 16,1 0-16,-1 0 0,21 0 16,-21-21-16</inkml:trace>
  <inkml:trace contextRef="#ctx0" brushRef="#br0" timeOffset="89895.27">5016 13547 0,'-42'0'16,"21"0"0,21-21 15,0-1-31,0 1 15</inkml:trace>
  <inkml:trace contextRef="#ctx0" brushRef="#br0" timeOffset="90175.92">5948 12848 0,'0'0'0,"-21"0"0,42-21 31,0 0-31,21 21 0,1-21 16,-1 0-16,0 21 0,1-22 0,20 1 16,1 0-16,-1 0 0,1 21 15,20-21-15,-20 0 0,-1 21 0,1 0 16,-1 0-16,-20 0 0,-1 0 15,-21 0-15,0 0 0,-42 0 16,0 21-16,-21 0 16</inkml:trace>
  <inkml:trace contextRef="#ctx0" brushRef="#br0" timeOffset="90447.76">6350 12785 0,'-21'0'15,"21"21"1,-21 0-16,21 0 0,0 22 16,0-1-16,0 0 0,0 1 15,-22-1-15,22 0 0,0 22 16,-21-22-16,21 0 0,0 1 0,0 20 0,0-20 16,0-1-16,0 21 15,0-20-15,-21-1 0,21-21 0,0 22 16,0-22-16,0 0 0,0 0 0,0 0 15,0 0-15,21-42 16,0-21 0,1 21-16,20-22 0,-21 1 15,21 0-15</inkml:trace>
  <inkml:trace contextRef="#ctx0" brushRef="#br0" timeOffset="91031.43">6900 13145 0,'0'0'0,"21"-22"0,1 1 16,-44 21-1,1 21-15,0 1 16,0-1-16,0 0 0,0 0 0,-1 0 16,1 22-16,21-22 0,0 0 0,-21 21 15,21-21-15,0 1 0,0 20 16,0-21-16,0 0 0,0 0 0,0 22 16,21-43-16,0 21 0,1-21 15,-1 0-15,0 0 0,0 0 0,0 0 16,0 0-16,22-21 0,-22 0 0,21-1 15,1 1-15,-22-21 16,21 21-16,-21 0 0,22-22 0,-22 22 0,0-21 16,0 21-16,0-22 0,-21 22 15,0-21-15,0 21 0,0-1 16,0 1-16,0 42 16,0 1-1,-21-1-15,21 0 0,0 0 16,0 0-16,0 22 0,0-22 0,0 21 15,0 0-15,0 1 0,0-1 16,0 0-16,0 1 0,0 20 16,0-20-16,0 20 0,0 1 0,0 41 15,0-41-15,0-1 16,21 1-16,-21-1 0,0 1 0,0-1 16,0 1-16,0-22 0,0 22 0,0-1 15,21-20-15,-21-1 0,0 0 16,0-21-16,0 1 0,0 20 0,0-21 15,-21 0-15,0-21 16,-21 0-16,21 0 0,-22 0 16,1-21-16,0 0 0,-1 0 0,-20 0 15,-1-1-15,22-20 0,-22 0 0,22-1 16,-21 1-16,20 0 0,1-1 16,21 1-16,0 0 0,-1-1 15,22 22-15,0-21 0,0-22 16,22 22-16,20 0 0,-21-1 15,21 22-15,22-42 0,-22 20 0</inkml:trace>
  <inkml:trace contextRef="#ctx0" brushRef="#br0" timeOffset="91356.01">7641 13123 0,'-21'0'16,"0"0"-1,0 0-15,-1 0 0,22 22 0,-21-1 16,21 0-16,-21 21 0,21-21 0,0 22 16,0 20-16,0-20 15,0 20-15,0 1 0,0-1 0,21 22 16,-21-22-16,21 1 0,-21-1 0,0 1 16,22-1-16,-22 22 0,0-22 15,21 1-15,-21 21 0,0-22 0,0 22 16,0-22-16,0 1 0,0-1 0,0 1 15,0-22-15,0 0 0,-21 1 16,21-1-16,0-21 0,0 0 0,0-42 31,21-21-15,-21 21-16,0-22 0,0 1 0,21-21 16,0 20-16</inkml:trace>
  <inkml:trace contextRef="#ctx0" brushRef="#br0" timeOffset="91668.82">7599 13526 0,'0'-43'16,"0"86"-16,-21-128 0,-1 43 0,22-1 15,0 22-15,0-21 0,0 21 0,0-1 16,0 1-16,22-21 0,20 21 0,-21 0 16,21-1-16,-20 1 0,20 0 15,0 0-15,1 21 0,-1 0 0,0 0 16,1 0-16,-22 0 15,0 21-15,0 0 0,-21 0 0,0 1 16,0 20-16,0-21 0,-21 21 0,-21-20 16,20 20-16,-20-21 0,-21 0 15,20 22-15,1-22 0,0 21 0,-1-21 16,1 0-16,21 1 0,-22-1 16,22-21-16,0 21 0,42-21 31,-21-21-16,43 0-15,-22 21 0,0-22 16,21 1-16,-21 0 0</inkml:trace>
  <inkml:trace contextRef="#ctx0" brushRef="#br0" timeOffset="92039.61">8403 13018 0,'0'0'0,"21"-22"16,-21 1-16,0 0 0,0 0 15,0 0-15,0 0 0,0-1 16,-21 22-1,0 0-15,0 0 0,0 22 16,-1-1-16,1 0 0,0 21 0,0-21 16,0 22-16,0-1 0,-1 0 15,1 1-15,0-1 0,21 0 0,-21-20 16,21 20-16,0 21 0,0-41 16,21-1-16,0 0 0,0-21 15,1 21-15,-1-21 0,0 0 0,21 0 16,1 0-16,-1 0 15,0-21-15,1 21 0,-1-21 0,21 0 16,-20-1-16</inkml:trace>
  <inkml:trace contextRef="#ctx0" brushRef="#br0" timeOffset="92492.65">9207 13018 0,'-21'0'15,"42"0"-15,-63-22 0,0 22 0,21-21 16,-22 21-16,22-21 0,-21 21 0,-1 0 15,22 0-15,-21 0 0,21 0 0,0 0 16,-22 0-16,22 21 16,0 0-16,0 1 0,-22-1 0,43 0 15,-21 21-15,0-21 0,21 22 0,0-22 16,-21 21-16,21-21 0,0 22 16,0-22-16,0 0 0,0 0 0,0 0 15,0 1-15,21-22 16,0 21-16,0-21 0,22 0 15,-22 0-15,0-21 0,0 21 0,22-22 16,-22 1-16,21 0 0,-21 0 16,0 0-16,1 0 0,-1-1 15,0-20-15,0 0 0,0 21 0,-21-22 0,0 22 16,0-21-16,0 21 16,0-1-16,0 1 0,0 42 15,0 1 1,0-1-16,0 0 0,0 0 15,-21 21-15,21-20 0,-21 20 0,21-21 16,0 0-16,0 22 0,0-22 16,0 0-16,0 0 0,0 0 0,0 0 15,21 1-15,0-22 0,0 0 0,1 0 16,-1 0-16,0 0 0,0 0 16,43-22-16,-22 1 0,-21 21 15</inkml:trace>
  <inkml:trace contextRef="#ctx0" brushRef="#br0" timeOffset="92844.07">9758 12933 0,'21'-21'0,"-42"42"0,42-63 0,-42 42 15,0 0 1,-1 0-16,-20 0 0,0 21 0,21 0 16,-22 0-16,22 0 0,-21 0 15,21 1-15,-1-1 0,1 0 0,0-21 16,21 21-16,0 0 0,0 0 0,0 1 15,21-22 1,0 21-16,22-21 0,-22 0 0,21 0 16,1 21-16,-22-21 0,21 0 15,0 0-15,-20 21 0,20-21 16,-21 21-16,21-21 0,-20 0 0,-22 21 16,21-21-16,-21 22 15,0-1-15,-21 0 16,-1-21-16,-20 21 0,21-21 0,-21 21 15,-1-21-15,1 0 0,0 21 16,-1-21-16,1 0 0,21 0 0,-22 0 16,22 0-16,0 0 0,21-21 15,0 0-15,0 0 0,0 0 16,0 0-16,21-1 0</inkml:trace>
  <inkml:trace contextRef="#ctx0" brushRef="#br0" timeOffset="93779.53">10435 12467 0,'0'0'0,"-21"0"16,0 0-16,21 21 0,-21 1 15,-1-1-15,1 0 0,21 0 16,-21 0-16,0 22 0,21-1 0,-21 0 15,21 1-15,-21 20 0,-1-21 16,22 22-16,0-22 0,0 1 16,0 20-16,0-42 0,0 22 0,0-1 15,0-21-15,0 21 0,0-20 0,0-1 16,22 0-16,-1-21 0,0 21 16,0-21-16,0 0 0,0 0 15,22 0-15,-22 0 0,0-21 0,0 0 16,0 21-16,1-21 0,-1-1 15,0 1-15,0-21 0,-21 21 16,21 0-16,-21-22 0,21 22 0,-21 0 0,0 0 16,0 0-16,0-1 0,0 44 31,0-1-31,0 0 0,0 0 16,0 0-16,0 22 0,0-22 15,0 0-15,0 21 0,0-21 0,0 1 16,0-1-16,0 0 0,0 0 15,22 0-15,-1-21 0,0 0 16,21 0-16,-21 0 0,22 0 0,-22 0 16,21 0-16,1-21 0,-22 21 0,21-21 15,0 0-15,1 0 16,-22-1-16,21 1 0,-21 0 0,1-21 16,-1 21-16,0-22 0,0 1 0,-21 21 15,21-22-15,-21 22 0,0 0 16,0 0-16,-21 42 31,21 0-31,0 0 16,0 1-16,-21-1 0,21 0 0,0 0 15,-21 0-15,21 22 16,0-22-16,0 0 0,-21 0 0,21 0 16,-22 0-16,1 1 15,21-44 16,0 1-15,0 0-16,0 0 16,0 0-16,0-22 0,21 22 0,1-21 15,-1 0-15,0 20 0,0-20 0,0 0 16,22-1-16,-22 1 0,21 21 16,0 0-16,-20 0 0,20 21 0,-21 0 15,0 0-15,0 0 0,1 21 16,20 21-16,-42 0 0,0 1 15,0-22-15,0 21 0,0 1 0,0-22 16,0 21-16,0-21 16,-21 22-16,21-22 0,-21 0 0,-1 0 0,22 0 15,0 0-15,0 1 0,-21-22 16,21 21-16,21-42 31,1 21-15,-1-22-16,0 1 0,21 0 15,1 0-15,-1 0 0</inkml:trace>
  <inkml:trace contextRef="#ctx0" brushRef="#br0" timeOffset="94552.09">12382 12806 0,'0'0'0,"22"-21"16,-22 0-16,0-1 0,0 1 0,0 0 15,0 0-15,-22 21 0,1-21 16,-21 21-16,21 0 0,-22 0 15,1 0-15,0 21 0,-1-21 0,-20 21 16,21 21-16,-22-20 0,22 20 16,-1 0-16,1 1 0,0-22 0,21 21 15,-22 0-15,43 1 0,0-22 16,-21 21-16,21-21 0,0 1 0,0-1 16,21 0-16,0-21 15,1 21-15,-1-21 0,21 0 0,0 0 16,1 0-16,-22-21 0,21 0 15,1 21-15,-1-21 0,0-1 0,1 1 16,-22 0-16,0 0 0,0-21 16,21 20-16,-20-20 0,-22 21 0,42-43 15,-21 22-15,-21 0 16,0 21-16,0 42 31,0 0-31,0 21 0,0-21 16,0 22-16,0-1 0,-21 22 15,21-22-15,0 0 0,0 22 0,0-22 16,0 22-16,0-1 0,0 1 16,0-1-16,0 1 0,0-1 15,0 22-15,0-22 0,0 1 0,0-1 16,-21 1-16,0 20 0,21-20 16,0-1-16,-22 1 0,1-1 0,21 1 15,-21-1-15,21 1 0,0-1 0,0-20 16,0 20-16,0-20 0,0-1 0,0 0 15,21 1-15,0-1 0,1 0 16,-22-21-16,21 1 0,0-1 16,-21 0-16,0 0 0,0 0 0,0 0 15,-21-21 17,0-21-32,-1 0 15,1 0-15,0 0 0,0 0 0,0-1 16,0 1-16,-1-21 0,1 0 0,0-1 15,21-20-15,-21 20 0,21-20 16,-21-22-16,21 22 0,0-22 0,0 22 16,0-1-16,0-21 0,42 22 0,-21-1 15,22 1-15,-1-1 0,0 1 16,1-1-16,-1 1 0,0 21 0,1-22 16,-1 22-16,0-1 0,1 1 15,-22 0-15,0-1 0,0 1 16,0 21-16,0-21 0,-21 20 0,0 1 15,0 0-15,0-21 0,0 21 0,-21-1 16,0 1-16,0 0 0,-21-21 16</inkml:trace>
  <inkml:trace contextRef="#ctx0" brushRef="#br0" timeOffset="94795.95">10837 12467 0,'0'0'0,"-21"0"0,21-21 16,-21 21-16,21-21 31,-21 21-31,21-21 31,-21 21-31,-1 0 16</inkml:trace>
  <inkml:trace contextRef="#ctx0" brushRef="#br0" timeOffset="94983.84">10202 12975 0,'0'0'0,"21"0"0,1 0 0,-1 0 0,0 0 16,0 0-16,0 0 0,0-21 0,1 21 15,20-21-15,-21 21 0,0 0 16,0-21-16,1 0 0,-22-1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0T01:48:02.5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 656 0,'0'-21'0,"0"0"16,0 0-16,0 0 15,21-1-15,-21 1 16,21 0-16,0 21 16,-21-21-16,21 21 15,0 0-15,1 0 31,-22 21 1,21-21-17,-21 21-15,0 0 16,0 1-16,0-1 0,0 21 0,0-21 16,0 22-16,0-1 0,0 0 15,0 22-15,0-22 0,0 0 0,0 22 16,0-22-16,0 22 0,0-22 15,0 22-15,0-22 0,-21 21 16,21-20-16,-22-1 0,22 0 0,-21 22 16,21-22-16,-21 22 0,0-22 15,21 0-15,0 1 0,-21-1 0,21 0 16,-21-20-16,21-1 0,0 21 16,0-21-16,0 0 0,0-42 46,0 0-30,0 0-16,-22-21 0,22 20 16</inkml:trace>
  <inkml:trace contextRef="#ctx0" brushRef="#br0" timeOffset="928.46">1185 995 0,'0'0'0,"-21"0"0,21-21 0,0 0 16,-21-1-16,21 1 0,-21 0 16,21 0-16,0 0 0,0 0 15,0-1-15,0 1 0,0-21 0,0 21 16,0 0-16,0-1 0,21 1 15,0-21-15,0 21 0,22 0 16,-1-1-16,0 1 0,1 0 0,-1 0 16,21 0-16,-20 0 15,20 21-15,1-22 0,-22 1 0,0 21 16,1 0-16,-1 0 0,0 0 16,1 0-16,-22 0 0,21 21 15,-21 1-15,1-1 0,-1 21 0,0-21 16,0 22-16,-21-1 0,0 0 15,0 22-15,21-22 0,-21 22 16,0-1-16,0 1 0,0-22 0,0 21 16,0 1-16,0-22 0,0 22 15,0-22-15,0 0 0,0 1 0,0-1 16,-21-21-16,21 22 0,0-22 16,0 21-16,0-21 0,0 0 15,0 1-15,0-1 0,0 0 16,0 0-16,0-42 31,0 0-15,0 0-16,0-1 0,0-20 15,0 21-15,0 0 0,0-22 16,21 22-16,-21-21 0,21 0 16,1-1-16,-22-20 0,21 20 0,0-20 15,0 21-15,0-22 0,0 1 0,22-1 16,-22 22-16,21-1 15,-21-20-15,22 21 0,-1 20 0,0-20 16,1 0-16,-22 21 0,21-1 16,1 1-16,-22 0 0,21 0 0,-21 0 15,0 21-15,1 0 0,-1 0 16,0 0-16,0 0 16,-21 21-16,0 0 0,0 0 15,0 22-15,0-22 0,0 21 16,0 0-16,0 1 0,0 20 0,-21 1 15,21-1-15,-21 1 0,21-22 16,-21 22-16,-1-1 0,22 1 16,0-22-16,-21 0 0,0 22 15,0-22-15,21 0 0,0 1 0,-21-1 16,21 0-16,-21 1 0,21-1 16,0 0-16,0 1 0,0-22 0,0 21 15,-22-21-15,22 1 0,0-1 16,0 0-16,0 0 0,0 0 0,0 0 15,0-42 17,0 0-17,0 0-15,22 0 0,-22 0 0,0-1 16,0 1-16,0 0 16,21 0-16,0-21 0</inkml:trace>
  <inkml:trace contextRef="#ctx0" brushRef="#br0" timeOffset="1420">2921 1545 0,'63'0'16,"-41"0"-1,-1 0-15,0 0 0,0-21 16,0 21-16,0-21 0,1 21 16,-1-21-16,0 0 0,0 21 0,0-22 15,-21 1-15,21 0 0,1 0 16,-1 0-16,-21 0 0,0-1 16,0 1-16,0 0 15,0 0-15,-21 21 16,-1 0-16,1 0 15,0 0-15,0 21 0,0 0 16,0 0-16,-1 1 16,1-1-16,0 0 0,0 0 0,0 21 15,21-20-15,0-1 0,-21 21 16,21 0-16,0-20 0,0 20 0,0-21 16,0 21-16,0-20 0,0 20 15,21-21-15,-21 0 0,21 0 0,-21 1 16,21-22-16,0 21 0,0-21 15,1 0-15,-1 0 0,0 0 0,0 0 16,0 0-16,0 0 0,1 0 16,-1 0-16,0-21 0,0 21 0,21-22 15,-20 1-15,-1 0 0,0-21 16,21 21-16,-21-22 0,22 22 0</inkml:trace>
  <inkml:trace contextRef="#ctx0" brushRef="#br0" timeOffset="1826.49">4043 572 0,'0'0'0,"0"-22"0,0 1 0,-21 0 16,21 0-16,-22 21 0,22-21 15,-21 21-15,21 21 16,0 0-16,-21 0 15,21 0-15,0 22 0,-21-22 16,21 21-16,0 22 0,0-22 16,-21 22-16,0-1 0,-1 1 0,22-1 15,-21 1-15,0-1 0,0 1 16,21-1-16,-21-21 0,0 22 0,21-22 16,-22 1-16,22-1 0,-21 0 15,0 1-15,21-1 0,0-21 0,0 21 16,0-20-16,0-1 0,0 0 15,0 0-15,0 0 0,0-42 47,0 0-31,21-21-16,0 20 0,1 1 16,-22 0-16,21-21 0,0 21 0,0-22 15,-21 1-15,21 0 0</inkml:trace>
  <inkml:trace contextRef="#ctx0" brushRef="#br0" timeOffset="2504.09">4276 423 0,'0'43'15,"0"-22"1,0 0-16,0 21 0,0-20 0,0 20 16,0 0-16,0 22 0,0-22 15,0 22-15,0-22 0,-22 21 0,22 1 16,0-1-16,-21-20 0,21-1 16,-21 22-16,0-22 0,21 0 0,-21 1 15,21-1-15,-21-21 0,21 21 16,-22-20-16,22 20 0,0-21 15,0 21-15,-21-20 0,21-1 16,0 0-16,0 0 0,-21 0 0,21 0 16,0 1-16,0-1 15,0-42 1,0-1 0,0 1-16,0 0 15,0-21-15,0 21 0,0-1 16,0-20-16,21 21 0,-21 0 0,21-22 15,1 22-15,-1-21 0,-21 0 0,21 20 16,0-20-16,0 0 16,22 21-16,-22-22 0,0 22 0,21-21 15,-21 21-15,22-22 0,-1 22 16,-21 0-16,22 21 0,-1-21 0,0 21 16,-21 0-16,22 0 0,-22 21 15,21-21-15,-21 42 0,1-21 16,-22 1-16,0 20 0,21-21 0,-21 21 15,0 1-15,0-1 0,0-21 0,0 22 16,-21-22-16,21 21 0,-22-21 16,1 0-16,21 22 0,-21-22 0,0 0 15,21 0-15,0 0 0,-21-21 16,21 22-16,-21-1 0,-1 0 16,22 0-1,0 0 1,-21-21-1,0 0 1,21-21-16,0 0 16</inkml:trace>
  <inkml:trace contextRef="#ctx0" brushRef="#br0" timeOffset="2863.89">3704 1249 0,'21'0'31,"0"-21"-31,22 21 15,-22 0-15,21 0 0,-21-21 16,22 21-16,-1-22 0,-21 22 16,22 0-16,-1 0 0,-21 0 0,0 0 15,0 0-15,1 0 0,-1 0 16,0 0-16,0 0 16</inkml:trace>
  <inkml:trace contextRef="#ctx0" brushRef="#br0" timeOffset="3639.21">5186 1207 0,'0'-22'0,"0"1"15,-21 21 32,-1 21-31,1 1-16,0-1 16,21 0-16,0 0 0,-21 0 0,0 22 15,21-22-15,-21 0 0,21 21 0,0-21 16,-22 1-16,22 20 0,-21-21 15,21 0-15,0 22 0,0-22 0,0 0 16,0 0-16,0 0 0,21 0 16,1 1-16,-1-22 0,0 0 15,0 0-15,0 0 0,22 0 16,-22 0-16,0 0 0,21 0 16,-21 0-16,1-22 0,20 1 15,-21 0-15,0 0 0,22 0 0,-22 0 16,0-1-16,0 1 0,0 0 15,0-21-15,1 21 0,-1-1 0,-21-20 16,0 21-16,0-21 0,0-1 16,0 22-16,0-21 0,-21 21 0,-1-22 15,1 22-15,0 0 0,0 0 16,0 0-16,0-1 0,-1 22 16,1 0-16,0 0 0,0 0 15,0 0-15,0 0 0,21 22 16,-22-1-16,22 0 15,-21-21-15,21 21 0,0 0 16,-21 0-16,21 1 0,0-1 16,0 0-16</inkml:trace>
  <inkml:trace contextRef="#ctx0" brushRef="#br0" timeOffset="4431.75">6244 1185 0,'0'0'16,"0"-21"-16,0 0 0,0 0 15,0 0-15,0 0 0,0-1 16,0 1-16,0 0 15,-21 0-15,0 21 16,0 0 0,-1 0-16,1 0 0,0 0 0,21 21 15,-21-21-15,0 21 0,0 0 16,-1 1-16,1-1 0,0 0 0,0 21 16,0-21-16,0 22 0,-1-22 15,1 21-15,0-21 0,0 1 16,0 20-16,0-21 0,21 21 0,0-20 15,-22 20-15,22-21 0,0 0 16,0 0-16,0 1 0,0-1 0,0 0 16,0 0-16,22 0 0,-1-21 15,0 21-15,0-21 0,21 0 16,-20 0-16,-1 0 0,21-21 16,-21 21-16,0-21 0,22 0 0,-22 0 15,21 0-15,-21-1 16,1 1-16,20 0 0,-21-21 0,0 21 0,0-1 15,1-20-15,20 0 0,-21-1 16,0 1-16,-21-21 0,21 20 16,1-20-16,-1 20 0,-21-20 0,0-1 15,0 22-15,0-21 0,21 20 16,-21 1-16,0 0 0,0 20 0,0-20 16,0 21-16,0 0 0,0 0 15,-21 42 16,21 0-31,0 0 0,0 0 16,-21 22-16,21-1 0,-22 0 16,22 22-16,0-22 0,-21 64 15,0-43-15,21-20 16,-21 20-16,21-20 0,0 20 0,-21-21 16,21 1-16,0-1 0,-21 0 15,21 1-15,0-1 0,0-21 0,0 22 16,0-22-16,0 0 0,21 0 15,0 0-15,0 0 0,0-21 0,0 0 16,22 22-16,-22-22 0,21 0 0,-21 0 16,22 0-16,-1-22 0,0 1 15,1 21-15,-22-21 0,21 0 0,1 0 16,-1-22-16,-21 22 16,21 0-16,-20 0 0,20-21 0</inkml:trace>
  <inkml:trace contextRef="#ctx0" brushRef="#br0" timeOffset="5420.18">8318 550 0,'0'0'0,"0"-21"0,0 0 16,0 0-16,-21 21 0,21-21 16,-21 21-16,21-21 0,-21-1 15,0 22-15,0 0 16,-1 0-16,1 0 16,0 0-16,0 0 0,0 22 15,0-1-15,-1 0 0,1 0 0,0 21 16,0 1-16,21-1 0,-21 0 15,0 22-15,21-1 0,-22 1 0,22-1 16,-21 1-16,0 21 0,0-22 16,21 1-16,0-22 0,-21 21 0,21-20 15,0 20-15,0-20 0,0-1 16,0 0-16,0 1 0,21-1 0,0-21 16,0 21-16,22-20 15,-22-1-15,0 0 0,21 0 0,-21 0 16,22-21-16,-1 0 0,-21 0 0,22 0 15,-1 0-15,0-21 0,1 0 16,-1 0-16,0 0 0,1-22 0,20 22 16,-21-21-16,22-1 0,-22 1 15,22 0-15,-22-1 0,22 1 0,-22-21 16,0 20-16,-21-20 0,22-1 16,-22-20-16,0 20 0,-21 1 0,0-22 15,0 21-15,0 1 0,0 21 16,-21-22-16,-21 22 0,-1-1 15,1 1-15,0 0 0,-1-1 0,-20 22 16,-1 0-16,22 0 0,-22 21 0,1 0 16,21 0-16,-22 0 15,22 0-15,-1 21 0,1 0 0,-43 43 16,43-22-16,0 0 16,21 1-16,-22 20 0,22 1 0,0-1 15,0 1-15,21-1 0,0 1 16,0-1-16,0 1 0,0-1 0,0 1 15,0-22-15,21 0 0,-21 1 16,21-1-16,0 0 0,0-20 0,1-1 16,-1 21-16,21-21 0,-21-21 0,0 21 15,22 1-15,-22-22 0,21 0 16,-21 0-16,22 0 0,-22 0 0</inkml:trace>
  <inkml:trace contextRef="#ctx0" brushRef="#br0" timeOffset="5911.9">9102 1207 0,'0'-22'0,"0"1"15,0 0-15,0 0 16,21 21-16,-21-21 0,21 21 0,0 0 15,0 0 1,0 0-16,1 0 16,-22 21-16,21 0 0,0 21 15,-21-20-15,21-1 0,0 21 0,0-21 16,-21 22-16,0-22 0,22 21 16,-22-21-16,21 22 0,-21-22 0,0 21 15,0-21-15,0 0 0,0 1 16,21-1-16,-21 0 0,0 0 15,21-42 17,0 0-32,-21 0 15,0-1-15,21 1 0,-21-21 16,22 21-16,-1-22 0,0 22 0,-21-21 16,21 0-16,0 20 0,0-20 15,1 0-15,-1 21 0,0-22 0,0 22 16,-21 0-16,21 0 0,-21 0 15,21-1-15,-21 44 32,0-1-32,0 0 15,0 0 1,0 0-16</inkml:trace>
  <inkml:trace contextRef="#ctx0" brushRef="#br0" timeOffset="6317.67">9800 1461 0,'64'0'16,"-43"0"0,0-22-16,0 22 0,0-21 15,0 21-15,1-21 0,-1 0 0,0 21 16,0-21-16,0 0 0,0 21 15,1-22-15,-22 1 0,0 0 0,0 0 16,0 0 0,-22 21-1,1 0-15,0 0 0,0 0 16,0 0-16,0 0 0,-1 21 0,1 0 16,0 0-16,0 0 0,21 1 15,0-1-15,0 0 0,0 0 16,0 0-16,0 0 0,0 1 0,0-1 0,0 0 15,0 0-15,0 0 0,21 0 16,0 1-16,-21-1 0,21-21 16,1 0-16,-1 21 15,0-21-15,0 0 0,0 0 16,0 0-16,1 0 0,-1 0 16,0 0-16,0 0 0,0-21 0,22 0 15,-22 21-15</inkml:trace>
  <inkml:trace contextRef="#ctx0" brushRef="#br0" timeOffset="6761.42">10393 1249 0,'0'0'0,"0"-21"16,0 0 0,0-1-16,0 1 15,0 0 1,0 0-16,21 21 0,0 0 0,0 0 15,0 0-15,1 0 16,-1 0-16,0 21 0,0 0 16,-21 0-16,21 1 0,-21-1 15,21 0-15,-21 0 0,0 0 0,22 22 16,-22-22-16,0 0 0,0 0 16,0 21-16,0-20 0,0-1 0,0 0 15,0 0-15,0 0 0,0 0 16,0-42 31,0 0-47,0 0 15,0 0-15,0 0 0,0-1 16,0 1-16,0 0 0,21 0 16,-21 0-16,21 0 0,-21-1 0,0 1 15,21 0-15,-21 0 0,21 0 16,-21 0-16,21-1 0,1 22 15,-1-21 1,0 21-16,0 0 16,0 0-16</inkml:trace>
  <inkml:trace contextRef="#ctx0" brushRef="#br0" timeOffset="7265.13">10964 1249 0,'0'0'0,"-21"-21"16,21 0-1,0-1-15,0 1 16,21 0-16,0 21 15,1 0-15,-1 0 0,0-21 0,0 21 16,0 0-16,0 0 0,1 0 16,-1 0-16,0 0 0,0 21 0,0 0 15,0 0-15,1 1 0,-1-1 16,-21 0-16,0 0 0,0 0 0,0 22 16,0-22-16,0 0 0,0 0 15,0 0-15,0 0 0,0 1 0,0-1 16,0 0-16,0 0 0,0 0 0,-21-21 15,21 21 1,-22-21-16,22-21 31,0 0-31,0 0 16,0 0-16,22 0 16,-1 21-16,-21-22 0,21 1 0,0 0 15,-21 0-15,21 0 0,0 0 0,1-1 16,-1 1-16,-21 0 0,21 0 15,0 0-15,0 21 0,0-21 16,1 21-16,-1-22 0,0 1 0,0 0 16,0 21-16,0 0 15</inkml:trace>
  <inkml:trace contextRef="#ctx0" brushRef="#br0" timeOffset="7512">11874 1101 0,'0'21'16,"0"0"-16,0 0 0,0 0 16,0 1-16,-21-1 0,21 0 15,0 0-15,0 0 0,0 0 16,0 1-16,0-1 0,0 0 0,0 0 16,0 0-16,0 0 15,0 1-15,0-1 16,21-42 31,1-1-47</inkml:trace>
  <inkml:trace contextRef="#ctx0" brushRef="#br0" timeOffset="7851.8">11874 826 0,'-21'0'0,"42"0"0,-63 0 0,21 0 0,0 0 15,0 0-15,-1 0 0,22 21 16,0 0-16,22-21 31,-1 0-31,0 0 0,0 0 16,0 0-16,0 0 0,1 0 15,-1 0-15,0 0 0,0-21 0,-21 0 16,21 21 0,-21-22-16,0 1 0,-21 21 15,0 0 1,-21 0-16,-1 0 16,22 0-16,0 0 15,0 21-15,21 1 0,0-1 16,0 0-16,0 0 15,0 0-15</inkml:trace>
  <inkml:trace contextRef="#ctx0" brushRef="#br0" timeOffset="8939.28">12785 1334 0,'0'-64'31,"0"43"-31,0 0 0,0 0 0,0-1 15,0 1-15,-22 0 0,22 0 0,-21 0 16,0 0-16,0-1 16,0 22-16,0 0 0,-1 0 0,1 0 15,-21 0-15,21 0 0,-22 22 16,22-1-16,-21 0 0,0 0 0,20 0 16,-20 22-16,21-22 0,-21 0 15,20 21-15,1-21 0,0 22 0,21-22 16,0 0-16,0 21 0,0-20 15,0-1-15,0 0 0,0 0 0,0 0 16,21 0-16,0-21 0,1 0 16,-1 0-16,21 0 0,-21 0 15,0 0-15,22 0 0,-22 0 0,21 0 16,-21-21-16,22 0 16,-22 21-16,0-21 0,21 0 0,-20 0 15,20-22-15,-21 22 0,0 0 16,0-21-16,1-1 0,-1 1 0,0 0 15,0-1-15,0-20 0,-21 20 16,0-20-16,0-1 0,21 22 0,-21 0 16,0-22-16,0 43 0,0-21 0,0 21 15,0-1-15,0 1 0,0 0 16,-21 42 0,21 0-1,0 1-15,0 20 0,-21 0 0,21 1 16,-21-1-16,21 21 15,-21 1-15,21-22 0,-21 22 0,21-22 16,0 0-16,0 22 0,0-22 16,0 1-16,0-1 0,0-21 0,0 21 15,0-20-15,0 20 0,0-21 0,21 0 16,-21 0-16,21 1 0,0-22 16,0 21-16,0-21 0,1 0 0,20 0 15,-21 0-15,0 0 0,22 0 16,-22-21-16,21-1 0,0 22 15,-20-21-15,20 0 0,-21 0 0,21 0 16,-20 0-16,-1-1 0,0 1 0,0-21 16,0 21-16,0 0 0,1-22 15,-22 22-15,0 0 0,0 0 16,0 0-16,0 42 31,0 0-15,0 0-16,0 0 0,0 0 15,0 1-15,-22-1 0,22 0 0,0 0 16,0 0-16,0 0 0,0 1 16,22-22-1,-1 0 1,0 0 0,0 0-16,-21-22 15,21 22-15</inkml:trace>
  <inkml:trace contextRef="#ctx0" brushRef="#br0" timeOffset="9344.04">13547 868 0,'0'0'0,"-22"21"0,1 0 0,0 64 31,21-64-31,0 0 16,21-21-1,0 0-15,1 0 0,-1 0 16,0 0-16,0 0 16,0-21-16,0 21 0,-21-21 0,0 0 15,22 21-15,-22-21 0,0-1 16,21 1-16,-21 0 0,0 0 0,0 0 15,0 0-15,-21-1 16,-1 22-16,1 0 0,0 0 16,0 0-16,0 0 0,0 22 15,-1-1-15,1 0 16,0 0-16,21 21 0,0-20 0,0-1 16,0 21-16,0-21 0,0 0 15,0 22-15,0-22 0,0 0 0,0 0 16,21 0-16,0 1 15</inkml:trace>
  <inkml:trace contextRef="#ctx0" brushRef="#br0" timeOffset="9883.73">13970 1207 0,'0'21'31,"0"0"-31,0 0 16,0 0-16,0 0 0,-21-21 15,21 22-15,0-1 0,0 0 0,-21 0 16,21 0-16,0 0 16,0 1-16,0-1 15,-22 0 1,1-21 15,21-21-15,0 0-16,0-1 15,0 1-15,0 0 0,0 0 16,0 0-16,0 0 0,0-1 0,0 1 16,0-21-16,21 21 0,1-22 0,-1 22 15,0-21-15,0 21 0,21 0 16,-20-1-16,20 1 0,0 0 0,1 21 15,-1 0-15,0 0 0,-21 0 16,22 0-16,-22 0 0,21 0 16,-21 21-16,1 0 0,-1 1 15,-21 20-15,0-21 0,0 21 0,0-20 0,0 20 16,0-21-16,0 21 16,0-20-16,0-1 0,0 21 0,0-21 15,-21 0-15,21 1 0,-22-1 0,1 0 16,21 0-16,-21-21 15</inkml:trace>
  <inkml:trace contextRef="#ctx0" brushRef="#br0" timeOffset="10987.95">15473 1164 0,'0'-21'16,"0"42"-16,0-63 0,0 21 16,0 0-16,0-1 0,0 1 0,-43 0 15,43 0-15,-21 21 0,-21-21 16,21 0-16,0 21 0,-1 0 0,-20 0 0,21 0 15,-21 0-15,20 0 16,-20 0-16,21 21 0,-21 0 0,-1 0 16,22 21-16,-21-20 0,21-1 15,-22 21-15,22 0 0,0-20 0,0 20 16,0-21-16,21 21 0,0-20 16,0-1-16,0 0 0,0 0 0,0 0 15,0 0-15,21 1 0,-21-1 0,21-21 16,0 0-16,21 21 0,-20-21 15,-1 0-15,0 0 0,21 0 16,-21 0-16,22 0 0,-22-21 0,21 21 16,-21-21-16,1-1 0,20 1 0,-21 0 15,0 0-15,0 0 0,1 0 16,20-1-16,-21-20 0,-21 21 16,21 0-16,0-22 0,1 22 0,-1 0 15,-21 0-15,0 0 0,0 0 16,21 21-16,-21 21 47,0 0-47,0 0 0,0 0 15,0 0-15,0 1 0,-21 20 0,21-21 16,-21 21-16,21-20 0,0 20 16,0-21-16,-22 21 0,1 1 15,21-1-15,-21 0 0,21 22 0,-21-22 16,0 22-16,21-1 0,-21-20 15,21 20-15,0 1 0,-22-1 0,22-21 16,0 22-16,0-1 0,0 1 16,0-1-16,0 1 0,0-1 0,0 22 15,0-21-15,22-1 0,-1 1 0,-21-1 16,0-21-16,21 22 0,-21-22 16,21 22-16,-21-1 0,0-20 0,0-1 15,0 21-15,21-20 0,-21-1 16,0 0-16,0 1 0,0 20 15,0-42-15,0 1 16,-21-22 0,0-22-1,0 22-15,0-21 0,-1 0 0,1 0 16,0 0-16,0 0 0,-21-22 16,20 22-16,1-21 0,-21 21 0,0-22 15,-1 1-15,22 0 0,-21-1 0,-1 1 16,1 0-16,0-1 0,-22-20 15,22 20-15,21 1 0,-22 0 0,1-22 16,21 22-16,0 0 16,0-22-16,21 22 0,0-1 0,0-20 15,0 21-15,0-1 0,0 1 0,0 0 16,0-22-16,21 22 0,0-1 16,21 1-16,-21-21 0,1 20 0,20 1 15,-21 0-15,21-1 0,-20 1 16,20 0-16,-21-1 0,21 1 0,-20 21 15,20-22-15,0 22 0,-21 0 16,1 0-16,20 0 0,-21 0 0,0 21 16,22-22-16,-22 22 0,-21-21 15,21 21 1,-21 21 46,-21-21-62,21 22 16,-21-22-16</inkml:trace>
  <inkml:trace contextRef="#ctx0" brushRef="#br0" timeOffset="12127.75">2222 2307 0,'0'0'0,"-21"0"15,-21 0 1,21 0-16,21-21 0,-21 21 15,-1 0-15,1 0 16,0 0 0,42 0 46,0 0-46,22 0-16,-1 0 0,22 0 0,-1 0 15,1 0-15,20 0 0,22-21 16,-21 21-16,21 0 0,-22 0 0,22-21 16,0 21-16,0-21 0,21 21 15,0 0-15,-21 0 0,21 0 0,0-22 16,0 22-16,0 0 0,0 0 16,0 0-16,0 0 0,21-21 0,-21 21 15,0 0-15,0 0 16,0 0-16,0-21 0,0 21 0,-21 0 15,-1 0-15,1 0 0,-21 0 0,0 0 16,-22-21-16,1 21 0,-1 0 16,-21 0-16,1 0 0,-22 0 0,0 0 15,0 0-15,-42 0 110</inkml:trace>
  <inkml:trace contextRef="#ctx0" brushRef="#br0" timeOffset="13152.25">7937 2159 0,'0'0'0,"-21"0"15,21 21 16,-21-21-31,42 0 63,0 0-47,1 0-16,-1 0 0,0 0 0,21 0 15,1 0-15,-1 0 0,0 0 16,1 0-16,-1 0 0,0 0 0,22 0 15,-1 0-15,1 0 0,-1 0 16,22 0-16,0 0 0,-1 0 16,1 0-16,21 0 0,84 0 15,-84 0-15,0 0 0,0-21 16,21 21-16,0 0 0,0 0 0,0 0 16,0 0-16,-21 0 0,21-21 15,0 21-15,0 0 0,0 0 0,0 0 16,0 0-16,21 0 0,-21 0 0,0 0 15,0 0-15,21 0 0,-21 0 16,21 0-16,0 0 0,-21 0 0,0 0 16,0 0-16,0 0 0,0-21 15,0 21-15,0 0 0,0 0 0,0 0 16,-21 0-16,21 0 16,-21 0-16,0 0 0,0 0 0,-1 0 15,1 0-15,21-21 0,-21 21 0,0 0 16,0 0-16,-22 0 0,22 0 15,-21 0-15,84 0 0,-84 0 16,0 0-16,-22 0 0,1 0 16,-22 0-16,21 0 0,-20 0 0,-22 0 15,21 0-15,-21 0 0,1 0 16,-22-22 78,-22 22-94</inkml:trace>
  <inkml:trace contextRef="#ctx0" brushRef="#br0" timeOffset="13283.17">15388 2096 0,'0'0'0,"-21"0"15,0 0 17,0 0-32,-1 0 15,1 0-15,0 0 0,-21 21 16</inkml:trace>
  <inkml:trace contextRef="#ctx0" brushRef="#br0" timeOffset="48071.9">3598 4191 0,'0'0'0,"0"-21"16,0 0-16,0 0 15,0-1-15,0 1 16,0 0-16,-21 21 15,21-21-15,-21 21 16,21-21 0,0 42 31,-21-21-47,21 21 0,0 0 15,0 0-15,0 1 0,0 20 16,0-21-16,-21 0 0,21 22 15,0-1-15,0 0 0,0 1 0,0-1 16,0 0-16,0 22 0,0-1 0,0 1 16,-22 20-16,1 1 0,0 0 15,21-1-15,-21 1 0,0 0 0,0-1 16,21 1-16,-22 0 0,1-1 16,21 1-16,-21-21 0,21 20 0,0-20 15,-21 20-15,21-20 0,0-1 16,0-20-16,0 20 0,-21-20 15,21 20-15,0-21 0,0 1 0,0-1 16,0 0-16,0 1 0,0-22 16,0 0-16,0 21 0,0-20 15,0-1-15,21-21 16,-21-21-16,0-1 16,0 1-16,21-21 0,-21 21 0,0-22 15,0 1-15</inkml:trace>
  <inkml:trace contextRef="#ctx0" brushRef="#br0" timeOffset="49536.06">3641 4233 0,'0'0'0,"42"0"62,-21 0-46,0 0-16,22 0 0,-1 0 15,21 0-15,-20-21 0,-1 21 16,22 0-16,-1 0 0,1 0 0,20 0 16,1-21-16,21 21 0,0 0 15,-1 0-15,22 0 0,-21 0 0,0 0 16,0 0-16,21 0 0,0-21 16,-21 21-16,21 0 0,0 0 0,0 0 15,0 0-15,-21 0 0,21-21 16,-22 21-16,22 0 0,-21 0 15,21 0-15,-21 0 0,21 0 16,-21 0-16,0 0 0,-22 0 0,22 0 16,-21 0-16,0 0 0,20 0 0,-20 0 15,0 0-15,-22 0 0,22 0 16,-22 0-16,1 0 0,-1 0 0,-20 0 16,-1 0-16,0 0 0,1 0 15,-22 0-15,0 0 0,0 0 0,0 0 16,1 0-16,-1 0 0,0 0 15,0 0 1,-21-21 0,21 21-16,-21 21 47,0 0-32,0 0-15,0 0 16,0 0-16,0 1 0,0-1 0,0 0 15,0 0-15,0 0 0,-21 22 16,21-22-16,-21 21 0,21 0 0,-21-20 16,21 20-16,0 0 0,0 1 0,-21-1 15,21 0-15,-22 85 16,22-84-16,0 20 0,-21 1 0,21-1 16,0-21-16,0 22 15,0-22-15,0 22 0,-21-1 0,21-20 16,0 20-16,-21-21 0,21 22 0,0-1 15,0-20-15,0 20 0,0 1 16,0-22-16,0 0 0,0 1 0,0 20 16,0-20-16,0-22 0,0 21 0,0 0 15,0 1-15,0-22 0,0 21 16,0-21-16,0 1 0,0 20 0,0-21 16,0 0-16,0 0 0,0 1 0,0-1 15,0 0-15,-21-21 16,0 21-16,-1-21 0,-20 0 31,21 0-15,0 0-16,0 0 15,-1 0-15,1 0 0,0 0 0,0 0 16,0 0-16,-22 0 16,22 0-16,0 0 0,-21 0 0,21 0 15,-22 0-15,1 0 0,0 0 0,-1 0 16,1-21-16,-22 21 0,1 0 15,-1 0-15,1 0 0,-22 0 0,1 0 16,-1-21-16,-21 21 0,0 0 16,0 0-16,1 0 0,-1 0 15,0 0-15,0 0 0,0 0 0,0 0 16,1 0-16,-22 0 0,21 0 16,-21 0-16,21 0 0,0 0 0,0 0 15,0 0-15,22 21 0,-1-21 0,-21 0 16,22 0-16,-1 21 0,0-21 15,1 0-15,20 0 0,-21 0 0,22 0 16,-1 0-16,-63 0 16,64 0-16,-1 0 0,22 0 0,-21 0 15,-1 0-15,22 0 0,-22 0 0,1 0 16,20 0-16,-20-21 0,21 21 16,-1 0-16,1 0 0,0-21 15,20 21-15,1 0 0,-21-21 16,21 21-16,0 0 0,-1 0 0,1-22 15,0 22-15,0 0 16,21-21 0,0 0-1,0 0-15,21 0 16</inkml:trace>
  <inkml:trace contextRef="#ctx0" brushRef="#br0" timeOffset="50272.63">4149 5017 0,'0'0'0,"0"21"0,0 0 16,21-21-1,0 0-15,0 0 16,0 0-16,0-21 0,1 0 0,-1 21 15,0-22-15,42-20 0,-41 42 16,-1-21-16,0 0 0,0 0 16,0-1-16,-21 1 0,0 0 15,0 0-15,-21 0 16,0 21-16,-21 0 0,20 0 0,-20 0 16,0 0-16,-1 0 0,22 21 15,-21-21-15,0 21 0,20 0 16,1 0-16,-21 1 0,21-22 15,21 21-15,0 0 0,-21 0 0,21 0 16,0 0-16,0 1 0,0-1 0,21 0 16,0 0-16,-21 0 0,42 0 15,-21 1-15,1-1 0,-1 0 0,21 0 16,0 0-16,1 0 0,-22 1 16,21-1-16,1 0 0,-1 0 15,-21 0-15,21 0 0,-20 1 16,-1-22-16,0 42 0,-21-21 0,0 0 15,-21 0-15,0 22 0,-22-22 0,1 0 16,0 21-16,-1-20 0,-20-1 16,20 0-16,-20 0 0,-1 0 0,22-21 15,0 21-15,-22-21 0,22 0 16,0 0-16,-1 0 0,22 0 0,-21-21 16,21 21-16,-1-21 0,1 0 15,0 0-15,0 0 0,21-1 0,-21 1 16,21 0-16,0-21 0,0 21 0,0-1 15,0 1-15,21 21 0,-21-21 16,21 0-16,0 0 0,22 0 16,-22-1-16,0 1 0,21 0 0,-21 0 15,22 0-15</inkml:trace>
  <inkml:trace contextRef="#ctx0" brushRef="#br0" timeOffset="50575.18">4889 4763 0,'0'-22'16,"0"44"0,0-1-1,0 0-15,0 0 0,0 21 0,0 1 16,0-1-16,0 0 0,-21 22 0,0-22 15,21 1-15,-21 20 0,0-21 16,0 1-16,-1 41 0,1-41 16,0-1-16,21 0 0,0-20 15,0 20-15,0-21 0,0 0 0,0 0 16,0 1-16,21-22 31,0 0-31,1-22 0,-1 1 0</inkml:trace>
  <inkml:trace contextRef="#ctx0" brushRef="#br0" timeOffset="50804.37">4593 5292 0,'-21'0'15,"42"0"-15,-21 0 31,21-21-31,0 21 16,1 0-16,20 0 0,-21 0 16,21 0-16,1-22 0,-1 22 15,0 0-15,1 0 0,-22 0 0,21 0 16,1 0-16,-22 0 0,0 0 16,21 0-16,-21 0 0</inkml:trace>
  <inkml:trace contextRef="#ctx0" brushRef="#br0" timeOffset="51419.57">5482 5440 0,'64'-21'31,"-64"0"-31,0-1 16,0 1-16,0 0 0,0 0 15,0 0-15,0 0 0,0-1 0,0 1 16,-22 0-16,22 0 0,-21-21 16,0 20-16,0 1 0,-21 21 0,20-21 15,1 21-15,-21-21 0,21 21 16,0 0-16,-22 0 0,22 21 0,0 0 16,-21 0-16,20 1 0,1-1 15,0 0-15,0 21 0,0-21 16,21 22-16,0-1 0,-21-21 0,21 22 0,0-22 15,0 0-15,0 21 16,0-21-16,0 1 0,21-1 0,-21 0 16,21-21-16,0 21 0,0-21 15,0 0-15,1 0 0,-1 0 0,0 0 16,0 0-16,0 0 0,22-21 0,-22 21 16,0-21-16,0 0 0,21-1 15,-20 1-15,-1 0 0,0 0 0,0-21 16,0 20-16,-21-20 0,21 21 15,-21-21-15,22-1 0,-22 22 0,0-21 16,0 21-16,0-1 0,0 1 16,0 0-1,0 42-15,0 0 16,0 1-16,0-1 0,0 0 16,0 21-16,0-21 0,-22 22 0,22-22 15,-21 21-15,21-21 0,0 22 0,-21-22 16,21 0-16,0 0 0,0 0 15,0 1-15,0-1 0,0 0 0,0 0 16,21-21-16,0 0 0,-21 21 16,22-21-16,-1 0 0,0 0 0,0 0 15,0-21-15,22 0 0,-22 21 0,0-21 16,21 0-16,-21-1 16</inkml:trace>
  <inkml:trace contextRef="#ctx0" brushRef="#br0" timeOffset="52204.12">6138 4614 0,'0'0'16,"-21"0"-16,21 22 16,-21-1-16,21 21 15,-21-21-15,21 22 0,0 20 0,0-21 16,-21 1-16,21 20 0,-22-20 15,22 20-15,0-21 0,-21 1 16,0 20-16,21-20 0,-21-22 0,21 21 16,0 0-16,0-20 0,0-1 0,0 0 15,0 21-15,0-21 16,0 1-16,0-1 0,21-21 16,0 0-1,0 0-15,1 0 0,-1 0 0,0-21 16,0 21-16,21-22 0,-20 1 0,-1 0 15,0 0-15,0-21 0,21 20 16,-20 1-16,-1-21 0,0 0 0,0 20 16,0-20-16,0 21 15,-21 0-15,0 0 0,0-1 0,0 1 16,0 0-16,0 42 31,0 0-15,-21 1-16,21-1 0,0 0 15,-21 0-15,21 21 0,0-20 0,0-1 16,0 21-16,0-21 0,0 0 16,0 1-16,0 20 0,0-21 0,0 0 15,0 0-15,0 1 0,21-22 16,0 21-16,-21 0 0,22-21 0,-1 0 16,0 0-16,0 0 15,0 0-15,0 0 0,22 0 16,-22 0-16,0-21 0,0 0 0,22-1 15,-22 1-15,0 0 0,0 0 0,0 0 16,0 0-16,1-22 0,-1 22 16,0 0-16,-21-21 0,0 20 15,21 1-15,-21 0 0,21 0 0,-21 0 16,0 42 15,0 0-31,0 0 16,-21 0-16,21 1 0,-21-1 0,21 0 15,0 0-15,0 0 16,-21 0-16,21 1 0,0-1 0,0 0 16,0 0-16,0 0 0,0 0 0,0 1 15,0-1-15,21 0 16,0-21-16,0 0 16,0 0-16,1 0 0,-1 0 0,21-21 15,-21 21-15,22-21 0,-22-1 16</inkml:trace>
  <inkml:trace contextRef="#ctx0" brushRef="#br0" timeOffset="52672.21">7535 5101 0,'0'-21'0,"0"42"0,0-63 0,0 21 16,0 0-16,-21 21 0,21-22 15,-21 22-15,0 0 0,0 0 0,-1 0 16,1 0-16,0 22 0,0-1 15,0 0-15,0 0 0,-1 0 0,1 0 16,0 1-16,0 20 0,0-21 16,21 0-16,-21 0 0,21 1 0,0-1 15,0 0-15,0 0 0,0 0 0,21-21 16,0 21-16,0-21 16,0 0-16,0 22 0,1-22 0,-1 0 15,0 0-15,21 21 0,-21-21 0,1 0 16,-1 0-16,0 0 0,0 0 15,-21 21-15,21-21 0,0 0 0,1 0 16,-1 0-16,0 21 16,-21 0-1,-21 0 1,0-21-16,-1 0 0,-20 22 16,21-22-16,0 0 0,0 0 15,-22 21-15,22-21 0,0 0 16,0 0-16,-22 0 0,22 21 0,0-21 15,0 0-15,0 0 16,0 0-16,-1 0 16,1 0-1,21-21-15,0 0 16,0-1-16</inkml:trace>
  <inkml:trace contextRef="#ctx0" brushRef="#br0" timeOffset="53058">5673 4868 0,'-22'0'0,"44"0"0,-44-21 16,44 21 0,20 0-16,0 0 0,1 0 0,20-21 15,1 21-15,-1 0 0,1-21 0,-1 21 16,22 0-16,-22 0 0,22-21 16,-22 21-16,22 0 0,-21 0 0,-22 0 15,21 0-15,-20 0 16,-22 0-16,21 0 0,-21 0 0,-21-21 31,22 21 32</inkml:trace>
  <inkml:trace contextRef="#ctx0" brushRef="#br0" timeOffset="56739.84">8721 5038 0,'-22'0'0,"1"0"0,0 0 0,0 0 16,0 0-16,0 0 0,-1 0 16,1 0-16,0 0 15,0 0-15,0 0 0,0 0 16,-1 0-16,1 0 16,0 0-16,0 0 15,42 0 16,0 0-31,22 0 16,-22 0-16,21 0 0,22 21 16,-22-21-16,21 0 0,1 0 0,21 0 15,-22 0-15,22 0 0,-1 0 16,1 0-16,0 0 0,-1 0 0,1 0 16,21 0-16,21 0 0,-21 0 15,21 0-15,0 0 0,0 0 0,-21 0 16,-1 0-16,1 0 0,-21 0 15,0 0-15,-1 0 0,1 0 16,-22 0-16,1 0 0,-1 0 0,1 0 16,-22 0-16,-21-21 0,22 21 15,-22 0-15,0 0 0,0 0 0,-21-21 78</inkml:trace>
  <inkml:trace contextRef="#ctx0" brushRef="#br0" timeOffset="57295.52">10922 4699 0,'-64'0'32,"64"21"-17,0 0-15,0 1 16,0-1-16,22 0 0,-1 0 15,0 0-15,21 0 0,-21 1 0,22-1 16,-1-21-16,0 21 0,1 0 0,-1-21 16,0 21-16,1-21 0,-1 0 15,0 0-15,1 21 0,-22-21 0,21 0 16,-21 0-16,1 0 0,-1 0 16,0 0-16,-42 0 46,0 0-46,-1 22 0,-20-1 0,21-21 16,0 21-16,-22 0 0,1 0 16,21 0-16,-21 1 0,-1-1 0,1 21 15,0-21-15,20 0 0,-20 22 16,0-22-16,21 0 0,-22 0 0,22 0 16,-21 1-16,21-1 0,-1 0 0,1 0 15,0 0-15,0 0 0,0-21 16,0 22-16,21-1 0,-22 0 15,1-21-15,21 21 16,0-42 31,0 0-47,21 21 0,1-21 16</inkml:trace>
  <inkml:trace contextRef="#ctx0" brushRef="#br0" timeOffset="58447.86">12255 4890 0,'0'-22'0,"0"44"0,-21-65 16,0 22-16,21 0 0,0 0 15,0 0-15,0-1 0,0 1 16,0 0-16,21 0 0,0 0 15,1 0-15,-1-1 0,21 1 16,-21 21-16,0 0 0,1 0 16,-1 0-16,0 0 0,0 0 15,21 0-15,-20 0 0,-1 21 16,-21 1-16,21-1 0,0 0 0,0 21 16,0 1-16,-21-1 0,0 0 15,0 1-15,22-1 0,-22 0 0,0 1 16,0-1-16,0 0 0,0 1 0,0-22 15,0 21-15,0-21 0,0 0 16,0 1-16,0-1 0,0 0 0,-22 0 16,22 0-1,0-42 1,0 0 0,0 0-1,0 0-15,0-1 0,0 1 0,0-21 16,0 21-16,0-22 0,0 1 0,0 0 15,0-1-15,22 1 0,-1 0 16,0-1-16,0 1 0,0 21 0,0-21 16,1 20-16,20 1 0,-21 0 15,0 0-15,22 21 0,-1 0 0,-21 0 16,0 0-16,22 0 0,-22 21 16,0 0-16,0 0 0,0 1 15,0 20-15,1 0 0,-1 1 0,-21-1 16,0 0-16,0 1 0,0-22 0,0 21 15,0-21-15,0 22 0,0-22 16,0 0-16,0 0 0,0 0 16,0 0-16,0 1 0,-21-22 31,-1 0-15,22-22-16,0 1 15,0 0-15,0 0 0,0 0 16,0 0-16,0-1 0,0-20 0,22 0 15,-1-1-15,0 1 0,21 0 16,-21-1-16,1 22 0,20-21 0,0 21 16,1-22-16,-22 22 0,21 0 15,0 21-15,-20-21 0,20 21 16,-21 0-16,0 0 0,0 0 0,1 21 16,-1 0-16,-21 0 0,0 22 15,21-1-15,-21-21 0,21 22 0,-21-1 16,0 0-16,0 1 0,0-1 15,0-21-15,0 21 0,0-20 0,0-1 16,0 0-16,0 0 0,0 0 0,0 0 16,-21 1-16,21-1 15,0-42 17,21 21-17,0-22-15,-21 1 0</inkml:trace>
  <inkml:trace contextRef="#ctx0" brushRef="#br0" timeOffset="58851.63">14012 5059 0,'21'0'47,"1"0"-47,-22-21 15,21 0-15,0 21 0,0-22 16,21 1-16,-20 21 0,-1-21 16,0 0-16,0 0 0,0 0 0,0-1 15,1 1-15,-22 0 0,21 0 0,-21 0 16,0 0-16,-21-1 16,-1 22-16,1 0 0,0 0 15,0 0-15,-21 22 0,20-1 16,-20 0-16,21 21 0,0-21 15,-22 22-15,22-22 0,0 21 0,0 1 16,21-22-16,0 21 0,0-21 16,-21 22-16,21-22 0,0 0 0,0 0 15,0 0-15,0 0 0,21 1 16,0-1-16,0 0 0,0-21 16,1 21-16,-1-21 0,0 0 15,0 0-15,0 0 0,22 0 0,-22 0 16,21 0-16,0-21 0,-20 0 0,20 0 15,0 21-15</inkml:trace>
  <inkml:trace contextRef="#ctx0" brushRef="#br0" timeOffset="59319.36">14965 4805 0,'0'-21'31,"-21"21"-16,-1 0-15,1 0 0,0 0 16,0 0-16,0 21 0,0-21 16,21 21-16,-22-21 0,1 21 0,0 0 15,21 1-15,0-1 0,0 0 16,0 0-16,0 0 16,0 0-16,0 1 0,21-22 15,0 21-15,1-21 16,-1 0-16,0 21 15,0-21-15,21 0 0,-20 0 16,-1 21-16,0-21 0,0 21 0,0-21 16,0 0-16,1 21 0,-1 1 15,-21-1-15,21-21 0,-21 21 16,0 0-16,0 0 16,-21-21-16,0 21 0,-1-21 15,1 0-15,0 22 0,0-22 0,0 0 16,-22 21-16,22-21 0,0 21 15,0-21-15,0 0 0,0 0 16,-1 0-16,1 0 0,0 0 31,0 0-31,21-21 16,0 0 0,0-1-16,21 22 15,0-21-15,0 0 0</inkml:trace>
  <inkml:trace contextRef="#ctx0" brushRef="#br0" timeOffset="59821.07">15769 4847 0,'0'0'0,"0"-63"31,0 42-31,0-1 0,-21 22 16,21-21-16,-21 21 0,0 0 16,-1 0-16,1 0 0,0 0 15,0 0-15,0 0 0,-22 0 0,22 21 16,-21 1-16,21-22 0,0 21 16,-1 0-16,1 0 0,0 0 0,21 0 15,-21 1-15,21-1 0,0 0 16,0 0-16,0 0 0,21 0 15,0 1-15,0-22 0,22 21 16,-22 0-16,21-21 0,-21 21 0,22 0 16,-1-21-16,-21 21 0,22 1 0,-22-22 15,0 21-15,21 0 16,-21-21-16,-21 21 0,0 0 16,0 0-1,-21-21-15,-21 0 0,21 22 16,-22-22-16,22 21 0,-21-21 15,-22 0-15,22 0 0,0 0 0,-1 0 16,1 0-16,0 0 0,-1 0 0,22 0 16,-21 0-16,21 0 0,0 0 15,-1 0-15,22-21 32,22 21-32,-1-22 0,0 22 15,0 0-15,21 0 0</inkml:trace>
  <inkml:trace contextRef="#ctx0" brushRef="#br0" timeOffset="60399.74">16404 4868 0,'0'0'16,"21"-21"-16,-21 0 0,21 0 0,-21 0 15,-21 21 1,0 0-16,0 0 16,-21 0-16,20 0 0,-20 21 0,21 0 15,-21 0-15,-1 0 0,1 1 16,21 20-16,-22-21 0,22 21 0,0-20 16,0-1-16,0 21 0,21-21 0,0 0 15,0 1-15,-21-1 16,21 0-16,0 0 0,0 0 0,0 0 0,0 1 15,21-22-15,0 21 16,0-21-16,0 0 16,0 0-16,1 0 0,-1 0 0,0 0 15,0-21-15,21 21 0,-20-22 16,-1 1-16,21 21 0,-21-21 0,22 0 16,-22-21-16,0 20 0,21 1 15,-21-21-15,1 21 0,-1-22 0,-21 22 16,0-21-16,21 21 0,-21 0 15,0-1-15,0 44 32,-21-1-32,0 0 0,21 21 15,-22-21-15,22 1 16,0-1-16,-21 0 0,21 21 0,0-21 16,0 1-16,0-1 0,0 0 0,0 0 15,0 0-15,21 0 16,1 1-16,-1-22 0,21 0 15,-21 0-15,22 0 0,-22 0 16,21 0-16,0 0 0,1 0 0,-1 0 16,0 0-16,1 0 0,-1-22 15,22 1-15,-22 21 0</inkml:trace>
  <inkml:trace contextRef="#ctx0" brushRef="#br0" timeOffset="61212.25">17526 4890 0,'0'0'0,"0"-22"0,-21-20 0,0 21 15,-22 0-15,22 0 0,0 21 0,-21-22 16,-1 22-16,22 0 0,-21 0 16,-22 0-16,43 0 0,-21 0 15,21 0-15,-22 22 0,22-1 16,-21 0-16,21 0 0,-22 0 0,22 22 16,0-22-16,0 0 0,21 21 15,0-21-15,0 1 0,0-1 0,0 0 16,0 0-16,0 0 0,0 0 15,21 1-15,0-22 0,0 21 16,22-21-16,-22 0 0,21 0 0,-21 0 16,22 0-16,-1 0 0,-21 0 15,21 0-15,-20 0 0,20-21 0,-21-1 16,0 22-16,0-21 0,1 0 16,-22 0-16,0 0 0,21-22 0,-21 22 15,21 0-15,-21 0 0,0 0 16,0 0-16,0-1 0,21 22 15,-21 22 17,0-1-32,0 21 0,0-21 15,-21 43-15,0-43 16,0 21-16,21 1 0,0-1 0,0 0 16,-22 1-16,22-1 0,0 0 15,0 1-15,0 20 0,0 1 16,0-22-16,0 21 0,0 1 0,0-1 15,0 1-15,0-1 0,0 1 0,0-1 16,0 1-16,0-1 0,0 1 0,0-1 16,-21 1-16,21-1 0,0 1 15,0-1-15,0 1 0,0-1 0,0 1 16,0-22-16,0 1 0,0 20 0,0-42 16,0 22-16,0-1 15,0-21-15,0 21 0,-21-20 0,21-1 16,-21-21-16,21 21 0,-21-21 15,0 0-15,-1 0 16,1 0-16,0 0 0,21-21 16,-21 0-16,21-1 0,-21 1 0,0-21 15,-1 21-15,1-22 0,0 1 16,0-21-16,0 20 0,0-20 0,-22-22 16,22 22-16,21-1 0,-21-21 0,21 22 15,-21-1-15,21 1 0,0-1 16,0 1-16,0-1 0,0 1 15,0-1-15,21 22 0,-21-21 16,21-1-16,0 22 0,0-1 0,1 1 16,-1 0-16,0-1 0,21 22 0,-21-21 15,1 21-15,-1 0 0,0-1 16,21 1-16,-21 0 0,1 0 0,-1 21 16,0-21-16,0 0 0,0-1 15,0 1-15,1 0 0,-1 0 0,0 0 16,0 21-16,0-21 0</inkml:trace>
  <inkml:trace contextRef="#ctx0" brushRef="#br0" timeOffset="61580.04">17547 5101 0,'21'0'0,"0"0"15,1 0-15,-1 0 16,0 0-16,0 0 0,0 0 0,0 0 15,1 0-15,-1 0 0,21-21 16,-21 21-16,22-42 0,-22 21 16,0 21-16,-21-22 0,0 1 15,21 0-15,-21 0 0,0 0 0,0 0 16,0-1-16,0 1 0,-21 21 16,0 0-16,0 0 15,-1 0-15,-20 21 0,21-21 0,0 43 16,0-22-16,-1 0 0,1 21 15,0-20-15,21-1 0,0 21 0,0-21 16,0 0-16,0 1 0,0-1 16,0 0-16,21 0 0,0 0 0,22-21 15,-22 21-15,0-21 0,21 0 16,-20 22-16,-1-22 0,21 0 0,-21 0 16,22 0-16,-22 0 0,0 0 15,21 0-15,-21 0 0,1 0 16,-1 0-16</inkml:trace>
  <inkml:trace contextRef="#ctx0" brushRef="#br0" timeOffset="61739.98">18246 5271 0</inkml:trace>
  <inkml:trace contextRef="#ctx0" brushRef="#br0" timeOffset="91563.43">3133 9652 0,'0'0'0,"0"-21"15,0 0 1,0 0-16,0-1 0,0 1 31,0 0-31,0 0 16,0 0-1,0 0-15,0-1 16,-22 22 15,22 22 0,-21-1-15,21 0-16,0 0 16,0 0-16,0 22 0,0-1 0,0-21 15,0 21-15,0 1 0,0-1 16,0 22-16,0-22 0,0 0 0,0 64 16,-21-64-16,21 1 0,0 20 15,-21 1-15,21-1 0,-21 1 16,21 20-16,-21-20 0,-1-1 0,22 22 15,-21-21-15,0-1 0,21 1 16,-21-1-16,0 22 0,21-22 0,0 22 16,0-22-16,-21 22 0,21-21 15,0-1-15,0 22 0,0-22 0,0 1 16,0-1-16,0 1 0,0-1 16,0 1-16,0-1 0,0 1 15,0-1-15,0 1 0,0-1 0,0 43 16,0-64-16,0 1 15,0-1-15,0 0 0,0 1 0,0-22 16,21 21-16,-21-21 0,0 1 0,0-1 16,0-42 15,0-1-31,0 1 0,0 0 16,0-21-16,0-1 0,0 1 0</inkml:trace>
  <inkml:trace contextRef="#ctx0" brushRef="#br0" timeOffset="93140.69">3154 9673 0,'0'-21'15,"21"21"17,0 0-32,0 0 0,22 0 15,-22-21-15,21 21 0,22 0 16,-22 0-16,21 0 0,-20 0 0,20-21 16,1 21-16,-1 0 0,22 0 15,-22 0-15,1 0 0,21 0 0,-1 0 16,1-21-16,21 21 0,0 0 15,105 0-15,-105 0 16,0 0-16,21-22 0,-21 22 16,21 0-16,0-21 0,0 21 0,21 0 15,-21 0-15,0 0 0,-21 0 16,21 0-16,0 0 0,0 0 16,0 0-16,-21 0 0,21 0 0,-22 0 15,1 0-15,0 0 0,-21 0 0,-1 0 16,1 0-16,0 0 0,-22 0 15,1 0-15,-1 0 0,-20 0 16,20 0-16,-21 0 0,-20 0 0,20 0 16,-21 0-16,0 0 0,0 0 0,1 0 15,-1 0-15,0 0 0,0 0 16,0 0 15,-21 21-31,21 1 16,-21-1-1,0 0-15,0 0 16,0 0-16,0 0 16,0 1-16,0-1 0,0 0 15,0 21-15,0-21 0,0 1 16,0-1-16,22 21 0,-22-21 0,0 22 16,0-22-16,0 21 0,0 0 15,0-20-15,0 20 0,0 21 0,0-20 16,0-1-16,0 22 0,0-1 15,-22 1-15,22-1 0,0 1 0,-21-22 16,21 21-16,0 1 0,0-22 0,0 85 16,-21-84-16,21 20 15,0 1-15,-21-1 0,21 1 0,0-1 16,0 1-16,0-1 0,0 1 0,0-1 16,0 1-16,-21-22 0,21 21 15,0 1-15,-21-22 0,21 22 0,0-1 16,0-20-16,0 20 0,-22-21 0,22 1 15,-21 20-15,21-20 16,-21-1-16,21-21 0,0 21 0,-21 1 16,21-22-16,-21 21 0,21-21 0,-21 1 15,21-1-15,0 21 0,0-21 16,-22 0-16,1-21 0,21 22 0,0-1 16,-21 0-16,21 0 0,-21-21 15,0 21-15,0-21 16,-1 0-16,1 0 15,0 0-15,0 0 16,0 0-16,0 0 16,-1 0-16,1 0 0,0 0 15,0 0-15,0 0 16,0 0-16,-22 0 0,22 0 16,-64 0-16,43 21 0,0-21 15,-22 0-15,1 0 0,-1 0 16,1 0-16,-1 0 0,-20 0 0,20 0 15,1 0-15,-1 0 0,1 22 0,-1-22 16,1 0-16,-22 0 0,21 0 16,-20 0-16,-1 0 0,0 0 0,-20 0 15,20 0-15,-21 0 0,0 0 16,22 0-16,-22 0 0,21 0 0,0 0 16,1 0-16,-1 0 0,0 0 0,22 0 15,-22 0-15,1 0 0,-1 0 16,21 0-16,-20 0 0,20 0 15,-20 0-15,20 0 0,-21 0 0,1 0 16,20 0-16,-20 0 0,-1-22 16,21 22-16,1 0 0,-22 0 0,43 0 15,-22 0-15,1 0 0,21 0 16,-1 0-16,-20-21 0,42 21 0,-22 0 16,1 0-16,21 0 0,-22 0 15,22 0-15,0 0 0,0 0 16,21-21-16,-21 21 15,21-21 1,0 0 0,0 0-1</inkml:trace>
  <inkml:trace contextRef="#ctx0" brushRef="#br0" timeOffset="93888.15">3323 10943 0,'0'0'0,"21"0"0,0 21 16,1-21-16,-1 0 16,0 0-1,0 0-15,0 0 0,0 0 16,22 0-16,-22-21 0,0 0 0,21 21 15,-20-21-15,-1 0 0,0 0 16,0 21-16,0-22 0,-21 1 0,21 0 16,-21 0-16,0 0 15,-21 21-15,-21-21 0,21 21 16,-22 0-16,22 0 0,-21 0 16,0 0-16,-1 21 0,1 0 0,0-21 15,20 21-15,-20 0 0,21-21 16,0 21-16,0 1 0,21-1 0,0 0 15,0 0-15,0 0 16,0 0-16,21 1 16,0-1-16,0 0 0,21 0 0,-20-21 15,20 21-15,-21 22 0,21-22 16,1 0-16,-1 0 0,-21 0 0,22 22 16,-1-22-16,-21 0 0,21 0 0,-20 21 15,-1-20-15,-21-1 0,0 0 16,0 21-16,0-21 0,0 22 15,-43-22-15,22 0 0,-21 0 16,-22 0-16,22 1 0,-21-1 0,-1-21 16,1 21-16,-1-21 0,1 0 15,20 0-15,1 0 0,0 0 16,-1 0-16,1-21 0,21 21 0,-22-21 16,22-1-16,0 1 0,0 0 15,0 0-15,21-21 0,-21 20 0,21 1 16,0-21-16,0 21 0,0 0 15,0-22-15,21 22 0,21 0 0,-21 0 16,0-22-16,22 22 0,-22 0 0,21-21 16,22 21-16,-22-1 0</inkml:trace>
  <inkml:trace contextRef="#ctx0" brushRef="#br0" timeOffset="94199.96">4297 10626 0,'-21'0'0,"-1"0"16,1 21-16,0 0 0,21 0 16,-21 0-16,21 22 0,-21-22 0,21 21 15,0-21-15,-21 22 0,21-1 0,-22 0 16,22 1-16,0-1 0,-21 22 15,0-22-15,21 0 0,-21 1 16,21-1-16,0 0 0,0 1 0,0-1 16,0-21-16,0 0 0,0 0 15,0 1-15,0-1 0,21-21 16,0 0 0,0 0-16,1-21 15,-22-1-15,21 1 0</inkml:trace>
  <inkml:trace contextRef="#ctx0" brushRef="#br0" timeOffset="94424.28">3895 11113 0,'0'0'15,"-22"0"1,44 0-1,-1 0-15,0 0 16,0 0-16,21 0 0,-20 0 16,20-22-16,-21 22 0,21 0 0,1 0 15,-1 0-15,0-21 0,1 21 0,20 0 16,-20 0-16,-1-21 0,0 21 16</inkml:trace>
  <inkml:trace contextRef="#ctx0" brushRef="#br0" timeOffset="95067.92">4995 11113 0,'21'0'16,"22"-22"0,-43 1-16,21 0 15,-21 0-15,0 0 16,0 0-16,0-1 0,0 1 15,0 0 1,-21 0-16,0 21 0,-1-21 0,1 21 16,0 0-16,0 0 0,0 0 0,-22 0 15,22 0-15,-21 0 0,21 21 16,-22-21-16,22 21 0,-21 0 0,0 0 16,20 22-16,-20-22 0,21 21 15,0 1-15,-22-1 0,43 0 16,-21-21-16,21 22 0,-21-1 0,21 0 15,0-20-15,0 20 0,0-21 0,0 0 16,0 0-16,21-21 0,0 22 0,1-1 16,-1-21-16,0 0 0,0 0 15,0 0-15,22 0 0,-22 0 16,21 0-16,-21-21 0,22-1 0,-22 1 16,21 0-16,-21 0 0,22 0 15,-22-22-15,21 22 0,-21-21 0,0 0 16,1-1-16,-1 22 0,0-21 15,0-1-15,-21 1 0,0 21 0,0-21 16,0 20-16,21 1 0,-21 0 0,0 0 16,0 0-1,0 42 1,0 0-16,0 21 0,-21-20 16,21-1-16,0 21 0,0 0 15,0 1-15,-21-1 0,21 0 16,0-20-16,0 20 0,0 0 0,0-21 15,0 22-15,0-22 0,0 0 16,0 0-16,0 0 0,21 1 16,0-22-16,0 0 15,1 0-15,-1 0 0,0 0 16,0-22-16,21 22 0,-20-21 0,-1 0 16,21 0-16,-21-21 0,0 20 15,22-20-15</inkml:trace>
  <inkml:trace contextRef="#ctx0" brushRef="#br0" timeOffset="96281.22">5673 10605 0,'0'0'0,"-22"0"16,1 0-16,0 0 15,21 21-15,0 0 16,0 21-16,-21-21 0,21 1 0,0 20 15,-21-21-15,21 21 0,0 1 16,0-22-16,0 21 0,-21 1 0,21-1 16,-22 0-16,22 1 0,0-22 0,0 21 15,0 0-15,0-20 0,0 20 16,0-21-16,0 0 0,0 0 16,0 1-16,0-1 0,0 0 15,22-21-15,-1 0 0,0 0 16,0 0-16,0 0 0,22 0 0,-22 0 15,21 0-15,-21-21 0,22 21 16,-22-21-16,21-1 0,0 22 0,-20-21 16,-1 0-16,21 0 0,-21 0 0,0-22 15,1 22-15,-22 0 0,21-21 16,-21 21-16,21-22 0,-21 22 16,0 0-16,0 0 0,0 0 0,0-1 15,0 1-15,0 0 16,0 42 15,-21-21-31,21 21 0,-21 1 16,21-1-16,-22 0 0,22 0 0,0 0 15,0 43-15,-21-43 0,21 21 16,0-21-16,0 22 0,0-22 16,0 0-16,0 0 0,0 0 0,0 1 15,0-1-15,21 0 0,1-21 16,-1 0-1,0 0-15,0 0 0,0 0 0,0 0 16,1 0-16,-1-21 0,0 21 0,0-21 16,-21-1-16,21 1 0,0 0 15,1 0-15,-1-21 0,0 20 0,0-20 16,-21 21-16,21-21 0,-21 20 16,21 1-16,-21-21 0,0 21 0,0 0 15,22-1-15,-22 1 0,0 0 16,21 21-16,-21 21 47,-21 0-47,21 1 15,-22-1-15,22 0 0,0 21 0,0-21 16,0 1-16,0 20 0,0-21 0,0 0 16,0 22-16,0-22 0,0 0 15,0 0-15,0 0 0,0 0 0,0 1 16,0-1-16,22-21 15,-1 0-15,0 0 0,0 0 16,0 0-16,0 0 0,1 0 0,20 0 16,-21 0-16,21-21 0,-20-1 15,20 22-15,-21-21 0,21 0 0,-20-21 16,20 21-16,43-64 16,-64 43-16,0-1 15,0 22-15,0 0 0,0 0 0,-21-22 16,0 22-16,0 0 0,0 0 15,-21 21 17,0 0-32,0 21 0,0 0 0,0-21 15,-1 21-15,1 1 0,21-1 16,-21 0-16,21 0 0,0 0 0,0 22 16,0-22-16,0 0 0,0 0 0,0 0 15,0 0-15,21 1 0,0-22 16,1 21-16,-22 0 0,21 0 15,0-21-15,0 21 0,0 0 0,0-21 16,1 22-16,20-1 0,-21-21 16,0 21-16,0-21 0,1 0 0,-22 21 15,0 0 1,-22-21-16,1 0 16,0 0-16,0 0 0,0 0 0,0 0 15,-1 0-15,-20 0 0,21 0 0,0 0 16,0 0-16,-1 0 0,1 0 15,0 0-15,0 0 0,21-21 16,0 0 0,0 0-16,0 0 15,0-1-15,0 1 16</inkml:trace>
  <inkml:trace contextRef="#ctx0" brushRef="#br0" timeOffset="96636.02">5461 10753 0,'0'0'0,"-21"0"0,0 0 0,42 0 31,0 0-31,0 0 0,21 0 0,1 0 16,20 0-16,-20 0 0,20 0 0,1 0 15,-1 0-15,1 0 0,-1 0 16,43 0-16,-43 0 0,22 0 16,-43 0-16,-20 0 15,20 0-15,-21 0 0,0 0 0,0 0 16,1 0-16,-44 0 47,1 0-47</inkml:trace>
  <inkml:trace contextRef="#ctx0" brushRef="#br0" timeOffset="97636.69">8340 11028 0,'0'0'0,"-22"0"0,22 21 0,22-21 31,-1 0-31,0 0 0,21-21 16,1 0-16,20 21 0,1-21 0,20-1 16,1 1-16,21 0 0,0 0 15,21 0-15,-22-22 0,22 22 0,0-21 16,0 0-16,0 20 0,0-20 15,0 0-15,-21-1 0,0 1 0,-21 0 16,-1-1-16,1 1 0,0 0 16,-22 21-16,-20-1 0,20 1 0,-21 0 15,-20 0-15,-1 0 0,0 21 16,-21-21-16,21 21 0,-21-22 16,-21 22-16,0 0 15,0 0-15,-22 0 0,22 0 0,0 0 16,-21 0-16,20 0 0,-20 0 15,21 0-15,0 0 0,-22 0 0,22 0 16,0 22-16,0-22 0,-21 21 0,20-21 16,1 21-16,0-21 0,0 21 15,0-21-15,21 21 0,21-21 47,0 0-47,0 0 0,0 0 0,1 0 16,20 0-16,-21-21 0,0 21 15,22-21-15,-22 21 0,0-21 0,0 21 16,21-21-16,-20 21 0,-1 0 0,0-22 16,0 1-1,-21 42 1,-21 1 0,0-1-16,0 0 0,-1 0 0,1 21 15,0 1-15,0-1 0,0 0 16,-22 43-16,22-64 15,0 22-15,0 20 0,21-21 0,0-20 16,0-1-16,0 0 16</inkml:trace>
  <inkml:trace contextRef="#ctx0" brushRef="#br0" timeOffset="98495.97">11705 9694 0,'0'0'16,"-21"-21"-16,0 21 0,0 0 0,21-21 16,0 42-1,0 0 1,-22 1-16,22 20 0,0-21 0,0 21 16,0-20-16,0 20 15,-21 0-15,21-21 0,0 22 0,0-22 16,0 21-16,0-21 0,-21 1 0,21-1 15,0 0-15,-21 0 0,21 0 16,0 0-16,0 1 16,0-44 15,0 1-31,0 0 16,0 0-16,0 0 0,0 0 0,0-1 15,0-20-15,0 21 0,21-21 16,-21 20-16,21-20 0,0 0 0,1-1 15,-1 1-15,0 21 16,0-21-16,0-1 0,0 22 0,1 0 16,20 0-16,-21 21 0,0 0 0,0 0 15,1 0-15,20 21 0,-21 0 16,0 0-16,-21 22 0,21-22 0,-21 21 16,22 0-16,-22-20 0,0 20 15,0 0-15,0-21 0,0 1 0,0 20 16,0-21-16,0 21 15,0-20-15,0-1 16,0-42 31,0-1-47,0 1 0,0 0 16,21-21-16,0 21 0,0-1 15,0-20-15,0 21 0,1-21 0,-1-1 16,21 1-16,-21 21 0,0-22 0,22 1 15,-22 21-15,0-21 0,21 20 16,-20 22-16,-1 0 0,0 0 0,21 0 16,-21 22-16,1-1 0,-22 0 15,21 21-15,-21 1 0,0-22 16,21 21-16,-21 0 0,0-20 0,0 20 0,0-21 16,0 21-16,0-20 0,0-1 15,0 0-15,-21 0 0,21 0 16,0 0-16,21-21 31</inkml:trace>
  <inkml:trace contextRef="#ctx0" brushRef="#br0" timeOffset="98875.55">12848 9906 0,'0'-21'47,"21"21"-47,0-21 0,1 0 16,-1-1-16,0 22 0,0-21 16,-21 0-16,21 0 0,-21 0 15,21 21-15,-21-21 0,0-1 0,0 1 16,0 0-16,0 0 0,-21 21 15,0 0 1,0 0-16,0 21 0,0 21 16,-1-20-16,1-1 0,0 21 15,0-21-15,0 22 0,0-1 0,21-21 16,0 0-16,-22 0 0,22 22 16,-21-22-16,21 0 15,0 0-15,0 0 0,21-21 16,1 0-16,-1 0 0,0 0 15,0 0-15,21 0 0,-20 0 16,20 0-16,0-21 0,1 21 0,20-21 16</inkml:trace>
  <inkml:trace contextRef="#ctx0" brushRef="#br0" timeOffset="99279.32">13674 9631 0,'0'0'0,"0"-21"0,21 0 16,-21-1-16,-21 22 15,-1 0-15,-20 0 16,21 0-16,0 22 0,-22-22 16,22 21-16,0 0 0,-21 0 15,21 0-15,-1 0 0,22 1 0,0-1 16,0 0-16,0 0 16,0 0-16,0 0 0,22-21 15,-1 22-15,0-22 0,0 21 0,21-21 16,-20 0-16,-1 21 15,21-21-15,-21 0 0,0 21 0,22-21 16,-22 21-16,0-21 0,0 21 0,-21 1 16,0-1-1,0 0-15,0 0 16,-21-21-16,0 0 0,0 21 0,0-21 16,-22 0-16,22 21 0,-21-21 15,-1 0-15,1 0 0,21 0 0,-21 0 16,20 0-16,-20 0 0,21 0 15,0 0-15,0 0 0,-1 0 0,1 0 16,21-21 15,21 21-31,-21-21 0,22 0 16</inkml:trace>
  <inkml:trace contextRef="#ctx0" brushRef="#br0" timeOffset="100752.91">14160 9673 0,'22'0'0,"-22"-21"0,21 21 15,0-21 1,0 0-16,0 21 0,-21-21 0,21 21 0,1-22 16,-22 1-1,0 0-15,0 0 16,-22 21-1,1 0 1,0 0-16,-21 0 0,21 21 0,-22-21 16,22 21-16,-21 0 0,21 1 15,-22-22-15,43 21 0,-21 0 0,21 0 16,0 0-16,0 0 0,0 1 16,21-1-16,0 0 0,1-21 15,-1 21-15,0-21 0,21 21 16,-21-21-16,22 21 0,-1-21 0,0 22 15,1-1-15,-1-21 0,-21 21 16,22-21-16,-22 0 0,-21 21 16,0 0-16,-21 0 15,-1-21-15,1 22 0,-21-22 16,0 0-16,-1 0 0,-20 0 16,20 0-16,1 0 0,-21 0 0,20 0 15,1 0-15,0 0 0,20 0 16,-20 0-16,84 0 31,-20-22-31,41 22 16,-21-21-16</inkml:trace>
  <inkml:trace contextRef="#ctx0" brushRef="#br0" timeOffset="101572.36">15007 9610 0,'0'0'0,"-21"0"0,0 0 16,0-21-16,-1 21 0,1 0 0,0 0 16,0 0-16,0 0 0,0 0 15,-1 21-15,1-21 0,-21 21 0,21 0 16,0 0-16,-1 0 0,-20 22 16,42-22-16,-21 0 0,0 0 0,21 0 15,-21 22-15,21-22 0,0 0 16,0 0-16,0 0 0,21-21 15,0 0-15,-21 22 0,21-22 16,0 0-16,0 0 0,1 0 0,-1 0 16,0 0-16,0-22 0,0 22 15,0-21-15,1 0 0,-1 21 0,0-21 16,0 0-16,0 0 0,0-1 0,1 1 16,-1 0-16,0-21 0,-21 21 15,0-1-15,21 1 0,-21 0 16,0 42 15,0 0-31,0 1 16,-21-1-16,21 0 0,0 0 0,0 0 15,0 0-15,21 1 16,0-22-16,0 0 0,1 0 16,20 21-16,21-21 0,1 0 15,-22 0-15,1 0 0,-1 0 16,21 0-16,-20-21 0,-1 21 0,0-22 15,1 1-15,-1 21 0,-21-21 0,22-21 16,-22 21-16,0-1 0,-21-20 16,0 21-16,0-21 0,0 20 15,0-20-15,0 21 0,0 0 16,-21 0-16,0-1 0,-1 1 0,1 21 16,0 0-16,-21 0 0,21 0 15,-22 0-15,22 0 0,-21 0 0,21 0 16,-22 21-16,22 1 0,0 20 0,0-21 15,0 0-15,21 22 0,0-1 16,0-21-16,0 21 0,0 1 0,0-1 16,21 0-16,0-20 0,-21 20 15,21 0-15,0 1 0,0-22 0,1 21 16,-1 0-16,0 1 0,0-22 16,-21 21-16,0 1 0,0-1 15,0 0-15,0 1 0,0-1 0,-21 0 16,21 1-16,-21-1 0,-22 0 15,22-21-15,-21 22 0,21-22 0,-64 21 16,43-21-16,21 1 0,-22-22 16,22 0-16,0 0 0,0 0 15,0 0-15,21-22 16,21 1-16,0 0 16,0 0-16,21-21 0,-20-1 15,20 1-15,21 0 0</inkml:trace>
  <inkml:trace contextRef="#ctx0" brushRef="#br0" timeOffset="101938.15">16023 9737 0,'0'0'0,"0"-21"15,0-1 1,21 1-16,0 21 0,1-21 0,20 21 15,-21-21-15,0 0 0,0 0 16,1-1-16,-1 1 0,-21 0 16,0 0-16,0 0 15,-21 21-15,-22 0 16,22 0-16,-21 0 0,21 21 16,-22 0-16,1 21 0,21-20 15,-22 20-15,22-21 0,0 21 0,0-20 16,0 20-16,21-21 0,0 0 15,0 0-15,0 1 0,0-1 0,21 0 16,0 0-16,0-21 0,22 21 16,-22-21-16,21 0 0,0 0 0,22 0 15,-1 0-15,1 0 0,-1 0 0,1 0 16,21 0-16,-22 0 0,-21 0 16,22 0-16,-43 0 0,21 0 15</inkml:trace>
  <inkml:trace contextRef="#ctx0" brushRef="#br0" timeOffset="102811.98">8594 11557 0,'-43'0'0,"86"0"0,-128 0 0,64 0 0,0 0 16,63 0 15,-21 0-31,21 0 0,22 21 0,-1-21 15,22 0-15,0 0 0,-1 0 16,22 0-16,-21 0 0,21 0 0,-22 0 16,43 0-16,-21 0 0,21 0 0,0 0 15,0 0-15,-21 0 0,0 0 16,0 0-16,0 0 0,-22 0 0,1 0 16,-22 0-16,1 0 0,-22 0 15,1 0-15,-1 0 0,-21 0 0,-21-21 16,0 0-1,-21 21-15,0 0 16,0-21-16,-1 21 0,-20-21 0,0 21 16,21-22-16,-22 22 0,22 0 15,0-21-15,-21 21 0,20 0 0,1 0 16,42-21 0,1 21-1,-1 0-15,21 0 0,-21 0 0,22 0 16,20 0-16,-21 0 0,1 21 0,-1 0 15,-21 1-15,0-22 16,1 21-16,-22 0 0,0 0 0,0 0 0,-22 0 16,1 1-16,-21-1 0,0 0 0,-1 0 15,1-21-15,21 21 16,-22-21-16,1 0 0,21 21 0,0-21 16,0 0-16</inkml:trace>
  <inkml:trace contextRef="#ctx0" brushRef="#br0" timeOffset="103260.19">11790 11176 0,'0'0'0,"-21"0"0,21 21 31,0 0-31,-22 1 15,22-1-15,0 21 16,0 0-16,0 1 0,0-1 0,0 0 16,0 22-16,0-22 0,-21 1 0,21-1 15,-21 0-15,21 1 0,0-1 16,-21 21-16,0-20 0,21-22 0,-21 21 16,21 1-16,0-22 0,0 0 0,0 0 15,-22 0-15,22 0 0,0-42 31,0 0-15,0 0-16,0-21 0,0 20 16,0 1-16,0-21 0</inkml:trace>
  <inkml:trace contextRef="#ctx0" brushRef="#br0" timeOffset="103528.03">11620 11388 0,'0'-21'0,"0"42"0,0-85 16,0 22-16,0 21 0,0-22 0,0 22 15,22 0-15,-1 0 0,21 21 0,-21-21 16,22 21-16,-1 0 0,0 0 16,22 0-16,-22 0 0,0 0 0,1 0 15,-1 42-15,0-21 16,-20 0-16,-1 22 0,0-1 0,-21-21 0,0 22 16,0-22-16,-21 21 0,0-21 15,-1 22-15,-20-22 0,0 0 16,21 0-16,-22 0 0,1-21 0,-43 43 15,43-43-15,21 0 0,0 0 16,42 0 0,0-22-1,0 1-15,21 0 0,1 0 0</inkml:trace>
  <inkml:trace contextRef="#ctx0" brushRef="#br0" timeOffset="103983.78">12615 10986 0,'0'21'16,"0"0"-16,-21 0 15,0 0-15,21 22 0,-21-22 16,0 21-16,-1 0 0,22 1 0,0-1 16,-21 0-16,0 1 0,21-1 0,0-21 15,0 22-15,-21-1 0,21-21 16,-21 0-16,21 0 0,0 1 0,-21-1 15,21 0-15,0 0 16,0-42 15,0 0-15,0 0-16,0-1 0,0 1 16,0 0-16,21 0 0,0-21 0,0 20 15,0-20-15,0 21 0,22 0 0,-22 0 16,0-1-16,21 1 0,-20 0 15,-1 21-15,0 0 0,0 0 0,0 0 16,0 21-16,1 0 0,-1 1 16,0-1-16,-21 21 0,0-21 0,0 0 15,0 22-15,0-22 0,0 0 16,0 0-16,0 0 0,0 1 0,-21-22 16,0 21-16,21 0 0,-22 0 15,44-42 16,-1 0-31,0 21 16</inkml:trace>
  <inkml:trace contextRef="#ctx0" brushRef="#br0" timeOffset="104372.24">13335 11176 0,'0'0'0,"-21"0"16,0 21-16,-1 0 15,1 1-15,-21 20 0,21-21 0,-22 21 16,22-20-16,0 20 0,0-21 16,0 21-16,0-20 0,-1 20 15,22-21-15,0 0 0,0 0 0,0 1 16,0-1-16,0 0 0,22 0 0,-1-21 16,0 0-16,0 21 0,21-21 15,-20 0-15,20 0 0,0 0 0,-21 0 16,22 0-16,-1-21 0,-21 21 15,0-21-15,1 0 0,-1 0 0,0-1 16,0-20-16,-21 21 0,0-21 0,0-1 16,0 1-16,0 0 15,0 20-15,-21-20 0,0 21 0,0-21 16,-22 20-16,22 22 0,0-21 0,-21 21 16,20 0-16,-20 0 0,21 0 15,0 0-15,-22 0 0,22 0 0,0 21 16,0-21-16,21 22 0,0-1 15,0 0-15,21-21 0,0 0 16,0 21-16,22-21 0,-22 0 0</inkml:trace>
  <inkml:trace contextRef="#ctx0" brushRef="#br0" timeOffset="104632.09">14076 10943 0,'0'0'0,"-21"0"32,-1 21-32,1 1 0,21-1 15,-21 0-15,0 21 0,0-21 0,0 22 16,-1 20-16,22-20 0,-21-1 16,0 0-16,21 1 0,-21-1 0,21 0 15,0-21-15,0 22 0,-21-22 0,21 21 16,0-21-16,0 1 0,0-1 15,0 0-15,21-21 32</inkml:trace>
  <inkml:trace contextRef="#ctx0" brushRef="#br0" timeOffset="105107.82">13631 11430 0,'21'0'16,"1"0"-16,20 0 16,-21 0-16,21 0 0,43-21 15,-43 0-15,22 21 0,-1-21 16,1 21-16,-1 0 0,1-22 16,-1 22-16,1 0 0,-1-21 0,1 21 15,-22-21-15,-21 21 0,1 0 16,-1 0-16,0 0 0,-42 21 15,0 0 1,-1 1-16,1-1 0,-21 0 16,21 0-16,0 21 0,-22-20 0,22 20 15,0-21-15,21 0 0,0 0 16,0 22-16,0-22 0,0 0 0,0 0 16,0 0-16,21 1 0,21-22 15,-20 0-15,20 21 16,-21-21-16,21 0 0,1 0 0,-1 0 15,0 0-15,1 0 0,-22-21 16,21-1-16,-21 22 0,1-21 0,-1 0 16,0 0-16,-21 0 0,0-22 0,0 1 15,0 21-15,0-21 0,-21-1 0,0 1 16,-1 0-16,1 20 0,0-20 16,0 21-16,-21 0 0,20 0 0,1-1 15,-21 22-15,21 0 0,-22 0 16,22 0-16,0 22 0,0-1 0,0-21 15,0 21-15,-1 0 0,-20 21 16</inkml:trace>
  <inkml:trace contextRef="#ctx0" brushRef="#br0" timeOffset="105859.15">8445 12298 0,'22'0'31,"-1"0"-15,0 21-16,21 0 15,1 0-15,-1 1 0,0 20 0,22-21 16,20 21-16,-20-20 0,21 20 16,20 0-16,-20 1 0,0-1 0,21 0 15,-1 1-15,1-1 0,0 0 0,21 1 16,-21-1-16,0-21 0,0 21 16,-22-20-16,22-1 0,-21 0 15,-1 0-15,1-21 0,-21 0 0,20 21 16,-20-21-16,-1 0 0,-20 0 0,-1 0 15,0 0-15,-21 0 0,1 0 16,-22-21 0,-22 0-16,-20 21 15,21-21-15,-21 21 0,-1-21 0,1 21 16,0-22-16,-1 22 0,1-21 16,21 0-16,-22 21 0,22-21 0,0 21 15,21-21-15,21 21 31,0 0-31,1 0 0,-1 0 0,21 0 16,-21 0-16,22 21 0,-22 0 16,21 0-16,-21-21 0,22 21 15,-22 1-15,0-1 0,-21 0 0,0 0 16,0 0-16,0 0 0,0 1 16,-42-1-16,20 0 0,1 0 15,-21-21-15,21 21 0,-22-21 0,1 21 16,21-21-16,-21 0 0,-1 0 15,22 0-15,0 0 0,-21 0 0</inkml:trace>
  <inkml:trace contextRef="#ctx0" brushRef="#br0" timeOffset="106303.95">12255 12848 0,'0'0'0,"-42"-21"15,21 0-15,0 0 0,21 0 0,-21-1 16,-1 1-16,1 0 16,42 63 15,1-20-31,-1 20 0,0 0 0,21 1 16,-21-1-16,22 0 0,-22 1 0,21-1 15,-21 0-15,1 1 0,20-1 16,-21 0-16,0 1 0,0-22 0,1 21 15,-1-21-15,0 0 0,-21 1 16,0-1-16,21 0 0,-21 0 0,0 0 16,21-21-16,-21-21 31,0 0-15,0 0-16,0 0 0</inkml:trace>
  <inkml:trace contextRef="#ctx0" brushRef="#br0" timeOffset="106559.8">12954 12615 0,'0'0'0,"0"-21"16,0 42 0,0 1-16,-21-1 0,0 21 15,-1 0-15,1 1 0,0 20 16,0-20-16,-21-1 0,20 0 15,1 22-15,0-22 0,0 0 0,0-20 0,-22 20 16,22 0-16,21-21 0,-21 1 16,0-1-16,21 0 0,-21 0 0,21 0 15,21-21 1,0 0 0,0-21-16,0 21 0,1-21 0</inkml:trace>
  <inkml:trace contextRef="#ctx0" brushRef="#br0" timeOffset="106787.67">13187 12954 0,'0'0'0,"0"21"0,0 0 0,0 22 16,0-22-16,0 0 0,0 0 0,-21 0 15,21 1-15,0-1 0,-22 0 16,1 0-16,21 0 0,0 0 15,-21-21-15,21 22 16,0-44 15,0 1-31,21 0 0,-21 0 16,0 0-16</inkml:trace>
  <inkml:trace contextRef="#ctx0" brushRef="#br0" timeOffset="106959.57">13187 12679 0,'0'0'0,"-21"0"31,21 21-15,0 0 0,0 0-1,0 1-15,21-1 16,0-21-16,0 21 0</inkml:trace>
  <inkml:trace contextRef="#ctx0" brushRef="#br0" timeOffset="107564.04">13949 12996 0,'0'0'15,"0"-21"-15,0 0 16,0 0-16,-21 0 0,-1 0 16,1-1-16,21 1 0,-21 21 0,0-21 15,0 21-15,-22 0 0,22 0 16,0 0-16,0 0 0,0 21 0,-22 0 16,22 1-16,0-1 0,-21 0 15,21 21-15,-1-21 0,1 22 0,0-22 16,21 21-16,0-21 0,0 22 0,0-22 15,0 0-15,0 0 0,0 0 16,21 1-16,-21-1 0,21-21 0,22 21 16,-22-21-16,0 0 15,21 0-15,-20 0 0,-1 0 0,21 0 16,-21 0-16,22-21 0,-22 21 0,21-21 16,-21-1-16,22 1 0,-22 0 15,21 0-15,-21 0 0,22-22 0,-22 1 16,21 0-16,-21-1 0,0 1 0,22 0 15,-22-1-15,0-20 0,0 21 16,0-1-16,-21 1 0,0 0 0,22-1 16,-22 22-16,0 0 0,0 0 15,0 0-15,-22 42 16,1 0-16,0 0 0,0 0 16,21 22-16,-21-1 15,0 0-15,-1 1 0,1-1 0,21 21 16,0-20-16,-21-1 0,0 43 15,21-43-15,0-21 0,0 22 16,0-22-16,0 0 0,0 0 0,0 0 16,0 0-16,21-21 0,0 22 15,0-22-15,1 0 0,20 0 0,-21 0 16,0 0-16,22 0 0,-22 0 0,21-22 16,-21 22-16,22-21 0,-22 0 15</inkml:trace>
  <inkml:trace contextRef="#ctx0" brushRef="#br0" timeOffset="107947.82">14563 13081 0,'0'21'16,"21"-21"-1,0 0 1,0 0-16,0 0 0,0 0 15,-21-21-15,22 21 0,-1-21 0,-21 0 16,21 21-16,-21-21 16,21-1-16,-21 1 0,0 0 15,0 0-15,0 0 0,0 0 16,-21 21 0,0 0-16,0 0 0,-1 0 0,1 21 15,0 0-15,0 0 16,0 0-16,21 22 0,-21-22 0,21 0 15,-22 21-15,22-21 0,0 1 0,0-1 16,0 21-16,0-21 0,0 0 16,0 1-16,0-1 0,22-21 15,-1 21-15,0-21 0,0 0 0,0 0 16,0 0-16,22 0 0,-22 0 16,0 0-16,21 0 0,1 0 0,-22-21 15,21 21-15,-21-21 0</inkml:trace>
  <inkml:trace contextRef="#ctx0" brushRef="#br0" timeOffset="108431.67">15473 12827 0,'0'-21'0,"0"42"0,0-63 16,0 21-16,-21 21 16,-1 21-1,1 0-15,0 0 0,0 0 0,0 0 16,0 22-16,-1-22 0,1 21 15,0-21-15,0 22 0,21-22 16,-21 21-16,21-21 0,0 1 16,0-1-16,0 0 0,0 0 0,0 0 15,0 0-15,21 1 0,0-1 16,0-21-16,22 0 0,-22 0 16,0 0-16,21 0 0,-21 0 0,22 0 15,-22 0-15,21 0 0,-21 0 0,1-21 16,20-1-16,-21 1 0,0 0 15,0 0-15,-21 0 0,22-22 16,-22 22-16,0-21 0,0 0 0,0-1 16,0 1-16,0-22 0,-64-41 15,43 83-15,0 22 16,-22-21-16,22 21 0,-21 0 16,21 0-16,0 21 0,-22 1 0,22-1 15,-21 0-15,21 0 0,-1 21 16,1-20-16,0 20 0,0-21 0,0 0 15,21 0-15,0 22 0,0-22 0,-21 0 16,21 0-16,0 0 0,0 1 16,0-1-16,0 0 0,0 0 15,21-21-15,-21 21 0,0 0 0,21-21 16,0 0-16,0 22 16,0-22-16</inkml:trace>
  <inkml:trace contextRef="#ctx0" brushRef="#br0" timeOffset="108611.37">15430 13293 0,'22'0'16,"-22"21"-16,21-21 62,-21-21-46,0 0-1,0-1 1</inkml:trace>
  <inkml:trace contextRef="#ctx0" brushRef="#br0" timeOffset="135135.57">5673 6689 0,'0'-21'15</inkml:trace>
  <inkml:trace contextRef="#ctx0" brushRef="#br0" timeOffset="135711.24">5715 6604 0,'0'21'125,"0"0"-125,0 1 0,0-1 16,0 21-16,0-21 15,0 0-15,0 22 0,0-22 0,-21 21 16,21-21-16,0 22 0,0-1 15,-21 22-15,21-22 0,-22 21 0,22 1 16,0-1-16,0 1 0,-21-1 0,21 1 16,-21-1-16,21 1 0,-21-1 15,21 22-15,0-21 0,0-1 0,-21 1 16,21 20-16,-21-20 0,21-1 16,-22 22-16,22-22 0,0 1 0,-21-1 15,21 1-15,-21-1 0,0 1 0,21-1 16,0-20-16,-21 20 0,21 1 0,-21-22 15,21 22-15,-22-22 16,22 0-16,0 1 0,0-22 0,-21 21 16,21-21-16,0 0 0,-21 1 0,21-1 15,0-42 17,0-1-32,0-20 0,0 21 15,0-21-15,0-1 0,0 1 16,0-22-16,0 22 0</inkml:trace>
  <inkml:trace contextRef="#ctx0" brushRef="#br0" timeOffset="136439.82">5694 6689 0,'-21'21'46,"-1"0"-30,22 0-16,0 0 0,-21 1 16,0 20-16,0-21 0,0 21 0,0 1 15,-22-22-15,22 21 0,0 1 16,0-1-16,-22 0 0,22-21 0,0 22 16,0-1-16,0-21 0,0 0 0,-1 22 15,22-22-15,0 0 16,0 0-16,-21-21 0,21-21 31,0 0-15,0 0-16,21 0 0,-21-1 0,22-20 15,-1 21-15,0-21 0,0-1 16,0 1-16,0 0 0,1 20 0,-1-20 16,21 0-16,-21-1 0,0 1 15,22 0-15,-22-1 0,0 22 0,21-21 16,-20 21-16,-1-22 0,0 22 15,0 0-15,0 0 0,-21 0 0,21 21 16,1 0-16,-22-21 0,21 21 16,0 21-16,-21 0 15,21 0-15,-21 0 0,21 0 16,-21 22-16,21-1 0,-21-21 16,22 22-16,-1-1 0,0 0 0,-21 1 15,21-1-15,0-21 0,0 21 0,1 1 16,-1-1-16,0 0 0,-21-20 15,21 20-15,0 0 0,0-21 0,1 1 16,-22-1-16,21 0 0,0 0 16,-21 0-16,0 0 15,21-21-15,-21-21 16,0 0 0,0 0-16,0 0 0,0-22 15,0 22-15</inkml:trace>
  <inkml:trace contextRef="#ctx0" brushRef="#br0" timeOffset="139996.47">13504 5863 0,'-21'0'16,"21"-21"-16,0 0 94,-21 21-63,0 0-16,0-21 1,-1 21-16</inkml:trace>
  <inkml:trace contextRef="#ctx0" brushRef="#br0" timeOffset="140823">13293 5800 0,'-22'0'0,"1"0"15,0 0 1,0 0-16,0 0 16,0 0-16,-1 0 15,1 0-15,0 0 16,0 0-16,0 0 15,0 0-15,-1 0 0,1 0 16,21-21-16,-21 21 0,0 0 0,-21 0 16,20 0-16,1 0 15,0 0-15,0-22 16,42 22 78,0 0-94,0 0 15,1 0-15,20 0 0,-21 0 16,0 0-16,0 0 0,22 0 16,-22 0-16,21 0 0,-21 0 15,22 0-15,-1 0 0,-21 0 16,22 0-16,-22 0 0,21 0 0,0 0 15,1 0-15,-22 0 0,21 0 16,1 0-16,-22-21 0,21 21 0,0 0 16,1 0-16,-1 0 0,0 0 15,22 0-15,-22 0 0,22 0 16,-1 0-16,1 0 0,20 0 0,-20 0 16,21 0-16,-22 0 0,22 0 0,-22 0 15,22 0-15,-22 0 0,22 0 16,0 0-16,-1 0 0,1 0 0,21 0 15,0 0-15,-22 0 16,22-21-16,0 21 0,-21 0 0,21 0 16,-22 0-16,1-21 0,21 21 15,-22 0-15,1-21 0,0 0 0,-1 21 16,65-22-16,-86 22 16,1 0-16,-1-21 0,-21 21 0,1-21 15,-1 21-15,0 0 0,-20-21 16,20 21-16,-21 0 0,0 0 15,22-21-15,-22 21 0,0 0 16,0 0-16,0 0 0,0 0 16,1 0-16,-22-21 15,-22 21 17,-20 0-17,21 0-15,-43 0 0,22 0 0</inkml:trace>
  <inkml:trace contextRef="#ctx0" brushRef="#br0" timeOffset="141667.94">13208 5969 0,'0'0'0,"-21"0"0,0 0 0,-1 0 0,1 0 16,0 0-16,0 0 0,0 0 16,-22 0-16,22 0 0,0 0 15,0 0-15,0 0 0,0 0 0,-1 0 16,1 0-16,0 0 0,0 0 16,0 0-16,0 0 0,-1 0 15,44 0 16,-1 0-15,0-21-16,0 21 0,21 0 0,1 0 16,-1 0-16,0 0 0,1 0 15,20 0-15,-20 0 0,20-21 16,1 21-16,-1 0 0,22 0 0,-22 0 16,1 0-16,20 0 0,-20 0 15,21 0-15,20 0 0,-20 0 0,21 0 16,0 0-16,0 0 0,-1 0 15,1 0-15,0 0 0,0 0 0,0 21 16,21-21-16,-21 0 0,21 0 16,-22 0-16,1 21 0,0-21 0,0 0 15,-21 0-15,-1 0 0,1 0 16,0 0-16,-1 0 0,1 0 0,0 0 16,-22 0-16,22 0 15,-1 0-15,-20 0 0,21 0 0,-22 0 16,1 0-16,-1 0 0,1 0 15,-22 0-15,21 0 0,-20 0 0,-1 0 16,-21 0-16,22 0 0,-22 0 16,21 0-16,-21 0 0,0 0 15,1 0-15,-44 0 125,1 0-125,0 0 16,0 0-16,0 0 0,0 0 0</inkml:trace>
  <inkml:trace contextRef="#ctx0" brushRef="#br0" timeOffset="142655.98">12467 10393 0,'0'0'0,"21"0"31,0 0-31,1 0 0,20 0 0,21 0 16,1 0-16,42 0 0,0 0 16,21 0-16,0 0 0,21 0 0,-21 0 15,21 0-15,21 0 0,-21 0 16,22 0-16,-22 0 0,0 0 0,0 0 16,-21 0-16,21 0 0,1 0 15,-22 0-15,-22 0 0,22 0 0,-42 0 16,0 0-16,-1 0 0,-20 0 15,-22 0-15,1 0 0,-1 0 16,-21 21-16,0-21 0,0 0 16,-42 0-1,-21 0-15,0 0 16</inkml:trace>
  <inkml:trace contextRef="#ctx0" brushRef="#br0" timeOffset="143024.76">12636 10520 0,'0'0'0,"-21"0"0,0 0 0,42 21 31,0-21-31,22 0 0,20 0 0,22 0 16,0 0-16,42 0 0,-22 0 15,22 0-15,22 0 0,-22 0 0,21 0 16,0 0-16,0 21 0,21-21 16,-20 0-16,-1 0 0,-21 0 0,21 0 15,0 0-15,-21 0 16,0 0-16,-21 21 0,84-21 15,-105 0-15,-43 0 0,22 0 16,-22 0-16,-21 0 0,1 0 0,-1 0 16,-21 22-16,0-1 15</inkml:trace>
  <inkml:trace contextRef="#ctx0" brushRef="#br0" timeOffset="143587.44">12192 12171 0,'0'0'0,"-42"-21"0,-1 21 0,1 0 16,21 0-16,-22 0 0,22 0 15,-21 0-15,63 0 16,0 0 0,43 0-16,-22 21 0,43-21 0,-22 0 15,22 0-15,0 0 0,20 0 16,-20 0-16,42 0 0,-21 0 15,21 0-15,0 0 0,0 0 0,-21 0 16,21 0-16,-21 0 0,-1 0 0,22 0 16,-42 0-16,21 0 0,-21 0 15,-1 0-15,1 0 0,-22 0 0,-20 0 16,-22 0-16,21 0 0,-63 0 16,0 0-1,-21 0-15,-1 0 0,1 0 16,-22 0-16,1 0 0</inkml:trace>
  <inkml:trace contextRef="#ctx0" brushRef="#br0" timeOffset="143921.25">11874 12256 0,'0'0'0,"-21"0"0,21 21 0,0 0 15,21 0-15,22-21 0,20 0 16,1 21-16,20-21 0,1 0 0,0 21 16,21-21-16,-1 0 15,1 0-15,0 0 0,21 0 0,0 0 16,0 0-16,21 0 0,-42 22 0,21-22 16,0 0-16,-21 0 0,0 0 15,-22 0-15,22 0 0,-21 0 0,-22 0 16,1 0-16,-22 21 0,1-21 15,-1 0-15,-21 0 0,0 0 0,-21 21 16,0 0-16,-21 0 16,0-21-16,0 21 15,0-21-15,-22 22 0,22-22 0,-21 21 16,-1-21-16,1 21 0</inkml:trace>
  <inkml:trace contextRef="#ctx0" brushRef="#br0" timeOffset="144523.91">12594 14139 0,'-42'-21'0,"84"42"0,-148-42 0,64 21 0,0 0 16,-1 0-16,1-21 0,0 21 15,20 0-15,-20 0 0,21 0 16,42 0 0,0 0-1,22 0-15,-1 0 0,21 0 0,-20 0 16,41 0-16,-20 0 0,21 0 15,-1 0-15,22 0 0,254 0 16,-233 0-16,-21 0 0,21 0 16,0 0-16,0 0 0,-21 0 15,126 21-15,-126-21 0,-21 0 16,0 0-16,-22 0 0,22 0 16,-43 0-16,22 0 0,-22 0 0,-21 0 15,0 0-15,0 0 0,1 0 16,-44 0 15,1 0-31,0 0 0,0 0 0,0 0 16,-22 0-16,1 0 0,0 0 15,-1 0-15,1-21 0</inkml:trace>
  <inkml:trace contextRef="#ctx0" brushRef="#br0" timeOffset="144887.7">12425 14161 0,'0'0'0,"-43"0"16,1 21-16,21-21 0,-21 0 16,20 0-16,44 0 15,20 0-15,0 0 16,1 0-16,20 0 0,1 0 15,20 0-15,1 0 0,21 0 0,0 0 16,21 0-16,0 0 0,0 0 16,0 0-16,0 0 0,0 0 15,0 0-15,0 0 0,0 21 0,0-21 0,-22 0 16,1 0-16,-21 0 16,0 0-16,-22 0 0,1 0 0,-22 0 15,0 0-15,1 0 0,-22 0 0,0 0 16,0 0-16,-42 0 31,0 0-31,0 0 0,-22 0 16,1 0-16,0 21 0,-1-21 0</inkml:trace>
  <inkml:trace contextRef="#ctx0" brushRef="#br0" timeOffset="161248.79">5503 13081 0,'0'0'0,"0"-21"0,0 0 15,0 0-15,0-1 0,0 1 16,0 0-16,-21 21 16,21 21 15,0 0-15,0 1-16,0 20 0,0 0 0,0 1 15,0-1-15,0 0 0,0 22 16,21-22-16,-21 43 0,0-22 0,0 22 15,0-22-15,0 22 0,21 0 16,-21-22-16,0 1 0,0 20 16,0-20-16,22-1 0,-22 1 0,0-1 15,21-20-15,-21 20 0,0-20 16,0-1-16,0 0 0,0 1 0,0-22 16,0 21-16,0-21 0,0 0 15,0 1-15,0-1 16,0-42-1,0-1-15,0 1 0,0 0 16,0-21-16,0-1 0,0 1 16</inkml:trace>
  <inkml:trace contextRef="#ctx0" brushRef="#br0" timeOffset="161924.26">5524 13123 0,'-42'-21'31,"21"21"-31,0 21 15,-22-21-15,22 22 0,0-1 16,0 0-16,0 21 0,-22-21 0,22 22 16,0-22-16,0 21 0,0 1 15,-22-1-15,22 0 0,0 22 16,0-22-16,0 0 0,0 1 0,-1-1 16,1-21-16,0 22 0,0-22 0,0 0 15,21 0-15,0 0 16,0-42-1,0 0 1,0-21-16,21 20 16,0-20-16,0 0 0,0-1 0,1 1 15,-1 0-15,0-1 0,0 1 16,0 0-16,0-1 0,1 22 0,-1-21 16,0 0-16,0-1 0,21 22 15,-20-21-15,-1-1 0,21 22 0,-21 0 16,0-21-16,22 21 0,-22-1 15,21 1-15,-21 21 0,1 0 16,-1 0-16,0 0 0,0 0 0,0 0 16,0 21-16,1 1 0,-1 20 15,0-21-15,0 21 0,0 1 16,0-1-16,1 0 0,-1 1 0,-21-1 16,21 0-16,0 22 0,0-22 15,0 1-15,1-1 0,-1 0 0,0 1 16,0-1-16,0 0 0,0-21 15,-21 1-15,22-1 0,-1 21 0,0-42 16,-21 21-16,0 0 0,21-21 16,-21 22-16,21-22 0,-21 21 15,-21-21 17</inkml:trace>
  <inkml:trace contextRef="#ctx0" brushRef="#br0" timeOffset="162685.92">3111 15240 0,'0'0'0,"0"-21"0,-21 0 16,21 0-16,-21-1 0,0 1 0,0 0 16,21 0-16,-21 0 0,-1 21 15,22-21-15,0-1 0,-21 22 0,0 0 16,21-21-16,-21 21 0,0 0 16,0 0-1,-1 21-15,1 22 0,21-22 16,-21 21-16,21 1 0,-21 20 0,21 1 15,-21-1-15,21 1 0,0-22 16,0 21-16,0 1 0,0 21 0,0-22 16,0 1-16,0-1 0,0 1 15,0 20-15,0-20 0,0-1 0,0 1 16,0-1-16,0 1 0,0-22 16,0 22-16,0-1 0,0-21 0,0 22 15,0-22-15,0 1 0,0-1 16,0 0-16,0 1 0,0-1 0,0-21 15,0 21-15,0-20 16,0-1-16,0 0 0,0 0 16,-21-21-1,21-21-15,0 0 16,0 0-16,0-1 0,0-20 16,0 0-16,0-1 0,0-20 0</inkml:trace>
  <inkml:trace contextRef="#ctx0" brushRef="#br0" timeOffset="163928.21">2857 15473 0,'0'0'0,"0"-21"0,0-43 31,0 43-31,0 0 0,-21 0 15,21 0 1,0-1 0,21 22-16,1 0 15,-1-21-15,0 21 0,0 0 16,0 0-16,0 0 0,22 0 0,-22 0 16,21 0-16,1 0 0,-1 0 15,21 0-15,1 0 0,21 0 16,-1-21-16,22 21 0,-21 0 15,21 0-15,-1 0 0,1 0 0,0 0 16,21 0-16,0 0 0,21-21 16,-21 21-16,21 0 0,-21 0 0,22 0 15,20-21-15,-21 21 0,21-21 0,1 21 16,-22 0-16,21 0 0,-21-22 16,22 22-16,-22 0 0,0 0 0,0 0 15,0-21-15,-21 21 16,22 0-16,-44 0 0,22 0 0,0 0 15,-21 0-15,0 0 0,0 0 16,-21 0-16,-1 0 0,-20 0 0,-1 0 16,1 0-16,-22 0 0,0 0 0,-20 0 15,-1 0-15,0 0 0,0 0 16,-21 21 46,0 1-46,0-1-16,0 0 16,0 0-16,0 0 0,0 0 15,0 1-15,0-1 0,0 21 0,0-21 0,0 22 16,0-22-16,0 21 16,0 0-16,0 1 0,0-1 0,0-21 15,0 22-15,0-1 0,0 21 0,0-20 16,-21-1-16,21 0 0,-21 1 15,21 20-15,-21-20 0,21-1 0,0 0 16,0 1-16,0-1 0,-22 0 16,22 1-16,0-1 0,-21 0 0,21-21 15,0 22-15,0-22 0,0 21 0,0-21 16,0 22-16,0-22 16,0 21-16,-21-21 0,21 1 0,0-1 15,-21 0-15,21 0 0,0 0 0,0 0 16,0 1-16,-21-1 0,21 0 15,-21 0-15,21 0 0,0 0 16,0 1-16,0-1 16,-22-21-16,22 21 0,-21-21 15,21 21-15,-21 0 0,0-21 16,0 21-16,0-21 16,-1 22-16,1-22 0,0 0 0,-21 21 15,21-21-15,-22 0 0,22 0 0,-21 21 16,-1-21-16,1 0 15,0 0-15,-22 0 0,22 21 0,-22-21 16,1 0-16,21 0 0,-22 0 0,-21 0 16,22 0-16,-22 0 0,1 0 15,-22 0-15,21 0 0,-21 0 0,0 0 16,1 0-16,-1 0 0,21 0 16,-21 0-16,0 0 0,-21 0 0,22 0 15,-1 0-15,-21 0 0,0 0 0,21 0 16,0 0-16,-21 0 0,0 0 15,21 0-15,-21 0 0,0 0 0,0 0 16,0-21-16,0 21 0,0 0 16,0 0-16,0 0 0,0 0 15,21 0-15,1 0 0,-1 0 16,21 0-16,22 0 0,-1 0 0,1 0 16,20 0-16,1 0 0,0 0 15,20 0-15,1 0 0,0 0 0,0 0 16,21-21 46,0 0-46,0-1-16,0 1 16</inkml:trace>
  <inkml:trace contextRef="#ctx0" brushRef="#br0" timeOffset="164626.81">3619 15981 0,'22'0'16,"-44"0"-16,65 0 0,-43-21 16,21 0-16,0-1 15,0 1-15,-21 0 16,21 21-16,1-21 0,-22 0 0,21 0 15,-21-1-15,21 22 0,-21-21 16,0 0-16,0 0 0,0 0 16,-21 21-16,0 0 15,-1 0-15,1 0 16,0 0-16,-21 0 0,21 0 0,-22 21 16,22-21-16,0 21 0,-21 0 15,20 0-15,1-21 0,0 22 0,0-1 16,0 0-16,0 0 0,21 0 15,0 0-15,0 1 0,0-1 0,0 0 16,21 21-16,0-21 0,0 1 16,0-1-16,22 0 0,-22 0 0,21 21 15,0-20-15,1-1 0,-1 0 16,0 0-16,1 0 0,-1 22 0,-21-22 16,0 0-16,1 0 0,-1 0 15,-21 0-15,0 1 0,0-1 16,0 0-16,-21 21 0,-22-21 15,22 1-15,-21-1 0,-1 0 16,1-21-16,-21 0 0,20 21 0,1-21 16,-22 0-16,-20-21 15,41 21-15,1-21 0,21 0 0,-21-1 16,20 1-16,-20 0 0,21 0 16,0-21-16,0 20 0,-1-20 15,22 21-15,0 0 0,0 0 16,0-1-16,22 1 0,-1 0 15,21 0-15,0 0 0,1 0 16,-1-1-16,22 1 0,-1 0 16</inkml:trace>
  <inkml:trace contextRef="#ctx0" brushRef="#br0" timeOffset="164923.64">4657 15769 0,'0'0'0,"-22"0"0,1 0 15,21 21-15,-21 1 0,0-1 16,21 0-16,-21 0 0,0 21 16,21-20-16,0 20 0,0 0 15,-22 1-15,22-1 0,0 0 0,-21 1 16,21-1-16,0-21 0,0 21 0,0-20 15,0 20-15,0-21 0,0 0 16,0 0-16,0 1 0,0-1 0,21 0 16,1-21-1,-1 0-15,0 0 16,-21-21-16,0 0 16</inkml:trace>
  <inkml:trace contextRef="#ctx0" brushRef="#br0" timeOffset="165139.25">4254 16298 0,'0'0'0,"-63"0"15,84 0 32,0 0-47,0 0 0,1 0 0,20 0 16,0 0-16,1 0 0,-1-21 15,0 21-15,22-21 0,-1 21 16,-20-21-16,20 21 0,1-21 16,-22 0-16,21 21 0,-20-22 0,-1 22 15</inkml:trace>
  <inkml:trace contextRef="#ctx0" brushRef="#br0" timeOffset="165708.93">5313 16087 0,'0'0'0,"0"-21"16,0-1-16,0 1 16,0 0-16,0 0 15,-21 0-15,-1 21 16,1 0-16,0 0 0,0 0 0,0 0 16,0 0-16,-1 0 0,1 21 15,0-21-15,0 21 0,0 0 0,0 0 16,-1 1-16,1 20 0,21-21 0,-21 64 15,0-64-15,21 21 16,0 1-16,0-22 0,0 21 0,0-21 16,0 0-16,0 1 0,21-1 0,0 0 15,-21 0-15,21-21 0,1 0 16,-22 21-16,21-21 0,0 0 0,0 0 16,0 0-16,0 0 15,1-21-15,-1 0 0,-21 0 0,21 21 16,0-21-16,0-22 0,0 22 0,-21 0 15,22 0-15,-22-22 0,21 1 16,-21 21-16,21-21 0,-21-1 0,0 22 16,0-21-16,0 21 0,0-1 15,0 1-15,0 0 0,0 0 16,0 42 0,0 0-16,0 0 0,0 1 15,0-1-15,0 21 0,0 0 0,0-20 16,0 20-16,0 0 0,0-21 15,21 22-15,-21-22 0,21 0 16,-21 0-16,21 0 0,1 1 0,-22-1 16,21 0-16,0-21 0,0 0 15,-21 21-15,21-21 0,0 0 0,1 0 16,-1 0-16,0 0 0,0-21 16,0 0-16,0 0 0,1-1 0,20 1 15,-21 0-15,0-21 0,22-1 16,-22 22-16,0-21 0</inkml:trace>
  <inkml:trace contextRef="#ctx0" brushRef="#br0" timeOffset="166735.34">5948 15727 0,'0'0'0,"0"-21"0,0 0 0,0-1 16,0 44 15,-21-1-15,21 0-16,0 21 0,0-21 15,0 22-15,0-1 0,-22-21 0,22 43 16,0-22-16,0 0 0,0 1 0,0-1 16,0 0-16,0 1 0,0-22 15,0 21-15,0 1 0,0-22 0,0 0 16,0 0-16,0 0 0,0 0 16,0 1-16,85-22 31,-64 0-31,0 0 0,1-22 15,-1 1-15,21 0 0,-21 0 0,0 0 16,1 0-16,-1-22 0,0 22 0,-21-21 16,21-1-16,0 22 0,-21-21 15,21 21-15,-21-22 0,0 22 0,22 0 16,-22 0-16,0 0 0,21 21 16,-21 21-1,0 0-15,0 0 16,0 0-16,0 1 0,0-1 15,0 0-15,0 21 0,0-21 0,0 22 16,0-22-16,0 0 0,0 0 16,0 22-16,0-22 0,0 0 15,0 0-15,0 0 0,0 0 0,21-21 16,0 22-16,0-22 0,0 0 16,1 0-16,-1 0 15,0-22-15,0 1 0,0 0 16,0 0-16,1 0 0,-1-22 15,0 22-15,0-21 0,-21 0 0,21 20 16,0-20-16,1 21 0,-22 0 0,0 0 16,21-1-16,-21 1 0,21 21 15,-21 21 1,0 1-16,0-1 16,0 0-16,0 0 0,0 0 15,0 22-15,0-22 0,0 0 0,0 0 16,0 21-16,0-20 0,0-1 0,0 0 15,0 0-15,0 0 0,0 0 16,21-21-16,0 22 0,-21-1 0,21-21 16,1 0-16,-1 0 0,0 0 0,21 0 15,-21 0-15,1 0 0,20-21 16,-21 21-16,0-22 0,22 1 0,-22 0 16,21-21-16,-21 21 0,0-1 15,22-20-15,-22 21 0,0-21 16,0-1-16,0 22 0,-21-21 0,0-1 15,0 22-15,0-21 0,0 21 16,0 0-16,-21 42 16,21 0-1,0 0-15,-21 0 0,21 0 16,0 1-16,0 20 0,0-21 0,0 0 16,0 22-16,0-22 0,0 0 15,0 0-15,0 0 0,0 0 0,21 1 16,-21-1-16,0 0 0,0 0 15,21 0-15,-21 0 16,0 1 0,0-1-1,-21-21-15,0 0 16,0 0-16,21 21 0,-21-21 0,0 0 16,-1 0-16,1 0 0,0 0 15,0-21 1,0 21-16,21-21 0,-21-1 0,21 1 15,0 0-15,-22 21 0,22-21 16</inkml:trace>
  <inkml:trace contextRef="#ctx0" brushRef="#br0" timeOffset="167051.15">5842 15896 0,'0'0'0,"-42"0"15,-1 0-15,-20 0 16,84 0 0,0 0-16,0 0 15,22 0-15,-1-21 0,0 21 0,22 0 16,-22-21-16,22 21 0,-22-21 15,21 21-15,-20-21 0,20 21 0,1 0 16,-22-22-16,0 22 0,22-21 0,-22 21 16,-21 0-16,22-21 0,-22 21 15,0-21-15,0 21 0,-21-21 16,0 0-16</inkml:trace>
  <inkml:trace contextRef="#ctx0" brushRef="#br0" timeOffset="-201044.67">1418 2942 0,'0'-21'0,"0"42"0,0-63 0,0 21 15,21 0-15,-21-1 16,0 1-16,21 21 15,-21-21-15,0 0 0,0 0 16,22 21-16,-1 0 31,-21 21-31,0 0 0,21 21 16,-21-20-16,0-1 0,0 21 16,0 0-16,0 1 0,0-22 15,0 21-15,0 1 0,0-1 16,0 0-16,0 1 0,0-1 15,-21 0-15,21-21 0,-21 22 0,21-22 16,-22 0-16,22 0 0,0 0 16,0-42 15,0 0-31,0 0 0,22 0 16,-22 0-16,21-22 0,0 22 0,0-21 15,0-1-15,0 1 0,1 21 16,-1-21-16,0 20 0,0-20 15,0 21-15,-21 0 0,21 21 16,1-21-16,-1 21 16,0 0-16,-21 21 0,21 0 15,-21 0-15,0 0 0,0 0 16,0 1-16,21 20 0,-21 0 0,0 1 16,0-22-16,21 21 15,-21 0-15,0-20 0,0 20 0,22-21 16,-1 21-16,-21-20 0,21-1 15,0-21-15,-21 21 0,21-21 0,0 0 16,1 0-16,20 0 0,-21 0 0,0-21 16,22 0-16,-1-1 0,0-20 15,-21 21-15,22-21 0,-1-1 16,-21 1-16,22 21 0,-22-22 16,0 1-16,-21 0 0,0-1 0,0 1 15,0 21-15,-21-21 0,0 20 16,-1-20-16,1 21 0,-21 0 15,21 0-15,0-1 0,-22 22 0,22 0 16,0 0-16,0 0 0,0 0 16,-1 0-16,1 0 0,21 22 0,0-1 15,-21 0-15,21 0 16,-21 0-16,21 0 0,0 1 16,0-1-16,21-21 15,0 0-15,0 0 0,1 0 16</inkml:trace>
  <inkml:trace contextRef="#ctx0" brushRef="#br0" timeOffset="-200491.98">2709 2709 0,'0'0'0,"0"-21"0,0-21 0,0 21 16,0 0-16,0 42 46,-21 21-46,21-21 16,0 0-16,-21 22 0,21-1 0,-21 0 16,21-20-16,0 20 0,0 0 15,0 1-15,0-1 0,0 0 0,0 1 16,0-1-16,0 0 0,0-21 16,0 22-16,0-22 0,0 21 0,0-21 15,0 1-15,0-1 0,0 0 16,0-42 15,0 0-15,0-1-16,0 1 0,0 0 0,0 0 15,0-21-15,0 20 16,0-20-16,21 21 0,0-21 0,-21 20 16,21 1-16,0-21 0,1 21 15,-1 0-15,0-1 0,0 1 0,0 21 16,22 0-16,-22 0 0,0 0 15,0 0-15,0 0 0,0 0 0,1 21 16,-22 1-16,21-1 16,-21 0-16,0 21 0,0-21 0,0 1 15,0-1-15,0 21 0,0-21 16,0 0-16,0 1 0,0-1 0,0 0 16,0 0-16,0 0 15,0 0-15,0 1 0,21-22 31,0-22-15,0 1-16,0 0 16,1 0-16</inkml:trace>
  <inkml:trace contextRef="#ctx0" brushRef="#br0" timeOffset="-199772.4">3450 2921 0,'0'0'0,"0"21"31,-21 0-15,21 1-16,-21-1 15,21 0-15,0 0 0,-21 0 0,21 0 16,-22 1-16,22-1 0,-21 0 16,21 21-16,0-21 0,0 1 0,0-1 15,0 0-15,0 0 0,0 0 16,21-21-16,22 0 15,-22 0-15,0 0 0,0 0 16,22-21-16,-1 21 0,-21-21 0,21 0 16,1 0-16,-22-1 15,21-20-15,-21 21 0,22 0 0,-22 0 16,-21-1-16,21 1 0,-21 0 16,21 0-16,-21-21 0,0 20 15,0 1-15,0 0 16,0 42 15,0 0-31,0 1 0,-21-1 16,21 0-16,0 0 0,-21 0 15,21 22-15,0-22 0,0 21 0,0 0 16,-21 1-16,21-1 16,0 0-16,0 1 0,-21-1 0,21 22 15,0-22-15,0 0 0,0 1 16,0-1-16,0 0 0,0 1 15,0-1-15,0 0 0,21 1 0,-21-1 16,21 0-16,-21 1 0,0-1 0,0 0 16,21 1-16,-21-22 0,21 21 15,-21-21-15,0 0 0,0 1 0,0-1 16,0 0-16,0-42 31,-21 0-31,0-1 16,0-20-16,21 21 15,-21-21-15,-1 20 0,22-20 0,-21 0 16,0-22-16,21 22 0,0 0 16,0-1-16,-21 1 0,21 0 0,0-1 15,0 22-15,0-21 0,0-1 16,21 22-16,0-21 0,0 21 0,1 0 16,-22-22-16,21 22 0,0 0 15,0 0-15,21 0 0,-20-1 16,-1 1-16,0 0 0,0 0 0,0 0 15,22 0-15</inkml:trace>
  <inkml:trace contextRef="#ctx0" brushRef="#br0" timeOffset="-199372.62">4403 3090 0,'-22'0'16,"44"0"15,-1 0-31,0 0 0,21 0 16,1 0-16,-22 0 0,42 0 0,-20 0 15,-1 0-15,21 0 0,-20 0 16,20 0-16,-20 0 0,20 0 0,-21-21 16,1 21-16,-1 0 0,0 0 15,1-21-15,-22 21 0,0 0 0,0 0 16,0 0-16,1 0 0,-22-21 16,0 0 15,-22 21-31,1 0 0,0 0 15,21-21-15,-21-1 16,0 22-16,0 0 0,-1-21 0,1 21 16</inkml:trace>
  <inkml:trace contextRef="#ctx0" brushRef="#br0" timeOffset="-199044.79">4995 2879 0,'0'21'31,"0"0"-31,21-21 15,-21 21-15,22-21 16,-1 0-16,0 21 0,0-21 0,0 0 16,0 0-16,1 22 0,-1-22 0,0 0 15,0 0 1,0 0-16,0 21 0,1-21 16,-22 21-1,0 0-15,0 0 16,-22 0-16,1 1 15,0-1-15,0 0 0,0 21 0,-22-21 16,-126 149 0,148-128-16,-21-21 15,20 0-15,1 1 0,0-1 16,0-21-16,0 21 0,0-21 16</inkml:trace>
  <inkml:trace contextRef="#ctx0" brushRef="#br0" timeOffset="-198181.18">6329 3048 0,'0'0'0,"-21"0"0,21-21 16,-22 0-16,22 0 0,0-1 16,0 1-16,0 0 0,0 0 15,-21 0-15,21 0 0,0-1 0,0 1 16,0 0-16,0 0 0,0 0 15,0 0-15,21 21 16,1 0 0,-1 21-16,0 0 0,0 0 0,0 0 15,0 22-15,1-22 16,-1 21-16,0-21 0,0 22 0,-21-1 16,0 0-16,21 1 0,-21-1 15,21-21-15,-21 21 0,0 1 0,0-22 16,0 21-16,0-21 0,0 1 15,0 20-15,0-21 0,0 0 16,0 0-16,0-42 31,0 0-15,0-21-16,0 21 0,0-1 16,0-20-16,0 0 0,0-1 0,0 22 15,0-21-15,22 0 0,-22-1 16,21 1-16,0 21 0,0-22 0,0 22 15,0-21-15,1 21 0,20 0 16,-21-1-16,21 1 0,-20 21 16,20 0-16,-21 0 0,21 0 15,-20 0-15,20 0 0,-21 21 0,0 1 16,22-1-16,-22 0 0,0 21 16,-21-21-16,0 22 0,21-22 0,-21 0 15,0 21-15,0-20 0,0 20 16,0-21-16,0 0 0,-21 0 0,21 1 15,0-1-15,0 0 0,-21 0 16,21 0-16,-21-21 16,21-21 31,0 0-47,21 0 0,0 0 15,0-1-15</inkml:trace>
  <inkml:trace contextRef="#ctx0" brushRef="#br0" timeOffset="-197762.38">7408 3027 0,'21'0'31,"1"0"-31,-1 0 0,0 0 15,0 0-15,0-21 16,0 21-16,1-21 0,-1 21 0,0-22 16,0 1-16,0 21 0,0-21 15,1 0-15,-22 0 0,0 0 16,0-1-16,-22 22 16,1-21-16,0 21 0,0 0 15,0 0-15,0 0 0,-1 21 16,-20 1-16,21-1 0,0 0 15,0 0-15,-1 0 0,1 0 0,21 22 16,0-22-16,-21 0 0,21 21 16,0-20-16,0-1 0,0 0 0,0 21 15,0-21-15,0 1 0,0-1 16,0 0-16,21-21 0,0 0 16,1 0-16,-1 0 15,21 0-15,-21 0 0,0 0 0,22 0 16,-22-21-16,21 0 0,1-1 15,-22 1-15,21 21 0,0-21 16</inkml:trace>
  <inkml:trace contextRef="#ctx0" brushRef="#br0" timeOffset="-196996.82">8107 2900 0,'0'0'15,"0"21"1,0 0-16,0 0 15,0 1-15,0-1 16,0 0-16,-21 0 0,21 0 0,0 0 16,0 22-16,-22-22 0,22 0 15,0 0-15,0 0 0,0 1 0,0-1 16,0 0-16,0 0 0,0 0 16,22-21-1,-1 0-15,0 0 16,0-21-16,0 21 15,0-21-15,-21 0 0,22 0 0,-1-1 16,0 1-16,0 0 0,0 0 16,0-21-16,-21 20 0,22 1 0,-1 0 15,0-21-15,0 21 0,-21-1 16,0 1-16,21 21 0,-21-21 0,21 21 16,-21 21-1,0 0 1,0 1-16,0-1 0,0 0 15,0 0-15,0 0 0,0 0 16,0 1-16,0-1 0,0 0 0,0 0 16,0 0-16,0 0 0,0 1 15,0-1-15,22 0 0,-1-21 0,0 21 16,0-21 0,0 0-16,0 0 0,1 0 0,-1 0 15,0-21-15,0 0 0,0 21 16,0-21-16,1-1 0,-1 1 0,0 0 15,0 0-15,0 0 0,0 0 16,-21-22-16,0 22 0,22 0 0,-22 0 16,0-22-16,0 22 0,0 0 0,0-21 15,0 21-15,-22-1 16,1 1-16,0 21 0,0-21 0,0 21 16,0 0-16,-1 0 0,1 0 15,0 0-15,0 0 0,0 0 0,0 21 16,-1 0-16,22 1 15,0-1-15,22-21 16,-1 21 0,0-21-16,0 0 0,21 0 0,-20 0 15,20 0-15,0 0 0,1-21 16,-1 21-16,-21-21 0,21 21 0,-20-22 16,20 22-16,-21-21 0,0 21 15,-42 0 16,0 0-15,0 0-16</inkml:trace>
  <inkml:trace contextRef="#ctx0" brushRef="#br0" timeOffset="-195212.57">9885 2688 0,'0'0'0,"21"21"0,-21 1 15,0-1-15,0 0 16,0 0-1,21-21-15,0 0 16,0 0-16,1 0 0,-1 0 0,0 0 16,21 0-16,-21 0 0,22 0 0,-1 0 15,0-21-15,1 0 0,-1 0 16,0-1-16,1 1 0,-1 0 16,0 0-16,-20 0 0,20 0 15,-21-1-15,0 1 0,-21 0 0,0-21 0,0 21 16,0-1-16,0 1 15,0 0-15,-21 21 0,21-21 0,-21 21 16,0 0-16,0 0 0,-1 0 16,1 21-16,0 0 0,0 0 0,0 22 15,0-1-15,-1 0 0,1 1 16,0-1-16,0 22 0,21-22 0,0 0 16,-21 1-16,21-1 0,0 0 15,0 1-15,0-1 0,0 0 0,0 1 16,0-1-16,0-21 0,0 21 0,0-20 15,0-1-15,21 0 16,-21 0-16,0 0 0,0 0 16,-21-21-1,0 0-15,-1-21 16,1 0-16,0 0 0,0 0 16,0 0-16,0-1 0,-1 1 0,1 0 15,0 0-15,0 0 0,0 0 0,0 21 16,-1-22-16,1 22 0,0-21 15,0 21-15,0 21 16,21 1-16,0-1 16,0 0-16,0 0 0,0 0 15,21 0-15,0 1 16,0-1-16,22-21 0,-22 21 0,21-21 16,0 0-16,1 0 0,-1 0 0,0 0 15,1 0-15,-1 0 0,0 0 16,1-21-16,-1 21 0,-21-21 0,22-1 15,-1 1-15,-21 0 0,21 0 16,-20 0-16,-1-22 0,21 22 0,-42 0 16,21 0-16,0 0 0,-21 0 15,0-1-15,0-20 16,0 63 0,0 0-16,0 1 15,0-1-15,0 0 0,0 0 16,0 0-16,0 0 0,0 1 15,0 20-15,-21-21 0,21 0 0,0 0 16,0 1-16,0-1 16,0 0-16,0-42 31,21 0-15,1-1-16,-1 1 0,0 0 15,-21 0-15,21 0 0,0 0 16,0-22-16,1 22 0,-1 0 0,0 0 15,0 0-15,-21-1 0,21 1 16,0 21-16,1 0 16,-22 21-1,0 1-15,0-1 0,0 0 16,0 0-16,0 0 0,0 0 0,0 1 16,0-1-16,0 0 15,21 0-15,-21 0 0,21 0 0,0 1 16,0-22-16,0 0 15,1 0-15,-1 0 0,0 0 16,0 0-16,0-22 0,0 22 16,1-21-16,-1 0 0,21 0 15,-21 0-15,0 0 0,1-1 0,-1 1 16,0 0-16,0 0 0,0-21 16,-21 20-16,0 1 0,21 0 0,-21 0 15,0 0-15,0 0 0,22 21 16,-22 21-1,0 0 1,-22 0-16,1 0 0,21 0 0,-21 1 16,21-1-16,0 21 0,0-21 15,0 0-15,0 1 0,0-1 0,0 0 16,0 0-16,0 0 0,0 0 16,21-21-16,0 22 0,1-22 15,-1 0-15,0 0 0,21 0 0,1 0 16,-22 0-16,0-22 15,21 1-15,-21 0 0,1 0 0,-1 21 16,0-42-16,0 20 0,0 1 0,-21 0 16,0 0-16,21 0 0,-21-43 15,0 43-15,0 0 0,0 0 16,0 42 15,0 0-31,-21 0 0,21 0 0,0 22 16,-21-22-16,0 21 0,21 1 15,-21-1-15,21 0 0,-21 22 16,21-22-16,0 0 0,0 22 16,-22-22-16,22 22 0,-21-22 0,0 22 15,21-22-15,-21 0 0,21 1 0,-21 20 16,21-21-16,-21 1 16,21-1-16,-22 0 0,22 1 0,0-1 15,0-21-15,-21 22 0,21-22 0,0 0 0,-21 0 16,21-42 15,0 0-31,0 0 0,0-1 16,21 1-16,0 0 0,-21-21 0,22-1 15,-1 1-15,-21 0 0,21-1 16,0 1-16</inkml:trace>
  <inkml:trace contextRef="#ctx0" brushRef="#br0" timeOffset="-194928.73">11811 3069 0,'0'0'0,"0"-42"0,-21 21 0,21 0 16,0-1-16,0 1 0,0 0 16,0 0-16,21 21 0,0-21 15,0 21-15,0 0 0,22 0 0,-22-21 16,21 21-16,1 0 0,-1 0 16,-21 0-16,0 21 0,22 0 15,-22-21-15,0 21 0,-21 0 0,0 22 16,0-22-16,0 0 0,0 0 15,-21 0-15,0 0 0,-1 1 0,-20-1 16,0 0-16,21 0 0,-22 0 16,1-21-16,21 21 0,-22-21 0,22 0 15,-21 0-15,21 0 0,0 0 16,-1 0-16,1 0 0,21-21 16,-21 21-16,21-21 0,0 0 15</inkml:trace>
  <inkml:trace contextRef="#ctx0" brushRef="#br0" timeOffset="-194401.04">12404 2519 0,'0'0'0,"0"-21"0,0 0 0,-22 21 16,1 0-1,21 21 1,0 21-16,0 0 0,0-20 0,0 20 15,0 21-15,0-20 0,0-1 16,0 0-16,0 1 0,0-1 0,0 0 16,-21-20-16,21 20 0,0 0 0,0-21 15,-21 22-15,21-22 0,-21 0 16,21 0-16,0 0 0,0 1 0,0-1 16,21-21 15,0-21-31,0-1 0,0 1 15</inkml:trace>
  <inkml:trace contextRef="#ctx0" brushRef="#br0" timeOffset="-190611.21">12573 3006 0,'0'21'15,"21"-21"16,0 0-31,0 0 16,1 0-16,-1-21 0,21 21 16,-21-21-16,0 21 15,1-22-15,-1 22 0,0-21 0,0 21 0,0-21 16,-21 0-16,0 0 16,0 0-16,-21 21 15,0 0-15,0 0 16,0 0-16,-1 0 0,1 0 15,0 21-15,0 0 0,0 0 0,0 0 16,-1 0-16,1 1 0,0 20 16,21-21-16,0 0 0,0 0 15,0 22-15,0-22 0,0 0 0,0 0 16,0 0-16,21 1 16,0-22-16,1 21 0,-1-21 0,21 0 15,-21 0-15,22 0 0,-1-21 16,0-1-16,1 22 0,-1-21 0,0 0 15,-21 0-15,22 0 0,-1 0 16,0-1-16,-20 1 0,20 0 0,-21 0 16,0 0-16,0-22 0,1 22 15,-1 0-15,-21 0 0,0 0 0,0 0 16,0-1-16,0 1 0,-21 21 31,-1 0-31,22 21 0,0 1 0,-21-1 16,21 0-16,-21 0 15,21 0-15,0 0 0,0 1 0,0 20 16,0-21-16,0 0 0,0 0 16,0 1-16,0 20 0,0-21 0,0 0 15,0 0-15,0 1 0,0-1 32,0-42-17,0-1-15,21 1 16,0 21-16,-21-21 0,0 0 0,22 0 15,-1 0-15,0-1 0,-21-20 16,0 21-16,21 0 0,0 0 0,-21-1 16,0 1-16,21 0 0,1 0 15,-22 0-15,21 21 16,0 21 0,0 0-16,-21 0 15,0 0-15,0 1 0,21-1 0,-21 0 16,0 0-16,0 0 0,21 0 15,-21 1-15,22-22 0,-22 21 0,21 0 16,-21 0-16,21-21 16,0 0-16,0 0 15,0 0-15,-21-21 16,22 21-16,-1-21 0,-21 0 16,21 21-16,0-22 0,0 1 15,0 0-15,-21 0 0,22 0 0,-1-22 16,0 22-16,-21 0 0,0 0 15,21 0-15,-21 0 0,21-1 16,-21 1-16,0 42 16,0 1-1,0-1-15,0 0 16,0 0-16,0 0 0,0 0 0,0 1 16,0-1-16,0 0 0,0 0 0,0 0 15,0 0-15,0 1 0,0-1 16,21-21-16,1 21 0,-1-21 15,0 0-15,0 21 0,0-21 16,0 0-16,22 0 0,-22 0 0,21 0 16,1 0-16,-22-21 0,21 21 0,-21-21 15,22 0-15,-1 21 0,-21-22 16,0 1-16,22 0 0,-22 0 0,0-21 16,0 20-16,-21 1 0,0 0 15,0-21-15,0 21 0,0-1 0,0 1 16,0 0-16,0 0 0,-21 21 15,0 0-15,0 0 16,-1 0-16,1 21 0,0 0 16,21 0-16,-21 1 0,0-1 0,21 21 15,-21-21-15,21 0 0,0 22 16,0-22-16,0 0 0,0 0 16,21 0-16,0 1 0,0-1 0,0 0 15,0 0-15,1-21 0,20 21 16,-21-21-16,21 0 0,-20 0 0,-1 0 15,21 0-15,-21 0 0,22-21 0,-22 21 16,0-21-16,0 0 0,21 0 16,-20-1-16,-1 1 0,-21 0 0,21 0 15,0 0-15,-21 0 0,21-1 16,-21 1-16,0 0 0,0 0 16,0 42 15,0 0-31,0 0 0,0 1 15,0-1-15,0 0 0,0 0 16,-21 0-16,21 0 0,0 1 16,0-1-16,0 0 0,21-21 47,-21-21-47,21 21 15,1-21-15,-1-1 0,-21 1 0,21 21 16,0-21-16,0 0 0,0 0 15,1 0-15,-1-22 0,0 22 0,-21 0 16,21 0-16,0 0 16,-21 42-1,0 0 1,0 0-16,0 0 16,0 0-16,21 1 0,-21-1 0,0 0 15,22 0-15,-1 0 0,-21 0 0,21 1 16,0-22-16,0 21 0,22 0 15,-22-21-15,0 0 0,21 21 0,-21-21 16,1 0-16,20 0 16,-21 0-16,0 0 0,22 0 0,-22-21 0,0 21 15,0-21-15,0 0 16,0-1-16,1 1 0,-1-21 0,0 21 16,0-22-16,0 22 0,0-21 0,-21 0 15,22-22-15,-1 22 0,0-1 16,-21-20-16,0 21 0,21-22 0,-21 22 15,21-1-15,-21 1 0,0 21 16,0 0-16,0 0 0,0-1 0,0 44 31,0-1-31,0 0 0,-21 21 16,21 1-16,-21-1 0,21 0 16,0 22-16,0-22 0,0 22 0,0-22 15,-21 0-15,21 1 0,0-1 16,0 0-16,0-21 0,0 22 0,0-22 15,21 21-15,-21-21 0,21 1 16,0-1-16,0 0 0,1 0 0,-1 0 16,21-21-16,-21 21 0,0-21 15,22 0-15,-22 0 0,0 0 0,21 0 16,-20 0-16,20-21 0,-21 21 16,21-21-16,-20 21 0,-1-21 0,21 0 15,-21 0-15,0-1 0,1 1 0,-1 0 16,0 0-16,-21-21 15,21 20-15,-21 1 0,0-21 0,0 21 16,0 0-16,0-1 0,0 1 0,-21 0 16,0 21-16,-22 0 15,22 0-15,0 0 0,0 0 16,0 0-16,0 21 0,-1 0 0,1 22 16,0-22-16,0 0 0,0 0 15,0 0-15,21 1 0,0-1 0,0 0 16,0 0-16,0 0 0,0 0 15,0 1-15,0-1 0,21-21 16,0 0-16,0 0 16,0 0-16,0 0 15,1 0-15,-1 0 0,0-21 16,0 21-16,0-22 0,0 1 0,1 0 16,-1 0-16,0 0 0,0 0 15,0-22-15,-21 22 0,21 0 0,-21 0 16,22 0-16,-22-1 0,-22 22 31,1 22-15,21-1-16,-21 0 0,21 0 0,0 21 15,0-20-15,-21-1 0,21 0 16,0 0-16,0 0 0,0 0 0,0 1 16,21-1-16,0 0 0,0 0 15,1 0-15,-1-21 0,0 21 16,21-21-16,-21 0 0,22 0 0,-1 0 15,-21 0-15,22 0 0,-22-21 16,0 0-16,21 0 0,-21 0 0,1 0 16,-1-1-16,0-20 0,0 21 15,-21-21-15,21-1 0,0 1 0,1 0 16,-22-22-16,0 22 0,21-22 16,0 1-16,-21-1 0,0 22 0,0 0 15,0-1-15,0 1 0,0 21 0,0 0 16,0-1-16,0 1 0,-21 21 15,21 21 1,-21 1-16,-1 20 0,22 0 16,0 1-16,0-1 0,-21 0 0,21 22 15,0-22-15,-21 22 0,21-22 16,0 0-16,0 22 0,0-22 0,0-21 16,0 22-16,0-1 0,0 0 0,0-21 15,0 1-15,0 20 0,21-21 16,-21 0-16,21-21 0,-21 21 0,22-21 15,-1 0-15,0 0 0,0 0 16,0 0-16,0 0 0,1 0 0,-1-21 16,0 0-16,0 0 0,43 0 15,-43-22-15,0 22 16,0 0-16,0 0 0,0-21 0,1 20 16,-1-20-16,-21 21 0,0 0 15,21-22-15,-21 65 31,-21-22-31,21 21 0,-21 0 16,21 0-16,-22 21 0,22-20 16,-21-1-16,21 0 0,0 0 0,0 0 15,0 0-15,0 1 16,0-1-16,0 0 0,0 0 0,21 0 16,1-21-16,-1 0 15,0 0-15,0 0 0,0 0 0,22 0 16,-22 0-16,0 0 0,0 0 15,21-21-15,-20 0 0,20 0 0,-21 21 16,0-21-16,22-1 0,-22 1 0,0-21 16,0 21-16,-21 0 0,21-1 15,0 1-15,1 0 0,-22 0 16,0 42 0,0 0-1,0 0-15,-22 1 0,22-1 16,-21 0-16,0 0 0,21 0 0,0 22 15,0-22-15,0 0 16,0 0-16,0 0 0,0 0 16,0 1-16,0-1 15,21-21-15,0 0 0,1 0 16,-1 0-16,-21-21 16,21 21-16,0-22 0,-21 1 0,21 0 15,0 0-15,-21 0 16,22-22-16,-22 22 0,0 0 0,0 0 15,0-21-15,0 20 0,0 1 0,0 0 16,-22 0-16,1 21 0,-21-21 16,21 21-16,0 0 15,-1 0-15,1 21 0,0-21 16,0 21-16,0 0 0,0-21 0,21 21 16,-22 1-16,22-1 0,0 0 15,0 0-15,0 0 16,22-21-16,-1 0 0,0 0 15,0 0-15,0 0 0,0 0 0,1 0 16,-1 0-16,0 0 0,21 0 0,-21-21 16,43 0-1,-43 21-15,21-21 0,1 0 0,-1 21 16,-21-22-16,22 22 0,-1 0 0,-21-21 16,21 21-16,1 0 15,-43 21 1,0 1-16,0-1 15,0 0-15,0 0 0,-21 0 16,21 22-16,-22-22 0,1 0 0,21 0 16,0 0-16,0 0 0,-21 1 15,21-1-15,0 0 0,0 0 0,0 0 16,21-42 15,-21 0-15,21 0-16,1 0 15,-1-1-15,0 1 0,0 0 0,0-21 16,0 21-16,22-22 0,-22 22 16,21-21-16,22-22 0,-43 43 15,0-21-15,21 21 0,-20-1 16,-1 22-16,0 0 0,0 0 0,-21 22 16,0-1-1,0 0-15,0 0 0,0 21 0,0-20 16,0 20-16,0 0 0,0-21 15,0 22-15,0-22 0,21 21 0,0-21 16,-21 1-16,22 20 0,20-21 16,-21 0-16,0 0 0,0 1 15,22-22-15,-22 0 0,21 21 16,-21-21-16,22 0 0,-22 0 0,21 0 16,22-21-16,-43-1 15,21 1-15,-21 0 0,22 0 0,-22 0 16,21-22-16,-21 22 0,1-21 15,-1 21-15,21-43 0,-21 22 16,-21 0-16,21 20 0,-21-20 16,0 0-16,0-1 0</inkml:trace>
  <inkml:trace contextRef="#ctx0" brushRef="#br0" timeOffset="-190361.29">18500 2096 0,'0'0'0,"-22"0"0,1 0 31,0 0 32,0 0-63</inkml:trace>
  <inkml:trace contextRef="#ctx0" brushRef="#br0" timeOffset="-190112.43">17187 2455 0,'21'0'16,"-21"22"0,22-22-16,-1 0 0,21 0 0,-21 0 15,0 0-15,22 0 0,-22 0 16,42-43-16,-20 43 0,-22-21 15,0 21-15,21-21 0,-20 21 16,-1 0-16,0-21 0,-21 0 16</inkml:trace>
  <inkml:trace contextRef="#ctx0" brushRef="#br0" timeOffset="-189885.57">16192 2434 0,'0'0'0,"-21"0"0,0 21 0,0-21 0,0 0 15,42 0 17,0 0-32,0 0 0,0 0 15,22 0-15,-22 0 0,21 0 0,1 0 16,-1 0-16,0 0 0,1 0 15,-1 0-15,-21 0 0,0 0 16,0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0T01:50:56.7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3619 1799 0,'0'0'0,"22"0"0,-1 0 0,0 0 16,-21-21-16,21 21 0,-21-21 15,21 0-15,0 0 0,1-1 16,-22 1-16,0 0 16,0 0-16,0 0 15,0 0-15,0-1 0,-22 22 16,1-21-16,0 21 0,0-21 15,0 21-15,-22 0 0,22 0 0,-42 0 16,20 0-16,1 21 0,0 0 16,-22 1-16,22-1 0,0 21 0,-1-21 15,1 22-15,0-1 0,-1 0 16,22 1-16,-21-1 0,21 21 0,-1-20 16,1-1-16,0 0 0,0 1 15,21-1-15,-21 0 0,21 1 16,0-1-16,0 0 0,0 1 0,0-1 15,21 0-15,0 1 16,0-1-16,0 0 0,22-20 0,-22 20 16,21-21-16,-21 0 0,22 0 15,-22 1-15,21-1 0,1 0 0,-1 0 16,0-21-16,1 0 0,-1 0 16,0 0-16,1 0 0,20 0 0,-21-21 15,1 21-15,20-21 0,-20-22 16,-1 22-16,0 0 0,1-21 15,-1-1-15,0 1 0,1 0 0,-22-1 16,21 1-16,0-21 0,-20 20 0,20-20 16</inkml:trace>
  <inkml:trace contextRef="#ctx0" brushRef="#br0" timeOffset="599.71">4360 1418 0,'0'0'0,"-42"64"16,21-22-16,21-21 15,0 22-15,-21 20 0,21-21 0,0 22 16,-22-22-16,22 22 0,0-22 16,-21 22-16,21-1 0,0-21 0,0 1 15,0 20-15,-21-20 16,21-1-16,0 21 0,0-20 0,-21-1 15,21 0-15,0 1 0,0-22 16,0 21-16,0 1 0,0-22 0,0 0 16,0 0-16,0 0 0,0 0 15,-21-21 1,21-21 0,0 0-16,0-21 0,0 21 15,0-1-15,0-20 16,0 0-16,0-1 0,0 1 0,0 21 0,0-21 15,21-1-15,0 22 0,0-21 16,0 21-16,1-1 0,-1-20 16,21 21-16,-21 21 0,22-21 15,-1 0-15,0 21 0,1 0 0,-1 0 16,0 0-16,1 21 0,-22 0 16,21 0-16,-21 0 0,22 0 0,-22 1 15,0 20-15,0-21 0,0 21 16,-21 1-16,0-1 0,0-21 0,0 22 15,0-1-15,0-21 0,0 21 16,0-20-16,-21-1 0,0 0 0,21 0 16,0 0-16,-21-21 0,21 21 15,-21-21-15,-1 0 0,22 22 0,-21-22 32,21-22-1,0 1-31,21 21 0,-21-21 15,22-21-15,-1 21 0</inkml:trace>
  <inkml:trace contextRef="#ctx0" brushRef="#br0" timeOffset="1067.44">5122 2180 0,'0'0'0,"0"-42"15,0 21-15,0 0 16,0-1-16,0 1 16,21 21-16,1 0 0,-22-21 15,21 21-15,0 0 0,0 0 16,0 0-16,0 0 0,1 0 0,-1 21 16,0 0-16,0 1 0,0-1 15,0 0-15,1 0 0,-22 0 0,0 22 16,21-22-16,-21 0 15,0 21-15,0-21 0,0 22 0,0-1 16,0-21-16,0 22 0,0-22 16,0 0-16,0 21 0,0-21 0,0 1 15,0-44 17,0 1-17,0-21-15,0 21 0,0 0 0,0-22 16,0 22-16,0-21 0,21 21 15,-21-22-15,0 22 0,21-21 0,0 21 16,-21-1-16,21-20 0,-21 21 16,22 0-16,-1 21 15,0 0 1,0 0 0,0 0-16,0 0 15,1 0-15</inkml:trace>
  <inkml:trace contextRef="#ctx0" brushRef="#br0" timeOffset="1576.15">6181 2117 0,'0'0'16,"0"-21"-1,0-1-15,-22 22 16,1 0-1,0 0 1,0 0-16,0 0 0,21 22 0,-21-1 16,-1 0-16,1 0 0,0 0 15,0 0-15,0 1 0,0-1 0,21 21 16,-22-21-16,22 22 0,-21-22 16,21 21-16,0-21 0,0 22 0,0-22 15,0 0-15,0 0 0,21-21 16,1 21-16,-1-21 0,0 0 0,0 0 15,0 0-15,22 0 16,-22 0-16,0-21 0,0 21 0,0-21 16,0 0-16,1 0 0,-1-1 15,0 1-15,0 0 0,-21 0 0,0-21 16,0 20-16,0 1 0,0 0 16,0-21-16,0 21 0,0-1 0,0-20 15,-21 21-15,0 0 0,0 0 0,-1-1 16,1 1-16,0 21 0,0 0 15,0 0-15,0 0 0,-1 0 0,1 0 16,21 21 0,0 1-1,21-22 1,1 0-16,-1 0 0,0 21 0,0-21 16,0 0-16,0 0 0,22 0 15,-22 0-15,0 0 0,21-21 0,-20-1 16</inkml:trace>
  <inkml:trace contextRef="#ctx0" brushRef="#br0" timeOffset="2352.02">6583 1990 0,'0'0'0,"21"0"31,-21 21-15,0 0-16,0 0 0,0 0 15,0 1-15,0-1 0,0 21 16,0-21-16,0 22 0,0-22 15,0 21-15,0-21 0,-21 22 0,21-1 16,0-21-16,-21 21 0,21-20 0,0 20 16,0 0-16,0-21 15,0 1-15,0-1 0,0 0 16,0-42 15,0 0-15,0-1-16,-22 1 0,22 0 0,-21 0 0,21-21 15,0 20-15,0-20 0,0 21 16,0-21-16,0-1 0,0 22 16,21-21-16,1-1 0,-1 1 15,0 21-15,0-21 0,21 20 0,-20 1 16,-1 0-16,21 0 0,-21 21 16,0 0-16,22 0 0,-22 0 0,21 0 15,-21 0-15,1 21 0,20 0 16,-21 0-16,0 1 0,0 20 0,1-21 15,-1 0-15,0 22 0,-21-22 16,0 21-16,0-21 0,21 22 0,-21-1 16,0-21-16,0 21 0,0-20 0,0 20 15,0-21-15,0 0 16,0 0-16,0 1 0,0-1 16,-21-21-1,21-21 1,0-1-1,0-20-15,0 21 0,0 0 16,0-22-16,21 22 0,0-21 16,-21 0-16,21 20 0,1-20 0,-1 0 15,0-1-15,0 22 0,21-21 16,-20 21-16,-1-22 0,21 22 0,-21 0 16,22 21-16,-22 0 0,0 0 15,0 0-15,0 0 0,0 0 16,1 21-16,-1 0 0,0 1 0,-21-1 15,0 0-15,0 21 0,0-21 16,0 22-16,0 20 0,0-42 16,-21 22-16,21-22 0,-21 21 15,-1-21-15,1 1 0,21-1 0,0 0 16,-21 0-16,21 0 16,-21-21-16,42-21 31,0 0-16,-21 0-15,21 0 0,1-1 0</inkml:trace>
  <inkml:trace contextRef="#ctx0" brushRef="#br0" timeOffset="2787.77">7874 2307 0,'0'21'16,"21"-21"-16,0 0 15,0 0 1,1 0-16,-1 0 0,0 0 16,0 0-16,0 0 0,0-21 0,1 21 15,-1-21-15,0 21 16,0-21-16,0 0 0,0 0 0,1 21 16,-1-22-16,0 1 0,0 0 0,-21 0 15,0 0-15,0 0 0,0-1 16,0 1-16,-21 21 15,0 0 1,0 21-16,-22 1 0,22-1 0,0 21 16,-21-21-16,-1 22 0,22-22 15,-21 21-15,21 0 0,-1 1 0,1-1 16,21 0-16,-21-20 0,21 20 16,0-21-16,0 21 0,21-20 0,0-1 15,1 0-15,20 0 16,0 0-16,1-21 0,-1 21 0,0-21 15,1 0-15,-1 0 0,0 0 0,1 0 16,-22 0-16,21 0 0,0 0 16,-20-21-16,-1 21 0,21-21 0,-21 0 15,0 0-15,1 0 0,-1-22 16,0 1-16,0 0 0</inkml:trace>
  <inkml:trace contextRef="#ctx0" brushRef="#br0" timeOffset="3552.36">2900 910 0,'0'0'0,"-21"0"0,-1-21 16,1 21 0,0 0-16,0 0 0,0 0 15,0 0-15,-1 0 0,1 0 16,0 21-16,0 0 0,0 1 16,0 20-16,-1 0 0,1 1 15,0 20-15,0-21 0,0 22 0,0-1 16,21 22-16,0-21 15,0 20-15,-22 22 0,22-21 0,0-1 16,0 1-16,0 0 0,0-1 16,0 1-16,0 0 0,0 21 0,0-22 15,0 1-15,0 21 0,22-22 16,-22 1-16,21 0 0,-21 21 16,0-22-16,21 1 0,0 0 0,-21-1 15,21 1-15,0-22 0,1 22 16,-22-21-16,21-1 0,0-21 0,0 1 15,-21 20-15,21-42 0,-21 22 16,21-22-16,-21 0 0,0 0 0,0-42 31,0 0-31,0-21 16,-21 20-16,0-20 0,21-21 0,-21-1 16,21 1-16</inkml:trace>
  <inkml:trace contextRef="#ctx0" brushRef="#br0" timeOffset="5023.64">2794 1058 0,'0'-21'16,"21"21"-1,0 0-15,0-21 0,1 21 16,20 0-16,0-21 0,-21 21 15,43-21-15,-22 21 0,22-21 16,-1 21-16,1 0 0,20-22 16,22 22-16,0 0 0,-21-21 15,42 21-15,-21 0 0,21 0 0,0 0 16,42 0-16,-21 0 0,21 0 16,-20 0-16,20 0 0,0 0 0,1 0 15,20 0-15,-21 0 0,1 0 16,-22 0-16,21 0 0,1 0 15,-1 21-15,21-21 0,-41 0 0,20 22 16,-21-22-16,21 21 0,-20-21 16,-1 0-16,21 0 0,-21 0 15,-21 21-15,0-21 0,0 0 16,0 0-16,0 0 0,-21 0 16,0 21-16,-21-21 0,20 0 0,-20 0 15,-21 21-15,-1-21 0,1 21 16,-1-21-16,-21 0 0,22 0 0,-22 22 15,1-22-15,-1 0 0,-21 0 16,21 0-16,-20 0 0,20 0 0,-21 0 16,21 21-16,-20-21 0,-1 0 15,21 0-15,-21 21 0,0-21 16,1 0-16,-1 0 0,0 21 0,-21 0 16,0 0-16,0 1 15,0-1-15,0 0 16,0 0-16,0 0 0,0 0 15,0 1-15,-21-1 0,21 0 0,0 0 16,0 21-16,0 1 0,-21-1 16,21 0-16,0 22 0,0-1 0,-22 1 15,22-1-15,0-20 0,0 20 16,0 1-16,-21-1 0,21 1 0,-21-22 16,21 22-16,0-1 0,0 1 15,0 20-15,-21 43 0,21-63 16,0-1-16,-21 1 0,21-1 0,0-20 15,0 20-15,0 1 0,0-22 16,0 21-16,0-20 0,-21 20 16,21-20-16,0 20 0,-22-21 15,22 1-15,0 20 0,0-20 0,-21-1 16,0-21-16,0 21 0,0-20 0,21 20 16,-21-21-16,-1 0 0,1 0 15,0 1-15,0-1 0,0 0 0,0 0 16,-1-21-16,1 0 15,0 0-15,0 21 0,0-21 0,0 0 16,-1 0-16,1 0 0,0 0 0,-21 0 16,21 0-16,-22 0 0,1 0 15,-22-21-15,22 21 0,-21 0 0,-1-21 16,1 0-16,-22 21 0,21-21 16,1 21-16,-22 0 0,1-22 15,-1 22-15,0 0 0,-21-21 16,1 0-16,-1 21 0,0 0 0,0-21 15,21 21-15,-20 0 0,-1-21 16,0 21-16,0 0 0,-21 0 0,-85-21 16,107 21-16,-1 0 0,0 0 15,0 0-15,21 0 0,-20 0 16,-1 0-16,-21 0 0,21 0 16,-21 0-16,21 0 0,0 0 0,0 0 0,-21 0 15,22 0-15,-22 0 16,21 0-16,-21 0 0,21 0 0,0 0 15,0 0-15,0 0 0,22 0 16,-22 0-16,21 0 0,1 0 0,-1 0 16,0 0-16,-21 0 0,22 0 15,-1 0-15,-21 0 0,22-22 0,-1 22 16,0 0-16,22 0 0,-22 0 16,22 0-16,-22 0 0,21 0 0,22 0 15,-21 0-15,-1 0 0,22 0 16,-1 0-16,1 0 0,0 0 15,-1 0-15,1 0 0,0 0 16,-1 0-16,1-21 0,0 21 0,-1 0 16,1 0-16,21 0 0,0 0 15,-22 0-15,22 0 0,0 0 16,0 0-16,0 0 62,21 21-46,0 1 0,21-22-16,0 0 15,0 21-15</inkml:trace>
  <inkml:trace contextRef="#ctx0" brushRef="#br0" timeOffset="9492.02">10329 4593 0,'0'0'0,"0"-21"0,0 0 15,0 0-15,0 0 0,0-1 16,0 1-16,-21 21 0,21-21 16,0 0-16,-21 21 31,21 21-15,0 0-16,-21 0 15,21 22-15,-21-22 0,21 0 16,0 21-16,0-20 0,0 20 0,0 0 15,0 1-15,0-1 0,0 0 16,0 1-16,0-1 0,0 0 0,0-21 16,21 22-16,0-1 0,0-21 15,0 0-15,0 1 0,1-1 0,20 0 16,-21-21-16,21 0 0,1 0 16,-1 0-16,0 0 0,1-21 0,-1 0 15,0 21-15,1-22 0,20-20 0,-20 21 16,-1-21-16,0-1 0,-21 1 15,22 21-15,-22-22 0,0 1 16,-21 0-16,0-1 0,0 1 16,0 21-16,0-21 0,0 20 0,0 1 15,0 0-15,-21 0 0,0 21 0,0-21 16,-1 21-16,1 0 16,0-21-16,42 21 62,0 0-62,1 0 0</inkml:trace>
  <inkml:trace contextRef="#ctx0" brushRef="#br0" timeOffset="9867.79">11345 4487 0,'0'22'31,"0"-1"-31,0 0 16,0 0-16,0 0 0,0 22 15,0-22-15,0 21 0,0 0 0,21 1 16,-21-1-16,0 22 0,22-1 16,-22-21-16,0 22 0,0 63 15,0-64-15,0 1 0,0-1 16,0 1-16,0-1 0,0 1 15,0-1-15,0 22 0,0-21 0,0-1 16,-22-21-16,1 22 0,21-1 0,-21-20 16,21-1-16,-21 0 0,0 1 15,0-1-15,21-21 0,-22 22 0,1-22 16,21 0-16,0 0 0,-21 0 0,0-21 16,21-21 15,0 0-31,0-21 0,21 20 15,0-20-15,0 21 0,1-21 0,-1-22 16,-21 22-16,21-22 0</inkml:trace>
  <inkml:trace contextRef="#ctx0" brushRef="#br0" timeOffset="10197.61">11134 4678 0,'0'0'0,"-22"-42"15,1 20-15,21 1 0,0-42 16,0 42-16,0-1 0,0 1 16,21 0-16,1 21 0,-1-21 0,0 0 15,0 21-15,21 0 0,-20-21 16,20 21-16,0 0 0,-21 0 16,22 0-16,-1 0 0,-21 21 0,22 0 15,-22 0-15,21 0 0,-21 0 16,0 1-16,1-1 0,-22 21 0,0-21 15,0 0-15,0 1 0,0 20 16,0-21-16,-43 0 0,22 0 0,0 1 16,0-1-16,-22 0 0,22 0 15,0-21-15,-21 21 0,42 0 0,-21-21 16,-1 0-16,22 22 0,22-22 31,-1 0-31</inkml:trace>
  <inkml:trace contextRef="#ctx0" brushRef="#br0" timeOffset="10883.9">12425 4572 0,'0'0'0,"0"-21"0,0 0 16,0 0-16,0-1 0,-21 1 15,-1 21 1,1 0-16,0 0 0,0 0 16,0 0-16,0 0 0,-1 0 0,1 0 15,0 0-15,0 0 0,-21 21 16,20 1-16,1-22 0,-42 42 16,42-21-16,-1-21 0,1 21 15,0 0-15,0 1 0,0-1 0,21 0 16,-21 0-16,21 0 0,-22 0 15,22 1-15,-21 20 0,21-21 0,0 0 16,0 0-16,0 22 0,0-22 0,0 0 16,0 0-16,0 0 15,0 1-15,21-22 16,1 0-16,-1 0 0,0 0 16,0 0-16,0 0 0,22 0 0,-22 0 15,0 0-15,21-22 0,1 1 16,-22 0-16,21 0 0,-21 0 0,22-22 15,-22 22-15,21-21 0,-21 0 16,0 20-16,1-20 0,20 0 16,-21-1-16,0 1 0,-21 0 0,43-43 15,-22 43-15,-21-1 0,0-20 16,0 21-16,21-1 0,-21 1 0,0-22 16,0 43-16,0-21 0,0 0 15,0 20-15,0 1 0,-21 0 16,0 21-16,-1 0 15,1 21-15,0 0 0,0 22 16,21-1-16,-21 0 0,0 1 16,-1 20-16,22-20 0,0 20 0,-21 1 15,21-22-15,0 21 0,0-20 0,0 20 16,0-20-16,0-1 0,0 0 16,0 1-16,21-1 0,1 0 0,-1-21 15,-21 22-15,21-22 16,0 0-16,0 0 0,0 0 0,1 1 15,-1-22-15,0 0 0,21 0 0,-21 0 16,22 0-16,-22 0 0,21-22 16,1 22-16,-1-21 0,0 0 0</inkml:trace>
  <inkml:trace contextRef="#ctx0" brushRef="#br0" timeOffset="11399.61">13335 4572 0,'0'0'0,"0"-21"0,-21-85 31,0 85-31,-1 21 0,-20 0 0,21 0 0,0 0 16,-22 0-16,22 0 0,-21 0 15,21 21-15,0 0 0,-22 0 0,22 1 16,0-1-16,-21 0 0,20 21 16,1-21-16,0 22 0,0-22 15,21 21-15,0 1 0,-21-22 0,21 21 16,0-21-16,0 22 15,0-22-15,0 0 0,0 0 0,21 0 0,0 0 16,0-21-16,0 0 16,1 0-16,-1 0 0,85-21 31,-85 0-31,0-21 0,21 21 0,-21-1 0,43-62 16,-43 41-16,0 22 15,0-21-15,1 0 0,-1-1 16,-21 22-16,21-21 0,-21 21 0,21-1 15,-21 1-15,0 0 0,0 42 32,0 0-32,0 1 0,-21-1 15,0 0-15,21 21 0,0 1 0,-21-1 16,21-21-16,-22 21 0,22 1 16,0-1-16,0 0 0,0 1 0,0-22 15,0 0-15,0 21 0,22-20 0,-1-22 16,0 21-16,0 0 15,0-21-15,0 0 0,1 0 0,20 0 16,-21 0-16,21 0 0,-20-21 0,20 0 16,-21 21-16,21-43 0,-20 22 15,-1-21-15,21 21 0,-21-22 0</inkml:trace>
  <inkml:trace contextRef="#ctx0" brushRef="#br0" timeOffset="11677.45">14033 4085 0,'0'0'0,"0"-21"0,0 0 16,0 0-16,0 42 16,-21 0-1,0 43-15,0-22 16,21 0-16,-21 1 0,21-1 0,-21 21 16,21-20-16,0 20 0,-22-20 15,22-1-15,-21 0 0,21 1 0,0 20 16,-21-42-16,21 22 0,0-1 15,0 0-15,0-21 0,0 1 0,0 20 16,0-21-16,21 0 16,0 0-16,1-21 0,-1 0 0,0 0 15,0 0-15,0 0 0,0 0 0,1-21 16,20 0-16,-21 0 0,0 0 16,22-22-16</inkml:trace>
  <inkml:trace contextRef="#ctx0" brushRef="#br0" timeOffset="12084.21">14372 4593 0,'0'0'15,"0"21"-15,0 1 16,21-22 0,0 0-16,1 0 0,-1 0 15,0 0-15,0 0 0,21 0 16,-20 0-16,-1 0 0,0-22 0,0 1 15,21 21-15,-42-21 16,22 21-16,-1-21 0,-21 0 0,21 21 16,-21-21-16,0-1 0,0 1 0,0 0 15,-21 21 1,0 0-16,-1 0 0,-20 0 0,21 0 16,-21 0-16,20 21 0,-20 0 15,0 1-15,-1 20 0,22-21 0,-21 21 16,21 1-16,-22-1 0,22 0 15,21 1-15,0-22 0,0 21 0,0 1 16,0-22-16,0 21 0,21-21 0,22 0 16,-22 1-16,21-1 0,1 0 15,20-21-15,-21 21 0,22-21 16,-22 0-16,22 0 0,-1 0 16,-20 0-16,20 0 0,-21-21 0,22 21 15,-22-21-15,1 0 0,-22-1 16,21-20-16,-21 21 0</inkml:trace>
  <inkml:trace contextRef="#ctx0" brushRef="#br0" timeOffset="12388.04">13674 4191 0,'105'0'32,"-41"0"-32,-1 0 0,1 0 15,21 0-15,-1 0 0,22 0 0,-21 0 16,-1 0-16,1 0 0,0 0 15,-1 0-15,-20 0 0,21 0 16,-43 0-16,21 0 0,-20 0 16,-1 0-16,-21 0 0,0 0 0,1 0 15</inkml:trace>
  <inkml:trace contextRef="#ctx0" brushRef="#br0" timeOffset="23695.59">15494 3027 0,'0'-21'0,"0"0"15,-21 21-15,21-22 0,0 1 0,-21 21 16,21-21-16,0 0 0,0 0 15,0 0-15,0-1 0,0 1 0,0-21 16,21 21-16,0 0 0,0-1 16,-21 1-16,21 21 0,0-21 15,1 0-15,20 21 0,-21 0 0,0 0 16,0 0-16,22 0 0,-22 21 16,0 0-16,21 22 0,-20-22 0,-1 0 15,0 21-15,0 1 16,0-1-16,0-21 0,-21 21 0,0 1 0,22-1 15,-22 0-15,0 1 0,21-1 16,-21 0-16,0 1 0,0-22 16,0 21-16,0-21 0,0 1 15,0-1-15,-21 0 0,-1-21 16,22-21 0,0 0-1,0-1-15,0 1 0,0 0 16,0-21-16,0 21 0,0-22 0,22 22 15,-1-21-15,-21 21 0,21-22 16,0 1-16,0 21 0,0-22 0,1 1 16,20 0-16,-21 21 15,0-1-15,22-20 0,-22 42 0,21-21 16,-21 21-16,0 0 0,1 0 16,20 21-16,-21-21 0,-21 42 0,21-20 15,0-1-15,-21 21 0,0 0 16,0-20-16,0 20 0,0 0 0,0 1 15,0-1-15,-21 0 0,21 1 16,-21-1-16,21 0 0,-21 1 0,21-22 16,0 0-16,0 0 0,0 0 15,0 0-15,0 1 16,0-44 0,21 22-16,0-21 15,-21 0-15,21 0 0</inkml:trace>
  <inkml:trace contextRef="#ctx0" brushRef="#br0" timeOffset="24071.37">16637 3133 0,'21'-21'32,"0"21"-17,0 0-15,-21-22 0,22 22 16,-1 0-16,0-21 0,0 21 15,0-21-15,0 0 0,1 21 16,-1-21-16,0 0 0,0 21 0,0-22 16,-21 1-16,0 0 0,21 0 15,-21 0-15,-21 21 16,0 0 0,0 0-16,0 0 0,0 0 0,-1 21 15,1 0-15,0 21 0,-21-20 16,21-1-16,-1 21 0,22-21 0,-21 22 15,21-22-15,0 21 0,0-21 16,0 0-16,0 22 0,0-22 0,0 0 16,21 0-16,-21 0 0,22-21 15,-1 22-15,0-22 0,0 0 16,0 0-16,0 0 0,1 0 0,-1 0 16,21 0-16,-21 0 0,0-22 15,22 1-15,-22 0 0,21 0 0</inkml:trace>
  <inkml:trace contextRef="#ctx0" brushRef="#br0" timeOffset="24648.04">17357 2963 0,'21'-21'16,"-42"42"-16,63-63 0,-42 0 0,0 21 15,0 42 17,0 0-32,-21 0 15,0 0-15,21 22 0,-22-22 0,22 21 16,0-21-16,-21 22 0,21-1 15,-21-21-15,21 21 0,0-20 0,0 20 16,0-21-16,0 0 0,0 0 16,0 1-16,21-22 15,0 0-15,1 0 0,20 0 16,-21-22-16,0 1 0,0 0 16,22 0-16,-22 0 0,21 0 15,-21-1-15,1-20 0,-1 21 0,0 0 16,0-22-16,-21 22 0,21 0 15,0 0-15,-21 42 32,0 0-32,0 22 15,0-22-15,0 0 16,0 0-16,0 0 0,0 0 0,0 22 16,0-22-16,0 0 0,0 0 15,22 0-15,-1-21 0,0 0 16,0 0-16,0 0 0,0 0 15,1 0-15,-1 0 0,0 0 16,0-21-16,0 0 0,0 0 16,1 0-16,-1 0 0,0-1 15,-21-41-15,21 21 16,-21 20-16,0-20 0,0 0 0,0 21 16,0-22-16,0 22 0,0 0 15,-21 0-15,0 0 0,0 21 16,-1 0-16,1 0 15,0 0 1,21 21-16,-21 0 16,21 0-16,21-21 15</inkml:trace>
  <inkml:trace contextRef="#ctx0" brushRef="#br0" timeOffset="25429.17">18542 3006 0,'0'0'0,"-21"0"0,42 0 31,0 0-31,0 0 0,22 0 16,-1 0-16,-21 0 0,21 0 16,22-21-16,-22 21 0,1-22 0,-1 1 15,0 21-15,22-21 0,-22-21 16,0 21-16,1-1 0,-1-20 0,-21 21 16,22-21-16,-22-1 0,0 1 15,-21 0-15,0-22 0,0 22 16,0-1-16,0 1 0,0 21 0,-21-21 15,0 20-15,-22 1 0,22 0 16,0 21-16,0 0 0,0 0 0,-1 0 16,1 21-16,-21 0 0,21 22 15,0-1-15,-1 22 0,-20-1 16,21 1-16,0 20 0,0-20 0,-1 20 16,22-20-16,-21 21 0,21-1 15,-21 1-15,21-22 0,0 22 0,-21 0 16,0-1-16,0 1 0,21 0 15,-22-1-15,22 1 0,-21 0 0,0 21 16,0-22-16,0 1 0,21 0 16,-21-1-16,21-20 0,-22-1 0,22 22 15,0-22-15,0-20 0,0 20 0,0-20 16,0-1-16,0 0 0,0-21 16,0 22-16,22-43 0,-1 0 15,0 0-15,21 0 16,-21-21-16,22-1 0,-1 1 0,0-21 15,1 21-15,20-22 0,-20 1 0,-1 0 16,0-22-16,1 22 0,-1-22 16,0 1-16,-21-22 0,22 1 0,-22 20 15,-21-21-15,0 1 0,0 20 16,0 1-16,-21-22 0,-22 22 0,22 20 16,-21-20-16,0 20 0,-1 1 15,-20 0-15,20-1 0,1 22 0,0 0 16,-1 0-16,1 0 0,21 21 15,0 0-15,0-21 0,-1 21 16,22-22 0,22 22-16,-1 0 15,21 0-15,-21-21 0,22 21 16,-22 0-16,21-21 0,0 0 0,1 21 16,-1-21-16,0 0 0</inkml:trace>
  <inkml:trace contextRef="#ctx0" brushRef="#br0" timeOffset="25799.96">19367 3048 0,'0'0'0,"-21"0"32,21-21-32,21 21 15,1-21-15,-1 21 16,0-21-16,21-1 15,-21 22-15,1-21 0,20 21 0,-21-21 16,0 0-16,0 0 0,1 21 16,-1-21-16,-21-1 0,0 1 15,-21 21 1,-1 0-16,-20 0 0,21 0 16,-21 21-16,-1 1 0,22-1 0,-21 0 15,-1 0-15,22 0 0,0 0 16,-21 1-16,21-1 0,21 21 15,0-21-15,0 0 0,0 1 16,0-1-16,0 0 0,0 0 0,0 0 16,63 0-16,-42 1 15,22-22-15,-1 0 0,0 0 0,22 0 16,-22 0-16,22 0 0,-22 0 16,21 0-16</inkml:trace>
  <inkml:trace contextRef="#ctx0" brushRef="#br0" timeOffset="27284.11">20320 2879 0,'0'0'0,"0"-21"0,0-1 0,0 1 15,0 0-15,-21 0 0,0 21 0,-1 0 16,1 0-16,0 0 0,0 0 16,0 21-16,0-21 0,-22 21 0,43 22 15,-21-22-15,0 0 0,0 21 16,0-21-16,21 1 0,0 20 0,0-21 15,0 0-15,0 0 0,0 1 16,0-1-16,0 0 0,0 0 0,0 0 16,21-21-16,0 0 15,0 0-15,0 0 16,0 0-16,1-21 16,-1 0-16,0 21 0,-21-21 0,21 0 15,0-1-15,0 1 0,1 0 0,-1-21 16,0 21-16,0-1 0,0-20 15,-21 21-15,21 0 0,-21 0 0,22-1 16,-22 44 15,0 20-31,0-21 16,0 0-16,0 0 0,0 1 16,0-1-16,0 21 0,0-21 15,0 0-15,0 1 0,21-22 0,0 21 0,0 0 16,0-21-16,0 0 15,1 0-15,20 0 0,-21 0 0,21 0 16,1 0-16,-1 0 0,-21-21 16,22 0-16,-22-1 0,21 1 0,-21 0 15,0 0-15,1-21 0,-1-1 16,0 22-16,-21-42 0,21 20 0,0 1 16,0-22-16,1 1 0,-1-1 15,-21 22-15,21-21 0,0 20 0,0 1 16,-21 0-16,21 20 0,-21 1 15,0 0-15,0 42 32,-21 22-32,0-22 0,0 21 0,0 22 15,0-22-15,-1 21 0,1-20 16,0 20-16,21-20 0,-21-1 0,21 0 16,-21 1-16,21-22 0,0 21 15,0 0-15,0-20 0,0-1 0,0 0 16,0 0-16,21 0 0,0-21 15,-21 21-15,21-21 0,0 0 0,1 0 16,-1 0-16,0 0 0,0 0 16,0-21-16,0 21 0,1-21 15,-1 0-15,0 0 0,0 0 16,0-1-16,0 1 0,1 0 0,-22-21 16,21 21-16,-21-1 15,21 1-15,-21 0 0,0 42 31,-21 0-31,21 1 0,-21-1 16,-1 0-16,1 0 0,21 21 16,0-20-16,-21-1 0,21 0 0,0 0 15,0 0-15,0 0 0,0 1 16,0-1-16,21-21 16,0 0-16,1 0 0,-1 0 15,0 0-15,0 0 0,0 0 16,0 0-16,22 0 0,-22-21 0,0 21 15,0-22-15,0 1 0,1 0 16,-1 0-16,0 0 0,0 0 0,0-1 16,0-20-16,-21 21 0,22 0 15,-22-22-15,21 22 0,-21 0 0,0 0 16,0 42 15,-21 0-31,-1 0 0,1 22 16,21-22-16,0 0 0,0 0 0,-21 0 15,21 22-15,0-22 0,0 0 16,0 0-16,21 0 16,-21 1-16,21-1 0,1-21 0,-1 21 15,0-21-15,0 0 16,0 0-16,0 0 0,1 0 0,-1 0 16,0 0-16,0 0 0,-21-21 15,0 0-15,21-1 0,0 22 0,-21-21 16,0 0-16,22 0 0,-1 0 15,-21-22-15,21 22 0,0 0 0,0 0 16,0-21-16,-21 20 0,22 1 16,20-21-16,-21 42 15,0 0-15,0 0 0,1 0 16,-1 0-16,0 0 0,-21 21 16,0 0-16,0 0 0,21 1 15,-21 20-15,21-21 0,-21 0 0,0 0 16,0 22-16,0-22 0,0 0 15,0 0-15,0 0 0,0 1 16,0-1 0,0-42 15,0-1-31,0 1 0,0 0 16,0 0-16,0 0 15,0 0-15,0-1 0,0 1 16,21-21-16,-21 21 0,22 0 0,-1-22 15,0 22-15,0 0 0,0 0 16,0 0-16,1-1 0,-1 1 0,0 21 16,0 0-16,21-21 0,-20 21 15,20 0-15,-21 0 0,0 0 0,0 0 16</inkml:trace>
  <inkml:trace contextRef="#ctx0" brushRef="#br0" timeOffset="27859.78">22691 2900 0,'21'0'15,"0"0"1,0 0-16,0 0 16,0-21-16,22 0 0,-22 21 0,0-22 15,0 1-15,0 21 0,1-21 16,-22 0-16,0 0 0,21 0 0,-21-1 15,-21 22 1,-1 22 0,1-22-16,0 21 0,-21 0 15,21 0-15,-22 21 0,22-20 16,0-1-16,-21 21 0,20-21 16,1 0-16,21 1 0,0-1 0,0 0 15,0 0-15,0 0 16,21 0-16,43 1 0,-43-22 15,21 0-15,1 0 0,-1 0 16,0 0-16,1 0 0,41 0 16,-62 0-16,20-22 0,0 1 15,-21 0-15,1 21 0,20-21 0,-21-21 16,0 20-16,0 1 0,1 0 16,-1 0-16,-21-21 0,21 20 15,-21 1-15,21 0 0,-21 0 16,0 0-16,-21 21 15,0 21 1,0 0-16,-1 21 0,1-20 16,0-1-16,21 0 0,-21 0 15,21 0-15,0 0 0,0 1 0,0-1 16,0 0-16,0 0 0,-21 0 16,21 0-16,0 1 0,0-1 0,0 0 15,0 0 1,-21-21 15</inkml:trace>
  <inkml:trace contextRef="#ctx0" brushRef="#br0" timeOffset="28223.23">20637 2371 0,'22'0'16,"-1"0"-16,21 0 15,0 0-15,22 0 0,-1 0 16,-20 0-16,41 0 0,-20 0 0,-1 0 16,22 0-16,-21 0 0,20 0 15,1 0-15,-22 0 0,1 0 0,-1 0 16,1 0-16,-22 0 0,1 0 16,-1 0-16,-21 0 0,0 0 15,0 0-15,-21 21 31</inkml:trace>
  <inkml:trace contextRef="#ctx0" brushRef="#br0" timeOffset="30907.9">5863 4064 0,'0'0'0,"21"-21"16,-21 0-16,0 0 0,21-1 0,-21-20 15,0 21 1,0 42 15,-21 0-31,21 22 0,-21-1 16,0 21-16,21 22 0,0-21 15,-21 20-15,21 1 0,-21 0 0,-1 20 16,1 1-16,21 0 0,0 0 16,-21 0-16,21-22 0,-21 1 0,21 0 15,-21-1-15,21 1 0,0 0 16,0-22-16,0 22 0,-21-22 0,21 1 15,0-22-15,0 1 0,0-1 0,0 0 16,0 1-16,0-22 16,0 0-16,0 0 0,0 0 0,0-42 31</inkml:trace>
  <inkml:trace contextRef="#ctx0" brushRef="#br0" timeOffset="31403.62">6075 4233 0,'0'0'0,"0"-42"0,-21 21 15,-1 0-15,1 21 16,-21 0-16,21 21 0,-22 0 15,1 0-15,0 22 0,-22-1 0,22-21 16,-22 21-16,22 1 0,-21 20 16,-1-20-16,22-1 0,-22 0 0,22 1 15,0-1-15,20-21 0,-20 21 16,21-20-16,0-1 0,21 0 0,0 0 16,0-42-1,0 0 1,0 0-16,21-1 0,0 1 15,21 0-15,-20-21 0,20 21 0,0-22 16,1 22-16,20-21 0,-21-1 16,22 1-16,-1 0 0,-20-1 0,20 1 15,1 0-15,-22 21 0,0-22 16,1 22-16,20 21 16,-42 0-16,1 0 0,-1 21 0,-21 0 15,0 22-15,0-1 0,0 22 16,0-22-16,0 0 0,0 1 15,0 20-15,0-21 0,0 22 0,0-22 16,21 1-16,0 20 0,0-21 0,0 1 16,1-1-16,-1 0 0,0 1 15,0-22-15,0 21 0,0-21 16</inkml:trace>
  <inkml:trace contextRef="#ctx0" brushRef="#br0" timeOffset="32055.25">1968 6879 0,'0'0'16,"-21"-21"-16,21 0 0,-21 21 0,21-21 0,-21 0 15,0 21-15,0 0 16,-1 0-16,1 0 0,0 0 16,0 0-16,0 42 0,21-21 15,-21 21-15,-1 22 0,1 21 16,0-1-16,0 1 0,21 21 0,-21 0 16,0-1-16,-22 1 0,22 0 15,0 21-15,-21-21 0,-1 0 0,22 0 16,-21-22-16,21 22 0,-22-42 15,22 20-15,0-20 0,0-1 16,0 1-16,-1-22 0,22 0 0,0 1 16,0-22-16,0 0 15,0 0-15,22-21 0,-1 0 16,0-21-16,0 0 0,0 0 16,0-22-16,1 1 0,-1 0 0</inkml:trace>
  <inkml:trace contextRef="#ctx0" brushRef="#br0" timeOffset="33039.68">1926 7303 0,'0'-43'0,"0"86"0,0-128 0,0 64 16,0-22-16,0 22 15,0 0-15,0 0 0,0 0 16,0 0-16,0-1 15,21 22-15,0 0 0,1 0 16,-1 0-16,0 0 0,21 0 0,22 0 16,-1 0-16,22 0 0,21 0 15,0 0-15,-1 0 0,1 0 0,21 0 16,21 0-16,1 0 0,41 0 16,-21 0-16,22-21 0,21 21 0,-1 0 15,22 0-15,0 0 0,0 0 16,21 0-16,0 0 0,0 0 0,0 0 15,21 0-15,-21 0 16,0 0-16,-21 0 0,21 0 0,0 0 16,-21 0-16,-1 0 0,1 0 15,0 0-15,0 0 0,-21 0 0,-22 0 16,22 0-16,-22 0 0,22 0 16,-22 0-16,-20 0 0,190 0 15,-191 0-15,-21 0 0,21 0 0,-20 0 16,-22 0-16,0 0 0,0 0 15,-43 0-15,1 0 0,-22 21 0,-20-21 16,-1 0-16,0 0 0,-20 22 16,-22-1-16,0 0 15,0 0-15,0 0 16,-22 0-16,1 22 0,21-22 0,-21 21 16,21 1-16,-21-1 0,21-21 0,-21 43 15,21-22-15,0 0 0,0 1 16,0-1-16,0 21 0,0-20 0,0-1 15,0 22-15,0-22 0,0 21 16,0 1-16,-21-1 0,21-20 0,0 20 16,0 1-16,0-22 0,-22 22 15,22-22-15,0 21 0,0-20 0,0-1 16,0 22-16,-21-22 0,21 0 16,-21 1-16,0-1 0,21 21 15,-21-20-15,21-1 0,-21-21 0,-1 22 16,1-1-16,0-21 0,0 21 0,-21-20 15,20-1-15,-20 0 0,0 0 16,-1 0-16,1 0 0,0 1 0,-22-1 16,22 0-16,-22-21 0,1 21 15,-22 0-15,22-21 0,-43 21 0,0-21 16,0 0-16,-21 0 0,0 0 0,-21 0 16,0 0-16,0 0 0,-22 0 15,-20 0-15,21 0 0,-22 0 0,-21 0 16,1-21-16,-1 0 0,-21 21 15,0-21-15,-21 21 0,0-21 0,0 0 16,-21 21-16,0-22 0,0 22 16,0 0-16,21-21 0,-21 21 0,21 0 15,0 0-15,0 0 0,-233 0 16,254 0-16,21 0 0,1 0 16,-1 0-16,21 0 0,1 0 15,-1 0-15,22 0 0,21 0 0,21 0 16,0 0-16,21 0 0,21 0 15,22 0-15,-1 0 0,22 0 0,0 0 16,42-21-16,0 0 0,0 0 16,0 0-16,21-1 0,0 1 15,0 0-15,0 0 0,22 0 16,-22 0-16,21-1 0</inkml:trace>
  <inkml:trace contextRef="#ctx0" brushRef="#br0" timeOffset="33407.47">4254 7768 0,'-21'-21'16,"42"42"-16,-84-63 0,42 42 0,-22-21 15,22 21-15,-21 0 0,0 0 0,-22 0 16,22 0-16,-22 0 0,22 0 16,-22 21-16,1 0 0,21 21 0,-22 1 15,1-1-15,20 22 0,-20-1 16,20 1-16,1-1 0,0 22 0,-1-22 16,22-20-16,21 20 0,0-21 15,0 22-15,0-43 0,21 21 16,1 1-16,20-22 0,0 0 0,22 0 15,-1-21-15,1 0 0,-1 0 16,1 0-16,20 0 0,-20 0 0,21 0 16,-22-21-16,1 0 0,20 0 15,1-22-15,-22 22 0,86-42 16</inkml:trace>
  <inkml:trace contextRef="#ctx0" brushRef="#br0" timeOffset="33881.19">4911 7599 0,'0'0'0,"-22"0"15,1 21-15,0 21 0,0-20 0,0 20 16,0 0-16,-1 1 0,22 20 16,-21 1-16,0-1 0,0 1 0,21-1 15,-21 1-15,21-1 0,-21-21 0,-1 22 16,22-22-16,-21 1 0,21-1 15,0-21-15,0 0 0,0 0 0,0 1 16,0-1-16,21-21 31,-21-21-15,0-1-16,22 1 0,-1 0 0,-21 0 16,21 0-16,0-22 0,0 22 15,0-21-15,1 0 0,-1-1 16,21 1-16,0 0 0,-20 20 0,20-20 15,0 21-15,1 0 0,-22 0 16,21 21-16,0 0 0,-20 0 0,20 21 16,-21 0-16,0 0 0,0 21 15,1-20-15,-1 20 0,-21 0 0,0-21 16,0 22-16,0-1 0,0-21 0,0 22 16,-21-22-16,-1 0 0,1 0 15,0 0-15,21 0 0,0 1 0,-21-22 16,21 21-16,0-42 31,0-1-31,21 1 16</inkml:trace>
  <inkml:trace contextRef="#ctx0" brushRef="#br0" timeOffset="34271.98">5461 8065 0,'0'0'15,"21"-22"-15,-21 1 0,21 0 0,-21 0 16,21 21-16,1-21 0,-1 0 0,0 21 16,0 0-16,0 0 0,0 0 15,1 0-15,20 0 0,0 21 16,-21 0-16,22 0 0,-1 21 16,-21 1-16,22-22 0,-22 21 0,0 1 15,0-1-15,0-21 0,-21 21 0,0-20 16,0 20-16,0-21 0,0 0 15,0 0-15,0 1 0,-21-22 0,21 21 16,-21-21-16,0 0 16,0 0-16,21-21 15,-22-1-15,22 1 16,0 0-16,0 0 0,0 0 16,0-22-16,0 22 0,0-21 0,22 21 15,-22-22-15,0 1 16,21 0-16,0 21 0,0-22 0,-21 22 15,21 0-15,0 0 0,1 0 16,-1-1-16,0 22 0,0-21 0,0 21 16,0 0-16,1-21 0,-1 21 15,0 0-15</inkml:trace>
  <inkml:trace contextRef="#ctx0" brushRef="#br0" timeOffset="35291.42">6625 7853 0,'0'21'32,"-21"-21"-32,0 21 0,0 22 15,-1-22-15,1 21 0,0-21 16,0 22-16,21-1 0,-21 0 0,0 1 16,-1-22-16,1 21 0,21-21 15,0 22-15,0-22 0,0 0 0,0 0 16,0 0-16,0 0 0,21-21 0,1 0 15,-1 0-15,0 0 0,21 0 16,-21 0-16,22 0 0,-22 0 0,21 0 16,-21-21-16,1 21 0,20-21 15,-21 0-15,0 0 0,-21 0 0,0-1 16,0-20-16,0 21 0,0 0 16,0-22-16,0 22 0,-21-21 15,0 21-15,0-22 0,0 1 0,-1 21 16,1 0-16,21 0 0,0-22 15,0 22-15,0 0 0,0 0 0,0 0 16,0-1-16,21 22 0,1-21 0,-1 0 16,21 21-16,-21 0 0,22 0 15,-1 0-15,0 0 0,1 0 0,-1 0 16,0 21-16,1-21 16,-1 21-16,21 1 0,-20-1 0,-1 0 15,-21 0-15,22 21 0,-1-20 0,-21 20 16,0-21-16,0 21 0,-21-20 15,0 20-15,0-21 0,0 0 0,0 22 16,0-22-16,0 0 0,0 0 16,0 0-16,-21 0 0,0-21 15,0 0-15,21 22 0,-21-22 16,0 0-16,21-22 16,0 1-1,0 0-15,0-21 16,0 21-16,0-1 0,0-20 0,21 0 15,-21 21-15,21-22 0,0 1 16,0 0-16,0 20 0,1-20 16,-1 21-16,0 0 0,42-22 15,-20 43-15,-22 0 0,21 0 16,1 0-16,-1 0 0,0 22 0,1-1 16,-22 21-16,21-21 0,-21 22 15,0-22-15,-21 21 0,0 0 0,0 1 16,0-1-16,0-21 0,0 22 15,0-22-15,0 21 0,0-21 0,0 0 16,0 1-16,-21-1 16,0-21-16,21-21 31,0-1-15,0 1-16,0-21 15,0 21-15,0 0 0,21-22 0,0 1 16,1 0-16,20-1 0,-21 22 15,0-21-15,22-1 0,-1 1 0,0 21 16,1 0-16,-1 0 0,0-1 16,1 1-16,-1 21 0,0 0 0,1 0 15,-1 21-15,-21 1 0,0-1 16,0 21-16,1-21 0,-22 22 16,0-1-16,0 0 0,0-21 0,0 22 15,-22-1-15,1-21 0,0 22 16,21-22-16,-21 0 0,0 0 0,0 0 15,21 0-15,0 1 0,-22-22 16,44-22 15,-1 1-15,0 0-16,21-21 0</inkml:trace>
  <inkml:trace contextRef="#ctx0" brushRef="#br0" timeOffset="35695.19">8848 8192 0,'0'0'0,"0"21"0,21-21 32,0 0-32,0 0 0,0 0 0,0 0 15,22 0-15,-1-21 0,0-1 16,-20 22-16,20-21 0,0 0 0,1 0 15,-22 0-15,21 0 0,-21-1 16,0 1-16,-21 0 0,0 0 0,0 0 16,0 0-16,0-1 0,0 1 15,0 0-15,-21 0 0,0 21 0,-21 0 16,21 0-16,-1 0 0,-20 0 16,0 42-16,21-21 0,-22 1 0,1 20 15,21 0-15,0 1 0,-1-1 16,1 0-16,21 1 0,0-1 0,0 0 15,0-21-15,0 1 0,0 20 16,21-21-16,1-21 0,-1 21 0,0 0 16,0-21-16,0 0 0,0 0 0,22 0 15,-22 0-15,0 0 0,0 0 16,22 0-16,-22 0 0,0-21 0,0 0 16,0 21-16,0-21 0,1 0 15,-1 0-15,-21-1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0T01:54:19.0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9440 13187 0,'0'0'0,"-21"0"31,42 0 32,0 0-63,1 0 15</inkml:trace>
  <inkml:trace contextRef="#ctx0" brushRef="#br0" timeOffset="15791.55">16933 15896 0,'-21'0'32,"21"-21"-1,0 0-15</inkml:trace>
  <inkml:trace contextRef="#ctx0" brushRef="#br0" timeOffset="34908.08">21209 12531 0,'0'0'0,"0"-21"0,0-1 15,0 44 48,0-1-48,21-21 1,0 21 0</inkml:trace>
  <inkml:trace contextRef="#ctx0" brushRef="#br0" timeOffset="39492.42">20701 15536 0,'0'0'0,"0"-42"31,0 63 0,0 0-15,0 1-16,0-1 16,0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0T01:08:41.5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1206 699 0,'0'0'0,"22"0"94,-1 0-78,0 0-1,0-22-15</inkml:trace>
  <inkml:trace contextRef="#ctx0" brushRef="#br0" timeOffset="632.52">1164 614 0,'-21'0'16,"42"0"-16,-63 0 0,21 0 15,-1 0-15,1 0 0,0 0 16,0 0-16,0 0 0,0 0 16,-1 0-1,1 0 1,21 21-16,21-21 31,1 0-31,20 0 0,0 0 16,22-21-16,-1 21 0,22-21 15,0 0-15,20-1 0,-20 22 0,21-21 16,0 0-16,-22 0 0,1 0 16,21 0-16,-21-1 15,-1 22-15,1-21 0,-22 0 0,1 21 16,-22 0-16,1-21 0,-1 21 16,-21 0-16,-42 0 31,0 0-31,-22 0 0,1 0 0,0 21 15,-1-21-15,1 0 0,-21 21 16,20-21-16</inkml:trace>
  <inkml:trace contextRef="#ctx0" brushRef="#br0" timeOffset="1012.26">1820 593 0,'0'0'0,"0"-21"0,0-1 16,-21 22-1,21 22 17,0 20-32,0-21 15,0 21-15,0 1 0,0-1 0,0 22 16,0-1-16,0 1 0,0-1 15,0 1-15,0-1 0,0 1 16,0-1-16,0 1 0,0-1 16,0 1-16,21-22 0,-21 21 0,0-20 15,0 20-15,0-20 0,0-1 16,0-21-16,0 0 0,0 0 0,0 1 16,0-1-16,0-42 31,0-1-31,0 1 0,0 0 15,0 0-15,-21-21 0,21 20 16,-21-20-16,0 21 0</inkml:trace>
  <inkml:trace contextRef="#ctx0" brushRef="#br0" timeOffset="1344.07">1312 1566 0,'0'0'16,"-21"0"-16,0 22 0,-21 20 15,20-21-15,22 0 0,0 0 0,0 1 16,0-1-16,0 0 0,0 0 16,0 0-16,22-21 0,-1 21 0,21 1 15,-21-22-15,85 0 16,-64 0-16,43 0 0,-21-22 16,-1 1-16,22 0 0,-1 0 15,-20-21-15,21 20 0,-1 1 0,1-21 16,-22 21-16,1 0 0,-1-1 15,-20 1-15,-1 21 0,0-21 0,-20 21 16,-22-21 0,-22 21-1,1 0 1,0 0 0,0 0-1</inkml:trace>
  <inkml:trace contextRef="#ctx0" brushRef="#br0" timeOffset="2016.73">2540 1164 0,'0'0'0,"0"-21"31,0 0-31,0 42 47,0 0-47,0 0 0,0 1 16,0 20-16,0-21 0,0 0 0,0 22 15,0-22-15,0 21 0,0-21 16,0 0-16,0 1 0,0 20 16,0-21-16,0 0 0,0 0 15,0 1-15,0-1 0,0 0 0,0 0 16,-21-42 15,21 0-31,0 0 16,-21-1-16,21 1 0,0 0 0,0 0 15,0-21-15,0 20 0,0-20 16,21 21-16,0-21 0,0-1 16,21 1-16,-20 0 0,20-1 0,0 22 15,1-21-15,-1 21 0,0-1 16,1 1-16,-1 21 0,0 0 15,1 0-15,-22 0 0,21 21 0,-21 1 16,0-1-16,1 0 0,-1 0 16,0 21-16,0-20 0,-21 20 15,0-21-15,0 21 0,0-20 0,0 20 16,0-21-16,0 0 0,-21 22 16,0-22-16,0 0 0,21 0 15,0 0-15,-22-21 0,22 21 16,-21-21-16,21-21 15,0 0 1,0 0-16,0 0 16</inkml:trace>
  <inkml:trace contextRef="#ctx0" brushRef="#br0" timeOffset="4040.38">3492 699 0,'0'0'0,"0"-22"0,0 1 16,0 0-16,0 0 16,0 0-16,0 0 15,0-1-15,0 1 0,22 0 0,-22 0 16,0 0-16,0 0 16,0 42 15,0 0-31,0 0 15,0 21-15,0 1 0,0-1 0,0 0 16,-22 1-16,22 20 0,0 1 16,-21-1-16,21 1 0,0-1 0,0 1 15,0-22-15,0 22 0,-21-22 16,21 0-16,0 1 0,0-1 16,-21-21-16,21 21 0,0-20 15,0-1-15,0 0 0,0 0 0,-21 0 16,21 0-16,-21-21 15,21-21 17,0 0-32,0 0 0,0 0 0,0 0 15,0-1-15,0-20 0,0 0 16,0 21-16,21-22 0,0 1 0,0 0 16,0-22-16,22 22 15,-22-1-15,21 1 0,0 21 0,-20 0 0,20-22 16,0 43-16,-21 0 15,22 0-15,20 0 0,-20 43 16,-22-22-16,0 0 0,0 21 16,0 1-16,0-1 0,-21 0 0,0-20 15,0 20-15,0 0 0,0-21 16,0 1-16,-21 20 0,0-21 0,0 0 16,21 0-16,-21 1 0,0-1 15,-1-21-15,22 21 0,-21-21 16,0 0 15,21-21-31,0 0 16,0-1-16,0 1 15,0 0-15</inkml:trace>
  <inkml:trace contextRef="#ctx0" brushRef="#br0" timeOffset="5356.21">4149 1228 0,'0'21'15,"21"-21"32,0 0-47,0 0 16,0 0-16,0-21 0,1 21 0,-1-21 16,0 21-16,21-22 0,-21 1 15,1 21-15,-1-21 0,-21 0 0,21 21 16,-21-21-16,21 0 0,-21-1 15,0 1-15,0 0 16,0 0-16,0 0 0,-21 21 16,0 0-1,0 0-15,-1 0 16,1 0-16,0 21 0,21 0 0,-21 0 16,0 22-16,0-22 0,-1 21 15,1-21-15,21 22 0,-21-1 16,21-21-16,-21 21 0,21-20 0,0 20 15,0 0-15,0-21 16,0 1-16,0-1 0,21 0 16,0-21-16,0 0 15,1 0-15,-1 0 16,0 0-16,0 0 0,0 0 0,0 0 16,1-21-16,-1 0 0,21 21 15,-21-22-15,0 1 0,1 21 16,20-21-16,-21 0 0</inkml:trace>
  <inkml:trace contextRef="#ctx0" brushRef="#br0" timeOffset="5813.95">4805 1207 0,'-21'0'0,"-1"-22"15,22 1-15,0 0 16,0 0-1,0 0-15,0 0 0,0-1 16,0 1-16,22 0 0,-1 0 16,0 21-16,0-21 0,0 0 0,0 21 15,1 0-15,-1 0 16,0 0-16,0 0 0,0 0 0,0 21 16,1 0-16,-1 0 0,0 0 15,0 0-15,-21 1 0,0 20 0,21-21 16,-21 21-16,0-20 0,0-1 15,0 0-15,0 0 0,0 21 0,-21-20 16,21-1-16,0 0 16,-21-21-16,21 21 0,-21-21 31,21-21-15,0 0-16,0 0 15,0-1-15,0 1 16,0 0-16,0 0 0,21 0 0,0-22 15,-21 22-15,21 0 0,0 0 16,-21 0-16,22-22 0,-1 22 0,0 0 16,0 21-16,-21-21 0,21 0 15,0 0-15,-21-1 0,22 22 16,-1-21-16</inkml:trace>
  <inkml:trace contextRef="#ctx0" brushRef="#br0" timeOffset="6020.25">5419 868 0,'0'0'0,"21"42"15,-21-21 1,0 1-16,0 20 0,0-21 16,0 0-16,0 0 0,0 1 15,0 20-15,0-21 0,0 21 16,0-20-16,0-1 0,0 0 16,0 0-16,-21-21 0,21 21 0,0 0 15,0 1 1,0-44 15,0 1-15,0 0-16</inkml:trace>
  <inkml:trace contextRef="#ctx0" brushRef="#br0" timeOffset="6388.04">5546 656 0,'0'0'0,"0"-21"0,-22 21 15,1 0 1,0 21-16,0 0 16,0 1-16,21-1 15,0 0-15,0 0 0,21 0 16,0-21 0,0 0-16,0 0 15,1 0-15,-1 0 0,0-21 16,0 0-16,0 0 0,0 0 15,-21-1-15,0 1 16,0 0-16,0 0 0,0 0 16,-21 0-16,0 21 0,0-22 15,-21 22-15,20 0 0,1 0 0,0 0 16,0 0-16,-21 0 0,20 0 16,1 0-16,21 22 0,0-1 0,-21 0 15,21 0-15,0 0 0,0 0 16,21 1-16,-21-1 15,21 0-15,1-21 0,-1 21 0,0-21 16,21 0-16,-21 0 0</inkml:trace>
  <inkml:trace contextRef="#ctx0" brushRef="#br0" timeOffset="6679.87">6054 529 0,'0'0'0,"21"-21"0,-21 0 15,0 42 17,-21 0-32,21 0 15,-22 1-15,1 20 0,21 0 0,0 1 16,-21-1-16,21 21 0,-21-20 16,0 20-16,21 1 0,0-22 0,-21 22 15,-1-22-15,22 0 0,0 1 16,0-1-16,0 0 0,0-21 0,0 1 15,0-1-15,0 0 0,0 0 0,22-21 16,-1 0-16,0 0 16,0 0-16,0 0 0,0-21 15,-21 0-15,22 0 16,-22-1-16</inkml:trace>
  <inkml:trace contextRef="#ctx0" brushRef="#br0" timeOffset="6888.75">5609 1016 0,'0'0'16,"-21"21"-1,42-21-15,0 0 0,22 0 16,-22 0-16,21 0 0,43 0 16,-43 0-16,0 0 0,1 0 15,-1-21-15,0 21 0,-20 0 16,20 0-16,-21-21 0,0 21 15,0 0-15,-21-21 0,0 0 16,22 21-16,-22-22 0</inkml:trace>
  <inkml:trace contextRef="#ctx0" brushRef="#br0" timeOffset="8909.62">6540 1270 0,'22'0'0,"-44"0"0,65 0 16,-22 0-16,0 0 0,0 0 16,0-21-16,1 21 0,-1-21 15,0 0-15,0-1 0,0 1 16,0 0-16,1 0 0,-22 0 0,0-22 15,0 22-15,0-21 0,0 0 16,0-1-16,-22 22 0,1-21 0,0 21 16,0-22-16,-21 22 0,20 0 15,-20 21-15,-21 0 16,20 0-16,22 0 0,-21 21 16,21 0-16,-22 0 0,1 22 0,21-1 15,-22 0-15,22 1 0,0-1 16,0 0-16,0 1 0,21-1 0,0 0 15,0-20-15,0 20 0,0-21 0,0 0 16,0 0-16,0 1 0,21-1 16,0 0-16,0-21 0,0 0 0,1 0 15,-1 0-15,0 0 0,21 0 16,-21-21-16,1 21 0,20-21 0,-21-1 16,21 1-16,-20 0 0,20 0 15,0 0-15,-21-22 0,1 22 0,20-21 16,-21 0-16,0-1 15,0 1-15,1 21 0,-22-22 0,0 22 16,0-21-16,0 21 0,0 0 16,-22 42-1,1 0 1,21 0-16,-21 21 0,0 1 16,0-22-16,0 21 0,21 1 0,0-1 15,0 0-15,0-21 0,0 22 0,0-22 16,0 21-16,0-21 0,0 1 0,0-1 15,21 0-15,0-21 0,0 21 16,0-21-16,22 0 0,-22 0 0,21 0 16,0 0-16,1 0 15,-22-21-15,21 21 0,1-21 0,-1 0 16,0-22-16,-21 22 0,22-21 16,-22 21-16,0-22 0,0 1 0,0 0 15,1-1-15,-22 1 0,0 21 16,21-22-16,-21 1 0,0 21 15,0 42 1,0 0-16,-21 0 16,21 22-16,-22-22 0,22 0 15,0 21-15,0 1 0,-21-22 16,21 21-16,0-21 0,-21 22 0,21-22 16,0 0-16,0 21 0,0-20 15,0-1-15,0 0 0,0 0 16,0-42 31,21 0-47,0 0 0,-21-1 15,22 1-15,-1-21 0,0 21 16,-21-22-16,21 1 0,0 0 0,0 21 16,1-22-16,-1 1 15,0 21-15,-21 0 0,21-1 0,0 22 16,0 0-1,1 22-15,-22-1 0,0 21 16,21-21-16,-21 0 0,21 22 0,-21-22 16,0 21-16,21-21 0,0 1 15,-21 20-15,21-21 0,1 0 0,-1 0 16,0-21-16,0 22 0,0-22 16,0 0-16,1 0 0,20 0 0,-21 0 15,21 0-15,-20 0 0,20 0 16,-21-22-16,21 1 0,-20 0 15,20 0-15,0 0 0,-21 0 0,1-22 16,-1 1-16,21 21 0,-21-22 0,0 1 16,-21 0-16,22-1 0,-1 22 15,-21-21-15,0 21 0,21 0 16,-21-1-16,0 1 0,0 42 31,0 1-31,0-1 0,0 0 16,0 0-16,0 0 0,0 0 15,0 1-15,0-1 0,0 0 0,0 0 16,21-42 31,-21 0-47,21 0 0,-21-1 16,0 1-16,0 0 15,0 0-15,0 0 0,0 0 0,0-1 16,0 1-16,0 0 15,0 0-15,-21 21 16,0 21 0,21 0-16,-21 0 0,21 1 15,0 20-15,-21 0 0,-1-21 0,22 22 16,-21-1-16,21 0 0,0 1 16,0-1-16,-21 0 0,21-20 0,0 20 15,0-21-15,0 21 16,0-20-16,0-1 0,0 0 0,0 0 15,0 0-15,21 0 0,0-21 16,1 0-16,-1 0 0,0 0 0,21 0 16,-21 0-16,22 0 0,-1-21 0,-21 21 15,22-21-15,-1 0 0,0 0 16,1 0-16,-1-22 0,0 22 0,-21-21 16,22 21-16,-22-22 0,0 22 15,0-21-15,0 21 0,1-1 0,-22 1 16,0 0-16,0 0 0,-22 21 31,1 0-31,21 21 16,-21-21-16,21 21 15,-21 0-15,21 1 0,0-1 16,0 0-16,21 0 16,0-21-16,0 0 15,1 0-15,-1 0 0,0 0 16,0 0-16,0 0 0,0-21 15,1 21-15,-1-21 0,0 0 0,0-1 16,0 1-16,0 0 0,-21 0 0,0 0 16,22 0-16,-22-22 0,0 22 15,0 0-15,0 0 0,-22-22 16,22 22-16,-21 21 16,0 0-16,0-21 0,-21 21 15,20 0-15,1 21 0,0 0 0,0 1 16,0 20-16,0-21 0,-1 21 15,1 1-15,0-1 0,0 0 0,21 1 16,0-1-16,0 0 0,0-20 16,0 20-16,0-21 0,0 0 0,21 0 15,43 22-15,-43-22 0,21-21 16,-21 0-16,22 0 0,-1 0 16,0 0-16,1 0 0,-22 0 0,21 0 15,0 0-15,-20-21 0,20 0 16,-21-1-16,21 22 0,-20-21 15,-1 0-15,21-21 0,-42 21 16,0-1-16,0 1 0,21 0 16,-21 0-16,0 0 0,0 0 15,0-1-15</inkml:trace>
  <inkml:trace contextRef="#ctx0" brushRef="#br0" timeOffset="9896.06">1799 1947 0,'0'0'0,"-21"0"0,21-21 16,-21 21-16,0 0 15,21-21 1,21 21 31,0 0-32,0 0-15,21 0 0,-20 0 16,20 0-16,0 0 0,1 0 0,-1 0 16,0 0-16,22 0 0,-1 0 0,22 0 15,21 0-15,-22 0 0,22-21 16,0 21-16,0 0 0,21 0 16,-21 0-16,21-21 0,0 21 0,0 0 15,21 0-15,0 0 0,0 0 16,170 0-16,-149-21 0,22 21 15,147 0 1,-147 0-16,-22 0 0,0 0 0,22 0 0,-22 0 16,1 0-16,-22 0 0,21 0 15,0 0-15,1 0 0,-22 0 0,0 0 16,0 0-16,0 0 16,1 0-16,-22 0 0,21 0 0,-21 0 15,0 0-15,0 0 0,-21 0 16,21 0-16,-43 0 0,22 0 0,-21 0 15,21 0-15,-22 0 0,-20 21 0,20-21 16,-20 0-16,-1 0 0,1 0 16,-22 0-16,1 0 0,-1 0 0,0 0 15,-21 0-15,1 0 0,-1 0 16,0 0 0,-21-21-1,0-1 1,0 1-1,0 0 1,-21 21 0</inkml:trace>
  <inkml:trace contextRef="#ctx0" brushRef="#br0" timeOffset="10039.98">9334 1884 0,'0'0'0,"0"21"15,-21-21 32,0 0-47</inkml:trace>
  <inkml:trace contextRef="#ctx0" brushRef="#br0" timeOffset="41772.24">1630 3217 0,'0'-21'16,"21"21"0</inkml:trace>
  <inkml:trace contextRef="#ctx0" brushRef="#br0" timeOffset="42239.79">1672 3133 0,'0'-21'31,"0"-1"-31,0 1 16,0 0 0,21 21-1,-21-21 1,0 42 31,0 0-47,0 0 0,0 1 15,0-1-15,0 21 16,0-21-16,21 0 0,-21 22 0,0-1 16,22 0-16,-22 1 0,0-1 15,0-21-15,0 22 0,0-1 0,0 0 16,0 1-16,0-1 0,0-21 15,0 21-15,-22-20 0,22 20 0,0-21 16,0 0-16,-21 0 0,21 1 16,0-1-16,0 0 0,0-42 62,0 0-62,0-1 16,0 1-16,0 0 0,0 0 15,0 0-15</inkml:trace>
  <inkml:trace contextRef="#ctx0" brushRef="#br0" timeOffset="43024.1">1566 3217 0,'0'0'0,"-21"0"0,0-21 15,21 0 1,-21 0-16,21 0 16,0 0-16,0-1 15,21 22-15,0-21 0,0 21 16,0-21-16,1 21 0,-1-21 0,21 21 15,-21 0-15,0 0 16,22-21-16,-22 21 0,21 0 0,-21 0 16,22 0-16,-22 0 0,0 0 0,21 21 15,-20 0-15,-1-21 16,0 21-16,0 0 0,-21 22 0,0-22 16,0 21-16,0 1 0,0-1 15,0-21-15,0 21 0,0 1 0,-21-1 16,-21-21-16,20 22 0,1-22 15,0 0-15,0 0 0,0 0 0,0 0 16,-1-21-16,1 0 0,0 22 16,0-22-16,0 0 15,21-22 1,0 1 0,0 0-16,0 0 15,21 0-15,0 0 0,0 21 16,0-22-16,1 1 0,-1 21 15,0-21-15,0 21 0,21 0 16,-20-21-16,-1 21 0,0 0 0,21 0 16,-21 0-16,1 0 0,-1 21 15,0-21-15,0 21 0,0 0 0,0 1 16,1-1-16,-1 0 0,0 0 16,-21 0-16,21 0 0,-21 22 0,21-22 15,-21 0-15,0 0 0,0 0 16,0 1-16,0-1 0,0 0 15,-21 0-15,0 0 0,0 0 16,0 1-16,-1-1 0,-20-21 0,21 21 16,-21 0-16,20 0 0,-20 0 15,0-21-15,21 22 0,-22-22 0,-20 0 16,20 21-16,1-21 0,-21 0 16,20 0-16,1 0 0,0 0 0,-1-21 15,1 21-15,21-22 0,-22 1 16,22 0-16,21 0 0,0 0 15,0 0-15,21-1 16,1 1-16,-1 0 16,0 21-16</inkml:trace>
  <inkml:trace contextRef="#ctx0" brushRef="#br0" timeOffset="45112.27">2921 3662 0,'0'-21'16,"0"0"-1,0-1-15,0 1 16,0 0-16,0 0 16,0 0-16,0 0 0,-21-1 15,0 22-15,-1-21 0,1 0 0,0 0 16,0 21-16,0-21 0,0 0 16,-1 21-16,-20 0 0,21 0 0,0 0 15,0 0-15,-1 0 16,-20 21-16,21 0 0,0 0 0,0 0 15,-1 0-15,22 1 0,-21 20 16,0-21-16,21 0 0,0 22 0,-21-1 16,0-21-16,21 21 0,-21-20 15,21-1-15,0 0 0,0 21 0,0-21 16,0 1-16,0-1 16,21 0-16,0-21 15,0 0-15,0 0 0,0 0 16,1 0-16,-1 0 0,0 0 15,0 0-15,0-21 0,0 21 0,22-21 16,-22-1-16,0 22 0,21-21 16,-20 0-16,-1 0 0,0 0 15,0-22-15,0 22 0,0 0 0,1-21 16,-22 21-16,0-22 0,21 22 16,-21 0-16,21-21 0,-21 20 0,0 1 15,0 0-15,0 0 16,0 42 15,0 0-31,0 0 0,0 1 0,0-1 16,0 0-16,0 0 0,0 0 15,-21 22-15,21-22 0,0 0 0,0 0 16,0 0-16,0 22 0,0-22 16,0 0-16,0 0 15,0 0-15,0 0 0,21-21 16,0 0-16,0 0 15,0 0-15,1 0 0,-1 0 16,0 0-16,0 0 0,0-21 16,0 0-16,1 21 0,-1-21 0,0 0 15,0 0-15,21-1 0,-20 1 16,-1 0-16,0-21 0,0 21 0,0-1 16,0-20-16,1 21 0,-22 0 15,21 0-15,-21-1 0,21 1 0,-21 0 16,0 0-16,-21 21 31,0 21-15,-1 0-16,22 0 0,-21 1 0,0-1 15,21 0-15,-21 0 0,21 0 16,0 0-16,0 1 0,0-1 0,0 0 16,0 0-16,0 0 15,0 0-15,0 1 0,21-1 16,0-21-16,-21 21 0,21-21 15,-21 21-15,0 0 16,0 0 0,-21-21 31,0 0-47,0 0 0,0 0 15,0-21-15,-1 21 16,1-21-16,21 0 15,0 42 32,0 0-31,0 0 0,21-21-16,1 22 15,-1-22-15,0 21 16,0-21-16,0 0 0,0 0 15,1 0-15,-1 0 0,0 0 16,0 0-16,0 0 0,0 0 16,1-21-16,-1 21 0,21-22 0,-21 1 15,0 21-15,1-21 0,20 0 16,-21 0-16,0 0 0,0-22 0,1 22 16,-22 0-16,21 0 0,-21-22 15,21 22-15,-21 0 0,0 0 0,0 0 16,0 0-16,0-1 15,0 1-15,0 42 47,0 1-47,0-1 0,0 0 16,0 0-16,-21 0 0,21 0 16,0 1-16,0-1 0,0 0 0,0 0 15,0 0-15,0 0 0,0 1 16,0-1-16,0 0 0,0 0 15,21-21-15,0 21 16,0-21-16,0 0 0,1 0 16,-1 0-16,0 0 0,0 0 15,0 0-15,0 0 0,1 0 16,-1-21-16,0 0 0,0 21 16,0-21-16,-21 0 0,21-1 15,1 1-15,-22 0 0,21-21 0,21-22 16,-42 43-16,21 0 15,0-21-15,1 20 0,-1 1 0,-21 0 16,21 21-16,0 0 0,-21-21 16,21 21-16,0 21 15,-21 0 1,0 0-16,0 1 16,0-1-16,0 0 0,0 0 31,0-42 16,0 0-32,0 0-15,0-1 0,0 1 16,0 0-16,0 0 16,-21 0-16,0 21 15,0 0 1,0 0-1,21 21-15,0 0 0,-21 0 16,21 0-16,-22 1 0,22-1 16,-21 0-16,21 0 0,0 21 0,0-20 15,0-1-15,0 0 0,-21 0 16,21 0-16,0 0 0,0 1 0,0-1 16,0 0-16,0 0 15,21 0-15,0-21 16,1 21-16,-1-21 15,0 0-15,0 0 0,0 0 16,0 0-16,1 0 16,-1 0-16,0 0 0,0 0 15,0-21-15,0 0 0,1 21 0,-1-21 16,21 21-16,-21-21 0,0 0 16,1-1-16,-1 1 0,0 0 15,-21 0-15,21 0 0,-21 0 16,0-1-16,0 1 0,0 0 15</inkml:trace>
  <inkml:trace contextRef="#ctx0" brushRef="#br0" timeOffset="45589.01">3598 3048 0,'0'0'0,"-21"0"0,0 0 0,0 0 16,21 21-16,-21-21 0,21 21 15,-22-21-15,22 22 0,0-1 16,22 0-1,-1-21 1,0 0-16,0 0 0,0 0 0,0 0 16,22 0-16,-22 0 0,0 0 15,0 0-15,0 0 0,1-21 0,-1 21 16,0-21-16,0 21 0,-21-22 16,0 1-16,0 0 15,-21 0-15,0 21 0,0 0 16,-22 0-16,22 0 0,0-21 15,0 21-15,0 0 0,-1 0 0,1 0 16,0 0-16,0 21 16,0 0-16,21 0 0,0 0 0,-21 1 15,21-1 1,0 0-16,0 0 0,0 0 16,0 0-16,0 1 0,21-1 15</inkml:trace>
  <inkml:trace contextRef="#ctx0" brushRef="#br0" timeOffset="46632.94">5313 3789 0,'0'0'0,"0"21"16,21-21 31,-21-21-32,21 0-15,-21 0 16,0-1-16,0-20 0,21 21 15,0 0-15,-21-22 0,22 1 0,-1 0 16,0-1-16,-21 1 0,21 0 0,0-22 16,0 22-16,1 0 0,-1-1 15,21 22-15,-21 0 0,0 0 0,1 0 16,20 21-16,-21 0 0,0 0 16,0 0-16,1 0 0,-22 21 0,0 0 15,21-21-15,-21 21 16,0 0-16,0 0 0,0 1 0,0-1 15,0 0-15,0 0 0,-21 0 16,21 0-16,-22-21 31,22-21-15,0 0 0,0 0-16,0 0 0,0 0 15,0-1-15,-21 1 16,21 0-16,0 0 0,-21 0 15,21 0-15,-21 21 0,0-22 16,0 22 0,-1 0-16,1 0 15,0 22-15,21-1 16,-21 0-16,0 0 0,21 21 0,0-20 16,0 20-16,-21 0 0,21 1 15,-22-1-15,22 0 0,0 1 0,0-1 16,0 0-16,0 1 0,0-1 15,0-21-15,0 21 0,0-20 0,0 20 16,0-21-16,0 0 0,22 0 16,-1 1-16,0-1 0,0 0 15,0 0-15,22-21 0,-1 0 0,0 21 16,1-21-16,-1 0 0,0 0 16,1 0-16,-1 0 0,21-21 0,-20 0 15,-1 21-15,0-21 0,1 0 0,-22 21 16,21-22-16,-21 1 0,22 0 15,-22 0-15,0 0 0,0 0 0,0-1 16,1 1-16</inkml:trace>
  <inkml:trace contextRef="#ctx0" brushRef="#br0" timeOffset="48804.51">6816 3408 0,'-85'-127'16,"64"106"-1,0 0-15,-1-1 0,-20 1 16,21 21-16,0-21 0,0 21 0,-22 0 16,22 0-16,0 0 0,0 0 15,-22 21-15,22 0 0,0-21 0,0 43 16,0-22-16,0 0 15,-1 21-15,1 1 0,21-22 0,-21 21 16,0 1-16,21-1 0,0-21 16,0 21-16,-21 1 0,21-22 0,0 0 15,0 21-15,0-20 0,0-1 0,0 0 16,0 0-16,21-21 16,0 0-16,0 0 0,0 0 15,1 0-15,-1 0 0,0 0 16,0 0-16,0-21 0,0 0 0,22 21 15,-22-21-15,0-1 0,21 1 16,-20-21-16,-1 21 0,21-22 16,-21 1-16,0 0 0,1 21 0,-1-22 15,0 1-15,-21 0 0,0 20 16,21-20-16,-21 21 0,0 0 0,0 0 16,-21 42 15,21 0-31,0 0 15,-21 0-15,0 0 0,21 22 0,-22-22 16,22 21-16,0 1 0,-21-22 16,21 21-16,-21 0 0,21-20 15,0-1-15,0 42 0,0-42 16,0 1-16,0-1 0,21 0 16,0 0-16,1-21 0,-1 0 15,0 0-15,0 0 0,0 0 16,22 0-16,-22 0 0,0 0 0,21-21 15,-21 21-15,1-21 0,-1 0 0,21 21 16,-21-22-16,0 1 0,1-21 16,-1 21-16,0-22 0,0 22 0,0-21 15,0 0-15,1-1 0,-22-20 16,21 20-16,-21-20 0,0 21 0,21-1 16,-21 1-16,21 21 0,-21-22 15,0 22-15,0 0 0,0 0 0,0 0 16,21 21-16,-21-21 0,0 42 47,0 0-47,-21 0 15,21 0-15,-21 22 0,21-22 0,0 21 16,0 0-16,-21 1 0,21-1 16,0 0-16,-21 1 0,21-1 0,0 0 15,0 1-15,0-22 0,0 21 0,0-21 16,0 1-16,0-1 0,0 0 15,0 0-15,0 0 0,0 0 0,0 1 16,21-1-16,0-21 16,0 0-16,0 0 15,0 0-15,1 0 0,-1 0 16,0 0-16,0 0 16,0-21-16,0 21 0,-21-22 0,22 1 15,-1 0-15,0 0 0,-21 0 16,21-22-16,0 22 0,-21 0 0,21-21 15,1-1-15,-22 22 0,21-21 0,-21 21 16,21-22-16,0 22 0,0 0 16,0 0-16,-21 0 0,22 0 0,-1 21 15,0 0-15,0 0 0,0 0 16,-21 21 0,0 0-16,0 0 15,0 0-15,0 0 0,0 1 16,0-1-1,0-42 32,0-1-47,0 1 16,0 0-16,-21 21 0,21-21 16,-21 0-16,21 0 0,-21 21 15,0 0-15,21-22 0,-22 22 16,1 0-16,0 0 15,0 22-15,0-1 16,0 0-16,-1 21 0,1-21 16,21 1-16,-21 20 0,21-21 15,-21 21-15,21-20 0,-21 20 0,21-21 16,0 0-16,0 22 0,0-22 0,0 0 16,0 0-16,0 0 0,0 0 15,21-21-15,0 22 0,0-22 0,-21 21 16,21-21-16,1 0 0,-1 0 15,0 0-15,0 0 0,0 0 0,22 0 16,-22 0-16,21 0 0,-21 0 0,0 0 16,22-21-16,-22-1 15,21 1-15,-21 0 0,1 0 0,20 0 16,-21-22-16,0 22 0,0-21 16,1 21-16,-1-22 0,0 22 0,-21-42 15,21 42-15,-21-1 16,21 1-16,-21 42 31,-21 1-15,0-1-16,0 21 0,21-21 15,0 0-15,-21 22 0,21-22 0,-22 0 16,22 21-16,0-20 0,0-1 0,0 0 16,0 0-16,0 0 15,0 0-15,22 1 16,-1-22-16,0 0 0,0 0 15,0 0-15,0 0 0,1 0 16,-1 0-16,0 0 0,0 0 0,0-22 16,0 1-16,1 0 0,-1 21 15,0-21-15,0-21 0,-21 20 0,21 1 16,-21-21-16,21 21 0,-21-22 0,0 22 16,22-21-16,-22 21 0,21 0 15,-21-1-15,0 1 0,0 0 16,0 42 15,0 0-31,0 1 16,-21-1-16,21 21 0,-22-21 0,22 0 15,0 22-15,-21-22 0,21 0 0,0 0 16,0 0-16,0 1 0,0-1 16,0 0-16,0 0 0,0 0 0,0 0 15,21-21 1,1 0-16,-1 0 0,0 0 0,0 0 15,0 0-15,0 0 0,1-21 16,-1 0-16,0 21 0,0-21 16,0 0-16,0 0 0,22-1 0,-22 1 15,0-21-15,0 0 0,0 20 16,1-20-16,-1-21 0,0 20 0,-21-41 16,21 41-16,-21 1 15,0 0-15,0-1 0,0 22 0,0 0 16,0-21-16,0 20 0,-21 1 15,0 21 1,0 0-16,-1 21 16,22 1-16,0-1 0,0 21 15,-21-21-15,21 22 0,0-1 16,-21 0-16,21 22 0,0-22 0,0 0 16,-21 1-16,21-1 0,0 0 15,0 1-15,-21-22 0,21 21 0,0-21 16,0 1-16,0-1 0,0 0 15,0 0-15,0 0 0,0 0 16,21-21-16,0 0 16,-21 22-16,21-22 0,0 0 0,1 0 15,-1 0-15,0 0 0,0 0 0,21 0 16,-20-22-16</inkml:trace>
  <inkml:trace contextRef="#ctx0" brushRef="#br0" timeOffset="49405.17">9631 3366 0,'0'-22'0,"0"44"0,0-65 0,0 22 16,0 0-16,-21 0 0,-1 0 16,1-1-16,21 1 0,-21 21 0,0-21 15,0 21-15,21-21 0,-21 21 16,-1 0-16,1 0 0,0 0 0,0 21 15,0 0-15,0 0 0,-1 1 16,1-1-16,21 0 0,-21 21 0,0-21 16,0 22-16,0-22 0,21 21 15,-22 1-15,1-22 0,21 21 16,-21-21-16,21 22 0,0-22 0,0 0 16,0 0-16,0 0 0,0 0 15,0 1-15,21-22 16,0 0-16,1 0 0,-1 0 15,0 0-15,0 0 0,21 0 16,-20 0-16,-1-22 0,0 1 0,0 21 16,0-21-16,0 0 0,1 0 15,-1-22-15,0 22 0,0 0 0,-21-21 16,21-1-16,-21 22 0,21-21 0,-21 21 16,0-22-16,0 22 15,0 0-15,0 0 0,0 0 0,0 42 31,0 0-15,0 0-16,0 0 0,-21 22 0,21-1 16,-21-21-16,21 22 0,0-22 15,0 21-15,0-21 0,0 0 0,0 1 16,0-1-16,0 0 0,0 0 16,0 0-16,21 0 0,0-21 15,1 0-15,-1 0 0,0 0 16,0 0-16,0 0 0,0 0 15,1 0-15,-1 0 0,0 0 16,0-21-16,0 0 0,0 0 16,1 0-16,-1 0 0,21-1 0</inkml:trace>
  <inkml:trace contextRef="#ctx0" brushRef="#br0" timeOffset="49720.99">10245 2879 0,'0'0'0,"0"-21"0,0-1 16,-22 22-16,1 0 16,0 0-1,21 22-15,-21-1 16,21 0-16,-21 0 0,21 0 0,0 22 16,0-22-16,-21 21 0,21-21 0,-22 22 15,22-1-15,0 0 0,0 22 16,-21-22-16,21 0 0,-21 1 0,21-22 15,0 21-15,0 1 0,0-22 16,-21 21-16,21-21 0,0 0 0,-21 1 16,21-1-16,0 0 0,0 0 15,0 0 1,21-21 0,0 0-1,0 0-15,-21-21 0,21 21 0,22-21 16</inkml:trace>
  <inkml:trace contextRef="#ctx0" brushRef="#br0" timeOffset="50188.72">10499 3239 0,'0'0'0,"-22"0"31,22 21-31,-21 0 16,0 0-16,21 0 0,-21 0 15,0 1-15,21 20 0,-21-21 0,-1 0 16,1 0-16,21 22 0,-21-22 16,21 0-16,-21 0 0,21 0 0,0 1 15,0-1-15,0 0 0,0 0 16,0 0-16,21-21 16,0 21-16,0-21 0,1 0 15,-1 0-15,21 0 0,-21 0 16,0 0-16,1 0 0,20 0 0,-21 0 15,0-21-15,0 21 0,1-21 0,-1 0 16,0 0-16,0 0 16,0-1-16,-21 1 0,0-21 0,21 21 15,-21-22-15,0 22 0,0-21 0,0 21 16,0-22-16,0 22 0,-21 0 16,0 0-16,0 0 0,0 21 15,0 0-15,-1 0 0,1 0 16,0 0-16,0 0 0,0 0 0,0 21 15,-1 0-15,1-21 0,0 21 16,0 0-16,0-21 0,21 22 0,0-1 16,0 0-1,21-21 17</inkml:trace>
  <inkml:trace contextRef="#ctx0" brushRef="#br0" timeOffset="50768.39">10753 3366 0,'0'0'0,"-22"-64"31,22 43-31,0 0 0,0 0 16,0-1-16,22 22 0,-1-21 15,0 21-15,0 0 0,0 0 16,0-21-16,1 21 0,-1 0 0,0 0 16,0 0-16,0 21 0,22-21 15,-22 21-15,0 1 0,0-1 0,0 0 16,0 0-16,1 21 0,-22-20 0,0-1 15,0 21-15,0-21 0,0 0 16,0 22-16,0-22 0,0 0 0,0 0 16,0 0-16,0 1 15,0-1-15,0 0 0,-22-21 16,22 21-16,-21-21 0,0 0 16,21-21 15,0 0-16,0 0-15,0-1 0,0 1 0,21 0 16,0 0-16,1-21 0,-1 20 0,0-20 16,0 21-16,0-21 0,0-1 15,1 1-15,-1 21 0,0 0 16,21-22-16,-21 22 0,1 21 0,-1-21 16,0 0-16,0 21 15,0 0 1,-21 21-1,0 0 1,0 0-16</inkml:trace>
  <inkml:trace contextRef="#ctx0" brushRef="#br0" timeOffset="51220.13">9906 2942 0,'127'0'16,"-85"0"-16,1 0 15,20 0-15,-21 0 0,22 0 16,-1 0-16,-20 0 0,20 0 0,-20 0 15,-1 0-15,21 0 0,-20 0 16,-22 0-16,21 0 0,-21 0 0,22 0 16,-22 0-16,0 0 0,0 0 15,-42 0 17,0-21-17,0 21-15</inkml:trace>
  <inkml:trace contextRef="#ctx0" brushRef="#br0" timeOffset="52196.6">1736 4318 0,'0'0'0,"-22"0"0,1 0 16,-21 0-16,21 0 0,-22 0 15,22 0-15,0 0 0,-21 0 0,21 0 16,-1 0-16,1 0 16,42 0 15,1 0-15,-1 0-16,21 0 0,0 0 0,1 0 15,-1 0-15,0 0 0,22 0 16,-1 0-16,1 0 0,-1 0 15,1-21-15,21 21 0,20 0 0,-20-21 16,21 21-16,0 0 0,0-21 16,-22 21-16,22 0 0,-21 0 15,-1-22-15,1 22 0,0 0 0,-1 0 16,-20-21-16,21 21 0,-22 0 16,-21 0-16,22 0 0,-22 0 0,1 0 15,-22 0-15,21 0 0,-21 0 0,0 0 16,1 0-1,-22-21 17</inkml:trace>
  <inkml:trace contextRef="#ctx0" brushRef="#br0" timeOffset="53340.38">5567 4255 0,'-21'0'0,"42"0"0,-64 0 16,22 0-16,0 0 15,0 0 1,42 0 31,0 0-31,0 0-16,1 0 0,-1 0 15,21 0-15,0 0 0,-20 0 0,20 0 16,21 0-16,-20 0 0,-1 0 15,22 0-15,-22 0 0,21 0 16,-20 0-16,20 0 0,-20 0 0,20 0 16,-21 0-16,22 0 0,-22 0 15,22 0-15,-1 0 0,1 0 0,20 0 16,-20 0-16,21 0 0,-1 0 0,1 0 16,0 0-16,-1 0 0,1 0 15,0 0-15,-1 0 0,22 0 0,-21 0 16,21 0-16,-22 0 0,22 0 15,-21 0-15,169 0 16,-170 0-16,1 0 16,0 0-16,-1 0 0,-20 0 0,21-22 15,-1 22-15,1 0 0,0 0 0,-1 0 16,-20 0-16,20-21 0,1 21 16,-21 0-16,20 0 0,-20 0 0,20 0 15,1 0-15,0-21 0,-22 21 16,22 0-16,0 0 0,-1 0 0,1 0 15,-22-21-15,1 21 0,-1 0 16,1 0-16,-1 0 0,-20 0 0,20-21 16,-20 21-16,20 0 0,-21 0 0,1 0 15,20 0-15,-20 0 0,-1 0 16,21 0-16,-20-21 0,-1 21 16,0 0-16,1 0 0,-1 0 15,-21 0-15,22 0 0,-22 0 0,0 0 16,0 0-16,0 0 0,0 0 0,1 0 31,-22-22 0,-22 22 1,22-21-32,-21 21 15</inkml:trace>
  <inkml:trace contextRef="#ctx0" brushRef="#br0" timeOffset="53473.3">11303 4128 0,'0'0'0,"-21"0"16,0 0 0,21 21-1,-22-21-15,1 0 16</inkml:trace>
  <inkml:trace contextRef="#ctx0" brushRef="#br0" timeOffset="60060.49">3302 5228 0,'0'-21'0,"0"0"16,0 0-1,0 0-15,0-1 16,0 1-16,-21 0 16,21 0-16,0 0 0,0 0 15,0-1-15,0 1 16,0 0-16,0 0 16,0 42 15,0 0-16,0 0-15,0 1 0,0-1 16,0 21-16,0-21 0,0 22 0,0-22 16,0 21-16,0 0 0,21-20 0,-21 20 15,0 0-15,0 1 0,0-22 16,0 21-16,0 0 0,0 1 0,0-22 16,0 21-16,0 1 0,0-1 15,0-21-15,0 21 0,0-20 0,0-1 16,0 21-16,0-21 0,0 0 15,0 1-15,0-1 0,0 0 16,0-42 31,0 0-47,0-1 0</inkml:trace>
  <inkml:trace contextRef="#ctx0" brushRef="#br0" timeOffset="60687.56">2942 5419 0,'0'0'0,"-21"0"0,0 0 15,0 21-15,-1-21 16,44 0 46,-1 0-62,0 0 0,21 0 0,1 0 16,-22 0-16,21 0 0,22 0 16,-22 0-16,21 0 0,-20 0 0,20 0 15,1 0-15,-1-21 0,-20 21 0,20 0 16,-21 0-16,1 0 0,-1-21 15,0 21-15,-20 0 0,20 0 16,-21 0-16,0 0 0,0 0 0,-21-22 16,-21 22 93,0 0-93,0 0 15</inkml:trace>
  <inkml:trace contextRef="#ctx0" brushRef="#br0" timeOffset="62073.79">5270 5355 0,'-21'0'15,"0"0"1,21 21 15,21-21-15,0 0-1,22 0-15,-1 0 0,0 0 0,22 0 16,-1 0-16,22 0 0,0 0 0,-22 0 16,22 0-16,0 0 0,-1 0 15,1 0-15,-22 0 0,1 0 0,-1 0 16,1 0-16,-1 0 0,-20 0 16,-1 0-16,-21 0 0,22 0 0,-22 0 15,-42 0 16,-1 0-15,1 0 0,0 0-16,0 0 31,21-21-31,0 0 16</inkml:trace>
  <inkml:trace contextRef="#ctx0" brushRef="#br0" timeOffset="62679.67">7451 4932 0,'0'0'15,"0"-21"-15,0 0 16,0-1-16,21 22 47,0 0-47,0 22 16,-21-1-16,21 0 0,0-21 0,1 21 15,20 21-15,-21-20 0,0-1 0,22 0 16,-22 21-16,0-21 15,21 1-15,-21 20 0,22-21 0,-22 0 0,0 22 16,21-22-16,-20 0 16,-1 0-16,0 21 0,0-20 0,0-1 15,0 0-15,1 0 0,-1 21 16,0-42-16,-21 22 0,0-1 16,21-21-16,-21 21 0,21-21 15,-21 21-15,0-42 47,0 0-31,0 0-16,0-1 15,-21 1-15,0 21 0,21-21 16,-21 0-16</inkml:trace>
  <inkml:trace contextRef="#ctx0" brushRef="#br0" timeOffset="63052.53">8213 4953 0,'0'0'0,"0"-21"0,0 0 16,0 0-16,0-1 0,0 1 31,0 42-15,-22 1-1,1-1-15,0 21 16,0-21-16,-21 0 0,20 22 0,-20-1 16,21 0-16,-21-20 0,20 20 15,-20 0-15,0 1 0,21-1 0,-22-21 16,22 21-16,0-20 0,-21 20 0,20-21 16,1 0-16,0 0 0,21 1 15,-21-1-15,21 0 0,-21 0 16,21 0-16,21-21 62,-21-21-62,21 0 0,0 21 0,0-21 16,1 0-16</inkml:trace>
  <inkml:trace contextRef="#ctx0" brushRef="#br0" timeOffset="63645.43">9398 4974 0,'0'21'31,"0"1"-15,0-1 0,-21 0-16,42-21 47,0 0-32,0 0-15,0 0 16,-21-21-16,0 0 0,0-1 15,0 1 1,0 0-16,-21 21 31,0 0-31,0 0 16,0 21 0,21 0-16,-21-21 0,-1 0 15,22 22-15,0-1 0,0 0 31,22-21 1</inkml:trace>
  <inkml:trace contextRef="#ctx0" brushRef="#br0" timeOffset="64219.91">10266 4763 0,'0'0'0,"0"-22"31,0 1-31,-21 21 31,-1 0-31,22 21 0,-21-21 16,0 22-16,0 20 0,0-21 0,0 0 16,-1 22-16,1-1 0,-21 0 15,21 1-15,-22-1 0,1 0 16,0 1-16,-1-1 0,22 0 0,-21 22 16,0-22-16,-1 0 0,22-20 15,-21 20-15,21 0 0,-22 1 0,22-22 16,0 21-16,0-21 0,0 22 0,21-22 15,0 0-15,-22 0 0,1 0 16,21 0-16,0-42 63,0 0-48,0 0-15,0 0 0,21 0 16</inkml:trace>
  <inkml:trace contextRef="#ctx0" brushRef="#br0" timeOffset="64696.72">10266 5398 0,'-21'0'47,"21"21"-47,0 0 15,0 0 1,0 0-16,0 0 15,21-21 1,0 0 0,0 0-16,0 0 15,0 0-15,-21-21 0,0 0 16,0 0 0,0 0-16,-21 21 46,0 0-46,0 0 16,21 21 0,-21-21-16,0 21 15,-1-21 17</inkml:trace>
  <inkml:trace contextRef="#ctx0" brushRef="#br0" timeOffset="72629.13">2074 8170 0,'0'0'0,"0"-21"15,0 0-15,0 0 16,0 0-16,0 0 0,0-1 16,-21 22-16,0 0 15,0 22 1,21-1-16,-21 0 16,21 21-16,0 1 0,0-1 15,-22 0-15,22 1 0,-21-1 0,21 21 16,-21-20-16,21-1 0,0 0 15,-21 1-15,21 20 0,-21-20 0,0-1 16,21 0-16,0 1 0,-22-1 16,1-21-16,21 21 0,-21-20 0,21-1 15,0 0-15,0 0 0,0-42 32,0 0-17,0 0-15,0-1 0,21-20 0,0 0 16,1-1-16,-22 1 15,21 0-15,0-1 0,0-20 0,0 21 16,0-22-16,1 22 0,-1-22 16,0 22-16,-21-22 0,0 22 0,21-21 15,-21 20-15,21 1 0,-21 0 16,0-1-16,0 22 0,21 0 0,-21 0 16,22 21-16,-22 21 15,0 21-15,0 1 0,21-1 16,-21 0-16,21 22 0,-21-22 15,0 22-15,0-1 0,0-21 0,21 22 16,-21-22-16,21 1 16,-21-1-16,0 21 0,0-20 0,0-22 15,21 21-15,-21 1 0,0-22 16,0 0-16,22 0 0,-22 0 0,0 0 16,0 1-16,0-1 15,0-42 16,0-1-31,0 1 0,-22 0 16</inkml:trace>
  <inkml:trace contextRef="#ctx0" brushRef="#br0" timeOffset="72884.99">1863 8721 0,'0'-21'31,"21"21"-31,0 0 0,0-22 0,0 22 16,0 0-16,1-21 0,-1 21 0,0 0 15,0 0-15,0-21 0,0 21 16,1-21-16,20 21 0,-21 0 0,0 0 16,0 0-16,1 0 15,-1 0 32</inkml:trace>
  <inkml:trace contextRef="#ctx0" brushRef="#br0" timeOffset="75671.78">3048 8594 0,'0'0'0,"0"-21"16,0-1-16,21 1 16,-21 0-16,0 0 15,0 0-15,0 0 16,-21-1-16,0 22 0,21-21 15,-21 21-15,-1 0 0,1 0 16,0 0-16,0 0 0,-21 0 0,20 0 16,1 0-16,0 21 0,0 1 15,-21-1-15,20 0 0,1 0 0,0 0 16,0 0-16,0 1 0,0 20 16,-1-21-16,22 21 0,-21 1 15,21-22-15,-21 21 0,21 1 0,0-22 16,0 21-16,0-21 15,0 0-15,0 1 0,21-1 0,0 0 0,1-21 16,-1 0-16,0 21 0,0-21 16,0 0-16,0 0 0,1 0 0,20 0 15,-21-21-15,0 0 0,22 0 16,-22-1-16,21 1 0,-21 0 0,0 0 16,22-21-16,-22 20 0,0-20 15,0 0-15,0-1 0,1 22 0,-1-21 16,0 0-16,-21-1 0,0 1 15,21 0-15,-21-1 0,0-20 16,0 20-16,0 1 0,0 0 0,0-1 16,0-20-16,0 21 0,0 20 15,0-20-15,0 21 0,0 0 0,-21 0 16,21-1-16,-21 22 16,0 22-16,21-1 15,-22 0-15,22 21 0,0-21 0,-21 43 16,21-22-16,0 1 0,-21 20 15,21-21-15,0 22 0,0-1 0,0-20 16,0-1-16,0 22 0,0-22 16,0 0-16,0 1 0,0-1 0,0 0 15,0-21-15,0 22 0,0-22 16,21 0-16,0 0 0,-21 0 16,22-21-16,-1 0 0,0 0 0,0 0 15,0 0-15,0 0 0,1 0 16,-1 0-16,0-21 0,0 0 0,21 0 15,-20 0-15,-1 0 0,0-22 16,0 22-16,0 0 0,0-21 0,1 20 16,-1-20-16,0 21 0,0-21 0,-21 20 15,0 1-15,21 0 0,0 0 16,-21 42 15,0 0-31,0 0 16,0 1-16,0-1 0,0 21 15,0-21-15,0 0 0,-21 1 16,21-1-16,0 21 0,0-21 0,0 0 16,0 1-16,0-1 0,0 0 0,0 0 15,21-21 1,1 0-16,-1 0 0,0 0 16,0 0-16,0 0 0,0-21 15,1 21-15,-1-21 0,0 0 16,0-1-16,0 1 0,0 0 0,1-21 15,-1 21-15,-21-1 0,21 1 16,0-21-16,0 21 0,-21 0 0,21-1 16,-21 1-16,22 21 0,-22-21 15,0 0-15,21 21 0,0 0 16,-21 21 0,0 0-16,0 0 15,0 1-15,0-1 0,0 0 16,0 21-16,0-21 0,0 1 0,0 20 15,0-21-15,0 21 0,0-20 16,0-1-16,0 21 0,21-21 16,0 0-16,0 1 0,-21-1 0,22-21 15,20 21-15,-21-21 0,0 0 16,22 0-16,-22 0 0,21 0 0,0 0 16,1-21-16,-1 21 0,0-21 15,1-1-15,20 1 0,-20-21 0,-22 21 16,21 0-16,0-22 0,-20 22 0,-1-21 15,0 21-15,0-22 0,-21 22 16,0-21-16,0 21 0,0-22 0,0 22 16,0 0-16,0 0 0,-21 0 15,0 21-15,0 0 0,-1 0 16,1 0-16,-21 0 0,21 0 16,0 21-16,-22 0 0,22 0 0,0 0 15,-21 0-15,20 1 0,1 20 16,21-21-16,-21 0 0,21 22 0,-21-22 15,21 21-15,0-21 0,0 22 16,0-22-16,0 0 0,0 0 0,0 0 16,0 0-16,21-21 0,0 0 0,-21 22 15,21-22-15,1 0 0,-1 0 16,0 0-16,0 0 0,0-22 0,0 22 16,1-21-16,-1 0 0,0 0 15,21 0-15,-21 0 0,1-22 0,-22 22 16,21-21-16,0 21 0,0-1 15,-21-20-15,0 21 0,0-21 0,21 20 16,-21 1-16,0 0 0,0 0 16,0 42 15,0 0-31,-21 0 16,21 1-16,0 20 0,0-21 15,0 21-15,0-20 0,0-1 16,0 0-16,0 0 0,21 21 0,0-42 15,1 22-15,-1-1 0,0 0 0,0-21 16,0 0-16,0 0 0,22 0 16,-22 0-16,21 0 0,1 0 15,-22-21-15,21 0 0,-21-1 0,0 1 16,22 0-16,-22 0 0,0 0 16,0 0-16,0-1 0,1 1 0,20-42 15,-42 42-15,0-1 0,0 1 16,0 0-16,0 0 0,0 0 15,0 0-15,0 42 32,0 0-32,0 0 0,0 0 15,0 0-15,0 22 0,0-22 0,-21 0 16,21 21-16,0-20 0,0-1 16,-21 0-16,21 21 0,0-21 15,0 1-15,0-1 0,0 0 16,-22 0-16,22-42 47,22 0-47,-22 0 15,0-1-15,21 1 0,0 0 0,-21-21 16,21 21-16,0-1 0,-21-20 0,21 21 16,1-21-16,-22 20 0,21 1 15,0 0-15,0 21 0,0-21 0,0 21 16,1 0-16,-1 0 15,0 0-15,0 21 0,0 0 16,0 0-16,1 1 0,-22-1 16,21 0-16,0 0 0,0 0 0,-21 0 15,21 1-15,0-1 0,1 0 16,-22 0-16,21 0 0,0 0 16,0-21-16,-21 22 0,21-22 0,0 0 0,1 0 15,-1 0-15,0 0 16,0 0-16,0-22 0,0 1 15,1 0-15,-1 0 0,0 0 16,-21 0-16,21-1 0,0 1 0,0-21 16,1 21-16,20 0 0,-21-22 0,0 22 15,0 0-15,1 0 0,-1 0 16,0-1-16,0 1 0,0 21 16,0 0-16,-21 21 15,0 1 1,0-1-1,0 0-15,0 0 16,-21-21-16,21-21 47,0 0-16,0 0-31,0-1 16,-21 22-16,21-21 15,-21 21-15,0 0 16,0 0 0,-1 0-16,1 21 15,21 1-15,-21-1 0,21 0 16,-21 0-16,0 0 0,21 0 0,0 1 16,0-1-16,0 21 0,0-21 0,0 0 15,0 1-15,0-1 16,0 0-16,0 0 0,0 0 0,0 0 15,0 1-15,21-1 0,21-21 16,-21 21-16,1-21 0,-1 0 16,21 0-16,0 0 0,1 0 0,-1 0 15,0-21-15,1 0 0,-1 21 0,0-22 16,1 1-16,-1 0 0,0 0 16,1 0-16,-22-22 0,0 22 0,21 0 15,-20 0-15,-1-21 0,-21 20 0,0 1 16,21-21-16,-21 21 15,0 0-15,0-1 0,0 1 0,-21 21 0,0 0 16,-1-21-16,1 21 0,0 0 16,-21 0-16,21 21 0,-1 0 15,1 1-15,0-1 0,0 0 0,0 21 16,21-21-16,0 22 0,-21-22 0,21 0 16,0 21-16,0-20 0,0-1 15,0 0-15,21 0 0,0 0 0,0 0 16,0 1-16,0-22 0,1 0 0,-1 0 15,0 0-15,21 0 0,1 0 16,-22 0-16,21 0 0,-21 0 16,0-22-16,1 1 0,-1 0 15,0 0-15,0 0 0</inkml:trace>
  <inkml:trace contextRef="#ctx0" brushRef="#br0" timeOffset="76324.39">8297 8086 0,'0'0'0,"21"0"0,-21-21 0,0-1 16,22 1-16,-22 0 16,21 21-16,-21-21 0,0 0 0,0 0 15,0-1-15,0 1 16,0 0-16,-21 21 0,-1-21 15,1 21-15,0 0 0,0 0 0,0 0 16,0 0-16,-1 0 0,-20 0 16,21 0-16,-21 21 0,-1 0 0,1 0 15,21 22-15,-22-1 0,1 0 0,21 1 16,-21-1-16,20 22 16,1-22-16,0 0 0,0 22 0,21-22 15,0 0-15,0 1 0,0-1 0,0 0 16,0-20-16,21 20 0,0 0 15,0-21-15,22 22 0,-1-22 16,0 21-16,1-21 0,-1 1 0,0-1 16,1-21-16,-1 0 0,0 0 0,1 0 15,-1 0-15,0 0 0,1 0 0,-1-21 16,0-1-16,1 1 0,-1 0 16,0 0-16,1 0 0</inkml:trace>
  <inkml:trace contextRef="#ctx0" brushRef="#br0" timeOffset="76836.25">8890 8255 0,'0'-21'0,"0"42"0,-21-63 0,0 21 15,-1 21-15,1-22 0,0 1 0,0 21 16,0 0-16,0 0 0,-1 0 16,-20 0-16,21 21 0,0 1 0,0-1 15,-1 21-15,1-21 0,0 22 16,0-22-16,21 21 0,0 0 0,-21-20 15,21 20-15,0 0 0,0-21 0,0 1 16,0 20-16,0-21 0,0 0 16,0 0-16,21 1 0,0-1 15,0-21-15,0 0 16,1 0-16,-1 0 0,0-21 16,0-1-16,0 1 0,22 21 15,-22-21-15,0 0 0,0 0 0,0-22 16,0 22-16,-21 0 0,22-21 15,-1 21-15,0-22 0,-21 22 0,0-21 16,0 21-16,0-1 0,0 1 0,0 0 16,0 42 15,-21 0-31,21 1 0,-21 20 16,21-21-16,-22 0 0,22 22 15,0-22-15,0 21 0,0-21 0,0 0 16,0 1-16,0-1 0,0 0 15,0 0-15,0 0 0,22 0 16,-1-21-16,0 0 16,0 0-16,0 0 0,0 0 15,1 0-15,-1-21 0,0 0 0,0 0 16,21 21-16,-20-21 0,-1-22 16,0 22-16,0 0 0,0-21 0,0-1 15,1 22-15</inkml:trace>
  <inkml:trace contextRef="#ctx0" brushRef="#br0" timeOffset="77115.8">9334 7811 0,'0'21'16,"0"0"-16,0 0 15,0 0-15,0 22 0,0-1 16,-21 0-16,21 1 0,-21-1 0,0 21 15,21-20-15,0-1 0,0 22 0,-21-22 16,21 0-16,-21 1 16,21-22-16,0 21 0,0 0 0,0-20 15,0-1-15,0 0 0,0 0 0,0 0 16,0 0-16,0 1 0,0-1 16,21-21-1,0 0-15,0 0 16,0 0-16,0-21 0,1 21 0,-1-22 15,0 1-15</inkml:trace>
  <inkml:trace contextRef="#ctx0" brushRef="#br0" timeOffset="78144.21">9885 8170 0,'0'-21'0,"-21"0"16,-1 21-16,1 0 15,0 0-15,0 0 0,0 0 0,0 21 16,-1 0-16,1 1 0,0-1 16,0 0-16,0 0 0,21 0 0,-21 22 15,-1-22-15,22 21 0,-21 22 16,21-22-16,-21-21 0,21 21 16,0-20-16,0 20 0,0-21 0,0 21 15,0-20-15,0-1 0,21 0 0,0 0 16,1-21-16,-1 21 15,0-21-15,0 0 0,21 0 0,1 0 16,-22 0-16,21 0 0,1-21 16,62 0-16,-62 0 0,-1 0 15,0-1-15,1 1 0,-22 0 0,21 0 16,-21 0-16,22-22 0,-22 22 16,0 0-16,-21 0 0,21 0 0,-21 0 15,21-1-15,-21 1 0,0 0 16,-21 21 15,0 21-31,0 0 16,21 1-16,-21-22 15,21 21-15,0 0 0,-21 0 0,21 0 16,0 0-16,0 1 0,0-1 0,0 0 16,0 0-16,0 0 0,0 0 15,21 1-15,0-22 16,0 0-16,0 0 0,0 0 15,1 0-15,-1 0 0,21 0 16,-21 0-16,0-22 0,1 22 0,-1-21 16,0 0-16,0 0 0,0 0 0,0 21 15,1-21-15,-22-1 0,0 1 16,21-42-16,-21 42 0,0-1 16,0 1-16,0 0 15,0 0 1,0 42-1,0 0 1,-21-21-16,21 21 0,0 1 16,0-1-16,0 0 0,0 0 0,-22 0 15,22 0-15,0 1 0,0-1 16,0 0-16,0 0 0,0 0 0,0 0 16,22-21-16,-1 0 0,-21 22 15,21-22-15,0 0 0,0 0 0,0 0 16,22 0-16,-22 0 0,21-22 15,-21 22-15,1-21 0,20 0 16,-21 21-16,21-21 0,-20 0 0,20 0 16,-21-22-16,21 22 0,-20 0 15,-1-21-15,21-1 0,-21 1 0,0 21 16,1-43-16,-22 22 0,0 0 0,21-1 16,-21 1-16,0 0 0,0-1 15,0 22-15,0 0 0,0 0 0,0 0 16,0-1-16,-21 44 15,21-1-15,0 0 16,-22 21-16,1 1 0,0-1 0,21 0 16,-21 1-16,21-1 15,0 0-15,-21 22 0,21-22 0,-21-21 16,21 22-16,0-1 0,0-21 0,0 21 16,0-20-16,0-1 0,0 0 15,0 0-15,0 0 0,0 0 0,21-21 16,-21 22-16,21-22 0,21 0 0,-21 0 15,1 0-15,-1 0 0,21 0 16,-21 0-16,22 0 0,-22 0 0,21-22 16</inkml:trace>
  <inkml:trace contextRef="#ctx0" brushRef="#br0" timeOffset="78631.92">11811 8319 0,'0'-43'0,"0"86"0,0-107 0,0 43 16,0 0-16,0 0 0,0-1 15,0 1-15,-21 21 0,0 0 16,-1 0-16,1 21 16,0 1-16,0-1 0,0 0 0,21 0 15,-21 21-15,-1-20 0,1-1 0,0 21 16,21-21-16,0 22 0,-21-22 16,21 21-16,-21-21 0,21 0 15,0 1-15,0-1 0,0 0 0,0 0 16,0 0-16,21 0 0,0-21 0,0 0 15,-21 22-15,21-22 0,1 0 16,-1 0-16,0 0 16,0 0-16,0-22 0,-21 1 0,21 21 15,1-21-15,-22 0 0,21 0 16,-21 0-16,21-1 0,-21-20 0,0 21 16,21 0-16,0-22 0,-21 22 0,21-21 15,-21 21-15,0 0 0,0-1 16,0 44 15,0-1-31,0 0 0,0 0 16,0 21-16,0-20 0,0-1 0,0 0 15,0 0-15,0 0 0,0 22 0,0-22 16,0 0-16,0 0 16,43 0-1,-22-21-15,0 0 16,0 0-16,0-21 15,1 0-15,-1 21 0,-21-21 16,21 0-16</inkml:trace>
  <inkml:trace contextRef="#ctx0" brushRef="#br0" timeOffset="78931.75">12277 7811 0,'0'0'0,"0"-22"0,0 1 15,0 42 1,0 1 0,0 20-16,-22-21 0,1 21 15,21 1-15,-21 20 0,0-20 16,0-1-16,21 21 0,-21-20 0,-1-1 16,1 22-16,21-22 0,-21 0 0,21-21 15,-21 22-15,21-22 0,0 21 16,0-21-16,0 1 0,0-1 15,0 0-15,0 0 0,21-21 16,0 0 0,0 0-16,1 0 0,-1 0 15,0 0-15,0-21 0,0 0 0,0 21 16,1-21-16</inkml:trace>
  <inkml:trace contextRef="#ctx0" brushRef="#br0" timeOffset="79316.53">12615 8276 0,'0'0'0,"21"0"0,-21 21 16,0 1 0,-21-1-16,0 0 0,0 0 15,21 0-15,-21 0 0,0 1 0,-1-1 16,22 0-16,0 0 0,0 0 16,-21 0-16,21 1 0,0-1 15,0 0-15,0 0 0,21-21 16,1 0-1,-1 0-15,0 0 0,0 0 0,0 0 16,22 0-16,-22 0 0,0 0 0,0-21 16,0 0-16,0 21 0,1-21 15,-1-1-15,-21 1 0,0 0 0,21 0 16,-21-21-16,0-1 16,0 22-16,0 0 0,0 0 15,0 0-15,-21 21 0,21-22 0,-21 22 16,-1 0-16,1 0 15,0 0-15,0 0 0,0 22 0,0-22 16,21 21-16,-22 0 0,1 0 16,21 0-16,0 0 15,0 1-15,21-22 16,1 0-16,-1 0 16</inkml:trace>
  <inkml:trace contextRef="#ctx0" brushRef="#br0" timeOffset="79760.22">13102 8319 0,'0'0'15,"0"-22"-15,0 1 0,0 0 0,0 0 16,0 0-16,0 0 16,21-1-16,0 22 15,1 0-15,-1 0 16,0 0-16,0 0 0,0 0 0,0 0 15,1 22-15,-1-1 0,0 0 0,0 0 16,0 0-16,-21 0 16,0 1-16,0 20 0,0-21 0,0 0 15,0 0-15,0 22 0,0-22 0,0 0 16,-21 0-16,0 0 0,21 1 16,-21-22-16,21 21 0,0 0 15,-21-21 1,21-21-1,0 0 1,0-1 0,0 1-16,0 0 0,21 0 0,0 0 15,-21 0-15,21-1 0,0-20 0,0 21 16,22-21-16,-22-1 0,21 22 16,-21 0-16,22-21 0,-22 20 15,21 1-15,-21 0 0,1 21 16,-1-21-16,0 21 0,-21-21 15</inkml:trace>
  <inkml:trace contextRef="#ctx0" brushRef="#br0" timeOffset="80052.14">12065 7895 0,'0'0'0,"0"-21"0,21 21 16,21 0-16,-20 0 16,20 0-16,-21 0 0,21 0 15,1 0-15,-1 0 0,-21 0 0,22 0 16,-22 0-16,21 0 0,-21 0 0,0 0 15,1 0-15,-1 0 0,0 0 16,0 0-16,-42 0 47,0 0-47</inkml:trace>
  <inkml:trace contextRef="#ctx0" brushRef="#br0" timeOffset="81255.75">2963 9504 0,'0'0'0,"-21"0"0,-21 0 0,-1 0 15,22 0-15,-21 0 0,21 0 16,-22 0-16,22 0 0,0 0 0,0 0 16,0-21-16,-22 21 0,22 0 0,0 0 15,0-21-15,42-1 63,0 22-63,22 0 0,-22 0 0,21 0 15,22 0-15,-22 0 0,21 0 16,1-21-16,63 21 0,-64 0 16,1 0-16,21 0 0,-1 0 15,1 0-15,0 0 0,-1 0 0,22 0 16,-21 0-16,-1 0 0,22 0 0,-21 0 16,21 0-16,0 0 0,21 0 15,0-21-15,0 21 0,0 0 16,0 0-16,0 0 0,0 0 0,0-21 15,21 21-15,0 0 0,0 0 16,0 0-16,0 0 0,1 0 0,-1 0 16,0-21-16,21 21 0,-21 0 0,22 0 15,-22 0-15,21 0 0,1 0 16,-1 0-16,0-21 0,1 21 0,-1 0 16,0 0-16,1-22 0,-1 22 0,0 0 15,-21 0-15,22-21 0,-22 21 16,0 0-16,0 0 0,22-21 0,-22 21 15,0 0-15,-21 0 0,0-21 0,21 21 16,106 0 0,-127-21-16,21 21 0,-21 0 0,0 0 15,-21 0-15,21 0 0,-21 0 0,-21-21 16,20 21-16,1 0 0,0 0 16,0 0-16,-21 0 0,105 0 15,-84 0-15,-21 0 0,-1 0 16,-20 0-16,20-22 0,-20 22 0,21-21 15,-22 21-15,1 0 0,-1 0 16,1 0-16,-1-21 0,-21 21 0,1 0 16,-1 0-16,0 0 0,-20 0 0,-1 0 15,0 0 1,-42 0 15,0 0-31,-1 0 16,1 0-16,0 0 0,0 0 0,0 0 15,0-21-15</inkml:trace>
  <inkml:trace contextRef="#ctx0" brushRef="#br0" timeOffset="81399.67">13441 9123 0,'21'0'0,"-42"0"0,63 0 15,-21 0 1,0 0-1,1 0-15</inkml:trace>
  <inkml:trace contextRef="#ctx0" brushRef="#br0" timeOffset="82637.14">3069 10351 0,'0'0'0,"0"-22"16,0 1-16,0 0 0,0 0 16,0 0-16,0 0 15,0-1-15,-21 22 16,0 0-16,0 0 16,-1 0-16,1 0 0,0 22 15,0-1-15,-21-21 0,20 42 0,1-21 16,0 0-16,0 22 0,0-1 0,0 0 15,-1-20-15,22 20 0,-21 0 16,21 1-16,0-1 0,0 0 16,0-21-16,0 22 0,0-22 0,21 21 15,1-21-15,-22 1 0,21-1 16,0 0-16,0-21 0,0 21 0,0 0 16,22-21-16,-22 0 0,0 0 15,0 0-15,0 0 0,1 0 0,20 0 16,-21 0-16,0 0 0,0-21 15,1 0-15,20 21 0,-21-21 0,0 0 16,22-1-16,-22 1 0</inkml:trace>
  <inkml:trace contextRef="#ctx0" brushRef="#br0" timeOffset="83104.46">3598 10478 0,'0'0'0,"0"-22"0,0 1 0,0 0 0,-21 21 31,0 21-15,0 0-16,0 1 16,-1 20-16,22-21 0,-21 0 0,21 22 15,-21-22-15,21 21 0,-21-21 0,21 22 16,0-22-16,0 21 0,0-21 16,0 0-16,0 1 0,0-1 15,0 0-15,21 0 0,0-21 16,0 21-16,1-21 0,-1 0 0,42 0 15,-42 0-15,22 0 0,-22 0 16,21 0-16,-21-21 0,22 21 16,-22-21-16,21 0 0,-21 0 0,1-1 15,-1 1-15,0 0 0,0 0 0,-21 0 16,0-22-16,0 1 0,0 21 16,0-21-16,0-1 0,0 1 0,0 21 15,-21-22-15,21 1 0,-21 21 16,0 0-16,-1 0 0,1-1 0,0 1 15,0 21-15,-43 0 0,43 0 16,0 21-16,0-21 16,-21 22-16,20 20 0,-20-21 0,21 0 15,0 22-15,0-22 0,-1 21 0,22-21 16,-21 22-16,21-22 0,0 0 16,0 0-16,21 0 0,22-21 0,20 21 15,-42-21-15,22 0 16,-1 0-16,0 0 0</inkml:trace>
  <inkml:trace contextRef="#ctx0" brushRef="#br0" timeOffset="83524.22">4297 10456 0,'0'0'0,"21"-21"0,-21 0 0,0 0 0,21 21 16,-21-21-16,-21 21 31,0 0-31,0 0 0,-1 21 15,1 0-15,0-21 0,21 21 0,-21 0 16,0 1-16,21-1 0,0 0 16,0 0-16,0 21 0,0-20 0,0-1 15,0 0-15,0 0 0,0 0 16,21-21-16,0 21 0,0 1 16,0-22-16,1 0 0,-1 21 15,0-21-15,0 0 0,0 21 0,0-21 16,1 0-16,-1 21 0,0-21 15,-21 21-15,21-21 0,-21 21 16,0 1-16,-21-1 16,0-21-16,0 21 0,-1-21 15,-20 21-15,21-21 0,-21 0 0,-1 21 16,22-21-16,-21 0 0,21 21 16,-1-21-16,1 0 0,0 0 0,0 0 15,-21 0-15,20 0 16,22-21-1,22 0 1,20 21-16,-21-21 0,0 21 0,0-21 16,1 21-16</inkml:trace>
  <inkml:trace contextRef="#ctx0" brushRef="#br0" timeOffset="84036.67">4889 10372 0,'0'0'0,"0"-21"0,-21 21 16,0 0-16,21-22 15,-21 22-15,0 0 0,0 22 16,-1-1-16,1 0 0,21 21 16,-21-21-16,21 22 15,0-22-15,0 21 0,-21 1 0,21-22 16,0 21-16,0 0 0,0-20 0,0 20 15,0-21-15,0 0 16,0 22-16,0-22 0,21 0 0,0 0 16,0 0-16,1-21 0,-1 0 15,21 0-15,-21 0 0,0 0 0,22 0 16,-22 0-16,21 0 0,1 0 0,-22-21 16,21 21-16,-21-21 0,22 0 15,-22 0-15,42-22 16,-42 22-16,1 0 0,-22 0 0,0-22 15,21 22-15,-21-21 0,0 0 0,0-1 16,0 1-16,-21 0 0,-1-1 16,1 1-16,0 21 0,0 0 0,0-22 15,-22 43-15,22-21 0,0 21 16,0 0-16,0 0 0,0 0 0,-1 0 16,1 21-16,0 0 0,0 1 0,21 20 15,0-21-15,0 21 0,0 1 16,0-22-16,0 21 0,0 1 0,0-22 15,21 0-15,0 21 0,0-21 0,-21 1 16,22-22-16,-1 21 0,0 0 16,0-21-16,0 0 0,0 0 15,22 21-15</inkml:trace>
  <inkml:trace contextRef="#ctx0" brushRef="#br0" timeOffset="84263.54">5905 10837 0,'0'0'0,"0"22"15,0-1-15,0 0 16,-21 0-16,21 0 16,-21-21-16,0 21 0,21 1 0,-21-1 15,0-21-15,-1 21 0,1 0 16,0 0-16,-21 0 0,21 1 0,-1-1 15,-20 0-15,0 0 16,21 0-16,-1-21 0,1 0 0</inkml:trace>
  <inkml:trace contextRef="#ctx0" brushRef="#br0" timeOffset="84977.13">7154 10351 0,'21'0'0,"-42"0"0,42-22 0,1 22 0,-22-21 16,0 0-16,21 21 0,-21-21 15,21 0-15,-21 0 16,0-1-16,-21 22 15,0 0-15,-1 0 16,-20 0-16,21 0 0,-21 0 16,20 22-16,-20-1 0,0-21 0,21 21 15,-22-21-15,22 21 0,0 0 0,0 0 16,0 1-16,21-1 16,0 0-16,0 0 15,21 0-15,0-21 0,0 21 0,0 1 16,0-1-16,22 0 0,-22-21 15,21 21-15,1 0 0,-22 0 0,21 1 16,-21-1-16,22 0 0,-22 0 16,0-21-16,0 21 0,0 0 15,0 1-15,1-1 0,-22 0 0,0 0 16,0 0-16,0 0 0,0 1 16,-22-22-16,1 21 15,0-21-15,-21 21 0,21-21 0,-22 0 16,1 21-16,0-21 0,-1 0 0,-20 0 15,20 0-15,1 0 0,0 0 16,-1 0-16,1 0 0,0 0 0,-1 0 16,22-21-16,0 21 0,-21-21 0,21 21 15,-1-21-15,22-1 16,0 1-16,0 0 16,22 0-16,-1 0 0,21 21 15,-21-21-15,22-1 0,20 1 16,-21 0-16</inkml:trace>
  <inkml:trace contextRef="#ctx0" brushRef="#br0" timeOffset="85220.08">7556 10393 0,'0'21'31,"0"0"-31,0 0 0,0 22 15,0-22-15,-21 0 0,21 0 0,0 0 16,-21 1-16,21-1 0,0 0 16,0 0-16,0 0 0,0 0 0,0 1 15,0-1-15,0-42 47,0-1-31</inkml:trace>
  <inkml:trace contextRef="#ctx0" brushRef="#br0" timeOffset="85411.97">7599 10224 0,'0'0'0,"0"-22"16,-21 22-1,-1 0 1,44 0 31,-1 22-47,0-22 15,0 0-15</inkml:trace>
  <inkml:trace contextRef="#ctx0" brushRef="#br0" timeOffset="85920.5">8043 10435 0,'0'21'0,"0"-42"0,0 64 16,0-22-16,0 21 15,0-21-15,0 0 0,0 1 0,0-1 16,-21 0-16,21 0 0,0 0 15,0 0-15,-21-21 16,21 22 0,-21-22-16,0 0 31,21-22-31,0 1 0,0 0 16,0 0-16,0 0 0,0 0 0,0-1 15,0 1-15,21-21 16,0 21-16,0 0 0,0-22 0,0 22 15,22 0-15,-22 0 0,21 0 16,-21-1-16,22 1 0,-22 21 0,0 0 16,21 0-16,-20 0 0,-1 0 0,0 0 15,0 0-15,0 21 16,-21 1-16,21 20 0,-21-21 0,0 0 16,0 0-16,0 22 0,0-22 0,0 0 15,0 0-15,0 22 0,0-22 16,0 0-16,0 0 15,-21 0-15,21 0 0,-21-21 0,21 22 16,-21-22-16,21-22 31</inkml:trace>
  <inkml:trace contextRef="#ctx0" brushRef="#br0" timeOffset="86444.25">9123 10181 0,'0'0'0,"-21"0"16,-1 0-16,1 0 0,0 0 16,0 0-16,0 0 0,0 0 15,-1 21-15,1-21 0,0 22 16,0-1-16,0 21 0,0-21 0,-1 0 15,1 22-15,21-1 0,-21-21 0,21 22 16,-21-22-16,21 21 0,0 0 16,0-20-16,0-1 0,0 0 0,0 21 15,0-21-15,21 1 0,0-1 16,0-21-16,1 0 0,-1 21 16,21-21-16,-21 0 0,22 0 15,-1 0-15,21 0 0,-41-21 16,20 21-16,-21-21 0,0-1 15,0 1-15,1 21 0,-1-21 0,0-21 16,0 21-16,0-1 0,-21-20 0,0 0 16,0 21-16,0-22 0,0 1 15,0 0-15,0-1 0,0 1 0,0 21 16,-21-22-16,21 22 0,-21 0 0,0 0 16,-22 21-16,22 0 0,0 0 15,0 0-15,0 0 0,0 0 0,-1 0 16,-20 21-16,21 0 0,21 0 15,-21-21-15,21 43 0,-21-22 16,21 0-16,0 0 0,0 0 0,0 22 16,0-22-16,0 0 0,21 0 0,0 0 15,-21 1-15,21-22 0,0 21 16,0 0-16,1-21 0,-1 0 0,0 21 16,0-21-16</inkml:trace>
  <inkml:trace contextRef="#ctx0" brushRef="#br0" timeOffset="86664.12">9694 10668 0,'0'0'0,"0"21"0,0 0 0,0 1 15,0-1-15,0 0 0,0 0 16,0 0-16,-21 0 0,0 1 0,0-1 15,0 0-15,-1 0 16,1 0-16,0-21 0,0 21 0,0-21 16,0 22-16,-1-22 15</inkml:trace>
  <inkml:trace contextRef="#ctx0" brushRef="#br0" timeOffset="87147.93">10583 9864 0,'0'21'16,"-21"0"-16,21 0 0,-21 0 15,0 1-15,21 20 0,0-21 0,-21 21 16,-1 1-16,22-22 0,0 21 16,0 1-16,-21-1 0,21 21 0,0-20 15,-21-1-15,21 0 0,0-20 16,0 20-16,0-21 0,0 21 0,0-20 16,0-1-16,0 0 15,21-21-15,0 0 0,1 0 16,-1 0-16,0 0 0,0 0 15,0 0-15,0-21 0,1 0 16,20-1-16,-21-20 0,0 21 0,0 0 16,1-22-16</inkml:trace>
  <inkml:trace contextRef="#ctx0" brushRef="#br0" timeOffset="87344.82">10393 10202 0,'-43'22'0,"86"-44"0,-107 44 0,85-22 32,1 0-32,-1 0 15,0 0-15,0 0 0,21 0 0,-20 0 16,20 0-16,0 0 0,1 0 16,-1-22-16,21 22 0,-20 0 0,-1 0 15,0-21-15,1 21 0,-1 0 0</inkml:trace>
  <inkml:trace contextRef="#ctx0" brushRef="#br0" timeOffset="88411.09">11366 10393 0,'22'0'16,"-1"-21"-16,-21 0 0,21-1 15,0 1-15,0 0 16,-21 0-16,0 0 16,0 0-16,0-1 0,0 1 15,0 0-15,0 0 0,-21 0 16,0 0-16,0-1 0,0 22 16,-1 0-16,1 0 0,0 0 0,-21 0 15,21 0-15,-1 22 0,-20-1 16,0 0-16,21 0 0,-22 0 0,22 22 15,-21-1-15,21 0 0,-1 1 0,1-1 16,0 0-16,21-21 0,-21 22 16,21-1-16,0-21 0,0 22 0,0-22 15,21 0-15,0-21 0,0 21 16,1-21-16,-1 0 0,21 0 16,-21 0-16,22 0 0,-22 0 0,21-21 15,-21 21-15,22-21 0,-22 0 16,0-1-16,21 1 0,-21-21 0,1 21 15,20 0-15,-21-22 0,0 1 0,0 21 16,-21-22-16,22 1 0,-1 21 16,-21-21-16,21 20 0,-21 1 0,0 0 15,0 0-15,0 0 0,0 42 32,0 0-32,0 0 0,0 0 15,0 1-15,0 20 0,0-21 0,0 21 16,0-20-16,0 20 15,0-21-15,0 0 0,0 22 0,0-22 16,0 0-16,21-21 0,-21 21 0,21 0 16,0-21-16,1 0 0,-1 0 15,0 0-15,21 0 0,-21 0 0,1 0 16,20 0-16,-21-21 0,0 0 0,0 0 16,1 0-16,-1-1 0,0 1 15,0 0-15,0-21 0,-21 21 0,0-1 16,21-20-16,-21 21 0,0 0 15,0 0-15,0-22 0,0 22 16,0 0-16,0 42 31,0 0-31,0 0 16,0 1-16,0 20 0,-21-21 0,21 0 16,0 22-16,0-22 0,0 0 15,0 21-15,0-21 0,0 1 0,-21-1 16,21 0-16,0 0 0,0 0 15,-21-21-15,21 21 16,0-42 15,0 0-31,0 0 0,0 0 16,0 0-16,0-1 0,0-20 0,0 21 16,21-43-16,0 22 15,0 21-15,1-21 0,-1 20 16,0-20-16,21 21 0,-21 0 0,22 0 15,-1-1-15,-21 1 0,22 21 0,-22 0 16,21 0-16,-21 0 16,0 21-16,1 1 0,-22-1 0,0 0 0,21 21 15,-21-21-15,0 22 0,0-1 16,0 0-16,0-20 0,0 20 0,0 0 16,-21-21-16,21 1 0,0-1 0,0 21 15,-22-21-15,22 0 16,-21 1-1,21-44 17,21 1-32,1 0 15</inkml:trace>
  <inkml:trace contextRef="#ctx0" brushRef="#br0" timeOffset="88940.16">13187 10075 0,'0'0'0,"-21"-21"0,-1 21 15,1 0-15,0-21 0,0 21 16,0 0-16,0 0 0,-1 0 0,1 0 16,0 21-16,0-21 0,-43 43 15,43-1-15,21-21 0,-21 0 16,0 22-16,0-22 0,21 21 0,-21 0 15,21-20-15,0 20 0,0-21 0,0 21 16,0-20-16,0-1 0,0 0 16,0 0-16,21 0 0,0 0 0,0 1 15,0-22-15,0 0 0,1 21 16,20-21-16,-21 0 0,21 0 0,-20 0 16,20 0-16,-21 0 0,0-21 15,22 21-15,-22-22 0,0 1 0,21 0 16,-21 0-16,1 0 0,-1 0 15,0-1-15,0-20 0,0 0 0,-21 21 16,0-22-16,21-41 0,-21 62 16,0-20-16,0 0 0,0-1 15,-21 22-15,-21-42 0,21 42 16,-22 21-16,22 0 0,-21 0 0,0 0 16,20 0-16,-41 0 15,42 21-15,0 0 0,-1 21 16,22-21-16,-21 1 0,21-1 0,0 0 15,0 0-15,0 0 0,0 0 16,0 1-16,21-1 0,1-21 0,-1 21 16,0-21-16,0 21 0,0-21 0,0 0 15,1 0-15,-1 0 16,0 0-16</inkml:trace>
  <inkml:trace contextRef="#ctx0" brushRef="#br0" timeOffset="122965.53">2053 4572 0,'0'0'0,"0"-21"16,-21 21-1,21-21 1,-21 21-16,0 0 31,-1 0-15,22 21-1,0 0 1,-21-21-16,21 21 0,0 0 16,0 1-16,-21-1 15,21 0-15,0 0 0,0 21 16,0-20-16,0 20 0,0 0 0,0 1 15,0-1-15,0 21 0,0-20 16,0-1-16,0 0 0,0 22 16,0-22-16,0 1 0,0-1 0,0 21 15,0-20-15,0 20 0,0-20 16,0 20-16,0-21 0,0 22 0,0-22 16,0 22-16,0-22 0,0 0 15,0 1-15,0-1 0,0 0 0,0 1 16,0-1-16,0-21 0,-21 22 15,21-22-15,0 0 0,0 21 16,0-21-16,0 1 0,-21-1 0,21 0 16,0 0-16,0 0 15,0-42 17,0 0-32,0 0 15,0 0-15</inkml:trace>
  <inkml:trace contextRef="#ctx0" brushRef="#br0" timeOffset="125856.36">1884 4720 0,'21'0'16,"0"0"-1,0 0-15,0 0 16,1 0-1,-1 0-15,0 0 0,0 0 16,0 0-16,0 0 16,22 0-16,-22 0 0,0 21 15,21-21-15,-20 0 0,20 0 16,0 0-16,22 0 0,-22 0 0,0 0 16,22 0-16,-22 0 0,22 0 15,-1 0-15,-20 0 0,20 0 0,-21 0 16,1 0-16,-1 0 0,0 0 15,22 0-15,-43 0 0,21 0 0,1 0 16,-1 0-16,0 0 16,1 0-16,-1 0 0,0 0 0,1 0 15,-1 0-15,0 0 0,1 0 0,20 0 16,-20 0-16,-1-21 0,0 21 16,1 0-16,-1 0 0,0 0 0,1 0 15,-1 0-15,0 0 0,1 0 16,-1 0-16,0 0 0,64 0 15,-64 0-15,1 0 0,-1 0 16,22 0-16,-22 0 0,21 0 0,-20 0 16,20 0-16,-20 0 0,20 0 0,-21 0 15,22 0-15,-22 0 0,1 0 16,20 0-16,-21 0 0,1 0 16,20 0-16,-20 0 0,-1 0 0,0 0 15,1 0-15,-1 0 0,0 0 16,1 0-16,-1 0 0,21 0 0,-20 0 15,-1 0-15,0 0 0,1 0 16,20 0-16,-20 0 0,-1 0 0,0 0 16,1 0-16,-1 0 0,0 0 15,-21 0-15,22 0 0,-1-21 0,0 21 16,-20 0-16,20 0 0,-21 0 0,21 0 16,-20 0-16,20 0 0,-21 0 15,21-21-15,-20 21 0,20 0 0,0 0 16,-21 0-16,22 0 0,-22 0 15,21 0-15,-21 0 0,1-21 16,20 21-16,-21 0 0,0 0 0,0 0 16,1 0-16,-1 0 0,0 0 0,0 0 15,0-21-15,0 21 0,1 0 16,-1 0-16,0 0 0,0 0 16,0 0-16,0 0 0,1-22 15,-1 22-15,0 0 0,0 0 16,0 0-16,0 0 0,1 0 0,-1 0 15,0 0-15,0 0 0,0-21 16,0 21-16,1 0 0,-1 0 0,0 0 16,0 0-16,0 0 0,0 0 15,22 0-15,-22 0 0,21 0 16,1 0-16,-1 0 0,0 0 0,1-21 16,20 21-16,-21 0 0,22 0 15,-1 0-15,1 0 0,-22 0 16,22 0-16,-1 0 0,-20 0 0,20 0 0,1 0 15,-22 0-15,21 0 0,-20 0 16,20 0-16,-20 0 0,20 0 0,1 0 16,-1 0-16,1 0 0,20 0 15,-20 0-15,-1 0 0,1 0 0,-1 0 16,1 0-16,-1 0 0,-20 0 0,20 0 16,-21 0-16,1 0 15,-1 0-15,0 0 0,1 0 0,-1 0 16,0 0-16,1 0 0,-1 0 15,-21 0-15,22 0 0,-1 0 0,0 0 16,-21 0-16,22 0 0,-1 0 0,0 0 16,-20 0-16,20 0 0,0 0 15,1 0-15,-1 0 0,0 0 0,1 0 16,-1 0-16,-21 0 0,21 0 16,1 0-16,-22 0 0,21 0 0,-21 0 15,1 0-15,20 0 0,-21 0 16,0 0-16,0 0 0,1 0 15,-1 0-15,0 0 0,21 0 0,-21 0 16,1 0-16,-1 0 0,0 0 0,0 0 16,21 0-16,-20 0 0,20 0 15,-21 0-15,21 21 0,-20-21 0,20 0 16,-21 0-16,21 0 0,-20 0 16,-1 0-16,0 0 0,0 0 0,21 21 15,-20-21-15,-1 0 0,0 0 16,0 0-16,0 0 15,-21 22-15,21-22 0,-21 21 32,22 0-17,-22 0-15,0 0 16,0 0-16,0 1 16,0-1-16,0 0 0,0 0 0,0 0 15,0 22-15,0-22 0,0 0 16,0 21-16,0-21 0,0 1 15,0 20-15,0-21 0,0 21 0,0-20 0,0 20 16,0-21-16,0 0 0,0 22 16,0-22-16,0 21 0,0-21 0,0 22 15,0-22-15,0 21 0,0-21 16,0 22-16,0-22 0,0 21 16,0-21-16,0 22 0,0-22 0,0 21 15,0-21-15,0 0 0,0 1 16,0 20-16,0-21 0,0 0 0,0 0 15,0 1-15,-22-1 0,22 0 0,0 0 16,0 0-16,-21 0 16,21 1-16,-21-22 0,21 21 15,-21 0 1,0-21-16,21 21 0,-21-21 16,-1 21-16,1-21 15,0 0-15,0 0 16,0 21-16,0-21 15,-1 0-15,1 0 0,0 0 0,0 22 16,0-22-16,0 0 0,-22 0 16,22 0-16,-21 0 0,21 0 0,-22 0 15,1 21-15,21-21 0,-22 0 0,1 0 16,0 0-16,-1 0 0,1 0 16,0 0-16,-1 0 0,-20 0 0,21 0 15,-1 0-15,-20 0 0,20 0 0,1 0 16,-21 0-16,20 0 0,-20 21 15,20-21-15,-20 0 0,21 0 0,-22 0 16,22 0-16,-22 21 0,22-21 0,-22 0 16,22 0-16,-21 0 0,-1 0 15,1 0-15,-1 0 0,1 0 16,-1 0-16,1 0 0,-1 0 0,1 0 16,-1 0-16,1 0 0,-1 21 0,1-21 15,-1 0-15,1 0 0,20 0 16,-20 0-16,-1 0 0,1 0 0,-1 0 15,1 0-15,-1 0 0,-20 0 0,-1 0 16,21 0-16,-20 0 0,-1 0 16,0 0-16,1 0 0,20 0 0,1 0 15,-22 0-15,22 0 0,-1 0 0,1 0 16,-1 0-16,1 0 0,-1 0 16,1 0-16,-1 0 0,-21 0 15,22 0-15,21 0 0,-22 0 0,1 0 16,-1 0-16,1-21 0,20 21 0,-20 0 15,-1 0-15,22 0 0,-22 0 16,1 0-16,-1 0 0,1 0 0,21 0 16,-22 0-16,1 0 0,-1 0 0,22 0 15,-22 0-15,22 0 0,-22 0 16,22 0-16,0 0 0,-1 0 0,-20 0 16,21 0-16,20 0 0,-20 0 0,0 0 15,-1 0-15,1 0 16,21 0-16,-21 0 0,-1 0 0,1 0 0,0 0 15,-1 0-15,-20 0 0,20 0 16,-20 0-16,21 0 0,-22 0 16,1 0-16,-1 0 0,1 0 0,-1 0 15,22 21-15,-22-21 0,22 0 16,0 0-16,-1 0 0,1 0 0,0 0 16,-1 0-16,1 0 0,0 0 0,-1 0 15,1 0-15,0 0 0,-1 0 16,-20 0-16,20 0 0,1 0 0,0 0 15,-1 0-15,1 0 0,0 0 0,-1 0 16,1 0-16,21 21 0,0-21 16,0 0-16,-1 0 0,1 0 0,0 0 31,0 0-31,0 0 0,0 0 0,-1 0 16,-20 0-16,0 0 0,-1 0 0,1 0 15,0 0-15,-22 0 0,22 0 16,0 0-16,-1 0 0,1 0 0,0 0 15,20 0-15,-20 0 0,21 0 16,-21 0-16,-1 0 0,22 0 0,-21 0 16,21 0-16,-1 0 0,-20 0 15,21 0-15,0 0 0,0 0 0,-22 0 16,22 0-16,0 0 0,-21 0 16,20 0-16,1 0 0,0 0 15,0 0-15,0 0 0,0 0 0,-1 0 16,1 0-1,0 0-15,0 0 0,0 0 0,0 0 16,-1 0-16,1 0 16,0 0-16,0 0 0,0 22 15,0-22-15,-1 0 16,44 0 15,-1-22-31,0 1 16,21 0-16</inkml:trace>
  <inkml:trace contextRef="#ctx0" brushRef="#br0" timeOffset="126368.14">4551 4636 0,'-21'0'0,"-22"42"16,22-21 0,21 21-16,0-20 0,0 20 0,0 0 15,0 1-15,0-1 0,0 21 16,0-20-16,0 20 0,0 1 0,0-1 15,0-20-15,0 20 0,21 1 16,-21-1-16,0 1 0,21-1 0,-21 1 16,0-1-16,0 1 0,0-1 0,0-21 15,0 22-15,0-22 0,0 1 16,0-1-16,0-21 0,0 21 0,0-20 16,0-1-16,0 0 0,0 0 15,0 0-15,22-21 31</inkml:trace>
  <inkml:trace contextRef="#ctx0" brushRef="#br0" timeOffset="127008.24">7091 4720 0,'-21'21'32,"21"22"-17,0-22-15,0 21 0,0 1 0,0 20 16,0-21-16,0 22 0,0-1 15,0 1-15,0-1 0,0 1 16,0 21-16,0-22 0,0 1 0,0 20 16,0-20-16,0-22 0,0 22 15,0-1-15,0-21 0,21 1 0,-21-1 16,21 0-16,-21-20 0,0 20 16,21-21-16,-21 0 0,0 0 0,0 1 15,0-1-15,0 0 16,21-21-1,-21-21-15,21 0 16,1 21-16</inkml:trace>
  <inkml:trace contextRef="#ctx0" brushRef="#br0" timeOffset="127581.53">8488 4636 0,'0'0'0,"21"0"0,0 0 16,-21-22-1,21 22-15,0 0 16,-21 22 15,22-1-31,-22 0 0,0 0 16,0 21-16,0 1 0,0-1 15,0 0-15,0 22 0,0-1 0,0 1 16,0-1-16,0 1 0,0-1 0,0-20 16,0 20-16,0 1 0,0-1 15,-22-20-15,22 20 0,0 1 0,0-22 16,0 0-16,-21 1 0,21-1 0,-21 0 15,21-21-15,-21 22 0,21-22 16,0 0-16,0 0 0,-21 0 0,21 1 16,-21-1-16,42-42 62</inkml:trace>
  <inkml:trace contextRef="#ctx0" brushRef="#br0" timeOffset="144963.82">6900 6308 0,'0'0'0,"-21"0"15,0 0 1,21-21-16,-21 21 16,21 21 31,0 0-32,0 0-15,0 0 0,0 0 16,0 1-16,0-1 0,0 0 15,0 21-15,0-21 0,0 22 0,21-22 16,-21 21-16,0-21 0,0 22 16,0-1-16,0-21 0,0 22 0,0-1 15,0-21-15,0 21 0,0-20 0,0 20 16,0 0-16,0-21 16,0 22-16,0-1 0,0 0 0,0 1 15,0-1-15,0 0 0,0 22 0,0-22 16,0 1-16,0-1 0,0 0 15,0-21-15,0 22 0,0-1 0,0-21 16,0 22-16,0-22 0,0 0 0,0 21 16,0-21-16,0 1 0,0-1 15,0 21-15,0-21 0,0 0 0,-21 22 16,21-22-16,0 21 0,-21-21 0,21 1 16,0 20-16,0-21 0,0 0 15,-22 0-15,22 22 0,0-22 16,-21 0-16,21 0 0,0 0 0,0 1 15,0-1-15,0 0 16,0 0-16,0-42 63,0 0-63,0 0 0,0-22 15,21 22-15,1 0 0</inkml:trace>
  <inkml:trace contextRef="#ctx0" brushRef="#br0" timeOffset="145767.96">7112 6414 0,'-21'-22'31,"21"44"32,0-1-63,0 0 0,-21-21 15,21 21-15,0 21 0,0-20 16,0-1-16,-22 0 0,22 21 15,0-21-15,0 1 0,0 20 0,0-21 16,0 21-16,0-20 0,0 20 16,0-21-16,-21 21 0,21-20 0,0 20 15,-21-21-15,21 21 0,0 1 0,0-22 16,0 21-16,0 1 0,0 20 16,0-21-16,0 1 0,0-1 0,0 0 15,0 1-15,0-1 0,0 0 16,0-20-16,0 20 0,-21 0 0,21-21 15,0 22-15,0-22 0,-21 21 0,21-21 16,0 1-16,0 20 16,0-21-16,0 0 0,0 0 0,0 1 15,0 20-15,0-21 0,0 0 0,0 0 16,0 1-16,0-1 0,0 0 16,0 0-16,0 0 0,0 0 0,-21 1 15,21-1-15,0 0 0,0 0 0,0 0 16,0 0-16,0 1 15,0-1-15,0 0 0,-22-21 16,22 21-16,0 0 0,0 0 16,0 1-16,0-1 15,0 0 1,0-42 46,0 0-62,0-1 16,0 1-16</inkml:trace>
  <inkml:trace contextRef="#ctx0" brushRef="#br0" timeOffset="146360.92">6265 7768 0,'0'-21'16,"0"42"-16,-21-42 16,42 21 46,0 0-62,1 0 16,-1 0-16,0 21 0,0-21 15,21 21-15,-20 1 0,-1-22 0,21 21 16,-21 0-16,22 0 0,-22 21 0,0-20 16,21-1-16,-21 21 0,1-21 15,-1 22-15,0-22 0,-21 21 16,21-21-16,-21 22 0,21-22 0,-21 21 0,0-21 16,21 0-16,-21 1 15,22-1-15,-22 0 0,0 0 0,0 0 16,21-21-16,-21 21 0,21 1 15,0-22 1,0 0 0,0 0-1,-21-22 1,22 1 0,-22 0-16,0 0 15,0 0-15,0 0 0,0-1 16,21 1-16</inkml:trace>
  <inkml:trace contextRef="#ctx0" brushRef="#br0" timeOffset="146923.89">7705 7620 0,'0'0'15,"21"-21"-15,-42 21 63,-1 0-48,1 21-15,0 0 0,0 0 16,0 1-16,0-1 0,-1-21 16,1 21-16,0 0 0,0 21 15,0-20-15,0-1 0,-22 0 0,22 21 16,-21-21-16,21 22 0,-1-1 16,-20-21-16,21 22 0,-21-22 0,20 21 15,1-21-15,-21 22 0,21-22 0,0 0 16,-1 21-16,1-21 0,0 1 15,21-1-15,-21 0 0,21 0 0,-21-21 16,0 21-16,21 0 0,0 1 0,-22-1 16,22 0-1,0 0 1,-21-21-16,21 21 16,0-42 77</inkml:trace>
  <inkml:trace contextRef="#ctx0" brushRef="#br0" timeOffset="149320.85">9842 6964 0,'0'-21'0,"-21"21"16,0 0 0,0 0 15,42 0 16,21 0-47,-20 0 0,20 0 0,21 0 15,1 0-15,-1 0 0,22 0 0,-21 0 16,20-21-16,22 21 0,0 0 16,0 0-16,21-22 0,0 22 0,21 0 15,-21 0-15,0 0 0,0 0 16,-21 0-16,0-21 0,-1 21 16,1 0-16,-21 0 0,-22 0 0,1 0 15,-1 0-15,-20 0 0,-1 0 16,0 0-16,1 0 0,-22 0 0,0-21 15,0 21-15,-42 0 47,0 0-31,0 0-16,0 0 0,-22 0 0,1 0 16,0 0-16</inkml:trace>
  <inkml:trace contextRef="#ctx0" brushRef="#br0" timeOffset="149695.65">10414 6943 0,'0'0'0,"-21"0"0,0 0 15,42 0 17,0 0-32,21 0 15,-21 0-15,43 0 0,-1 0 16,1 0-16,21 0 0,-1 0 0,22 0 16,0 0-16,0 0 0,0 0 0,-22 0 15,22 0-15,-21 0 0,-1 0 16,1 0-16,0 0 0,-22 0 0,22 0 15,-22 0-15,-20-21 0,20 21 0,-20 0 16,-22 0-16,21 0 0,-21 0 16,0-22-16,1 22 15,-22-21-15,0 0 16,-22 0 0,22 0-16</inkml:trace>
  <inkml:trace contextRef="#ctx0" brushRef="#br0" timeOffset="150152.39">11980 6519 0,'0'22'16,"0"-1"-1,0 0-15,0 0 16,21 0-16,1-21 0,-1 21 0,0-21 16,21 22-16,-21-1 0,22-21 15,-22 21-15,21-21 0,1 21 0,-1-21 16,0 0-16,-21 21 0,22-21 16,-22 0-16,21 0 0,-21 0 0,1 0 15,-1 0-15,0 0 16,-21 21-1,-21-21 1,0 22-16,-1-22 0,-20 21 16,21 0-16,-21 0 0,-1 0 15,1 0-15,0 1 0,-1-1 0,1 21 16,0-21-16,-1 0 0,22 22 16,-21-22-16,21 21 0,-1-21 0,1 1 15,0-1-15,0 0 0,21 0 0,0 0 16,-21-21-16,21 21 0,21-21 31,0 0-31,0-21 0,0 0 16,1 0-16,-1 0 0</inkml:trace>
  <inkml:trace contextRef="#ctx0" brushRef="#br0" timeOffset="150700.64">13610 6202 0,'0'0'15,"0"-21"-15,0 0 0,0-1 0,0 1 16,0 0-1,0 42 32,0 0-47,0 22 0,0-22 0,0 21 16,0 1-16,0 20 0,0 1 16,0-22-16,0 21 0,0 1 0,0-22 15,0 22-15,0-22 0,-21 22 0,21-22 16,0 0-16,-21-21 0,21 22 15,-21-22-15,21 21 0,0-21 0,0 1 16,0-1-16,0 0 16,0-42 15,0 0-15,0-1-16,0 1 0,0 0 0</inkml:trace>
  <inkml:trace contextRef="#ctx0" brushRef="#br0" timeOffset="151215.88">13525 6414 0,'0'0'0,"0"-43"16,-21 1-16,21 21 0,-21-22 0,21 22 15,0-21-15,0 21 0,0 0 16,0-1-16,0 1 0,0 0 16,21 0-16,0 0 0,1 21 15,-1-21-15,21 21 0,-21-22 16,0 22-16,22 0 0,-1 0 15,-21 0-15,22 0 0,-1 22 0,-21-1 16,21 0-16,-20 0 0,20 0 16,-21 0-16,-21 1 0,0 20 0,0-21 15,0 21-15,-21 1 0,21-1 16,-42 0-16,20-20 0,-20 20 0,21 0 16,-21-21-16,-1 1 0,22 20 15,-21-21-15,-1-21 0,22 21 0,0-21 16,0 0-16,0 0 0,0 0 15,21-21 1,0 0 0,0 0-16,0 0 0,0-1 15,21 22 1,0 0-16,0 0 16,0 22-16,0-22 0,1 21 15,-1 0-15,0 21 0,0-21 0,0 1 16,0 20-16,1-21 0,-1 21 15,0-20-15,0 20 0,0-21 0,-21 0 16,0 0-16,21 1 0,-21-1 0,22 0 16,-22 0-16,0 0 15,21-21-15,0 21 0,0-21 16,0 0-16,0 0 16,1-21-1,-22 0-15,0 0 0</inkml:trace>
  <inkml:trace contextRef="#ctx0" brushRef="#br0" timeOffset="151596.62">14203 6773 0,'21'0'31,"0"0"-31,0 0 16,-21-21-16,21 0 0,22 21 15,-22-21-15,0 21 0,21-21 0,-20 0 16,-1-1-16,21 1 0,-21 21 16,0-21-16,-21 0 0,0 0 0,0 0 15,0-1-15,0 1 16,-21 21-16,0 0 0,0 0 0,0 0 16,-22 0-16,22 0 0,-21 21 0,21-21 15,0 22-15,-22-1 0,22 0 16,0 21-16,0-21 0,0 1 0,21 20 15,0-21-15,0 0 0,0 22 16,0-22-16,0 0 0,0 0 16,0 0-16,0 0 0,21-21 0,0 22 15,-21-1-15,21-21 0,0 0 16,0 21-16,1-21 0,-1 0 0,0 0 16,0 0-16,0 0 0,0 0 0,1 0 15,20 0-15,-21-21 0,0 0 16</inkml:trace>
  <inkml:trace contextRef="#ctx0" brushRef="#br0" timeOffset="152576.92">14944 6498 0,'0'0'0,"0"-21"32,-22 21-32,1 0 0,-21 0 15,21 21 1,0-21-16,-1 21 0,1 1 0,21-1 15,0 0-15,-21 0 0,0 0 16,21 0-16,0 1 0,0-1 16,0 0-16,0 0 0,21-21 15,0 21-15,0-21 0,-21 21 16,22-21-16,-1 0 0,0 22 0,0-22 16,0 21-16,0 0 0,1-21 15,-1 21-15,-21 0 16,21-21-16,-21 21 0,0 1 15,0-1 1,-21-21-16,0 21 0,-1-21 16,1 0-16,0 0 0,0 0 0,-21 0 15,20 0-15,1 0 0,0 0 0,0 0 16,0 0-16,0 0 0,-1 0 16,1 0-16,0-21 0,0 0 0,0 21 15,0-22-15,-1 1 0,1 0 16,0 21-16,21 21 31,0 0-15,21 1-16,0-22 15,22 21-15,-22-21 0,0 21 0,21-21 16,1 0-16,-22 0 0,21 21 16,-21-21-16,22 0 0,-22 0 0,21 0 15,1 0-15,-22 0 0,21 0 0,-21 0 16,0-21-16,22 21 0,-22-21 15,0 0-15,0 21 0,0-22 0,1 1 16,-22-21-16,21 21 0,-21 0 0,21-22 16,-21 22-16,0-21 0,0-1 15,0 22-15,0-21 0,21 0 0,-21 20 16,0 1-16,0 0 0,0 0 16,0 42-1,0 0-15,0 0 16,0 1-16,0 20 0,0 0 15,-21-21-15,21 22 0,0-22 0,0 21 16,0-21-16,0 22 0,0-22 16,0 0-16,0 0 0,0 0 0,0 1 15,21-1 1,0-21-16,0 0 0,1 0 16,-1 0-16,0 0 0,0 0 0,0 0 15,0-21-15,22 21 0,-22-22 16,0 1-16,0 0 0,0 0 0,1 0 15,-1-22-15,-21 22 0,21-21 16,0 21-16,-21-22 0,0 22 16,0-21-16,0 21 0,0-22 0,21 43 15,-21-21-15,0 0 0,0 42 16,0 0 0,0 22-16,-21-22 0,21 21 15,0-21-15,0 22 0,0-22 16,-21 21-16,21 1 0,0-22 15,0 0-15,0 0 0,0 21 0,0-20 0,0-1 16,0 0-16,0 0 16,0 0-16,21-21 15,0 0-15,0 0 0,1 0 0,-1 0 16,0 0-16,0 0 0,0 0 16,0 0-16,1-21 0,-1 0 0</inkml:trace>
  <inkml:trace contextRef="#ctx0" brushRef="#br0" timeOffset="153092.54">16235 6562 0,'0'0'0,"0"-21"0,0-1 0,0 1 0,0 0 16,0 0-16,-21 21 16,-1-21-16,1 21 0,0 0 15,0 0-15,0 0 0,-22 0 0,22 0 16,0 21-16,0 0 0,0 0 15,0 0-15,-1 22 0,1-22 0,0 21 16,21 1-16,0-22 0,-21 21 16,21 0-16,0-20 0,0 20 0,0-21 15,0 0-15,0 0 0,0 1 0,0-1 16,0 0-16,21-21 0,-21 21 16,21-21-16,0 0 0,1 0 15,-1 0-15,0 0 0,0 0 16,0 0-16,0-21 15,1 21-15,-1-21 0,0 0 0,0-1 16,0 1-16,0 0 0,1-42 16,-22 20-16,21 22 0,-21-21 15,0-1-15,0 22 0,0-21 0,0 21 16,0 0-16,0-1 0,0 1 16,-21 21-16,21 21 15,0 1-15,-22 20 16,22-21-16,0 21 0,0-20 15,0 20-15,0 0 0,0-21 0,0 22 16,0-22-16,0 0 0,0 0 0,0 0 16,0 1-16,0-1 15,0 0-15,0 0 0,22-21 0,-1 21 16,0-21-16,21 0 0,-21 0 16,1 0-16,20 0 0,-21 0 15,21-21-15,1 0 0,-1 21 0</inkml:trace>
  <inkml:trace contextRef="#ctx0" brushRef="#br0" timeOffset="155308.26">16870 6160 0,'0'0'0,"-43"0"31,22 21-31,21 0 0,-21 21 0,21-21 15,-21 22-15,21-1 0,0 22 16,0-22-16,-21 21 0,21-20 0,-21 20 16,21-20-16,0-1 0,0 0 15,-22-21-15,22 22 0,-21-22 0,21 21 16,0-21-16,0 1 0,0-1 0,0 0 16,-21-21-16,21-21 46,0 0-30,0-1-16,21 1 0,-21 0 0,21 0 16,-21-21-16,22 20 0,-22-20 0,21 21 15,0 0-15,0-22 0,0 22 16,0 0-16,-21 0 0,43 21 0,-22 0 16,0 0-16,0 0 0,0 0 15,1 0-15,-1 0 0,0 21 16,0 0-16,0 0 0,0 1 0,1 20 15,-1-21-15,0 0 0,-21 0 0,0 1 16,0-1-16,0 21 0,0-21 16,0 0-16,-21 1 0,0-1 15,-1 0-15,1-21 0,0 21 16,0-21-16,0 0 0,0 21 0,-1-21 16,1 0-16,0 0 0,0 0 0,0 0 15,0 0-15,-1 0 16,1-21-16,21 0 15,-21 0-15,0 0 16,21-1-16,0 44 63,0-1-63,21-21 0,0 0 15,0 21-15,1-21 0,-1 0 16,0 0-16,0 21 0,0-21 0,22 0 15,-22 0-15,21 0 0,-21 0 0,22 0 16,-1 0-16,0 0 0,1 0 16,-1 0-16,-21-21 0,21 21 0,-20-21 15,-1 0-15,0-1 0,0 1 0,0 0 16,0 0-16,-21 0 0,0-22 16,0 1-16,0 21 0,0-21 0,0 20 15,0 1-15,0-21 0,0 21 16,-21 42-1,21 0 1,-21 0-16,0 22 0,21-22 16,0 21-16,0 0 0,-21-20 0,21 20 15,0-21-15,0 0 0,0 0 16,0 22-16,0-22 0,0 0 16,21 0-16,0-21 0,0 21 0,0-21 15,1 0-15,-1 0 0,21 0 16,-21 0-16,0 0 0,1 0 0,20 0 15,-21 0-15,0 0 0,22-42 16,-22 21-16,0 0 0,0-22 16,0 22-16,-21-21 0,21 0 15,1-1-15,-22-20 0,0-1 16,21 1-16,-21 20 0,21-20 0,-21 21 16,0-1-16,0 1 0,0 21 0,0 0 15,0-1-15,0 1 0,-21 42 31,0 22-15,-1-22-16,1 21 0,21 1 0,-21-1 16,0 21-16,21-20 0,-21-1 15,21 0-15,-21 43 0,21-43 16,0 1-16,0-22 0,0 21 0,0-21 16,0 1-16,0-1 0,0 0 15,21 0-15,0-21 0,0 0 16,-21 21-16,21-21 0,0 0 0,1 0 15,-1 0-15,0 0 0,0 0 16,21-21-16,-20 21 0,-1-21 0,0 0 16,0 0-16,0-1 0,-21 1 0,21 0 15,1-21-15,-1 21 0,-21-22 16,0 22-16,21 0 0,-21 0 0,0 0 16,0-1-16,0 44 31,-21-1-31,21 0 0,0 0 0,0 0 15,-21 0-15,21 22 16,0-22-16,0 0 0,0 0 0,0 0 16,0 1-16,0-1 0,0 0 15,21-21-15,0 21 16,0-21-16,0 0 0,0 0 0,1 0 16,-1 0-16,21 0 0,-21 0 0,0 0 15,22-21-15,-22 21 0,21-21 16,-21 0-16,1-22 0,20 22 15,-21-21-15,21-1 0,-20 1 0,-1 0 16,0-22-16,0 22 0,0-22 16,0 1-16,-21 21 0,0-1 0,22 1 15,-22 0-15,0-1 0,0 22 16,0 0-16,0 0 0,0 0 0,0-1 16,-22 22-16,1 0 15,0 22-15,0-1 0,21 0 16,-21 21-16,0-21 0,21 22 15,-22 20-15,22-20 0,0 20 0,0-21 16,-21 22-16,21-22 0,0 22 0,-21-22 16,21 0-16,0 1 0,0-22 15,0 21-15,0-21 0,0 1 16,0-1-16,0 0 0,21 0 16,0 0-16,1-21 0,-1 0 0,0 0 15,0 0-15,0 0 0,0 0 0,1 0 16,20 0-16,-21 0 0,0-21 15,22 0-15,-22 21 0,0-21 0,21 0 16,-21-1-16,1 1 0,-1 0 16,0 0-16,0 0 0,0 0 0,0 21 15,-21-22-15,-21 44 32,21-1-32,-21 0 0,21 0 15,0 0-15,0 0 0,0 1 16,0-1-1,0 0-15,0 0 0,0 0 16,21-21 0,0 21-16,1-21 0,-1 0 15,0 0-15,21 0 0,-21-21 16,1 21-16,-1-21 0,21 0 16,-21 21-16,22-21 0,-22 0 15,0-1-15,21-20 0,-21 21 0,1 0 0,-1 0 16,0-22-16,-21 22 0,0 0 15,21 0-15,-21 0 0,0-1 0,21 1 16,-42 42 15,0 1-31,0 20 16,0-21-16,-1 21 0,22 1 16,-21-1-16,0 0 0,0 1 0,0-1 15,21 0-15,0 22 0,0-1 16,0-20-16,0 20 0,0 1 0,0-1 15,0-20-15,0 20 0,0-21 0,0 22 16,0-22-16,0 22 0,0-22 16,0 22-16,0-22 0,0 21 0,0-20 15,0 20-15,0-20 0,0-1 16,0 21-16,0-20 0,0-1 0,0-21 16,0 22-16,0-1 0,0-21 15,0 0-15,-21 0 0,21 1 0,-22-22 16,1 0-16,0 21 0,0-21 15,0 0-15,0 0 0,-1-21 16,22-1-16,-21 1 16,21 0-16,0 0 0,0 0 0,0-22 15,0 1-15,0 0 0,0-22 16,0 22-16</inkml:trace>
  <inkml:trace contextRef="#ctx0" brushRef="#br0" timeOffset="155584.1">18648 6562 0,'-21'0'0,"42"0"0,-21 0 16,42 0-1,-21 0-15,22 0 16,-1 0-16,0 0 0,1 0 0,-1 0 15,21 0-15,-20 0 0,-1 0 16,0 0-16,22 0 0,-22 0 0,-21 0 16,22 0-16,-1 0 15,-21 0-15,0 0 0,1 0 0,-22-21 32,0-1-17,-43 22-15</inkml:trace>
  <inkml:trace contextRef="#ctx0" brushRef="#br0" timeOffset="155816.82">18309 6350 0,'-21'0'0,"42"0"62,-21-21-46,-21 21-16,0 0 0,0-21 16</inkml:trace>
  <inkml:trace contextRef="#ctx0" brushRef="#br0" timeOffset="156003.59">17060 6265 0,'-21'0'15,"21"22"-15,21-22 16</inkml:trace>
  <inkml:trace contextRef="#ctx0" brushRef="#br0" timeOffset="171625.45">11409 1270 0,'-21'-21'16,"-1"21"-16,1 0 15,0-21-15,0 21 16,0 0-16,0 0 16,-1 0-16,1 0 0,0 0 15,0 0-15,0 0 16,0 0-16,-1 0 16,1 0-1,42 0 48,1 0-63,-1 0 0,21 0 0,0 0 15,22 0-15,-1 0 0,1 0 16,21 0-16,-22 0 0,43 0 16,-21 0-16,20 0 0,1 0 0,-21 0 15,21 0-15,-22 0 0,1 0 0,0 0 16,-22 0-16,1 0 0,-1 0 15,-20 0-15,-1 0 0,0-21 16,-21 21-16,1 0 0,-1 0 0,-42 0 63,-1 0-63,1 0 15,0 0-15,0 0 0,0 0 0,0 0 16,-22 0-16,22 0 0,-21 0 15,-1 0-15,1 0 0,0 0 0</inkml:trace>
  <inkml:trace contextRef="#ctx0" brushRef="#br0" timeOffset="172412.01">11345 1270 0,'-42'21'15,"84"-42"-15,-105 42 0,42-21 0,-1 0 16,22 21 0,22-21-16,-1 0 15,0 0-15,21 0 0,1 0 16,-1 0-16,0 0 0,22 0 0,-22 0 16,22 0-16,-1 0 0,22 0 15,-22 0-15,22 0 0,-22 0 0,1 0 16,21 0-16,-22 0 0,1 0 15,-22 0-15,21 0 0,-20-21 16,-1 21-16,0 0 0,-20 0 16,-1-21-16,0 21 0,0 0 0,0-21 15,0 0-15,-21 0 16,0-1-16,0 1 16,0 0-16,0 0 0,0 0 15,0 0-15,0-1 0,0 1 0,0 0 16,-21 21-16,0-21 0,21 0 15,-21 0-15,0-1 0,0 1 16,-1 0-16,1 0 0,0 21 16,21-21-16,-21 21 0,0 0 15,0 0 1,21 21 0,0 0-16,-22 0 0,22 0 0,0 1 15,0-1-15,0 0 0,0 0 16,22 0-16,-1 0 0,21 1 0,-21-22 15,0 21-15,22 0 0,-22 0 16,21 0-16,-21-21 0,22 21 16,-1-21-16,-21 0 0,22 0 0,-1 0 15,-21 0-15,0 0 0,22 0 16,-22 0-16,0 0 0,0 0 0,0 0 16,-21 22 15,-42-22-31,21 21 0,0-21 15,-1 21-15,1-21 0,0 21 16,0 0-16,-21 0 0,20 1 0,1-1 16,0 0-16,-21 0 0,21 0 15,-1 0-15,-20 22 0,21-22 0,0 21 16,0-21-16,-1 1 0,1 20 16,0-21-16,0 0 0,0 0 0,21 1 15,-21-1-15,21 0 16,0 0-16,0-42 47,0 0-47,0 0 0,0-1 15,0 1-15</inkml:trace>
  <inkml:trace contextRef="#ctx0" brushRef="#br0" timeOffset="172993.67">14351 910 0,'0'-21'0,"0"42"0,0-63 16,0 21-16,0 0 0,0-1 0,0 1 15,0 0-15,0 0 16,-21 21 0,21 21-1,-21 21-15,21-20 0,-22 41 16,22-21-16,-21 22 0,21-1 15,-21 1-15,0-1 0,21-20 0,-21 20 16,0 1-16,21-22 0,-22 22 16,1-22-16,0 21 0,21-20 0,-21-1 15,0 0-15,21 1 0,-21-22 16,21 0-16,0 0 0,0 0 0,0 1 16,0-1-16,0-42 31,21-1-31,0 1 0,0 0 15,-21 0-15</inkml:trace>
  <inkml:trace contextRef="#ctx0" brushRef="#br0" timeOffset="173576.34">14245 1016 0,'-21'-42'0,"42"84"0,-42-105 16,0 41-16,0-20 0,21 21 15,0 0-15,0 0 0,-22-1 0,22 1 16,0 0-16,0 0 0,0 0 16,22 0-16,-1-1 0,0 22 15,21-21-15,1 21 0,-1 0 16,0 0-16,1 0 0,20 0 0,-21 0 16,1 0-16,-1 21 15,0 1-15,1-1 0,-22 21 0,21 0 16,-21 1-16,1-1 0,-22 0 15,0 22-15,0-22 0,0 1 0,-22-1 16,1 0-16,-21 1 0,21-1 16,-22-21-16,-20 21 0,21-20 0,-1-1 15,-20 0-15,20 0 0,1 0 16,0-21-16,21 0 0,-22 21 0,22-21 16,0 0-16,0 0 0,0 0 15,21-21-15,-22 0 0,22 0 16,0 0-1,0 0-15,0-1 0,0 1 0,0 0 16,0 0-16,22 0 16,-1 21-1,0 0-15,0 21 16,0 0-16,0 0 0,1 22 16,-1-22-16,-21 0 0,0 0 15,21 0-15,0 22 0,-21-22 0,0 0 16,0 21-16,21-21 0,0 1 15,1-1-15,-22 21 0,21-21 16,-21 0-16,21 1 0,0-22 0,0 21 16,-21 0-16,21-21 0,1 0 15,-1 0-15,0 0 0,0 0 16,0 0-16,0 0 0,-21-21 16,22 0-16,-1-1 0,0 1 0</inkml:trace>
  <inkml:trace contextRef="#ctx0" brushRef="#br0" timeOffset="174020.08">14986 1482 0,'0'21'16,"21"-21"30,0 0-46,0 0 0,1 0 16,-1-21-16,0 21 0,0-21 0,0 21 16,0-22-16,1 22 0,-1-21 15,0 0-15,0 21 0,-21-21 0,0 0 16,0 0-16,0-1 16,-21 22-1,0 0-15,0 0 16,-1 0-16,1 0 0,0 22 0,0-22 15,0 21-15,0 0 0,-1 0 16,1 0-16,21 0 0,0 1 16,-21-1-16,21 0 0,-21 0 0,21 21 15,0-20-15,0-1 0,0 0 16,0 0-16,0 0 0,0 0 16,0 1-16,21-22 0,0 21 0,0-21 15,1 0-15,-1 0 0,0 0 16,21 0-16,-21 0 0,1 0 15,20 0-15,-21 0 0,0-21 0,22-1 16,-22 1-16,0 0 0,21 0 16</inkml:trace>
  <inkml:trace contextRef="#ctx0" brushRef="#br0" timeOffset="175468.89">15896 1312 0,'21'0'16,"-21"-21"-16,0 0 0,21 21 16,1-21-16,-1 0 15,-21 0-15,0-1 0,0 1 16,-21 21-1,-1 0 1,1 0-16,0 0 0,0 0 16,-21 21-16,20 1 0,1-22 0,0 21 15,0 0-15,0-21 0,21 21 16,-21 0-16,21 0 0,0 1 16,0-1-16,21-21 15,0 21-15,0-21 0,0 21 16,0-21-16,22 21 0,-22-21 0,0 0 15,0 21-15,0-21 0,1 22 16,-1-22-16,-21 21 0,21-21 0,-21 21 16,21 0-16,-21 0 15,0 0-15,0 1 16,0-1-16,-21-21 0,0 21 16,0-21-16,-1 0 0,-20 21 0,21-21 15,0 0-15,-22 0 0,22 0 16,0 0-16,-21 0 0,21 0 15,-1 0-15,1-21 0,0 21 0,0-21 16,21 0-16,-21 21 16,0 0-1,21-22-15,21 44 32,0-1-32,0-21 0,0 21 0,0-21 15,1 0-15,-1 21 0,0-21 16,0 0-16,21 0 0,-20 0 0,-1 0 15,0 0-15,0 0 0,0 0 16,0-21-16,1 21 0,-1-21 16,21 0-16,-21 21 0,0-22 15,-21 1-15,22 0 0,-1 0 0,0 0 16,-21 0-16,0-1 0,21 1 16,-21 0-16,21 0 0,-21 0 0,0 0 15,0-22-15,0 22 0,0 0 16,0 0-16,0 0 0,0-1 0,0 44 31,0-1-31,0 0 16,0 0-16,-21 43 0,21-22 15,0-21-15,0 21 0,0-20 16,0-1-16,0 21 0,0-21 16,0 0-16,0 1 0,0-1 15,21 0-15,-21 0 0,21-21 0,1 0 16,20 0-16,-21 0 0,0 0 15,22 0-15,-22 0 0,21-21 0,0 0 16,-20 0-16,20-1 0,-21 1 16,21 0-16,-20 0 0,20 0 0,-21 0 15,0-22-15,0 1 16,-21 21-16,0-22 0,22 22 0,-22 0 16,0 0-16,0 0 0,0 42 31,0 0-16,-22 0-15,22 0 0,-21 22 0,21-22 16,0 0-16,0 21 0,0-20 16,0-1-16,0 0 0,0 0 0,0 0 15,0 0-15,0 1 0,21-1 16,1 0-16,-1-21 0,21 0 16,-21 0-16,0 0 0,1 0 15,20-21-15,-21 21 0,21-21 0</inkml:trace>
  <inkml:trace contextRef="#ctx0" brushRef="#br0" timeOffset="175948.61">17589 1185 0,'0'0'0,"0"-21"0,-21 0 0,0 21 16,0-21-16,0 0 0,-22 21 0,1 0 15,21 0-15,-21 0 0,-1 0 16,22 0-16,-21 0 0,-1 21 0,22 0 15,-21 21-15,21-20 0,0 20 16,-22-21-16,22 21 0,21 1 16,0-22-16,-21 21 0,21 1 0,0-22 15,0 0-15,0 21 0,0-21 0,0 1 16,21-1-16,0 0 16,0 0-16,1-21 0,20 0 15,-21 0-15,0 0 0,22 0 16,-22-21-16,21 0 0,-21 0 0,22 21 15,-22-22-15,0 1 0,21 0 16,-21-21-16,-21 21 0,22-1 0,-1-20 16,-21 21-16,0-21 0,0 20 15,0 1-15,0-21 0,0 21 0,0 0 16,0-1-16,0 44 16,-21-1-1,-1 0-15,22 21 0,-21-21 16,21 22-16,0-22 0,0 21 15,0 1-15,0-22 16,0 0-16,0 0 0,0 0 0,0 0 16,21 1-16,1-22 15,-1 0-15,0 0 0,21 0 0,-21 0 16,22 0-16,-22-22 0,21 1 16,-21 0-16,22 0 0</inkml:trace>
  <inkml:trace contextRef="#ctx0" brushRef="#br0" timeOffset="178075.91">17970 953 0,'0'-43'0,"0"86"0,0-128 0,0 64 15,0 0-15,0-1 0,-21 44 16,21 20 0,-21 0-16,21 1 0,0-1 0,-21 21 15,21-20-15,-21-1 0,21 22 16,0-22-16,0 0 0,0 1 0,0-22 15,-21 21-15,21-21 0,0 0 16,0 22-16,0-22 0,0 0 16,0-42 31,0 0-47,0 0 15,0-1-15,0 1 0,0 0 0,0 0 16,0 0-16,0 0 0,0-1 15,21 1-15,0 0 0,0 0 0,0 21 16,0-21-16,1 21 16,-1 0-16,0 21 15,0-21-15,0 21 0,0 0 0,1 0 16,-1 1-16,0-1 16,0 0-16,-21 0 0,0 0 0,0 0 15,0 1-15,0-1 0,0 0 16,0 0-16,0 0 0,-21-21 15,0 21-15,0-21 0,-1 0 16,1 0-16,0 0 0,0 0 16,0 0-16,0 0 0,-1 0 15,1 0-15,0 0 0,0 0 0,21-21 16,0 0-16,-21 21 16,21 21 15,0 0-31,0 1 15,21-1 1,0-21-16,0 21 0,0-21 16,1 0-16,-1 0 0,0 0 15,0 0-15,21 0 0,-20 0 16,20 0-16,0-21 0,-21 21 16,22-21-16,-1-1 0,0 1 0,1 0 15,-1 0-15,0 0 0,-20 0 16,20-1-16,-21-20 0,0 21 0,0-21 15,-21-22-15,0 43 16,0-21-16,0 20 0,0 1 0,0 0 16,0 0-16,-21 42 15,0-21 1,0 42-16,21-20 0,-21-1 16,21 0-16,-21 21 0,21-21 15,-22 22-15,22-22 0,0 0 16,0 21-16,0-20 0,0-1 0,0 0 15,0 0-15,22-21 0,-1 21 16,0 0-16,21-21 0,-21 0 0,22 0 16,-1 0-16,-21 0 0,22 0 15,-1 0-15,0 0 0,1-21 0,-1 0 16,-21 0-16,21 0 0,-20 0 16,20-22-16,-21 22 0,0-21 0,0-1 15,1 1-15,-22-21 0,0 20 16,21-20-16,0-1 0,-21 1 0,0-1 15,21 1-15,-21 20 16,0 1-16,0 21 0,0 0 0,0 0 16,0-1-16,-21 44 15,0-1-15,0 0 0,21 21 16,-22 1-16,22 20 0,-21 1 16,21-22-16,-21 21 0,21 1 0,0-22 15,0 1-15,0-1 0,0 0 16,0 1-16,0-22 0,0 0 0,0 21 15,0-21-15,0 1 0,0-1 16,21-21-16,0 0 0,1 0 16,-1 0-16,0 0 15,0 0-15,0 0 16,0-21-16,1-1 0,-22 1 0,42 0 16,-21 0-16,0 0 0,0 0 15,1-22-15,-1 22 0,0 0 0,-21 0 16,21 0-16,-21 42 31,0 0-31,0 0 16,-21 0-16,21 0 0,-21 1 0,21-1 15,0 0-15,0 0 0,0 0 16,0 0-16,0 1 0,0-1 0,21-21 16,0 21-16,0-21 15,0 0-15,22 0 0,-22 0 16,0 0-16,21 0 0,-20 0 15,20 0-15,-21-21 0,21 21 0,1-21 16,-22-22-16,0 22 0,21 0 16,-20-21-16,-1-1 0,0-20 0,0 20 15,0-20-15,-21-1 0,21 22 16,-21-21-16,22-1 0,-22 22 16,0-1-16,0 1 0,21 0 15,-21 21-15,0-1 0,0 44 31,-21-1-31,-1 0 16,1 21-16,21 22 0,-21-1 0,0-20 16,0 20-16,0 1 0,21-22 15,0 21-15,0-20 0,0-1 0,0 0 16,0-20-16,0 20 0,0-21 16,0 0-16,0 0 0,0 1 0,21-1 15,0-21-15,0 21 16,0-21-16,0 0 0,1 0 0,-1 0 15,0 0-15,21 0 16,-21-21-16,1 0 0,-1 21 0,0-22 0,0 1 16,0 0-16,0 0 0,1 0 15,-1 0-15,0-1 0,-21 1 16,0 0-16,21 0 0,-21 42 47,0 0-47,0 0 0,0 1 0,-21-1 15,21 0-15,0 0 0,0 0 16,0 0-16,0 1 0,0-1 16,0 0-16,21 0 15,0-21-15,0 21 0,1-21 0,-1 0 16,21 0-16,-21 0 0,22 0 16,-22 0-16,21-21 0,0 21 15,-20-21-15,20 0 0,-21 0 16,21-1-16,-20 1 0,-1 0 0,0 0 15,-21 0-15,21-22 0,-21 22 16,0 0-16,0 0 0,0 0 0,0 0 16,0-1-1,-21 22 1,21 22-16,-21-22 0,0 21 16,-1 0-16,22 21 0,-21-21 15,0 22-15,21-22 0,0 21 0,-21 1 16,0-1-16,21 0 0,-21 1 15,21-1-15,0 21 0,0-20 16,0 20-16,0-20 0,0-1 16,0 21-16,21-20 0,0 20 0,0-20 15,0-1-15,-21 0 0,21 22 0,1-22 16,-22 22-16,0-22 0,0 0 16,21 22-16,-21-22 0,0-21 0,0 22 15,0-22-15,0 0 0,0 0 16,-21-21-16,-1 0 0,1 0 0,0 0 15,0 0-15,0 0 0,0 0 16,-1 0-16,1-21 0,0 0 16,0 0-16,21-1 0,-21 1 15,0 0-15,21 0 0,0 0 0,0-22 16,0 22-16,0-21 0,-22 0 16,22-1-16,0 1 0,0 0 0</inkml:trace>
  <inkml:trace contextRef="#ctx0" brushRef="#br0" timeOffset="178343.76">19727 1122 0,'21'-42'31,"1"42"-31,-1 0 15,21 0-15,-21-22 0,22 22 16,-1 0-16,-21 0 0,21-21 16,1 21-16,-22-21 0,21 21 0,-21 0 15,1 0-15,20-21 0,-21 21 16,0 0-16,-21-21 0,0 0 31,-21 21-31,0-22 0</inkml:trace>
  <inkml:trace contextRef="#ctx0" brushRef="#br0" timeOffset="178536.65">19410 889 0,'0'0'0,"-21"0"0,-1 0 47,1 0-31,0 0-1,0 0-15</inkml:trace>
  <inkml:trace contextRef="#ctx0" brushRef="#br0" timeOffset="178712.55">18563 804 0,'-21'0'0,"42"0"0,-63 0 0,21 0 16,-1 22-1,22-1 1,0 0 0,0 0-1,0 0-15</inkml:trace>
  <inkml:trace contextRef="#ctx0" brushRef="#br0" timeOffset="179628.4">16976 2201 0,'0'0'0,"-22"-21"0,22 0 16,0 0-16,0 0 0,-21 21 0,0-21 16,21-1-16,-21 22 0,0 0 15,0 0-15,-1 0 16,1 22-16,0-1 0,0 0 15,0 21-15,0-21 0,-1 22 0,22-1 16,-21 0-16,0 1 0,21 20 16,-21-20-16,21-1 0,0 0 0,0 22 15,0-43-15,0 21 0,0 1 0,0-22 16,21 0-16,0 0 16,0 0-16,1-21 0,20 21 0,-21-21 15,0 0-15,22 0 0,-22 0 16,21 0-16,0-21 0,-20 21 0,20-21 15,-21 0-15,21 0 0,-20 0 16,20-1-16,-21-20 0,0 21 0,0-21 16,1 20-16,-1-20 0,-21 21 15,0-21-15,0 20 0,0 1 0,0 0 16,0 0-16,-21 42 31,-1 0-31,22 22 16,-21-22-16,21 21 0,-21-21 15,0 22-15,21-22 0,0 21 0,0-21 16,0 22-16,0-22 0,0 0 16,0 0-16,0 0 0,21 0 0,0 1 15,0-22-15,1 0 0,-1 0 16,0 0-16,21 0 0,-21 0 0,22 0 16,-1 0-16,-21-22 0,22 22 15,-1-21-15,0 0 0,-21 0 0,22 0 16,-22 0-16,21-1 0,-21-20 15,-21 0-15,0 21 0,0-22 0,0 1 16,0 0-16,0-1 0,-21 22 16,-21-21-16,21 21 0,0-1 15,-22 1-15,1 21 0,21 0 0,-22-21 16,1 21-16,21 0 0,-21 0 16,20 21-16,1-21 0,0 21 0,0 1 15,21 20-15,0-21 0,0 21 16,0-20-16,0 20 0,0-21 0,21 21 15,0-20-15,22-1 0,-1 0 16</inkml:trace>
  <inkml:trace contextRef="#ctx0" brushRef="#br0" timeOffset="180178.08">18288 2434 0,'0'-21'0,"0"42"0,0-63 0,-21 21 0,0 0 16,-1 21-16,1-22 0,0 22 0,0 0 16,-21 0-16,20 0 0,1 0 15,-21 0-15,21 0 0,0 22 0,-1-1 16,1 0-16,0 21 0,0-21 16,0 22-16,21-22 0,-21 21 0,21 1 15,0-22-15,0 21 0,0-21 16,0 0-16,0 1 0,21-1 0,-21 0 15,21 0-15,0-21 16,43 21-16,-43-21 16,0 0-16,0 0 0,21 0 15,-20-21-15,-1 0 0,0 21 0,0-42 16,0 20-16,22 1 0,-22-21 16,0 0-16,0-1 0,-21 1 0,21 0 15,0-1-15,-21 1 0,22-22 16,-22 22-16,0 0 0,0-1 0,0 22 15,0-21-15,0 21 0,0-22 16,0 22-16,0 0 16,0 42-1,0 0-15,0 1 0,0-1 16,0 21-16,-22-21 0,22 22 16,0-1-16,0 0 0,0 22 0,0-22 15,0 0-15,0 1 0,0-1 16,0 0-16,0-20 0,0 20 0,0-21 15,0 0-15,0 0 0,22 1 16,-22-1-16,21-21 0,0 0 16,0 0-16,0 0 0,0 0 15,1 0-15,-1 0 0,0-21 0,0 21 16</inkml:trace>
  <inkml:trace contextRef="#ctx0" brushRef="#br0" timeOffset="180591.85">18775 2477 0,'-21'0'0,"21"21"47,21-21-31,0 0-16,0 0 0,0 0 15,0-21-15,1 21 0,-1-22 0,0 22 16,0-21-16,21 0 0,-20 0 15,-22 0-15,21 21 0,-21-21 16,0-1-16,0 1 16,0 0-16,-21 21 15,-1 0-15,1 0 0,0 0 0,-21 0 16,21 0-16,-22 21 0,22-21 16,0 43-16,-21-22 0,20 21 15,1-21-15,0 22 0,21-1 0,0-21 16,0 21-16,0-20 0,0 20 0,0-21 15,0 0-15,21 0 0,-21 1 16,21-22-16,1 21 0,-1-21 0,0 0 16,0 0-16,0 0 15,0 0-15,1 0 0,-1 0 0,0 0 16,0 0-16,0 0 0,-21-21 16,21-1-16,1 22 0,-1-21 0,-21 0 15,21 0-15,0 0 0</inkml:trace>
  <inkml:trace contextRef="#ctx0" brushRef="#br0" timeOffset="180775.74">19494 2646 0,'0'0'0,"0"21"0,-21-21 16,21 21-1,-21-21 17,0 0-32</inkml:trace>
  <inkml:trace contextRef="#ctx0" brushRef="#br1" timeOffset="-132208.06">13356 5376 0,'0'22'0,"0"-1"0,0 0 0,0 0 15,0 0-15,21 0 31,0-21-31,1 0 16,-1-21-16,0 21 16,21-21-16,-21 21 0,1-21 0,20 0 15,-21 0-15,21-1 0,-20 1 16,-1 0-16,0 0 0,0 0 16,0 0-16,0-1 0,1-20 0,-22 21 15,0 0-15,0 0 0,0-1 0,-22 22 16,1 0-16,0 0 15,0 0-15,0 0 0,-22 0 0,22 0 16,-21 22-16,21-1 0,-22 0 16,22 0-16,0 0 0,0 0 0,0 22 15,0-22-15,-1 0 0,22 21 16,-21-20-16,21-1 0,0 0 0,0 21 16,0-21-16,0 1 0,21-1 15,1 0-15,-1 0 0,0 0 16,0-21-16,0 21 0,22-21 0,-22 0 15,21 0-15,-21 0 0,0 0 0,22 0 16,-22 0-16,0-21 0,0 0 16,22 21-16,-43-21 0,21 0 0,0 0 15,0-1-15,-21 1 0,0 0 16,21 0-16,0 0 0,-21 0 0,22-22 16,-22 22-16,0 0 0,21-21 0,0 20 15,0 1-15,-21 0 0,21 0 16,-21 0-16,21 21 0,1-21 0,-1-1 15,0 22-15,0 0 16,0 0-16,0 0 16,1 22-16,-1-1 0,-21 0 0,21 0 15,-21 0-15,21 0 0,-21 1 16,0-1-16,0 0 0,0 0 0,0 21 16,0-20-16,0-1 0,-21 0 15,0 0-15,21 0 0,-21 0 0,-1 1 16,22-1-16,0 0 0,-21 0 0,0 0 15,21 0-15,21-42 47,-21 0-47,21 21 0,1-21 16,-1 0-16,0 0 0,0-1 16,0-20-16,0 21 0,1 0 15,-1-22-15,0 22 0,0 0 0,0-21 16,0 21-16,-21-1 0,0 1 15,0 0-15,-21 42 32,0 0-32,21 1 15,-21-1-15,0 0 0,21 0 0,-21 0 16,21 22-16,-22-22 0,22 0 16,-21 0-16,21 0 0,0 22 15,0-22-15,0 0 0,0 0 0,0 0 16,21-21-16,1 21 0,-1 1 15,0-22-15,0 0 0,0 0 0,0 0 16,1 0-16,20 0 0,-21 0 0,21 0 16,-20-22-16,20 1 0,-21 0 15,0 0-15</inkml:trace>
  <inkml:trace contextRef="#ctx0" brushRef="#br1" timeOffset="-131953.21">14901 4953 0,'-21'64'16,"0"-22"-1,21-21-15,0 21 0,0 1 0,-21-22 16,21 21-16,-21 1 0,21-22 16,-22 21-16,22 0 0,0-20 0,0 20 15,-21-21-15,21 0 0,0 22 0,0-22 16,0 0-16,0 0 0,0 0 15,0 0-15,0 1 0,21-22 16,1 0 0,-1 0-16,0 0 0,-21-22 15,21 22-15,0-21 0,0 0 0</inkml:trace>
  <inkml:trace contextRef="#ctx0" brushRef="#br1" timeOffset="-131748.33">14690 5376 0,'-22'0'0,"44"0"0,-44 22 15,44-22 17,-1 0-32,0 0 15,0 0-15,0 0 0,0 0 16,1 0-16,-1 0 0,0 0 0,0-22 15,0 22-15,0-21 0,1 21 0</inkml:trace>
  <inkml:trace contextRef="#ctx0" brushRef="#br1" timeOffset="-131348.55">15007 5440 0,'0'0'0,"0"21"15,21-21 1,0 0-16,1 0 16,-1 0-16,0 0 0,0 0 15,0 0-15,0 0 0,22 0 0,-22 0 16,21-21-16,-21 21 0,1-21 0,-1 21 16,0-21-16,0 21 0,-21-22 15,0 1-15,0 0 16,-21 21-1,0-21-15,0 21 0,-1 0 0,1 0 16,-21 0-16,21 0 0,-22 21 0,22-21 16,0 21-16,-21 0 0,21 1 15,21-1-15,-22 0 0,22 0 16,-21 0-16,21 0 0,0 1 0,0 20 16,0-21-16,0 0 15,21 0-15,1 1 0,-1-22 16,21 21-16,-21-21 0,0 0 15,22 0-15,-1 0 0,-21 0 0,22-21 16,-1-1-16,0 22 0,-21-21 16,22 0-16</inkml:trace>
  <inkml:trace contextRef="#ctx0" brushRef="#br1" timeOffset="-130872.83">15663 5271 0,'-21'0'15,"0"21"1,21 0-16,-21 0 0,21 0 16,0 0-16,0 1 0,0-1 0,0 0 15,0 0-15,-21 0 0,21 0 0,0 1 16,0-1-16,0 0 0,0 0 16,0 0-16,0 0 0,0 1 15,0-44 32,0 1-31,0 0-16,0 0 0,0 0 0,0 0 15,0-1-15,0 1 0,21 0 16,0 0-16,0 0 0,0 0 0,0-22 16,22 22-16,-22 0 0,21 21 15,1-21-15,-1 0 0,0 21 16,1 0-16,-1 0 0,0 0 0,1 21 15,-1 0-15,-21 0 0,0 0 0,0 0 16,1 1-16,-22 20 0,0-21 0,0 21 16,0-20-16,0-1 0,-22 21 15,1-21-15,21 0 0,-42 1 0,21-1 16,0 0-16,-1 0 16,1-21-16,21 21 15,0-42 16,21 21-31,1-21 0</inkml:trace>
  <inkml:trace contextRef="#ctx0" brushRef="#br1" timeOffset="-130340.05">16743 5334 0,'0'0'15,"0"-21"-15,-21 0 0,-1 0 16,1 21-16,0 0 0,0 0 16,0 0-16,0 0 0,-1 0 0,1 0 15,0 0-15,-21 21 0,21 0 0,-1 0 16,1 0-16,0 0 0,0 22 16,0-22-16,0 0 0,-1 21 0,22-20 15,0-1-15,0 0 0,0 0 16,0 0-16,0 0 0,0 1 15,0-1-15,0 0 0,22-21 0,-1 0 16,0 0 0,0 0-16,0 0 0,0 0 0,22 0 15,-22-21-15,0 0 0,0-1 16,0 22-16,22-42 0,-22 21 0,0 0 16,0-22-16,0 1 0,1 0 0,-1-1 15,21 1-15,-21 0 0,0-1 16,-21-20-16,22 21 0,-1-1 0,-21 1 15,21 0-15,-21-1 0,0 22 16,-21 42 15,0 0-31,21 22 0,-22-1 0,1-21 0,0 22 16,0-1-16,21 0 16,-21 1-16,0-1 0,-1 0 0,22 1 15,0-22-15,0 21 0,-21-21 0,21 22 16,0-22-16,0 0 0,0 0 15,0 0-15,0 0 0,0 1 0,21-22 16,1 0 0,-1 0-16,0 0 0,0 0 0</inkml:trace>
  <inkml:trace contextRef="#ctx0" brushRef="#br1" timeOffset="-129965.27">17335 5376 0,'0'0'0,"0"-21"0,0 0 0,0 0 16,-21 21 0,0 0-16,0 0 0,0 0 15,0 0-15,-1 0 0,1 21 0,0 0 16,0-21-16,21 21 0,-21 1 16,0-1-16,21 0 15,0 0 1,21-21-16,0 0 0,-21 21 15,42-21-15,-21 0 0,1 0 0,-1 21 16,0-21-16,0 0 0,21 0 16,-20 22-16,-1-1 0,0 0 15,-21 0-15,0 0 16,0 0-16,0 1 16,-21-22-16,0 0 0,-1 21 15,1-21-15,-21 0 0,21 0 16,0 21-16,-22-21 0,22 0 0,0 0 15,0 0-15,0 21 0,-1-21 16,1 0-16,0 0 0,0 0 0,0 0 16,0 0-16,-1 0 0,1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0T01:11:59.0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1016 826 0,'0'0'15,"0"-22"-15,0 1 0,0 0 16,0 0-16,0 0 15,0 0 1,21 21 0,0 21-1,-21 0-15,0 0 16,0 21-16,0-20 0,21 20 16,-21 0-16,0 22 0,0-22 15,0 0-15,0 1 0,0-1 0,0 0 16,0 1-16,0-1 0,0 0 15,0-20-15,0 20 0,0-21 16,0 0-16,0 0 0,0 1 0,0-1 16,22-21-1,-1 0 1,0-21-16,-21-1 0,21 1 16,0 0-16,0 0 0,1 0 15,-1 0-15,0-22 0,0 22 0,0-21 16,0 21-16,1-22 0,-1 1 15,0 0-15,0-1 0,0 22 0,0-21 16,-21 21-16,0-1 0,22 1 16,-22 0-16,21 21 0,-21 21 31,21-21-31,-21 21 0,0 22 16,21-22-16,-21 0 0,0 21 15,0 1-15,0-22 0,21 21 16,-21-21-16,21 22 0,-21-1 15,22-21-15,-1 0 0,0 1 0,-21 20 16,21-21-16,0-21 0,0 21 16,1 0-16,41-21 15,-42 0-15,0 0 0,1 0 0,20 0 16,-21-21-16,0 21 0,0-21 16,1 0-16,-1 0 0,0 0 0,0-1 15,0-20-15,0 21 0,1-21 16,-22-1-16,0 1 0,0 0 0,0-1 15,0 1-15,0 0 0,0-1 16,0 1-16,-22 0 0,1 20 16,0-20-16,0 21 0,0 21 15,0 0-15,-22-21 0,22 21 0,0 0 16,0 0-16,0 21 0,-1 0 16,1 0-16,21 0 15,0 1-15,0-1 0,0 0 16,0 0-16,21-21 15,1 0-15,-1 0 0,0 0 16,0 0-16,0 0 0</inkml:trace>
  <inkml:trace contextRef="#ctx0" brushRef="#br0" timeOffset="542.5">2371 550 0,'0'-21'16,"0"42"-16,0-63 15,0 63 1,0 0 0,0 1-16,0-1 0,-22 21 15,22-21-15,0 22 0,0-1 16,0 0-16,0 1 0,-21-1 16,21 0-16,0 22 0,0-22 15,0 0-15,0 1 0,0-1 0,0 0 16,-21-20-16,21 20 0,0-21 15,0 0-15,0 0 0,0 1 16,0-1-16,0 0 0,21-21 31,-21-21-15,0 0-16,0-1 16,0 1-16,21-21 0,-21 21 0,0-22 15,0 1-15,22 0 0,-1-1 16,0 1-16,0 0 0,0 21 15,0-22-15,1 1 0,20 21 16,-21 0-16,0-1 0,22 22 0,-1 0 16,-21 0-16,21 0 0,-20 22 15,20-22-15,-21 42 0,21-21 0,-20 21 16,-1-20-16,-21 20 0,21 0 16,-21-21-16,0 22 0,0-1 15,0-21-15,0 22 0,0-22 0,0 21 16,-21-21-16,21 0 0,-21 1 0,-1-1 15,1-21-15,21 21 0,0 0 16,-21-21-16,21-21 31,0 0-31,21 21 16,0-21-16</inkml:trace>
  <inkml:trace contextRef="#ctx0" brushRef="#br0" timeOffset="1200.11">3641 1122 0,'0'-21'0,"0"0"0,0-1 16,0 1-16,0 0 15,0 0-15,0 0 16,0 0-16,-22-1 0,22 1 0,-21-21 16,0 21-16,0 0 0,0-1 15,0 22-15,-1-21 0,1 0 16,0 21-16,-21 0 0,21 0 16,-1 21-16,1 0 0,0 1 0,0 20 15,-21 0-15,20 1 0,1-1 16,0 0-16,0 1 0,0-1 0,21 0 15,0 1-15,0-1 16,0 0-16,0-21 0,0 22 0,0-22 16,0 0-16,0 0 0,21 0 15,0-21-15,0 0 16,0 0-16,1 0 0,20 0 16,-21 0-16,0-21 0,0 21 0,1-21 15,-1 0-15,0 0 0,0 0 16,0-1-16,0 1 0,1-21 0,-1 21 15,0-22-15,-21 1 16,0 0-16,21-1 0,-21 1 0,21 0 0,-21 21 16,0-22-16,0 22 0,0 0 15,0 0-15,0 42 32,0 0-32,0 0 0,0 22 0,0-22 15,0 21-15,0 0 0,21 1 16,-21-22-16,0 21 0,0-21 0,0 1 15,0 20-15,22-21 0,-22 0 16,0 0-16,0 1 0,21-22 16,0 0-16,-21 21 0,21-21 15,0 0-15,0 0 0,1 0 16,-1 0-16,0-21 0,0-1 16,0 22-16,0-21 0,22-21 15,-22 21-15,0 0 0</inkml:trace>
  <inkml:trace contextRef="#ctx0" brushRef="#br0" timeOffset="1506.88">4212 635 0,'0'0'0,"0"-42"0,0-1 0,0 1 15,0 21-15,0 0 0,0 0 16,0-1-16,-21 22 0,0 0 16,21 22-1,0-1-15,0 21 0,0 0 16,0-20-16,0 20 15,0 21-15,0-20 0,0 20 0,0-20 0,-21 20 16,21-21-16,0 1 16,-22 20-16,22-20 0,0-1 0,0 0 15,0 1-15,0-22 0,0 21 16,0-21-16,0 0 0,0 1 0,0-1 16,0 0-16,0 0 0,22 0 15,-1-21-15,0 0 0,0 0 16,0 0-16,0 0 15,-21-21-15,22 21 0,-1-21 0,0 0 16,0 0-16,-21-1 0,21 1 16</inkml:trace>
  <inkml:trace contextRef="#ctx0" brushRef="#br0" timeOffset="1767.3">4064 847 0,'0'42'16,"21"-42"-1,0 0 1,0 0-16,1 0 0,-1 0 0,21 0 0,-21 0 16,0 0-16,22 0 15,-22-21-15,0 21 0,21-21 0,-20 21 16,-1 0-16,0 0 15,-42 0 17,0 0-32,-1 0 0</inkml:trace>
  <inkml:trace contextRef="#ctx0" brushRef="#br0" timeOffset="10102.81">5927 847 0,'0'0'0,"0"-21"0,0-1 15,21 1-15,-21 0 16,0 0-16,0 0 0,0 0 16,0-1-1,0 44 1,0-1-1,0 21-15,0-21 16,0 22-16,0-22 0,0 21 16,0 0-16,0 1 0,0-1 0,0 0 15,0 1-15,0-1 0,0-21 0,-21 22 16,21-22-16,0 0 0,0 21 16,0-21-16,0 1 15,0-1-15,21-21 31</inkml:trace>
  <inkml:trace contextRef="#ctx0" brushRef="#br0" timeOffset="10558.55">6710 720 0,'0'0'15,"0"-21"-15,-21 21 16,-1 0-16,1 0 16,-21 0-16,21 0 0,0 0 0,-1 21 15,-20 0-15,21 0 0,0 0 16,0-21-16,-1 21 0,22 1 0,0-1 16,-21 0-16,21 0 15,0 0-15,0 0 0,21-21 16,1 22-16,-1-22 15,0 0-15,21 21 0,-21 0 0,22-21 16,-1 21-16,-21-21 0,22 0 16,-22 21-16,21 0 0,-21-21 0,22 22 15,-22-22-15,0 21 0,0 0 16,-21 0-16,0 0 0,0 0 16,0 1-16,-21-1 15,0 0-15,0-21 0,-22 21 0,22 0 16,-21-21-16,-1 0 0,22 21 15,-21-21-15,21 0 0,-22 0 0,22 0 16,0 0-16,0 0 0,0 0 16,0 0-16,-1 0 0,1-21 15,21 0-15,-21 0 0,0 0 16,0 0-16,21-22 16,0 22-16,0 0 0</inkml:trace>
  <inkml:trace contextRef="#ctx0" brushRef="#br0" timeOffset="10782.4">6054 466 0,'0'0'0,"0"-21"15,0-1 1,0 1-16</inkml:trace>
  <inkml:trace contextRef="#ctx0" brushRef="#br0" timeOffset="13618.81">8128 529 0,'0'21'16,"0"1"-1,0-1-15,0 0 0,0 0 16,0 0-16,21 0 16,0 1-16,0-1 0,1 0 15,-1-21-15,0 0 0,0 0 16,0 0-16,0 0 0,1 0 15,20 0-15,-21 0 0,21 0 0,1-21 16,-22 0-16,21 21 0,1-22 16,-1 1-16,-21 0 0,21 0 0,-20 0 15,-1 0-15,0-1 0,0 1 16,-21 0-16,0 0 0,0 0 16,0 0-16,0-1 0,0 1 15,-21 21-15,0 0 16,0 0-16,-1 21 0,22 1 15,-21-1-15,0 21 0,0 0 16,0-20-16,0 20 0,-1 0 16,22 1-16,-21 20 0,0-21 0,21 22 15,-21-22-15,21 22 0,0-22 16,0 0-16,-21 22 0,21-22 0,0 1 16,0-1-16,0 0 0,0-21 15,0 22-15,0-22 0,0 0 0,0 0 16,0 0-16,0 1 15,0-44 17,-21 1-32,-1 0 15,22 0-15,-21 0 0,0 0 16,0-1-16,0 1 0,0 0 16,-1 0-16,1 0 0,0 0 0,21-1 15,-21 22-15,0 0 0,0 0 16,-1 0-16,22 22 0,-21-1 15,0-21-15,21 21 0,0 0 16,0 21-16,0-20 0,0-1 0,0 0 16,0 0-16,21 0 0,0 0 15,1-21-15,-1 22 0,0-1 0,21-21 16,1 0-16,-22 0 16,21 0-16,22 0 0,-22 0 0,21 0 0,1 0 15,-1-21-15,1 21 0,-22-22 16,22 1-16,-1 0 0,-20 0 15,20-21-15,-21 20 0,-20 1 0,20-21 16,-21 0-16,0 20 0,0-20 16,-21 0-16,0 21 0,0-22 0,0 22 15,0 0-15,0 0 0,0 0 16,-21 21 0,0 21-16,0 0 0,0 0 15,21 21-15,-21-20 0,21 20 0,-22-21 16,22 21-16,-21-20 15,21 20-15,-21-21 0,21 0 0,-21 0 16,21 22-16,0-22 0,0 0 16,0 0-16,0 0 0,0 1 15,21-22 17,0-22-32,-21 1 0,21 0 15,1 0-15,-1 0 0,0 0 16,0-1-16,0-20 0,0 21 0,1-21 15,-1 20-15,-21-20 0,21 21 16,0 0-16,0 0 0,0-1 0,-21 1 16,22 21-1,-22 21-15,21 1 0,-21-1 16,0 0-16,0 0 0,0 0 16,0 0-16,0 22 0,0-22 0,0 0 15,0 21-15,0-20 0,0-1 16,0 0-16,0 0 0,0 0 0,0 0 15,21 1-15,0-22 0,0 21 0,0-21 16,1 0-16,-1 0 16,0 0-16,0 0 0,0 0 0,22-21 15,-22-1-15,0 1 0,21 0 16,-21 0-16,22 0 0,-22-22 0,0 22 16,0-21-16,0 0 15,1-1-15,-1 1 0,-21 0 0,21-1 16,-21-20-16,0 20 0,0 1 15,0 0-15,0-1 0,0 1 0,0 21 16,0 0-16,0 0 0,-21 21 31,21 21-31,0 0 0,-21 0 16,21 21-16,-22 1 0,22-1 0,0 22 16,-21-22-16,21 21 0,-21-20 15,21-1-15,-21 22 0,21-43 16,0 21-16,0 0 0,-21-20 0,21 20 15,0-21-15,-21 0 0,21 0 16,0 1-16,21-22 31,0-22-31,0 22 16,-21-21-16,21 0 0,0 0 0,1 0 16,-22 0-16,21-1 0,0 1 15,0-21-15,0 21 0,0 0 16,-21-1-16,22 22 0,-1 0 31,-21 22-31,0-1 0,21 0 0,-21 0 16,0 0-16,0 0 0,0 1 15,0-1-15,21 0 16,-21 0-16,21-21 0,0 21 16,1-21-16,-1 0 0,0 21 0,0-21 15,0 0-15,22 0 0,-22 0 16,0 0-16,21 0 0,-21 0 0,22 0 15,-22-21-15,0 0 0,0 21 16,0-21-16,1 0 0,-1 0 0,-21-1 16,21 1-16,-21-21 0,21 21 15,-21-22-15,21 22 0,-21-21 16,0 21-16,0 0 0,0-1 0,0 1 16,0 0-16,-21 42 31,21 0-16,-21 1-15,21-1 0,-21 0 0,21 21 16,0-21-16,0 1 0,0 20 16,-21-21-16,21 0 0,0 0 0,0 1 15,0-1-15,0 0 0,0 0 16,0 0-16,0 0 0,21-21 16,0 0-16,0 0 15,0 0-15,0 0 0,1 0 16,20 0-16,-21 0 0,0 0 0,22 0 15,-22-21-15,21 0 0,-21 0 16,22 0-16,-22 0 0,0-1 0,21-20 16,-21 21-16,-21 0 0,0-22 15,22 22-15,-22 0 0,0 0 0,0 0 16,-22 21 0,1 0-16,0 0 15,21 21-15,0 0 16,0 0-16,0 0 0,0 1 15,0-1-15,0 0 16,21 0-16,0 0 0,1 0 16,-22 1-16,0-1 0,21-21 15,-21 21-15,21-21 0,-21 21 16,21-21-16,-21 21 0,21-21 16,0 0-16,1 0 15,-1 0-15,0 0 0,0 0 0,0 0 16,0 0-16,1 0 0,-1 0 0,0-21 15,0 0-15,0 0 0,0 0 16,1-1-16,-1 1 0,0 0 0,-21 0 16,21 0-16,-21-22 0,21 22 15,-21 0-15,0 0 0,0 0 0,0 0 16,0 42 15,0 0-31,0 0 16,0 0-16,0 0 0,-21 1 0,21-1 15,-21 21-15,21-21 0,0 0 16,0 1-16,0-1 0,0 0 16,0 0-16,0 0 0,0 0 0,21-21 15,0 0-15,0 22 0,1-22 16,-1 0-16,0 0 0,0 0 0,21 0 16,-20 0-16,-1 0 0,0-22 15,21 1-15,-21 0 0,1 0 16,-1 0-16,21 0 0,-21-1 0,0-20 15,1 21-15,-1-21 0,0-1 16,-21-20-16,21 20 0,0 1 0,-21 0 16,0-22-16,21 22 0,-21 0 15,22-1-15,-22 22 0,0-21 0,0 21 16,0-1-16,-22 44 31,1-1-31,21 21 16,0 0-16,-21 1 0,21-1 0,-21 22 15,21-22-15,0 0 0,0 22 16,0-22-16,0 0 0,0-20 16,0 20-16,0 0 0,0-21 0,0 1 15,0-1-15,0 0 0,0 0 16,21 0-16,0 0 0,0-21 0,1 0 16,-22 22-16,21-22 0,0 0 15,0 0-15,0 0 0,0 0 0,1 0 16,-1 0-16,0-22 0,0 1 0,0 21 15,0-21-15,1 0 0,-22 0 16,21 0-16</inkml:trace>
  <inkml:trace contextRef="#ctx0" brushRef="#br0" timeOffset="13858.95">11980 1037 0,'0'0'0,"21"0"15,1 0-15,-1 0 0,0 0 16,21 0-16,-21 0 0,1 0 0,-1-21 16,21 21-16,-21-21 0,0 21 15,1 0-15,-1-21 0,0 21 16,0 0-16,-21-21 15,0-1-15</inkml:trace>
  <inkml:trace contextRef="#ctx0" brushRef="#br0" timeOffset="14067.83">11663 910 0,'-21'0'0,"-1"21"31,44-21 32,-1 0-48</inkml:trace>
  <inkml:trace contextRef="#ctx0" brushRef="#br0" timeOffset="15798.87">12700 1291 0,'63'0'31,"-41"0"-31,-1 0 16,0-21-16,0 21 0,0-21 15,-21 0-15,21 21 0,1-21 0,-22-1 16,0 1-16,0 0 0,21 0 16,-21 0-16,0 0 0,0-22 0,0 22 15,0 0-15,0 0 16,0 0-16,-21-1 0,-1 1 0,1 21 15,0 0-15,-21 0 16,21 0-16,-1 0 0,1 21 0,0 1 16,-21 20-16,21-21 0,-1 21 15,-20-20-15,21 20 0,0 0 0,0 1 16,-1-22-16,1 21 0,21-21 16,-21 22-16,21-22 0,0 0 0,0 0 15,0 0-15,0 0 0,0 1 0,21-22 16,0 0-16,1 21 0,-1-21 15,0 0-15,0 0 0,0 0 0,0 0 16,1 0-16,-1-21 0,21-1 16,-21 1-16,0 21 0,22-21 15,-22 0-15,0-21 0,0 20 0,0 1 16,1-21-16,-1 0 0,0 20 16,0-20-16,-21 21 0,21-21 0,-21 20 15,0 1-15,0 0 0,0 0 16,-21 21-1,0 21-15,0 0 16,21 0-16,0 1 0,-21 20 0,21-21 16,0 21-16,0-20 0,0-1 15,0 21-15,0-21 0,0 0 0,0 1 16,21 20-16,0-42 0,-21 21 16,42 0-16,-21 0 0,1-21 15,-1 0-15,0 0 0,21 0 0,-21 0 16,22 0-16,-22 0 0,21 0 15,-21-21-15,22 21 0,-22-21 0,0 0 16,21 0-16,-20 0 0,-1-22 0,-21 22 16,21-21-16,-21 21 0,21-22 15,-21 1-15,0 21 0,0-22 0,0 22 16,0 0-16,-21 42 31,0 0-31,0 1 0,21-1 16,0 21-16,-22-21 0,1 22 15,21-22-15,0 21 0,0-21 16,0 0-16,0 1 0,-21 20 0,21-21 16,0 0-16,0 0 0,0 1 15,21-44 32,0 1-47,1 21 0,-22-21 0,21 0 16,0 0-16,-21-22 0,21 22 15,0 0-15,-21-21 0,21 21 16,-21-1-16,22-20 0,-1 21 0,-21 0 16,0 0-16,21 21 15,0 0-15,-21 21 16,0 0-16,0 0 0,0 0 16,0 0-16,21 1 0,-21 20 0,21-21 15,1 0-15,-22 22 0,21-22 16,0 0-16,0 0 0,0 0 0,0 0 15,1-21-15,-22 22 0,21-22 16,0 0-16,0 0 0,0 0 0,0 0 16,1 0-16,-1 0 0,0-22 15,0 1-15,0 21 0,-21-21 16,21 0-16,1-21 0,20 20 0,-21 1 16,0-21-16,22 0 15,-22 20-15,21-20 0,-21 0 0,0 21 16,1-22-16,-1 22 0,0 0 15,-21 0-15,0 42 32,0 0-32,0 0 0,0 0 15,0 1-15,-21-1 0,21 0 16,0 0-16,0 0 16,0-42 30,0 0-46,0 0 16,0 0-16,0-1 0,0 1 16,0 0-16,0 0 15,0 0-15,-21 21 0,21-21 16,-22 21-16,1 0 16,0 0-16,0 21 0,0 0 15,0 0-15,-1 0 0,1 22 16,0-22-16,0 0 0,21 0 0,0 21 15,-21-20-15,21-1 0,0 21 0,0-21 16,0 0-16,0 1 0,0-1 16,21 0-16,0 0 0,0 0 15,0 0-15,1-21 0,20 22 16,-21-22-16,21 0 0,-20 0 0,20 0 16,0 0-16,1 0 0,-1 0 0,0 0 15,-21-22-15,22 1 0,-1 0 16,0 21-16,-20-42 0,-1 21 0,21-1 15,-21-20-15,0 21 0,1-21 16,-22-1-16,21 1 0,0 21 0,-21-22 16,0 22-16,0 0 0,0 0 15,0 0-15,0 42 32,-21 0-32,0 0 0,21 22 0,0-22 15,-22 21-15,22-21 0,-21 22 16,21-22-16,0 0 0,0 21 0,0-21 15,0 1-15,0-1 0,0 0 16,0 0-16,0 0 0,21-21 16,-21 21-16,22-21 0,-1 0 15,0 0-15,21 0 0,-21 0 16,22 0-16,-1 0 0,22-21 0</inkml:trace>
  <inkml:trace contextRef="#ctx0" brushRef="#br0" timeOffset="16198.76">16235 1080 0,'-21'-22'0,"42"44"0,-64-65 0,22 22 16,0 0-16,21 0 0,0 0 0,-21-1 15,21 1-15,0 0 0,-21-21 16,21 21-16,0-1 0,0 1 0,0 0 15,0 0-15,21 0 0,0 0 16,0-1-16,0 1 0,1 0 16,20 0-16,0 21 0,-21 0 15,22-21-15,-1 21 0,0 0 0,1 0 16,-1 0-16,-21 21 0,0 0 16,1 0-16,-22 0 0,21 22 0,-21-1 15,0 0-15,0 1 0,-21 20 16,-1-20-16,1-1 0,0 0 0,0 1 15,-21-1-15,20 0 0,1-21 16,0 22-16,0-22 0,-21 0 0,20 0 16,1 0-16,21 1 0,-21-1 15,0 0-15,21 0 16,0 0 0</inkml:trace>
  <inkml:trace contextRef="#ctx0" brushRef="#br0" timeOffset="16462.71">16277 1820 0,'0'22'0,"0"-44"0,0 65 16,0-22-16,0 0 15,21-21-15,0 0 16,1 0-16,-1 0 15,0 0 1,-21-21-16,0 0 0,0 0 16,0-1-16,0 1 15,-21 21 1,0 0-16,-1 0 16,1 0-16,0 0 0,0 0 15,0 21-15,0-21 0,-1 0 16</inkml:trace>
  <inkml:trace contextRef="#ctx0" brushRef="#br1" timeOffset="27170.55">868 2371 0,'0'0'0,"0"-21"0,-21-1 16,-1 1 0,1 21-1,0 0 1,21 21 15,0 1-31,0-1 16,0 0-16,0 0 15,0 0-15,0 0 0,0 1 0,0-1 16,21 0-16,-21 0 0,21-21 16,1 21-16,-22 0 0,21-21 0,0 0 15,-21 22-15,21-22 0,0 0 16,0 0-16,1 0 0,-1 0 15,0 0-15,0-22 0,0 1 16,0 0-16,1 21 0,-1-21 16,0 0-16,0 0 0,0-1 0,0 1 15,1 0-15,-1 0 0,-21 0 16,0 0-16,0-1 0,0 1 0,0 0 16,0 0-1,0 42 32,0 0-47,0 0 0,0 1 0,0-1 16,0 21-16,0-21 15,0 22-15,0-1 0,0 0 0,0 1 16,0-1-16,0 0 0,0 1 16,0-1-16,0 0 0,0 1 15,0-1-15,0 0 0,0-21 0,0 22 16,0-22-16,0 21 0,0-21 15,0 1-15,0-1 0,0 21 16,0-21-16,0 0 0,-21-21 31,-1-21-31,1 21 16,0-21-16,0 0 0,0 0 16,0 0-16,-1-1 0,1 1 15,-21 0-15,21 0 0,-22 0 16,22 0-16,0-1 0,-21 22 0,21-21 15,-1 0-15,1 21 16,0 0-16,0 0 16,21 21-1,0 0-15,0 1 0,0-1 0,0 0 16,21 0-16,0 0 0,-21 0 16,21 1-16,1-1 0,-1 0 15,0 0-15,0 0 0,0-21 0,22 21 16,-22-21-16,21 0 0,0 0 15,1 0-15,-1 0 0,0 0 16,1 0-16,20-21 0,-20 0 16,-1 0-16,21 0 0,-20 0 0,-1-1 15,0 1-15,1 0 0,-22-21 16,21 21-16,-21-1 0,1-20 0,-22 21 16,0 0-16,0-22 0,0 22 15,0 0-15,0 0 0,0 0 0,0 0 16,-22 21-1,1 21 1,0 0-16,21 0 0,0 0 16,0 22-16,0-22 0,0 0 15,-21 21-15,21-21 0,0 1 16,-21-1-16,21 21 0,0-21 16,-21 0-16,21 1 0,0-1 0,0 0 15,0 0-15,0 0 16,0-42 15,0 0-31,0 0 0,21 0 16,0-1-16,0-20 0,-21 21 15,21 0-15,0 0 0,1-22 16,-22 22-16,21-21 0,0 21 0,0-1 16,0 1-16,-21 0 15,21 0-15,1 0 0,-1 21 0,0 0 16,0 0-16,0 0 0,0 21 15,-21 0-15,0 0 0,0 0 16,0 1-16,0-1 0,0 0 16,0 21-16,0-21 0,0 1 0,0-1 15,0 0-15,0 0 0,0 0 16,22 0-16,-22 1 0,21-1 0,0 0 16,0-21-16,0 21 15,0-21-15,1 0 0,-1 0 0,0 0 16,21-21-16,-21 0 15,22 21-15,-22-21 0,21-1 0,-21 1 16,1 0-16,20 0 0,-21-21 16,0 20-16,0-20 0,1 0 0,-1-1 15,-21 1-15,0 0 0,0-1 16,21-20-16,-21 21 0,0-1 0,0-20 16,0 20-16,0 22 0,0-21 15,0 21-15,-21 0 0,0 21 16,-1 0-1,22 42-15,-21-21 0,21 21 16,0 1-16,0-1 0,0 22 16,0-22-16,-21 0 0,21 1 15,-21-1-15,21 0 0,0 1 16,0-1-16,0 0 0,-21-21 0,21 1 16,0 20-16,0-21 0,0 0 15,-21-21-15,21 21 0,0-42 47,0 0-31,21 0-16,0 0 0,-21 0 0,0-1 15,21 1-15,0 0 0,-21 0 16,21 0-16,1 0 0,-22-1 16,21 1-16,0 0 0,0 21 15,-21-21-15,21 21 0,0 0 16,1 0-1,-22 21-15,21 0 0,-21 0 0,0 1 16,21-1-16,-21 0 0,0 0 16,0 0-16,0 0 0,21 1 0,-21-1 15,0 0-15,0 0 0,21 0 16,0 0-16,-21 1 0,22-22 0,-1 21 16,0-21-16,21 0 0,-21 0 15,1 0-15,-1 0 0,21 0 16,-21 0-16,0 0 0,22-21 15,-22-1-15,0 22 0,0-21 16,0 0-16,1 0 0,-1 0 0,-21 0 16,21-22-16,-21 22 0,21 0 15,-21-21-15,0 20 0,0 1 0,0 0 16,0 0-16,0 0 0,0 0 16,-21 21-1,0 0-15,0 21 16,21 0-16,0 0 0,-22 0 15,22 0-15,-21 1 0,21-1 16,0 0-16,0 21 0,0-21 0,0 1 16,0-1-16,-21 0 0,21 0 15,0 0-15,0 0 0,0 1 16,0-1-16,0 0 0,21-21 16,0 0-16,1 0 15,-1 0-15,0 0 0,0 0 0,0 0 16,0 0-16,1 0 0,-1-21 15,21 0-15,-21-1 0,0 22 0,22-21 16,-22 0-16,0 0 0,21-21 16,-20 20-16,-1 1 0,0 0 0,-21-21 15,0 21-15,21-1 0,-21 1 16,0 0-16,0 0 0,0 0 0,-21 21 16,0 0-1,0 0-15,-1 0 16,22 21-16,0 0 0,0 0 15,0 0-15,0 1 16,0-1-16,22-21 0,-1 21 16,0 0-16,0 0 15,-21 0-15,21-21 0,0 22 16,-21-1-16,22-21 0,-22 21 16,0 0-16,0 0 15,0 0-15,21 1 16,0-22-1,0 0-15,0 0 16,0 0-16,1 0 0,-1 0 0,0 0 16,0 0-16,0 0 0,0-22 15,1 1-15,-1 0 0,0 0 16,0 0-16,0 0 0,-21-1 16,21 1-16,1 0 0,-22 0 0,0 0 15,21-22-15,-21 22 0,21 0 16,-21 0-16,0 0 0,-21 42 47,0 0-47,21 0 15,-22 0-15,22 1 0,0-1 16,0 0-16,-21 21 0,21-21 0,0 1 16,-21-1-16,21 0 0,0 0 15,0 0-15,0 0 0,0 1 16,21-22-16,0 0 0,1 0 15,-1 0-15,0 0 16,0 0-16,0 0 0,0 0 0,1 0 16,-1 0-16,0-22 0,0 22 15,0-21-15,0 0 16,-21 0-16,22 0 0,-1 0 0,0-1 0,-21 1 16,21-21-16,0 21 15,-21-22-15,21 22 0,-21-21 0,22 0 16,-1-1-16,-21 1 0,21 0 0,0-1 15,-21 1-15,0 0 0,21-1 16,-21 1-16,0 21 0,21 0 0,-21-1 16,0 1-16,0 0 0,0 42 31,0 0-31,-21 22 16,21-1-16,-21 0 0,0 1 0,21-1 15,-21 22-15,0-22 0,-1 0 16,22 1-16,-21-1 0,0 0 15,21 1-15,0-1 0,-21 0 0,21-21 16,0 1-16,0-1 0,0 0 16,0 0-16,0 0 0,0 0 0,21 1 15,0-22-15,0 0 16,1 0-16,-1 0 0,0 0 16,0 0-16,0 0 0,0 0 0,1-22 15,-1 22-15,21-21 0,-21 21 16,0-21-16,1 0 0,-1 0 0,0 0 15,0-1-15,0 1 0,-21 0 0,0 0 16,21 0-16,-21 0 0,22 21 16,-22-22-16,0 44 47,-22-1-47,1-21 0,21 21 0,0 0 15,-21 0-15,21 0 0,-21 1 16,21-1-16,0 0 0,0 0 15,0 0-15,0 0 16,21-21-16,0 0 0,0 22 0,1-22 16,-1 0-16,0 0 0,21 0 15,-21 0-15,22 0 0,-22 0 0,21 0 16,-21-22-16,22 22 0,-22-21 0,0 0 16,0 21-16,0-21 15,1 0-15,-1 0 0,0-1 0,0 1 16,-21 0-16,21 0 0,-21 0 0,21-22 15,-21 22-15,22 0 0,-22 0 16,0 0-16,0 42 31,0 0-15,-22 0-16,22 0 0,-21 1 16,21-1-16,-21 0 0,21 0 0,0 0 15,0 0-15,-21 1 0,21-1 0,-21 0 16,21 0-16,0 0 15,0 0 1,0-42 15,0 0-15,0 0-16,0 0 16,0 0-16,21 21 0,-21-43 0,21 22 15,0 0-15,0 0 0,1-22 16,-22 22-16,21 0 0,21-21 0,-21 21 15,0-1-15,1 1 0,-1 0 16,21 0-16,-21 21 0,22 0 0,-22 0 16,0 0-16,42 42 15,-41-21-15,-1 1 0,-21-1 16,0 21-16,0-21 0,0 0 0,0 22 16,0-22-16,0 0 0,0 0 0,-21 0 15,21 1-15,-22-1 16,1 0-16,21 0 0,0 0 0,-21-21 15,0 21-15,21-42 63,21 0-63</inkml:trace>
  <inkml:trace contextRef="#ctx0" brushRef="#br1" timeOffset="27948.7">6413 2709 0,'0'0'0,"0"-21"0,0 0 16,0 0-16,-21 0 15,0 21-15,0 0 16,0 0-16,0 0 0,-1 0 16,1 0-16,0 0 0,0 21 15,0 0-15,-22 0 0,22 0 0,0 1 16,-21-1-16,21 0 0,-1 21 16,1-21-16,0 1 0,0-1 0,21 0 15,0 0-15,0 0 0,0 0 16,21-21-1,0 0-15,0 0 0,1 0 0,20 0 16,-21 0-16,0 0 0,22 0 16,-22-21-16,0 21 0,0-21 0,0 0 15,0 21-15,1-21 0,-1 0 16,0-1-16,0 1 0,-21 0 16,0 0-16,21 0 0,-21 0 0,21 21 15,-21-22-15,0 1 0,0 0 16,0 0-16,0 42 31,0 0-15,0 0-16,0 1 0,0-1 0,0 0 15,0 0-15,0 0 0,-21 0 16,21 22-16,-21-22 0,0 0 0,21 21 16,-21-20-16,21 20 0,0 0 15,-21 1-15,21 20 0,-22-21 16,22 22-16,0-22 0,0 22 0,0-1 15,0-20-15,0 20 0,0-21 16,0 22-16,0-22 0,0 1 0,0 20 16,0-21-16,0 1 0,0 20 0,0-20 15,0-1-15,0 0 0,0 1 16,0-1-16,0 0 0,0-21 0,0 22 16,0-22-16,-21 21 0,21-21 0,-21 1 15,0-1-15,0 0 0,0 0 16,-1 0-16,1-21 0,0 21 15,0-21-15,0 0 0,0 0 16,-1 0-16,1 0 0,0 0 16,21-21-16,-21 21 0,21-21 15,-21 0-15,21 0 0,0 0 0,0-22 16,0 22-16,0-21 0,0-1 16,0 1-16,-21 0 0,21-1 0,-22-20 15,22 21-15</inkml:trace>
  <inkml:trace contextRef="#ctx0" brushRef="#br1" timeOffset="28215.19">5376 2223 0,'0'0'16,"-21"0"78,0 0-94</inkml:trace>
  <inkml:trace contextRef="#ctx0" brushRef="#br1" timeOffset="28455.05">4614 2498 0,'21'0'16,"1"0"0,-1 0-16,0 0 0,0 0 0,0 0 15,0 0-15,22 0 0,-22 0 16,0 0-16,0 0 0,0-21 0,1 21 16,-1 0-16,0-22 0,-21 1 15</inkml:trace>
  <inkml:trace contextRef="#ctx0" brushRef="#br1" timeOffset="28662.96">4170 2413 0,'-21'0'16,"42"0"31,0 0-32,0 0-15,0 0 0</inkml:trace>
  <inkml:trace contextRef="#ctx0" brushRef="#br1" timeOffset="29246.76">7874 2371 0,'0'0'0,"0"-21"0,0-1 16,0 1-16,0 0 0,0 0 16,0 0-16,0 0 15,21 21-15,-21 21 31,0 21-31,0-21 16,0 22-16,-21-1 0,21 21 0,0-20 16,-21 20-16,0 1 0,-1-22 15,1 22-15,21-22 0,-21 0 0,0 1 16,0-1-16,21-21 0,-21 21 16,21-20-16,-22-1 0,22 0 15,-21-21-15,21 21 0,0-42 47,0 0-47</inkml:trace>
  <inkml:trace contextRef="#ctx0" brushRef="#br1" timeOffset="29931.36">7451 2688 0,'21'0'31,"0"0"-31,0 0 16,21 0-16,1 0 0,-1 0 0,0 0 15,22-21-15,-22 21 0,22-21 16,-1 0-16,1 21 0,-1-21 0,1-1 16,-1 1-16,-20 0 0,20 0 15,-21 0-15,-20 0 0,20-1 0,-21-20 16,0 21-16,0 0 0,-21 0 15,0-1-15,0 1 0,0 0 0,0 0 16,0 0-16,0 0 0,-21 21 0,21-22 16,-21 22-16,0 0 15,0 0-15,0 22 16,21-1-16,-22 0 0,22 0 16,-21 21-16,21-20 0,0 20 0,0 0 15,0 22-15,-21-22 0,21 0 0,-21 1 16,21 20-16,-21-20 0,21-1 15,0-21-15,-21 21 0,21 1 0,-22-22 16,22 0-16,0 21 0,-21-20 16,21-1-16,-21-21 0,21 21 0,-21-21 15,21 21-15,0-42 47,0 0-47,0 0 16,21-1-16,0 1 0,0 0 0,1 0 15,-1-21-15,0 20 0,0-20 0,21 0 16,-20 21-16,20-22 0,-21 22 16,21 0-16,-20 0 0,20 0 0,-21-1 15,21 22-15,-20 0 0,-1 0 16,0 22-16,21-1 0,-21 21 16,-21-21-16,22 0 0,-22 22 15,0-22-15,0 0 0,0 21 0,0-20 16,-22-1-16,1 0 0,0 0 0,21 0 15,-21 0-15,21 1 16,-21-22-16,21 21 0,21-42 63,0-1-63</inkml:trace>
  <inkml:trace contextRef="#ctx0" brushRef="#br1" timeOffset="30335.13">8932 2773 0,'21'0'0,"1"21"0,-1-21 15,0 0-15,0 0 0,0 0 16,0 0-16,1 0 0,83-42 31,-83 21-31,-1-1 0,0 1 16,-21 0-16,0 0 15,0 0-15,0 0 0,0-1 16,-21 22-16,0 0 16,-1 0-16,1 0 0,0 0 15,0 22-15,-21 20 0,20-21 16,1 0-16,21 0 0,0 22 15,-21-22-15,21 21 0,0-21 0,-21 1 16,21-1-16,0 0 0,0 0 16,0 0-16,0 0 0,21-21 15,0 0-15,0 0 0,1 0 0,-1 0 16,0 0-16,0 0 0,0 0 16,0 0-16,1 0 0,-1 0 0,0-21 15,-21 0-15,21 21 0,0-21 0,-21 0 16</inkml:trace>
  <inkml:trace contextRef="#ctx0" brushRef="#br1" timeOffset="30886.82">10562 2392 0,'0'-21'15,"0"42"17,0 0-32,0 21 15,0-20-15,0 20 0,0-21 0,0 21 16,0 1-16,0-1 0,0 22 16,-21-22-16,21 0 0,-21 22 0,0-22 15,21 22-15,-22-1 0,1 1 16,0-1-16,0 22 0,0-1 15,0-20-15,-1 21 0,1-1 0,0-20 16,0 20-16,0-20 0,0 21 16,-1-1-16,1-20 0,0 20 0,21-20 15,0-1-15,-21 1 0,21-1 0,-21-20 16,21-1-16,0 0 0,-21 1 0,21-22 16,0 0-16,0 0 0,0-42 31,21 0-31,0-21 15,-21 20-15,21-20 0,0 0 16,0-1-16,1-20 0,-1-1 16,0 1-16,0-22 0</inkml:trace>
  <inkml:trace contextRef="#ctx0" brushRef="#br1" timeOffset="31290.68">10520 2688 0,'0'0'0,"-21"-42"0,-1 21 16,22 0-16,0-22 16,-21 22-16,21 0 0,0 0 0,0 0 15,0-1-15,0-20 0,0 21 16,0 0-16,0 0 0,21-1 16,1 22-16,-1 0 0,0-21 15,0 21-15,0 0 0,0 0 16,22 0-16,-1 0 0,-21 0 0,22 21 15,-1-21-15,0 22 0,1-1 0,-1 0 16,0 21-16,-21-21 0,1 22 16,-1-22-16,-21 21 0,0-21 0,0 22 15,0-22-15,-21 21 0,-22-21 16,22 22-16,-21-22 0,-1 0 16,1 0-16,0 0 0,21 1 0,-22-1 15,1-21-15,21 21 0,0-21 16,-1 0-16,1 0 15,21 21-15,21-42 32,1 0-17,-1 0-15,0 21 16,0-22-16</inkml:trace>
  <inkml:trace contextRef="#ctx0" brushRef="#br1" timeOffset="31727.02">11049 2498 0,'0'0'0,"0"-21"0,0-1 16,0 1-16,0 0 16,21 0-16,0 21 0,-21-21 15,21 21-15,1 0 0,-1 0 0,0-21 16,0 21-16,0 0 0,0 0 15,1 0-15,-1 0 0,-21 21 0,21 0 16,0 0-16,0 21 0,0-20 16,1 20-16,-1-21 0,-21 21 0,0 1 15,0-1-15,0 0 0,0-20 16,0 20-16,0-21 0,0 0 16,0 0-16,0 1 0,-21-1 0,21 0 15,-22-21-15,22-21 31,0 0-15,0-1-16,0 1 0,0 0 16,0 0-16,0 0 0,0 0 0,22-22 15,-1 1-15,-21 21 0,21-22 0,-21 1 16,0 21-16,21-21 0,0 20 16,0 1-16,-21 0 0,0 0 0,22 0 15,-1 21 1,-21-21-16,21 21 0,0 0 15</inkml:trace>
  <inkml:trace contextRef="#ctx0" brushRef="#br1" timeOffset="32206.74">11853 2350 0,'-21'0'31,"0"0"-15,0 0-16,0 21 0,21 0 15,-22 0-15,1 0 0,21 22 0,-21-22 16,0 21-16,21 0 0,0-20 16,-21 20-16,21 0 0,-21-21 0,21 22 15,0-22-15,0 21 0,0-21 16,0 1-16,0-1 0,21 0 0,0-21 15,0 21-15,0-21 0,0 0 0,1 0 16,-1 0-16,21 0 0,-21 0 16,22 0-16,-1 0 0,-21-21 15,21 21-15,-20-21 0,20 0 0,-21-1 16,0 1-16,0 0 0,-21 0 16,0-21-16,0 20 0,0-20 0,0 21 15,0-21-15,0-1 0,-21 1 16,0 21-16,0-22 0,0 22 0,0 0 15,-22 0-15,22 0 0,0 21 0,-21 0 16,-1 0-16,22 0 0,-21 0 16,21 0-16,-1 0 0,-20 21 0,21 0 15,0 0-15,0-21 0,21 21 16,0 1-16,0-1 0,0 0 16,0 0-16,0 0 0,21 0 15,21-21-15,-21 0 0,22 0 16</inkml:trace>
  <inkml:trace contextRef="#ctx0" brushRef="#br1" timeOffset="32584.53">12488 2392 0,'0'0'0,"0"-21"0,-21 42 46,21 21-46,-21-21 16,21 22-16,0-1 0,0 22 0,0-22 16,0 21-16,-21-20 0,21 20 15,0 1-15,-21-22 0,21 22 0,0-1 16,0 1-16,0-1 0,0 22 0,0-22 16,0 1-16,-22-1 0,22 1 15,-21-1-15,21 1 0,-21-22 0,21 22 16,-21-1-16,0 1 0,0-22 0,21 21 15,0 1-15,-22-22 0,22 22 16,-21-22-16,21 0 0,0 1 0,0-22 16,0 0-16,0 0 0,0 0 15,0 1-15,21-22 16,1-22 0,-1 1-16,0 0 0,0 0 0,0 0 15,0-22-15,1 1 0,-1 0 0,-21-1 16</inkml:trace>
  <inkml:trace contextRef="#ctx0" brushRef="#br1" timeOffset="32935.23">12552 2794 0,'0'0'0,"-21"-42"0,21-1 0,0 22 0,0-21 15,0 21-15,0-22 0,0 22 16,0-21-16,0 21 0,0 0 0,0-1 15,0 1-15,21 0 0,0 0 16,0 21-16,0 0 0,0-21 0,1 21 16,-1 0-16,0 0 0,0 21 15,0-21-15,0 21 0,1 0 16,-1 0-16,0 1 0,0 20 0,-21-21 16,0 21-16,0-20 15,0 20-15,0-21 0,0 21 0,0-20 16,-21 20-16,0-21 0,0 0 0,-22 0 0,22 1 15,-21-1-15,21 0 16,-22-21-16,1 21 0,0 0 0,20-21 16,-20 0-16,21 0 0,0 21 0,0-21 15,-1 0-15,22-21 32,0 0-32</inkml:trace>
  <inkml:trace contextRef="#ctx0" brushRef="#br1" timeOffset="33542.94">12954 2561 0,'21'0'31,"0"0"-31,22-21 16,-22 21-16,0-21 0,21 0 0,-21 21 15,22-21-15,-22-1 0,21 1 16,-21 0-16,1 21 0,-1-21 0,0 0 15,0 21-15,-21-21 0,0-1 16,-21 22 0,0 0-16,0 0 0,-1 0 15,1 22-15,-21-1 0,21 0 0,0 0 16,-1 21-16,1-20 0,0-1 16,0 21-16,21-21 0,0 22 0,-21-22 15,21 0-15,0 0 0,0 21 16,0-20-16,0-1 0,0 0 15,0 0-15,21-21 0,0 0 0,0 21 16,0-21-16,1 0 16,-1 0-16,21 0 0,-21 0 0,22 0 0,-22 0 15,0-21-15,21 21 0,-21-21 16,1 0-16</inkml:trace>
  <inkml:trace contextRef="#ctx0" brushRef="#br1" timeOffset="33935.72">13547 2392 0,'0'0'16,"0"-21"-16,0 0 16,0-1-1,21 22-15,0 0 0,0 0 16,0 0-16,0 0 16,1 0-16,-1 0 0,0 22 15,0-22-15,0 21 0,0 0 0,1 0 16,-1 21-16,0-20 0,-21 20 15,0-21-15,0 21 0,0-20 0,0 20 16,0-21-16,0 21 0,0-20 16,-21-1-16,0 0 0,-1 0 0,1 0 15,0 0-15,0-21 16,21-21 15,0 0-31,0 0 16,0 0-16,0 0 0,0-1 15,21 1-15,0 0 0,0-21 0,-21 21 16,22-22-16,-1 1 0,0 21 16,-21 0-16,21-22 0,0 22 0,0 0 15,-21 0-15,22 21 0,-1-21 0,0-1 16,0 1-16,0 21 16,0-21-16</inkml:trace>
  <inkml:trace contextRef="#ctx0" brushRef="#br1" timeOffset="34995.62">14309 2117 0,'0'42'31,"0"-21"-31,0 0 0,0 1 0,0-1 16,0 0-16,0 21 0,0-21 15,0 22-15,-22-1 0,22 0 0,0 1 16,0-1-16,-21-21 0,21 22 0,0-1 16,-21-21-16,21 21 0,0-20 15,0 20-15,0-21 0,0 0 0,0 0 16,0 1-16,21-22 16,0 0-1,1 0-15,-1 0 0,0 0 16,0 0-16,0-22 0,0 1 15,22 0-15,-22 0 0,0 0 0,0 0 16,0-22-16,1 22 0,-1-21 0,0 21 16,0-22-16,-21 1 0,21 21 15,-21-22-15,21 22 0,-21 0 0,0 0 16,0 0 0,0 42-1,0 0-15,0 0 0,0 0 16,0 1-16,0-1 0,0 0 15,0 0-15,0 0 0,0 22 0,0-22 16,0 0-16,0 0 0,0 0 16,0 0-16,0 1 0,0-1 15,0 0-15,0 0 0,22 0 16,-1-21-16,0 0 16,0 0-16,0 0 0,0 0 0,22 0 15,-22 0-15,0 0 0,21 0 0,-20-21 16,20 21-16,-21-21 0,0 0 15,0 0-15,1-1 0,20 1 0,-42 0 16,21-21-16,0 21 0,-21-1 16,0-20-16,0 21 0,0 0 15,0-22-15,0 22 0,0 0 0,0 0 16,-21 21 0,0 0-16,0 0 15,21 21-15,0 0 0,-21 0 0,-1 1 16,22-1-16,0 0 0,0 0 15,0 21-15,-21-20 0,21-1 0,0 0 16,0 0-16,0 0 0,0 0 16,0 1-16,0-1 0,21 0 0,1-21 15,-22 21-15,21-21 0,21 21 0,-21-21 16,0 0-16,22 0 16,-1 0-16,-21 0 0,22 0 0,-1 0 15,0-21-15,1 0 0,-1 21 0,0-21 16,-21 0-16,22-22 0,-1 22 15,-21 0-15,0-21 0,1 20 0,-1-20 16,0 21-16,0-21 0,-21 20 16,0 1-16,0 0 0,0 0 15,0 0-15,-21 21 16,0 0-16,-22 0 0,22 21 16,0 0-16,0-21 0,0 42 0,21-20 15,0-1-15,0 0 0,0 21 16,0-21-16,0 1 0,0-1 15,0 21-15,0-21 0,0 0 0,0 1 16,0-1-16,0 0 0,0 0 16,0 0-16,21-21 0,-21 21 0,0 1 15,0-1-15,-21-21 32,0 0-17,-1 0 1,1-21-16,21-1 0,0 1 15,-21 0-15,21 0 0,-21 0 0,0 0 16,21-1-16</inkml:trace>
  <inkml:trace contextRef="#ctx0" brushRef="#br1" timeOffset="35202.51">15071 2074 0,'0'0'0,"-22"0"16,1 0-16,0 0 31,0 0-15,0 0 15,0 0-31,-1 0 0</inkml:trace>
  <inkml:trace contextRef="#ctx0" brushRef="#br1" timeOffset="35390.4">14330 2223 0,'21'21'31,"0"-21"-31,0 0 0,22 0 0,-22 0 16,21 0-16,-21 0 0,22 0 15,-1 0-15,-21 0 0,21 0 16,1 0-16,-22 0 0,21 0 0,-21 0 16,22 0-16,-22-21 0</inkml:trace>
  <inkml:trace contextRef="#ctx0" brushRef="#br1" timeOffset="36434.8">17293 2434 0,'0'0'0,"21"0"16,0 0-16,1 0 0,-1 0 16,0 0-16,0-21 0,43 0 0,-43 0 15,21 21-15,-21-21 0,22-1 16,-1 1-16,-21 0 0,21 0 0,-20 0 15,-1 0-15,0-22 16,0 22-16,-21 0 0,0 0 0,0 0 16,0-22-16,0 22 0,0 0 0,0 0 15,0 0-15,0-1 0,0 1 16,-21 21-16,0 0 0,21-21 0,-21 21 16,-1 0-16,1 0 15,0 21-15,21 0 0,-21 1 0,0 20 16,0-21-16,-1 21 0,1 1 15,0-1-15,0 0 0,0 1 0,0 20 16,-22 43-16,22-42 0,0-1 16,21 1-16,-21-1 0,0 1 15,21-1-15,-22 1 0,1-1 16,21 1-16,-21-1 0,21 1 16,-21-1-16,0 1 0,21-1 0,-21 1 15,-1-22-15,1 21 0,21 1 16,-21-1-16,0-20 0,21 20 0,0-20 15,-21-1-15,21 0 0,0 22 0,0-22 16,0 0-16,0-20 0,0 20 16,0 0-16,0-21 0,0 1 0,21-1 15,-21 0-15,21 0 0,0-21 0,0 0 16,1 0-16,-1 0 0,21 0 0,22-42 16,-22 21-16,0-22 15,22 22-15,-22-21 0,0 21 16,22-22-16,-22 1 0,1 0 0,-1-1 15,0 1-15,1 0 0,-22-22 16,0 22-16,0-22 0,-21 22 0,0-22 16,0 1-16,0-1 0,-21 1 0,0 21 15,-22-22-15,1 1 0,21 20 16,-21 1-16,-1 0 0,1-1 0,21 1 16,-22 21-16,22 0 0,0-1 15,0 1-15,0 21 0,21-21 16,0 0 15,21 21-31,0 0 0,0 0 16,0 0-16,1 0 0,-1-21 15,21 21-15,-21 0 0,0-21 0,1 21 16,20-22-16,-21 1 0,0 21 0,0-21 16,-21 0-16</inkml:trace>
  <inkml:trace contextRef="#ctx0" brushRef="#br1" timeOffset="36859.56">17992 2498 0,'0'-21'0,"0"-22"16,0 22 0,0 0-16,0 0 0,0 0 15,21-1 1,0 22-16,0-21 0,0 21 0,0 0 15,1-21-15,-1 21 0,0 0 16,0 0-16,21 0 0,-20 0 16,-1 0-16,0 0 0,0 21 0,0 0 0,0 1 15,1-1-15,-22 0 0,21 0 16,-21 0-16,0 22 0,0-22 16,0 0-16,0 21 0,-21-21 15,-1 1-15,1-1 0,0 0 0,21 0 16,-21-21-16,0 0 15,21-21 1,0 0 0,21 0-16,-21-1 15,21 1-15,0 0 0,-21 0 0,21 0 16,1 0-16,-22-22 0,21 22 16,0 0-16,-21 0 0,21 0 0,0-1 15,-21 1-15,21 21 0,1-21 16,-1 21-16,0-21 15,0 21-15,0 0 0</inkml:trace>
  <inkml:trace contextRef="#ctx0" brushRef="#br1" timeOffset="37839">18986 2265 0,'0'0'0,"-21"0"0,0 0 15,0 21-15,0-21 16,0 21-16,-22 22 0,22-22 0,0 0 16,0 0-16,0 0 15,21 0-15,0 1 0,-22-1 0,22 0 16,0 0-16,0 0 0,0 0 16,22-21-1,-1 0-15,0 0 0,0 0 16,0 0-16,0 0 0,1 0 15,-22-21-15,21 21 0,-21-21 16,0 0-16,0 0 0,0 0 16,0-1-16,0 1 0,0 0 0,0 0 15,0 0-15,0 0 0,0-1 16,0 1-16,0 0 0,0 0 0,21 21 16,0-21-16,-21 0 0,21 21 15,0 0-15,-21-22 0,22 22 16,-1 0-16,0 0 0,0 0 0,0 22 15,0-1-15,1-21 0,-22 21 16,0 0-16,21 0 0,-21 0 16,0 1-16,21 20 0,-21-21 0,0 21 15,0-20-15,0-1 0,0 21 16,0-21-16,0 0 0,0 1 16,0-1-16,0 0 0,0 0 15,-21-21-15,21-21 31,0 0-15,0 0-16,0-1 0,0 1 16,0 0-16,0 0 0,0-21 15,21 20-15,-21 1 0,21-21 0,0 21 16,0 0-16,1-1 0,-1 1 16,0 0-16,-21 0 0,21 0 0,0 21 15,0 0-15,1-21 0,-1 21 0,0 0 16,0 0-16,0 21 15,0-21-15,-21 21 0,22 0 0,-22 0 16,0 0-16,21 1 0,-21 20 16,0-21-16,0 0 0,0 0 0,0 1 15,0 20-15,0-21 16,0 0-16,0 0 0,-21 1 16,-1-22-1,1 0-15,21-22 16,-21 1-16,21 0 15,0 0-15,0 0 16,0 0-16,0-22 0,0 22 0,21 0 16,0 0-16,1-22 0,-1 22 15,21 0-15,-21 0 0,22-21 0,-1 42 16,0-22-16,-21 1 0,22 21 0,-1 0 16,0 0-16,1 0 0,-22 0 15,0 0-15,21 21 0,-42 1 16,22-1-16,-22 0 0,0 0 15,0 21-15,0-20 0,0 20 0,0-21 16,-22 21-16,22-20 0,-21 20 16,0-21-16,0 0 0,0 0 0,21 1 15,-21-22-15,21 21 0,-22 0 16,22-42 15,0 0-31,22 21 16,-1-22-16</inkml:trace>
  <inkml:trace contextRef="#ctx0" brushRef="#br1" timeOffset="38199.37">20151 2350 0,'21'-22'31,"0"22"-31,0 0 16,21-21-16,-20 21 0,-22-21 15,42 21-15,-21 0 0,0-21 0,0 0 16,1 21-16,-1-21 0,0-1 16,-21 1-16,0 0 15,0 0-15,-21 21 16,0 0-16,-1 0 0,1 0 16,0 0-16,-21 0 0,21 0 0,-1 21 15,-20 0-15,21 0 0,0 1 16,0-1-16,-1 0 0,22 0 0,0 21 15,0-20-15,0-1 0,0 21 16,0-21-16,22 0 0,20 1 0,-21-1 16,0 0-16,22 0 0,-22-21 15,21 0-15,0 0 0,1 0 0,-1 0 16,0 0-16,-20 0 0,20 0 0,-21-21 16,0 0-16,0 0 15,1-1-15,-22 1 0</inkml:trace>
  <inkml:trace contextRef="#ctx0" brushRef="#br1" timeOffset="39575.37">1101 4233 0,'0'0'0,"0"-21"0,21-106 31,-21 106-31,0 0 0,0 0 16,0 0-16,-21 21 15,21-22-15,-22 22 0,1 0 0,0 0 0,0 0 16,0 22-16,-22-1 0,22 0 16,0 0-16,-21 0 0,21 22 0,-1-1 15,1 0-15,-21 1 0,21 20 16,0-21-16,-1 22 0,22-22 16,-21 22-16,0-22 0,21 22 15,0-1-15,0-21 0,0 22 16,0-22-16,0 1 0,21-1 0,0 0 15,1-21-15,-1 22 0,21-22 16,-21-21-16,22 0 0,-1 0 0,-21 0 16,21 0-16,22 0 0,-22-21 15,1 0-15,20-1 0,-21-20 0,22 21 16,-22-21-16,22-1 0,-22 1 16,0 0-16,22-1 0,-22 1 0,-21-22 15,1 22-15,-1 0 0,0-1 16,-21-20-16,0 21 0,0-22 15,0 22-15,-21-22 0,0 22 16,-1-22-16,-20 22 0,0 0 16,-1-1-16,1 22 0,0 0 0,-1-21 15,1 42-15,-21-21 0,20 21 16,1 0-16,0 0 0,-1 0 0,1 21 16,21 21-16,-22-21 0,1 43 15,21-22-15,0 22 0,-22-1 0,22 1 16,0-1-16,0-21 0,21 22 15,0-1-15,0-20 0,-21 20 16,21-20-16,0-1 0,0 0 0,21 1 16,0-1-16,-21-21 15,42 21-15,-20-20 0,-1-1 0,0 0 16,21-21-16,1 0 0,-22 0 16,21 0-16,0 0 0,1 0 0,-1 0 15,22-21-15</inkml:trace>
  <inkml:trace contextRef="#ctx0" brushRef="#br1" timeOffset="40083.08">1820 4466 0,'0'21'31,"0"1"-31,0-1 0,-21-21 0,0 21 16,21 21-16,-21-21 0,21 1 15,0-1-15,-21 42 0,-1-42 16,22 22-16,-21-22 0,21 21 16,0-21-16,0 22 0,0-22 0,0 0 15,0 0-15,0 0 0,0 1 16,0-44 15,0 1-31,0 0 16,0-21-16,0 21 0,0-1 0,0-20 15,21 0-15,-21 21 0,22-22 16,-1 1-16,-21 21 0,21-22 16,0 1-16,0 21 0,0 0 0,22 0 15,-22-1-15,0 22 0,21 0 16,-20 0-16,-1 0 0,0 0 0,0 0 16,21 22-16,-20-1 0,-1 0 15,-21 21-15,21-21 0,-21 1 16,0-1-16,0 0 0,0 21 15,0-21-15,-21 1 0,21 20 16,-21-21-16,21 0 0,0 0 0,-22 1 16,22-1-16,-21 0 0,21 0 15,0-42 17,0 0-17,21 0-15,1-1 0,-22 1 16</inkml:trace>
  <inkml:trace contextRef="#ctx0" brushRef="#br1" timeOffset="40486.85">2434 4657 0,'0'21'0,"0"0"15,21-21 1,0 0-16,1 0 15,-1 0-15,0 0 16,0-21-16,0 21 0,0-21 0,1 21 16,-1-21-16,0 21 0,0-22 0,0 1 15,0 0-15,1 21 0,-22-21 16,0 0-16,0 0 0,0-1 16,-43 22-1,22 0-15,0 0 0,0 0 0,-22 22 16,22-22-16,-21 21 0,21 0 15,0 0-15,-22 0 0,22 22 0,0-22 16,0 0-16,0 21 16,21-21-16,0 22 0,0-22 0,0 21 15,0-21-15,0 1 0,0-1 16,21 0-16,0 0 0,0-21 16,21 0-16,-20 0 0,-1 0 0,21 0 15,-21 0-15,22 0 0,-1-21 16,0 0-16,1 21 0,-1-21 0,-21-1 15,21 1-15,1 0 0</inkml:trace>
  <inkml:trace contextRef="#ctx0" brushRef="#br1" timeOffset="41282.39">4170 4318 0,'0'0'0,"0"-21"0,0-43 32,0 43-32,0 0 15,-21 21 16,-1 0-31,1 21 0,0 0 0,0 1 16,0-1-16,0 21 0,-1-21 0,1 22 16,0-1-16,0 0 0,21-21 15,-21 22-15,0-1 0,21 0 0,-22 1 16,22-1-16,0-21 0,0 22 16,0-1-16,0-21 0,22 0 0,41 22 15,-42-43-15,0 0 16,22 0-16,-1 0 0,0 0 0,1 0 15,-1 0-15,0-22 0,22 1 0,-22 0 16,1 0-16,20 0 0,-21-22 16,1 22-16,-1 0 0,0-21 15,1-1-15,-1 22 0,-21-21 16,0 0-16,22-1 0,-22 1 0,0 0 16,-21-1-16,0-20 0,21 20 0,-21 1 15,0 0-15,0-1 0,0 1 16,0 21-16,0 0 0,0 0 0,0-1 15,-21 22 1,21 22-16,-21-1 0,0 0 0,21 0 16,0 21-16,-21 1 0,-1-1 15,22 0-15,-21 1 0,21-1 0,0 0 16,0 1-16,-21-1 0,21 0 0,0 1 16,-21-22-16,21 21 15,0 1-15,0-22 0,0 0 0,0 21 16,0-21-16,0 1 0,21-1 15,0 0-15,0 0 0,1-21 16,20 0-16,-21 0 0,0 0 0,22 0 16,-22 0-16,21-21 0,-21 0 15,22 0-15,-22 21 0,21-22 0</inkml:trace>
  <inkml:trace contextRef="#ctx0" brushRef="#br1" timeOffset="42503.69">5376 4487 0,'0'0'0,"21"-21"0,-21 0 0,0 0 16,0 0-16,0 0 16,0-1-16,-21 22 15,0 0-15,0 0 0,0 0 16,0 0-16,-1 0 16,1 22-16,0-22 0,21 21 0,-21 0 15,0 21-15,0-21 0,-1 1 16,22 20-16,-21-21 0,0 0 0,21 0 15,0 22-15,0-22 0,0 0 0,0 0 16,0 0-16,0 1 0,0-1 16,0 0-16,21-21 15,0 0-15,1 0 0,-1 0 16,0-21-16,0 21 16,0-21-16,0-1 0,1 1 0,-1 0 15,0 0-15,0 0 0,0 0 16,-21-1-16,0 1 0,21 0 15,-21 0-15,22-21 0,-22 20 0,0 1 16,21 0-16,-21 0 0,0 0 16,0 42 15,-21 0-15,21 0-16,0 0 0,-22 1 15,22-1-15,0 0 0,0 0 16,-21 0-16,21 0 0,0 1 0,0-1 15,0 0-15,0 0 0,0 0 16,0 0-16,21 1 0,1-22 0,-1 21 16,0-21-16,21 0 15,-21 0-15,1 0 0,20 0 0,-21 0 16,21 0-16,1-21 0,-1 21 0,-21-22 16,22 1-16,-1 0 0,-21 0 15,21 0-15,-20 0 0,-1-1 0,0 1 16,0 0-16,0 0 0,-21-21 15,0 20-15,0 1 0,0 0 16,0 0-16,-21 21 16,0 0-1,0 0-15,0 21 0,21 0 16,-22 0-16,22 1 0,0-1 0,0 0 16,0 0-16,0 0 15,0 0-15,0 1 0,22-1 0,-22 0 16,21-21-16,-21 21 0,0 0 15,21-21-15,-21 21 0,21-21 0,-21 22 16,-21-44 31,0 22-47,21-21 16,-21 0-16,-1 21 15,1 0-15,21-21 0,0 42 47,0 0-47,21 0 16,1 1-1,-1-22-15,0 0 0,0 21 16,0-21-16,0 0 0,1 0 16,-1 0-16,0 0 0,21 0 15,-21-21-15,22 21 0,-22-22 0,21 22 16,-21-21-16,1 0 0,20 0 15,-21 21-15,43-42 0,-43 20 16,0-20-16,0 21 0,0 0 0,0 0 16,-21-1-16,0 1 0,0 0 15,0 0-15,-21 21 16,0 0-16,0 0 16,0 0-16,0 21 15,21 0-15,0 0 0,0 1 0,0-1 16,0 0-1,0 0-15,21 0 0,0 0 0,-21 1 0,21-1 16,-21 0-16,0 0 16,21 0-16,-21 0 15,0 1-15,0-1 0,0 0 16,-21-21 0,0 0-16,0 0 15,0 0-15,-1 0 16,22-21-1,0 0 1,0-1-16,0 1 0,0 0 16</inkml:trace>
  <inkml:trace contextRef="#ctx0" brushRef="#br1" timeOffset="42999.41">7472 3958 0,'0'0'0,"21"-63"16,-21 42 0,21-1-16,-21 44 46,0-1-46,0 21 0,-21 0 16,0 1-16,21-1 0,-21 22 0,21-1 16,0-21-16,0 22 0,-22-22 0,22 1 15,0 20-15,-21-21 0,21-20 16,0 20-16,0 0 0,0-21 0,0 22 16,0-22-16,0 0 0,0 0 0,0 0 15,0 1-15,21-22 16,1 0-1,-1-22-15,0 1 16,0 0-16,0 21 0</inkml:trace>
  <inkml:trace contextRef="#ctx0" brushRef="#br1" timeOffset="43391.19">8001 4255 0,'0'0'0,"21"0"0,-21-22 16,0 44-1,0-1 1,-21 0-16,0 0 0,0 0 16,-1 22-16,1-22 0,0 21 0,0-21 15,0 22-15,21-22 0,0 21 0,-21-21 16,21 0-16,0 1 0,0-1 16,0 0-16,0 0 0,0 0 15,21 0-15,0-21 16,0 0-16,21 0 0,-20 0 0,20 0 15,-21 0-15,21-21 0,-20 21 0,20-21 16,-21 0-16,21 0 0,-20 0 16,-1-1-16,0 1 0,0 0 0,-21 0 15,0 0-15,0-43 0,0 43 16,0-21-16,-42 21 0,21-1 16,-1 1-16,1 0 0,0 21 15,0 0-15,-21 0 0,20 0 0,1 0 16,0 0-16,-42 0 15,41 0-15</inkml:trace>
  <inkml:trace contextRef="#ctx0" brushRef="#br1" timeOffset="43607.06">7514 4170 0,'0'0'0,"21"0"16,0 0-1,1 0-15,20 0 0,0-21 16,22 21-16,-22 0 0,22 0 16,-1-21-16,1 21 0,-1-22 0,-21 22 15,1 0-15,-1 0 0,0 0 0,-20 0 16,-1 0-16</inkml:trace>
  <inkml:trace contextRef="#ctx0" brushRef="#br1" timeOffset="44895.32">9440 4572 0,'0'0'0,"21"0"0,1 0 16,-1 0-16,0-21 15,-21 0-15,21 21 0,0-21 16,0 21-16,1-22 0,-1 1 0,0 21 15,0-21-15,0 0 0,-21 0 0,0 0 16,0-1 0,0 1-16,0 0 0,0 0 0,-21-21 15,0 20-15,0 1 0,0 0 16,-1 0-16,-20 21 0,21-21 0,0 21 16,-22 0-16,22 0 0,-21 0 0,21 0 15,-22 21-15,22-21 0,-21 21 16,21 21-16,-22-20 0,22 20 15,0-21-15,0 21 0,0 1 0,0-22 16,21 21-16,-22-21 0,22 22 0,0-22 16,0 0-16,0 0 0,0 0 0,22 1 15,-1-1-15,0-21 0,0 0 16,0 0-16,0 0 0,22 0 16,-22 0-16,0 0 0,21 0 0,-20-21 15,20-1-15,-21 1 0,21 21 16,1-21-16,-22 0 0,21 0 0,-21 0 15,22-1-15,-22-20 0,0 21 0,0 0 16,-21 0-16,0-22 0,0 22 16,0 0-16,0 0 0,0 0 0,0-1 15,0 1-15,-21 21 16,0 21 0,0 1-16,21 20 0,-21-21 15,21 0-15,0 22 0,0-22 16,0 0-16,0 0 0,0 21 15,0-20-15,0-1 0,0 0 16,0 0-16,21 0 0,0-21 16,21 0-16,-21 0 0,22 0 0,-22 0 15,21 0-15,1 0 0,-1 0 16,0 0-16,1 0 0,-1-21 0,0 21 16,22-42-16,-43 21 0,0-1 15,0 1-15,0 0 0,-21 0 16,22-21-16,-22 20 0,0 1 0,0-21 15,0 21-15,0 0 0,0-1 16,0 1-16,-22 21 16,1 21-1,21 1-15,0-1 0,0 0 16,0 0-16,0 21 0,-21-20 0,21-1 16,0 21-16,0-21 0,0 0 0,-21 22 15,21-22-15,0 0 0,0 0 16,0 0-16,0 1 0,0-1 15,21-21 17,0 0-32,-21-21 15,0-1-15,0 1 16,0 0-16,0 0 0,21 0 0,-21 0 16,22-22-16,-22 22 0,21 0 15,0-21-15,0 20 0,-21-20 16,21 21-16,0 0 0,1 0 0,-1-1 15,0 1-15,0 21 0,0 0 0,22 0 16,-22 0-16,0 0 0,0 21 16,0 1-16,0 20 0,1-21 0,-1 0 15,-21 22-15,0-22 0,0 21 16,0-21-16,0 0 0,0 22 0,0-22 16,0 0-16,0 0 0,-21 0 0,21 1 15,-22-1-15,1 0 0,21 0 16,0-42 31,21 21-47,1-21 0,-1 0 0,0-1 15</inkml:trace>
  <inkml:trace contextRef="#ctx0" brushRef="#br1" timeOffset="45320.08">11155 4106 0,'0'0'0,"-21"0"16,-1 0 0,1 22-16,0-1 15,0 0-15,0 21 0,21-21 16,-21 22-16,-1-22 0,1 21 0,21-21 16,-21 22-16,21-22 0,-21 0 15,21 21-15,0-20 0,0-1 0,0 0 16,0 0-16,0 0 0,21 0 15,0-21-15,0 0 0,22 0 16,-22 0-16,0 0 0,21 0 0,-20 0 16,20 0-16,-21 0 0,21-21 15,-20 0-15,-1 21 0,0-21 0,0 0 16,0-22-16,0 22 0,-21 0 0,22-21 16,-22 21-16,0-22 0,0 1 15,0 21-15,0-22 0,0 22 16,-22-21-16,1 21 0,0 0 0,-21 21 15,21 0-15,-22 0 0,1 0 16,21 0-16,-22 0 0,1 0 0,21 21 16,-21 0-16,20 0 0,1 0 15,0 0-15,21 1 0,0-1 0,0 0 16,0 0-16,21 0 0,22-21 16,-22 0-16,21 0 0,-21 0 15</inkml:trace>
  <inkml:trace contextRef="#ctx0" brushRef="#br1" timeOffset="45614.91">11874 3852 0,'0'-21'16,"0"42"-16,0-63 0,-21 42 15,0 0-15,0 0 16,21 21-16,-21 0 0,21 22 0,-21-22 15,21 21-15,0 1 0,-22 20 16,22-21-16,-21 1 0,21-1 0,-21 22 16,21-22-16,0-21 0,0 21 15,-21 1-15,21-22 0,-21 21 16,21-21-16,-21 1 0,21-1 0,0 0 16,21-21 15,0 0-31,0-21 15,-21 0-15,21-1 0,0-20 16</inkml:trace>
  <inkml:trace contextRef="#ctx0" brushRef="#br1" timeOffset="46119.67">12128 3768 0,'0'0'0,"-21"0"31,0 21-31,0 0 0,21 0 0,0 0 16,-21 22-16,21-22 0,-21 21 16,21 1-16,-22-1 0,22 21 0,0-20 15,0-1-15,-21 0 0,21 1 0,0-22 16,-21 21-16,21 1 0,0-22 16,0 21-16,0-21 0,0 0 0,0 1 15,0-1-15,-21 0 0,21 0 16,0-42 31,0 0-32,0 0-15,0-1 0,21 1 0,0 0 16,0-21-16,1 21 0,-1-22 16,0 22-16,0-21 0,0-1 0,22 1 15,-22 21-15,0-21 0,0 20 0,21 1 16,-20 21-16,-1 0 0,0 0 15,-21 21-15,21 1 0,-21 20 16,0-21-16,21 21 16,-21-20-16,0 20 0,0-21 0,0 21 15,0-20-15,0 20 0,-21-21 0,21 0 16,-21 0-16,21 1 0,-21-1 16,21 0-16,0 0 15,0-42 16,0 0-31,0 0 16,0-1-16</inkml:trace>
  <inkml:trace contextRef="#ctx0" brushRef="#br1" timeOffset="46386.97">11536 4043 0,'0'21'0,"0"-42"0,0 63 16,21-42-1,0 21-15,0-21 0,22 0 0,-1 0 16,0 0-16,1 0 0,-1 0 16,0 0-16,1 0 0,-1 0 0,-21 0 15,21 0-15,-20 0 0,-1 0 16,0 0-16,0 0 15,-21-21 17</inkml:trace>
  <inkml:trace contextRef="#ctx0" brushRef="#br1" timeOffset="46804.72">12573 4339 0,'0'0'0,"21"-21"47,0 21-47,0-21 0,1 21 16,-1-21-16,-21 0 0,21 21 0,0-22 15,0 22-15,0-21 0,-21 0 0,0 0 16,-21 21 15,0 0-31,0 0 16,0 21-16,0 0 0,-1 0 16,1 1-16,0-1 0,0 0 0,21 21 15,0-21-15,-21 1 0,21-1 16,0 0-16,0 0 0,0 0 0,0 0 15,0 1-15,0-1 16,21-21-16,0 0 16,0 0-16,0 0 0,1 0 0,-1 0 15,0 0-15,0 0 0,0 0 16,0-21-16,1-1 0,-1 22 0,0-21 16</inkml:trace>
  <inkml:trace contextRef="#ctx0" brushRef="#br1" timeOffset="47187.02">12954 4170 0,'0'0'0,"21"-64"31,-21 43-31,21 0 16,0 21-16,1 0 16,-1 0-16,0 0 0,0 0 15,0 0-15,22 0 0,-22 21 16,0 0-16,0 1 0,0-1 0,0 0 15,1 0-15,-22 21 0,21-20 16,-21-1-16,0 21 0,0-21 0,0 0 16,0 1-16,0-1 0,0 0 15,0 0-15,0 0 0,-21-21 16,-1 21-16,1-21 0,21 22 16,0-44 15,0 1-16,0 0-15,21 0 16,1 0-16,-22 0 0,21-1 0,0-20 16,-21 21-16,21 0 0,0-22 0,-21 22 15,21 0-15,-21 0 0,22 0 16,-22 0-16,0-1 0,0 1 0,0 0 16,0 0-16</inkml:trace>
  <inkml:trace contextRef="#ctx0" brushRef="#br1" timeOffset="48319.51">14330 4403 0,'0'0'15,"0"21"1,21-21 15,0 0-15,-21-21-1,21 0-15,0-1 0,-21 1 16,0 0-16,22 0 0,-1 0 16,0 0-16,-21-22 0,21 22 0,0-21 15,0 21-15,1-22 0,20 1 0,-21 0 16,0 20-16,0-20 16,22 21-16,-22 0 0,0 0 0,0 21 15,0 0-15,1 0 16,-1 0-16,-21 21 15,0 0-15,0 0 0,0 0 16,0 0-16,0 1 16,0-44 31,0 1-47,0 0 15,0 0-15,0 0 16,0 0-1,-21 21-15,-1-22 16,1 22-16,0 0 16,0 0-16,0 0 15,21 22-15,-21-1 16,-1 0-16,1 0 0,21 21 0,-21-20 16,0 20-16,21 0 0,-21 1 15,21-22-15,0 21 0,0-21 0,0 22 16,0-22-16,0 0 0,0 21 0,21-21 15,0 1-15,0-22 0,0 21 16,1 0-16,-1-21 0,0 0 16,0 21-16,21-21 0,-20 0 0,-1 0 15,21 0-15,-21 0 0,0 0 16,22-21-16,20 0 0,-42 0 16,22-1-16,-22-20 0,21 21 15,-21-21-15,22 20 0,-22-20 0,21-21 16,-21 20-16,22 1 0,-22 0 15,0-1-15,0 1 0,0 0 0,1-1 16,-22 1-16,0 21 0,0-22 0,0 22 16,0 0-16,0 0 0,0 0 15,-22 21 1,1 21 0,0 0-16,21 21 0,0-20 15,-21 20-15,0 0 0,21 1 0,-21-1 16,21 0-16,-22 1 0,22-1 15,-21 0-15,21 22 0,-21-43 0,21 21 16,0 1-16,0-1 0,0-21 0,0 0 16,0 22-16,0-22 15,0 0-15,21 0 0,0-21 0,1 0 16,-1 0-16,0 0 0,0 0 16,21 0-16,-20 0 0,-1 0 15,21 0-15</inkml:trace>
  <inkml:trace contextRef="#ctx0" brushRef="#br1" timeOffset="48854.77">16087 4043 0,'0'0'0,"0"-21"0,0-64 16,0 64-16,0 0 0,0 0 16,0-1-16,-22 22 15,1 0-15,0 0 0,0 0 16,0 0-16,0 0 0,-22 22 15,22-1-15,0 0 0,0 0 0,-22 21 16,22 1-16,0-1 0,0-21 16,0 22-16,0-1 0,-1 0 0,22 1 15,0-22-15,0 21 0,0-21 16,0 22-16,0-22 16,0 0-16,22 0 0,-1-21 15,0 0-15,0 0 0,21 0 16,-20 0-16,-1 0 0,0 0 15,0-21-15,0 0 0,0 21 0,1-21 16,-1-1-16,0 1 0,0-21 0,-21 21 16,21-22-16,0 22 0,1-21 15,-22 0-15,0-1 0,21 22 0,-21-21 16,21-1-16,-21 22 0,0 0 16,0 0-16,0 0 15,-21 42 1,0-21-16,21 21 15,-22 0-15,22 22 0,0-22 0,0 21 16,0-21-16,0 22 0,-21-1 16,21-21-16,0 21 0,0-20 0,0-1 15,-21 21-15,21 0 0,0-20 16,0-1-16,0 0 16,21-21-1,0 0-15,1 0 0,-1 0 16,0 0-16,0-21 0,0 21 15,22-21-15,-22-1 0</inkml:trace>
  <inkml:trace contextRef="#ctx0" brushRef="#br1" timeOffset="49322.51">16806 3937 0,'0'0'0,"0"-21"0,0 0 0,0 0 15,-21 21 1,0 0-16,0 0 15,-22 21-15,22-21 0,-21 21 0,21 0 16,-22 0-16,22 0 16,0 1-16,0-1 0,0 0 0,21 21 15,0-21-15,0 1 16,0-1-16,0 0 0,0 0 16,21-21-16,0 0 0,0 21 15,0-21-15,1 0 0,-1 0 16,0 0-16,0 0 0,0 0 15,0 0-15,1 21 0,-1-21 16,0 0-16,0 22 0,0-22 16,0 21-16,-21 0 15,22-21-15,-22 21 0,0 0 16,-22 0 0,1-21-1,0 0-15,0 22 0,0-22 16,-22 0-16,22 0 0,0 0 15,-21 0-15,21 0 0,-22 0 0,22 0 16,0 0-16,-21 0 0,20 0 16,1 0-16,21-22 47,21 1-47,1 21 15,-1-21-15</inkml:trace>
  <inkml:trace contextRef="#ctx0" brushRef="#br1" timeOffset="49866.72">17462 4022 0,'0'0'0,"0"-64"31,-21 64-31,21-21 0,-21 21 16,0 0-16,0 0 16,0 0-16,-1 0 0,1 0 0,0 0 15,-21 21-15,21 0 0,-1 1 0,1-22 0,0 21 16,0 0-16,0 0 16,21 0-16,-21 0 0,21 1 0,0-1 15,0 0-15,0 0 16,21 0-16,0-21 0,0 0 15,0 0-15,0 21 0,1-21 0,-1 0 16,0 0-16,0 0 0,0 22 16,0-22-16,1 0 0,-1 0 0,0 21 15,0-21-15,-21 21 16,21-21-16,-21 21 0,0 0 16,0 0-1,0 1-15,0-1 16,-21 0-16,0-21 15,0 0-15,0 0 0,-1 21 16,1-21-16,0 0 0,0 0 0,0 0 16,-22 0-16,22 0 0,0 0 15,0 0-15,-21 0 0,20 0 0,1 0 16,0 0-16,0 0 0,0 0 16,0 0-1,21-21 1,21 0-1,0 21-15,0 0 16,0-21-16</inkml:trace>
  <inkml:trace contextRef="#ctx0" brushRef="#br1" timeOffset="50030.62">17759 4466 0</inkml:trace>
  <inkml:trace contextRef="#ctx0" brushRef="#br1" timeOffset="67307.33">3111 6244 0,'22'0'16,"-1"0"15,-21-21 0,0 0-15,0 42 47,0 0-63,0 0 15,0 1-15,0-1 16,0 0-16,0 21 15,0-21-15,0 1 0,0 20 16,-21-21-16,21 21 0,0-20 0,0 20 16,-22 0-16,22-21 0,0 22 15,0-22-15,0 21 0,0 1 0,0-22 16,0 21-16,0-21 0,0 0 0,0 22 16,-21-22-16,21 21 0,0-21 15,0 1-15,0 20 0,0-21 0,0 21 16,0-20-16,0 20 0,0-21 15,0 21-15,0 1 0,0-22 0,0 21 16,0-21-16,0 22 0,0-22 16,0 21-16,0 1 0,0-22 15,0 21-15,0-21 0,0 22 0,0-22 16,-21 0-16,21 21 0,0-21 16,0 22-16,0-22 0,0 21 0,0-21 15,0 43-15,0-22 0,0 1 16,0-22-16,0 21 0,0 0 15,-21 1-15,21-22 0,0 21 0,-21 1 16,21-22-16,0 21 0,0-21 16,0 22-16,0-22 0,0 21 0,-21-21 15,21 22-15,0-22 0,-22 0 0,22 0 16,0 21-16,0-20 0,0-1 16,0 21-16,-21-21 0,21 22 15,0-22-15,-21 0 0,21 0 16,0 0-16,0 0 0,0 1 15,0-1-15,0 0 0,-21 0 16,21 0-16,-21-21 16,21-21 15,0 0-31,0 0 0,0 0 0,21-22 16,0 1-16</inkml:trace>
  <inkml:trace contextRef="#ctx0" brushRef="#br1" timeOffset="69474.88">3154 6181 0,'-21'0'31,"42"0"16,-21 21-47,21-21 0,0 0 16,0 0-16,0 0 0,22 0 15,-22 0-15,21 0 0,1 0 0,20 0 16,1 0-16,-22 0 0,21 0 16,22 0-16,-21 0 0,-1 0 0,1 0 15,-22 0-15,21 0 0,1 0 0,-1 0 16,-20 0-16,20 0 0,1 0 15,-1 0-15,1 0 0,-1 0 0,85 0 16,-84 0-16,21 0 16,-1 0-16,-20 0 0,-1 0 15,22 0-15,-22 0 0,22 0 0,0 0 0,-22 0 16,22 0-16,0 0 16,-1 0-16,1 0 0,-22 0 0,22 0 15,-21 0-15,20 0 16,-20 0-16,-1 0 0,43 0 0,-42 0 15,-1 0-15,43 0 0,-43 0 16,1 0-16,-22 0 0,22 0 16,-1 0-16,-20 0 0,20 0 0,1 0 15,-22 0-15,21 0 0,-20 0 0,-1 0 16,0 0-16,1 0 0,-1 0 16,-21 0-16,22 0 0,-22 0 0,21 0 15,-21 0-15,0 0 16,1 0-16,-1 0 0,0 0 0,21 0 15,-21 0-15,1 0 16,-1 0-16,0 0 0,0 0 16,0 0-16,0 0 15,1 0 1,-22 21 46,0 0-46,0 0-16,0 1 16,0-1-16,-22-21 0,22 21 15,0 0-15,-21 0 0,21 22 16,0-22-16,0 21 0,0-21 0,0 22 16,0-22-16,0 21 0,0 0 15,0 1-15,0-22 0,0 21 0,0 1 16,0-22-16,0 21 0,0 0 0,0 1 15,0-1-15,0 0 0,0 1 16,0-1-16,0 0 0,0 1 16,0 20-16,0-20 0,0 20 0,0-21 15,21 1-15,-21-1 0,0 0 16,22 1-16,-22-1 0,0 0 0,0 1 16,21-1-16,-21 0 0,0 1 0,0-1 15,0 0-15,0 1 0,0-1 16,0 0-16,0 1 0,0-22 0,0 21 15,0 1-15,0-1 0,0 0 16,0-21-16,0 22 0,0-22 0,0 21 0,0-21 16,0 1-16,0 20 0,-21-21 15,21 0-15,0 0 0,-22 1 0,22-1 16,0 0-16,0 0 0,0 0 16,-21 0-16,21 1 0,-21-1 15,21 0-15,0 0 0,-21 0 16,0 0-16,0-21 15,21 22-15,-22-22 16,22 21-16,-21-21 16,21 21-1,-21-21-15,0 0 16,0 0-16,21 21 0,-21-21 16,-1 0-16,1 0 15,0 0-15,0 0 0,0 0 0,0 0 16,-1 0-16,1 0 0,0 0 15,-21 0-15,21 0 0,-22 0 0,22 0 16,-21 0-16,-1 0 0,22 0 16,-21 0-16,0 0 0,-1 0 0,1 0 15,21 0-15,-22 0 0,1 0 0,0 0 16,-1 0-16,1 0 0,-21 0 0,20 0 16,1 0-16,0 0 0,-1 0 15,-20 0-15,20 0 0,1 0 0,-21 0 16,20 0-16,-20 0 0,-1 0 0,22 0 15,-22 0-15,1 0 0,21 0 0,-22 0 16,1-21-16,20 21 0,-20 0 16,20 0-16,1 0 0,-21-21 15,-22 21-15,43 0 0,-1 0 16,1-21-16,0 21 0,-1 0 16,1 0-16,0 0 0,-1 0 0,1 0 15,0-22-15,-1 22 0,1 0 0,21 0 16,-22 0-16,1 0 0,0 0 15,-1 0-15,22 0 0,-21 0 0,0 0 16,-1 0-16,22 0 0,-21 0 0,-1 0 16,1 0-16,0 0 0,21 0 15,-22 0-15,1 0 0,21 0 0,-22 0 16,1-21-16,21 21 0,-21 0 16,20 0-16,-20 0 0,21 0 15,-21 0-15,20 0 0,-20 0 0,21 0 16,0 0-16,-22 0 0,22 0 0,0 0 15,0 0-15,0 0 0,-22 0 16,22 0-16,0 0 0,0 0 16,0 0-16,0 0 0,-1 0 15,1 0-15,0 0 16,0 0 0,0 0-1,21 21 1,-21-21-1,-1 0-15,22 22 16,-21-22 0,0 0-1,0 0 17,0 0-32,0 0 15,21-22 1,-22 22-16</inkml:trace>
  <inkml:trace contextRef="#ctx0" brushRef="#br1" timeOffset="70135.13">5376 6519 0,'-21'0'0,"0"0"15,21 22 1,0-1-16,0 21 0,-21-21 15,21 0-15,0 1 0,0 20 16,-21 0-16,21-21 0,0 22 0,0-1 16,0 0-16,0-20 0,-22 20 15,22 0-15,0-21 0,-21 1 16,21 20-16,0-21 0,0 0 0,0 0 16,0 1-16,0-1 0,-21 0 15,21 0-15,0 0 16,0-42 15,0 0-31,0 0 16,0 0-16</inkml:trace>
  <inkml:trace contextRef="#ctx0" brushRef="#br1" timeOffset="70679.81">5334 6562 0,'0'0'16,"0"-21"-16,0-1 16,21 1-16,0 0 15,0 21-15,-21-21 0,43 21 0,-22-21 16,0 21-16,0 0 0,22 0 0,-1-21 15,-21 21-15,21 0 0,1 0 16,-22 0-16,21 21 0,-21 0 0,22 0 16,-22 21-16,0-20 0,0 20 15,-21 0-15,0 1 0,21-1 0,-21-21 16,0 64-16,0-43 16,0 0-16,0 1 0,0-22 15,-21 21-15,21-21 0,0 22 0,-21-22 16,0 21-16,0-21 0,21 1 0,0-1 15,-21 0-15,21 0 0,-22 0 16,1 0-16,0-42 47,21 0-47,0 0 0,0 0 16,-21 0-16</inkml:trace>
  <inkml:trace contextRef="#ctx0" brushRef="#br1" timeOffset="70922.32">5270 6900 0,'22'0'0,"62"0"16,-41 0-16,-22 0 15,21 0-15,0 0 0,1 0 16,-1 0-16,0-21 0,1 21 0,-22 0 16,21-21-16,1 21 0,-22 0 15,0 0-15,0 0 0</inkml:trace>
  <inkml:trace contextRef="#ctx0" brushRef="#br1" timeOffset="71698.78">2984 8869 0,'22'0'47,"-1"0"-47,0 0 0,21 0 0,-21 0 16,22 0-16,-1 0 0,0-21 15,1 21-15,20 0 0,-20 0 0,-1 0 16,-21 0-16,21 0 0,-20 0 16,-1 0-16,0 0 0</inkml:trace>
  <inkml:trace contextRef="#ctx0" brushRef="#br1" timeOffset="72602.86">2921 11578 0,'0'0'0,"-21"-21"0,0 21 31,-1 0-31,22 21 31,-21-21-31,21 21 16,0 1-16,0 20 0,0-21 0,0 0 0,0 22 15,0-1-15,0 0 0,0 22 16,0-1-16,0 1 0,0-1 16,0 1-16,0 20 0,21-20 15,-21-1-15,0 22 0,0 0 0,0-22 16,0 43-16,0-21 0,0-1 0,0 1 16,0 0-16,0-1 0,0 22 15,0-21-15,0 21 0,0 0 0,0-22 16,0 22-16,0-21 0,0-1 15,0 1-15,0 0 0,0-1 0,0-20 16,0 21-16,0-22 0,0 1 0,0-1 16,0 1-16,0-22 15,0 21-15,0-20 0,0-22 0,0 21 0,0-21 16,0 1-16,0-1 0,0-42 31,0-1-31,0-20 16,0 0-16,0-1 0,0 1 15,0-21-15</inkml:trace>
  <inkml:trace contextRef="#ctx0" brushRef="#br1" timeOffset="74302.64">2857 11684 0,'0'0'15,"0"-21"1,0 0 15,22 21-15,-1 0-16,0 0 0,0 0 0,0 0 15,0 0-15,22 0 0,-1 0 16,0 0-16,22 0 0,-1 0 0,1 0 16,21 0-16,-1 0 0,1 0 15,0 0-15,-1 0 0,1 0 0,0 0 16,-1 0-16,1 0 0,21 0 16,0 0-16,-1 0 0,1 0 15,21 0-15,-21 0 0,21 0 0,0 0 16,-21 0-16,21 0 0,0-21 0,0 21 15,0 0-15,0 0 0,0 0 16,-21 0-16,0 0 0,-1 0 0,1 0 16,0-22-16,0 22 0,0 0 0,0 0 15,-22-21-15,1 21 0,0 0 16,-22 0-16,22 0 0,-22 0 16,-20 0-16,20 0 0,-21 0 0,-20 0 15,20 0-15,-21 0 0,21 0 0,-20 0 16,-1 0-16,0 0 0,0 0 15,0 0-15,0 0 0,1 0 16,-1 0-16,0 0 16,0 0-16,0 0 0,0 0 0,1 0 15,-1 0-15,0 0 0,0 0 16,0 0 0,0 0-16,1 0 15,-22 21 1,21-21-1,-21 22-15,21-1 16,0 0 0,-21 0-16,0 0 0,21 0 15,-21 1-15,21-1 0,-21 0 16,22 0-16,-22 21 0,0-20 16,0 20-16,0-21 0,0 21 0,0 22 15,0-22-15,0 1 0,0-1 0,0 21 16,0-20-16,0 20 0,0-20 15,0-1-15,0 21 0,0-20 0,0 20 16,0 1-16,0-1 0,0 1 16,0-1-16,0-20 0,0 20 15,-22 1-15,22-1 0,0-21 0,0 1 0,0 20 16,0-20-16,0-1 0,0 0 16,0 22-16,0-22 0,0 0 15,22 1-15,-22-1 0,0 0 0,0 1 16,0-22-16,21 21 0,-21 1 15,0-22-15,0 21 0,0 0 0,0-20 16,0-1-16,0 21 0,0-21 0,0 0 16,0 22-16,0-22 0,0 0 0,0 0 15,-21 0-15,-1 1 0,22-1 16,0 0-16,-21 0 0,21 0 16,-21 22-16,0-43 0,21 21 0,-21 0 15,0 0-15,21 0 0,-22 0 16,1 1-16,21-1 0,-21 0 15,0 0-15,0-21 0,21 21 16,-21-21-16,21 21 0,-22-21 16,1 0-16,21 22 15,-21-22-15,0 0 0,0 0 0,0 0 16,-1 21-16,1-21 0,0 0 0,0 0 16,0 0-16,0 0 0,-1 0 15,1 0-15,-21 0 0,21 0 0,-22 0 16,22 0-16,-21 0 0,0 0 15,-1 0-15,1 0 0,-22 0 0,22 0 16,-21 0-16,20 0 0,-20 0 16,-1 0-16,22 0 0,-22-21 0,22 21 15,-21 0-15,20 0 0,-20 0 16,20 0-16,1 0 0,-21 0 0,20 0 16,1-22-16,-22 22 0,22 0 0,-21 0 15,20 0-15,-20 0 0,-1 0 0,1 0 16,-1 0-16,1 0 0,-1 0 15,1 0-15,-1 0 0,1 0 0,-1-21 16,22 21-16,-22 0 0,22 0 0,-21 0 16,20 0-16,-20 0 0,20 0 15,-20 0-15,-1 0 0,1 0 16,21 0-16,-22 0 0,1 0 0,-1 0 16,1 0-16,-1 0 0,1 0 0,-1 0 15,1 0-15,-1 0 0,1 0 16,20 0-16,-20 0 0,20 0 15,-20 0-15,21 0 0,-1 0 0,1 21 16,0-21-16,-1 22 0,1-22 0,0 0 16,-1 0-16,22 21 0,-21-21 15,-1 0-15,1 0 0,21 21 16,-21-21-16,20 0 0,-20 0 0,0 0 16,21 0-16,-22 0 0,22 0 0,-21 0 15,21 0-15,-1 0 0,1 0 16,-21 0-16,21 0 0,0 0 0,-1 0 15,1 21-15,0-21 16,0 0-16,0-21 31,21 0-15,0 0-16,0-1 0,0 1 16</inkml:trace>
  <inkml:trace contextRef="#ctx0" brushRef="#br1" timeOffset="74747.86">4572 12298 0,'0'0'0,"21"21"31,-21 0-15,0 0-16,0 1 0,0-1 15,0 0-15,0 21 0,0 1 0,0-1 16,0 0-16,0 1 0,0-1 16,0 0-16,-21 22 0,21-22 0,0 0 15,-21 1-15,21-1 0,-21 0 0,21-20 16,-22 20-16,22-21 0,0 0 16,0 0-16,0 1 15,0-44 16,0 1-31,0 0 16,0 0-16,0 0 0</inkml:trace>
  <inkml:trace contextRef="#ctx0" brushRef="#br1" timeOffset="75507.25">4403 12340 0,'0'0'16,"-22"-21"-16,22 0 15,0 0 17,22 21-32,-1 0 0,0-21 0,0 21 15,21-22-15,-20 22 0,-1 0 16,21 0-16,-21-21 0,22 21 15,-1 0-15,0 0 0,1 0 0,-1 0 16,0 0-16,1 0 0,-22 0 16,21 0-16,-21 21 0,22 1 0,-22-1 15,0-21-15,-21 21 0,0 21 16,0-21-16,0 1 0,0-1 16,-21 0-16,-22 0 0,22 0 0,-21 22 15,0-22-15,-1 0 0,1 0 0,0 0 16,-1-21-16,1 21 0,0 1 15,20-22-15,-20 21 0,21-21 16,0 0-16,21-21 47,21 21-31,0 0-16,0-22 0,0 22 0,1 0 15,-1 0-15,21-21 0,-21 21 0,22 0 16,-1 0-16,-21 0 0,21-21 15,1 21-15,-1 0 0,0 0 0,1 0 16,-22 0-16,21 0 0,1 0 0,-22 0 16,21 0-16,0 21 0,-20-21 15,20 21-15,-21-21 0,0 22 0,0-22 16,1 21-16,-1 0 0,-21 0 16,21 0-16,-21 0 0,0 1 0,0-1 15,0 21-15,0-21 0,0 22 0,0-22 16,-21 0-16,0 21 15,-1-21-15,1 1 0,-21 20 0,21-21 16,-22 0-16,22 0 0,-21 1 0,0-1 16,20-21-16,-20 21 0,21-21 15,-21 21-15,20-21 0,-20 0 0,21 0 16,-21 0-16,20 21 0,-20-21 0,21 0 16,0 0-16,-22 0 0,22 0 15,0 0-15,0 0 0,0 0 16,0 0-16,-1 0 15,1 0-15,21-21 0,-21 21 0,0-21 16,0 0-16,21 0 0,0-1 16</inkml:trace>
  <inkml:trace contextRef="#ctx0" brushRef="#br1" timeOffset="76511">5165 8869 0,'0'-42'32,"0"63"15,0 0-47,0 0 0,0 0 15,0 0-15,0 1 0,0 20 0,0-21 16,0 21-16,21-20 0,-21 20 15,0 0-15,0-21 0,0 22 0,0-1 16,0 0-16,0 1 0,0-1 0,21 22 16,-21-22-16,0 21 0,0-20 15,0 20-15,0 1 0,0-22 0,0 22 16,0-1-16,0-21 0,0 22 0,0-22 16,0 1-16,0 20 0,0 1 15,0-22-15,0 21 0,0-20 16,0 20-16,0 1 0,0-22 0,0 22 15,0-22-15,0 21 0,0-20 16,0-1-16,0 0 0,0 1 0,0-1 16,0 0-16,0 1 0,0-1 0,0 0 15,0 1-15,0-1 0,0 0 16,0-20-16,0 20 0,0-21 0,0 0 16,0 0-16,0 22 0,0-22 0,0 0 15,0 0-15,0 0 16,0 1-1,0-1 17,0 0-17,0 0 1,0-42 31,0 0-32,0 0-15,0-1 0,0-20 0,0 21 16,0-21-16,0-1 0,0 1 16,0-22-16</inkml:trace>
  <inkml:trace contextRef="#ctx0" brushRef="#br1" timeOffset="77590.84">5165 8827 0,'0'0'0,"0"21"62,-22 0-62,22 0 0,-21-21 16,21 21-16,-21 22 0,0-22 16,0 0-16,0 21 0,21-21 0,-22 22 15,1-1-15,0-21 0,0 22 16,0-1-16,0 0 0,-1 1 16,1-22-16,-21 21 0,21 0 0,0 1 15,-1-22-15,1 21 0,0-21 16,0 22-16,21-22 0,-21 0 0,21 0 15,-21 0-15,21 1 0,0-1 16,0-42 15,0-1-15,21 22-16,0-21 0,-21 0 0,21-21 16,0 21-16,0-1 0,1-20 0,-1 0 15,0 21-15,0-22 16,21 1-16,-20 0 0,-1-1 0,21 1 15,-21 0-15,0-1 0,1 1 16,-1 0-16,0 20 0,0-20 0,0 0 16,0 21-16,-21-1 0,0 1 0,0 0 15,22 0-15,-22 0 0,0 0 16,21 21-16,-21-22 0,21 22 31,0 0-15,-21 22-1,0-1-15,0 0 0,21 21 0,-21-21 16,21 1-16,-21 20 0,22 0 16,-1-21-16,0 22 0,0-1 15,0-21-15,0 22 0,1-22 0,-1 21 16,0-21-16,21 22 0,-21-22 0,22 21 16,-22-21-16,21 22 0,-21-1 15,1-21-15,20 0 0,-21 22 16,0-22-16,0 0 0,1 21 0,-1-21 15,0 1-15,-21-1 0,21 0 16,0-21-16,-21 21 0,0-42 63,0 0-48,0 0-15,0-1 16,-21 1-16</inkml:trace>
  <inkml:trace contextRef="#ctx0" brushRef="#br1" timeOffset="83075.44">7874 10012 0,'21'-21'62,"0"0"-62,0-1 0,1 22 16,-1-21-16,0 0 0,21 0 0,-21 0 15,1 0-15,-1-22 0,0 22 16,21-21-16,-42 21 0,21-22 0,1 1 16,-22 21-16,21-22 0,-21 22 0,0 0 15,0 0-15,0 0 0,0 0 16,-21 21-1,-1 0-15,1 0 0,-21 0 16,21 0-16,0 0 0,-22 21 0,22 0 16,0-21-16,0 21 0,0 0 15,-1 0-15,1 22 0,0-22 0,21 0 16,-21 21-16,21-20 0,-21-1 16,21 21-16,0-21 0,0 0 0,0 22 15,0-22-15,0 0 0,21 0 0,0 0 16,0 1-16,0-1 0,1-21 15,-1 21-15,0 0 0,21-21 0,22 21 16,-43-21-16,0 0 0,0 0 16,0 0-16,1 0 0,-1 0 15,0 0-15,0 0 0,0 0 16,0 0-16,1-21 0,-1 21 16,-21-21-16,21 0 0,0 0 0,-21-1 15,21 1-15,0 0 0</inkml:trace>
  <inkml:trace contextRef="#ctx0" brushRef="#br1" timeOffset="83695.42">8615 9610 0,'0'0'0,"-21"0"0,21-21 16,-22 21-1,22-22-15,0 1 0,0 0 16,0 0-16,22 21 15,-22-21-15,21 21 0,0 0 16,0-21-16,0 21 0,0 0 0,1 0 16,-1 0-16,0 0 0,0 0 15,0 21-15,0-21 0,1 21 0,-1 0 16,0 0-16,-21 0 0,0 1 0,21-1 16,-21 21-16,0-21 0,0 0 15,0 1-15,0-1 0,-21 21 0,0-21 16,0 0-16,-1 1 0,1-1 15,0 0-15,0-21 0,0 21 16,0 0-16,-1-21 16,44-21 31,-1 21-47,-21-21 0,21 0 0,0 0 15,0-1-15,0 1 0,1 0 0,-1 0 16,0 0-16,0-22 0,0 22 15,22-21-15,-22 21 0,0 0 0,0-22 16,0 22-16,0 0 0,1 0 0,-1 21 16,-21-21-16,-21 21 31,21 21-15,-22 0-16,1 0 0,0 0 15,0 22-15,21-22 0,-21 21 0,0-21 16,21 22-16,-22-22 0,22 21 0,0-21 15,0 0-15,-21 1 0,21-1 16,0 0-16,0 0 0,0 0 0,0 0 16,21 1-16,1-22 15,-1 0-15,0 0 16,0 0-16,0 0 0,0 0 0,22-22 16,-22 1-16,0 0 0,0 21 15,0-21-15</inkml:trace>
  <inkml:trace contextRef="#ctx0" brushRef="#br1" timeOffset="84003.01">9652 9229 0,'0'0'0,"-21"0"15,0 0 1,-1 0-16,22 21 15,-21 0 1,21 0-16,-21 22 0,21-22 0,-21 0 16,21 21-16,0 1 0,0-22 0,-21 21 15,21 0-15,-21 1 0,-1-1 16,22-21-16,0 22 0,0-1 0,-21-21 16,21 0-16,0 0 0,0 1 0,0-1 15,0 0-15,0 0 16,21-21-1,1 0-15,-1 0 0,0-21 16,0 0-16,0 0 0</inkml:trace>
  <inkml:trace contextRef="#ctx0" brushRef="#br1" timeOffset="84287.34">9398 9546 0,'0'0'0,"21"0"31,0 0-31,0 0 16,1 0-16,-1 0 15,0-21-15,0 21 0,0 0 16,0 0-16,1 0 15,-1 0-15</inkml:trace>
  <inkml:trace contextRef="#ctx0" brushRef="#br1" timeOffset="84759.07">9779 9716 0,'21'0'31,"0"0"-31,0 0 15,1 0-15,-1-22 0,0 22 16,0 0-16,0-21 0,0 21 0,1-21 16,-22 0-16,21 21 0,0-21 15,-21 0-15,0-1 16,0 1-16,0 0 0,0 0 16,0 0-16,-21 21 15,0 0-15,-1 0 0,1 0 16,0 0-16,0 0 0,0 0 0,21 21 15,-21 0-15,-1 0 0,22 0 0,-21 1 16,21-1-16,0 0 0,0 21 16,0-21-16,0 1 0,0-1 0,0 0 15,0 0-15,0 0 0,0 0 0,0 1 16,0-1 0,21-21-16,1 0 0,-1 0 0,0 0 0,0 0 15,0 0-15,22 0 0,-22 0 16,21 0-16,0 0 0,-20-21 15,20-1-15,-21 22 0,0-21 0,22 0 16,-22 0-16,0 0 0,0-22 0,0 22 16,0 0-16</inkml:trace>
  <inkml:trace contextRef="#ctx0" brushRef="#br1" timeOffset="85231.21">10393 9440 0,'0'0'0,"0"22"15,-21-1 1,21 0-16,0 0 0,-22 0 15,22 0-15,0 1 0,0 20 0,0-21 16,0 0-16,-21 0 16,21 22-16,0-22 0,-21 0 0,21 0 15,-21 0-15,21 1 0,0-1 16,0 0 0,0-42 15,0 0-31,0-1 15,0 1-15,0 0 0,0 0 16,0 0-16,0 0 0,21-1 0,0-20 16,0 21-16,-21-21 0,22 20 15,-1 1-15,0-21 0,21 21 16,-21 0-16,22-1 0,-22 22 0,21-21 16,1 21-16,-1 0 0,0 0 0,-21 0 15,64 0-15,-64 0 16,0 21-16,22 1 0,-43-1 0,21 0 15,-21 0-15,0 21 0,0-20 0,0 20 16,0-21-16,0 0 16,0 22-16,-21-22 0,0 21 0,-1-21 15,1 0-15,0-21 0,0 22 0,0-1 16,21 0 0,0-42 30,21 0-46</inkml:trace>
  <inkml:trace contextRef="#ctx0" brushRef="#br1" timeOffset="85878.84">11451 9504 0,'0'0'0,"0"-85"15,0 64 1,-21 21-16,0-21 16,0 21-16,-1 0 0,1 0 15,0 0-15,0 0 0,0 0 0,0 0 16,-22 0-16,22 21 0,-21 0 15,21 0-15,-1 1 0,1-1 16,-21 21-16,21-21 0,21 22 0,-21-22 0,-1 42 16,22-42-16,0 1 15,0-1-15,0 0 0,0 0 16,0 0-16,0 0 0,22-21 0,-1 22 16,0-22-16,0 0 0,0 0 0,0 0 15,1 0-15,-1 0 0,0 0 16,0 0-16,0 0 0,22-22 0,-22 22 15,0-21-15,0 0 0,0 0 0,0 0 16,1 0-16,-1-22 16,0 22-16,0-21 0,-21-1 0,21 1 0,-21 0 15,21-1-15,1 1 0,-22 0 0,0-1 16,21-20-16,-21 21 0,21-1 16,-21 1-16,0 21 0,0-22 0,0 22 15,21 0-15,-21 0 0,0 42 31,0 0-31,0 0 16,0 22-16,-21-22 0,21 21 0,-21 1 16,0-1-16,21 0 0,-22 1 15,1-1-15,21 0 0,-21-21 0,21 22 16,-21-1-16,21 0 0,-21 1 0,21-22 16,0 21-16,0-21 0,0 22 15,0-22-15,0 0 0,0 0 0,0 0 16,21-21-1,0 0-15,0 0 0,0 0 16,1 0 0</inkml:trace>
  <inkml:trace contextRef="#ctx0" brushRef="#br1" timeOffset="86470.81">12001 9419 0,'22'0'0,"-22"-21"0,0-21 15,0 21 17,-22 21-17,1 0-15,0 21 16,0-21-16,0 21 0,0 0 15,-1 0-15,22 0 16,-21-21-16,21 22 0,0-1 16,0 0-16,0 0 15,0 0 1,21-21-16,1 0 16,-1 21-16,0-21 0,0 0 15,0 0-15,-21 22 0,21-22 0,1 0 16,-1 21-16,0-21 0,0 0 0,0 21 15,0 0-15,1-21 16,-22 21-16,0 0 16,0 1-1,-22-22-15,1 21 16,0-21-16,0 21 16,0-21-16,0 0 0,-1 0 0,1 21 15,0-21-15,0 0 0,-21 0 16,20 21-16,1-21 0,0 0 0,0 0 15,0 0-15,0 0 0,-1 0 16,1 0-16,0 0 16,0 0-16</inkml:trace>
  <inkml:trace contextRef="#ctx0" brushRef="#br1" timeOffset="107572.07">10689 11705 0,'42'-42'31,"-42"21"-15,0 0-16,22 21 0,-22-22 15,0 1-15,21 21 0,-21-21 16,0 0-16,0 0 0,-21 0 15,-1 21 1,1 0-16,-21 0 0,21 0 16,-22 0-16,22 21 0,-21 0 0,0 0 15,-1 0-15,22 0 0,-21 1 0,-1-1 16,22 21-16,-21-21 0,21 22 16,-22-1-16,22 0 0,0 1 0,21-1 15,0 0-15,0 1 0,0-1 0,0 0 16,0 1-16,0-1 0,21-21 15,0 21-15,1-20 0,-1 20 16,0-21-16,21-21 0,-21 21 0,22 0 0,-22-21 16,21 0-16,-21 0 0,22 0 15,-1 0-15,0 0 0,-20 0 16,20 0-16,0-21 0,22 0 0,-22 0 16,0-21-16,1 20 0,-1-20 15,0 21-15</inkml:trace>
  <inkml:trace contextRef="#ctx0" brushRef="#br1" timeOffset="107831.91">11430 11536 0,'0'-42'0,"0"84"0,21-106 15,-21 43-15,21 0 0,-21 0 16,0 42 0,0 0-16,0 0 15,0 22-15,0-22 16,0 21-16,-21 1 0,0-22 0,21 21 15,-21 0-15,21 1 0,-21-1 0,-1 0 16,22 1-16,-21-1 0,21 0 16,-21 1-16,21-1 0,-21 0 0,21-20 15,0-1-15,0 0 0,0 0 0,0 0 16,0 0-16,21-21 16,0 0-16,0 0 0,1 0 15,-1 0-15,0 0 0,0-21 16</inkml:trace>
  <inkml:trace contextRef="#ctx0" brushRef="#br1" timeOffset="109031.23">12192 11748 0,'0'0'0,"0"-22"0,0 1 15,0 0 1,-21 21-16,0 0 0,-1 0 0,1 0 15,-21 0-15,21 0 0,0 0 16,-1 21-16,-20 0 0,21 1 16,-21-1-16,20 0 0,1 0 15,-21 21-15,21 1 0,0-22 0,-1 21 16,1 1-16,0-22 0,0 21 0,0-21 16,21 22-16,0-22 0,0 0 15,0 0-15,0 0 0,0 0 16,21-21-16,0 0 0,0 0 15,0 0-15,1 0 0,-1 0 16,21-21-16,-21 0 0,22 21 16,-22-42-16,21 21 0,-21-1 0,22 1 15,-22-21-15,0 21 0,21-22 0,-21 22 16,1-21-16,-1 0 0,-21 20 16,0-20-16,21 21 0,-21 0 0,0 0 15,21-1-15,-21 44 31,0-1-31,0 0 16,-21 21-16,21-21 0,-21 22 16,21-22-16,-21 21 0,21 1 0,0-22 15,0 21-15,0-21 0,0 0 0,0 22 16,0-22-16,0 0 0,0 0 16,21-21-16,0 0 0,0 0 15,0 0-15,0 0 0,1 0 0,-1 0 16,0 0-16,21 0 15,-21-21-15,1 0 0,20 0 0,-21 0 16,21-22-16,-20 22 0,20-21 0,-21 21 16,21-22-16,-20 1 0,-1 21 15,0-22-15,0 22 0,-21-21 0,0 21 16,0 0-16,0-1 16,-21 22-16,0 0 15,0 22-15,-1-1 0,1 0 16,21 0-16,-21 0 0,21 0 15,0 1-15,0-1 0,0 0 0,0 0 16,0 0-16,21 22 0,0-22 0,1 0 16,-1 0-16,0 0 15,0 0-15,0 1 0,0-1 16,1 0-16,-1-21 16,-21 21-16,-21-21 31,-1 0-31,1-21 15,21 0-15,-21 21 0,0-21 0,21-1 16,-21 22-16,0-21 0,-1 0 16,1 0-16,0 21 15,21 21 1,0 0 0,0 0-16,0 1 0,0-1 15,0 0-15,21 0 0,0-21 16,-21 21-16,43-21 15,-22 21-15,0-21 0,0 0 16,22 0-16,-22 0 0,0 0 0,21-21 16,-21 0-16,22 21 0,-1-21 0,0 0 15,22 0-15,-22-1 0,1-20 16,-1 21-16,-21-21 0,21 20 0,-20-20 16,-1 21-16,0-21 0,-21 20 0,21 1 15,-21-21-15,0 21 0,0 0 16,0-1-16,-21 22 0,0-21 15,0 21-15,-1 0 16,22 21-16,0 1 16,0-1-16,0 0 0,0 0 0,0 0 15,0 22-15,0-22 0,22 0 0,-22 21 16,21-21-16,0 1 0,-21-1 16,0 0-16,21 0 0,0 0 0,-21 0 15,0 1-15,0-1 0,0 0 16,-21-21-1,0 0 1,0 0-16,0 0 0,21-21 16,0 0-1,0-1-15,0 1 0</inkml:trace>
  <inkml:trace contextRef="#ctx0" brushRef="#br1" timeOffset="109356.07">14478 11494 0,'0'0'0,"0"-22"0,-21 1 31,0 21-31,21 21 16,-22 1-16,1-1 0,21 0 15,-21 0-15,21 21 0,0-20 0,0 20 16,-21-21-16,21 21 0,-21 1 16,21-22-16,-21 21 0,21-21 0,0 22 15,0-22-15,-22 0 0,22 21 0,0-20 16,-21-1-16,21 0 0,0 0 16,0 0-16,21-42 31,1 0-31,-22 0 15,21 0-15</inkml:trace>
  <inkml:trace contextRef="#ctx0" brushRef="#br1" timeOffset="109887.53">14414 11451 0,'-21'-21'0,"42"42"0,-63-63 0,42 21 0,-21-22 15,21 22-15,-21 21 0,21-21 16,0 0-16,0 0 0,0 0 15,0-1-15,21 22 0,0-21 0,21 21 16,-20 0-16,20 0 0,-21 0 16,21 0-16,1 0 0,-1 0 15,-21 21-15,22 1 0,-22-1 16,0 0-16,0 21 0,0-21 0,-21 1 16,0 20-16,0-21 0,0 21 0,-21-20 15,0-1-15,-21 21 0,20-21 16,-20-21-16,0 21 0,-1 1 0,1-22 15,21 0-15,-21 21 0,20-21 0,1 0 16,42 0 15,1 0-31,-1 0 0,21-21 0,-21 21 16,22 0-16,-1 0 16,0 0-16,1 0 0,-1 0 0,0 0 15,1 0-15,-22 21 0,21 0 0,-21-21 16,22 21-16,-22 0 0,0 0 15,0-21-15,0 22 0,0-1 0,-21 0 16,0 0-16,0 0 0,0 0 0,0 1 16,-21-1-16,0 0 0,-21 0 15,21 0-15,-22 0 0,1 1 0,0-22 16,-22 21-16,22 0 0,-1-21 0,-20 0 16,-1 0-16,22 21 0,0-21 15,-1 0-15,22 0 0,-21 0 0,21 0 16,0 0-16,-1 0 0,22-21 15,0 0 1,0 0-16,0-1 16,22 1-16,-1 0 0</inkml:trace>
  <inkml:trace contextRef="#ctx0" brushRef="#br1" timeOffset="110889.81">15833 11790 0,'0'0'0,"21"21"0,0-21 16,0 0-16,0 0 15,0 0-15,1 0 0,-1 0 16,0 0-16,0-21 0,0 0 15,0 21-15,22-21 0,-22-1 0,0 1 16,21 0-16,-20 0 0,-1 0 0,-21 0 16,0-22-16,21 22 0,-21 0 0,0-21 15,0 20-15,0 1 0,0 0 16,-21 0-16,21 0 0,-21 21 0,-1 0 16,1 21-16,0 0 0,0 0 15,21 0-15,-21 1 0,0-1 16,21 21-16,0-21 0,0 22 0,-22-22 15,22 21-15,0-21 0,0 0 16,0 22-16,0-22 0,0 0 0,0 0 16,22-21-16,-1 21 0,0 1 15,0-22-15,0 0 0,0 0 0,1 0 16,-1 0-16,0 0 0,21 0 0,-21 0 16,1 0-16,-1-22 0,0 22 15,0-21-15,0 0 0,-21 0 0,21 0 16,1 0-16,-1-1 0,0-20 0,0 21 15,0-21-15,0 20 0,1-20 16,20 21-16,-21-21 0,0 20 0,0 1 16,22 21-16,-22 0 0,21 0 15,-21 0-15,1 0 0,-1 21 16,0 1-16,0-1 0,0 0 0,-21 21 16,0-21-16,0 1 0,0 20 0,0-21 15,0 0-15,0 0 0,-21 1 16,0 20-16,0-42 0,21 21 0,-21 0 15,-1 0-15,1-21 0,21 22 0,-21-22 16,21-22 15,21 1-31,0 21 0,1-21 16,-1 0-16,0 0 16,0 0-16,0-1 0,0 1 0,1-21 0,-22 21 15,21-22-15,0 1 0,0 21 16,0 0-16,0-22 0,-21 22 15,0 0-15,0 42 16,0 0-16,0 1 16,-21-1-16,21 0 0,-21 0 15,0 21-15,0-20 0,21-1 0,0 21 16,-21-21-16,-1 0 0,22 1 0,0-1 16,0 0-16,0 0 0,0 0 0,0 0 15,0 1-15,0-1 0,22 0 16,-1-21-16,0 0 0,0 0 15,0 0-15,22 0 0,-22 0 16,0-21-16,21 0 0,-21 21 16,22-22-16,-22 1 0</inkml:trace>
  <inkml:trace contextRef="#ctx0" brushRef="#br1" timeOffset="111134.63">17695 11091 0,'0'0'0,"0"-42"0,0 21 0,-21 21 31,0 21-31,0 21 16,21-20-16,0 20 0,-21 21 0,-1-20 15,22-1-15,-21 22 0,21-22 16,0 0-16,0 1 0,-21-1 0,21 0 16,-21 1-16,21-1 0,-21-21 0,21 0 15,0 22-15,0-22 0,0 0 0,0 0 16,0 0-16,21-21 15,0 0 1,0 0-16,0 0 0,1-21 16,-1 21-16</inkml:trace>
  <inkml:trace contextRef="#ctx0" brushRef="#br1" timeOffset="111335.51">17462 11472 0,'-21'0'0,"42"0"31,1 0-31,-1 0 16,0 0-16,21 0 0,-21 0 16,1 0-16,20 0 0,-21 0 0,21 0 15,-20 0-15,-1 0 0,21 0 0,-21 0 16</inkml:trace>
  <inkml:trace contextRef="#ctx0" brushRef="#br1" timeOffset="111727.29">17992 11536 0,'0'0'0,"0"21"0,-22 21 31,22-20-31,22-22 31,-1 0-31,0 0 0,0 0 0,0 0 16,0 0-16,1-22 0,-1 1 15,0 21-15,0-21 0,0 21 0,0-21 16,1 0-16,-22 0 0,0-1 16,0 1-16,0 0 0,0 0 15,-22 21-15,1 0 0,0 0 16,0 0-16,0 0 0,0 0 15,-1 21-15,1 0 0,0 0 0,0 1 16,0-1-16,0 0 0,21 0 0,0 21 16,0-20-16,0-1 0,0 0 15,0 0-15,0 0 0,0 0 0,0 1 16,0-1-16,42 0 0,-21-21 0,0 21 16,0-21-16,1 0 15,20 0-15,0 0 0,-21 0 0,22 0 16,-22 0-16,21 0 0,1-21 0,-22 0 15,21 21-15</inkml:trace>
  <inkml:trace contextRef="#ctx0" brushRef="#br1" timeOffset="112171.06">18605 11515 0,'0'0'0,"22"-21"0,-22-1 0,0 1 16,0 0-16,0 42 31,0 0-31,0 1 0,-22-1 16,22 0-16,-21 0 0,21 21 0,-21-20 15,21-1-15,0 0 0,0 0 16,0 0-16,0 0 0,-21 1 16,21-1-16,0 0 0,-21 0 15,21-42 17,0 0-17,0 0-15,0-1 16,0 1-16,0 0 0,21 0 0,0-21 15,-21 20-15,21 1 16,0-21-16,22 0 0,-22 20 0,21-20 16,1 21-16,-1 0 0,0 0 0,-21-1 15,22 22-15,-1 0 0,0 0 16,-20 0-16,-1 22 0,0-1 0,0 21 16,0-21-16,-21 22 0,0-22 0,0 21 15,0-21-15,0 22 0,0-22 16,0 0-16,-21 0 0,0 0 0,21 0 15,-21 1-15,0-1 0,21 0 0,-22-21 16,22 21-16,-21-21 0,0 21 16,42-21 15,0 0-31,1-21 0</inkml:trace>
  <inkml:trace contextRef="#ctx0" brushRef="#br1" timeOffset="112726.88">19600 11472 0,'0'0'0,"0"-21"0,0 0 15,-21 21-15,0-21 0,0 0 0,21 0 16,-21 21-16,-1-22 0,1 22 16,0 0-16,0 0 0,0 0 15,0 0-15,-1 22 0,1-1 0,0 0 16,0 0-16,0 21 0,-22-20 0,22-1 15,0 21-15,0-21 16,21 0-16,-21 22 0,21-22 0,-21 0 16,21 0-16,0 0 0,0 1 0,0-1 15,0 0-15,0 0 16,21-21-16,0 0 16,0 0-16,0 0 0,0 0 15,1 0-15,-1 0 0,0-21 0,0 21 16,0-21-16,0 0 0,1-1 15,20 1-15,-42 0 0,21 0 0,0-21 16,0 20-16,1-20 0,-22 0 0,0-1 16,21-20-16,-21 21 0,21-1 15,-21-20-15,0 20 0,0 1 16,0 0-16,0 21 0,21-22 0,-21 22 16,0 0-16,0 42 31,0 0-31,0 0 0,0 22 15,0-1-15,0 0 0,0 1 16,-21 20-16,0-20 0,21-1 16,0 0-16,-21 1 0,21-1 0,-22-21 0,22 21 15,0-20-15,0-1 0,0 0 16,0 0-16,0 0 0,0 0 0,0 1 16,0-1-16,22-21 31,-1 0-31,0 0 0,0 0 0,0 0 15,0-21-15</inkml:trace>
  <inkml:trace contextRef="#ctx0" brushRef="#br1" timeOffset="113142.64">20108 11451 0,'21'-21'0,"-42"42"0,64-42 0,-43 0 0,0 0 16,0 0-16,-22 21 31,1 0-31,-21 0 0,21 0 0,0 0 15,-22 21-15,22 0 0,0 0 0,0-21 16,0 21-16,-1 0 0,1 1 16,21-1-16,0 0 0,0 0 15,0 0-15,0 0 16,21-21-16,1 22 0,-1-22 16,-21 21-16,21-21 0,0 0 0,0 0 0,0 0 15,1 21-15,-1-21 0,0 0 16,0 21-16,0-21 15,-21 21-15,0 0 32,0 1-17,-21-22-15,0 0 16,0 0-16,0 0 0,-1 0 0,1 0 16,0 0-16,0 21 0,0-21 15,-22 0-15,22 0 0,0 0 0,0 0 16,0 0-16,-22 0 0,22 0 0,0 0 15,0 0-15,0 0 16,0 0-16</inkml:trace>
  <inkml:trace contextRef="#ctx0" brushRef="#br1" timeOffset="113639.18">21421 10986 0,'0'0'15,"0"-22"-15,0 1 16,-22 42 15,22 1-15,-21-1-16,0 0 0,0 21 15,0 1-15,0-22 0,-1 42 16,1-20-16,0-1 0,0 0 0,21 1 16,-21-22-16,21 21 0,-21 0 15,-1-20-15,22-1 0,0 0 0,0 0 16,0 0-16,0 0 0,0 1 0,0-1 15,22-21 1,-1 0 0,0-21-16</inkml:trace>
  <inkml:trace contextRef="#ctx0" brushRef="#br1" timeOffset="113986.99">21315 11218 0,'0'0'0,"0"-42"0,0 0 0,0 21 15,0-22-15,0 22 0,0-21 0,0 21 16,0-1-16,21 1 0,-21 0 0,21 0 16,0 0-16,0 21 0,1-21 15,-1 21-15,21 0 0,-21 0 0,22 0 16,-1 0-16,0 0 0,22 0 0,-22 0 16,0 21-16,1 0 0,-1 0 15,0 0-15,-20 22 0,-1-1 0,21 0 16,-42 1-16,0-1 0,21 0 0,-21 1 15,0-1-15,0 0 16,0 1-16,-21-1 0,0 0 0,0 1 16,0-22-16,-1 0 0,22 21 0,-21-21 15,0 1-15,0-1 16,21 0-16,0 0 16,-21-21-16,0 0 15,21-21 16,-22 0-31,22 0 0,-21 21 0</inkml:trace>
  <inkml:trace contextRef="#ctx0" brushRef="#br1" timeOffset="114255.84">21294 11367 0,'-22'0'0,"1"0"0,64 0 0,-65 0 31,65 0-31,-22 0 0,21 0 16,1 0-16,-1-22 0,0 22 15,1 0-15,-1-21 0,0 21 0,1 0 16,20-21-16,-21 21 0,1-21 0,-22 21 16,21 0-16,-21 0 15,22-21-15,-22 21 0,0 0 16,-42 0 15,0 0-31,0 0 16</inkml:trace>
  <inkml:trace contextRef="#ctx0" brushRef="#br0" timeOffset="-182445.89">8445 5990 0,'0'0'0,"0"-21"0,0 0 15,0 0-15,0 0 16,-21 21-1,0 0-15,0 21 32,21 0-32,-21 0 0,21 21 0,0-20 15,0 20-15,0-21 0,0 21 16,-21 1-16,21-1 0,-22 0 0,22 1 16,-21-1-16,21 22 0,-21-22 0,0 0 15,0 1-15,21-1 0,0 0 16,-21-21-16,21 22 0,-22-22 0,22 0 15,0 0-15,0 0 16,0-42 0,0 0-1,22 21-15,-22-21 0,21-21 16,-21 20-16,21 1 0,-21-21 16</inkml:trace>
  <inkml:trace contextRef="#ctx0" brushRef="#br0" timeOffset="-182009.62">8234 6054 0,'-43'-64'15,"43"43"1,0 0-16,0 0 15,0 0-15,0-1 0,22 1 16,-1-21-16,0 21 0,0 0 16,0-1-16,0 1 0,22 0 0,-22 21 15,21-21-15,1 21 0,-22 0 0,21 0 16,0 0-16,1 0 0,-1 21 16,-21 0-16,22 0 0,-22 22 0,0-22 15,0 21-15,-21 1 0,0-22 16,0 21-16,0 0 0,-21 1 0,-21-22 15,20 21-15,1-21 0,-21 22 16,0-22-16,20 0 0,1 0 0,-21 0 16,21 1-16,0-22 0,-1 21 15,1-21-15,0 21 16,0-21-16,21-21 31,21 0-15,0 21-1,0-22-15,1 22 16</inkml:trace>
  <inkml:trace contextRef="#ctx0" brushRef="#br0" timeOffset="-181377.51">9102 6435 0,'21'0'0,"0"-21"15,-21-1-15,21 22 16,-21-21-16,0 0 0,0 0 0,0 0 16,0 0-16,0-1 0,0 1 15,0 0-15,-21 21 16,21-21-16,-21 21 0,-22 0 0,22 0 15,0 0-15,0 0 0,0 0 0,-22 0 16,22 0-16,0 0 0,-21 21 16,21 0-16,-1 0 0,-20 1 0,21 20 15,0-21-15,0 21 0,-1 1 0,22-22 16,0 21-16,-21-21 0,21 1 16,0 20-16,0-21 0,0 0 0,0 22 15,0-22-15,21-21 16,1 0-16,-1 0 0,0 0 15,0 0-15,0 0 0,0 0 0,22 0 16,-22 0-16,0 0 0,21-21 16,-20-1-16,20 1 0,-21 0 15,0 0-15,0 0 0,1 0 0,-1-22 16,21 1-16,-21 0 0,-21 20 16,21-20-16,-21 21 0,0 0 15,0 0-15,0 42 47,-21 0-47,21 0 0,0 21 0,0-20 16,-21-1-16,21 0 0,0 21 15,0-21-15,0 1 0,0-1 16,0 0-16,0 0 0,0 0 0,0 0 16,0 1-1,21-22-15,0 0 16,1 0-16,-1 0 15,-21-22-15,21 1 0,0 21 16,-21-21-16</inkml:trace>
  <inkml:trace contextRef="#ctx0" brushRef="#br0" timeOffset="-180953.76">9356 6308 0,'0'0'0,"0"-43"31,0 22-31,0 0 0,21 21 16,-21-21-16,21 21 0,0-21 16,0 21-16,0 0 15,1 0-15,-1 0 0,0 0 16,0 0-16,0 0 0,0 0 0,1 21 16,-22 0-16,21 0 0,0 0 15,-21 1-15,0 20 0,0-21 0,0 0 16,0 22-16,0-22 0,0 21 0,0-21 15,0 0-15,0 1 16,0-1-16,0 0 0,0 0 0,-21-21 16,21 21-16,-21-21 0,-1 0 31,22-21-15,0 0-16,0 0 0,0 0 0,0-1 15,22-20-15,-22 21 0,0 0 16,21-22-16,0 22 0,-21 0 0,21 0 15,-21 0-15,21 0 0,0-1 0,-21 1 16,22 21-16,-1 0 0,-21-21 16,21 21-16,0 0 15,0 0-15,-21-21 0,21 21 0,1 0 16,-1 0-16,0 0 0</inkml:trace>
  <inkml:trace contextRef="#ctx0" brushRef="#br0" timeOffset="-180534">10075 6435 0,'0'-21'15,"21"-1"1,1 22-16,-22-21 0,21 21 15,0-21-15,0 0 0,0 21 0,0-21 16,-21 0-16,22 21 0,-1-22 0,-21 1 16,0 0-16,0 0 15,-21 21 1,-1 0-16,1 0 16,0 0-16,0 0 0,0 21 15,0 0-15,-1 0 0,1 1 16,0-1-16,0 0 0,0 0 0,21 21 15,-21-20-15,21-1 0,0 21 0,0-21 16,0 0-16,0 1 0,0-1 16,0 0-16,21-21 0,0 21 15,0-21-15,0 0 0,0 0 0,1 0 16,-1 0-16,21 0 0,-21 0 0,22 0 16,-22 0-16,21 0 0,-21-21 15,22 0-15,-22 0 0,21-1 0,-21 1 16,0 0-16</inkml:trace>
  <inkml:trace contextRef="#ctx0" brushRef="#br0" timeOffset="-180029.75">10647 6160 0,'0'21'31,"-21"0"-31,21 0 16,-22-21-16,22 21 0,0 0 0,0 22 15,0-22-15,-21 0 0,21 0 0,0 22 16,-21-22-16,21 0 0,0 21 16,0-21-16,0 1 0,0-1 0,0 0 15,0 0-15,0 0 0,0-42 63,0 0-63,0 0 0,0 0 15,0-1-15,0 1 0,0 0 0,21 0 16,-21-21-16,21 20 0,1-20 16,-1 21-16,0-21 0,0 20 0,0 1 15,0 0-15,22 0 0,-22 0 0,0 0 16,0 21-16,0 0 0,1 0 16,-1 0-16,0 0 0,0 0 0,0 0 15,-21 21-15,0 0 0,0 0 0,0 21 16,0-20-16,0-1 0,0 21 15,0-21-15,0 22 0,0-1 0,0-21 16,0 0-16,0 0 0,0 22 16,0-22-16,-21 0 0,0 0 15,21 0-15,0-42 47,21 0-47,0 0 16,0 0-16,-21 0 0</inkml:trace>
  <inkml:trace contextRef="#ctx0" brushRef="#br0" timeOffset="-179704.94">11451 5927 0,'0'0'16,"0"-21"-16,0 42 15,-21-21 1,0 21-16,21 0 0,0 0 0,-21 22 16,-1-22-16,1 21 0,21-21 15,-21 22-15,0-22 0,21 21 0,-21 0 16,21 1-16,-21-22 0,-1 21 0,22 1 16,0-1-16,0-21 0,0 21 15,0-20-15,0-1 0,0 0 16,0 0-16,0 0 0,22-21 31,-1 0-31,0 0 0,0 0 0,0 0 16,0 0-16,1 0 0,-1-21 15,0 0-15,0 0 0,0 0 0,0-1 16,1-20-16</inkml:trace>
  <inkml:trace contextRef="#ctx0" brushRef="#br0" timeOffset="-179405.19">11091 6160 0,'85'0'31,"-43"0"-31,1 0 0,-1 0 0,21 0 0,-20 0 15,-1 0-15,22 0 0,-22 0 16,0 0-16,1-22 0,-1 22 0,-21 0 16,0 0-16,22 0 0,-22 0 15,0 0 1,-42-21 15,0 21-15,-1 0-16</inkml:trace>
  <inkml:trace contextRef="#ctx0" brushRef="#br0" timeOffset="-177598.03">8445 13991 0,'0'-21'0,"0"0"15,0 0 1,-21 21-1,0 0-15,0 0 16,0 21-16,0 0 0,-1 0 16,1 0-16,0 1 0,-21-1 0,21 0 15,-1 0-15,22 0 0,-21 22 16,0-22-16,0 0 0,21 21 0,0-21 16,0 22-16,0-22 0,0 0 0,0 0 15,0 22-15,0-22 0,0 0 16,21 0-16,0-21 0,22 21 15,-22-21-15,0 0 16,0 0-16,21 0 0,-20 0 16,20-21-16,0 0 0,1 0 0,-1 0 15,0-1-15</inkml:trace>
  <inkml:trace contextRef="#ctx0" brushRef="#br0" timeOffset="-177066.32">8953 13758 0,'-21'0'15,"42"0"-15,-63 0 0,21 22 0,0-1 0,21 0 16,-21 21-16,21-21 16,-22 22-16,1-22 0,21 21 0,0 1 15,-21-22-15,21 21 0,-21 0 16,21-20-16,-21 20 0,21-21 0,0 21 15,0-20-15,0 20 0,-21-21 0,21 0 16,0 0-16,0 1 0,0-1 16,-22-21-16,22-21 47,0-1-47,0 1 0,0 0 15,0 0-15,22 0 0,-22 0 16,21-22-16,0 22 0,-21 0 0,21 0 15,0 0-15,22-22 0,-22 22 0,0 0 16,21 0-16,1 21 0,-22-21 16,21 21-16,0 0 0,-20 0 0,20 0 15,-21 0-15,0 21 0,0 0 16,1 0-16,-22 0 0,0 0 0,0 1 16,0-1-16,0 0 0,0 21 0,0-21 15,0 22-15,-22-22 0,22 0 16,-21 0-16,0 0 0,0 1 15,21-1-15,-21 0 0,0-21 16,21-21 15,21 21-15,0-21-16,-21-1 0,21 1 0,0 0 16,-21 0-16</inkml:trace>
  <inkml:trace contextRef="#ctx0" brushRef="#br0" timeOffset="-176825.42">9504 14055 0,'0'21'16,"0"0"0,0 0-16,0 0 0,0 1 0,0-1 15,-21 0-15,21 0 16,0 0-16,-22 0 0,22 1 0,-21-1 15,21 0-15,-21 0 0,21 0 16,21-42 31,0 0-47,-21 0 0,22 0 0</inkml:trace>
  <inkml:trace contextRef="#ctx0" brushRef="#br0" timeOffset="-176445.75">9525 13758 0,'0'0'0,"-21"64"16,21-43-1,0 0-15,0 0 16,21-21-16,0 0 0,0 0 15,0 0-15,1 0 16,-1 0-16,0-21 0,0 21 0,0-21 16,0 21-16,-21-21 0,22 0 15,-22 0-15,0-1 0,0 1 16,0 0-16,-22 21 16,1 0-16,0-21 0,0 21 0,0 0 15,-22 0-15,22 0 0,0 0 0,0 21 16,21 0-16,-21 0 0,21 1 15,-21-1-15,21 21 0,0-21 16,0 0-16,0 1 0,0-1 16,0 0-16,0 0 15,21 0-15,0-21 0,0 21 16,0-21-16,0 0 0,1 0 16</inkml:trace>
  <inkml:trace contextRef="#ctx0" brushRef="#br0" timeOffset="-176166.31">10075 13737 0,'-21'21'32,"21"1"-32,-21-1 15,21 0-15,0 0 0,-21 21 0,21-20 16,-21 20-16,21-21 0,0 21 15,0-20-15,0 20 0,-22-21 0,22 0 16,0 22-16,0-22 0,-21 0 16,21 21-16,0-21 0,0 1 0,0-1 15,0 0-15,0 0 0,0 0 0,0 0 16,0 1-16,21-22 31,1-22-31,-1 1 0</inkml:trace>
  <inkml:trace contextRef="#ctx0" brushRef="#br0" timeOffset="-175539.67">10774 14012 0,'0'-21'0,"0"42"0,0-63 16,0 21-1,0 0-15,-21 0 0,-1-1 16,1 22-16,0 0 0,0 0 16,0 0-16,0 0 15,-1 0-15,1 0 0,0 0 0,0 0 16,0 22-16,-22-1 0,22-21 16,0 21-16,0 0 0,0 21 0,0-20 15,-1-1-15,1 0 0,0 21 0,21-21 16,0 1-16,0-1 0,0 0 15,0 0-15,0 0 0,0 0 0,0 1 16,0-1-16,21 0 16,0-21-16,1 0 0,-1 0 15,0 0-15,0 0 0,0-21 0,0 0 16,22 21-16,-22-22 0,0 1 16,0 0-16,0 0 0,1 0 15,-1 0-15,0-1 0,0-20 0,21 21 16,-20-21-16,-1-1 0,0 1 15,0 0-15,0-1 0,0 1 0,1-22 16,-1 22-16,0 0 0,-21-1 16,21 22-16,-21 0 0,0-21 15,0 21-15,-63 21 32,63 21-32,-22 21 0,1-21 0,0 22 0,0-1 15,0 0-15,21 22 0,0-22 16,-21 0-16,21 1 0,0 20 0,0 1 15,0-22-15,0-21 16,0 22-16,0-22 0,21 0 16,0 0-16,0-21 0,21 21 0,-20-21 15,-1 0-15,21 0 0,0 0 0,-20 0 16,20 0-16,0 0 0,1 0 16,-1-21-16,0 0 0,1 21 0,-22-21 15,21 0-15,-21-1 0,22-20 0</inkml:trace>
  <inkml:trace contextRef="#ctx0" brushRef="#br0" timeOffset="-159102.12">8657 7070 0,'21'0'0,"0"0"16,1 0-1,-1 0-15,0 0 16,0-21-16,0 21 16,0-22-16,1 22 0,-1 0 0,-21-21 15,0 0-15,21 21 0,0 0 16,-21-21-16,-21 21 31,0 0-31,0 0 0,-1 0 0,-20 0 16,21 21-16,-21-21 0,20 21 0,-20 0 15,21-21-15,0 22 0,-22-1 16,22-21-16,0 21 0,0 0 16,21 0-16,0 0 0,-21 1 15,21-1-15,0 0 0,0 0 16,0 0-16,0 0 15,0 1-15,21-22 16,0 0-16,0 21 0,0 0 16,1-21-16,-1 21 0,0 0 15,21-21-15,-21 21 0,1 1 0,-1-1 16,0 0-16,0 0 0,0-21 16,0 21-16,1 0 0,-22 1 15,0-1-15,0 0 0,0 0 16,0 0-16,0 0 0,-22 1 15,1-22-15,-21 21 0,21 0 0,0-21 16,-22 21-16,1 0 0,0-21 0,20 21 16,-20-21-16,0 0 0,-1 0 15,1 0-15,21 0 0,-21 0 0,20 0 16,-20 0-16,21 0 0,-21 0 0,20-21 16,-20 0-16,21 21 0,0-21 15,0 0-15,-1 0 0,1-1 0,0 1 16,21 0-16,0 0 15,0 0-15,21 21 16,22-21-16,-22-1 0,21 22 16,-21 0-16,22-21 0,-22 21 15</inkml:trace>
  <inkml:trace contextRef="#ctx0" brushRef="#br0" timeOffset="-158625.4">9038 7387 0,'0'0'0,"0"21"31,0 1-31,0-1 16,-21 0-16,0 0 15,21 0-15,0 0 0,-21 1 0,21-1 16,-22 0-16,22 0 0,-21 0 0,21 0 16,0 1-16,0-1 0,0 0 15,0 0-15,0 0 0,21-21 16,1 0-16,-1 0 16,21 0-16,-21 0 15,0 0-15,22 0 0,41-42 16,-62 21-16,-1 21 0,21-21 15,-42-1-15,21 1 0,0 0 16,-21 0-16,0 0 0,0 0 0,0-1 16,0 1-16,0 0 0,0 0 0,0 0 15,0 0-15,0-1 16,-21 22-16,21 22 47,0-1-47,0 0 15,21 0 1</inkml:trace>
  <inkml:trace contextRef="#ctx0" brushRef="#br0" timeOffset="-158269.6">9673 7303 0,'0'0'0,"-21"0"16,21 21-16,-21 0 15,21 0-15,0 0 0,0 0 16,0 1-16,0-1 0,0 21 0,0-21 16,0 22-16,0-1 0,0-21 0,0 21 15,0 1-15,0-1 0,-21 0 16,21 1-16,0 20 0,0-20 0,0-1 15,0 21-15,0-20 0,0-1 16,0 0-16,0-20 0,0 20 0,0-21 16,0 21-16,0-20 0,0-1 15,0-42 17,0-1-32,0 1 0,0 0 15,0 0-15,0 0 16,21-22-16,-21 1 0,0 0 0,21 21 15,-21-22-15</inkml:trace>
  <inkml:trace contextRef="#ctx0" brushRef="#br0" timeOffset="-157965.78">9673 7345 0,'0'0'0,"0"-21"0,0 0 16,21-1-1,0 22-15,1 0 0,-1 0 16,0 0-16,0 0 16,0 0-16,0 0 0,1 22 0,-1-1 15,0-21-15,-21 42 0,0-21 16,0 0-16,0 1 0,0-1 16,0 0-16,-21 0 0,0 0 0,-1 0 15,1 1-15,0-1 0,0 0 16,0-21-16,-22 21 0,22-21 15,0 21-15,0-21 0,42 0 47,0-21-47,0 21 0,1-21 0</inkml:trace>
  <inkml:trace contextRef="#ctx0" brushRef="#br0" timeOffset="-157562">10181 7451 0,'21'0'0,"0"0"16,1 0-1,-1 0-15,0 0 0,-21-21 16,21-1-16,0 1 15,-21 0-15,0 0 16,0 0-16,0 0 16,-21 21-1,0 0-15,0 0 16,0 0-16,-1 21 0,1 0 16,21 0-16,-21 0 0,0 0 0,21 1 15,0 20-15,-21-21 0,0 0 0,21 0 16,0 1-16,0-1 0,0 0 15,0 0-15,0 0 0,0 0 0,0 1 16,21-22 0,0 0-16,0 0 0,0 0 15,0 0-15,1 0 0,-1-22 16,0 1-16,0 21 0,0-21 0,0 0 16,1 21-16</inkml:trace>
  <inkml:trace contextRef="#ctx0" brushRef="#br0" timeOffset="-157189.71">10477 7303 0,'0'0'0,"22"-22"16,-1 22 0,0 0-16,0 0 15,0 0-15,0 0 16,-21 22-16,22-1 0,-22 0 15,0 0-15,0 21 0,0-20 0,0-1 16,0 0-16,0 21 0,0-21 16,0 1-16,0-1 0,0 0 0,0 0 15,-22-21-15,22 21 0,-21 0 0,0-21 16,21-21 15,0 0-15,0 0-16,21 21 15,-21-21-15,21 0 0,-21-22 0,0 22 16,22 0-16,-1 0 0,0 0 16,-21-1-16,21 1 0,-21 0 0,21 0 15,0 0-15,-21 0 0,22 21 16,-1-22-16,0 22 0,0 0 16,0 0-16</inkml:trace>
  <inkml:trace contextRef="#ctx0" brushRef="#br0" timeOffset="-156817.41">11493 7176 0,'0'0'0,"0"-22"0,0 1 0,-21 0 15,0 21 1,0 0-16,0 0 0,0 0 16,-1 0-16,-20 21 15,21 0-15,0 1 0,0-1 16,-1 21-16,1-21 0,0 22 0,0-22 16,21 21-16,0 0 0,0-20 0,0 20 15,0-21-15,0 0 0,0 22 16,0-22-16,0 0 0,21 0 15,0 0-15,0-21 0,1 0 16,-1 21-16,0-21 0,0 0 0,0 0 16,0 0-16,1 0 0,20 0 0,-21-21 15,0 21-15,0-21 0,22 0 16,-22 21-16,0-21 0,0 0 0,0-22 16</inkml:trace>
  <inkml:trace contextRef="#ctx0" brushRef="#br0" timeOffset="-156561.55">11896 6964 0,'0'0'15,"0"21"1,-22 0-16,22 0 16,0 22-16,0-22 0,-21 21 0,21 1 15,-21-1-15,21 0 0,-21 1 16,21-1-16,0-21 0,0 21 0,-21-20 15,21 20-15,-21-21 0,21 0 16,0 0-16,-22 1 0,22-1 16,0 0-16,0 0 0,22-21 47,-1 0-47,0-21 0</inkml:trace>
  <inkml:trace contextRef="#ctx0" brushRef="#br0" timeOffset="-156033.86">12361 7260 0,'0'0'0,"-21"-84"16,0 84-1,0 0-15,0 0 0,-1 0 16,1 0-16,0 0 16,0 21-16,0 0 0,0 0 0,-1 21 15,1-20-15,0-1 0,0 21 0,0-21 16,0 22-16,-1-22 0,22 21 16,0-21-16,0 0 0,0 1 0,0-1 15,0 0-15,0 0 16,0 0-16,22-21 15,-1 0-15,0 0 16,0 0-16,0 0 0,0 0 0,1-21 16,-1 0-16,0 21 15,0-21-15,0 0 0,-21-1 0,21 1 16,-21 0-16,0-21 0,22 21 0,-22-1 16,21-20-16,-21 21 0,21-43 15,-21 86 16,0-1-31,0 0 0,0 0 16,0 0-16,0 22 0,-21-22 16,21 0-16,-21 21 0,-1-21 15,22 1-15,0-1 0,0 0 0,-21 0 16,21 0-16,0 0 0,21-21 31,1 0-31,-1 0 0,0 0 16,0 0-16</inkml:trace>
  <inkml:trace contextRef="#ctx0" brushRef="#br0" timeOffset="-155634.58">12869 7281 0,'0'0'0,"0"-21"0,-21 21 15,0 0 1,0 0-16,0 0 0,-1 21 0,1-21 15,0 22-15,0-1 0,0-21 16,0 21-16,-1 0 0,22 0 0,-21 0 16,21 1-16,0-1 15,0 0-15,21-21 16,-21 21-16,22 0 0,-1-21 16,0 0-16,0 0 0,0 21 15,0-21-15,1 0 0,-1 0 16,0 22-16,0-22 0,-21 21 15,21-21-15,-21 21 16,0 0 0,-21-21-16,0 0 0,-21 21 15,20-21-15,1 0 0,-21 0 16,21 0-16,-22 21 0,22-21 0,0 0 16,-21 0-16,21 0 0,-1 0 15,44-21 16,-1 21-31,0-21 0,0 0 16</inkml:trace>
  <inkml:trace contextRef="#ctx0" brushRef="#br0" timeOffset="-155161.84">13398 7324 0,'0'-21'0,"0"42"0,22-42 16,-22-1-16,0 1 15,0 0 1,-22 21 0,1 0-16,0 0 0,-21 0 15,21 0-15,-1 21 0,1-21 16,0 21-16,0 1 0,0-22 15,0 21-15,21 0 0,0 0 0,0 0 16,0 0-16,0 1 16,0-1-16,0 0 0,21-21 15,21 0-15,-21 21 0,0-21 0,1 0 16,20 0-16,-21 21 16,0-21-16,0 0 0,22 21 15,-22 1-15,-21-1 16,0 0-1,-21 0-15,0-21 16,-1 0-16,1 21 0,-21-21 0,21 0 16,-22 21-16,22-21 0,0 0 15,-21 0-15,21 22 0,-1-22 0,1 0 16,0 0-16,0 0 16</inkml:trace>
  <inkml:trace contextRef="#ctx0" brushRef="#br0" timeOffset="-153957.83">8149 15177 0,'21'-22'16,"0"1"-1,1 21-15,-22-21 0,21 21 0,0-21 16,-21 0-16,21 21 0,-21-21 15,21 21-15,-21-22 0,0 1 16,0 0 0,-21 21-1,0 0-15,0 0 0,0 0 16,-1 0-16,1 0 0,0 0 0,0 0 16,0 0-16,0 0 0,-1 0 15,22 21-15,-21 0 16,21 1-16,0-1 15,0 0-15,0 0 16,0 0-16,0 0 0,21 22 0,1-22 16,-1 0-16,0 0 0,0 0 15,0 1-15,0-22 0,1 21 0,20 0 16,-21 0-16,0 0 0,22-21 0,-22 21 16,0 1-16,0-22 15,0 21-15,0-21 0,1 21 0,-22 0 0,0 0 16,0 0-1,-22 1-15,1-22 0,0 21 16,0-21-16,0 0 0,-22 0 0,22 0 16,0 0-16,-21 0 0,21 0 15,-22 0-15,1 0 16,21-21-16,0-1 0,-1 1 16,22 0-16,-21 0 0,0 0 15,21 0-15,0-1 0,0 1 16,-21 21-16,21-21 0,0 0 15,21 21 17,0 0-32,0 0 0,1 0 0,-1 0 15,0 0-15,0 0 0,21 0 16,-20 0-16</inkml:trace>
  <inkml:trace contextRef="#ctx0" brushRef="#br0" timeOffset="-153448.97">8721 15177 0,'0'0'0,"0"-22"0,0 1 16,-22 42 15,22 1-31,-21-22 0,21 21 16,0 0-16,-21 0 15,21 21-15,-21-20 0,21-1 0,-21 21 16,21-21-16,0 0 0,0 22 15,0-22-15,0 21 0,0-21 16,0 1-16,0-1 0,21-21 16,0 0-16,0 0 0,22 0 15,-22 0-15,0 0 0,21 0 16,-21 0-16,22-21 0,-22-1 0,64 1 16,-64 0-16,21-21 15,0-1-15,-42 22 0,22 0 16,-1-21-16,-21 21 0,21-1 15,-21 1-15,0 0 0,0 0 0,0 0 16,0 0-16,-21 42 31,0 0-31,21 0 0,-22 0 16,22 22-16,0-22 0,0 21 16,0-21-16,0 0 0,0 1 0,0-1 15,0 0-15,0 0 0,0 0 16,0 0-16,22-21 0,-1 0 0,0 22 15,0-22-15,0 0 0,0 0 16,1 0-16,41-22 16,-42 1-16,0 21 0,22-21 0,-43 0 15,21 0-15,0-22 0,0 22 16,0 0-16,-21-21 0</inkml:trace>
  <inkml:trace contextRef="#ctx0" brushRef="#br0" timeOffset="-152977.05">9525 14986 0,'0'-42'15,"0"84"-15,0-63 32,0 42-32,0 0 0,0 0 15,0 1-15,0 20 0,0-21 0,0 21 16,0 1-16,0 41 16,0-20-16,0-43 15,0 21-15,0-20 0,0-1 0,0 0 16,0 0-16,0 0 0,0 0 31,-21-21-15,21-21-1,0 0-15,0 0 0,0 0 16,0 0-16,0-1 0,0 1 0,0 0 16,0 0-16,21 0 0,21-22 15,-21 22-15,43-21 16,-43 42-16,0 0 15,22 0-15,-22 0 0,0 0 16,0 21-16,0-21 0,0 21 0,1 0 16,-22 1-16,0-1 0,0 0 15,0 21-15,0-21 0,0 1 16,-22-1-16,1-21 0,0 21 0,0 0 16,0 0-16,0-21 0,-1 21 15,1-21-15,0 0 0,0 22 0,0-22 16,0 0-1,-1 0-15,22-22 16,0 1 0,22 0-1</inkml:trace>
  <inkml:trace contextRef="#ctx0" brushRef="#br0" timeOffset="-152345.39">10647 15092 0,'0'0'0,"-21"-21"15,-1 21-15,1 0 0,0 0 16,0-21-16,0 21 15,0 0-15,-1 0 16,22 21-16,-21 0 0,0 0 16,0 21-1,21 1-15,0-22 0,0 0 0,0 43 16,0-22-16,0-21 0,0 0 16,0 0-16,0 1 0,0-1 0,21 0 15,0 0-15,0-21 16,1 21-16,-1-21 15,0 0-15,0 0 0,0 0 16,0 0-16,1-21 0,20 21 16,-21-21-16,0 0 0,0 0 0,64-43 15,-43 22 1,-20 21-16,-1-22 0,21 1 0,-21 0 16,-21-1-16,21 1 0,-21 0 15,22-1-15,-22 22 0,0-21 0,0 21 16,0-1-16,0 1 0,0 0 0,0 42 31,-22 0-31,22 1 16,-21-1-16,21 0 0,0 21 15,0-21-15,-21 22 0,21-1 16,0 0-16,-21 1 0,21-22 0,0 85 16,0-43-1,0-42-15,0 1 0,0-1 16,0 0-16,0 0 15,21-21 1,0 0-16,0 0 16,1 0-16,-1-21 0,0 0 0,0 21 15,0-21-15</inkml:trace>
  <inkml:trace contextRef="#ctx0" brushRef="#br0" timeOffset="-150901.73">11515 15155 0,'0'-21'16,"0"0"-16,0 0 16,0 0-16,-22 21 15,1-21 1,0 21-16,0 0 0,0 0 16,-22 0-16,22 0 15,21 21-15,-21 0 0,0-21 0,0 21 16,0 21-16,21-20 0,-22-1 15,22 0-15,-21 21 0,21-21 16,0 1-16,0-1 0,0 0 0,0 0 16,0 0-16,0 0 0,0 1 15,21-22-15,1 0 0,20 0 16,-21 0-16,0 0 16,0 0-16,1 0 15,-22-22-15,21 1 0,0 21 0,0-21 16,-21 0-16,21 0 0,-21 0 15,21-22-15,-21 22 0,0 0 0,22-21 16,-22 20-16,21 1 0,-21-21 16,0 21-1,0 42 17,0 0-32,0 0 0,0 0 15,-21 43-15,21-22 16,0-21-16,0 1 0,0-1 15,0 0-15,0 0 0,0 0 0,0 0 16,0 1-16,21-22 16,0 0-16,0 0 0,0 0 15,0 0-15,1 0 0,-1 0 0,0 0 16,21-22 0,43-20-16,-64 42 15,0-21-15,0-21 0,1 20 0,-1 1 16,0 0-16,21-42 15,-21 41-15,1-20 0,-22 21 0,21 0 16,-21 0-16,-21 42 31,-1 0-15,22 0-16,-21 0 0,21 0 0,0 1 16,0-1-16,0 0 0,0 0 0,0 0 15,0 0-15,0 1 16,0-1-16,0 0 15,21-21-15,-21 21 0,0 0 16,22-21-16,-22 21 0,0 1 16,0-1-1,-22-21 32,1 0-31,21-21-16,-21-1 15,0 22 1,0 0-16,21-21 0,-21 21 31,-1 0-31,22 21 16,-21-21 0,21 22-16,0-1 15,0 0 1,21-21-16,1 0 15,-1 0-15,0 0 16,0 0-16,0 0 0,0 0 16,22 0-16,-22 0 0,0 0 15,0-21-15,22 21 0,-22-21 16,0-1-16,21 22 0,-21-21 16,22 0-16,-22-21 0,21 21 15,-21-1-15,1-20 0,-1 21 0,0-21 16,0 20-16,0-20 0,0 21 15,-21 0-15,0 0 16,0-1-16,0 44 16,-21-22-1,0 21-15,0 0 0,0 0 0,0-21 16,-1 21-16,1 0 0,21 1 16,0-1-16,-21 0 0,21 0 0,0 21 15,0-20-15,0-1 16,0 0-16,0 0 15,21 0-15,0 0 16,-21 1-16,22-22 16,-1 0-16,-21 21 15,0 0 17,-21 0-1,-1-21-31,1 0 15,0 0-15,0 0 16,0 0 0,21 21-16,-21-21 0,-1 0 0,22-21 78</inkml:trace>
  <inkml:trace contextRef="#ctx0" brushRef="#br0" timeOffset="-150701.84">12425 15473 0,'-21'0'47,"-1"21"-47,1-21 15,0 0 1</inkml:trace>
  <inkml:trace contextRef="#ctx0" brushRef="#br0" timeOffset="-149289.08">8424 8213 0,'0'21'63,"0"0"-63,0 0 0,0 0 15,0 1-15,0-1 0,-21 0 0,21 42 16,0-41-16,0-1 16,0 0-16,-21 0 0,21 0 0,-21 22 15,0-22-15,21 0 16,0-42 31</inkml:trace>
  <inkml:trace contextRef="#ctx0" brushRef="#br0" timeOffset="-148709.89">8445 8213 0,'0'0'16,"0"-21"-16,0-1 0,0 1 15,0 0-15,0 0 16,0 0-1,22 21-15,-1 0 16,0 0-16,0 0 0,0 0 0,0 21 16,1 0-16,20 0 0,-21 0 0,-21 1 15,21-1-15,-21 0 0,21 0 16,-21 0-16,0 22 0,0-22 0,0 0 16,-21 0-16,0-21 0,0 21 15,0 0-15,0 1 0,-22-22 16,22 21-16,0-21 0,0 0 0,0 0 0,-1 0 15,22-21 17,22 21-17,-1 0-15,0 0 16,0 0-16,0 0 0,22 0 0,-22 0 16,21 0-16,-21 0 0,22 0 0,-1 0 15,-21 21-15,21-21 0,64 42 16,-85-21-16,1 0 15,-1 1-15,-21-1 16,0 0-16,0 0 0,0 0 0,-64 22 16,43-22-16,-21-21 0,21 21 15,-22 0-15,1-21 0,0 21 16,20-21-16,-20 21 0,21-21 0,-21 0 16,20 0-16,1 0 0,0 0 0,0 0 15,0 0-15,0 0 16,-1 0-16,1-21 0,0 0 0,21 0 31,0 0-15,21 21-16,0 0 15,22-21-15,-22 21 0,0 0 16</inkml:trace>
  <inkml:trace contextRef="#ctx0" brushRef="#br0" timeOffset="-148201.18">9440 8467 0,'0'-21'0,"0"42"0,21-42 15,-21-1-15,0 1 0,0 0 16,-21 0 0,0 21-16,0 0 0,0 0 15,0 0-15,-1 0 0,-20 21 16,21-21-16,0 21 0,0 0 0,-1 1 15,1-1-15,0 21 0,0 0 16,21-20-16,-21-1 16,21 21-16,0-21 0,0 22 15,0-22-15,0 0 0,0 0 16,21 0-16,0-21 16,0 0-16,0 0 0,1 0 0,-1 0 15,0 0-15,0-21 0,0 0 0,0 21 16,1-21-16,20-22 15,-21 22-15,-21 0 0,21 0 16,-21 0-16,21-22 0,-21 22 16,0 0-16,0 0 0,0 0 0,0 0 15,0-1-15,0 1 16,0 42 0,0 1-1,0-1-15,0 0 0,0 0 0,-21 0 16,21 0-16,0 1 0,0 20 15,0-21-15,0 0 0,0 0 16,0 1-16,0-1 0,0 0 0,0 0 16,21-21-1,1 0-15,-1 0 16,-21-21-16,21 0 0</inkml:trace>
  <inkml:trace contextRef="#ctx0" brushRef="#br0" timeOffset="-147838.39">9948 8382 0,'0'-21'0,"0"42"0,0-63 16,-21 42-1,0 0 1,0 0-16,0 0 0,-22 21 0,22 0 16,0 0-16,0-21 0,0 21 15,-1 1-15,22-1 0,0 0 16,22 0-1,-1-21-15,0 0 0,0 0 16,0 21-16,0-21 0,43 21 16,-1 1-1,-63-1-15,22-21 0,-1 0 16,-21 21-16,21-21 0,-21 21 0,0 0 16,0 0-16,-42-21 15,-1 22 1,22-22-16,0 0 0,0 0 0,0 0 15,-1 0-15,1 0 0,-21 0 0,21 0 16,0 0-16,-1 0 16,22-22-1,0 1-15,0 0 0</inkml:trace>
  <inkml:trace contextRef="#ctx0" brushRef="#br0" timeOffset="-147473.58">10245 8573 0,'63'0'32,"-42"0"-32,0-22 15,1 1-15,-1 21 0,-21-21 0,21 21 16,-21-21-16,21 0 0,-21 0 15,0-1 1,0 1-16,-85 42 31,64 1-31,0-22 16,0 21-16,21 0 0,-21 0 0,0 0 16,21 22-16,-22-22 0,22 0 0,0 0 15,0 0-15,0 0 16,0 1-16,0-1 0,0 0 15,22-21-15,-1 0 0,0 0 0,0 0 16,0 0-16,0 0 0,1 0 16,-1 0-16,21 0 0,-21-21 0,0 0 15</inkml:trace>
  <inkml:trace contextRef="#ctx0" brushRef="#br0" timeOffset="-147092.78">11239 8340 0,'-21'0'0,"42"0"0,-63-21 0,42-1 16,-21 22-16,0 0 0,0 0 15,-1 0 1,1 0-16,0 0 0,0 0 16,0 22-16,0-1 0,-1 0 0,1 0 15,21 21-15,-21-20 0,21-1 16,-21 0-16,21 0 0,0 21 16,0-20-16,0-1 0,0 0 0,21 0 15,0 0-15,0 0 16,1-21-16,20 22 0,21-22 15,-41 0-15,20 0 0,-21 0 16,21 0-16,1 0 0,-22-22 16,21 22-16,1-21 0,-22 0 0,21 0 15,-21 21-15,22-21 0</inkml:trace>
  <inkml:trace contextRef="#ctx0" brushRef="#br0" timeOffset="-146849.92">11747 8149 0,'0'0'0,"0"-21"15,22 0-15,-22 0 0,0 0 0,0 42 32,0 0-32,-22 21 15,1-21-15,21 22 0,0-1 0,-21 0 16,0 1-16,21-22 0,-21 21 16,0 1-16,21-22 0,0 0 0,0 21 15,-22-21-15,22 1 0,0-1 0,0 0 16,0 21-1,22-42 1,-1 0 0,0 0-16,21 0 15</inkml:trace>
  <inkml:trace contextRef="#ctx0" brushRef="#br0" timeOffset="-145736.64">12213 8403 0,'0'0'0,"0"-21"0,0 0 16,0 0-1,0 0 1,-21 21-16,0 0 0,0 0 16,-1 0-16,1 21 0,21 0 15,-21-21-15,0 21 0,0 0 0,0 0 16,21 1-16,-22-1 0,22 0 15,-21 21-15,21-21 0,-21 1 16,21-1-16,0 0 0,0 0 16,0 0-16,0 0 15,21-21 1,0 0-16,1 0 0,-1 0 0,0 0 16,0-21-16,0 21 15,0-21-15,1 21 0,-1-21 16,0 0-16,21-22 0,-21 22 0,1 0 15,-22 0-15,21 0 16,0 0-16,-21-1 0,0 1 16,21 21-16,-21 21 15,-21 1 1,21-1-16,0 0 0,-21 0 16,21 0-16,-21 0 0,21 1 15,0-1-15,0 0 0,0 0 16,0 0-16,21-21 0,0 0 15,-21 21-15,21-21 0,0 0 16,0 0-16,1 0 0,-1 0 0,0 0 16,42 0-16,-41-21 15,-1 0-15,-21 0 16,21 21-16,-21-21 0,21 0 0,-21-1 16,21 1-16,-21 0 15,0 0-15,0 0 0,0 42 47,-21-21-47,21 21 0,0 21 16,0-20-16,-21-1 15,21 0-15,0 0 0,0 0 16,0 0 0,-21-21 30,21-21-30,-21 21 0,-1 0-1,1 21 1,21 1 0,0-1-1,0 0-15,21-21 16,1 0-16,-1 0 0,0 0 15,0 0-15,0 0 16,0 0-16,1 0 0,-1 0 16,0-21-16,0 21 0,21-21 0,-20-1 0,-1 22 15,21-21-15,-21 0 16,22 0-16,-1 0 0,-21 0 0,0-1 16,22 1-16,-22 0 0,0 0 0,0 0 15,-21 0-15,0-1 16,-21 22-1,0 0 1,21 22-16,0-1 0,-21 0 0,21 0 16,0 0-16,-22 0 0,22 1 0,0 20 15,0-21 1,0 0-16,0 0 0,0 1 0,-21-1 16,21 0-16,-21-21 0,21 21 15,-21-21-15,21 21 0,-21-21 16,0 0-16,-1 21 0,1-21 15,0 0-15,0 0 0,0 0 0,0 0 16,-1 0-16,1 0 16,0 0-16</inkml:trace>
  <inkml:trace contextRef="#ctx0" brushRef="#br0" timeOffset="-143603.72">7916 16214 0,'0'0'15,"0"-21"-15,-21 21 16,0 0-16,0 0 15,21 21-15,-21 0 0,-1 0 16,1 21-16,21 1 0,-21-22 0,0 21 16,0 1-16,0-1 0,-1-21 15,-41 85-15,-1-43 16,22-41-16,21 20 16,-21-21-16,20-21 0,1 21 15,0 0-15,-21-21 0,42-21 31,0 0-31,0 0 0,0 0 16,0 0-16,21-43 16,-21 43-16,21 0 0,0-22 0,0 22 15,1 0-15,-1 0 0,-21 0 16,21 21-16,0 0 16,0 21-1,0 0-15,1 0 0,-22 0 0,42 22 16,0 20-1,-42-42-15,21 1 0,1-1 16,-1 0-16,0 0 0,0 0 16,0-21-16,0 21 0,1-21 0,20 0 15,-21 0-15,21 0 0,-20 0 16,20 0-16,-21-21 0,21 21 0,1-21 16,-22 0-16,21 0 0,1 0 15,-22-22-15,0 22 0,0 0 0,0-21 16,0-1-16,-21 22 0,0-21 0,0-1 15,0 1-15,0 0 0,0-1 16,-21 1-16,0 0 0,21-1 16,-21 1-16,0 0 0,0 21 0,-1-1 15,1-20-15,-21 42 0,21-21 16,0 21-16,-1 0 0,1 0 16,0 0-16,0 21 0,0 0 0,0 43 15,21-22-15,0 0 16,-22-20-16,22 20 0,0 0 0,0 43 15,22-43-15,-22-21 16,21 22-16,0-22 0,0 21 0,0-21 16,0 1-16,1-1 0,-1 0 15,21 21-15,-21-21 0,0 1 16,1-22-16,-1 0 0,21 0 16,-21 0-16,0 0 0,1 0 15,-1 0-15,42-22 0,-42 1 16,22 21-16,-22-21 0,21 0 15,-21 0-15,22 0 0,-1-22 16,0-20 0,-42 42-16,0-1 0,0 1 0,0 0 15,-21 21 17,0 0-32,0 21 15,21 0-15,-21 1 16,21-1-16,-21 0 0,21 0 15,0 0-15,0 0 0,0 1 16,0-1-16,0 0 0,0 0 0,0 0 16,0 0-16,0 1 0,0-1 15,21 0-15,0-21 0,0 0 0,0 21 16,22-21-16,-1 0 0,0 0 16,1 0-16,-1 0 0,0-21 0,1 0 15,-1 21-15,0-21 0,1-1 16,-1 1-16,43-63 15,-64 62-15,0 1 0,0 0 16,-21 0-16,0 0 0,0 0 0,0-1 16,-21 22-1,0 0-15,0 0 16,-1 0-16,1 22 0,0-1 0,21 0 16,0 0-16,-21 0 15,21 0-15,0 1 0,0-1 0,0 0 16,0 0-16,21 0 0,-21 22 15,21-22-15,-21 0 0,43 21 16,-43-21-16,21 1 16,0-22-16,-21 21 0,21-21 15,0 0-15,0 0 16,1 0-16,-1-21 0,-21-1 16,21 22-16,0-21 0,-21 0 0,21-21 15,0 21-15,-21-1 16,22 1-16,-22 0 0,21-21 0,-21 21 15,0-1-15,0 1 0,21 0 16,-21 0-16,0 42 31,0 0-31,0 0 16,0 1-16,0-1 0,0 0 16,0 0-16,0 0 0,0 0 0,0 1 15,0-1-15,0 0 0,0 0 16,0-42 15,0 0-15,21 0-16,-21-1 0</inkml:trace>
  <inkml:trace contextRef="#ctx0" brushRef="#br0" timeOffset="-143445.81">9546 16341 0,'-21'0'31</inkml:trace>
  <inkml:trace contextRef="#ctx0" brushRef="#br0" timeOffset="-143051.5">9821 16362 0,'-21'106'32,"21"-85"-32,-21 0 15,21 0-15,0 0 0,0 1 16,0-1-16,0 21 0,0-21 15,0 22-15,0-22 0,0 0 16,0 0-16,0 0 16,0-42 15,21 21-31,0-21 0,-21 0 16,21 0-16,1-1 0,-22 1 0,21-21 15,0 0-15,0 20 16,-21 1-16,21 0 0,0-21 0,-21 21 15,0-1-15,22 22 0,-22-21 16,21 21-16,0 0 16,-21 21 15,0 1-31,0-1 16</inkml:trace>
  <inkml:trace contextRef="#ctx0" brushRef="#br0" timeOffset="-142224.47">10118 16616 0,'21'0'15,"0"0"-15,0 0 16,0 0-16,0-21 0,1 21 16,-1-21-16,0-1 0,0 22 15,0-21-15,-21 0 0,21 21 0,-21-21 16,22 0-16,-22 0 15,0-1-15,-22 22 32,1 22-32,0-1 0,0 0 15,21 0-15,-21-21 0,21 21 16,-43 22-16,43-1 16,0 0-16,0-21 0,0 1 15,0-1-15,0 0 16,22-21-1,-1 0-15,0 0 16,0 0-16,0 0 0,0-21 0,1 21 16,-1-21-16,85-1 15,-22 1 1,-63 0-16,22 0 0,-1 21 0,0-21 16,1 0-16,-1 21 0,-21-22 0,22 1 15,-1 21-15,-21-21 0,0-21 16,-21 21-1,0-1-15,0 1 0,-21 21 16,0 0-16,0 0 16,0 0-16,-1 0 0,1 0 0,0 0 15,0 21-15,0 1 0,0-1 16,21 0-16,-43 21 16,22-21-16,0 1 0,21-1 15,0 0-15,0 0 0,0 0 0,0 0 16,0 1-16,0-1 0,21-21 15,0 0 1,0 0-16,1 0 16,-1 0-16,0-21 0,0 21 15,0-22-15,0 1 0,1 0 0,-22 0 16,21 0-16,0 0 0,-21-22 16,0 22-16,0-21 0,21-1 0,-21 22 15,0-21-15,21 0 0,-21-1 16,0-41-16,0 20 15,0 22-15,0 21 16,0 42 0,-21 0-16,0 0 0,21 21 15,-21 22-15,21-22 16,-21 1-16,21-1 0,-22 0 0,22 1 0,0-1 16,0-21-16,0 21 15,0-20-15,0-1 0,0 0 0,0 0 16,22 0-16,-1-21 0,0 21 15,0-21-15,0 22 0,0-22 0,1 0 16,-1 0-16,42-22 16,-20 1-16,-22 21 0,21-21 15,0 0-15</inkml:trace>
  <inkml:trace contextRef="#ctx0" brushRef="#br0" timeOffset="-140589.37">11917 16193 0,'0'0'16,"0"-22"-16,-21 22 16,-1 0-16,1 0 0,0 0 0,0 0 15,0 0-15,0 22 0,-1-1 16,1 0-16,0 0 0,0 0 16,0 0-16,21 22 0,0-22 0,-21 0 15,21 21-15,-22-20 0,22-1 0,0 0 16,0 0-16,0 0 0,0 22 15,22-22-15,-22 0 0,21-21 16,0 0-16,0 21 0,0-21 16,0 0-16,1 0 0,20 0 15,-21 0-15,0 0 0,22 0 0,-1-21 16,-21 21-16,21-21 0,-20 0 0,20-1 16,-21 1-16,0 0 0,22 0 15,-22 0-15,0 0 0,21-22 16,-21 1-16,1 21 0,-22-22 0,21 1 15,-21 0-15,21-1 0,-21 1 0,0 21 16,0-21-16,0 20 0,0 1 16,0 0-16,0 0 0,-21 21 31,21 21-31,-21 0 0,-1 22 16,22-22-16,-21 21 0,21 0 15,-21 1-15,0-1 0,21 0 0,0 1 16,0-1-16,0 22 15,0-43-15,0 21 0,0-21 0,0 0 16,0 1-16,21-1 0,0-21 0,0 21 16,1 0-16,-1-21 0,21 0 15,-21 0-15,0 0 0,22 0 0,-22 0 16,21 0-16,-21 0 0,1-21 16,20 21-16,-21-21 0,0 21 15,22-21-15,-22-1 0,0 1 0,0 0 16,-21 0-16,0 0 0,21 0 15,-21-22-15,0 22 0,0 0 16,0 0-16,0 0 0,0-1 16,-21 22-1,0 0-15,0 0 16,0 22-16,21-1 0,-22 0 0,22 0 16,-21 0-16,21 0 0,0 1 15,-21-1-15,21 0 0,-21 0 0,21 0 16,0 0-16,0 1 0,0-1 15,0 0 1,21-21 0,0 0-16,0 0 0,1 0 15,-22-21-15,21 0 0,0-1 16,0 22-16,-21-21 0,21 0 16,-21 0-16,21 0 0,-21 0 0,22-43 15,-1 22 1,-21 63 15,0 0-31,0 0 16,0 0-16,0 1 0,0-1 0,0 0 15,0 21-15,21 1 16,0-22 0,0-21-16,-21 21 0,21-21 0,1 0 15,-1 0-15,0 0 0,0 0 16,64-21-1,-64 0-15,21 21 0,-21-22 16,22 1-16,-22 0 0,0 0 0,21 0 16,-20 0-16,-1-1 0,0 1 15,0-21-15,-21 21 0,0 0 0,0-1 16,0 1-16,-21 21 16,0 0-1,0 0-15,21 21 0,-22 1 0,1-22 0,21 21 16,0 0-16,0 0 0,0 0 15,0 0-15,0 1 0,0-1 0,0 0 16,0 0-16,0 0 16,21 0-16,-21 1 0,0-1 15,-21-21 32,0 0-31,21-21-16,0-1 0,-21 22 15,0-21-15,21 0 16,-21 21-16,-1 0 31,1 21-31,21 0 16,0 1-16,0-1 16,0 0-16,0 0 15,21-21-15,1 21 16,-1-21-16,0 0 15,0 0-15,0 0 0,0 0 0,43 0 16,-43 0-16,0-21 16,22 21-16,-22-21 0,0 21 0,0-21 15,21 0-15,-20 21 0,-1-22 16,0 1-16,0 0 0,0 0 0,0 0 16,1-43-1,-22 22-15,0 21 0,0 0 16,0-1-16,0 1 0,0 0 15,-22 21 1,22 21 0,0 0-16,0 1 0,0-1 15,0 0-15,0 0 0,0 0 0,0 22 16,0-22-16,0 0 0,0 0 16,0 0-16,0 0 0,0 1 15,-21-22-15,21 21 0,-21 0 0,21 0 16,-21-21-16,0 0 0,0 21 15,-1-21-15,1 0 16,0 0 0,0 0-16,0 0 0,0-21 15,-1 0-15,-20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0T01:14:21.74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847 445 0,'-22'0'0,"1"0"16,0 0-16,0 0 15,0 0-15,0 0 16,-1 0-16,1 0 16,0 0-16,0 0 0,0 0 15,0 0-15,-1 0 0,1 0 0,0 0 16,0 0-16,0 0 15,42 0 17,0 0-17,0 0-15,0 0 0,22 0 16,-1 0-16,0 0 0,1 0 16,-1 0-16,0 0 0,1 0 0,20 0 15,-20-22-15,20 22 0,1 0 16,-1 0-16,1-21 0,-1 21 0,1 0 15,-1 0-15,1 0 0,-1 0 16,-21 0-16,22 0 0,-22 0 0,-21 0 16,22 0-16,-22 0 0,0 0 15,0 0-15,0 0 0,-21 21 32,-21-21-17,0 0-15,0 0 16,0 0-16,0 0 0,-22 0 15</inkml:trace>
  <inkml:trace contextRef="#ctx0" brushRef="#br0" timeOffset="403.76">1143 487 0,'0'0'0,"-21"0"31,0 0 1,21 21-17,0 0-15,0 0 16,0 1-16,0-1 0,0 0 15,0 21-15,0-21 0,-22 22 16,22-1-16,0 0 0,-21 22 16,21-22-16,0 1 0,0 20 15,-21-21-15,21 1 0,-21-1 0,0 0 0,21 1 16,0-1-16,0 0 16,-21-20-16,21-1 0,0 0 0,0 0 15,0 0-15,0-42 31,0 0-15,0 0-16</inkml:trace>
  <inkml:trace contextRef="#ctx0" brushRef="#br0" timeOffset="1160.33">1418 847 0,'0'-21'0,"0"42"15,0 0 1,0 0-16,0 0 0,0 0 16,0 1-16,0-1 0,0 21 15,0-21-15,-21 0 0,21 22 0,-21-22 16,21 0-16,0 0 15,0 0-15,0 1 0,0-1 0,0 0 16,0 0-16,0 0 16,21-21-16,0 0 0,0 0 0,0 0 15,1 0-15,-1 0 0,21 0 16,-21 0-16,0-21 0,1 0 16,20 21-16,-21-21 0,0 0 0,0-1 15,1 1-15,-1-21 0,0 21 16,-21 0-16,21-22 0,-21 22 0,21 0 15,-21-21-15,0 20 0,0 1 16,21 0-16,-21 0 0,0 0 0,0 0 16,0 42 31,0 0-32,0 0-15,0 0 0,-21 22 0,21-22 16,0 21-16,0-21 0,0 22 15,0-22-15,-21 21 0,21 0 0,0-20 16,0 20-16,0-21 0,0 21 16,0 1-16,0-22 0,0 21 0,0 1 15,0-1-15,0 0 0,0 1 16,0-1-16,0 0 0,21 1 16,-21-1-16,0 0 0,0 1 15,0-1-15,0 0 0,0-21 0,0 22 16,0-22-16,0 0 0,0 21 15,0-20-15,0-1 0,-21 0 16,-21 0-16,21 0 0,-1-21 16,-20 0-16,0 21 0,-1-21 0,1 0 15,-21 0-15,20 0 0,-20 0 16,20 0-16,1 0 0,0 0 0,21 0 16,-22 0-16,22 0 0,0 0 15,0-21-15,0 21 0,21-21 16,-22 0-16,22 0 15,0 0-15,22-1 16,-1-20-16,0 21 0,0 0 0,21-22 16,1 22-16</inkml:trace>
  <inkml:trace contextRef="#ctx0" brushRef="#br0" timeOffset="1572.09">2222 889 0,'0'0'0,"0"-21"16,-21 21 0,0 0-16,0 0 15,21 21-15,0 0 16,0 0-16,0 1 0,-21 20 0,21 0 15,0 1-15,0-1 0,0 21 16,0-20-16,-21 20 0,21-20 0,0 20 16,0-21-16,0 22 0,0-1 15,0 1-15,-22-1 0,22 1 0,-21-1 16,21-20-16,-21 20 0,21 1 16,0-22-16,0 0 0,-21 1 0,21-1 15,0 0-15,0 1 16,0-1-16,0-21 0,0 22 0,0-22 15,0 0-15,0 0 16,0-42 15,0 0-31,0 0 0,0-1 0,21 1 16,-21-21-16,21 0 0</inkml:trace>
  <inkml:trace contextRef="#ctx0" brushRef="#br0" timeOffset="1963.87">2159 1101 0,'0'0'16,"0"-21"-16,0-1 0,0 1 0,0 0 16,0 0-16,0 0 0,0 0 15,0-1-15,0 1 0,21 0 16,0 0-16,0 0 0,1 0 15,-1 21-15,0-22 0,21 22 16,-21 0-16,1 0 0,20 0 16,-21 0-16,21 0 0,-20 0 0,-1 0 15,0 22-15,0 20 0,0-21 16,-21 0-16,0 22 0,0-22 16,0 21-16,-21-21 0,0 22 15,-21-22-15,20 21 0,-20-21 0,21 0 16,-21 1-16,-1-1 0,22 0 15,0 0-15,-21-21 0,20 21 0,1-21 16,0 0 0,21-21 31,21 21-47,0-21 0</inkml:trace>
  <inkml:trace contextRef="#ctx0" brushRef="#br0" timeOffset="2360.27">2836 1101 0,'0'0'15,"21"0"-15,1-21 0,-1-1 16,0 22-16,0-21 0,0 0 0,0 21 15,1-21-15,-22 0 16,21 0-16,0-1 0,0 1 0,-21 0 16,0 0-16,21 0 0,-21 0 15,0-1-15,0 1 0,0 0 16,-21 21 0,0 21-16,0 0 0,0-21 15,-1 22-15,-20 20 0,21-21 16,0 21-16,0-20 0,-1 20 15,1 0-15,0-21 0,21 22 0,0-22 16,0 21-16,0-21 0,0 1 16,0-1-16,0 0 0,0 0 0,0 0 15,0 0-15,0 1 16,21-22-16,0 0 16,1 0-16,-1 0 0,0 0 0,21 0 15,-21 0-15,22-22 0,-22 22 16</inkml:trace>
  <inkml:trace contextRef="#ctx0" brushRef="#br0" timeOffset="2784.23">3704 826 0,'0'0'0,"-42"0"15,21 0 1,-1 0-16,1 0 0,-21 0 0,21 0 15,-22 21-15,22 0 0,0 0 16,0-21-16,21 21 0,0 0 0,0 1 16,0-1-16,0 0 0,0 0 15,0 0-15,0 0 0,21 1 16,0-22-16,0 21 16,22-21-16,-22 21 0,0-21 15,0 21-15,0-21 0,1 21 0,-1-21 16,-21 21-16,21-21 0,-21 22 0,21-22 15,-21 21-15,0 0 16,0 0-16,-21-21 16,0 21-16,0-21 0,-1 21 15,1-21-15,-21 0 0,21 22 0,0-22 16,-1 0-16,-20 0 0,21 0 16,0 0-16,0 0 0,-1 21 0,1-21 15,0 0-15,0 0 0,0 0 0,0 0 16,-1 0-1,1 0-15,21-21 16,0-1 0</inkml:trace>
  <inkml:trace contextRef="#ctx0" brushRef="#br0" timeOffset="4045.35">4635 762 0,'22'-21'0,"-44"42"0,44-63 16,-1 21-16,-21-1 15,21 22-15,-21-21 0,0 0 16,0 42 31,0 22-47,-21-22 16,0 0-16,21 21 0,-22 1 0,22-1 15,0 0-15,-21 1 0,21-1 16,-21 0-16,21 1 0,0-22 0,0 21 15,0-21-15,0 0 0,0 1 16,0-1-16,0 0 0,21-21 16,0 0-16,22 0 15,-22 0-15,0 0 0,21 0 0,1 0 16,-22-21-16,21 0 0,1-1 0,-22 1 16,21 0-16,-21 0 0,0-21 15,1 20-15,-1-20 0,-21 21 0,0-21 16,0-1-16,0 22 0,0-21 15,0 21-15,-21-22 0,-1 22 0,1 0 16,-21 0-16,21 21 0,0-21 16,-22 21-16,22 0 0,-21 0 0,21 0 15,-1 0-15,1 0 0,0 0 16,42 0 15,0 21-31,1-21 0,20 0 16,0 0-16,1 0 0,-1 0 15,0 0-15,1 0 0,20 0 16,-21 0-16,1-21 0,-1 21 0,0-22 16,1 22-16,-1-21 0,0 0 0,1 21 15,-22-21-15,0 21 0,21-21 16,-20 0-16,-22-1 16,0 1-16,-22 21 46,1 21-30,0-21-16,21 22 0,0 20 16,-21-21-16,0 21 0,21 1 15,0-1-15,0 0 0,0 1 0,0-1 16,-21 22-16,21-1 0,0-21 16,0 22-16,0-1 0,0-20 0,-22 20 15,22 1-15,0-1 0,0 1 0,0-1 16,0 1-16,0-1 0,0 1 15,0 20-15,0-20 0,22-1 16,-22 1-16,0-1 0,21 1 0,-21-1 16,0-20-16,0 20 0,0 1 15,0-1-15,21-20 0,-21 20 0,21-21 16,0 1-16,-21-22 0,0 42 16,0-41-16,0-1 0,0 0 15,-21-21 1,0 0-1,0-42-15,0 20 0,21 1 0,-22-21 16,1-22-16,21 22 0,0-21 0,-21-1 16,0 1-16,21-1 0,0-21 15,-21 22-15,21-22 0,0 1 0,0-1 16,0 21-16,0-20 0,0 20 16,21-20-16,-21 20 0,21 1 15,0-1-15,-21 22 0,21-22 0,1 1 16,-22 20-16,21 1 0,0 0 15,-21-1-15,0 22 0,0 0 0,21 0 16,-21 0-16,0 0 0,0-1 16,0 1-16,21 21 0</inkml:trace>
  <inkml:trace contextRef="#ctx0" brushRef="#br0" timeOffset="6950.77">7091 550 0,'-21'0'0,"42"0"0,-42-21 0,-1 21 0,1 0 16,21 21 15,0 1-15,0-1-16,21 0 0,-21 0 15,22-21-15,-1 21 0,0-21 0,0 0 16,0 0-16,0 0 16,1 0-16,20 0 0,-21 0 0,0-21 15,22 21-15,-22-21 0,21 21 16,0-21-16,-20 0 0,20-1 0,0 1 16,1 0-16,-1 0 0,-21 0 15,21 0-15,-20-22 0,-1 22 16,-21 0-16,0 0 0,0 0 15,0-1-15,0 1 0,0 0 0,0 0 16,-21 0-16,-1 21 16,1 0-16,0 0 0,0 0 0,0 0 15,0 21-15,-1 0 0,1 21 16,0-20-16,0 20 0,0 0 16,0 1-16,-1-1 0,22 0 0,0 22 15,-21-1-15,0-20 0,21 20 0,-21 1 16,21-1-16,0 1 0,-21-1 15,21-21-15,-21 22 0,21-22 16,0 1-16,-22-1 0,22 0 0,0-21 16,0 22-16,0-22 0,0 0 15,0 0-15,-21-21 32,0-21-17,21 0-15,-21 0 0,0 21 0,0-21 16,-1-22-16,1 22 0,0 0 15,0 0-15,-21-22 0,20 22 0,1 0 16,-21 0-16,21 0 16,-22 0-16,22 21 0,-21 0 0,21 0 0,0 0 15,-1 0-15,22 21 16,0 0-16,0 0 0,0 0 0,0 0 16,0 1-16,0 20 0,0-21 15,22 0-15,-1 0 0,21 1 0,-21-1 16,0 0-16,22 0 0,-1-21 0,-21 21 15,22-21-15,-1 0 0,0 0 16,1 0-16,-1 0 0,21 0 0,-20 0 16,-1 0-16,0-21 0,22 0 15,-22 0-15,1 21 0,-1-21 0,0-22 16,1 22-16,-22 0 16,21-21-16,-21 20 0,0-20 0,-21 21 15,0-21-15,22-1 0,-22 22 0,0-21 16,0 21-16,0-1 15,0 44 1,-22-1-16,22 0 16,0 0-16,-42 43 0,42-22 15,-21 0-15,21-21 0,0 22 16,-21-22-16,0 21 0,21-21 0,-22 1 16,22-1-16,-21 0 0,21 0 15,0 0-15,0 0 0,21-42 47,1 0-31,-22 0-16,21 0 0,0 0 15,0-1-15,0-20 0,0 21 0,1-21 16,-1-1-16,21 22 0,-21-21 16,22-1-16,-22 22 0,21 0 0,-21 0 15,0 0-15,1 21 0,-1 0 16,0 0-16,-21 21 0,0 0 15,0 0-15,0 22 0,0-22 0,0 21 16,0-21-16,0 22 0,0-1 16,-21-21-16,21 0 0,0 22 15,0-22-15,0 0 0,0 0 16,0 0-16,0 0 0,0 1 16,21-22-16,0 0 0,0 0 0,0 0 15,1 0-15,-1 0 0,21 0 16,-21-22-16,22 1 0,-22 0 0,0 0 15,21 0-15,-21 0 0,22-1 16,-22-20-16,0 0 0,0-1 0,22 1 16,-22 0-16,-21-22 0,21 22 15,0-22-15,-21 22 0,0-21 0,21 20 16,-21 1-16,0 0 0,0-1 16,0 1-16,0 21 0,0 0 15,0-1-15,0 1 0,0 42 16,-21 1-1,0-1-15,21 21 0,-21 0 0,21 1 16,0-1-16,0 22 0,-21-1 16,-1-21-16,1 22 0,21-1 0,-21-20 15,21-1-15,0 0 0,-21 1 16,21-1-16,-21-21 0,21 22 0,0-22 16,0 0-16,0 0 0,0 0 15,0-42 32,0 0-47,21 0 0,0 0 16,-21-22-16,0 22 0,21 0 0,0-21 15,-21 20-15,22-20 0,-1 21 16,0-21-16,-21 20 0,21 1 0,0 0 16,0 0-16,1 21 0,-1 0 15,0 0-15,0 0 0,0 21 16,0 0-16,1 0 0,-22 1 15,0 20-15,0-21 0,21 0 0,-21 0 16,0 22-16,0-22 0,0 0 16,0 0-16,0 0 0,0 1 0,21-1 15,-21 0-15,0 0 0,21-21 16,0 21-16,0-21 16,1 0-16,-1 0 0,0 0 0,21 0 15,-21 0-15,1 0 0,-1 0 16,21 0-16,-21 0 0,0-21 0,22 0 15,-22 0-15,0 0 0,0-1 0,0 1 16,1 0-16,-1-21 0,0 21 16,0-22-16,-21 22 0,0-21 0,0 21 15,0-1-15,0 1 0,0 0 16,0 0-16,-21 21 16,0 0-1,0 21-15,-1-21 0,22 21 16,-21 22-16,21-22 0,0 0 0,-21 0 15,21 21-15,-21-20 0,21-1 16,-21 0-16,21 0 0,0 0 0,0 0 16,0 1-16,0-1 0,0 0 15,0 0-15,21-21 16,0 0-16,0 0 16,0 0-16,1 0 0,-1 0 0,0 0 15,0 0-15,0 0 0,0 0 0,22-21 16,-22 0-16,0 0 0,0-1 15,0 1-15,1 0 0,20 0 16,-21-21-16,0 20 16,-21 1-16,21 0 0,-21 0 0,0 0 15,0 0-15,-21 21 16,0 0 0,21 21-16,-21-21 0,21 21 15,0 0-15,-21-21 0,21 21 16,0 0-16,0 1 0,0-1 0,0 0 15,0 0-15,0 0 16,21 0-16,-21 1 0,21-1 16,-21 0-16,0 0 0,21-21 15,-21 21-15,21-21 16,1 21-16,-1-21 16,0 0-16,0 0 15,0 0-15,0 0 0,1 0 16,-1 0-16,0 0 0,0-21 0,0 0 15,0 21-15,1-21 0,20 0 16,-21 0-16,0-1 0,0 1 0,1-21 16,-1 21-16,0 0 0,-21-22 15,21 22-15,0 0 0,-21 0 0,0 0 16,0-1-16,0 1 0,0 42 31,0 1-15,0-1-16,0 0 0,-21 0 15,0 21-15,21-20 0,-21-1 0,21 0 16,0 0-16,-21 0 0,21 0 16,0 1-16,-22-1 0,22 0 0,0 0 15,0 0-15,0 0 0,22-21 16,-1 0-16,0 0 16,0 22-16,0-22 0,22 0 0,-22 0 15,0 0-15,21 0 0,-21-22 16,1 22-16,-1-21 0,21 0 15,-21 21-15,0-21 0,1 0 0,-1 0 0,0-1 16,0-20-16,0 0 16,0 21-16,1-22 0,-22-20 0,21 20 15,0 1-15,0-21 0,-21 20 16,21 1-16,-21 0 0,21-1 0,-21 1 16,22 0-16,-22 20 0,0 1 0,0 0 15,0 0-15,0 0 0,0 42 31,0 0-31,-22 0 0,22 0 16,-21 22-16,0-1 0,21 0 16,-21 1-16,21-1 0,-21 0 15,21 22-15,-21-22 0,-1 1 0,22 41 16,0-41-16,-21-1 0,21-21 16,0 21-16,0-20 0,0-1 15,0 0-15,0 0 0,21 0 0,1 0 16,-1-21-16,0 0 15,0 0-15,0 0 0,0 0 16,1 0-16,-1 0 0,0 0 0,0 0 16,0-21-16,0 0 0,1 21 15,41-42-15,-42 21 16,0-1-16,1-20 0,-1 21 0</inkml:trace>
  <inkml:trace contextRef="#ctx0" brushRef="#br0" timeOffset="7163.65">10604 995 0,'0'21'16,"0"0"0,22-21-16,-1 0 15,0 0-15,0 0 0,0 0 0,0-21 16,1 21-16,20-21 15,-21 21-15,0-21 0,0 21 0,1-21 16,-1 21-16,0-22 0,-21 1 0</inkml:trace>
  <inkml:trace contextRef="#ctx0" brushRef="#br0" timeOffset="7363.53">10308 804 0,'0'22'31,"0"-1"-31,21-21 32</inkml:trace>
  <inkml:trace contextRef="#ctx0" brushRef="#br0" timeOffset="9557.29">11282 1334 0,'0'0'0,"21"-22"0,0 22 15,0-21-15,0 21 16,1-21-16,-1 0 0,0 21 16,-21-21-16,21 0 0,-21-1 15,0 1-15,0 0 0,0-21 16,0 21-16,0-1 0,0 1 0,0 0 16,-21-21-16,0 21 0,0-1 15,-1 22-15,1-21 0,0 21 0,0 0 16,-21 0-16,20 0 0,-20 0 15,21 21-15,0 1 0,-22-1 0,22 0 16,0 0-16,0 21 0,0-20 16,0 20-16,-1-21 0,22 21 0,-21 1 15,21-22-15,0 21 0,0-21 16,0 1-16,0-1 0,0 0 16,0 0-16,0 0 0,21-21 0,1 0 15,-22 21-15,21-21 0,0 0 0,0 0 16,0 0-16,22 0 0,-22 0 15,0-21-15,21 21 0,-21-21 0,1 0 16,20 0-16,-21 21 0,0-21 16,0-1-16,1-20 0,-1 21 0,0 0 15,0-22-15,-21 22 0,0-21 16,0 21-16,0-22 0,0 1 0,0 21 16,0 0-16,0 0 0,0-1 0,0 44 31,0-1-16,0 21-15,0-21 0,0 0 16,0 22-16,0-1 0,0 22 16,0-43-16,0 21 0,0-21 15,0 0-15,0 1 0,21-1 0,0 0 16,1 0-16,-1 0 0,0-21 16,0 0-16,0 0 0,0 0 15,1 0-15,-1 0 0,0 0 0,0 0 16,0-21-16,22 21 0,-22-21 15,0 0-15,0 0 0,-21-1 0,21 1 16,0 0-16,1 0 0,-22 0 16,0-22-16,21 22 0,-21 0 15,21-21-15,-21 21 0,0-1 0,0 1 16,0 42 0,0 1-1,-21-22-15,21 42 0,-21-21 0,21 0 16,0 0-16,-22 1 0,1 20 15,21-21-15,-21 0 0,21 0 0,0 1 16,0-1-16,0 0 0,-21-21 16,21 21-16,0-42 47,21 21-32,-21-21-15,21 0 0,0-1 0,-21 1 16,22 0-16,-1 0 0,0-21 15,-21 20-15,21 1 0,0 0 0,0 0 16,-21 0-16,22 21 0,-1 0 16,0 0-16,0 0 15,0 21-15,-21 0 16,21 0-16,1 0 0,-22 1 0,21-1 16,0 0-16,-21 21 0,21-42 15,0 21-15,0 1 0,1-1 16,-1 0-16,0-21 0,0 0 0,-21 21 15,21-21-15,0 0 0,1 0 16,-1 0-16,0 0 0,0 0 16,-21-21-16,21 0 0,-21 0 15,21 21-15,1-22 0,-22 1 16,21 0-16,0-21 0,-21 21 0,21-1 16,0-20-16,-21 21 0,21-21 15,1 20-15,-22-20 0,0 21 0,21 0 16,0 21-16,-21-21 0,0 42 47,0 0-47,0 0 15,0 0 1,21-21 0,0 0-1,-21-21 1,0 0-16,0 0 15,0 0 1,-21 21 0,0 0-1,0 0-15,0 0 16,-1 21-16,1 0 16,0 0-16,21 0 0,0 0 15,-21 22-15,0-22 0,21 0 0,-21 21 16,21-20-16,0-1 0,0 21 15,0-21-15,0 0 0,0 1 0,0-1 16,0 0-16,21 0 0,0 0 0,0-21 16,0 21-16,0 1 0,1-22 15,-1 0-15,21 0 0,-21 0 0,0 0 16,22 0-16,-22 0 0,21 0 16,-21 0-16,22-22 0,-1 22 0,-21-21 15,22 0-15,-22 0 0,21 0 16,-21 0-16,0-1 0,1 1 15,-1-21-15,0 21 0,-21-22 0,0 22 16,0-21-16,0 21 0,0 0 16,0-1-16,0 1 0,0 0 0,-21 21 47,0 21-47,-1 0 0,22 1 0,-21-1 15,21 0-15,0 21 0,-21-21 16,21 1-16,-21-1 0,21 0 0,0 0 15,0 0-15,0 0 0,0 1 16,0-1-16,0 0 16,0 0-16,21-21 15,0 0-15,0 21 0,1-21 16,-1 0-16,0 0 0,21 0 0,-21 0 16,22 0-16,-22 0 0,21 0 0,1-21 15,-1 0-15,0 0 0,1 0 16,-1 21-16,0-43 0,-21 22 0,22 0 15,-22-21-15,0 20 16,0-20-16,0 21 0,1-21 0,-22 20 0,21 1 16,-21-21-16,0 21 15,0 0-15,0-1 0,-21 22 16,-1 22 0,22-1-16,-21-21 0,21 42 15,0-21-15,-21 0 0,21 22 0,0-22 16,0 21-16,0-21 0,0 1 15,0 20-15,0-21 0,0 0 0,0 0 16,0 1-16,0-1 0,0 0 16,0 0-16,21 0 0,-21 0 0,0 1 15,0-1-15,0 0 0,0 0 32,-21-21-17,0 0 16,0 0-31,0 0 32,-1 0-32,1 0 0,0 0 15,0 0-15</inkml:trace>
  <inkml:trace contextRef="#ctx0" brushRef="#br0" timeOffset="11044.45">1630 1842 0,'-21'0'16,"42"0"-16,-64 0 0,22 0 0,0 0 16,0 0-16,0 0 0,0 0 15,-1 0-15,1 0 0,42 0 47,1 0-31,-1 0-16,0 0 0,0 0 0,21 0 15,-20 0-15,20 0 0,0 0 16,1 0-16,-1 0 0,-21 0 16,21 0-16,22 0 0,-22 0 0,1 0 15,20 0-15,-21 0 0,43 0 16,-21 0-16,20 0 0,1 0 0,0 0 15,-1 0-15,1 0 0,21-22 16,-22 22-16,1 0 0,0 0 0,-1 0 16,-20 0-16,21 0 0,-1 0 15,1-21-15,0 21 0,-1 0 0,-20 0 16,20 0-16,-20 0 16,21 0-16,-22 0 0,22 0 0,-22 0 15,22 0-15,-22 0 0,22 0 16,0 0-16,-22-21 0,22 21 0,0 0 15,-1 0-15,1 0 0,0 0 16,-1 0-16,1 0 0,63 0 16,-63 0-16,-1 0 0,1 0 15,0 0-15,-1 0 0,1 0 0,21 0 16,-21 0-16,-1 0 0,1 0 0,21 0 16,-22 0-16,22 0 0,0 0 15,0 0-15,21 0 0,-21 0 0,0 0 16,21 0-16,-22 0 15,1 0-15,21 0 0,-21 0 0,0 0 16,21 0-16,-21 0 0,0 0 16,-1 0-16,1 21 0,0-21 0,0 0 15,0 0-15,0 0 0,-1 21 0,22-21 16,-21 0-16,21 0 0,-21 0 16,0 0-16,21 22 0,-21-22 0,21 0 15,0 0-15,-21 0 0,21 0 16,0 0-16,-22 21 0,22-21 0,-21 0 15,0 0-15,0 0 0,0 0 16,21 21-16,-21-21 0,-1 0 0,1 0 16,0 0-16,0 0 0,0 0 15,-22 0-15,22 0 0,0 0 16,0 0-16,0 0 0,-22 0 0,22 0 16,-21 0-16,0 0 0,-1 0 15,1 0-15,-22 0 0,22 0 0,-21 0 16,-1 0-16,1 0 0,-22 0 0,21 0 15,-20 0-15,-1 0 0,0 0 16,1 0-16,-1 0 0,-21 0 0,43 0 16,-43 0-16,21-21 15,-21 21-15,1 0 0,-1 0 16,0 0-16,0 0 47,-21-21-16,-21 21-15</inkml:trace>
  <inkml:trace contextRef="#ctx0" brushRef="#br0" timeOffset="15420.55">1164 3683 0,'0'-21'31,"0"0"-15,0 0 0,21 21-1,-21-22-15,21 1 16,-21 0-16,22 0 16,-22 0-16,21 21 0,-21-21 15,21-1-15,-21 1 0,0 0 16,0 0-16,0 0 15,0 0-15,0-1 0,0 1 16,0 0-16,-21 21 31,0 0-31,21 21 16,-22 0 0,22 1-16,0-1 0,-21 0 0,21 21 15,0-21-15,0 22 0,0-22 16,0 21-16,-21 1 0,21-22 15,0 21-15,0 0 0,0 1 0,0-22 16,0 21-16,0 1 0,0-1 16,0-21-16,0 21 0,0 1 15,0-22-15,0 21 0,0-21 16,0 1-16,0-1 0,0 0 0,0 0 16,0-42 30,0 0-46,21 0 16,-21-1-16,0-20 0,0 21 16,21 0-16,1 0 0</inkml:trace>
  <inkml:trace contextRef="#ctx0" brushRef="#br0" timeOffset="15795.34">1863 3747 0,'0'0'0,"0"21"0,-22-21 0,22 21 15,0 0-15,0 0 0,0 0 16,22-21 15,-1 0-15,0 0-16,-21-21 15,21 21-15,-21-21 0,21 21 0,-21-21 16,0 0 0,-21 21 15,0 0-16,21 21 1,-21-21 0</inkml:trace>
  <inkml:trace contextRef="#ctx0" brushRef="#br0" timeOffset="16609.21">3408 3556 0,'0'-21'16,"0"0"-1,21 21-15,0-21 0,0-1 16,0 1-16,22 0 0,-22 0 16,42-21-16,-41 20 15,20 1-15,-21-21 0,0 21 0,0 0 16,-21-1-16,0 1 0,0 0 16,0 0-16,0 0 0,-21 21 15,0 0-15,-21 0 0,21 0 0,-22 0 16,1 0-16,0 21 0,-1-21 15,1 21-15,0 0 0,-1 0 0,22 1 16,0-1-16,0 0 0,0 21 16,21-21-16,0 1 0,0-1 15,0 0-15,0 0 0,21 0 0,0 0 16,0 1-16,21-1 0,-20 0 16,20 0-16,-21 0 0,21 0 15,-20 1-15,20-1 0,0 0 0,-21 0 16,22-21-16,-22 21 0,0 0 15,21 1-15,-20-1 0,-1 0 16,-21 0-16,0 0 0,0 0 0,0 1 16,0-1-16,-21 0 0,-1 0 15,-20-21-15,0 21 0,-1 0 0,1 1 16,-21-22-16,20 21 0,1-21 16,-22 0-16,22 0 0,0 0 0,-1 0 15,22 0-15,-21 0 16,21-21-16,-22-1 0,22 22 0,0-21 15,0 0-15,0 0 0,21 0 0,-21 0 16,21-1-16,-22 22 0,22-21 16,-21 0-16,21 0 0,0 0 15,21 21 1,1 0-16,20 0 16,-21 0-16,0 0 0,22-21 15,-22 21-15,21 0 0,0 0 0</inkml:trace>
  <inkml:trace contextRef="#ctx0" brushRef="#br0" timeOffset="16904.96">3979 3598 0,'0'22'15,"0"-1"1,0 0-16,0 0 0,0 0 0,-21 0 16,21 1-16,-21-1 15,21 0-15,0 0 0,0 0 16,-21 0-16,21 1 0,0-1 0,-21-21 16,21 21-16,0 0 15,0-42 32,0 0-47,0 0 16</inkml:trace>
  <inkml:trace contextRef="#ctx0" brushRef="#br0" timeOffset="17095.84">4000 3323 0,'0'0'0,"0"-21"0,0 0 31,-21 21-15,21 21-1,0 0 1,0 0-16,0 1 0,21-1 16</inkml:trace>
  <inkml:trace contextRef="#ctx0" brushRef="#br0" timeOffset="17620.54">4297 3471 0,'-21'64'31,"21"-43"-31,0 0 0,0 0 16,0 1-16,0-1 15,0 0-15,0 0 0,0 0 0,0 0 16,0 1-16,0-1 16,-22 0-16,22 0 15,0 0-15,-21-21 0,21 21 0,0 1 16,0-1 0,0-42 15,0-1-31,0 1 15,0 0-15,0 0 0,0 0 16,0 0-16,0-1 0,0-20 16,0 21-16,21-21 0,1 20 0,-1-20 15,0 21-15,0-21 0,21 20 16,1 1-16,-22 0 0,21 0 0,1 21 16,-1 0-16,0 0 0,1 0 15,-1 21-15,-21-21 0,0 21 16,0 0-16,1 22 0,-1-22 0,0 0 15,-21 21-15,0-20 0,0-1 16,0 0-16,0 21 0,0-21 0,-21 1 16,0-1-16,21 0 0,-22 0 0,1 0 15,21 0-15,-21 1 16,0-22 15,42 0-31,0-22 16,0 22-16,1-21 0</inkml:trace>
  <inkml:trace contextRef="#ctx0" brushRef="#br0" timeOffset="18384.11">5376 3535 0,'0'0'0,"0"-64"15,0 43 1,0 0-16,0 0 15,-21 21 1,0 0-16,0 0 16,0 0-16,-1 21 0,22 0 15,-21 0-15,0 1 0,0-1 16,0 0-16,0 0 0,-1 0 0,1 22 16,21-22-16,-21 0 0,21 42 15,0-41-15,0-1 0,0 0 16,21-21-1,0 0-15,1 0 0,-1 0 0,0 0 16,0 0-16,0 0 0,0-21 16,1 21-16,-1-21 0,0-1 0,0 1 15,0 0-15,-21 0 16,0 0-16,21 0 0,-21-1 16,0 1-16,22 0 0,-22 0 15,0 0-15,0 0 16,0 42 15,0 0-31,0 0 16,0 0-16,0 0 0,0 1 0,-22-1 15,22 0-15,0 21 0,-21-21 16,21 1-16,0 20 0,0 0 0,0-21 16,0 22-16,0-1 0,0 0 0,0 22 15,0-22-15,21 1 0,-21 20 16,0-21-16,22 22 0,-22-1 0,0-20 15,0 20-15,0-20 0,0-1 16,0 21-16,0-20 0,21 20 16,-21-20-16,0 20 0,0-21 0,21 1 15,-21-1-15,0 0 0,0 1 0,0-1 16,0-21-16,0 22 0,0-22 16,-21 0-16,0 0 0,-1 0 0,1 0 15,0 1-15,0-22 0,0 0 0,0 0 16,-1 0-16,1 0 0,-21 0 0,21 0 15,-22-22-15,1 1 0,0 0 16,-22 0-16,22 0 0,-22-22 0,22 22 16,0-21-16,-1 0 0,1-1 0,21 22 15,0-21-15,0-1 16,21 22-16,0-21 0,0 21 0,0-22 16,0 22-16,0 0 0,21-21 0,0 21 15,-21-1-15,21 1 0,21-21 16,-20 21-16,-1-22 0,0 1 0,0 21 15,21-43-15,-20 22 0</inkml:trace>
  <inkml:trace contextRef="#ctx0" brushRef="#br0" timeOffset="18683.93">5715 3006 0,'0'-21'16,"-21"21"0,0 0-1,21 21-15,-22 0 0,22 0 16,-21 0-16,0 22 0,21-22 0,0 21 16,-21 0-16,0 1 0,21-1 0,-21 22 15,21-22-15,0 0 0,-22-21 16,22 22-16,0-1 0,-21-21 15,21 22-15,0-22 0,0 0 0,0 0 16,0 0-16,0 0 0,21-21 16,1 0-1,-1 0-15,0 0 0,0-21 0</inkml:trace>
  <inkml:trace contextRef="#ctx0" brushRef="#br0" timeOffset="19080.65">5842 3493 0,'21'0'63,"0"0"-63,0 0 0,1 0 15,20 0-15,-21-22 0,0 22 0,0 0 16,1-21-16,-1 21 0,0-21 15,0 0-15,-21 0 0,0 0 16,0-1 0,-21 22-1,0 0-15,-22 0 0,22 0 0,0 0 16,-21 0-16,21 22 16,-1-1-16,-20 0 0,21 0 0,21 0 15,0 0-15,0 1 0,0 20 0,0-21 16,0 0-16,0 0 0,0 1 15,0-1-15,0 0 0,21 0 0,0-21 16,0 21-16,1-21 0,-1 0 16,0 0-16,0 0 0,0 0 0,0 0 15,22 0-15,-22 0 0,0 0 0,21 0 16,-20-21-16,20 0 0,-21 0 16</inkml:trace>
  <inkml:trace contextRef="#ctx0" brushRef="#br0" timeOffset="19693.16">7070 3641 0,'0'0'0,"0"-21"31,21 21-31,0-22 15,0 1-15,0 0 0,0 0 16,1 0-16,-1 0 0,0-1 0,21 1 16,-21-21-16,1 21 0,-1-22 15,0 1-15,0 0 0,0-1 0,0 1 16,-21 0-16,22-1 0,-22 1 16,0 0-16,0-1 0,0 1 0,0 0 15,0 21-15,-22-22 0,1 1 16,0 21-16,21 0 0,-21-1 15,21 1-15,-21 0 0,0 21 16,-1 0-16,1 21 0,21 0 16,-21 1-16,21-1 0,-21 21 15,21 0-15,-21 1 0,21-1 0,0 22 16,0-1-16,-21-21 0,21 22 16,0-1-16,-22 1 0,22-1 0,0 1 15,0-22-15,0 1 0,0-1 16,0 0-16,0-21 0,0 1 0,22-1 15,-1 0-15,-21 0 0,21 0 16,0-21-16,0 0 0,0 0 16,1 0-16,-1 0 0,0 0 15,0-21-15,0 0 0,22 21 0,-22-21 16,21 0-16</inkml:trace>
  <inkml:trace contextRef="#ctx0" brushRef="#br0" timeOffset="20084.02">7768 3366 0,'0'0'0,"0"21"0,-21-21 15,21 21-15,-21-21 0,21 21 16,21-21 15,0 0-31,0 0 16,0-21-16,22 21 0,-22-21 15,0 0-15,0-1 0,0 22 0,1-21 16,-1 0-16,-21 0 0,0 0 16,21 0-16,-21-1 0,0 1 0,0 0 15,-21 0-15,0 21 0,-1 0 16,1 0-16,0 0 0,-21 0 16,21 0-16,-22 21 0,22 0 0,-21 0 15,21 22-15,-1-22 16,1 21-16,0-21 0,0 22 0,21-22 15,0 0-15,0 21 0,0-20 0,0-1 16,0 0-16,21 0 16,0 0-16,0-21 0,1 0 0,-1 0 15,21 0-15,-21 0 0,22 0 0,-1 0 16,0 0-16,1-21 0,-22 21 16,21-21-16</inkml:trace>
  <inkml:trace contextRef="#ctx0" brushRef="#br0" timeOffset="20520.78">8276 3175 0,'0'0'0,"0"-21"0,0 0 15,0 42 17,0 0-17,0 0-15,0 0 0,0 1 0,0-1 16,21 21-16,-21-21 0,21 22 15,-21-22-15,0 0 0,0 21 16,0-21-16,0 22 0,0-22 0,0 0 0,0 0 16,0 0-16,0 1 15,22-22-15,-22 21 16,21-21 0,-21-21-16,21-1 15,-21 1-15,21 0 0,-21 0 16,21 0-16,-21-22 0,0 22 15,21-21-15,1 0 0,-1 20 0,-21-20 16,21 0-16,0-1 0,-21 22 0,21 0 16,-21 0-16,0 0 0,21 0 15,1-1-15,-1 22 0,0 0 16,0 0 0,0 0-1,-21 22-15,0-1 16,0 0-16,0 0 15,0 0-15,0 0 0,0 1 16,21-1-16</inkml:trace>
  <inkml:trace contextRef="#ctx0" brushRef="#br0" timeOffset="21135.42">8742 3387 0,'0'0'0,"21"21"0,0-21 16,0 0-1,0 0-15,1 0 0,-1-21 16,0 0-16,-21-1 15,21 22-15,0-21 0,0 0 0,-21 0 16,22 0-16,-22 0 0,21-1 0,-21 1 16,0 0-16,0 0 0,0 0 15,-21 21 1,-1 0-16,1 0 16,0 21-16,0-21 0,0 21 15,0 0-15,21 0 0,-22 1 0,1 20 16,21-21-16,-21 0 0,21 0 15,-21 22-15,21-22 0,0 0 0,0 0 16,0 0-16,0 1 0,0-1 0,0 0 16,0 0-16,42-21 15,-42 21-15,21-21 0,1 0 0,20 0 16,-21 0-16,0 0 0,22 0 0,-22 0 16,21 0-16,0 0 0,-20-21 15,20 0-15,0 21 0,-21-21 0,1 0 16,20-1-16,-21 1 0,0-21 15,0 21-15,1-22 0,-1 1 0,0 0 16,-21-1-16,0 1 0,21 0 0,0-1 16,-21 1-16,0 0 0,0-1 15,0 1-15,0 0 0,0-1 0,0 22 16,0-21-16,0 21 0,0 0 16,0-1-16,0 44 15,0-1 1,0 21-16,0 0 0,0 1 15,-21-1-15,21 0 0,-21 1 0,21-1 16,0 22-16,0-22 0,0 0 0,0 22 16,0-22-16,0 0 0,0 1 15,0-22-15,0 21 0,0-21 0,0 1 16,21-1-16,0 0 0,0 0 16,1-21-16,-1 0 0,0 0 0,0 0 15,0 0-15,0 0 0,1 0 16,-1 0-16,0-21 0,21 0 15,-21 0-15,1-22 0,-1 22 0</inkml:trace>
  <inkml:trace contextRef="#ctx0" brushRef="#br0" timeOffset="23944.89">10922 2879 0,'0'21'32,"21"-21"-32,0 0 0,0 0 15,1 0-15,-1 0 0,0 0 0,0 0 16,21 0-16,-20 0 0,20-21 15,-21 21-15,21-21 0,1 21 0,-22-22 16,21 1-16,1 0 0,-22 0 16,21 0-16,-21 0 0,0-1 0,1 1 15,-1 0-15,0 0 0,-21 0 0,0 0 16,0-1-16,0 1 0,0 0 16,0 0-16,0 0 0,-21 0 15,0 21-15,-1 0 16,1 21-16,21 0 0,-21 0 15,0 0-15,21 22 0,-21-22 16,21 21-16,-21 0 0,21 1 16,-22-1-16,22 0 0,0 1 0,0-1 15,0 0-15,0 22 0,0-22 0,-21 1 16,21-1-16,0 0 0,0 1 16,0-1-16,0 0 0,0-21 0,0 22 15,0-1-15,0-21 0,0 0 0,21 1 16,-21-1-16,0 0 15,0-42 1,-21 0 0,0-1-16,0 1 15,0-21-15,0 21 0,-1 0 16,-20-22-16,21 22 0,0-21 16,-22 21-16,22-1 0,0 1 0,0 0 15,0 0-15,0 21 0,-1 0 0,1 0 16,21 21-1,0 0-15,0 22 0,0-22 16,0 0-16,0 0 0,21 21 0,1-20 16,-1-1-16,0 0 0,21 0 15,-21 0-15,22 0 0,-22 1 0,21-1 16,1-21-16,-22 0 0,21 0 0,0 0 16,-20 0-16,20 0 0,0 0 15,-21 0-15,22 0 0,-1-21 16,0-1-16,-20 1 0,20 0 0,-21 0 15,21 0-15,-20-22 0,-1 1 16,0 21-16,0-21 0,0-1 0,-21 1 16,21 21-16,-21-22 0,0 1 15,0 21-15,0 0 0,0 0 0,0-1 16,0 1-16,-21 21 16,0 21-16,21 1 0,-21-1 15,21 0-15,0 0 0,-21 21 16,21-20-16,-21 20 0,21 0 15,-22-21-15,22 22 0,0-1 0,0-21 16,-21 0-16,21 1 0,0-1 16,0 0-16,0 0 0,0 0 0,21-21 47,1-21-47,-1 0 0,0 0 15,-21 0-15,21-1 0,0-20 16,0 21-16,1-21 0,-1 20 0,0-20 15,0 21-15,21 0 0,-20 0 16,-1-1-16,-21 1 0,21 21 16,0 0-16,0 0 15,-21 21-15,0 1 16,0-1-16,0 0 0,0 21 16,0-21-16,0 1 0,0-1 0,0 0 15,0 21-15,0-21 0,0 1 0,21-1 16,1 0-16,-1 0 15,0-21-15,0 21 0,0-21 16,0 0-16,1 0 0,20 0 16,-21 0-16,0 0 0,22-21 0,-1 0 15,0 0-15,-21 0 0,1-1 16,-1-20-16,0 0 16,0 21-16,21-22 0,-42 1 0,22 0 15,-1-1-15,-21 1 0,21 0 0,-21-1 16,0 1-16,0 0 0,0-1 15,0 1-15,0 0 0,0-1 0,0 1 16,0 21-16,0 0 0,0-1 16,-21 1-16,0 21 0,-1 21 15,22 1-15,-21 41 16,21-21-16,0 1 0,0 20 16,0-20-16,0 41 15,0-41-15,0-1 0,0 21 0,0-20 16,0-22-16,0 21 0,0 1 15,0-1-15,0-21 0,0 21 0,21-20 16,-21-1-16,0 0 0,0 0 16,22-21 15,-22-21-31,21 0 0,-21 0 16,0-1-16,0 1 0,21 0 0,0 0 15,-21-21-15,21 20 0,0-20 16,-21 21-16,22-21 0,-1 20 0,0 1 15,-21 0-15,21 0 0,-21 0 16,21 0-16,0 21 16,1 0-16,-22 21 15,0 0-15,0 0 0,0 0 16,0 0-16,0 1 0,0-1 0,0 0 16,0 0-16,21 0 0,-21 0 15,0 1-15,0-1 0,21 21 16,0-42-16,0 21 0,0-21 15,1 21-15,-1-21 0,0 0 16,0 0-16,21 0 0,-20 0 0,-1 0 16,21 0-16,-21-21 0,0 0 15,1 0-15,20 21 0,-21-21 0,0-22 16,0 22-16,-21 0 0,22 0 16,-1-21-16,-21 20 0,0 1 15,0 0-15,0-21 0,0 21 16,0-1-1,0 44 1,-21-22-16,21 21 0,-22 0 16,1 0-16,21 0 0,0 0 15,0 1-15,-21-1 0,21 0 0,-21 0 16,21 0-16,0 22 0,0-22 0,0 0 16,0 0-16,0 0 15,0 0-15,21 1 0,0-22 16,0 21-16,1-21 0,-1 0 15,0 0-15,0 0 0,0 0 16,22 0-16,-22 0 0,0-21 0,0-1 16,0 1-16,22 0 0,-22 0 15,0 0-15,0 0 0,0-1 0,0-20 16,1 21-16,-22 0 0,21 0 0,-21-1 16,21 1-16,-21 0 0,0 0 15,0 0-15,0 42 31,0 0-15,0 0-16,0 0 0,0 1 16,0-1-16,0 0 0,0 0 15,0 0-15,0 0 0,0 1 16,0-1-16,0 0 0,0 0 16,0 0-16,21-21 0,-21 21 15,21-21 1,0 0-16,1 0 0,-1 0 15,0 0-15,0 0 0,-21-21 16,21 0-16,0 21 0,1-21 0,-1 0 16,0 0-16,0-1 0,43-20 15,-43 21-15,0 0 0,21 0 16,-21-1-16,1 1 0,-22 0 0,21 0 16,0 0-16,-42 42 31,21 0-16,-21 0-15,-1 0 0,22 1 0,0-1 16,0 0-16,-21 21 0,21-21 16,0 1-16,0 20 0,0-21 0,0 0 15,0 0-15,0 1 16,21-22-16,1 21 0,-1-21 0,0 21 16,0-21-16,0 0 0,0 0 0,22 0 15,-22 0-15,0 0 0,0-21 16,0 0-16,22 21 0,-22-22 15,0-20-15,0 21 0,22 0 0,-22-22 16,0 22-16,0-21 0,0 0 16,0-1-16,1 1 0,-22 0 0,21-64 15,-21 63-15,0-20 0,0 21 16,0-1-16,0 1 0,0-43 16,0 64-16,0 0 0,0 0 15,-21 63 1,21-21-1,0 22-15,-22-1 0,1 0 16,21 1-16,-21-1 0,21 0 0,0 22 16,0-22-16,-21 0 0,21 1 0,-21-1 15,21 0-15,0 1 0,0-1 16,0 0-16,0 1 0,0-22 16,0 21-16,0-21 0,0 1 0,0-1 15,21 0-15,0 0 16,0-21-16,0 0 0,1 0 15,-1 0-15,0 0 0,0-21 0,0 21 16,0-21-16,1 0 0,-1-1 16,0 1-16,0 0 0,0 0 0,0 0 15,22-22-15,-22 22 0,-21 0 16,21-21-16</inkml:trace>
  <inkml:trace contextRef="#ctx0" brushRef="#br0" timeOffset="24172.43">14647 2900 0,'0'0'0,"-21"0"0,21 21 31,21-21-31,0 0 16,1 0-16,-1 0 0,0 0 0,0 0 15,21 0-15,-20 0 0,-1 0 0,21-21 16,-21 21-16,0 0 15,1 0-15,20-21 0,-21 21 16,0 0-16,-21-21 0,0-1 16,-21 1-16,0 21 15</inkml:trace>
  <inkml:trace contextRef="#ctx0" brushRef="#br0" timeOffset="24368.31">14097 2773 0,'0'0'0,"-21"0"0,0 0 0,21 21 47,21-21-31,0 0-16,0 0 15,0 0 1,0 0-16,1 0 0</inkml:trace>
  <inkml:trace contextRef="#ctx0" brushRef="#br0" timeOffset="26441.12">15536 3175 0,'0'21'16,"21"-21"-1,1 0 1,-1-21-16,0 0 0,0 21 16,-21-21-16,21 0 0,-21-1 15,0 1-15,21 21 16,-21-21-16,0 0 0,0 0 0,0 0 15,0-1-15,0 1 0,-21 0 16,0 0-16,0 0 0,0 21 16,0-21-16,-1-1 0,1 22 0,-21 0 15,21 0-15,-22 0 0,1 0 16,0 0-16,-1 22 0,22-1 0,-21 0 16,0 0-16,-1 0 0,22 22 0,0-22 15,-21 0-15,20 21 0,22-21 16,-21 22-16,21-22 0,0 21 0,0-21 15,0 1-15,0-1 0,0 0 16,0 0-16,21 0 0,1 0 0,-1-21 16,0 0-16,0 22 0,0-22 0,0 0 15,22 0-15,-22 0 0,0 0 16,21-22-16,-20 22 0,20-21 16,0 0-16,-21 0 0,22 0 0,-1 0 15,-21-1-15,0 1 0,22-21 16,-22 21-16,0 0 0,0-22 0,0 22 15,-21 0-15,0-21 0,0 20 16,0 1-16,0 0 0,0 0 0,-21 21 16,0 0-1,0 0-15,0 21 0,0 0 16,21 0-16,0 1 0,-22 20 0,22-21 16,0 0-16,0 22 0,0-22 15,0 21-15,0-21 0,0 22 16,22-22-16,-22 0 0,21 0 0,0 0 15,0 0-15,0-21 0,0 22 16,1-22-16,-1 0 0,0 0 0,0 0 16,0 0-16,0 0 0,22-22 15,-22 1-15,0 0 0,0 0 0,0 0 16,1 0-16,20-1 0,-21-20 16,-21 21-16,21-21 0,0 20 0,-21 1 15,0-21-15,0 21 0,0 0 0,0-1 16,0 1-16,0 0 0,0 42 31,-21 0-31,0-21 16,21 43-16,-21-22 0,21 0 15,0 0-15,0 22 0,-21-22 0,21 21 16,0-21-16,-21 22 0,21-22 0,0 0 16,0 0-16,0 0 0,0 0 15,0 1-15,0-1 0,0-42 47,0-1-47,21 1 0,-21 0 16,21 0-16,-21 0 15,21 0-15,0-22 0,0 22 0,-21 0 16,22-21-16,-1 20 0,0 1 0,0 0 16,0 0-16,0 0 0,1 0 15,-1 21 1,-21 21-1,0 0-15,0 0 0,0 0 16,0 0-16,21 1 0,-21-1 0,0 0 16,21 0-16,-21 0 0,21-21 15,-21 21-15,21 1 0,1-1 0,-1-21 16,0 0-16,-21 21 0,21-21 16,0 0-16,0 0 0,1 0 15,-1 0-15,0-21 0,0 0 16,0-1-16,-21 1 0,21 0 15,1 0-15,-22 0 0,21 0 0,0-1 16,-21 1-16,21 0 0,-21 0 16,21-21-16,0 20 0,-21 1 0,22 0 15,-22 0-15,21 0 0,-21 42 63,0 0-48,21-21 17,-21-21-1,0 0-15,0 0-16,-21 21 31,0 0-31,-1 0 15,1 21-15,0 0 16,0-21-16,21 21 0,-21 0 0,21 0 16,-21 1-16,-1 20 0,22-21 15,0 0-15,0 0 0,0 1 16,0-1-16,0 0 0,0 0 0,0 0 16,0 0-16,0 22 0,43-43 15,-22 21-15,0 0 0,21 0 0,1 0 16,-22-21-16,21 0 0,1 0 0,-1 0 15,-21 0-15,21 0 0,-20 0 16,20-21-16,-21 21 0,21-21 0,-20 0 16,20 0-16,-21 0 0,0-22 15,0 22-15,1 0 0,-1-21 0,0 20 16,-21 1-16,0-21 0,0 21 0,0 0 16,0-1-16,0 1 15,0 0-15,0 0 0,0 0 16,-21 21-1,0 0-15,-1 21 0,1-21 16,21 21-16,-21 0 0,21 0 0,-21 1 16,0-1-16,21 0 0,0 0 15,0 0-15,0 0 0,0 1 0,0-1 16,0 0-16,0 0 0,0 0 0,0 0 16,21 1-16,0-22 15,0 0-15,0 21 0,1-21 0,-1 0 16,21 0-16,-21 0 0,22 0 15,-22 0-15,21-21 0,0-1 16,-20 1-16,20 21 0,0-21 16,1 0-16,-1 0 0,-21-22 0,21 22 15,-20 0-15,-1 0 0,21-21 0,-42 20 16,0 1-16,21 0 0,-21-21 16,0-1-16,-21 22 15,0 21-15,0-21 0,0 21 16,-22 0-16,22 0 0,-21 21 0,-1 0 15,22 1-15,0 20 0,-21-21 16,42 0-16,-21 43 0,21-43 16,0 21-16,0-21 0,0 1 0,0-1 15,21 0-15,0 0 16,0 0-16,-21 0 0,42 22 16,-20-43-16,-1 0 0,0 0 15,-21 21-15,-21-21 47,0 0-31,-1 0-16,1 0 0,0 0 15,-21 0-15,21 0 0,-22 0 0,22 21 16</inkml:trace>
  <inkml:trace contextRef="#ctx0" brushRef="#br0" timeOffset="27683.75">1270 5461 0,'-21'0'0,"0"0"16,21-21 15,0 0-31,0 0 16,0-1-16,21 1 15,0 0-15,0 0 16,0 0-16,0 0 16,1 21-16,-1 0 15,0 0-15,0 0 0,0 21 16,-21 0-16,21 0 16,-21 0-16,22 22 0,-22-1 15,0 0-15,0 1 0,0-1 0,0 0 16,0 1-16,0 20 0,0-21 15,-22 1-15,1-1 0,0 0 0,0 1 16,0-1-16,0-21 0,-1 22 16,1-22-16,-21 0 0,21 0 0,-22 0 15,22 0-15,0-21 0,-21 0 16,21 0-16,-1 0 0,1 0 0,0 0 16,21-21-16,-21 0 15,21 0-15,0 0 0,0 0 0,0-22 16,0 22-16,0-21 15,0-1-15,0 22 0,0-21 0,0 0 16,0-1-16,0 22 0,0 0 16,0 0-16,0 0 0,21-1 0,0 22 15,0 0 1,1 0-16,-22 22 0,21-1 16,21 0-16,-21 0 0,0 21 0,1-20 15,-1 20-15,21-21 0,-21 21 16,0-20-16,1 20 0,-22-21 15,21 0-15,0 0 0,0 1 16,-21-1-16,0 0 0,21-21 0,0 0 16,1 0-1,-1 0-15</inkml:trace>
  <inkml:trace contextRef="#ctx0" brushRef="#br0" timeOffset="27896.34">2011 5736 0,'0'0'0</inkml:trace>
  <inkml:trace contextRef="#ctx0" brushRef="#br0" timeOffset="30184.55">2963 5376 0,'0'0'0,"0"-21"15,0 42 32,0 1-47,0-1 16,0 0-16,0 21 0,0-21 0,0 22 16,0-1-16,0 22 0,0-22 15,0 0-15,0 1 0,-21-22 16,21 21-16,-21 0 0,21-20 0,0-1 15,0 21-15,0-21 0,0 0 16,-21-21-16,21-21 31,0 0-15,0 0-16,0-21 16,0 20-16,0 1 0,0-21 0,21 0 0,-21-1 15,0 1-15,21 0 16,0-1-16,-21 1 0,21 0 0,-21-1 15,22 1-15,-1 21 0,-21-22 0,21 22 16,0 0-16,0 21 16,0 0-16,1 0 0,-22 21 0,21 0 15,0 1-15,0-1 0,0 0 16,-21 0-16,0 21 0,21-20 0,-21 20 16,22-21-16,-22 21 0,0-20 15,0-1-15,0 0 0,0 21 16,0-21-16,0 1 0,0-1 15,0 0-15,0-42 47,0 0-47,0-1 16,0-20-16,0 21 0,0-21 0,0 20 16,0-20-16,21 0 0,-21 21 15,21-22-15,0 22 0,0-21 0,0 21 16,1-1-16,-1 1 0,0 0 15,0 21-15,0 0 0,0-21 0,1 21 16,-1 0-16,0 0 0,0 21 16,0-21-16,0 21 0,1 0 0,-1 1 15,-21 20-15,21-21 0,-21 21 16,21-20-16,-21 20 0,0 0 16,21 1-16,-21-22 0,0 21 0,21-21 15,-21 22-15,0-22 0,0 0 0,0 0 16,22 0-16,-1 0 15,0-21-15,0 0 0,0 0 16,0 0-16,1 0 16,-1-21-16,0 0 0,0 21 0,0-21 15,0 0-15,1-22 0,-1 22 0,21 0 16,-21-21-16,0 21 16,1-22-16,-1 22 0,-21-21 0,21 21 15,-21-22-15,21 22 0,-21-21 16,0 21-16,0-1 0,0 1 0,0 0 15,0 0-15,0 42 32,0 0-32,-21 0 15,21 1-15,-21-1 0,21 21 16,0-21-16,0 22 0,0-22 0,0 21 16,0 0-16,0-20 0,0 20 0,0-21 15,0 0-15,0 0 0,0 1 16,0-1-16,21-21 0,0 21 15,0-21-15,0 0 0,1 0 0,-1 0 16,0 0-16,0 0 0,21 0 16,-20-21-16,-1 0 0,21-1 0,-21 1 15,0 0-15,1 0 0,20 0 0,-21 0 16,0-22-16,0 22 0,1-21 16,-22 21-16,0-22 0,21 22 0,-21-21 15,0 21-15,0-1 0,0-20 16,0 21-16,0 0 0,0 0 0,0-1 15,0 44 1,0-1 0,0 0-16,-21 0 0,21 21 15,0-20-15,0 20 0,-22-21 0,22 21 16,0 1-16,0-22 0,0 21 16,0 1-16,0-22 0,0 0 0,0 0 15,0 0-15,0 0 0,0 1 0,22-1 16,-1 0-16,0-21 0,0 0 15,0 0-15,22 0 0,-22 0 16,0 0-16,0 0 0,0-21 16,0 21-16,22-21 0,-22-1 0,0 1 15,0 0-15,0-21 0,1 21 0,-1-22 16,0 22-16,0-21 0,0-1 16,-21 1-16,0 0 0,21-1 15,-21 22-15,0-21 0,0 0 0,0-1 16,0 1-16,0 0 0,0-1 15,0 22-15,0 0 0,0 0 0,0 0 16,0 42 0,0 0-16,0 0 15,0 21-15,0 1 0,0-22 0,0 21 16,0 1-16,0-1 0,0 0 16,0 1-16,0-1 0,-21 0 0,21-21 15,0 22-15,0-1 0,0 0 0,0-20 16,0 20-16,21-21 0,1 0 15,-1 0-15,-21 1 0,21-1 0,0 0 16,0-21-16,0 0 0,1 0 16,20 0-16,-21 0 0,0-21 15,0 0-15,1 21 0,20-22 0,-21-20 16,0 21-16,0 0 0,1-22 16,-1 22-16,0-21 0,0 0 0,0 20 15,0-20-15,-21 0 0,22-1 0,-22-20 16,0-22-16,0 43 0,0 0 15,21-22-15,-21 22 0,0 21 16,0-22-16,0 22 0,0 0 0,0 0 16,0 0-16,0 42 15,0 0 1,0 0-16,0 0 0,0 22 0,0-1 16,-21 0-16,21 1 0,0-1 15,-22 0-15,22 1 0,0-1 0,0 0 16,0 1-16,0-1 0,-21-21 15,21 21-15,0 1 0,0-22 0,0 0 16,0 21-16,0-20 0,21-1 0,1 0 16,-1-21-16,0 0 15,0 0-15,0 0 0,22 0 0,-22 0 16,0 0-16,21-21 0,-21 0 0,1-1 16,20 1-16,-21 0 15,0 0-15,0 0 0,1 0 0,-1-22 16,0 22-16,0 0 0,-21-21 0,0 20 15,0 1-15,0 0 0,0 0 16,-21 42 0,21 0-1,-21 0-15,0 1 0,21-1 16,0 21-16,0-21 0,0 22 0,0-22 16,0 0-16,0 0 0,0 21 0,0-20 15,0-1-15,21-21 16,-21 21-16,21 0 0,0-21 0,0 0 15,0 0-15,22 0 0,-22 0 0,0 0 16,0 0-16,0-21 0,22 21 16,-22-21-16,0 0 0,-21-1 0,21 1 15,0 0-15,-21-21 0,22 21 0</inkml:trace>
  <inkml:trace contextRef="#ctx0" brushRef="#br0" timeOffset="30388.43">6308 4974 0,'0'0'16,"-22"0"-16,1 0 15,0 0-15,0 0 16,21 21 0,0 1-1,-21-22 16</inkml:trace>
  <inkml:trace contextRef="#ctx0" brushRef="#br0" timeOffset="30576.44">5503 5313 0,'0'0'0,"0"21"0,0 0 15,21-21-15,1 0 16,-1 0-16,0 0 0,0 0 0,0 0 16,22 0-16,-22 0 0,0 0 0,21-21 15,-21 21-15,22-21 0,-22 21 16,0-21-16,0 21 0,0 0 0</inkml:trace>
  <inkml:trace contextRef="#ctx0" brushRef="#br0" timeOffset="32723.6">7218 5503 0,'0'22'16,"21"-44"-1,0 1 1,0 21-16,0-21 0,1 0 0,20 0 15,-21 0-15,21-1 0,-20 1 0,20 0 16,-21-21-16,21 21 0,-20-22 16,20 22-16,-21-21 0,0-1 0,22 22 15,-43-21-15,21 0 0,-21 20 0,0-20 16,0 0-16,0 21 16,0-22-16,0 22 0,-21 0 0,21 0 15,-22 0-15,1 21 0,0 0 0,0 0 16,-21 0-16,20 0 0,1 21 15,0 21-15,0-21 0,0 22 0,0-1 16,-1 21-16,22-20 0,-21-1 16,0 22-16,21-22 0,-21 0 0,21 22 15,0-22-15,0 0 0,0 1 0,0-1 16,0-21-16,0 22 0,0-22 16,21 21-16,0-21 0,0 0 15,22 1-15,-22-22 0,0 21 0,21-21 0,1 0 16,-22 0-16,21 0 15,1 0-15,-1-21 0,21-1 0,-20 1 16,-1 0-16,22 0 0,-22 0 0,0 0 16,1-22-16,-1 22 0,0 0 15,1-21-15,-1-1 0,-21 22 16,0-21-16,0-1 0,-21-20 0,0 21 16,0 20-16,0 1 0,0 0 15,0 0-15,-21 21 0,0 0 0,-21 0 16,21 0-16,-1 0 15,1 21-15,0 0 0,-21 22 16,21-22-16,-1 0 0,1 21 0,0 1 16,0-22-16,0 21 0,21-21 0,-21 22 15,21-22-15,0 21 0,0 0 16,21-20-16,0 20 0,0-42 16,0 21-16,22 0 0,-22-21 15,0 0-15,21 0 0,1 0 0,-22 0 16,21 0-16,-21 0 0,22-21 15,-22 21-15,21-21 0,-21 0 0,0 0 16,22-1-16,-22 1 0,0 0 0,0-21 16,0 21-16,1-1 0,-1-20 15,-21 21-15,21-21 16,-21 20-16,0 1 0,21 0 0,-21 42 31,0 0-15,0 1-16,0-1 0,0 0 0,0 0 15,0 0-15,0 0 0,0 22 0,0-22 16,0 0-16,0 0 0,0 0 16,0 1-16,0-1 0,0 0 0,0 0 15,0 0-15,21-21 16,0 0-16,1 0 16,-1 0-16,0 0 0,0-21 15,0 0-15,0 21 0,1-21 0,20 0 16,-21-1-16,0 1 15,0 0-15,1-21 0,-1 21 0,0-1 16,0 1-16,21-42 0,-20 42 16,-1-1-16,-21 1 0,0 0 15,21 21-15,-21-21 0,0 42 32,0 0-32,0 0 0,0 1 15,0-1-15,0 0 0,-21 21 0,21-21 16,0 1-16,-21 20 0,21-21 15,0 0-15,0 22 0,0-22 16,0 0-16,0 0 0,21 0 0,0 0 16,0-21-16,0 0 0,0 22 0,22-22 15,-22 0-15,0 0 0,21 0 16,-20-22-16,-1 1 0,21 21 0,-21-21 16,0 0-16,22 0 0,-22 0 15,0 21-15,0-43 0,0 22 0,1 0 16,-22 0-16,0 0 0,0-1 0,0 1 15,0 0-15,0 0 0,0 0 0,0 0 16,0-1 0,-22 22-16,1 0 0,0 0 15,0 0-15,0 22 0,0-1 16,21 0-16,0 21 16,-22-21-16,22 1 0,0-1 0,-21 0 15,21 0-15,0 21 0,0-20 0,0-1 16,0 0-16,0 0 0,0 0 15,21 0-15,1-21 0,-1 0 16,0 0-16,0 0 16,0 0-16,0 0 0,22 0 0,-22 0 15,0-21-15,21 0 0,-20 0 0,20 0 16,-21 0-16,21-1 0,1 1 16,-22-21-16,21 21 0,1-22 15,-1 1-15,0 0 0,-21-1 0,22 1 16,-1-21-16,-21 20 0,22-20 15,-22-1-15,0 22 0,-21-22 0,0 22 16,21 0-16,-21 21 0,0-1 0,0 1 16,0 0-16,0 0 0,-21 42 15,0 0 1,21 22-16,-21-1 0,-1 0 0,1 1 16,0-1-16,0 21 15,0-20-15,0-1 0,21 22 0,0-22 0,-22 0 16,22 22-16,0-22 0,0 0 15,0 1-15,0-1 0,0-21 16,0 22-16,22-22 0,-1 21 0,0-21 16,21 0-16,-21 1 0,22-1 15,-22-21-15,21 0 0,1 0 0,-1 0 16,-21 0-16,21 0 0,1-21 0,-1-1 16,-21 1-16,22 0 0,-22-21 15,21 21-15</inkml:trace>
  <inkml:trace contextRef="#ctx0" brushRef="#br0" timeOffset="35444.39">11388 4741 0,'0'0'0,"0"22"16,0-1-16,0 0 0,21 0 16,0-21-1,0 0-15,0 0 0,0 0 16,22 0-16,-22-21 0,0 21 0,21-21 15,1 0-15,-22 21 16,21-22-16,1 1 0,-1 0 0,-21 0 16,21 0-16,-20 21 0,-1-21 0,0-1 15,0 1-15,-21 0 0,0 0 16,0 0-16,0 0 0,0-1 0,0 1 16,0 0-16,-21 0 15,0 21-15,0 0 0,-1 0 16,1 21-16,0 0 0,21 0 0,0 1 15,-21-1-15,21 21 0,-21 0 16,21 1-16,0-1 0,0 22 16,0-1-16,0-21 0,-21 22 0,21-22 0,0 22 15,0-22-15,-22 0 16,22 1-16,0-1 0,0 0 0,0 1 16,0-22-16,0 0 0,0 0 0,0 0 15,0 1-15,-21-22 31,0 0-31,0-22 16,21 1-16,-21 21 0,0-21 16,-1 0-16,1 0 0,0-22 0,0 22 15,0 0-15,0 0 0,-1 0 0,1 0 16,21-1-16,-21 22 0,0 0 16,21 22-1,0-1 1,0 0-16,0 0 0,0 0 15,21 0-15,0 1 0,0-1 0,1 0 16,-1 0-16,0-21 0,0 21 0,0 0 16,0-21-16,22 0 0,-22 0 15,0 22-15,21-22 0,1 0 0,-1 0 16,0 0-16,1-22 0,-1 22 0,22-21 16,-22 0-16,0 0 0,1 21 15,-22-42-15,21 20 0,-21 1 16,0 0-16,1-21 0,20-22 15,-42 22-15,0 0 0,0 20 0,0-20 16,0 0-16,0 21 0,0-1 16,0 1-16,0 0 0,-21 21 15,21 21-15,-21 0 16,21 1-16,0 20 0,-22-21 0,22 21 16,-21-20-16,21 20 0,-21 0 15,21-21-15,0 22 0,0-22 0,-21 21 16,21-21-16,0 1 0,-21-1 0,21 0 15,0 0-15,0 0 16,21-21 15,0-21-31,0 0 0,-21 0 16,21 21-16,1-43 0,20 22 16,-21 0-16,0-21 0,0 21 0,1-22 15,-1 22-15,21-21 0,-21-1 16,0 22-16,1-21 0,-1 21 0,0 0 15,0 21-15,-21 21 16,0 0-16,0 0 16,0 0-16,0 0 0,0 22 0,0-22 15,0 21-15,0-21 0,0 22 0,0-22 16,0 0-16,0 0 16,0 22-16,0-22 0,21 0 15,-21 0-15,21-21 0,1 0 0,-1 21 16,0-21-16,21 0 15,-21 0-15,1 0 0,-1 0 0,0 0 16,21-21-16,-21 0 0,1 21 0,20-21 16,-21 0-16,0-1 0,22-20 15,-22 21-15,0-21 0,0-1 0,0 1 16,0 0-16,1-22 0,-22 22 16,0-22-16,21 22 0,-21 0 0,0-1 15,21 1-15,-21 0 0,0 20 16,0 1-16,0 0 0,0 63 31,-21-20-31,21 20 16,-21 0-16,21 1 0,0-1 15,0 0-15,0 22 0,-22-22 0,22 0 16,-21 1-16,21-1 0,-21-21 0,21 22 16,0-22-16,0 21 0,-21-21 15,21 0-15,0 1 0,-21-22 16,21-22 15,0 1-15,0 0-16,21 0 0,0 0 15,-21 0-15,21-22 0,0 22 16,1-21-16,-1 21 0,-21-22 0,21 1 16,0 21-16,0 0 0,0-22 15,1 43-15,-1-21 0,0 0 0,0 21 16,0 0-16,-21 21 0,21-21 15,-21 21-15,0 0 0,22 22 16,-22-22-16,0 0 0,0 21 0,0-20 16,0 20-16,0-21 0,0 0 15,0 22-15,0-22 0,21 0 0,-21 0 16,0 0-16,21-21 0,0 21 0,0-21 16,0 0-16,1 22 0,-1-22 15,0 0-15,0 0 0,0 0 16,22 0-16,-22 0 0,0 0 0,0-22 15,21 22-15,-20-21 0,-1 21 0,0-21 16,0 0-16,0 0 0,-21 0 16,21-1-16,-21 1 0,22-21 0,-22 21 15,0-22-15,0 1 0,0 21 16,0-21-16,0 20 0,0 1 0,0 0 16,0 0-16,0 0 0,-22 21 15,1 21 1,0 0-16,21 0 0,0 0 0,-21 1 15,21 20-15,-21-21 0,21 21 16,0-20-16,0-1 0,0 21 16,0-21-16,0 0 0,0 1 0,0-1 15,0 0-15,0 0 0,21 0 16,0-21-16,0 0 16,0 0-16,1 0 0,-1 0 15,0 0-15,21 0 0,-21-21 0,22 0 16,-22 21-16,21-21 0,-21 0 15,22-1-15,-22 1 0,21 0 16,-21 0-16,1-21 0,-1 20 0,-21 1 16,0-21-16,0 21 0,0 0 0,0-1 15,0 1-15,0 0 0,0 42 32,0 0-32,0 1 15,0-1-15,0 0 0,0 21 16,0-21-16,0 1 0,0-1 0,0 21 15,0-21-15,0 0 0,21 1 16,0-1-16,-21 0 16,21-21-16,0 0 0,1 0 15,-1 0-15,0 0 0,0 0 16,0 0-16,0 0 0,1 0 16,-1-21-16,-21 0 0,21 21 0,0-22 15,0 1-15,0-21 0,1 21 16,-22 0-16,21-22 0,-21 22 15,21 0-15,-21-21 0,0 20 0,21 1 16,-21 0-16,0 0 0,21 21 16,-21 21-1,0 0-15,0 0 16,0 22-16,0-22 0,0 21 16,0-21-16,-21 1 0,21 20 0,0-21 0,0 0 15,0 0-15,0 1 16,0-1-16,0 0 0,21-21 15,0 21-15,1-21 0,-1 0 16,0 0 0,0 0-16,0-21 0,0 0 0,1 21 15,-1-21-15,0-1 0,0 1 0,0 0 16,0-21-16,1-1 0,-1 22 16,-21-21-16,21-22 0,0 22 0,0 0 15,0-1-15,1 1 0,-1-43 16,0 43-16,0 21 0,0-21 15,-21 20-15,0 1 0,0 0 0,-21 42 32,0 0-32,0 1 15,0 20-15,-1 0 0,1 1 16,21-1-16,0 0 0,-21 1 16,21 20-16,0-21 0,0 1 0,0-1 15,0 0-15,0 1 0,0-22 0,0 21 16,21-21-16,-21 1 0,0-1 15,0 0-15,21-21 0,-21 21 0,22-21 16,-1 0 0,0 0-16,0 0 0,0 0 15,0 0-15,1-21 0,-1 0 0,-21 0 16,21-1-16</inkml:trace>
  <inkml:trace contextRef="#ctx0" brushRef="#br0" timeOffset="35673.28">15113 4741 0,'0'0'15,"21"0"17,0 0-32,0 0 0,22 0 0,-22 0 15,0 0-15,21 0 0,-20 0 16,20 0-16,-21 0 0,21-21 15,-20 0-15,-1 21 0,0 0 0,0-21 16,0 21-16,0 0 0,-21-21 16,0 0-16,-21 21 15</inkml:trace>
  <inkml:trace contextRef="#ctx0" brushRef="#br0" timeOffset="35897.16">14668 4678 0,'0'0'0,"0"21"31,0 0-15,22-21-1,-1 0-15,0 0 16,0 21-16,0-21 15,0 0-15,1 0 0,20 22 0,-21-22 16,0 0-16</inkml:trace>
  <inkml:trace contextRef="#ctx0" brushRef="#br0" timeOffset="37592.79">15706 5080 0,'0'0'0,"21"21"0,63-21 32,-62 0-32,-1-21 0,0 21 0,0-21 15,0 21-15,-21-21 0,21 0 16,1-1-16,-1 1 0,-21 0 16,0-21-16,0 21 0,0-1 0,0 1 15,0-21-15,0 21 0,0 0 0,0-1 16,-21 1-16,-1 0 15,1 0-15,21 0 0,-21 21 0,0 0 16,0 0-16,-22 0 0,22 0 0,0 0 16,-21 21-16,21 0 0,-22 0 15,22 0-15,-21 22 0,21-1 0,-1 0 16,-20-20-16,42 20 0,-21 0 16,0-21-16,21 22 0,0-22 0,0 0 15,0 0-15,0 0 0,0 1 0,0-1 16,21-21-16,0 0 0,0 21 15,22-21-15,-22 0 0,0 0 16,0 0-16,0 0 0,0-21 16,1 0-16,20 21 0,-21-22 0,0 1 15,0 0-15,1 0 0,20 0 16,-21-22-16,0 22 0,-21-21 16,21 21-16,1-22 0,-22 1 0,21 21 15,-21-21-15,0 20 0,0 1 16,0 0-16,-21 21 15,21 21-15,-22 0 16,22 1-16,-21-1 0,21 21 16,0-21-16,0 22 0,0-22 0,0 21 15,0-21-15,0 22 0,0-22 0,0 0 16,0 0-16,0 0 0,21 0 16,1 1-16,-22-1 0,21-21 15,0 0-15,21 0 0,-21 0 0,1 0 16,-1 0-16,21 0 0,-21 0 15,0 0-15,43-43 0,-22 22 16,-21 0-16,1 0 0,-1 0 0,0-22 16,0 22-16,0-21 0,-21 0 15,0-1-15,21 22 0,-21-21 0,0 21 16,0-1-16,22 22 0,-22-21 16,0 42-1,-22 1-15,1-1 0,21 21 16,-21-21-16,21 0 0,0 22 15,-21-22-15,0 21 0,21-21 16,-21 1-16,21-1 0,0 0 16,0 0-16,0 0 0,-22 0 0,22 1 15,22-44 32,-1 1-47,0 0 0,-21 0 16,42 0-16,-21 0 0,1-1 0,-1 1 15,21-21-15,-21 21 0,0-22 0,22 22 16,-22 0-16,0 0 0,0 0 16,0 0-16,1 21 0,-1 0 0,-21 21 31,0 0-31,0 0 0,0 0 16,0 22-16,0-22 0,0 21 0,0-21 15,0 22-15,0-22 0,0 0 16,0 0-16,0 0 0,21 0 0,0 1 15,0-1-15,0-21 16,1 0-16,-1 0 0,0 0 16,0 0-16,0 0 0,0 0 0,1 0 15,-22-21-15,21 21 0,0-22 16,0 1-16,-21 0 0,21 0 0,0-21 16,-21 20-16,22-20 0,-1 21 15,0-21-15,0-1 0,-21 22 16,21 0-16,0 0 0,1 0 0,-1-1 15,-21 1-15,21 21 16,0 0-16,-21 21 31,0 1-31,0-1 16,0-42 46,0-1-62,0 1 16,-21 21-16,21-21 16,-21 21-16,0 0 15,-1 0-15,1 0 16,0 0-16,0 0 16,0 21-16,21 0 0,-21 1 0,21-1 15,-22 0-15,22 21 0,0-21 0,-21 1 16,21 20-16,0-21 0,-21 0 15,21 22-15,0-22 0,0 0 0,0 0 16,0 0-16,0 0 0,21 1 16,0-22-16,-21 21 0,22 0 15,-1-21-15,0 0 0,0 0 0,0 0 0,22 0 16,-22 0-16,21 0 16,-21 0-16,22 0 0,-1-21 0,0 0 15,-21-1-15,22 1 0,-1 0 16,0 0-16,-20-21 0,20 20 0,-21-20 15,0 0-15,22 21 0,-22-22 0,0 1 16,-21 21-16,0 0 0,21-1 16,-21 1-16,0 0 0,-21 21 15,0 0 1,0 21-16,-1 22 0,1-22 0,0 0 16,21 21-16,-21 1 15,21-22-15,-21 21 0,21-21 0,0 22 0,0-22 16,0 0-16,0 0 0,0 0 15,21 0-15,0 1 0,0-22 16,0 0-16,22 21 0,-22-21 16,0 0-16,21 0 0,-20 0 15,20 0-15,-21 0 0,0-21 0,22-1 16,-22 22-16,0-21 0,0 0 0,-21 0 16,21 0-16,-21-22 0</inkml:trace>
  <inkml:trace contextRef="#ctx0" brushRef="#br0" timeOffset="39189.28">1037 7260 0,'0'-21'63,"0"0"-48,0 0 1,21 0-16,0 21 0,1-22 16,-1 22-16,0-21 0,21 21 15,-21-21-15,1 21 0,20 0 0,-21 0 16,0 0-16,0 0 0,1 0 16,-1 0-16,0 21 0,-21 0 15,0 1-15,0-1 0,0 0 16,0 21-16,0-21 0,-21 1 15,0-1-15,-1 0 0,1 0 0,0 21 16,0-20-16,-21-1 0,20-21 16,1 21-16,0 0 0,21 0 15,-21-21-15,0 0 0,21 21 0,-21-21 16,21-21 15,0 0-15,0 0-1,21 0-15,0 21 0,0-21 0,0 21 16,0-22-16,22 22 0,-22 0 16,0 0-16,21 0 0,-20 0 0,-1 0 15,21 0-15,-21 0 0,0 0 16,1 0-16,20 22 0,-21-1 0,0 0 16,-21 0-16,21 0 15,-21 0-15,22 1 0,-22-1 0,0 21 16,0-21-16,0 0 0,-22 1 0,1-1 15,0 0-15,-21 21 0,21-21 16,-22 1-16,22-22 0,-21 21 0,-1 0 16,1-21-16,0 21 0,-1-21 15,22 0-15,-21 0 0,21 0 16,-22 0-16,22 0 0,-21 0 0,21 0 16,0 0-16,-1-21 0,1 21 15,0-21-15,21 0 0,-21 21 0,21-22 16,-21 1-16,0 0 0,21 0 15,0 0 1,0 0 0,21-1-1,0 22-15,21-21 0,-21 21 16</inkml:trace>
  <inkml:trace contextRef="#ctx0" brushRef="#br0" timeOffset="39401.69">2011 7493 0,'0'0'0,"0"21"32</inkml:trace>
  <inkml:trace contextRef="#ctx0" brushRef="#br0" timeOffset="40003.91">3387 6964 0,'0'-21'0,"0"42"0,0-21 31,0 42-15,0-21-16,21 22 15,-21-1-15,0 0 0,0 1 0,0-1 16,0 22-16,0-22 0,0 0 15,0 1-15,-21-1 0,-1 0 0,22 1 16,-21-1-16,21-21 0,0 21 0,0-20 16,-21-1-16,21 0 0,-21 0 15,21 0-15,0 0 0,0 1 16,0-44 15,21 1-31,0 0 16,-21 0-16,21 0 0,1 0 15</inkml:trace>
  <inkml:trace contextRef="#ctx0" brushRef="#br0" timeOffset="40283.75">3895 6858 0,'0'0'15,"21"0"-15,-21 21 31,0 0-31,0 1 16,0 20-16,0-21 0,0 21 0,0 1 16,0-1-16,0 0 0,0 1 0,0-1 15,0 0-15,0 22 0,-21-22 16,21 1-16,0-1 0,-22 0 0,22-21 16,0 22-16,0-22 0,0 0 0,0 0 15,0 0-15,0 1 0,0-1 16,0-42 15,-21-1-15</inkml:trace>
  <inkml:trace contextRef="#ctx0" brushRef="#br0" timeOffset="40655.6">3365 7535 0,'0'0'0,"0"22"31,22-22-31,-1 0 16,0 0-16,0 0 0,21 0 0,-20-22 15,20 22-15,0-21 0,22 0 16,-22 21-16,22-21 0,-22 0 16,0 0-16,22-1 0,-22 1 0,0 0 15,1 21-15,-22-21 0,21 0 16,-21 21-16,1 0 0,-1 0 15,-21 21 1,0 0-16,0 0 0,0 0 16,0 1-16,0-1 0,0 0 0,0 21 15,0-21-15,0 1 0,0-1 16,0 0-16,0 0 0,0 0 0,0 0 16,0 1-16,0-1 0,0-42 62,0-1-62,0 1 16</inkml:trace>
  <inkml:trace contextRef="#ctx0" brushRef="#br0" timeOffset="40872.83">4254 7112 0,'0'-21'16,"22"21"62,-1 0-62,0 0-16,0 0 0,0 0 0</inkml:trace>
  <inkml:trace contextRef="#ctx0" brushRef="#br0" timeOffset="41347.4">4741 7324 0,'-21'0'0,"42"0"0,-63 0 15,21 0-15,0 0 0,21-21 16,0-1-16,-22 22 0,22-21 0,0 0 16,0 0-16,0 0 15,0 0-15,0-1 16,22 22-16,-1 0 16,0 0-16,0 0 0,21 0 0,-20 22 15,20-1-15,0 0 0,-21 0 0,22 21 16,-22-20-16,21 20 15,-21 0-15,1-21 0,-1 22 0,0-1 16,-21-21-16,0 22 0,0-22 0,0 0 16,0 21-16,0-21 0,0 1 15,0-1-15,0-42 47,0-1-47,0 1 16,0 0-16,21 0 0,-21 0 0,21 0 15,-21-1-15,21-20 0,-21 21 16,22-21-16,-1-1 0,-21 22 0,21-21 16,-21-1-16,21 22 0,-21 0 15,21-21-15,-21 21 0,21 21 16,-21-22-16,22 22 0,-1 0 16,0 0-1</inkml:trace>
  <inkml:trace contextRef="#ctx0" brushRef="#br0" timeOffset="42224.15">5821 7408 0,'0'0'0,"21"0"16,0-21-1,0 21-15,-21-21 0,21 0 0,-21 0 16,0 0-16,22-1 15,-22 1-15,0 0 0,0 0 0,0 0 16,0 0-16,-22-1 0,1 1 16,0 0-16,0 0 0,0 21 0,0 0 15,-1 0-15,1 0 0,-21 0 0,21 0 16,0 0-16,-1 0 0,-20 42 16,21-21-16,0 1 0,0 20 0,-1 0 15,1 1-15,0-1 0,0 0 0,0 1 16,21-22-16,-21 21 0,21 0 15,0-20-15,0-1 0,0 0 16,0 0-16,0 0 0,21-21 0,0 0 16,0 21-16,0-21 0,0 0 0,1 0 15,-1 0-15,0 0 0,21-21 16,-21 0-16,1 21 0,20-21 0,-21 0 16,0 0-16,22-1 0,-22 1 0,0-21 15,0 21-15,0-22 0,0 1 16,1 21-16,-22-21 0,0-1 0,21 1 15,-21 21-15,0-22 0,0 22 16,0 0-16,0 0 0,0 0 0,0 0 16,0 42 15,0 0-31,0 21 16,0-21-16,0 1 0,0 20 0,0 0 15,-21-21-15,21 22 0,0-1 16,-22-21-16,22 22 0,0-22 0,0 0 15,0 0-15,0 0 0,0 0 0,22 1 16,-1-1-16,0-21 16,0 0-16,0 0 0,0 0 0,1 0 15,20 0-15,-21 0 0,0 0 0,0-21 16,22-1-16,-22 22 0,0-21 16,0 0-16,0 0 0,22 0 0,-22-22 15,0 22-15,0-21 0,0 21 16,-21-22-16,22 1 0,-1 21 0,-21-21 15,21 20-15,-21 1 0,0 0 16,0 0-16,-21 21 16,0 0-16,-1 0 0,22 21 15,-21-21-15,21 21 0,-21 0 16,21 1-16,0 20 0,0-21 0,0 0 16,0 0-16,0 1 0,0-1 15,0 0-15,0 0 0,21 0 0,-21 0 16,0 1-16,0-1 0,0 0 0,0 0 15,0 0-15,0 0 16,0 1-16,0-1 16,0 0-1,21-21-15,1 0 16,-1 0-16,0 0 0,0-21 16,0 21-16,0-21 0,1-1 0,20 1 15,-21 0-15</inkml:trace>
  <inkml:trace contextRef="#ctx0" brushRef="#br0" timeOffset="43179.95">7048 7070 0,'0'-21'15,"0"42"-15,0-64 0,0 22 16,0 0-16,0 0 0,-21 21 16,0 0-1,0 0-15,0 0 16,0 21-16,21 0 0,-22 0 0,1 1 15,0-1-15,21 21 0,-21-21 0,0 22 16,21-22-16,0 21 0,0 0 16,-21-20-16,21 20 0,0 0 0,0-21 15,0 1-15,0-1 0,0 0 16,21 0-16,0 0 0,0 0 0,0-21 16,0 0-16,22 0 0,-1 0 0,-21 0 15,22 0-15,-1 0 0,-21 0 16,21-21-16,-20 21 0,-1-21 15,21 0-15,-21 0 0,0 0 0,22-22 16,-22 1-16,0 21 0,0-22 0,0 1 16,-21 0-16,22-1 0,-22-20 15,21 21-15,-21-1 0,0 1 0,21 0 16,-21-1-16,21 22 0,-21-21 0,0 21 16,0-1-16,0 1 0,0 0 15,0 42 1,-21 0-1,0 1-15,21-1 0,0 21 0,-21-21 0,21 22 16,-22-1-16,22 0 0,-21 1 16,21-1-16,0 0 0,-21 1 15,21-1-15,-21 0 0,21 1 0,0-1 16,-21-21-16,21 21 0,0-20 0,0-1 16,0 0-16,0 0 15,21-21 1,0 0-16,0-21 15,-21 0-15,21 0 16,1-1-16,-1 1 0,-21 0 16,21 0-16,0-21 0,0 20 0,-21 1 0,21 0 15,1 0-15,-22 0 0,0 0 16,21 21-16,0 0 16,-21 21-1,0 0-15,0 0 16,0 21-16,0-20 0,0-1 0,21 0 15,-21 0-15,21 0 0,-21 0 0,21 1 16,1-22-16,-22 21 0,21 0 16,0-21-16,0 0 0,0 0 0,0 21 15,1-21-15,-1 0 0,0 0 0,21 0 16,-21 0-16,1-21 16,20 0-16,-21 21 0,0-21 0,0-1 0,1 1 15,-22 0-15,21-21 0,-21 21 0,21-22 16,-21 22-16,21-21 15,-21 21-15,0-1 0,0 1 0,0 0 16,0 0-16,0 42 31,0 0-31,-21 22 0,21-22 16,0 0-16,0 21 0,-21-21 0,21 22 16,0-22-16,0 0 0,0 0 15,0 0-15,0 1 0,0-1 16,0 0-16,21-21 15,0 0-15,0 0 16,0 0-16,1-21 16,-1 0-16,-21-1 0,0 1 0,21 0 15,-21 0-15,21 0 0</inkml:trace>
  <inkml:trace contextRef="#ctx0" brushRef="#br0" timeOffset="43355.85">8213 6900 0,'0'0'16,"-43"0"0,22 0-1,21 22 1,0-1 0,21 0-1,0-21-15</inkml:trace>
  <inkml:trace contextRef="#ctx0" brushRef="#br0" timeOffset="43695.91">8636 6985 0,'0'0'0,"0"-21"15,-21 21 1,0 0-16,-1 0 16,1 0-16,0 0 0,21 21 15,-21-21-15,0 21 0,21 0 16,-21 22-16,21-22 0,0 0 0,-22 21 16,22-20-16,0 20 0,-21-21 15,21 21-15,0-20 0,0-1 16,0 0-16,0 0 0,21 0 0,-21 0 15,22-21-15,-1 22 0,0-22 0,0 0 16,0 0-16,0 0 16,22 0-16,-22 0 0,0 0 0,0 0 15,0 0-15,22-22 0,-22 22 16,21-21-16,-21 21 0</inkml:trace>
  <inkml:trace contextRef="#ctx0" brushRef="#br0" timeOffset="44487.46">9356 7006 0,'0'0'0,"0"-21"0,-22 0 15,1 21-15,0 0 0,0 0 16,0 0-16,0 0 16,-1 21-16,-20-21 0,21 21 15,0 0-15,0 1 0,-1-1 0,1 0 16,0 0-16,0 21 0,0-20 15,0-1-15,-1 21 0,1-21 0,21 0 16,0 1-16,0-1 0,0 0 16,0 0-16,0 0 0,21 0 15,1-21-15,-1 0 16,0 0-16,0 0 0,0 0 16,0-21-16,1 0 0,-1 21 15,21-21-15,-21 0 0,0 0 0,1-1 16,-1 1-16,0 0 0,0-21 15,0 21-15,-21-1 0,0-20 0,21 21 16,-21 0-16,22 0 0,-22-1 0,0 1 16,0 0-1,0 42 1,0 0-16,-22 1 0,22-1 16,-21 0-16,21 0 0,0 21 15,0-20-15,0-1 0,-21 21 16,21-21-16,0 0 0,0 1 0,0 20 15,0-21-15,0 0 0,21 0 16,0-21-16,1 0 16,-1 22-16,0-22 0,0 0 0,21 0 15,-20-22-15,-1 22 0,0-21 16,21 0-16,-21 0 0,1 0 16,20 0-16,-21-22 0,0 22 0,22-21 15,-22-1-15,0 22 0,0-21 0,0 0 16,22-1-16,-22 1 0,0 0 15,0 20-15,0-20 0,0 0 0,1-1 16,-22 22-16,0-21 0,0 21 16,0 0-16,0-1 15,-22 22-15,1 22 16,0-1-16,0 0 0,0 21 16,0-21-16,-1 22 0,1-1 0,21 0 15,-21 1-15,21-1 0,-21 0 0,21 1 16,0-1-16,0 0 0,0 1 0,0-1 15,0-21-15,21 22 0,0-22 16,-21 0-16,21 0 0,1 0 0,20 0 16,-21-21-16,0 0 0,22 0 0,-22 0 15,0 0-15,21 0 0,-21 0 16,22-21-16,-22 21 0,0-21 0,21 0 16,-20 21-16,-1-21 0,0 0 15,0 21-15,-21-22 0,0 1 16</inkml:trace>
  <inkml:trace contextRef="#ctx0" brushRef="#br0" timeOffset="45827.94">1079 9144 0,'0'0'0,"0"-21"0,22 0 16,-22 0-16,0-1 16,0 1-16,0 42 31,0 1-15,0-1-16,0 0 0,0 21 15,0 1-15,0-1 0,-22 0 0,22-21 16,-21 22-16,0-1 0,21 0 15,-21 1-15,0-1 0,21-21 0,-21 22 16,-1-22-16,22 0 0,0 0 16,-21-21-16,21 21 0,-21-21 0,0 0 31,21-21-31,0 0 0,0 0 16,0 0-16,0-1 15,0 1-15,0 0 0,21 0 16,0 0-16,0 21 0,1-21 15,-1 21-15,21 0 0,-21 0 16,22 0-16,-22-22 0,21 22 16,0 0-16,1 0 0,-1 0 0,0 0 15,-20 0-15,20-21 0,-21 21 16,21 0-16,-20 0 0,-1-21 0,0 21 16,0-21-16,-21 0 0,21 21 15,-21-21-15,0-1 16,0 1-16,0 0 0,0 0 15,-21 21-15,0-21 16,0 21-16,0 0 16,-1 0-16,1 0 15,21 21-15,-21 0 0,21 0 16,-21 0-16,21 22 0,0-22 16,0 0-16,0 21 0,-21 1 0,21-22 15,0 21-15,0 1 0,0-22 16,0 21-16,0-21 0,0 22 0,0-22 15,-21 0-15,21 0 0,0 0 16,0 0-16,0 1 0,0-1 16,0-42 15,21-1-15</inkml:trace>
  <inkml:trace contextRef="#ctx0" brushRef="#br0" timeOffset="46031.83">1990 9419 0,'21'0'0,"-42"0"0,42-21 16</inkml:trace>
  <inkml:trace contextRef="#ctx0" brushRef="#br0" timeOffset="46519.41">3408 9208 0,'0'0'0,"-43"-106"16,43 85-16,0-1 16,-21 22-16,0 0 15,21 22 1,-21-1-16,21 0 0,0 0 0,0 21 15,0 1-15,0-1 0,-21 0 16,21 1-16,0 20 0,0-20 0,0 20 16,0-21-16,0 1 0,0-1 0,-21 0 15,21 1-15,-22-1 0,22-21 16,-21 0-16,21 1 0,0-1 0,0 0 16,0-42 15,-21 0-16,21-1-15,-21 1 0,21 0 16,0 0-16</inkml:trace>
  <inkml:trace contextRef="#ctx0" brushRef="#br0" timeOffset="47089.21">3069 9440 0,'0'0'0,"-21"-42"0,21-21 0,0 20 16,0 1-16,0 0 0,0 20 15,0-20-15,0 0 0,21-1 16,0 22-16,0-21 0,1 21 0,-1 0 15,0-22-15,0 43 0,0-21 16,22 21-16,-22 0 0,21 21 0,0-21 16,1 43-16,-1-22 0,0 21 15,1 0-15,-1 1 0,-21-1 0,22 0 16,-22 1-16,0-1 0,0 22 0,-21-22 16,0 0-16,0 1 0,0-1 15,0-21-15,0 21 0,0 1 0,0-22 16,0 0-16,0 0 0,0 0 15,0 1-15,-21-22 16,21-22 0,-21 1-16,21 0 15,0 0-15,0 0 0,0-22 16,0 22-16,0-21 0,0 21 0,21-22 16,0 1-16,0 0 0,0-1 15,1 1-15,20-21 0,-21 20 0,21-20 16,-20 20-16,20 1 0,-21 0 15,0-1-15,22 22 0,-22 0 0,21 21 16,-21 0-16,0 0 0,22 21 16,-22 0-16,0 22 0,0-1 0,0 0 15,-21 1-15,0-1 0,0 22 0,0-22 16,0 0-16,0 22 0,0 20 16,-21-41-16,0-1 0,21 0 15,-21 1-15,21-22 0,-21 21 16,21-21-16,-21 1 0,21-1 0,0 0 15,21-21 1,0 0 0,0-21-16,21-22 0,1 22 15,-22 0-15,0 0 0,21-21 16,-20 20-16,20-20 0,-21 21 16,0-21-16,22-1 0,-22 22 0</inkml:trace>
  <inkml:trace contextRef="#ctx0" brushRef="#br0" timeOffset="48308.2">4635 9250 0,'22'-21'16,"-86"105"-16,106-147 0,1-1 0,-43 43 0,0 0 15,0 42 17,0 0-32,0 1 15,0-1-15,0 21 0,0-21 0,0 0 16,0 1-16,0 20 0,0-21 16,0 0-16,0 22 0,0-22 0,0 0 15,0 21-15,0-21 0,0 1 0,0-1 16,0 0-16,21-21 15,0 0-15,0 0 0,0 0 16,1 0-16,20 0 0,-21-21 16,21 0-16,-20-1 0,20 1 0,-21 0 15,0 0-15,22 0 0,-22-22 16,0 22-16,0 0 0,0-21 0,-21 21 16,0-22-16,21 22 0,-21 0 15,0 0-15,0 0 0,0-1 0,0 1 16,0 0-16,0 0 15,0 42 1,0 0 0,-21 0-16,21 1 0,0-1 15,0 0-15,0 21 0,0-21 0,0 22 16,0-22-16,0 0 0,0 21 16,0-20-16,0-1 0,0 21 0,0-21 15,0 0-15,0 1 0,21-1 16,1 0-16,-1-21 0,0 0 15,0 0-15,21 0 0,-20 0 0,105-42 32,-106 20-32,42-20 0,-20 21 15,-22-21-15,21 20 0,-21-20 0,0 21 16,1-21-16,-1-1 0,0 1 16,0 0-16,-21-22 0,0 22 15,21-1-15,0-20 0,-21 21 0,0-22 16,0 22-16,22 21 0,-22-22 0,0 22 15,0 0-15,0 0 0,0 0 16,-22 42 0,22 21-16,-21-21 15,0 22-15,21-1 0,-21 0 0,21 22 16,0-22-16,0 22 0,0-22 0,0 21 16,0-20-16,-21-1 0,21 0 15,0 1-15,0-1 0,0 0 0,0-20 16,0 20-16,21-21 0,0 0 0,0 0 15,0 1-15,1-1 0,-1-21 16,0 0-16,21 0 0,-21 0 0,22 0 16,-22-21-16,21-1 0,-21 22 15,22-21-15,-1-21 0,-21 21 16,22 0-16,-22-1 0,0-20 0,0 21 16,0-21-16,0-1 0,-21 1 15,22 0-15,-22-1 0,21 1 0,-21-22 16,21 22-16,-21 0 0,0-22 0,0 22 15,0 0-15,0-1 0,0 22 0,0-21 16,0 21-16,0-1 0,0 1 16,0 0-16,0 42 15,0 22 1,-21-22-16,21 21 0,0 22 0,0-22 16,0 21-16,0-20 0,0 20 15,0-20-15,0-1 0,0 0 0,-21 1 16,21-1-16,0 0 0,0 1 15,0-22-15,0 21 0,0-21 0,0 0 16,21 1-16,-21-1 0,21 0 0,0-21 16,0 0-16,0 0 0,1 0 15,-1 0-15,0 0 0,0 0 0,0 0 16,22-21-16,-22 21 0,0-21 0,0-1 16,21 1-16,-20 0 0,-1 0 15,0 0-15,21 0 0,-21-22 0,1 22 16,-22 0-16,21-21 0,-21 20 0,21 1 15,-21-21-15,0 21 0,0 0 16,0 42 0,0 0-1,0 0-15,0 21 0,-21-20 0,21-1 16,0 21-16,0-21 0,0 0 16,0 1-16,0-1 0,0 0 0,21 0 15,0 0-15,0-21 0,0 21 0,1-21 16,-1 0-16,21 0 0,-21 0 15,0 0-15,1 0 0,-1 0 0,21 0 16,-21 0-16,0 0 0,1-21 0,-1 0 16,0 21-16,0-21 0,-21 0 15,0 0-15,21-22 0</inkml:trace>
  <inkml:trace contextRef="#ctx0" brushRef="#br0" timeOffset="48515.38">7112 8805 0,'0'0'0,"-21"-21"31,0 21-15,-1 0 46</inkml:trace>
  <inkml:trace contextRef="#ctx0" brushRef="#br0" timeOffset="48708.26">6265 9059 0,'0'0'0,"-21"22"0,21-1 16,0 0-1,21-21 1,0 0-16,1 0 0,20 0 16,-21 0-16,21-21 0,1 21 15,-22 0-15,21-21 0,1 21 0,-1 0 16,0-22-16,1 22 0,-1 0 0,-21 0 16,21-21-16</inkml:trace>
  <inkml:trace contextRef="#ctx0" brushRef="#br0" timeOffset="49140.02">7345 8996 0,'0'0'0,"0"-21"16,21 0-1,-21-1-15,0 44 47,0-1-47,0 0 0,-21 0 16,21 21-16,0-20 0,0 20 0,0-21 15,0 21-15,0 1 16,-21-1-16,21 0 0,-22 1 0,1-1 0,0 0 16,21 22-16,-21-1 0,0 1 0,21-22 15,0 22-15,0-1 16,-21 1-16,21-1 0,0 1 0,-22-1 15,22 1-15,0-1 0,0-20 0,-21 20 16,21 1-16,-21-1 0,21-21 0,0 1 16,0-1-16,0 0 0,-21 1 15,21-22-15,0 0 0,0 0 16,-21-21-16,21-21 31,21 0-31,0 0 16,-21-22-16,21 22 0,0-21 0,-21 0 15,22-1-15,-1 1 0,0-22 0,-21 22 0</inkml:trace>
  <inkml:trace contextRef="#ctx0" brushRef="#br0" timeOffset="49491.81">7408 9186 0,'0'-42'0,"0"84"0,0-126 15,0 63-15,0-22 0,0 22 0,0 0 16,0 0-16,0 0 0,0-1 15,0 1-15,21 0 0,-21 0 0,22 21 16,-1-21-16,0 21 16,0 0-16,0 0 0,0 0 0,22 0 15,-22 0-15,0 0 0,21 21 16,-20 0-16,-1 0 0,0 0 16,0 22-16,-21-22 0,0 21 0,0 1 15,0-22-15,0 21 0,0 0 0,-21-20 16,0 20-16,-22-21 0,22 0 0,-21 0 15,21 1-15,-22-1 0,22 0 16,0-21-16,-21 21 0,21-21 0,-1 0 16,1 0-16,0 0 0,0 0 15,21-21 1,0 0 0,0 0-16,21-1 0,0 1 15,0 0-15,1 0 0,-1-21 0,0 20 16,0-20-16</inkml:trace>
  <inkml:trace contextRef="#ctx0" brushRef="#br0" timeOffset="49792.32">8234 8446 0,'0'0'15,"0"21"16,0 0-31,-21-21 0,21 42 16,0-21-16,-22 1 0,22 20 0,0 21 16,0-20-16,0 20 0,-21-20 0,21 20 15,0 1-15,0-22 0,0 21 16,-21-20-16,21-1 0,-21 0 0,21 1 16,0-22-16,0 0 0,0 21 0,-21-20 15,21-1-15,21-21 31,0-21-15,0-1-16,0 1 16,-21 0-16,22 0 0</inkml:trace>
  <inkml:trace contextRef="#ctx0" brushRef="#br0" timeOffset="50224.07">8445 8954 0,'0'21'0,"0"0"0,0 0 16,22-21 0,-1 0-16,0 0 15,0 0-15,0 0 0,0 0 16,1 0-16,-1 0 0,0-21 16,21 21-16,-21-21 0,1 21 0,20-21 15,-21-1-15,0 1 16,0 0-16,1 0 0,-22 0 0,0 0 15,0-22-15,0 22 0,0 0 0,0 0 16,0 0-16,0-1 0,-22 22 16,1 0-16,0 0 0,0 0 0,-21 0 15,20 22-15,1-1 0,-21 0 0,21 21 16,0 1-16,-1 20 0,1-21 16,0 1-16,21 20 0,0-20 0,0-22 15,0 21-15,0 0 0,21-20 16,0-1-16,1 0 0,20 0 15,0 0-15,1 0 0,-1-21 0,0 0 0,22 22 16,-22-22-16,22 0 0,-22 0 16,0 0-16,1 0 0,-1 0 15,0-22-15,-21 22 0,22-21 0,-22 0 16,0 21-16,0-21 0,-21 0 0,0 0 16,21-1-16,-21 1 0,0 0 15,0 0-15</inkml:trace>
  <inkml:trace contextRef="#ctx0" brushRef="#br0" timeOffset="50924.4">1228 11091 0,'0'22'0,"21"-22"16,0 0-16,0 0 0,21 0 16,-20 0-16,-1 0 0,21 0 0,-21 0 15,22-22-15,-22 22 0,21 0 16,-21-21-16,22 21 0,-22-21 0,0 21 15,0 0-15,0 0 0,0 0 0,-21-21 16,-21 21 0,0 0-1</inkml:trace>
  <inkml:trace contextRef="#ctx0" brushRef="#br0" timeOffset="51409.12">1143 11155 0,'0'0'0,"-21"21"0,21 85 31,-21-85-31,21 0 0,0 0 16,-22 1-16,22-1 0,0 0 15,0-42 32,0 0-47,22-1 0,-1 22 16,0-21-16,0 0 0,0 21 15,22-21-15,-22 21 0,0 0 0,21 0 16,1 0-16,-22 0 0,21 0 16,0 21-16,-20 0 0,20 0 0,0 1 15,-21-1-15,1 21 0,-1-21 16,0 22-16,0-22 0,-21 0 0,0 21 15,0-21-15,0 22 0,-21-22 16,0 0-16,-22 0 0,1 0 0,0 1 16,-1-1-16,1 0 0,0-21 15,-22 21-15,22-21 16,0 0-16,-1 0 0,1 0 0,21 0 16,-22 0-16,1 0 0,21 0 15,0 0-15,0 0 0,-1-21 0,1 21 16,21-21-16,0 0 0,0-1 15,21 1 1,1 0-16,-1 21 0,0-21 0,21 0 16</inkml:trace>
  <inkml:trace contextRef="#ctx0" brushRef="#br0" timeOffset="51600.01">1947 11494 0,'21'0'16,"-42"0"-16,64 0 78</inkml:trace>
  <inkml:trace contextRef="#ctx0" brushRef="#br0" timeOffset="52112.3">3429 10837 0,'0'0'16,"-21"-21"-16,0 0 0,21 0 0,-22 21 16,1 0-16,0 21 15,21 0 1,-21 0-16,21 22 0,0-22 16,-21 21-16,21 1 0,0-1 15,0 21-15,0-20 0,0 20 0,0 1 16,0-1-16,0-20 0,0 20 15,0-21-15,0 1 0,0-1 0,0 0 16,0 1-16,0-22 0,0 21 0,0-21 16,0 1-16,0-1 0,0 0 15,0-42 17,0 0-32,0-1 0,21 1 15,0 0-15,0-21 0,0-1 0,1 1 16</inkml:trace>
  <inkml:trace contextRef="#ctx0" brushRef="#br0" timeOffset="52360.15">3746 10774 0,'0'0'0,"0"-21"0,0 42 16,0 0-16,0 21 15,22-20-15,-22 20 0,0 0 16,0 1-16,0 20 0,0-21 0,0 22 15,0-1-15,0-20 0,0 20 16,-22-20-16,1-1 0,21 0 0,0 1 16,0-1-16,-21-21 0,21 0 0,0 0 15,0 1-15,-21-1 16,21-42 15,0-1-31,-21 22 0,21-21 16</inkml:trace>
  <inkml:trace contextRef="#ctx0" brushRef="#br0" timeOffset="53151.7">3111 11367 0,'0'0'0,"0"21"0,0 0 16,22-21-16,-1 21 15,0-21-15,0 0 0,0 0 16,0 0-16,22 0 0,-1 0 0,-21 0 15,43 0-15,-22-21 0,0 21 16,22-21-16,-22 0 0,22-1 0,-22 1 16,22 0-16,-22 0 0,21 0 0,-20 0 15,-22-1-15,21 22 0,-21-21 16,1 0-16,-1 21 0,0-21 16,-21 42-1,0 0 1,-21 0-16,0 1 0,21 20 0,-22-21 15,22 0-15,0 22 0,0-1 0,0-21 16,0 21-16,0-20 16,0 20-16,0-21 0,0 0 0,0 0 15,0 1-15,0-1 0,22-21 16,-1 21-16,0-21 0,0 0 16,0 0-16,0 0 0,1-21 0,20 0 15,-21-1-15,21 1 0,-20 0 0,20 0 16,0 0-16,1-22 0,-22 22 15,0 0-15,21-21 0,-21 21 0,1-22 16,-22 22-16,0 0 0,21 0 0,-21 0 16,0-1-16,0 1 15,0 42 1,0 1-16,0-1 0,0 0 16,0 21-16,0-21 0,-21 22 15,21-1-15,0-21 0,0 22 0,0-1 16,0 0-16,0 22 0,0-22 0,0 0 15,0 22-15,0-22 0,0 22 16,0-1-16,0 1 0,0-1 0,0-20 16,0 20-16,0 1 0,0-1 0,21 1 15,-21-22-15,21 21 0,-21-20 0,0 20 16,0-20-16,21 20 0,-21-21 16,0 1-16,0-1 0,0 0 15,21-20-15,-21 20 0,0-21 0,0 0 16,0 0-16,0 1 0,0-1 15,-21-21-15,0 0 0,0 0 16,0 0-16,-1 0 0,1 0 0,-21-21 16,0-1-16,-1 1 0,1 0 0,0 0 15,-1 0-15,1-22 0,-22 22 16,22-21-16,0 21 0,21-22 0,-22 1 16,22 21-16,0-21 0,0 20 0,21 1 15,0-21-15,0 21 16,0 0-16,0-1 0,0 1 0,21-21 15,0 21-15,0-22 0,0 22 0,22-21 16,-22 0-16,0-1 0,21 1 0</inkml:trace>
  <inkml:trace contextRef="#ctx0" brushRef="#br0" timeOffset="53739.64">4932 10668 0,'-21'0'16,"42"0"-16,-64 0 0,22 0 15,0 0-15,0 21 0,21 0 0,0 1 16,0-1-16,0 21 0,0 0 0,0-20 16,0 20-16,0 0 0,0 22 15,0-22-15,0 0 0,0 22 0,0-22 16,0 22-16,0-22 0,0 0 0,0 1 15,0-1-15,0-21 0,0 22 16,0-22-16,-21 0 0,21 0 0,0 0 16,0-42 15,0 0-15,0 0-16,0 0 0,0-22 0,0 22 15,0-21-15,21 21 16,0-22-16,-21 1 0,21 0 0,0-1 15,1 1-15,-1 0 0,0 20 0,0 1 16,0 0-16,0 0 0,1 0 16,-1 21-16,0 0 0,21 0 0,-21 0 15,1 21-15,-1 0 0,0 0 0,0 22 16,0-22-16,0 21 0,1 0 16,-22 1-16,0-1 0,0-21 0,0 22 15,0-1-15,0-21 0,-22 21 0,1-20 16,0-1-16,0 0 0,0 0 15,0 0-15,-22 0 0,22-21 16,0 22-16,-21-22 0,20 0 0,1 0 16,-21 0-16,21 0 0,-22 0 15,22 0-15,0 0 16,21-22-16,0 1 16,0 0-16,0 0 0,21 0 15,22 0-15,-22-1 16,21 1-16</inkml:trace>
  <inkml:trace contextRef="#ctx0" brushRef="#br0" timeOffset="54180.24">5588 11197 0,'0'0'0,"-21"0"0,21-21 0,0 0 15,0 0-15,0 0 16,0-1-16,0 1 0,0 0 16,21 0-16,0 21 0,0-21 15,0 21-15,1 0 0,20-21 16,-21 21-16,0 0 0,0 0 0,1 0 16,20 21-16,-21-21 0,0 21 15,0 0-15,-21 21 0,22-20 0,-1-1 16,-21 21-16,0 0 0,0-20 15,0 20-15,0-21 0,0 21 0,0-20 16,0-1-16,0 21 0,0-21 0,0 0 16,-21 1-16,-1-22 15,22-22 17,0 1-32,0 0 15,0 0-15,0 0 16,0-22-16,0 22 0,22 0 0,-22 0 0,21-21 15,0 20-15,-21 1 16,21 0-16,0-21 0,0 21 0,22-1 16,-22 22-16,0-21 0,0 0 0,22 0 15,-22 0-15,21 21 0</inkml:trace>
  <inkml:trace contextRef="#ctx0" brushRef="#br0" timeOffset="54404.11">6562 10986 0,'0'0'0,"0"63"16,0-42-16,0 22 0,0-22 16,-22 0-16,22 21 0,-21-21 0,21 1 15,-21-1-15,21 21 0,0-21 16,0 0-16,0 1 0,0-1 16,-21 0-16,21 0 0,0 0 15,0 0-15,0-42 31,21 0-15,-21 0-16,0 0 0</inkml:trace>
  <inkml:trace contextRef="#ctx0" brushRef="#br0" timeOffset="54735.92">6583 10732 0,'0'0'0,"-64"0"31,43 0-15,21 21-16,21-21 31,0 0-31,1 0 16,-1 0-16,0 0 15,0-21-15,-21-1 0,0 1 16,0 0-1,0 0-15,-21 21 16,21-21-16,-21 21 16,0 0-16,-1 0 15,1 0-15,0 21 0,0 0 16,21 0-16,0 0 0,0 1 16,0-1-16,0 0 15,0 0-15,0 0 0,0 0 0</inkml:trace>
  <inkml:trace contextRef="#ctx0" brushRef="#br0" timeOffset="55372.04">7556 10922 0,'0'0'0,"-42"-63"31,42 41-31,-21 1 0,0 21 0,0 0 16,-1-21-16,1 21 0,0 0 15,0 0-15,0 0 0,0 0 0,-1 21 16,1 0-16,0 1 0,0-1 16,0 0-16,0 21 0,-1-21 0,1 22 15,0-1-15,21 0 0,-21-20 16,21 20-16,-21 0 0,21 1 0,0-22 15,0 21-15,0-21 0,0 0 0,21 1 16,0-1-16,0 0 16,0-21-16,1 0 0,-1 0 0,21 0 15,-21 0-15,0 0 0,1-21 0,20 0 16,-21-1-16,0 22 0,22-42 16,-22 21-16,0 0 0,21-22 0,-21 22 15,1-21-15,20 0 0,-21-1 0,0 1 16,0 0-16,1-22 0,20 22 15,-21-1-15,0-20 0,0 21 0,1-22 16,-22 22-16,0-43 16,21 43-16,-21-1 0,0 22 15,0 0-15,0 0 0,0 0 16,0 42-16,0 0 16,-21 21-16,-1 1 0,22-1 15,0 0-15,0 22 0,0-22 0,-21 22 16,21-22-16,0 22 0,0-22 0,0 0 15,0 22-15,0-22 0,0 0 16,0 1-16,0-22 0,0 21 0,21-21 16,-21 1-16,22 20 0,-1-42 0,0 21 15,0-21-15,0 0 16,0 0-16,1 0 0,-1 0 0,21 0 16,-21 0-16,0 0 0,1-21 0,20 21 15,-21-21-15,0 0 0,22-1 0,-22 1 16,0 21-16,0-21 0</inkml:trace>
  <inkml:trace contextRef="#ctx0" brushRef="#br0" timeOffset="55552.94">8678 11218 0,'0'22'16,"21"-22"31,-21-22-47,0 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0T01:15:32.21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 1016 0,'21'0'32,"-21"-21"-32,21 21 15,1-21-15,-1 21 16,-21-21-16,21-1 0,0 1 0,0 21 15,0-21-15,22 0 0,-22 0 16,0 0-16,0-1 0,0 1 16,1 0-16,-22 0 0,21 0 15,-21 0 1,-21 21-16,-1 0 16,1 0-16,0 0 0,-21 0 15,21 21-15,-22-21 0,1 21 16,0 0-16,-1 0 0,1 0 15,21 1-15,-22-1 0,22 0 16,-21 0-16,21 0 0,0 0 0,-1 1 16,1-1-16,21 0 0,0 0 15,0 0-15,0 0 0,0 1 16,0-1-16,0 0 16,0 0-1,21-21-15,1 0 0,20 21 16,-21-21-16,21 21 0,-20-21 0,20 22 15,0-22-15,1 0 0,-1 21 16,0-21-16,-21 21 0,22-21 16,-22 21-16,21 0 0,-21-21 15,1 21-15,-1 1 0,0-22 0,0 21 16,0 0-16,0 0 0,-21 0 16,0 22-16,22-22 0,-22 0 15,0 21-15,0-21 0,0 22 0,0-22 16,0 21-16,0 1 0,-22-22 15,-20 21-15,21-21 0,0 0 0,-22 22 16,1-43-16,0 21 0,-1 0 16,-20-21-16,21 0 0,-22 0 0,1 0 15,20 0-15,-20 0 16,20 0-16,-20-21 0,21 0 0,-1 0 16,22-1-16,-21 1 0,-1 0 15,22-21-15,0 21 0,0-22 16,0 1-16,0 21 0,-1-22 0,1 22 15,21-21-15,-21 21 0,21 0 16,0-1-16,0 1 0,0 0 16,0 0-16,21 0 0,0 0 0,1 21 15,-1 0-15,0 0 0,0-22 16,21 22-16,-20 0 0,20 0 16,0 0-16,1 0 0,-1 0 15,0 0-15</inkml:trace>
  <inkml:trace contextRef="#ctx0" brushRef="#br0" timeOffset="295.82">1947 1270 0,'21'0'16,"-21"21"-1,0 0-15,0 1 0,0-1 0,0 0 16,0 0-16,0 0 0,0 0 16,0 22-16,0-22 0,0 0 15,0 21-15,0-20 0,0 20 0,0-21 16,0 0-16,-21 0 0,21 1 16,0-1-16,0 0 0,0 0 15,0-42 1,0 0-1,0 0-15,0-22 0,21 22 16</inkml:trace>
  <inkml:trace contextRef="#ctx0" brushRef="#br0" timeOffset="689.6">1990 931 0,'0'0'0,"0"22"0,0-1 0,0 0 16,-22 0-16,22 0 0,0 22 0,0-22 15,0 0-15,0 0 16,22-21-16,-22 21 0,21-21 16,0 0-16,0 0 15,0 0-15,0-21 0,1 0 16,-1 0-16,-21 0 15,0-1-15,0 1 16,0 0-16,0-21 0,0 21 0,0-1 16,-21 1-16,-1 0 15,1 0-15,0 21 0,0 0 0,0 0 16,0 0-16,-1 0 16,1 21-16,21 0 0,0 0 15,-21 1-15,21-1 0,0 0 16,0 0-16,0 21 0,0-20 0,0-1 15,0 0-15,0 0 0,0 21 16,21-42-16,0 22 0,1-1 16,-22 0-16</inkml:trace>
  <inkml:trace contextRef="#ctx0" brushRef="#br0" timeOffset="1244.28">2265 1355 0,'0'0'0,"0"21"0,0 0 15,-21 0-15,21 0 16,0 1-16,0-1 16,-22 0-16,22 0 15,0 0-15,0 0 0,0 1 0,0-1 16,0 0-16,0 0 0,0 0 15,0 0-15,-21 1 0,21-1 0,0 0 16,-21-21 15,21-21-15,0 0-16,0-1 16,-21 1-16,21-21 0,0 21 15,0 0-15,0-22 0,0 22 16,0-21-16,21 21 0,0-22 15,0 22-15,1-21 0,-1 21 0,21-1 16,-21 1-16,22 0 0,-1 0 16,0 21-16,-21 0 0,22 0 15,-1 0-15,0 0 0,-20 21 0,20 0 16,-21 0-16,0 1 0,0-1 16,1 0-16,-1 0 0,-21 0 0,0 22 15,0-22-15,0 0 0,0 21 16,0-21-16,0 1 0,-21 20 0,-1-21 15,1 0-15,21 0 0,-21 1 16,21-1-16,0 0 0,-21-21 16,21 21-16,0-42 31,21 21-15,0-21-16,0 0 0,22-1 0</inkml:trace>
  <inkml:trace contextRef="#ctx0" brushRef="#br0" timeOffset="2085.27">3471 1312 0,'0'0'0,"0"-21"15,0 0-15,-21 21 16,0-21-16,0 21 0,0 0 15,-1 0-15,1 0 0,0 0 0,-21 0 16,21 0-16,-22 21 0,22 0 16,-21 0-16,-1-21 0,22 43 0,0-22 15,-21 0-15,21 0 0,-1 0 16,22 22-16,0-22 0,-21 21 0,21-21 16,0 1-16,0-1 0,0 0 15,0 0-15,0 0 0,21 0 16,1-21-16,-1 0 15,0 0-15,21 0 0,-21 0 0,1 0 16,20-21-16,-21 21 0,21-21 16,-20 0-16,20 0 0,-21 0 0,0-1 15,0 1-15,1 0 0,-1 21 16,-21-21-16,0 0 0,21 0 0,-21-1 16,21 1-16,-21 0 15,0 0-15,0 42 47,0 0-47,0 0 16,0 1-16,0-1 0,0 0 15,0 21-15,-21 1 0,21-22 0,0 21 16,0 0-16,-21 22 0,21-22 16,0 1-16,0-1 0,0 21 0,0-20 15,0 20-15,0-20 0,0-1 16,0 21-16,0 1 0,0-22 0,0 22 15,0-1-15,21-20 0,-21 20 16,21 1-16,0-22 0,-21 0 0,21 22 16,1-22-16,-22 0 0,0 1 0,21-1 15,0 0-15,-21 1 16,0-1-16,0-21 0,0 22 0,0-1 16,0-21-16,0 21 0,0-20 0,-21-1 15,0 0-15,-1 0 0,1 0 16,21 0-16,-21-21 0,0 0 0,0 0 15,0 0-15,-1 0 0,-20 0 16,21-21-16,-21 0 0,20 0 0,-20 0 16,0 0-16,-1-22 0,-20 22 15,21-21-15,-1-1 0,-20 1 0,20 0 16,22-1-16,-21 1 0,21-21 0,0 20 16,-1 1-16,22-22 15,0 22-15,0-21 0,0 20 0,0 1 16,0 0-16,22-1 0,-1 1 15,0 0-15,0-1 0,0 1 0,0 21 16,22-22-16,-22 1 0,0 0 0,21-1 16,-20 22-16,-1-21 0,21 0 15,-21-1-15,0 1 0</inkml:trace>
  <inkml:trace contextRef="#ctx0" brushRef="#br0" timeOffset="2404.09">3916 868 0,'0'0'16,"0"-21"-16,-21 21 15,-1 21-15,1 0 16,21 21-16,-21 1 0,21-1 0,0 0 15,-21 22-15,0-22 0,21 1 16,-21 20-16,21-21 0,0 22 0,0-22 16,-22 1-16,22-1 0,0 0 15,0 1-15,0-22 0,0 21 0,0-21 16,0 0-16,0 1 16,0-1-16,22-21 15,-1 0-15,0-21 16,0 21-16,0-22 0,0-20 15</inkml:trace>
  <inkml:trace contextRef="#ctx0" brushRef="#br0" timeOffset="2805.74">4043 1461 0,'0'21'15,"21"-21"1,0 0-16,0 0 0,0 0 16,1 0-16,-1-21 0,0 21 15,0 0-15,0-22 0,0 1 0,1 21 16,-1-21-16,0 0 0,-21 0 16,0 0-16,0-1 0,0 1 15,0 0-15,-21 21 16,0 0-1,-1 0-15,1 0 0,0 0 16,0 21-16,0 0 0,0 1 0,-1-1 16,1 21-16,0-21 0,21 22 15,-21-22-15,21 21 0,0-21 0,0 22 16,0-22-16,0 0 0,0 0 16,0 21-16,21-20 0,0-22 0,-21 21 15,21 0-15,1-21 0,-1 0 16,0 0-16,0 0 0,0 0 0,0 0 15,1-21-15,-1 0 16,0-1-16,0 1 0</inkml:trace>
  <inkml:trace contextRef="#ctx0" brushRef="#br0" timeOffset="3339.85">5546 910 0,'0'0'0,"0"-84"31,0 62-31,0 1 15,-22 21 1,22 21 0,-21 1-16,21-1 0,-21 21 0,21 0 15,0 1-15,0-1 0,-21 22 16,21-1-16,-21-21 0,0 22 0,21-22 16,0 22-16,-22-22 0,22 0 15,-21 1-15,21-1 0,-21 0 16,21 1-16,0-22 0,0 21 0,0-21 0,0 1 15,21-1-15,0-21 16,1 0-16,-1 0 0,0 0 0,0 0 16,0 0-16,22-21 15,-22-1-15,0 1 0,21 0 0,-21 0 16</inkml:trace>
  <inkml:trace contextRef="#ctx0" brushRef="#br0" timeOffset="3751.63">5905 1376 0,'22'0'62,"-1"0"-62,0 0 0,0 0 16,0 0-16,0-21 0,1 21 15,-1-21-15,0 21 0,0-22 16,0 22-16,-21-21 0,0 0 16,0 0-16,0 0 15,-21 21-15,0 0 16,0 0-16,0 0 0,-1 0 0,-20 0 16,21 21-16,0 0 0,-22 0 15,22 0-15,0 1 0,0-1 0,0 21 16,0-21-16,21 0 0,0 1 15,0 20-15,0-21 0,0 0 16,0 0-16,0 1 0,0-1 16,21 0-16,0 0 0,0-21 0,0 21 15,0-21-15,22 0 0,-22 0 16,21 0-16,-21 0 0,22 0 0,-1-21 16,-21 0-16,22 0 0,-22 0 15,21-1-15</inkml:trace>
  <inkml:trace contextRef="#ctx0" brushRef="#br0" timeOffset="4135.95">6350 1228 0,'0'0'0,"0"-21"31,0 42-15,0 0-16,0 0 15,21 0-15,-21 0 0,0 1 16,0 20-16,0-21 0,0 0 0,21 0 15,-21 1-15,0-1 0,0 0 16,21 0-16,-21 0 0,0 0 0,0 1 16,0-1-16,0 0 0,0 0 15,22-21-15,-1 0 16,-21-21 0,21 0-16,0 0 15,-21-1-15,21 1 0,-21 0 0,21 0 16,1-21-16,-1 20 15,0 1-15,0-21 0,0 0 0,0 20 16,1-20-16,-1 21 0,21 0 16,-21 0-16,0-1 0,1 1 0,-22 0 15,21 21-15,0 0 16,-21 21 0,0 0-16,0 1 15,0-1-15</inkml:trace>
  <inkml:trace contextRef="#ctx0" brushRef="#br0" timeOffset="4540.21">6921 1482 0,'0'0'15,"22"0"-15,-1 0 0,0 0 0,0 0 16,0-21-16,0 21 15,1-22-15,-22 1 0,21 21 0,0-21 16,0 0-16,0 0 0,0 0 16,-21-1-16,0 1 0,22 0 15,-22 0-15,0 0 0,0 0 0,0-1 16,-22 22 0,1 0-16,0 0 0,0 0 15,0 0-15,-22 0 0,22 22 16,0-1-16,0 0 0,-21 21 0,20-21 15,1 1-15,0 20 0,0-21 16,0 0-16,21 22 0,0-22 0,0 0 16,0 0-16,0 0 0,0 0 15,0 1-15,21-1 0,0 0 16,0-21-16,0 0 0,22 0 0,-22 0 16,21 0-16,1 0 0,-22 0 0,21 0 15,0-21-15,1 21 0,-1-21 16,0-1-16,-20 1 0,20 0 15,0-21-15,1 21 0,-1-22 0</inkml:trace>
  <inkml:trace contextRef="#ctx0" brushRef="#br0" timeOffset="4795.54">7726 804 0,'0'0'0,"0"-21"16,0-42-1,0 42-15,-21 42 16,21 0-16,-22 0 0,1 0 15,21 22-15,-21-1 0,21 21 0,-21-20 16,0-1-16,21 22 16,0-22-16,-21 21 0,21-20 0,-22-1 15,22 0-15,0 1 0,0-1 0,0 0 16,0-20-16,0 20 0,0-21 16,22 0-16,-1 0 0,-21 1 0,21-22 15,0 21-15,0-21 0,0 0 16,1 0-16,-1 0 0,0 0 0,0-21 15,0 21-15,0-22 0,22 1 16</inkml:trace>
  <inkml:trace contextRef="#ctx0" brushRef="#br0" timeOffset="7584.48">9080 995 0,'0'21'0,"0"0"16,0 0-16,0 1 15,22-22 1,-1 0-16,0 0 0,0 0 15,0 0-15,0 0 0,22 0 16,-22-22-16,21 1 0,1 0 16,-22 0-16,21 0 0,0 0 0,1-1 15,-22 1-15,21 0 0,-21 0 16,1-21-16,-22 20 0,0 1 0,0 0 16,0 0-16,0-21 0,0 20 15,-22 1-15,1 0 0,0 21 16,0 0-16,0 0 0,0 0 15,-1 21-15,1 0 0,21 22 16,-21-1-16,21 0 0,0 22 16,0-22-16,0 22 0,-21-1 0,21-20 15,-21 20-15,21-21 0,0 22 16,0-22-16,0 1 0,0-1 16,-21 0-16,21 43 0,0-64 15,0 21-15,0-20 0,0-1 16,0 0-16,0 0 0,-22-21 15,1 0 1,0 0-16,0-21 16,0 0-16,-22 0 0,22-1 15,0 1-15,-21-21 0,-1 0 16,1 20-16,21-20 0,0 21 16,-22 0-16,22 21 0,21-21 0,-21 21 15,0 0-15,21 21 16,0 0-1,0 0-15,0 0 0,0 0 0,0 1 16,21-1-16,0 21 0,-21-21 16,21 0-16,1 1 0,20 20 0,43 0 15,-64-21 1,21 1-16,0-22 0,1 0 0,-1 0 16,0 0-16,1 0 0,20-22 0,-20 1 15,20 0-15,-21 0 0,1 0 16,20 0-16,-20-1 0,-1 1 15,-21 0-15,21-21 0,-20 21 16,-1-22-16,0 1 0,0 21 0,-21-22 16,0 1-16,0 21 0,0 0 15,0 0-15,0-1 0,0 1 0,-21 42 16,21 1 0,0-1-16,-21 0 0,0 21 15,21-21-15,-22 22 0,1-22 0,21 21 16,0-21-16,0 22 0,-21-22 15,21 21-15,-21-21 0,21 22 0,0-22 16,0 0-16,0 0 0,0 0 16,0 1-16,0-1 15,21-42 1,0-1 0,0 1-16,1 0 0,-22-21 15,21 21-15,0-1 0,21-20 16,-21 21-16,1-21 0,-1 20 0,21-20 15,-21 21-15,0 0 0,22-22 16,-22 43-16,0-21 0,0 0 0,0 21 16,1 0-16,-1 0 0,-21 21 15,0 0-15,0 1 0,0-1 16,0 0-16,0 21 0,0-21 16,0 1-16,0-1 0,0 0 15,0 21-15,0-21 0,0 1 0,0-1 16,0 0-16,0 0 0,0 0 15,21-21-15,0 21 0,0-21 0,0 0 16,1 0-16,-1 0 0,21 0 0,-21 0 16,0-21-16,1 21 0,20-21 15,0-21-15,1 21 0,-22-22 16,0 22-16,21 0 0,-21-21 16,1-1-16,-1 1 0,0 0 15,0-22-15,0 22 0,-21-22 0,0 22 16,21-22-16,-21-63 15,0 85-15,0 0 0,0 21 16,0-1-16,0 1 0,0 0 0,0 42 16,0 22-16,-21-22 15,21 42-15,-21-20 0,0-1 16,21 21-16,-21 1 0,21-22 0,-21 22 16,-1-22-16,22 0 0,-21 1 15,0-1-15,21 0 0,0-20 0,-21 20 16,21-21-16,-21 0 0,21 0 15,0 1-15,0-1 0,0-42 47,0-1-47,21 22 0,0-21 16,-21 0-16,21 0 0,0-21 16,-21 20-16,22 1 0,-1 0 0,0-21 15,0 21-15,0-1 0,0 1 16,1 21-16,-22-21 0,21 21 0,0 0 15,-21 21-15,0 0 16,0 1-16,0 20 16,0-21-16,0 0 0,0 0 15,0 1-15,0-1 0,0 0 0,0 0 16,0 0-16,21 0 0,0 1 16,-21-1-16,21 0 0,1-21 0,-1 21 15,0-21-15,21 0 0,-21 0 16,22 0-16,-22 0 0,21 0 0,1 0 15,-1 0-15,-21 0 0,21-21 16,1 0-16,-22 0 0,0-1 0,21 1 16,-20 0-16,-1 0 0,0-21 15,0 20-15,-21-20 0,0 21 0,21-21 16,-21-1-16,0 22 16,0 0-16,0 0 0,-21 21 31,21 21-31,-21 0 0,0 0 15,21 0-15,-21 1 0,21-1 16,-22 0-16,22 0 0,-21 0 16,21 22-16,-21-22 0,21 0 0,0 0 15,0 0-15,0 0 0,0 1 16,0-1-16,0 0 0,0 0 16,0 0-16,21-21 0,0 0 0,1 0 15,-1 0-15,0 0 0,0 0 16,21 0-16,-20 0 0,-1 0 0,21-21 15,-21 0-15,0 21 0,22-21 16,-22 0-16,21-1 0,-21 1 0,1-21 16,-1 21-16,0 0 15,0-1-15,0 1 0,-21 0 0,21 0 16,-21 0-16,0 0 0,0-1 0,-21 22 16,0 0-1,0 0-15,0 22 16,21-1-16,0 0 0,0 0 15,0 0-15,0 0 0,0 1 0,0-1 16,0 0-16,21 0 0,-21 0 16,0 0-16,0 1 0,0-1 15,21 0-15,-21 0 16,21-21-16,-21 21 16,21-21-16,1 0 15,-1 0-15,0 0 0,0 0 16,0 0-16,0 0 0,1-21 0,-1 21 15,21-21-15,-21 0 0,22 21 0,-22-21 16,21-1-16,-21 1 0,0 0 16,22 0-16,-22-21 0,0 20 0,0 1 15,-21 0-15,21-21 0,1 21 16,-22-1-16,21 1 0,-21 0 16,0 42 15,0 0-31,0 1 0,-21-1 15,21 0-15,-22 0 0,22 21 16,-21-20-16,21-1 0,0 0 0,0 0 16,0 0-16,0 0 0,0 1 15,0-1-15,0 0 0,0 0 0,21 0 16,1-21-16,-1 0 16,0 0-16,0 0 0,0 0 15,0 0-15,1 0 0,-1 0 16,0 0-16,0-21 0,0 0 0,0 0 15,1 0-15,-1-1 0,0-20 0,-21 21 16,21-21-16,0-1 0,0 1 16,1 0-16,-1-1 0,-21-20 15,21-1-15,0 22 0,-21-22 16,21 22-16,-21-21 0,0 20 0,0 22 16,0-21-16,0 21 0,0-1 15,-21 44 1,0-1-16,0 0 0,0 21 15,-1 1-15,1-1 0,21 21 16,-21-20-16,21 20 0,-21-20 16,21-1-16,-21 21 0,21-20 0,0-1 15,0 0-15,0-20 0,0 20 0,0 0 16,0-21-16,0 1 0,0 20 16,0-21-16,21 0 0,0 0 15,0 1-15,0-22 0,1 0 16,-1 0-16,0 0 0,21 0 15,-21 0-15,22 0 0,-1 0 0,-21-22 16,22 1-16,-1 0 0,0 0 16,-21 0-16,22 0 0,-22-1 0,21 1 15,-21-21-15,1 21 0</inkml:trace>
  <inkml:trace contextRef="#ctx0" brushRef="#br0" timeOffset="7816.53">12806 1143 0,'0'0'0,"0"21"15,21-21 1,0 21-16,0-21 0,0 0 16,1 0-16,20 0 0,-21 0 15,21 0-15,1 0 0,-1 0 0,0 0 16,-20-21-16,20 21 0,0 0 0,-21 0 15,1-21-15,-1 21 0,0 0 16,-21-21-16,0 0 0,0 0 16,-21 21-16</inkml:trace>
  <inkml:trace contextRef="#ctx0" brushRef="#br0" timeOffset="8020.46">12552 1080 0,'0'0'15,"0"21"-15,0 0 16,21-21 0,0 0-1,0 0-15,0 0 16</inkml:trace>
  <inkml:trace contextRef="#ctx0" brushRef="#br0" timeOffset="9771.54">13674 1482 0,'21'0'16,"0"0"-1,0-21-15,0-1 16,0 1-16,1 0 16,-1 0-16,-21 0 0,0 0 15,21-1-15,-21 1 0,21 0 16,-21 0-16,0-21 0,0 20 0,0 1 15,0 0-15,-21 0 0,0 0 16,0 0-16,-1 21 0,1 0 16,-21 0-16,21 0 0,0 21 0,-22 0 15,1 0-15,21 0 0,-22 22 16,22-1-16,-21-21 0,21 21 0,0 1 16,-1-1-16,1-21 0,21 22 15,0-22-15,0 0 0,0 21 0,0-21 16,0 1-16,0-1 0,0 0 15,21 0-15,1-21 0,-1 0 16,0 0-16,0 0 0,21 0 0,-20 0 16,-1-21-16,21 21 0,-21-21 15,0 0-15,22-1 0,-22 1 16,0 0-16,21 0 0,-20 0 0,-1 0 16,0-22-16,-21 22 0,21 0 0,-21-21 15,21 20-15,-21-20 0,0 21 16,0 0-16,0 0 15,-21 42 1,0 0-16,21 0 16,0 0-16,0 22 0,-21-22 0,21 0 15,0 0-15,0 21 0,0-20 16,0-1-16,0 0 0,0 0 0,0 0 16,0 0-16,21 1 0,0-1 15,0-21-15,0 0 0,1 0 16,20 0-16,-21 0 0,21 0 0,-20 0 15,20 0-15,0-21 0,-21-1 16,22 22-16,-22-21 0,21-21 16,-21 21-16,1 0 0,20-43 15,-21 22-15,0 21 0,-21-22 16,0 22-16,0 0 0,0 0 0,-21 42 47,0 0-47,0 21 0,21-20 15,0-1-15,-21 0 0,21 21 0,-22-21 16,22 1-16,0-1 0,0 21 16,0-21-16,0 0 0,-21 1 15,21-1-15,0 0 0,0 0 0,0 0 16,21-42 15,-21 0-15,22 0-16,-1 0 0,-21-1 15,21 1-15,0 0 0,0-21 16,-21 21-16,21-1 0,1 1 0,-1-21 16,0 21-16,0 0 0,0-1 15,0 1-15,1 21 16,-1 21 0,-21 1-16,0-1 15,0 0-15,0 0 0,0 0 0,21 0 16,-21 22-16,21-22 0,-21 0 15,0 0-15,21 0 0,0 1 0,1-1 16,-1-21-16,0 21 0,0-21 16,0 0-16,0 0 15,1 0-15,-1-21 0,0 0 0,0 21 16,-21-22-16,21 1 0,0 0 16,1 0-16,-1 0 0,0 0 0,0-22 15,0 22-15,22-21 0,-22 21 16,21-22-16,-21 22 0,0-21 15,1 21-15,-1-1 0,0 1 0,0 0 16,-21 42 0,0 0-16,0 1 15,0-1-15,0 0 16,0 0-16,-21 0 0,21 0 0,0 1 16,-21-22-16,21 21 15,0-42 16,0-1-15,0 1-16,0 0 16,0 0-16,0 0 15,0 0-15,0-1 0,0 1 16,0 0-16,-21 21 16,-1 0-1,1 0-15,0 21 16,0 0-16,0 1 0,0-1 0,21 21 15,-22-21-15,22 0 0,-21 1 16,21 20-16,0-21 0,0 0 0,0 0 16,0 22-16,0-22 0,0 0 15,0 0-15,0 0 0,21 1 0,1-1 16,-1 0-16,0 0 0,21 0 0,-21-21 16,22 21-16,-1-21 15,0 0-15,22 0 0,-22 0 0,22 0 16,-22 0-16,0 0 0,22 0 15,-22-21-15,1 0 0,-1 0 0,0 0 16,-21-22-16,1 22 0,20 0 0,-21-21 16,-21 21-16,21-22 0,0 22 15,1-42-15,-22 41 0,0 1 16,0 0-16,-22 21 16,1 0-1,0 21-15,0 0 0,0 1 16,0-1-16,-1 0 0,1 21 0,0-21 15,21 22-15,-21-22 0,21 21 16,0-21-16,0 1 0,21 20 16,0-21-16,0 0 0,1 0 0,20 1 15,-21-1-15,21-21 0,1 0 16,-1 21-16,0-21 0,1 0 0,-1 0 16,0 0-16,1 0 0,-1-21 15,22 0-15,-43-1 0,21 22 0,0-21 16,1 0-16</inkml:trace>
  <inkml:trace contextRef="#ctx0" brushRef="#br0" timeOffset="10752.37">2138 2096 0,'0'0'15,"-43"0"-15,22 0 0,-21 0 0,21 0 0,0 0 16,-1 0-16,1 0 0,0 0 16,0 0-16,0 0 0,0 0 0,-1 0 15,1 0-15,0 0 0,0 0 16,0 0 0,21 21 15,21-21-31,0 0 0,0 0 0,22 0 15,-22 0-15,21 0 0,22 0 16,-22 21-16,21-21 0,1 0 0,21 0 16,20 0-16,1 0 0,0 0 15,0 0-15,21 0 0,0 0 0,0 0 16,21 0-16,0 0 0,0 0 16,1 0-16,-1 0 0,0 0 0,0 0 15,-21-21-15,21 21 0,-21 0 16,0 0-16,-21 0 0,0 0 0,-21-21 15,-1 21-15,-20 0 0,-1 0 16,-20 0-16,-1 0 0,-21 0 16,0 0-16,0 0 0,-21-22 62</inkml:trace>
  <inkml:trace contextRef="#ctx0" brushRef="#br0" timeOffset="11361.02">6202 2053 0,'-43'0'31,"43"21"-16,22-21 1,20 0-16,-21 0 16,21 0-16,22 0 0,-1 0 15,1 0-15,21 0 0,-1 0 0,1 0 16,0 0-16,20 0 0,-20 0 16,21 0-16,-21 0 0,-1 0 15,1 0-15,0 0 0,-1 0 0,-20 0 0,20 0 16,-20 0-16,-22 0 0,22 0 15,-22 0-15,-21 0 0,0 0 0,1 0 16,-1 0-16,-42 0 47,21-21-31</inkml:trace>
  <inkml:trace contextRef="#ctx0" brushRef="#br0" timeOffset="12237.51">9250 2074 0,'0'0'0,"-21"0"0,-1 0 16,1 0-16,0 0 15,42 0 48,0 0-63,1 0 0,-1 0 0,0 0 16,21 0-16,1 0 0,-1 0 15,21 0-15,1 0 0,-1 0 0,22 0 16,0 0-16,-1 0 0,22 0 15,0 0-15,0 0 0,21 0 0,-21 0 16,21 0-16,21 0 0,-21 0 0,21 0 16,0 0-16,0 0 0,-21 0 15,22 0-15,-1 0 0,0 0 0,0 0 16,0 0-16,0 0 0,1 0 16,-1 0-16,0 0 0,0 0 15,0 0-15,0 0 0,22 0 16,-43 0-16,21 0 0,0 0 0,0 0 15,0 0-15,1 0 0,-22 0 0,0 0 16,-22-21-16,1 21 0,-21 0 16,21-21-16,-43 21 0,22 0 0,0 0 15,-22-21-15,1 21 0,-22-21 16,21 21-16,1 0 0,-22 0 0,1 0 16,-1 0-16,-21 0 0,21 0 15,-20 0-15,-22-21 0,21 21 16,0 0-16,-42 21 47,0-21-47,-1 0 15,22 21-15,-21-21 16,0 0-16,0 0 0,0 0 16</inkml:trace>
  <inkml:trace contextRef="#ctx0" brushRef="#br1" timeOffset="103267.85">804 3154 0,'0'-21'16,"-21"21"-16,21-21 16,0-1-1,0 44 63,0-1-62,0 0-16,0 0 16,0 0-16,0 0 0,0 1 0,0-1 15,0 21-15,0-21 0,0 0 16,0 22-16,0-22 0,0 21 0,0 1 15,0-22-15,0 21 0,0-21 16,0 22-16,-21-1 0,21 0 0,0-21 16,0 22-16,0-1 0,-21 0 15,21 1-15,0-1 0,0 0 16,0 1-16,0-1 0,-21 0 16,21 22-16,0-22 0,-22 1 0,22-1 15,0 0-15,0 1 0,0-1 0,0 0 16,0-21-16,-21 22 15,21-1-15,0 0 0,-21 1 0,21-22 16,0 21-16,-21 1 0,21-1 16,0-21-16,0 21 0,0 1 0,0-1 15,0-21-15,0 22 0,-21-22 16,21 21-16,0-21 0,0 22 0,0-22 16,0 0-16,0 21 0,0-21 15,0 1-15,0-1 0,0 0 16,0 0-16,0 0 0,0 0 15,0 1-15,0-1 0,0 0 0,0 0 16,0 0-16,0 0 0,0 1 16,0-1 15,0-42-15,0-1-1,0 1-15,21 0 16,0-21-16</inkml:trace>
  <inkml:trace contextRef="#ctx0" brushRef="#br1" timeOffset="104239.3">868 3133 0,'21'0'63,"0"0"-47,0 0-16,0 0 0,1 0 15,-1 0-15,21 0 16,-21 0-16,22 0 0,-1 0 15,-21 0-15,43 0 0,-22 0 0,0 0 16,22 0-16,-22 0 0,22 0 16,-1 0-16,1 0 0,20 0 0,-20 0 15,-1 0-15,1 0 0,-1 0 16,1-21-16,-1 21 0,1 0 0,-1 0 16,1 0-16,-1 0 0,1 0 15,-1 0-15,1 0 0,-1 0 16,1 0-16,20 0 0,-20 0 15,-1 0-15,1 0 0,-1-22 0,1 22 16,-1 0-16,1 0 0,-1 0 16,1 0-16,-1 0 0,1 0 0,-1 0 15,1 0-15,-1 0 0,1 0 16,-1-21-16,-20 21 0,20 0 0,1 0 16,-22 0-16,0 0 0,1 0 0,-1 0 15,0-21-15,1 21 0,-1 0 16,-21 0-16,22 0 0,-22 0 0,0 0 15,0 0-15,0 0 0,0 0 16,1 0 0,-22-21 15</inkml:trace>
  <inkml:trace contextRef="#ctx0" brushRef="#br1" timeOffset="105191.97">4360 3133 0,'0'-21'16,"0"42"62,0 0-63,0 0-15,0 0 0,0 0 0,0 1 16,0-1-16,0 21 16,0-21-16,0 22 0,0-1 0,0 0 15,0 1-15,0-1 0,0-21 0,0 21 16,0 1-16,0-1 0,0 0 15,0 1-15,0 20 0,0-20 0,0-1 16,0 0-16,0 22 0,0-22 16,0 22-16,0-22 0,0 0 0,0 22 15,0-22-15,0 0 0,0 1 16,0 20-16,0-20 0,0-1 0,0 0 16,0 1-16,0-1 0,0 0 15,0 1-15,0-1 0,0 0 0,0 43 16,0-43-16,0 1 15,0-1-15,0 0 0,0-21 16,0 22-16,0-22 0,0 21 0,0-21 16,0 1-16,0-1 0,0 0 0,0 0 15,0 0-15,0 0 0,0 1 16,0-1-16,0 0 0,0 0 16,-21-21-1,21-21 16,-21 21-31,21-21 16,0 0 0</inkml:trace>
  <inkml:trace contextRef="#ctx0" brushRef="#br1" timeOffset="106348.06">762 5461 0,'0'0'0,"0"21"31,0 0 0,0 1 16,21-22-15,0 0-17,0 0-15,1 0 16,20 0-16,-21 0 0,0 0 0,22 0 15,-22 0-15,21 0 0,0 0 16,22 0-16,-22 0 0,22 0 0,-1 0 16,-20 0-16,41 0 0,-20 0 15,-1-22-15,1 22 0,-1 0 16,1 0-16,-1 0 0,1 0 0,-1 0 16,22-21-16,-22 21 0,1 0 0,-1 0 15,22 0-15,-21 0 16,-1 0-16,22 0 0,-22 0 0,1 0 15,20 0-15,-20 0 0,-1 0 16,-20 0-16,20 0 0,1 0 0,-22 0 16,0 0-16,22 0 0,-22 0 0,1 0 15,20 0-15,-21 0 0,1 0 16,20 0-16,-20 0 0,20 0 0,-21 0 16,1 0-16,-1 0 0,0 0 15,1 0-15,-1 0 0,0 0 16,1 0-16,-22 0 0,21 0 0,-21 0 0,1 0 15,-1 0-15,21 0 0,-21 0 16,0 0-16,1 0 0,-1 0 16,0 0-16,0 0 0,0 0 15,0 0-15,1 0 16,-1 0-16,0 0 0,0 0 16,-21-21-16,21 21 15,0 0-15</inkml:trace>
  <inkml:trace contextRef="#ctx0" brushRef="#br1" timeOffset="107152.31">1884 5757 0,'0'0'0,"0"-42"15,0 21-15,0 0 16,0 0-16,0-1 31,-21 22 1,21 22-17,0-1-15,0 0 16,0 0-16,0 21 0,0-20 0,0 20 15,0 0-15,0 1 0,0-1 16,0 0-16,0 1 0,0 20 0,0-21 16,0 1-16,0 20 0,0 1 15,0-22-15,0 22 0,0-1 0,0 1 16,0-22-16,0 21 16,0-20-16,0-1 0,0 0 0,21 1 0,-21-1 15,0-21-15,0 22 0,0-22 16,0 0-16,0 0 0,0 0 15,0 0-15,0 1 0,0-1 16,0 0 0,0 0-16,0-42 47,21 21-32,-21-21-15,0 0 0,0-1 16,0 1-16,0-21 0,0 21 0</inkml:trace>
  <inkml:trace contextRef="#ctx0" brushRef="#br1" timeOffset="107872.68">1884 5609 0,'0'0'0,"-21"0"0,-1 0 15,1 21 1,0 1-16,0-1 15,0 0-15,21 0 0,-21 0 16,-1 0-16,1 1 0,0-1 16,0 0-16,0 0 0,21 0 0,-21 0 15,-1 1-15,1-1 0,0 0 16,21 0-16,-21 0 0,21 0 16,-21-21-16,21 22 0,-21-22 0,21 21 15,21-21 16,0-21-31,0-1 16,-21 1-16,21 21 0,0-21 16,22-21-16,-22 21 0,0-1 15,0 1-15,0 0 0,1 0 16,-1-21-16,0 20 0,0 1 0,0 0 16,-21 0-16,21 0 0,1 21 15,-22-21-15,21-1 0,-21 1 16,0 0-16,21 21 15,-21-21-15,21 0 16,0 21 0,-21 21-1,21 0-15,-21 0 0,0 0 16,0 1-16,22-1 0,-1 0 0,-21 0 16,0 0-16,21 22 0,0-22 15,-21 0-15,21 0 0,0 0 0,1 0 16,-22 1-16,21-1 0,0 0 15,0 0-15,0 0 0,0 0 16,1 1-16,-1-1 0,0 0 16,0-21-1,0 21-15,0-21 47</inkml:trace>
  <inkml:trace contextRef="#ctx0" brushRef="#br1" timeOffset="108824.18">487 7430 0,'0'0'0,"0"-22"31,0 1-31,-21 21 16,21 21-1,-22 1-15,22-1 16,0 0-16,0 0 0,0 0 16,0 22-16,0-1 0,0 0 0,0 1 15,0-1-15,0 21 0,0 1 16,0-1-16,0 1 0,0 21 0,0-22 16,0 22-16,0-22 0,0 22 15,0-22-15,0 1 0,0 21 0,0-22 16,0 1-16,0-1 0,0 1 15,0-22-15,0 21 0,0 1 16,0-22-16,-21 1 0,21-1 16,0 0-16,0 1 0,0-22 0,0 21 15,0-21-15,0 0 0,0 1 16,0-1-16,0-42 47,0-1-47,0 1 15,0 0-15,0 0 0,0-21 16,21 20-16,-21 1 0,0-21 16,0 0-16,0-1 0,0 1 0</inkml:trace>
  <inkml:trace contextRef="#ctx0" brushRef="#br1" timeOffset="110544.01">550 7451 0,'0'-21'0,"0"-1"47,21 22-31,1 0-16,-1 0 15,0 0-15,0 0 0,21-21 16,-20 21-16,-1 0 0,0 0 15,0 0-15,21 0 0,1 0 16,-22 0-16,42-21 0,-20 21 16,20 0-16,1 0 0,20 0 0,1 0 15,21 0-15,-21 0 0,20-21 16,-20 21-16,21 0 0,0 0 0,0 0 16,-1 0-16,1 0 0,21 0 15,-21 0-15,0 0 0,0 0 0,0 0 16,-1 0-16,-20 0 0,21 0 0,-21 0 15,-1 0-15,1 0 0,84-21 16,-84 21-16,0 0 0,-22 0 16,1 0-16,20 0 15,-41-21-15,20 21 0,-21 0 0,1 0 16,-1 0-16,0 0 0,-20 0 0,-1 0 16,0 0-16,0 0 0,0 0 15,0 0-15,1 0 16,-1 0-1,-21 21 48,0 0-63,0 0 16,0 0-16,0 0 15,0 1-15,0-1 0,0 0 16,0 21-16,0-21 15,0 1-15,0-1 0,0 21 0,-21-21 16,21 22-16,0-1 0,0-21 0,0 21 16,-22 1-16,22-1 0,0 22 15,-21-22-15,21 21 0,0-20 0,0 20 16,0-20-16,0 20 0,0-21 0,0 1 16,0 20-16,0-20 0,0-1 15,0 0-15,0 22 0,0-22 0,0 0 16,0 1-16,0-1 0,0 22 15,0-22-15,0 0 0,0 1 16,21-1-16,-21 0 0,0-21 0,0 22 16,22-1-16,-22-21 0,0 22 0,0-22 15,0 21-15,0-21 0,0 0 16,0 1-16,0-1 0,0 0 16,0 0-16,0 0 0,0 0 15,0 1 1,0-1-1,-22-21 1,22 21-16,-21-21 16,0 0 15,0 21-31,0-21 16,0 0-1,-1 0-15,1 0 16,0 0-16,0 0 15,0 0-15,0 0 0,-1 0 0,1 0 16,-21 0-16,21 0 0,-22 0 16,1 0-16,0 0 0,21 0 0,-22 0 15,-20 0-15,20-21 0,1 21 0,0 0 16,-1 0-16,1 0 0,-21 0 16,20 0-16,1 0 0,0 0 15,-22 0-15,22-21 0,-1 21 0,-20 0 16,-1 0-16,1 0 0,-1 0 15,1-21-15,-22 21 0,22 0 0,-22 0 16,22 0-16,-22 0 0,21 0 0,1 0 16,-1 0-16,1 0 0,-1 0 15,1 0-15,-1 0 0,22 0 0,-21 0 16,-1 0-16,1 0 0,20 0 16,-20 0-16,-1 0 0,1 0 0,-1 0 15,1 0-15,20 0 0,-20 0 16,21 0-16,-22 0 0,22 0 0,-1 0 15,1 0-15,0 0 0,21 0 16,-22 0-16,22 0 0,-21 0 16,21 0-16,-1-22 0,1 22 0,-21 0 15,21 0-15,0 0 0,-22 0 16,22 0-16,0-21 0,0 21 0,0 0 16,-1 0-16,1 0 0,0 0 15,0 0-15,0 0 31,0 0-31,-1 0 16,1 0 0,21-21 15,0 0 94,21 0-63,-21 0-62,22-1 0,-1 1 16</inkml:trace>
  <inkml:trace contextRef="#ctx0" brushRef="#br0" timeOffset="119124.08">1524 3810 0,'0'-21'0,"0"0"31,-21 21-31,21-21 16,-21-1-16,21 1 15,-22 21 1,1 0 0,21 21 15,-21 1-31,21-1 0,0 0 16,0 0-16,-21 0 0,21 0 15,0 1-15,0 20 0,0-21 0,0 21 16,0 1-16,-21-1 0,21 0 15,-21 1-15,-1-1 0,22 0 0,0-20 16,0 20-16,-21-21 0,21 0 16,-21 0-16,21 1 0,0-1 15,0-42 17,0-1-32,0 1 0</inkml:trace>
  <inkml:trace contextRef="#ctx0" brushRef="#br0" timeOffset="119551.84">1058 3768 0,'0'0'0,"0"-43"31,0 22-16,21 21-15,1 0 0,-1 0 16,21 0-16,-21 0 0,22 0 16,-22 0-16,21 0 0,0 0 0,1 0 15,-1 0-15,22 21 16,-22-21-16,0 22 0,-21-1 0,22 0 16,-22 21-16,0-21 0,0 22 15,-21-22-15,0 64 0,0-64 16,0 21-16,0 0 0,-21 1 15,0-22-15,-21 21 0,20-21 16,-20 22-16,21-22 0,-21 0 0,-1 0 16,22 0-16,-21 1 0,21-1 15,-1-21-15,1 0 0,0 21 16,0-21-16,0 0 0,0 0 16,-1 0-16,1 0 15,0-21-15,21 0 31,0-1-31,21 1 16,0 21-16,-21-21 0</inkml:trace>
  <inkml:trace contextRef="#ctx0" brushRef="#br0" timeOffset="119975.42">1736 4212 0,'21'0'16,"0"0"-16,0 0 16,0-21-16,0 21 0,-21-21 0,22 21 15,-1-21-15,0 0 0,0-1 16,0 1-16,0 0 0,-21 0 0,0 0 15,22 0-15,-22-1 16,0 1-16,-22 21 16,1 0-16,0 0 15,0 21-15,0 1 0,0-1 0,-1 0 16,-20 0-16,21 0 16,21 22-16,-21-22 0,0 0 0,21 21 15,-22-21-15,22 1 0,0-1 16,0 0-16,0 0 0,0 0 0,22 0 15,-1-21-15,0 0 16,0 0-16,0 0 0,0 0 16,1 0-16,-1 0 0,21 0 0,-21-21 15,0 21-15,22-21 0,-22 0 16,0 0-16,21 0 0</inkml:trace>
  <inkml:trace contextRef="#ctx0" brushRef="#br0" timeOffset="120707.23">2265 3937 0,'0'21'15,"0"0"1,0 1-16,0-1 0,-21 0 0,21 0 16,-22 0-16,22 0 0,0 1 15,0-1-15,0 0 0,0 0 16,-21 0-16,21 0 0,0 1 0,0-1 15,-21 0-15,21 0 16,0-42 31,0 0-31,0 0-16,0-1 15,0 1-15,0-21 0,0 21 0,0 0 16,0-22-16,21 22 0,0 0 15,1-21-15,-1 20 0,0 1 0,0 0 16,0 21-16,22-21 0,-22 0 16,0 21-16,21 0 0,-21 0 0,1 0 15,20 0-15,-21 0 0,0 21 16,-21 0-16,21 0 0,-21 0 16,0 1-16,0 20 0,0-21 0,0 0 15,0 22-15,0-22 0,0 0 16,-21 0-16,0 0 0,21 0 0,-21 1 15,21-1-15,-21 0 0,0-21 16,21 21-16,0-42 47,0 0-47,0 0 0,0-1 16,0 1-16,0 0 0,21 0 0,0-21 15,0 20-15,0 1 0,-21-21 16,43 21-16,-22 0 0,0-1 15,0 1-15,21 21 0,-20 0 16,20-21-16,-21 21 0,0 0 0,22 0 16,-22 21-16,0-21 0,0 21 15,0 1-15,-21-1 0,0 0 0,0 0 16,0 21-16,0-20 0,0-1 16,0 0-16,0 0 0,0 0 0,-21 0 15,0 1-15,21-1 0,-21 0 16,21 0-16,-21-21 0,-1 21 0,22-42 62,22 0-62</inkml:trace>
  <inkml:trace contextRef="#ctx0" brushRef="#br0" timeOffset="121188.26">3260 3895 0,'-22'0'0,"1"0"16,0 0-1,21 21-15,-21 0 16,21 0-16,-21 0 0,21 1 15,0-1-15,0 0 0,0 21 0,-21-21 16,21 1-16,0 20 0,0-21 16,0 0-16,0 0 0,0 1 0,0-1 15,0 0-15,0 0 0,0 0 16,0 0-16,21 1 0,0-22 16,0 0-16,0 0 0,0 0 15,1 0-15,-1 0 16,21 0-16,-21 0 0,0-22 0,1 1 15,-1 21-15,0-21 0,0 0 16,0 0-16,0 0 0,-21-22 0,0 22 16,22-21-16,-22 21 0,0-22 15,0 22-15,0 0 0,0-21 0,-22 20 16,1 1-16,21 0 0,-21 0 16,0 0-16,0 21 0,0-21 0,-22 21 15,22 0-15,0 0 0,0 0 16,0 0-16,-1 0 0,1 0 0,0 0 15,0 0-15,21 21 16,-21-21-16,21 21 0,-21-21 16,21 21-16</inkml:trace>
  <inkml:trace contextRef="#ctx0" brushRef="#br0" timeOffset="122484.16">1164 7853 0,'85'-42'32,"-64"20"-17,0 1-15,0 0 16,-21 0 0,0 0-1,-21 21-15,0 0 16,0 0-16,0 0 0,-1 0 0,1 0 15,0 0-15,0 0 0,0 0 16,0 0-16,-1 0 0,1 0 16,0 21-16,0-21 0,21 21 15,0 0-15,0 0 16,0 1-16,0-1 16,0 0-16,21 0 0,0 0 0,0-21 15,1 21-15,20 1 0,-21-1 16,21 0-16,-20 0 0,20 0 15,-21 0-15,0 1 0,0-1 0,1 0 16,-22 0-16,0 0 0,0 0 16,0 1-16,0-1 0,-22-21 0,1 21 15,-21 0-15,21 0 16,-22-21-16,22 21 0,-21-21 0,21 0 16,-22 0-16,22 0 0,-21 0 15,21 0-15,0 0 0,-1 0 16,1 0-16,21-21 0,-21 0 0,0 0 15,21 0-15,0 0 0,-21-1 0,21 1 16,-21 0-16,21 0 0,0 0 16,0 0-16,0-1 0,0 1 0,0 0 15,0 0-15,21 0 16,0 21-16,0-21 0,21 21 16</inkml:trace>
  <inkml:trace contextRef="#ctx0" brushRef="#br0" timeOffset="123064.45">1841 7832 0,'0'0'0,"-42"-43"32,21 22-32,0 21 15,0 0-15,-1 0 16,1 0-16,0 21 0,0 1 0,0-1 16,0 0-16,-1 0 0,-20 0 15,21 22-15,0-22 0,21 21 0,-21-21 16,-1 22-16,1-22 0,21 0 15,0 21-15,0-21 0,0 1 16,0-1-16,21-21 16,1 0-1,-1 0-15,0 0 16,21-21-16,-21-1 0,1 22 16,-1-21-16,0-21 0,0 21 0,0 0 15,0-1-15,1 1 0,-22-21 16,0 21-16,21 0 0,-21-1 15,21 1-15,-21 42 32,0 1-17,0-1-15,0 0 0,0 0 0,0 0 16,0 0-16,0 1 0,0-1 16,0 0-16,0 0 0,0 0 15,0 0-15,0 1 16,21-22-16,0 0 0,0 0 15,1 0 1,-1 0-16,0 0 0,-21-22 16,21 1-16</inkml:trace>
  <inkml:trace contextRef="#ctx0" brushRef="#br0" timeOffset="123752.36">2053 7853 0,'0'21'16,"0"0"-16,-21-21 16,21 21-16,0 1 0,0-1 0,0 0 15,-21 0-15,21 0 0,0 0 16,0 1-16,-21-1 0,21 0 0,0 0 16,0 0-16,0 0 0,0 1 15,0-1-15,-22 0 0,22 0 16,0-42 31,0 0-47,0 0 15,0-1-15,0 1 0,0 0 16,0 0-16,0-21 0,22 20 16,-22 1-16,0 0 0,21 0 0,-21 0 15,21 0-15,0-1 0,-21 1 16,21 21-16,0 0 0,-21-21 0,22 21 15,-1 0-15,0 0 16,-21 21-16,0 0 0,21 1 0,-21-1 16,0 0-16,21 0 0,-21 21 15,0-20-15,0-1 0,0 0 0,0 0 16,0 0-16,0 0 0,0 1 16,-21-1-1,21-42 16,0-1-15,0 1-16,0 0 0,0-21 16,21 21-16,-21-1 0,21 1 15,1-21-15,-1 21 0,0 0 0,0-1 16,0 1-16,0 21 0,1 0 0,-1 0 16,21 0-16,-21 0 0,0 0 15,1 0-15,-1 21 0,-21 1 16,21-1-16,-21 0 0,0 0 15,0 0-15,0 0 0,0 1 16,0-1-16,-21 0 0,0 0 16,21 0-16,0 0 0,-22 1 0,22-1 15,-21-21-15,21 21 0,0-42 32,0 0-17</inkml:trace>
  <inkml:trace contextRef="#ctx0" brushRef="#br0" timeOffset="124117.15">2794 7874 0,'-21'21'46,"21"0"-46,0 1 0,0-1 16,0 21-16,0-21 0,-21 22 16,21-1-16,-22 0 0,22 1 0,-21-1 15,21 0-15,0 1 0,0-1 0,0 0 16,-21 1-16,21-1 0,0 21 16,-21-20-16,21-1 0,0 0 0,0 1 15,0 20-15,0-20 16,-21-1-16,21 0 0,0 1 0,-21-22 15,21 21-15,0-21 0,0 0 0,0 1 16,0-1-16,0 0 0,-22-21 16,1 0-1,21-21 1,0 0-16,0-22 0,0 22 0,0-21 16,0-1-16,0 1 0</inkml:trace>
  <inkml:trace contextRef="#ctx0" brushRef="#br0" timeOffset="124476.95">2752 7916 0,'0'0'0,"21"-21"0,-21 0 0,21 21 15,-21-21-15,21 21 0,0 0 0,0-21 16,1 21-16,-1-21 0,0 21 15,0 0-15,0 0 0,0 0 0,1 0 16,-1 0-16,0 21 0,-21 0 16,21 0-16,-21 0 0,21 0 15,-21 1-15,0-1 0,0 0 0,0 21 16,0-21-16,0 1 16,-21-1-16,0 0 0,0 0 0,0 0 15,-1 0-15,1-21 0,-21 22 0,21-22 16,0 0-16,-1 21 0,1-21 15,0 0-15,0 0 0,0 0 32,21-21-17,21 21 1,-21-22-16,21 1 0</inkml:trace>
  <inkml:trace contextRef="#ctx0" brushRef="#br0" timeOffset="124780.39">3387 7641 0,'0'0'0,"-22"0"0,22 21 16,-21 1-16,21-1 0,0 0 15,-21 21-15,21-21 0,0 1 16,-21 20-16,21-21 0,0 21 16,-21-20-16,21 20 0,0-21 0,0 21 15,0-20-15,0-1 0,0 0 0,0 0 16,-21 0-16,21 0 16,0 1-1,0-44 1,21 1-16,0 21 15</inkml:trace>
  <inkml:trace contextRef="#ctx0" brushRef="#br0" timeOffset="125200.19">3492 7959 0,'22'0'16,"-1"0"0,0 0-16,0-21 0,0-1 15,0 22-15,1-21 16,-1 21-16,0-21 0,-21 0 0,21 0 16,-21 0-16,0-1 15,0 1-15,-21 21 31,0 0-31,0 0 0,-1 0 0,1 0 16,0 0-16,0 21 0,0 1 0,0-1 16,-1 0-16,22 0 0,0 0 15,0 22-15,-21-22 0,21 0 0,0 21 16,0-21-16,0 1 0,0-1 16,21 0-16,-21 0 0,22-21 15,-1 0-15,0 21 0,0-21 16,0 0-16,0 0 0,1 0 15,-1 0-15,0-21 0,0 0 16,0 21-16,-21-21 16,21 0-16,1 21 0,-22-22 15</inkml:trace>
  <inkml:trace contextRef="#ctx0" brushRef="#br0" timeOffset="125336.12">3789 8043 0,'0'22'15</inkml:trace>
  <inkml:trace contextRef="#ctx0" brushRef="#br0" timeOffset="136344.79">6879 4403 0,'21'0'47,"0"0"-31,1 0-1,-1 0 1,0-21-16,0-1 16,0 22-16,0-21 0,-21 0 15,22 21-15,-1-21 0,0 0 16,-21 0-16,0-1 15,21 22-15,-21-21 16,0 0 15,-21 21 110</inkml:trace>
  <inkml:trace contextRef="#ctx0" brushRef="#br0" timeOffset="137548.26">7133 4360 0,'0'0'0,"0"-21"47,0 0-47,21 21 0,-21-21 16,0 0-16,0 0 15,0-1-15,0 1 16,0 0-1,-21 21 1,0 0 0,0 0-16,0 0 15,-1 0-15,1 21 0,0-21 0,0 21 16,-21-21-16,20 22 0,1-22 16,0 21-16,0 0 0,0 0 0,0-21 15,-1 21-15,1 0 0,0 1 16,21-1-16,-21 0 0,21 0 15,-21 0-15,21 0 16,0 1-16,0-1 16,21-21-1,0 21-15,0-21 0,0 0 16,1 0-16,-1 21 16,0-21-16,0 0 0,0 0 0,0 0 15,1 21-15,-1-21 0,0 0 16,0 21-16,0-21 0,22 0 0,-22 22 15,0-1-15,0-21 0,0 21 16,0 0-16,-21 0 16,0 0-16,0 1 0,0-1 0,0 0 15,0 0-15,0 0 0,0 0 16,0 1-16,0-1 0,-21 0 16,21 0-16,-21 0 0,0 0 0,-21 1 15,20-1-15,1-21 0,-21 21 16,21 0-16,-22-21 0,22 0 0,-21 0 15,0 0-15,20 0 0,-20 0 0,0 0 16,21 0-16,-22 0 0,22 0 16,-21-21-16,21 0 0,-1 21 0,1-21 15,0-1-15,0 22 16,21-21-16,-21 0 0,21 0 0,-21 21 16,21-21-16,0 0 0,0-1 15,0 1 1,21 0-1,0 21-15,0 0 0,0-21 16,0 21-16</inkml:trace>
  <inkml:trace contextRef="#ctx0" brushRef="#br0" timeOffset="138247.76">7768 4720 0,'0'0'0,"0"-21"0,21 0 16,-21 0-16,0 0 15,0-1-15,0 1 16,0 0-16,0 0 0,0 0 15,0 0-15,-21 21 16,0-22-16,0 22 0,0 0 16,-1 0-16,1 0 0,0 0 15,0 0-15,0 0 0,0 0 0,-1 0 16,1 0-16,-21 22 0,21-22 16,0 21-16,-1 0 0,1 0 15,0 0-15,-21 0 0,21 1 0,-1-1 16,1 21-16,0-21 0,21 22 0,-21-22 15,21 21-15,0-21 0,-21 0 16,21 22-16,0-22 0,0 0 0,0 0 16,21 0-16,0-21 15,0 0-15,0 0 0,1 0 0,-1 0 16,0 0-16,0 0 0,0 0 0,22-21 16,-22 21-16,0-21 0,21 0 15,-21 0-15,1 0 0,-1-1 0,21 1 16,-21 0-16,0 0 0,1-21 15,-1 20-15,-21 1 0,21 0 16,-21 0-16,21 0 0,0 0 16,-21-1-16,0 44 47,-21-1-47,0 0 0,21 0 15,-21 0-15,21 0 0,0 1 0,0 20 16,0-21-16,0 0 0,0 0 15,0 1-15,0-1 0,0 0 16,0 0-16,0 0 16,21-21-16,0 0 15,0 0-15,22 0 0,-22 0 16,0-21-16,0 0 0,0 21 0,22-21 16,-22 0-16,0-1 0,0 1 15</inkml:trace>
  <inkml:trace contextRef="#ctx0" brushRef="#br0" timeOffset="138967.79">8191 4530 0,'0'21'16,"-21"0"0,0 0-16,21 0 15,-21 1-15,21-1 0,0 0 0,0 0 16,-21 0-16,0 0 0,21 1 0,-22-1 15,22 0-15,0 0 0,-21 0 16,21 0-16,-21 1 0,21-1 16,0 0-16,0-42 47,0 0-32,0-1-15,0 1 0,0 0 0,0 0 16,0 0-16,0 0 0,0-22 0,21 22 15,0 0-15,-21 0 0,22 0 16,-1-1-16,0 1 0,0 0 0,0 0 16,0 0-16,1 21 0,-1 0 15,21-21-15,-21 21 0,0 0 0,1 0 16,-1 0-16,0 21 0,0 0 0,0 0 16,0 0-16,1 0 15,-22 1-15,0-1 0,0 21 0,0-21 16,0 0-16,0 1 0,0-1 15,0 0-15,0 0 0,0 0 16,0 0-16,0 1 0,-22-22 0,22 21 16,-21-21-1,21-21 1,0-1 0,0 1-16,0-21 15,0 21-15,21 0 0,-21-1 0,22 1 16,-22-21-16,21 21 0,0 0 15,0-1-15,0 1 0,0 0 0,1 0 16,-1 0-16,21 0 0,-21 21 0,0 0 16,22 0-16,-22 0 0,21 0 15,-21 0-15,1 0 0,-1 21 16,0 0-16,0 0 0,0 0 0,-21 0 16,0 1-16,0-1 0,0 0 15,0 21-15,0-21 0,0 1 0,-21-1 16,0 0-16,0 0 0,21 0 15,-21-21-15,-1 21 0,22 1 0,-21-22 16,21 21-16,0-42 31,0-1-31,21 22 0,1-21 16</inkml:trace>
  <inkml:trace contextRef="#ctx0" brushRef="#br0" timeOffset="139339.5">9334 4466 0,'0'21'0,"-21"1"0,21-1 15,0 0-15,0 21 16,-21-21-16,21 1 0,-21-1 0,21 21 15,0 0-15,0-20 0,-21 41 16,21-21-16,0 1 0,-21-1 16,21 22-16,0-22 0,0 21 0,-22-20 15,1-1-15,0 22 0,0-22 0,21 21 16,-21-20-16,0 20 0,-1 1 16,1-22-16,0 22 0,0-22 0,0 21 15,0-20-15,-1-1 0,1 43 16,21-64-16,-21 0 0,21 0 15,0 0-15,-21 1 0,21-44 32,21 1-32,0 0 0,0-21 0,1 21 15,-1-22-15,0 1 16</inkml:trace>
  <inkml:trace contextRef="#ctx0" brushRef="#br0" timeOffset="139696.21">9313 4593 0,'0'0'0,"0"-21"0,0 0 15,-21 0-15,21 0 16,0-1 0,21 22-16,0 0 0,1-21 15,-1 21 1,0 0-16,0 0 0,0 0 0,0 0 15,1 0-15,-1 0 0,0 21 0,0-21 16,0 22-16,-21-1 0,0 0 16,0 0-16,0 0 0,0 0 15,0 1-15,0-1 0,-21 0 0,0 0 16,0-21-16,-22 21 0,22 0 16,0-21-16,0 22 0,0-1 0,0-21 15,-1 0-15,1 21 0,0-21 16,0 0-16,21-21 31,0 0-31,21-1 16,-21 1-16,21 21 0</inkml:trace>
  <inkml:trace contextRef="#ctx0" brushRef="#br0" timeOffset="139976.62">9885 3979 0,'-21'85'16,"-1"-64"-16,22 22 16,0-1-16,0-21 0,-21 21 0,21 1 15,0 20-15,-21-42 0,21 22 0,-21-1 16,21 0-16,0 1 0,0-22 15,-21 21-15,21-21 0,-21 1 0,21-1 16,0 0-16,0 0 0,0 0 0,0 0 16,21-21-1,0-21 1,0 21-16</inkml:trace>
  <inkml:trace contextRef="#ctx0" brushRef="#br0" timeOffset="140355.64">9969 4551 0,'0'21'0,"22"-21"16,-1 0 0,0 0-16,0 0 0,0 0 15,0 0-15,1 0 0,-1-21 16,0 21-16,0-21 0,0 0 0,0 21 15,1-22-15,-1 22 0,-21-21 16,0 0-16,0 0 16,0 0-16,-21 21 15,-1 0-15,1 0 0,0 0 16,-21 0-16,21 0 0,-1 21 16,1-21-16,0 21 0,0 0 0,0 22 15,0-22-15,21 0 0,-22 0 0,22 0 16,0 22-16,0-1 15,0-21-15,0 0 0,0 0 0,0 1 16,22-22-16,-1 21 0,0-21 0,0 0 16,0 0-16,0 0 15,1 0-15,-1 0 0,0 0 0,21-21 16,-21 21-16,1-22 0,-1 1 0,0 0 16</inkml:trace>
  <inkml:trace contextRef="#ctx0" brushRef="#br0" timeOffset="141533.15">11557 4678 0,'0'-21'47,"21"0"-47,0 21 0,0-22 16,1 1-16,-1 21 0,0-21 15,0 0-15,0 0 0,0 0 0,1-1 16,-1 1-16,-21 0 0,0 0 16,0 0-16,0 0 0,0-1 15,0-20-15,-21 42 16,-1-21-16,1 21 0,0 0 16,0 0-16,0 21 0,0 0 15,-1 0-15,22 1 0,0-1 0,-21 0 16,21 0-16,0 0 0,0 22 15,0-22-15,0 0 0,0 0 0,0 0 16,0 0-16,21 1 0,-21-1 0,22 0 16,-1 0-16,0-21 0,-21 21 15,21-21-15,0 0 0,0 0 0,1 0 16,-1 0-16,0 0 0,0 0 16,0 0-16,0 0 0,1 0 15,-1-21-15,0 21 0,-21-21 16,21 0-16,0 0 0,-21-1 0,21 1 15,1 0-15,-22 0 0,21 0 16,0-22-16,0 22 0,0 0 0,-21-21 16,43 21-16,-22-1 0,0 1 15,0 0-15,21 0 0,-20 0 0,-1 21 16,21 0-16,-21 0 0,22 0 0,-22 0 16,0 0-16,0 0 0,0 21 15,0 21-15,-21-21 0,0 1 0,0-1 16,0 21-16,0-21 0,0 0 15,0 22-15,-21-22 0,0 0 16,0 0-16,0 0 0,0 1 0,-1-1 16,1 0-16,21 0 15,-21-21-15,42 0 32,-21-21-17,21 0-15,1 21 0,-1-21 0,0-1 16,0-20-16,0 21 0,0 0 0,1-22 15,-1 22-15,0-21 0,0 21 16,0-22-16,0 22 0,1 0 0,-1 0 16,-21 0-16,0 0 0,0 42 31,-21 0-15,-1 0-16,22 0 0,-21 0 15,21 1-15,0 20 0,-21-21 0,21 0 16,-21 22-16,21-22 0,0 0 0,0 0 15,0 0-15,0 0 0,0 1 16,0-1-16,0 0 0,0 0 16,21-21-16,0 0 0,-21 21 15,21-21-15,1 0 0,-1 0 16,0 0-16,21 0 0,-21-21 0,1 0 16,20 21-16,0-21 0,-21 0 15,22-1-15,-22-20 0,21 21 16,-21 0-16,22-22 0,-22 1 0,21 0 15,-21-1-15</inkml:trace>
  <inkml:trace contextRef="#ctx0" brushRef="#br0" timeOffset="141768.12">13271 3895 0,'0'0'0,"0"-43"32,0 65-32,0-1 15,0 0-15,0 21 0,-21 1 16,21-1-16,0 0 0,-21 1 0,21 20 15,-21-21-15,0 1 0,0-1 16,21 0-16,0-20 0,-22 20 16,1-21-16,21 21 0,0-20 0,0-1 15,0 0-15,0 0 0,0 0 16,21-21 15,1-21-15,-22 0-16</inkml:trace>
  <inkml:trace contextRef="#ctx0" brushRef="#br0" timeOffset="142000.99">13102 4318 0,'0'0'0,"21"0"47,0 0-31,1 0-16,-1 0 0,0 0 15,0 0-15,0 0 0,0 0 0,22 0 16,-22 0-16,0-21 0,0 21 16,0-21-16,1 21 0,-1 0 0,0 0 15,0 0-15</inkml:trace>
  <inkml:trace contextRef="#ctx0" brushRef="#br0" timeOffset="142406.57">13462 4445 0,'0'21'0,"42"-21"16,-21 0-1,1-21-15,-1 21 0,0-21 16,0 21-16,21-21 0,-20 21 16,-1-21-16,0-1 0,0 22 15,0-21-15,-21 0 0,0 0 16,0 0-16,-21 21 31,0 0-31,0 21 0,0-21 16,-1 21-16,1 0 0,0-21 15,0 21-15,0 1 0,0-1 0,-1 0 16,1 0-16,21 0 0,0 0 0,0 22 16,0-22-16,0 0 15,0 0 1,21-21-16,1 0 0,-1 0 0,0 0 16,0 0-16,0 0 0,0 0 15,22 0-15,-22 0 0,0 0 0,21 0 16,-20-21-16,20 21 0,-21-21 0,0 0 15</inkml:trace>
  <inkml:trace contextRef="#ctx0" brushRef="#br0" timeOffset="142888.34">14118 4212 0,'0'21'0,"0"1"0,-21-1 16,21 0-16,-21 0 0,21 0 0,-21 0 15,21 22-15,0-22 0,-22 0 16,1 0-16,21 0 0,0 1 0,0-1 16,-21 0-16,21 0 0,-21 0 0,21 0 15,0 1 1,0-44 15,0 1-15,0 0-16,0 0 15,0 0-15,0 0 0,0-1 0,0 1 16,21 0-16,0-21 16,0 21-16,1-1 0,-1-20 0,0 21 15,0 0-15,21 0 0,-20-1 16,20 1-16,0 0 0,-21 21 0,22 0 16,-1 0-16,-21 0 0,22 21 0,-22 0 15,21 22-15,-21-22 0,0 0 16,-21 21-16,0-20 0,0 20 0,0-21 15,0 0-15,0 0 0,-21 22 0,0-22 16,0 0-16,0 0 16,0 0-16,-1-21 0,1 22 0,42-22 62,-21-22-62,22 22 0,-1-21 0,0 0 16</inkml:trace>
  <inkml:trace contextRef="#ctx0" brushRef="#br0" timeOffset="143484">15071 4297 0,'0'0'0,"21"0"0,-21-21 16,0 0-16,0-1 0,0 1 15,0 0-15,-21 0 16,-1 21 0,1 0-16,0 0 0,0 0 0,-21 0 15,20 21-15,1 0 0,0 0 16,0 1-16,-21-1 0,42 21 0,-22-21 16,1 0-16,0 22 0,21-22 0,0 21 15,0-21-15,0 1 0,0-1 16,0 0-16,0 0 0,0 0 15,0 0-15,21-21 0,0 22 16,1-22 0,-1 0-16,0 0 0,0 0 0,0-22 15,0 22-15,1-21 0,-1 0 16,0 0-16,0 0 0,-21 0 16,21-1-16,0-20 0,1 0 0,-1-1 15,0 1-15,0 0 0,0-22 0,0 22 16,22-22-16,-22 22 0,0 0 15,0-1-15,0 1 0,1 0 0,-1 21 16,-21-1-16,0 1 0,0 0 16,0 42-1,0 0-15,0 22 16,-21-22-16,21 21 16,0 1-16,-22 20 0,1-21 0,21 1 15,-21-1-15,0 22 0,0-22 16,21 0-16,-21 1 0,-1-1 0,1-21 15,21 21-15,0-20 0,0-1 0,-21 0 16,21 0-16,0 0 0,0 0 16,0 1-16,21-22 15,0 0-15,1 0 0,-1 0 16,0 0-16,21-22 16,-21 22-16</inkml:trace>
  <inkml:trace contextRef="#ctx0" brushRef="#br0" timeOffset="143876.1">15833 4233 0,'0'-21'16,"0"42"-16,0-63 15,-22 42 1,1 0-16,0 0 16,0 0-16,0 0 0,-22 21 0,22-21 15,0 21-15,0 1 0,0-1 0,21 0 16,-21 0-16,21 0 15,0 0-15,0 1 16,21-22-16,0 21 16,0-21-16,0 0 0,0 21 15,22-21-15,-22 0 0,0 0 0,21 21 16,-20-21-16,-1 0 0,0 0 16,0 21-16,0-21 0,-21 21 15,0 1-15,-21-22 16,0 21-1,0-21-15,-22 0 0,22 0 0,-21 0 16,0 0-16,-1 0 0,1 0 0,0 0 16,20 0-16,-20 0 0,21 0 15,0 21-15,0-21 0,-1 0 0,1 0 16,21-21 15</inkml:trace>
  <inkml:trace contextRef="#ctx0" brushRef="#br0" timeOffset="144359.96">17674 3895 0,'0'0'0,"0"-21"0,0-1 0,0 44 31,-21-1-15,21 0-16,0 0 0,0 0 0,-21 22 15,21-1-15,0 0 0,0 1 16,0-22-16,-21 21 0,-1 0 0,22 1 15,-21-22-15,21 0 0,0 0 16,-21 0-16,21 1 0,0-1 0,0 0 16,21-42 31</inkml:trace>
  <inkml:trace contextRef="#ctx0" brushRef="#br0" timeOffset="144752.84">17441 3916 0,'0'0'0,"0"-21"0,-21 0 0,0-1 0,21 1 15,0 0-15,0 0 0,0 0 16,0 0-16,0-1 16,21 22-16,0 0 0,22-21 0,-22 0 15,21 21-15,0 0 0,1 0 16,-1 0-16,22 0 0,-22 0 15,0 0-15,1 21 0,-1 0 16,0 1-16,1-1 0,-22 21 0,21-21 16,-21 22-16,0-22 0,1 21 0,-22 0 15,0 22-15,0-22 0,0 1 16,-22-1-16,1 0 0,0 1 0,-21-22 16,21 21-16,-22-21 0,1 0 15,0 1-15,-22-1 0,22 0 0,-1 0 16,1-21-16,0 21 0,-1-21 0,1 0 15,0 0-15,21 0 0,-1 0 16,1 0-16,0 0 0,21-21 47,21 21-47,0-21 0,22 21 16,-22-21-16,21 0 0,-21 21 15,22-22-15</inkml:trace>
  <inkml:trace contextRef="#ctx0" brushRef="#br0" timeOffset="145137.62">18161 4297 0,'21'0'31,"0"0"-16,22 0-15,-22-21 0,0 21 16,21-21-16,-21-1 0,1 22 0,20-21 16,-21 0-16,21 0 0,-20 21 0,-1-21 15,-21 0-15,0-1 0,0 1 16,-21 21 0,-1 0-16,1 0 15,-21 0-15,21 21 0,0-21 0,-22 22 16,22-1-16,0 21 0,0-21 0,0 0 15,-1 1-15,22-1 0,0 21 16,0-21-16,0 0 0,0 1 16,0-1-16,0 0 0,22 0 15,-1-21-15,0 0 0,21 0 16,-21 0-16,1 0 0,20 0 0,-21 0 16,0 0-16,22 0 0,-1 0 15,-21-21-15,21 0 0,-20 21 0</inkml:trace>
  <inkml:trace contextRef="#ctx0" brushRef="#br0" timeOffset="145843.6">18902 4043 0,'0'0'0,"0"21"32,0 0-32,0 0 0,0 1 15,-21-1-15,21 21 0,-22-21 16,22 0-16,0 1 0,0 20 0,0-21 15,-21 0-15,21 0 0,-21 1 16,21-1-16,0 0 16,-21-21-16,21-21 47,0 0-47,0-1 15,0 1-15,0 0 0,0 0 16,21-21-16,-21 20 0,21-20 0,0 21 15,1-64-15,-1 64 16,21-21-16,-21 21 0,0-1 0,1 1 16,20 0-16,-21 21 0,21 0 15,-20 0-15,20 0 0,-21 0 0,0 0 16,0 21-16,1 0 0,-22 1 0,0-1 16,0 21-16,0-21 15,0 22-15,0-1 0,0-21 0,0 21 16,0-20-16,0-1 0,0 21 0,-22-21 15,1 0-15,0 1 0,21-1 16,-21 0-16,0-21 16,0 0 15,21-21-31,0 0 16,0-1-16,0 1 0,21 0 15,0 0-15,0-21 0,0 20 16,0-20-16,1 0 0,-1-1 0,21 1 15,0 21-15,-20-21 0,20 20 16,0 1-16,1 0 0,-1 0 0,0 21 16,1 0-16,-1 0 0,-21 0 15,0 21-15,0 0 0,1 0 0,-1 22 16,-21-22-16,0 21 0,0 1 0,0-22 16,0 21-16,-21-21 0,-1 22 15,22-22-15,-21 0 0,0 0 0,0 0 16,21 0-16,-21 1 0,0-1 15,-1 0-15,22-42 47,22 0-47,-1-1 16,0 1-16</inkml:trace>
  <inkml:trace contextRef="#ctx0" brushRef="#br0" timeOffset="146332.34">20214 3916 0,'0'0'0,"0"-21"31,-21 21-31,0 0 16,0 21-1,-1-21-15,22 21 0,-21 21 0,0-20 16,0-1-16,21 21 0,-21 0 0,0-20 15,-1 20-15,1-21 0,0 21 16,21-20-16,0 20 0,0-21 0,0 0 16,0 0-16,0 1 0,0-1 15,0 0-15,21-21 0,0 21 0,1-21 16,-1 0-16,0 21 0,0-21 0,0 0 16,0 0-16,1 0 0,20 0 15,-21 0-15,0 0 0,0-21 0,1 0 16,20 21-16,-21-21 0,0-22 15,0 22-15,1-21 0,-22 21 16,21-22-16,-21 1 0,21 0 0,-21-22 16,0 22-16,0 0 0,0 20 15,0-20-15,-21 21 0,0 0 0,21 0 16,-22-1-16,1 22 0,0 0 16,0 0-16,0 0 0,0 0 15,-1 0-15,1 0 0,0 22 0,0-22 16,21 21-16,-21-21 0,21 21 15,-21-21-15,-1 21 0,22 0 16,0 0 0,-21 1-16,21-1 15,-21-21-15</inkml:trace>
  <inkml:trace contextRef="#ctx0" brushRef="#br1" timeOffset="158872.01">423 10520 0,'0'-21'141,"0"42"-78,0 0-48,0 0 1,0-42 31,0 0-47,0 0 15,21 0-15,-21-1 16,0 1-16,0 0 0,0 0 16,0 0-1,-21 21-15,0 21 16,0 0-16,21 0 15,-21 0-15,0-21 0,21 22 0,0-1 16,0 0-16,0 0 0,-22 0 16,22 0-16,0 1 0,0-1 15,22-21 1,-1 0 0,0 0-16,0 0 15</inkml:trace>
  <inkml:trace contextRef="#ctx0" brushRef="#br1" timeOffset="159243.85">783 10393 0,'0'21'0,"0"0"15,0 0-15,0 1 31,0-1-31,21-21 47,-21-21-47,0-1 16,21 22-16,-21-21 16,0 0-16,0 0 15,-21 21 16,0 0-31,0 21 0,0 0 16,0 0-16,21 1 0,0-1 16,0 0-16,-22 0 0,22 0 15,0 0-15,0 1 0,0-1 16,0 0-16,0 0 16,22-21-16,-1 0 0</inkml:trace>
  <inkml:trace contextRef="#ctx0" brushRef="#br1" timeOffset="161447.49">1736 10329 0,'21'0'0,"0"0"31,0 0-15,-21-21-16,21 21 0,0-21 15,1 0-15,-1 21 16,-21-21-16,21 0 0,0 21 15,-21-22-15,0 1 16,-21 21 0,0 0-1,0 0-15,-22 0 0,22 21 0,-21 1 16,21-22-16,-1 21 0,-20 0 16,21 0-16,0 0 0,0 0 15,-1 1-15,1-1 0,21 0 16,-21 0-16,21 0 0,0 0 15,0 1-15,0-1 0,21-21 16,0 21-16,1 0 0,-1-21 0,0 21 16,0 0-16,21 1 0,-20-22 15,20 21-15,-21 0 0,0 0 0,22 0 16,-22 0-16,0 1 0,0-22 16,0 21-16,0 0 0,1 0 0,-22 0 15,0 0-15,0 1 16,0-1-16,0 0 0,-22 0 0,1 0 15,0 0-15,-21-21 0,21 22 16,-22-1-16,1-21 0,-22 0 16,22 21-16,0-21 0,-1 0 0,1 0 15,0 0-15,-1 0 0,1 0 16,0 0-16,21-21 0,-1 0 16,1 21-16,0-22 0,0 1 0,0 0 15,21 0-15,0 0 0,0 0 16,0-1-16,0 1 0,21 0 15,0 0-15,21 0 0,1 21 16,-22-21-16,21 21 0,1-22 0,-1 1 16,0 21-16,1 0 0</inkml:trace>
  <inkml:trace contextRef="#ctx0" brushRef="#br1" timeOffset="161940.21">2201 10520 0,'-21'21'47,"21"0"-47,0 0 16,0 1-16,0-1 0,-21 21 15,21-21-15,0 0 0,-21 1 0,21 20 16,0-21-16,0 0 0,0 0 15,0 1-15,0-1 0,0 0 16,0 0-16,0 0 16,21-21-16,0 0 0,0 0 0,0 0 15,22 0-15,-22 0 0,0 0 16,0-21-16,0 0 0,22 0 16,-22 21-16,0-21 0,0-1 0,0-20 15,1 21-15,-1 0 0,0-22 16,-21 1-16,0 21 0,0-21 15,0-1-15,0 22 0,0 0 0,0-21 16,0 20-16,0 44 31,-21-22-31,0 42 0,21-21 16,-22 0-16,22 22 0,0-22 0,0 21 16,0-21-16,0 22 0,0-22 15,0 0-15,0 0 0,0 0 0,0 0 16,0 1-16,0-1 0,22-21 15,-1 0-15,0 0 16,0 0-16,0 0 0,0 0 16,1-21-16</inkml:trace>
  <inkml:trace contextRef="#ctx0" brushRef="#br1" timeOffset="162479.9">2963 10181 0,'-21'0'16,"0"21"-1,21 1-15,0 20 0,0-21 0,0 21 16,0 1-16,0-1 0,0 0 0,0 1 16,0-1-16,0-21 0,0 22 15,0-1-15,0 0 0,0-21 0,0 1 16,0-1-16,0 0 0,0 0 15,0 0-15,0 0 0,-21-21 32,21-21-17,-21 0 1,21 0-16,0 0 16,0 0-16,0-22 0,0 22 0,0 0 15,0 0-15,0-22 0,21 22 0,0 0 16,0 0-16,0 0 0,0 0 15,1-1-15,-1 22 0,0 0 0,21 0 16,-21 0-16,1 0 0,20 0 16,-21 22-16,21-1 0,-20 0 15,-1 0-15,21 0 0,-21 0 0,0 22 0,-21-22 16,0 0-16,0 21 16,0-20-16,0-1 0,-21 0 0,21 0 15,-42 0-15,21 0 0,0 1 16,-1-22-16,-20 21 0,21-21 0,-21 21 15,20-21-15,-20 21 0,-21-21 16,41 0-16,1 0 0,0 0 16,0 0-16,21-21 15,0 0 1,21 0 0</inkml:trace>
  <inkml:trace contextRef="#ctx0" brushRef="#br1" timeOffset="163102.01">4381 10287 0,'0'-21'16,"0"42"-16,0-63 15,-21 42 1,0 0-16,0 0 16,0 0-16,21 21 0,-21 0 15,-1 0-15,1 22 0,21-22 0,0 21 16,-21 0-16,21 1 0,-21-1 16,21 0-16,0-20 0,0 20 15,0 0-15,0-21 0,0 22 0,0-22 0,0 0 16,0 0-16,0 0 15,0 1-15,21-22 0,21 0 16,-20 0-16,-1 0 0,21 0 16,-21 0-16,22 0 0,-1-22 15,0 1-15,1 0 0,-1 0 0,0 0 16,1-22-16,-1 1 0</inkml:trace>
  <inkml:trace contextRef="#ctx0" brushRef="#br1" timeOffset="163371.85">4995 10054 0,'0'0'0,"0"-21"16,-21 0-1,0 21-15,0 0 16,0 21-16,21 0 0,0 0 16,-22 22-16,22-22 0,0 21 0,-21-21 15,21 22-15,0 20 0,0-20 16,0-1-16,0 0 0,-21 1 0,21-1 15,-21 0-15,21 1 0,0-1 0,0-21 16,-21 21-16,21-20 0,0-1 16,0 0-16,0 0 0,21-21 31,0 0-15,0 0-16,0-21 0,1 21 15</inkml:trace>
  <inkml:trace contextRef="#ctx0" brushRef="#br1" timeOffset="164627.65">5419 10393 0,'0'0'0,"0"-21"0,0 0 16,0-1-16,0 1 0,-22 0 15,1 21-15,0 0 16,0-21-16,0 21 0,0 0 15,-1 0-15,1 0 0,0 21 16,0 0-16,21 0 0,0 22 16,-21-22-16,0 21 0,-1-21 0,22 22 15,0-1-15,0-21 0,-21 22 16,21-1-16,-21-21 0,21 0 0,0 22 16,0-22-16,0 0 0,0 0 0,0 0 15,21-21 1,0 0-16,1 0 0,-1 0 15,0 0-15,0 0 0,0-21 16,0 21-16,1-21 0,-1 0 16,21 0-16,-21-1 0,0-20 0,1 21 15,-1-21-15,0 20 0,0-20 0,0 0 16,-21 21-16,0-22 0,21 1 16,-21 21-16,0 0 0,0-1 0,0 1 15,-21 42 16,21 1-31,-21 20 0,21-21 16,0 21-16,-21-20 0,21 20 0,-21 0 16,21-21-16,0 22 15,0-22-15,0 0 0,0 21 0,0-20 16,0-1-16,0 0 0,0 0 16,21-21-16,0 0 15,21 0-15,-20 0 0,-1 0 0,21 0 16,-21 0-16,22 0 0,-1-21 0,-21 0 15,21 0-15,1-1 0,-1 1 16,0-21-16,-20 21 0,20-22 0,-21 22 16,21-21-16,-20 0 0,-1-1 0,0 22 15,-21 0-15,0 0 0,0 0 16,0-1-16,-42 22 16,42 22-16,-22-22 15,1 21-15,0 21 0,21-21 16,-21 0-16,21 22 0,0-22 0,0 0 15,0 0-15,0 22 0,0-22 0,0 0 16,21 0-16,0 0 0,0-21 16,-21 21-16,22 1 0,-1-22 0,-21 21 15,21 0-15,0-21 16,-21-21 15,-21 0-31,0-1 16,0 1-1,21 0-15,-22 21 0,22-21 16,-21 21-16,0 0 16,21 21-1,-21 0 1,21 0-16,0 1 0,0-1 16,0 0-16,0 0 15,21 0-15,0 0 16,0-21-16,1 0 0,-1 0 0,0 0 15,21 0-15,-21 0 0,1 0 16,-1 0-16,0 0 0,0 0 0,21-21 16,-20 21-16,-1-21 0,0 0 15,21 0-15,-21 0 0,1-1 16,20 1-16,-21 0 0,0-21 0,0 21 16,22-22-16,-22 22 0,0-21 0,0-1 15,-21 22-15,0-21 0,21 21 16,-21-22-16,0 22 0,0 0 15,-21 21-15,0 0 0,0 0 16,0 21-16,0 0 16,21 1-16,0-1 0,0 21 0,0-21 15,0 0-15,0 22 0,0-22 16,0 0-16,0 0 0,0 22 0,0-22 16,21 0-16,0 0 15,-21 0-15,0 0 0,0 1 16,0-1-16,0 0 0,0 0 15,-21-21 1,0 21-16,-1-21 0,1 0 16,0 0-16,0 0 15,0 0 1,21-21-16,-21 21 0,21-21 0,-22 21 16,22-21-16,0 0 0,0-1 15,-21-20-15</inkml:trace>
  <inkml:trace contextRef="#ctx0" brushRef="#br1" timeOffset="169415.7">8170 9483 0,'0'0'0,"0"-21"15,21 21-15,-21-22 0,22 22 16,-22-21-16,21 0 15,0 21-15,-21-21 0,0 0 32,0 42-17,-21 0 1,21 0-16,-21 0 0,-1 22 16,1-1-16,-21 0 0,21 22 0,0-1 15,-22 1-15,1-1 0,0 1 0,-1 21 16,1-22-16,0 1 0,-22 20 15,22-20-15,-22-1 0,22 22 0,0-22 16,-1 1-16,1-1 0,0-20 0,20 20 16,-20-20-16,21-1 15,21 0-15,0-21 0,-21 1 0,21-1 16,0 0-16,0 0 0,0 0 0,21-21 16,0 0-1,0 0 1,0 0-16,-21-21 0,22 0 15,-1 21-15,0-21 0,-21 0 0</inkml:trace>
  <inkml:trace contextRef="#ctx0" brushRef="#br1" timeOffset="169745.49">8551 9948 0,'0'0'0,"0"-21"16,0 0-16,-21 21 16,0 0-16,0 0 0,0 0 15,-1 21-15,1 0 0,0 1 0,0-1 16,0 0-16,0 21 0,-1-21 16,22 22-16,-21-22 0,0 21 0,0 1 15,0-1-15,21 0 0,0 1 0,0-1 16,-21 0-16,21-21 0,0 22 15,0-22-15,0 0 0,0 21 16,21-42-16,-21 22 0,21-1 0,0-21 16,21 0-16,-20 0 0,-1 0 15,21 0-15,-21-21 0,22-1 0,-1 22 16,0-21-16,1 0 0,-22-21 0,21 21 16,0-22-16,1 22 0</inkml:trace>
  <inkml:trace contextRef="#ctx0" brushRef="#br1" timeOffset="170460.37">9144 9758 0,'0'0'0,"0"-21"0,0 0 0,-21 21 31,0 21-31,-1 21 16,1-21-16,21 22 15,-21-22-15,21 21 0,-21 0 0,0 1 16,21-1-16,-21 0 0,-1 1 0,1-1 15,0 0-15,21 1 0,-21-22 16,0 21-16,21 1 0,0-22 0,-21 21 16,21-21-16,0 0 0,0 1 0,0-1 15,0-42 17,0-1-17,21 1-15,-21 0 16,0 0-16,21-21 0,0 20 0,-21 1 15,21-21-15,0 21 0,1-22 0,-1 22 16,0 0-16,0 0 0,21 0 16,-20 0-16,20 21 0,-21 0 0,0-22 15,0 22-15,1 0 0,-1 0 0,0 0 16,0 22-16,0 20 16,0-21-16,-21 0 0,0 0 15,0 22-15,0-22 0,0 0 0,0 21 16,0-20-1,0-1-15,0 0 0,0 0 0,0 0 0,0 0 16,0 1-16,22-22 31,-1 0-15,0 0-16,0-22 0,0 1 0,0 0 16,-21 0-16,22 0 0,20 0 15,-21-22-15,0 22 0,0 0 0,1 0 16,-1-22-16,0 22 0,0 21 0,0-21 15,0 0-15,1 21 16,-22 21 15,0 0-31,0 0 16,0 1-16,0-1 0,-22 0 0,22 0 16,-21 0-16,21 0 0,0 1 0,-21-1 15,21 0-15,0 0 0,0 0 16,0 0-16,0 1 0,0-44 47,0 1-47,0 0 0,0 0 15,0 0-15,21 0 0</inkml:trace>
  <inkml:trace contextRef="#ctx0" brushRef="#br1" timeOffset="170636.31">9758 9927 0,'0'0'0,"0"-21"0,0 0 16,-21 21 0,21 21-1,0 0 1,21-21 15</inkml:trace>
  <inkml:trace contextRef="#ctx0" brushRef="#br1" timeOffset="170908.16">10139 9758 0,'0'0'16,"0"21"15,0 0-31,-21 0 0,21 1 15,-22-1-15,22 21 0,-21-21 0,21 22 0,0-1 16,0-21-16,-21 21 16,0 1-16,21-22 0,-21 21 0,21-21 15,0 22-15,-21-22 0,21 0 0,-22 21 0,22-20 16,0-1-16,0 0 16,0 0-16,0 0 0,0 0 15,22-21-15,-1 0 0,0 0 16,0 0-16,0 0 15,22-21-15</inkml:trace>
  <inkml:trace contextRef="#ctx0" brushRef="#br1" timeOffset="171463.85">10689 10139 0,'0'0'0,"0"-21"0,0 0 16,0-1-16,0 1 15,0 0-15,-21 21 0,0-21 16,0 21-16,-1 0 16,1 0-16,0 0 15,0 0-15,0 0 0,0 21 16,-1 0-16,1 0 0,0 1 16,21-1-16,-21 21 0,0-21 15,0 43-15,21-22 0,0-21 0,0 22 16,0-22-16,0 0 15,0 21-15,0-21 0,21 1 16,0-22-16,0 0 0,0 0 16,0 0-16,1 0 0,-1 0 15,0-22-15,0 1 0,0 21 0,0-21 16,1 0-16,-1 0 0,21-22 0,-21 22 16,0 0-16,1-21 15,-1-1-15,0 22 0,0-21 0,0 0 0,-21-1 16,21 1-16,1-64 0,-22 64 15,0-1-15,21-20 0,-21 42 16,0-22-16,0 22 0,0 0 16,0 0-16,0 0 0,0 42 15,0 0-15,0 0 0,0 22 16,-21-22-16,21 21 0,0 22 16,-22-22-16,22 0 0,-21 22 15,0-22-15,21 0 0,-21 1 0,0-1 16,21 0-16,0 1 0,0-22 0,0 21 15,0-21-15,0 1 0,0-1 16,0 0-16,0 0 0,0 0 0,21-21 16,42 0-16,-41 0 15,20 0-15,-21-21 0</inkml:trace>
  <inkml:trace contextRef="#ctx0" brushRef="#br1" timeOffset="171948.79">12001 9927 0,'0'0'0,"0"-21"0,0 0 15,0 0 1,-21 21-16,0 0 15,0 0-15,0 0 16,0 21-16,-1 0 0,1 0 0,0 0 16,0 1-16,0 20 0,21-21 15,0 21-15,-21-20 0,21 20 16,0-21-16,0 21 0,0 1 0,0-22 16,0 0-16,0 21 0,21-20 0,0-1 15,0 0-15,0 0 0,0-21 16,1 21-16,20 0 0,-21-21 0,21 0 15,-20 0-15,20 0 0,0 0 0,1 0 16,-22-21-16,21 0 0,0 0 16,1 0-16,-22 0 0,21-22 0</inkml:trace>
  <inkml:trace contextRef="#ctx0" brushRef="#br1" timeOffset="172217.63">12636 9716 0,'0'0'16,"22"-191"-1,-22 212 17,-22 22-32,22-22 15,0 21-15,-21 22 0,21-22 0,-21 0 16,21 22-16,0-22 0,0 0 16,-21 1-16,21-1 0,-21 0 0,21 1 15,-21-1-15,21-21 0,0 0 0,0 22 16,0-22-16,-22 0 0,22 0 15,0 0-15,0 1 0,0-1 16,22-21 0,-1 0-1,0 0-15,0-21 0,0-1 0,0 1 16</inkml:trace>
  <inkml:trace contextRef="#ctx0" brushRef="#br1" timeOffset="173401.14">13250 10012 0,'0'-21'0,"0"42"0,0-63 16,0 20-16,0 1 15,-21 21-15,0 0 0,-21 0 16,20 0-16,1 0 0,-21 0 16,21 0-16,-22 21 0,22 1 0,-21-1 15,21 0-15,0 0 0,-1 0 0,22 0 16,-21 1-16,21 20 0,-21-21 15,21 0-15,0 0 0,0 1 0,0-1 16,0 0-16,0 0 0,0 0 0,0 0 16,21-21-16,0 0 15,1 0-15,-1 0 0,0 0 16,0 0-16,0 0 0,0 0 16,1-21-16,-1 0 0,0 21 0,21-21 15,-21 0-15,1 0 0,-1-22 16,0 22-16,0 0 0,-21 0 0,21-22 15,0 22-15,-21-21 0,0 21 0,0 0 16,0-1-16,22 1 0,-22 0 16,0 0-16,0 42 31,0 0-31,0 0 0,-22 1 16,22-1-16,0 0 0,0 0 0,-21 21 15,21-20-15,-21-1 0,21 0 16,0 0-16,0 0 0,0 0 0,0 1 15,0-1-15,0 0 16,21 0-16,0-21 0,1 0 16,-1 21-16,21-21 0,-21 0 0,0 0 15,1 0-15,-1 0 0,21-21 0,-21 21 16,0-21-16,1 0 0,-1 21 16,21-21-16,-21-1 0,0 1 0,1 0 15,-1 0-15,-21-21 0,21 20 0,0 1 16,-21 0-16,0 0 0,0 0 15,0 0-15,0 42 32,-21-21-32,21 21 15,0 0-15,-21 0 0,21 0 0,0 1 16,0-1-16,0 0 0,0 0 16,0 0-16,0 0 0,0 1 15,0-1-15,21-21 0,-21 21 16,0-42 31,0 0-32,0-1-15,-21 22 16,21-21-16,0 0 0,-21 21 16,-1 0-16,1 0 31,0 0-31,21 21 15,0 0-15,0 1 0,0-1 16,0 0-16,0 0 16,21 0-16,0 0 0,1-21 15,-1 22-15,0-22 0,0 0 16,0 0-16,0 0 0,1 0 16,20 0-16,-21 0 0,0-22 0,22 1 15,-22 21-15,0-21 0,21 0 0,-21 0 16,22 0-16,-1-1 0,-21 1 15,22 0-15,-22-21 0,0 21 16,21-22-16,-21 22 0,1-21 0,-1 21 16,0-22-16,-21 22 0,0 0 15,0 0-15,0 0 0,-21 21 16,0 0 0,-1 21-16,22 0 0,0 21 0,-21-21 15,21 1-15,0 20 0,0-21 0,0 21 16,0-20-16,0-1 0,0 0 15,0 21-15,0-21 0,0 1 0,0-1 16,0 0-16,-21 0 0,21 0 16,-21 0-16,21 1 15,-21-22-15,0 0 0,-1 0 16,1 0-16,0 0 0,0 0 16,0 0-16,0-22 15,21 1 1,0 0-16,0 0 0,0 0 0</inkml:trace>
  <inkml:trace contextRef="#ctx0" brushRef="#br1" timeOffset="177864.01">15917 9589 0,'0'21'0,"0"0"0,-21-21 16,21 21-16,0 0 16,21-21 15,0 0-31,1 0 0,-1-21 15,0 0-15,0 21 0,21-21 16,-20 0-16,20-1 0,0 1 0,-21 0 16,22 0-16,-22 0 0,0 0 15,0-1-15,0 1 0,1 0 16,-22 0-16,21 0 0,-21 0 0,0-1 16,0 1-16,0 0 0,0 0 15,-21 21-15,-1 0 16,1 0-16,0 21 0,21 0 15,0 0-15,-21 22 0,0-22 16,21 21-16,-21 22 0,21-22 0,0 0 16,-22 22-16,22-22 0,-21 22 0,21-22 15,-21 0-15,21 1 0,0-1 16,0 0-16,0 1 0,0-22 0,0 21 16,0-21-16,0 1 0,0-1 15,0 0-15,-21-21 31,0 0-31,0 0 16,-1-21-16,1 0 0,21-1 0,-21 1 16,0 0-16,0-21 0,0 21 0,-1-22 15,1 22-15,0-21 0,0-1 16,21 22-16,-21 0 0,0 0 0,-1 0 16,1 21-1,0 0-15,21 21 0,0 0 16,0 0-16,0 22 0,0-22 0,0 0 15,0 21-15,21-21 16,0 1-16,1 20 0,-1-21 0,0 0 16,0 0-16,0 1 0,22-22 0,-22 21 15,21-21-15,0 0 0,1 21 16,-1-21-16,22 0 0,-22 0 0,0 0 16,22 0-16,-22 0 0,22-21 0,-22 0 15,0-1-15,1 1 0,-22 0 16,21 0-16,-21-21 0,0 20 0,1-20 15,-1 21-15,0-21 0,-21-1 16,0 22-16,0 0 0,0 0 0,0 0 16,0 42-1,0 0 1,-21 0-16,21 0 0,-21 0 0,-1 22 16,22-22-16,-21 0 0,21 21 0,-21-20 15,21-1-15,0 0 0,-21 0 16,21 0-16,0 0 0,-21 1 0,21-1 15,0 0 1,21-42 15,-21 0-31,21-1 16,0 1-16,0 0 0,1 0 0,-22-21 16,21 20-16,0-20 0,0 21 15,0-21-15,0 20 0,1-20 16,-1 21-16,-21 0 0,21 21 15,0 0-15,-21 21 16,0 0-16,0 21 0,0-20 16,0-1-16,0 21 0,0-21 0,0 0 15,0 1-15,0 20 0,0-21 16,0 0-16,0 0 0,0 1 16,0-1-16,21 0 15,0-21-15,1 0 0,-1 0 16,0 0-16,0 0 0,0 0 15,0 0-15,1-21 0,-1 0 16,0-1-16,0 1 0,0 0 16,0 0-16,1-21 0,-1-1 0,0 1 15,0 0-15,0-22 0,0 22 16,1-22-16,-1 22 0,-21-22 0,0 22 16,21 0-16,-21-1 0,0-20 15,0 42-15,-21 42 31,21 0-31,0 0 16,-21 22-16,21-1 0,-22 0 0,22 22 16,-21-22-16,21 0 0,-21 1 15,21 20-15,0-20 0,0-22 16,-21 21-16,0 0 0,21-20 0,-21 20 16,21-21-16,0 0 0,-22 0 0,1 1 15,21-1 1,0-42-1,0-1 1,0 1-16,21 0 16,1 0-16,-1 0 0,-21 0 15,21-1-15,0 1 0,0 0 0,0-21 16,1 21-16,-1-1 0,0 1 0,0 0 16,0 21-16,0 0 0,1-21 15,-1 21-15,0 0 16,-21 21-16,21-21 0,-21 21 0,0 0 15,0 1-15,0-1 0,0 0 0,0 0 16,0 0-16,0 0 0,0 1 16,0-1-16,0 0 0,0 0 0,0 0 15,0 0-15,0 1 16,21-22-16,0 0 16,1 21-16,-1-21 0,0 0 0,21 0 15,-21 0-15,1 0 0,20 0 16,-21-21-16,0 21 0,22-22 0,-22 1 15,0 0-15,0 0 0,0 0 16,0 0-16,1-22 0,-22 22 16,21-42-16,-21 20 0,0 1 15,21 0-15,-21 20 0,0 1 16,0 0-16,0 0 0,-21 21 16,0 21-16,21 0 15,-22 0-15,22 1 0,-21-1 16,0 0-16,21 21 0,0-21 0,0 22 15,-21-22-15,21 0 0,-21 21 16,21-20-16,0-1 0,0 0 16,0 0-16,0 0 0,0 0 0,0 1 0,0-1 15,21-21 1,0 0-16,0 0 0,0 0 16,1 0-16,-1 0 0,0 0 0,0 0 15,0 0-15,0 0 0,22-21 0,-22-1 16,0 1-16,21 0 0,-20 0 15,-1 0-15,0 0 0,0-1 0,0-20 16,-21 21-16,0 0 0,0 0 0,0-1 16,0 1-16,-21 21 31,0 0-31,21 21 16,0 1-16,0-1 0,0 0 15,0 0-15,0 0 0,0 0 0,0 1 16,0-1-16,0 0 0,21 0 15,-21 0-15,0 0 0,21 1 16,0-22-16,-21 21 0,22-21 16,-1 0-16,0 0 15,0 21-15,0-21 0,0 0 0,1 0 16,-1 0-16,0 0 0,21 0 0,-21-21 16,1 21-16,20-21 0,-21 21 15,0-22-15,0 1 0,1 0 0,20-42 16,-21 41-16,-21 1 15,21-21-15,-21 21 0,21-22 16,-21 22-16,0-21 0,0 21 0,0 0 16,0-1-16,0 44 31,0-1-31,0 21 0,-21-21 16,0 0-16,21 22 0,-21-22 15,21 0-15,0 0 0,0 22 0,0-22 16,0 0-16,0 0 0,0 0 15,0 0-15,0 1 0,21-1 16,0-21-16,0 0 16,1 0-16,-1 0 0,0 0 15,0 0-15,0 0 0,0 0 0,22-43 16,-22 22-16,21 0 16,-21 0-16,1 0 0,-1-22 15,0 1-15,0-21 0,0 20 0,0-20 16,1 20-16,-1-20 0,0-1 0,-21 22 15,21 0-15,0-1 0,-21 1 16,0 0-16,0 21 0,0-1 0,0 1 16,-21 21-1,0 21 1,21 1-16,0 20 0,-21-21 0,0 21 16,21 22-16,-22-22 0,22 22 15,-21-22-15,21 22 0,0-22 16,0 0-16,0 1 0,-21-1 0,21 0 15,0-21-15,0 22 0,0-22 16,0 0-16,0 0 0,0 0 0,0 1 16,21-22-16,0 21 0,1-21 15,-1 0-15,0 0 16,0 0-16,0 0 0,0 0 0,22-21 16,-22 21-16,0-22 0,0 1 0,22 0 15,-22 0-15,0 0 0,0 0 16,0-1-16,0 1 0,1 0 15,-1 0-15,-21 0 0,21 0 0,-21-1 16,0 1-16,-21 21 31,0 0-31,-1 0 0,1 0 16,0 0-16,0 0 0,21 21 16,-21-21-16,0 22 0,21-1 15,-22-21-15,22 21 0,0 0 16,0 0-16,0 0 0,0 1 15,0-1-15,0 0 0,0 0 16,0 0-16,0 0 16,22-21-16,-1 0 0,0 22 15,0-22-15,0 0 0,0 0 0,1 0 16,-1 0-16,21 0 16,-21 0-16,0 0 0,1 0 0,-1 0 15,0 0-15,0-22 0,0 1 0,0 0 16,1 0-16,-22 0 15,21 0-15,-21-1 16,21 1-16,-21 0 0,0 0 0,21 21 16,-21-21-16,0 0 0,0-1 15,0 44 32,0-1-31,-21 0-16,21 0 15,-21 0-15,21 0 0,0 1 16,0-1-16,0 0 16,0 0-16,0 0 15,0 0 17,21-21-32,0 0 0,0 0 15,0 0-15,1 0 16,-1 0-16,0-21 15,0 21-15,0 0 16,0-21-16,1 0 16,-1 21-16,0-21 0,-21 0 15,21-1-15,0 1 16,-21 0-16,0 0 16,21 21-16,-21-21 0,0 0 0,0 42 62,0 0-62,0 0 16,-21-21-16,21 21 15,0 0-15,0 1 0,0-1 16,0 0-16,0 0 31,21-21-31,1 21 0,-1-21 16,0 0-16,0 0 0,0 0 15,0 0-15,1 0 0,20 0 16,-21 0-16,0 0 0,0-21 0,1 0 16,-1 0-16,0 21 0,-21-21 15,21-1-15,0-20 0,-21 21 16,0 0-16,21 0 0,-21-1 0,0 1 31,-21 42-15,0 1-1,0-1-15,21 0 0,-21 0 0,21 0 16,-21 0-16,-1 1 0,22-1 16,0 0-16,0 0 15,22-21 32,-1 0-47,0 0 16,0-21-16,-21 0 0,21 21 15,0-21-15,-21-1 16,22 22-16,-22-21 16,21 21-16,-21 21 31,-21-21-31,21 22 16,-22-1-16,22 0 15,0 0-15,0 0 16,22-21 15,-1 0-31,0 0 0,0 0 16,0 0-16,0 0 0,22 0 15,-22 0-15,0 0 0,21 0 16,1 0-16,-22-21 0,21 21 0,1-21 16,-22 0-16,21 0 0,-21 21 15,0-43-15,1 22 0,-1 0 0,0 0 16,-21-43-16,0 43 15,0 0-15,0 0 0,0 0 0,0-1 16,-21 1-16,0 21 16,-1 0-16,1 0 0,-21 0 15,21 21-15,-22 1 0,1-1 0,21 0 16,-21 0-16,20 0 16,1 0-16,-21 43 0,21-43 15,21 0-15,0 0 0,0 1 0,0-1 16,0 0-16,21 0 15,0-21-15,0 0 16,0 0-16,1 0 16,-1 0-16,0 0 15,-21 21 17,0 0-32,0 1 15,0-1-15,0 0 0,0 0 0,-21 21 16,21-20-16,0 20 0,0-21 15,-21 64-15,21-22 0,-22-20 16,22-1-16,0 0 0,0 22 16,0-22-16,-21 0 0,21 1 15,-21 20-15,0-20 0,21-1 0,0 0 16,-21 1-16,0-1 0,-1 0 0,1 1 16,0-22-16,0 21 0,-21-21 15,20 0-15,-20 1 0,21-1 0,-21 0 16,20-21-16,-20 0 0,21 0 0,-21 0 15,20 0-15,1 0 0,0 0 16,0-21-16,0 0 0,0-1 16,-1 1-16,1-21 0,0 21 0,21-22 15,-21 22-15,21-21 0,-21 0 0,0-1 16,21 1-16,0-22 0,0 22 16,0-21-16,0-1 0</inkml:trace>
  <inkml:trace contextRef="#ctx0" brushRef="#br1" timeOffset="178103.88">20193 9462 0,'0'0'0,"-21"0"0,21-22 0,-21 22 0,-1 0 15,1 0 63,0 0-78,0 0 16,0 0-16,-22 0 0</inkml:trace>
  <inkml:trace contextRef="#ctx0" brushRef="#br1" timeOffset="178283.77">19219 9525 0,'0'0'0,"-42"0"0,42 21 16,0 0-16,21-21 31,0 0-31,0 0 0,22 0 16,-22 0-16,21 0 0,1 0 0,-1 0 15,-21 0-15,21 0 0,-20-21 16,-1 21-16,0-21 0,-21 0 15</inkml:trace>
  <inkml:trace contextRef="#ctx0" brushRef="#br1" timeOffset="178467.67">18690 9335 0,'0'0'0,"-21"0"0,21 21 15,-21-21 1,0 0 0,-1 21-1,1-21-15,0 0 16</inkml:trace>
  <inkml:trace contextRef="#ctx0" brushRef="#br1" timeOffset="179544.57">1270 11684 0,'-21'-21'16,"21"0"0,-21 21-16,21-21 15,-22-1 1,1 22 0,21 22-1,-21-1 1,21 21-16,0-21 0,0 22 15,0-1-15,0 0 0,-21 22 16,21-22-16,0 22 0,0-1 0,0-21 16,-21 22-16,21-22 0,-21 1 15,21-1-15,0 0 0,0-21 16,0 22-16,0-22 0,0 0 0,0 0 16,-22-21-16,22 21 15,-21-21 16,21-21-31,0 0 0,-21 21 16</inkml:trace>
  <inkml:trace contextRef="#ctx0" brushRef="#br1" timeOffset="180233.43">762 12150 0,'21'0'31,"0"0"-31,0 0 16,1 0-16,-1 0 0,21 0 16,-21-21-16,22-1 0,-1 1 0,0 0 15,1 0-15,20 0 0,-21 0 16,22-1-16,-22 1 0,1 0 16,20 0-16,-42 0 0,22 0 0,-22-1 15,21 1-15,-21 0 0,-21 0 0,0 0 16,21 0-16,-21-1 0,0 1 15,0 0-15,0 0 0,0 0 0,0 0 16,-21 21 0,0 21-1,21 0-15,-21 0 16,21 21-16,-21-20 0,21 20 0,0 0 16,0 1-16,0-1 0,-21 0 15,21 1-15,-22 20 0,22-21 0,0 1 16,0-1-16,-21-21 0,21 22 15,-21-1-15,21-21 0,0 0 0,0 0 16,0 22-16,-21-43 0,21 21 16,0 0-16,-21-21 15,21-21 17,0 0-32,0 0 0,0-1 15,0 1-15,0 0 16,21 0-16,0-21 0,0 20 0,0-20 15,1 21-15,-1-21 0,0 20 16,21 1-16,-21-21 0,22 21 0,-1 0 16,-21 21-16,22-22 0,-22 22 15,21 0-15,-21 0 0,0 22 0,1-22 16,-1 21-16,0 0 0,-21 0 16,0 21-16,0-20 0,0-1 0,0 21 15,0-21-15,0 0 0,0 1 16,0-1-16,0 0 0,0 0 0,0 0 15,-21 0-15,21 1 16,0-1 0,0-42 15,0-1-15</inkml:trace>
  <inkml:trace contextRef="#ctx0" brushRef="#br1" timeOffset="180627.42">2138 12256 0,'0'-22'16,"21"1"-1,-21 0-15,0 0 16,21 21-16,0-21 0,0 0 0,-21-1 15,22 1-15,-22 0 16,21 0-16,-21 0 0,0 0 0,0-1 16,-21 44 15,-1-1-31,1 0 16,21 0-16,-21 0 0,0 0 15,21 22-15,0-22 0,-21 21 0,21-21 16,0 1-16,0 20 0,0-21 15,0 0-15,0 0 0,0 1 16,0-1-16,21-21 16,0 0-16,0 0 15,0 0-15,1 0 16,-1 0-16,0-21 0,0-1 16,0 1-16,0 0 15,1 0-15</inkml:trace>
  <inkml:trace contextRef="#ctx0" brushRef="#br1" timeOffset="181248.07">3916 11938 0,'0'0'0,"0"-21"15,-21 21-15,21-21 0,-22 21 16,22-21-16,0-1 16,0 1-16,-21 21 46,21 21-46,0 1 0,0-1 0,0 0 16,0 21-16,0 1 0,0-1 16,0 0-16,0 22 0,0-22 0,0 22 15,0-1-15,0-21 0,-21 22 16,21-22-16,-21 22 0,0-1 0,21 1 16,-21-1-16,-1-20 0,22 20 0,-21-21 15,21 1-15,-21-1 0,21 0 16,-21 1-16,21-22 0,0 0 0,0 0 15,0 0-15,0-42 47,0 0-47,0 0 16,0 0-16,0-22 0,0 22 0,0-21 16,0 0-16,0-1 0,0 1 15</inkml:trace>
  <inkml:trace contextRef="#ctx0" brushRef="#br1" timeOffset="181607.84">3704 12002 0,'-21'-22'0,"42"44"0,-42-65 16,21 22-16,0 0 16,0 0-16,0 0 15,0-1-15,0 1 0,21 21 16,0-21-16,0 0 0,1 21 0,-1 0 15,21-21-15,-21 21 0,22 0 0,-22 0 16,21 0-16,0 0 0,-20 21 16,20 0-16,-21 0 0,0 22 0,0-22 15,1 21-15,-22-21 0,21 22 16,-21-22-16,0 21 0,0 0 16,0-20-16,-21-1 0,-1 0 0,22 0 0,-21 0 15,0 0-15,0 1 0,0-22 16,21 21-16,-21-21 15,-1 0-15,22-21 32,0-1-17,22 22-15,-1-21 16,-21 0-16,21 21 0,0-21 0,0 0 16</inkml:trace>
  <inkml:trace contextRef="#ctx0" brushRef="#br1" timeOffset="182064.38">4233 12002 0,'0'-22'0,"0"44"0,0-65 16,-21 43-16,21-21 0,0 0 15,0 0-15,0 0 16,0-1-16,21 1 15,0 0-15,1 21 0,-1 0 16,0 0-16,0 0 0,0 0 0,0 0 16,1 0-16,-1 21 0,0 0 15,0 1-15,0-1 0,0 0 16,-21 0-16,22 21 0,-22-20 0,0-1 16,0 21-16,0-21 0,0 0 15,0 1-15,0-1 0,0 0 16,0-42 15,0 0-15,0-1-16,0 1 15,0 0-15,0 0 0,0-21 0,0 20 16,21 1-16,-21 0 0,0 0 16,0 0-16,0 0 0,0-1 15,0 1-15,0 0 0,21 21 16,0 0-1,0 0-15,0 0 0,1 0 16,-1 0-16,0 0 0,0 0 16</inkml:trace>
  <inkml:trace contextRef="#ctx0" brushRef="#br1" timeOffset="182536.51">5249 11769 0,'-21'-21'32,"0"21"-17,0 0-15,0 0 16,-1 0-16,1 21 0,21 0 0,-21 0 16,0 0-16,0 22 0,21-22 0,-21 0 15,-1 21-15,22-21 0,0 22 16,0-22-16,0 21 0,0-21 0,0 1 15,0-1-15,0 0 0,0 0 0,22-21 16,-1 21-16,21-21 0,-21 0 16,0 0-16,22 0 0,-22 0 15,21 0-15,-21 0 0,22-21 16,-22 21-16,21-21 0,-21 0 0,1 0 16,20-1-16,-42 1 0,21 0 0,-21 0 15,0 0-15,0 0 0,0-22 16,0 22-16,-21 0 0,0 0 0,0 0 15,-1-1-15,1 1 0,-21 0 0,21 0 16,0 21-16,-22 0 0,22 0 16,0 0-16,-21 0 0,20 0 0,1 0 15,0 0-15,0 21 0,0-21 16,0 42-16,21-20 0,0-1 16,0 0-16,0 21 0,0-21 15,21 1-15,0-1 0,0-21 16,0 21-16,0-21 0,22 0 0,-22 0 15,0 0-15,21 0 0</inkml:trace>
  <inkml:trace contextRef="#ctx0" brushRef="#br1" timeOffset="182891.3">5821 11790 0,'0'0'0,"0"-21"0,0 0 0,0-1 0,0 1 15,-21 21 1,-1 0-16,1 21 15,21 1-15,-21-1 16,21 21-16,0-21 0,-21 22 0,21-1 16,0 0-16,0 22 0,0-22 15,0 22-15,0-22 0,0 21 0,0 1 16,0-22-16,0 22 0,-21-1 16,21 1-16,-21-1 0,-1 22 0,22-22 15,-21 22-15,0-21 0,0-1 0,21 22 16,-21-22-16,0 1 0,21-1 15,-22-20-15,22 20 0,0-21 0,-21 1 16,21-1-16,-21-21 0,21 0 0,0 1 16,0-44 15,0 1-31,0 0 0,21 0 0,0-21 16,1-1-16,-1 1 0,0 0 0,-21-22 15,21 22-15,0-43 0,0 22 16</inkml:trace>
  <inkml:trace contextRef="#ctx0" brushRef="#br1" timeOffset="183248.1">5609 11811 0,'0'0'16,"0"-21"-16,0 0 15,21 21 1,0 0-16,1 0 15,-1 0-15,21 0 0,-21 0 0,22 0 16,-22 0-16,21 0 0,0 0 16,-20 0-16,20 0 0,0 21 0,-21 0 15,1-21-15,-1 21 0,0 0 0,0 1 16,-21-1-16,0 0 0,0 0 16,0 21-16,0-20 0,-42-1 0,21 0 15,-1 0-15,-20 0 0,21 0 16,-21 1-16,-1-1 0,22-21 0,-21 21 15,-1-21-15,22 21 0,0-21 0,0 0 16,0 0-16,42 0 47,0-21-47,21 21 16,-20-21-16,-1 21 0,21-21 0,-21-1 15</inkml:trace>
  <inkml:trace contextRef="#ctx0" brushRef="#br1" timeOffset="183631.36">6223 11917 0,'-21'0'16,"21"-21"31,21 21-32,0-21-15,0-1 0,0 1 16,1 0 0,-22 0-1,0 0-15,-22 21 32,1 21-32,21 0 0,0 0 15,-21 0-15,0 1 0,21-1 16,0 21-16,0-21 0,0 22 15,0-22-15,-21 0 0,21 21 0,0-21 16,0 1-16,0-1 0,0 0 16,0 0-16,21-21 15,-21 21-15,21-21 0,0 0 16,0 0-16,1 0 0,-1 0 16,0 0-16,0-21 0,0 0 15,-21 0-15,21 21 0</inkml:trace>
  <inkml:trace contextRef="#ctx0" brushRef="#br1" timeOffset="184020.14">6498 11832 0,'0'-21'16,"0"0"-16,21 21 15,0-21-15,1 21 0,-1 0 16,0 0-16,0 0 0,0 0 15,0 0-15,1 0 0,-1 0 16,0 0-16,0 21 0,0 0 0,0 0 16,1 0-16,-22 1 0,0 20 0,0-21 15,0 21-15,0-20 16,0 20-16,0-21 0,0 0 0,-22 0 16,22 22-16,-21-43 0,0 21 0,21 0 15,-21-21-15,0 0 16,21-21 15,0 0-31,0 0 0,0-22 16,0 22-16,0 0 0,21 0 0,-21-22 15,21 22-15,-21-21 0,21 21 16,0 0-16,1-22 0,-1 22 0,0 0 16,0 0-16,0 0 0,0-1 0,1 1 15,-1 21-15,0-21 16,0 21-16,21 0 0</inkml:trace>
  <inkml:trace contextRef="#ctx0" brushRef="#br1" timeOffset="185171.43">7387 11494 0,'0'-22'16,"0"44"-16,0-65 0,0 22 16,0 0-16,-21 21 15,0 0 1,21 21-16,0 0 0,0 0 16,-21 1-16,-1 41 15,22-21-15,0 1 0,0 20 0,-21-20 16,21-1-16,0-21 0,-21 21 15,21 1-15,0-22 0,0 21 0,0-21 16,0 1-16,0-1 0,0 0 16,0 0-16,0 0 0,21-21 15,0 0-15,1 0 16,-1 0-16,0 0 16,0 0-16,0-21 0,0 0 0,1 0 15,-1 0-15,0-1 0,0-20 0,0 21 16,0 0-16,1 0 0,-22-22 15,0 22-15,21 0 0,0 0 0,-21 0 16,0-1-16,0 1 0,0 42 47,0 1-47,0-1 0,0 0 0,-21 0 16,21 0-16,0 0 0,0 1 15,0-1-15,0 0 0,0 0 16,0 0-16,0 0 0,21 1 15,-21-1-15,21-21 0,0 0 16,0 21-16,1-21 0,-1 0 0,0 0 16,21 0-16,-21 0 0,1 0 15,20-21-15,-21 0 0,21 21 0,-20-22 16,-1 1-16,21 21 0,-21-21 16,0 0-16,1 0 0,-1 0 0,0-22 15,-21 22-15,21 0 0,-21-21 16,0 20-16,0 1 0,0 0 15,0 0-15,-21 21 16,0 0-16,0 0 16,-1 21-16,22 0 15,-21 0-15,21 1 0,-21-1 16,21 0-16,0 21 0,0-21 0,0 1 16,0-1-16,0 0 0,0 0 0,0 0 15,0 0-15,0 1 0,21-1 16,0-21-16,1 21 0,-1-21 15,0 21-15,21-21 0,-21 0 16,1 0-16,20 0 0,-21 0 0,0 0 16,22-21-16,-22 21 0,0-21 15,21 21-15,-21-21 0,1-1 16,-1 1-16,0 0 0,0 0 0,21-21 16,-20 20-16,-1 1 0,-21 0 15,0-21-15,0 21 0,0-1 16,0 1-16,0 0 0,-21 21 31,21 21-15,-22 0-16,22 1 0,-21-1 0,21 0 15,0 0-15,0 0 0,0 0 16,0 1-16,0-1 0,0 0 16,0 0-16,0 0 0,0 0 15,0 1-15,0-1 0,0 0 16,0 0-16,21 0 15,-21 0-15,0 1 16,-21-22 0,0 0-1,0 0 1,0 0 0,21-22-1,0 1-15,0 0 16,0 0-16,0 0 15,0 0-15,0-1 16,0 1-16</inkml:trace>
  <inkml:trace contextRef="#ctx0" brushRef="#br1" timeOffset="185396.31">8340 11494 0,'0'0'16,"-22"0"-16,1 0 0,21 21 31,-21-21-31,0 21 16,0-21 31</inkml:trace>
  <inkml:trace contextRef="#ctx0" brushRef="#br1" timeOffset="185624.18">7133 11621 0,'0'21'15,"21"-21"1,0 0-16,1 0 0,-1 0 16,21 0-16,-21 0 0,0 0 0,22 0 15,-22 0-15,21 0 0,-21 0 16,22 0-16,-22 0 0,0 0 0,0 0 16,0-21-16,1 21 15</inkml:trace>
  <inkml:trace contextRef="#ctx0" brushRef="#br1" timeOffset="186556.64">9927 11938 0,'0'0'0,"-21"0"0,0 0 15,42-21 17,21 21-32,-21-21 0,22 21 15,-22-21-15,21-1 0,22 22 0,-22-21 16,0 0-16,22 0 0,-22 0 16,1 0-16,-1-1 0,-21 1 0,21-21 15,-20 21-15,20 0 0,-21-22 0,0 22 16,-21-21-16,0-22 15,0 43-15,0-21 0,0 21 16,-21-22-16,21 22 0,-21 0 0,0 0 16,0 0-16,-1 21 15,1 0-15,0 0 0,0 0 0,0 21 16,21 0-16,-21 0 0,-1 21 0,1-20 16,0 20-16,0 21 0,21-20 15,-21 20-15,21-20 0,-21 20 0,21 1 16,0-1-16,-22 1 0,22-1 15,-21 22-15,0-22 0,21 22 0,-21 0 16,21-22-16,-21 22 0,0-1 16,-1-20-16,22 21 0,-21-1 0,0 1 15,0 0-15,0-1 0,21 1 16,-21-22-16,-1 22 0,1-21 0,21-1 16,0 1-16,-21-1 0,21 1 0,-21-1 15,21-21-15,0 1 0,0-1 16,0-21-16,0 22 0,21-22 0,0-21 15,0 0-15,1 0 0,-1 0 0,0 0 16,21 0-16,-21-21 0,22-1 16,-1-20-16,0 21 0,1-21 15,-1-1-15,0 1 0,1 0 0,-1-1 16,0 1-16,-20 0 0,20-22 0,-21 22 16,21-22-16,-20 1 0,-22-1 15,0 1-15,0-1 0,0 1 0,0-22 16,0 22-16,0-1 0,-43 1 15,22-1-15,0 1 0,-21 20 0,-1 1 16,1-22-16,0 22 0,-1 21 0,1-21 16,0 20-16,-1 1 0,1 0 15,21 0-15,-22 0 0,22 0 0,-21 21 16,21 0-16,42 0 31,0 0-15,0 0-16,22 0 0,-22 0 15,0-22-15,21 22 0,-21 0 0,22-21 16,-22 0-16,0 21 0,0-21 0</inkml:trace>
  <inkml:trace contextRef="#ctx0" brushRef="#br1" timeOffset="187005.4">10562 11748 0,'0'-22'16,"0"1"0,0 0-1,21 0-15,0 0 16,1 0-16,-1 21 0,0 0 16,0 0-16,0-22 0,0 22 15,1 0-15,-1 0 0,0 0 0,0 0 16,0 0-16,0 22 0,1-22 15,-22 21-15,21 0 0,-21 0 0,0 0 16,0 22-16,0-22 0,0 0 0,0 21 16,0-21-16,-21 1 15,21 20-15,-22-21 0,1 0 0,21 0 16,-21 1-16,0-22 16,21-22 15,0 1-31,0 0 0,0 0 15,0 0-15,0 0 0,0-1 16,0 1-16,0 0 0,0 0 0,21 21 16,0-21-16,-21 0 0,21-1 0,1 22 15,-22-21-15,21 21 0,0 0 16,21-21-16,-21 21 0,1-21 0,-1 21 16,21 0-16,-21 0 0,0-21 15,22 21-15</inkml:trace>
  <inkml:trace contextRef="#ctx0" brushRef="#br1" timeOffset="187935.87">11451 11578 0,'-21'0'31,"0"21"-31,0 1 16,-1-1-16,1 0 0,0-21 15,0 21-15,0 0 0,0 0 16,21 1-16,0-1 0,-22 0 0,22 0 15,-21 0-15,21 0 0,0 1 16,0-1-16,0 0 16,21-21-16,1 0 0,-1 0 15,0 0-15,0 0 16,0 0-16,0 0 0,1 0 0,-1 0 16,0-21-16,0 0 0,0 21 0,-21-22 15,0 1-15,0 0 16,0 0-16,0 0 0,0 0 0,0-1 15,0 1-15,0 0 0,0 0 0,0 0 16,0 0-16,0-1 0,21 1 16,1 0-16,-1 21 15,0-21-15,0 21 16,0 0-16,0 0 16,1 21-16,-1 0 0,-21 0 0,21 1 15,-21-1-15,21 0 0,-21 0 16,21 0-16,-21 0 0,0 1 0,0-1 15,0 0-15,0 0 0,0 0 0,0 0 16,0 1-16,0-1 0,-21 0 16,21 0-16,-21-21 15,21 21-15,0-42 32,0 0-32,0 0 15,0 0-15,0-1 0,0 1 16,0 0-16,0 0 0,0 0 15,0 0-15,21-1 0,0 1 0,0 0 16,-21-21-16,43 21 0,-22-1 0,0 22 16,21-21-16,-20 0 0,20 21 15,-21 0-15,21 0 0,-20 0 16,20 0-16,-21 21 0,21 0 0,-20 1 16,-1-1-16,0-21 0,0 42 0,-21-21 15,0 0-15,0 1 0,0-1 0,0 0 16,0 0-16,0 0 15,0 0-15,0 1 0,-21-1 16,0-21-16,21 21 16,-21-21-16,21-21 31,0 0-31,0-1 16,0 1-16,0 0 0,0 0 15,21 0-15,0 0 0,0-1 16,21 1-16,-20 0 0,20-21 0,-21 21 0,21-1 15,1 1-15,-22 0 0,21 0 16,1 21-16,-1 0 0,-21 0 0,21 0 16,-20 0-16,-1 21 0,0 0 15,-21 0-15,0 1 0,21-1 0,-21 0 16,0 21-16,0-21 0,0 1 16,0-1-16,-21 0 0,21 0 0,-21 0 15,0 0-15,-1 1 0,22-1 16,-21 0-16,0 0 0,0-21 15,21-21 17</inkml:trace>
  <inkml:trace contextRef="#ctx0" brushRef="#br1" timeOffset="189768.13">14160 11155 0,'0'-64'16,"-21"64"0,0-21-16,0 21 15,0 0 1,0 0-16,-1 21 16,1-21-16,0 22 0,21 20 0,-21-21 15,0 21-15,21 1 0,0-1 16,-21-21-16,21 43 0,-22-22 0,22 0 15,0 1-15,0-1 0,-21 0 16,21-20-16,0 20 0,0 0 0,0-21 16,0 22-16,0-22 0,0 0 0,0 0 15,21 0-15,-21 1 0,22-1 16,-1-21-16,0 0 0,21 0 0,-21 0 16,22 0-16,-1 0 0,0 0 0,1 0 15,-1-21-15,0-1 16,22 22-16,-22-21 0,1 0 0,-1 0 15,0 0-15,1-22 0,-1 22 0,-21 0 16,0-21-16,0 21 0,-21-22 16,0 1-16,0 0 0,0-22 15,-21 22-15,0-22 0,0 43 16,0-21-16,-22-1 0,22 1 0,-21 21 16,21-21-16,-22 20 0,1 22 0,-21-21 15,20 21-15,22 0 16,-21 0-16,-1 0 0,22 21 0,-21 1 15,21-1-15,-22 0 0,22 21 0,0 1 16,0-1-16,0 0 16,0 1-16,21 41 0,0-41 15,0-1-15,0 0 0,0-21 0,0 22 16,21-22-16,0 0 0,0 0 16,0 0-16,22 1 0,-22-1 0,21-21 15,0 0-15,1 21 0,-1-21 0,0 0 16,22 0-16,-22 0 0,1 0 15,20 0-15,-21-21 0,64 0 16,-63-1-16,-22 22 0,21-21 16,0 0-16,-20 0 0,-1 0 15,0 0-15,0-1 0,0 1 16,-21 0-16,0 0 0,0 0 16,0 0-16,-21 21 15,0 0 1,0 21-16,21 0 15,0 0-15,-21 0 0,21 0 16,0 1-16,-22-1 0,22 0 16,0 0-16,0 0 0,0 0 15,-21 1-15,21-1 0,-21 0 16,21 0 0,0-42 30,21 0-46,0 0 16,-21-1-16,22 22 0,-1-21 0,-21 0 16,21 0-16,0 0 0,0 0 15,0-22-15,1 22 0,-1 21 0,0-21 16,0 0-16,0 21 0,0 0 16,-21 21-1,0 0 1,0 0-1,-21-21 1,21 21-16,0 1 188,0-1-173,0 0 1,0 0-1,0 0-15,21-21 16,-21 21-16,22 1 31,-1-22-31,0 0 16,0 0-16,0 0 0,0 0 16,1 0-16,-1 0 15,0 0-15,21 0 0,-21 0 16,1 0-16,-1-22 0,0 22 0,0-21 15,0 21-15,0-21 0,1 0 16,-1 21-16,0-42 0,0 20 16,-21 1-16,0 0 0,0 0 0,0 0 15,0 0-15,0-1 0,0 1 16,-21 21 0,0 0-16,0 21 15,-1 1-15,1 20 0,21-21 16,-21 0-16,21 0 0,-21 1 0,21-1 15,0 0-15,0 0 16,0 0-16,0 0 16,21-21-16,0 0 0,-21 22 15,21-22-15,1 0 0,-1 0 16,0 0-16,0 0 0,0 0 16,0 0-16,1 0 0,-1 0 0,0 0 15,0-22-15,0 22 0,0-21 16,22 21-16</inkml:trace>
  <inkml:trace contextRef="#ctx0" brushRef="#br1" timeOffset="191559.63">16722 11748 0,'21'-22'31,"0"1"-31,0 21 16,-21-21-16,21 0 0,0 21 0,1-21 15,-22 0-15,0-1 0,0 1 0,0 0 16,0 0-16,0 0 0,0-22 15,0 22-15,0 0 0,0-21 0,-22 21 16,1-1-16,0 1 16,0 0-16,-21 0 0,20 21 0,1 0 15,0 0-15,-21 0 0,21 0 0,-22 21 16,22 0-16,-21 0 0,21 1 16,-1 20-16,1-21 0,0 21 0,0 1 15,0-1-15,0 0 0,21 1 0,0-1 16,0-21-16,0 22 0,0-22 15,0 0-15,0 21 0,0-21 0,21 1 16,0-22-16,0 21 16,0-21-16,0 0 0,1 0 0,-1 0 0,21 0 15,-21 0-15,22 0 0,-22 0 0,21-21 16,0-1-16,-20 22 16,20-21-16,-21 0 0,21 0 0,-20 0 15,-1 0-15,0-1 0,0-20 0,0 21 16,-21 0-16,0-22 0,0 22 15,0-21-15,0 21 0,0-22 0,0 22 16,0 0-16,0 0 16,0 42-1,-21-21-15,21 21 0,-21 0 16,21 1-16,0-1 0,0 21 16,0-21-16,0 0 0,0 1 0,0-1 15,0 0-15,0 0 0,0 0 16,0 0-16,0 1 15,21-1 1,0-21-16,0 0 16,1 0-16,-1 0 15,0 0-15,0 0 0,0 0 16,0 0-16,1 0 0,-1-21 0,0 21 16,-21-22-16,21 22 0,0-21 15,0 21-15,1-21 0,-22 0 0,21 0 16,0 0-16,-21-1 15,0 1-15,0 0 16,-21 21 15,0 21-31,-1 0 16,22 1-16,0-1 0,-21 0 0,0 0 16,21 0-16,0 0 0,-21 1 15,0-1-15,21 0 0,-21-21 0,21 21 16,0 0-16,0 0 15,0-42 32,21 21-47,0-21 0,0 0 0,0 0 16,0 0-16,1-1 16,-1-20-16,0 21 0,0 0 0,0 0 15,0-1-15,1 1 0,-1 0 16,0 21-16,-21 21 31,0 0-31,0 1 0,0-1 16,0 0-16,0 0 0,0 0 0,0 0 15,0 1-15,21-1 0,0 0 16,0 0-16,-21 0 0,22-21 16,-1 21-16,0-21 0,0 0 0,21 22 15,-20-22-15,20 0 0,-21 0 16,21 0-16,1 0 0,-1 0 15,-21 0-15,22 0 0,-1-22 0,0 22 16,1-21-16,-22 0 0,21 0 16,-21 0-16,22 0 0,-22-1 0,0 1 15,0 0-15,-21 0 0,0-21 0,0 20 16,0 1-16,0-21 0,0 21 16,0 0-16,-21-1 0,0 1 0,0 0 15,-1 21-15,-20 0 0,21 0 16,0 0-16,-22 0 0,22 21 0,-21 0 15,21 1-15,0-1 0,-22 0 16,22 0-16,0 21 0,0-20 16,21-1-16,0 21 0,-21-21 0,21 0 15,0 22-15,0-22 0,0 0 16,21 0-16,0-21 16,0 21-16,0-21 0,0 0 15,22 0-15,-22 0 0,0 0 0,0 0 16,0-21-16,1 0 0,-1 0 15,0 21-15,21-42 0,-42 20 0,21 1 16,1 0-16,-1-21 0,0-1 16,0 1-16,0 0 0,0-1 15,1 1-15,-22 0 0,21-22 0,0 22 16,-21 0-16,0-1 0,0 1 0,21 0 16,-21-1-16,0 22 0,21-21 15,-21 21-15,0-1 0,0 44 31,-21-1-31,0 21 0,21 0 16,-21 1-16,0 20 0,21-20 0,-22 20 16,1 1-16,21-22 0,-21 21 15,21-20-15,-21-1 0,21 0 0,0 1 16,0 63-16,0-85 16,0 0-16,0 0 0,21 0 15,0 0-15,0-21 16,1 0-16,20 0 0,-21 0 0,21 0 15,-20 0-15,20-21 0,0 0 0,-21 0 16,22 21-16,-22-21 0,21 0 16</inkml:trace>
  <inkml:trace contextRef="#ctx0" brushRef="#br1" timeOffset="193736.78">19875 11113 0,'0'0'16,"0"-22"-16,22-20 15,-22 21-15,0 0 0,0 0 16,-22 21-16,22-22 0,-21 22 16,0 0-16,0 0 0,0 0 15,-22 0-15,22 22 0,0-1 0,-42 42 16,41-20-16,-20-1 15,21 0-15,0 22 0,0-22 0,-1 0 16,1 22-16,0-22 0,0 1 0,0-1 16,0 0-16,21 1 0,0-22 15,0 21-15,0-21 0,0 22 0,0-22 16,21 0-16,21 0 0,-21-21 16,0 21-16,22 0 0,-1-21 0,0 0 15,1 0-15,-1 0 0,0 0 16,1 0-16,20 0 0,-20-21 0,-1 0 15,0 0-15,1 0 0,-1 0 16,0-1-16,1-20 0,-1 21 0,-21-21 16,0-1-16,0 1 0,1 0 15,-22-1-15,0-20 0,0 20 0,0-20 16,0-1-16,0 22 0,-22 0 0,1-1 16,0 1-16,0 21 0,-21 0 0,20 0 15,1-1-15,0 1 0,0 21 16,-21 0-16,20 0 0,-20 21 0,21 1 15,-21-1-15,-1 21 0,1 0 16,21 1-16,-22 20 0,1 1 16,0-22-16,21 22 0,-22-22 0,22 21 15,0-20-15,21-1 0,0 0 16,0 1-16,0-22 0,0 21 0,0-21 16,21 1-16,0-1 0,22 0 0,-22 0 15,21 0-15,0-21 0,1 0 16,-1 0-16,0 0 0,1 0 0,-1 0 15,0 0-15,22 0 0,-22-21 0,1 21 16,-1-21-16,0 0 16,1 0-16,-1-1 0,43-41 15,-64 42-15,21-43 16,-21 43-16,-21 0 0,21 21 16,-21-21-16,0 0 0,-21 21 31,0 21-31,21 0 0,-21 0 0,0 0 15,21 0-15,-21 1 0,-1-1 0,22 0 16,0 0-16,-21 0 0,0 0 16,0 1-16,21-1 0,0 0 15,0 0 1,21-42 31,0 21-47,-21-21 0,21 0 0,1-1 15,-1 1-15,0 0 0,0 0 16,0 0-16,0 0 0,1-1 0,-1-20 16,0 42-16,0-21 0,-21 0 15,21 21-15,0 0 0,-21 21 32,0 0-32,0 0 0,0 0 15,0 1-15,0-1 0,0 0 0,0 0 16,0 0-16,0 0 0,0 1 0,0-1 15,0 0-15,22-21 0,-1 21 16,0-21-16,21 21 16,-21-21-16,1 0 0,-1 0 0,21 0 15,-21 0-15,0 0 0,22 0 16,-22-21-16,0 21 0,21-21 0,-20 0 16,-1 21-16,0-21 0,-21-1 15,21 1-15,0-21 0,-21 21 0,0 0 16,21-22-16,1 1 0,-22 0 0,21-1 15,-21 1-15,0 0 0,0-1 16,21 1-16,-21-22 0,21 22 0,-21 21 16,21-21-16,-21 20 0,0 1 15,0 0-15,0 42 32,0 22-32,-21-22 0,21 21 0,-21 0 15,0 1-15,21-1 0,-21 0 16,-1 1-16,22-1 0,-21 0 0,21 1 15,-21-1-15,21 0 0,-21 1 16,0-22-16,21 21 0,0-21 0,0 1 16,0-1-16,0 0 0,0 0 0,0 0 15,21-21-15,-21 21 0,21-21 16,0 22-16,0-22 0,1 0 0,20 0 16,-21 0-16,0 0 0,22 0 0,-22 0 15,21-22-15,-21 1 16,0 0-16,22 21 0,-22-21 0,0 0 15,0 0-15,22-1 0,-43 1 0,21 0 16,0 0-16,-21 0 0,21 0 16,-21-1-16,-21 22 31,21 22-31,-21-22 16,0 21-16,21 0 0,-22 0 15,22 0-15,-21 0 0,21 1 16,0-1-16,0 0 15,21 0-15,1-21 16,-1 0-16,0 0 0,21 0 16,-21 0-16,22 0 0,-22 0 15,21 0-15,-21 0 0,1 0 0,-1-21 16,21 0-16,-21 21 0,0-21 16,-21-1-16,22 1 0,-1 0 0,0 0 15,-21 0-15,0 0 0,21-1 0,-21 1 16,21 0-16,-21 0 15,0 42 17,-21 0-32,21 0 15,-21 22-15,21-22 0,-21 0 0,21 0 16,-21 22-16,-1-22 16,22 21-16,0-21 0,0 22 0,-21-1 15,21 0-15,0 1 0,-21-1 0,21 0 16,0 1-16,0 20 0,0-21 15,0 43-15,0-21 0,0-22 16,0 0-16,0 1 0,0 20 0,0-21 16,0 22-16,0-22 0,-21 22 15,21-22-15,0 22 0,-21-22 0,21 0 16,0 1-16,0-1 0,0 0 16,-21 1-16,21-22 0,-22 0 15,22 21-15,0-21 0,-21-21 0,21 22 0,-21-22 31,0 0-31,0 0 16,0-22-16,-1 1 0,22 0 16,-21 0-16,21 0 0,-21-22 0,21 22 15,0-21-15,0 0 0,0-1 16,0-20-16,0-1 0,0 22 0,21-22 16,0 1-16,1-1 0,-1 1 0,21-22 15,-21 22-15,22-1 0,-22-20 16,21 20-16,0-21 0,-20 22 15,20 21-15,0-22 0,-21 22 0,1-1 16,20 1-16,-21 21 0,-21 0 16,21-22-16,0 22 0,-21 0 15,-21 21 17,0 0-32</inkml:trace>
  <inkml:trace contextRef="#ctx0" brushRef="#br1" timeOffset="195908.73">762 13653 0,'0'0'0,"21"21"15,0-21-15,0 0 0,1 0 0,-1 0 16,0-21-16,0 21 16,-21-22-16,21 1 0,-21 0 0,21 0 15,-21 0-15,0 0 16,0-1-16,0 1 0,0 0 0,0 0 16,0 0-16,-21 0 0,21-1 15,-42 1-15,21 21 0,0 0 0,-1 0 16,-20 0-16,0 0 0,21 0 15,-22 0-15,1 0 0,0 21 16,-1 1-16,1-1 0,0 0 16,20 0-16,1 0 0,0 22 15,21-22-15,0 21 0,0-21 0,21 22 16,0-22-16,1 21 0,20-21 16,-21 0-16,21 1 0,1-1 0,-22 0 15,21 0-15,1 21 0,-1-20 16,0-1-16,-21 0 0,22 0 15,-22 0-15,0 0 0,0 1 0,0-1 16,-21 0-16,0 0 0,0 0 16,0 0-16,-21 1 0,0-1 0,0 0 15,-21-21-15,20 21 0,-20 0 16,21-21-16,-21 0 0,-1 0 16,1 0-16,21 0 0,-22 0 15,1 0-15,0-21 0,-1 0 0,22 21 16,-21-21-16,0 0 0,20-22 15,1 22-15,-21 0 0,21-21 16,0-1-16,-1 1 0,1 21 0,0-22 16,21 1-16,0 21 0,0 0 15,0 0-15,0-1 0,21 44 32,0-1-32,1 0 15,-1 21-15,0-21 0,0 1 0,0 20 16,22-21-16,-22 0 15,0 22-15,0-22 0,0 0 0,0 0 16,22 0-16,-1 22 16,-21-22-16,0 0 0,22-21 0,-22 0 15,0 0-15,21 0 0,-20 0 16,-1 0-16,21 0 0,0-21 16,-20 21-16,20-21 0,-21-1 0,21 1 15,-20 0-15,-1 0 0,0 0 16,0 0-16,0-22 0,0 22 0,-21 0 15,22-21-15,-22 20 0,0 1 16,0 0-16,0 0 0,0 0 16,0 42 15,0 0-31,-22 0 0,22 0 16,-21 1-16,21-1 0,0 0 15,0 21-15,0-21 0,0 1 0,0-1 16,0 0-16,0 0 0,0 0 15,0 0-15,0 1 0,21-22 16,1 0-16,-1 0 16,0 0-16,0 0 0,21 0 0,-20-22 15,20 22-15,-21-21 0,21 0 16,-20 0-16,-1 0 0,21 0 16,-21-1-16,0-20 0,1 21 15,-22 0-15,0 0 0,21-1 0,-21 1 16,0 0-16,0 0 15,-21 42 1,21 0 0,-22 0-16,22 1 0,-21-1 15,21 0-15,0 0 0,-21 0 16,21 0-16,0 1 0,0-1 16,0 0-16,21 0 15,0-21-15,1 0 0,-1 0 16,0 0-16,0 0 0,0 0 15,22 0-15,-22 0 0,21 0 0,-21 0 16,0-21-16,1 0 0,20 0 16,-21-1-16,0 1 0,-21 0 0,0 0 15,21 0-15,-21 0 0,0-1 16,0 1-16,0 0 0,0 0 16,0 0-16,0 0 0,0 42 31,-21-21-31,21 42 15,0-21-15,0 0 0,-21 22 16,21-1-16,-21 0 0,21 1 0,-21 20 16,21-20-16,0 41 0,0-20 15,-21-1-15,21 22 0,-22 0 16,22-1-16,-21-20 0,21 20 0,0 22 16,0-21-16,0 0 0,-21 20 15,21-20-15,0 21 0,0-21 0,0-1 16,0 1-16,0-22 0,0 1 15,0-1-15,21 1 0,0-22 16,-21 1-16,0-22 0,22 0 0,-22 0 16,21-21-16,0 0 15,0-21-15,-21 0 16,0 0-16,0-1 0,0-20 0,21 21 16,-21-21-16,0-1 0,0 1 0,0 0 15,0-1-15,0-20 0,0-1 16,0 1-16,0-1 0,0-20 0,0 20 15</inkml:trace>
  <inkml:trace contextRef="#ctx0" brushRef="#br1" timeOffset="196264.2">1820 13864 0,'0'0'0,"0"-63"31,0 42-31,21-1 16,1 22-16,-22-21 0,21 21 16,0 0-16,0-21 0,0 21 0,0 0 15,1 0-15,-1 0 0,0 21 16,0 0-16,0 1 0,0-1 0,1 0 16,-22 21-16,0-21 0,0 1 15,0 20-15,0-21 0,0 0 0,0 22 16,-22-22-16,1 0 0,0 0 15,0-21-15,-21 21 0,20 0 16,1-21-16,0 0 0,0 22 16,0-22-16,0 0 0,-1 0 0,1 0 15,21-22 17,21 1-32,1 21 15,-1-21-15,0 0 0,0 0 0,0 21 16</inkml:trace>
  <inkml:trace contextRef="#ctx0" brushRef="#br1" timeOffset="196643.98">2307 13907 0,'21'0'15,"0"0"-15,1 0 16,-1 0-1,0-22 1,0 22-16,0-21 0,-21 0 0,21 0 16,1 0-16,-22 0 0,21-1 15,-21 1-15,0 0 0,-21 21 32,-1 21-32,1-21 15,21 21-15,-21 1 0,0-1 0,0 21 16,21-21-16,-21 0 15,21 1-15,0-1 0,0 0 0,0 0 16,0 0-16,0 0 0,0 1 16,21-1-1,0-21-15,0 0 16,0 0-16,0 0 0,1 0 16,-1 0-16,0 0 0,0 0 15,0-21-15,0-1 0,1 22 0,-1-21 16,0 0-16</inkml:trace>
  <inkml:trace contextRef="#ctx0" brushRef="#br1" timeOffset="197004.78">2730 13758 0,'0'0'0,"0"-21"0,22 0 16,-22 0-16,21 21 16,0 0-16,0-21 0,0 21 15,0 0-15,1 0 0,-1 0 16,0 0-16,0 21 0,0-21 15,-21 21-15,0 21 0,21-20 16,-21-1-16,0 21 0,0-21 0,0 0 16,0 22-16,0-22 15,0 0-15,0 0 0,0 0 0,0 1 16,0-1-16,0 0 0,-21-21 16,21 21-16,-21-21 0,21-21 31,0 0-16,0 0-15,0-1 0,0 1 0,0 0 16,0 0-16,0 0 0,0 0 16,0-1-16,0-20 0,21 21 0,-21 0 15,21 0-15,-21-1 0,22 22 16,-22-21-16,21 21 16,0 0-16,0 0 15</inkml:trace>
  <inkml:trace contextRef="#ctx0" brushRef="#br1" timeOffset="199380.86">4000 14097 0,'0'21'16,"0"-42"15,0 0-15,22 0-16,-1 0 15,0-1-15,0-20 0,-21 21 16,21 0-16,0-22 0,1 1 16,-1 0-16,0-1 0,0 1 0,0 0 15,0 21-15,22-22 0,-22 1 0,0 21 16,0 0-16,22-1 16,-22 22-16,0 0 0,0 0 15,0 0-15,-21 22 0,0-1 16,0 0-16,0 0 0,0 0 0,0 0 15,0 1-15,0-1 0,0 0 0,0 0 16,0 0-16,0-42 47,0 0-31,0 0-16,0 0 0,0-1 15,0 1-15,-21 0 0,21 0 16,-21 21-16,0-21 0,0 0 15,21-1-15,-22 22 16,1 0-16,0 0 16,0 22-16,0-1 0,21 0 15,-21 0-15,-1 21 0,22-20 0,-21-1 16,21 21-16,0-21 0,-21 22 16,21-1-16,0-21 0,-21 21 0,21-20 15,0-1-15,0 21 0,0-21 0,0 0 16,0 1-16,21-22 15,0 21-15,0 0 0,1-21 0,20 0 0,-21 0 16,0 0-16,22 0 0,-1 0 16,0 0-16,-21 0 0,22-21 15,-1 21-15,0-21 0,1-1 0,-1 1 16,0-21-16,-20 21 0,20 0 16,-21-22-16,21 1 0,-20 0 0,-1-22 15,0 22-15,-21-1 0,21 1 16,-21-21-16,21 20 0,-21 1 0,0 21 15,0-22-15,0 1 0,0 21 0,0 0 16,0 0-16,0-1 16,0 44-1,0-1-15,-21 21 16,21-21-16,-21 22 0,21-22 16,0 42-16,0-20 0,0-1 0,0 0 15,0 22-15,0-22 0,0 0 16,0 1-16,0-1 0,0 0 0,0-20 15,0 20-15,0-21 0,0 0 16,21 0-16,-21 1 0,21-22 0,0 21 16,1-21-16,-1 0 0,0 0 15,0 0-15,0 0 16,0 0-16,-21-21 0,22-1 0,-1 1 16,0 0-16,0 0 0,21 0 15,-20 0-15,-1-22 0,21 1 16,0 21-16,-20-22 0,20 1 0,0 0 15,1-1-15,-1 1 0,0 21 16,-21 0-16,22 0 0,-22-1 0,0 22 16,0 0-16,-21 22 15,0-1-15,0 0 0,0 0 16,0 0-16,0 0 0,0 1 0,0-1 16,0 0-16,0 0 0,0 0 15,-21 0-15,21 1 0,0-44 63,0 1-63,0 0 15,0 0-15,0 0 0,0 0 16,0-1-16,0 1 0,-21 0 0,21 0 16,-21 0-16,0 0 0,-1-1 15,22 1-15,-21 21 0,0 0 0,0 0 16,0 0-16,0 0 0,-1 21 15,1 1-15,0-1 0,0 0 0,0 21 16,0-21-16,21 22 0,-22-1 0,1-21 16,0 22-16,21-22 15,-21 21-15,21-21 0,0 43 16,0-43-16,0 0 0,0 0 16,0 0-16,21-21 15,0 0-15,0 0 0,1 0 0,-1 0 16,0 0-16,0 0 0,0 0 15,0 0-15,1-21 0,-1 0 0,0 21 16,0-21-16,0 0 0,0-22 0,1 22 16,-1 0-16,-21-21 0,21 21 15,0-22-15,0 22 0,-21 0 0,0-21 16,0 20-16,0 1 16,0 42 15,0 1-31,-21-1 0,21 0 15,-21 0-15,21 21 0,-21-20 0,21-1 16,0 21-16,0-21 0,0 0 16,0 1-16,0-1 0,0 0 0,0 0 15,21 0-15,0-21 0,0 0 16,0 0-16,1 0 0,20 0 16,-21 0-16,0 0 0,22 0 0,-22 0 15,21 0-15,-21-21 0,22 0 16,-22 0-16,21 0 0,-21-1 0,0 1 15,22-21-15,-22 21 0,0-22 0,-21 22 16,21-21-16,-21 21 16,0-22-16,0 22 0,0 0 0,0 0 15,-21 42 17,0 0-32,0 22 0,21-22 0,0 0 15,0 0-15,0 21 0,0-20 16,0-1-16,0 0 0,0 0 0,0 0 15,0 0-15,0 1 0,0-1 0,0 0 16,0 0-16,0 0 16,21-21-1,-21-21 32,0 0-47,0 0 16,-21 21-16,21-21 15,-21 21 1,-1 0-16,1 0 16,21 21-1,0 0-15,0 0 16,0 0-16,0 0 16,21-21-16,1 22 15,-1-22-15,0 0 0,0 0 16,0 0-16,0 0 15,22 0-15,-22 0 0,21 0 0,-21 0 16,22 0-16,-22 0 0,21-22 0,-21 1 16,22 0-16,-1 21 0,-21-42 15,22 21-15,-1-1 0,-21 1 0,21-21 16,-20 0-16,-1 20 0,21-20 16,-21 0-16,-21 21 0,21-22 0,-21 22 15,0 0-15,0 0 0,-21 21 16,0 0-1,0 21-15,0-21 0,0 21 0,-1 0 16,22 0-16,-21 1 0,21 20 16,0-21-16,0 0 0,0 0 15,0 1-15,0-1 0,0 0 0,21 0 16,1 0-16,-1 0 0,0 1 16,-21-1-16,21 0 0,0-21 0,-21 21 15,21 0-15,-21 0 0,0 1 16,-21-22-1,0 0-15,0 0 0,-21 0 16,20 0-16,1 21 0,-21-21 0,21 0 16,0 0-16,-1 0 0,1 0 15,0 0-15,0 0 0,21-21 16,0-1 0,0 1-16,0 0 15,21 0-15</inkml:trace>
  <inkml:trace contextRef="#ctx0" brushRef="#br1" timeOffset="200212.29">7683 13123 0,'22'22'16,"-22"-1"-1,-22-21 1,1 21-1,0-21-15,0 0 16,0 0 0,21-21 15,0 0-31,0-1 16,21 1-1,-21 0-15,21 21 16,0 0-16,0 0 31,-21 21 0,-21-21-31,0 21 0,0-21 16,0 0-16,21 22 16,-21-22-16,-1 0 15,1 0 1,21-22-1,0 1 1,0 0-16,0 0 16,21 0-16,1 21 0,-22-21 15,21 21-15,0 0 0,0-22 16,0 22-16,0 0 0,1 0 16,-1 22-16,-21-1 0,21 0 15,-21 0-15,0 0 0,0 22 16,0-22-16,0 0 0,0 0 0,0 0 15,-21 0-15,0 1 0,-1-1 0,22 0 16,-21-21-16,0 21 16,0-21-16,0 0 15</inkml:trace>
  <inkml:trace contextRef="#ctx0" brushRef="#br1" timeOffset="200771.97">8107 12996 0,'0'0'0,"-21"0"31,-1 0-31,1 0 0,0 0 16,0 0-16,21-21 31,0 0-15,0 0-1,0 0-15,0 0 0,21 21 16,0-22-16,0 22 16,-21 22 15,0-1-16,0 0-15,0 0 0,0 0 16,0 0 0,-21-21-16,21 22 15,-21-22 1,0 0 0,21-22-16,0 1 15,0 0-15,0 0 16,0 0-16,0 0 15,21-1-15,0 22 16,0 0 0,1 22-16,-1-1 15,-21 0-15,0 0 0,0 21 16,0-20-16,0 20 0,0-21 0,0 21 16,0-20-16,-21 20 0,-1-21 0,-20 0 15,21 0-15,-21 1 0,20-1 16,1 0-16,-21-21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0T01:25:16.1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1185 910 0,'0'0'0,"0"-21"16,0 0-16,0 0 15,0 0-15,0-1 16,0 1-16,0 0 16,0 0-1,0 42 32,0 0-47,-21 0 0,21 22 16,0-1-16,-21 0 0,21 22 15,0-22-15,-21 22 0,21-1 16,0 1-16,0-22 0,0 22 0,0-1 16,-21 1-16,21-1 0,-22 1 15,22-1-15,0 1 0,-21-22 16,21 21-16,0-20 0,0-1 16,0 0-16,0-20 0,0-1 15,-21 0-15,21 0 0,0 0 0,0 0 16,0-42 15,-21 0-31,21 0 16,-21 0-16,21 0 0,-21-1 0,21-20 15,0 0-15</inkml:trace>
  <inkml:trace contextRef="#ctx0" brushRef="#br0" timeOffset="731.76">762 1185 0,'0'0'0,"-21"0"0,21-21 15,0 0-15,0 0 16,0 0-16,0 0 0,0-1 0,0 1 16,0 0-16,0 0 0,0 0 15,21-22-15,0 22 0,0 0 16,0-21-16,1 21 0,-1-1 0,0 1 15,21 0-15,-21 0 0,1 0 16,20 0-16,0 21 0,-21-22 0,22 22 16,-22-21-16,21 21 15,-21 0-15,22 0 0,-22 0 0,0 21 16,21 1-16,-20-1 0,-1 21 16,21 0-16,-21 1 0,0-1 15,1 22-15,-1-1 0,0-21 0,-21 22 16,0-1-16,21-20 0,-21-1 15,21 22-15,-21-22 0,0 0 16,0 1-16,0-1 0,0 0 0,0 1 16,21-1-16,-21-21 15,0 21-15,0-20 0,0-1 0,0 0 16,0 0-16,0-42 31,0 0-31,0 0 16,0-1-16,0 1 0,0-21 15,0 0-15,0-1 0,0 1 0,22 0 16,-22-1-16,21-20 0,0-1 16,0 1-16,21-1 0,-20 1 0,-1-22 15,21 22-15,0-1 0,1 22 16,-1-22-16,-21 22 0,22 21 16,-1-22-16,-21 22 0,21 0 0,-20 21 15,20 0-15,-21 0 0,0 0 16,0 0-16,1 0 0,-1 21 15,0 22-15,0-22 0,-21 21 16,0 22-16,0-1 0,0 1 0,0-1 16,0 1-16,0-1 0,0 1 15,0-1-15,0 1 0,-21-1 0,0 1 16,21-22-16,-21 21 0,-1-20 16,22-1-16,-21 0 0,0 1 15,21-1-15,0 0 0,0-20 0,0-1 16,-21 0-16,21 0 0,0-42 47,21 0-47</inkml:trace>
  <inkml:trace contextRef="#ctx0" brushRef="#br0" timeOffset="2359.54">3006 1270 0,'0'0'0,"0"-21"0,0 0 0,0 0 15,-22 21 17,22 21-17,-21 0-15,21 0 0,0 0 16,0 0-16,0 1 0,-21 20 0,21-21 16,0 21-16,0 1 0,0-1 15,0 0-15,0 1 0,0-1 0,0 0 16,0-20-16,0 20 0,0-21 15,0 0-15,0 0 0,0 1 16,21-1-16,0-21 0,1 0 16,-1 0-16,0 0 0,0 0 15,0-21-15,0-1 16,1 1-16,-1 0 0,0-21 0,0-1 16,21 22-16,-20-21 0,-1 0 15,0-1-15,0 1 0,21 0 0,-20-1 16,-22 1-16,21 0 0,0-1 15,-21 1-15,0 21 0,0 0 0,0-1 16,21 1-16,-21 42 31,0 1-15,0-1-16,-21 0 0,21 21 0,0-21 16,0 22-16,0-22 15,-21 21-15,21 1 0,0-1 0,0 0 16,0-21-16,0 22 0,0-1 15,0 0-15,0-20 0,0 20 0,0-21 16,0 0-16,21 0 0,0 1 16,0-22-16,0 0 0,1 0 0,-1 0 15,21 0-15,-21 0 0,22 0 16,-1 0-16,-21-22 0,21 1 0,1-21 16,-22 21-16,21-22 0,-21 1 15,22 0-15,-22-1 0,21 1 16,-21 0-16,1-1 0,-1-20 15,0 21-15,0-22 0,0 1 0,-21 20 16,0-20-16,21 20 0,-21-20 16,22 21-16,-22-1 0,0 22 0,0 0 15,0 0-15,0 0 0,0-1 16,0 44 0,0-1-16,0 21 15,0 0-15,0 1 0,0-1 0,-22 22 16,1-22-16,21 21 0,-21-20 15,21 20-15,-21-20 0,21-1 0,0 0 16,0 22-16,-21-22 0,21 0 16,0-20-16,0 20 0,0 0 15,0-21-15,0 1 0,21-1 16,-21 0-16,21 0 0,0-21 0,0 0 16,1 0-16,-1 0 0,0 0 15,21 0-15,-21-21 0,1 0 0,20 0 16,0-22-16,-21 22 0,22-21 15,-1 21-15,0-22 0,1 1 0,-22 0 16,21-22-16,1 22 0,-22-22 16,0 22-16,0-22 0,0 1 0,0-1 15,-21 22-15,0-21 0,0 20 16,0-20-16,0 42 0,0-22 0,0 22 16,0-21-16,0 21 15,0-1-15,-21 22 16,0 0-16,21 22 15,-21-1-15,21 0 0,0 21 0,0 1 16,-21 20-16,0-21 0,21 22 16,-22-1-16,22 1 0,-21-22 15,21 22-15,0-1 0,-21-20 0,21-1 16,0 0-16,0 22 0,0-22 0,0 0 16,0-20-16,0 20 15,0 0-15,21-21 0,0 1 0,-21-1 0,22 0 16,-1 0-16,0 0 15,0-21-15,21 0 0,-20 0 0,-1 0 16,0 0-16,21 0 0,-21 0 16,22 0-16,-22-21 0,21 0 0,-21 0 15,1-22-15,20 22 0,-21-21 16,0 21-16,0-22 0,22 1 0,-22 0 16,-21-1-16,21 22 0,0-21 0,0 0 15,-21 20-15,0 1 0,0 0 16,0 0-16,22 21 0,-22 21 31,0 21-31,0-20 0,0-1 16,0 21-16,0-21 15,0 22-15,0-22 0,0 21 0,0-21 16,0 22-16,0-22 0,0 0 16,0 0-16,0 0 0,0 0 0,21-21 15,-21 22-15,21-22 0,0 0 16,0 0-16,0 0 0,1 0 0,-1 0 15,0 0-15,0 0 0,0-22 16,22 1-16,-22 0 0,0 0 0,0 0 16,21 0-16,-20-1 0</inkml:trace>
  <inkml:trace contextRef="#ctx0" brushRef="#br0" timeOffset="2579.41">5651 910 0,'0'0'0,"-21"0"0,0 0 16,0 0-1,0 0 1,0 0 46</inkml:trace>
  <inkml:trace contextRef="#ctx0" brushRef="#br0" timeOffset="2787.29">4678 1164 0,'0'0'0,"0"21"16,21-21 0,21 0-1,-21 0-15,1 0 0,-1 0 0,21 0 16,-21 0-16,0 0 0,22-21 16,-22 21-16,21-21 0,-21 21 0,22-21 15</inkml:trace>
  <inkml:trace contextRef="#ctx0" brushRef="#br0" timeOffset="3447.82">7133 1651 0,'0'0'0,"-21"21"0,0-21 16,21-21 15,0 0-31,21 0 0,0 0 16,0-1-16,0 1 0,1 0 16,-1 0-16,21-21 0,-21 20 0,22-20 15,-22 21-15,21-21 0,0-1 16,-20-20-16,20 20 0,-21-20 0,21 21 15,-20-22-15,-1 1 0,0 20 16,-21-20-16,0 20 0,0 1 0,0 0 16,0-1-16,-21 1 0,0 21 15,21 0-15,-22 21 0,1 0 16,0 0-16,0 0 0,0 0 0,0 0 16,-1 21-16,1 0 0,0 0 15,21 22-15,-21 20 0,0 1 16,21-1-16,0 1 0,-21-1 0,21 1 15,-22-1-15,22 1 0,0-1 0,0 1 16,0-1-16,0-21 0,0 22 16,0-22-16,0 1 0,0-1 0,0 0 15,0 1-15,22-22 0,-1 0 16,-21 0-16,21 0 0,0 0 16,0-21-16,0 0 0,1 0 15,20 0-15,-21 0 0,21-21 0,-20 0 16,20 0-16,-21 0 0,21-22 15,1 1-15</inkml:trace>
  <inkml:trace contextRef="#ctx0" brushRef="#br0" timeOffset="3879.57">8001 1376 0,'0'0'0,"-21"21"15,42-21 17,0 0-32,0 0 15,0 0-15,1-21 0,-1 0 16,0 21-16,21-21 0,-21-1 0,1 1 16,-1 0-16,0 0 0,0 0 15,0 21-15,-21-21 0,0-1 0,0 1 16,-21 21-1,-21 0 1,21 0-16,-1 21 0,1 1 16,0-1-16,-21 0 0,21 0 15,-1 0-15,1 0 0,0 22 16,0-22-16,21 21 0,0-21 0,0 1 16,0 20-16,0-21 0,0 0 0,0 0 15,0 1-15,0-1 0,0 0 16,21 0-16,0-21 0,0 0 0,1 0 15,-1 0-15,0 0 0,0 0 16,0 0-16,22 0 0,-22 0 0,0-21 16,21 0-16,-21 0 0,22-1 15,-22 1-15,0 0 0,21 0 0</inkml:trace>
  <inkml:trace contextRef="#ctx0" brushRef="#br0" timeOffset="4299.62">8594 1164 0,'0'21'31,"0"1"-31,0-1 0,0 21 16,0-21-16,21 0 0,-21 1 16,0-1-16,21 0 0,-21 21 15,0-21-15,0 1 0,0-1 16,0 21-16,0-21 0,0 0 0,0 1 15,0-1-15,0 0 16,0 0-16,21-21 16,0 0-1,0 0-15,1-21 0,-1 0 16,0 0-16,0-1 0,0 1 16,0 0-16,1 0 0,-1-21 0,0-1 15,0 22-15,0-21 0,22-1 16,-22 1-16,0 21 0,0 0 0,0-22 15,0 43-15,1-21 0,-22 0 0,0 42 47,0 0-31,0 1-16,0-1 16,0 0-1</inkml:trace>
  <inkml:trace contextRef="#ctx0" brushRef="#br0" timeOffset="4988.39">9186 1482 0,'21'0'15,"-42"0"-15,64 0 0,-22 0 0,0 0 16,0 0-16,0 0 15,0 0-15,1 0 0,-1-21 16,0 21-16,0-22 0,0 22 0,0-21 16,-21 0-16,22 0 0,-1 21 15,-21-21-15,0 0 0,0-1 0,0 1 16,0 0-16,0 0 0,0 0 16,-21 21-1,-1 0-15,1 0 16,0 0-16,0 0 0,0 21 0,0-21 15,-1 21-15,1 0 16,0 0-16,21 1 0,0 20 0,-21-21 16,21 0-16,-21 22 0,21-22 0,0 0 15,0 0-15,0 21 0,0-20 16,0-1-16,21 0 0,0-21 0,-21 21 16,21 0-16,0-21 0,1 0 15,-1 21-15,0-21 0,0 0 0,21 0 16,-20 0-16,-1 0 0,21-21 15,-21 0-15,22 0 0,-1 0 0,-21 0 16,21-1-16,1 1 0,-22-21 16,21 21-16,1-22 0,-1 1 0,-21 0 15,0-1-15,22 1 0,-22 0 16,-21-22-16,21 22 0,-21-22 16,21 22-16,-21-21 0,0 20 0,0 22 15,0-21-15,0 21 0,0-1 16,0 1-16,0 42 31,-21 22-31,0-1 0,21 0 0,-21 1 16,21-1-16,0 0 0,0 22 15,-22-22-15,22 1 0,-21-1 16,21 0-16,0 1 0,-21-1 16,21 0-16,0-21 0,0 22 0,0-22 0,0 0 15,21 0-15,0 0 0,1 1 16,-1-1-16,0-21 15,0 0-15,21 0 0,-20 0 0,-1 0 16,0 0-16,0-21 0,0 21 16,22-22-16,-22 1 0,0 0 0</inkml:trace>
  <inkml:trace contextRef="#ctx0" brushRef="#br0" timeOffset="7915.74">11493 1228 0,'0'0'0,"0"21"0,0 0 16,0 0 0,22-21-1,-1 0-15,0 0 16,0 0-16,21 0 0,-20-21 16,-1 21-16,21-21 0,-21 0 15,22 21-15,-22-21 0,21-1 0,-21 1 16,0 0-16,22 0 0,-22 0 15,-21 0-15,0-1 0,21 1 0,-21 0 16,0 0-16,0 0 0,0 0 16,0-1-16,0 1 0,-21 21 15,0 0 1,0 0-16,21 21 0,-22 1 16,1 20-16,21-21 0,0 21 15,0 1-15,-21-1 0,21 0 0,-21 1 16,21-1-16,0 0 0,0 1 15,-21-1-15,21 0 0,0 1 16,-21-1-16,21 0 0,0 1 0,0-1 16,0 0-16,0-20 0,0 20 15,0-21-15,0 0 0,-22 0 0,22 1 16,0-1-16,-21-21 0,0 0 31,0 0-31,0-21 0,21-1 16,0 1-16,-21 0 0,-1-21 15,1 21-15,21-22 0,-21 1 0,0 21 16,21-22-16,-21 22 0,21 0 16,-21 0-16,21 0 0,0 0 15,-22 21-15,1 0 16,21 21 0,0 0-16,0 0 0,0 0 15,0 22-15,0-22 0,0 0 16,0 21-16,21-21 0,1 1 0,-1 20 15,-21-21-15,21 0 0,0 0 0,0-21 16,0 22-16,1-1 0,-1-21 16,21 0-16,0 0 0,-20 0 15,20 0-15,21 0 0,-20-21 16,-1-1-16,22 22 0,-22-21 0,0 0 16,1 0-16,-1-21 0,0 20 0,-21-20 15,22 21-15,-22-21 0,0-1 16,-21 22-16,0-21 0,21 21 0,-21-22 15,0 22-15,0 0 0,0 0 16,0 0-16,0 42 31,-21 0-31,21 0 0,-21 0 16,21 0-16,0 22 0,0-22 0,-21 0 16,21 21-16,-21-20 0,21-1 15,0 0-15,0 0 0,0 0 0,0 0 16,0 1-16,-22-1 15,22 0-15,0-42 47,22 0-47,-22-1 0,21 1 0,0 0 16,-21 0-16,21-21 0,0 20 16,0-20-16,1 21 0,-1-21 0,21 20 15,-21-20-15,0 21 0,1 0 16,20 0-16,-21 21 0,0 0 0,0 0 15,1 0-15,-1 0 0,-21 21 16,21 0-16,-21 0 16,0 0-16,0 0 0,0 22 15,0-22-15,0 0 0,0 0 16,0 22-16,0-22 0,0 0 0,0 0 16,0 0-16,0 0 0,0 1 15,21-1 1,0-21-16,0 0 0,1 0 15,-1 0-15,0-21 0,0 21 16,0-22-16,0 1 0,22 0 0,-22 0 16,0-21-16,0 20 0,22 1 15,-22-21-15,0 0 0,0-1 16,0 1-16,0 0 0,1-1 0,-22 1 16,0-22-16,21 22 0,-21 0 15,0-1-15,0 1 0,0 0 16,0-1-16,0 22 0,0 0 15,-21 21 1,21 21-16,-22 0 0,1 1 0,21-1 16,0 21-16,-21 0 0,0 22 15,21-22-15,-21 1 0,21-1 0,0 21 16,-21-20-16,21-1 0,-22 0 0,22-20 16,-21 20-16,21 0 0,0-21 15,0 22-15,0-22 0,-21 0 16,21 0-16,0 0 0,0 1 0,0-1 15,-21-21-15,21-21 32,21-1-17,0 1-15,-21-21 0,21 21 16,1 0-16,-1-1 0,0-20 16,0 21-16,0-21 0,0 20 0,22 1 15,-22 0-15,0 0 0,0 21 0,22-21 16,-22 21-16,0 0 15,0 0-15,0 0 0,0 21 16,-21 0 0,0 0-16,22 0 0,-22 1 0,0-1 0,0 0 15,0 0-15,0 0 0,0 0 16,0 1-16,21 20 0,-21-21 16,21-21-16,-21 21 0,0 0 0,21 1 15,0-22-15,-21 21 0,21-21 16,1 0-16,-1 0 0,0 0 0,0 0 15,0 0-15,0 0 0,1 0 16,-1-21-16,0-1 0,0 1 0,0 21 16,0-42-16,1 21 0,-1 0 0,0-1 15,0 1-15,0-21 16,-21 21-16,0 0 0,21-1 0,-21 1 16,22 0-16,-22 0 0,0 0 15,0 0-15,-22 21 31,1 21-31,21 0 0,-21-21 16,21 21-16,-21 0 0,21 0 0,-21 1 16,21-1-16,0 0 0,0 0 15,-21 0-15,21 0 0,0 1 0,0-1 16,0 0-16,0 0 0,0 0 16,0 0-16,0 1 0,21-1 15,0-21 1,0 0-16,0 0 0,0 0 15,1 0-15,-1 0 0,21-21 0,-21 21 16,22-22-16,-1 1 0,-21 0 16,21 0-16,-20 0 0,20 0 0,-21-1 15,21 1-15,-20-21 0,-1 21 0,0 0 16,0-1-16,-21 1 0,0 0 16,0 0-16,0 0 15,-21 21 1,0 0-16,0 0 0,-1 0 15,1 21-15,21 0 0,0 0 16,0 0-16,0 1 16,0-1-16,0 0 0,0 0 0,0 0 15,0 0-15,0 1 16,21-1-16,-21 0 0,0 0 0,22-21 16,-22 21-16,0 0 0,0 1 15,21-22-15,0 21 16,0-21-16,0 0 15,0 0-15,1 0 16,-1 0-16,0 0 0,0-21 16,0 21-16,0-22 0,1 1 15,-1 0-15,21 0 0,-21 0 0,0 0 16,1-1-16,-1-20 0,-21 21 16,21 0-16,0-22 0,-21 22 15,0 0-15,0 0 0,0 0 16,0 0-16,0 42 31,0 0-31,0 0 16,-21 0-16,21 0 0,-21 1 0,21-1 15,-21 21-15,21-21 0,0 0 0,0 1 16,0-1-16,0 0 0,0 0 16,0 0-16,0 0 0,0 1 15,0-1-15,21-21 0,0 21 16,0-21-16,0 0 15,0 0-15,22 0 16,-22 0-16,0 0 0,0 0 0,0-21 16,1 0-16,-1-1 0,0 1 0,0 0 15,0 0-15,0-21 0,1-1 16,-1 22-16,0-21 0,0-1 0,0-20 16,-21 21-16,21-1 0,-21-20 15,22 20-15,-22-20 0,0 21 0,0-22 16,0 22-16,0 21 0,0-22 15,0 22-15,0 0 0,0 42 16,0 21 0,-22-20-16,22 20 15,-21 0-15,21 1 0,0-1 16,0 0-16,0 22 0,-21-22 0,21 0 16,0 1-16,0-1 0,0 0 0,0 1 15,-21-22-15,21 21 0,0 1 16,0-22-16,0 0 0,0 21 0,0-21 15,0 1-15,21-1 16,0-21-16,0 21 0,1-21 16,-1 0-16,0 0 0,0 0 0,0 0 15,0-21-15,1 21 16,20-21-16,-21 21 0,21-22 0,-20 1 0,-1-21 16,21 21-16,-21 0 15,0-1-15</inkml:trace>
  <inkml:trace contextRef="#ctx0" brushRef="#br0" timeOffset="8163.62">15071 1291 0,'-22'21'16,"44"-21"-1,-1 0 1,0 0-16,21 0 0,-21 0 16,22 0-16,-22-21 0,21 21 15,1-21-15,-1 21 0,-21 0 0,21 0 16,-20-21-16,-1 21 0,0 0 0,-21-21 16</inkml:trace>
  <inkml:trace contextRef="#ctx0" brushRef="#br0" timeOffset="8367.5">14626 1164 0,'0'0'0,"0"21"15</inkml:trace>
  <inkml:trace contextRef="#ctx0" brushRef="#br0" timeOffset="10332.54">15917 1693 0,'43'-63'16,"-22"63"0,0-21-16,-21 0 0,21-1 0,0 22 15,-21-21-15,21 0 0,-21 0 0,22 0 16,-22-22-16,0 22 0,0 0 16,0 0-16,0 0 0,0 0 0,0-1 15,0 1-15,-22 0 0,1 0 16,0 0-16,0 21 0,0 0 15,-22 0-15,22 0 0,0 0 16,0 0-16,-21 0 0,20 0 0,-20 21 16,21 0-16,0 0 0,-22 0 15,22 1-15,0 20 0,0-21 16,21 21-16,0-20 0,-21-1 0,21 21 16,0-21-16,0 0 0,0 1 15,0 20-15,0-21 0,0 0 16,21 0-16,0-21 0,0 0 15,0 0-15,1 0 0,-1 0 0,0 0 16,0 0-16,0 0 0,22 0 16,-22-21-16,0 0 0,0 0 0,21 0 15,-20 0-15,-1-1 0,0 1 16,0 0-16,0 0 0,0 0 0,1 0 16,-22-22-16,0 22 0,0 0 0,21 0 15,-21 0-15,0-1 16,0 1-16,0 0 0,0 42 31,-21 0-31,21 1 16,0 20-16,-22-21 0,22 0 15,0 22-15,-21-22 0,21 21 0,0-21 16,0 0-16,0 22 0,0-22 0,0 0 16,21 0-16,1 0 0,-1 1 15,0-22-15,0 21 0,0-21 16,0 0-16,22 0 0,-22 0 15,21 0-15,1-21 0,-22-1 0,21 1 16,0 0-16,-20 0 16,20 0-16,-21 0 0,21-1 0,-20-20 15,-1 21-15,0-21 0,-21 20 16,21-20-16,-21 21 0,21-21 0,-21 20 16,0 1-16,21 0 0,-21 0 0,-21 42 31,0 0-31,0 22 15,21-22-15,-21 21 0,21-21 16,-21 22-16,21-22 0,-22 21 0,22-21 16,0 22-16,0-22 0,0 0 15,0 0-15,0 0 0,0 0 0,0 1 16,22-22 15,-1-22-15,0 22-16,-21-21 0,21 0 0,0 0 15,-21 0-15,21 0 0,1-22 0,-22 22 16,21 0-16,0-21 0,0 20 16,0 1-16,-21 0 0,21 0 0,1 0 15,-22 0-15,21 21 0,0 0 16,0 21 0,-21 0-16,21 0 15,-21 0-15,0 0 0,21 22 0,1-22 16,-1 0-16,-21 0 15,21 22-15,-21-22 0,21 0 0,0 0 16,-21 0-16,21-21 0,-21 21 16,22-21-16,-1 0 0,0 0 15,0 0-15,0-21 16,0 0-16,1 0 0,-1 0 16,0 0-16,0-1 0,0 1 0,22-21 15,-22 21-15,0-22 0,0 22 16,21-21-16,-20 21 0,-1-22 0,0 22 15,0 0-15,0 0 0,0 0 16,-21 42 15,0 0-15,0 0-16,0 0 16,0 1-1,22-22 32,-22-22-47,21 22 0,-21-21 16,0 0-16,0 0 15,0 0 1,-21 21 0,-1 0-1,1 0-15,0 0 0,21 21 16,-21-21-16,0 21 0,0 0 15,-1 0-15,1 1 0,21-1 0,-21 0 16,0 21-16,21-21 0,-21 1 16,21-1-16,0 21 0,0-21 15,0 0-15,0 1 0,0-1 0,0 0 16,21 0-16,0 0 0,0-21 0,0 21 16,1-21-16,20 0 0,-21 0 15,21 0-15,1 0 0,-1 0 16,0 0-16,1 0 0,-1 0 15,0-21-15,1 0 0,-1 0 0,0 0 16,1 0-16,-1-1 0,-21-20 16,22 21-16,-1-21 0,0-22 15,-21 43-15,-21-21 0,0-1 0,0 22 16,0-21-16,0 21 0,0-1 16,0 1-16,-21 21 0,0 0 15,0 0-15,0 21 16,0 1-16,-22-1 0,22 0 15,0 21-15,0 1 0,21-22 0,-21 21 16,21 0-16,0-20 0,0 20 16,0 0-16,0-21 0,0 22 15,21-22-15,0 0 0,0 0 0,0 0 16,22 1-16,-1-22 0,0 21 16,1-21-16,20 0 0,-21 0 0,22 0 15,-22 0-15,22-21 0,-22 21 16,0-22-16,22 1 0,-22 0 0,22-21 15,-22 21-15,0-1 0</inkml:trace>
  <inkml:trace contextRef="#ctx0" brushRef="#br0" timeOffset="11362.91">1736 2328 0,'-22'0'0,"-189"22"31,190-22-31,-1 0 0,1 0 15,42 0 32,22 0-47,-22 0 0,42 0 16,-20 21-16,20-21 0,1 0 0,20 0 16,1 0-16,0 0 0,21 0 15,21 0-15,0 0 0,0 0 0,21 0 16,-21-21-16,0 21 0,21 0 15,-21-22-15,21 22 0,0 0 0,-21 0 16,0 0-16,0-21 16,0 21-16,-21 0 0,0 0 0,0 0 15,-22 0-15,22 0 0,-21 0 16,-22 0-16,1 0 0,-1-21 0,-20 21 16,-1 0-16,-21 0 0,0 0 15,1 0-15,-1 0 0,0 0 16,-21-21 31</inkml:trace>
  <inkml:trace contextRef="#ctx0" brushRef="#br0" timeOffset="11939.58">6689 2265 0,'0'0'0,"-22"0"0,1 0 0,0 0 15,0 0 1,0 0-16,42 0 31,21 0-31,1 0 16,-1 0-16,21 0 0,1 0 15,21 0-15,-22 0 0,22 0 16,-1 0-16,1-21 0,21 21 0,0 0 16,-22 0-16,22 0 0,21 0 15,-42-21-15,21 21 0,0 0 0,-22 0 16,1 0-16,0 0 0,-22 0 15,22 0-15,-22 0 0,1 0 0,-22 0 16,22 0-16,-22 0 0,-21 0 0,21 0 16,-20 0-16,-1 0 15,0 0-15,0 0 32,-21-22-1</inkml:trace>
  <inkml:trace contextRef="#ctx0" brushRef="#br0" timeOffset="12899.78">12044 2223 0,'-43'0'16,"86"0"-16,-128 0 0,43 0 0,21 0 15,-22 0-15,1 0 0,0 0 0,20 0 16,-20 0-16,21 0 0,0 0 0,0 0 15,-1 0-15,22 21 32,22-21-32,-1 0 15,0 0-15,21 0 0,1 0 0,-1 0 16,21 0-16,1 0 0,-1 0 16,22 0-16,-21 0 0,20 0 0,1 0 15,0 0-15,-1 0 0,1 0 16,0 0-16,20 0 0,1 0 15,0 0-15,21 0 0,-21 0 0,0 0 16,0 0-16,-1 0 0,1 0 16,0 0-16,0-21 0,0 21 0,0 0 15,-1 0-15,-20 0 0,21 0 0,0 0 16,-22 0-16,1 0 0,21 0 16,-21 0-16,-1 0 0,22 0 0,-21 0 15,-1 0-15,22 0 0,-21 0 16,0 0-16,-1 0 0,1 0 0,0 0 15,-22 0-15,22 21 0,-22-21 16,22 0-16,-22 0 0,22 0 16,0 0-16,-1 0 0,1 0 0,-21 0 15,20 0-15,1 0 0,-22 0 16,1 0-16,-1 0 0,1 0 0,-1 0 16,-20 0-16,-1 0 0,22 0 15,-22 0-15,0 0 0,1 0 0,-1 0 16,0 0-16,-21 0 0,22 0 15,-22 0-15,0 0 0,0 0 16,-42 0 15,0 0-31,0 0 16,0 0-16,-1 0 0,1 0 16</inkml:trace>
  <inkml:trace contextRef="#ctx0" brushRef="#br0" timeOffset="16788.82">2540 8530 0,'0'0'0,"0"-21"15,0 0 1,0 42 46,0 0-46,0 0 0,21 1-16,-21-1 0,0 0 15,0 0-15,0 0 0,21 0 0,-21 22 16,0-22-16,0 21 0,0-21 15,0 22-15,0-1 0,0 0 0,0 1 16,0-1-16,0 0 0,0 1 16,0-1-16,0 0 0,0 1 0,0-1 15,0 22-15,0-22 0,0 0 16,-21 22-16,21-22 0,-21 0 0,21 22 16,0-22-16,-21 22 0,21-22 15,0 22-15,0-22 0,0 21 0,0-20 16,0-1-16,0 0 0,0 1 15,0 20-15,0-20 0,0-1 16,0 21-16,0-20 0,0 20 0,0-20 16,0 20-16,0-21 0,0 22 15,0-22-15,0 22 0,0-22 0,0 0 16,0 1-16,0-1 0,0-21 0,0 22 16,0-1-16,0-21 0,0 0 15,0 0-15,0 22 0,0-22 0,0 0 16,0 0-16,0 0 0,0-42 62,0 0-46,0 0-16,0 0 0,0 0 0,21-1 16,-21 1-16,21-21 0,-21 21 0,21-22 15</inkml:trace>
  <inkml:trace contextRef="#ctx0" brushRef="#br0" timeOffset="17705.07">2582 8594 0,'-21'0'31,"0"0"-15,42 0 62,0 0-78,0 0 16,1 0-16,-1 0 0,0 0 15,0 0-15,21 0 0,-20 0 16,20 0-16,0 0 0,-21 0 0,22 0 16,-1 0-16,0 0 0,1 0 15,20 0-15,-20 0 0,20 0 0,1 0 16,-1 0-16,22 0 0,-22 0 15,22-21-15,0 21 0,-1 0 0,1 0 16,-22 0-16,22 0 0,0-22 0,-22 22 16,22 0-16,0 0 0,20 0 15,-20-21-15,0 21 0,-1 0 0,1 0 16,0 0-16,-1 0 0,1 0 0,-21 0 16,-1 0-16,1 0 0,-1 0 15,1 0-15,-1 0 0,-21 0 16,22 0-16,-1 0 0,1 0 0,-22 0 15,1 0-15,20 0 0,-21 0 16,1 0-16,-22 0 0,21 0 0,-21 0 16,1 0-16,-1 0 0,0 0 15,-42 0 48</inkml:trace>
  <inkml:trace contextRef="#ctx0" brushRef="#br0" timeOffset="18871.4">5948 8551 0,'0'22'94,"0"-1"-79,0 0-15,0 0 0,0 0 16,0 0-16,0 1 0,0-1 15,-21 21-15,21 0 0,-22-20 0,22 20 16,0 0-16,0 1 0,-21-1 0,21 0 16,0 1-16,-21-1 0,21 0 15,-21 1-15,21-1 0,0-21 0,0 21 16,0 1-16,0-1 0,0 0 16,0 1-16,0-1 0,0 0 0,0 1 15,0-1-15,0 0 0,-21 1 0,21-1 16,0 0-16,0 1 0,-21-1 15,21 0-15,0 1 0,0-1 16,0-21-16,0 22 0,0-1 0,0 0 16,0-21-16,0 22 0,0-1 0,0-21 15,0 22-15,0-1 0,0-21 0,0 21 16,0 1-16,0-22 0,0 0 16,0 21-16,0-20 0,0-1 0,0 0 15,21 0-15,-21 0 0,21 0 16,-21 1-16,0-1 15,0 0-15,0 0 16,0 0 0,0 0-1,0 1-15,0-1 16,-21-21 93,0 0-109,-1 0 16,1 0-16,0 0 16,0 0-16,0 0 0,0 0 15,-1 0-15,1 0 0,0 0 16,0 0-16,-21 0 0,20 0 0,-20 0 15,21 0-15,-21 0 0,20 0 0,-20 0 16,0 0-16,-1 0 0,1 21 0,0-21 16,-22 0-16,22 0 0,-22 0 15,1 0-15,-1 21 0,1-21 0,-1 0 16,1 0-16,-22 0 0,22 0 0,-1 0 16,1 0-16,-1 0 0,22 21 15,-22-21-15,22 0 0,0 0 0,-1 0 16,1 0-16,0 0 0,-22 0 0,22 0 15,0 0-15,-22 0 0,22 0 16,-1 0-16,-20 21 0,21-21 16,-22 0-16,22 0 0,-1 0 0,1 0 15,0 0-15,-1 0 0,1 0 0,0 0 16,-1 0-16,22 0 0,-21 22 16,21-22-16,0 0 0,-22 0 0,22 0 15,0 0-15,0 0 0,0 0 16,-1 0-16,1 21 0,0-21 15,0 0 1,0 0 0,0 0-1,-1 0 63,1 0-62,0 0-16,0-21 16,0 21-16,21-22 15,-21 1-15</inkml:trace>
  <inkml:trace contextRef="#ctx0" brushRef="#br0" timeOffset="19739.59">4276 7176 0,'-22'0'0,"44"0"0,-44-22 15,1 22-15,0 0 63,21 22-63,0-1 16,0 0-16,-21 21 0,21-21 0,0 22 15,0-1-15,0 0 0,0 1 0,0-1 16,0 22-16,0-22 0,0 21 15,0-20-15,0 20 0,0-20 16,0 20-16,-21 1 0,21-1 16,0-21-16,0 22 0,0-22 0,0 1 15,0 20-15,0-21 0,0-20 0,0 20 16,0 0-16,0-21 0,0 1 16,0-1-16,0 0 0,0 0 0,0 0 15,0-42 16,0 0-15,0 0-16,0 0 0,0-1 0,0-20 16,0 21-16,0-21 15</inkml:trace>
  <inkml:trace contextRef="#ctx0" brushRef="#br0" timeOffset="20383.23">4233 7218 0,'0'0'0,"-21"0"31,0 0-31,21 21 16,-21 0-16,21 0 0,-21 1 15,-1 20-15,22-21 0,-21 0 16,21 0-16,0 22 0,-21-22 0,0 0 16,21 0-16,-21 22 0,21-22 15,0 0-15,0 0 0,-21 0 0,21 0 16,0 1-16,-22-22 0,22 21 0,0 0 16,0-42 46,0 0-62,0-1 16,22 1-16,-22 0 15,0 0-15,21 0 0,-21 0 16,21-1-16,-21 1 0,21 0 0,-21-21 0,21 21 16,0-1-16,-21-20 0,22 21 15,-1-21-15,-21 20 0,21 1 0,0 0 16,0 0-16,0 0 0,-21 0 15,22-1-15,-1 1 0,0 21 16,-21-21-16,21 21 0,0 0 16,0 21-1,-21 0-15,22 22 16,-22-22-16,0 21 0,21-21 16,0 22-16,0-1 0,-21 0 0,21-20 15,0 20-15,-21 0 0,22-21 0,-1 22 16,0-22-16,-21 0 0,21 0 15,0 0-15,0 1 0,1-1 16,-1-21-16,0 0 16,0 0-16,-21-21 15,0-1 1,0 1-16</inkml:trace>
  <inkml:trace contextRef="#ctx0" brushRef="#br0" timeOffset="21147.61">3006 5482 0,'0'0'0,"-22"-21"0,1 0 0,0 0 16,0 0-16,0-1 15,0 22-15,-1-21 16,1 21 15,21 21-31,-21-21 16,21 22-16,-21-1 0,21 0 0,0 0 0,0 0 16,0 22-16,-21-1 15,21 0-15,0 1 0,0-1 0,0 21 16,0 1-16,0-22 0,0 22 15,0-1-15,-21-20 0,21 20 0,-22 1 16,22-1-16,0 1 0,0-22 16,-21 21-16,21 1 0,-21-1 0,21 1 15,0-22-15,0 1 0,0-1 16,0 0-16,0 1 0,-21-1 0,21-21 16,0 21-16,0-20 0,0-1 15,0 0-15,0 0 0,0 0 16,-21-21 15,21-21-15,0 0-16,0 0 15,0 0-15,0-1 0,0 1 0,0-21 16,0 0-16,0 20 0,0-20 16</inkml:trace>
  <inkml:trace contextRef="#ctx0" brushRef="#br0" timeOffset="22415.88">2688 5482 0,'0'0'0,"-21"-21"16,42 0 15,0 21-31,0 0 16,1 0-16,20 0 0,-21-21 15,21 21-15,-20 0 0,20 0 0,-21-21 16,21-1-16,1 22 16,20 0-16,-20-21 0,20 21 0,22 0 15,-1-21-15,1 21 0,0 0 16,21-21-16,-22 0 0,22 21 0,-21 0 15,-1 0-15,22-21 0,0 21 0,0 0 16,0 0-16,0 0 0,-1-22 16,-20 22-16,21 0 0,-21 0 0,-22 0 15,22 0-15,-22 0 0,22 0 16,-22 0-16,1 0 0,-1 0 0,1 0 16,-1 0-16,1 0 0,-1 0 15,1 0-15,-1 0 0,-20 0 0,20 0 16,-20 0-16,-1 0 15,21 0-15,-41 0 0,20 0 0,-21 0 16,21 0-16,-20 0 0,-1 22 0,0-22 16,0 0-16,0 0 15,-21 21-15,21-21 0,-21 21 16,22-21 0,-22 21-16,21 0 15,-21 0-15,0 1 16,0-1-16,0 0 0,0 0 15,0 0-15,0 22 0,0-22 16,0 0-16,0 21 16,0-21-16,0 22 0,0-1 0,0 0 15,0 1-15,0-1 0,0 0 16,0 1-16,0-1 0,0 0 0,0 1 16,0-1-16,0 0 0,0 1 0,0-1 15,0 0-15,0 22 0,0-22 16,0 1-16,0-1 0,0 0 0,0 1 15,0-1-15,0 0 0,0-21 16,-21 22-16,21-22 0,0 0 0,0 21 16,0-20-16,-22-1 0,1 0 15,21 0-15,0 0 0,-21 0 16,0-21-16,0 22 16,0-22-16,-1 21 15,1-21-15,0 21 16,0-21-16,0 21 0,0-21 0,-1 0 15,1 0-15,0 21 0,0-21 0,-21 0 16,20 0-16,1 21 0,-21-21 16,21 0-16,-22 0 0,22 0 0,-21 22 15,0-22-15,-1 0 0,22 0 0,-21 0 16,-1 21-16,1-21 0,0 0 16,-1 0-16,1 21 0,-21-21 0,20 0 15,-20 0-15,20 0 0,-20 0 16,-1 21-16,1-21 0,21 0 15,-22 0-15,1 0 0,-1 0 0,1 0 16,20 0-16,-20 0 0,20 0 0,-20 0 16,21 0-16,-22 0 0,22 0 15,-1 0-15,1 0 0,-21 0 0,20 0 16,1 0-16,-22 0 0,22 0 16,-21 0-16,-1 0 0,22 0 0,-22 0 15,1 0-15,20 0 0,-20 0 0,21 0 16,-22 0-16,22 0 0,-1 0 15,1 0-15,0 0 0,-1 0 0,22 0 16,-21 0-16,0 0 16,20 0-16,-20 0 0,0 0 0,21 0 15,-22 0-15,22 0 0,-21 0 16,21 0-16,-1 0 0,-20 0 0,21 0 16,0 0-16,0 21 15,-1-21-15,1 0 0,0 0 0,0 0 16,0 0-16,0 0 0,-1 21 15,1-21-15,0 0 0,0 0 0,0 0 16,0 0-16,-1 0 0,22 22 16,-21-22-16,0 0 0,0 0 15,21 21 1,21-42 0,0-1-1,0 1-15</inkml:trace>
  <inkml:trace contextRef="#ctx0" brushRef="#br0" timeOffset="23183.77">4276 4466 0,'0'0'0,"0"-21"0,0 0 0,0 0 15,0 0-15,-22 21 0,22-22 16,0 1-16,-21 0 0,21 0 16,0 0-16,0 42 31,0 0-31,0 21 16,0-20-16,0 20 0,0 0 0,0 1 15,0-1-15,0 0 0,0 22 16,0-1-16,0-20 0,0 20 15,0 1-15,0-1 0,0-21 0,0 22 16,0-22-16,0 1 0,0-1 16,0-21-16,0 21 0,0-20 0,0-1 15,0 0-15,0-42 32,0 0-17,0-1-15,0-20 0,0 21 16,0-21-16</inkml:trace>
  <inkml:trace contextRef="#ctx0" brushRef="#br0" timeOffset="23732.68">4233 4255 0,'0'0'0,"-21"0"16,0 21-1,0 0-15,0 0 0,-1 0 16,22 0-16,-21 1 0,0 20 16,21-21-16,-21 21 0,0-20 15,21-1-15,-21 21 0,21-21 0,0 0 16,-22 1-16,22-1 0,0 0 0,-21 0 16,21 0-16,0 0 15,21-21 16,1-21-31,-1 0 16,-21 0-16,21 0 0,-21 0 16,21-1-16,-21 1 0,21-21 0,0 21 15,-21-22-15,22 22 0,-1-21 16,0 21-16,0-22 0,-21 22 0,21-21 16,0 21-16,1 0 0,-22-1 15,21 1-15,0 21 16,0 0-1,0 21 1,0 1-16,1-1 0,-1 0 16,0 21-16,0-21 0,0 1 0,0 20 15,1-21-15,-1 21 0,0-20 16,0-1-16,0 21 0,0-21 0,1 0 16,-1 1-16,-21-1 0,21 0 15,0 0-15,-21 0 16,0-42 15,0 0-31,0 0 0,0 0 16,0-1-16</inkml:trace>
  <inkml:trace contextRef="#ctx0" brushRef="#br0" timeOffset="24503.27">2773 2667 0,'0'0'0,"-21"0"0,21-21 0,-22 21 15,1 0-15,21-21 0,-21 21 16,0 0-16,0 0 16,0 0-1,21 21 1,-22 0-16,1 21 0,21-20 16,0 20-16,0-21 0,0 21 15,0 1-15,0-1 0,0 0 0,0 1 16,0 20-16,0 1 0,0-1 15,0 1-15,0-1 0,0 1 0,0-1 16,0-20-16,0 20 0,0-21 16,0 1-16,0-1 0,0 0 15,0 1-15,0-1 0,0-21 16,0 22-16,0-22 0,0 0 0,0 21 16,0-21-16,0 1 0,0-1 15,0 0-15,0-42 31,0 0-15,0-1-16,0 1 0,0 0 16,0 0-16,0 0 0,0-22 0,0 1 15,0 21-15,0-21 0</inkml:trace>
  <inkml:trace contextRef="#ctx0" brushRef="#br0" timeOffset="26151.39">2540 2709 0,'0'-21'16,"0"0"-1,21 0 1,0 21 0,0-21-16,1 21 0,20-21 15,-21 21-15,0-22 0,22 22 16,-1-21-16,0 21 0,1-21 16,-1 21-16,0 0 0,1-21 0,-1 21 15,21 0-15,-20-21 0,20 21 16,1 0-16,-1 0 0,1 0 0,20 0 15,-20 0-15,21 0 0,-22 0 16,22 0-16,-22 0 0,22 0 16,-22 0-16,22-21 0,-21 21 0,20 0 15,1 0-15,0 0 0,-1 0 0,1 0 16,21 0-16,-22 0 16,1 0-16,0 0 0,-22 0 0,22 0 15,-22 0-15,22 0 0,-21 0 16,-1 0-16,22 0 0,-22 0 0,1 0 15,-1-22-15,1 22 0,-1 0 16,1 0-16,-22 0 0,22 0 16,-22 0-16,0-21 0,-21 21 0,22 0 15,-22 0-15,0 0 0,0 0 16,0 0 0,1 0-1,-1 0 1,-21 21-1,21-21 1,-21 22-16,21-22 16,-21 21-1,0 0 1,0 0-16,0 0 0,0 0 16,0 1-16,0-1 0,0 0 15,0 0-15,0 0 0,0 0 16,0 1-16,0 20 0,0-21 0,0 21 15,0-20-15,0 20 0,0-21 16,0 21-16,0-20 0,0 20 0,0 0 16,0 1-16,0-1 15,0 0-15,0 1 0,0-1 0,21 0 16,-21 1-16,0-22 0,0 21 16,0 0-16,0-20 0,0 20 0,0-21 15,0 21-15,0-20 0,0-1 0,0 0 16,0 21-16,0-21 0,0 1 15,0-1-15,-21-21 0,21 21 16,0 0-16,0 0 0,0 0 16,0 1-16,-21-1 0,0-21 15,21 21-15,0 0 16,-21-21 0,-1 21-1,1-21 1,0 0-16,0 0 0,0 21 15,0-21-15,-1 0 0,1 0 16,0 0-16,0 0 0,0 22 0,0-22 16,-1 0-16,1 0 0,0 0 0,-21 0 15,21 0-15,-1 0 0,1 0 16,-21 0-16,0 0 0,20 0 0,-20 0 16,0 0-16,-1 0 0,1 0 15,21 0-15,-21 0 0,-1 0 16,1 21-16,0-21 0,-1 0 0,1 0 15,0 0-15,-1 0 0,1 21 16,0-21-16,-1 0 0,1 0 0,-22 0 16,22 0-16,0 21 0,-22-21 15,22 0-15,-22 21 0,22-21 0,-21 0 16,-1 0-16,1 21 0,20-21 16,-20 0-16,20 0 0,-20 0 0,21 0 15,-1 0-15,1 22 0,-22-22 16,22 0-16,0 0 0,-1 0 0,1 21 15,-21-21-15,20 0 0,1 0 16,0 0-16,-22 0 0,22 21 0,-1-21 16,1 0-16,-21 0 0,20 0 15,1 0-15,0 21 0,-1-21 16,22 0-16,-21 0 0,21 0 0,-1 0 16,1 0-16,0 0 0,0 0 15,0 0-15,0 0 0,-1 21 0,1-21 16,0 0-16,0 0 15,0 0-15,-22 0 0,22 0 0,0 0 16,0 0-16,-21 0 0,20 0 16,-20 0-16,21 0 0,-21 0 0,20 0 15,1 0-15,0 0 16,0 0-16,0 0 0,21-21 156,0 0-109,21 21-31,-21-21 15,0 0-15</inkml:trace>
  <inkml:trace contextRef="#ctx0" brushRef="#br1" timeOffset="33419.25">7366 2836 0,'21'-21'0,"-21"0"16,0 0-1,0 0 1,-21 21-16,0 0 16,21-21-16,-21 21 0,-1 0 0,1 0 15,0 0-15,0 0 0,-21 21 0,20 0 16,-20-21-16,0 21 16,-1 0-16,1 0 0,-21 1 0,20 20 15,1-21-15,0 21 0,-1-20 16,22 20-16,0-21 0,-21 21 0,42 1 15,-22-1-15,22-21 0,0 22 0,0-1 16,0-21-16,0 21 0,0-20 16,22-1-16,-1 0 0,0 0 0,0 0 15,21-21-15,1 0 0,-1 0 16,22 0-16,-22 0 0,0 0 0,22 0 16,-22 0-16,0-21 0,22 0 0,-22 0 15,1 0-15,-1-1 16,0 1-16,-21 0 0,1 0 0,-1 0 0,-21 0 15,0-1-15,0 1 16,0 0-16,-21 21 0,-1-21 0,1 21 16,-21 0-16,21-21 0,-22 21 0,22 0 15,-21 0-15,21 0 0,-22 0 16,22 0-16,0 0 0,0 0 0,0 0 16,0 21-1,21 0 1,21-21-1,0 0-15,0 0 0,0 0 16,0 0-16,1 0 16,-1 0-16,0 0 0,-21 21 15,21-21-15,-21 21 0,21-21 16,-21 22-16,0-1 0,0 0 16,0 21-16,0-21 0,0 1 0,0 20 15,0 0-15,0 1 0,-21-22 0,21 21 16,-21 0-16,0 1 0,21-1 15,-21 0-15,-1 1 0,1-1 0,21 22 16,0-22-16,-21 0 0,21-21 0,-21 22 16,21-1-16,0 0 0,0-20 15,0-1-15,0 0 0,0 0 16,0 0-16,0-42 31,21 0-31</inkml:trace>
  <inkml:trace contextRef="#ctx0" brushRef="#br1" timeOffset="33904.08">7599 3196 0,'0'0'0,"-21"0"0,21-21 16,0 0-16,-22 0 16,22 0-16,0-1 15,0 1 1,22 21 0,-1 0-16,0 0 15,0 0-15,0 0 0,0 21 16,-21 1-16,22-1 0,-1 21 0,-21-21 15,0 0-15,0 22 0,0-1 16,0-21-16,0 22 0,0-22 16,0 21-16,0-21 0,0 0 0,0 1 15,0-1-15,0 0 16,-21-21-16,21-21 31,0 0-31,21-1 16,0 1-16,-21 0 0,21 0 15,0-21-15,-21 20 0,0 1 16,21-21-16,1 21 0,-22-22 0,21 22 16,-21 0-16,0 0 0,21 0 15,0 0-15,-21-1 16,21 22-16,0 0 16</inkml:trace>
  <inkml:trace contextRef="#ctx0" brushRef="#br1" timeOffset="34499.81">8234 3323 0,'21'0'0,"-42"0"0,63 0 0,-21-21 15,0 21-15,-21-21 0,0 0 16,22 21-16,-22-21 0,21-1 15,-21 1-15,0 0 16,0 0-16,0 0 0,0 0 16,-21 21-16,-1 0 15,1 0-15,0 0 0,0 0 16,0 0-16,-22 21 0,22 0 0,0 0 16,-21 0-16,21 0 0,-1 1 15,1-1-15,0 21 0,0-21 0,0 0 16,21 22-16,0-22 0,0 0 0,0 21 15,0-20-15,0-1 0,0 0 16,0 0-16,21-21 16,0 0-16,0 0 0,0 0 15,1 0-15,-1 0 16,0-21-16,0 21 0,0-21 0,0 0 16,1-1-16,-1 1 0,0 0 15,0 0-15,0-21 0,0 20 0,1-20 16,-1 21-16,-21 0 0,0-22 0,0 22 15,0 0-15,21 0 0,-21 0 16,0 0-16,0 42 31,0 0-31,0 0 0,0 0 16,0 22-16,-21-22 0,21 0 16,0 21-16,0-21 0,0 1 15,0-1-15,0 0 0,0 0 0,0 0 16,0 0-16,0 1 0,21-1 15,0-21-15,0 0 16,0 0-16,1 0 0,-1 0 16,0-21-16,0-1 0,0 1 15,0 0-15</inkml:trace>
  <inkml:trace contextRef="#ctx0" brushRef="#br1" timeOffset="34971.69">8657 3154 0,'0'-21'0,"0"42"47,0 0-47,0 0 15,0 0-15,0 22 0,0-22 0,0 0 16,0 0-16,0 0 0,0 1 0,0-1 16,0 0-16,-21 0 0,21 0 15,0 0-15,-21 1 0,21-1 31,0-42-15,0-1 0,0 1-1,0 0-15,0 0 0,0 0 0,0 0 16,0-1-16,0 1 0,0-21 0,0 21 16,0 0-16,21-22 0,0 22 15,0 0-15,0 0 0,1 0 0,20 21 16,-21-22-16,0 1 0,22 21 15,-1 0-15,-21 0 0,21 0 0,-20 0 16,-1 0-16,21 21 0,-21 1 0,0-1 16,1 0-16,-22 21 0,0-21 15,0 1-15,0 20 0,0-21 0,0 0 16,0 22-16,0-22 0,0 0 16,0 0-16,0 0 0,-22 0 15,1 1-15,0-22 16,21 21-16,0-42 31,21-1-31</inkml:trace>
  <inkml:trace contextRef="#ctx0" brushRef="#br1" timeOffset="35523.87">9610 3069 0,'0'0'0,"0"-21"31,-22 21-31,1 0 0,0 0 16,0 0-16,0 0 0,0 0 0,-1 21 16,1 0-16,0 1 0,0-1 0,0 0 15,-22 0-15,22 0 0,0 22 16,0-22-16,21 21 0,-21-21 0,21 0 15,-21 22-15,21-22 0,0 0 16,0 0-16,0 0 0,0 1 16,21-22-1,0 0-15,0 0 16,0 0-16,0 0 0,1-22 0,-1 22 16,0-21-16,0 0 0,0 0 0,0 0 15,1 0-15,-1-22 0,0 22 16,0-21-16,0 21 0,0-22 0,1 22 15,-1-21-15,0 21 0,-21-22 16,21 22-16,-21-21 0,21 21 0,-21-1 16,21-20-16,-21 21 0,0 0 15,0 42 17,0 21-32,0-21 15,-21 1-15,21 20 0,0-21 16,-21 21-16,21-20 0,0 20 0,0 0 15,0-21-15,0 1 0,0 20 0,0-21 16,0 0-16,0 0 0,0 1 16,0-1-16,21 0 0,0-21 15,1 0-15,-1 0 16,0 0-16,0 0 0,0 0 0,0-21 16</inkml:trace>
  <inkml:trace contextRef="#ctx0" brushRef="#br1" timeOffset="36267.9">10033 3175 0,'21'0'15,"0"0"1,0 0-16,1 0 0,-1 0 15,0 0-15,0 0 0,0 0 16,0-21-16,1 21 0,-1-21 0,0 21 0,0-21 16,-21-1-16,21 22 15,0-21-15,-21 0 0,0 0 16,0 0-16,0 0 0,0-1 0,0 1 16,0 0-16,0 0 15,-21 0 1,0 21-16,0 0 0,0 0 15,0 21 1,-1 0-16,22 0 0,-21 22 16,0-22-16,21 21 0,0-21 15,-21 22-15,21-1 0,-21 0 0,0 22 16,-1-22-16,22 0 0,0 22 0,-21-22 16,0 1-16,21 20 15,-21-21-15,21 1 0,0 20 0,0-20 16,-21-1-16,21 21 0,0-20 0,-21 20 15,21-20-15,0 20 0,0 1 16,0-22-16,0 21 0,0-20 0,-22 20 16,22-20-16,0-22 0,-21 21 0,21 0 15,0-20-15,0-1 0,0 0 16,0 0-16,21-21 16,1 0-16,-1 0 0,0 0 15,0 0-15,21-21 0,-20 0 16,20 0-16,0-1 0,1 1 15,-22 0-15,21-21 0,0-1 0,1 22 16,-1-21-16,-21-22 0,0 22 0,1 0 16,-1-1-16,0-20 0,-21 21 15,0-1-15,0 1 0,0 0 0,-21-1 16,0 1-16,-1 0 0,-41-22 16,21 22-16,-1 21 0,22-1 15,-21 1-15,-1 21 0,22-21 0,0 21 16,0 0-16,0 0 0,0 0 15,42 0 1,21 0 0,-21 0-16,0-21 15,1 21-15,20-21 0,-21 21 0,21-21 16,1 21-16,-22-22 0,21 1 0</inkml:trace>
  <inkml:trace contextRef="#ctx0" brushRef="#br1" timeOffset="36747.91">10943 3133 0,'0'0'0,"-63"-43"31,41 43-31,1 0 0,0 0 16,0 0-16,0 0 15,0 0-15,-1 22 0,1-1 0,0 0 16,0 0-16,0 21 0,21-20 0,-21 20 15,21-21-15,-22 21 0,22-20 16,0-1-16,0 21 0,0-21 0,0 0 16,0 1-16,0-1 0,22-21 15,-1 0 1,0 0-16,0 0 0,0 0 0,0 0 16,1 0-16,-1-21 0,0-1 15,0 22-15,0-21 0,0 0 0,1 0 16,-22 0-16,21 0 0,0-1 15,0-20-15,-21 21 0,0 0 16,0-22-16,21 22 0,-21 0 0,0 0 16,0 0-16,0 0 15,0 42 1,-21 0-16,21 0 0,-21 0 16,21 22-16,0-22 0,-21 21 0,21-21 15,0 0-15,0 22 0,0-22 16,0 0-16,0 0 0,0 0 0,0 1 15,0-1-15,0 0 16,21-21-16,0 0 16,0 0-16,0-21 15,1 0-15,-1-1 0</inkml:trace>
  <inkml:trace contextRef="#ctx0" brushRef="#br1" timeOffset="37003.47">11324 2836 0,'0'64'31,"0"-43"-31,-21 0 0,21 22 0,0-22 16,0 21-16,-42 22 15,42-22-15,-22-21 0,22 0 16,0 22-16,0-22 0,0 0 0,-21 0 15,21 0-15,0 0 0,0 1 0,0-1 16,21-42 15,1-1-31,-1 22 0,0-21 0</inkml:trace>
  <inkml:trace contextRef="#ctx0" brushRef="#br1" timeOffset="37508.24">11663 2836 0,'0'0'0,"0"22"0,0-1 0,-21 0 16,-1 21-16,22-21 0,-21 1 0,21 20 15,-21-21-15,21 21 0,0-20 16,0 20-16,-21-21 0,21 21 0,-21-20 15,21-1-15,-21 21 0,21-21 16,0 0-16,0 1 0,0-1 16,0-42 31,0-1-47,0 1 15,0 0-15,0 0 0,0 0 16,0 0-16,21-22 0,-21 22 0,21 0 15,0-21-15,-21 20 0,21 1 0,0 0 16,1 0-16,-1 0 0,0 21 16,21 0-16,-21 0 0,1 0 0,-1 0 15,0 0-15,0 21 16,-21 0-16,0 0 16,0 0-16,0 22 0,0-22 0,0 0 15,0 21-15,0-20 0,0-1 16,0 0-16,0 0 0,0 0 0,-21 0 15,21 1-15,-21-22 0,21 21 0,-21-21 16,21-21 15,0-1-31,-22 22 16</inkml:trace>
  <inkml:trace contextRef="#ctx0" brushRef="#br1" timeOffset="37710.12">11176 2963 0,'63'0'31,"-41"0"-31,-1 0 0,0 0 16,0 0-16,21 0 0,-20 0 0,-1 0 15,0 0-15,0 0 0,0 0 0</inkml:trace>
  <inkml:trace contextRef="#ctx0" brushRef="#br1" timeOffset="38118.9">11938 3090 0,'21'0'31,"0"0"-31,0 0 16,1 0-16,-1 0 0,0 0 0,21 0 15,-21-21-15,1 21 0,-1 0 16,-21-21-16,21 21 0,-21-21 15,0 0 1,-21 21-16,0 0 16,-1 0-16,1 0 0,0 0 0,0 0 15,0 0-15,0 0 0,-1 0 0,1 21 16,0 0-16,0 0 16,21 0-16,-21 1 15,21-1-15,0 0 0,0 0 16,0 0-16,0 0 15,21 1-15,0-22 0,0 21 0,0-21 16,1 21-16,-1-21 16,0 0-16,21 0 0,-21 0 0,1 0 15,-1 0-15</inkml:trace>
  <inkml:trace contextRef="#ctx0" brushRef="#br1" timeOffset="38543.65">12446 3027 0,'-21'0'0,"42"0"0,-42-21 0,21 0 16,0-1-16,0 1 15,21 0 1,-21 0-16,21 21 16,0 0-16,0 0 0,1 0 15,-1 0-15,0 0 0,0 0 0,0 0 16,0 0-16,1 21 0,-1 0 15,0 0-15,-21 1 0,0-1 16,0 0-16,0 0 0,0 0 0,0 0 16,0 1-16,0-1 0,0 0 0,0 0 15,0 0-15,0 0 0,0 1 16,-21-22-16,21 21 16,-21-21-16,21-21 46,0-1-46,21 1 16,0 0-16,0 0 0,0 0 0,0 0 16,1-22-16,-1 22 0,0 0 15,0 0-15,21-22 0,-20 22 0,62-21 16,-41 42 0,-22 0-16,0-21 0,0 21 0,0 0 15</inkml:trace>
  <inkml:trace contextRef="#ctx0" brushRef="#br1" timeOffset="39644.44">7175 5652 0,'0'0'0,"0"-22"15,0 1 1,22 21-16,-22 21 31,0 1-15,0 20-16,0-21 0,0 21 0,0 1 16,0-1-16,0 0 0,0 1 15,0-1-15,0 0 0,0 1 0,0-1 16,0 0-16,0-20 0,-22 20 0,22-21 15,-21 21-15,21-20 0,0-1 16,0 0-16,0 0 0,0 0 16,0-42 15,21 0-31,-21 0 0</inkml:trace>
  <inkml:trace contextRef="#ctx0" brushRef="#br1" timeOffset="39935.28">7239 5609 0,'0'0'0,"-42"-21"16,42 0-16,21 21 46,0-21-46,0 21 0,21 0 0,-20 0 16,-1 0-16,21 0 0,-21-21 16,22 21-16,-1 0 0,-21 0 0,21 0 15,-20 0-15,20 0 0,-21 0 16,0 0-16,-42 21 31,0-21-31,0 21 16,0 0-16</inkml:trace>
  <inkml:trace contextRef="#ctx0" brushRef="#br1" timeOffset="40159.15">7154 6011 0,'64'0'15,"-43"0"1,0 0-16,0 0 0,0 0 16,1 0-16,-1 0 0,0-21 15,0 21-15,0 0 0,0 0 16,1-21-16,-1 21 16,0 0-16,0 0 0</inkml:trace>
  <inkml:trace contextRef="#ctx0" brushRef="#br1" timeOffset="40790.79">8234 6033 0,'0'0'0,"0"-22"0,0 1 16,0 0-16,0 0 0,0 0 16,0 0-16,-21-1 0,-1 1 15,22 0-15,-21 0 0,0 21 16,0-21-16,0 0 0,0-1 16,-1 1-16,1 21 0,0 0 0,0 0 15,0 0-15,0 0 16,-1 0-16,1 21 0,0 1 0,0-1 15,0 0-15,0 0 0,-1 0 0,22 22 16,0-22-16,-21 0 0,21 21 16,-21-21-16,21 22 0,0-22 0,0 0 15,0 0-15,0 0 0,0 1 0,21-1 16,0-21-16,1 0 16,-1 0-16,0 0 0,21 0 15,-21 0-15,1 0 0,-1 0 0,0 0 16,0-21-16,0-1 15,22 22-15,-22-21 0,0 0 0,0 0 16,0 0-16,-21 0 0,21-1 0,1 1 16,-22 0-16,0 0 0,0 0 15,0 0-15,0-22 0,0 22 0,0 0 16,0 0-16,0 0 0,0 42 31,0 0-31,0 0 16,0 0-16,0 0 0,0 22 15,0-22-15,0 0 0,0 21 0,0-20 16,0-1-16,0 0 0,0 0 0,0 0 16,0 0-16,0 1 15,21-22-15,0 0 16,0 0-16,0 0 16,0 0-16,1 0 0,-1-22 15,0 1-15</inkml:trace>
  <inkml:trace contextRef="#ctx0" brushRef="#br1" timeOffset="41071.62">8721 5482 0,'0'0'0,"0"-21"16,0-85 0,-22 106-1,1 0-15,21 21 16,-21-21-16,21 43 0,0-22 15,-21 21-15,21-21 0,-21 43 0,21-22 16,-21 1-16,21-1 0,0 21 0,0-20 16,-22-1-16,22 0 0,0 1 15,-21-1-15,21-21 0,0 0 0,0 22 16,0-22-16,0 0 0,0 0 16,21-21-1,1 0-15,-1 0 16,0-21-16,0 0 0,0 0 0,0 0 15</inkml:trace>
  <inkml:trace contextRef="#ctx0" brushRef="#br1" timeOffset="41587.35">9102 5334 0,'0'0'0,"-22"21"31,22 0-31,-21 1 0,21-1 0,-21 0 16,21 21-16,-21 1 0,21-1 0,0 0 16,0 1-16,0-1 0,0 0 15,-21 1-15,21-1 0,0-21 16,-21 21-16,21-20 0,0 20 0,0-21 16,-22 0-16,22 0 0,0 1 15,0-1-15,-21-21 0,21 21 16,0-42 15,0 0-15,0-1-16,0 1 0,0 0 0,0 0 15,0-21-15,0 20 0,21-20 16,1 0-16,-1 21 0,0-22 16,0 1-16,0 0 0,22 20 0,-22-20 15,0 21-15,21 0 0,-21 21 16,1-21-16,-1 21 0,21 0 0,-21 0 15,0 0-15,1 0 0,-1 21 16,-21 0-16,21 0 0,-21 21 0,0-20 16,21 20-16,-21-21 0,0 21 0,0 1 15,0-22-15,0 21 0,-21-21 16,0 1-16,0 20 0,-1-21 0,1-21 16,21 21-16,-21 0 0,0-21 15,21 22-15,0-44 31,-21 1-31,21 0 16</inkml:trace>
  <inkml:trace contextRef="#ctx0" brushRef="#br1" timeOffset="41835.44">8509 5567 0,'0'0'0,"0"21"16,21-21 15,0 0-31,0 0 0,1 0 16,-1 0-16,0 0 0,0 0 0,0 0 15,0 0-15,1 0 0,-1 0 16,0 0-16,0 0 0,0 0 0,0 0 15,1 0-15,20 0 0,-21 0 16</inkml:trace>
  <inkml:trace contextRef="#ctx0" brushRef="#br1" timeOffset="42260.22">9652 5800 0,'0'0'0,"42"0"31,-21 0-31,1 0 0,-1-21 16,0 21-16,0-22 0,0 1 15,-21 0-15,0 0 16,0 0-1,-21 21 1,0 0-16,0 0 0,0 0 16,-1 21-16,1-21 0,0 21 15,0 0-15,21 0 0,-21 1 0,0 20 16,21-21-16,0 0 0,0 0 0,-22 22 16,22-22-16,0 0 0,0 0 15,0 0-15,0 1 0,0-1 0,0 0 16,22 0-16,-1-21 0,0 0 15,0 0-15,0 0 0,0 0 16,1 0-16,20 0 0,-21 0 16,0 0-16,22 0 0,-22-21 0,21 21 15,-21-21-15,0 0 0,22 21 0,-22-22 16</inkml:trace>
  <inkml:trace contextRef="#ctx0" brushRef="#br1" timeOffset="42687.2">10160 5673 0,'0'0'0,"0"-21"0,21-22 32,-21 22-32,21 21 15,0 0-15,1 0 16,-1 0-16,0 0 16,0 0-16,0 0 15,0 21-15,1 0 0,-1-21 0,-21 22 16,0-1-16,21 21 0,-21-21 15,21 0-15,-21 1 0,0-1 0,0 21 16,0-21-16,0 0 0,0 1 0,0-1 16,-21 0-16,0 0 0,21 0 15,-21-21-15,21 21 0,-22 1 0,1-22 16,0 21-16,21-42 47,0-1-47,0 1 15,0 0-15,0 0 16,21 0-16,0 0 0,1-22 16,-1 22-16,0-21 0,0 21 0,21-22 15,-20 22-15,20-21 0,-21 21 16,21-1-16,1 1 0,-22 0 0,21 0 16,-21 0-16,1 0 0,20 21 0,-21 0 15,0 0-15,0 0 16</inkml:trace>
  <inkml:trace contextRef="#ctx0" brushRef="#br1" timeOffset="43544.6">7048 8911 0,'0'0'0,"0"-21"0,-63-21 15,42 42 1,0 0-16,-1 0 0,1 0 16,-21 0-16,21 0 0,-22 21 15,22 0-15,-21 0 0,21 0 0,0 22 16,-22-22-16,22 21 0,0 1 0,0-1 15,21-21-15,0 21 0,-21 1 16,21-22-16,0 21 0,0-21 0,0 1 16,0 20-16,0-21 0,0 0 0,21-21 15,0 21-15,0 1 0,0-22 16,0 0-16,1 21 0,20-21 0,0 0 16,-21 0-16,22 0 0,-1-21 0,0-1 15,-20 22-15</inkml:trace>
  <inkml:trace contextRef="#ctx0" brushRef="#br1" timeOffset="44096.46">7408 8615 0,'-21'21'15,"0"148"1,21-105 0,0-22-16,0 1 0,0-1 15,-21 0-15,21 1 0,0-22 0,0 21 16,0 0-16,0-20 0,0-1 0,0 0 16,0 0-16,0 0 0,0 0 15,0 1-15,0-1 16,0-42 15,0-1-31,0 1 0,0 0 16,0 0-16,0 0 0,21 0 15,-21-1-15,21-20 16,0 21-16,-21-21 0,21 20 0,1-20 16,-1 21-16,0-21 0,0 20 0,0 1 0,22 0 15,-22 0-15,0 0 16,0 21-16,21 0 0,-20 0 0,-1 0 15,0 0-15,0 21 0,0 0 0,0 21 16,-21-20-16,0-1 0,22 21 16,-22-21-16,0 22 0,0-22 0,0 0 15,0 0-15,0 21 0,-22-20 0,1-1 16,21 0-16,0 0 16,-21-21-16,0 21 0,0-21 15,21-21 16,0 0-15,0 0-16</inkml:trace>
  <inkml:trace contextRef="#ctx0" brushRef="#br1" timeOffset="44332.33">8128 8848 0,'0'84'31,"0"-62"-31,0-1 0,0 0 16,0 0-16,0 21 0,0-20 15,0-1-15,0 0 0,-21 0 0,0-21 16,21 21-16,-22 0 0,22 1 16,0-44 30,0 1-46</inkml:trace>
  <inkml:trace contextRef="#ctx0" brushRef="#br1" timeOffset="44713.11">8128 8594 0,'0'0'0,"-21"0"0,0 21 16,21 0-16,-22-21 0,22 21 0,0 0 16,0 1-16,0-1 15,0 0-15,22 0 16,-1-21-16,0 0 0,0 0 16,0 0-16,0 0 15,1-21-15,-1 21 0,-21-21 16,0 0-16,21 21 0,-21-22 0,0 1 15,0 0-15,0 0 16,0 0-16,0 0 0,-21 21 16,21-22-16,-21 22 0,-1 0 0,1 0 15,0 0-15,0 0 16,0 0-16,0 0 0,-1 22 0,22-1 16,-21 0-16,21 0 15,0 0-15,0 0 0,0 1 16,0-1-16,21 0 0,1-21 15,-1 21-15,0-21 0,0 0 16</inkml:trace>
  <inkml:trace contextRef="#ctx0" brushRef="#br1" timeOffset="45027.93">8721 8467 0,'0'0'0,"-22"0"16,1 0-16,0 21 15,0 0-15,21 0 0,-21 0 16,21 1-16,0-1 0,-21 21 16,21-21-16,0 22 0,-22-1 0,22 0 15,-21 1-15,21-1 0,0 0 0,0 1 16,0-1-16,0-21 0,-21 21 15,21-20-15,0 20 0,0-21 0,0 0 16,0 0-16,0 1 0,0-1 0,0 0 16,21-21 15,0-21-15,1 21-16</inkml:trace>
  <inkml:trace contextRef="#ctx0" brushRef="#br1" timeOffset="45740.52">9356 8890 0,'0'0'15,"0"-21"-15,0 0 0,0 0 16,0-1-16,-22 22 0,1-21 15,21 0-15,-21 0 0,0 21 0,0-21 16,0 21-16,-1-21 16,1 21-16,0 0 15,0 0-15,0 0 0,0 21 16,-1 0-16,1 0 0,0 0 16,0 0-16,0 1 0,0 20 0,-1-21 15,1 43-15,0-22 0,21-21 16,-21 21-16,21-20 0,0-1 15,0 0-15,0 0 0,0 0 0,0 0 16,0 1-16,21-1 0,0-21 16,0 21-16,1-21 0,-1 0 15,0 0-15,0 0 0,21 0 0,-20-21 16,-1 0-16,21 21 0,-21-22 16,0 1-16,22 0 0,-22 0 15,0 0-15,0 0 0,0-22 0,1 22 16,-1-21-16,0-1 0,0 1 0,0 0 15,-21-1-15,0 1 0,21 0 16,-21-1-16,22 1 0,-22 21 0,21-21 16,-21 20-16,0-20 0,0 21 0,0 0 15,21 21-15,-21-21 0,0 42 32,0 0-17,0 0-15,0 0 0,-21 0 16,21 22-16,0-1 0,0-21 0,0 22 15,0-1-15,0 0 0,0 1 16,0-1-16,0 0 0,0-21 16,0 22-16,0-22 0,0 21 15,0-21-15,0 1 0,21-1 0,0 0 0,0 0 16,0-21-16,-21 21 0,22-21 16,-1 0-16,0 0 0,0 0 0,0 0 15,0 0-15,1 0 0,-1 0 0,0 0 16,0 0-16,0-21 15,-21 0-15,21 21 16,-21-21-16,0 0 16,0-1-1</inkml:trace>
  <inkml:trace contextRef="#ctx0" brushRef="#br1" timeOffset="45915.42">9906 9081 0,'0'21'31,"21"0"-31,-21-42 78</inkml:trace>
  <inkml:trace contextRef="#ctx0" brushRef="#br1" timeOffset="57746.96">13060 7599 0,'0'0'0,"0"-21"0,0 0 16,0-1-16,-21 1 15,-1 21-15,1-21 0,0 21 16,0 0-1,0 0-15,0 0 0,-1 0 0,1 0 16,-21 0-16,21 21 0,0 0 16,-1 1-16,1-1 0,0 21 0,0-21 15,0 22-15,0-22 0,21 21 0,-22-21 16,1 22-16,21-1 0,-21 0 0,21 1 16,0-1-16,0-21 0,0 21 15,0-20-15,0 20 0,0-21 0,0 0 16,0 0-16,21 1 0,0-22 0,1 21 15,20-21-15,-21 0 0,21 0 16,1 0-16,20 0 0,-20-21 16,-1-1-16,21 1 0,1 0 0,-22 0 15,22 0-15</inkml:trace>
  <inkml:trace contextRef="#ctx0" brushRef="#br1" timeOffset="58246.68">13610 7366 0,'0'0'16,"0"-21"-16,-21 0 0,21 0 0,-21 21 16,0 0-16,-1 21 15,22 0-15,-21 0 0,21 21 16,-21-20-16,21 20 16,0 0-16,0 1 0,-21-1 0,21 0 15,0 1-15,0-22 0,0 21 0,0 0 16,0-20-16,-21 20 0,21 0 15,0-21-15,0 1 0,0-1 0,0 0 16,0 0-16,0 0 0,0 0 16,0-42-1,0 0 1,0 0-16,0 0 0,0 0 0,0-1 16,21 1-16,0 0 0,-21-21 15,21 21-15,0-1 0,1-20 16,-1 21-16,0 0 0,0-22 0,0 22 15,0 0-15,22 21 0,-22-21 16,21 21-16,-21 0 0,22 0 0,-22 0 16,21 0-16,1 21 15,-22 0-15,21 22 0,-42-22 16,0 21-16,0-21 0,0 0 0,0 22 16,0-22-16,0 21 0,-21-21 0,0 1 15,21-1-15,-21 21 16,-1-21-16,22 0 0,0 1 15,0-44 1,0 1 0,22 21-16,-1-21 0,0 0 15,0-21-15</inkml:trace>
  <inkml:trace contextRef="#ctx0" brushRef="#br1" timeOffset="58443.57">14393 7662 0,'0'22'31,"0"-1"-31,-21 0 0,21 0 16,-21 0-16,0 0 0,0 1 15,-1-1-15,22 0 0,0 0 16,-21 0-16,0 0 16,21 1-16,0-1 15,0-42 1,21-1-1</inkml:trace>
  <inkml:trace contextRef="#ctx0" brushRef="#br1" timeOffset="58809.86">14478 7303 0,'0'0'0,"-21"-22"0,0 22 0,-1 0 0,1 0 16,0 0-16,0 0 0,0 0 0,0 22 15,-1-22-15,22 21 16,0 0-16,-21 0 0,21 0 0,0 0 16,0 1-16,21-22 15,1 0-15,-1 0 0,0 0 16,0 0-16,0 0 0,0 0 0,22 0 16,-22 0-16,21-22 0,-42 1 15,21 0-15,-21 0 0,0 0 16,0 0-16,0-1 0,0 1 15,0 0-15,-21 0 0,0 0 16,0 21-16,-21 0 16,20 0-16,1 0 0,0 0 0,0 21 15,0 0-15,0 0 0,21 0 16,0 1-16,0-1 0,0 0 16,0 0-16,0 0 0,21-21 15,0 21-15,0-21 0,21 0 16,-20 0-16</inkml:trace>
  <inkml:trace contextRef="#ctx0" brushRef="#br1" timeOffset="59063.88">14965 7133 0,'0'0'0,"0"21"31,0 22-15,0-22-16,-21 21 0,21-21 15,-22 22-15,1-1 0,21 22 0,0-22 16,-21 0-16,0 1 0,0-1 0,0 0 16,21 1-16,-22-1 0,1 0 15,21-21-15,-21 22 0,21-22 0,0 0 16,0 0-16,0 0 0,0 1 0,0-1 16,21-21-1,0 0-15,1 0 16,-1-21-16,0 21 0</inkml:trace>
  <inkml:trace contextRef="#ctx0" brushRef="#br1" timeOffset="59595.73">15663 7641 0,'0'0'0,"21"-21"15,-21 0-15,0 0 16,0 0-16,0-1 0,0 1 15,0 0-15,-21 21 16,21-21-16,-21 21 0,0-21 0,0 21 16,0 0-16,-1 0 0,1 0 15,0 21-15,0 0 0,-21-21 16,20 21-16,1 0 0,-21 22 0,21-22 16,0 0-16,-22 21 0,22-20 0,0 20 15,0-21-15,0 21 0,21-20 16,0-1-16,-22 0 0,22 0 0,0 0 15,0 0-15,0 1 0,22-22 0,-1 0 16,0 0-16,0 0 0,0 0 16,0 0-16,22 0 0,-22 0 0,21 0 15,1-22-15,-22 1 0,21 0 16,0 0-16,1 0 0,-22-22 0,21 22 16,-21-21-16,22 0 0,-22-1 15,0 1-15,0 0 0,0-22 0,1 22 16,-1-22-16,-21 22 0,21-22 15,-21 22-15,0 0 0,0-1 16,0 22-16,0 42 16,0 1-1,-21 20-15,21 0 0,0 1 0,0 20 16,0-21-16,-21 22 0,21-22 0,0 1 16,0-1-16,0 0 0,0 1 15,0-1-15,0 0 0,0-21 0,0 1 16,0-1-16,0 0 0,0 0 15,21-21-15,0 0 16,0 0-16,0 0 0,22 0 0</inkml:trace>
  <inkml:trace contextRef="#ctx0" brushRef="#br1" timeOffset="60603.78">17208 7874 0,'0'0'0,"-21"0"0,0 0 16,42 0 15,0-21-31,1 21 0,-1-21 16,0 21-16,21-21 0,-21-1 15,1 22-15,20-21 0,-21 0 0,0 21 16,0-21-16,1 0 0,-1 0 0,-21-1 16,0 1-16,0 0 0,0 0 15,0 0-15,0 0 0,0-1 0,-21 1 16,-1 21 0,1 0-16,0 0 0,0 0 0,-21 21 15,20 1-15,1-1 0,0 0 16,0 21-16,21-21 0,0 1 0,-21 41 15,21-21-15,0-20 16,0 20-16,0-21 0,0 0 0,0 0 16,21 1-16,-21-1 0,21 0 15,43 0-15,-43-21 0,0 0 16,0 0-16,21 0 0,-20 0 0,-1 0 16,0-21-16,0 21 0,21-21 15,-20 0-15,-1-1 0,0 1 0,0 0 16,0 0-16,0-21 15,-21 20-15,22 1 0,-1-21 0,0 0 0,0 20 16,21-20-16,-20 21 0,-1 0 0,0 0 16,0-1-16,0 1 15,22 21-15,-22 0 0,42 21 16,-63 1-16,0-1 0,0 0 16,21 0-16,-21 0 0,0 22 15,0-22-15,0 0 0,-21 0 0,0 0 16,21 0-16,-21 22 0,0-22 0,21 0 15,-21 0-15,21 0 16,-22-21-16,44-21 31,-22 0-15,21 0-16,0 0 0,0 0 0,0-1 16,0 1-16,1-21 0,-1 21 15,0-22-15,0 22 0,0-21 16,0 21-16,1 0 0,-22-1 0,0 1 15,0 0-15,0 42 16,0 0 0,-22 1-16,1-1 0,0 0 0,0 0 15,21 21-15,0-20 0,-21-1 16,21 0-16,-21 21 0,21-21 0,0 1 16,0-1-16,0 0 0,0 0 15,0 0-15,21-21 0,0 0 16,-21 21-16,42-21 0,-21 0 15,1 0-15,20 0 0,-21 0 0,21-21 16,1 0-16,-1 0 0,-21 0 16,43 0-16</inkml:trace>
  <inkml:trace contextRef="#ctx0" brushRef="#br1" timeOffset="60843.05">18859 7197 0,'0'-43'0,"0"86"0,0-107 0,0 43 16,0 0-16,0 0 0,-21 42 15,21 0 1,-21 21-16,21 1 16,0-1-16,-21 0 0,21 22 0,-21-22 15,21 22-15,-21-22 0,21 0 0,0 22 16,0-22-16,-22-21 0,22 64 16,-21-64-16,21 0 0,0 22 15,0-22-15,0 0 0,0 0 16,21-21-1,1 0-15,-1 0 0,0 0 16,0-21-16</inkml:trace>
  <inkml:trace contextRef="#ctx0" brushRef="#br1" timeOffset="61034.93">18563 7535 0,'0'0'0,"-42"0"15,42 22 1,21-22 0,0 0-16,0 0 0,0 0 15,22 0-15,-22 0 0,21 0 0,1 0 16,-22 0-16,21-22 0,0 22 0,-20 0 16,-1-21-16,21 21 0</inkml:trace>
  <inkml:trace contextRef="#ctx0" brushRef="#br1" timeOffset="61452.88">18902 7599 0,'0'21'0,"0"-42"0,0 63 0,0-21 31,21-21-15,0 0-16,0 0 15,0 0-15,22-21 0,-1 21 0,-21-21 16,22 21-16,-1-21 0,0 21 16,1-21-16,-1 0 0,-21 21 0,0-22 15,0 22-15,-21-21 0,0 0 16,-21 21 0,0 0-16,0 0 0,-21 0 15,20 0-15,1 0 0,-21 0 0,21 0 16,-22 21-16,22 0 0,0-21 0,0 22 15,0-1-15,0 0 0,-1 0 16,22 0-16,0 43 16,0-43-16,0 0 0,0 0 0,0 0 0,0 1 15,22-1-15,-1-21 16,0 0-16,0 21 0,0-21 16,0 0-16,22 0 0,-22 0 0,21 0 15,1 0-15,-1-21 0,0 21 16,1-21-16,-1-1 0,0 1 0,1 0 15,-1 0-15,-21 0 0</inkml:trace>
  <inkml:trace contextRef="#ctx0" brushRef="#br1" timeOffset="61859.64">19727 7493 0,'0'0'0,"0"21"16,-21-21 0,21 21-16,0 1 0,0-1 0,-21 0 15,21 0-15,-21 0 0,21 0 16,-21 1-16,21-1 0,-22 0 15,22 0-15,0 0 0,0 0 16,-21 1-16,21-1 16,-21-21-1,21-21 17,0-1-32,0 1 0,0 0 15,0 0-15,21 0 0,0 0 0,1-1 16,-1-20-16,0 21 0,0-21 15,0 20-15,0 1 0,22-21 16,-22 21-16,21 0 0,-21 21 0,22 0 16,-1 0-16,0 0 0,-20 0 15,20 21-15,-21 0 0,21 0 0,22 43 16,-43-43-16,-21 21 16,0-21-16,0 0 0,0 1 0,0 20 15,0-21-15,0 0 0,-21 0 0,0-21 16,0 22-16,-1-1 0,1-21 15,21 21-15,-21 0 0,42-21 32</inkml:trace>
  <inkml:trace contextRef="#ctx0" brushRef="#br1" timeOffset="62367.55">20870 7514 0,'0'0'0,"-21"-21"0,0 21 16,0-21-16,0 0 0,-1 21 15,-20 0-15,21 0 0,-21 0 0,-1 0 16,1 0-16,21 0 0,-22 0 0,1 21 16,0 0-16,21 0 0,-22 0 15,22 22-15,0-22 0,0 0 16,0 43-16,21-43 0,0 0 15,0 0-15,0 21 0,0-20 16,21-1-16,0 0 0,0-21 16,0 0-16,22 21 0,-22-21 0,21 0 15,-21 0-15,22 0 0,-22 0 16,21-21-16,-21 21 0,22-21 0,-1 0 16,-21-1-16,21 1 0,-20 0 0,-1-21 15,0-1-15,0 1 0,0 0 16,0-1-16,1-20 0,-1 21 0,0-22 15,-21 1-15,0 20 0,21-20 16,-21 20-16,21 22 0,-21-21 0,0 21 16,0 0-16,0 42 31,-21 0-31,0 21 0,0 1 0,21-1 16,-21 21-16,-1-20 0,22-1 0,0 22 15,-21-22-15,21 0 0,-21 1 16,21-1-16,0 0 0,0-21 0,0 22 15,0-22-15,0 0 0,0 0 0,0 0 16,0 1 0,21-22-16,0 0 0,22 0 15</inkml:trace>
  <inkml:trace contextRef="#ctx0" brushRef="#br1" timeOffset="62699.81">21463 7472 0,'0'0'0,"-42"-42"32,20 42-32,1 0 15,0 0-15,-21 0 0,21 21 0,-1-21 16,1 21-16,-21 0 0,21 0 16,21 0-16,-21 1 0,21-1 15,0 0-15,0 0 16,21 0-16,0-21 0,0 21 0,0 1 15,0-22-15,22 21 0,-22-21 16,0 21-16,0-21 0,22 21 0,-22-21 16,0 21-16,0-21 15,-21 21-15,0 1 0,-21-22 16,0 21-16,0-21 16,-22 0-16,22 0 0,-21 0 0,-1 0 15,22 0-15,-21 0 0,21 0 16,-22 0-16,22 0 0,0 0 15,21-21-15</inkml:trace>
  <inkml:trace contextRef="#ctx0" brushRef="#br1" timeOffset="63099.58">22712 7176 0,'0'0'0,"0"-22"0,0 1 0,-21 0 15,-1 21 1,1 0 0,21 21-16,-21 0 0,0 22 15,21-22-15,0 21 0,0 1 0,-21-1 16,0 0-16,21 1 0,-22-1 0,22 0 16,-21-21-16,0 22 0,21-1 15,-21-21-15,21 0 0,-21 1 0,21-1 16,0 0-16,0 0 15,21-21 1,0 0-16,0-21 16</inkml:trace>
  <inkml:trace contextRef="#ctx0" brushRef="#br1" timeOffset="63315.46">22564 7091 0,'0'0'0,"-22"0"0,22-21 0,0 0 16,0-1-16,22 22 16,-1 0-16,0-21 15,21 21-15,-21 0 0,22 0 0,-1 0 16,0 0-16,1 0 0,-1 0 16,-21 0-16,22 0 0,-22 0 0,0 0 15,0 0-15,-21 21 16</inkml:trace>
  <inkml:trace contextRef="#ctx0" brushRef="#br1" timeOffset="63491.36">22437 7451 0,'0'0'0,"0"21"0,0 0 0,21-21 31,0 0-31,0 0 0,21 0 15,-20 0-15,20 0 0,0 0 16,1 0-16,-1 0 0,43-21 16,-43 21-16,0 0 0,1 0 0</inkml:trace>
  <inkml:trace contextRef="#ctx0" brushRef="#br1" timeOffset="63987.09">23410 7493 0,'0'-42'32,"0"84"-32,21-105 0,-21 20 0,0 22 15,0 0-15,0 0 0,0 0 0,0-1 16,0 1-16,-21 0 0,21 0 16,-21 0-16,0 21 0,0 0 15,0 0-15,-1 0 0,1 21 16,0 0-16,0 0 0,0 22 0,-22-22 15,22 21-15,0 0 0,0-20 0,0 20 16,0-21-16,-1 21 16,1-20-16,21-1 0,0 0 0,0 0 15,0 0-15,0 0 0,21 1 16,1-22-16,-1 0 0,0 0 16,0 0-16,0 0 0,0 0 0,1 0 15,-1 0-15,21-22 0,-21 1 16,0 0-16,1 0 0,-22 0 0,21 0 15,0-22-15,0 22 0,-21-21 0,0-1 16,0 1-16,21 21 16,-21-21-16,0 20 0,0 1 0,0 0 0,0 42 15,0 0 1,0 1-16,0-1 16,0 0-16,0 21 0,0-21 0,0 22 15,0-22-15,0 0 0,0 21 0,0-20 16,0-1-16,0 0 0,0 0 15,21-21-15,1 21 0,-1-21 16,0 0-16,0 0 16,0 0-16,0 0 0</inkml:trace>
  <inkml:trace contextRef="#ctx0" brushRef="#br1" timeOffset="64232.95">23939 6943 0,'0'0'0,"0"21"32,0 0-32,0 0 0,-21 0 15,21 22-15,-21-1 0,0 0 16,21 22-16,0-22 0,-21 1 16,21-1-16,-21 0 0,21 1 0,-22-1 0,22 0 15,0-21-15,0 1 0,0 20 16,0-21-16,0 0 0,22-21 31,-1 0-31,0 0 16,0-21-16</inkml:trace>
  <inkml:trace contextRef="#ctx0" brushRef="#br1" timeOffset="64675.69">24278 6943 0,'0'0'15,"-21"21"1,0 0-16,0 0 16,21 22-16,0-22 0,-22 21 15,22 0-15,-21 1 0,21-1 0,-21 0 16,21 1-16,0-22 0,0 21 16,-21 1-16,21-1 0,0-21 15,-21 0-15,21 0 0,0 1 0,0-1 16,0 0-16,0 0 15,0-42 1,0 0 0,0 0-16,0-1 0,0 1 15,0-21-15,21 21 0,0-22 16,-21 22-16,21-21 0,0 21 0,1-22 16,-1 22-16,-21 0 0,21 0 15,0 0-15,0 21 0,0 0 0,1 0 16,-22 21-16,0 0 15,21 0-15,-21 0 0,0 22 16,21-22-16,-21 0 0,0 21 0,0-20 16,0 20-16,0-21 0,0 0 0,0 0 15,-21 1-15,0-1 0,21 0 16,0 0-16,-22-21 0,1 0 31,21-21-31</inkml:trace>
  <inkml:trace contextRef="#ctx0" brushRef="#br1" timeOffset="64863.59">23791 7281 0,'0'0'0,"-21"0"0,0 0 0,0 0 15,42 0 1,21 0-1,-21 0-15,22 0 0,-22 0 0,21 0 16,1 0-16,-22 0 0,21 0 16,0 0-16,-20 0 0,20 0 0</inkml:trace>
  <inkml:trace contextRef="#ctx0" brushRef="#br1" timeOffset="65187.4">24490 7345 0,'0'0'0,"-21"0"0,42 0 31,0 0-15,0-21-16,0 21 0,0-21 16,-21-1-16,22 22 15,-22-21-15,0 0 16,-22 21-1,1 0-15,0 0 16,0 21-16,0-21 0,21 21 16,0 1-16,-21-1 0,21 0 0,-22 0 15,22 0-15,0 0 0,0 1 16,0-1-16,0 0 0,0 0 0,0 0 16,22-21-1,-1 0-15,0 0 16,0 0-16,0 0 0</inkml:trace>
  <inkml:trace contextRef="#ctx0" brushRef="#br1" timeOffset="65533.58">24786 7197 0,'0'-21'0,"0"42"0,-21-64 15,21 22-15,0 0 16,21 21-1,0 0-15,0 0 16,22 0-16,-43 21 0,21 0 16,0 1-16,-21-1 0,0 0 15,0 21-15,0-21 0,0 22 0,0-22 16,0 21-16,0-21 0,0 22 16,0-22-16,0 0 0,-21 0 15,0 0-15,0-21 0,21 22 0,-22-22 16,1 0-1,0 0-15,21-22 16,0 1-16,0 0 16,0 0-16,21-21 0,0 20 15,1-20-15,-1 0 0,0-1 0,21 1 16,-21 0-16,1 21 0,20-22 16,0 22-16,-21 0 0</inkml:trace>
  <inkml:trace contextRef="#ctx0" brushRef="#br1" timeOffset="71295.92">13356 4614 0,'-21'0'31,"21"-21"-31,-21 21 0,21-21 16,-21 0 0,-1 0-1,22 42 17,0 0-32,0 0 0,0 22 15,0-1-15,0 0 0,0 22 0,0-1 16,0 1-16,0-22 0,-21 22 15,21-1-15,-21-21 0,0 43 16,21-43-16,-21 1 0,0-22 0,21 21 16,-22-21-16,22 1 15,0-1-15,0 0 0,0-42 32,0 0-17,22 21-15,-1-22 0</inkml:trace>
  <inkml:trace contextRef="#ctx0" brushRef="#br1" timeOffset="71539.77">13335 4657 0,'0'0'0,"0"-43"31,0 22-31,0 0 0,21 21 16,0 0-16,0 0 0,-21-21 15,22 21-15,-1 0 0,0 0 0,0 0 16,0 0-16,0-21 0,1 21 0,-1 0 16,21 0-16,-21 0 0,0 0 15,1 0-15,-22 21 0,21-21 16,-21 21-16,0 0 16,0 0-16,-21 1 15</inkml:trace>
  <inkml:trace contextRef="#ctx0" brushRef="#br1" timeOffset="71703.67">13314 5038 0,'0'0'15,"0"21"-15,21-21 16,0 0 0,0 0-16,22 0 0,-22 0 15,0 0-15,0 0 0,21 0 16,-20 0-16,-1-21 0,21 21 0,-21 0 15,0-21-15,1 21 0</inkml:trace>
  <inkml:trace contextRef="#ctx0" brushRef="#br1" timeOffset="72255.36">14351 5165 0,'0'0'15,"21"0"-15,0 0 0,0 0 0,1 0 16,-1-21-16,-21-1 0,0 1 16,0 0-16,0 0 0,0 0 15,0 0-15,0-1 0,0 1 16,0 0-16,-21 0 0,-1 0 0,1-22 16,0 22-16,0 21 15,-21-21-15,20 21 0,1 0 0,-21 0 16,21 0-16,-22 0 0,22 21 15,-21 0-15,21 22 0,-22-22 0,22 21 16,0 1-16,0-1 0,0-21 0,0 21 16,21 1-16,0-1 0,0-21 15,0 22-15,0-22 0,0 0 0,0 0 16,21 0-16,0-21 0,21 21 0,-21-21 16,1 0-16,20 0 0,-21 0 15,21 0-15,1 0 0,-22-21 0,21 0 16,1 21-16,-22-21 0,21 0 15,-21 0-15,0-22 0,22 22 16,-22 0-16,-21-21 0,21 20 0,-21-20 16,21 0-16,-21-1 0,0 22 15,0-21-15,0 21 0,0 0 0,0-1 16,0 44 0,0-1-16,0 21 15,0-21-15,-21 0 0,21 22 0,-21-22 16,21 21-16,0-21 0,0 1 15,0 20-15,0-21 0,0 0 16,0 0-16,0 1 0,21-22 16,0 0-16,0 0 0,1 0 15,-1 0-15,0 0 0,0-22 16</inkml:trace>
  <inkml:trace contextRef="#ctx0" brushRef="#br1" timeOffset="72495.74">15028 4593 0,'0'0'0,"0"-21"0,0 0 16,-21 21-16,0 0 0,0 0 15,0 21-15,-1 0 16,22 22-16,-21-22 0,21 21 0,0 0 16,-21 22-16,21-22 15,-21 1-15,21 20 0,-21-21 0,21 1 16,0-22-16,0 21 0,0 1 0,-21-22 15,21 0-15,0 0 0,0 0 16,0 0-16,21-21 0,0 0 16,0 0-16,0 0 0,22-21 15,-22 0-15</inkml:trace>
  <inkml:trace contextRef="#ctx0" brushRef="#br1" timeOffset="72927">15346 4614 0,'0'0'0,"0"-21"0,0 0 16,-21 0-16,-1 21 0,1 21 31,21 0-31,-21 22 0,21-22 0,0 21 16,-21 0-16,21 22 0,0-22 0,0 1 16,0-1-16,-21 21 0,21-20 15,-21-22-15,21 21 0,0 1 0,0-22 16,0 0-16,0 0 0,0 0 15,0 0-15,0-42 32,0 0-17,21 0-15,-21 0 0,21 0 0,0-22 16,-21 22-16,21-21 0,0-1 0,1 1 16,-22 21-16,21-21 0,0-1 15,0 1-15,0 21 0,22 0 0,-22-1 16,0 1-16,0 21 0,21 0 15,-20 0-15,-1 21 0,0 1 0,0 20 16,-21-21-16,21 21 0,-21 1 16,0-1-16,21 22 0,-21-22 0,0-21 15,0 64-15,-21-64 0,0 21 16,0-21-16,0 1 16,21-1-16,-21-21 0,-1 21 0,1-21 15,0 0-15</inkml:trace>
  <inkml:trace contextRef="#ctx0" brushRef="#br1" timeOffset="73126.89">14838 4826 0,'0'0'0,"-21"0"0,-1 0 0,1 0 16,42 0 15,1 0-31,-1 0 0,21 0 16,0 0-16,1 0 0,-1 0 0,22 0 15,-22 0-15,21-21 0,1 21 0</inkml:trace>
  <inkml:trace contextRef="#ctx0" brushRef="#br1" timeOffset="73487.67">15811 4995 0,'0'0'15,"22"0"1,-1 0 0,-21-21-16,21 21 0,-21-21 0,21 21 15,0-21-15,0 0 0,1 0 16,-1-1-16,0 1 0,-21 0 0,21 0 15,-42 21 17,0 0-32,21 21 0,-21 21 0,-1-20 15,1-1-15,21 21 16,0-21-16,-21 22 0,21-1 0,-21-21 0,21 0 16,0 22-16,0-22 0,0 0 15,0 0-15,0 0 0,0 0 16,21 1-16,0-22 0,0 0 15,1 0-15,-1 0 16,21 0-16,-21 0 0,0 0 0,1 0 16,-1-22-16,0 1 0,0 21 0</inkml:trace>
  <inkml:trace contextRef="#ctx0" brushRef="#br1" timeOffset="73804.5">16277 4953 0,'21'-21'0,"-42"42"0,63-63 0,-42-1 0,22 22 0,-1 0 16,0 0-16,0 0 0,0 0 15,22 21-15,-22 0 0,0 0 16,21 0-16,22 0 0,-43 0 16,0 21-16,0 0 0,0 0 15,1 21-15,-1-20 0,-21 20 0,21 0 16,-21-21-16,0 22 0,0-22 0,0 21 16,0-21-16,-21 1 0,0-1 15,-1 0-15,1 0 0,0 0 0,0-21 16,21-21 15,0 0-15,0 0-16,0 0 0,21-1 0,0-20 15,0-43 1,1 64-16,-1-21 0,-21 0 16,21-1-16,-21 22 0,21-21 0,-21 21 15,0-1-15,21 1 0,0 0 0,-21 0 16</inkml:trace>
  <inkml:trace contextRef="#ctx0" brushRef="#br1" timeOffset="74764.46">17738 5207 0,'0'0'0,"0"-21"31,21 21-31,0-21 0,0 0 16,0-1-16,0 1 0,1 0 0,-1 0 15,-21 0-15,21 0 0,0-1 16,0-20-16,-21 21 0,21-21 0,-21 20 16,0-20-16,0 21 0,0 0 15,0 0-15,-42 21 31,21 21-31,0 0 0,0 21 0,-1-21 16,22 22-16,0-1 0,0 0 0,0-20 16,0 20-16,0 0 15,0-21-15,0 1 0,0 20 0,0-21 16,22 0-16,-1 0 16,0 1-16,0-22 0,0 0 0,0 0 15,1 0-15,-1 0 0,0 0 0,0 0 16,0 0-16,22-22 0,-22 1 15,0 0-15,0 0 0,0 0 0,0 0 16,22-22-16,-22 22 0,0-21 16,21-1-16,-20 1 0,20 0 0,-21 21 15,21-22-15,-20 22 0,20 0 16,-21 0-16,21 21 0,-20 0 0,-1 0 16,0 0-16,0 21 15,-21 0-15,0 0 0,21 22 0,-21-22 16,0 21-16,0-21 0,0 22 0,0-1 15,0-21-15,-21 0 0,21 22 0,-21-22 16,21 0-16,0 0 16,0 0-16,0-42 31,21 21-15,-21-21-16,21 0 0,0 0 0,1-1 15,-22 1-15,21-21 0,0 21 16,0-22-16,0 1 0,0 21 15,1-21-15,-1-1 0,0 22 16,-21 0-16,0 0 0,0 42 31,0 0-31,0 0 0,-21 0 0,0 22 16,21-22-16,-22 21 0,22-21 0,-21 1 16,21 20-16,0-21 0,0 0 15,0 0-15,0 1 0,0-1 0,0 0 16,21 0-16,1-21 15,-1 0-15,0 0 0,0 0 0,0 0 16,0 0-16,1 0 0,-1 0 0,21-21 16,-21 21-16,0-21 0,1 0 15,20-1-15,-21-20 0,0 21 16,0-21-16,1-1 0</inkml:trace>
  <inkml:trace contextRef="#ctx0" brushRef="#br1" timeOffset="74985.34">19452 4509 0,'0'-22'0,"0"44"0,0-65 0,-21 43 32,0 21-32,21 1 0,-21-1 15,21 21-15,-22-21 0,22 22 16,0-1-16,0 0 0,0 1 16,-21-1-16,21 0 0,0 22 0,0-43 0,0 21 15,0 1-15,0-22 16,0 0-16,0 0 0,0 0 0,0 0 15,21 1-15,1-22 16,-1 0-16,0 0 0,0 0 16,0-22-16</inkml:trace>
  <inkml:trace contextRef="#ctx0" brushRef="#br1" timeOffset="75171.23">19346 4805 0,'0'0'0,"-21"0"16,42 0 15,22 0-15,-22 0-16,0 0 0,21 0 16,-21-21-16,22 21 0,-1 0 15,-21-21-15,22 21 0</inkml:trace>
  <inkml:trace contextRef="#ctx0" brushRef="#br1" timeOffset="75568">19918 4911 0,'0'0'0,"-21"21"0,-1 0 0,22 0 15,-21-21-15,42 0 47,1 0-47,-1 0 0,0 0 0,0-21 16,0 0-16,0 21 0,1-21 15,-1 0-15,0-1 0,-21 1 0,21 0 16,-21 0-16,0 0 16,0 0-16,0-1 0,-21 22 15,0 0 1,0 0-16,-1 0 0,1 22 0,0-1 15,21 0-15,-21 0 0,0 21 16,0-20-16,21 20 0,0-21 0,0 0 16,0 22-16,0-22 0,0 0 15,0 0-15,0 0 0,0 0 0,21 1 16,0-22-16,0 21 0,0-21 0,0 0 16,1 0-16,-1 0 0,0 0 15,0 0-15,21 0 0,-20-21 0,-1 21 16,0-22-16,21 1 15</inkml:trace>
  <inkml:trace contextRef="#ctx0" brushRef="#br1" timeOffset="75991.27">20447 4763 0,'0'-22'0,"0"44"0,0-22 32,-21 21-17,21 0-15,-21 0 0,21 21 0,-22-20 16,22 20-16,-21-21 0,21 21 15,0-20-15,0-1 0,0 0 0,-21 0 16,21 0-16,0 0 0,-21-21 16,21 22-16,0-44 47,0 1-47,0 0 15,0 0-15,0 0 0,21 0 0,0-1 16,0-20-16,1 21 0,-1 0 15,0-22-15,0 1 0,0 21 0,0 0 16,22 0-16,-1-1 0,-21 1 16,22 21-16,-1 0 0,-21 0 0,21 0 15,1 43-15,-22-22 16,0 0-16,0 21 0,-21 1 16,0-22-16,0 21 0,0 0 0,0-20 15,-21 20-15,0-21 0,21 0 16,-21 0-16,0 1 0,-1-22 0,1 21 15,0 0-15,42-21 32,0 0-17</inkml:trace>
  <inkml:trace contextRef="#ctx0" brushRef="#br1" timeOffset="76498.98">21272 4741 0,'0'0'0,"-42"-42"31,21 42-31,0 0 16,0 0-16,-1 0 0,1 0 16,0 21-16,0 0 0,0 1 0,0-1 15,-1 0-15,1 21 0,0 1 0,0-22 16,0 21-16,21-21 0,0 0 15,-21 22-15,21-22 0,0 0 0,0 0 16,0 0-16,21-21 16,0 0-16,0 0 0,0 0 15,0 0-15,1 0 0,-1 0 0,0 0 16,0-21-16,0 0 0,0 0 16,1 0-16,-22 0 0,42-1 0,-42-20 15,42 0-15,-42-1 0,21 22 0,1-21 16,-1 0-16,0-1 0,-21 1 15,21 21-15,0-22 0,-21 1 0,21 21 16,1-21-16,-22 20 0,0-20 16,21 21-16,-21 0 0,0 42 31,0 0-31,-21 0 0,21 22 16,-22-22-16,1 21 0,21 0 15,-21 1-15,21-1 0,-21 0 0,0 1 16,21-1-16,0-21 0,0 22 0,0-1 15,0-21-15,0 0 0,0 22 0,0-22 16,0 0-16,0 0 16,21-21-16,0 0 15,0 0-15,0 0 0</inkml:trace>
  <inkml:trace contextRef="#ctx0" brushRef="#br1" timeOffset="76819.31">21929 4741 0,'0'-21'0,"0"42"0,21-63 0,-21 21 16,-21 21-16,-1 0 16,1 0-16,-21 0 0,21 0 0,-22 0 15,22 21-15,0-21 0,-21 21 16,21 0-16,21 1 0,-22-1 16,22 0-16,0 0 0,0 0 15,22-21-15,-1 21 0,0-21 16,0 22-16,0-22 0,0 0 0,1 21 15,-1 0-15,21-21 0,-21 21 16,0-21-16,-21 21 0,22-21 16,-22 21-16,0 1 15,0-1-15,-22-21 16,1 0-16,0 21 0,0-21 0,0 0 16,0 0-16,-22 0 0,22 0 15,0 0-15,-21 0 0,20 0 0,1 0 16,0 0-16,0-21 0,21 0 15</inkml:trace>
  <inkml:trace contextRef="#ctx0" brushRef="#br1" timeOffset="77595.87">23474 4382 0,'0'0'0,"21"-22"0,-21 1 16,21 0-16,-21 0 16,0 0-16,0 0 15,-21 21-15,0 0 0,0 0 16,-1 0-16,1 0 0,0 21 0,-21 0 16,21 0-16,-1 21 0,-20-20 15,21 20-15,-21 0 0,20 1 16,1-1-16,0-21 0,0 21 0,0 1 15,0-1-15,21 0 0,-22 1 16,22-1-16,0-21 0,0 22 0,22-22 16,-1 0-16,0 0 0,0 0 0,0-21 15,22 21-15,-22-21 0,21 0 16,-21 0-16,22 0 0,-1 0 0,0 0 16,1-21-16,-22 21 0,21-21 15,0 0-15,-20 0 0,-1 0 0,-21-1 16,0 1-16,0 0 0,0 0 15,0 0-15,-21 0 0,-1-1 0,1 1 16,0 0-16,0 21 0,-21 0 16,20-21-16,1 21 0,0 0 0,0 0 15,21 21 1,0 0 0,0 0-16,0 22 15,21-22-15,-21 0 0,42 64 16,-42-43-16,0-21 0,22 22 15,-22-1-15,21 0 0,-21 1 0,0-22 16,0 21-16,0 0 0,0 1 0,0-1 16,0 0-16,0 1 0,-21-1 15,-1 0-15,1 22 0,21-22 0,-21 1 16,0-1-16,21 0 0,0 1 0,-21-1 16,0-21-16,21 0 0,-22 0 15,22 1-15,0-1 0,0-42 47,0-1-47,0 1 0,22-21 0</inkml:trace>
  <inkml:trace contextRef="#ctx0" brushRef="#br1" timeOffset="78031.62">23601 4826 0,'0'0'0,"0"-42"0,0 21 0,0-1 16,0 1-16,0 0 0,0 0 0,42 0 16,-42 0-16,21 21 15,0-22-15,1 22 0,-1 0 0,0 0 16,21 0-16,-21 0 0,1 0 0,-1 0 16,0 0-16,0 0 0,0 22 15,-21-1-15,0 0 0,0 0 0,0 21 16,0-20-16,0 20 0,0-21 15,0 21-15,-21 1 0,0-22 0,21 0 16,-21 21-16,21-20 0,0-1 16,-21-21-16,21 21 0,-22-21 15,22-21 17,0 0-32,0-1 15,0 1-15,0 0 0,0 0 0,0 0 16,22-22-16,-1 22 0,0-21 15,0 21-15,0 0 0,0-22 0,1 22 16,-1 0-16,-21 0 0,21 21 16,0-21-16,0 21 0,0 0 15,1 0 1,-1 0 0,-21 21-16</inkml:trace>
  <inkml:trace contextRef="#ctx0" brushRef="#br1" timeOffset="78523.34">24363 4741 0,'0'0'0,"0"-63"31,0 42-31,-21 21 16,-1 0-1,1 0-15,0 0 0,0 21 16,0 0-16,21 0 0,-21 0 16,-1 1-16,1-1 0,0 21 0,0-21 0,21 0 15,0 22-15,-21-22 16,21 0-16,-21 0 0,21 0 0,0 1 16,0-1-16,0 0 15,21-21-15,0 0 0,0 0 16,0 0-16,0 0 15,1-21-15,-1 21 0,0-21 16,-21-1-16,21 1 0,0 0 0,0 0 16,-21 0-16,22-22 0,-1 22 15,-21 0-15,0-21 0,0 21 0,21-1 16,-21 1-16,0 42 31,0 1-31,0-1 16,0 0-16,-21 0 0,21 0 15,0 22-15,0-22 0,0 0 0,0 0 16,0 0-16,0 0 16,0 1-16,0-1 15,21-21-15,0 0 0,0 0 0,0 0 16,1 0-16,-1-21 16</inkml:trace>
  <inkml:trace contextRef="#ctx0" brushRef="#br1" timeOffset="78915.36">24617 4784 0,'-21'21'31,"-1"0"-31,22 0 0,-21 0 16,21 1-16,-21-1 0,21 0 16,-21 0-16,21 0 0,0 0 15,0 1 1,0-44 15,0 1-15,0 0-16,21 0 0,0 0 15,-21 0-15,21-1 0,1 1 16,-1 0-16,-21 0 0,21 0 0,0 21 16,-21-21-16,21 21 15,-21 21 1,0 0-16,0 0 15,0 0-15,0 0 0,0 1 0,0-1 16,0 0-16,0 0 0,0 0 16,0 0-16,0 1 15,0-1-15,21-21 16,1 0-16,-1 0 16,0 0-16,0 0 0,0 0 0,22 0 15</inkml:trace>
  <inkml:trace contextRef="#ctx0" brushRef="#br1" timeOffset="79343.37">25061 4720 0,'0'0'16,"-106"21"-16,85-21 15,0 22-15,-21-1 0,42 0 0,-21 0 16,-1 0-16,22 0 0,-21 1 0,21-1 15,0 0-15,0 0 0,0 0 16,0 0-16,0 1 16,21-22-16,-21 21 0,22-21 15,-1 0-15,0 0 0,0 0 0,0 0 16,0 0-16,1-21 0,-1-1 16,0 22-16,0-21 0,0 0 0,0-21 15,1 21-15,-1-22 0,0 22 16,-21-21-16,21-1 0,0 1 0,-21 21 15,21-21-15,-21-1 0,0 1 16,0 21-16,0-22 0,0 22 16,0 0-16,0 0 0,-21 21 15,0 0 1,0 21-16,0 0 0,21 0 16,-21 1-16,21-1 0,-22 0 15,22 0-15,-21 0 0,21 22 0,0-22 16,0 0-16,0 0 0,0 0 0,0 0 15,0 1-15,21-1 16</inkml:trace>
  <inkml:trace contextRef="#ctx0" brushRef="#br1" timeOffset="79863.53">25569 4339 0,'-21'0'0,"42"0"0,-63 0 16,21 21-16,0 1 15,-1-1-15,1 0 0,21 0 0,-21 21 16,0-20-16,0 20 0,0 0 16,-1-21-16,1 43 0,0-22 0,0 22 15,0-22-15,0 22 0,-1-1 16,1 1-16,0-1 0,0 1 0,0-22 15,21 21-15,-21-20 0,-1 20 16,22-20-16,-21 20 0,21-21 0,0 1 16,-21-1-16,21 0 0,-21 1 15,21-1-15,0-21 0,0 0 0,0 1 16,0-1-16,0 0 0,21-21 31,0 0-31,0-21 0,1 0 16,-1-1-16,0 1 0,0 0 0,0 0 15,0-21-15,22 20 16,-22-20-16,-21 0 0,21-1 0,-21 1 0,21 0 16,-21 21-16,0-22 15,0 1-15,-21 0 0,0-1 0,0 22 16,-22 0-16,1-21 0,0 20 0,21 22 16,-22-21-16,1 21 0,21 0 15,-22 0-15,22 0 0,42-21 47,1 0-47,-1 21 0,21-21 0,-21 0 16,22-1-16,-22 1 0</inkml:trace>
  <inkml:trace contextRef="#ctx0" brushRef="#br1" timeOffset="82155.17">25950 4911 0,'0'-21'15,"0"-1"1,0 1 0,0 0-1,0 0-15,0 0 16,0 0-16,-21 21 15,21-22-15,-21 22 0,0 0 16,0-21-16,-1 21 0,1 0 0,0 0 16,0 21-16,0 1 0,0-22 15,-22 21-15,22 21 0,0-21 0,0 0 16,21 1-16,-21 20 0,21-21 16,-22 0-16,22 0 0,0 1 15,0-1-15,0 0 16,0 0-16,22-21 0,-1 0 15,0 0-15,0 0 0,0 0 16,0 0-16,1 0 0,-22-21 0,21 0 16,0 21-16,0-21 0,0-1 15,0 1-15,-21 0 0,22 0 0,-22 0 16,21-22-16,-21 22 0,0 0 16,0 0-16,0 0 0,0 0 0,-21 42 46,21 0-46,-22 0 0,22 0 16,0 22-16,0-22 0,0 0 16,0 0-16,0 0 0,0 0 15,0 1-15,22-22 0,-1 0 16,0 0-16,0 0 16,0 0-16,22 0 0</inkml:trace>
  <inkml:trace contextRef="#ctx0" brushRef="#br1" timeOffset="82400.03">26479 4445 0,'0'-21'0,"0"42"0,0-63 0,0 21 16,-21 42 0,0 0-16,0 0 0,21 0 15,-21 22-15,0-22 0,-1 21 0,22 0 16,0 1-16,-21-1 0,0 0 15,21 1-15,0-1 0,0-21 0,0 22 16,0-1-16,-21-21 0,21 0 16,0 0-16,0 1 0,0-1 0,21-21 15,0 0-15,0 0 16,1-21 0,-1-1-16</inkml:trace>
  <inkml:trace contextRef="#ctx0" brushRef="#br1" timeOffset="82787">26670 4424 0,'21'-21'16,"-42"42"-16,42-63 0,-21 20 0,0 44 15,-21-1 1,0 0-16,21 21 0,0-21 0,-21 22 16,21-22-16,-22 21 0,1 1 0,21-1 15,0-21-15,0 21 16,-21 1-16,21-1 0,-21-21 0,21 22 15,0-22-15,0 0 0,0 0 0,0 0 16,0 0 0,0-42-1,0 0 1,0 0-16,0 0 0,0-22 16,21 22-16,0 0 0,-21-21 0,43 21 15,-22-22-15,0 22 0,0 0 16,21 0-16,-20 0 0,20-1 0,-21 22 15,0 0-15,0 0 0,1 0 16,-22 22-16,0-1 0,0 0 16,0 0-16,0 0 0,0 22 0,0-22 15,0 0-15,-22 21 0,1-21 16,21 1-16,-21-1 0,-21-21 0,21 21 16,-1-21-16,1 0 0</inkml:trace>
  <inkml:trace contextRef="#ctx0" brushRef="#br1" timeOffset="82963.89">26162 4678 0,'0'0'16,"21"0"15,0 0-31,0 0 0,22 0 16,-22 0-16,21 0 0,1 0 15,-1 0-15,0 0 0,1 0 0,-1 0 16,21 0-16</inkml:trace>
  <inkml:trace contextRef="#ctx0" brushRef="#br1" timeOffset="83547.56">27051 4699 0,'21'0'16,"-21"-21"-1,0 0 1,21 21-16,-21-21 0,21-1 16,-21 1-1,0 42 1,-21 1 0,0-1-16,0 0 0,21 0 15,-21 0-15,21 22 0,-21-22 0,21 0 16,-22 0-16,22 0 15,0 0-15,0 1 0,0-1 0,0 0 16,22-21-16,-1 0 16,0 0-16,0 0 0,0 0 15,0 0-15,1 0 0,20-21 0,-21 0 16,0-1-16,0 1 0,1 0 16,-1 0-16,21 0 0,-21 0 0,0-22 15,1 22-15,-1 0 0,-21 0 16,21 21-16,0-21 0,-21 42 31,0 0-31,0 0 0,0 0 16,0 0-16,0 1 0,0 20 0,0-21 15,0 21-15,0-20 0,0 20 16,0-21-16,0 0 0,-21 0 0,21 1 16,-21-1-16,0 0 15,21-42 16,0 0-31,0-1 16,0 1-16,0 0 0,21-21 0,-21 21 16,21-22-16,0 22 0,0-21 15,0-1-15,1 22 0,-1-21 0,0 21 16,-21 0-16,21-1 0,0 1 0,-21 0 16,0 0-16,0 0 15,0 0-15</inkml:trace>
  <inkml:trace contextRef="#ctx0" brushRef="#br1" timeOffset="90788.05">3408 2815 0,'0'0'0,"0"-21"0,0 0 16,-21 0-16,-1 0 16,22-1-16,-21 1 15,0 21 1,0 0 0,21 21-16,0 1 0,0-1 15,0 0-15,0 21 0,0-21 0,0 22 16,0-22-16,0 21 0,0 1 15,0-1-15,0-21 0,0 21 0,0 1 16,0-1-16,0 0 0,0 1 16,0-22-16,0 21 0,0-21 0,0 1 15,0-1-15,0 0 0,0-42 47,0 0-31,0-1-16,0 1 0,0-21 15,21 21-15,-21 0 0,21-22 0,0 22 16,-21 0-16,22-21 0,-1 20 16,0 1-16,-21-21 0,21 21 0,0 0 15,0-1-15,1 1 0,20 21 16,-21 0-16,0-21 0,0 21 0,1 0 16,-1 0-16,0 21 0,0 0 15,0 1-15,-21-1 0,0 0 0,21 0 16,-21 0-16,0 0 0,0 22 0,0-22 15,0 21-15,0-21 0,-21 1 16,21-1-16,0 0 0,0 0 16,-21 0-16,21 0 15,0-42 17,21 0-32,-21 0 15</inkml:trace>
  <inkml:trace contextRef="#ctx0" brushRef="#br1" timeOffset="91231.06">4000 2900 0,'0'21'31,"-21"0"-31,21 0 16,-21 1-16,21-1 0,0 0 0,0 0 15,-21 0-15,21 0 0,0 1 0,-21 20 16,21-21-16,0 0 0,0 0 16,0 1-16,0-1 0,0 0 0,0 0 15,21-21 1,0 0-16,0 0 0,0 0 16,1 0-16,-1 0 0,0-21 15,0 0-15,-21 0 0,21-1 16,0 1-16,1 0 0,-22 0 0,0 0 15,21 0-15,-21-1 0,0 1 16,0 0-16,0 0 0,0 0 0,0 0 16,0-1-16,0 1 0,-21 21 15,-1 0-15,1 0 16,0 0-16,0 0 0,0 0 0,0 0 16,-1 21-16,1-21 0,0 22 15,0-1-15,21 0 0,0 0 16,0 0-16,0 0 0,0 1 15,0-1-15,21-21 16,0 0 0</inkml:trace>
  <inkml:trace contextRef="#ctx0" brushRef="#br1" timeOffset="91662.81">4381 2900 0,'0'0'0,"22"0"0,-22-21 16,0 42 15,0 0-15,0 0 0,0 0-16,0 1 0,0-1 15,0 0-15,0 0 0,0 0 0,0 0 16,0 1-16,0-1 0,0 0 15,0 0-15,0 0 0,0 0 0,0 1 16,21-22-16,0 0 16,0 0-16,0 0 15,0 0-15,1-22 16,-1 22-16,0-21 0,0 0 0,0 0 16,0 21-16,1-21 0,-22 0 15,21-1-15,0 1 0,0 0 0,-21 0 16,0 0-16,0 0 0,0-1 15,0 1-15,0 0 16,21 21 62</inkml:trace>
  <inkml:trace contextRef="#ctx0" brushRef="#br1" timeOffset="92107.56">5186 2900 0,'-21'-21'15,"-1"21"1,1 0-16,0 0 15,0 0-15,0 0 0,0 0 16,-1 21-16,1-21 0,21 21 0,-21-21 16,0 21-16,21 0 15,0 1-15,0-1 16,0 0 0,0 0-16,21-21 0,0 0 15,0 0-15,1 21 0,-1-21 0,0 0 16,0 0-16,-21 21 0,21-21 15,0 0-15,-21 22 0,0-1 16,22-21-16,-22 21 0,0 0 16,0 0-1,-22-21-15,1 0 0,0 21 16,0-21-16,0 0 0,0 0 16,-1 0-16,1 0 0,0 22 0,0-22 15,0 0-15,0 0 0,-1 0 16,22-22-1,0 1 1,0 0-16,22 0 0,-1 21 16,0-21-16,0 0 0</inkml:trace>
  <inkml:trace contextRef="#ctx0" brushRef="#br1" timeOffset="92520.33">5376 2942 0,'21'0'47,"1"0"-47,-1 0 0,0 0 15,0-21-15,0 0 0,0 21 16,1-21-16,-1 21 15,-21-21-15,-21 21 32,-1 0-32,1 0 0,0 0 15,0 0-15,0 0 0,0 0 16,-1 21-16,1 0 0,0 0 16,0 0-16,0 0 0,21 1 0,0-1 0,0 0 15,0 0-15,0 0 16,0 0-16,0 1 0,21-1 15,0-21 1,0 0-16,0 0 0,1 0 0,-1 0 16,0 0-16,0 0 0,0-21 0,0 21 15,1-22-15,-1 1 16,0 21-16,0 0 0,-21-21 0</inkml:trace>
  <inkml:trace contextRef="#ctx0" brushRef="#br1" timeOffset="92624.26">5651 3048 0,'0'21'47,"0"0"-32</inkml:trace>
  <inkml:trace contextRef="#ctx0" brushRef="#br1" timeOffset="94359.56">3704 5800 0,'21'0'0,"0"0"16,1 0-16,-1 0 15,0 0-15,0-21 16,0 21-1,0 0-15,-21-22 0,0 1 16,0 0 0,-21 0-1,0 21-15,0 0 0,0-21 16,-22 21-16,22 0 0,-21 0 16,21 0-16,-22 0 0,1 0 0,21 21 15,-21-21-15,-1 21 0,22 0 16,-21 0-16,-1 22 0,22-22 0,0 0 15,0 21-15,0 1 16,0-22-16,21 21 0,-22 1 0,22-22 0,0 21 16,0-21-16,0 0 15,0 22-15,0-22 0,22 0 0,-1 0 16,0 0-16,0 1 0,0-22 16,0 21-16,1 0 0,-1-21 15,21 0-15,-21 21 0,22-21 0,-22 0 16,21 0-16,0 0 0,-20 0 0,-1 0 15,21-21-15,-21 21 0,0-21 0,1 21 16,-1-21-16,0 21 0,0-22 16,0 1-16,0 21 0</inkml:trace>
  <inkml:trace contextRef="#ctx0" brushRef="#br1" timeOffset="94907.38">4403 5948 0,'0'0'0,"0"-21"0,0 0 0,0-1 16,-22 1-1,1 0-15,0 21 16,0 0-16,0 0 0,0 0 16,-1 0-16,1 21 0,0 0 15,0 1-15,0-1 0,0 0 0,-1 21 16,1-21-16,0 1 0,21 20 0,-21-21 15,21 21-15,-21-20 0,21 20 16,0-21-16,0 0 0,0 0 16,0 1-16,0-1 0,0 0 0,0 0 15,21-21-15,0 0 0,0 0 16,0 0-16,1 0 16,-1-21-16,0 0 0,0 21 0,-21-21 15,21-1-15,0 1 0,1 0 16,-1 0-16,0 0 0,0 0 0,0-1 15,-21 1-15,0 0 0,21 0 0,-21 0 16,22 0-16,-22-22 0,0 22 16,0 0-16,0 0 0,0 42 47,0 0-32,0 0-15,0 0 0,0 1 16,0-1-16,0 0 0,0 0 0,21 0 15,-21 0-15,21 1 16,-21-1-16,21 0 16,0-21-16,-21 21 15,21-21-15,1 0 16,-1 0 0,0-21-16,0 21 0</inkml:trace>
  <inkml:trace contextRef="#ctx0" brushRef="#br1" timeOffset="95324.14">4805 5990 0,'0'0'0,"0"-21"16,0 0-16,0 0 16,0 0-16,21 21 0,0 0 15,-21-22-15,21 22 0,0 0 16,1 0-16,-1 0 0,0 0 15,0 0-15,0 0 0,0 22 16,1-1-16,-22 0 0,21 0 16,0 0-16,-21 0 0,0 1 0,0-1 15,21 0-15,-21 0 0,0 21 0,0-20 16,0-1-16,0 0 16,0 0-16,-21 0 0,0 0 15,0-21-15,21-21 31,0 0-15,0 0-16,0 0 16,0 0-16,21-1 0,0 1 15,0 0-15,0 0 0,-21 0 0,21 0 16,1-22-16,-1 22 0,-21 0 16,21 21-16,-21-21 0,21 0 0,0 21 15,0 0 1,1 21-1</inkml:trace>
  <inkml:trace contextRef="#ctx0" brushRef="#br1" timeOffset="97068.06">3429 9102 0,'0'0'0,"0"-21"0,0-1 15,0 1-15,0 0 16,0 0 0,-21 21-16,0 0 15,-22 0-15,22 0 16,0 21-16,0-21 0,-22 21 0,22 0 16,0 1-16,0 20 0,0-21 15,0 21-15,-1-20 0,22 20 0,-21 0 16,21-21-16,0 22 0,0-1 15,0 0-15,0 1 0,0-22 0,0 21 16,0 1-16,21-22 0,1 0 0,-22 21 16,21-21-16,0 1 0,0-1 15,0-21-15,0 0 16,22 0-16,-22 0 0,0 0 0,0 0 16,22 0-16,-22-21 0,21-1 0,-21 1 15,22 0-15,-22 0 0,0 0 16,21 0-16,-21-1 0,1 1 15,-1 0-15,0 0 0,0 0 0,-21-22 16,21 22-16,-21 0 0,21 21 16,-21-21-16,0 0 0,0 0 15,0 42 17,0 0-32,0 0 0,0 0 15,0 0-15,0 1 16,0-1-16,0 0 0,0 0 15,0 0-15,0 0 0,0 1 16,22-22-16,-1 21 16,0-21-16,0 0 0,0 0 15,0 0-15,1 0 0,-1 0 0,0-21 16,0-1-16,21 22 0,-42-21 16,22 0-16,-1 0 0,0 21 0,-21-21 15,21 0-15,-21-1 0,0 1 16,0 0-16,0 0 0,0 0 15,0 0-15,0-1 16,0 44 15,0-1-15,0 0 0,0 0-16,0 0 0,0 0 0,0 22 15,0-22-15,0 21 0,0-21 0,0 22 16,0-1-16,0 0 0,0 1 15,0-1-15,0 0 0,0 1 0,0-1 16,0 0-16,0 1 0,0-1 0,0 0 16,0 1-16,0-22 0,0 21 15,0 1-15,0-1 0,0-21 0,0 21 16,-21-20-16,21 20 0,0-21 16,0 0-16,-21 0 0,0 1 15,-1-22-15,1 0 0,0 0 16,0 0-16,-21 0 0,20 0 0,1 0 15,-21 0-15,-22-43 0,22 22 16,0-21-16,-1 21 0,22-1 16,-21 1-16,21-21 0,0 21 15,-22 0-15,22-22 0,21 22 0,0 0 16,0 0-16,0 0 0,0-1 0,0 1 16,0 0-16,0 0 0,21 0 0,-21 0 15,21-1-15,1 1 0,-1 0 16,0 0-16,0 21 0,21-21 15</inkml:trace>
  <inkml:trace contextRef="#ctx0" brushRef="#br1" timeOffset="97387.88">4487 9313 0,'0'0'0,"-21"0"16,0-21-16,0 0 16,0 21-16,-1 0 0,1 0 15,0 0-15,0 0 0,0 0 16,21 21-16,-21 0 0,-1-21 16,22 22-16,0 20 0,0-21 15,-21 0-15,21 22 0,0-22 0,-21 21 16,21-21-16,0 22 0,0-1 0,0-21 15,0 0-15,0 22 0,0-22 16,0 0-16,0 0 0,21-21 0,0 21 16,1-21-16,-1 0 0,0 0 15,0 0-15,0 0 0,0-21 0,1 21 16,20-21-16</inkml:trace>
  <inkml:trace contextRef="#ctx0" brushRef="#br1" timeOffset="97659.72">4805 9038 0,'0'0'0,"0"21"16,0 1 0,0-1-16,0 0 0,-21 0 15,21 0-15,0 22 0,0-22 0,0 21 16,0-21-16,0 22 0,0-22 15,0 21-15,0-21 0,0 22 0,0-22 16,0 21-16,0-21 0,0 0 16,0 22-16,0-22 0,0 0 0,0 0 15,0 0-15,21-21 32,0 0-32</inkml:trace>
  <inkml:trace contextRef="#ctx0" brushRef="#br1" timeOffset="98091.47">4995 9419 0,'-21'0'15,"21"21"-15,0 1 0,0-1 31,21-21-15,0 0-16,1 0 16,-1 0-16,0 0 0,0-21 15,0 21-15,-21-22 0,21 1 0,1 21 16,-22-21-16,21 0 0,-21 0 16,0 0-16,0-1 0,0 1 15,0 0 1,-21 21-16,-1 0 15,1 0-15,0 21 16,0-21-16,21 21 0,0 1 16,-21-1-16,21 0 0,-21 0 0,21 0 15,0 0-15,0 22 0,0-22 0,0 0 16,0 0-16,0 0 0,21 1 16,-21-1-16,21 0 15,0-21-15,0 0 0,-21 21 0,21-21 16,1 0-16,-1 0 0,0 0 15,-21-21-15,21 21 0,0-21 16,0 0-16,1-1 0</inkml:trace>
  <inkml:trace contextRef="#ctx0" brushRef="#br0" timeOffset="157487.24">2836 11028 0,'-21'0'47,"0"0"-31,0 0 15,0 0-31,-1 0 16,1 0-16,0 0 0,0 0 15,0 0 1,0 0-16,-1 0 15,1 0-15,0 0 16,0 0 0,0 0-1,42 0 48,0 0-63,0 0 0,22 0 15,-22 0-15,0 0 0,0 0 16,21 0-16,-20 21 0,20-21 0,-21 0 16,21 0-16,-20 0 0,-1 0 0,21 0 15,-21 0-15,0 21 0,1-21 16,-1 0-16,0 0 0,0 0 0,-21 21 78,0 1-62,-21-22-16,0 21 0,0 0 0</inkml:trace>
  <inkml:trace contextRef="#ctx0" brushRef="#br0" timeOffset="158821.37">1037 12002 0,'21'0'47,"-21"-22"-47,21 1 0,1 0 15,-1 21-15,-21-21 16,21 21-16,0-21 0,-21 0 15,21 21-15,-21-22 0,21 22 16,-21-21-16,0 0 16,0 0-1,-21 21-15,0 0 16,0 0-16,0 0 0,0 0 16,-1 21-16,1 0 0,-21-21 15,21 21-15,0-21 0,21 22 16,-22-1-16,1-21 0,0 21 0,21 0 15,0 0-15,-21-21 16,21 21-16,0 1 16,0-1-1,0 0 1,21-21-16,0 0 16,0 21-16,1-21 0,-1 21 15,0 0-15,0-21 16,0 0-16,0 22 0,1-22 0,20 21 15,-21-21-15,0 21 16,0-21-16,-21 21 0,22 0 0,-1-21 16,0 21-16,-21 1 0,0-1 15,0 0-15,0 0 16,0 0-16,-21 0 16,0 1-16,-1-22 0,1 21 0,-21 0 15,21-21-15,-22 21 0,22-21 16,-21 0-16,0 0 0,-1 0 0,1 0 15,21 0-15,-22 0 0,1 0 16,21 0-16,-21 0 0,20-21 0,-20 21 16,21-21-16,0 0 15,0 21-15,-1-22 0,1 1 0,21 0 16,-21 0-16,21 0 16,0 0-16,0-1 15,21 22-15,0 0 16,1-21-16,-1 21 0,21-21 0,-21 21 15</inkml:trace>
  <inkml:trace contextRef="#ctx0" brushRef="#br0" timeOffset="159403.04">1587 11980 0,'0'22'47,"-21"-1"-47,21 0 16,-21 0-16,21 0 15,0 0-15,0 1 0,0-1 16,0 42-16,0-42 15,0 1-15,0-1 0,0 0 0,0 0 16,0 0-16,0 0 0,0 1 16,0-1-16,21 0 0,0-21 15,1 0 1,-1 0-16,0 0 0,0-21 16,0 21-16,-21-21 0,21 21 15,22-22-15,-22 1 0,0 0 0,0-21 16,0 21-16,1-1 0,-1-20 0,-21 21 15,21-21-15,0 20 0,-21 1 16,21-21-16,-21 21 0,0 0 16,0-1-16,0 44 31,-21-1-15,0 0-16,0 0 0,0 21 0,21-20 15,0-1-15,-22 21 0,22-21 16,-21 22-16,21-22 0,0 21 0,0-21 15,0 0-15,0 1 0,0-1 0,0 0 16,0 0-16,0 0 16,21-21-16,1 0 0,-1 0 15,0 0-15,0 0 16,0 0-16,0-21 0,1 0 16,-1 0-16,0 0 0</inkml:trace>
  <inkml:trace contextRef="#ctx0" brushRef="#br0" timeOffset="159986.7">2349 11748 0,'0'0'0,"-21"0"16,0 0-16,0 0 15,21 21-15,0 0 16,0 0-16,0 0 0,0 0 15,-21 1-15,21 20 0,0-21 16,-21 21-16,21 1 0,0-22 0,0 21 16,0 1-16,0-22 0,0 21 0,0 0 15,0-20-15,0-1 0,0 0 16,0 21-16,0-21 0,0 1 16,0-1-16,0 0 15,0-42 32,0 0-47,0-1 0,0 1 16,0 0-16,0 0 15,21 0-15,-21 0 0,0-22 0,21 22 16,0 0-16,0 0 0,0 0 16,1-22-16,-1 43 0,0-21 0,0 0 15,0 21-15,22 0 0,-22 0 0,0 0 16,21 0-16,-21 0 0,1 21 15,-1 0-15,0 0 0,0 1 16,0-1-16,-21 21 0,0-21 0,0 0 16,0 1-16,0-1 0,0 0 0,0 0 15,-21 0-15,0 0 0,0 1 0,-22-1 16,22 0-16,0-21 0,-21 21 16,21-21-16,-22 0 0,22 21 15,0-21-15,-21 0 0,20 0 16,1 0-16,0 0 0,0 0 0,0 0 15,0 0-15,21-21 32</inkml:trace>
  <inkml:trace contextRef="#ctx0" brushRef="#br0" timeOffset="162027.18">3789 11917 0,'0'0'0,"21"-64"16,-21 43-1,0 0 1,-21 21-16,0 0 16,-1 0-16,1 21 0,21 0 15,-21 1-15,0-1 0,0 21 16,0-21-16,-1 22 0,1-22 0,21 21 16,0 0-16,-21 1 0,0-1 15,21-21-15,0 22 0,0-1 0,0-21 16,0 21-16,0-20 0,0-1 0,0 0 15,0 0-15,21 0 0,0-21 16,0 0-16,1 21 0,20-21 0,-21 0 16,21 0-16,-20 0 0,20 0 0,0-21 15,1 21-15,-1-21 0,0 0 16,-21 0-16,22 0 0,-1-1 0,-21 1 16,22-21-16,-22 21 0,0-22 15,21 1-15,-21 0 0,1-1 0,-22 1 16,21 0-16,-21-1 0,21 1 15,-21 0-15,0 21 0,0-22 0,0 22 16,0 0-16,0-21 0,0 20 16,0 1-16,0 42 31,0 1-15,-21 20-16,21-21 0,0 0 15,-21 22-15,21-1 0,0 0 16,0 1-16,0-1 0,0 0 0,0 1 15,0-1-15,0-21 0,0 21 0,0 1 16,0-22-16,0 21 0,0-21 16,0 1-16,0 20 0,0-21 15,21-21-15,21 42 0,-21-42 16,0 0-16,22 22 0,-22-22 16,21 0-16,-21 0 0,22 0 0,-1 0 15,0-22-15,1 22 0,-1-21 0,-21 0 16,22 0-16,-1 0 0,-21 0 15,21-1-15,-20 1 0,20-21 16,-21 21-16,0-22 0,0 22 0,1-21 0,-22 21 16,0 0-16,21-1 0,-21-20 15,0 21-15,0 0 0,0 0 16,0-1-16,-21 22 0,-1-21 16,1 21-1,0 0-15,0 0 0,0 21 0,0-21 16,-1 22-16,-20-1 0,21 0 0,0 0 15,0 0-15,-1 22 0,1-22 16,0 21-16,21-21 0,0 0 0,-21 22 16,21-22-16,0 0 0,0 0 0,0 0 15,0 1-15,0-1 0,0 0 16,0 0-16,21-21 0,0 0 16,0 0-16,1 0 0,-1 0 15,0 0-15,0 0 0,0-21 16,0 21-16,22-21 0,-22 0 15,0-1-15,0 1 0,0-21 0,1 21 16,-1 0-16,0-22 0,0 1 0,0 21 16,-21-22-16,21 22 0,-21-21 15,22 21-15,-22 0 0,0-1 0,0 1 16,0 0 0,0 42-1,0 0-15,0 1 16,-22-1-16,22 0 0,-21 0 15,21 0-15,0 0 0,0 22 0,0-22 16,0 0-16,0 0 0,0 22 0,0-22 16,0 0-16,0 0 0,21-21 15,1 21-15,-22 0 0,21-21 16,0 0-16,0 22 0,0-22 16,0 0-16,1 0 0,-1 0 0,0 0 15,21-22-15,-21 22 0,1-21 16,20 0-16,-21 0 0,0 0 0,22 21 15,-22-43-15,0 22 0,21 0 16,-21 0-16,-21 0 0,22 0 0,-1-22 16,-21 22-16,21 0 0,-21 0 15,-21 21 17,0 0-32,-1 0 0,22 21 15,-21 0-15,21 0 0,0 0 0,0 1 16,0-1-16,0 0 0,0 0 15,0 0-15,0 0 0,0 1 0,0-1 16,21 0-16,-21 0 0,22-21 16,-22 21-16,0 0 0,0 1 15,-22-44 48,22 1-63,-21 0 15,0 21-15,21-21 0,0 0 0,-21 0 16,0 21 0,21 21 15,0 0-15,0 0-16,0 0 15,0 0-15,21-21 0,-21 22 16,21-22-16,0 21 0,0-21 15,1 0-15,-1 0 16,21 0-16,-21 0 0,0 0 0,22 0 0,-22 0 16,21-21-16,1 21 0,-22-22 0,21 1 15,0 21-15,1-21 16,-22 0-16,21 0 0,-21 0 0,1-22 16,-1 22-16,0 0 0,0-21 0,-21 20 15,0-20-15,21 21 0,-21 0 16,0 0-16,0-1 0,0 1 15,-21 21 1,21 21-16,-21 1 16,0-1-16,21 0 0,0 0 0,0 0 15,0 22-15,0-22 0,0 0 16,0 0-16,0 0 0,0 0 0,0 1 16,0-1-16,0 0 0,0 0 15,0 0-15,0 0 0,21-21 0,-21 22 16,0-1-16,0 0 15,0 0 1,-21-21 0,0 0-16,-1 0 0,1 0 15,0 0-15,21-21 16,-21 0-16,0 21 0,21-21 0,0-1 16,-21 22-16</inkml:trace>
  <inkml:trace contextRef="#ctx0" brushRef="#br0" timeOffset="166039.19">7366 11621 0,'0'0'0,"-21"42"32,21-21-32,21 0 15,0-21-15,0 0 0,0 0 16,22 0-16,-22 0 0,21 0 16,1 0-16,-1 0 0,0-21 15,1 21-15,20-21 0,-21 0 0,22 0 16,-22-1-16,22 1 0,-22 0 0,0-21 15,1 21-15,-1-1 0,-21-20 16,0 21-16,-21-21 0,0-1 0,0 22 16,0-21-16,0-1 0,0 22 0,0-21 15,-21 21-15,0 0 0,0-1 16,0 1-16,0 21 0,-1 0 16,1 21-16,21 1 15,-21 20-15,21-21 0,0 21 16,0 22-16,0-22 0,0 22 0,0-1 15,0-20-15,0 20 0,0 1 16,0-22-16,0 21 0,0 1 16,0-22-16,0 22 0,0-22 0,0 22 15,0-22-15,0 0 0,0 22 16,0-22-16,0-21 16,0 0-16,0 1 0,-21-22 0,0 21 15,0-21-15,-1 0 0,1 0 16,0 0-16,0-21 0,0-1 0,-22 1 15,22 0-15,0-21 0,0 21 0,-21-22 16,20 1-16,1 0 0,0-1 0,0 1 16,0 21-16,21-22 0,0 22 15,-21 0-15,21 0 0,0 0 16,-22 21-16,22 21 16,0 0-16,0 0 15,22 0-15,-1 1 0,-21 20 0,21-21 16,0 21-16,0 1 0,-21-22 0,21 21 15,1 1-15,-1-22 0,0 0 16,0 21-16,21-21 0,-20 1 16,-1-22-16,21 21 0,0-21 0,-20 0 0,20 0 15,0 0-15,1 0 16,-1 0-16,0 0 0,1-21 0,-1-1 16,0 1-16,1-21 0,-1 21 0,0-22 15,1 1-15,-1 0 0,-21-1 16,0 1-16,0 0 0,1-1 0,-22 1 15,21 21-15,-21 0 0,0-22 0,0 22 16,0 0-16,-21 21 16,-1 0-16,22 21 15,-21-21-15,21 21 0,-21 1 0,0 20 16,21-21-16,-21 0 0,21 22 16,0-22-16,0 21 0,-21 0 0,21-20 15,0 20-15,-22-21 0,22 21 0,0-20 16,0-1-16,0 0 0,0 0 15,0 0-15,22-42 47,-1 0-47,-21 0 0,21 0 0,0-22 16,0 22-16,0-21 0,1 21 0,-1-22 16,0 1-16,0 21 0,0-22 15,0 22-15,1 0 0,-22 0 0,21 0 16,0 0-16,0 21 0,0 21 15,-21 0-15,21 0 16,-21 0-16,0 0 0,0 1 16,22 20-16,-22-21 0,0 21 15,0-20-15,0 20 0,0-21 0,0 0 16,21 0-16,0 22 0,-21-22 16,21-21-16,0 21 0,0 0 0,1-21 15,-1 0-15,0 0 0,21 0 0,-21 0 16,22 0-16,-22 0 0,21-21 15,-21 0-15,22 0 0,-22 0 0,21-22 16,-21 22-16,1-21 0,-1-1 0,0 1 16,0 0-16,0-1 0,0 1 15,-21 0-15,0-22 0,0 22 16,0 0-16,0-22 0,0 22 0,0-1 0,0 1 16,0 0-16,0 21 15,0-1-15,0 1 0,0 42 16,0 1-1,-21-1-15,21 0 0,0 21 16,0 1-16,0-1 0,-21 0 0,21 1 16,0-1-16,-21 0 0,21 22 0,0-22 15,0 0-15,0 1 0,0-1 16,0 0-16,-21 1 0,21-22 0,0 21 16,-21-21-16,21 1 0,0-1 15,0 0-15,0 0 16,0-42-1,0 0 1,0 0-16,0-1 0,0-20 0,0 21 16,21-21-16,0 20 0,-21-20 15,21 21-15,0-21 0,0 20 0,-21-20 16,22 21-16,-1 0 0,0 0 0,0 21 16,0-22-16,0 22 15,1 0-15,-1 0 0,0 0 0,-21 22 16,21-22-16,-21 21 0,0 0 0,21 0 15,-21 0-15,0 0 0,0 1 16,0 20-16,0-21 0,0 0 0,0 22 16,0-22-16,0 0 0,0 0 0,0 0 15,0 0-15,21 1 16,1-22-16,-1 21 0,0-21 16,21 0-16,-21 0 0,1 0 0,20 0 15,-21 0-15,21 0 0,1-21 0,-22-1 16,21 22-16,1-21 0,-22 0 15,21-21-15,-21 21 0,0-1 0,22-20 16,-22 21-16,-21-21 0,21 20 16,-21-20-16,21 21 0,-21 0 0,0 0 15,0-1-15,0 1 0,0 0 16,-21 21-16,0 0 0,0 0 16,0 21-1,-1 0-15,1-21 0,0 22 0,0 20 16,0-21-16,21 0 0,0 22 0,0-22 15,0 0-15,0 21 0,0-21 16,0 22-16,0-22 0,0 0 0,0 0 16,0 22-16,21-22 0,0 0 15,0 0-15,0-21 0,1 0 0,-1 0 16,0 0-16,0 0 0,0 0 16,22 0-16,-22 0 0,0-21 0,21 21 15,-21-21-15,1 0 0,-1-1 0,21 1 16,-21 0-16,0-21 15,1 21-15,-1-22 0,0 22 0,-21-21 16,0 21-16,0-1 0,21 1 0,-21 0 16,0 0-16,-21 21 15,0 0-15,0 0 16,21 21 0,-22-21-16,22 21 0,0 0 15,0 1-15,0-1 0,0 0 0,0 0 16,22 0-16,-22 0 0,0 1 0,21-1 15,-21 0-15,21 0 0,-21 0 0,21-21 16,-21 21-16,0 1 0,0-1 16,0 0-1,21-21-15,0 0 16,1 0 0,-1 0-16,0 0 0,0 0 15,0-21-15,0 0 0,1-1 0,-1 22 16,0-21-16,0-21 0,0 21 15,22 0-15,-22-22 0,0 22 0,0-21 16,0 21-16,0-1 0,1 1 16,-22-21-16,21 21 0,-21 0 15,21 21-15,-21 21 32,0 0-32,0 0 15,-21 0-15,21 0 0,-21 22 16,-1-22-16,22 0 0,0 21 0,0-20 15,0-1-15,-21 0 0,21 21 0,0-21 16,0 1-16,0-1 0,0 0 16,0 0-16,21 0 0,1-21 15,-1 0-15,0 0 0,0 0 16,0 0-16,0 0 0,22 0 0,-22 0 16,0 0-16,21-21 0,-20 0 15,-1 0-15,21 0 0,-21-1 16,0 1-16,1-21 0,20 0 0,-21-1 0,0 1 15,0 0-15,22-22 16,-22 22-16,0-1 0,0-20 0,-21 21 16,0-1-16,21-20 0,-21 20 0,0 1 15,0 21-15,0-21 0,0 20 16,0 1-16,-21 21 0,0 0 16,0 0-16,0 0 15,0 21-15,-1 1 0,22 20 16,0-21-16,-21 21 0,21 1 0,-21-1 15,21 0-15,0 1 0,0 20 16,0-20-16,0-1 0,0 0 16,0 1-16,0-1 0,0 0 0,0 1 15,0-22-15,0 21 0,0-21 16,0 0-16,0 22 0,0-22 0,21 0 16,0 0-16,1-21 15,-1 0-15,0 0 0,0 0 0,21 0 16,-20 0-16,20 0 0,0 0 0,1 0 15,-22-21-15,21 0 0,-21 0 16,22 0-16,-22-1 0,0 1 0,21-21 16,-21 0-16,1 20 0,-1-20 15,-21 21-15,0-21 0,21 20 0,-21 1 0,0 0 16,0 0 0,-21 21-1,21 21-15,-21-21 0,21 21 16,-22 0-16,1 1 0,21-1 15,0 21-15,0-21 0,0 0 0,0 22 16,0-22-16,0 0 0,0 0 0,0 0 16,0 1-16,0-1 0,21-21 0,1 21 15,-1-21-15,0 0 0,0 0 16,21 0-16,-20 0 0,20 0 0,0 0 16,1 0-16,-22 0 0,21 0 0,0-21 15,1 0-15,-22-1 0,21 1 16,-21 0-16,22 0 0,-22-21 15,0 20-15,0-20 0,0 21 0,1-21 16,-22 20-16,0 1 0,0 0 16,0 42 15,0 0-31,-22 1 0,22-1 16,-21 0-16,21 0 15,-21 0-15,21 0 0,0 22 0,0-22 16,-21 0-16,21 0 0,0 0 0,-21 1 15,21-1-15,0 0 16,0-42 15,0 0-31,21 21 16,0-22-16,-21 1 0,21-21 0,0 21 16,1 0-16,-22-1 0,21-20 0,21 21 15,-21 0-15,0 0 0,1-1 0,-1 1 16,0 0-16,0 21 0,0 0 15,0 0-15,1 0 0,-1 0 16,0 21 0,-21 0-16,0 1 0,0-1 15,0 0-15,0 0 0,0 0 0,0 22 16,0-22-16,0 0 0,0 0 0,0 0 16,21 0-16,-21 1 0,21-1 15,22-21-15,-22 21 0,21 0 16,0-21-16,1 0 0,20 21 0,-20-21 15,-1 0-15,21 0 0,-20 0 0,-1 0 16,0 0-16,-20-21 0,20 0 16,0 21-16,-21-21 0,1-22 0,-1 22 15,0 0-15,-21-21 0,0-1 0,21-20 16,-21 21-16,0-1 16,0 22-16,0-21 0,0 21 0,-21-1 15,0 1-15,0 21 0,-1 0 16,1 0-16,-21 21 0,21-21 15,-22 22-15,22-1 16,-21 0-16,21 0 0,-43 43 16,43-43-16,0 21 0,0-21 0,21 0 15,0 22-15,0-22 0,0 0 16,0 0-16,0 0 0,21-21 0,0 22 16,21-22-16,-20 0 0,-1 0 15,0 0-15,0 0 0,0 0 16,0 0-16,22-22 0,-22 1 0,0 21 15,-21-21-15,21 0 0,0 0 0,1 0 16,-22-1-16,0 1 0,21 0 16,-21 0-16,0 0 0,21 21 0,-21-21 15,0 42 17,0 0-32,-21 0 15,21 0-15,-21 0 0,-1 1 0,22 20 16,-21-21-16,0 64 0,0-43 15,21-21-15,0 22 0,0-1 0,0 0 16,0 1-16,0-1 0,0 0 16,0 1-16,0-1 0,0 21 15,0-20-15,0-1 0,0 22 0,0-22 16,0 21-16,0-20 0,0 20 16,0-20-16,0-1 0,0 0 0,0 1 15,0-1-15,0 0 0,0 1 0,0-22 16,0 0-16,0 0 0,-21 0 0,0 0 15,-1-21-15,1 0 0,0 0 16,0 0-16,-21 0 0,20 0 0,1-21 16,0 21-16,-21-21 0,21 0 15,-1 0-15,22 0 0,-21-1 16,21 1-16,0-21 0,0 21 0,0-22 16,0 1-16,0 0 0,0-1 0,0-20 15</inkml:trace>
  <inkml:trace contextRef="#ctx0" brushRef="#br0" timeOffset="166276.04">12721 11134 0,'0'0'0,"-21"0"0,0-21 0,0 21 31,-1 0 48,1 0-79</inkml:trace>
  <inkml:trace contextRef="#ctx0" brushRef="#br0" timeOffset="166482.93">11515 11557 0,'0'0'0,"0"21"0,21-21 31,0 0-31,0 0 0,0 0 16,0 0-16,1 0 0,20 0 0,-21 0 15,0 0-15,22-21 0,-22 21 16,0 0-16,0-21 0,0 0 0,-21 0 16</inkml:trace>
  <inkml:trace contextRef="#ctx0" brushRef="#br0" timeOffset="166659.82">10964 11430 0,'0'21'0,"0"-42"0,0 63 31,21-42-15,1 0-16,-1 0 16</inkml:trace>
  <inkml:trace contextRef="#ctx0" brushRef="#br0" timeOffset="167159.6">15219 11070 0,'21'-21'0,"0"21"31,-21 21-31,0 0 0,0 22 0,0-22 16,-21 21-16,0 1 0,0-1 15,21 0-15,-22 22 0,1-22 0,21 0 16,-21 1-16,0-1 0,21 0 15,-21 1-15,21-22 0,-21 21 16,21-21-16,0 1 0,0 20 0,-22-42 16,22 21-16,0 0 0,-21 0 15,21-42 17,0 0-32,-21 0 0</inkml:trace>
  <inkml:trace contextRef="#ctx0" brushRef="#br0" timeOffset="167791.65">14753 11578 0,'-21'-21'31,"42"21"-31,0 0 16,0 0-16,22 0 0,-1-21 0,0 21 16,1 0-16,20-21 0,1 21 15,-1-21-15,22-1 0,-22 22 0,1-21 16,-1 0-16,22 0 0,-43 0 0,22 0 15,-22-22-15,-21 22 0,22-21 16,-22 21-16,0-22 0,0 22 0,-21-21 16,0 21-16,0-22 0,0 22 0,0 0 15,0 0-15,0 0 0,-21-1 16,0 22-16,0 0 16,0 22-16,-1 20 15,22-21-15,0 21 0,0 1 16,-21-1-16,21 22 0,0-22 15,-21 21-15,21-20 0,0-1 0,0 22 16,-21-22-16,21 0 0,-21 1 0,21-22 16,0 21-16,0-21 0,0 22 15,0-22-15,-21 0 0,21 0 0,0 0 16,0-42 15,0 0-15,0 0-16,0 0 0,21-1 15,-21 1-15,21 0 0,0 0 0,0 0 16,0-22-16,1 22 0,-1 0 16,21 0-16,-21-21 0,0 20 0,22 1 15,-22 21-15,21-21 0,1 21 0,-22 0 16,21 0-16,0 0 0,-20 0 16,-1 21-16,0 0 0,0 1 15,0-1-15,-21 0 0,0 21 0,0-21 16,0 1-16,0-1 0,0 21 0,-21-21 15,0 0-15,0 1 0,0-1 0,21 0 16,-22-21-16,22 21 0,-21-21 0,21 21 16,0-42 31,21 0-47,1 0 15,-1 21-15</inkml:trace>
  <inkml:trace contextRef="#ctx0" brushRef="#br0" timeOffset="168155.44">16404 11599 0,'21'0'32,"0"0"-32,1 0 15,-1-21-15,0 21 16,0-21-16,0 21 0,0 0 0,1-21 15,-1 21-15,0-21 0,0 0 0,-21-1 16,21 22-16,-21-21 16,0 0-16,0 0 0,-21 21 15,0 0-15,0 0 16,0 0-16,-1 0 16,1 0-16,0 21 0,0-21 0,0 21 15,21 0-15,0 22 0,0-22 0,0 0 16,-21 0-16,21 0 0,0 1 15,0-1-15,21 42 16,0-63-16,0 21 16,0-21-16,0 0 15,1 0-15,-1 0 0,0 0 16,0 0-16,0 0 0,-21-21 0,21 0 16,1 0-16,-22 0 0</inkml:trace>
  <inkml:trace contextRef="#ctx0" brushRef="#br0" timeOffset="168627.54">18415 11113 0,'-85'-64'31,"64"64"-15,0 0-16,21 21 15,0 0-15,0 1 0,-21 20 0,21 0 16,-21 1-16,21 20 0,0-21 0,0 22 15,-22-1-15,1 1 0,21-1 16,-21 1-16,0-1 0,21 1 0,-21 21 16,0-22-16,-1 22 0,1-1 0,0-20 15,0 21-15,0-22 0,0 1 16,21 20-16,-22-20 0,1-1 0,0 1 16,0-22-16,0 0 0,0 1 0,21-1 15,0 0-15,-22-20 0,22-1 0,0-42 31,0-1-15,0 1-16,0-21 0,0 0 0,22-1 16,-1 1-16,0-22 0,0 22 0,0-21 15,0-22-15,1 21 0</inkml:trace>
  <inkml:trace contextRef="#ctx0" brushRef="#br0" timeOffset="168944.37">18224 11345 0,'0'-21'15,"0"42"-15,0-84 0,0 42 0,0-22 0,0 22 16,0 0-16,0 0 0,22 0 0,-22 0 16,42-1-16,-21 1 0,21 0 15,1 21-15,-1-21 0,0 21 16,22 0-16,-22 0 0,1 0 0,-1 0 16,0 21-16,-21 0 0,22 0 15,-22 1-15,-21-1 0,0 21 0,0-21 16,0 22-16,0-1 0,-21-21 0,-22 21 15,22-20-15,-21-1 0,21 0 16,-22 0-16,1 0 0,0 0 16,21 1-16,-22-22 0,22 0 0,-21 21 0,21-21 15,-1 0 1,1 0-16,42-21 31,1-1-31,-1 22 0,21-21 16,-21 0-16,22 21 0,-1-21 0,0 0 15</inkml:trace>
  <inkml:trace contextRef="#ctx0" brushRef="#br0" timeOffset="169339.3">18881 11176 0,'0'0'0,"0"-42"31,0 21-31,0-1 16,0 1-16,0 0 0,21 21 15,0-21-15,0 21 16,0 0-16,0 0 0,1 0 0,20 0 16,-21 0-16,0 0 0,0 21 0,22-21 15,-22 21-15,0 22 0,0-22 0,0 0 16,-21 21-16,0-21 0,0 22 16,0-22-16,0 21 0,0-21 0,-21 1 15,21-1-15,-21 0 0,0 0 0,0 0 16,0-21-16,-1 0 0,1 21 15,0-21-15,0 0 16,21-21 0,0 0-16,0 0 15,0 0-15,21 0 0,0-1 0,0-20 0,-21 21 16,22-21-16,-22 20 0,21 1 16,0 0-16,-21-21 0,21 42 15,0-21-15,-21-1 0,21 22 0,1 0 16,-1-21-16,0 21 0,0 0 0,0 0 15,22-21-15,-22 21 0,21 0 16,-21 0-16</inkml:trace>
  <inkml:trace contextRef="#ctx0" brushRef="#br0" timeOffset="170035.97">19812 11028 0,'-21'0'0,"0"0"16,-1 21-16,1-21 0,0 21 15,21 0-15,-42 1 0,42-1 0,-43 21 16,22-21-16,0 0 0,21 22 0,-21-22 16,21 21-16,-21-21 0,21 1 15,0 20-15,0-21 0,0 0 0,0 0 16,0 1-16,21-1 0,0-21 16,0 0-16,22 0 0,-22 0 15,0 0-15,21 0 0,-21 0 16,22 0-16,-1 0 0,-21-21 0,22-1 0,-22 1 15,0 0-15,0 0 0,0 0 16,0-22-16,-21 22 0,0-21 16,0 0-16,0-1 0,0-20 15,0 20-15,-21 22 0,0 0 16,0 0-16,0 0 0,0 0 0,-1 21 16,1 0-16,0 0 0,0 0 0,0 0 15,42 0 16,0 0-31,0 0 16,0 21-16,1-21 16,20 0-16,-21 0 0,0 0 0,0 0 15,22 0-15,-22 0 0,0 0 0,0 0 16,22 0-16,-22-21 0,0 21 0,0 0 16,0 0-16,0 0 0,1 0 15,-1 0-15,0 0 16,-21 21-16,21 0 15,-21 0-15,21 21 0,-21-20 16,21 20-16,-21 0 0,0 1 0,0 20 16,0-21-16,0 22 0,0-22 0,0 22 15,0-22-15,0 22 0,0-1 16,0 1-16,-21-1 0,0 1 16,0 20-16,0-20 0,0 20 0,-1-20 15,1 21-15,-21-22 0,21 1 0,-22 20 16,22-20-16,-21-1 0,0 1 15,20-22-15,-20 0 0,21 1 0,0-1 16,0 0-16,21-20 0,0-1 0,0-42 31,21 21-31,0-43 0,0 22 16,21-21-16,-20 21 0,20-43 0,0 22 16,1-1-16,-22-20 0,21-1 0</inkml:trace>
  <inkml:trace contextRef="#ctx0" brushRef="#br0" timeOffset="170367.79">20489 11218 0,'0'0'0,"-21"-42"0,-64-127 31,64 148-31,0-1 0,21 1 0,0 0 16,0 0-1,21 21-15,0 0 0,1 0 16,20 0-16,-21 0 0,21 0 15,1 0-15,-22 21 0,21-21 0,-21 21 16,22 0-16,-22-21 0,0 22 0,-21-1 16,0 21-16,0-21 15,0 0-15,0 1 0,0-1 0,0 21 16,-21-21-16,0 0 0,-22 1 0,22-1 16,-21 0-16,21 0 0,-22-21 15,22 21-15,-21-21 0,21 0 0,0 21 16,-1-21-16,44 0 31,-1 0-31,21 0 16,-21 0-16,22 0 0,-1 0 15,-21-21-15</inkml:trace>
  <inkml:trace contextRef="#ctx0" brushRef="#br0" timeOffset="171079.87">20913 11324 0,'0'21'15,"21"-21"17,0 0-32,0-21 15,0 21-15,0-21 0,1 0 0,-1 21 16,0-21-16,0 0 0,-21-1 0,21 1 16,0 0-16,-21 0 0,0 0 15,0-22-15,0 22 0,0 0 16,0 0-16,-21 21 0,0 0 15,0 0-15,0 0 16,0 21-16,-1 0 0,22 0 16,-21 1-16,0-1 0,0 21 0,21-21 15,-21 0-15,21 22 0,0-22 16,0 0-16,0 0 0,0 0 0,0 1 16,0-1-16,0 0 0,21 0 0,0-21 15,0 0-15,0 21 0,1-21 16,-1 0-16,21 0 0,-21 0 15,22 0-15,-22 0 0,0 0 0,0-21 0,21 21 16,-20-21-16,-1 0 0,0 0 0,0-1 16,0 1-16,0 0 0,-21-21 15,22 21-15,-22-22 0,0 22 16,0 0-16,0 0 0,21 0 0,-21-1 16,21 1-16,-21 0 0,21 21 15,-21-21-15,21 0 0,0 21 16,1 0-16,-1 0 0,0 0 15,0 0-15,0 0 0,0 0 16,1 0-16,-1 21 0,0 0 0,0 0 16,0 0-16,-21 1 0,21 20 0,-21-21 15,0 0-15,0 22 16,0-22-16,0 0 0,0 21 0,0-21 0,-21 1 16,21-1-16,-21-21 0,0 21 15,21 0-15,-21-21 16,0 0-16,-1 0 15,22-21 1,0 0-16,0 0 16,0-1-16,0 1 0,0 0 0,0 0 15,22 0-15,-22 0 0,0-1 0,21 1 16,0 0-16,-21 0 0,0 0 16,21 21-16,-21-21 0,21 21 15,0 0-15,-21-22 16,22 22-16,-1-21 15,0 21-15,0-21 0</inkml:trace>
  <inkml:trace contextRef="#ctx0" brushRef="#br0" timeOffset="172084.33">22331 10689 0,'0'0'0,"0"-21"0,0 0 15,0 0-15,0 0 0,-21 42 47,-1 0-47,22 0 16,-21 21-16,0 1 0,0-22 0,21 21 16,-21 1-16,0-1 0,-1 0 15,1 1-15,0-1 0,0 0 0,21 1 16,0-1-16,-21-21 0,21 21 0,-21 1 15,21-22-15,0 0 0,0 0 16,0 0-16,0 1 0,0-1 0,21-21 16,0 0-16,0 0 0,0 0 15,0 0-15,1-21 16,-1-1-16,0 22 0,21-21 16,-21-21-16,1 21 0,-1 0 15,0-1-15,0-20 0,0 21 0,0 0 16,1 0-16,-1-1 0,-21 1 0,21 0 15,-21 0-15,0 42 47,0 0-47,-21 0 0,21 1 16,0-1-16,0 0 0,0 21 16,0-21-16,0 1 0,0-1 0,0 0 15,0 21-15,0-21 0,0 1 16,21-1-16,0-21 0,0 21 15,0 0-15,1-21 0,-1 0 0,0 21 16,0-21-16,0 0 0,22 0 0,-22 0 16,21 0-16,-21 0 0,0-21 15,22 0-15,-22 21 0,21-21 0,-21 0 16,1-22-16,-1 22 0,0 0 0,0-21 16,0 20-16,0-20 0,-21 21 15,0 0-15,22 0 0,-22-1 0,0 1 16,-22 42 15,1 1-31,0-1 16,21 0-16,-21 0 0,0 0 0,21 0 15,-21 1-15,21-1 0,-22 0 16,22 0-16,0 0 0,0 0 0,0 1 16,0-1-16,0 0 15,22-21-15,-1 0 16,0 0-16,0 0 0,0 0 0,0 0 15,22 0-15,-22-21 0,21 21 16,-21-21-16,1-1 0,20 1 0,-21 0 16,21 0-16,-20-21 0,20 20 15,-21-20-15,0 21 0,0-21 16,1 20-16,-22 1 0,0 0 0,0 0 16,0 0-16,-22 21 31,22 21-31,-21 0 0,0 0 15,21 0-15,0 22 0,0-22 0,-21 0 16,21 21-16,-21-20 0,21-1 0,0 0 16,0 21-16,-21-21 0,21 1 15,0-1-15,0 0 0,0 0 32,0-42-17,0 0 1,0 0-16,0-22 0,0 22 15,0 0-15,0-21 0,0-1 16</inkml:trace>
  <inkml:trace contextRef="#ctx0" brushRef="#br0" timeOffset="172271.23">23177 10668 0,'-21'-21'15,"0"21"63,0 0-62,0-21-16,0 21 0,-1 0 16</inkml:trace>
  <inkml:trace contextRef="#ctx0" brushRef="#br0" timeOffset="172435.13">22161 10837 0,'0'0'0,"-21"0"0,21 22 0,0-1 15,21-21 1,1 0-16,-1 0 16,0 0-16,21 0 0,-21 0 0,22 0 15,-1 0-15,0 0 0,22 0 0,-22-21 16,1-1-16,-1 22 0</inkml:trace>
  <inkml:trace contextRef="#ctx0" brushRef="#br0" timeOffset="173223.28">24680 10816 0,'0'0'0,"21"0"16,1 0-1,-1-21-15,21 21 0,0-21 16,1 0-16,20 21 0,-20-21 0,-1-1 15,0 1-15,1-21 0,-1 21 16,0-22-16,-21 22 0,1-21 16,-1 0-16,-21-1 0,0 22 0,0-21 15,0 21-15,0-1 0,-21 1 0,-1 0 16,1 0-16,0 21 16,-21 0-16,21 0 0,-1 0 0,1 0 15,0 21-15,-21 21 0,21-20 0,-1 20 16,1-21-16,-21 43 0,21-22 15,-22 64-15,22-64 0,-21 22 16,21-1-16,0 1 0,-1-1 16,1 22-16,0-22 0,0 22 0,0 0 15,0-1-15,-22 107 16,22-107-16,0 22 0,0 0 0,0-21 0,-1 21 16,1-22-16,0 22 0,-21-21 0,21-1 15,-1 1-15,-20 0 16,21-22-16,0 22 0,-22-22 0,22 1 15,0-1-15,0 1 0,0-22 0,0 1 16,-1-1-16,22-21 0,0 0 0,0 0 16,0 1-16,22-22 15,-1 0-15,0-22 0,21 1 16,-21 0-16,22-21 0,-1 21 0,22-22 16,-22 1-16,0 0 0,22-1 15,-22-20-15,22 20 0,-22-20 0,0-1 16,1 1-16,-1-1 0,-21-20 15,0 20-15,0-20 0,-21-22 0,0 21 16,0 0-16,0 1 0,-21 20 16,0 1-16,0-1 0,-21 1 0,-1 20 15,22 1-15,-21 0 0,-1 21 0,22-1 16,-21 1-16,21 0 0,0 21 16,-1 0-1,44 0 1,-1 0-1,0 0-15,0 0 0,21 0 0,-20 0 16,20 0-16,0-21 0,1 21 16</inkml:trace>
  <inkml:trace contextRef="#ctx0" brushRef="#br0" timeOffset="173624.05">25104 11091 0,'0'0'0,"0"-21"0,0 0 0,0 0 16,0 0-16,0 0 16,21 21-16,0-22 15,0 22-15,0-21 0,0 21 0,1 0 0,-1 0 16,0 0-16,0 0 0,21 0 16,-20 0-16,-1 21 0,0 1 0,0-1 15,-21 0-15,0 0 0,21 0 16,-21 22-16,0-22 0,0 21 0,0-21 15,0 0-15,0 22 0,-21-22 16,21 0-16,-21-21 0,0 21 0,0-21 16,-1 0-1,1 0-15,21-21 16,0 0 0,0 0-16,0 0 0,0-1 0,21 1 15,1 0-15,-22-21 16,21 21-16,0-1 0,0 1 15,0 0-15,0 0 0,1 0 16,-1 21-16,21 0 0,-21-21 16,0 21-16,22 0 0,-22-22 0,21 22 15,1 0-15,-1 0 0</inkml:trace>
  <inkml:trace contextRef="#ctx0" brushRef="#br0" timeOffset="174467.65">26120 10964 0,'0'0'0,"-22"0"0,1 22 0,0-22 0,-21 0 16,21 21-16,-1-21 16,-20 21-16,21-21 0,0 21 0,0 0 15,-1-21-15,1 21 0,0 1 0,21-1 16,0 0-16,0 0 16,0 0-16,0 0 0,0 1 15,21-22-15,0 0 16,1 0-1,-1 0-15,0-22 16,0 1-16,-21 0 16,21 0-16,-21 0 0,0 0 15,21-1-15,1 1 0,-22 0 0,21 0 16,0 0-16,0 0 0,0-1 16,0 22-16,1-21 0,20 21 15,-21 0-15,0-21 0,0 21 0,1 0 16,-1 0-16,0 0 0,0 0 0,0 0 15,0 21-15,-21 0 0,22 1 16,-22-1-16,0 21 0,0-21 16,0 0-16,0 1 0,0-1 0,0 0 15,0 21-15,-22-21 0,22 1 16,-21-22-16,21 21 0,0 0 0,-21 0 16,0-21-1,21-21 1,0 0-1,0 0-15,0-1 0,0-20 16,0 21-16,0 0 16,21 0-16,0-1 0,-21 1 0,21 0 15,1 0-15,-1 0 0,0 0 0,0-1 16,0 22-16,0-21 0,1 21 16,-1 0-16,0 0 0,0 21 15,-21 1 1,0-1-16,0 0 15,0 0-15,0 21 0,0-20 0,0-1 16,0 0-16,0 0 0,0 0 0,0 0 16,-21 1-1,21-1-15,-21-21 16,21-21 0,0-1-1,0 1-15,0 0 0,0 0 16,0 0-16,0 0 0,0-1 0,21 1 15,0 0-15,-21 0 0,21 0 16,0 0-16,1-1 0,-1 1 0,0 0 16,0 0-16,0 21 0,0 0 15,1 0-15,-1 0 0,0 0 0,0 0 16,-21 21-16,21 0 0,-21 0 16,0 1-16,0-1 15,0 0-15,0 0 0,0 21 16,0-20-16,-21-1 0,0 0 0,21 0 15,0 0-15,-21 0 0,0 1 16,-1-22-16</inkml:trace>
  <inkml:trace contextRef="#ctx0" brushRef="#br0" timeOffset="175938.27">952 13441 0,'0'0'0,"0"-21"16,-21 21-1,21-21 32,-21 21 16,21-22 108,0 44-61,0-1-95,0 0-15,0 0 16,0 0-16,0 0 0,0 1 16,0-1-16,0 0 0,0 0 15,0 0-15,0 0 16,0 1 0,-21-22-1,21-22 1,0 1-16</inkml:trace>
  <inkml:trace contextRef="#ctx0" brushRef="#br0" timeOffset="176296.04">931 13123 0,'0'0'0,"0"22"46,0-1-46,21-21 16,-21 21-16,22-21 0,-1 0 16,0 0-1,0 0-15,0 0 0,-21-21 16,21 21-16,-21-21 16,22 21-16,-22-22 0,0 1 15,-22 21 1,1 0-16,0 0 0,0 0 15,0 0 1,21 21 0,-21-21-16,21 22 0,0-1 15,0 0-15,21 0 16,0-21 0,0 0-16,0 0 0,0 0 0,1 0 15,-1 0-15</inkml:trace>
  <inkml:trace contextRef="#ctx0" brushRef="#br0" timeOffset="176543.9">1609 13018 0,'21'0'32,"-21"21"-32,0 0 15,0 0-15,-21 0 0,21 22 0,0-22 16,-22 21-16,22-21 0,0 22 15,0-1-15,-21-21 0,21 21 16,-21-20-16,21 20 0,0-21 0,-21 21 16,0-20-16,21 20 0,-21-21 15,21 0-15,0 0 0,0 1 16,21-22 0,0-22-16,21 1 15,-21 0-15</inkml:trace>
  <inkml:trace contextRef="#ctx0" brushRef="#br0" timeOffset="176882.89">2011 13314 0,'21'0'0,"-42"0"0,42-21 15,-21 0-15,-21 21 32,0 0-32,-1 0 15,1 21-15,0-21 0,0 21 16,0 0-16,0-21 0,-1 21 0,1 0 15,21 1-15,0-1 16,0 0-16,21 0 16,1-21-1,-1 0-15,0 21 0,0-21 0,0 21 16,0-21-16,1 0 0,-1 22 0,-21-1 16,21 0-16,-21 0 15,0 0-15,0 0 16,-21-21-16,0 22 0,-22-1 15,22-21-15,0 0 0,0 0 16,0 0-16,-1 0 0,1 0 16,21-21-16,0-1 15,0 1-15,0 0 0,0 0 16</inkml:trace>
  <inkml:trace contextRef="#ctx0" brushRef="#br0" timeOffset="177135.35">1714 13145 0,'0'21'16,"22"-21"0,-1 0-1,0 0-15,0 0 0,0 0 16,0-21-16,1 21 0,-1 0 15,0 0-15,0-22 0,0 22 16,0 0-16,1 0 0,-1 0 31</inkml:trace>
  <inkml:trace contextRef="#ctx0" brushRef="#br0" timeOffset="178787.4">3471 13250 0,'0'22'31,"21"-44"-15,1 1-16,-1 21 16,0-21-16,0 0 0,0 21 15,0-21-15,1 0 0,-1-1 0,0 1 16,0 0-16,-21 0 0,0 0 15,0 0-15,0-1 16,-21 22-16,0 0 0,0 0 0,-22 0 16,1 0-16,21 0 0,-22 0 15,22 22-15,-21-22 0,21 21 0,0 0 16,-1 0-16,1 0 0,21 0 16,0 1-16,0-1 0,0 0 0,0 0 15,21 0-15,1 0 0,-1 1 16,0-1-16,21 0 0,1 0 15,-1 0-15,-21 22 0,21-22 0,1 0 16,-1 0-16,-21 21 0,22-20 0,-22-1 16,-21 0-16,0 0 0,0 0 15,0 0-15,0 1 0,0-1 0,-43 0 16,22 0-16,-21-21 0,0 21 16,-1-21-16,1 0 0,-22 0 0,22 0 15,0 0-15,-22 0 0,22-21 0,21 0 16,-22 0-16,22 0 0,0-1 15,0 1-15,0-21 0,21 21 0,-21-22 16,21 22-16,0-21 16,0 21-16,0 0 0,0-1 0,0 1 15,21 0-15,0 0 0,0 21 0,0 0 16,0 0-16,1 0 16,-1 0-16,0 21 0,0 0 15,0 0-15,0 22 0,-21-22 16,0 0-16,22 21 0,-1-20 15,-21 20-15,0-21 0,21 0 0,-21 22 0,63 20 32,-63-42-32,22-21 0,-1 0 0,0 0 15,0 0-15,0 0 0,0 0 16,1 0-16,-1 0 0,21-21 16,-21 0-16,22 0 0,-22 0 0,0-1 15,21 1-15,-21-21 0,22 21 16,-22-22-16,0 22 0,21-42 15,-42 42-15,0-1 0,0 1 0,0 0 16,0 0-16,-21 42 31,21 0-15,-21-21-16,21 21 0,0 22 16,0-22-16,0 0 0,0 0 0,0 22 15,0-22-15,0 0 0,0 0 16,0 0-16,0 0 0,0 1 15,21-1-15,0 0 0,1-21 0,-1 0 16,0 0-16,0 0 0,21 0 16,-20-21-16,-1 0 0,21 21 0,-21-22 15,22 1-15,-22 0 0,0-21 0,21 21 16,-21-1-16,1 1 0,-1-21 16,0 21-16,0 0 0,-21-1 15,21-20-15,-21 21 0,0 0 0,0 0 16,-21 21-1,0 0-15,21 21 16,-21 0-16,21 0 16,0 0-16,0 0 0,0 22 15,0-22-15,0 0 0,0 0 0,0 22 16,0-22-16,0 0 16,21-21-16,0 0 0,0 0 15,0 0-15,1 0 0,-1 0 0,0 0 16,0-21-16,0 0 0,0-1 15,1 1-15,-1 0 0,0 0 0,0 0 16,0 0-16,-21-1 0,21-20 0,-21 0 16,22 21-16,-22-22 0,0 1 15,0 0-15,0 20 0,0-20 0,0 21 16,0 0-16,0 0 0,0-1 16,0 1-16,-22 42 15,22 1-15,0-1 16,0 0-16,0 21 0,0-21 0,0 22 15,0-22-15,0 21 0,0 1 16,0-22-16,0 21 0,0-21 0,0 22 16,0-22-16,0 21 0,0-21 0,0 0 15,-21 22-15,21-22 0,0 0 16,0 0-16,0-42 47,0 0-47,0 0 0,0 0 0,0-1 15,0 1-15,0 0 16,0 0-16,0 0 0,21 0 0,1-1 16,-1 1-16,0 0 0,0 21 0,0-21 15,22 0-15,-22 21 0,21 0 16,-21 0-16,22 0 0,-22 0 0,21 0 16,-21 0-16,0 21 0,1-21 0,-22 21 15,0 0-15,0 0 0,0 1 16,0-1-16,0 0 0,-22 0 0,1 0 15,-21 0-15,21 1 0,-43 20 16,22-21-16,0 0 0,20 0 16,-20 1-16,21-22 0,-21 21 0,20-21 15,1 0-15,21-21 32,21-1-32,1 1 15</inkml:trace>
  <inkml:trace contextRef="#ctx0" brushRef="#br0" timeOffset="179300">6202 13060 0,'0'0'0,"0"-21"0,-21 21 31,-1 21-31,1 0 16,21 0-16,-21 0 0,0 1 16,0-1-16,0 21 0,-1-21 0,1 22 15,0-22-15,21 21 0,0-21 0,0 22 16,0-1-16,0-21 0,0 0 0,0 22 15,0-22-15,0 0 0,21 0 16,0 0-16,1-21 0,20 0 16,-21 21-16,0-21 0,0 0 0,22 0 15,-22 0-15,21 0 0,-21-21 16,22 0-16,-1 0 0,0 0 0,1 0 16,-1-1-16,0 1 0,1-21 0,-1 21 15,0-22-15,1 22 0</inkml:trace>
  <inkml:trace contextRef="#ctx0" brushRef="#br0" timeOffset="179527.86">6900 12827 0,'0'0'0,"0"21"0,0 0 16,-21 1-16,0-1 16,21 0-16,-21 21 0,21-21 0,0 22 15,-21-1-15,21 0 0,-22-20 0,22 20 16,0 0-16,-21-21 0,21 22 15,-21-22-15,21 21 0,-21-21 0,21 1 16,0 20-16,0-21 0,0 0 0,0 0 16,0 1-16,0-1 0,0 0 15,0 0-15,21-21 0,0 0 16,0 0-16,1 0 0,-1 0 0,0 0 16,0 0-16</inkml:trace>
  <inkml:trace contextRef="#ctx0" brushRef="#br0" timeOffset="180859.4">7429 13314 0,'0'-42'31,"0"20"-31,0 1 16,-21 0-16,21 0 0,0 0 15,-21 21-15,21-21 0,-21 21 16,0 0 0,0 0-16,-1 0 15,1 21-15,0 0 16,0-21-16,0 21 0,21 21 0,-21-20 16,-1-1-16,1 0 0,0 21 15,0-21-15,0 1 0,21 20 0,0-21 16,-21 0-16,21 0 0,0 22 0,0-22 15,0 0-15,0 0 16,21-21 0,0 0-16,0 0 0,0 0 0,0 0 15,1-21-15,20 0 16,-21 0-16,0 0 0,0-1 16,1 1-16,-1 0 0,0 0 0,0 0 15,-21-22-15,21 22 0,0 0 0,1-21 16,-22 21-16,0-1 0,0 1 15,21 0-15,-21 0 0,0 0 0,0 42 32,0 0-17,0 0-15,0 0 0,0 1 16,0-1-16,-21 21 0,21-21 0,0 0 16,0 1-16,0-1 0,0 0 15,0 21-15,0-21 0,0 1 0,0-1 16,21-21-16,0 21 0,0 0 0,0-21 15,0 0-15,1 0 16,20 0-16,-21 0 0,21 0 0,-20 0 16,20 0-16,21-42 0,-20 21 15,-22-1-15,21 1 0,1 0 0,-1 0 16,-21-21-16,21 20 0,-20 1 16,-1-21-16,0 21 0,0-22 15,0 22-15,-21 0 0,21 0 0,-21 0 0,0 0 16,0-1-16,-21 22 15,0 0-15,0 0 0,0 22 16,0-1-16,21 0 0,-22 0 16,22 0-16,0 0 0,0 1 15,0-1-15,0 0 0,0 0 16,0 0-16,0 0 0,0 1 0,22-1 16,-1 0-16,-21 0 15,0 0-15,21-21 16,-21 21-16,0-42 31,0 0-15,0 0-16,-21 21 15,21-21-15,0 0 16,-21 21-16,-1 0 16,1 0-1,21 21 1,0 0-16,0 0 15,0 0-15,0 0 16,21-21-16,1 22 0,-1-22 16,0 0-16,0 0 0,0 0 15,0 0-15,1 0 0,20 0 0,-21 0 16,0 0-16,0-22 0,22 22 0,-22-21 16,0 21-16,21-21 0,-20 0 15,-1 0-15,21 0 0,-21-1 0,0 1 16,1 0-16,-1 0 0,21-21 0,-21 20 15,0-20-15,1 21 16,-1-21-16,0 20 0,0 1 0,0 0 16,-21 0-16,0 0 0,0 42 31,0 0-31,-21-21 0,0 21 0,0 0 16,0 1-16,-1-1 0,1 0 0,21 0 15,0 0-15,0 0 0,0 1 16,0-1-16,0 0 0,0 0 0,0 0 15,21-21-15,-21 21 0,22 1 16,-22-1-16,21-21 0,-21 21 0,0 0 0,21 0 16,-21 0-1,0 1 1,-21-22-16,0 0 16,-1 0-16,1 0 15,0 0-15,0 0 0,0 0 16,0 0-1,-1 0 1,22-22-16,0 1 16,-21 0-16,0 21 0</inkml:trace>
  <inkml:trace contextRef="#ctx0" brushRef="#br0" timeOffset="188039.23">10181 13250 0,'0'0'0,"0"-21"0,0 0 16,0 0-16,0 0 15,0 0 1,-21 21 0,0 0-16,0 0 15,21 21-15,0 0 16,-22 0-16,22 0 0,-21 0 0,21 1 15,0-1-15,0 0 0,0 0 16,0 21-16,0-20 0,0-1 0,0 0 16,-21 0-16,21 0 0,0 0 15,0 1-15,0-44 32,0 1-32,21 0 15</inkml:trace>
  <inkml:trace contextRef="#ctx0" brushRef="#br0" timeOffset="188423.53">10181 12848 0,'0'0'0,"-21"0"15,0 0-15,0 21 0,-1 1 16,1-1-16,0 0 0,21 0 15,0 0-15,-21 0 0,21 1 16,0-1 0,21-21-1,0 0-15,0 0 16,1-21-16,-1 21 0,0-22 16,0 1-16,0 21 0,-21-21 15,0 0-15,0 0 0,0 0 16,0-1-16,-21 22 15,0 0-15,0 0 16,0 0-16,-1 0 0,1 22 0,0-22 16,0 21-16,21 0 0,0 0 0,-21 0 15,21 0-15,0 1 0,0-1 16,0 0-16,0 0 0,0 0 0,21 0 16,0-21-16,-21 22 0,42-1 15,-20-21-15,-1 0 0</inkml:trace>
  <inkml:trace contextRef="#ctx0" brushRef="#br0" timeOffset="188927.24">10668 13166 0,'-42'0'31,"20"21"-31,1 0 16,21 0-16,-21-21 0,21 21 0,0 1 15,0-1-15,0 0 16,0 0-16,0 0 0,0 0 0,0 1 16,0-1-16,0 0 0,0 0 0,0 0 15,0 0-15,0 1 16,0-1-16,0-42 31,0-1-15,0 1-16,0 0 15,0 0-15,0 0 0,0 0 0,0-1 16,0 1-16,0-21 0,21 21 16,0 0-16,1-22 0,-1 22 15,0 0-15,21 0 0,-21 0 0,22-1 16,-1 1-16,0 21 0,1 0 16,41 21-16,-41 1 0,-1-1 15,0 0-15,1 0 0,-22 0 0,0 22 16,0-22-16,0 21 0,-21-21 15,0 22-15,0-22 0,0 0 0,0 21 16,0-21-16,0 1 0,-21-1 0,0 0 16,0 0-16,0-21 15,21 21-15,-21-21 0,21-21 32,21 0-17,0 0-15,0 0 0,0-1 16</inkml:trace>
  <inkml:trace contextRef="#ctx0" brushRef="#br0" timeOffset="190355.46">12128 12764 0,'0'0'0,"0"-22"0,-21 22 15,0 0-15,21-21 0,-21 21 16,0 0-1,0 21-15,21 1 0,0-1 0,0 21 16,-22-21-16,22 22 0,-21-1 0,21 0 16,-21 1-16,21-1 0,0 0 15,-21 1-15,0-1 0,21 0 0,0-21 16,-21 22-16,-1-1 0,22-21 0,0 0 16,0 1-16,0 20 0,0-21 15,0 0-15,0 0 0,22-21 16,-1 0-16,0 0 15,21 0-15,-21 0 0,1-21 0,20 0 16,-21 0-16,0 21 0,22-21 16,-22 0-16,0-1 0,21 1 0,-21 0 15,1 0-15,-1-21 0,0 20 0,-21 1 16,21-21-16,-21 21 0,21 0 16,-21-22-16,0 22 0,0 0 15,0 42 1,0 0-1,-21 0-15,21 22 0,0-22 16,0 0-16,-21 0 0,21 22 0,0-22 16,0 0-16,0 0 0,0 0 15,0 0-15,0 1 0,0-1 0,0 0 16,21-21 0,0 0-1,0 0-15,1 0 0,-1 0 0,0 0 16,0 0-16,0-21 0,0 21 0,22-21 15,-22-1-15,0 1 0,0 0 16,0 0-16,-21 0 0,22 0 0,-1-1 16,-21-20-16,21 21 0,-21 0 0,0-22 15,0 22-15,0 0 0,0 42 32,0 0-17,0 1-15,0-1 0,0 0 0,0 0 16,-21 0-16,21 0 15,0 22-15,-21-22 0,21 0 0,0 0 16,0 0-16,0 1 0,0-1 16,0 0-16,21-21 15,0 21-15,0-21 0,0 0 0,0 0 16,1 0-16,-1 0 0,0 0 0,0-21 16,0 21-16,22-21 0,-22 0 15,0 21-15,21-22 0,-21 1 0,1 0 16,-1 0-16,0 0 0,0-22 0,-21 22 15,0 0-15,0 0 0,0 0 16,0 0-16,-21 21 31,21 21-31,-21 0 16,21 0-16,0 0 16,0 0-16,0 1 0,0-1 0,0 0 15,0 0-15,0 0 0,0 0 0,21-21 16,0 22-16,0-1 0,0 0 15,22-21-15,-22 21 0,21-21 0,-21 0 16,22 21-16,-1-21 0,-21 0 0,22 0 16,-22 0-16,21 0 0,-21 0 15,22-21-15,-22 0 0,0 21 0,0-21 16,0 0-16,0-1 0,1 1 0,-1 0 16,-21 0-16,0 0 15,21-22-15,-21 22 0,21 0 0,-21-21 16,0 21-16,0-1 0,0 1 15,0 42 1,-21 1 0,21-1-16,-21 0 0,21 0 0,0 0 15,-21 0-15,21 1 0,-22-1 16,22 0-16,-21 0 0,21 0 0,0 0 16,0 1-16,0-1 0,-21-21 0,21 21 15,0 0 1,-21-21-16,21-21 47,0 0-47,0 0 0,0-1 15,0 1-15,0 0 0,0 0 0,21 0 16,0 0-16,-21-22 0,21 22 16,1-21-16,-1 21 0,0-1 0,0-20 15,21 21-15,-20 0 0,-1 0 0,21-1 16,-21 22-16,22 0 0,-22 0 15,21 0-15,-21 0 0,0 22 0,1-1 16,-1 0-16,0 0 0,-21 0 0,0 22 16,0-22-16,0 0 15,0 21-15,0-21 0,0 1 0,-21-1 16,0 0-16,21 0 0,-22 0 0,1 0 16,0 1-16,21-1 15,-21-21 1,0 0-1,0-21 1,-1 21-16,22-22 16,-21 1-16</inkml:trace>
  <inkml:trace contextRef="#ctx0" brushRef="#br0" timeOffset="190655.29">11896 13018 0,'-22'0'0,"44"0"16,-86 0-16,43 0 0,63 0 16,-21 0-1,22 0-15,20 0 0,-20 0 0,20-22 16,1 22-16,20-21 0,-20 21 15,-1 0-15,-20 0 0,20 0 16,1-21-16,-22 21 0,0 0 0,1 0 16,-22 0-16,21 0 0,-21 0 15,0 0-15,1 0 16,-22-21 0</inkml:trace>
  <inkml:trace contextRef="#ctx0" brushRef="#br0" timeOffset="192191.4">15198 13377 0,'0'-21'31,"0"0"-15,21 0-16,0 0 0,0 0 15,0-1-15,0 1 0,22-21 16,-22 21-16,0-22 0,21 1 15,-20 0-15,20-1 0,-21 1 0,0 0 16,22-1-16,-43 1 0,21 0 16,-21-1-16,0 22 0,0 0 0,0 0 15,0 0-15,-21 21 16,-1 0-16,-20 21 16,21 0-16,0 21 0,21-20 0,0 20 15,0 0-15,0 1 0,0-1 0,0 0 16,0 1-16,21-1 0,0-21 15,0 21-15,0 1 0,1-22 0,-1 0 16,0 0-16,0 0 0,-21 1 16,21-1-16,-21 0 0,21-21 15,-21 21-15,-21-21 16,0 0 0,0-21-16,0 0 0,-22 21 15,22-21-15,0-1 0,0 22 0,0-21 16,0 0-16,-1 0 0,22 0 15,-21 21-15,21 21 32,21 0-32,1 0 15,-1 0-15,0 1 16,0-22-16,0 0 16,0 21-16,1-21 0,20 0 0,-21 0 15,0 0-15,0 0 0,22 0 16,-22 0-16,21 0 0,-21 0 0,43-21 15,-43-1-15,21 1 0,-20 0 16,-1 0-16,0 0 0,0 0 16,0-1-16,0 1 0,-21-21 0,0 21 15,0-22-15,0 22 0,22 0 0,-22 0 16,0 0-16,0 0 0,0 42 31,0 0-15,0 0-16,0 0 0,-22 0 15,22 22-15,0-22 0,0 0 0,0 0 16,0 0-16,0 1 0,0-1 0,0 0 16,0 0-16,0 0 15,22-21-15,-1 21 0,0-21 0,0 0 16,21 0-16,-20 0 0,-1 0 16,0 0-16,21-21 0,-21 0 15,22 21-15,-22-21 0,0 0 0,21 0 16,-20-22-16,-1 22 0,0 0 15,-21-21-15,21 20 0,-21-20 0,21 21 16,-21 0-16,0 0 0,0-1 0,-21 44 47,21-1-47,-21 0 0,21 0 16,-21 21-16,21-20 0,0-1 15,0 21-15,0-21 0,0 0 0,0 1 16,0-1-16,0 0 0,0 0 0,0 0 15,21-21-15,0 21 0,0-21 16,0 0-16,1 0 0,20 0 0,-21 0 16,21 0-16,-20 0 0,20 0 0,0 0 15,-21-21-15,22 0 0,-22 0 16,0 0-16,0 0 0,0-1 0,1 1 16,-1-21-16,0 21 0,-21-22 15,0 22-15,0-21 0,0 21 16,0-22-16,0 22 0,0 0 0,0 0 15,0 0-15,0 0 0,0 42 32,0 0-32,0 0 0,0 0 0,0 0 15,0 22-15,0-1 0,0 0 0,-21 1 16,21-1-16,-21 0 0,21 1 16,0-1-16,0 0 0,-22 1 15,1 63-15,21-64 0,0 21 16,0 1-16,-21-22 0,21 22 0,-21-1 15,21-20-15,-21 20 0,21-21 16,-21 1-16,21-1 0,0 0 0,0 1 16,-22-22-16,22 0 0,0 0 15,-21 0-15,21 1 0,0-1 0,0-42 32,21-1-32,1 1 0,-1 0 15,-21 0-15,21 0 0,0-22 16,0 22-16,0-21 0,1 0 0</inkml:trace>
  <inkml:trace contextRef="#ctx0" brushRef="#br0" timeOffset="192531.21">17018 13018 0,'0'0'0,"0"-43"0,-21 22 0,0 0 0,21 0 15,-22 21-15,22-21 0,0-1 16,0 1-16,0 0 0,22 0 15,-1 21-15,0-21 16,0 21-16,21 0 0,-20-21 0,20 21 16,-21 0-16,0 0 0,22 0 0,-22 21 15,0 0-15,0 0 0,0 0 16,-21 22-16,0-22 0,0 21 0,0-21 16,0 22-16,0-22 0,-42 0 0,21 21 15,0-21-15,-1 1 16,-20-1-16,21-21 0,0 21 0,-22 0 15,22-21-15,0 0 0,0 0 0,0 0 16,0 0-16,42 0 31,0 0-15,0-21-16,0 0 0,0 21 16,1-21-16,20-1 0</inkml:trace>
  <inkml:trace contextRef="#ctx0" brushRef="#br0" timeOffset="192931.98">17611 12996 0,'-22'0'0,"44"0"46,-22-21-46,21 0 0,0 21 16,0-21-16,0 0 16,0 0-16,1-1 0,-22 1 15,21 0-15,-21 0 0,0 0 16,-21 21 15,-1 0-31,1 21 0,0 0 16,0 0-16,21 0 0,0 22 15,-21-22-15,21 0 0,-21 21 0,21-20 16,0-1-16,0 21 0,0-21 0,0 0 16,0 1-16,0-1 0,0 0 15,21-21-15,0 21 16,0-21-16,0 0 16,0 0-16,1 0 15,-1 0-15,0-21 0,0 0 16,0 0-16</inkml:trace>
  <inkml:trace contextRef="#ctx0" brushRef="#br0" timeOffset="193395.74">17992 12827 0,'0'0'0,"0"-21"16,0 0-16,0 0 0,0-1 16,21 1-1,0 21-15,-21-21 16,21 21-1,0 0-15,0 0 0,1 0 16,-1 0-16,0 0 0,0 0 16,0 21-16,0 0 0,1 1 15,-22-1-15,0 0 0,21 0 0,-21 21 16,21-20-16,-21-1 0,0 21 16,0-21-16,0 0 0,0 43 15,0-43-15,0 0 0,0 0 16,-21 1-16,0-22 0,21 21 15,-22-21-15,22-21 47,0-1-47,0 1 16,22 0-16,-22 0 0,21 0 16,0-22-16,0 22 0,-21-21 15,21 21-15,0-22 0,1 22 0,-1-21 16,0 21-16,0-22 0,-21 22 0,21 0 15,0 21-15,-21-21 0,22 21 16,-22-21-16,-22 21 47</inkml:trace>
  <inkml:trace contextRef="#ctx0" brushRef="#br0" timeOffset="194495.11">4889 13314 0,'0'21'0,"-21"-21"15,21 21-15,0 0 0,-21 1 16,21 20-16,0-21 0,0 21 0,0 1 16,0 20-16,0 43 15,0-64-15,0 22 0,-21-22 0,0 22 16,0-1-16,21-20 0,0 20 16,-22-21-16,1 22 0,21-22 0,-21 1 15,21-1-15,-21 0 0,21 1 16,0-22-16,0 0 0,0 0 0,0 0 15,0-42 1,0 0 0,21 0-16,0-22 0,-21 22 0,21-21 15,-21 21-15</inkml:trace>
  <inkml:trace contextRef="#ctx0" brushRef="#br0" timeOffset="194996.82">5143 13314 0,'-21'0'0,"42"0"47,1-21-47,-1 21 16,0-21-16,-21-1 0,0 1 15,21 21-15,-21-21 16,0 42 15,-21 0-15,21 1-16,0-1 16,0 0-16,-21 0 0,21 0 0,0 0 15,0 1-15,0-1 0,0 0 16,0 0-16,0 0 0,0 0 15,21-21-15,0 0 16,0 0 0,0-21-16,1 21 0,-22-21 15,21 0-15</inkml:trace>
  <inkml:trace contextRef="#ctx0" brushRef="#br0" timeOffset="195335.62">5376 13250 0,'0'0'0,"0"-21"16,0 0 15,21 21-15,1 0 0,-1 0-16,-21 21 0,21 0 15,0 1-15,-21-1 0,0 0 0,0 0 16,0 21-16,0-20 0,0-1 0,0 0 15,0 0-15,0 0 0,0 0 16,0 1-16,0-1 0,-21-21 16,0 0-1,21-21 1,0-1-16,0 1 16,0 0-16,0 0 0,0 0 0,0 0 15,0-22-15,21 22 0,-21 0 16,21-21-16,0 20 0,-21 1 0,21-21 15,1 21-15,-1 0 0,21-1 0,-21 1 16</inkml:trace>
  <inkml:trace contextRef="#ctx0" brushRef="#br0" timeOffset="196432.6">19473 12806 0,'21'0'78,"1"0"16,-1 0-63,0-21-31</inkml:trace>
  <inkml:trace contextRef="#ctx0" brushRef="#br0" timeOffset="198176.6">19706 12742 0,'0'0'16,"21"0"0,-21-21-16,21 21 15,-21-21 1,0 0-1,0 0 1,0 0 0,-21 21 31,0 0-32,0 0-15,21 21 0,-21-21 16,0 21-16,-1 0 0,1 0 0,0 0 15,0 1-15,0-1 0,0 21 0,-1-21 16,1 22-16,21-22 0,0 21 16,0-21-16,0 0 0,0 22 0,0-22 15,0 0-15,0 0 0,21 0 16,1 1-16,-1-22 16,0 0-16,21 0 0,-21 0 0,22 0 15,-1 0-15,0 0 0,1 0 0,-1 0 16,-21-22-16,22 22 0,-1-21 15,0 0-15,1 0 0,-22 0 0,21-22 16,0 22-16,-20-21 0,-1 21 16,0-22-16,0 1 0,0 0 0,0-1 15,1 22-15,-22-21 0,0 0 0,21-1 16,-21 22-16,21-21 16,-21 21-16,0-22 0,0 22 0,0 0 15,0 0-15,0 42 31,0 0-31,0 0 0,0 0 0,0 22 16,0-22-16,0 21 0,0 1 0,0-1 16,-21 0-16,21 1 0,0-1 15,0 0-15,0 1 0,0-22 0,0 21 16,0-21-16,0 22 0,0-22 0,0 0 16,21-21-16,0 21 0,0 0 15,0-21-15,1 0 0,-1 0 16,21 0-16,-21 0 0,22 0 0,-1 0 15,-21 0-15,21-21 0,1 0 0,-1 21 16,0-21-16,-20 0 0,20-22 16,-21 22-16,0-21 0,0 21 0,1-22 15,-1 1-15,-21 0 0,0 20 16,0-20-16,0 21 0,0-21 0,0 20 16,0 1-16,-21 21 0,-1-21 0,1 21 15,0 0-15,0 0 16,0 0-16,0 0 0,-22 21 0,22 0 15,0 1-15,0-1 0,0 21 16,-1-21-16,1 22 0,0-1 16,21 0-16,-21-21 0,21 22 0,0-22 15,0 21-15,0-21 0,0 1 16,0-1-16,21 0 0,0-21 16,0 21-16,1-21 0,-1 0 0,21 0 15,-21 0-15,0 0 0,1-21 16,-1 0-16,21 0 0,-21-1 0,0 1 15,1 0-15,-1 0 0,-21 0 0,21-22 16,0 22-16,-21-21 0,21 0 16,-21 20-16,0 1 0,0 0 0,0 0 15,0 42 17,0 0-32,0 0 15,0 1-15,0 20 0,0-21 0,-21 21 16,21-20-16,0-1 0,0 21 15,0-21-15,0 0 0,0 1 0,0-1 16,0 0-16,21-21 16,0 0-16,1 0 0,-1 0 15,0 0-15,0 0 0,0 0 16,22 0-16,-22-21 0,21 21 0,-21-21 16,22-1-16,-22 1 0,21-21 0,0 0 15,-20-1-15,-1 22 0,0-21 16,-21 21-16,21-1 15,-21 1-15,0 0 0,-21 21 16,0 0 0,0 21-16,21 0 0,0 1 15,-22-1-15,22 0 0,0 0 0,0 21 16,0-20-16,0-1 0,0 0 0,0 0 16,0 0-16,0 0 0,0 1 15,0-1 1,22-21-16,-22-21 31,0-1-31,-22 22 16,1-21-16,21 0 0,-21 21 15,0-21-15,21 0 0,-21 0 16,0 21-16,-1 0 16,1 21-1,21 0-15,0 0 16,0 0-16,0 0 0,0 1 15,0-1-15,0 0 16,21 0-16,1-21 0,-1 0 0,21 21 16,-21-21-16,22 0 0,-1 0 0,0 0 15,22 0-15,-22 0 0,0-21 16,22 21-16,-22-21 0,1 0 0,-1 0 16,21-1-16,-20 1 0,-1 0 15,-21-21-15,22 21 0,-22-22 16,0 22-16,-21-21 0,0-1 0,21 22 15,-21 0-15,0-21 0,0-1 16,0 22-16,-21 21 16,0 0-16,0 0 0,-1 21 15,22 1-15,0-1 0,-21 0 0,21 21 16,0-21-16,0 22 0,0-1 16,0-21-16,0 22 0,0-1 0,0-21 15,0 21-15,0-20 0,0-1 16,0 0-16,0 0 0,0 0 0,0 0 15,0 1-15,-21-22 32,0 0-32,0 0 0,0 0 15,-1-22-15,22 1 16,-21 21-16,21-21 16,0 0-16,-21 0 0,21 0 15,-21-1-15,0 22 0</inkml:trace>
  <inkml:trace contextRef="#ctx0" brushRef="#br0" timeOffset="203949.03">698 14584 0,'-21'0'16,"0"21"-1,0-21-15,21 21 16,-21-21 0,21 21-16,0 1 0,0-1 15,21 0 1,0-21-1,0 0-15,0 0 0,22 0 16,-22 0-16,0 0 0,21-21 16,1 0-16,-22-1 0,21 22 0,1-21 15,-1-21-15,-21 21 0,0 0 16,0-1-16,1 1 0,-1 0 0,-21 0 16,0 0-16,0 0 0,0-1 15,0 1-15,0 0 0,0 0 16,-21 21-16,-1 0 31,22 21-31,-21 0 0,21 0 16,-21 1-16,21 20 0,0 0 0,0 1 15,0-1-15,0 0 16,0 1-16,0-1 0,0 0 0,0 1 16,0-1-16,0 0 0,0 1 15,0-1-15,0 0 0,0 1 0,0-1 16,0-21-16,0 21 0,0-20 15,0-1-15,0 0 0,0 0 16,-21-21-16,0 0 16,0-21-16,-1 21 15,1-21-15,0 0 0,-21-1 0,21 1 16,-1 0-16,-20 0 0,21 0 16,-21 0-16,20-1 0,-20 1 15,0 0-15,21 0 0,-1 21 16,1 0-16,0 0 0,0 0 15,21 21 1,0 0-16,0 0 0,42 1 16,-21-1-16,1 0 0,20 0 15,-21 0-15,21 0 0,1-21 0,-1 22 16,0-1-16,1-21 0,-1 0 16,22 0-16,-22 0 0,21 0 0,-20 0 15,20-21-15,1 21 16,-22-22-16,22 1 0,-22 0 0,0 0 0,1 0 15,-1 0-15,0-1 16,-21 1-16,22-42 0,-22 42 16,0-1-16,-21-20 0,0 21 15,0 0-15,0 0 0,0-1 16,0 1-16,0 0 0,0 42 31,0 0-31,0 1 16,0-1-16,0 21 0,0-21 15,0 0-15,0 1 0,0-1 0,-21 0 16,21 0-16,-21 0 16,21 0-16,-21 1 0,21-44 47,0 1-32,21 0-15,0 21 0,-21-21 16,21-21-16,0 20 0,0 1 0,1-21 15,-1 21-15,0-22 0,0 22 16,0-21-16,22 21 0,-22 0 0,0-1 16,0 22-16,0 0 15,0 0-15,-21 22 0,0-1 16,0 0-16,0 0 16,0 21-16,0-20 0,0-1 0,0 0 15,0 0-15,0 21 0,0-20 16,0-1-16,0 0 0,22 0 0,-1-21 15,-21 21-15,21-21 0,0 0 16,0 0-16,0 0 0,1 0 0,-1 0 16,0 0-16,21 0 0,-21 0 15,1-21-15,20 0 0,-21 0 0,21 0 16,-20-1-16,20-20 0,-21 21 16,0-21-16,0-1 0,1 22 0,-1-42 15,0 20-15,-21 1 0,21-22 16,-21 22-16,0 0 0,0-1 15,0 1-15,0 21 0,0 0 0,0 0 16,0 42 0,0 0-1,-21 21-15,0 1 0,21-22 0,-21 21 16,21 22-16,0-22 0,0 0 16,0 1-16,-22-1 0,22 0 0,-21 1 15,0-22-15,21 21 0,-21 0 16,21-20-16,-21-1 0,21 0 0,-21 0 15,21 0-15,0 0 0,-22-21 16,22-21 15,0 0-15,0 0-16,0 0 0,22-22 0,-22 22 16,21 0-16,0-21 0,0-1 15,0 22-15,0-21 0,22 0 0,-22 20 16,21-20-16,-21 21 0,22 0 15,-22 21-15,0 0 0,0 0 0,0 0 16,1 0-16,-22 21 0,0 0 16,0 0-16,0 0 0,0 1 0,0-1 15,0 0-15,0 21 0,0-21 16,0 1-16,0 20 0,0-21 16,21 0-16,-21 0 15,21 1-15,0-1 0,0-21 16,0 21-16,1-21 0,-1 0 15,0 0-15,0 0 0,0 0 0,0 0 16,22-21-16,-22 0 0,0 21 16,0-22-16,0 1 0,1 0 0,-1 0 15,0 0-15,0 0 0,-21-1 16,21-20-16,-21 21 0,0 0 0,0-22 16,0 22-16,0 0 0,0 0 0,0 0 15,-21 21 1,0 0-16,0 21 15,21 0-15,0 0 16,0 0-16,-21 1 0,21-1 0,-22 0 16,22 0-16,0 0 0,0 0 15,0 1-15,0-1 0,0 0 0,0 0 16,0 0-16,0 0 0,0 1 16,22-22-16,-1 0 15,0 0-15,0 0 16,0 0-16,22 0 0,-22 0 0,0 0 15,21-22-15,-21 1 0,22 21 0,-1-21 16,0 0-16,-20 0 16,20 0-16,0-1 0,-21 1 0,1-21 0,-1 21 15,-21 0-15,0-1 16,0 1-16,0 0 0,0 0 0,-21 21 16,-1 0-1,1 0-15,0 21 0,21 0 16,-21 0-16,21 1 0,0-1 15,0 0-15,0 0 0,0 0 16,0 0-16,21 1 0,0-1 16,0 0-16,1-21 15,-1 21-15,0-21 16,0 0 0,0 0-1,22 0 1,-43-21-1,21 21-15,0 0 16,-21-21-16,21 21 0,0 0 31,0 0-31,-21 21 16,22-21-16,-1 21 16,0 0-1,0-21 1,0 0-16,0 0 0,1 0 15,-22-21-15,21 0 16,0 0-16,0 0 0,-21-1 16,21 1-16,0 0 0,-21 0 15,0-21-15,22 20 0,-1-20 0,-21 0 16,21-1-16,-21 1 0,0 0 16,0-1-16,0 1 0,0 0 15,0 21-15,0-22 0,0 22 0,0 0 0,0 0 16,0 42-1,0 0-15,0 21 16,0-20-16,0 20 16,0 0-16,0 1 0,0-1 0,0 0 15,0 1-15,-21-1 0,21 0 16,0-21-16,0 22 0,0-1 0,0-21 16,0 0-16,0 22 0,0-22 0,0 0 15,0 0-15,0 0 16,21-21-16,0 0 0,0 0 15,0 0-15,1 0 0,-1 0 16,0 0-16,21-21 0,-21 0 0,1 0 16,-1 0-16,0 21 0,0-21 0,21-22 15,-42 22-15,22 0 0,-1 0 16,-21-22-16,21 22 0,-21 0 0,0 0 16,0 0-16,0 0 15,0 42 16,0 0-31,0 0 0,0 0 16,0 0-16,0 1 0,0-1 0,0 0 16,0 0-16,0 0 0,0 0 15,0 1-15,0-1 0,21-21 16,0 21-16,0-21 0,1 0 16,-1 0-16,0 0 0,0 0 0,21 0 15,-20 0-15,-1 0 0,21 0 0,-21-21 16,0 21-16,1-21 0,-1-1 15,0 1-15,0 0 0,-21 0 16,21 0-16,-21 0 0,0-1 0,0 1 16,0 0-16,0 0 0,0 42 31,-21 0-15,21 0-16,0 1 0,0-1 15,-21 0-15,21 0 0,0 0 16,-21-21-16,21 21 0,0 1 15,0-1-15,0-42 47,0-1-47,21 22 16,0-21-16,-21 0 0,21 0 16,0 0-16,-21-22 0,22 22 0,-1-21 15,-21 21-15,21 21 16,-21-21-16,21 21 0,-21 21 31,0 0-31,0 0 0,0 0 16,0 0-16,0 1 0,0-1 0,0 0 15,0 0-15,0 0 0,0 0 16,0 1-16,0-1 0,0 0 0,0 0 16,21-21-16,0 21 0,1-21 15,-1 0-15,0 0 0,0 0 16,21 0-16,-20 0 0,20 0 0,0 0 15,1 0-15,-1 0 0,0-21 16,22 0-16,-22 21 0,0-21 0,-20 0 16,20-1-16,-21 1 0,0 0 0,0-21 15,1 21-15,-1-22 0,0-20 16,-21 42-16,0-22 0,0 22 16,0 0-16,-21 0 0,0 21 15,-1 0-15,-20 0 0,21 0 0,0 0 16,0 0-16,-22 21 0,22 0 0,0 0 15,0 22-15,0-22 16,-1 0-16,22 21 0,0-21 0,0 1 16,0-1-16,0 0 0,0 0 0,0 0 15,22-21-15,-1 0 16,0 0-16,0 0 0,21 0 16,-20 0-16,-1 0 15,0 0-15,0 0 0,0-21 16,0 21-16,-21 21 31,0 0-31,0 1 0,0-1 16,0 0-16,0 0 0,-21 0 0,21 22 15,0-1-15,0 0 0,0 22 16,0-22-16,0 22 0,0-1 0,0 1 16,0-1-16,0 1 0,0-1 0,0 1 15,0-1-15,0-21 0,0 85 16,0-84-16,0 20 0,0-20 15,0-1-15,0 0 0,0 1 16,-21-22-16,-21 0 0,21 0 0,-1 0 16,1-21-16,-21 0 0,21 0 0,0 0 15,-22 0-15,22 0 0,0-21 16,0 0-16,0 0 0,-1 0 16,1-1-16,0-20 0,0 0 0,21-1 15,0 1-15,-21 0 0,21-1 0,0 1 16,-21-21-16,21-1 0,0 1 15,0-1-15</inkml:trace>
  <inkml:trace contextRef="#ctx0" brushRef="#br0" timeOffset="204175">4847 14224 0,'-63'0'31,"41"0"-31,1 0 78,0 0-78</inkml:trace>
  <inkml:trace contextRef="#ctx0" brushRef="#br0" timeOffset="204355.9">4022 14478 0,'0'0'0,"0"21"0,0 0 16,21-21-1,0 0-15,0 0 0,-21-21 16,42 21-16,-20-21 0,-1 21 0,0-21 15,0 0-15,21 21 0,-20-21 0,-22-1 16,0 1 0</inkml:trace>
  <inkml:trace contextRef="#ctx0" brushRef="#br0" timeOffset="204519.8">3895 14372 0,'-22'21'15,"44"-42"-15,-44 64 16,1-43-16,21 21 16,21-21-1,1 0 1,-1 0-16,0 0 0</inkml:trace>
  <inkml:trace contextRef="#ctx0" brushRef="#br0" timeOffset="205060.49">6710 14457 0,'0'0'0,"21"-21"0,-21-22 16,21 22-16,-21 0 0,21 0 0,-21 0 15,0 0-15,0-1 0,21 22 16,-21-21-16,0 42 16,0 1-16,0-1 15,0 0-15,0 21 0,0 1 16,0 20-16,22-21 0,-22 22 0,0-1 16,0 1-16,0-1 0,0 1 15,0 21-15,0-22 0,0 22 16,0-1-16,0 1 0,-22 0 0,1-1 15,0 1-15,0-21 0,0 20 0,0 1 16,-22-22-16,22 22 0,0-21 16,0-1-16,-22 1 0,22-22 0,0 21 15,0-20-15,0-22 0,0 21 16,21-21-16,0-42 16,0 0-16,0 0 0,0-21 15,21-1-15,0 1 0,0-22 16,0 1-16</inkml:trace>
  <inkml:trace contextRef="#ctx0" brushRef="#br0" timeOffset="205419.29">6858 14605 0,'0'0'16,"-21"-42"-16,0 21 0,-22-43 0,1 43 15,21 0-15,0-22 0,-1 22 16,22 0-16,-21 0 0,21 0 0,0 0 15,0-1-15,21 22 16,1-21-16,-1 21 0,21 0 0,0 0 16,1 0-16,-1 0 0,22 0 0,-22 0 15,0 21-15,1 22 16,-1-22-16,0 21 0,-21-21 0,1 22 16,-1-1-16,0 0 0,-21 1 0,0-1 15,0-21-15,-21 22 0,0-22 16,-1 21-16,-20-21 0,21 0 0,-21 1 15,-1-1-15,22-21 0,-21 21 16,21-21-16,-22 0 0,22 0 0,0 0 16,21-21 15,0 0-31,21 21 0,0-22 0,0 1 16,1 21-16,-1-21 0,21 0 0,-21 0 15</inkml:trace>
  <inkml:trace contextRef="#ctx0" brushRef="#br0" timeOffset="205811.06">7302 14563 0,'0'-21'16,"0"-1"-16,-21 1 0,21 0 16,0 0-16,0 0 15,0 0-15,0-1 0,21 1 16,1 0-16,-1 21 0,-21-21 15,21 21-15,0 0 0,0 0 0,0 0 0,1 0 16,-1 0-16,0 0 0,0 21 16,-21 0-16,21 0 0,0 1 15,-21 20-15,0-21 0,22 0 0,-22 22 16,0-22-16,0 0 0,0 21 16,0-21-16,0 1 0,0-1 0,0 0 15,-22-21-15,22 21 0,0-42 47,0 0-47,0 0 16,0-1-16,0 1 0,0 0 15,0 0-15,22 0 0,-22-22 0,21 22 16,0-21-16,-21 21 0,21-22 16,0 22-16,0 0 0,1 0 0,-1 0 15,0 0-15,0 21 0,0-22 0,22 22 16,-22 0-16</inkml:trace>
  <inkml:trace contextRef="#ctx0" brushRef="#br0" timeOffset="206502.54">8149 14266 0,'-42'64'32,"21"-43"-32,-1 0 0,1 0 15,0 22-15,0-22 0,0 21 0,0-21 16,-1 22-16,22-22 0,0 0 15,-21 21-15,21-20 0,0-1 0,-21 0 16,21 0-16,0 0 16,0 0-16,21-21 0,0 0 15,1 0-15,-1 0 0,0 0 16,0 0-16,0-21 0,0 0 16,1 0-16,-1 0 0,0 0 0,0-1 15,0 1-15,0-21 0,-21 21 16,0-22-16,0 1 0,0 21 15,0-21-15,0 20 0,0 1 0,0 0 16,-21 21-16,0 0 0,0 0 16,0 0-16,0 0 0,-1 0 0,1 0 15,0 0-15,0 0 0,21 21 16,0 0-16,0 1 0,0-1 16,21-21-16,0 0 15,0 21-15,1-21 0,-1 0 16,21 0-16,-21 0 0,0 0 0,22 0 15,-1 0-15,-21-21 0,22 21 16,-1-21-16,-21 21 0,21-22 0,-20 1 16,20 21-16,-21-21 0,21 21 15,-20 0-15,-1-21 0,0 21 16,0 0-16,-21 21 16,0 0-16,0 0 0,0 1 15,0-1-15,0 21 0,0-21 0,-21 22 16,21-1-16,0 0 0,0 1 15,-21-1-15,21 21 0,0-20 0,0 20 16,-21 1-16,21-1 0,0 1 0,0 20 16,-22-20-16,22 21 0,0-22 15,-21 1-15,0 20 0,0-20 0,21-1 16,-21 1-16,0-22 0,-1 22 0,22-22 16,-21 21-16,21-20 15,-21-1-15,21-21 0,0 0 0,0 1 16,0-1-16,0 0 0,0-42 15,0 0 1,0-1-16,21 1 0,0-21 0,-21 21 16,22-22-16,-1 1 0,0 0 0,0-22 15,-21 22-15,21-22 0</inkml:trace>
  <inkml:trace contextRef="#ctx0" brushRef="#br0" timeOffset="206811.36">8636 14753 0,'0'0'0,"-21"-42"15,21 0-15,-21-1 0,-1 1 0,22 21 16,0 0-16,0-1 0,0-20 16,-21 21-16,21 0 0,0 0 0,0-1 15,0 1-15,21 0 0,1 0 16,-1 0-16,0 21 0,0-21 0,21 21 16,-20 0-16,20 0 0,-21 0 0,0 21 15,22 0-15,-22 0 0,0 0 16,0 22-16,-21-22 0,0 0 0,0 21 15,0-21-15,0 22 0,-21-22 16,0 0-16,0 0 0,-1 0 16,1 1-16,-21-1 0,21 0 0,-22-21 15,22 21-15,0-21 0,0 0 16,0 0-16,0 0 0,21-21 31,21 21-31,0-21 16,0 21-16,0-21 0</inkml:trace>
  <inkml:trace contextRef="#ctx0" brushRef="#br0" timeOffset="207119.18">9038 14647 0,'0'0'0,"21"0"0,0-21 15,1 0-15,-1 21 0,-21-21 16,21 0-16,0 0 0,0-1 15,0 1-15,1 0 0,-22 0 0,21 0 16,0 0-16,-21-1 0,0 1 16,0 0-16,-21 21 15,0 21 1,-1 0-16,1 1 0,0-1 16,0 0-16,0 21 0,0-21 0,-1 1 15,22-1-15,0 21 16,0-21-16,0 0 0,0 1 0,0-1 15,0 0-15,22-21 16,-1 21-16,0-21 0,0 0 16,0 0-16,0 0 0,1 0 0,-1-21 15,21 21-15</inkml:trace>
  <inkml:trace contextRef="#ctx0" brushRef="#br0" timeOffset="207478.98">9461 14499 0,'0'0'0,"0"-21"0,0 0 15,0 0-15,0 0 0,0-1 16,0 1 0,22 0-16,-1 21 0,0-21 0,21 21 15,-21 0-15,1 0 0,-1 0 16,21 0-16,-21 0 0,0 0 0,1 21 16,-22 0-16,21 0 0,-21 1 0,21-1 15,-21 21-15,0-21 0,0 0 16,0 1-16,0-1 0,-21 0 0,21 0 15,-21 0-15,-1 0 0,1 1 0,21-1 16,-21-21 0,0 0-16,21-21 15,0-1 1,0 1-16,0 0 16,0 0-16,0 0 0,0 0 0,0-1 15,0 1-15,21-21 0,0 21 16,-21-22-16,21 22 0,1 0 0,-22 0 15,21 0-15,0 0 0,0-1 0,0 1 16,0 21-16,1-21 0,-1 21 16,0 0-16</inkml:trace>
  <inkml:trace contextRef="#ctx0" brushRef="#br0" timeOffset="208467.41">10202 14055 0,'-21'0'16,"0"0"0,0 0-16,21 21 15,-21 0-15,21 0 0,-22 0 16,22 1-16,0-1 0,0 21 0,0 0 16,0-20-16,0 20 0,0 0 15,-21 1-15,21-1 0,0 0 0,0 1 16,0-22-16,0 21 0,0-21 0,0 0 15,0 22-15,0-22 0,0 0 16,21 0-16,1 0 0,-1-21 16,0 0-16,0 0 15,0 0-15,0 0 0,1-21 16,20 0-16,-21 0 0,0 0 0,0 0 16,1-1-16,-1-20 0,0 21 15,0-21-15,0 20 0,0-20 0,-21 21 16,22-21-16,-22 20 0,0 1 0,0 0 15,0 0-15,21 21 0,-21 21 32,0 0-17,0 0-15,0 1 0,0-1 0,-21 0 16,21 21-16,0-21 0,0 1 0,0 20 16,0-21-16,0 0 15,0 0-15,0 22 0,0-22 0,0 0 16,21 0-16,-21 0 0,21-21 15,0 0-15,0 0 0,0 0 16,1 0-16,20 0 0,-21 0 0,0 0 16,0-21-16,22 21 0,-22-21 15,0 0-15,0 21 0,22-21 0,-22-22 16,0 22-16,0 0 0,0-21 0,-21 21 16,0-22-16,0 1 0,0 21 15,0-22-15,0 22 0,0 0 0,0 0 16,-21 21-1,0 0 1,0 21-16,21 0 0,-21 22 16,21-22-16,0 0 0,-22 21 15,22-21-15,0 1 0,0 20 0,0-21 16,0 0-16,0 0 0,0 1 0,0-1 16,0 0-16,0 0 0,22 0 15,-1-21-15,0 0 0,0 21 0,0-21 16,22 0-16,-22 0 0,0 0 15,21 0-15,1 0 0,-22-21 16,21 0-16,0 0 0,-20 21 0,20-21 0,-21 0 16,21-22-16,-20 22 0,20 0 15,-21-21-15,0 20 0,-21-20 16,0 21-16,21-21 0,-21 20 0,0 1 16,0 0-16,0 0 0,-21 21 15,0 0-15,0 0 0,0 0 16,0 21-16,21 0 15,-22 0-15,22 22 0,0-22 0,0 0 16,0 21-16,0-20 0,0-1 16,0 21-16,0-21 0,0 0 0,0 1 15,0-1-15,0 0 0,0 0 16,0 0-16,0 0 16,-21-21 15,0-21-16,21 0-15,0 0 0,0 0 16,-21 0-16,0-1 0</inkml:trace>
  <inkml:trace contextRef="#ctx0" brushRef="#br0" timeOffset="208663.69">10964 14118 0,'-21'0'0,"42"0"0,-63 0 0,21 0 16,0 0-16,-1 0 0,1 0 0,0 0 78</inkml:trace>
  <inkml:trace contextRef="#ctx0" brushRef="#br0" timeOffset="208839.59">9991 14309 0,'0'0'0,"-22"21"0,-20 0 16,63-21 0,0 0-1,22 0-15,-1 0 0,0 0 0,1 0 16,-1 0-16,0 0 0,22-21 0,-22 21 15,1-21-15,-1 21 0,21 0 16,-20-21-16</inkml:trace>
  <inkml:trace contextRef="#ctx0" brushRef="#br0" timeOffset="209748.06">12531 14605 0,'0'21'15,"21"-21"-15,-21 21 16,21-21 0,0 0-16,0 0 15,0 0-15,1 0 16,-1-21-16,0 0 0,0 21 0,0-21 15,22 0-15,-22 0 16,0-1-16,0-20 0,0 21 0,0 0 16,1-22-16,-22 1 0,21-21 15,-21 41-15,0-20 0,0 0 16,0 21-16,0-1 0,0 1 16,-21 21-16,-1 0 15,1 0-15,0 0 16,21 21-16,0 1 0,0-1 0,-21 0 15,21 21-15,-21 1 0,21-1 16,0 0-16,0 22 0,0-22 0,0 22 16,-21-1-16,21-21 0,0 22 0,-22-1 15,22 1-15,0 21 0,0-22 16,-21 22-16,21-1 0,-21-20 0,0 21 16,0-1-16,21 1 0,-21-22 0,-1 22 15,1 0-15,0-22 16,0 1-16,0 20 0,0-20 0,-1-22 15,22 22-15,0-22 0,-21 0 0,21 1 16,0-22-16,0 0 0,0 0 16,21-21-16,1 0 0,20 0 15,-21 0-15,21-21 0,-20 0 0,20-21 16,0 20-16,22-20 0,42-43 16,-64 22-16,64-43 15,-64 64-15,0-22 0,-20 1 16,-1-1-16,0 1 0,-21-1 15,0 1-15,0-1 0,0-20 0,-42 20 16,20 1-16,1 20 0,-21-20 16,0 20-16,20 22 0,-20-21 0,21 21 15,-21 0-15,20-1 0,1 22 0,0 0 16,0-21-16,42 21 47,0 0-32,22 0-15,-1 0 16,-21-21-16,0 21 16,0-21-16,1 21 0,-1-21 15,0 21-15,0-21 0</inkml:trace>
  <inkml:trace contextRef="#ctx0" brushRef="#br0" timeOffset="210170.82">13229 14584 0,'0'0'0,"0"-42"16,0 20 0,0 1-16,0 0 15,0 0-15,21 0 0,0 21 16,1-21-16,-1-1 16,0 22-16,0-21 0,0 21 0,0 0 15,1 0-15,-1 0 0,0 0 16,0 0-16,-21 21 0,21 1 0,0-1 15,-21 0-15,0 21 0,0-21 16,22 1-16,-22 20 0,0-21 0,0 0 16,0 0-16,0 22 0,0-22 0,0 0 15,0 0-15,-22 0 16,22-42 15,0 0-15,0 0-16,0 0 15,0 0-15,0-1 16,0 1-16,0 0 0,0 0 0,22 0 16,-22 0-16,21 21 0,-21-22 0,0 1 15,21 21-15,-21-21 16,21 21-16,0 0 16,0-21-16,1 21 0,-1 0 15,0 0-15</inkml:trace>
  <inkml:trace contextRef="#ctx0" brushRef="#br0" timeOffset="211075.31">14076 14393 0,'-21'0'0,"-1"0"16,1 0-16,0 0 0,0 22 15,0-22-15,0 21 0,-1 0 16,22 0-16,-21 0 0,21 0 0,-21 1 15,21 20-15,0-21 16,0 0-16,0 0 0,0 1 16,21-22-16,0 0 0,1 0 15,-1 0-15,0 0 16,0 0-16,0 0 0,0 0 16,-21-22-1,0 1-15,0 0 16,0 0-16,0 0 0,0 0 0,0-1 15,0 1-15,0-21 0,0 21 16,0 0-16,22-1 0,-1-20 0,-21 21 16,21 21-16,0-21 0,0 0 15,0 21-15,1 0 0,-1 0 16,0 0-16,0 0 0,0 0 0,0 21 16,-21 0-16,0 0 0,22 0 15,-22 22-15,21-22 0,-21 21 0,0-21 16,0 0-16,0 1 0,0 20 0,0-21 15,0 0-15,0 0 16,0 1-16,0-1 0,-21-21 16,21 21-16,-22-21 15,22-21 1,0 0 0,0-1-16,0 1 0,0 0 15,0 0-15,0 0 0,0 0 0,22-1 16,-1-20-16,0 21 0,-21-21 15,21 20-15,21-20 0,-20 21 0,-1 0 16,21 0-16,-21-1 0,22 1 16,-22 21-16,0 0 15,0 0-15,0 21 0,-21 1 0,0-1 16,21 0-16,-21 0 0,22 21 0,-22-20 16,0-1-16,0 21 0,0 0 15,0-20-15,0-1 0,0 0 16,0 0-16,0 0 15,-22-21-15,22-21 47,0 0-47,0 0 0,0 0 16,22-1-16,-1-20 0,0 21 16,0-21-16,0 20 0,22-20 0,-22 0 15,0 21-15,21-1 0,1 1 16,-22 0-16,21 0 0,0 21 15,1 0-15,-22 0 0,21 0 0,-21 21 16,1-21-16,-1 42 0,0-20 16,0 20-16,-21-21 0,0 21 0,0 1 15,0-22-15,0 21 0,0 1 0,0-22 16,-21 0-16,0 21 0,0-21 16,-1 1-16,1-22 0,0 21 0,21 0 15,-21-21-15,0 0 16</inkml:trace>
  <inkml:trace contextRef="#ctx0" brushRef="#br0" timeOffset="211523.05">16552 14224 0,'0'0'0,"0"-21"31,0 42-15,-21 0-16,0 22 0,0-22 15,21 0-15,0 21 0,-21-21 16,-1 22-16,22-22 0,-21 21 0,0-21 15,21 1-15,-21-1 0,21 0 16,0 0-16,0 0 0,-21-21 16,42 0 15,-21-21-31,21 0 0,0 0 0,-21 0 16</inkml:trace>
  <inkml:trace contextRef="#ctx0" brushRef="#br0" timeOffset="211915.82">16468 13991 0,'-22'0'0,"1"0"16,0 0-16,0 0 0,0 21 0,0 1 16,21-1-16,-22 0 15,22 0-15,0 0 16,22-21-1,-1 0-15,0 0 16,0 0-16,21 0 0,-20 0 0,-1 0 0,0-21 16,0 21-16,21-21 15,-20 0-15,-1 21 0,-21-21 0,0-1 16,0 1-16,0 0 16,-21 0-16,-1 0 0,1 21 15,0-21-15,0 21 0,0 0 0,0 0 16,-22 0-16,22 0 0,0 0 15,0 21-15,0 0 0,-1 0 0,1 0 16,21 0-16,0 1 16,0-1-16,0 0 0,0 0 0,0 0 15,0 0-15,21 1 0,1-1 16,-1-21-16,0 0 16,0 0-16,0 0 0,22 0 0,-22 0 15,21 0-15</inkml:trace>
  <inkml:trace contextRef="#ctx0" brushRef="#br0" timeOffset="212211.66">17081 13907 0,'0'-22'16,"0"44"-16,0-65 0,-21 43 31,0 21-31,21 1 0,-21-1 16,21 0-16,-21 21 0,21-21 15,-21 1-15,21 20 0,0 0 16,-22-21-16,22 22 0,-21-1 0,21 0 16,-21 1-16,21 20 0,0-20 15,0-1-15,-21-21 0,21 21 0,-21 1 16,21-22-16,0 0 0,-21 21 0,21-20 16,0-1-16,21-21 15,0 0 1,0 0-16,0 0 0,0 0 15,1-21-15,20-1 0,-21 1 0,21 0 16</inkml:trace>
  <inkml:trace contextRef="#ctx0" brushRef="#br0" timeOffset="212599.43">17547 14224 0,'0'0'15,"0"-21"-15,-21 21 16,0 0-1,-22 0-15,22 0 0,0 0 16,0 21-16,0-21 0,-22 21 0,22 0 16,0-21-16,0 22 0,21-1 15,0 0-15,-21 0 0,21 0 0,0 0 16,0 1-16,21-1 16,0-21-16,0 0 15,0 0-15,1 21 0,20-21 0,-21 0 16,0 0-16,22 21 0,-22-21 15,0 0-15,0 21 0,0-21 0,0 21 16,-21 1-16,0-1 16,0 0-16,0 0 15,-21-21-15,0 21 0,-21-21 0,21 0 16,-1 0-16,-20 21 0,21-21 16,-21 0-16,20 0 0,1 0 0,0 0 15,0 0-15,0 0 0,0 0 16,21-21-1,0 0-15,0 0 16,0 0-16,0-22 0,0 22 16</inkml:trace>
  <inkml:trace contextRef="#ctx0" brushRef="#br0" timeOffset="212811.31">17039 14055 0,'0'0'0,"0"-21"0,0-1 16,21 22 0,0-21-16,1 21 15,-1 0-15,0-21 0,0 21 0,21 0 16,-20 0-16,-1 0 0,21 0 16,-21 0-16,0 0 0,1 0 0,-1 0 15,0 0 1,-21-21-16</inkml:trace>
  <inkml:trace contextRef="#ctx0" brushRef="#br0" timeOffset="214383.71">19156 14076 0,'42'0'32,"-21"0"-32,0-21 0,1 0 15,-1 21-15,0-22 0,0 1 16,0 0-16,0 0 0,1 0 15,-1 21-15,-21-21 0,0-1 16,0 1-16,0 0 16,-21 21-16,-1 0 0,1 0 0,-21 0 15,21 0-15,-22 0 0,22 0 16,-21 0-16,21 21 0,-22 0 0,22 1 16,0-1-16,0 0 0,0 0 15,21 0-15,0 0 0,0 1 0,0-1 16,0 0-16,0 0 0,21 0 0,0 0 15,0 1-15,22-1 0,-22 0 16,21 0-16,-21 0 0,0 22 0,1-22 16,-1 0-16,0 0 0,-21 0 0,21 22 15,-21-22-15,0 0 16,-21 0-16,0 0 0,0 0 16,-1-21-16,1 22 0,-21-22 15,21 0-15,0 0 0,-22 0 0,22 0 16,0 0-16,0 0 0,0 0 0,-1 0 15,1 0-15,0-22 0,0 1 16,0 21-16,0-21 0,21 0 0,-22 0 16,22 0-16,-21-22 0,0 22 0,21 0 15,0 0-15,0 0 0,0-1 16,0 1-16,0 42 31,0 1-31,21-1 16,-21 0-16,21 0 0,1-21 0,-1 21 15,0 0-15,0 1 16,0-1-16,0-21 0,1 21 0,20-21 16,0 0-16,-21 0 0,22 21 0,-1-21 15,0 0-15,1 0 0,20 0 16,-20-21-16,-1 21 0,0-21 0,-21 0 16,22 21-16,-1-22 0,-21-20 15,0 21-15,1 0 0,-1 0 0,0-1 16,0-20-16,-21 21 0,0 0 0,0 0 15,0-1-15,0 1 0,0 0 16,0 0 0,0 42-1,0 0-15,-21 0 16,0 1-16,21-1 0,-21 0 16,21 0-16,-22 0 0,22 0 15,0 1-15,0-1 0,0 0 0,0 0 16,0 0-16,22-21 15,-1 21-15,0-21 0,0 0 16,0 0-16,0 0 0,1 0 0,-1 0 16,0-21-16,0 0 0,0 21 0,0-21 15,-21 0-15,22 0 0,-1-1 16,0 1-16,-21 0 0,0-21 16,21 42-16,-21-21 0,21-1 15,-21 1-15,0 0 16,0 42 15,-21 0-31,0 1 0,21-1 16,0 0-16,0 0 0,0 0 0,0 0 15,0 1-15,0-1 0,0 0 16,0 0-16,21 0 0,0-21 16,0 21-16,1-21 15,20 0-15,-21 0 0,0 0 0,0 0 16,1 0-16,20-21 0,-21 0 15,0 0-15,22 0 0,-22 21 16,0-21-16,-21-1 0,21 1 0,0-21 16,-21 21-16,0 0 0,21-1 0,-21 1 15,22 0-15,-22 0 16,0 0-16,21 21 0,-21 21 31,0 0-31,-21 0 0,-1 22 16,1-22-16,21 0 0,-21 21 15,21-21-15,-21 22 0,0-1 16,0 22-16,21-22 0,-22 21 16,1-20-16,0 20 0,0 43 15,0-42-15,0-1 0,-1 1 16,22-1-16,-21-21 0,0 22 0,0-1 16,0 1-16,0-1 0,-1-20 0,1-1 15,0 0-15,0 1 0,21-22 16,0 0-16,-21 0 0,21 0 0,0 1 15,0-44 1,0 1 0,21 21-16,-21-21 0,21-21 0,0 21 15,-21-22-15,21 22 0,1-21 0,-22-1 16</inkml:trace>
  <inkml:trace contextRef="#ctx0" brushRef="#br0" timeOffset="214687.53">20193 14288 0,'0'0'0,"-21"-191"32,21 170-32,0 0 0,0 0 15,0-1-15,21 1 0,-21 0 0,21 21 16,0 0-16,0-21 0,22 21 0,-22 0 16,42 21-16,-41-21 15,-1 21-15,0 0 0,0 22 0,0-22 16,-21 0-16,21 21 0,-21-20 0,0 20 15,0-21-15,-21 0 16,0 22-16,0-22 0,0 0 0,0 0 16,-1 0-16,-20 0 0,21-21 0,0 22 15,0-22-15,-1 0 0,1 0 16,42-22 15,1 1-31,-22 0 16,21 0-16,0 0 0</inkml:trace>
  <inkml:trace contextRef="#ctx0" brushRef="#br0" timeOffset="-214473.39">20553 14161 0,'21'0'0,"0"0"31,0 0-31,0 0 0,1 0 16,-1 0-16,0 0 0,0 0 15,0 0-15,0-22 0,22 22 0,-22-21 16,0 21-16,0-21 0,0 21 0,-21-21 16,0 0-16,0 0 15,0-1-15,-21 22 16,0 0 0,-21 0-16,21 22 0,-1-22 15,1 21-15,21 0 0,-21 0 16,0 0-16,21 0 0,-21 1 15,21-1-15,0 0 0,0 0 0,0 0 16,0 0-16,0 1 0,0-1 0,21-21 16,0 21-16,0 0 0,0-21 15,1 0-15,-1 0 0,21 0 0,-21 0 16,0 0-16,1 0 0,20-21 16</inkml:trace>
  <inkml:trace contextRef="#ctx0" brushRef="#br0" timeOffset="-214139.98">21082 14139 0,'0'0'0,"0"-21"0,0 0 0,0 0 0,0 0 16,0 0-16,0-1 0,0 1 16,21 0-16,0 0 0,0 0 15,1 21-15,-1 0 16,0 0-16,0 0 16,0 0-16,0 21 0,-21 0 0,22 0 15,-1 0-15,-21 1 0,0-1 0,0 21 16,0-21-16,0 0 0,0 22 15,0-22-15,0 0 0,0 0 16,0 0-16,0 1 0,0-1 0,-21 0 16,-1-21-16,22-21 31,0 0-31,0-1 16,0 1-16,0 0 0,0 0 15,0 0-15,22 0 0,-1-1 0,0 1 16,-21 0-16,21 0 0,0 0 15,0 0-15,1-1 0,-22 1 0,21 21 16,0-21-16,0 0 0,0 21 0,0-21 16,1 21-16</inkml:trace>
  <inkml:trace contextRef="#ctx0" brushRef="#br0" timeOffset="-213669.09">22881 13822 0,'0'0'15,"0"-21"-15,0 0 16,-21 21 0,0 0-16,0 0 0,-1 0 0,-20 0 15,21 21-15,0 0 0,-22 0 16,22 0-16,0 22 0,0-22 0,0 21 15,0-21-15,-1 22 0,22-1 0,0-21 16,-21 21-16,21-20 0,0 20 16,0-21-16,0 21 0,0-20 15,0 20-15,0-21 0,21 0 16,1 0-16,-1 1 0,21-1 0,-21-21 16,22 21-16,-1-21 0,0 0 0,1 0 15,-1 0-15,21 0 0,-20 0 16,-1-21-16,22 0 0,-22 21 0,0-43 15,1 22-15,-1 0 0</inkml:trace>
  <inkml:trace contextRef="#ctx0" brushRef="#br0" timeOffset="-213397.25">23558 13568 0,'0'-42'15,"0"84"-15,0-106 0,0 43 0,-21 42 31,0 1-15,0-1-16,21 21 0,-21 0 0,0 1 16,21-1-16,-22 22 0,1-22 0,21 0 15,-21 1-15,0-1 0,21 0 16,0 1-16,-21-22 0,21 21 0,-21-21 16,21 22-16,0-22 0,0 0 15,0 0-15,0 0 0,0 0 0,0 1 16,21-22-16,0 21 0,0-21 15,0 0 1,22 0-16,-22 0 0,0-21 0,21-1 16</inkml:trace>
  <inkml:trace contextRef="#ctx0" brushRef="#br0" timeOffset="-212333.63">24045 13991 0,'0'0'15,"21"-21"-15,-21 0 0,0 0 0,0 0 16,0-1-16,0 1 0,-21 0 0,0 0 15,0 21-15,0-21 0,0 21 16,-1 0-16,1 0 0,-21 0 16,21 0-16,-22 21 0,22 0 0,0 0 15,0 0-15,-21 1 0,20-1 16,1 21-16,21-21 0,-21 0 0,0 22 16,21-22-16,0 0 0,0 0 15,0 22-15,0-22 0,0 0 0,0 0 16,0 0-16,0 0 0,21-21 15,0 0-15,0 0 0,1 0 16,-1 0-16,0 0 0,0 0 0,0 0 16,22 0-16,-22-21 0,0 21 15,0-21-15,0 0 0,0 0 16,22 0-16,-22-22 0,0 22 0,-21 0 0,21-21 16,0 20-16,-21 1 0,0 0 15,0 0-15,0 42 31,0 0-31,0 0 16,-21 1-16,21-1 0,-21 0 0,21 0 16,0 0-16,0 0 0,0 1 15,-21-1-15,21 0 0,0 0 0,0 0 16,21 0 0,0-21-16,0 0 0,1 0 15,-1 0-15,0 0 0,0 0 0,0 0 16,0-21-16,22 0 0,-22 21 15,0-21-15,0 0 0,0 0 16,1-1-16,-1 1 0,0 0 0,0 0 16,-21-21-16,21 20 0,-21 1 15,0 0-15,0 0 0,-21 21 32,21 21-32,-21-21 0,21 21 15,0 0-15,0 1 0,0-1 0,0 0 16,0 0-16,0 0 0,0 0 15,0 1-15,0-1 0,0 0 16,0 0-16,0 0 0,0 0 0,-21-21 47,0 0-31,21-21-16,-22 0 15,1 21-15,0-21 0,0 21 31,0 0-31,21 21 16,0 0 0,0 0-1,21 1-15,0-22 16,0 0-16,0 21 0,1-21 0,-1 0 16,0 0-16,21 0 0,-21 0 0,1 0 15,20 0-15,0 0 16,-21-21-16,1 21 0,20-22 0,-21 1 15,0 0-15,0 0 0,1 0 0,-1 0 16,0-1-16,-21 1 0,0-21 16,21 21-16,-21 0 0,0-22 15,21 22-15,-21 0 0,0 0 0,0 42 32,0 0-32,0 21 0,-21-20 15,21-1-15,0 0 16,0 21-16,0-21 0,0 1 0,-21-1 15,21 0-15,0 21 0,0-21 0,0 1 16,-21-22-16,21 21 0,-21 0 16,-1-21-16,22 21 0,-21-21 15,0 0-15,0 0 16,21-21 0,0 0-16,21 0 0,0-1 15</inkml:trace>
  <inkml:trace contextRef="#ctx0" brushRef="#br0" timeOffset="-212060.79">25506 13716 0,'-21'0'31,"21"21"-15,-22 0-16,22 1 16,-21-22-16,21 21 0,-21-21 15,21 21-15,0 0 16</inkml:trace>
  <inkml:trace contextRef="#ctx0" brushRef="#br0" timeOffset="-211849.91">25739 13610 0,'-43'43'16,"22"-22"-16,21 0 0,-21 0 15,21 0-15,0 0 0,0 1 16,-21-1-16,21 0 0,-21 0 0,21 0 16,-22 0-16,22 1 0,0-1 0,0 0 15,-21-21-15,21 21 0,-21 0 16,0-21-16,0 0 0,0 21 16</inkml:trace>
  <inkml:trace contextRef="#ctx0" brushRef="#br0" timeOffset="-210609.91">656 11282 0,'0'0'16,"-21"0"-16,0 21 16,0 0-16,-1 0 15,22 1-15,0-1 16,0 0-1,22-42 32,-1 21-47,-21-21 0,21 21 16,-21-22-16,0 1 16,0 0-1,-21 21 1,0 0-16,-1 21 0,1 0 15,0 1-15,21-1 0,0 0 0,0 0 16,-21 0-16,21 0 0,0 1 16,0-1-16,0 0 0,21-21 15,0 0 1,0 0-16</inkml:trace>
  <inkml:trace contextRef="#ctx0" brushRef="#br0" timeOffset="-210257.07">952 11240 0,'-21'0'15,"0"0"1,21 21 0,-21-21-16,21 21 0,0 0 15,21-21 16,0 0-31,0 0 16,-21-21-16,22 21 0,-22-21 16,0 0-16,0-1 15,-22 22 1,1 0-16,0 0 16,0 0-16,0 0 0,0 22 15,21-1-15,0 0 0,0 0 16,0 0-16,0 0 0,0 22 0,0-22 15,0 0-15,0 0 0,0 0 16,0 1-16,0-1 0,0 0 0,21-21 16,0 0-16,-21 21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0T01:33:17.1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974 614 0,'0'-21'0,"0"42"0,0-85 15,21 43-15,-21 0 0,21 0 0,-21 0 16,0 42-1,0 0-15,0 0 16,21 22-16,-21-22 0,0 42 16,21-20-16,-21 20 0,0 1 15,0-1-15,0 1 0,0-1 0,0 1 16,0-22-16,0 21 0,0-20 16,0 20-16,0-20 0,0-1 15,0-21-15,0 21 0,0-20 16,0 20-16,0-21 0,0 0 15,0 0-15,0 1 16,-21-22-16,0-22 16,21 1-1,-21 21-15</inkml:trace>
  <inkml:trace contextRef="#ctx0" brushRef="#br0" timeOffset="424.75">487 1418 0,'0'0'0,"21"0"15,0 0 1,0 0-16,0 0 0,22 0 0,-22 0 16,21 0-16,1 0 0,-22-21 15,21 21-15,0-21 0,1 0 16,-1 21-16,0-21 0,-20-1 0,20 22 15,0-21-15,1 0 0,-1 21 16,-21-21-16,0 21 0,0 0 16,1 0-16,-1-21 0,-21 42 62,0 0-62,0 0 16,0 0-16,0 1 0,0-1 15,0 0-15,0 0 16,0 0-16,0 0 31,0-42 1,0 0-17,0 0-15,0 0 0</inkml:trace>
  <inkml:trace contextRef="#ctx0" brushRef="#br0" timeOffset="623.64">1206 953 0,'0'-22'0,"0"44"0,-21-65 16,0 43 46,21 21-46,0 1 0,21-22-1,0 21-15</inkml:trace>
  <inkml:trace contextRef="#ctx0" brushRef="#br0" timeOffset="1351.39">614 572 0,'0'0'0,"21"0"0,-21 21 47,-21 0-47,21 0 0,0 21 0,-21 22 16,21-1-16,0 1 15,-22-1-15,22 1 0,0 21 0,0-22 16,-21 1-16,21-1 0,-21 1 16,21-22-16,-21 21 0,21-20 15,0 20-15,0-20 0,0-1 0,0 0 16,0 1-16,0-22 0,0 0 15,0 0-15,0 0 0,21-21 16,0 0-16,0-21 0</inkml:trace>
  <inkml:trace contextRef="#ctx0" brushRef="#br0" timeOffset="1928.32">1524 1122 0,'42'-42'31,"-21"42"-31,1 0 0,-1 0 16,0 0-16,0 0 0,0 0 15,0 21-15,1-21 0,-1 21 16,0 21-16,0-21 0,0 1 15,0 20-15,-21-21 0,0 21 0,0-20 16,0-1-16,0 21 0,0-21 16,0 0-16,0 1 0,0-1 15,0 0-15,0 0 16,0-42 15,0 0-31,0 0 16,22-1-16,-22 1 0,21 0 15,-21 0-15,0 0 0,0-22 0,21 22 16,0-21-16,-21 21 0,21 0 16,-21-1-16,0-20 0,21 42 15,1-21-15,-1 21 0,0 0 32,0 0-32,0 21 15,0-21-15</inkml:trace>
  <inkml:trace contextRef="#ctx0" brushRef="#br0" timeOffset="2772.84">2773 1270 0,'0'0'0,"21"0"0,-21-21 0,21 0 15,-21 0-15,0-1 0,0 1 16,0 0-16,0 0 0,0 0 0,0 0 15,0-1-15,-21-20 16,0 21-16,21 0 0,-21 21 16,-1-21-16,1 21 0,0 0 0,0 0 15,0 0-15,0 0 0,-1 21 16,1 0-16,0 0 0,0 0 0,0 22 16,-22-1-16,22-21 0,21 21 15,-21 1-15,0-1 0,21-21 0,-21 22 16,21-22-16,0 21 0,0-21 15,0 0-15,0 1 0,21-1 16,0-21-16,0 0 0,0 0 16,1 0-16,-1 0 0,0 0 15,0 0-15,0 0 0,0 0 16,22-21-16,-22-1 0,0 1 0,0 0 16,0 0-16,1 0 0,-1-22 15,0 22-15,0-21 0,-21 21 16,21-22-16,-21 1 0,21 21 0,-21-21 15,0 20-15,0 1 0,0 0 16,22 0-16,-22 42 31,0 0-31,0 0 0,0 1 16,0 20-16,0-21 0,0 21 16,0-20-16,0-1 0,0 21 15,0-21-15,0 0 0,0 1 16,0-1-16,0 0 0,0 0 0,0 0 15,21 0-15,0-21 16,0 0-16,0 0 0,0 0 16,1 0-16,-1 0 0,0 0 15,0-21-15,0 0 0,0 21 16,22-21-16,-22 0 0,0-22 0,21 22 16,-20 0-16,-1-21 0,21 21 15,-21-22-15,0 22 0,-21-21 0,0 21 16,0-1-16,0 1 0,-21 21 31,0 0-15,0 21-16,21 1 0,-21 20 0,21-21 15,0 0-15,0 0 0,0 22 16,0-22-16,0 0 0,0 0 0,0 0 16,0 1-16,21-1 0,0 0 15,-21 0-15,21-21 0,-21 21 0,0 0 16,21-21-16,-21 22 15,22-22-15,-1 0 16,0 0 0,0 0-16,0-22 0,22 1 0,-22 0 15,21 0-15,-21 0 16,22 0-16,-1-1 0,0 1 0</inkml:trace>
  <inkml:trace contextRef="#ctx0" brushRef="#br0" timeOffset="3671.48">4022 1037 0,'0'-21'15,"0"42"-15,0-63 0,0 21 16,-22 21 0,1 0-16,0 0 15,0 0-15,0 0 0,0 21 16,21 0-16,-22 0 0,1 0 16,0 22-16,0-22 0,21 0 15,-21 21-15,21-20 0,0 20 0,0-21 16,0 0-16,0 0 0,0 1 15,0-1-15,0 0 0,0 0 0,21 0 16,0-21-16,0 21 0,0-21 16,1 0-16,20 0 0,-21 0 0,0 0 15,22 0-15,-1 0 0,21-42 16,-20 42-16,-22-21 0,21 0 16,1 0-16,-1-22 0,-21 22 15,21-21-15,-20-1 0,20 1 0,-21-21 16,-21 20-16,0-20 0,21-43 15,-21 64-15,0-1 16,0 22-16,0-21 0,0 21 16,-21-1-16,21 1 0,-21 21 0,0 0 15,0 21 1,21 1-16,-22-1 0,22 21 0,0 0 16,0 1-16,0-1 0,0 0 15,0 22-15,-21-22 0,21 1 16,0 20-16,0-21 0,0-20 0,0 20 15,0 0-15,0-21 0,0 1 16,0-1-16,0 0 0,0 0 0,0 0 16,21-21 15,1-21-31,-1 21 16,0-21-16,0 0 0,-21 0 15,21-1-15,0 1 0,22-21 0,-22 21 16,0 0-16,0-22 0,0 22 15,1 0-15,-1 0 0,0 21 0,0 0 16,0 0-16,0 0 16,-21 21-16,0 0 0,22 21 15,-22-20-15,0-1 0,0 0 16,21 21-16,-21-21 0,0 1 16,0-1-16,0 0 0,21 0 15,0-21-15,-21 21 0,21-21 0,0 0 0,-21 21 16,22-21-16,-1 0 15,0 0-15,21 0 0,-21-21 16,22 21-16,-22-21 0,0 0 16,0 21-16,22-21 0,-22-22 0,0 22 15,0 0-15,0-21 0,-21 21 16,21-22-16,-21 22 0,22 0 0,-22 0 16,0 0-16,0 42 15,0 0 1,0 0-16,0 0 0,0 0 15,0 1-15,0-1 0,0 0 16,0 0-16,0 0 0,0 0 0,0 1 16,0-1-16,21-21 31,0 0-31,0 0 16,0-21-16,0 21 0,-21-22 15,22 1-15</inkml:trace>
  <inkml:trace contextRef="#ctx0" brushRef="#br0" timeOffset="3856.37">5376 826 0,'0'0'0,"-21"0"16,0 0-16,0 0 0,0 0 16,-1 0-16,22 21 15,0 0 1,0 0-16,0 0 15,22-21 1,-1 0-16,0 0 16</inkml:trace>
  <inkml:trace contextRef="#ctx0" brushRef="#br0" timeOffset="4152.2">5948 889 0,'0'0'0,"0"-21"31,-21 21-31,-1 0 16,1 0-16,0 0 0,0 0 15,0 0-15,0 21 0,-1 0 16,1 0-16,0 22 0,0-22 0,0 21 16,0-21-16,-1 22 0,22-22 15,0 21-15,0-21 0,0 22 0,-21-22 16,21 21-16,0-21 0,0 1 15,0-1-15,21-21 0,-21 21 16,22 0-16,-1-21 0,0 0 0,21 0 16,-21 0-16,22 0 0,-1 0 15,-21 0-15,22 0 0,-1 0 0,0-21 16,1 21-16,-1-21 0,0 0 16</inkml:trace>
  <inkml:trace contextRef="#ctx0" brushRef="#br0" timeOffset="4861.8">6413 1016 0,'0'0'0,"0"-21"0,0 0 16,0 0-16,-21 21 0,0-22 16,21 1-16,-21 21 0,0 0 0,21-21 15,-21 21-15,-1 0 0,1 0 16,0 21-16,0 0 16,0 1-16,21-1 0,-21 0 0,-1 0 15,22 21-15,0-20 0,0-1 16,-21 21-16,21-21 0,0 0 0,0 22 15,0-22-15,0 0 16,0 0-16,0 0 0,21-21 16,1 0-1,-1 0-15,0 0 0,0 0 16,0-21-16,0 21 0,1-21 16,-1 0-16,0 0 0,0 0 0,-21-1 15,21 1-15,-21-21 0,21 21 16,-21-22-16,0 22 0,0-21 15,0 21-15,0 0 0,0-1 16,0 44 0,0-1-16,0 0 15,0 0-15,0 21 0,0-20 16,0 20-16,0-21 0,0 43 16,0-43-16,0 21 0,0-21 15,0 0-15,0 1 0,22-1 16,-1-21-16,0 0 0,-21 21 15,21-21-15,0 0 0,0 0 0,22 0 16,-22 0-16,0 0 0,21-21 16,-20 0-16,20 21 0,-21-22 15,21 1-15,-20-21 0,20 21 0,0-22 16,-21 1-16,22-21 0,-22-1 16,21 22-16,-21-22 0,1 1 0,-1 20 15,-21-20-15,0 21 0,0-1 16,0 22-16,0-21 0,0 21 0,-21 21 31,-1 21-31,1 21 0,0 0 16,0 1-16,0 20 0,0-20 15,21 20-15,0 1 0,-22-22 16,22 0-16,-21 22 0,21-22 16,0-21-16,0 22 0,0-22 0,0 21 15,0-21-15,0 0 0,21-21 16,1 22-16,-1-22 0,21 0 15,-21 0-15,0 0 0,1 0 16,20 0-16,-21-22 0,21 1 0,-20-21 16,20 21-16</inkml:trace>
  <inkml:trace contextRef="#ctx0" brushRef="#br0" timeOffset="7626.21">8255 656 0,'0'0'16,"0"21"15,0 1-31,21-22 16,0 0-16,0 0 15,22 0-15,-22 0 0,21 0 0,1-22 16,20 22-16,1-21 0,-22 0 16,21 0-16,1 0 0,-1 0 0,1-1 15,-22 1-15,1 0 0,-1-21 16,0 21-16,-21-22 0,1 22 0,-22-21 15,0 21-15,0-22 0,0 22 16,-22 0-16,1 0 0,0 0 0,-21-1 16,21 22-16,-1 0 0,-20 0 15,21 22-15,-21-1 0,-1 0 0,22 21 16,0 1-16,-21-1 0,20 0 16,1 22-16,-21-1 0,21 1 15,0-1-15,-1 22 0,22 0 16,-21-22-16,0 22 0,0-22 0,0 1 15,21-1-15,0 1 16,0-22-16,0 43 0,0-64 0,0 0 16,0 21-16,0-20 15,0-1-15,-21-21 16,-1 0 0,1-21-16,21-1 0,-21 1 0,0 0 15,0-21-15,0 21 0,-1-22 16,1 22-16,0-21 0,0-1 0,0 22 15,0-21-15,-1 21 16,1 0-16,0 21 0,0 0 16,-21 0-16,42 21 0,0 0 15,0 0-15,-22 21 16,22-20-16,0 20 0,0-21 0,0 21 0,0-20 16,22 20-16,-1-21 0,0 0 15,0 0-15,43 22 16,-43-43-16,0 21 0,21-21 15,-21 0-15,22 0 0,41 0 16,-41 0-16,-1-21 0,22 21 0,-22-21 16,21-1-16,-20 1 0,20 0 15,-20-21-15,-1 21 0,0-22 0,1 22 16,-1-21-16,-21-1 0,0 1 16,0-21-16,1 41 0,-22-20 0,0 21 15,0 0-15,0 0 0,0-1 16,0 44-1,-22 20-15,1-21 0,0 21 16,21-20-16,0 20 0,-21 0 0,0 1 16,21-22-16,-21 21 0,21 0 15,0 1-15,0-22 0,0 0 16,-22 0-16,22 0 0,0 1 16,22-22 15,-1 0-31,0-22 15,0 22-15,0-21 0,0 0 0,1-21 16,-1 21-16,0-22 0,0 22 16,0-21-16,22-1 0,-22 1 15,0 0-15,0-1 0,0 22 0,0 0 16,-21 0-16,0 0 0,22 21 16,-22 21-16,0 0 0,0 0 15,0 0-15,0 1 0,0 20 0,0 0 16,0-21-16,0 22 0,0-22 15,0 21-15,0-21 0,0 1 16,0-1-16,21 0 0,-21 0 16,21 0-16,-21 0 0,21-21 0,0 0 15,22 22-15,-22-22 16,0 0-16,0 0 0,0 0 0,22-22 16,-22 1-16,21 21 0,-21-21 0,22 0 15,20-43 1,1 1-16,-22 21 0,-21-1 15,0-20-15,0-1 0,1 22 0,-1-22 16,-21 1-16,0 21 0,0-22 16,0 22-16,0-1 0,0 1 0,0 21 15,0-21-15,-21 20 16,-1 22-16,1 0 16,0 22-16,21-1 0,-21 0 0,0 21 15,21 1-15,-21 20 0,21 43 16,0-43-16,-22 1 0,22-1 15,0-20-15,-21 20 0,21-20 16,0-1-16,0 0 0,0-21 0,0 22 16,0-22-16,0 0 0,0 0 15,0 0-15,21-21 32,1 0-32,-22-21 15,21 0-15,-21 0 16,21 0-16,0 0 0,-21-1 15,21 1-15,0-21 0,1 21 0,-22-22 16,21 22-16,0 0 0,0 0 16,0 0-16,0 21 15,1 0-15,-1 21 16,-21 0-16,0 0 0,0 0 16,21 1-16,-21-1 0,21 21 0,-21-21 15,0 0-15,0 1 0,21-1 16,0 0-16,1-21 0,-22 21 0,21 0 15,0-21-15,-21 21 16,21-21-16,0 0 0,0 0 16,1 0-16,-1 0 0,0 0 15,0 0-15,0 0 0,22 0 0,-22-21 16,0 0-16,21 21 0,-21-21 0,22 0 16,-22 0-16,21-1 0,-21 1 15,1-21-15,-1 21 0,-21-22 0,0 22 16,21 0-16,-21 0 0,0 0 15,0 0-15,0-1 0,-21 22 16,0 0-16,-1 0 16,1 22-16,0-1 0,0-21 15,0 21-15,21 21 0,0-21 0,-21 1 16,21-1-16,0 0 0,0 21 16,0-21-16,0 1 0,0-1 0,0 0 15,0 0-15,0 0 16,21 0-16,0 1 0,0-22 15,0 0-15,0 0 16,1 0-16,-1 0 0,0 0 0,21 0 16,-21 0-16,22 0 0,-22-22 15,21 22-15,-21-21 0,1 0 0,20 0 16,-21 21-16,0-21 0,0-22 16,1 22-16,-1 0 0,0-21 15,0 21-15,-21-1 0,0-20 0,21 21 16,-21 0-16,0 0 15,0 42 1,0 0 0,0 0-16,0 0 0,0 22 0,0-22 15,0 0-15,0 0 0,0 0 16,0 0-16,21 1 0,1-22 0,20 42 16,-21-21-16,0-21 15,0 21-15,1-21 16,-1 0-16,0 0 15,0 0-15,0 0 16,0 0-16,1 0 0,-1-21 16,-21 0-16,21 21 0,0-21 15,0 0-15,0-1 0,1 1 0,-1-21 16,0 21-16,0 0 0,0-22 0,-21 22 16,21-21-1,-21 21-15,0-1 0,22 22 0,-22 22 16,0-1-1,0 0-15,-22 21 0,22-21 16,0 1-16,-21 20 0,21-21 0,0 0 16,0 0-16,0 1 0,0-1 15,0 0-15,0 0 0,21 0 16,1 0-16,-1-21 16,0 0-16,0 0 0,0 0 0,0 0 15,22 0-15,-22 0 0,0 0 16,0-21-16,0 21 0,1-21 0,-1 0 15,0 0-15,0 0 0,0-22 16,22 22-16,-22-21 0,0-1 16,0-20-16,0-1 0,-21 1 0,21-1 15,1 1-15,-1-1 0,0 1 0,-21 21 16,0-1-16,21 1 0,-21 0 0,0 20 16,0 1-16,0 0 15,0 42 1,-21 0-16,0 1 0,0 20 15,-1 0-15,22 1 0,0 20 0,-21 1 16,21-1-16,0 1 0,0-1 16,0 1-16,0-22 0,0 0 0,0 1 15,0-1-15,0-21 0,0 21 16,0-20-16,21-1 0,-21 0 0,0 0 16,22-21-16,-1 21 0,0-21 15,0 0-15,0 0 0,0 0 16,1 0-16,-1 0 0,0 0 15,0-21-15,21 0 16,-20 0-16,-1 0 0,0-1 0,0 1 16,0 0-16,-21-21 0,0 21 15,21-22-15</inkml:trace>
  <inkml:trace contextRef="#ctx0" brushRef="#br0" timeOffset="7844.09">12150 1016 0,'0'21'16,"21"-21"-1,0 0-15,21 0 0,-21 0 16,1 0-16,20 0 0,0 0 0,-21-21 16,22 0-16,-1 21 0,-21-21 15,22 21-15,-22-21 0,0 21 0,0 0 16,-21-22-16,0 1 15,0 0-15,-21 0 16</inkml:trace>
  <inkml:trace contextRef="#ctx0" brushRef="#br0" timeOffset="8027.98">11599 783 0,'0'0'0,"-21"21"0,21 1 15,0-1 1</inkml:trace>
  <inkml:trace contextRef="#ctx0" brushRef="#br0" timeOffset="10191.7">12721 1334 0,'42'0'15,"-20"0"1,-1 0-16,0 0 0,0-22 0,0 1 15,0 21-15,22-21 0,-22 0 16,0 0-16,0 0 0,22-1 0,-43 1 16,21 0-16,-21-21 0,21 21 15,-21-22-15,0 22 0,0-21 0,0 21 16,0-1-16,-21 1 0,0 0 16,-43 0-16,43 21 15,0 0-15,-22 0 0,22 0 16,-21 21-16,21 0 0,-22 22 0,22-22 15,0 21-15,-42 22 16,41-22-16,22 0 0,-21 1 16,0-22-16,21 21 0,0 0 0,-21-20 15,21-1-15,0 21 0,0-21 0,0 0 16,21 1-16,0-1 16,0-21-16,1 0 0,-1 0 0,0 0 15,0 0-15,0 0 0,0 0 0,22 0 16,-22 0-16,0-21 15,0 21-15,22-22 0,-22 1 0,0 0 0,0 0 16,0 0-16,0 0 16,1-1-16,-1 1 0,0-21 0,-21 21 15,0-22-15,0 22 0,0-21 0,0 21 16,0 0-16,0-1 0,0 44 47,0-1-47,0 0 0,0 0 0,0 21 15,0-20-15,0-1 0,0 21 16,0-21-16,0 0 0,0 1 0,0-1 16,0 0-16,21 0 15,0 0-15,0-21 0,22 0 0,-22 21 16,21-21-16,-21 0 0,22 0 0,-1 0 16,-21 0-16,22 0 0,-22-21 15,21 0-15,-21 21 0,0-21 0,1 0 16,-1 0-16,0-1 0,0-20 15,-21 21-15,0-21 0,0 20 0,0-20 16,21 21-16,-21 0 0,0 0 16,0-1-16,0 1 0,0 42 31,0 1-31,0-1 0,-21 21 16,0-21-16,21 0 0,0 22 15,-21-22-15,21 0 0,-21 21 16,21-20-16,-22-1 0,22 0 0,0 0 15,0 0-15,0 0 16,0-42 15,22 21-15,-1-21-16,-21 0 0,21 0 0,0 0 16,0-1-16,-21 1 0,43-42 15,-22 20-15,0 22 0,-21 0 16,21 0-16,0 0 0,0 21 31,-21 21-31,22 0 16,-22 0-16,0 0 0,0 22 0,42 20 15,-21-42-15,-21 1 16,21-1-16,0 0 0,1 0 16,-1-21-16,0 21 0,21-21 0,-21 0 15,1 21-15,20-21 0,-21 0 16,0 0-16,22 0 0,-22 0 0,0 0 15,21-21-15,-21 21 0,1-21 16,-1 0-16,0 0 0,0 0 0,0-1 16,0 1-16,-21-21 0,22 21 0,-1-22 15,0 1-15,0 0 16,-21 21-16,21-1 0,0-20 0,-21 21 16,0 0-16,22 21 15,-22 21 1,0 0-16,0 0 15,0 0-15,21-21 0,-21 22 0,0-1 16,0 0-16,0 0 16,0 0-16,21-42 47,-21 0-32,0 0-15,0 0 0,0-1 16,0 1-16,0 0 0,0 0 15,0 0-15,0 0 0,0-1 16,-21 22 0,0 0-16,-1 22 15,22-1-15,-21 0 0,0 0 0,0 21 16,21-20-16,-21 20 0,0-21 16,21 21-16,0-20 0,0 20 0,0-21 15,0 0-15,0 22 0,0-22 16,0 0-16,0 0 0,0 0 0,0 0 15,21-21-15,0 22 16,0-22-16,0 0 0,0 21 16,22-21-16,-22 0 0,0 0 0,21 0 15,-20 0-15,-1-21 0,21-1 16,0 22-16,-20-21 0,20 0 0,0 0 16,-21 0-16,22-22 0,-22 22 15,0-21-15,0 21 0,0-22 0,-21 22 16,0-21-16,0 21 0,0 0 15,0-1-15,-21 44 32,0-1-32,21 0 0,-21 0 15,0 0-15,21 0 16,-21 1-16,21 20 0,0-21 0,0 0 16,0 0-16,0 1 0,0-1 0,0 0 15,0 0-15,0 0 16,0 0-16,21-21 15,0 0-15,0 22 16,0-22-16,22 0 0,-22 0 16,0 0-16,21 0 0,1-22 15,-1 22-15,0-21 0,1 0 0,-1 0 16,21 0-16,-20 0 0,20-1 0,-20 1 16,-1-21-16,0 21 15,1-22-15,-22 22 0,0-21 0,0 0 16,0-1-16,-21-41 15,0 62-15,0-20 0,0 21 0,0 0 16,-21 21 0,0 0-16,0 0 0,0 21 0,21 0 15,-22 0-15,1 22 0,0 41 16,21-63-16,0 22 0,0-1 16,0 0-16,0-20 0,0 20 15,21-21-15,-21 0 0,21 0 16,1 1-16,-1-1 0,-21 0 0,21-21 15,0 21-15,-21 0 0,0 0 16,-21-21 31,0 0-31,0 0-16,-1 0 15,1 0-15,21-21 0,-21 21 16,0-21-16,0 0 0</inkml:trace>
  <inkml:trace contextRef="#ctx0" brushRef="#br0" timeOffset="11355.38">1016 1947 0,'0'0'0,"-42"0"15,-107-21 1,128 21-16,-21 0 0,21 0 15,0 0-15,-22 0 0,22 0 16,0 0 0,42 0-1,0 0 1,0 0-16,1 0 0,-1 0 0,21 0 16,-21 0-16,22 0 15,20 0-15,-21 0 0,43 0 0,-21 21 16,41-21-16,-20 0 0,21 0 0,21 0 15,-21 0-15,21 0 16,0 0-16,0-21 0,21 0 0,0 21 16,0-21-16,22 21 0,-22-21 15,21 21-15,170-21 0,-170 21 16,0-22-16,1 22 0,20-21 16,-20 21-16,20 0 0,-21-21 0,1 21 15,-1 0-15,0 0 0,-20-21 16,20 21-16,-21 0 0,0-21 0,-21 21 15,0-21-15,-21 21 0,0 0 16,0-22-16,-22 22 0,65 0 16,-107 0-16,21 0 0,-20 0 15,-22-21-15,0 21 0,0 0 16,0 0-16</inkml:trace>
  <inkml:trace contextRef="#ctx0" brushRef="#br0" timeOffset="12259.57">8361 1820 0,'0'0'16,"-21"22"-16,-1-22 0,22 21 15,-21-21-15,0 0 16,42 0 46,0 0-62,1 0 0,20 0 0,-21 0 16,21 0-16,1 0 0,-1 0 16,0 0-16,22 0 0,21 0 0,-22 0 15,43 0-15,-21 0 0,-1 0 16,22-21-16,106 21 15,-106 0-15,21 0 0,0 0 0,0 0 16,0 0-16,0 0 0,0 0 16,0 0-16,0 0 0,0 0 0,21 0 15,-21 0-15,0 0 0,0 0 16,0 0-16,0 0 0,0 0 0,21 0 16,0 0-16,0-22 0,-21 22 15,21-21-15,1 21 0,-22 0 0,21 0 16,0-21-16,-21 21 15,21 0-15,-21 0 0,21 0 0,-42 0 0,21 0 16,-21 0-16,21 0 0,-21 0 16,0 0-16,-22 0 0,22 0 15,-21 0-15,-1-21 0,1 21 0,-21 0 16,-1 0-16,1 0 0,-22 0 16,21-21-16,-20 21 0,20 0 0,-20 0 15,-1 0-15,0 0 0,-21 0 16,22 0-16,-22-21 0,0 21 0,0 0 15,0 0 1,-21-22 0,0 1-1,0 0 1</inkml:trace>
  <inkml:trace contextRef="#ctx0" brushRef="#br0" timeOffset="12400.49">15198 1715 0,'0'21'0,"0"-42"0,-22 42 0,1-21 15,0 21-15</inkml:trace>
  <inkml:trace contextRef="#ctx0" brushRef="#br0" timeOffset="16903.41">2667 5715 0,'0'0'0,"0"-21"0,-21 21 15,21-21-15,-21 0 16,21-1-16,0 1 31,-22 21-31,1 0 31,21 21-15,0 1-16,0-1 0,0 0 0,0 21 16,0-21-16,0 22 0,0-1 15,0 0-15,0 1 0,0-22 0,0 21 16,0 1-16,0-1 0,21 0 16,-21 1-16,0-1 0,0 21 0,0 1 15,0-1-15,0 1 0,0-1 16,0 1-16,0-1 0,0 22 0,0-21 15,-21-1-15,21 1 0,0-1 16,0 22-16,-21-22 0,21 22 0,-21-22 16,21 1-16,-21-1 15,21 1-15,0-1 0,0 1 0,-21-22 16,-1 64-16,22-64 0,-21 22 16,21-22-16,0 1 15,0-22-15,0 21 0,-21-21 0,21 22 0,0-22 16,0 0-16,0 0 0,0 0 15,0-42 17,0 0-32,0 0 0,0 0 0,0-1 15,0 1-15,21-21 0,-21 0 0,0-1 16,0 1-16,21 0 0,-21-22 16</inkml:trace>
  <inkml:trace contextRef="#ctx0" brushRef="#br0" timeOffset="17628">2730 5694 0,'0'0'0,"-21"0"0,0-21 16,0 21-1,0 0 1,42 0 46,0 0-62,0 0 0,0 0 16,22 0-16,-22 0 0,21 0 0,1 0 16,20 0-16,-21 0 0,22 0 15,-1 0-15,1 0 0,21 0 16,-1-21-16,22 21 0,-21 0 0,21 0 16,-22-22-16,22 22 0,-21 0 15,-1 0-15,22 0 0,-21 0 16,21-21-16,84 21 0,-105 0 15,21 0-15,-22 0 0,1 0 16,0 0-16,-22-21 0,1 21 0,20 0 16,-20 0-16,-1 0 15,-20 0-15,20 0 0,-20 0 0,20-21 0,-21 21 16,-20 0-16,20 0 0,-21 0 16,0 0-16,0 0 0,-42 0 93</inkml:trace>
  <inkml:trace contextRef="#ctx0" brushRef="#br0" timeOffset="18175.68">5630 5609 0,'21'-21'32,"-21"42"46,0 0-78,0 1 15,0-1-15,0 42 0,0-42 16,0 22-16,0-1 0,0 0 0,0 1 16,0-1-16,-21 0 15,21 1-15,0-1 0,0 22 0,0-22 16,0 21-16,0-20 0,0 20 15,21 1-15,-21-1 0,22-20 0,-1 20 16,-21 1-16,21-1 0,0-21 0,-21 22 16,0-22-16,21 22 0,0-1 15,-21 1-15,0-22 0,0 22 0,0-1 16,0 1-16,0-1 0,0 1 16,0-22-16,0 21 0,0-20 0,0-1 15,0 0-15,0 1 0,0 41 16,-21-41-16,21-22 0,0 0 15,0 0-15,0 0 16,0-42 15,0 0-15,0 0-16,0 0 16,0 0-16,-21 21 0,0-22 15,0 1-15</inkml:trace>
  <inkml:trace contextRef="#ctx0" brushRef="#br0" timeOffset="19056.18">2646 8086 0,'0'0'0,"-21"0"0,-1 0 16,1 21-16,0-21 0,0 0 0,0 0 15,0 0 1,21 21 0,21 0 31,0-21-47,0 0 0,0 0 15,106 0 1,-84 0-16,-1 0 15,0-21-15,1 21 0,20-21 16,1 21-16,-1-21 0,1 21 0,-1-21 16,22 21-16,21-22 0,-22 22 15,22-21-15,0 21 0,0-21 0,0 0 16,-1 21-16,1-21 0,21 21 16,-21-21-16,21 21 0,-21-22 0,0 22 15,0 0-15,-1-21 0,-20 0 0,0 21 16,-22 0-16,1 0 0,20-21 15,-41 21-15,20 0 0,-20 0 0,41-21 16,-63 21-16,22 0 0,-22 0 16,0 0-16,0 0 0,0 0 15,1 0-15,-1 0 16,0 0-16,0 0 16,0 0-16,0 0 15,1 0 1,-1 0-16,0 0 0,0 0 15,0 0 1,0 0 0,-21-21-1,-21 21 17,0 0-32,21-22 15,-21 22-15,21-21 0</inkml:trace>
  <inkml:trace contextRef="#ctx0" brushRef="#br0" timeOffset="19881.72">8234 5355 0,'0'21'15,"0"1"-15,0-1 16,0 0-16,0 0 0,0 0 16,0 0-16,0 22 0,0-1 15,0 0-15,0 1 0,0-1 0,0 0 16,0 22-16,-21-22 0,21 22 0,0-22 16,0 22-16,0-1 0,0-21 15,0 22-15,0-1 0,-22 22 0,22-21 16,0-1-16,0 22 15,0-22-15,0 1 0,0-1 0,0 1 0,0-1 16,0 1-16,-21-1 0,21-20 16,-21 20-16,21 1 0,-21-1 0,21-21 15,0 22-15,0-22 0,0 1 16,0-1-16,0 0 0,0 43 16,0-64-16,0 0 0,0 0 15,0 1-15,0-1 0,0-42 47,0-1-47,21 1 16,-21-21-16,0 21 0,0 0 15,21-22-15,-21 1 0</inkml:trace>
  <inkml:trace contextRef="#ctx0" brushRef="#br0" timeOffset="21603.75">8318 5355 0,'22'0'47,"-1"0"-47,0 0 0,0 0 16,21 0-16,-20 0 0,20 0 0,0 0 15,22 0-15,-22 0 0,22 0 16,-1 0-16,1 0 0,20 0 0,1 0 16,0 0-16,-1 0 0,1 0 0,21 0 15,0 0-15,21 0 0,0 0 16,0 0-16,0 0 0,0 0 0,-22 0 16,1 0-16,0 0 15,0 0-15,0 0 0,0 0 0,-22 0 16,1 0-16,0 0 0,-1 0 0,-20 0 15,-1 0-15,1 0 0,-22 0 16,0 0-16,1 0 0,-22 0 0,0 0 16,0 0-16,0 0 0,1 0 15,-1 0 32,0 0-16,-21 21 1,21-21-17,-21 22 1,0-1-16,0 0 16,0 0-16,0 0 0,0 0 15,0 1-15,0 20 0,0-21 0,0 21 16,0 1-16,0 20 0,0-20 0,0 20 15,0 1-15,0-1 0,0 1 16,0-1-16,0 1 0,0-1 0,21 22 16,-21-1-16,0-20 0,0 21 15,21-22-15,-21 22 0,0-22 16,22 1-16,-22-1 0,0 1 0,0 20 16,0-20-16,0-1 0,0-20 15,0 20-15,0 1 0,0-1 0,0-20 16,0-1-16,0 0 0,0 1 0,0-1 15,0 0-15,0-21 0,0 22 16,0-22-16,0 21 0,0-21 0,0 1 16,-22-1-16,22 0 0,0 0 15,0 0-15,0 0 16,0 1 0,-21-22-16,0 0 46,0 0-30,0 0 0,0 0-16,-1 0 15,1 0-15,0 0 16,0 0-16,0 0 0,0 0 16,-1 0-16,-20 0 0,21 0 15,-21 0-15,-1 0 0,1 0 0,0 0 16,-22 0-16,22 0 0,-85 0 15,84 0-15,-20 0 0,-1-22 16,1 22-16,-1 0 0,1 0 16,-1 0-16,1 0 0,-1 0 0,1 0 15,-22 0-15,22 0 0,-1 0 0,-20 0 16,20 0-16,1 0 0,-1 0 0,1 0 16,-1 0-16,1 0 0,20 0 15,-20 0-15,20 0 0,-20 0 0,21 0 16,-64 0-16,63 0 0,1 0 15,-43 0-15,22 0 16,21 0-16,-1 0 0,1 0 0,0 0 16,-1 0-16,1 0 0,21 0 0,-22 0 15,1 0-15,21 0 0,-21 0 16,20 0-16,-20 0 16,21 0-16,0 0 0,0 0 0,-1 0 15,1 0-15,0 0 0,0 0 16,0 0-16,0 0 15,-1 0 1,1 0 47,0 0-48,0 0 1,0 0-1,0 0-15,21-21 47,0 0-31,0 0-16,21 21 0,0-21 16,0 0-16,-21-1 15,21 22-15,0-21 16,-21 0-16,0 0 15,0 0-15,0 0 0,0-1 16,-21 1-16,21 0 0,-21 0 16</inkml:trace>
  <inkml:trace contextRef="#ctx0" brushRef="#br0" timeOffset="22604.17">5736 2773 0,'0'0'0,"0"-21"0,0 0 0,0-1 16,0 1-16,0 0 0,0-21 15,0 21-15,0-1 0,-21 1 0,21 0 16,0 0-16,0 0 0,0 0 15,-21 42 17,0 0-32,21 21 0,0-21 15,0 22-15,0-1 0,0 22 16,0-22-16,0 0 0,-22 22 0,22-1 16,0 1-16,0-1 15,-21 1-15,21 20 0,0 1 0,0-21 16,-21 20-16,21 43 0,0-63 15,0-1-15,0 1 0,0-1 16,0 1-16,0-1 0,0-20 0,0 20 16,0-21-16,0 1 0,0-1 15,0 0-15,0-20 0,0-1 16,0 0-16,0 0 0,0 0 0,21-21 16,0 0-1,-21-21 1,0 0-16,0 0 0,0-22 15,0 22-15,0-21 0,0 0 16,0-1-16,0-20 0,0 20 16</inkml:trace>
  <inkml:trace contextRef="#ctx0" brushRef="#br0" timeOffset="24011.36">5757 2561 0,'0'0'0,"0"-21"0,0 0 16,0 0 0,0 0 15,21 21-15,1 0-16,-1 0 0,0 0 0,0 0 15,21-22-15,1 22 16,-1 0-16,0 0 0,1 0 0,20 0 15,-20 0-15,20 0 0,22 0 16,-1 0-16,1 0 0,21 0 16,0 0-16,105 0 0,-84 0 15,-21 0-15,0 0 0,0 0 16,21 0-16,-21 0 0,0 0 16,-1-21-16,1 21 0,0 0 0,-21 0 15,-1 0-15,-20 0 0,21 0 0,-22 0 16,1 0-16,-22 0 15,21 0-15,-20 0 0,-1 0 0,0-21 0,43 21 16,-64 0 0,0 0-16,1 0 0,-1-21 0,0 21 15,0 0-15,0 0 0,0 0 16,1 0-16,-22 21 62,0 0-62,0 0 0,0 1 0,0-1 16,0 0-16,0 0 0,0 0 16,0 22-16,0-22 0,21 21 15,-21-21-15,0 22 0,0-1 0,21-21 16,-21 21-16,0 1 0,0-1 16,0 0-16,0 1 0,0-1 0,0 0 15,0 1-15,0 20 0,0-20 16,0 20-16,0 1 0,0-22 0,0 21 15,0-20-15,0 20 0,0-20 16,0-1-16,0 0 0,0 1 0,0 84 16,0-85-16,0 0 15,0 1-15,0-1 0,0 0 16,0-21-16,0 22 0,0-22 16,0 21-16,0-21 0,0 22 15,0-22-15,0 0 0,0 0 0,0 0 0,0 1 16,0-1-16,0 0 15,0 0 1,-21-21-16,0 0 16,-1 0-1,1 0-15,0 0 0,-21 0 16,21 0-16,-1 0 16,1 0-16,0 0 0,0 0 15,-21 0-15,-1 0 0,-20 0 0,-43 0 16,64 0-16,-22 0 15,1 0-15,-1 0 0,1 0 16,-22 0-16,0 0 0,1 0 0,-1 0 16,0 0-16,1 0 0,-1 0 15,-63 0-15,63 0 0,22 0 16,-22 0-16,21 0 0,-20 0 0,20 0 16,1 0-16,-22 0 0,22 0 15,-1 0-15,1 0 0,20 0 16,-20 21-16,-1-21 0,22 0 0,0 0 15,-22 0-15,22 0 0,-1 0 16,1 0-16,0 0 0,21 0 0,-22 0 0,1 0 16,21 0-16,-43 0 15,22 0-15,-43 0 16,43 0-16,21 0 16,0 0-16,-1 0 0,1 0 15,0 0-15,0 0 0,0 0 0,0 0 31,21-21-31,-22 21 32,1 0 30,0 0-46,0 0-16,0 0 15,42 0 32,0 0-47,0 0 16</inkml:trace>
  <inkml:trace contextRef="#ctx0" brushRef="#br0" timeOffset="24699.97">5905 4657 0,'0'-43'31,"-21"43"-15,0 0-1,0 0-15,0 0 0,0 22 0,-1-1 16,-20 0-16,21 21 0,0 1 0,-22-1 16,1 0-16,0 22 0,-1-22 15,1 22-15,0-1 0,-1 1 16,-20-1-16,21 1 0,-22-22 15,22 21-15,-1 1 0,1-22 0,0 22 16,-1-22-16,1 22 0,21-22 16,-21 0-16,20 1 0,1-22 0,0 0 15,0 21-15,0-21 0,21 1 16,0-44 15,0 1-31,0 0 0,21 0 16,-21 0-16,21 0 0,-21-22 15,21 22-15</inkml:trace>
  <inkml:trace contextRef="#ctx0" brushRef="#br0" timeOffset="25383.58">5948 4530 0,'-21'0'15,"-1"21"1,1 0-16,0 0 16,0-21-16,0 21 0,0 1 15,-22-1-15,22 0 0,-21 0 16,-1 0-16,1 0 0,0 1 0,21-1 16,-22 0-16,1 0 0,0 21 15,20-20-15,1-1 0,-21-21 16,21 21-16,21 0 0,-21-21 15,-1 0 1,44 0 15,-22-21-31,21 0 0,0 0 16,0-1-16,0 22 16,0-21-16,1 0 0,-1 0 0,21 0 15,-21 0-15,22-1 0,-22 1 16,21 0-16,0 21 0,-20-21 15,20 0-15,-21 0 0,0 21 0,0-22 16,1 22-16,-1 0 0,0 0 16,0 0-1,0 0-15,-21 22 16,21-22-16,1 21 0,-22 0 16,21 0-16,0 21 15,0-20-15,0 20 0,0-21 0,-21 0 16,22 0-16,-1 1 0,0-1 15,-21 0-15,21 0 0,0 0 16,-21 0-16,0 1 16,21-22-16</inkml:trace>
  <inkml:trace contextRef="#ctx0" brushRef="#br0" timeOffset="26028.21">8128 4403 0,'21'21'47,"0"-21"-31,0 21-16,-21 0 0,22 0 15,-1 1-15,0-1 0,0 0 0,21 0 16,-20 0-16,20 22 0,0-22 16,1 21-16,-1 0 0,0 1 0,22-1 15,-22 0-15,22 1 0,-1-1 16,1 22-16,-1-22 0,1-21 0,-22 21 16,21 1-16,1-1 0,-22-21 15,1 22-15,-1-22 0,0 0 16,1 0-16,-1 0 0,-21 0 0,0-21 15,0 22-15,1-22 0,-1 0 0,-21 21 16,21-21-16,-42-21 31,0 21-31,21-22 0,-22 22 16,1-21-16,0 0 0,0 0 16</inkml:trace>
  <inkml:trace contextRef="#ctx0" brushRef="#br0" timeOffset="26911.7">8128 4445 0,'-21'0'0,"0"-21"16,-1 21 15,22 21-31,0 0 16,0 0-16,0 1 15,0-1-15,0 0 0,22 0 0,-22 0 16,0 22-16,0-22 0,21 0 16,-21 21-16,21-21 0,-21 1 0,0 20 15,0-21-15,0 0 0,21 22 16,-21-22-16,0 0 15,0 0-15,21-21 0,-21 21 16,0-42 15,0 0-15,0 0-16,0 0 0,0-1 16,0 1-16,0 0 0,0 0 0,0-21 15,-21 20-15,21 1 0,0-21 16,0 21-16,-21-22 0,21 22 0,0 0 15,0-21-15,0 21 0,0-1 16,0 1-16,-21 0 0,21 0 16,0 0-16,-21 21 15,21-21-15,0-1 16,21 22 46,21 0-46,-21 22-16,0-22 0,22 0 16,-1 21-16,0-21 0,1 21 15,-1-21-15,0 0 0,1 21 16,20-21-16,-20 0 0,20 0 0,1 21 16,-22-21-16,0 0 0,1 0 0,-1 0 15,-21 0-15,0 0 0,0 0 16,-42 0 15,0 0-15,21 21 31</inkml:trace>
  <inkml:trace contextRef="#ctx0" brushRef="#br0" timeOffset="33147.33">6202 2858 0,'0'-22'47,"-21"22"16,21 22-48,0-1 1,-22-21-16,22 21 0,0 0 0,0 0 16,0 22-16,0-22 0,0 0 15,0 21-15,0 1 0,0-1 0,0 0 16,0 1-16,0-1 0,0 0 0,0 1 16,0-1-16,0 0 0,0 1 15,0-22-15,0 21 0,0-21 0,0 0 16,0 1-16,0-1 0,0 0 15,0 0 1,0-42 15,0 0-31,0 0 16,0-1-16</inkml:trace>
  <inkml:trace contextRef="#ctx0" brushRef="#br0" timeOffset="33600.08">5990 2942 0,'0'0'15,"-21"0"-15,21-21 0,-21 21 0,21-21 16,-21 21-16,21-21 15,0 0 1,0-1-16,21 22 16,21 0-16,-21-21 0,0 0 0,22 21 15,-1-21-15,0 21 0,1 0 16,-1-21-16,0 21 0,1 0 0,-1 0 16,0 0-16,1 21 15,-1 0-15,-21-21 0,0 21 0,1 22 16,-22-22-16,0 0 0,0 21 15,0-21-15,0 1 0,-22 20 0,1-21 16,0 0-16,-21 22 0,21-22 16,-22 0-16,22 0 0,-21 0 0,21 0 15,-1 1-15,1-1 0,0 0 0,0-21 16,21 21-16,-21-21 0,42 0 62,0 0-46,0 0-16,-21-21 0,21 21 0</inkml:trace>
  <inkml:trace contextRef="#ctx0" brushRef="#br0" timeOffset="34192.28">6752 3366 0,'42'-43'16,"-42"22"-1,0 0 1,0 0-16,0 0 16,0-1-16,-21 1 0,0 21 15,0 0-15,-21 0 16,20 0-16,1 0 0,0 0 0,-21 0 15,21 43-15,-1-22 0,-20 0 16,21 0-16,0 21 0,0-20 0,-1 20 16,1-21-16,21 21 0,-21-20 15,21-1-15,0 0 0,0 0 0,0 0 16,0 0-16,0 1 0,21-1 16,0-21-1,1 0-15,-1 0 0,0 0 16,0 0-16,-21-21 0,21-1 15,0 22-15,1-21 0,-1 0 0,0 0 16,-21 0-16,21 0 0,0-1 16,0 1-16,1-21 0,-22 21 15,21-22-15,0 22 0,-21 0 0,0 0 16,0 0-16,0 0 0,21-1 0,-21 44 31,0-1-15,0 0-16,0 0 0,0 0 15,0 0-15,0 22 0,0-22 16,0 0-16,0 0 0,0 22 0,0-22 16,0 0-16,0 0 0,0 0 15,0 0-15,0 1 16,21-22-16,0 0 16,1 0-16,-1 0 15,0-22-15,0 22 16,0-21-16,0 0 0</inkml:trace>
  <inkml:trace contextRef="#ctx0" brushRef="#br0" timeOffset="34636.94">7027 3302 0,'0'0'0,"0"-21"15,0 0-15,0 0 16,0-1-1,21 1 1,1 21-16,-1 0 0,0 0 16,0 0-16,0 0 15,-21 21-15,21 1 0,1-22 0,-22 21 16,0 0-16,21 0 0,-21 0 16,21 0-16,-21 1 0,0 20 0,0-21 15,0 0-15,0 0 16,0 1-16,0-1 0,0 0 15,0 0-15,0 0 16,-21-21-16,21-21 31,0 0-15,0 0-16,0 0 0,0-1 16,0 1-16,21 0 0,-21 0 0,0 0 15,0 0-15,21-22 0,-21 22 16,21 0-16,0 0 0,-21 0 0,0-1 15,22 22-15,-22-21 16,21 21-16,0-21 0,0 21 31</inkml:trace>
  <inkml:trace contextRef="#ctx0" brushRef="#br0" timeOffset="35035.23">7493 3387 0,'0'0'0,"21"0"15,0 0 1,0-21 0,1 21-16,-22-22 0,21 22 0,-21-21 15,21 0-15,-21 0 16,0 0-16,0 0 0,0-1 15,0 1 1,-21 21-16,0 0 0,-1 0 16,1 0-16,0 21 15,21 1-15,-21-1 0,0-21 0,21 21 16,-21 0-16,21 21 0,0-20 16,0-1-16,0 0 0,0 0 15,0 0-15,0 0 0,0 1 0,0-1 16,0 0-16,21 0 15,0-21-15,0 0 16,0 0-16,0 0 16,1 0-16,-1 0 0,0 0 15,0 0-15,0 0 0,0-21 16,1 21-16,-1-21 0,0 21 0,0-21 16,0-1-16,0 1 0</inkml:trace>
  <inkml:trace contextRef="#ctx0" brushRef="#br0" timeOffset="35579.36">7980 3175 0,'0'21'47,"0"0"-47,0 1 15,-21-1-15,21 0 0,0 0 16,0 0-16,-22 0 0,22 1 0,0 20 15,0-21-15,0 0 0,0 0 16,0 1-16,0-1 0,0 0 16,-21 0-16,21-42 62,0 0-62,0 0 16,0-1-16,0 1 0,21 0 15,-21 0-15,22 0 0,-1-22 16,-21 22-16,21 0 0,0-21 0,-21 21 16,21-1-16,0 1 0,1 0 15,-1 21-15,0-21 0,0 21 16,0 0-16,0 0 16,-21 21-16,0 0 15,0 0-15,0 1 0,0 20 0,0-21 16,0 0-16,0 22 0,0-22 15,0 0-15,0 0 0,0 0 0,0 0 16,0 1-16,0-1 0,0 0 16,0 0-16,0 0 15,0-42 32,0 0-47,22 21 16,-22-21-16,0 0 0,21-1 0,-21 1 15,0-21-15</inkml:trace>
  <inkml:trace contextRef="#ctx0" brushRef="#br0" timeOffset="35872.17">8467 2942 0,'0'64'31,"0"-22"-31,0-21 0,0 43 0,0-43 16,0 21-16,0 1 0,-22-22 15,22 21-15,0-21 0,0 22 16,0-22-16,0 0 0,0 0 0,0 0 16,0 0-16,0 1 0,0-1 15,22-21 16,-1 0-15,-21-21-16,21-1 0,-21 1 0,21 0 16,-21 0-16,0 0 0,0 0 15</inkml:trace>
  <inkml:trace contextRef="#ctx0" brushRef="#br0" timeOffset="36114.98">8403 3133 0,'0'0'0,"-21"0"0,42 0 31,0 0-15,0 0-16,1 0 0,-1 0 16,0 0-16,21 0 0,-21 0 15,1 0-15,-1 0 0,0 0 0,0 0 16,0 0-16,0 0 15,-21-21 1</inkml:trace>
  <inkml:trace contextRef="#ctx0" brushRef="#br0" timeOffset="36935.73">3006 6456 0,'0'0'0,"0"-21"0,0 0 31,-22 21-15,1 0-16,0 0 16,21 21-16,-21 0 0,0 0 15,0 0-15,-1 0 0,1 1 0,0 20 16,0-21-16,0 21 0,21 1 15,0-1-15,-21 0 0,21-20 0,0 20 16,0-21-16,0 21 0,0-20 16,21-1-16,0 21 0,0-42 0,0 21 15,0 0-15,22 1 0,-22-22 16,0 0-16,21 0 0,-20 0 0,20 0 16,-21 0-16,0 0 0,0-22 15,22 1-15,-22 0 0,0 0 0,0 0 16</inkml:trace>
  <inkml:trace contextRef="#ctx0" brushRef="#br0" timeOffset="37479.41">3365 6265 0,'0'0'0,"-21"0"0,0 0 16,21 22-16,0-1 15,0 0-15,-21 0 0,21 21 16,0 1-16,0-1 0,0-21 0,0 22 16,0-1-16,0 0 0,0 1 15,0-22-15,0 21 0,0-21 0,0 22 16,0-22-16,0 0 0,0 0 16,0 0-16,0 0 0,0 1 15,0-44 32,0 1-47,0 0 0,0 0 16,0 0-16,0 0 0,0-22 0,0 22 15,21 0-15,-21-21 16,21 20-16,0 1 0,-21-21 0,22 21 16,-1 0-16,0-1 0,0 22 15,0-21-15,0 21 0,1 0 0,-1 0 16,0 0-16,0 0 0,0 21 15,0 1-15,1-1 0,-1 0 0,-21 0 16,0 21-16,0-20 0,21-1 0,-21 21 16,0-21-16,0 0 0,0 1 15,0-1-15,0 0 0,0 0 0,0 0 16,0 0-16,0-42 62,0 0-62,21 21 16,-21-21-16,21 0 0,-21 0 16</inkml:trace>
  <inkml:trace contextRef="#ctx0" brushRef="#br0" timeOffset="37699.6">3937 6541 0,'0'0'0,"0"42"31,0-21-31,0 0 0,0 0 0,0 1 16,0-1-16,0 0 0,0 0 16,0 0-16,0 0 0,0 1 0,-21-1 15,21 0-15,0 0 16,0 0-16,-21-21 16,21-21 15,0 0-31</inkml:trace>
  <inkml:trace contextRef="#ctx0" brushRef="#br0" timeOffset="38055.44">3895 6371 0,'-22'0'0,"22"43"16,0-22-1,22-21 17,-1 0-17,-21-21-15,21 21 16,-21-22-16,0 1 16,0 0-16,0 0 15,-21 0 1,0 21-16,-1 0 0,1 0 15,0 0-15,0 0 0,0 0 16,0 0-16,-1 0 0,22 21 16,0 0-16,-21-21 0,21 21 0,-21 0 15,21 1 1,21-1-16,0-21 16,1 0-16,-1 0 0,0 0 0,0 0 15,0 0-15,0 0 0</inkml:trace>
  <inkml:trace contextRef="#ctx0" brushRef="#br0" timeOffset="38331.61">4233 6265 0,'0'-21'16,"0"42"31,0 1-47,0 20 15,-21-21-15,21 21 0,0-20 16,0 20-16,0 0 0,0 1 16,0-1-16,0 0 0,0-21 0,0 22 15,0-1-15,-21-21 0,21 0 16,0 1-16,0-1 0,0 0 0,0 0 16,0 0-16,0 0 15,21-21 1,0-21-1,-21 0-15</inkml:trace>
  <inkml:trace contextRef="#ctx0" brushRef="#br0" timeOffset="38895.76">4762 6519 0,'0'-21'0,"0"42"0,0-63 0,0 21 16,0 0 0,-21 21-16,0 0 0,0 0 15,0 0-15,0 0 0,-1 21 16,1-21-16,21 21 0,-21 0 16,0 0-16,21 1 0,0 20 0,-21-21 15,0 0-15,21 22 0,-22-22 16,22 0-16,0 0 0,0 21 15,0-20-15,0-1 0,0 0 0,0 0 16,22-21-16,-1 0 16,0 0-16,0 0 0,0 0 15,0 0-15,1 0 0,-1 0 0,0 0 16,-21-21-16,21 0 0,0 21 16,0-21-16,1-1 0,-1-20 0,0 21 15,0-21-15,-21 20 0,21-20 16,0-21-16,1-22 0,-1 43 15,-21-1-15,21 1 0,-21 0 0,0 20 16,0-20-16,0 21 0,0 0 16,0 0-16,-21 21 31,21 21-31,0 21 16,0-21-16,0 22 0,0-1 0,0 0 15,0 1-15,0-1 0,0 21 16,0-20-16,0-1 0,0 0 0,0-20 15,0 20-15,0-21 0,21 21 16,-21-20-16,21-22 0,0 21 0,-21 0 16,21-21-16,1 0 0,-1 0 0,0 0 15,0 0-15,0 0 16,0 0-16,1-21 0</inkml:trace>
  <inkml:trace contextRef="#ctx0" brushRef="#br0" timeOffset="39808.05">8848 6181 0,'0'0'0,"0"-21"0,-22 21 16,1 0-16,0 0 0,0 0 16,0 0-16,0 0 15,-1 21-15,1 0 0,0 0 0,-21 0 16,21 0-16,-1 22 0,22-1 15,-21 0-15,21 1 0,-21 20 0,21-20 16,0-1-16,0 64 0,0-64 16,0-21-16,0 22 0,21-22 15,0 21-15,1-21 0,-1 0 16,0-21-16,0 22 0,21-22 0,1 0 16,-22 0-16,21 0 0,1 0 15,-1 0-15,-21-22 0,21 22 0,1-21 16</inkml:trace>
  <inkml:trace contextRef="#ctx0" brushRef="#br0" timeOffset="40383.73">9334 6054 0,'-21'42'16,"21"-21"-16,0 0 16,0 1-16,0 20 0,0 0 0,0 1 15,0-1-15,0 0 0,0 1 0,0-1 16,0 21-16,0-20 0,0-1 16,0-21-16,0 22 0,0-1 0,0-21 15,0 0-15,0 0 0,0 1 16,0-1-16,0 0 0,0 0 15,0-42 32,-21 0-47,21 0 0,0-1 16,0 1-16,0 0 16,0 0-16,0 0 0,0-22 0,0 22 15,0 0-15,0 0 0,21 0 0,0-22 16,1 22-16,-22 0 0,21 0 15,0 0-15,-21 0 0,21-1 16,0 1-16,0 21 0,1 0 0,-1 0 16,0 0-16,0 21 0,0 1 15,0-1-15,1 0 0,-22 0 0,21 21 0,-21-20 16,21 20-16,-21-21 16,0 0-16,0 22 0,0 20 15,0-21-15,-21-42 0,21 22 16,-21-1-16,-1 0 15,22-42 32,22 21-47</inkml:trace>
  <inkml:trace contextRef="#ctx0" brushRef="#br0" timeOffset="40615.6">9969 6435 0,'0'0'0,"0"21"31,0 0-31,0 0 16,0 0-16,0 1 0,0-1 0,0 0 16,-21 0-16,21 0 0,0 0 15,0 1-15,-21-1 0,21 0 0,0 0 16,0 0-16,0 0 0,0 1 15,-21-22-15,21 21 16,0-42 0</inkml:trace>
  <inkml:trace contextRef="#ctx0" brushRef="#br0" timeOffset="41006.33">9864 6223 0,'-22'64'32,"22"-43"-32,22-21 15,-1 0 1,0 0-16,0 0 0,0 0 0,0 0 15,1-21-15,-1 21 0,0-22 16,0 1-16,-21 0 16,0 0-16,0 0 15,-21 21-15,0-21 0,0-1 16,-1 22-16,1 0 0,0 0 0,0 0 16,-21 0-16,20 0 0,1 0 15,0 0-15,0 0 16,21 22-16,-21-1 0,21 0 15,0 0-15,0 0 16,21-21-16,0 0 16,0 0-16,0 0 0,22 0 15,-22 0-15,0 0 0,0 0 0</inkml:trace>
  <inkml:trace contextRef="#ctx0" brushRef="#br0" timeOffset="41292.07">10350 6075 0,'0'0'0,"0"21"47,0 0-47,0 0 16,-21 1-16,21 20 0,0-21 15,-21 0-15,21 22 0,0-1 0,0 0 16,0 1-16,0-1 0,-21 0 15,21 1-15,0-1 0,0-21 0,0 21 16,0-20-16,-21-1 0,21 0 0,0 0 16,0 0-16,0 0 0,0 1 15,21-44 17,-21 1-17</inkml:trace>
  <inkml:trace contextRef="#ctx0" brushRef="#br0" timeOffset="41935.94">10774 6350 0,'0'0'0,"0"-21"31,0 0-31,-21 21 16,-1 0-16,1 0 15,0 0-15,0 0 0,0 21 16,0 0-16,-1 0 0,1 0 0,21 1 16,-21-1-16,0 21 0,0-21 15,0 22-15,21-22 0,0 21 16,-22-21-16,22 0 0,0 22 0,0-22 15,0 0-15,0 0 0,0 0 0,0 1 16,22-22 0,-1 21-16,0-21 15,0 0-15,0 0 0,0 0 16,1 0-16,-1-21 0,0-1 0,0 1 16,0 0-16,0 0 15,-21 0-15,22-22 0,-1 22 0,-21-21 16,21 0-16,-21-1 0,21 1 15,-21 0-15,0-1 0,21 1 0,-21 0 16,21-1-16,-21 22 0,0-21 16,0-1-16,0 22 0,22 0 0,-22-21 15,0 21-15,0-1 0,0 1 16,0 42 15,0 22-31,0-22 0,0 0 16,0 21-16,0 1 0,0-1 0,0 0 15,0 1-15,0 20 0,0-20 16,0 20-16,0-21 0,0 1 0,21-1 16,-21-21-16,0 22 0,0-1 15,21-21-15,-21 0 0,21 0 0,0 1 16,0-1-16,1-21 0,-1 0 16,0 0-16,0 0 15,0 0-15,0-21 16,-21-1-16</inkml:trace>
  <inkml:trace contextRef="#ctx0" brushRef="#br0" timeOffset="43099.63">12531 6625 0,'0'0'0,"0"21"0,21-21 16,0-21 46,0 21-62,0-21 16</inkml:trace>
  <inkml:trace contextRef="#ctx0" brushRef="#br0" timeOffset="43297.62">13123 6583 0,'0'0'0,"21"21"0,1-21 47,-1 0-31,0 0 0,0 0-16,0 0 0,0-21 15</inkml:trace>
  <inkml:trace contextRef="#ctx0" brushRef="#br0" timeOffset="43483.52">13843 6583 0,'0'21'31,"21"-21"0,0 0-31,0 0 16</inkml:trace>
  <inkml:trace contextRef="#ctx0" brushRef="#br0" timeOffset="43695.41">14584 6604 0,'21'0'0,"-21"21"47</inkml:trace>
  <inkml:trace contextRef="#ctx0" brushRef="#br0" timeOffset="43875.19">15092 6519 0,'0'22'16,"0"-1"-1</inkml:trace>
  <inkml:trace contextRef="#ctx0" brushRef="#br0" timeOffset="44076.07">15600 6435 0,'0'0'16,"21"0"-16,-21 21 62,0 0-46</inkml:trace>
  <inkml:trace contextRef="#ctx0" brushRef="#br1" timeOffset="59611.39">783 9377 0,'0'0'0,"0"-21"47,0 0 0,0-1 93,0 44-30,0-44 30,0 1-124,0 42 46,0 1-46,0-1-16,0 0 0,-21 0 16,21 0-1,0 0-15,0 1 16,21-22 15,0 0-15,0 0-16,1-22 0,-22 1 15,0 0-15,0 0 16,0 0-16,-22 21 31,1 0-15,0 0-16,0 21 16,21 0-16,-21-21 15,21 21-15,0 0 0,-21 1 16,21-1-16,0 0 15,0 0-15,0 0 0,0 0 16,21-21-16,0 0 0,0 0 16,0 0-16</inkml:trace>
  <inkml:trace contextRef="#ctx0" brushRef="#br1" timeOffset="59995.17">1206 9377 0,'-21'0'16,"0"0"-16,0 0 15,0 0-15,0 21 16,-1-21-16,22 21 16,22-21 15,-1 0-31,0 0 0,0 0 15,0 0-15,0 0 0,1 0 16,-22-21-16,0 0 0,21 21 16,-21-21-16,-21 21 31,-1 0-31,1 0 0,-42 21 31,42-21-31,21 21 0,0 0 16,-22 22-16,1-22 0,21 0 15,-21 0-15,21 0 0,0 0 16,0 1-16,0-1 16,21-21-16,0 0 0,1 0 0,20 0 15</inkml:trace>
  <inkml:trace contextRef="#ctx0" brushRef="#br1" timeOffset="60380">1968 9356 0,'0'-21'0,"0"-1"32,-21 22-32,0 22 15,21-1-15,0 0 16,0 0-16,0 0 0,0 0 0,0 22 15,-21-22-15,21 21 0,-21 1 16,21-22-16,0 21 0,-21 0 0,21 1 16,0-22-16,0 21 0,0-21 15,-22 1-15,22-1 0,0 0 16,0 0-16,0-42 47,0 0-47,0 0 15,0-1-15,0 1 16,-21 0-16,21 0 16,0 0-1,-21 0-15</inkml:trace>
  <inkml:trace contextRef="#ctx0" brushRef="#br1" timeOffset="60879.72">1693 9335 0,'0'0'0,"-21"0"31,42 0-15,22 0 0,-1 0-16,-21-22 0,21 22 15,22 0-15,-22-21 0,1 21 0,20 0 16,1-21-16,-1 21 0,-21 0 0,22-21 15,-22 21-15,1 0 0,-22 0 16,0 0-16,0 0 0,-42 0 31,0 0-31,-22 0 0</inkml:trace>
  <inkml:trace contextRef="#ctx0" brushRef="#br1" timeOffset="61376.43">2138 9250 0,'21'0'16,"0"0"-16,-21 21 15,0 0-15,0 0 16,0 1-16,0-1 0,0 0 16,0 21-16,0-21 0,0 22 0,0-1 15,0-21-15,0 22 0,0-1 16,0-21-16,-21 21 0,21 1 15,-21-22-15,21 21 0,-21-21 16,21 1-16,0-1 0,0 0 0,0 0 16,0-42 15,0 0-15,0 0-16,21-1 0,0 1 15,-21 0-15,21-21 0,-21 21 16,21-1-16,0-20 0,-21 0 0,22 21 15,-1-1-15,0-20 0,0 21 16,0 0-16,0 0 0,1 21 0,-1 0 16,0 0-16,0 0 0,0 0 15,0 0-15,1 21 0,-22 0 16,21 0-16,-21 21 0,0-20 0,0-1 16,0 21-16,0-21 0,0 22 15,0-22-15,0 21 0,-21-21 0,21 0 16,0 1-16,-22-1 0,1 0 15,21 0-15,-21 0 0,42-42 32,0 21-17,1-21-15</inkml:trace>
  <inkml:trace contextRef="#ctx0" brushRef="#br1" timeOffset="61755.22">2752 9673 0,'21'0'16,"0"0"-16,0 0 16,0 0-16,0 0 0,-21-21 0,22 21 15,-1-21-15,0 0 0,0 21 16,-21-21-16,21-1 0,-21 1 0,21 21 15,-21-21-15,0 0 0,0 0 16,-21 21 0,0 0-16,0 0 0,0 0 0,0 0 15,-1 0-15,1 21 0,0 0 16,0 0-16,-21 22 0,20-22 0,1 21 16,0-21-16,21 22 0,-21-1 15,21-21-15,0 21 0,-21-20 0,21 20 16,0-21-16,0 0 0,21-21 15,0 21-15,0 1 0,0-22 0,1 0 16,20 0-16,-21 0 0,21 0 0,1 0 16,-22-22-16,21 1 0,-21 21 15,22-21-15,-22 0 0</inkml:trace>
  <inkml:trace contextRef="#ctx0" brushRef="#br1" timeOffset="63999.4">3916 9335 0,'0'0'0,"0"21"47,0 0-31,0 0-16,0 21 0,0-20 0,0 20 15,-21-21-15,21 21 0,0 1 0,-22-22 16,22 21-16,0-21 0,0 22 15,-21-22-15,21 0 0,0 0 0,-21 0 16,21 1-16,0-44 47,-21 1-47,21 0 0,0 0 16,0 0-16,0 0 0,0-1 0,0-20 15,0 21-15,0 0 0,0-22 16,0 22-16,21-21 0,-21 21 0,21-22 15,0 22-15,1 0 0,-1-21 16,0 21-16,0 21 0,0-22 0,0 22 16,1 0-16,-1 0 0,0 0 0,0 0 15,0 0-15,0 22 0,1-1 16,-1 0-16,0 0 0,-21 0 16,21 0-16,-21 1 0,21 20 15,-21-21-15,0 0 0,0 0 16,0 1-16,0-1 0,0 0 0,0 0 15,0 0-15,0-42 63,0 0-63,0 0 16,0 0-16,0-1 15,0 1-15,0 0 0,0 0 16,0 0-16,0 0 0,0-1 15,0 1-15,0 0 0,0-21 0,21 21 16,1-1-16,-1 1 0,0 0 16,0 0-16,0 21 0,0-21 15,1 21-15,-1 0 0,21 0 0,-21 0 16,0 0-16,1 0 0,-1 21 16,0 0-16,0 0 0,-21 0 15,0 1-15,0 20 0,0-21 0,0 0 16,21 0-16,-21 1 0,0 20 15,0-21-15,0 0 0,0 0 0,0 1 16,0-1-16,21 0 0,-21 0 16,0 0-16,22-21 15,-22 21-15,21-21 0,0 0 16,0 0 0,0 0-16,0 0 0,1 0 15,-1-21-15,0 0 0,0 0 0,0 21 16,-21-21-16,21 0 0,1-1 15,-1-20-15,0 21 0,0 0 0,0 0 16,0-22-16,-21 22 0,0 0 16,22 0-16,-22 0 0,0-1 0,0 1 15,0 0-15,0 0 0,0 42 47,-22 0-47,22 0 0,0 1 16,0-1-16,0 0 0,0 0 15,0 0-15,0 22 0,0-22 0,0 0 16,0 0-16,0 0 0,0 0 16,0 1-16,0-1 0,22-21 0,-22 21 15,21-21-15,0 0 0,0 0 0,0 0 16,0 0-16,1 0 16,-1 0-16,0-21 0,0 0 0,0 21 15,0-22-15,1 1 0,-1 0 16,0 0-16,0-21 0,-21 20 15,21 1-15,-21 0 0,21 0 0,-21-21 16,0 20-16,0 1 0,0 0 0,0 0 16,0 0-16,0 42 31,0 0-15,-21 0-16,21 0 0,-21 1 0,21-1 15,0 0-15,0 21 0,0-21 0,0 1 16,0 20-16,0-21 0,0 0 15,0 0-15,0 1 0,21-1 0,-21 0 16,21-21-16,1 21 0,-1-21 0,0 0 16,21 0-16,-21 0 15,1 0-15,20 0 0,-21-21 0,21 0 16,-20 21-16,20-21 0,-21-22 16,0 22-16,0 0 0,1 0 0,-1-22 15,0 22-15,0-21 0,-21 21 16,0-22-16,21 1 0,-21 0 0,21-1 15,-21 1-15,0 0 0,0-1 0,22 1 16,-22 21-16,0-21 0,21 20 16,-21 1-16,0 0 0,0 42 31,0 0-31,0 1 0,0 20 16,-21 0-16,21 1 0,-22-1 15,22 0-15,0 1 0,0-1 0,-21 0 16,21 1-16,-21-1 0,21-21 15,-21 21-15,21 1 0,0-22 0,0 21 16,0-21-16,0 1 0,0-1 0,0 0 16,21-21-16,0 21 0,0-21 15,1 0-15,-1 0 0,0 0 0,0 0 16,21 0-16,-20-21 0,-1 0 16,0 0-16,21-1 0,-21 1 0,1 0 15,-1 0-15,0-21 0,0 20 0,21-20 16,-42 21-16,22-21 0,-1-1 15,0 1-15,-21 0 0,21-1 16,-21 1-16,0 0 0,0 20 0,0-20 16,0 0-16,0 21 0,0-1 15,0 1-15,0 0 0,-21 21 32,21 21-32,0 22 0,-21-22 15,21 21-15,-21-21 0,21 22 0,-22-1 16,22 0-16,0 1 0,0-1 15,0 0-15,-21 1 0,21-22 16,0 21-16,0-21 0,0 22 0,0-22 0,0 0 16,0 0-16,0 0 0,21 0 15,1-21-15,-1 0 0,-21 22 16,21-22-16,0 0 0,0 0 0,0 0 16,22-22-16,-22 22 0,0-21 15,0 0-15,0 0 0,1 0 0,-1 0 16,0-1-16,0 1 0,21-21 15,-42 21-15,0 0 16,0 42 0,0 0-1,-21 0-15,21 0 16,0 0-16,0 1 0,0-1 16,0 0-16,0 0 0,0 0 15,21-21-15,-21 21 16,22-21-16,-1 0 0,0 0 0,0 0 15,0 0-15,22 0 0,-22-21 16,0 0-16,0 21 0,21-21 0,-20 0 16,-1 0-16,0-1 0,-21 1 0,21 0 15,-21 0-15</inkml:trace>
  <inkml:trace contextRef="#ctx0" brushRef="#br1" timeOffset="64204.29">6964 8954 0,'-85'0'31,"64"0"-15,0 0 0,21 21-1,-21-21 1,-1 0-1,1 0-15</inkml:trace>
  <inkml:trace contextRef="#ctx0" brushRef="#br1" timeOffset="64359.18">6138 9208 0,'0'0'0,"0"21"16,0 0-16,21-21 0,1 0 15,-1 0-15,0 0 0,0 0 16,21 0-16,1 0 0,-1 0 0,0 0 16,22-21-16</inkml:trace>
  <inkml:trace contextRef="#ctx0" brushRef="#br1" timeOffset="64708.99">7239 9165 0,'0'21'0,"-21"-21"16,0 0-16,21 22 0,-22-22 0,22 21 15,0 0-15,0 0 0,0 0 16,-21 0-16,21 1 0,0-1 0,0 21 16,-21-21-16,21 22 0,0 20 15,0-21-15,0 22 0,0-1 0,-21 1 16,21-1-16,-21 1 0,21-1 15,0 22-15,0-21 0,-21 20 0,21-20 16,-22 20-16,22 1 0,0-21 0,-21 20 16,0-20-16,0 20 0,21-41 15,-21 20-15,0-20 0,-1-1 0,22 0 16,-21 1-16,0-22 0,0 0 16,21-42-1,0-22-15,21 22 16,0 0-16,0-21 0,1-22 0,-22 22 15,21-22-15,0 1 0</inkml:trace>
  <inkml:trace contextRef="#ctx0" brushRef="#br1" timeOffset="65000.82">7112 9440 0,'0'-42'0,"0"84"0,0-147 0,0 62 0,0 22 15,0-21-15,0 21 0,0-22 16,0 22-16,21 0 0,0 21 0,-21-21 15,21 21-15,1 0 16,-1 0-16,0 0 0,0 21 0,21-21 16,-20 21-16,-1 0 0,21 0 0,0 43 15,-20-43-15,-22 0 0,0 22 16,0-22-16,0 0 0,0 21 16,0-21-16,-22 1 0,1 20 0,0-21 0,0 0 15,-21 0-15,20-21 16,-20 22-16,21-1 0,0-21 0,-22 0 15,22 0-15,21-21 16,0-1 0,21 1-16,-21 0 0,43 0 15,-22-21-15</inkml:trace>
  <inkml:trace contextRef="#ctx0" brushRef="#br1" timeOffset="65235.68">7895 8911 0,'-63'64'31,"41"-43"-31,1 0 0,0 21 0,0-20 16,21 20-16,-21 0 0,0-21 16,-1 22-16,1-1 0,0-21 0,21 22 15,0-22-15,0 21 0,0-21 0,0 0 16,0 1-16,0-1 0,0 0 15,21-21-15,0 0 16,22 0-16,-22 0 0,0 0 0,21-21 16</inkml:trace>
  <inkml:trace contextRef="#ctx0" brushRef="#br1" timeOffset="65564">8022 9335 0,'21'0'63,"0"0"-63,1 0 0,-1 0 0,0-22 15,0 22-15,0-21 0,0 21 16,1-21-16,-1 21 0,0-21 0,-21 0 16,21 0-16,-21-1 15,-21 22 1,0 0-16,0 0 0,-1 0 15,-20 0-15,21 22 0,-21-1 0,20 0 16,-20 0-16,21 0 0,0 0 0,0 1 16,-1-1-16,22 21 0,0-21 15,0 0-15,0 1 0,0-1 0,0 0 16,0 0-16,0 0 0,22-21 16,-1 21-16,21-21 0,-21 0 0,0 0 15,22 0-15,-1 0 0,-21-21 16,22 0-16,-1 21 0</inkml:trace>
  <inkml:trace contextRef="#ctx0" brushRef="#br1" timeOffset="66840.17">9377 9017 0,'0'21'0,"21"-21"32,0-21-32,0 21 0,0-21 15,22 0-15,-22 0 0,21 21 0,-21-22 16,22 1-16,-22 0 16,0 0-16,21-21 0,-42 20 0,0 1 0,0 0 15,0 0-15,0 0 16,-21 0-16,0 21 0,0 0 15,0 0-15,-22 0 0,22 0 0,-21 0 16,21 0-16,-22 0 0,22 0 16,0 21-16,0 0 0,0 0 0,0 0 15,21 0-15,0 1 0,0 20 0,0-21 16,0 0-16,21 22 0,0-22 16,0 21-16,0-21 0,0 0 0,1 22 15,20-22-15,-21 21 0,21-21 0,-20 22 16,20-22-16,-21 0 15,21 21-15,-42-20 0,22 20 0,-22-21 16,0 0-16,-22 0 0,1 1 16,0-22-16,-21 21 0,-1 0 15,1-21-15,0 0 0,-1 0 0,-41 0 16,41 0-16,1 0 16,0 0-16,-1-21 0,22 0 0,-21-1 15,21 1-15,0 0 0,-1 0 0,1-21 16,21 20-16,-21-20 0,21 0 15,0-1-15,0 22 0,0-21 0,0 0 16,0-1-16,0 22 0,21 0 0,0 0 16,1 21-16,-1 0 15,0 0-15,0 0 0,0 0 0,0 21 16,1 0-16,-22 0 0,0 22 0,21-22 16,-21 21-16,0-21 0,21 22 15,-21-22-15,0 21 0,0-21 0,0 22 16,0-22-16,0 21 0,21-21 0,-21 0 15,0 1-15,21-1 0,0 0 16,1-21-16,-1 21 0,0-21 0,0 0 16,0 0-16,0 0 0,1 0 15,-1 0-15,21 0 0,-21-21 0,22 0 16,-22 21-16,21-21 0,-21-1 16,22 1-16,-22 0 0,21-21 0,-21 21 15,0-1-15,1-20 0,-1 21 16,0-21-16,0-1 0,-21 22 0,21-21 15,-21 21-15,0-1 0,0 1 16,-21 21 0,0 21-16,21 1 15,-21-1-15,0 0 0,-1 0 16,22 21-16,0-20 0,0-1 0,0 0 16,-21 21-16,21-21 0,0 1 0,0-1 15,0 0-15,0 0 0,21-21 16,1 21-16,-1-21 0,0 0 0,0 21 15,0-21-15,22 0 0,-22 0 16,21 0-16,-21 0 0,22 0 16,-22-21-16,21 21 0,-21-21 0,22 0 15,-22 0-15,0 0 0,21-1 0,-21 1 16,-21-21-16,22 21 0,-1 0 16,-21-22-16,21 22 0,-21 0 0,0-21 15,0 20-15,0 1 0,-21 21 31,0 21-31,-1 1 0,22-1 16,0 0-16,-21 0 0,21 21 0,0-20 16,0-1-16,0 0 0,0 0 15,0 21-15,0-20 0,0-1 16,0 0-16,21 0 0,1-21 16,-22 21-16,21-21 15,0 0-15,0 0 0,0 0 16,0 0-16,1-21 0,41 0 15,-42 0-15,0 0 0,1-1 16</inkml:trace>
  <inkml:trace contextRef="#ctx0" brushRef="#br1" timeOffset="67303.91">10837 8657 0,'0'0'0,"-21"-21"15,0 21-15,0 0 16,21 21-16,-21-21 15,21 21-15,0 22 0,0-1 0,-22 0 16,22 1-16,0-1 0,0 0 16,0 1-16,0 20 0,0-20 0,0-22 15,0 21-15,0 0 0,0-20 16,0 20-16,0-21 0,0 0 0,0 0 16,0 1-16,0-1 0,0-42 46,0-1-46,0 1 16,0 0-16,0 0 16,0 0-16,0 0 0,0-22 0,0 22 15,22 0-15,-1-21 0,0 20 0,21 1 16,-21 0-16,22 0 0,-1 21 16,-21 0-16,22 0 0,-1 0 0,-21 0 15,21 0-15,-20 0 0,-1 21 16,0 0-16,0 0 0,0 1 0,-21-1 15,0 0-15,0 0 0,0 0 0,0 0 16,-21 1-16,0-1 0,0 0 16,-22 0-16,22 0 0,-21-21 0,0 21 15,-1 1-15,1-22 0,0 21 16,-43-21-16,64 21 16,0-21-16,-1 0 0,1 0 0,21-21 15</inkml:trace>
  <inkml:trace contextRef="#ctx0" brushRef="#br1" timeOffset="67780.17">12213 8721 0,'0'0'0,"-106"0"32,85 0-32,0 21 15,-21 0-15,20 0 0,1 0 0,0 22 16,0-22-16,0 21 0,0 1 0,21-1 16,0 0-16,-22 1 0,22-1 15,0 0-15,0-21 0,0 22 0,0-22 16,0 21-16,0-21 0,0 1 0,0-1 15,0 0-15,22-21 0,-1 21 16,0-21-16,0 0 0,0 0 0,22 0 16,-22 0-16,21 0 0,-21 0 0,22-21 15,-1 21-15,-21-21 16,21 0-16,1-1 0,-22 1 0,21-21 16,1 21-16</inkml:trace>
  <inkml:trace contextRef="#ctx0" brushRef="#br1" timeOffset="68028.08">12742 8594 0,'0'0'0,"21"-21"0,-21-1 0,0 1 16,0 0-16,-21 21 31,21 21-31,0 22 0,-21-22 0,0 21 16,21 0-16,-21 1 0,21 20 15,0-20-15,0 20 0,-21-21 16,21 22-16,-22-22 0,22 1 0,0-1 15,0 0-15,-21-21 0,21 1 0,-21 20 16,21-21-16,0 0 0,0 0 16,21-21-1,0 0-15,1 0 16,-1-21-16,0 21 0,21-21 16</inkml:trace>
  <inkml:trace contextRef="#ctx0" brushRef="#br1" timeOffset="69172.32">13271 8869 0,'22'-42'16,"-44"84"-16,65-106 0,-22 43 0,-21 0 15,0 0-15,0 0 0,0 0 16,-21 21-16,0-22 0,-1 22 16,1 0-16,0 0 0,0 0 15,-21 0-15,20 22 0,-20-1 0,21 0 16,-21 0-16,20 0 0,-20 22 15,21-1-15,0 0 0,0 1 0,-1-1 16,1-21-16,0 21 0,0 1 0,21-22 16,0 21-16,0-21 0,0 1 15,0-1-15,0 0 0,21 0 16,0-21-16,0 0 16,22 0-16,-22 0 0,0 0 15,21 0-15,-20-21 0,20 21 0,0-21 16,-21 0-16,22-1 0,-1 1 0,-21 0 15,22-21-15,-22 21 0,0-22 16,0 1-16,0 21 0,0-22 16,-21 1-16,0 21 0,0-21 0,22 20 15,-22 1-15,0 0 0,-22 21 32,1 0-32,21 21 0,-21 0 15,21 1-15,-21-1 0,21 21 16,0-21-16,0 22 0,0-22 0,0 21 15,0-21-15,0 22 0,0-22 16,0 0-16,0 0 0,0 0 0,21 0 16,0 1-16,0-1 0,1-21 0,-1 0 15,0 21-15,0-21 0,21 0 16,-20 0-16,-1 0 0,0 0 0,21-21 16,-21 0-16,1 21 0,20-22 0,-21 1 15,0 0-15,0-21 16,1 21-16,20-22 0,-21 22 0,0-21 0,0-1 15,1 1-15,-22 0 0,21-1 16,-21 22-16,21-21 0,-21 21 16,0 0-16,-21 21 15,0 0-15,21 21 16,0 0-16,-22 0 0,22 21 0,0-20 16,0 20-16,0-21 0,0 21 0,0-20 15,0-1-15,0 0 0,0 0 16,0 0-16,0 0 0,22 1 0,-22-1 15,21-21-15,-21 21 0,0 0 16,-21-21 15,-1 0-31,1 0 16,21-21-16,-21 21 16,0-21-16,0 21 15,0 0-15,-1 0 0,1 0 16,21 21-1,-21-21-15,21 21 0,0 0 16,0 0-16,0 1 0,21-22 16,0 21-16,1-21 15,-1 0-15,0 0 0,0 0 0,0 0 16,22 0-16,-1 0 0,-21 0 16,21 0-16,1 0 0,-1-21 15,0 21-15,1-22 0,-1 1 0,0 0 16,-20 0-16,20 0 0,0 0 15,-21-22-15,1 22 0,20-21 0,-21 21 16,0-22-16,-21 22 0,0-21 0,0 21 16,0-22-16,0 22 0,0 0 15,0 0-15,-21 21 16,0 0-16,21 21 0,-21 0 16,21 21-16,0-20 0,0-1 15,0 21-15,0-21 0,0 22 0,0-22 16,0 0-16,21 21 0,-21-21 15,21 1-15,-21-1 0,21 0 16,-21 0-16,0 0 0,0 0 0,0 1 16,0-1-1,-21-21-15,0 0 0,0 0 0,0 0 16,-1 0-16,-20 0 0,21 0 0,0 0 16,0 0-16,-1-21 0,1-1 0,21 1 15</inkml:trace>
  <inkml:trace contextRef="#ctx0" brushRef="#br1" timeOffset="69583.98">15917 8022 0,'0'0'0,"-21"0"16,0 0-16,0 21 15,21 1-15,-21 20 0,-1 0 16,1 1-16,0 20 0,0 1 0,0-1 15,0 1-15,-1-1 0,1 22 16,0-22-16,0 22 0,-21 0 0,-1-1 16,1-20-16,21 20 0,-22-20 15,-20 21-15,21-22 0,20 1 0,-20-1 16,0 1-16,21-1 0,-22-21 0,22 22 16,0-22-16,0 22 0,0-22 15,21 0-15,0-20 0,0-1 0,-22 0 16,22 0-16,22-42 15,-1 0-15</inkml:trace>
  <inkml:trace contextRef="#ctx0" brushRef="#br1" timeOffset="69878.44">16277 8509 0,'0'-42'0,"0"84"0,0-105 0,0 41 0,-21 22 16,0 0-16,0 0 16,-22 0-16,22 0 0,-21 43 15,21-22-15,-22 0 0,22 21 0,0 1 16,-21-1-16,20 0 0,1 1 16,0 20-16,0-20 0,21-1 0,0 0 15,0 1-15,0-1 0,0 0 16,0-21-16,0 1 0,0-1 0,21 0 15,0 0-15,0-21 0,1 0 0,20 0 16,0 0-16,1 0 0,20 0 16,-21-21-16,22 0 0,-1 0 0,1-1 15,-1 1-15</inkml:trace>
  <inkml:trace contextRef="#ctx0" brushRef="#br1" timeOffset="70332.17">16997 8297 0,'0'0'0,"0"-21"0,-21 21 16,-1 0-16,1 0 0,0 0 16,0 21-16,0 22 0,0-22 0,-1 21 15,22 1-15,-21-1 0,0 0 0,0 22 16,0-22-16,0 22 0,-1-22 16,1 0-16,21 22 0,0-22 0,0 0 15,-21-20-15,21 20 0,0-21 16,0 0-16,0 0 0,0 1 15,21-44 17,-21 1-32,21 0 15,-21-21-15,22 21 0,-1-22 0,-21 1 16,21 0-16,0 20 0,0-20 16,0 0-16,1-1 0,20 22 0,-21 0 15,0 0-15,22 0 0,-22 21 16,0 0-16,21 0 0,-21 0 0,1 0 15,-1 0-15,0 0 0,0 21 0,0 21 16,-21-21-16,0 22 0,0-22 16,0 21-16,0 1 0,0-1 0,0 0 15,0-21-15,0 22 0,-21-22 16,21 0-16,-21 0 0,21 0 16,0 1-16,0-1 15,21-42 1,0 21-1,0-22-15,1 1 0</inkml:trace>
  <inkml:trace contextRef="#ctx0" brushRef="#br1" timeOffset="70548.05">17695 8636 0,'0'0'0,"0"21"31,0 0-31,-21 1 0,21-1 0,-21 0 15,0 0-15,21 21 0,0-20 16,-21-1-16,-1 0 0,22 0 0,-21 0 16,21 0-16,0 1 0,0-1 0,-21 0 15,0-21 1,21-21 15</inkml:trace>
  <inkml:trace contextRef="#ctx0" brushRef="#br1" timeOffset="70847.88">17674 8467 0,'0'0'0,"0"-43"0,0 22 16,0 0-16,0 42 31,0 0-15,0 1-1,21-22-15,0 0 16,-21-22 0,0 1-1,0 0 1,-21 21-16,0 0 16,21-21-16,-21 21 15,42 0 32</inkml:trace>
  <inkml:trace contextRef="#ctx0" brushRef="#br1" timeOffset="71119.75">18182 8170 0,'0'0'0,"0"-21"0,0 42 31,-21 1-15,0-1-16,0 21 0,21-21 0,-22 22 15,1-1-15,0 0 0,21 22 16,-21-22-16,0 0 0,0 1 0,-1-1 16,22 0-16,-21 1 0,0-1 15,0 0-15,21 1 0,0-22 0,0 21 16,-21-21-16,21 22 0,0-22 0,0 0 15,0 0-15,21-21 16,0 0 0,0 0-16,0 0 0,22 0 0,-22-21 15</inkml:trace>
  <inkml:trace contextRef="#ctx0" brushRef="#br1" timeOffset="71620.14">18584 8678 0,'0'0'0,"21"-21"0,1 0 0,-22 0 15,0 0-15,0 0 0,0-1 16,0 1-16,0 0 0,0 0 16,-22 21-16,1 0 15,0 0-15,0 0 0,0 0 16,-22 0-16,22 21 0,-21 0 16,0 0-16,20 1 0,-20 20 0,21-21 15,-21 21-15,20-20 0,1 20 16,0 0-16,0 1 0,0 20 15,21-42-15,0 0 0,0 1 0,0-1 16,0 0-16,21-21 0,0 0 16,0 0-16,0 0 0,1 0 0,20 0 15,-21-21-15,21 21 0,-20-21 16,41-43-16,-21 43 0,-20-21 16,20 20-16,-21-20 0,21 0 0,-20-1 15,-1 1-15,0 0 0,21-22 16,-21 22-16,1-22 0,-1 22 15,-21-21-15,21 20 0,0-20 0,0 20 16,-21 1-16,0 21 0,0-21 16,0 20-16,0 44 15,-21 20-15,0-21 16,0 21-16,0 22 0,-22-22 0,22 22 16,0-22-16,0 22 0,21-22 0,0 21 15,-21-20-15,21 20 0,0-20 16,0-1-16,0 0 0,0 1 0,0-22 15,0 21-15,0-21 0,21 0 16,0-21-16,0 22 0,0-22 16,0 0-16,1 0 0,-1 0 0,21 0 15</inkml:trace>
  <inkml:trace contextRef="#ctx0" brushRef="#br1" timeOffset="72203.5">20066 8424 0,'0'0'0,"-42"-21"31,20 0-31,1 21 16,0-21-16,0 21 0,0 0 15,0 0-15,-1 0 0,1 0 16,0 21-16,-21 0 0,21 0 15,-1 1-15,-20-1 0,21 0 0,-21 21 16,20 1-16,-20-1 0,21 0 0,-21 1 16,20-1-16,1 21 0,0-20 15,21-1-15,0-21 0,0 22 0,0-1 16,0-21-16,21 0 0,0 0 16,1 1-16,20-22 0,0 0 0,1 21 15,-1-21-15,0 0 0,1 0 0,-1 0 16,21-21-16,-20-1 0,-1 1 15,0 0-15</inkml:trace>
  <inkml:trace contextRef="#ctx0" brushRef="#br1" timeOffset="72472.12">20722 8213 0,'0'0'0,"0"-43"0,0 22 15,0-21-15,-21 21 16,0 21-16,0 0 0,-22 0 0,22 0 15,-21 21-15,21 0 0,-22 21 16,22-20-16,0 20 0,0 21 0,0-20 16,-1-1-16,1 0 0,0 22 0,0-22 15,21 1-15,0-1 0,-21 0 16,0 1-16,21-1 0,-22 0 16,22 1-16,0-1 0,0-21 0,0 0 15,0 0-15,0 1 0,0-1 16,22-21-16,20 0 0,-21 0 15,0 0-15,22 0 0,-1 0 16,0-21-16,1 21 0</inkml:trace>
  <inkml:trace contextRef="#ctx0" brushRef="#br1" timeOffset="73592.03">21251 8594 0,'0'0'0,"0"-21"0,0-1 16,0 1-16,0 0 0,0 0 15,0 0-15,-21 21 0,0-21 16,0 21-16,0-22 16,-1 22-16,1 0 0,0 0 0,0 0 15,0 0-15,0 22 0,-1-1 16,22 0-16,-21 0 0,0 0 0,0 0 16,0 22-16,21-22 0,-21 0 0,21 21 15,-22 1-15,22-22 0,0 21 16,0-21-16,0 1 0,0-1 0,0 0 15,0 0-15,22 0 0,-1-21 16,0 0-16,0 0 0,0 0 0,0 0 16,22 0-16,-22 0 0,0 0 0,0-21 15,0 0-15,1 0 16,-1 0-16,0-1 0,0 1 0,0-21 16,-21 21-16,21-22 0,1 22 0,-1 0 15,-21-21-15,0 21 0,0-1 16,21 1-16,-21 0 15,0 42 1,0 0-16,-21 1 16,21-1-16,-21 0 0,21 0 0,0 0 15,0 22-15,0-22 0,0 0 16,0 21-16,0-21 0,0 1 0,0 20 16,0-21-16,0 0 0,21-21 15,0 21-15,0 1 0,0-22 16,22 0-16,-22 0 0,0 0 0,21 0 15,-21 0-15,22 0 0,-22-22 16,21 1-16,1 0 0,-1 0 0,0 0 16,1 0-16,-1-22 0,0 22 0,-21-21 15,22 21-15,-1-22 0,-21 22 16,22 0-16,-22 0 0,-21 0 0,0-1 16,0 44-1,-21-22 1,-1 21-16,1 0 0,0 0 0,0 0 15,21 0-15,0 1 16,-21 20-16,21-21 0,0 0 0,0 0 16,0 1-16,0-1 0,0 21 0,0-21 15,0 0-15,0 1 16,-21-44 31,21 1-47,-22 0 15,1 0-15,0 21 0,21-21 16,-21 21-16,0 0 0,0 0 16,-1 0-16,1 0 15,0 21-15,21 0 16,0 0-16,0 0 0,0 1 16,0-1-16,21-21 15,0 21-15,1-21 0,-1 0 0,21 21 16,-21-21-16,0 0 0,22 0 15,-22 0-15,21 0 0,1 0 0,-22 0 16,0-21-16,21 21 0,-21-21 0,1 0 16,20-1-16,-21 1 0,0 0 15,0 0-15,1-21 0,20 20 0,-21-20 16,0 21-16,0-21 0,1-1 16,-1 22-16,-21-21 0,0 21 15,0-1-15,0 1 0,0 0 16,-21 21-16,-1 0 15,1 0-15,21 21 0,-21 0 0,0 1 16,21-1-16,0 21 0,0-21 0,0 22 16,0-1-16,0 0 0,0-21 15,0 22-15,0-1 0,0-21 0,21 22 16,-21-22-16,0 0 0,0 0 16,0 0-16,0 0 0,0 1 15,-21-22-15,0 0 16,0 0-16,-1 0 0,1 0 15,0 0-15,0 0 0,0 0 0,-22 0 16</inkml:trace>
  <inkml:trace contextRef="#ctx0" brushRef="#br1" timeOffset="77928.41">910 10859 0,'-21'0'16,"21"21"-1,-21-21-15,21 21 0,0 0 16,0 0 0,0 0-16,0 1 0,0-1 15,0 0 1,21-21-16,0 0 0,0 0 0,22 0 16,-22 0-16,21 0 0,0 0 15,1 0-15,20 0 0,-20-21 0,20 0 16,-21-1-16,22 22 15,-22-21-15,1 0 0,-22 0 0,21 0 16,-21 21-16,0-21 0,-21-1 16,0 1-16,0 0 0,-21 0 15,0 21 1,0 0-16,-21 0 0,20 0 0,1 21 16,0-21-16,0 21 0,21 22 15,0-22-15,-21 21 0,21 0 0,0 22 16,0-22-16,0 22 0,0-1 15,0-20-15,0 20 0,21 1 16,-21-22-16,21 21 0,0-20 0,-21-1 16,21 22-16,1-43 15,-22 21-15,0-21 0,21 0 16,-21 1-16,21-22 0,-42 0 31,0 0-31,-1-22 16,1 1-16,-21 21 0,21-21 0,-22 0 15,1 0-15,0 0 0,-22-1 16,22 1-16,0 0 0,-1-21 0,22 21 16,-21 21-16,21-22 0,-22 22 15,22-21-15,21 42 16,0 1-16,0-1 16,0 0-16,0 0 0,21 21 15,22-20-15,-22-1 0,0 0 16,21 0-16,1 0 0,-1-21 0,0 21 15,1-21-15,-1 0 0,0 0 16,22 0-16,-22 0 0,22 0 0,-22 0 16,0 0-16,22-21 0,-22 0 15,0 0-15,1 0 0,-1 0 0,-21-1 16,22 1-16,-22-21 0,0 21 16,0-22-16,-21 22 0,0-21 0,0 21 15,0-22-15,0 1 0,0 21 16,0-21-16,0 20 0,-21 1 15,21 0-15,-21 21 0,0 0 16,21 21-16,-22 0 16,22 1-16,-21 20 0,21 0 15,-21 1-15,21-22 0,0 21 0,-21 43 16,21-43-16,-21-21 0,21 22 16,0-22-16,0 0 0,0 0 15,0 0-15,0 0 0,21-42 31,0 0-15,0-21-16,0 21 16,1-1-16,-22-20 0,21 21 0,0-21 15,0-1-15,0 1 16,0 0-16,-21-1 0,22 22 0,-1-21 16,0 21-16,0-1 0,0 1 15,0 21-15,1 0 0,-1 21 16,-21 1-16,21-1 15,-21 0-15,0 0 0,21 21 0,-21-20 16,21 20-16,-21-21 0,21 21 16,-21-20-16,0 20 0,22-21 15,-1 0-15,-21 0 0,21 1 0,0-22 16,0 21-16,0 0 0,22-21 16,-22 0-16,0 0 0,0 0 15,22 0-15,-1-21 0,-21 0 16,21-1-16,1 1 0,-22 0 0,21 0 15,-21-21-15,1-1 0,-1 22 16,0-42-16,0 20 0,-21 1 0,21-22 16,-21-20-16,0 41 15,0 1-15,0 0 0,0-1 0,0 22 16,0 0-16,0 0 0,0 0 0,-21 21 16,0 0-16,0 21 15,21 0-15,0 0 0,-21 0 16,21 22-16,-22-1 0,22 0 15,0 1-15,0-1 0,0 22 16,0-22-16,0 21 0,-21-20 0,21-1 16,0 0-16,-21 1 0,21-1 15,0-21-15,-21 22 0,21-22 0,0 0 16,0 0-16,21-42 47,0 0-47,-21 0 0,21-1 0,-21 1 15,22 0-15,-1 0 0,-21-21 16,21 20-16,0-20 0,-21 21 0,21 0 16,0-22-16,-21 22 15,22 21-15,-1 0 16,-21 21 0,0 1-16,0-1 0,21 0 15,-21 0-15,0 0 0,21 0 0,-21 22 16,0-22-16,21 0 0,-21 0 0,0 0 15,21-21-15,1 22 0,-22-1 16,21-21-16,0 0 0,0 21 0,0-21 16,0 0-16,1 0 0,-1 0 15,0 0-15,21 0 0,-21 0 16,1-21-16,20 0 0,-21 21 0,21-22 16,-20 1-16,-1 0 0,0 0 15,0 0-15,0-22 0,0 22 0,-21 0 0,22-42 16,-22 20-16,0 22 15,0 0-15,0-21 0,0 20 16,0 1-16,-22 21 0,1 0 16,0 0-16,21 21 15,-21 1-15,0-1 0,21 0 16,-21 21-16,21-21 0,0 1 16,-22 20-16,22-21 0,0 21 0,0-20 15,0-1-15,0 0 0,0 0 0,0 0 16,0 0-16,22 1 15,-1-1-15,0-21 0,0 0 16,0 0-16,22 0 0,-22 0 0,0 0 16,0 0-16,21 0 0,-20-21 15,-1 21-15,21-22 0,-21 1 0,0 0 16,1 0-16,-1 0 0,0 0 16,0-1-16,0 1 0,0 0 0,-21-42 15,0 41-15,0 1 0,0 0 16,0 0-16,0 42 31,0 0-31,0 0 16,0 1-16,0-1 0,0 21 15,0-21-15,0 0 0,22 1 0,-22-1 16,21-21-16,-21 21 0,0 0 16,21-21-16,0 21 0,0-21 0,0 0 15,1 0-15,-1 0 0,0 0 16,0 0-16,0 0 0,0 0 15,1 0-15,-1-21 0,-21 0 0,21 21 16,0-21-16,0 0 0,-21-1 0,0 1 16,21-21-16,-21 21 0,0 0 15,0-22-15,0 22 0,0 0 0,22 0 16,-22 0-16,0-1 16,0 44-1,0-1-15,0 0 16,0 0-16,0 0 0,0 0 15,0 22-15,0-22 0,0 0 0,0 21 16,0-20-16,0-1 0,0 0 0,0 0 16,0 0-16,21-21 15,0 0-15,0 0 16,0 0-16,0 0 0,1 0 16,-1-21-16,63-42 15,-41 41-15,-22 1 16,0-21-16,0 0 0,0-1 0,1 1 15,-1 0-15,0-1 0,0-20 0,-21 20 16,21 1-16,22-64 16,-43 64-16,21 0 0,-21-1 15,21 22-15,-21-21 0,0 21 0,0-1 16,0 1-16,-21 21 16,0 0-16,-1 21 0,1 1 15,0-1-15,0 0 0,0 21 0,0 1 16,21-1-16,0 0 0,-22 1 15,22-1-15,0 0 0,0 1 0,-21 20 16,21-21-16,0 1 0,0-1 16,0 0-16,0 1 0,0-22 0,0 21 15,0-21-15,21 1 0,1-1 16,-1-21-16,0 21 0,0 0 0,0-21 16,0 0-16,22 0 0,-22 0 15,21 0-15,-21 0 0,22 0 0,-22-21 16,21 0-16,1 21 0,-22-21 0,0-1 15,0 1-15,21 0 0,-42 0 16,22 0-16,-1-22 0,-21-20 16,0 42-16,0 0 0,0-1 15,0 1-15,0 0 0,0 0 0,-21 21 16,-1 0 0,1 21-16,21 0 15,-21 0-15,21 1 0,-21-1 16,21 0-16,0 21 0,0-21 0,0 22 15,0-22-15,0 0 0,0 0 16,0 0-16,0 1 0,0-1 0,0 0 16,21 0-16,0-21 0,0 21 15,1-21-15,-1 0 0,0 0 16,0 0-16,0 0 0,22-21 0,-22 21 16,0-21-16,42 0 0,-41 0 15,-1-1-15,0 1 0,0-21 16,0 21-16,0 0 0,1-1 15,-22 1-15,0 0 0,0 0 0,0 0 16,0 42 15,0 0-31,0 0 0,0 0 16,0 1-16,0-1 0,0 0 16,0 0-16,0 0 0,0 0 15,0 1-15,0-1 0,21-21 16,0 0-16,0 0 0,21 0 15,-20 0-15,20 0 0,-21 0 0,21 0 16,1 0-16,-22 0 0,0-21 0,21-1 16,-20 1-16,-1 0 15,0 0-15,21-21 0,-21 20 16,-21-20-16,22 21 0,-22 0 0,21 0 16,-21-1-16,21 1 0,0 21 15,-21 21 1,0 1-1,0-1-15,0 0 0,0 0 16,0 0-16,0 0 0,0 1 0,0-1 16,0 0-16,0 0 0,0 0 15,0 0-15,21-21 16,0 0-16,1 0 0,-1 0 16,21 0-16,-21 0 0,22 0 0,-1 0 15,0 0-15,22 0 0,-22 0 0,0-21 16,1 21-16,-22-21 0,21 0 15,-21 0-15,1 0 0,-1-1 0,0-20 16,-21 21-16,0 0 0,0-22 16,0 1-16,0 21 0,0 0 0,-21-22 15,0 22-15,-1 0 0,1 21 0,0 0 16,0 0-16,0 0 0,0 0 16,-22 0-16,22 21 0,0-21 0,0 43 15,0-22-15,-1 21 0,1-21 16,0 22-16,0-22 0,21 21 15,0 0-15,0-20 0,0-1 0,0 0 16,0 0-16,0 0 0,0 0 0,21-21 16,0 22-16,0-22 0,1 0 15,-1 0-15,42 0 16,-42 0-16,1 0 0,-1 0 0,0 0 16,-21 21-16,0 0 15,0 0-15,0 0 16,0 0-16,0 1 0,0 20 0,-21-21 15,21 21-15,-21 1 0,21-1 16,0 0-16,0 22 0,0-1 0,-22 1 16,22-1-16,0 1 0,0-1 15,0 1-15,-21-1 0,21-20 16,0 20-16,0 1 0,0-1 0,0-20 16,0 20-16,-21-21 0,21 1 0,-21-1 15,0 0-15,0-20 0,-1-1 0,1 0 16,0 0-16,-21 0 0,21-21 15,-1 0-15,-20 0 0,0 0 16,-1-21-16,1 21 0,0-21 0,-1-21 16,1 20-16,0-20 0,-1 0 0,22-1 15,-21 1-15,21 0 0,0-22 16,-1 22-16,22-22 0,-21 1 0,21-85 16,0 84-16,0-20 15,0-1-15,0 0 0,21 22 0</inkml:trace>
  <inkml:trace contextRef="#ctx0" brushRef="#br1" timeOffset="78116.14">5863 11028 0,'0'-21'0,"0"42"0,0-63 0,0 20 15,-21 1-15,0 21 16,0 0-16,-1 0 16,1 0 62,0 0-78</inkml:trace>
  <inkml:trace contextRef="#ctx0" brushRef="#br1" timeOffset="78307.73">4657 11091 0,'0'0'0,"-22"22"0,44-22 32,-1 0-32,0 0 0,0 0 0,21 0 15,1 0-15,-22-22 16,21 22-16,1 0 0,-22 0 0,0-21 16,0 21-16,0 0 0,0 0 0,-21-21 15</inkml:trace>
  <inkml:trace contextRef="#ctx0" brushRef="#br1" timeOffset="78479.63">4339 11007 0,'0'0'0,"-42"0"0,21 21 16,-1-21-16,1 0 0,0 0 0,0 0 15,21 21 1,21-21-1,0 0 1,0 0-16,1 0 0,-1 0 16</inkml:trace>
  <inkml:trace contextRef="#ctx0" brushRef="#br1" timeOffset="78911.38">8403 10520 0,'0'21'0,"0"-42"0,0 84 0,0-20 15,0-22-15,0 21 0,0 1 16,-21-1-16,21 0 0,0 1 0,-21-1 15,21-21-15,-21 64 0,21-64 16,0 21-16,-22-21 0,22 22 16,0-22-16,-21 0 0,21 0 15,0 0-15,-21-42 32,0 0-32</inkml:trace>
  <inkml:trace contextRef="#ctx0" brushRef="#br1" timeOffset="79533.02">7832 10964 0,'0'0'0,"21"0"15,0 0 1,0 0-16,0 0 0,22 0 0,-1-21 16,0 21-16,1 0 0,-1-21 0,0 21 15,22-21-15,-22 21 0,22-21 16,-1 0-16,-21-1 0,22 1 0,-1 21 15,-20-21-15,20-21 0,-20 21 16,-1-1-16,-21 1 0,0-21 16,0 21-16,-21 0 0,0-22 0,0 22 15,0-21-15,0 21 0,-21-1 0,0 1 16,0 0-16,0 0 0,0 0 16,-1 21-16,1 0 0,0 21 15,21 0-15,0 0 0,0 0 16,0 22-16,-21-1 0,21-21 0,0 22 15,0-1-15,-21 0 0,21 1 16,0-1-16,0 0 0,0 1 0,-21-1 16,21 0-16,-22-21 0,22 22 15,-21-1-15,21-21 0,0 0 0,0 1 16,-21-1-16,21 0 0,0 0 16,-21-21-16,21-21 31,0 0-31,0 0 0,21-1 15,0 1-15,-21 0 0,43-42 16,-22 41-16,21-20 0,-21 21 16,22 0-16,-22 0 0,21-22 15,0 22-15,1 21 0,-1-21 0,-21 21 0,22 0 16,-1 0-16,-21 0 0,0 21 16,0 0-16,1 0 0,-22 1 15,0-1-15,0 0 0,0 21 0,0-21 16,0 1-16,-22-1 0,1 0 15,0 0-15,0 0 0,0 22 0,0-43 16,21 21-16,0 0 0,-22 0 0,44-21 31,-1-21-15,0 0-16,0 0 0,0 21 16,0-22-16</inkml:trace>
  <inkml:trace contextRef="#ctx0" brushRef="#br1" timeOffset="79863.84">9229 10880 0,'0'21'15,"21"-21"1,0 0 0,0 0-16,0 0 0,0 0 15,1 0-15,-1 0 0,21-21 0,-21 21 16,0-21-16,1-1 0,-1 22 15,0-21-15,-21 0 0,0 0 16,-21 21 0,0 0-16,-1 0 15,1 21-15,0-21 0,0 21 0,-21 0 16,20 1-16,1-1 0,0 0 16,0 0-16,0 0 0,21 0 15,0 1-15,0-1 0,0 0 16,0 0-16,21-21 15,0 0-15,0 0 0,0 0 16,1 0-16,-1 0 0,21 0 16,-42-21-16,42 21 0</inkml:trace>
  <inkml:trace contextRef="#ctx0" brushRef="#br1" timeOffset="80280.25">10880 10393 0,'0'0'0,"-22"-21"0,22 0 16,-21 21-16,0 0 15,0 0-15,21 21 16,-21 0-16,0 0 0,-1 0 0,1 0 15,21 22-15,-21-1 0,0 0 16,21 1-16,-21-1 0,21 0 16,0 22-16,-21-22 0,-1 22 0,1-1 15,21 1-15,-21-1 0,0 22 0,21-22 16,-21 22-16,0 0 0,-1-22 16,22 22-16,-21 0 0,0-22 0,0 22 15,0-1-15,-22 1 0,22 0 0,0-22 16,0 1-16,0-1 0,0 1 15,-1-22-15,1 0 0,21 1 0,0-22 16,0 0-16,0 0 0,0-42 31,21-21-31,1 21 16,-1-22-16,-21 1 0,21 0 0,0-22 16,0 1-16</inkml:trace>
  <inkml:trace contextRef="#ctx0" brushRef="#br1" timeOffset="80620.05">10456 10922 0,'0'0'0,"-21"-42"0,21-1 0,-21 1 15,21 21-15,0-21 0,0-1 16,0 1-16,0 21 0,0 0 0,0-22 0,0 22 16,0 0-16,21 0 15,0 0-15,0-1 0,22 22 0,-1-21 16,0 21-16,1 0 0,20 0 15,-20 21-15,-1 1 0,0-1 0,1 0 16,-22 21-16,0 1 0,0-1 0,-21 0 16,0 1-16,0-22 0,-21 21 15,-21 0-15,-1-20 0,22 20 0,-21-21 16,-1 0-16,1 0 0,21 1 0,-21-1 16,20 0-16,1-21 0,0 0 15,0 21-15,0-21 0,0 0 16,21-21-1,0 0 1,21 21-16,0-21 0,0-1 0,0 1 16,0 0-16,22 0 0,-22 0 0,21 0 15</inkml:trace>
  <inkml:trace contextRef="#ctx0" brushRef="#br1" timeOffset="81027.82">11091 10647 0,'0'0'0,"0"-21"15,0 0-15,0-1 16,-21 22-16,21-21 16,0 0-16,0 0 0,21 0 15,0 21 1,1 0-16,-1 0 0,0 0 16,0 0-16,0 0 0,0 0 0,1 0 15,-1 21-15,0 0 0,21 0 0,-21 0 16,1 22-16,-1-22 0,0 0 15,-21 21-15,21-20 0,-21 20 0,0-21 16,0 0-16,0 0 0,0 1 0,0-1 16,0 0-16,0 0 0,-21-21 15,0 0 1,0 0-16,21-21 16,0 0-1,0 0-15,0-1 0,0 1 16,0 0-16,0 0 0,0 0 0,0 0 15,21-22-15,0 22 0,-21 0 16,21 0-16,0 0 0,0-1 16,1 22-16,-1-21 0,0 21 15,0 0-15,0 0 16,0-21-16,1 21 0,-1 0 0,21 0 16</inkml:trace>
  <inkml:trace contextRef="#ctx0" brushRef="#br1" timeOffset="81708.12">12001 10541 0,'0'0'0,"0"21"16,-21 0 0,0 1-16,0-1 0,0 0 15,0 0-15,-1 21 0,1-20 16,0-1-16,0 0 0,0 0 0,21 0 16,-21 0-16,21 1 0,0-1 0,0 0 15,0 0-15,0 0 16,21 0-16,0-21 15,21 0-15,-21 0 0,22 0 0,-22 0 16,21 0-16,1-21 0,-1 0 16,-21 21-16,21-21 0,1 0 15,-1-22-15,-21 22 0,0 0 16,-21 0-16,0 0 0,0 0 16,0-22-16,0 22 0,0 0 0,-21-21 15,0 42-15,-21-22 0,21 1 0,-1 21 16,-20 0-16,21 0 0,-21 0 15,20 0-15,1 21 0,0-21 0,0 22 16,21-1-16,0 0 16,21-21-16,21 21 15,-20-21-15,-1 0 0,21 0 0,-21 0 16,22 0-16,-1 0 0,0 0 16,-21 0-16,22 0 0,-1 0 15,0-21-15,-20 21 0,20-21 0,-21 0 16,21 21-16,-20-22 0,-22 1 15,21 21-15,-21-21 0,21 21 0,-21-21 16,0 42 15,0 0-31,0 0 0,0 1 16,-21 20-16,21 0 0,-21-21 0,21 22 16,0 20-16,0-20 0,0-1 15,-22 21-15,1 1 0,21-1 0,-21 22 16,21-21-16,-21 20 0,21 1 15,-21 0-15,21-1 0,0 22 16,0-21-16,0 21 0,0-22 0,-21 22 16,21-21-16,-22-1 0,22 1 0,-21 0 15,21-22-15,-21 1 0,0 63 16,21-106-16,0 0 16,0-42-1,21 0-15,0-22 0,-21 22 16,21-21-16,1-22 0,-22 22 0,21-21 15,0-1-15,0-21 0</inkml:trace>
  <inkml:trace contextRef="#ctx0" brushRef="#br1" timeOffset="81994.96">12615 10901 0,'0'-42'0,"0"84"0,0-127 0,0 43 15,0 0-15,0-1 0,0 1 16,0 21-16,21-22 0,-21 22 0,22 0 15,-1 0-15,0 0 0,0 0 16,0 21-16,0 0 0,1 0 0,-1 0 16,0 0-16,21 0 0,-21 21 0,1 0 15,-22 0-15,0 0 0,21 22 16,-21-22-16,0 0 0,0 21 0,-21-21 16,-1 1-16,1-1 0,0 0 15,0 0-15,-21 0 0,20 0 16,1 1-16,-21-1 0,21-21 0,0 21 15,-1-21-15,1 0 16</inkml:trace>
  <inkml:trace contextRef="#ctx0" brushRef="#br1" timeOffset="82465.22">13123 10689 0,'0'0'15,"-21"0"-15,21 21 0,-21-21 0,21 22 16,21-22-1,0 0 1,0 0-16,1 0 0,-1 0 16,21-22-16,-21 1 0,0 21 15,22-21-15,-22 0 0,21 0 0,-21 0 16,1-1-16,-1 1 0,0 0 0,-21-21 16,0 21-16,0-1 15,0 1-15,-21 21 0,0 0 16,-1 0-16,1 0 0,0 21 15,-21-21-15,21 22 0,-1-1 0,1 21 16,0-21-16,0 0 0,0 1 16,21 20-16,0-21 0,0 0 0,0 0 15,0 1-15,0-1 0,0 0 0,0 0 16,0 0-16,21 0 0,0-21 16,0 0-16,0 22 0,1-22 15,20 0-15,-21 0 0,0 0 16,22 0-16,-22 0 0,0 0 0,21 0 15,-21-22-15,1 22 0,-1-21 0,0 21 16</inkml:trace>
  <inkml:trace contextRef="#ctx0" brushRef="#br1" timeOffset="82812.02">13652 10605 0,'0'0'0,"0"-22"16,0-20-1,22 21-15,-1 21 0,-21-21 16,21 21-16,0 0 0,0 0 15,0 0-15,1 0 0,-1 0 16,0 21-16,0-21 0,0 21 16,-21 0-16,21 22 0,-21-22 15,22 0-15,-22 0 0,0 21 16,0-20-16,0-1 0,0 0 0,0 0 0,0 0 16,0 0-16,-22 1 0,1-1 15,21-42 32,0-1-47,0 1 16,21 0-16,-21-21 0,22 21 0,-22-22 15,21 22-15,0-21 0,-21-1 16,21 1-16,0 21 0,-21-21 16,21-1-16,22-20 0,-22 20 15,0 22-15,0 0 0,0 0 0,1 0 16</inkml:trace>
  <inkml:trace contextRef="#ctx0" brushRef="#br1" timeOffset="83795.85">14584 10118 0,'0'0'0,"0"21"32,-21-21-32,21 21 15,-22 0-15,22 0 0,-21 1 0,0-1 16,21 0-16,-21 21 0,0 1 0,0-22 15,21 21-15,-22 0 0,22 1 16,-21-1-16,0-21 0,21 22 0,0-1 16,0-21-16,-21 0 0,21 22 0,0-22 15,0 0-15,0 0 16,0 0-16,21-21 16,0 0-16,0 0 0,1 0 15,-1 0-15,21 0 0,-21-21 16,0 0-16,1 21 0,-1-21 0,21 0 15,-21-1-15,0-20 0,1 21 16,-1 0-16,0-22 0,0 22 16,-21 0-16,21-21 0,-21 21 0,21-1 15,-21 1-15,0 0 16,0 42 15,0 0-31,0 1 16,0-1-16,-21 0 0,21 0 0,0 0 15,-21 22-15,21-22 0,0 0 0,0 0 16,0 0-16,0 0 0,0 1 16,0-1-16,0 0 0,21 0 0,0 0 15,1-21-15,-1 0 0,0 21 16,0-21-16,0 0 0,22 0 16,-22 0-16,21 0 0,-21 0 0,22 0 15,-1-21-15,21 0 0,-20 0 16,-22 0-16,0 0 0,0-1 15,0 1-15,1 0 0,-1 0 0,-21-21 16,0 20-16,0-20 0,0 21 16,0 0-16,0 0 0,0-1 0,0 1 15,-21 21 1,-1 0-16,1 21 16,0 1-16,0-1 0,21 21 15,0-21-15,-21 0 0,21 1 16,-21-1-16,21 21 0,0-21 15,0 0-15,0 1 0,0-1 0,21 0 16,0 0-16,0-21 0,0 0 16,0 0-16,1 0 0,-1 0 15,21 0-15,-21 0 0,22 0 0,-22 0 16,21 0-16,-21-21 0,0 21 0,22-21 16,-22 0-16,0-1 0,21 1 15,-20 0-15,-1 0 0,0-21 0,0 20 16,0-20-16,0 21 0,1-21 15,-1-1-15,0 22 0,-21 0 0,0-21 16,0 20-16,21 22 0,-21-21 16,-21 42-1,0 1-15,21-1 16,-21 0-16,-1 21 0,1-21 0,0 22 16,21-22-16,0 21 0,-21-21 15,21 1-15,0 20 0,-21-21 0,21 0 16,0 0-16,0 1 0,0-1 15,0 0-15,0 0 16,-21-21 15,21-21-15,-22 21-16,22-21 16,-21 0-16,0 21 0,21-22 0,-21 1 15,0 0-15</inkml:trace>
  <inkml:trace contextRef="#ctx0" brushRef="#br1" timeOffset="83991.72">15303 10160 0,'-21'0'16,"42"0"-16,-63 0 0,21 0 16,0 0-16,0 0 15,-1 0 16,1 0-31,0 0 16,0 0 0,-21 0-16,20 0 0</inkml:trace>
  <inkml:trace contextRef="#ctx0" brushRef="#br1" timeOffset="84155.63">14309 10329 0,'0'43'16,"21"-43"-16,0 0 16,0 0-16,21 0 15,1 0-15,-1 0 0,-21 0 0,22 0 16,-1 0-16,0-21 0,1-1 0,-1 22 16,0-21-16</inkml:trace>
  <inkml:trace contextRef="#ctx0" brushRef="#br1" timeOffset="84959.97">17314 10329 0,'0'0'0,"-42"22"0,0-1 16,-1 0-16,-41 0 0,62-21 16,-20 0-16,21 21 0,0-21 15,0 0-15,21-21 16,0 0-16,21 21 16,0-21-16,0 0 0,21-1 15,1 1-15,-1-21 0,0 21 0,22 0 16,-22-22-16,1 22 0,-1-21 15,0 21-15,1-22 0,-22 22 0,0-21 16,0-1-16,-21 22 0,0-21 0,0 21 16,0-22-16,0 22 0,0 0 15,-21 21-15,0 0 0,0 0 16,-1 0-16,-20 0 0,21 42 16,0-20-16,-22 20 0,22 0 0,-21 1 15,21-1-15,0 21 0,-1 1 0,1-1 16,0 22-16,0-21 0,0 20 15,0 1-15,-1 0 0,1-22 16,0 22-16,0-1 0,0 1 0,0 0 16,-1-1-16,1 1 0,0 21 15,0-21-15,0-1 0,0 1 0,-1 21 16,1-22-16,0 22 0,0-21 0,0 0 16,0 20-16,-1-20 0,1-21 15,0-1-15,21 1 0,0-1 0,0-21 16,0 1-16,0-1 0,0-21 0,0 0 15,21-21-15,0 0 0,1 0 0,-1 0 16,21 0-16,-21-21 0,22 0 16,-1-21-16,0-1 0,22 1 0,-22 0 15,22-22-15,-1 1 0,1-1 16,-1 1-16,-21-22 0,22 22 16,-22-22-16,1 21 0,-1-20 0,-21-1 15,21 0-15,-42 1 0,0-1 0,0 0 16,0 22-16,-42-22 0,0 22 15,-1-1-15,1 1 0,0 20 0,-22 1 16,22 0-16,0 21 0,-64-22 16,85 22-16,-22 0 0,22 21 15,0 0-15,0 0 0,0 0 16,21-21-16,21 21 16,0 0-1,0 0-15,0 0 0,0 0 16,22 0-16,-22 0 0,21 0 0,-21-21 15,1 21-15,20-22 0</inkml:trace>
  <inkml:trace contextRef="#ctx0" brushRef="#br1" timeOffset="85363.74">17441 10478 0,'0'0'0,"-42"-85"31,21 85-31,21-21 0,0 0 0,0-1 0,0 1 15,21 0-15,0 0 16,21 21-16,-20 0 16,-1 0-16,21-21 0,-21 21 0,0 0 15,22 0-15,-1 0 0,-21 0 0,0 0 16,22 21-16,-22 0 0,0 0 16,-21 0-16,0 1 0,0 20 0,0-21 15,0 21-15,0-20 0,0 20 16,-21-21-16,0 0 0,0 0 0,-1 1 15,1-1-15,0 0 0,0-21 0,0 21 16,0-21-16,21-21 31,0 0-15,0 0-16,21 21 0,0-22 16,0 1-16,0 0 0,0-21 0,1 21 15,-22-1-15,21 1 0,0 0 16,0-21-16,0 21 0,0-1 0,1 1 15,-1 0-15,0 0 0,0 21 0,0-21 16,0 21-16,1-21 0,-1-1 16,0 22-16</inkml:trace>
  <inkml:trace contextRef="#ctx0" brushRef="#br1" timeOffset="86239.77">18182 10181 0,'0'85'31,"0"-64"-31,-21 0 0,0 0 0,21 1 15,-21 20-15,-1-21 0,1 0 0,21 22 16,-21-22-16,0 0 0,21 0 16,0 0-16,0 0 0,0 1 0,0-1 15,21-21 1,0 0-16,0 0 16,1 0-16,-1 0 0,0 0 0,-21-21 15,21 21-15,0-22 0,0 1 16,-21 0-16,0 0 0,22 0 0,-22 0 15,0-1-15,0-20 0,0 21 16,0 0-16,0 0 0,0-22 16,0 22-16,0 0 0,0 0 0,0 0 15,21-1-15,0 1 0,0 21 16,0 0 0,0 0-16,1 0 0,-1 21 15,0-21-15,-21 22 0,21-1 0,0 0 16,0 0-16,-21 21 0,0-20 15,22-1-15,-1 21 0,-21-21 0,21 0 16,-21 1-16,0-1 0,0 0 16,0 0-16,0 0 0,0 0 0,0 1 15,-21-22 17,21-22-17,-21 22-15,21-21 0,0 0 16,0 0-16,0 0 0,0 0 15,0-22-15,21 22 0,0 0 0,0-21 16,0 20-16,0 1 0,1 0 16,-1-21-16,21 42 0,-21-21 0,0-1 15,1 22-15,-1 0 0,0 0 0,0 0 16,0 0-16,0 22 0,-21-1 16,22-21-16,-1 42 0,-21-21 0,21 0 15,-21 1-15,0 20 0,21-21 16,-21 21-16,0-20 0,0-1 15,0 0-15,0 0 0,0 0 0,0 0 16,0 1-16,0-1 16,0-42 15,0-1-15,0 1-16,0 0 0,0 0 0,0 0 15,0 0-15,0-22 0,21 22 0,0-21 16,1 21-16,-1-22 15,0 22-15,21 0 0,-21-21 0,1 20 0,20 1 16,0 21-16,-21-21 0,22 21 16,-22 0-16,21 0 0,-21 0 15,1 0-15,-1 21 0,0-21 0,0 21 16,-21 1-16,0 20 0,0-21 0,0 0 16,0 22-16,0-22 0,0 0 15,-21 21-15,0-21 0,0 1 0,-1-1 16,1 0-16,0 0 0,21 0 15,-21-21-15,0 21 0,21 1 16,21-22 0,0 0-16</inkml:trace>
  <inkml:trace contextRef="#ctx0" brushRef="#br1" timeOffset="86751.48">20468 10329 0,'0'0'16,"0"-21"-16,0 0 0,0 0 0,0 0 15,0 0-15,-21-1 0,21 1 16,-21 21-16,0-21 0,21 0 16,-22 21-16,1-21 0,0 21 15,0 0-15,0 0 0,0 0 16,-1 21-16,1 0 15,0 0-15,0 0 0,-21 22 0,20-22 16,1 21-16,0 1 0,0-1 0,0-21 16,21 21-16,-21-20 0,21 20 15,0-21-15,0 0 0,0 0 0,0 1 16,21-22-16,0 0 16,0 0-16,0 0 0,0 0 0,1 0 15,-1 0-15,0-22 0,0 1 16,0 0-16,0 0 0,22 0 15,-22-22-15,0 22 0,0-21 0,22 0 16,-22 20-16,0-20 0,0 21 0,0 0 16,0 0-16,1-1 0,-22 1 15,21 21-15,-21 21 16,0 1-16,0-1 16,0 0-16,0 0 0,-21 21 15,21-20-15,0-1 0,0 0 0,0 21 16,0-21-16,0 1 0,0-1 15,21 0-15,0-21 0,-21 21 0,21-21 16,21 0-16,-20 0 0,-1 0 0,0 0 16,0 0-16,21 0 15,-20-21-15,-1 0 0</inkml:trace>
  <inkml:trace contextRef="#ctx0" brushRef="#br1" timeOffset="88995.64">22098 9716 0,'0'-22'0,"0"44"0,21-44 0,0 1 16,-21 0-16,21 0 16,-21 0-16,22 21 0,-22-21 0,0-1 15,0 1-15,0 0 0,0 0 16,-22 21-16,1 0 0,0 0 15,0 0-15,0 0 0,-22 21 16,22 0-16,-21 22 0,21-22 16,-22 21-16,22 0 0,-21 22 15,21-22-15,-22 1 0,22 20 0,-21-21 16,21 22-16,0-22 0,-1 1 16,1-1-16,21 0 0,0 1 0,0-22 15,0 21-15,0-21 0,21 43 16,22-43-16,-22 0 0,21 0 15,-21-21-15,22 0 0,20 0 0,-20 0 16,-1 0-16,0 0 0,1 0 0,-1 0 16,0-21-16,1 0 0,-1 0 15,0 0-15,1-1 0,-22 1 0,21-21 16,-21 21-16,0 0 0,1-1 16,-1-20-16,-21 21 0,0 0 15,0 0-15,0-1 0,0 1 0,0 0 16,-21 21-1,21 21 1,-22 0-16,1 1 0,21-1 0,0 0 16,-21 0-16,21 0 0,-21 0 15,21 1-15,0-1 0,0 42 16,0-42-16,0 1 0,0-1 16,0 0-16,0 0 0,21 0 15,0-21-15,-21 21 0,21-21 0,1 0 16,-1 0-16,0 0 0,21 0 0,-21 0 15,1 0-15,-1-21 0,21 0 16,-21 21-16,0-21 0,1 0 0,-1 0 16,0-22-16,0 22 0,0 0 0,-21 0 15,0-22-15,0 22 0,0-21 16,0 21-16,0 0 0,-21-1 0,0 1 16,-43-21-16,43 42 0,-21 0 15,21 0-15,-22 0 0,22 0 16,-21 0-16,21 0 0,-22 0 0,22 21 15,0 0-15,0 0 16,21 1 0,21-22-16,0 0 15,0 0-15,1 0 0,-1 0 16,21 0-16,-21 0 0,22 0 0,-1 0 16,0 0-16,1 0 0,-1-22 15,0 22-15,1-21 0,-1 21 0,-21-21 16,21 21-16,-20 0 0,20 0 0,-21 0 15,0-21-15,0 21 16,-21 21-16,0 0 16,0 0-16,0 1 0,0-1 0,0 0 15,0 0-15,0 0 0,0 0 16,0 1-16,-21-1 0,0-21 16,21 21-16,0 0 0,0 0 0,-21 0 15,21 1-15,-21-22 0,21 21 0,-21-21 31,21-21-15,0-1 0,0 1-16,0 0 0,0 0 15,0 0-15,0 0 0,21-1 16,-21-20-16,21 21 0,0 0 16,0 0-16,0-22 0,1 22 0,-1 0 15,0 0-15,0 0 0,0-1 0,0 22 16,1 0-16,-1 0 0,0 0 15,-21 22 1,21-1-16,-21 0 0,0 0 0,0 0 16,0 22-16,0-22 0,0 0 15,0 0-15,0 0 0,0 0 0,-21 1 16,21-1-16,0 0 0,0 0 16,0 0-16,0 0 0,0-42 46,0 0-30,0 0-16,0 0 0,21 0 16,0 21-16,-21-22 0,21-20 15,1 21-15,-1 0 0,0 0 0,0-1 16,0-20-16,22 21 0,-22 0 0,0 0 16,0-1-16,-21 1 15,21 21-15,0 0 0,1 0 16,-22 21-1,0 1-15,0-1 0,0 0 0,0 0 16,0 0-16,0 0 0,0 22 16,0-22-16,0 0 0,0 0 0,0 22 15,21-22-15,-21 0 0,21 0 16,0-21-16,-21 21 0,21 0 0,0-21 16,22 0-16,-1 22 15,-21-22-15,0 0 0,1 0 0,20 0 16,-21 0-16,0-22 0,0 1 0,1 0 15,-1 21-15,0-21 0,-21 0 16,21 0-16,0-1 0,0-20 0,-21 21 16,22 0-16,-1 0 0,0-22 0,-21 22 15,0 0-15,21 21 0,-21-21 16,0 0-16,0 42 16,0 0-16,-21-21 15,21 21-15,-21 0 16,0 0-16,-1 1 0,22-1 0,-21 0 15,0 0-15,21 0 0,-21 0 0,21 1 16,0-1-16,-21 0 0,0 0 16,21 0-1,0-42 17,0 0-17,0 0-15,0 0 16,21-1-16,-21 1 0,21 0 0,0 0 15,0 0-15,0 0 0,1-1 16,-1 1-16,0 0 0,0 0 16,0 0-16,0 0 0,1 21 15,-1 0-15,-21 21 16,0 0 0,0 0-16,0 0 0,0 0 0,0 1 15,0-1-15,0 0 0,0 0 0,0 0 16,0 0-16,0 1 0,0-1 15,0 0 1,0-42 15,0 0-15,0-1-16,0 1 16,0 0-16,21 0 0,-21 0 15,21 0-15,0-1 0,0 1 0,1 0 16,20 0-16,-21 0 0,21 0 0,-20-1 15,20 1-15,0 21 0,-21 0 16,1-21-16,20 21 0,-21 0 16,0 21-16,-21 0 15,0 1-15,0-1 0,0 0 16,0 0-16,-21 0 0,0 0 0,21 1 0,-21 20 16,21-21-16,-21 0 0,-1 0 15,1 1-15,21-1 16,0 0-16,0 0 0,0-42 47,21 21-32</inkml:trace>
  <inkml:trace contextRef="#ctx0" brushRef="#br1" timeOffset="89731.58">25188 9927 0,'-42'0'16,"21"21"-1,0 1-15,-1-1 0,1-21 16,0 21-16,21 0 0,-21 0 0,0 0 16,0 1-16,-1-1 0,22 0 0,0 0 15,0 0-15,0 0 0,0 1 0,0-1 16,0 0-1,22-21 1,-1 0-16,0 0 0,0 0 16,0 0-1,0 0-15,-21-21 0,0 0 16,0-1-16,0 1 0,0 0 16,0 0-16,0 0 15,0-22-15,0 22 0,0 0 0,0 0 16,0 0-16,22 0 0,-22-1 15,21 1-15,0 0 0,0 0 0,0 0 16,0 21-16,1 0 0,-1 0 16,0 0-16,0 0 0,0 0 15,0 0-15,1 21 0,-22 0 16,21 0-16,-21 0 0,21 22 0,-21-22 16,21 0-16,-21 21 15,0-20-15,0-1 0,0 0 0,0 21 16,0-21-16,0 1 0,0-1 0,0 0 15,-21 0-15,21 0 0,-21 0 16,21 1-16,-21-22 0,21 21 0,0 0 16,-22-21-16,1 0 15,21-21 1,0 0 0,0-1-16,0 1 0,0 0 15,21-21-15,1 21 0,-22-1 16,42 1-16,-21 0 0,0-21 15,22 21-15,-22-22 0,21 22 0,-21 0 16,22 0-16,-1 0 0,-21-1 16,21 1-16,-20 21 0,20 0 15,-21 0-15,0 0 0,-21 21 16,0 1-16,0-1 0,0 0 0,0 21 16,0-21-16,0 22 0,0-22 15,0 0-15,-21 21 0,0-20 0,0-1 16,0 21-16,-1-21 0,1 0 0,0 1 15,0-22-15,21 21 0,-21 0 16,0-21-16,-22 21 0,22-21 0,0 21 16</inkml:trace>
  <inkml:trace contextRef="#ctx0" brushRef="#br1" timeOffset="92055.62">1820 13081 0,'0'0'0,"21"0"15,1 0-15,-1-21 16,0 0-1,0 0-15,0 21 0,0-43 0,1 22 16,-1 0-16,21 0 0,-21 0 16,0-22-16,1 22 0,-1 0 0,0-21 15,-21 20-15,0 1 16,0 0-16,0 0 0,-21 0 16,0 21-16,-22 0 0,22 0 15,-21 0-15,-1 0 0,-20 0 0,21 0 16,-1 0-16,-20 0 0,20 21 15,-20-21-15,21 21 0,-1 0 0,22 0 16,-21 1-16,21 20 0,-1-21 16,22 21-16,0-20 0,0 20 15,22-21-15,-1 21 0,0-20 16,21 20-16,1-21 0,-1 21 0,0-20 16,1 20-16,-1-21 0,0 21 0,1-20 15,-1-1-15,0 21 16,-21-21-16,22 0 0,-22 1 0,-21-1 15,0 21-15,0-21 0,0 0 16,0 22-16,0-22 0,-42 0 0,20 21 16,-20-20-16,0-1 0,-1 0 15,1-21-15,0 21 0,-1-21 0,-20 0 16,21 0-16,-1 0 0,-20 0 16,20-21-16,1 0 0,0 0 0,21-1 15,-22-20-15,22 21 0,-21-21 16,21 20-16,-1-20 0,22 0 15,0-1-15,-21 22 0,21-21 16,0 0-16,0 20 0,0 1 16,0-21-16,0 21 0,0 0 15,21 21-15,1 21 16,-1 0-16,0 0 16,-21 0-16,21 22 0,0-22 15,-21 21-15,21-21 0,1 22 16,-22-1-16,21-21 0,0 21 0,0-20 15,0 20-15,0-21 0,22 0 16,-22 0-16,0 1 0,21-22 0,-20 0 16,20 0-16,-21 0 0,0 0 15,22 0-15,-22 0 0,21-22 16,-21 1-16,22 0 0,-22 0 16,0 0-16,21 0 0,-21-22 0,1 22 15,20-42-15,-21 41 16,0 1-16,-21-21 0,0 21 0,21 0 15,-21-1-15,0 1 0,0 0 16,0 0-16,0 42 31,0 0-15,0 0-16,0 1 0,0-1 16,0 0-16,0 0 0,0 0 0,0 0 15,0 22-15,0-22 0,0 0 16,0 0-16,0 0 0,22 1 15,-1-22-15,-21 21 0,21-21 0,0 0 16,21 0-16,-20 0 0,-1 0 16,0 0-16,21-21 0,-21 21 0,1-22 15,-1 1-15,0 0 0,0 21 16,0-21-16,0 0 0,1 0 0,-1-1 16,0 1-16,-21 0 0,21 0 15,-21 0-15,0 0 0,0-1 0,0 1 16,0 0-1,0 42 1,0 0 0,0 1-16,0-1 0,0 0 0,0 0 15,0 21-15,0-20 0,0-1 0,0 0 16,21 0-16,-21 0 0,21 0 16,1 1-16,-1-22 0,-21 21 15,21-21-15,21 0 0,-21 0 0,1 0 16,-1 0-16,21 0 0,-21-21 0,22 21 15,-22-22-15,21 1 0,-21 0 16,22 0-16,-22 0 0,0 0 0,0-1 16,0 1-16,0 0 15,1 0-15,-1 0 0,-21 0 0,0-22 0,0 22 16,0 0-16,0 0 16,0 0-16,-21 21 31,21 21-31,0 0 0,-22 21 15,22-21-15,0 22 0,-21-1 16,21 0-16,0 1 0,-21-1 0,21 22 16,0 20-16,0-20 0,-21-1 0,21 22 15,0 0-15,-21-1 0,21 1 16,0 0-16,0 20 0,0 1 16,0-21-16,0 21 0,0-22 0,-21 1 15,21 21-15,0-43 0,0 22 16,-22-21-16,22-1 0,0 1 0,0-22 15,0 0-15,0 1 0,0-22 16,0 0-16,0 0 0,0-42 31,0 0-31,0 0 0,0-1 0,0-20 16,0 0-16,0-1 0,0 1 16,0 0-16,0-22 0,22 1 0,-22-1 15,0 1-15,21-22 0,-21 0 0</inkml:trace>
  <inkml:trace contextRef="#ctx0" brushRef="#br1" timeOffset="92388.43">3027 13653 0,'0'0'15,"0"-64"-15,0 1 0,0 20 0,0 1 0,0 0 16,0-1-16,0 1 0,0 0 16,0 20-16,0-20 0,0 21 0,0 0 15,0 0-15,21-1 0,0 1 16,0 0-16,0 0 0,1 21 15,20 0-15,-21 0 0,0 0 16,0 21-16,1 0 0,20 0 0,-21 1 16,-21-1-16,21 21 15,-21-21-15,0 22 0,0-22 0,0 21 0,0-21 16,-21 22-16,0-22 16,-21 21-16,20-21 0,1 0 0,-21 22 15,21-22-15,0 0 0,-22-21 0,22 21 16,0-21-16,0 0 15,21-21 1,0 0 0,21 0-16,0 0 0,0-1 0,0 1 15,1 0-15,-1 0 0,0 0 16</inkml:trace>
  <inkml:trace contextRef="#ctx0" brushRef="#br1" timeOffset="93052.2">3387 13335 0,'21'0'16,"-21"-21"-16,21 21 15,0-21-15,0 0 16,0 21-16,1-22 0,-22 1 16,21 21-16,0-21 0,0 0 0,0 0 15,-21 0-15,0-1 0,0 1 16,-21 21 15,0 0-31,0 0 0,0 21 16,-1 1-16,1-1 0,0 0 0,0 0 15,0 21-15,21-20 0,0-1 16,0 21-16,0-21 0,0 0 0,0 1 16,0-1-16,0 0 0,21 0 15,21 0-15,1 0 16,-22-21-16,0 0 0,21 0 0,-21 0 15,1 0-15,-1 0 0,21 0 0,-21 0 16,0-21-16,-21 0 0,0 0 16,0 0-1,0 0-15,0-1 0,0 1 16,0 0-16,22 0 0,-22 0 16,21 0-16,-21-22 0,21 22 0,-21-21 15,21 21-15,0-1 0,0 1 0,1 0 16,20 21-16,-21-21 15,0 21-15,0 0 0,1 21 0,-1 0 16,0-21-16,0 21 0,0 22 16,0-22-16,1 0 0,-22 0 0,21 0 15,-21 22-15,0-22 0,0 0 16,0 0-16,0 0 0,-21-21 16,-1 0-16,1 0 15,0 0-15,0 0 16,21-21-16,-21 0 15,21 0-15,0 0 16,0 0-16,0-1 0,0 1 0,0 0 16,0 0-16,0 0 0,0 0 0,0-1 15,0 1-15,21 0 0,0 0 16,-21 0-16,21 21 0,0-21 0,1 21 16,-1-22-16,0 22 15,0 0-15,21 0 0</inkml:trace>
  <inkml:trace contextRef="#ctx0" brushRef="#br1" timeOffset="93447.98">4932 13102 0,'0'0'0,"0"-21"16,0 0-16,0 0 0,0 0 0,0-1 15,0 1-15,0-21 0,-21 21 16,21 0-16,-22-1 0,1 1 16,0 0-16,0 21 15,0 0-15,0 0 0,21 21 0,-22 0 16,1 1-16,0 20 0,0-21 15,0 21-15,0 1 0,-1-1 0,1 0 16,21 1-16,0-1 0,0-21 16,0 22-16,0-22 0,0 21 15,0-21-15,0 0 0,21 1 0,1-22 16,20 21-16,-21-21 0,21 0 0,-20 0 16,20 0-16,0 0 0,-21 0 0,22 0 15,-1 0-15,-21-21 16,22-1-16,-22 22 0,21-21 0,-21 0 15</inkml:trace>
  <inkml:trace contextRef="#ctx0" brushRef="#br1" timeOffset="94679.27">5546 12827 0,'0'0'16,"21"-42"-16,-21-1 0,0 22 0,0-21 16,0 21-16,0 0 0,-21 21 15,-1 0 1,1 21-16,21 0 0,-21 0 0,0 21 15,0 1-15,21-1 0,-21 0 0,21 1 16,-22-1-16,1 0 16,21 1-16,0-1 0,0 0 0,-21 1 15,21-1-15,-21 0 0,21-20 16,0-1-16,0 0 0,0 0 0,0 0 16,0 0-16,21 1 0,0-22 0,0 0 15,1 0-15,-1 0 0,21 0 16,-21 0-16,22 0 0,-1-22 0,0 1 15,1 21-15,-1-21 0,0 0 0,1 0 16,-22 0-16,21-1 0,0-20 16,1 21-16,-22 0 0,0-22 0,21 22 15,-20-21-15,-22 21 0,0-22 16,0 22-16,0 0 0,0 0 16,0 0-16,-22 21 15,1 0-15,0 0 0,0 0 16,0 0-16,0 0 0,-22 21 0,22 0 15,0 0-15,0 0 0,0 1 16,-22 20-16,22-21 0,0 21 0,21-20 16,-21 20-16,0 21 15,21-41-15,0-1 16,0 0-16,0 0 0,21 0 0,0-21 16,0 0-16,21 0 0,-20 0 0,-1 0 15,21 0-15,-21 0 0,0 0 0,22-21 16,-22 0-16,0 21 0,21-21 15,-20 0-15,-1-1 0,0 1 16,0 0-16,-21-21 0,0 21 0,0-1 16,0 1-16,0 0 0,0 0 0,0 0 15,0 0-15,0 42 32,-21 0-32,21 0 0,0 0 15,-21 0-15,21 1 0,0-1 16,0 0-16,0 0 0,0 0 0,0 0 15,21 1-15,0-22 16,0 0-16,0 21 0,1-21 16,-1 0-16,0 0 0,0 0 0,21 0 15,-20 0-15,-1 0 0,21-21 16,-21 21-16,0-22 0,22 1 0,-22 21 16,0-21-16,0 0 0,0 0 0,1 0 15,-1-1-15,-21 1 0,0 0 16,0 0-16,0 0 0,0 0 0,-21 21 31,-1 0-31,22 21 0,0 0 0,-21 0 16,21 0-16,-21 0 0,21 1 15,0-1-15,0 0 0,0 0 16,0 0-16,0 0 0,0 1 16,0-1-16,21-21 15,-21 21 1,21-21-16,-42 0 31,21-21-31,-21 21 16,0 0-16,0 0 0,0 0 15,-1 0-15,22 21 47,22-21-31,-1 0-16,0 0 0,0 0 0,21 0 15,-20 0-15,20 0 0,0 0 0,1 0 16,-1-21-16,0 21 0,1-21 16,-1 21-16,0-22 0,1 1 0,-1 21 15,-21-21-15,21 0 0,-20 0 0,-1 0 16,0-1-16,0 1 0,-21 0 16,0 0-16,0 0 0,0 0 15,-21 21 1,0 0-16,21 21 0,0 0 15,-21 0-15,21 0 0,0 0 16,-22 1-16,22-1 0,0 0 16,0 0-16,0 0 0,0 0 0,0 1 15,0-1-15,0 0 0,0 0 16,0 0-16,-21-21 16,0 21-16,0-21 0,0 0 15,0 0-15,-22 0 0,22 0 0</inkml:trace>
  <inkml:trace contextRef="#ctx0" brushRef="#br1" timeOffset="95196.04">8530 12319 0,'0'0'0,"0"-21"0,0 0 0,-21-22 16,21 22-16,0-21 15,0 21-15,0 0 0,0-1 0,21 1 16,-21 42 0,0 1-16,0-1 15,0 21-15,0 0 0,0 1 0,0 20 16,0 1-16,0-1 0,-21 1 16,0-1-16,0 22 0,-1 0 0,1-22 15,0 22-15,0-1 0,-21-20 16,20-1-16,-20 22 0,21-21 0,-21-1 15,20 1-15,-20-1 0,21 1 16,0-1-16,-22 1 0,22-22 16,0 0-16,0 1 0,0-22 0,0 0 15,21 0-15,0 0 0,0-42 32,0 0-32,21 0 0,0 0 0,0-1 15,0-20-15,22 0 0,-22-1 16,0 22-16,0-21 0,21 0 0</inkml:trace>
  <inkml:trace contextRef="#ctx0" brushRef="#br1" timeOffset="95564.29">8953 12827 0,'0'0'0,"0"-21"0,22 21 31,-22-21-31,0 42 16,0 0 0,0 0-16,-22 0 0,22 22 15,0-1-15,-21 0 0,21 1 0,0-1 16,0 22-16,0-22 0,0 21 16,0-20-16,0 20 0,0 22 0,-21-22 15,21 22-15,-21 0 0,0-22 16,21 22-16,-21 0 0,-1-1 15,22 1-15,-21 0 0,0-1 0,0-20 16,0 20-16,0 1 0,-1-21 0,1-1 16,0-21-16,21 1 0,0-1 15,-21 0-15,21-20 0,0-1 0,0 0 16,0-42 0,0 0-16,0-1 0,21 1 15,0-21-15,0 0 0,1-22 0,-1 22 16,0-22-16</inkml:trace>
  <inkml:trace contextRef="#ctx0" brushRef="#br1" timeOffset="95887.5">8911 13081 0,'0'0'0,"-21"-296"31,21 275-31,21-22 0,0 1 16,22 21-16,-22 0 0,21-1 15,-21 1-15,22 21 0,-1 0 0,0 0 16,-21 0-16,1 0 0,20 0 16,-21 43-16,-21-22 0,0 21 0,0 0 15,0 1-15,0-1 0,0 0 0,0 1 16,-21-1-16,-21 0 16,20-20-16,1 20 0,-21-21 0,21 0 15,-22 0-15,22 1 0,-21-1 0,21 0 16,0-21-16,21 21 15,21-21 1,21 0 0,-21 0-16,0-21 0,22 0 0,-1 21 15,-21 0-15,22-21 0,-1 21 16</inkml:trace>
  <inkml:trace contextRef="#ctx0" brushRef="#br1" timeOffset="97510.22">10033 12764 0,'0'0'0,"0"-22"0,0 1 16,0 0-16,-42 0 0,20 21 15,1 0-15,0 0 0,0 0 16,-21 0-16,20 0 0,1 0 0,-21 21 16,21-21-16,0 42 0,-1-20 0,1-1 15,0 21-15,0-21 16,21 22-16,0-1 0,-21-21 0,21 21 0,0-20 15,0 20-15,0-21 16,0 0-16,0 0 0,0 1 0,21-1 16,0 0-16,0-21 0,0 0 15,1 0-15,-1 0 16,21 0-16,-21 0 0,0-21 0,1 0 16,20 21-16,-21-22 0,0 1 0,0 0 15,1 0-15,-1-21 0,0 20 16,-21 1-16,0-21 0,21 21 0,-21 0 15,0-22-15,21 22 0,-21 0 16,0 0-16,0 42 47,0 0-47,0 0 0,0 0 0,0 1 16,0-1-16,0 0 0,0 0 15,0 0-15,0 22 0,0-22 0,21 0 16,1-21-16,-22 21 0,21 0 0,0-21 15,0 21-15,0-21 16,0 0-16,1 0 0,-1 0 0,0 0 16,0 0-16,0-21 0,0 21 15,1-21-15,-1 0 0,0 0 0,0 0 16,0-1-16,0 1 0,-21-21 0,0 21 16,22-22-16,-1 22 15,-21-21-15,0 21 0,0-22 0,21 22 16,-21 0-16,21 0 0,0 0 15,-21 42 17,0 0-17,0 0-15,0 0 0,0 1 0,0-1 16,0 0-16,0 21 0,0-21 16,0 1-16,0-1 0,0 0 0,21 0 15,1 0-15,-1 0 0,0 1 0,0-1 16,0-21-16,0 0 15,22 0-15,-22 0 0,0 0 16,21 0-16,-20 0 0,20-21 0,-21-1 16,21 1-16,-20 0 0,20 0 15,0 0-15,-21 0 0,1-22 0,-1 22 16,0-21-16,0 21 0,-21-22 16,0 22-16,0 0 0,0 0 0,0 0 15,0-1-15,0 1 0,-21 21 16,0 0-16,0 0 0,-1 0 15,1 0-15,0 0 0,0 21 0,0-21 16,21 22-16,-21-1 0,21 21 0,0-21 16,0 0-16,0 22 0,0 20 15,0-42-15,0 1 0,21-1 16,-21 0-16,21 0 16,0 0-16,0-21 0,0 0 0,22 21 15,-22-21-15,0 0 0,0 0 0,22 0 16,-22 0-16,0-21 0,0 21 15,0-21-15,0 0 0,1 0 0,-1 0 16,0-1-16,0 1 0,-21-21 16,0 21-16,21 0 0,-21-22 0,21 22 15,-21 0-15,0 0 0,0 42 32,0 0-32,0 0 15,0 0-15,0 1 0,0-1 16,-21 0-16,21 0 0,0 0 15,-21 0-15,21 1 0,0-1 0,0 0 16,21-42 15,0 0-15,-21-1-16,22 1 0,-1 0 16,-21 0-16,21 0 0,0-22 0,-21 22 15,21 0-15,0 0 0,1 0 16,-22 0-16,0-1 0,21 1 15,-21 42 17,0 1-32,0-1 0,0 0 15,0 21-15,0-21 0,0 1 0,0 20 16,0-21-16,0 0 0,0 0 16,0 1-16,0 20 0,21-21 0,-21 0 15,21 0-15,0 1 0,0-22 16,1 0-16,-1 0 0,0 0 15,0 0-15,0 0 0,22 0 0,-1 0 16,-21 0-16,21-22 0,1 1 0,-22 21 16,21-42-16,-21 21 15,1 0-15,-1-22 0,0 22 0,0-21 16,0-1-16,0 1 0,1 0 16,-22-1-16,21 1 0,0 0 0,-21-1 15,21 1-15,-21 0 0,21 21 0,-21-22 16,0 22-16,0-21 0,0 21 15,-21 42 1,0-21-16,21 42 0,-21-21 16,0 0-16,21 22 0,0-1 15,-22 0-15,22-20 0,-21 20 0,21 0 16,0 1-16,0-1 0,0 0 16,0 1-16,0-22 0,0 21 15,0-21-15,0 0 0,0 22 0,0-22 16,0 0-16,21-21 15,1 0-15,-1 0 0,0 0 16,0 0-16,0 0 0,0-21 16,1 0-16,-1 0 0,0-1 15,0 1-15,0-21 0,0 21 0</inkml:trace>
  <inkml:trace contextRef="#ctx0" brushRef="#br1" timeOffset="97752.08">12044 12488 0,'0'0'0,"-21"22"0,21-1 16,21-21 0,0 0-16,0 0 15,21 0-15,1 0 0,-22 0 0,21 0 16,1 0-16,-1 0 0,0 0 0,1 0 15,-1 0-15,0-21 0,1 21 16,-22 0-16,0-22 0,0 22 0,21 0 16,-20-21-16,-1 21 15,-21-21-15</inkml:trace>
  <inkml:trace contextRef="#ctx0" brushRef="#br1" timeOffset="99592.06">13081 12467 0,'0'0'0,"21"-21"0,0 0 16,22 21-16,-22-21 0,0 21 0,0-21 15,0-1-15,-21 1 0,0 0 0,0 0 16,0 0-16,0 0 15,0-1-15,-21 22 16,0 0-16,0 0 16,0 22-16,-22-1 0,22-21 15,0 42-15,0-21 0,21 0 0,-21 22 16,-1-1-16,22-21 0,-21 22 16,21-1-16,0 0 0,0 1 0,0-1 15,0-21-15,0 21 0,0 1 16,21-22-16,1 0 0,-1 0 0,0 0 15,21 1-15,-21-1 0,22-21 0,41 0 16,-41 0-16,-1 0 16,0 0-16,1 0 0,-1-21 0,0-1 15,1 1-15,-1 0 0,0 0 16,1-21-16,-22 20 0,21-20 16,-21 21-16,22-21 0,-22 20 0,0-20 15,0 0-15,0-1 0,1 1 16,-22 0-16,0-1 0,0 1 0,0 0 15,21-1-15,-21-20 0,0 42 16,0 0-16,0-1 0,-21 44 16,-1-22-1,22 21-15,-21 21 0,0-21 16,21 22-16,0-1 0,-21 0 16,0 1-16,21-22 0,0 21 0,0 0 15,0 1-15,0-22 0,0 21 0,0-21 16,0 22-16,0-22 0,21 0 15,0 0-15,0 0 0,-21 1 16,43-1-16,-22-21 0,0 21 0,21-21 16,-21 0-16,22 0 0,-1 0 0,0 0 15,1 0-15,-1-21 0,0 0 16,22 21-16,-22-22 0,-21 1 0,22-21 16,-22 21-16,21 0 0,-21-1 15,-21-41-15,22 42 0,-22-22 16,0 22-16,0-21 0,0 21 15,0 0-15,-22-1 0,1 1 16,0 21-16,0 0 0,0 0 0,0 0 16,-1 0-16,1 0 0,0 21 15,0 1-15,21-1 0,-21 0 16,0 0-16,-1 21 0,1-20 0,21 20 16,0-21-16,0 0 0,-21 22 15,21-22-15,0 0 0,0 0 0,0 0 16,0 0-16,0 1 0,21-1 0,0 0 15,1-21-15,-1 0 0,0 0 16,0 0-16,21 0 0,-20 0 16,-1 0-16,0 0 0,0-21 15,0 0-15,0-1 0,1 1 0,-22 0 16,21 0-16,0-21 0,-21 20 16,0 1-16,21-21 0,0 21 15,-21-22-15,0 22 0,21 0 0,-21 0 16,0 0-16,0 0 0,0 42 31,0 0-15,0 0-16,0 0 0,0 0 15,0 1-15,0-1 0,-21 0 0,21 0 16,0 0-16,0 0 0,0 1 16,0-1-16,0 0 0,21 0 15,1-21-15,-1 0 16,0 0-16,0 0 0,0 0 0,22 0 15,-22 0-15,0 0 0,0-21 16,21 0-16,-20 21 0,-1-21 0,0-1 16,0 1-16,0 0 0,0 0 0,1 0 15,-22 0-15,0-1 0,0 1 16,21 21-16,-21-21 0,-21 21 31,21 21-31,0 0 16,0 1-16,0-1 0,0 0 0,0 0 15,0 0 1,0 0-16,0 1 0,0-1 16,0 0-16,0 0 15,-22-21 32,1 0-47,0-21 16,21 0-16,-21 21 15,21-21-15,-21 21 0,21 21 47,0 0-47,0 0 16,0 0-16,21-21 16,0 0-16,0 21 15,0-21-15,1 0 0,-1 0 0,0 0 16,0 0-16,21 0 0,-20 0 0,20 0 15,-21-21-15,0 21 0,22-21 16,-22 21-16,0-21 0,0 0 0,0 21 16,22-21-16,-22-1 0,0 1 15,0 0-15,0 0 0,0 0 16,1-22-16,-1 22 0,-21 0 0,21 0 16,-21 0-16,0 0 0,0-1 0,0 44 46,0-1-46,0 0 0,0 0 16,0 0-16,0 0 0,0 1 0,0-1 16,0 0-16,0 0 0,0 21 0,0-20 15,0-1-15,0 0 0,0 0 16,0 0-16,-21-21 0,21 21 0,-21 1 16,-1-22-16,1 0 0,0 0 15,0 0-15,0 0 0,0 0 16,21-22-16,-22 1 15,22 0-15,0 0 0,0 0 16,0 0-16</inkml:trace>
  <inkml:trace contextRef="#ctx0" brushRef="#br1" timeOffset="100042.26">15875 11705 0,'0'0'0,"-21"0"16,0 0 0,-1 0 15,1 21 78,21 1-93,0-1-16,-21 0 0,21 0 15,0 0-15,-21 0 0,21 1 0,0-1 16,0 0-16,-21 0 0,21 0 16,-21 0-16,21-42 31,0 0-15,0 0-16,21 21 0,0-21 0</inkml:trace>
  <inkml:trace contextRef="#ctx0" brushRef="#br1" timeOffset="100243.14">15981 11684 0,'-21'21'47,"21"0"-47,0 1 16,-22-1-1,22 0-15,-21-21 16,0 21-16,0-21 16,0 21-16</inkml:trace>
  <inkml:trace contextRef="#ctx0" brushRef="#br1" timeOffset="115991.13">13568 5757 0,'0'0'0,"0"-21"16,21 21-16,-21-21 16,0 42-1,0 0 1,0 1-16,0 20 0,0-21 16,0 21-16,0 1 0,0-1 15,0 0-15,0 1 0,0-1 16,0 22-16,0-22 0,0 21 0,-21 1 15,21-1-15,0 1 0,0-1 16,-21-20-16,21 20 0,-22-20 0,22-1 16,0 0-16,0 1 0,0-22 0</inkml:trace>
  <inkml:trace contextRef="#ctx0" brushRef="#br1" timeOffset="116971.95">13737 5863 0,'0'0'0,"-21"-21"0,21 0 16,0 0-16,0 0 15,21 21 1,0 0-16,0 0 15,22 0-15,-1 0 0,22 0 0,-1-22 16,106 22-16,-63 0 16,-21 0-16,21 0 0,0 0 0,-1 0 15,1 0-15,21 0 0,-21 0 0,0-21 16,21 21-16,-21 0 16,0 0-16,-22-21 0,1 21 0,0 0 0,-22 0 15,1 0-15,-22 0 16,0 0-16,1 0 0,-1 0 0,-21 0 15,21 0-15,-20 0 0,-22 21 0,21-21 16,-21 21-16,21-21 0,-21 22 16,0-1-16,0 0 0,0 0 15,0 0-15,0 0 0,0 1 16,0-1-16,0 0 0,0 0 0,0 21 16,0-20-16,0 20 0,0 0 0,0 1 15,0-1-15,0 0 0,0 22 16,0-1-16,-21 1 0,21-1 15,-21-20-15,21 20 0,0 1 0,0-22 0,-22 21 16,22-20-16,0-1 16,-21 0-16,21 1 0,0-1 0,0-21 15,0 22-15,0-1 0,0-21 0,0 21 16,0-20-16,0 20 0,0 0 16,0 1-16,0-22 0,0 0 15,0 0-15,0 0 0,-21 0 0,0 1 16,0-1-16,0-21 15,-1 0-15,1 21 16,0-21-16,0 0 0,0 0 16,0 0-16,-1 0 0,-20 0 0,21 0 15,-21 0-15,-1 21 0,1-21 16,-22 0-16,1 0 0,-1 0 16,1 0-16,-22 21 0,1-21 0,-22 0 15,21 0-15,0 0 0,-20 21 0,-1-21 16,21 0-16,-21 0 0,0 22 15,22-22-15,-22 0 0,0 0 0,21 0 16,-20 0-16,20 0 0,-21 0 0,21 0 16,1-22-16,-22 22 0,21 0 0,22 0 15,-22-21-15,22 21 0,20-21 16,1 21-16,0 0 0,-1 0 16,1 0-16,21-21 0,0 21 0,21-21 31,0 0-16,21 21-15,0-22 0,21 1 0,-21 0 16,43 21-16,-22-21 0</inkml:trace>
  <inkml:trace contextRef="#ctx0" brushRef="#br1" timeOffset="117423.69">16235 5694 0,'0'-21'0,"0"42"0,0-85 0,0 43 0,0 0 16,-21 0-16,21 0 15,0 42 1,0 0-16,0 21 16,0 1-16,0-1 0,0 0 15,0 1-15,0 20 0,0 1 0,0-1 0,0-20 16,21 20-16,-21 22 16,0-22-16,0 22 0,21-22 0,-21 22 15,0 0-15,0-22 0,0 1 0,0 20 16,0-41-16,0 20 0,0-20 15,-21 20-15,21 22 0,0-64 16,0 21-16,0-21 0,0 1 0,0-1 16,0 0-16,21-42 31,0 0-31,0-1 0,0 1 16,1 0-16,-1-21 0,0-1 0,0 22 15,21-21-15</inkml:trace>
  <inkml:trace contextRef="#ctx0" brushRef="#br1" timeOffset="117916.41">16616 5821 0,'-21'-21'16,"42"42"-16,-42-63 0,21 20 0,0 1 16,21 21-16,0-21 0,0 21 15,0 0-15,22 0 0,-1 0 0,21 0 16,-20 0-16,41 0 0,-20-21 15,21 21-15,20 0 0,1 0 16,0-21-16,0 21 0,0 0 0,0 0 16,-1-21-16,-20 21 0,21 0 15,-21 0-15,-1 0 0,1 0 16,0 0-16,-1 0 0,-20 0 0,-1 0 16,1 0-16,-22 0 0,22 21 15,-22 0-15,-21-21 0,21 21 0,-20 0 16,-1-21-16,-21 43 0,0-22 15,0 21-15,21-21 0,-21 22 0,0-1 16,0 21-16,0-20 0,0-1 0,0 22 16,0-1-16,0 1 15,0-1-15,0 1 0,0 20 0,0-20 16,0-1-16,0 1 0,0-1 16,0 1-16,0-1 0,0-20 0,0 20 15,0 1-15,0-22 0,0 21 0,0-20 16,0-1-16,0 0 0,0 1 15,0-22-15,0 21 0,0-21 0,-21 1 16,0-1-16,-1 0 0,1 0 0,-21-21 16,21 0-16,-22 21 0,1-21 15,0 0-15,-22 0 0,22 0 0,-22-21 16,1 0-16,-22 0 0,22 0 16,-22-22-16,0 1 0,1 0 15</inkml:trace>
  <inkml:trace contextRef="#ctx0" brushRef="#br1" timeOffset="118412.24">14880 6138 0,'0'0'0,"21"0"15,-21-21-15,0 0 16,0 0 0,0 0-16,0 0 0,-21 21 15,21-22-15,-21 1 0,0 0 0,-22 0 16,1 0-16,0 0 0,-1-22 15,-20 22-15,-1-21 0,-20-1 0,-1 1 16,-21-21-16,0 20 0,1-20 0,-1 20 16,-21-20-16,0-1 15,-21 1-15,21-1 0,-22-20 0,1 20 16,-21 1-16,21-22 0,-22 22 16,-20 20-16,21-20 0,-1 20 0,-20 1 15,20 0-15,-20-1 0,21 22 0,-1-21 16,22 21-16,0 0 0,21-1 15,0 1-15,21 21 0,0-21 0,0 21 16,22-21-16,-1 21 0,43 0 16,-22-21-16,22 21 0,21-21 0,0 21 15,21-22-15,0 1 16,42 21-16,-21-21 0,43 0 16,-22 21-16,43 0 0</inkml:trace>
  <inkml:trace contextRef="#ctx0" brushRef="#br1" timeOffset="118999.91">17230 5673 0,'0'-21'31,"-22"-1"-31,1 1 0,21 0 16,-21 0-16,0 0 0,0-22 15,0 22-15,-1-21 0,1 21 0,-21-22 16,0 1-16,-1 0 0,-20-22 16,-1 22-16,-20-22 0,-1-20 15,-21 20-15,0-20 0,0 20 0,1-21 16,-22 22-16,0-22 0,-22 22 16,1-22-16,0 0 0,-21 1 0,21 20 15,-22 1-15,1-1 0,0 1 16,-1-1-16,1 22 0,21 0 0,-22 20 15,1-20-15,0 21 0,-1 0 16,1 0-16,0-1 0,-1 1 0,1 21 16,0-21-16,-1 21 0,22-21 0,0 21 15,21 0-15,21 0 16,-21 0-16,43-21 0,-22 21 0,21 0 0,22 0 16,-1 0-16,1 0 0,-1 0 15,22 0-15,-43 0 16,64-21-16,0 21 15,42 0 17,0 0-32,0 21 0,0-21 15,22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0T01:39:03.3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1143 593 0,'0'0'0,"0"-21"0,0-1 15,-21 1-15,21 0 16,-21 21-16,21-21 16,-22 21-1,1 0 1,0 0 0,21 21-16,0 21 0,-21-20 15,21-1-15,0 21 0,0 0 16,0 1-16,0 20 0,0 1 0,0-22 15,0 22-15,0-1 16,0-21-16,0 22 0,0-22 0,0 1 16,0-1-16,0 0 0,0-21 15,0 22-15,0-22 0,0 0 0,0 0 16,0 0-16,0 1 0,21-22 16,-21 21-16,0-42 46</inkml:trace>
  <inkml:trace contextRef="#ctx0" brushRef="#br0" timeOffset="728.58">614 889 0,'-21'0'0,"42"0"0,-42-21 0,-1 0 15,1 0-15,21-1 0,-21 1 16,21 0-16,0 0 0,0 0 16,0 0-16,0-1 0,0 1 15,0 0-15,21 0 0,0 0 16,1 0-16,20-1 0,-21 1 0,0 0 16,22 21-16,-22-21 0,21 0 15,-21 21-15,22 0 0,-1 0 16,-21 0-16,21 0 0,1 0 15,-1 0-15,0 21 0,-20 0 0,20 0 16,0 22-16,1-1 0,-22 0 16,0 1-16,21-1 0,-21 21 15,1 1-15,-1-1 0,-21-20 0,0 20 16,21 1-16,-21-22 0,0 0 16,21 1-16,-21-1 0,0 0 15,0-20-15,0 20 0,0-21 0,0 0 16,0 0-16,0 1 15,0-44 17,0 1-32,0 0 15,0 0-15,0 0 0,0 0 16,0-1-16,0-20 0,0 0 16,0-1-16,0 1 0,0-21 0,21 20 15,-21-20-15,21-1 0,1 1 16,-1 20-16,0-20 0,21-1 0,-21 22 15,22 0-15,-22-1 0,21 1 16,-21 21-16,22-21 0,-22 20 16,21 22-16,-21 0 0,1 0 0,-1 0 15,-21 22-15,21 20 0,0-21 16,-21 21-16,0 22 0,0-22 16,0 22-16,0-1 0,0-20 15,0 20-15,0 1 0,0-1 0,0-21 16,0 22-16,0-22 0,0 1 15,0-1-15,0-21 0,0 21 16,0-20-16,0 20 0,0-21 0,0 0 16,0 0-16,0 1 15,0-1-15,0 0 16,-21-21 0,21-21-1,-21 21-15,21-21 0</inkml:trace>
  <inkml:trace contextRef="#ctx0" brushRef="#br0" timeOffset="2197.79">2265 953 0,'0'0'0,"21"0"0,-21-22 0,0 44 62,-21-1-62,21 0 16,0 21-16,0-21 0,0 1 0,0 20 16,0-21-16,0 21 0,-21-20 15,21 20-15,0-21 0,0 21 0,0-20 16,0-1-16,0 0 0,0 0 15,0 0-15,0 0 0,0 1 16,21-22-16,0 0 16,0 0-16,0 0 15,0 0-15,1 0 0,-1 0 0,0-22 16,0 1-16,0 0 0,0 0 16,1 0-16,-1-22 0,0 22 15,21-21-15,-21 0 0,1-1 16,-1 22-16,0-21 0,-21-1 0,21 22 15,0-21-15,-21 21 0,21 0 16,-21-1-16,0 1 0,0 42 31,0 1-15,0-1-16,0 0 0,0 21 16,-21-21-16,21 22 0,0-22 15,0 21-15,0 1 0,-21-22 16,21 21-16,0-21 0,0 0 0,0 1 15,0 20-15,0-21 0,21 0 16,0 0-16,1 1 0,-1-22 16,0 21-16,0-21 15,0 0-15,0 0 0,1 0 16,-1 0-16,0-21 0,0-1 16,0 22-16,0-21 0,1 0 0,-1 0 15,0-21-15,0 20 16,0-20-16,0 0 0,1-1 0,-1-20 15,-21 21-15,21-22 0,0 22 16,-21-22-16,0 22 0,21 0 16,0-1-16,-21 1 0,0 21 0,0-22 15,0 22-15,22 0 0,-22 0 16,0 0-16,0 0 16,0 42-1,0 0-15,0 0 0,-22 0 16,22 0-16,0 22 0,0-22 15,-21 42-15,0-20 0,21-1 16,-21 0-16,0 22 0,21-22 0,0 1 16,-21-1-16,21 0 0,-22 1 15,22-22-15,0 21 0,0 0 16,0-20-16,0-1 0,0 0 0,0 0 16,0 0-16,0 0 0,22-21 15,-22 22-15,21-22 0,0 0 0,0 0 16,0 0-16,0 0 0,1 0 15,20 0-15,-21 0 0,21-22 0,-20 1 16,20 0-16,-21 0 0,21 0 16,-20 0-16,20-22 0,0 22 0,-21-21 15,22-1-15,-22-20 0,21 21 16,-21-22-16,1 1 0,20 20 16,-21-20-16,0 20 0,-21-20 0,21 21 15,1-1-15,-22 22 0,0-21 16,0 21-16,0-1 0,0 1 15,21 0-15,-21 0 16,0 42 0,0 0-16,0 0 15,-21 1-15,-1 20 0,22-21 16,-21 21-16,0 1 0,0-1 0,21 22 16,-21-22-16,0 21 0,-1-20 15,22-1-15,0 22 0,-21-22 0,21 0 16,-21 1-16,21-22 0,0 21 15,0-21-15,0 22 0,0-22 0,0 0 16,0 0-16,21 0 16,0-21-16,-21 21 0,22-21 0,-1 0 15,0 0-15,0 0 0,0 0 16,22 0-16,-22 0 0,0 0 0,21-21 16,-21 0-16,1 21 0,20-21 15,-21 0-15,0-22 0,0 22 0,22 0 16,-22-21-16,0 21 0,-21-22 15,21 22-15,-21 0 0,21 0 0,-21 0 16,0-1-16,0 44 31,0-1-31,0 21 16,0-21-16,-21 0 0,21 22 16,0-22-16,-21 0 0,21 0 15,0 0-15,0 1 0,0-1 0,0 0 16,0 0-16,0 0 15,21-21-15,0 0 0,1 0 16,-1 0-16,0 0 16,0 0-16,0-21 0,0 0 0,1 21 15,-1-21-15,0 0 0,0-1 0,0 1 16,-21 0-16,21 0 0</inkml:trace>
  <inkml:trace contextRef="#ctx0" brushRef="#br0" timeOffset="2396.67">4530 720 0,'-22'0'0,"44"0"0,-65 0 0,22-21 0,0 21 0,0 0 16,0 0 0</inkml:trace>
  <inkml:trace contextRef="#ctx0" brushRef="#br0" timeOffset="2620.55">3619 1058 0,'-21'22'16,"42"-44"-16,-63 44 0,42-1 16,21-21 31,0 0-47,1 0 0,-1 0 15,21 0-15,0 0 0,1-21 0,-1-1 16,0 22-16,1-21 0,20 21 15</inkml:trace>
  <inkml:trace contextRef="#ctx0" brushRef="#br0" timeOffset="3024.32">4784 974 0,'0'0'0,"0"-21"15,-22 21 1,1 0 0,0 21-1,21 0-15,0 0 0,0 0 0,0 0 16,0 22-16,0-22 0,0 21 16,0 1-16,0-1 0,0 21 0,0-20 15,0 20-15,0 1 0,-21-1 16,0 1-16,21 20 0,-21-20 0,21 21 15,0-22-15,-22 22 0,1-22 16,21 1-16,-21 20 0,21-20 16,0 21-16,-21-22 0,0 1 0,21-1 15,0 1-15,0-1 0,-21-21 16,21 1-16,-22-1 0,22-21 0,0 22 16,0-22-16,0 0 0,0-42 31,0 0-16,0-1-15,0-20 0,0 21 0,22-21 16,-1-22-16,-21 22 0</inkml:trace>
  <inkml:trace contextRef="#ctx0" brushRef="#br0" timeOffset="3369.14">4720 1185 0,'0'0'0,"0"-42"0,0 0 0,-21 21 0,21-22 16,0 22-16,0 0 0,0 0 16,21 0-16,0-1 0,0 1 0,1 21 15,-1-21-15,0 21 0,0 0 16,21 0-16,-20 0 0,20 0 0,-21 0 16,21 0-16,-20 21 15,-1 0-15,0 1 0,0 20 0,-21-21 16,0 21-16,0 1 0,0-22 15,0 21-15,0 1 0,0-1 0,-21 0 16,0 1-16,-22-22 0,22 21 16,-21-21-16,21 0 0,-22 1 0,22-1 15,-21 0-15,21 0 0,0-21 16,-1 0-16,22 21 0,0-42 31,0 0-31,22 0 16,-1 0-16,0-1 0,0 1 0</inkml:trace>
  <inkml:trace contextRef="#ctx0" brushRef="#br0" timeOffset="3639.98">5524 593 0,'0'0'0,"0"-21"0,0-1 0,0 1 15,0 0-15,0 42 31,-21 0-31,0 1 0,0 41 16,21-21-16,0 22 16,0-22-16,-21 22 0,21-1 0,-21-20 15,21 20-15,0 1 0,0-22 16,-22 0-16,22 1 0,0-1 16,-21-21-16,21 21 0,0-20 0,0-1 15,0 0-15,0 0 16,21-21-1,1 0-15,-1 0 0,0-21 16,0 21-16</inkml:trace>
  <inkml:trace contextRef="#ctx0" brushRef="#br0" timeOffset="4023.76">5673 1228 0,'21'0'31,"0"0"-31,0 0 16,0 0-16,0 0 0,22 0 15,-22-21-15,0-1 0,0 22 0,0-21 16,1 21-16,-1-21 0,0 0 16,-21 0-16,21 0 0,-21-1 15,0 1-15,0 0 0,-21 21 16,0 0-16,0 0 0,-22 0 15,22 0-15,0 0 0,-21 21 16,20 0-16,1 1 0,0-1 16,0 0-16,0 21 0,0 1 15,21-22-15,-22 21 0,22-21 0,0 0 16,0 22-16,0-22 0,0 0 16,0 0-16,22 0 0,-1-21 0,0 22 15,-21-1-15,21-21 0,0 0 0,22 0 16,-22 0-16,21 0 0,-21 0 15,22-21-15,-1-1 0,0 22 0,1-42 16,-22 21-16,21 0 0</inkml:trace>
  <inkml:trace contextRef="#ctx0" brushRef="#br0" timeOffset="6953.84">6943 677 0,'0'22'32,"0"-1"-17,21-21 1,0 0 0,0 0-16,0 0 0,0 0 0,1 0 15,20 0-15,-21-21 0,21-1 16,1 1-16,-22 0 0,21 0 0,1 0 15,-1 0-15,0-22 0,1 22 16,-1-21-16,-21 21 0,21-22 0,-20 22 16,-22-21-16,0-1 0,0 22 15,0-21-15,0 21 0,0-22 16,-22 22-16,1 21 0,0-21 16,0 21-16,-21 0 0,20 0 0,1 0 15,0 21-15,0 0 0,21 22 16,-21-1-16,0 0 0,21 1 0,-22 20 15,22-20-15,0 20 0,0 1 16,0-1-16,-21 22 0,21-22 0,-21 22 16,21-22-16,0 1 0,0-1 15,0 1-15,-21-1 0,21-20 0,0-1 16,-21 0-16,21 1 0,0-1 0,0-21 16,0 22-16,0-22 0,0 0 15,0 0-15,0 0 16,-21-21-1,-1-21 1,22 0-16,-21 0 0,21 0 16,-21-1-16,0 1 0,0 0 0,21-21 15,-21 21-15,-1-22 0,1 22 0,21 0 16,-21 0-16,0 0 0,21-1 16,-21 22-16,0 0 15,-1 22-15,22-1 16,0 21-16,0-21 0,0 0 15,0 1-15,0 20 16,22-21-16,-1 0 0,0 0 0,0 1 16,0-1-16,0 0 0,22 0 15,-22-21-15,21 21 0,1-21 0,-22 0 16,21 0-16,0 0 0,1 0 16,-1 0-16,22-21 0,-22 21 0,0-21 15,1 0-15,20 0 0,-21-1 0,1 1 16,-1 0-16,-21-21 0,22 21 15,-22-22-15,0 22 0,0-21 0,-21-1 16,21 22-16,-21-21 0,0 21 16,0 0-16,0-1 0,-21 44 31,0-1-15,21 0-16,-21 0 0,0 21 15,21-20-15,0 20 0,0-21 0,-22 0 16,1 22-16,21-22 0,-21 0 15,21 0-15,0 0 0,0 0 0,0 1 16,0-1-16,0 0 0,0 0 16,21-42 15,-21 0-15,21 0-16,1-1 0,-22 1 0,21 0 15,0 0-15,0-21 0,0 20 16,0-20-16,1 21 0,-1-21 15,0-1-15,0 22 0,21 0 0,-20 0 16,-1 0-16,0 21 0,0 0 16,0 0-16,-21 21 15,0 0-15,21 0 0,-21 21 16,0-20-16,0-1 0,0 21 0,0-21 16,0 0-16,0 22 0,0-22 15,0 0-15,0 0 0,0 0 0,0 1 16,22-1-16,-1-21 0,0 0 15,0 0-15,0 0 16,0 0-16,22-21 16,-22 21-16,0-22 0,0 1 15,22 0-15,-22 0 0,21-43 16,-21 22-16,22 0 0,-22-1 16,0-20-16,0 21 0,0-22 0,-21 1 15,21-1-15,1 1 0,-22-1 0,21 22 16,-21-22-16,0 22 0,0 0 15,0 20-15,0 1 0,0 0 0,0 0 16,-21 21 0,-1 0-16,1 21 0,21 0 0,0 22 15,-21-22-15,21 21 0,-21 22 16,0-22-16,21 21 0,0 1 16,-21-1-16,21-20 0,-22 20 15,22 1-15,0-22 0,0 0 0,0 1 16,0-1-16,-21-21 0,21 22 15,0-22-15,0 0 0,0 0 0,0 0 16,0 0-16,0-42 47,0 0-47,0 0 16,21 0-16,-21-22 15,22 22-15,-1 0 0,0 0 0,-21 0 16,21 0-16,0-1 0,0 1 15,1 0-15,-1 21 0,0 0 0,0 0 16,0 0-16,-21 21 16,21-21-16,-21 21 15,0 1-15,0-1 0,0 0 16,22 0-16,-22 0 0,0 0 0,0 1 16,0-1-16,0 0 0,21-21 15,0 21-15,-21 0 0,21-21 0,-21 21 16,21-21-16,0 0 0,1 0 0,-1 0 15,0 0-15,21 0 0,-21 0 16,1 0-16,20 0 0,-21 0 16,21-21-16,-20 0 0,20 0 15,-21 0-15,0 0 0,22-1 0,-22 1 16,0 0-16,0-21 0,0 21 0,0-22 16,-21 22-16,0-21 0,22 21 15,-22-1-15,0 1 0,0 0 0,0 0 16,0 0-1,-22 21-15,1 0 0,0 21 16,0-21-16,21 21 16,-21 0-16,21 0 0,0 22 0,-21-22 15,21 0-15,0 0 16,-22 22-16,22-22 0,0 0 0,0 0 0,0 0 16,0 0-16,0 1 0,0-1 15,0 0-15,0 0 0,0 0 16,0 0-1,22-21-15,-1 0 0,0 0 16,0 0-16,0 0 0,0 0 0,1 0 16,-1 0-16,21-21 0,-21 21 15,0-21-15,22 0 0,-22 0 0,21 0 16,-21-1-16,1-20 0,20 21 0,-42 0 16,21-22-16,0 22 0,-21 0 15,21-21-15,-21 21 0,0-1 16,-21 22-1,0 0 1,0 0-16,21 22 16,0-1-16,0 0 0,0 0 0,0 0 15,0 0-15,0 1 0,0-1 0,0 0 16,0 0-16,0 0 0,21 0 16,-21 1-16,0-1 0,21-21 0,0 21 15,-21 0-15,22-21 0,-22 21 16,21-21-16,0 0 0,0 0 15,0 0-15,0 0 0,1 0 16,-1 0-16,21 0 0,-21 0 16,0-21-16,1 21 0,-1-21 0,21 21 15,-21-21-15,0 0 0,1-1 16,-1 1-16,0-21 0,0 21 0,-21 0 16,21-1-16,-21 1 0,21 0 0,-21 0 15,0 0-15,0 42 47,0 0-47,0 0 0,-21 22 0,21-22 16,-21 0-16,21 0 0,0 0 15,0 0-15,0 1 0,0-1 16,0 0-16,0 0 0,21-21 16,0 21-16,1-21 15,-1 0-15,0 0 0,0 0 16,0 0-16,0 0 0,22-21 15,-22 21-15,0-21 0,0 0 0,0 0 16,1-1-16,20 1 0,-21-21 16,0 21-16,0-22 0,1 1 0,-1 0 15,0-1-15,-21-20 0,21-1 0,0 22 16,-21-21-16,21 20 0,-21 1 16,0-22-16,0 43 0,0-21 15,0 21-15,0 0 0,0-1 16,-21 44-1,0 20-15,0-21 16,0 21-16,21 22 0,-21-22 16,21 22-16,-22-22 0,22 22 0,-21-1 15,21-21-15,0 22 0,0-22 16,0 1-16,0-1 0,0-21 0,0 21 16,0-20-16,21-1 0,1 0 0,-1 0 15,-21 0-15,21 0 0,0-21 16,0 0-16,0 0 0,22 0 0,-22 0 15,0 0-15,0 0 16,22 0-16,-22 0 0,0 0 0,21-21 16,-21 21-16,1-21 0,-1 0 0,0 0 15,0 0-15,0-1 0,0 1 16,-21-21-16,0 21 0,0-22 0,0 22 16,0-21-16</inkml:trace>
  <inkml:trace contextRef="#ctx0" brushRef="#br0" timeOffset="7164.74">10753 910 0,'0'0'0,"21"0"16,0 0-16,0 0 16,0 0-16,0 0 15,1 0-15,-1 0 0,0 0 0,21-21 16,-21 21-16,22-21 0,-22 0 15,0 21-15,21-21 0,-20-1 0,-1 22 16,0-21-16,-21 0 16,-21 21-16,0-21 0</inkml:trace>
  <inkml:trace contextRef="#ctx0" brushRef="#br0" timeOffset="7352.64">10372 762 0,'0'0'16,"-22"0"-16,22 21 0,0 0 16,22-21 46</inkml:trace>
  <inkml:trace contextRef="#ctx0" brushRef="#br0" timeOffset="9596.98">11578 1228 0,'0'0'0,"0"21"15,0-42 16,21 21-15,0-21-16,-21-1 16,22 1-16,-22 0 0,21 21 0,-21-21 15,0 0-15,0-22 0,0 22 0,0 0 16,0 0-16,0-21 0,0 20 16,0 1-16,-21 0 15,-1 21-15,1 0 0,0 0 0,0 0 16,0 0-16,0 21 0,-1 0 15,1 1-15,-21-1 0,21 0 0,0 21 16,-22-21-16,22 22 0,0-1 16,0-21-16,0 22 0,21-22 0,0 21 15,0-21-15,0 0 0,0 1 16,0-1-16,0 0 0,0 0 0,21 0 16,0-21-16,0 0 0,0 0 15,0 0-15,1 0 0,-1 0 16,0 0-16,21 0 0,-21 0 0,1-21 15,-1 21-15,21-21 16,-21 0-16,0 0 0,1-1 0,-1 1 16,0 0-16,0 0 0,0-21 0,-21 20 15,21-20-15,1 0 0,-22-1 16,0 22-16,0-21 0,21 21 0,-21-22 16,0 22-16,0 0 0,0 0 15,0 42 1,0 0-16,0 0 15,0 22-15,-21-22 0,21 21 0,0 1 16,0-1-16,0 0 0,0 1 16,0-1-16,0 0 0,0-21 0,0 22 15,21-22-15,-21 0 0,21 0 0,0 0 16,0-21-16,-21 22 16,21-22-16,1 0 0,-1 0 0,0 0 15,21 0-15,-21 0 0,1 0 16,20 0-16,-21-22 0,21 1 0,-20 0 15,20 0-15,-21 0 0,0 0 16,22-22-16,-22 22 0,0-21 0,0 21 16,0-22-16,0 1 0,22 21 15,-43-22-15,21 22 0,0 0 0,-21 0 16,0 42 0,0 0-1,0 0-15,-21 1 0,0 20 0,0-21 16,21 0-16,-22 22 0,1-22 15,0 21-15,21-21 0,0 0 16,0 1-16,-21-1 0,21 0 0,0 0 16,0 0-16,-21 0 15,42-42 17,0 0-17,0 0-15,0 0 0,1-22 16,-1 22-16,0 0 0,0-21 15,0 21-15,0-22 0,1 22 0,-1-21 16,0 21-16,0-1 0,-21 1 16,21 0-16,0 21 0,1 0 15,-22 21 1,21 0-16,-21 1 0,21 41 16,0-42-16,-21 22 0,0-22 15,0 0-15,21 0 0,-21 0 16,21 0-16,-21 1 0,0-1 0,22 0 15,-1-21-15,0 21 0,0-21 16,0 0-16,0 0 16,1 0-16,-1 0 0,0 0 0,0-21 15,21 0-15,-20 21 0,-1-21 16,0-1-16,0 1 0,21-21 16,-20 21-16,-1-22 0,0 22 0,0-21 15,0 21-15,0-22 0,1 22 16,-1-21-16,-21 21 0,21 0 15,-21-1-15,21 22 0,-21 22 32,0-1-32,0 0 0,0 0 15,0 0-15,0 0 0,0 1 16,0-1 0,21-21 30,-21-21-46,0-1 16,0 1-16,0 0 16,0 0-16,0 0 0,0 0 15,0-1 1,-21 22-16,0 0 16,0 22-16,0-1 15,-1 0-15,1 0 0,21 0 0,-21 0 16,0 22-16,0-22 15,0 21-15,21-21 0,0 22 0,-22-22 0,22 0 16,0 0-16,0 22 0,0-22 16,0 0-16,0 0 15,22 0-15,-1-21 0,0 21 0,0-21 16,0 0-16,22 0 0,-22 0 16,0 0-16,21 0 0,-21 0 0,22 0 15,-22 0-15,21 0 0,-21-21 0,22 21 16,-22-21-16,0 0 0,21 0 15,-20 0-15,-1-1 0,0 1 0,0 0 16,0 0-16,-21-21 0,21 20 16,-21 1-16,22-21 0,-22 21 0,0 0 15,0-1-15,0 1 16,0 0-16,0 42 31,-22 0-31,22 1 16,-21-1-16,21 0 0,-21 0 0,21 0 15,-21 0-15,21 1 0,0-1 16,0 0-16,0 0 0,-21 0 16,21 0-16,0 1 0,0-1 0,0 0 15,0 0 1,0 0-16,21-21 16,0 0-16,0 0 15,0 0-15,1 0 0,-1 0 16,0 0-16,0 0 0,0 0 0,0 0 15,22-21-15,-22 21 0,21-21 16,1 0-16,-22 0 0,21 21 0,0-43 16,-20 22-16,20 0 0,-21 0 15,21-22-15,-20 22 0,-1-21 0,0 0 16,0 20-16,0-20 0,-21 0 0,0 21 16,0-1-16,0 1 0,0 0 15,0 0-15,-21 21 16,0 0-16,0 0 15,0 21-15,-1 0 0,22 0 16,-21 1-16,0 20 0,21-21 16,-21 21-16,21-20 0,0 20 0,0-21 15,0 21-15,0-20 0,0-1 16,0 21-16,0-21 0,21 0 0,0 1 16,0-22-16,-21 21 0,22 0 15,-22 0-15,21-21 0,0 0 0,-21 21 16,0 0-1,-21-21 17,0 0-17,-1 0-15,1 0 16,0-21-16,0 21 0,0 0 16,0-21-16,-1 21 0,1 0 0,0-21 15,0 21-15</inkml:trace>
  <inkml:trace contextRef="#ctx0" brushRef="#br0" timeOffset="10540.09">1905 2053 0,'0'0'0,"-42"0"0,20 0 0,1 0 15,-21 0-15,21 0 0,-22 0 0,22 0 16,0 0-16,0 0 0,0 0 0,0 0 16,-1 0-16,1 0 15,0 0-15,0 0 31,42 0 1,0 0-32,0 0 0,22 0 15,-1 0-15,0 0 0,1 0 16,20 0-16,1 0 0,20 0 0,1 0 16,0 0-16,21-21 0,-1 21 15,22-21-15,0 21 0,-21 0 0,21-21 16,0 21-16,0 0 0,0-21 15,0 21-15,0 0 0,0 0 16,0-22-16,0 22 0,0-21 16,-21 21-16,21 0 0,-21 0 0,0 0 15,0 0-15,-1 0 0,-20-21 0,0 21 16,-1 0-16,-20 0 0,-1 0 16,-20 0-16,-1 0 0,0 0 0,-20 0 15,-1 0-15,0 0 0,0 0 16</inkml:trace>
  <inkml:trace contextRef="#ctx0" brushRef="#br0" timeOffset="11572.79">7345 1905 0,'-21'0'0,"-1"0"16,1 0-1,0 0-15,0 0 16,0 0 0,42 0 46,0 0-62,21 0 16,-20 0-16,20 0 0,0 0 0,22 0 15,-1 0-15,1 0 0,-1 0 16,22 0-16,-22 0 0,22 0 0,0 0 16,-22 0-16,22 0 0,0 0 15,-1 0-15,1 0 0,0 0 16,20 0-16,1-21 0,0 21 0,21 0 15,-21 0-15,0 0 0,21 0 16,0 0-16,-21-21 0,21 21 0,0 0 16,0 0-16,0 0 0,-22 0 15,22 0-15,-42 0 0,21 0 0,0-21 16,0 21-16,-1 0 0,1 0 0,0 0 16,21 0-16,-21 0 0,0-22 15,21 22-15,-21 0 0,21 0 0,0 0 16,0 0-16,0 0 0,-22 0 15,22 0-15,0 0 0,-21 0 0,0 0 16,0 0-16,0 0 16,-22 0-16,22 0 0,-21 0 0,-22 0 15,22 0-15,-21 0 0,-22 0 0,21 0 16,-20 0-16,-1 0 0,0 0 16,1 0-16,-22 0 0,21 0 0,-21 0 15,1 0-15,-1 0 0,0 0 16,0-21-16,0 21 15,-21-21 17,-21 0-17,0 21 1,0 0 0</inkml:trace>
  <inkml:trace contextRef="#ctx0" brushRef="#br0" timeOffset="11760.68">13652 1778 0,'-21'0'15,"0"0"17,0 0-17,0 0 1,0 0-16,-1 0 15,1 0-15,0 0 16</inkml:trace>
  <inkml:trace contextRef="#ctx0" brushRef="#br0" timeOffset="15323.99">4805 7366 0,'0'-21'16,"0"0"-16,0 0 16,0-1-1,0 44 63,0-1-62,0 0-16,0 0 0,0 0 16,0 0-16,0 1 15,0-1-15,0 0 0,0 0 0,0 0 16,0 22-16,0-22 0,0 0 16,0 21-16,0-21 0,0 22 0,0-1 15,0-21-15,0 22 0,0-1 0,0 0 16,0 1-16,0-22 0,-21 42 15,21-20-15,0-1 0,0 0 0,-22 1 16,22-1-16,-21 0 0,21 1 0,0-1 16,0 0-16,-21 1 0,21-22 15,-21 21-15,21 0 0,0 1 16,0-22-16,0 21 0,-21 1 0,21-1 16,0 0-16,-21 1 0,21-22 15,0 21-15,-22 0 0,22-20 0,0 20 16,0 0-16,0-21 0,0 22 0,0-22 15,0 21-15,0-21 0,-21 22 16,21-22-16,0 0 0,0 21 0,0-20 16,0-1-16,0 0 0,-21 21 0,21-21 15,-21 1-15,21 20 0,0-21 0,0 21 16,-21-20-16,21-1 0,0 21 16,-21-21-16,21 0 0,0 22 0,0-22 15,0 0-15,0 0 0,0 0 16,0 1-16,0-1 0,0 0 15,0 0-15,0 0 16,0-42 15,0 0-15,0-21-16,0 20 16</inkml:trace>
  <inkml:trace contextRef="#ctx0" brushRef="#br0" timeOffset="16136.67">4741 7239 0,'0'21'0,"0"-42"0,-21 42 15,21 0 1,-21-21-16,21 22 15,21-22 17,0 0-32,0 0 0,1 0 15,-1 0-15,21 0 0,-21 0 16,22 0-16,-22 0 0,21 0 0,22 0 16,-22 0-16,0 0 0,22 0 15,-1 0-15,22 0 0,0 0 0,-1 0 16,22-22-16,-21 22 0,21-21 0,-1 21 15,22-21-15,-21 21 0,21 0 16,0-21-16,0 21 0,0 0 16,-21-21-16,21 21 0,-21 0 0,-21 0 15,20 0-15,-20-21 0,0 21 16,-1 0-16,-20 0 0,21 0 0,-22-22 16,1 22-16,20 0 0,-20-21 15,-1 21-15,1 0 0,-1 0 0,-20 0 16,20-21-16,1 21 0,-22 0 0,0 0 15,22 0-15,-22 0 0,-21 0 16,22 0-16,-1 0 0,-21 0 0,0 0 16,0 0-16,1 0 0,-44 0 78,1 0-63,0 0 1</inkml:trace>
  <inkml:trace contextRef="#ctx0" brushRef="#br0" timeOffset="16936.21">8594 7112 0,'0'-21'32,"-22"21"30,22 21-46,0 0-16,0 0 0,0 1 15,0-1-15,0 21 0,0-21 0,0 22 16,0-1-16,0-21 0,0 21 16,0 1-16,0-1 0,0 0 0,0 1 15,0-1-15,0 0 0,0 1 16,0-1-16,0 22 0,0-22 0,0 21 16,0-20-16,0 20 0,0 43 15,0-42-15,0-22 16,0 21-16,0-20 0,0 20 0,0-20 15,0 20-15,0-21 0,0 22 0,0-22 16,-21 22-16,21-22 0,-21 22 0,21-1 16,0-21-16,0 22 0,-21-22 15,21 1-15,-21 20 0,21-21 0,-21 43 16,21-43-16,0 1 0,-22-1 16,22 0-16,0 1 0,-21-1 15,21 0-15,0 1 0,0-1 0,0 0 16,0 1-16,0-22 0,0 21 0,0-21 15,0 1-15,0-1 0,0 0 16,0 0-16,0 0 0,-21-21 31,21-21-31,-21 21 16,0-21-16</inkml:trace>
  <inkml:trace contextRef="#ctx0" brushRef="#br0" timeOffset="18052.24">4614 9927 0,'0'0'0,"-63"21"31,42-21-31,-1 0 16,1 0 0,42 0 46,1 0-62,-1 0 0,0 0 0,0 0 16,21 0-16,1 0 0,-22 0 15,21 0-15,22 0 0,-22-21 0,0 21 16,22 0-16,-22 0 0,22 0 16,-1-21-16,1 21 0,-1 0 15,22 0-15,-22 0 0,22 0 0,21 0 16,-21 0-16,-1-21 0,1 21 0,0 0 15,-1 0-15,1 0 0,0 0 16,-1 0-16,1 0 0,0 0 0,-1 0 16,22 0-16,-21-21 0,-1 21 0,-20 0 15,21 0-15,-22 0 0,22 0 16,-22 0-16,-20 0 0,20 0 0,1-21 16,-22 21-16,21 0 0,1 0 0,-22 0 15,22 0-15,-22 0 0,0-22 16,1 22-16,20 0 0,-20 0 15,-22 0-15,21 0 0,0 0 0,-20 0 16,20 0-16,-21-21 0,21 21 0,-20 0 16,-1 0-16,0 0 0,21 0 15,-21 0-15,1 0 0,-1 0 0,0 0 16,0 0-16,21 0 0,-20-21 0,-1 21 16,0 0-16,0 0 15,0 0-15,0 0 0,1 0 0,-1 0 16,0 0-16,0 0 15,0 0 32,-21-21 16,0 0-32,0 0-15,-21 21-16,0-22 0,0 1 15,21 0-15</inkml:trace>
  <inkml:trace contextRef="#ctx0" brushRef="#br0" timeOffset="19067.84">1799 2963 0,'0'-21'0,"0"42"0,0-63 0,0 21 16,0 0-16,0 0 15,0-1-15,0 1 16,0 0 0,0 42 15,0 0-31,0 1 0,0-1 15,0 0-15,-21 21 0,21 1 0,0-1 16,0 0-16,0 22 0,0-1 16,0 1-16,0-1 0,0 1 15,0-1-15,0 1 0,0-1 16,0 22-16,0-22 0,-21 1 0,21 21 16,0-22-16,0 22 0,0-22 15,0 22-15,0-22 0,0 1 0,-21-1 16,21 1-16,0-1 0,-22-20 15,22-1-15,0 0 0,0 1 0,0-1 16,0 0-16,0-20 0,0-1 16,0 0-16,0 0 0,0-42 31,0 0-31</inkml:trace>
  <inkml:trace contextRef="#ctx0" brushRef="#br0" timeOffset="20296.79">1863 2963 0,'21'0'78,"0"0"-78,0 0 16,21 0-16,-20-21 0,20 21 0,0 0 15,1 0-15,20-21 0,22 21 16,-22 0-16,43-21 0,-21 21 16,21-21-16,-22 21 0,22 0 0,0-21 15,-21 21-15,20-22 0,22 22 16,-21 0-16,0-21 0,0 21 0,21 0 15,-42-21-15,20 21 0,-20 0 16,0-21-16,-1 21 0,1 0 0,0 0 16,-1 0-16,-20-21 0,-1 21 15,22 0-15,-21 0 0,-22 0 16,21 0-16,-20 0 0,20-21 0,-20 21 16,-22 0-16,21 0 0,-21 0 15,0 0-15,1 0 0,-1 0 16,-21 21 15,0 0-31,0 0 16,0 0-16,0 0 0,0 1 15,0-1-15,-21 0 0,21 0 0,0 0 16,0 0-16,0 22 0,0-22 0,0 21 16,0 1-16,0-1 0,0 0 0,0 22 15,0-22-15,0 0 16,0 22-16,0-22 0,0 22 0,0-22 15,0 0-15,0 1 0,0-1 16,0 0-16,21 1 0,-21-1 0,0 0 16,0 1-16,0-1 0,21 0 0,-21 1 15,0-1-15,21 0 0,-21 1 16,0-22-16,0 21 0,0-21 0,0 1 16,0-1-16,0 0 0,0 21 0,0-21 15,0 1-15,0-1 16,0 0-16,0 0 0,0 0 15,0 0 1,-21-21-16,0 0 16,21 22-16,-21-22 0,-1 0 0,1 0 15,0 21-15,0-21 0,0 0 0,-22 0 16,22 21-16,-21-21 0,21 0 16,-22 0-16,-20 0 0,21 0 0,-1 21 15,-20-21-15,-1 0 0,1 0 16,-1 0-16,1 21 0,-1-21 15,-20 0-15,20 0 0,-21 21 0,1-21 0,-1 22 16,0-22-16,1 0 0,-1 21 16,22 0-16,-22-21 0,21 0 0,1 21 15,-1-21-15,1 0 0,-1 21 16,1-21-16,-22 0 0,22 21 16,-1-21-16,1 0 0,-1 0 0,-20 22 15,20-22-15,22 0 0,-22 0 16,1 0-16,20 0 0,1 0 0,0 0 15,-1 0-15,1 0 0,0 0 16,21 0-16,-1 0 0,1 0 0,0 0 16,0 0-16,-21 0 0,20 0 15,1 0-15,0 0 0,0 0 0,0 0 16,0 0-16,-22 0 0,22 21 16,0-21-16,0 0 0,0 0 0,-1 0 15,22 21-15,-21-21 16,0 0-16,0 0 15,42-21 32</inkml:trace>
  <inkml:trace contextRef="#ctx0" brushRef="#br0" timeOffset="21076.66">6265 2921 0,'-42'-21'32,"42"0"-32,-21 21 0,0 0 15,-1 0 1,1 0 0,0 21-16,21 0 15,0 0-15,0 0 0,0 22 16,0-22-16,0 21 0,0 1 15,0 20-15,0 43 0,0-43 16,0 1-16,0-1 0,0-20 16,0 20-16,0 1 0,-21-22 0,21 22 15,-21-22-15,21 0 0,-21 1 16,21 20-16,0-21 0,0 1 0,-22-22 16,22 21-16,0 1 0,-21-22 0,21 21 15,0-21-15,0 22 0,0-22 16,0 0-16,0 0 0,0 0 0,0 0 15,0 1 1,0-44 15,0 1-15,0 0-16,0 0 0,0 0 16,0 0-16</inkml:trace>
  <inkml:trace contextRef="#ctx0" brushRef="#br0" timeOffset="22284.45">6181 2942 0,'0'-21'31,"21"21"-31,0 0 16,0 0-16,0-21 0,0 21 15,1-21-15,-1 21 0,21 0 0,0-21 16,1 21-16,20 0 16,-20-22-16,20 22 0,1 0 0,-1-21 15,1 21-15,20 0 0,-20-21 0,-1 21 16,22-21-16,-22 21 0,22 0 16,0 0-16,-1-21 0,1 21 0,21 0 15,-21 0-15,20-21 0,-20 21 16,21 0-16,-21 0 0,-22-22 0,22 22 15,-1 0-15,-20 0 0,-1 0 16,22-21-16,-21 21 0,-1 0 0,22 0 16,-22 0-16,1 0 0,-1-21 15,-20 21-15,20 0 0,-21 0 0,1 0 16,-1 0-16,0 0 0,1 0 16,-22 0-16,0-21 0,0 21 15,0 0-15,1 0 0,-1 0 16,-21 21 15,0 0-15,0 0-1,0 1-15,0-1 0,0 0 16,0 0-16,0 0 0,0 0 16,0 22-16,0-22 0,0 0 0,0 21 15,0-20-15,0 20 0,0 0 16,0 1-16,0-1 0,0 0 15,0 22-15,0-22 0,0 0 0,0 22 16,0-22-16,0 1 0,0-1 16,0 0-16,0 1 0,0-1 0,-21-21 15,21 21-15,0-20 0,0 20 0,0-21 16,0 21-16,0-20 0,-22-1 16,22 21-16,-21-21 0,21 0 0,-21 1 15,21-1-15,0 0 0,0 0 0,0 0 16,-21 0-16,21 1 0,0-1 15,-21 0-15,21 0 16,0 0 0,-21-21-16,-1 21 15,1-21-15,0 0 0,0 22 16,0-22-16,0 0 16,-1 0-16,1 0 0,0 0 0,0 0 15,0 21-15,0-21 0,-22 0 0,1 0 16,21 0-16,-22 0 0,1 0 15,0 0-15,-1 0 0,-20 0 0,21 0 16,-22 0-16,1 0 0,-1 0 0,1 0 16,-1 0-16,1 0 0,-22 0 15,21 0-15,-20 0 0,20 0 0,-20 0 16,20-21-16,1 21 0,-22 0 16,21 0-16,1 0 0,-1 0 15,-20 0-15,20 0 0,1 0 0,-1 0 16,1 0-16,-1 0 0,1 0 15,20 0-15,1 0 0,0 0 0,-1 0 16,1 0-16,0 0 0,21 0 0,-22 0 16,1 0-16,21 0 0,-22 0 15,22 0-15,-21 0 0,21 0 16,-22 0-16,22 0 0,0 0 0,0 0 0,0 0 16,0 0-16,-1 0 0,22-22 62,22 22-62,-1-21 0,0 0 16,21 21-16,-21-21 0</inkml:trace>
  <inkml:trace contextRef="#ctx0" brushRef="#br0" timeOffset="22937.07">10689 2815 0,'0'0'0,"0"-21"0,0 0 15,0 0-15,0 0 16,0 42 15,0 0-15,-21 0-16,21 0 0,0 22 0,0-22 15,0 21-15,0 0 0,0 22 0,0-22 16,0 22-16,0-1 0,0 1 16,0 20-16,0-20 0,0-1 0,-21 22 15,21-21-15,0-22 0,0 21 16,0 1-16,0-1 0,0-20 0,0-1 16,0 22-16,0-22 0,0 0 0,0 1 15,0-22-15,0 21 0,0-21 16,0 0-16,0 1 0,0-1 15,21-42 17,-21-1-32,0 1 0,0 0 15,21 0-15,-21-21 0,0 20 0,21-20 16</inkml:trace>
  <inkml:trace contextRef="#ctx0" brushRef="#br0" timeOffset="24080.42">10689 2815 0,'-21'0'16,"42"0"15,-21-21-15,21 21-16,22 0 0,-22 0 0,21 0 15,0 0-15,22-21 0,-1 21 0,1 0 16,21 0-16,-22-21 16,22 21-16,-1 0 0,1-21 0,21 21 0,-21 0 15,20-22-15,1 22 16,-21 0-16,21 0 0,0-21 0,-1 21 15,-20-21-15,21 21 0,-21 0 16,-1 0-16,1-21 0,0 21 0,-1 0 16,1 0-16,0-21 0,-1 21 0,-20 0 15,20 0-15,-20-21 0,-1 21 16,1 0-16,-1 0 0,-20 0 0,-1 0 16,0 0-16,1 0 0,-1 0 15,-21 0-15,0 0 0,1 0 0,-1 0 16,0 0-16,0 0 15,-21 21 17,0 0-32,0 0 15,0 0-15,0 0 0,0 1 0,0-1 16,0 21-16,-21-21 0,21 0 16,-21 22-16,21-1 0,-21-21 0,21 22 15,0-1-15,0 0 0,-22 22 0,22-22 16,0 0-16,0 22 0,0-22 15,0 1-15,0 20 0,0-21 0,0 1 16,0 20-16,0-20 0,0-1 16,0 0-16,0 1 0,0-22 0,0 63 15,0-41-15,0-1 0,0-21 16,0 22-16,0-1 16,0-21-16,0 21 0,0-20 0,0 20 15,0-21-15,0 21 0,0-20 0,0-1 16,0 0-16,0 0 0,-21 0 15,21 0-15,0 1 0,-21-1 16,0-21-16,0 21 0,0-21 0,-1 0 16,22 21-16,-21 0 0,-21-21 15,21 0-15,0 0 0,-1 21 0,-20-21 16,21 0-16,-21 0 0,20 0 16,-20 22-16,21-22 0,-21 0 15,20 0-15,-20 0 0,21 0 0,-21 0 0,-1 0 16,22 0-16,-21 0 0,-1 0 15,1 0-15,0 0 0,-1 0 16,22 0-16,-21 0 0,0 0 0,-1 0 16,1 0-16,0 0 0,20 0 15,-20 0-15,0 0 0,-1 0 0,1-22 16,0 22-16,-1 0 0,1 0 0,0 0 16,-22 0-16,22 0 0,-22 0 15,22 0-15,-21-21 0,-1 21 0,22 0 16,-22 0-16,22 0 0,-22 0 0,22 0 15,0 0-15,-1 0 0,1-21 16,0 21-16,-1 0 0,1 0 0,0 0 16,-1 0-16,22 0 0,-21 0 15,0 0-15,-1 0 0,1-21 16,-22 21-16,22 0 0,0 0 0,-1 0 16,-20 0-16,21 0 0,-1 0 0,22 0 15,-21 0-15,21 0 0,-22 0 16,22 0-16,0 0 0,0 0 15,21-21 32,-21 21-31,-1 0 0</inkml:trace>
  <inkml:trace contextRef="#ctx0" brushRef="#br0" timeOffset="24867.97">6117 4339 0,'0'0'0,"-21"0"0,0 0 0,42 0 62,0 0-62,0 0 16,22 0-16,-22 0 0,0-21 0,21 21 16,1 0-16,-1 0 0,0 0 0,1 0 15,-1 0-15,21-21 0,-20 21 16,20 0-16,-20 0 0,20 0 0,-21 0 16,1-21-16,-1 21 0,-21 0 15,22 0-15,-22 0 0,-21-21 16,21 21-16</inkml:trace>
  <inkml:trace contextRef="#ctx0" brushRef="#br0" timeOffset="25804.45">4127 4678 0,'0'0'0,"-21"0"16,0 0-1,21 21 32,0 0-47,0 0 16,0 1-16,0-1 0,21 0 15,-21 0-15,21 0 0,1 22 0,-22-22 16,21 21-16,0-21 0,-21 22 0,21-1 16,0-21-16,0 21 0,1 1 15,-1-22-15,0 21 0,21 1 0,-21-1 16,22 0-16,-22 1 16,21 20-16,-21-21 0,22 1 0,-1 20 15,0 1-15,43 42 0,-43-64 16,1 21-16,-1-20 0,0 20 15,1-20-15,-22-1 0,21 21 0,1-20 16,-1-1-16,-21 0 0,21 22 0,-20-22 16,20 1-16,-21 20 15,43 22-15,-43-43 0,0 0 0,0 1 16,0-1-16,0-21 0,1 22 16,-1-22-16,-21 21 0,0-21 0,21 0 15,-21 1-15,21-1 0,-21 0 16,0 0-1,21-21 17,-21-21-32,0 0 15,21 0-15,-21-1 0</inkml:trace>
  <inkml:trace contextRef="#ctx0" brushRef="#br0" timeOffset="26569.01">7789 4509 0,'0'0'0,"0"-22"15,21 22-15,-21-21 0,0 0 16,0 42 31,0 0-32,0 1-15,0-1 0,-21 21 0,0-21 16,21 22-16,-21-1 0,21 0 0,-21 22 16,0-1-16,21 1 0,-22-1 15,1 1-15,0-1 0,21 1 0,-21-1 16,0 1-16,0-1 0,-1 1 15,1-1-15,21 22 0,-21-22 16,0 1-16,0-1 0,0 64 16,-1-63-16,1-1 0,0-20 15,0 20-15,21-20 0,-21 20 0,0-21 16,-1 22-16,22-22 0,-21 1 0,21-1 16,-21 0-16,21 1 0,0-1 0,0-21 15,-21 21-15,21-20 0,0 20 16,0-21-16,0 0 0,0 0 15,0 1-15,0-44 47,0 1-31,0 0-16,0 0 0,21 0 0</inkml:trace>
  <inkml:trace contextRef="#ctx0" brushRef="#br0" timeOffset="27301.59">11451 4466 0,'0'21'16,"0"1"-16,0-1 15,-21 0-15,21 0 0,-21 0 16,-22 0-16,22 1 0,-21-1 0,0 21 15,-1 0-15,1 1 0,0-1 16,-22 0-16,1 22 0,20-22 0,-20 22 16,-1-22-16,1 22 0,20-22 0,-20 21 15,-1 1-15,1-22 0,-1 22 16,1-1-16,21 1 0,-22-1 16,1 1-16,-22-1 0,21-20 0,1 20 15,-1 1-15,1-22 0,-22 21 16,22-20-16,-1-1 0,1 0 0,-1 22 15,1-22-15,20 1 0,-20 20 0,-1-21 16,1 22-16,21-22 0,-22 1 0,22-1 16,-22 0-16,1 1 15,20-1-15,-20 0 0,-1 1 0,22-22 0,0 21 16,-1-21-16,1 0 0,0 1 16,21-1-16,-22 0 0,22 0 0,0 0 15,0 0-15,0 1 0,-1-1 16,22 0-1,0-42 17,22 21-32,-22-21 0,21-1 0,21-20 15,22-21-15</inkml:trace>
  <inkml:trace contextRef="#ctx0" brushRef="#br0" timeOffset="27900.25">14774 4276 0,'21'0'109</inkml:trace>
  <inkml:trace contextRef="#ctx0" brushRef="#br0" timeOffset="28089.11">15134 4233 0,'21'0'62,"0"0"-46,1 0-16,-1 0 0,0 0 16,21 0-16,-21 0 0,22 0 15</inkml:trace>
  <inkml:trace contextRef="#ctx0" brushRef="#br0" timeOffset="28264.3">16002 4255 0,'21'0'94,"0"0"-94</inkml:trace>
  <inkml:trace contextRef="#ctx0" brushRef="#br0" timeOffset="28444.5">16806 4255 0,'0'21'0,"21"-21"78,1 0-78,-1 0 0,0 0 0</inkml:trace>
  <inkml:trace contextRef="#ctx0" brushRef="#br0" timeOffset="28644.91">17589 4212 0,'0'21'31,"22"-21"31,-1 0-46,0-21-16,0 21 0</inkml:trace>
  <inkml:trace contextRef="#ctx0" brushRef="#br0" timeOffset="28779.84">17949 4191 0</inkml:trace>
  <inkml:trace contextRef="#ctx0" brushRef="#br0" timeOffset="29880.21">11515 4509 0,'-22'0'0,"1"0"32,0 0-32,0 0 0,0 0 0,0 0 15,-1 21-15,-20 0 0,21-21 16,0 21-16,-22-21 0,1 21 16,0 0-16,-1 1 0,1-1 0,-21 0 15,20 0-15,1 0 0,-22 0 0,22 1 16,0-1-16,21 0 0,-22-21 15,22 21-15,0 0 0,0-21 0,21 21 16,-21-21 0,42 0-1,0 0 1,0-21-16,0 21 0,22-21 16,-22 0-16,21 21 0,-21-21 0,22 0 15,-1-1-15,0 22 0,1-21 16,20 0-16,-21 0 0,1 0 0,-1 0 15,0-1-15,1 1 0,-22 0 0,21 21 16,-21-21-16,1 0 0,-1 21 16,-21-21-16,0-1 0,21 22 0,-21-21 15,21 21 32,-21 21-47,0 1 0,21-1 0,-21 0 16,0 0-16,0 0 0,0 0 0,21 22 15,-21-1-15,22 0 0,-22 1 16,0-1-16,0 22 0,0-22 16,0 0-16,21 22 0,-21-22 0,21 0 15,-21 1-15,21-22 0,-21 21 0,0-21 16,21 22-16,-21-22 0,21 0 16,-21 0-16,0 0 0,0-42 46</inkml:trace>
  <inkml:trace contextRef="#ctx0" brushRef="#br0" timeOffset="30960.88">7556 4466 0,'0'0'0,"43"-42"31,-22 42-31,0-21 16,0 21-1,-42 21 17,0 0-32,0 0 0,0-21 15,-1 21-15,1 1 0,-21-1 0,21 21 16,-22-21-16,22 0 15,0 22-15,0-22 0,-21 21 0,-1 43 16,22-64-16,-21 21 0,21 1 16,-1-1-16,22-21 0,-21 0 0,0 43 15,21-43 1,0 0-16,21-42 31,0 21-15,1-21-16,-22 0 0,21 0 15,0-1-15,0 1 0,0-21 0,0 21 16,-21-22-16,22 22 0,-1-21 0,21 0 16,-21 20-16,0-20 0,1 21 15,-1-21-15,0-1 0,0 22 16,0 0-16,-21 0 0,21-22 0,1 22 16,-1 21-16,-21-21 0,0 0 15,21 21-15,-21-21 0,21 21 16,-21-21-16,21 21 15,0 21 1,1 0-16,-22 0 0,21-21 0,0 42 16,-21-20-16,21-1 0,0 0 15,0 21-15,1-21 0,-22 22 0,21-22 16,0 21-16,0 1 0,21-1 16,-20 0-16,-1 1 0,0-22 0,21 21 15,-21-21-15,22 22 0,-22-22 0,0 0 16,0 0-16,0 0 0,1-21 15,-1 21-15,0-21 0,-21 22 16,21-22-16,0 0 16,-21-22 15,0 1-15,-21 21-16,0-21 0</inkml:trace>
  <inkml:trace contextRef="#ctx0" brushRef="#br0" timeOffset="32139.92">3895 4699 0,'0'0'0,"21"0"16,-21-21-16,0 0 0,21 21 15,-21-21 1,0 42 0,0 0-1,0 0-15,0 21 16,0-20-16,0 20 0,0 0 0,0 1 16,21-1-16,-21 21 0,0-20 0,21-1 15,-21 0-15,0 1 0,0-1 16,0 0-16,0 1 0,0-1 0,0-21 15,0 22-15,0-22 0,0 0 16,0 0-16,0 0 0,0 0 0,0 1 16,0-1-16,0-42 47,-21 21-47,21-22 15,0 1-15,0 0 0,0 0 0,0 0 16,0 0-16,0-22 0,0 22 0,0-21 15,0-1-15,0 1 0,0 0 16,0-1-16,0-168 16,0 168-16,0 22 15,0-21-15,0 21 0,0-22 0,0 22 16,0 0-16,0 0 0,0 0 16,0 0-1,0-1 1,21 22 15,0 22-15,1-22-16,-22 21 15,21-21-15,0 21 0,0 0 0,0-21 16,0 21-16,1 0 0,-1 1 16,21-1-16,0 0 0,1 0 0,20 0 15,1-21-15,-1 21 0,1 1 16,-1-1-16,1-21 0,-1 21 0,1 0 15,-1-21-15,-20 21 0,-1-21 0,0 0 16,1 21-16,-22-21 0,0 0 16,0 0-16,-21 22 31</inkml:trace>
  <inkml:trace contextRef="#ctx0" brushRef="#br1" timeOffset="44998.45">5397 7726 0,'0'-21'0,"0"0"16,0-1-1,0 1 1,-21 21-16,0 0 0,0 0 16,0 0-16,0 0 15,-1 0-15,1 21 0,-21 1 0,21-1 16,0 0-16,-1 0 0,1 21 0,-21 1 15,21-1-15,0 0 0,21 1 16,-22-1-16,22 22 0,0-22 0,0 0 16,0 22-16,0-22 0,0-21 15,0 22-15,22-1 0,-1-21 16,0 0-16,0 0 0,0 1 0,0-22 16,22 0-16,-22 0 0,21 0 0,-21 0 15,22 0-15,-1-22 0,0 1 16,1 0-16,-22 0 0,21 0 15,1-22-15</inkml:trace>
  <inkml:trace contextRef="#ctx0" brushRef="#br1" timeOffset="45496.16">5842 7578 0,'0'0'0,"-42"21"31,42 0-31,-22 21 0,22-20 16,0-1-16,0 21 0,0-21 0,-21 22 16,21-1-16,-21-21 0,21 43 0,0-22 15,0 0-15,0 1 0,0-22 16,-21 21-16,21 0 0,0-20 0,0-1 16,0 21-16,0-21 0,0 0 15,0-42 16,0 0-15,0 0-16,0 0 0,0-22 16,0 22-16,0-21 0,0 0 0,0 20 15,21-20-15,0 0 0,0 21 0,1-22 16,-1 22-16,0 0 0,21 0 16,-21 0-16,22-1 0,-22 22 0,0 0 15,0 0-15,22 0 0,-22 0 0,0 0 16,0 0-16,0 22 0,0-1 15,1 0-15,-22 0 0,0 21 16,21-20-16,-21 20 0,0-21 0,0 21 16,0-20-16,0 20 0,0-21 15,-21 0-15,-1 22 0,22-22 0,0 0 16,0 0-16,-21-21 0,21 21 0,0 0 16,0-42 15,0 0-31,21 21 0,-21-21 0,22 0 15</inkml:trace>
  <inkml:trace contextRef="#ctx0" brushRef="#br1" timeOffset="45721.04">6519 7895 0,'0'21'31,"0"1"-31,0-1 0,-21 0 0,21 0 15,-21 21-15,21-20 0,0-1 0,0 0 16,-21 21-16,21-21 0,0 1 0,-21-1 16,21 0-16,0 0 0,-22-21 15,22 21-15,22-42 47,-1 0-47</inkml:trace>
  <inkml:trace contextRef="#ctx0" brushRef="#br1" timeOffset="46056.84">6456 7726 0,'0'0'15,"0"21"-15,0 0 16,21-21-1,0 0-15,0 0 0,0 0 16,1 0-16,-1-21 16,0 0-16,-21 0 0,0 0 15,0-1 1,0 1-16,0 0 0,0 0 16,-21 21-16,0-21 0,-1 21 0,1 0 15,0 0-15,0 0 16,21 21-16,0 0 15,-21-21-15,21 21 0,0 0 0,0 1 16,0-1-16,0 0 16,0 0-16,0 0 0,21-21 15,0 0-15,0 0 0,0 0 0</inkml:trace>
  <inkml:trace contextRef="#ctx0" brushRef="#br1" timeOffset="46343.67">7091 7599 0,'0'0'0,"0"-21"0,-21 21 31,21 21-15,0 0-16,0 0 0,-22 0 15,22 22-15,-21-22 0,21 21 0,0-21 16,0 22-16,0-1 15,-21 0-15,21 1 0,-21-1 0,21 0 16,-21-20-16,21 20 0,0 0 0,0-21 16,0 1-16,-21-1 0,21 0 15,0 0-15,21-21 32,0-21-32,0 0 15,0 0-15</inkml:trace>
  <inkml:trace contextRef="#ctx0" brushRef="#br1" timeOffset="46895.36">7578 7853 0,'0'0'0,"0"-42"31,0 20-31,0 1 0,-22 21 16,1 0-16,0 0 15,0 0-15,0 0 16,0 0-16,-1 0 0,1 21 16,21 1-16,-21-1 0,0 0 15,0 0-15,0 0 0,21 22 0,-22-22 16,1 21-16,21-21 0,0 22 16,0-22-16,-21 0 0,21 0 0,0 21 15,0-20-15,0-1 16,0 0-16,21-21 15,0 0-15,1 0 0,-1 0 16,0 0-16,-21-21 0,21 0 16,21-1-16,-20 1 0,-1 0 0,0 0 15,0 0-15,0-22 0,0 1 0,1 0 16,-1 21-16,0-22 0,-21 1 16,21 0-16,0-1 0,-21 1 15,21 0-15,-21-1 0,0 1 0,0 21 16,0 0-16,0-1 0,0 1 0,-21 21 31,21 21-31,-21 1 0,21 20 16,-21 0-16,21-21 0,0 22 0,0-1 15,0 0-15,0 1 0,0-1 16,0 22-16,0-22 0,0 0 0,0 1 16,0-22-16,21 21 0,-21-21 0,21 0 15,0 1-15,1-1 0,-1-21 16,21 0-16,-21 0 0,0 0 0,22 0 15,-1 0-15,0-21 0,1-1 0,-1 1 16</inkml:trace>
  <inkml:trace contextRef="#ctx0" brushRef="#br1" timeOffset="48536.44">2519 3323 0,'-21'0'0,"-1"21"0,22 1 16,-21-1-16,21 21 0,-21-21 15,0 22-15,21 20 0,-21-21 16,21 1-16,0-1 0,-21 0 16,21 1-16,-22-1 0,22 0 0,0 22 15,0-43-15,0 21 0,0 1 0,0-22 16,0 0-16,0 0 0,0 0 15,0 1-15,22-22 16,-22-22 0,0 1-16</inkml:trace>
  <inkml:trace contextRef="#ctx0" brushRef="#br1" timeOffset="48873.25">2371 3471 0,'0'0'16,"-22"-21"-16,22 0 0,-21 0 0,21 0 16,0 0-16,0-1 0,0-20 15,0 21-15,21 0 0,1 0 0,20-1 16,0 1-16,1 21 0,-1-21 16,0 0-16,1 21 0,20 0 0,-21 0 15,-20 0-15,20 21 0,-21 0 16,21 0-16,-20 22 0,-22-1 0,0 0 15,0-20-15,0 20 16,-22 0-16,1 1 0,-21-1 0,0 0 16,-1-21-16,1 22 0,21-22 15,-22 0-15,1 0 0,21 0 0,0 1 16,0-22-16,-1 21 0,1-21 16,42 0 15,1 0-31,-1 0 0,0 0 0,0 0 15</inkml:trace>
  <inkml:trace contextRef="#ctx0" brushRef="#br1" timeOffset="49396.66">3048 3768 0,'21'-21'15,"-21"-1"1,0 1-16,0 0 0,0 0 16,-21 21-16,0-21 15,0 21-15,-1 0 16,1 0-16,0 0 0,0 0 16,0 21-16,0-21 15,21 21-15,-22 0 0,1 0 0,0 1 16,21-1-16,-21 21 0,21-21 15,-21 0-15,21 1 0,-21-1 0,21 0 16,0 0-16,0 0 0,0 0 16,0 1-16,0-1 15,21-21-15,0 0 0,0 0 16,0 0-16,0-21 0,1 21 0,-1-22 16,0 1-16,0 0 0,0 0 15,0 0-15,1 0 0,-1-1 0,-21 1 16,0 0-16,21 0 15,-21 0-15,0 0 0,0-1 0,0 1 16,0 42 15,0 1-31,0-1 16,0 0-16,0 0 0,0 0 16,0 0-16,0 1 15,0-1-15,0 0 0,21 0 16,0-21-1,0 0 1,1 0-16,-1 0 0</inkml:trace>
  <inkml:trace contextRef="#ctx0" brushRef="#br1" timeOffset="49768.44">3238 3704 0,'0'0'0,"-21"-42"15,21 21 1,0 0-16,21 21 31,1 0-31,-1 0 0,0 0 16,0 21-16,0-21 16,0 21-16,-21 0 0,22 0 0,-22 0 15,21 1-15,-21-1 0,0 0 0,0 0 16,0 0-16,0 0 0,0 1 15,0-1-15,0 0 16,0-42 15,0 0-31,0-1 16,0 1-16,0 0 0,0 0 16,0 0-16,0 0 15,0-1-15,0 1 0,0 0 16,21 0-16,-21 0 0,21 0 15,0 21-15,-21-22 0,21 22 0,1 0 16</inkml:trace>
  <inkml:trace contextRef="#ctx0" brushRef="#br1" timeOffset="50118.24">3641 3768 0,'0'0'0,"21"0"15,0 0 1,0 0-16,-21-21 16,21 21-16,-21-22 0,21 1 0,1 0 15,-1 0-15,-21 0 16,0 0-16,0-1 16,-21 22-1,-1 0-15,1 22 16,0-1-16,0 0 15,0 0-15,0 0 0,-1 0 0,22 1 16,0-1-16,-21 0 0,21 0 16,0 0-16,-21 0 0,21 1 0,0-1 15,0 0-15,21-21 16,0 0-16,1 0 16,-1 0-16,0 0 0,0 0 15,0 0-15,0 0 0,1-21 16,-1 0-16,21 21 0,-21-22 0</inkml:trace>
  <inkml:trace contextRef="#ctx0" brushRef="#br1" timeOffset="50560.38">3958 3620 0,'0'21'31,"0"0"-31,-21-21 0,21 21 0,0 0 16,0 0-16,0 1 0,0-1 15,0 0-15,0 0 16,0 0-16,0 0 16,0-42 46,0 0-62,0 0 16,0 0-16,0 0 15,0-1-15,21 1 0,0 0 0,-21 0 0,21 0 16,1 0-16,-1-1 16,0 22-16,0 0 15,0 0-15,22 85 32,-43-64-32,0 0 0,0 1 0,0-1 15,0 0-15,0 0 0,0 0 16,0 0-16,0 1 0,0-1 15,0 0 1,0-42 15,0 0-31,0-1 0,0 1 16</inkml:trace>
  <inkml:trace contextRef="#ctx0" brushRef="#br1" timeOffset="50829.3">4360 3239 0,'0'21'16,"0"0"-16,0 0 0,0 0 16,0 0-16,0 22 0,0-1 0,0-21 15,0 22-15,0-1 0,0-21 16,0 21-16,0 1 0,0-22 15,0 0-15,-21 21 0,21-20 0,0-1 16,0 0-16,0 0 0,0 0 16,0 0-16,21-21 15,0 0 1,1 0-16,-22-21 16,21 0-16</inkml:trace>
  <inkml:trace contextRef="#ctx0" brushRef="#br1" timeOffset="51055.84">4254 3514 0,'22'0'31,"-1"0"-31,0 0 16,0 0-16,0-21 0,0 21 0,1 0 15,-1-22-15,0 22 0,0 0 16,0 0-16,0-21 0,1 21 16,-44 0-1</inkml:trace>
  <inkml:trace contextRef="#ctx0" brushRef="#br1" timeOffset="51712.47">3810 4360 0,'0'-21'0,"0"42"0,0-63 0,0 21 15,0 0-15,0 0 0,0-1 16,0 1-16,0 0 0,0 0 16,0 42 15,0 0-16,0 0-15,0 1 0,0-1 16,0 0-16,0 0 16,0 0-16,0 0 0,0 1 0,0-1 15,0 0-15,0 0 16,0 0-16,0 0 16,0 1-1,-21-22 1,21 21-16,-21-21 0,-1 0 15,1 21-15,0-21 0,0 0 16,0 0-16,0 21 0,-1-21 16,1 0-16,0 0 0,0 0 0,42 0 62,0 0-62,0 0 0,1 0 16,-1 0-16,21 0 0,-21-21 0,22 21 15,-22 0-15,21 0 0,-21 0 16,22 0-16,-22 0 0,0-21 0,0 21 16,0 0-16,0 0 0,1 0 15,-22-21 17,21 21-17</inkml:trace>
  <inkml:trace contextRef="#ctx0" brushRef="#br1" timeOffset="52384.08">6667 3196 0,'-21'0'0,"42"0"0,-63 0 0,21-21 16,0 21-16,21-21 15,-21 21-15,-1 0 16,1 0-16,0 0 15,21 21 1,-21 0-16,21 22 0,0-22 0,0 21 16,0 22-16,0-22 0,0 0 15,0 1-15,0-1 0,0 0 0,-21 1 16,21-22-16,0 21 0,0-21 0,0 0 16,0 1-16,0-1 0,0 0 15,0 0-15,21-21 31,-21-21-31</inkml:trace>
  <inkml:trace contextRef="#ctx0" brushRef="#br1" timeOffset="52712.89">6456 3196 0,'0'0'0,"0"-21"0,0-21 16,0 21-16,0-22 0,0 22 15,0-21-15,0 21 0,21-1 0,0 1 16,0 0-16,0 0 0,22 0 16,-22 21-16,21 0 0,1-21 15,-1 21-15,21 0 0,-20 21 0,-1 0 16,0 0-16,1 0 0,-22 0 16,0 22-16,0-1 0,-21-21 0,0 22 15,-21-1-15,0 0 0,0 1 16,-22-1-16,1 0 0,21-21 0,-21 22 15,20-22-15,-20 0 0,21 0 16,0 0-16,0-21 0,-1 22 0,1-22 16,42 0 31,1 0-47</inkml:trace>
  <inkml:trace contextRef="#ctx0" brushRef="#br1" timeOffset="53212.61">7197 3429 0,'0'0'0,"0"-21"0,0 0 16,0 0-1,0-1-15,0 1 16,-22 21-1,1 0-15,0 0 16,0 0-16,0 0 16,0 21-16,-1 1 0,1-1 0,0 0 15,0 21-15,0-21 0,0 1 16,-1-1-16,1 21 0,21-21 0,0 0 16,0 1-16,0-1 0,0 0 15,21-21 1,1 0-16,-1 0 0,0 0 0,0 0 15,0 0-15,0 0 0,22 0 16,-22-21-16,0 0 0,0 21 0,0-22 16,1 1-16,-1 0 0,0 0 0,0 0 15,0 0-15,-21-1 0,0 1 16,0 0-16,0 0 0,0 0 16,0 42-1,0 0 1,0 0-16,0 0 15,0 1-15,0-1 0,0 0 16,0 0-16,0 0 0,0 0 16,0 1-1,21-22-15,-21 21 0,22-21 0,-1 0 32,0 0-32,0 0 0</inkml:trace>
  <inkml:trace contextRef="#ctx0" brushRef="#br1" timeOffset="53584.39">7451 3344 0,'0'0'0,"0"-21"0,0 0 16,0 0-16,21 21 16,0-21-16,0 21 0,0 0 15,0 0-15,1 0 16,-1 0-16,-21 21 0,21-21 0,0 21 15,0 0-15,0 0 0,-21 1 16,0 20-16,0-21 0,0 0 16,0 0-16,0 1 0,0-1 15,0 0-15,0 0 0,0 0 16,0-42 31,0 0-47,0 0 15,22 0-15,-22-1 0,0 1 16,21-21-16,0 21 0,-21 0 16,21-1-16,0 1 0,-21 0 0,21 0 15,1 0-15,-22 0 0,21 21 16,0 0-16,-21-22 0,21 22 16</inkml:trace>
  <inkml:trace contextRef="#ctx0" brushRef="#br1" timeOffset="53948.36">7959 3429 0,'21'0'0,"-42"0"0,63 0 16,-21 0-16,0 0 0,0 0 16,1-21-1,-22 0-15,21 21 0,-21-21 0,0-1 0,21 22 16,-21-21-16,0 0 0,0 0 15,0 0-15,0 0 16,-21 21 0,0 0-16,-1 0 15,1 21-15,0 0 16,21 0-16,-21 0 0,21 0 0,-21 1 16,21-1-16,0 0 0,0 0 0,0 0 15,0 0-15,0 1 0,0-1 16,0 0-16,21-21 15,0 0-15,0 0 0,0 0 16,1 0-16,-1 0 0,0 0 0,0 0 16,0 0-16,0 0 0,1-21 15,-22 0-15,21 21 0,0-22 16,0 1-16,-21 0 0,0 0 0,21 0 16</inkml:trace>
  <inkml:trace contextRef="#ctx0" brushRef="#br1" timeOffset="54372.97">8318 3239 0,'0'21'15,"0"-42"-15,0 63 0,0-21 0,0 0 16,0 0-16,0 1 0,0-1 16,0 0-16,0 0 0,0 0 0,0 0 15,0 1-15,0-44 63,0 1-63,0 0 0,0 0 15,0 0-15,0 0 16,0-1-16,0 1 0,22-21 0,-1 21 16,-21 0-16,21-1 0,0 1 15,-21 0-15,21 21 0,0 0 16,1 0-16,-1 0 15,0 0-15,-21 21 0,0 0 16,0 1-16,0-1 0,0 0 0,0 0 16,0 21-16,0-20 15,0-1-15,0 0 0,0 0 0,0 0 16,0-42 31,0 0-47,21 21 15</inkml:trace>
  <inkml:trace contextRef="#ctx0" brushRef="#br1" timeOffset="54631.89">8848 2963 0,'0'0'0,"0"22"15,-22-1-15,22 0 0,-21 0 0,21 0 16,0 0-16,0 1 0,-21 20 0,21-21 16,-21 21-16,21-20 0,-21-1 15,21 21-15,0-21 0,0 0 16,0 1-16,0-1 0,0 0 16,0 0-16,21-21 15,0 0 1,0 0-16,0 0 15,-21-21-15,22 0 0,-1 21 0</inkml:trace>
  <inkml:trace contextRef="#ctx0" brushRef="#br1" timeOffset="54844.77">8699 3154 0,'22'0'31,"-1"0"-15,0 0-16,0 0 0,0 0 15,22 0-15,-22 0 0,0 0 0,0-21 16,0 21-16,0 0 16</inkml:trace>
  <inkml:trace contextRef="#ctx0" brushRef="#br1" timeOffset="55400.52">8488 3831 0,'0'0'0,"-21"0"0,-1 0 16,22-21-1,0 0 1,0 0-16,0 0 16,22-1-1,-1 22 1,0 0-16,0 0 0,0 0 15,0 0-15,-21 22 16,22-22-16,-22 21 0,0 0 16,0 0-1,0 0-15,0 0 0,0 1 16,-22-1-16,1-21 0,0 21 0,0 0 16,0 0-16,0 0 0,-1-21 15,1 22-15,-21-1 0,21-21 0,21 21 16,-21-21-16,-1 0 0,1 0 15,21 21-15,-21-21 16,42 0 15,0 0-31,1-21 0,-1 21 0,0 0 16,21 0-16,-21-21 0,1 21 0,20 0 16,-21 0-16,0-21 0,22 21 15,-22 0-15,0 0 0,21 0 0,-21 0 16,1 0-16,-1-22 15</inkml:trace>
  <inkml:trace contextRef="#ctx0" brushRef="#br1" timeOffset="56112.47">11176 3027 0,'0'0'16,"0"-21"-16,-21 21 31,21 21-15,-21 0-16,21 0 0,0 22 0,0-1 15,0 0-15,0 1 0,0-1 16,-22 21-16,22-20 0,0-1 0,-21 0 16,21 1-16,0-22 15,0 21-15,0-21 0,0 1 0,0-1 0,0 0 16,0 0-16,0-42 47,0 0-47</inkml:trace>
  <inkml:trace contextRef="#ctx0" brushRef="#br1" timeOffset="56439.95">11112 3069 0,'0'0'0,"-21"-148"31,21 127-31,21 0 0,1 21 15,-22-21-15,21-1 0,0 22 16,21-21-16,-21 21 0,1 0 0,-1 0 16,21 0-16,-21 0 0,0 21 15,22 1-15,-22-1 0,0 0 0,0 0 16,-21 21-16,0-20 0,0-1 0,0 21 16,0-21-16,0 22 0,-21-22 15,21 21-15,-21-21 0,0 0 0,-22 22 16,22-22-16,0 0 0,21 0 15,-21 0-15,0 1 0,0-22 0,-1 21 16,1-21 0</inkml:trace>
  <inkml:trace contextRef="#ctx0" brushRef="#br1" timeOffset="56956.6">11578 3387 0,'0'0'0,"0"-21"16,21 21-16,0-22 0,1 1 16,-22 0-16,0 0 15,0 0-15,0 0 16,-22-1-1,1 22-15,0 0 16,0 0-16,0 22 0,0-22 16,21 21-16,-22 0 0,1 21 0,0-21 15,21 1-15,0 20 0,-21-21 0,21 0 16,0 22-16,0-22 0,0 0 16,0 0-16,0 0 0,0 0 15,21-21-15,0 22 16,0-22-16,1 0 15,-1 0-15,0 0 0,-21-22 16,21 22-16,0-21 0,0 0 16,1 0-16,-22 0 0,21 0 15,-21-1-15,21 1 0,-21 0 16,0 0-16,0 0 0,0 0 0,0-1 16,0 1-16,0 0 0,0 42 31,0 0-31,0 1 0,0-1 15,0 0-15,0 0 0,0 0 16,0 0-16,0 1 0,0-1 16,0 0-16,0 0 0,0 0 0,0 0 15,21-21-15,-21 22 0,21-22 16,0 0 0,1 0-16</inkml:trace>
  <inkml:trace contextRef="#ctx0" brushRef="#br1" timeOffset="57368.75">11917 3239 0,'0'-22'0,"0"44"0,0-65 0,0 22 16,21 21-16,0-21 15,0 21 1,0 0-16,1 0 0,-1 0 15,0 0-15,0 21 0,0 0 16,0 0-16,1 1 0,-1-1 0,-21 0 16,21 0-16,-21 0 0,21 22 15,-21-22-15,0 0 0,0 0 0,0 0 16,0 0-16,0 1 0,0-1 16,0-42 30,0-1-30,0 1-16,0 0 0,0-21 16,0 21-16,0-1 0,21 1 15,0 0-15,-21-21 0,22 21 0,-22-1 16,0 1-16,21 0 16,0 21-16,0 0 31,0 21-31</inkml:trace>
  <inkml:trace contextRef="#ctx0" brushRef="#br1" timeOffset="57724.62">12425 3387 0,'21'0'15,"0"0"-15,0 0 16,-21-21-16,21-1 15,-21 1-15,0 0 16,22 21-16,-22-21 0,0 0 16,0 0-16,0-1 0,-22 22 31,1 0-31,21 22 16,-21-1-16,0 0 0,21 0 0,0 0 15,-21 22-15,21-22 0,-21 0 0,21 0 16,0 0-16,-22 0 0,22 1 15,0-1-15,0 0 0,0 0 16,22-21-16,-1 21 16,0-21-16,0 0 0,0 0 15,0 0-15,1 0 0,-1 0 0,0-21 16,0 21-16,0-21 0,0 21 16,1-21-16,-1 0 0,0-1 0,0 1 15,0 0-15</inkml:trace>
  <inkml:trace contextRef="#ctx0" brushRef="#br1" timeOffset="58144.85">12785 3217 0,'0'0'0,"0"22"47,-22-1-47,22 0 0,0 0 0,0 0 16,0 0-16,0 1 0,0-1 15,0 0-15,0 0 0,-21 0 0,21 0 16,0 1-16,-21-1 15,21 0-15,0-42 47,0 0-47,0-1 16,0 1-16,0 0 16,21 0-16,-21 0 0,21-22 0,-21 22 15,22 0-15,-1 0 0,-21-21 16,21 20-16,0 1 0,0 0 15,0 21-15,1 0 0,-1 0 16,0 0-16,0 21 16,-21 0-16,21 1 0,-21-1 15,0 0-15,0 0 0,0 0 16,0 0-16,0 1 0,0-1 16,0 0-16,0 0 0,-21 0 15,0-21-15,21 21 16,0-42 15,0 0-31</inkml:trace>
  <inkml:trace contextRef="#ctx0" brushRef="#br1" timeOffset="58432.78">13420 2900 0,'0'21'0,"0"0"15,-22-21-15,22 43 0,0-22 0,0 0 16,0 21-16,-21-21 0,21 22 16,-21-1-16,21-21 0,0 22 0,0-1 15,-21-21-15,21 21 0,0-20 16,-21-1-16,21 0 0,0 0 0,0 0 15,21-21 1,0 0 0,0 0-16,0 0 0,1-21 15,-1 0-15,-21 0 16</inkml:trace>
  <inkml:trace contextRef="#ctx0" brushRef="#br1" timeOffset="58625.68">13314 3112 0,'0'0'0,"-21"0"16,21-22-1,21 22 1,0 0 0,0 0-16,0 0 0,0 0 0,1 0 15,-1 0-15,0 0 0,0-21 0,21 21 16,-20 0-16,-1 0 15,0 0-15</inkml:trace>
  <inkml:trace contextRef="#ctx0" brushRef="#br1" timeOffset="59432.41">12171 3958 0,'-21'0'0,"21"-21"15,21 21 16,-21-21-31,21 21 0,0 0 16,0 0-16,0 0 0,1 0 16,-1 0-16,0 0 0,0 0 15,0 0-15,0 0 0,1 0 16,-22 21-16,0 0 16,0 0-1,-22 1-15,1-1 0,-21 0 16,21 0-16,0-21 0,-1 21 15,1-21-15,0 0 0,0 21 0,42-21 63,0 0-63,0 0 0,1 0 16,-1 0-16,0 0 0,0 0 0,0 0 15,0 0-15,1 0 16,-1 22-16,0-22 0,-21 21 15,0 0-15,21-21 0,-21 21 0,0 0 16,0 0-16,0 1 16,0-1-16,-21-21 0,0 21 0,0 0 15,-1-21-15,-20 0 0,21 0 0,-21 0 16,20 0-16,-20 0 0,0 0 16,21 0-16,-22 0 0,22 0 0,-21 0 15,21-21-15,-1 21 0,1 0 16,21-21-16,0 0 0,-21 21 0,0 0 15,21-22-15</inkml:trace>
  <inkml:trace contextRef="#ctx0" brushRef="#br1" timeOffset="71160.55">12340 6858 0,'-21'0'16,"21"-21"-16,-21 42 31,21 0-15,-21 0-16,21 1 0,0-1 16,0 0-16,0 0 15,0 0 1,21-21-1,0 0-15,0 0 16,0 0-16,0 0 0,1-21 0,-1 21 16,0-21-16,0 21 0,0-21 0,0 0 15,1-1-15,-1 1 16,0 0-16,-21 0 0,21 0 0,-21 0 16,0-1-16,0 1 0,0 0 15,0 0-15,0 42 31,-21 0-15,21 0-16,0 1 16,0-1-16,0 21 0,-21-21 0,21 0 15,0 22-15,0-1 0,0-21 16,0 22-16,0-1 0,0 0 0,0 1 16,0-1-16,0 0 0,0 1 0,0-1 15,0 0-15,0 1 0,0-1 16,0 0-16,-21-21 0,21 22 0,0-22 15,0 0-15,-22 0 0,1 0 0,21 1 16,-21-1-16,0-21 0,0 0 16,21 21-16,-21-21 0,-1 0 15,1 0-15,0 0 0,0 0 0,0 0 0,0-21 16,-1 0-16,1 21 16,21-22-16,-21 1 0,0 0 0,0 21 15,21-21-15,0 0 0,0 0 0,-21-1 16,21 1-16,0 0 15,0 0-15,0 0 0,0 0 16,21-1-16,0 1 0,0 21 0,-21-21 16,42 0-16</inkml:trace>
  <inkml:trace contextRef="#ctx0" brushRef="#br1" timeOffset="71482.37">12933 6858 0,'0'0'0,"0"-21"0,0 0 0,0 42 47,0 0-47,0 0 0,-21 0 15,21 1-15,-22 20 0,22-21 0,-21 21 16,21 1-16,0-1 0,-21 0 0,0 1 15,21-1-15,0 0 16,-21 1-16,0-1 0,21-21 0,-22 22 0,22-22 16,-21 21-16,21-21 0,0 0 15,0 1-15,0-1 0,0 0 16,21-21 0,1 0-16,-1 0 15,-21-21-15,21 21 0,0-21 16</inkml:trace>
  <inkml:trace contextRef="#ctx0" brushRef="#br1" timeOffset="71705.24">12721 7260 0,'21'0'31,"0"0"-31,1 0 16,-1-21-16,0 21 0,0 0 0,0 0 16,22 0-16,-22-21 0,0 21 15,0 0-15,21 0 0,-20 0 0,-1-21 16,0 21-16,21 0 0,-21 0 16,1 0-16</inkml:trace>
  <inkml:trace contextRef="#ctx0" brushRef="#br1" timeOffset="72004.38">14118 7133 0,'0'0'0,"0"-21"31,-21 21-31,0 0 0,21 21 16,-21 0-16,21 1 16,-22-1-16,22 0 15,0 21-15,0-21 0,0 1 0,-21-1 16,21 21-16,0-21 0,-21 0 0,21 1 16,0-1-16,0 0 15,0 0-15,21-21 31,0 0-31</inkml:trace>
  <inkml:trace contextRef="#ctx0" brushRef="#br1" timeOffset="72400.14">14605 7133 0,'21'-42'15,"-42"42"1,0 0-16,0 21 16,-1-21-16,-20 21 0,21-21 0,0 21 15,0 1-15,-1-1 0,22 0 16,-21 0-16,21 0 16,0 0-16,0 1 0,21-1 15,1-21 1,-1 21-16,0 0 0,0-21 15,0 0-15,22 21 0,-22-21 0,0 21 16,0-21-16,-21 22 0,21-22 16,0 21-16,1 0 0,-22 0 15,0 0-15,0 0 16,-22-21-16,1 0 16,0 22-16,-21-22 0,21 0 0,-22 0 15,22 21-15,-21-21 0,21 0 0,-1 0 16,-20 0-16,21 0 0,0 0 15,0 0-15,-1 0 16,22-21-16,-21-1 0,21 1 16</inkml:trace>
  <inkml:trace contextRef="#ctx0" brushRef="#br1" timeOffset="72624.02">14139 6879 0,'0'0'0,"-42"0"31,42-21-31,-21 21 31</inkml:trace>
  <inkml:trace contextRef="#ctx0" brushRef="#br1" timeOffset="73368.6">15473 7091 0,'0'0'16,"0"-21"-16,0 0 15,0-1 1,21 22 0,0-21-16,0 21 15,0 0-15,1 0 0,-1 0 16,0 0-16,0 0 15,0 0-15,0 0 0,-21 21 0,0 1 16,22-1-16,-1 21 16,-21-21-16,0 22 0,0-22 0,0 0 15,0 21-15,0-21 0,0 43 16,0-43-16,0 0 0,0 0 16,0 1-16,0-44 46,0 1-46,0 0 16,0 0-16,0-21 0,0 20 16,21 1-16,0 0 0,-21-21 15,21 21-15,0-22 0,1 22 0,-1 0 16,0 0-16,0 0 0,0-1 0,22 22 16,-22-21-16,21 21 0,-21 0 15,22 0-15,-22 0 0,21 0 0,-21 0 16,0 21-16,22 1 0,-22-22 15,-21 42-15,21-21 0,-21 0 16,0 0-16,0 1 0,0 20 0,0-21 16,0 0-16,0 0 0,-21 22 0,21-22 15,-21-21-15,0 21 0,21 0 16,-22-21-16,22 21 0,0-42 47,22 0-32</inkml:trace>
  <inkml:trace contextRef="#ctx0" brushRef="#br1" timeOffset="73768.37">16679 6943 0,'0'0'0,"-21"0"16,21 21-16,-21-21 0,0 21 15,0 0-15,-1 0 0,22 1 16,-21-1-16,0 0 0,0 21 0,0-21 16,21 22-16,0-22 0,-21 21 15,21-21-15,0 22 0,0-22 16,0 0-16,0 0 0,0 0 0,21 1 0,0-22 16,0 21-16,0-21 15,0 0-15,22 0 0,-22 0 0,0 0 16,0 0-16,22-21 0,-22 21 0,0-22 15,0 1-15,0 0 0,0 0 16,1-21-16,-1 20 0,-21-20 0,0 21 16,0-43-16,0 22 0,0 21 15,0-21-15,-21 20 0,-1 1 16,1 0-16,0 0 0,-21 21 0,21 0 16,-22 0-16,22 0 0,-21 0 15,21 0-15,-1 0 0,-20 0 16,21 0-16,21 21 0,-21-21 0,21 21 15,0 0-15,21-21 16</inkml:trace>
  <inkml:trace contextRef="#ctx0" brushRef="#br1" timeOffset="74057.2">17272 6668 0,'0'0'0,"0"-22"0,0 44 16,0-1-1,-21-21-15,0 21 0,21 21 0,-22-21 16,1 1-16,21 20 0,-21-21 16,0 21-16,21-20 0,-21 20 0,0 0 15,-1 1-15,1-22 0,21 21 0,-21 0 16,21 1-16,-21-22 0,21 21 15,0-21-15,0 22 0,0-22 0,0 0 16,21 0-16,0-21 16,0 0-16,1 0 0,-1 0 15,0-21-15,0 0 0,0 21 16</inkml:trace>
  <inkml:trace contextRef="#ctx0" brushRef="#br1" timeOffset="74264.08">16912 6943 0,'0'0'0,"-21"0"0,42 0 32,0 0-32,0 0 15,1 0-15,-1 0 16,0 0-16,0 0 0,0 0 0,0-21 15,1 21-15,20 0 0,-21-22 0,0 22 16,22 0-16</inkml:trace>
  <inkml:trace contextRef="#ctx0" brushRef="#br1" timeOffset="74753.34">18521 6752 0,'0'-21'0,"-21"21"15,-1 21 1,22 0 0,0 22-16,0-1 15,0-21-15,-21 22 0,21 20 0,-21-21 16,0 22-16,21-22 0,-21 22 15,0-1-15,21 1 0,-22-1 0,1 1 16,0-22-16,-21 22 0,21-1 0,-22 22 16,1-22-16,21-20 15,0-1-15,-1 0 0,1 22 0,0-22 16,21-21-16,0 22 0,-21-1 0,21-21 16,0 0-16,-21 0 0,21-42 31,0 0-31,0-21 15,21-1-15</inkml:trace>
  <inkml:trace contextRef="#ctx0" brushRef="#br1" timeOffset="75073.14">18224 6985 0,'0'0'15,"0"-42"-15,0-1 0,0 1 0,0 0 0,0 21 16,22-22-16,-1 1 0,0 21 15,-21 0-15,21-22 0,0 22 0,22 0 16,-22 21-16,0-21 0,21 21 16,-21 0-16,22 0 0,-1 0 0,0 21 15,1 0-15,-1 0 0,0 0 16,-20 22-16,-1-22 0,21 21 16,-42 1-16,0-22 0,0 21 0,0 0 15,0-20-15,0 20 0,-21-21 0,0 0 16,0 0-16,-22 1 0,22-1 15,-21 0-15,-1 0 0,22-21 0,0 0 16,-21 21-16,21-21 0,21-21 31,0 0-31,21 21 0,0-21 16,21 0-16,-21-1 16</inkml:trace>
  <inkml:trace contextRef="#ctx0" brushRef="#br1" timeOffset="75481.89">19219 6668 0,'-21'0'31,"0"21"-31,0 0 0,0-21 0,-1 21 16,1 21-16,0-20 0,0-1 15,21 0-15,-21 0 0,0 21 16,-1-20-16,22-1 0,0 0 0,-21 0 15,21 0-15,0 0 0,0 1 16,0-1-16,0 0 0,21-21 16,1 0-16,-1 0 0,0 0 15,21 0-15,-21 0 0,1 0 16,20-21-16,0 21 0,-21-21 0,22-1 16,-22 22-16,21-21 0,-21 0 0,1 0 15,-1-21-15,-21 20 0,0 1 16,0-21-16,0 21 0,0-22 0,0 22 15,-21 0-15,-1 0 0,1 0 16,-21 0-16,21-1 0,0 22 16,-43 0-16,43 0 0,0 0 15,0 22-15,-1-22 0,1 21 16,0 0-16,21 0 0,0 0 0,0 0 16,0 1-16,0-1 15,21-21-15,0 21 0,1-21 16</inkml:trace>
  <inkml:trace contextRef="#ctx0" brushRef="#br1" timeOffset="75888.67">20045 6646 0,'0'0'0,"0"-21"0,-21 0 15,-1 21-15,1 0 16,0 0-16,-21 0 0,21 0 15,-1 0-15,1 0 0,0 21 0,-21-21 16,42 21-16,-21-21 0,21 22 16,-22-22-16,22 21 0,0 0 0,0 0 15,22 0-15,-1-21 16,0 21-16,0 1 0,0-22 16,0 21-16,1-21 0,-1 21 0,0-21 15,0 21-15,0 0 0,-21 0 16,21-21-16,-21 22 15,0-1-15,0 0 0,0 0 16,-21-21 0,0 0-16,-21 0 0,21 0 0,-1 21 15,-20-21-15,0 0 0,-1 0 0,22 0 16,-21 0-16,0 0 0,20 0 16,-20 0-16,21 0 0,0 0 15,0-21-15,21 0 16,0 0-16,21 0 15,0 21-15,0-22 0,0 1 0,22 21 16</inkml:trace>
  <inkml:trace contextRef="#ctx0" brushRef="#br1" timeOffset="76296.7">20510 6646 0,'0'-21'0,"0"42"0,0-63 16,-21 42-16,0 0 0,0 0 16,-21 0-16,20 0 0,1 0 0,-21 0 15,21 0-15,0 21 0,-22-21 16,22 21-16,0 1 0,0-1 16,0 0-16,21 0 15,0 0-15,0 0 16,21-21-16,0 22 0,0-22 0,0 21 15,0-21-15,1 21 0,-1-21 16,21 21-16,-21-21 0,0 21 0,22-21 16,-22 21-16,0-21 0,0 22 0,0-22 15,-21 21-15,0 0 16,-21-21 0,0 21-16,0-21 0,-21 0 0,20 0 15,-20 0-15,0 0 0,21 0 16,-22 0-16,1 0 0,21 0 15,0 0-15,-22 0 0,22 0 16,42 0 0,0 0-1,22-21-15</inkml:trace>
  <inkml:trace contextRef="#ctx0" brushRef="#br1" timeOffset="76532.56">20828 6731 0,'0'0'0,"21"0"0,0 0 32,-21 21-17,0 0-15,-21 1 0,0-1 16,0 0-16,0 0 16,-1 0-16,22 0 0,-21-21 0,0 22 15,0-1-15,0 0 0,21 0 16,-21-21-16,-1 21 15,22-42 17</inkml:trace>
  <inkml:trace contextRef="#ctx0" brushRef="#br1" timeOffset="76716.46">20807 6477 0,'0'-21'0,"0"42"0,0-63 16,-21 21-16,42 21 63,0 0-48</inkml:trace>
  <inkml:trace contextRef="#ctx0" brushRef="#br1" timeOffset="77212.25">21315 6329 0,'0'0'15,"0"-21"1,-21 21-16,-1 0 16,1 21-16,0 0 0,21 21 15,-21-20-15,0-1 0,21 21 16,0 0-16,0 1 0,-21-1 0,21 0 15,0 1-15,-22-22 0,22 21 16,0 1-16,-21-22 0,21 21 0,0-21 16,0 0-16,0 1 0,0-1 15,0 0-15,0 0 16,-21-21 0,0 0-1,21-21 1,0 0-16,0 0 0,0-1 15,0 1-15,0-21 0,0 21 16,21 0-16,0-1 0,0-20 0,1 21 16,-1 0-16,0 0 0,42-22 15,-20 43-15,-1 0 16,0 0-16,1 0 0,20 21 16,-20-21-16,-22 22 0,0-1 0,0 21 15,-21-21-15,0 0 0,0 1 16,0-1-16,0 0 0,-21 0 0,-21 0 15,20 0-15,-20 1 0,21-1 0,-21-21 16,-1 21-16,1-21 0,21 0 16,-22 21-16,22-21 0,0 0 0,0 0 15,0 0-15,0 0 0,21-21 32,21 0-17</inkml:trace>
  <inkml:trace contextRef="#ctx0" brushRef="#br1" timeOffset="77473.52">21971 6244 0,'0'0'0,"21"-21"0,0 21 0,-21 21 31,0 0-31,-21 22 0,0-1 16,0 0-16,0 1 0,-1 20 0,1-20 15,0 20-15,0-21 0,0 22 16,0-22-16,-1 1 0,1-1 0,0-21 16,21 21-16,0-20 0,0-1 15,0 0-15,0 0 0,0 0 16,21-21 0,0 0-16,1 0 0,20 0 0,-21 0 15,21-21-15</inkml:trace>
  <inkml:trace contextRef="#ctx0" brushRef="#br1" timeOffset="77844.3">22140 6773 0,'0'0'0,"-63"0"32,63 22-17,21-22 16,0 0-31,0 0 0,0 0 0,1 0 16,-1 0-16,0 0 16,0 0-16,-21-22 0,21 22 0,-21-21 15,21 0-15,-21 0 0,0 0 16,0 0-16,-21 21 31,0 0-31,0 0 0,0 0 0,0 0 16,-1 21-16,1 0 0,0 0 0,0 0 15,0 22-15,21-22 16,0 0-16,-21 0 0,21 0 0,0 0 16,0 1-16,0-1 0,0 0 0,0 0 15,21 0 1,0-21-16,0 0 16,0 0-16,22 0 0,-22 0 0,21-21 15,0 21-15</inkml:trace>
  <inkml:trace contextRef="#ctx0" brushRef="#br1" timeOffset="78088.17">23326 6583 0,'-22'-21'31,"22"42"-31,-21 0 0,0 0 0,0 0 16,21 1-16,-21 20 0,0-21 15,21 0-15,-22 22 0,1-22 0,21 0 16,-21 21-16,21-21 0,0 1 16,-21-1-16,21 0 0,-21 0 0,21 0 31,21-21-15,0-21-1</inkml:trace>
  <inkml:trace contextRef="#ctx0" brushRef="#br1" timeOffset="78287.32">23304 6350 0,'0'0'16,"0"-21"-16,0 0 0,-21 21 16,0 0-1,0 0 1,21 21-16,0 0 0,0 0 15,0 0-15,0 1 16,21-22-16,0 21 0,0-21 16</inkml:trace>
  <inkml:trace contextRef="#ctx0" brushRef="#br1" timeOffset="78760.06">23664 6562 0,'-21'0'16,"42"0"-16,-42 21 0,0 0 0,21 0 15,-21-21-15,21 21 0,0 1 16,0-1-16,0 0 0,0 0 16,-21-21-16,21 21 0,0 0 15,-22 1-15,22-1 0,0 0 16,0 0-16,-21-21 0,21 21 15,-21-21 1,0 0 31,21-21-47,0 0 16,0 0-16,0 0 15,0-1-15,21 1 0,0-21 0,0 21 16,22-22-16,-22 22 0,21-21 0,1 21 15,-22-22-15,21 22 0,0 0 16,43-21-16,-43 21 0,1 21 16,-22 0-16,21 0 0,-21 21 15,1 0-15,-22 21 0,0 1 0,21-1 16,-21 0-16,0 1 0,0-1 0,0 0 16,-21 1-16,-1-1 0,1-21 15,0 21-15,-42 1 16,41-22-16,1 0 0,0 0 0,0-21 15,0 21-15,0-21 0,-1 0 16</inkml:trace>
  <inkml:trace contextRef="#ctx0" brushRef="#br1" timeOffset="79516.61">10350 7916 0,'0'0'0,"-21"0"0,21 22 32,21-22-17,1 21-15,-1-21 0,0 0 0,21 0 16,1 0-16,-1 0 0,21 0 16,-20 0-16,20 0 0,1 0 0,20 0 15,-20-21-15,-1 21 0,-20 0 0,20 0 16,-42 0-16,22 0 0,-22 0 15,-42 0 1,0 0-16</inkml:trace>
  <inkml:trace contextRef="#ctx0" brushRef="#br1" timeOffset="79868.82">10626 8001 0,'0'0'0,"0"21"0,0 0 16,0 1-16,0-1 15,0 0-15,0 0 0,0 0 16,0 0-16,0 1 0,0 20 0,21-21 16,0 21-16,-21-20 0,21 20 15,0-21-15,-21 21 0,21-20 0,-21 20 16,22 0-16,-22-21 0,0 22 0,0-22 16,0 0-16,0 21 0,0-20 15,0-1-15,-22 21 0,-20-21 16,21 0-16,0-21 0,-22 22 0,22-1 15,-21-21-15,21 0 0,-22 0 0,22 0 16,-21 0-16,21 0 0,-22-21 16,22-1-16,0 1 0,0 21 0,-21-21 15,20 0-15,22 0 0,-21 0 16,0-1-16,21 1 0,-21 21 0,21-21 16,0 0-16,0 0 0,21 0 15,0 21-15,22 0 0,-22-22 16,0 1-16,0 21 0</inkml:trace>
  <inkml:trace contextRef="#ctx0" brushRef="#br1" timeOffset="80496.38">11155 8424 0,'21'0'0,"-42"0"0,42-21 0,-21 0 31,-21 21-31,0-21 16,-1 21-16,1 0 0,0 0 15,-21 0-15,21 0 0,-22 0 0,22 0 16,-21 21-16,-1 0 0,1 0 0,21 1 16,-21-1-16,-1 0 0,22 0 15,0 21-15,0-20 0,0-1 0,-1 0 16,22 0-16,0 0 0,0 0 15,0 1-15,0-1 0,0 0 16,22-21-16,-1 0 0,0 0 16,0 0-16,0 0 0,22 0 0,-22 0 15,21 0-15,-21-21 0,22 0 16,-22 21-16,21-22 0,-21 1 0,22 0 16,-22 21-16,0-21 0,21-21 15,-21 20-15,-21 1 0,0 0 16,22 0-16,-22 0 0,0 0 0,21 21 15,-21 21 17,0 0-32,0 0 0,0 0 15,0 0-15,0 1 0,21-22 0,-21 21 16,21 0-16,-21 0 0,21-21 0,-21 21 16,21 0-16,1-21 0,-1 0 15,-21 22-15,21-22 0,0 0 0,0 0 16,0 0-16,1 0 0,-1 0 0</inkml:trace>
  <inkml:trace contextRef="#ctx0" brushRef="#br1" timeOffset="80732.49">11536 8403 0,'0'0'0,"0"-21"16,0 0-16,0 42 31,0 0-16,0 0-15,21 1 0,-21-1 0,0 21 16,0-21-16,0 0 0,0 1 0,0-1 16,21 0-16,-21 0 0,0 0 15,0 0-15,0 1 0,0-1 16,21-21 15,0 0-31,-21-21 0,22-1 0,-1 22 16</inkml:trace>
  <inkml:trace contextRef="#ctx0" brushRef="#br1" timeOffset="80928.91">11832 8424 0,'0'0'0,"21"-21"0,0 0 15,-21 0-15,0 0 16,-21 42 0,0 0-16,0 0 15,0 0-15,0 1 0,-1-1 0,1 0 16,21 0-16,-21 0 0,0 0 15,0 1-15,0-1 0,21 0 0,0 0 16,-22 0-16,22 0 0,0 1 16,22-22-1</inkml:trace>
  <inkml:trace contextRef="#ctx0" brushRef="#br1" timeOffset="81371.73">12298 8382 0,'0'-21'0,"0"42"0,0-63 15,-21 42 1,-1 0-16,1 0 16,0 0-16,0 21 0,0-21 0,0 21 15,-1 0-15,1 0 0,0 1 0,0 20 16,0-21-16,0 0 0,21 0 15,0 1-15,-22-1 0,22 0 0,0 0 16,0 0-16,0 0 16,22-21-1,-1 0-15,0 0 0,0 0 16,0-21-16,0 21 0,1-21 0,-1 0 16,0 0-16,0 21 0,0-21 15,-21-1-15,21-20 0,1 21 16,-22 0-16,0 0 0,21-1 0,-21 1 15,21 0-15,-21 0 0,0 42 32,0 0-32,0 0 0,0 1 15,0-1-15,0 0 0,0 0 16,0 21-16,0-20 0,0-1 0,0 0 16,0 0-16,0 0 0,0 0 15,21-21-15,0 0 0,0 22 16,1-22-16,20 0 0,-21 0 0,21 0 15</inkml:trace>
  <inkml:trace contextRef="#ctx0" brushRef="#br1" timeOffset="81808.48">13801 8255 0,'-22'-21'0,"44"42"0,-44-63 16,22-1-16,0 22 0,0 0 15,0-21-15,0 21 0,0-1 0,0 1 16,0 0-16,22 21 16,-1 0-16,0 21 15,0 0-15,0 1 0,0 20 0,1-21 16,-22 21-16,21 1 0,0-1 16,-21 0-16,0 1 0,0-1 0,0 0 15,0-20-15,0 20 0,0-21 0,0 0 16,0 0-16,0 1 15,0-1-15,0 0 0,0 0 16,21-21 0,-21-21-1,21 0-15,22 21 0,-22-21 0,0-1 16</inkml:trace>
  <inkml:trace contextRef="#ctx0" brushRef="#br1" timeOffset="82044.45">14436 8043 0,'0'0'0,"0"-42"0,0 21 0,0 0 16,-22 21 0,1 42-16,0-21 15,0 0-15,0 22 0,0-1 16,-1 0-16,1 1 0,-21-1 0,21 0 16,0 1-16,-1-1 0,1-21 15,0 22-15,0-22 0,0 21 0,0-21 16,21 0-16,-22 1 0,22-1 15,22-21 1,-1 0-16,0 0 16,0 0-16,0 0 0,22 0 0,-22-21 15</inkml:trace>
  <inkml:trace contextRef="#ctx0" brushRef="#br1" timeOffset="82236.39">14563 8297 0,'0'22'16,"0"-1"-16,0 0 0,0 0 16,0 0-16,-22 0 0,1 1 15,21-1-15,-21-21 0,21 21 16,0 0-16</inkml:trace>
  <inkml:trace contextRef="#ctx0" brushRef="#br1" timeOffset="82405.32">14605 8107 0,'0'0'0,"0"-21"0,0 0 16,0-1-16,-21 22 31,21 22-31,0-1 15,0 0-15,0 0 16,0 0-16,0 0 0</inkml:trace>
  <inkml:trace contextRef="#ctx0" brushRef="#br1" timeOffset="82904.8">15155 8403 0,'0'0'0,"0"-21"0,0 0 16,21 21-16,-21-21 0,0 0 15,0-1-15,0 1 0,0 0 16,0 0-16,0 0 0,0 0 16,-21-1-16,0 22 15,0 0-15,0 0 0,0 0 16,-1 22-16,1-1 0,0 0 15,0 0-15,0 21 0,0-20 0,-1 20 16,1-21-16,0 0 0,21 22 16,0-22-16,0 0 0,0 0 0,-21 0 15,21 0-15,0 1 0,21-22 32,0 0-32,0 0 0,1 0 15,-1 0-15,0-22 16,0 22-16,0-21 0,22 0 15,-22 0-15,0 0 0,0 0 0,0-1 16,0-20-16,1 21 0,-22 0 0,21 0 16,0-1-16,-21 1 0,0 0 15,0 42 1,0 0-16,0 1 0,0-1 16,0 0-16,0 0 0,0 0 15,0 0-15,0 1 0,0 20 16,0-21-16,0 0 0,21 0 15,0-21-15,22 0 0,-22 0 16,21 0-16,0 0 0,1 0 16,-1 0-16</inkml:trace>
  <inkml:trace contextRef="#ctx0" brushRef="#br1" timeOffset="83316.21">16425 7980 0,'0'0'16,"0"-21"-16,0 0 0,0-1 16,21 22-16,1 0 15,-1-21-15,0 21 0,21 0 0,1 0 16,-22 0-16,21-21 0,0 21 15,1 0-15,-1 0 0,0 0 16,1 0-16,-22 0 0,0 0 0,21 0 16,-63 0 15</inkml:trace>
  <inkml:trace contextRef="#ctx0" brushRef="#br1" timeOffset="83817.32">16827 7895 0,'0'0'0,"0"21"16,0 1-1,0-1 1,0 0-16,0 0 0,0 0 16,0 0-16,0 1 0,0-1 15,0 0-15,0 21 0,0-21 0,0 1 16,0-1-16,0 21 0,0-21 0,0 0 15,0 1-15,0-1 0,0 21 16,0-21-16,-21 0 0,21 1 0,-21-22 16,0 21-16,0 0 0,0 0 0,-1-21 15,1 21-15,0-21 16,0 21-16,0-21 0,-22 0 0,22 0 16,0 0-16,0 0 0,0 0 0,0 0 15,-1 0-15,1-21 16,21 0-16,-21 21 15,21-21 1,21 21 31,0 0-16,1 0 47,-1-21-78,0 21 16,-21-21-16</inkml:trace>
  <inkml:trace contextRef="#ctx0" brushRef="#br1" timeOffset="84985.17">16870 8128 0,'0'-21'0,"0"0"0,-21 0 15,21-1-15,-22 1 16,22 0-16,0 0 0,0 0 15,0 0-15,0-1 0,22 22 0,-1-21 16,0 0-16,0 21 0,0 0 16,0-21-16,1 21 0,20 0 15,-21 0-15,0 0 0,0 0 0,1 0 16,-1 21-16,0-21 0,-21 21 16,0 0-16,0 1 0,0-1 0,0 0 15,0 0-15,0 0 0,0 0 16,0 1-16,0-1 15,0-42 32,0-1-47,0 1 0,0 0 16,0 0-16,0 0 16,-21 0-16,21-1 0,-21 1 0,-1 21 15,22-21-15,-21 21 0,0 0 16,0 0-16,0 0 15,0 0-15,-1 0 0,1 21 16,0 0-16,0 1 0,0-1 16,0 21-16,-1-21 0,22 22 0,-21-1 15,0 0-15,0 1 0,0-22 0,21 21 16,0 0-16,0-20 0,0-1 16,0 21-16,0-21 0,0 0 0,0 1 15,21-1-15,0 0 0,0-21 16,0 21-16,1-21 0,-1 0 0,21 0 15,-21 0-15,0 0 0,22 0 0,-22 0 16,21 0-16,1 0 0,-22 0 16,21 0-16,-21 0 0,22-21 15,-1 21-15,-21-21 0,0 21 0,0-21 16,1 21-16,-1 0 0,-21-22 0,21 22 16,-42 0 15,0 0-31,-1 0 0,1 22 0,0-22 15,0 21-15,0-21 0,-22 0 16,22 21-16,0-21 0,0 0 16,-21 21-16,20-21 0,1 0 0,-21 0 0,21 0 15,0 0-15,-1 0 16,1 0-16,0 0 0,0 0 0,0-21 16,0 0-16,21 0 0,-22-1 15,1 22-15,21-21 0,0 0 16,0-21-16,0 21 0,-21-1 0,21-20 15,0 21-15,0-21 0,0 20 16,0-20-16,0 0 0,0 21 0,21-22 16,0 1-16,1 21 0,-1 0 15,0-1-15,-21 1 0,21 0 16,0 21-16,0 0 0,1-21 0,-1 21 16,0 0-16,-42 0 46,21 21-46,-21-21 0,-1 0 0,1 0 16,0 0-16,0 21 16,0-21-16,0 0 15,-1 0-15,1 0 16,0 0 0,0 21-16,0-21 0,21 22 0,-21-1 15,-1 0-15,22 21 0,-21-21 16,21 22-16,0-1 0,-21 0 0,21-20 15,0 20-15,0 0 0,0-21 16,0 22-16,0-22 0,0 0 16,0 21-16,0-20 0,21-1 0,0 0 15,1-21-15,-1 21 0,0 0 0,0-21 16,0 0-16,0 0 0,1 0 16,-1 0-16,21 0 0,-21 0 0,22 0 15,-1 0-15,-21 0 0,21-21 0,1 21 16,-1-21-16</inkml:trace>
  <inkml:trace contextRef="#ctx0" brushRef="#br1" timeOffset="85283.99">17801 7726 0,'0'0'16,"-21"0"-16,0 0 0,0 0 15,-1 0 1,1 21-16,21 0 0,-21 0 0,21 22 16,0-22-16,0 21 0,-21 1 0,21-1 15,-21 0-15,21 1 0,-21-1 16,21-21-16,0 21 0,0 1 0,0-22 16,0 21-16,0-21 0,0 1 15,-22-1-15,22 0 0,0 0 16,0 0-16,0 0 0,22-21 31,-1 0-31,0 0 16,0 0-16,0-21 0</inkml:trace>
  <inkml:trace contextRef="#ctx0" brushRef="#br1" timeOffset="85804.69">18055 8128 0,'0'0'0,"0"-21"0,0 0 0,0 0 0,0-1 16,0 1-16,0 0 0,0 0 16,0 0-16,-21 21 15,0 0 1,0 0-16,21 21 16,-22 0-16,1 0 0,21 0 0,-21 22 15,0 20-15,0-42 0,21 22 16,-21-22-16,-1 0 0,22 21 15,0-20-15,0-1 0,0 0 0,-21 0 16,21 0-16,0 0 0,21-21 31,1 0-31,-1 0 16,0 0-16,0-21 0,-21 0 16,21 0-16,0 21 0,1-21 15,-1-22-15,0 22 0,-21 0 0,21-21 16,-21 21-16,21-1 0,-21 1 15,0-21-15,0 21 0,0 0 16,0 42 0,0 0-1,-21 0-15,21 0 0,0 0 0,0 22 16,0-22-16,-21 0 0,21 0 0,0 22 16,0-22-16,0 0 0,0 0 15,0 0-15,0 0 0,0 1 16,0-1-16,21-21 15,0 0-15,0 0 16,1 0-16,-1 0 16,0 0-16,0 0 0,0-21 15,0-1-15,22 1 0</inkml:trace>
  <inkml:trace contextRef="#ctx0" brushRef="#br1" timeOffset="86220.46">18648 8107 0,'0'0'0,"21"-21"0,0 0 0,0-1 0,0 1 15,-21 0-15,0 0 16,-21 21 15,0 0-31,0 0 0,0 0 16,0 21-16,-1 0 0,1 0 0,0 1 16,0-1-16,0 0 0,0-21 15,21 21-15,-22 0 0,22 0 0,0 1 16,0-1-16,0 0 15,22-21 1,-22 21-16,21-21 0,0 0 16,0 0-16,0 0 0,0 21 0,1-21 0,-1 0 15,0 0-15,0 21 16,0-21-16,0 0 16,-21 22-16,0-1 0,0 0 31,-21-21-31,0 0 0,0 0 0,0 21 15,0-21-15,-1 0 0,-20 0 16,21 0-16,0 0 0,0 0 16,-1 0-16,1 21 0,0-21 15,21-21 17,21 0-32,0 21 15,1-21-15</inkml:trace>
  <inkml:trace contextRef="#ctx0" brushRef="#br1" timeOffset="86673.2">19262 8065 0,'0'0'16,"0"-22"-16,21 22 0,-21-21 0,21 0 15,-21 0-15,0 0 16,-21 21-16,0 0 0,-22 0 15,22 0-15,0 0 16,0 0-16,0 21 0,-1-21 0,22 21 0,-21-21 16,0 21-16,0 0 15,21 1-15,0-1 16,0 0-16,0 0 0,0 0 16,21 0-16,0-21 15,0 22-15,1-22 0,-1 0 0,0 21 16,21-21-16,-21 21 0,1-21 0,-1 21 15,0-21-15,0 21 0,0-21 16,-21 21-16,21-21 0,-21 22 16,0-1-16,0 0 0,0 0 15,-21-21-15,0 0 16,0 21-16,0-21 0,0 0 0,-22 0 16,22 21-16,-21-21 0,21 0 0,-22 0 15,22 0-15,-21 0 0,21 0 16,-1 22-16,1-22 0,0 0 15,0 0 1,21-22 0,0 1-16,0 0 15,21 21-15</inkml:trace>
  <inkml:trace contextRef="#ctx0" brushRef="#br1" timeOffset="94256.41">9631 9716 0,'0'-22'0,"-21"1"0,-1 21 16,22-21-16,-21 0 0,21 0 16,-21 0-16,0-1 15,21 1-15,0 42 16,0 1-1,0-1-15,0 21 0,0 22 16,0-22-16,0 21 0,0-20 0,0-1 16,0 0-16,0 1 0,0-1 15,0 0-15,0-20 0,0 20 0,-21-21 16,21 21-16,0-20 0,-21-1 0,21 0 16,0 0-16,0 0 15,-22-21 1,22-21-16,0 0 15,0 0-15</inkml:trace>
  <inkml:trace contextRef="#ctx0" brushRef="#br1" timeOffset="94828.08">9504 9567 0,'0'0'16,"0"-21"-16,-21 0 0,21 0 15,0 0 1,21 0 0,0 21-16,0 0 15,0 0-15,0 0 0,1 0 0,-1 0 16,0 0-16,21 0 0,-21 21 0,22 0 16,-22 0-16,0 0 0,0 0 15,0 22-15,-21-22 0,0 21 0,0-21 16,0 22-16,-21-22 0,0 0 0,-21 21 15,21-20-15,-1-1 0,-20 0 16,21 0-16,0-21 0,0 21 0,-1 0 16,1-21-16,0 0 15,42-21 17,0 0-32,1 21 15,-1-21-15,0 21 0,0 0 0,21-21 16,1 21-16,-22 0 0,21 0 15,1 0-15,-22 0 0,21 0 16,-21 0-16,22 21 0,-1 0 0,-21 0 16,0 0-16,0 1 0,-21-1 0,0 0 15,0 0-15,0 0 0,-21 43 16,-21-43-16,21 0 0,-22 0 16,1 0-16,0 1 0,-1-1 15,1 0-15,0 0 0,-1-21 16,22 0-16,-21 21 0,21-21 0,0 0 15,-22 0-15,22 0 0,0 0 16,0-21-16,0 0 0,-1 0 16,22 0-16,0-1 15,-21 22-15,21-21 0,0 0 16,0 0-16,0 0 0,21 21 16</inkml:trace>
  <inkml:trace contextRef="#ctx0" brushRef="#br1" timeOffset="95574.65">10308 9843 0,'0'21'15,"0"0"-15,0 0 0,0 0 16,0 0-16,0 1 0,0-1 0,0 0 15,0 0-15,0 0 0,0 0 0,-21 1 16,21-1-16,0 0 0,0 0 16,0 0-16,0 0 0,21-21 31,0 0-31,0 0 16,1 0-16,-1-21 15,-21 0-15,21 21 0,0-21 0,-21 0 16,21 0-16,-21-1 0,21 1 0,-21 0 15,0 0-15,0 0 0,22 0 16,-22-1-16,0 1 0,21 0 0,-21 0 16,0 42 15,0 0-31,0 0 16,0 1-16,0-1 0,0 21 15,0-21-15,0 0 0,0 1 16,0-1-16,0 0 0,0 0 0,0 0 15,0 0-15,21 1 0,-21-1 0,21-21 16,0 0-16,0 0 0,1 0 16,20 0-16,-21 0 0,0 0 0,22 0 15,-22-21-15,21 21 0,-21-22 0,22 1 16,-22 0-16,0 0 0,0 0 16,0 0-16,22-1 0,-22-20 0,0 0 15,-21 21-15,21-22 0,0-20 0,0 20 16,1 1-16,-1 0 0,0-22 15,0 22-15,-21 0 0,0 20 0,21 1 16,-21 0-16,0 0 0,0 42 31,-21 0-31,21 22 0,-21-1 0,0 0 16,21 1-16,-21-1 0,21 0 0,-22 1 16,22-1-16,-21 0 0,21 1 15,0-1-15,0 0 0,0-21 0,0 22 16,0-22-16,0 0 0,0 0 0,0 0 15,0 1-15,0-1 0,21 0 16,1-21-16,-1 0 0,0 0 16,0 0-16,0 0 15,0 0-15,1-21 0,-1 21 0,-21-21 16,21-1-16,0 22 0,0-21 16</inkml:trace>
  <inkml:trace contextRef="#ctx0" brushRef="#br1" timeOffset="95776.54">10880 9864 0,'0'0'16,"-22"0"-16,22 21 0,22-21 16,-1 0-1,0 0-15,0 0 0,21 0 0,1 0 16,-1 0-16,0 0 0,22 0 15,-1 0-15,-20-21 0,20 0 0,1 21 16,-1-22-16,-20 1 0,20 21 16</inkml:trace>
  <inkml:trace contextRef="#ctx0" brushRef="#br1" timeOffset="96412.17">12658 9610 0,'0'0'0,"-43"0"32,22 0-32,21 21 0,-21-21 0,0 21 15,21 21-15,-21-20 0,21-1 0,-22 21 16,1-21-16,21 22 0,0-1 16,0-21-16,-21 0 0,21 22 0,-21-22 15,21 0-15,0 0 0,-21 0 0,21 0 16,0 1-16,0-1 0,0 0 15,21-21 17,0-21-17,0 0-15,0-1 0,1 22 0,-1-21 16,-21 0-16,21-21 0,0 21 0,0-1 16,0 1-16,1 0 15,-1 0-15,0 0 0,0 0 0,0 21 16,-21 21-1,21 0-15,-21 0 16,0 0-16,0 0 0,0 1 0,0-1 16,0 0-16,0 0 0,0 21 0,0-20 15,22-1-15,-22 0 0,21-21 16,0 21-16,0-21 16,0 0-16,0 0 0,1 0 0,20 0 15,-21 0-15,0 0 0,22 0 16,-22 0-16,0-21 0,21 0 0,-21 0 15,1-1-15,20 1 0,-21 0 16,0-21-16,0-1 0,1 1 0,-1 0 16,-21-1-16,0 1 0,21-21 15,-21 20-15,0 1 0,0 0 0,0-1 16,0 1-16,0 21 0,0 0 0,-21-1 16,0 22-16,-1 0 15,1 0-15,0 0 0,0 22 0,0-1 16,0 0-16,21 0 0,-22 21 15,22-20-15,0 105 16,0-106 0,22 0-16,20 0 0</inkml:trace>
  <inkml:trace contextRef="#ctx0" brushRef="#br1" timeOffset="96776.96">13695 10012 0,'0'0'0,"21"0"47,0-21-47,0 0 16,0-1-16,1 1 15,-22 0-15,0 0 0,21 0 16,-21 0-16,0-1 0,0 1 15,0 0-15,-21 21 16,-1 0-16,1 0 0,0 0 16,0 21-16,0 0 0,-22 1 0,22-1 15,0 0-15,21 21 0,0-21 16,-21 1-16,21 20 0,0-21 0,0 0 16,0 0-16,0 1 0,0-1 0,0 0 15,0 0-15,21-21 16,0 21-16,0-21 0,1 0 0,-1 0 15,0 0-15,0 0 0,0 0 0,22 0 16,-22 0-16,0-21 0,0 21 0,0-21 16</inkml:trace>
  <inkml:trace contextRef="#ctx0" brushRef="#br1" timeOffset="97275.72">15092 9462 0,'0'0'0,"21"-22"0,21 22 0,-42-21 15,21 21-15,1-21 0,-1 0 16,-21 0-16,21 21 0,-21-21 16,0-1-16,0 1 0,0 0 0,-21 0 15,0 21-15,-1 0 16,1 0-16,0 0 0,0 0 0,-21 0 15,-1 0-15,22 21 0,-21 0 16,21 0-16,-22 22 0,22-22 0,-21 21 16,21 1-16,-1-1 0,1 21 0,0-20 15,0-1-15,21 0 0,0 1 16,0-1-16,0 0 0,0-20 0,0-1 16,0 21-16,0-21 0,21 0 0,21 1 15,-20-22-15,-1 21 0,21-21 16,-21 0-16,22 0 0,-1 0 15,0 0-15,1 0 0,-1 0 0,0 0 16,1-21-16,-1-1 0,0 1 16</inkml:trace>
  <inkml:trace contextRef="#ctx0" brushRef="#br1" timeOffset="98156.22">15663 9546 0,'0'-21'15,"0"42"-15,0-63 0,0 21 0,0 0 16,-21 21-16,0 0 15,0 0-15,0 0 0,-1 0 0,1 0 16,0 21-16,0 0 16,-21 21-16,20-21 0,1 22 0,-21-22 15,21 21-15,0-21 0,-22 22 0,22-22 16,0 21-16,21-21 0,0 1 16,0-1-16,0 0 0,0 0 0,0 0 15,0 0-15,21-21 16,0 22-16,0-22 0,1 0 0,20 0 15,-21 0-15,21 0 0,1-22 0,-22 22 16,21-21-16,1 0 0,-22 0 16,21 0-16,-21-22 0,0 22 15,1-21-15,-1 21 0,0-22 0,-21 22 16,0-21-16,21 0 0,-21 20 16,0 1-16,21 0 0,-21 42 31,-21 0-31,21 1 15,-21-1-15,21 21 0,0-21 0,0 22 16,0-22-16,-21 21 0,21-21 16,0 0-16,0 1 0,0-1 0,0 0 15,0 0-15,0 0 0,21 0 0,0-21 16,0 0-16,0 0 16,1 0-16,-1 0 0,21 0 0,-21 0 15,0 0-15,1-21 0,-1 21 0,0-21 16,21 0-16,-42 0 15,21 0-15,1-1 0,-22-20 0,21 21 16,-21 0-16,0-22 0,0 22 16,0-21-16,0 21 0,0 0 0,0-1 15,0 44 1,0-1 0,-21 0-16,21 0 0,0 0 15,-22 22-15,22-22 0,0 0 0,0 0 16,0 0-16,0 0 0,0 1 15,0-1-15,0 0 0,0 0 16,-21-21 0,0 0-1,0 0 1,21-21-16,0 0 16,-21 0-16,21-1 0,0 1 15,0 0-15,0-21 0,0 21 0,21-22 16,0 1-16,0 0 0,0 20 15,1-20-15,20 21 0,0-21 0,1 20 16,-1 1-16,21 21 0,1 0 0,-22 0 16,22 0-16,-22 0 0,0 21 15,22 1-15,-22-1 0,1 21 0,-22-21 16,0 22-16,0-1 0,0-21 16,-21 21-16,0-20 0,0 20 15,0-21-15,-21 21 0,0-20 0,0-1 16,0 0-16,-1 0 0,-41 0 15,42-21-15,0 0 0,-1 0 16</inkml:trace>
  <inkml:trace contextRef="#ctx0" brushRef="#br1" timeOffset="98863.81">17886 9652 0,'0'0'0,"21"0"15,0-21-15,-21 0 0,21 21 0,22-43 16,-43 22-16,21 0 0,-21 0 16,21 0-16,-21 0 0,0-1 15,0 1-15,0 0 0,0 0 0,0 0 16,-21 0-16,0-1 0,-1 1 15,-20 21-15,0 0 0,21 0 16,-1 0-16,-20 0 0,0 21 0,21 1 16,-22-22-16,1 21 0,21 21 15,-22-21-15,22 0 0,0 22 16,0-1-16,-21 0 0,20-20 0,22 20 16,-21 0-16,21-21 0,0 22 15,0-22-15,0 0 0,0 0 0,0 0 16,21 1-16,1-22 0,-1 0 0,0 0 15,0 0-15,21 0 0,-20 0 16,20 0-16,0 0 0,-21-22 0,22 1 16,-22 0-16,21 0 0,-21 0 0,22 0 15,-22-22-15,0 22 0,0 0 16,0-21-16,-21 20 0,0-20 0,22 21 16,-22 0-16,0 0 0,0-1 15,-22 22 1,22 22-1,0-1-15,-21 21 16,21-21-16,0 0 0,-21 1 0,21 20 16,0-21-16,0 0 0,0 22 0,0-22 15,0 0-15,0 0 0,0 0 16,21 0-16,0-21 0,1 0 16,-1 22-16,0-22 0,0 0 0,0 0 15,22 0-15,-22 0 0,0-22 16,21 1-16,-21 21 0</inkml:trace>
  <inkml:trace contextRef="#ctx0" brushRef="#br1" timeOffset="99762.3">18711 9313 0,'-21'0'15,"0"0"-15,0 0 0,-22 0 16,22 0-16,0 22 0,-21-1 15,21 0-15,-22 21 0,22 1 16,0-22-16,0 21 0,21 0 0,0-20 16,0 20-16,0-21 15,0 0-15,0 22 0,0-22 0,0 0 0,21 0 16,21 0-16,-21-21 16,1 0-16,20 0 0,-21 0 15,21 0-15,1 0 0,-22 0 0,21 0 16,1-21-16,-1 0 0,-21 0 0,21 0 15,1-1-15,-22 1 0,21-21 16,-21 21-16,1-22 0,-1 1 0,0 0 16,0-1-16,0 1 0,-21 0 0,0 21 15,21-22-15,-21 1 0,0 0 16,0 20-16,0-20 0,0 21 0,0 0 16,-21 42-1,0 0 1,21 0-16,0 0 0,-21 22 15,21-22-15,-21 21 0,21 1 16,-21-1-16,21-21 0,0 21 0,0 1 16,-22-22-16,22 21 0,-21 1 0,21-22 15,0 0-15,0 0 0,0 0 16,0 0-16,-21 1 0,21-1 16,21-42 15,-21-1-31,0 1 15,21 0-15,1 0 0,-1-21 16,0 20-16,0 1 0,0-21 0,0 21 16,1 0-16,-1-1 0,21 1 15,-21 21-15,0 0 0,1 0 0,-1 0 16,0 0-16,0 0 0,-21 21 16,21 1-16,-21-1 15,0 0-15,0 0 0,0 0 16,0 0-16,0 1 0,0-1 0,0 0 15,0 0-15,0 0 0,0 0 0,0 1 16,0-1-16,21-21 16,1 0-16,-1 0 0,0 0 15,0 0-15,21 0 0,-20-21 0,-1 21 16,0-22-16,0 1 16,0 0-16,0 0 0,1 0 0,-1-22 15,0 22-15,0 0 0,0 0 0,-21 0 16,21 0-16,-21-1 0,0 1 15,0 42 17,-21 1-32,21-1 15,0 0-15,0 0 0,-21 0 16,21 0-16,0 1 0,0-1 16,0 0-16,0-42 62</inkml:trace>
  <inkml:trace contextRef="#ctx0" brushRef="#br1" timeOffset="99933.13">19791 9292 0,'0'0'15,"-43"-21"1,22 21-1,21 21 17,0 0-17,21-21-15,1 0 16</inkml:trace>
  <inkml:trace contextRef="#ctx0" brushRef="#br1" timeOffset="100954.8">19875 9504 0,'22'0'0,"-44"0"0,65 0 31,-22 0-31,0 0 16,0 0-16,0 0 0,1 0 0,-1-21 16,0 21-16,0-21 0,0-1 15,0 1-15,-21 0 16,0 0-16,0 0 15,-21 21 1,0 0-16,0 0 0,0 0 16,0 0-16,-1 0 0,1 21 0,0-21 15,21 21-15,-21 0 0,0 0 0,0 22 16,21-22-16,0 21 16,0-21-16,0 1 0,0-1 0,0 0 15,0 0-15,0 0 16,21 0-16,0-21 15,0 0-15,0 0 0,22 0 0,-22 0 16,0 0-16,21 0 0,-21 0 0,22 0 16,-22-21-16,21 0 0,-21 0 15,1 0-15,20 0 0,-21-1 0,0 1 16,0 0-16,22 0 0,-22-21 0,0 20 16,0 1-16,-21 0 0,0 0 15,21 0-15,-42 42 31,0 0-15,21 0-16,0 0 16,0 1-16,0-1 0,-21 0 0,21 0 15,0 21-15,-21-20 0,21-1 16,0 0-16,0 0 0,0 0 16,0 0-1,21-21 1,0 0-16,0 0 0,0 0 0,1 0 15,-1-21-15,0 0 0,0 0 16,0 0-16,0 0 0,1-1 0,20 1 16,-21 0-16,21 0 0,-20-21 0,-1 20 15,0 1-15,0 0 0,0 0 16,0 21-16,-21-21 0,22 21 16,-22 21 15,-22 0-31,1 0 0,21 0 15,-21 1-15,21-1 0,0 0 0,-21 0 16,21 0-16,0 0 0,0 1 16,0-1-16,0 0 0,0 0 15,0 0-15,21-21 0,0 21 16,0-21-16,1 0 0,-1 0 0,0 0 16,0 0-16,21 0 0,-20 0 0,-1 0 15,21 0-15,-21-21 0,22 0 16,-22 0-16,0 0 0,21 0 15,-21-1-15,1 1 0,-1-21 0,-21 21 16,21 0-16,0-22 0,-21 22 16,0 0-16,0 0 0,0 0 15,-21 21 1,0 0-16,0 0 0,-1 0 16,1 21-16,21 0 0,-21 0 0,21 0 15,-21 0-15,21 1 0,0-1 0,0 0 16,0 21-16,0-21 0,0 1 15,0-1-15,0 0 0,0 0 16,21 0-16,0 0 0,0-21 16,1 0-16,-1 0 15,0 0-15,0 0 0,0 0 0,0-21 16,1 0-16,-1 0 0,0 0 16,0 0-16</inkml:trace>
  <inkml:trace contextRef="#ctx0" brushRef="#br1" timeOffset="101336.56">22204 9059 0,'0'0'0,"0"-21"0,0 0 0,0 0 15,0 0-15,0 0 16,0 42 15,0 0-31,0 0 0,0 21 0,0 1 16,0-22-16,0 21 0,0 1 15,0-1-15,0 0 0,0-21 16,0 22-16,0-1 0,0-21 0,0 0 16,0 22-16,0-22 0,0 0 0,0 0 15,0 0-15,21-21 16,0 0-16,0 0 16,0-21-16</inkml:trace>
  <inkml:trace contextRef="#ctx0" brushRef="#br1" timeOffset="101605.41">22606 9017 0,'0'0'0,"21"-21"0,-21 0 0,0 0 16,-21 21 0,0 42-1,0-21-15,21 0 0,-22 22 0,1-1 16,0-21-16,0 21 0,0 1 15,0-22-15,-1 21 0,1-21 0,0 22 16,21-22-16,-21 0 0,0 0 16,0 0-16,21 1 0,0-1 15,0 0-15,-22 0 0,22 0 0,22-21 32,-1 0-32,0 0 15,0 0-15,0-21 0,0 21 0,22-21 16</inkml:trace>
  <inkml:trace contextRef="#ctx0" brushRef="#br1" timeOffset="101811.63">22754 9271 0,'0'21'16,"0"0"-16,-21-21 0,21 22 15,-21-1-15,21 0 0,0 0 16,-21 0-16,21 0 0,-22-21 15,22 22-15,0-1 16,0 0-16,0-42 47</inkml:trace>
  <inkml:trace contextRef="#ctx0" brushRef="#br1" timeOffset="101988.53">22860 9059 0,'0'0'0,"-42"-21"31,20 21-31,1 0 16,21 21 0,0 1-16,0-1 15,21-21 1,1 21-16,-1-21 0</inkml:trace>
  <inkml:trace contextRef="#ctx0" brushRef="#br1" timeOffset="102517.65">23326 9271 0,'0'0'0,"0"-21"0,0 0 16,0 0-16,0-1 0,0 1 15,0 0-15,0 0 0,-22 21 0,22-21 16,-21 21 0,0 0-16,0 21 0,0 0 15,0-21-15,-1 21 0,1 0 16,0 1-16,0 20 0,0-21 15,21 0-15,-21 0 0,-1 1 0,22-1 16,-21 0-16,21 0 0,0 0 0,0 0 16,0 1-16,21-22 31,1 0-31,-1 0 0,0 0 16,0 0-16,0-22 15,0 22-15,-21-21 0,22 0 0,-1 21 16,0-21-16,0 0 0,0 0 15,0-1-15,1 1 0,-22 0 16,21 21-16,-21 21 31,0 0-31,0 1 16,0-1-16,0 0 0,0 0 0,0 21 16,-21-20-16,21-1 0,0 0 15,0 0-15,0 0 0,0 0 16,21-21-1,-21-21 1</inkml:trace>
  <inkml:trace contextRef="#ctx0" brushRef="#br1" timeOffset="105684.66">24278 8890 0,'-21'0'15,"0"-21"-15,0 21 0,21-21 16,-22 21-16,1 0 16,0 0-16,21 21 31,0 0-16,21-21 1,0 0-16,1 0 0,-1 0 16,0 0-16,21 0 0,-21 0 0,1 0 15,20 0-15,-21-21 0,0 21 16,0-21-16,1 0 0,-1-1 0,0 1 16,-21 0-16,21 0 0,-21 0 15,0 0-15,0-1 0,0 1 16,0 0-16,0 0 0,-21 21 31,0 21-15,0 0-16,21 0 15,-22 22-15,22-1 0,0 0 0,-21 1 16,0-1-16,21 22 0,-21-22 16,21 0-16,0 1 0,0 20 0,-21-21 15,21 1-15,0-1 0,0-21 0,0 22 16,0-1-16,0-21 0,0 0 15,0 0-15,0 1 0,0-1 0,0 0 16,-21-21 15,-1-21-31,1 21 16,0-21-16,0 21 0,0-22 0,0 1 16,-1 0-16,1 21 15,0 0-15,0-21 0,0 21 0,0 0 16,21 21 15,21 0-15,0-21-16,0 21 0,21-21 15,-20 0-15,-1 22 0,21-22 16,-21 0-16,22 0 0,-1 0 0,0 0 16,-21 0-16,22 0 0,-1 0 0,0 0 15,-20 0-15,20-22 16,-21 22-16,21-21 0,-20 0 0,-1 0 15,0 0-15,0 0 0,-21-1 0,0 1 16,21 0-16,-21-21 0,21 21 16,-21-22-16,0 22 0,0 0 0,0 0 15,0 0-15,0-1 0,0 44 32,0-1-32,-21 0 0,0 0 0,21 21 15,-21-20-15,21-1 0,0 0 16,-21 21-16,0-21 0,21 1 0,0-1 15,0 0-15,0 0 0,-22 0 0,22 0 16,0 1-16,0-1 0,0 0 16,0 0-16,0-42 31,0 0-15,22 0-16,-1-1 0,0 1 15,-21 0-15,21-21 0,0 21 0,0-1 16,22-20-16,-22 21 0,21-21 15,-21-1-15,22 22 0,-1 0 0,-21-21 16,22 42-16,-22-22 0,0 22 0,0 0 16,0 0-16,0 0 0,-21 22 15,0-1-15,0 0 0,0 0 0,0 0 16,0 22-16,0-22 0,0 21 16,0-21-16,0 22 0,-21-22 15,21 0-15,-21 0 0,21 0 0,0 0 16,0 1-16,-21-1 0,21 0 15,-21-21-15,42-21 32,-21 0-17,21 21-15,0-22 0,-21 1 16</inkml:trace>
  <inkml:trace contextRef="#ctx0" brushRef="#br1" timeOffset="105933.52">25485 8763 0,'0'0'0,"0"-21"0,0 0 0,0 42 31,0 0-31,0 21 0,0 1 16,0-1-16,-22 0 0,1 1 0,21 20 16,-21-20-16,0-1 0,0 0 0,21 1 15,-21-1-15,21 0 0,-22-21 16,22 22-16,0-22 0,0 0 0,0 0 15,0 0-15,0 1 16,22-22-16,-1 0 16,0 0-16,0-22 15,0 22-15,-21-21 0,0 0 16</inkml:trace>
  <inkml:trace contextRef="#ctx0" brushRef="#br1" timeOffset="106136.4">25252 9123 0,'0'0'0,"-21"0"31,42 0-15,-21 21-16,21-21 16,0 0-16,0 0 15,0 0-15,22 0 0,-22 0 0,0 0 16,0 0-16,22 0 0,-22 0 15,0 0-15,21-21 0,-21 21 0,22 0 16</inkml:trace>
  <inkml:trace contextRef="#ctx0" brushRef="#br1" timeOffset="106504.3">25760 9229 0,'0'0'0,"-21"21"0,42-42 47,0 21-32,21-21-15,-21 21 0,1-22 0,-1 1 16,0 21-16,0-21 0,0 0 16,0 0-16,-21 0 0,0-1 15,-21 22 1,0 0-16,0 0 15,0 0-15,0 22 0,-1-1 16,1 0-16,-21 0 0,21 0 0,0 22 16,21-22-16,-22 0 0,22 0 15,0 0-15,0 0 0,0 1 0,0-1 16,0 0-16,22 0 16,-1 0-16,0-21 0,0 0 0,21 21 15,-20-21-15,20 0 0,-21 0 0,21 0 16,1 0-16,-22 0 0,0-21 15,0 0-15,0 21 0</inkml:trace>
  <inkml:trace contextRef="#ctx0" brushRef="#br1" timeOffset="106852.63">26162 9208 0,'0'-22'16,"0"44"-16,0-65 0,0 22 0,0 0 0,0 0 16,21 0-16,-21-1 0,21 1 15,0 21-15,-21-21 0,22 21 16,-1 0-16,0 0 0,0 0 0,0 0 15,0 21-15,1 0 16,-22 1-16,21-1 0,-21 21 0,0-21 16,0 0-16,0 22 0,21-22 0,-21 0 15,0 21-15,0-20 0,0-1 16,0 0-16,0 0 0,-21-21 16,21 21-16,-21-21 15,-1 0-15,1 0 16,0 0-1,21-21-15,0 0 16,0 0-16,0 0 0,21-1 16,0 1-16,1 21 0,-22-21 15,21 0-15,0 0 0,-21 0 16,21-1-16,0 1 0,0 0 16,1 0-16,-1 21 0,0-21 0,0 0 0,0-1 15,22 1-15,-22 0 0</inkml:trace>
  <inkml:trace contextRef="#ctx0" brushRef="#br1" timeOffset="107428.55">26966 8742 0,'0'0'16,"-21"0"-16,21-21 0,0 0 0,0-1 16,0 1-16,0 0 15,0 0-15,0 0 16,21 0-1,-21 42 1,-21 0 0,0 21-16,0-21 0,0 22 15,-1-1-15,1 22 0,0-22 16,0 21-16,0 1 0,21-22 16,-21 22-16,-1-1 0,1 1 0,21-22 15,-21 22-15,0-1 0,0 1 16,21-1-16,0 1 0,-21-1 0,-1 1 15,22-1-15,-21 22 0,21-22 0,0 1 16,0-1-16,0 1 0,-21-1 16,21 1-16,0-1 0,0-20 0,0 20 15,0-21-15,0 22 0,0-43 0,0 21 16,21-20-16,-21-1 0,21 0 0,1 0 16,-1-21-16,0 0 15,21 0-15,-21 0 0,1-21 16,20 21-16,-21-21 0,21 0 0,1-22 15,-22 22-15,21-21 0,1-1 16,-22 22-16,0-21 0,21-22 0,-21 22 16,-21 0-16,0-22 0,0 22 0,0-22 15,0-20-15,0 20 0,-21 1 16,0-22-16,-21 22 0,21-1 0,-22 1 16,22-1-16,-21 22 0,21-1 0,-1 22 15,-20 0-15,42 0 0,-21 0 16,21 0-16,-21 21 0,21-22 15,21 1 17,0 21-17,21 0-15,-20-21 0,-1 0 0</inkml:trace>
  <inkml:trace contextRef="#ctx0" brushRef="#br1" timeOffset="107920.27">27411 8911 0,'0'-21'0,"0"42"0,0-63 16,0 21-16,-21 21 15,-1-21-15,1 21 16,0 0-16,0 0 0,0 21 16,0-21-16,-1 21 0,1 0 15,0 0-15,0 22 0,0-22 0,0 0 16,-1 21-16,1-21 0,0 1 15,0-1-15,21 21 0,0-21 16,0 0-16,0 1 0,0-1 0,0 0 16,0 0-16,0 0 15,21-21-15,0 0 0,0 0 16,22 0-16,-22 0 0,0 0 0,21 0 16,-20-21-16,-1 0 0,21 0 15,-21 0-15,0-1 0,1 1 16,20-21-16,-21 21 0,0-22 0,0 22 15,1 0-15,-22-21 0,0 21 16,21-1-16,-21 1 0,0 42 31,-21 1-31,21-1 0,0 21 16,-22-21-16,22 0 0,-21 22 16,21-22-16,-21 0 0,21 0 0,0 0 15,0 1-15,0-1 0,0 0 16,0 0-16,0 0 0,0 0 15,21-21-15,0 0 0,1 0 0,-1 0 16,0 0-16,0 0 0,0 0 16,0 0-16,1 0 0,20 0 15,-21 0-15</inkml:trace>
  <inkml:trace contextRef="#ctx0" brushRef="#br1" timeOffset="108181.12">28130 8827 0,'0'0'0,"0"-22"0,-21 22 16,0 0-16,0 0 16,0 0-16,0 0 0,-1 0 0,1 22 15,0-1-15,0 0 0,0 21 16,0-21-16,-1 22 0,-20-22 16,42 21-16,-21 1 0,0-22 0,0 21 15,21-21-15,0 22 0,0-22 16,0 0-16,0 0 0,0 0 0,0 0 15,0 1-15,21-22 0,0 0 0,0 21 16,0-21-16,0 0 0,1 0 16,-1 0-16,21 0 0,-21 0 0,22-21 15,-1 21-15,0-22 0,-21 1 0</inkml:trace>
  <inkml:trace contextRef="#ctx0" brushRef="#br1" timeOffset="108600.48">28406 9123 0,'0'0'0,"-22"0"16,1 0-16,42 0 47,1 0-32,-1 0-15,0-21 0,0 21 0,0-21 16,0 21-16,1-22 0,-22 1 15,21 21-15,-21-21 0,21 0 0,-21 0 16,0 0-16,0-1 0,0 1 16,-21 21-1,0-21-15,-1 21 0,1 0 0,0 0 16,0 0-16,0 21 0,-22 0 16,22 1-16,-21-1 0,21 21 0,0-21 15,-1 0-15,1 22 0,0-22 0,0 0 16,21 21-16,0-20 0,0 20 15,0-21-15,0 0 0,21 0 16,0 1-16,0-22 16,1 0-16,-1 0 0,0 0 15,0 0-15,0 0 0,0 0 0,1 0 0,20 0 16,-21 0-16,0-22 16,0 22-16,1-21 0,-1 0 15,0 0-15,0 21 0,0-21 0</inkml:trace>
  <inkml:trace contextRef="#ctx0" brushRef="#br1" timeOffset="108784.38">29168 9250 0,'0'0'0,"-22"0"0,1 0 31</inkml:trace>
  <inkml:trace contextRef="#ctx0" brushRef="#br1" timeOffset="133232.14">1524 11451 0,'-21'21'0,"0"-21"0,-1 22 16,22-1-16,-21 0 16,42-21 31,1 0-47,-1 0 0,-21-21 15,0 0-15,21 21 0,-21-22 16,21 1-16,-21 0 15,0 0-15,-21 21 32,0 0-32,0 0 15,-1 0-15,1 0 16,21 21-16,0 0 0,-21-21 0,0 21 16,21 1-16,0-1 15,0 0-15,0 0 0,21-21 31,0 0-15,0 0-16,1 0 16,-1 0-16,-21-21 0,21 21 0,-21-21 15,21 0-15,-21-1 16,0 1-16,0 0 0,0 0 16,0 0-1,-21 21 16,21 21-31,-21-21 0,21 21 0,-21 0 16,21 22-16,-22-22 0,22 0 16,0 0-16,0 0 0,-21 0 0,21 1 15,0-1-15,0 0 0,0 0 16,0 0-16,0 0 0,0 1 16,21-22-1,1 0 1,-1 0-16</inkml:trace>
  <inkml:trace contextRef="#ctx0" brushRef="#br1" timeOffset="135252.98">2709 11472 0,'-21'0'16,"0"0"15,0 0-31,0 0 16,21 22-16,0-1 15,0 0-15,0 0 0,0 0 16,0 0 0,21-21-16,-21 22 0,21-22 15,0 0-15,21 0 0,-20 0 0,-1 0 16,21 0-16,-21-22 0,22 1 15,-1 21-15,-21-21 0,21 0 16,-20 21-16,-1-21 0,0 0 0,0-1 16,0 1-16,-21 0 0,0 0 15,0 0-15,0 0 0,0-1 16,-21 22 15,0 0-15,0 0-16,21 22 0,0-1 0,-21 0 15,-1 21-15,22-21 0,0 1 0,0 20 16,0-21-16,-21 21 0,21-20 16,0 20-16,0-21 0,-21 21 0,21-20 15,0 20-15,0-21 16,0 0-16,0 22 0,0-22 0,0 21 16,0-21-16,0 0 0,0 22 0,0-22 15,0 0-15,0 0 0,0 0 16,0 1-16,0-1 15,-21-21-15,0 0 16,0 0-16,-1 0 0,1 0 0,-21 0 16,21 0-16,-22-21 0,22 21 0,-21-22 15,0 22-15,20-21 0,1 0 16,-21 21-16,21-21 0,0 0 0,-1 21 16,1-21-16,21-1 15,0 1-15,0 0 16,0 0-16,0 0 15,0 0-15</inkml:trace>
  <inkml:trace contextRef="#ctx0" brushRef="#br1" timeOffset="135756.29">1101 11515 0,'0'-21'31,"0"-1"-31,21 22 0,-21-21 16,21 21-16,-21-21 0,0 0 15,0 0-15,-21 21 47,0 0-47,-1 0 0,1 0 0,21 21 16,-21 0-16,21 0 0,-21 0 16,21 1-16,-21-1 0,21 0 0,0 21 15,0-21-15,0 1 0,0-1 16,0 0-16,0 0 0,21 0 0,0 0 15,21-21-15,-20 0 0</inkml:trace>
  <inkml:trace contextRef="#ctx0" brushRef="#br1" timeOffset="136606.81">3429 11430 0,'0'0'0,"-42"-63"32,42 41-32,-22 22 0,1 0 0,0 0 15,0 22 1,0-1-16,21 0 15,-21 21-15,21 1 0,-22-1 16,22 0-16,0 1 0,-21-1 0,0 0 16,21 1-16,0-1 0,-21 21 15,21-20-15,-21-1 0,0 0 0,21 1 16,0-1-16,0-21 0,-22 43 16,22-43-16,0-42 46,0 0-46,0-22 0,0 22 16,0 0-16,0-21 0,0 20 16,22-20-16,-1 0 0,0 21 15,0-22-15,21 1 0,-20 21 0,20-22 16,0 22-16,1 0 0,-1 0 16,0 0-16,22 21 0,-22 0 0,0 0 15,1 0-15,-22 21 0,21 0 0,-21 0 16,1 0-16,-22 1 0,0 20 15,0-21-15,0 21 0,-22-20 0,1 20 16,0 0-16,0 1 0,-21-22 16,20 0-16,1 21 0,0-21 0,0 1 15,21-1-15,0 0 0,42-42 32,-21 0-17,1-1-15,-1 1 0,21 0 16,-21-21-16</inkml:trace>
  <inkml:trace contextRef="#ctx0" brushRef="#br1" timeOffset="136974.6">3958 11832 0,'0'0'0,"0"21"16,0 1-1,21-22 16,0 0-31,1 0 0,-22-22 0,21 22 16,0-21-16,0 0 0,0 21 16,0-21-16,1 0 0,-22 0 15,21-1-15,-21 1 0,0 0 16,-21 21 0,-1 0-16,1 0 15,0 0-15,0 21 0,0 0 0,0 1 16,-1-1-16,1 0 0,0 0 15,0 0-15,21 22 0,0-22 0,0 0 16,0 0-16,0 0 16,0 22-16,0-22 0,0 0 15,21 0-15,-21 0 0,21-21 0,0 0 16,1 21-16,-1-21 0,0 0 16,21 0-16,-21 0 0,22 0 0,-22-21 15,21 21-15,1-21 0</inkml:trace>
  <inkml:trace contextRef="#ctx0" brushRef="#br1" timeOffset="138572.09">5715 11980 0,'0'0'15,"-21"0"-15,0 0 0,21 22 0,-43-22 16,22 0-16,21-22 31,0 1-31,0 0 0,21 0 16,0 0-16,1 0 15,20-1-15,-21 1 0,0-21 0,22 21 16,-1-22-16,-21 22 0,21-21 0,-20 0 16,20-1-16,-21 1 0,21 0 15,-20-1-15,-22 1 0,0 21 0,21 0 16,-21-1-16,0 1 0,0 0 0,-21 21 16,-1 0-16,1 21 15,0 0-15,0 1 0,0-1 0,0 21 16,-1-21-16,22 22 0,-21-1 15,21 0-15,0 1 0,0-22 16,0 21-16,0 0 0,21-20 0,1 20 16,-22-21-16,21 0 0,-21 22 15,0-22-15,21 0 0,0 0 0,0-21 16,-21 21-16,-21-42 47,21 0-47,-21 0 0,0 0 0,0 21 15,-1-22-15,1 1 0,0 0 16,0 0-16,0 21 0,0-21 0,-1 21 16,22 21 15,0 0-31,0 0 0,0 0 16,0 1-16,22-1 0,-1 0 15,0 0-15,0 0 0,0 0 16,0 1-16,1-22 0,41 21 15,-21 0-15,-20-21 0,20 0 0,-21 0 16,21 0-16,1 0 0,-22-21 16,21 0-16,-21-1 0,22 1 0,-22 21 15,0-21-15,21 0 0,-20-21 16,-22 20-16,21 1 0,0 0 0,-21 0 16,21-21-16,-21 20 0,0 1 15,0 0-15,0-21 0,0 21 0,0-1 16,0 1-16,0 42 31,0 1-31,0-1 16,-21 0-16,21 0 0,0 21 15,-21-20-15,21-1 0,0 0 0,0 0 16,0 21-16,0-20 0,0-1 16,0 0-16,0 0 0,21-21 0,0 21 15,0-21-15,0 0 0,1 0 16,-1 0-16,21 0 0,-21 0 15,0 0-15,22-21 0,-22 0 16,21 21-16,-21-21 0,1 0 0,20-22 16,-21 22-16,0 0 0,0 0 15,1-22-15,-1 22 0,0 0 0,-21 0 16,0-21-16,0 20 0,0 1 16,0 0-16,0 42 31,-21 0-31,21 1 0,-21-1 0,21 0 15,-22 0-15,22 0 0,0 22 16,0-22-16,0 0 0,0 21 0,0-21 16,0 1-16,0-1 0,0 0 0,0 0 15,22 0-15,-1-21 16,0 21-16,0-21 0,0 0 0,0 0 16,22 0-16,-22 0 0,21-21 0,-21 21 15,22-21-15,-22 0 0,0 0 16,21 0-16,-20-1 0,-1-20 0,0 21 15,0-21-15,0 20 0,0-20 0,1 21 16,-22-21-16,0-1 0,0 1 16,0 0-16,0-1 0,0 1 0,0 0 15,0-1-15,0 22 0,0 0 0,0 0 16,0 0-16,0 42 16,0 0-16,-22 0 0,22 21 15,-21-20-15,21 20 0,-21 0 16,21 1-16,0-1 0,0 0 15,0 1-15,-21-1 0,21 0 0,-21-21 16,21 22-16,0-1 0,0-21 0,0 22 16,0-22-16,0 0 0,0 0 15,0 0-15,0 0 0,0 1 0,0-44 47,0 1-47,0 0 0,0 0 0,0 0 16,0 0-16,0-1 0,0 1 0,21 0 15,0-21-15,0 21 16,0-1-16,22 1 0,-22 0 0,21 0 16,-21 0-16,22 0 0,-1 21 0,0 0 15,-20 0-15,20 0 0,0 0 16,-21 21-16,1 0 0,-1 0 0,0 0 16,0-21-16,-21 21 0,0 22 0,0-22 15,0 0-15,-21 0 0,0 0 16,0 1-16,-22-1 0,22 0 0,-21 0 15,-1 0-15,1 0 0,0-21 0,-1 22 16,22-22-16,-21 21 0,0-21 16,20 0-16,1 0 0,-21 0 0,21 0 15,21-21 1,0-1-16,21 1 16</inkml:trace>
  <inkml:trace contextRef="#ctx0" brushRef="#br1" timeOffset="139007.87">9123 11578 0,'0'0'0,"-21"-21"0,21 0 0,-22 0 16,22 0-16,0-1 0,-21 22 16,21-21-16,-21 21 0,0 0 15,0 0-15,0 21 16,-1 1-16,1-1 0,-21 0 0,21 21 15,0-21-15,-1 22 0,22-1 16,-21 0-16,0-20 0,21 20 16,-21 0-16,21 1 0,0-22 0,0 21 15,0-21-15,0 0 0,0 22 0,0-22 16,21-21-16,0 21 0,0 0 16,22-21-16,-22 0 0,21 0 0,1 0 15,-1 0-15,0 0 0,1-21 0,-1 0 16,0 0-16,1 0 0,-1-22 15,0 22-15,1-21 0,-1 21 0</inkml:trace>
  <inkml:trace contextRef="#ctx0" brushRef="#br1" timeOffset="139244.73">9673 11367 0,'0'0'0,"0"-43"0,0 22 16,0 0-16,0 0 0,0 42 31,-21-21-31,21 42 0,0-21 0,-21 22 15,0-1-15,21 0 0,-22 1 16,22-1-16,0 0 0,0-20 0,-21 20 16,21 0-16,-21 1 0,21-1 0,0-21 15,0 21-15,-21-20 0,21 20 16,0-21-16,0 0 0,0 0 0,0 1 16,21-1-16,0-21 15,0 0-15,1 0 0,-1-21 16,0-1-16,21 22 0,-21-21 15</inkml:trace>
  <inkml:trace contextRef="#ctx0" brushRef="#br1" timeOffset="140373.24">10245 11599 0,'0'0'0,"0"-21"0,0 0 0,0 0 15,0 0-15,0 0 0,0-1 16,-22 22-16,1-21 0,0 21 15,0 0-15,-21 21 16,20 1-16,1-1 0,-21 0 16,21 0-16,-22 21 0,22 1 0,-21-22 15,21 21-15,-22 22 16,22-22-16,0 0 0,0 22 16,21-43-16,0 0 0,0 0 0,0 1 15,42-22 1,-21 0-16,1 0 0,-1 0 0,0 0 15,21 0-15,-21-22 0,22 1 0,-22 0 16,21 0-16,-21 0 0,1-22 16,-1 22-16,0 0 0,0 0 0,0-21 15,0 20-15,-21 1 0,0-21 0,0 21 16,0 0-16,22 21 16,-22-22-16,0 1 0,0 42 31,0 1-31,-22-1 0,22 0 0,0 0 15,0 0-15,-21 22 0,21-22 16,0 0-16,-21 0 0,21 0 0,0 0 16,0 1-16,0-1 0,0 0 0,0 0 15,21 0-15,0-21 16,1 0-16,-1 0 0,0 0 0,0 0 16,21 0-16,-20 0 0,-1-21 15,21 0-15,-21 0 0,0 0 0,22-1 16,-22 1-16,21 0 0,-21 0 15,43-43-15,-43 22 0,0 21 16,0 0-16,1 0 0,-22-1 16,0 1-16,-22 21 15,1 0-15,0 0 0,0 21 16,0 1-16,21-1 0,-21 0 16,-1 0-16,22 0 0,0 0 0,0 1 15,0-1-15,0 0 0,0 0 0,0 0 16,22 0-16,-1 1 0,0-22 15,-21 21-15,21 0 0,0-21 0,-21 21 16,21-21-16,-21-21 47,-21 0-47,0 0 0,21-1 16,-21 22-16,0-21 0,21 0 15,0 0-15,-21 21 0,21-21 0,-22 21 16,1 0-1,0 0-15,21 21 16,0 0-16,-21 0 16,21 0-16,0 1 0,0-1 15,0 0-15,0 0 0,0 0 16,21-21-16,-21 21 0,21 1 0,0-22 16,1 0-16,-1 0 0,0 0 15,21 0-15,-21 0 0,22 0 0,-1 0 16,0-22-16,1 1 0,-1 21 15,0-21-15,1 0 0,-1 0 0,0-22 16,1 22-16,-1 0 0,-21 0 0,0-21 16,1 20-16,-1 1 0,-21-21 15,0 21-15,0 0 0,0-1 0,0 1 16,0 0-16,0 0 0,-21 21 0,-1 0 16,1 0-16,0 0 15,0 21-15,0 0 0,21 0 16,0 1-16,0-1 0,0 21 0,0-21 15,0 0-15,0 22 0,21-22 16,0 21-16,-21-21 0,0 1 0,21-1 16,0 21-16,-21-21 0,0 0 0,0 1 15,0-1-15,0 0 16,-21-21 0,0 0-16,0 0 0,0 0 0,0 0 15,-1-21-15,1 21 16,21-21-16,0-1 0,0 1 0,0 0 15</inkml:trace>
  <inkml:trace contextRef="#ctx0" brushRef="#br1" timeOffset="144400.01">13017 11515 0,'0'0'0,"-21"21"16,-21 0-1,42 0-15,21-21 16,0 0 0,0 0-16,22-21 0,-1 0 15,-21 21-15,22-21 0,20 0 16,-21-1-16,1 1 0,-22 0 0,21-21 0,1 21 16,-22-22-16,0 1 15,0 21-15,0-22 0,-21 1 0,0-43 16,0 43-16,0 21 15,0 0-15,-21 0 0,0 21 16,0 0-16,0 0 0,-1 0 16,1 0-16,0 21 0,21 0 0,-21 21 15,21 1-15,-21 20 0,21-21 16,-21 22-16,21-22 0,0 22 0,0-1 16,-22-20-16,22 20 0,0-21 15,-21 1-15,21-1 0,0 0 0,0 1 16,-21 20-16,21-20 0,-21-22 15,21 0-15,0 0 0,-21 0 0,0 0 16,-1-21-16,1 0 16,21 22-16,-21-22 0,0 0 0,-21 0 15,20-22-15,1 1 0,0 21 0,0-21 16,-21 0-16,20-21 0,1 20 16,0 1-16,0-21 0,0 21 0,0-22 15,-1 22-15,1 0 0,0-21 0,21 21 16,-21-1-16,0 1 15,0 21-15,21 21 16,0 1-16,0-1 0,0 21 16,0-21-16,0 0 0,0 22 15,21-22-15,-21 0 0,21 21 16,0-20-16,0-1 0,0 0 0,1 21 16,20-21-16,-21-21 0,0 22 15,22-1-15,-1-21 0,0 0 0,-21 0 16,43 0-16,-22 0 0,1 0 0,-1-21 15,0-1-15,22 1 0,-22 0 16,0 0-16,1 0 0,-1-22 0,0 22 16,-20-21-16,-1 21 0,0-22 0,0 22 15,0-21-15,0 0 16,-21 20-16,0 1 0,0 0 16,0 42 15,-21-21-31,0 21 0,21 1 0,-21-1 15,21 21-15,0-21 0,-21 0 0,21 1 16,-21-1-16,21 0 0,-22 0 16,22 0-16,0 0 0,0 1 0,0-1 15,22-42 32,-1-1-47,-21 1 0,21 0 16,0 0-16,0 0 15,0 0-15,-21-1 0,22-20 0,-1 21 16,0 0-16,-21 0 0,21-1 0,-21 1 16,21 0-16,0 21 0,-21 21 31,0 0-31,22 1 0,-22-1 0,0 0 16,0 0-16,0 0 0,0 0 0,0 1 15,0-1-15,0 0 0,0 0 16,21 0-16,-21 0 0,21 1 0,0-22 15,-21 21-15,21-21 0,0 0 16,1 0-16,-1 0 0,0 0 0,0 0 16,0-21-16,22-1 0,-22 22 0,21-21 15,-21-21-15,0 21 0,22 0 16,-1-43-16,0 22 16,-20-1-16,-1 1 0,-21-21 0,21 20 15,-21-20-15,21 20 0,-21-20 16,0 21-16,0-22 0,0 22 0,0 21 15,0-22-15,0 22 0,-21 21 16,0 0 0,21 21-16,0 0 0,-21 22 0,-1-1 15,22 0-15,-21 22 0,21-22 16,0 1-16,0 20 0,-21-21 0,21 1 16,-21 20-16,21-42 0,-21 22 0,21 20 15,0-20-15,-21-22 16,21 0-16,0 0 0,-22 0 15,22 0-15,22-42 32,-1 0-17,-21 0-15,21 0 0,0 0 0,0-1 16,0 1-16,-21 0 0,22 0 16,-1-21-16,0 20 0,0 1 0,0 21 15,0-21-15,-21 0 0,22 21 16,-1 21-16,-21 0 15,0 0-15,0 1 16,0-1-16,0 0 0,0 0 0,0 0 16,0 0-16,0 1 0,0-1 15,0 0-15,21-21 0,0 21 16,0 0-16,0-21 0,-21 21 0,43-21 16,-22 0-16,0 0 0,0 0 0,0 0 15,22 0-15,-22 0 0,0 0 16,21 0-16,-20 0 0,41-42 15,-21 21-15,-20 21 0,-1-42 0,0 20 16,0 1-16,0 0 0,0 0 16,-21-21-16,0 20 0,0 1 0,0 0 15,0-21-15,0 21 16,0-1-16,-21 22 16,0 0-16,0 0 0,0 0 15,0 22-15,-1-1 0,22 0 16,0 0-16,-21 0 0,21 0 0,-21 1 15,21-1-15,0 0 0,0 21 0,0-21 16,0 1-16,0-1 0,0 0 0,0 0 16,0 0-16,0 0 0,21 1 15,0-1-15,1-21 0,-1 0 16,0 0-16,0 0 0,0 0 16,22 0-16,-22 0 0,21 0 0,0-21 15,-20 21-15,20-22 0,0 1 16,1 0-16,-22 0 0,21 0 0,0 0 15,-20-1-15,-1-20 0,21 21 16,-21 0-16,-21-22 0,0 22 0,0 0 16,0 0-16,0 0 15,-21 42 1,21 0-16,0 0 16,0 0-16,0 1 0,0-1 15,0 0-15,0 0 0,0 0 0,0 0 16,21 1-16,0-1 0,1 0 15,-1 0-15,0-21 16,0 0 0,0 0-16,0 0 0,1 0 15,-1 0-15,0 0 0,0-21 16,0 0-16,0 21 0,1-21 16,-1-1-16,0 1 0,-21 0 0,21 0 15,0 21-15,-21-21 0,0 0 0,0-1 16,21 22-16,-42 22 31,21-1-15,0 0-16,0 0 15,0 0-15,0 0 0,0 1 16,0-1-16,21 0 16,1-21-1,-1 0-15,0 0 0,0 0 0,0 0 16,0 0-16,1 0 0,20 0 0,-21-21 15,0 21-15,0-21 0,22-1 16,-22 1-16,0 0 0,43-21 16,-22-1-16,-21 1 0,21 0 15,-20-1-15,-1-20 0,0 21 0,0-22 16,-21 1-16,0-1 0,21 22 16,-21-1-16,0 1 0,0 21 0,0-21 0,0 20 15,0 1-15,-21 21 16,0 0-16,0 21 15,0-21-15,-1 22 0,1-1 0,0 21 16,0 0-16,0 1 0,0-1 16,-1 64-16,22-43 15,-21-20-15,21-1 0,-21 0 0,21 1 16,0-1-16,0 0 0,0 1 0,0-22 16,0 21-16,0-21 0,21 1 0,0-1 15,1 0-15,-1-21 0,0 21 16,42-21-16,-41 0 0,-1 0 15,21 0-15,0 0 0,-20 0 16,20 0-16,-21 0 0,21-21 0,-20 0 16,-1 21-16,21-21 0,-21-1 15,0-20-15,1 21 0,-22-43 16,21 43-16,-21-21 0,0 21 16,0-22-16,0 22 0,0 0 0,0 0 15,-21 21-15,-1 0 16,1 21-16,0-21 15,0 21-15,21 0 0,0 1 0,-21-1 16,21 21-16,0-21 0,-21 22 16,21-22-16,0 0 0,0 0 15,0 0-15,0 0 0,21 1 0,0-22 16,0 21-16,-21 0 0,21-21 16,0 0-16,1 0 0,-1 0 0,0 0 15,0 0-15,0 0 0,0 0 16,1 0-16,20 0 0,-21-21 0,0 21 15,0-21-15,1-1 0,-1 1 0,0 0 16,0 0-16,0 0 0,0 0 16,1-1-16,-1-20 15,-21 21-15,0 42 32,0 0-17,0 0-15,-21 1 0,21-1 16,0 0-16,0 0 0,0 0 15,0 0-15,0 1 16,21-22-16,0 0 16,0 0-16,0 0 15,0 0-15,1 0 0,-1 0 0,0 0 16,0 0-16,0-22 0,0 1 0,1 0 16,-1 0-16,21 0 0,-21 0 15,0-1-15,22-20 0,-22 21 16,0-21-16,-21 20 0,21 22 15,-21 22 17,0-1-32,0 0 15,-21-21-15,21 21 0,0 0 16,0 0-16,0 1 0,0-1 16,0 0-16,0 0 0,0 0 15,21 0-15,0-21 16,1 0-16,-1 0 0,0 0 0,0 0 15,21 0-15,-20 0 0,20 0 0,-21 0 16,0 0-16,0 0 0,1 0 16,-1 0-16,0-21 0,0 21 0,-21-21 15,0 0-15,0 0 16,21 0-16,-21-1 31,-21 22-15,0 0-1,21 22 1,0-44 31,0 1-31,21 21-16,-21-21 15,21 21-15,0-21 0,-21 42 47,0 0-31,0 0-16,0 1 0,0-1 15,0 0-15,0 0 16,0 0-16,22-21 16,-1 21-16,0 1 0,0-22 15,0 0-15,22 21 0,-22-21 16,0 0-16,21 0 0,1 21 0,-1-21 15,0 0-15,22 0 0,-22 0 16,0 0-16,1 0 0,-1 0 0,0-21 16,1 0-16,-1 21 0,-21-22 15,0 1-15,22 0 0,-43-21 16,21 21-16,0-22 0,-21 22 0,0-21 16,0 21-16,0-1 0,0-20 0,-42 21 15,21 0-15,-1 21 0,-20 0 16,21 0-16,-21 0 0,-1 0 15,22 21-15,-21 0 0,-1 0 0,1 0 16,21 1-16,0-1 0,0 0 0,-1 0 16,22 0-16,0 0 0,0 1 15,0-1-15,22-21 0,-1 0 16,0 21-16,0-21 0,0 0 16,22 0-16,-22 0 0,0 0 15,0 0-15,0 0 0,0 0 0,1 0 16,-22 21 15,0 0-31,0 0 0,0 1 16,-22-1-16,22 0 0,-21 0 0,0 21 15,0-20-15,0 20 0,0 0 16,-22 64-16,22-64 16,-64 170-1,85-148-15,-21-22 0,-21 64 16,21-43-16,0 1 0,-1-1 15,22 1-15,-21-1 0,0 1 0,0-22 16,0 22-16,0-22 0,-1 0 16,1 1-16,-21-1 0,21-21 0,-22 21 15,22-20-15,-21-1 0,21-21 0,-22 0 16,22 0-16,-21 0 0,21 0 0,-22 0 16,22 0-16,0-21 0,-21-1 15,21 1-15,-1-21 0,1 21 0,0-22 16,0 22-16,0-21 0,21 0 15,0-22-15,0 22 0,0-22 16,0 22-16,0-22 0,0 1 0,0-1 16</inkml:trace>
  <inkml:trace contextRef="#ctx0" brushRef="#br1" timeOffset="144644.88">17780 11134 0,'0'0'0,"-21"0"0,21-21 0,-21-1 16,-1 22-1,22-21 1,-21 21 62,0 0-78,-21 0 0</inkml:trace>
  <inkml:trace contextRef="#ctx0" brushRef="#br1" timeOffset="144835.76">16404 11261 0,'0'0'0,"-21"21"0,0-21 0,0 0 0,21 21 15,21-21 1,0 0-16,0 0 0,21 0 16,-20 0-16,20 0 0,0 0 0,-21 0 15,22 0-15,-1 0 0,-21-21 16,0 21-16,1 0 0,-1-21 0,-21 0 16,0-1-16</inkml:trace>
  <inkml:trace contextRef="#ctx0" brushRef="#br1" timeOffset="145004.2">15706 11155 0,'-22'0'16,"44"0"-16,-65 0 0,22 0 0,0 0 0,21 21 16,-21-21-16,42 0 46,0 0-46,0 0 0</inkml:trace>
  <inkml:trace contextRef="#ctx0" brushRef="#br1" timeOffset="145489.39">20087 10943 0,'0'0'0,"0"-21"0,21 0 16,-21 0 0,0 42-1,0 0-15,-21 0 0,21 0 16,-21 22-16,0-1 0,21 0 15,-21 22-15,-1-1 0,1 1 0,0-22 16,0 22-16,0-22 0,0 22 16,-1-22-16,1 0 0,0 1 15,-21-22-15,42 21 0,-21-21 0,-1 0 16,22 1-16,-21-22 0,21 21 0,0-42 31,0-1-15,0 1-16</inkml:trace>
  <inkml:trace contextRef="#ctx0" brushRef="#br1" timeOffset="146112.15">19621 11324 0,'0'0'0,"22"-21"31,-1 21-31,21 0 16,-21 0-16,22 0 0,-1-21 0,0 0 15,22 21-15,-22-21 0,22-1 16,-1 22-16,-21-21 0,22 0 0,-22-21 16,22 21-16,-22-1 0,22 1 15,-22 0-15,0-21 0,-21 21 0,1-1 16,-1 1-16,0-21 0,-21 21 0,0 0 16,0-1-16,-21 22 15,0 0-15,-22 0 16,43 22-16,-42-1 15,42 0-15,-21 21 0,0 1 16,-1-1-16,1 0 0,21 1 0,-21-1 16,0 21-16,0-20 0,21 20 0,-21-20 15,-1-1-15,22 0 0,-21 1 16,21-1-16,-21 0 0,21-21 0,0 22 16,-21-22-16,21 0 0,-21 0 0,21 0 15,-21 1-15,-1-22 31,22-22-31,0 1 16,0 0-16,0 0 16,0 0-16,22 0 0,-1-22 15,0 22-15,0-21 0,0-1 0,22 1 16,-1 21-16,0-21 0,1-1 16,-1 22-16,0-21 0,1 21 0,20 21 15,-21 0-15,1 0 0,-22 0 0,21 21 16,-21 0-16,1 0 0,-22 21 15,0-20-15,0 20 0,0 0 0,0 1 16,-22-22-16,1 21 0,0-21 0,0 0 16,0 1-16,0-1 0,21 0 15,-22 0-15,22 0 0,-21-21 16,21 21-16,21-21 31,1 0-31,-1-21 0,0 0 16,0 0-16</inkml:trace>
  <inkml:trace contextRef="#ctx0" brushRef="#br1" timeOffset="146440.14">20934 11515 0,'21'0'32,"-21"-21"-32,21 21 15,0 0-15,0-22 16,1 1-16,-1 0 15,0 21-15,0-21 0,0 0 0,0 21 16,-21-21-16,22-1 0,-22 1 16,-22 21-1,1 0-15,0 0 16,0 21-16,0 1 0,0-1 16,-22 0-16,22 0 0,0 0 0,0 22 15,0-22-15,-22 21 0,43-21 16,-21 0-16,21 1 0,0-1 15,0 0-15,0 0 16,0 0-16,21-21 0,0 0 16,1 0-16,20 21 0,-21-21 15,0 0-15,22 0 0,-1 0 0,0 0 16,1 0-16,-1 0 0</inkml:trace>
  <inkml:trace contextRef="#ctx0" brushRef="#br1" timeOffset="146816.44">22204 11155 0,'0'0'15,"0"-21"-15,-21 21 16,-1 0 0,1 21-16,0 0 0,21 0 15,-21 22-15,0-22 0,0 21 0,21 0 16,-22 1-16,1-1 15,0 0-15,0 22 0,0-22 0,0 1 0,-1 20 16,1 1-16,0-1 0,21 1 16,-21 20-16,0-20 0,21-1 0,-21 22 15,-1-22-15,1 1 0,21-1 0,-21 1 16,0-1-16,0 1 0,21 21 16,-21-22-16,-1 1 0,-20 63 15,21-64-15,0 1 0,0-22 16,-1 0-16,1 22 0,0-43 0,0 21 15,0-21-15,0 1 0,21-1 16,0 0-16,0-42 16,0 0-16,0-1 15,0 1-15,42-21 0,-21 0 16,0-1-16,0-20 0</inkml:trace>
  <inkml:trace contextRef="#ctx0" brushRef="#br1" timeOffset="147117.26">21844 11388 0,'0'-43'15,"0"86"-15,0-107 0,0 22 0,0 21 16,0-22-16,0 22 0,0 0 0,42 0 16,-21 21-16,22-21 0,-22 21 15,21 0-15,1 0 0,-1 0 0,0 0 16,1 21-16,-1 0 0,-21 21 0,0-20 15,22 20-15,-43 0 0,0 1 16,0-1-16,0 0 0,0 1 0,-22-1 16,1 0-16,0-21 0,-21 22 15,-1-22-15,22 0 0,-21 0 0,0-21 16,-1 21-16,1-21 0,21 0 0,0 22 16,-1-22-16,1 0 0,21-22 31,21 1-31</inkml:trace>
  <inkml:trace contextRef="#ctx0" brushRef="#br1" timeOffset="147712.96">22669 11409 0,'0'0'0,"-42"-21"0,21 0 16,0 21-16,21-22 0,-21 1 0,21 0 15,-22 0-15,22 0 0,0 0 16,0-1-16,0 1 0,0 0 0,0 0 16,22 0-16,-1 0 0,0 21 0,21-22 15,-21 22-15,22 0 0,-22 0 16,21 0-16,-21 0 0,22 0 0,-22 0 15,0 22-15,-21 20 0,0-21 16,0 21-16,0-20 0,0 20 0,0 0 16,-21 1-16,0-22 0,21 21 0,-43-21 15,43 22-15,-42-22 16,42 0-16,-21 0 0,0-21 0,0 21 16,-1-21-16,1 0 31,21-21-16,0 0-15,21 0 0,-21 0 16,22-1-16,-1 1 0,0 0 16,0 0-16,0 0 0,0 0 0,1-1 15,20 1-15,-21 0 0,0 0 16,22-21-16,-22 20 0,21 1 0,-21 21 16,0-21-16,22 0 0</inkml:trace>
  <inkml:trace contextRef="#ctx0" brushRef="#br1" timeOffset="148096.75">23389 11091 0,'-21'0'15,"21"22"-15,-21-22 0,0 21 16,-1 21-16,1-21 0,0 0 0,0 1 16,-21 20-16,20-21 0,1 21 15,0-20-15,0-1 0,0 21 0,21-21 16,0 0-16,0 1 0,0-1 15,0 0-15,0 0 0,21-21 16,0 0-16,0 21 0,0-21 16,1 0-16,20 0 0,-21 0 15,21 0-15,-20 0 0,-1 0 0,21-21 16,-21 0-16,0 21 0,1-21 0,-1 0 16,0-1-16,-21 1 0,0 0 15,0-21-15,0 21 0,0-22 0,-21 22 16,0-21-16,21 21 0,-22-1 0,1 1 15,0 0-15,0 0 0,0 21 16,0 0-16,-1 0 0,22-21 0,-21 21 16,42 21 15,1-21-31,20 0 16,-21 0-16,21 0 0,-20 0 15,20 0-15,0 0 0</inkml:trace>
  <inkml:trace contextRef="#ctx0" brushRef="#br1" timeOffset="148417.56">23834 11049 0,'0'-21'16,"0"42"15,-22 0-31,1 0 0,21 22 0,-21-22 16,0 21-16,0 1 0,21 20 15,-21-21-15,-1 1 0,22 20 0,0 1 16,-21-22-16,21 22 0,-21-1 15,21 1-15,0-1 0,-21 1 16,21-1-16,0 1 0,0 20 0,0-20 16,-21 20-16,0-20 0,-1-1 0,1 1 15,21-22-15,-21 22 0,0-1 16,0-20-16,0-1 0,21 21 0,0-41 16,-22 20-16,22-21 0,0 0 0,0 0 15,0-63 16,22 21-31,-22 0 0,21-22 0,0 1 16,0 21-16,-21-43 0,21 22 16,0-21-16,1-1 0,-1 1 15</inkml:trace>
  <inkml:trace contextRef="#ctx0" brushRef="#br1" timeOffset="148701.91">23812 11367 0,'0'-43'0,"0"86"0,0-107 0,0 43 15,0 0-15,0 0 0,0-1 16,22 22-16,-1-21 0,-21 0 0,21 21 16,0 0-16,21 0 0,-20 0 0,-1 0 15,21 0-15,-21 0 0,0 21 16,22-21-16,-43 21 0,21 22 16,-21-22-16,0 42 0,0-41 15,-21 20-15,0-21 0,-1 0 16,-20 22-16,0-22 0,21 0 0,-22-21 15,1 21-15,0 0 0,20-21 16,-20 21-16,21-21 0,0 0 0,0 0 16,42 0 15,0 0-31,0 0 0,21-21 0,-20 21 16</inkml:trace>
  <inkml:trace contextRef="#ctx0" brushRef="#br1" timeOffset="149031.72">24172 11472 0,'21'0'15,"1"0"1,-1 0-16,0 0 16,0 0-16,0-21 0,0 21 15,1 0-15,-1-21 0,0 0 0,0 0 16,-21 0-16,21-1 0,-21 1 15,0 0-15,0 0 16,0 0-16,-21 21 16,0 0-16,0 0 0,0 21 15,-1 0-15,1-21 0,0 21 16,0 22-16,21-22 0,-21 0 0,21 21 16,-21-21-16,21 1 0,0-1 0,0 0 15,0 0-15,0 0 0,0 0 16,21 1-16,0-22 0,0 0 15,0 21-15,0-21 0,1 0 0,-1 0 16,0 0-16,0 0 0,0 0 16,22 0-16</inkml:trace>
  <inkml:trace contextRef="#ctx0" brushRef="#br1" timeOffset="149392.51">24638 11345 0,'0'0'0,"0"-21"16,0 0-16,0 0 0,0 0 15,0 0-15,0-1 16,21 22-16,0 0 16,0 22-1,-21-1-15,22 0 0,-1 0 0,0 0 16,-21 0-16,21 1 0,-21 20 16,21-21-16,-21 0 0,0 22 0,0-22 15,0 0-15,0 0 0,0 0 0,0 0 16,0 1-16,-21-1 15,0-21-15,21 21 0,-21-21 16,0 0-16,-1 0 0,22-21 31,0 0-15,22-1-16,-22 1 0,21 0 16,0 0-16,0 0 0,-21 0 15,21-1-15,0-20 0,22 21 0,-22 0 16,0 0-16,0-22 0,0 22 0,22 0 15,-22-21-15,21 20 0,1 1 16,-22 0-16</inkml:trace>
  <inkml:trace contextRef="#ctx0" brushRef="#br1" timeOffset="150282.01">25485 10943 0,'-43'0'16,"22"0"-16,21 21 15,-21 1-15,0-1 0,0 0 0,-1 21 16,1 1-16,21-22 0,-21 21 16,21 0-16,-21 1 0,0-1 15,21-21-15,-21 22 0,21-1 0,0-21 16,0 0-16,0 22 0,0-22 16,0 0-16,0 0 15,0 0-15,0 0 16,21-21-16,0 0 0,0 0 15,0 0-15,0 0 0,1 0 16,-1-21-16,0 21 0,0-21 0,0 0 16,0 21-16,1-21 0,-1 0 15,0-22-15,21 22 0,-21 0 0,1-21 16,-22 20-16,21 1 0,0 0 0,-21 0 16,0 0-16,0 0 15,-21 42 1,0 0-1,-1 0-15,22 0 16,0 0-16,-21 22 0,0-22 0,21 0 16,0 0-16,-21 0 0,21 22 0,0-22 15,0 0-15,0 0 16,21 0-16,0-21 0,0 22 0,1-22 16,41 21-16,-42-21 0,22 0 15,-22 0-15,21 0 0,0 0 16,1 0-16,-1 0 0,-21-21 0,22 21 15,-1-22-15,-21 1 0,21 0 16,-20 0-16,-1 0 0,0-22 0,0 22 16,0 0-16,-21-21 0,0 21 15,0-1-15,0 1 0,-21 21 32,0 0-32,0 21 0,0 1 15,-1-1-15,22 0 0,-21 0 16,21 0-16,-21 0 0,21 1 0,0-1 15,0 0-15,0 0 0,0 0 0,0 0 16,21-21 0,0 22-16,1-22 0,-1 0 15,21 0-15,-21 0 0,0 0 16,22 0-16,-22 0 0,21-22 16,1 1-16,20 0 0,-42 0 15,0 0-15,1 0 0,20-1 16,-42-20-16,21 21 0,-21 0 0,21-22 15,-21 22-15,0 0 0,0 0 0,0 0 16,0 0-16,-21 21 16,0 0-16,21 21 15,-21 0-15,0 0 0,-1 21 0,22-20 0,0-1 16,-21 21-16,21-21 0,-21 0 16,21 22-16,-21-22 0,21 0 0,0 0 15,0 0-15,0 1 16,-21-1-16,21-42 47</inkml:trace>
  <inkml:trace contextRef="#ctx0" brushRef="#br1" timeOffset="150484.89">26204 10986 0,'-21'0'16,"42"0"-16,-63 0 0,21 0 0,0 0 15,-1 0 1,1 0-16,0 0 16,0 0-1,0 0-15,0 0 16,-1 0-16</inkml:trace>
  <inkml:trace contextRef="#ctx0" brushRef="#br1" timeOffset="150665.79">25146 11091 0,'0'0'0,"-21"0"16,21 64-1,21-64-15,0 21 16,21-21-16,-20 0 0,20 0 0,0 0 15,1 0-15,-1 0 0,0 0 16,1 0-16,20 0 0,-21 0 0,1 0 16,-22 0-16,21 0 0,-21 0 0</inkml:trace>
  <inkml:trace contextRef="#ctx0" brushRef="#br1" timeOffset="152060.15">1037 13547 0,'0'0'0,"-21"0"16,21 21-16,-21-21 16,21 21-16,21-21 31,0 0-31,0 0 16,0 0-16,1 0 0,-1-21 15,21 21-15,0-21 0,1 0 0,-1-1 16,0 1-16,1-21 0,20 21 15,-20 0-15,-1-1 0,0-20 0,1 21 16,-22 0-16,21-22 0,-21 22 16,0 0-16,1-21 0,-1 21 0,-21-1 15,0-20-15,0 21 16,0 0-16,0 0 0,0-1 0,-21 1 16,-1 21-16,1 0 15,0 0-15,0 0 0,0 0 0,0 21 16,21 1-16,-22-1 0,1 21 15,0-21-15,21 22 0,0 20 16,-21-21-16,21 22 0,-42 84 16,42-63-16,-22-1 0,1 1 15,21 0-15,-21-1 0,0-20 16,0 21-16,0-1 0,-1 22 0,1-21 16,0-1-16,0 1 0,21 0 15,-21-1-15,0-20 0,-1 21 16,22-22-16,0 1 0,-21-1 0,21 1 15,0-1-15,0-21 0,0 22 16,0-43-16,0 21 0,0-20 0,0-1 16,0 0-16,21 0 0,1-21 15,-1 0-15,0-21 0,0 0 16,21 0-16,-20-22 0,20 1 16,0 21-16,-21-22 0,22-20 0,-1 21 15,0-1-15,1-20 0,-22 20 16,42-62-16,-41 41 0,-22 1 15,0-1-15,0 1 16,0 20-16,0-20 0,-43-1 0,22 22 0,0-22 16,-21 22-16,-1 0 15,1-1-15,0 1 0,-1 0 0,1 21 16,21-1-16,-22-20 0,22 21 16,-21 21-16,21-21 0,0 0 15,-1 21 1,44 0-1,-1-22 1,0 22-16,21 0 0,-21 0 16,1 0-16,20-21 0,-21 21 0,21-21 15,-20 0-15,20 0 0,0 21 16</inkml:trace>
  <inkml:trace contextRef="#ctx0" brushRef="#br1" timeOffset="152488.21">1863 13631 0,'-22'-21'0,"1"21"15,21-21-15,-21 0 0,21 0 16,0 0-16,-21 21 0,21-22 16,0 1-16,0 0 0,0 0 15,21 21-15,0-21 16,0 21-16,1 0 0,-1 0 15,0 0-15,0 0 0,0 0 16,0 21-16,1 0 0,-1 0 0,0 0 16,0 1-16,0 20 0,-21-21 15,0 21-15,0-20 0,0 20 0,0-21 16,0 21-16,0-20 0,0-1 16,0 0-16,0 0 0,-21 0 15,0-21 1,21-21-1,0 0 1,0 0-16,0 0 0,0-1 0,0 1 16,0 0-16,0 0 0,21-21 15,-21 20-15,21 1 0,-21 0 16,0 0-16,21 0 0,1 0 16,-1-1-16,-21 1 0,21 21 15,0-21-15,0 21 0,22 0 0,-22 0 16,0 0-16,21-21 0</inkml:trace>
  <inkml:trace contextRef="#ctx0" brushRef="#br1" timeOffset="153360.34">2752 13420 0,'-22'0'15,"1"0"-15,0 0 0,0 21 0,0-21 16,0 21-16,-22 0 0,22 0 15,0 1-15,0-1 0,0 21 0,-1-21 16,22 0-16,0 22 16,0-22-16,0 0 0,0 21 0,0-20 15,0-1-15,22-21 0,-1 0 16,0 0-16,0 0 0,0 0 16,0 0-16,1 0 0,-1-21 15,0 21-15,0-22 0,0 1 16,0 0-16,-21 0 0,0 0 15,22 0-15,-22-1 0,0-20 16,0 21-16,0 0 0,21 0 0,-21-22 16,0 22-16,0 0 0,21 0 15,0 0-15,0-1 0,0 1 0,1 21 16,-1 0-16,0 0 0,0 0 16,0 0-16,-21 21 15,0 1-15,21-1 0,-21 0 16,0 0-16,0 21 0,0-20 0,0-1 15,0 42-15,0-42 0,0 22 16,0-22-16,0 0 16,0 0-16,0 0 0,0-42 47,0 0-47,0 0 15,0 0-15,0 0 0,0-1 16,0 1-16,0-21 0,0 21 0,22 0 15,-1-1-15,-21-20 0,21 21 16,0 0-16,0 0 0,0 21 16,1 0-16,-1 0 15,0 21-15,-21 0 0,21 0 16,-21 0-16,0 0 0,0 22 16,0-22-16,21 0 0,-21 0 15,0 0-15,0 22 0,0-22 0,0 0 16,0 0-16,0 0 15,0 1-15,0-44 32,0 1-32,0 0 15,0 0-15,0 0 0,0 0 16,21-22-16,1 22 0,-1-21 0,0-1 16,0 22-16,0-21 0,0 21 15,22-22-15,-22 22 0,21 0 0,1 0 16,-1 21-16,0 0 0,-21 0 15,22 0-15,-22 21 0,21-21 16,-21 21-16,1 0 0,-22 22 0,0-22 16,0 21-16,0 1 0,0-22 0,0 21 15,0 0-15,0-20 0,-22 20 16,1-21-16,0 0 0,0 0 0,0 1 16,21-1-16,-21 0 0,42-21 31</inkml:trace>
  <inkml:trace contextRef="#ctx0" brushRef="#br1" timeOffset="155373.25">4826 13314 0,'0'0'0,"-21"0"0,0-21 0,-1 21 31,22 21-15,0 0-16,0 0 0,-21 0 16,21 22-16,0-22 0,0 21 0,0 1 15,0-1-15,0-21 0,0 21 0,-21 1 16,21-22-16,-21 21 0,0-21 16,21 1-16,-21-1 0,21 0 0,0 0 15,0-42 16,0 0-31,0 0 16,0-1-16,0 1 0,0-21 16,0 21-16,0-22 0,21 1 0,-21 0 15,21 21-15,0-22 0,0 1 0,0 0 16,22 20-16,-22-20 0,0 21 16,21 0-16,-20 0 0,-1 21 0,21 0 15,-21 0-15,0 0 0,1 0 16,-1 21-16,0 0 0,0 0 0,-21 0 15,21 0-15,-21 22 0,21-22 16,-21 21-16,0-21 0,0 22 16,0-1-16,0-21 0,0 0 0,0 1 15,0-1-15,0 0 0,0 0 0,0 0 16,0-42 15,0 0-31,0-21 16,0 20-16,0 1 0,0-21 15,0 21-15,22-22 0,-1 22 0,0-21 16,0 0-16,-21 20 0,42-20 16,-20 0-16,-1 21 0,21-22 0,-21 22 15,22 0-15,-1 21 0,0 0 0,-21 0 16,22 0-16,-22 0 16,0 21-16,0 0 0,0 0 0,-21 1 15,0 20-15,0-21 0,0 0 16,0 22-16,0-22 0,0 21 0,0 0 15,0-20-15,0 20 0,0-21 0,0 0 16,0 22-16,22-22 0,-1 0 16,0 0-16,0 0 0,0-21 15,0 0-15,1 0 0,-1 0 16,0 0-16,0-21 0,0 21 16,22-21-16,-22 0 0,0 0 15,0-1-15,0 1 0,0-21 0,1 21 16,-1-22-16,0 22 0,0 0 15,-21-21-15,0 21 0,21-22 0,-21 22 16,0-42-16,0 41 16,0 1-16,0 0 0,0 42 31,0 0-15,0 1-16,0-1 0,-21 0 0,21 0 15,0 21-15,0-20 0,0-1 0,0 21 16,0-21-16,0 22 0,0-22 15,0 0-15,0 0 0,0 0 0,0 0 16,0 1-16,21-1 0,0-21 16,1 0-16,-1 0 0,0 0 15,0 0-15,21-21 0,1-1 16,-22 1-16,0 0 0,0 0 16,0 0-16,1-22 0,-1 22 15,0 0-15,-21-21 0,21 21 0,-21-22 16,21 22-16,-21 0 0,0-21 15,0 20-15,0 1 0,0 0 0,0 0 16,0 42 15,0 0-31,-21 0 0,21 22 0,0-22 16,0 0-16,0 0 0,0 22 16,0-22-16,0 0 0,0 21 15,0-21-15,0 1 0,0-1 0,21 0 16,0 0-16,1 0 0,-1 0 0,0-21 15,0 0-15,0 0 0,22 0 16,-22 0-16,42 0 16,-42 0-16,1-21 0,20 0 0,-21 0 0,0 0 15,43-22-15,-43 1 16,0 21-16,0-21 0,0 20 16,1-20-16,-22 0 0,21-1 0,0 1 15,-21 0-15,0-1 0,0 1 0,21 0 16,-21-1-16,0 1 0,0 21 15,0 0-15,0 0 0,0-1 0,0 44 16,0-1 0,-21 0-16,21 0 0,-21 21 0,21 1 15,-21-1-15,-1-21 0,22 22 16,0-1-16,0 0 0,0 1 0,0-1 16,0 0-16,0-21 0,0 22 0,0-22 15,0 21-15,0-21 0,0 1 16,0-1-16,22 21 15,-1-42-15,0 0 0,0 0 0,0 0 16,0 0-16,1 0 16,-1 0-16,0-21 0,0 0 0,0 0 15,0-1-15,1 1 0,-1 0 0,0-21 16,0 21-16,0-22 0,0 22 16,1-21-16,-1-1 0,0 1 0,-21 0 15,21-1-15,0-20 0,-21 21 0,21-1 16,-21 1-16,22 0 0,-1 20 15,-21-20-15,0 21 0,0 0 0,0 0 16,0 42 0,0 0-16,0 0 15,-21 21-15,21 1 0,0-1 16,-22 0-16,1 1 0,21-1 16,0 0-16,-21 1 0,21-1 0,-21 0 15,21 1-15,0-1 0,0-21 0,0 22 16,0-22-16,0 0 0,0 0 15,0 21-15,21-42 0,0 22 0,-21-1 16,21-21-16,1 0 0,-1 0 0,0 0 16,0 0-16,0 0 0,22-21 15,-22 21-15,0-22 0,0 1 0,0 0 16,0 0-16,22 0 0,-1-22 16,-42 22-16,21 0 0,0 0 15,-21 0-15,0 42 31,-21 0-15,21 0-16,0 0 0,0 1 16,0-1-16,0 0 0,0 0 0,0 0 15,0 0-15,21-21 16,1 0-16,-1 0 0,0 0 16,0 0-16,0 0 0,0 0 15,1 0-15,-1-21 0,0 0 16,0 0-16,0 21 0,0-21 0,1 0 15</inkml:trace>
  <inkml:trace contextRef="#ctx0" brushRef="#br1" timeOffset="155552.15">8107 12975 0,'-64'0'16,"128"0"-16,-149 0 0,64 0 0,0 0 15,21 21-15,-21-21 0,21 22 32</inkml:trace>
  <inkml:trace contextRef="#ctx0" brushRef="#br1" timeOffset="155740.04">7345 13187 0,'-21'21'0,"42"-42"0,-64 42 0,43 0 16,22-21 15,-1 0-31,21 0 0,0 0 0,-20 0 16,20 0-16,21 0 0,-20 0 15,20 0-15,-20 0 0,-1 0 16,0-21-16,22 21 0,-22 0 0</inkml:trace>
  <inkml:trace contextRef="#ctx0" brushRef="#br1" timeOffset="156140.88">8467 13166 0,'-22'0'31,"1"0"-31,0 0 0,0 21 16,0 0-16,21 0 16,-21 0-16,21 1 0,-22-1 0,22 21 15,0-21-15,0 22 0,0-1 16,-21 0-16,21 22 0,0-22 0,0 22 16,-21-1-16,21 1 0,0-1 0,0 1 15,0-1-15,0 1 0,0-1 16,0 22-16,0-22 0,0 22 0,0 0 15,-21-22-15,0 22 0,21-22 0,-21 22 16,-1-22-16,-20 1 0,21-22 16,0 22-16,0-22 0,-22-21 0,22 22 15,0-22-15,0 0 0,0 0 16,21 0-16,-22-21 0,22-21 16,0 0-1,0 0-15,0-22 0,0 22 16,0-21-16,22 21 0,-22-22 0,21-20 15,0 21-15,-21-22 0,21 1 16,0-1-16</inkml:trace>
  <inkml:trace contextRef="#ctx0" brushRef="#br1" timeOffset="156464.69">8382 13272 0,'21'-43'16,"-42"86"-16,42-107 0,-21 43 0,0 0 15,21 21-15,0-21 0,-21-1 0,22 22 16,-1-21-16,0 21 0,0 0 16,0 0-16,0 0 15,1 21-15,-1 1 0,0-1 0,-21 0 16,21 0-16,-21 0 0,21 0 0,-21 22 16,0-22-16,0 0 0,0 21 15,0-20-15,-21-1 0,0 21 0,-21-21 16,20 0-16,1 1 0,0-1 0,0 0 15,0 0-15,0 0 0,-1-21 16,1 0-16,0 21 0,0-21 16,0 0-16,21-21 31,0 0-31,0 0 0,0 0 16,0 0-16,21-1 0,0 1 0,21-21 15</inkml:trace>
  <inkml:trace contextRef="#ctx0" brushRef="#br1" timeOffset="156713.54">9292 12891 0,'0'0'0,"-21"21"0,0 0 0,0 0 0,-1 21 15,1-20-15,0-1 0,-21 21 0,21-21 16,-1 22-16,1-1 0,0-21 15,0 21-15,0-20 0,0 20 16,-1-21-16,22 0 0,0 22 0,0-22 0,0 0 16,0 0-16,0 0 0,0 0 15,0 1-15,22-22 0,-1 0 16,21 0-16,-21 0 0,0 0 16,22-22-16,-22 1 0,21 21 0</inkml:trace>
  <inkml:trace contextRef="#ctx0" brushRef="#br1" timeOffset="157049.62">9377 13314 0,'-21'0'0,"-22"0"31,64 0 0,1 0-31,-1 0 0,0 0 16,0 0-16,0-21 0,0 21 0,1-21 15,-1-1-15,0 22 0,0-21 0,-21 0 16,-21 21 15,0 0-31,0 0 0,-1 21 16,-20 0-16,21 1 0,0-1 16,-22 0-16,22 0 0,0 0 0,0 0 15,0 1-15,21-1 0,0 0 0,0 0 16,0 0-16,0 0 0,0 1 15,0-1-15,42-21 16,-21 0-16,0 0 0,1 0 0,-1 0 16,0 0-16,21-21 0,-21-1 15,22 1-15</inkml:trace>
  <inkml:trace contextRef="#ctx0" brushRef="#br1" timeOffset="158936.42">11366 13187 0,'0'21'15,"22"-42"32,-1 21-47,-21-21 16,21 0-16,0 21 0,0-22 0,0 1 15,1 0-15,-1 0 0,0 0 0,-21 0 16,0-1-16,0 1 0,0 0 16,0 0-16,0 0 0,0 0 15,-21-1-15,0 22 0,-22 0 16,22 0-16,0 0 0,0 0 16,-22 0-16,22 22 0,0-1 0,-21 0 15,21 0-15,-1 0 0,22 22 16,0-22-16,-21 0 0,21 21 0,0-21 15,0 22-15,0-22 0,21 0 0,-21 21 16,22-20-16,-1-1 0,0 21 16,0-21-16,0 0 0,0 1 0,1 20 15,-1-21-15,-21 0 0,21 0 0,-21 1 16,0-1-16,0 0 16,0 0-16,0 0 0,-21 0 15,0-21-15,-1 0 0,1 0 0,-21 0 16,0 0-16,20 0 0,-20 0 15,0 0-15,-1 0 0,1-21 0,0 0 16,-1 0-16,22 0 0,-21 0 16,21-1-16,0 1 0,-1-21 0,1 21 15,21-22-15,-21 22 0,21-21 0,0 21 16,0-22-16,0 22 0,0 0 0,0 0 16,0 0-16,0 0 0,21 21 15,0 0-15,1 0 16,-1 21-16,0-21 15,-21 21-15,21 21 0,0-21 0,0 1 16,-21-1-16,22 0 0,-1 21 0,0-21 16,0 1-16,-21-1 0,21 0 15,0 0-15,1 0 0,-1 0 0,0 1 16,0-1-16,0-21 0,0 21 0,1-21 16,-1 0-16,0 0 0,0 0 15,0 0-15,0 0 0,1 0 0,-1-21 16,42 0-16,-42-1 15,1 22-15,-1-21 0,0 0 16,0 0-16,0 0 0,0-22 0,-21 22 16,22 0-16,-1 0 0,-21 0 0,0 0 15,0-1-15,21 1 0,-21 0 16,0 42 15,0 0-31,-21 1 0,21-1 16,0 0-16,0 0 0,0 0 0,0 0 15,0 1-15,0-1 16,0 0-16,0 0 0,0 0 16,21 0-16,0-21 0,0 0 15,0 0-15,1 0 16,20 0-16,-21 0 0,0 0 0,0 0 16,22-21-16,-22 0 0,0 21 0,0-21 15,22 0-15,-22 0 0,0-1 16,0 1-16,0 0 0,-21 0 0,0 0 15,0 0-15,21-1 0,-21 1 0,0 0 16,0 0-16,-21 21 16,0 0-16,0 21 15,0 0-15,21 0 16,-21 1-16,21-1 0,-22 21 16,22-21-16,0 0 0,0 1 0,0-1 15,0 0-15,0 0 0,0 0 16,22 0-16,-22 1 0,21-22 15,0 21-15,21 0 0,-21-21 0,22 0 16,-1 0-16,-21 0 0,22 0 16,-1 0-16,0 0 0,1-21 0,-1 0 15,0-1-15,1 22 0,-22-21 0,0 0 16,21-21-16,-21 21 0,1-1 16,-22-20-16,21 0 0,0-1 0,-21 1 15,21 0-15,-21-1 0,0 1 0,0-21 16,0 20-16,21 1 0,-21-22 15,0 22-15,0-21 0,0 41 16,0 44 0,-21-1-1,21 21-15,0 0 0,0 1 0,-21-1 16,21 0-16,-21 1 0,21-1 16,0 0-16,-21 1 0,21-1 0,0-21 15,0 22-15,0-1 0,-22-21 0,22 0 16,0 22-16,-21-22 0,21 0 15,0 0-15,0 0 0,0-42 79,0 0-64,-21 21 48,0 0 30,21 21-93,0 0 16,0 0-16,0 1 0,-21 20 16,21-21-16,-21 21 0,-1 1 0,22 20 15,0-20-15,-21 20 0,0-21 0,21 22 16,-21-1-16,0 1 0,21-22 16,-21 22-16,-1-1 0,1 1 0,0-1 15,0 1-15,0-22 0,0 22 0,21-22 16,-22 0-16,1 1 0,0-22 15,21 0-15,-21 0 0,21 0 16,0-42 0,0 0-16,21 0 15,0 0-15,0-22 0,1 22 0,-1-21 16,0-1-16</inkml:trace>
  <inkml:trace contextRef="#ctx0" brushRef="#br1" timeOffset="159264.23">12658 13293 0,'0'0'0,"0"-43"0,0 22 0,0 0 0,0 0 15,0-21-15,0 20 0,0 1 16,0 0-16,0 0 0,21 21 0,0-21 16,0 21-16,0 0 0,0 0 15,1 0-15,20 0 0,-21 0 16,0 21-16,0 0 0,1 0 0,-1 22 15,0-22-15,-21 21 0,0-21 0,0 22 16,0-22-16,0 21 0,-42-21 16,20 0-16,1 22 0,-21-22 0,21 0 15,-22 0-15,-20 0 16,21 1-16,-1-22 0,22 0 0,0 21 16,0-21-16,0 0 0,-1 0 0,22-21 31,22-1-16,-1 22-15,0-21 0,21 0 0,-21 21 16,1-21-16</inkml:trace>
  <inkml:trace contextRef="#ctx0" brushRef="#br1" timeOffset="159593.04">12954 13377 0,'21'0'31,"0"0"-16,0 0-15,1-21 16,-1 0-16,0 21 0,0-21 16,0 21-16,0-21 0,1 0 0,-1 21 15,0-22-15,0 1 0,-21 0 16,0 0-16,0 0 16,-21 21-1,0 0-15,0 0 0,21 21 16,-22-21-16,1 21 0,0 0 0,0 0 15,0 1-15,21-1 0,0 0 0,0 0 16,0 0-16,0 0 16,0 1-16,0-1 0,21 0 15,0-21 1,0 0-16,0 0 0,1 0 16,20 0-16,-21 0 0,0 0 0,0 0 15,1-21-15</inkml:trace>
  <inkml:trace contextRef="#ctx0" brushRef="#br1" timeOffset="159924.1">13420 13187 0,'0'0'0,"21"-21"0,-21 0 15,21-1-15,-21 1 0,0 0 0,21 21 0,0-21 16,0 21-16,1 0 0,-1 0 16,0 0-16,0 0 0,0 21 15,0 0-15,-21 0 16,22 1-16,-22-1 0,0 0 15,0 0-15,0 21 0,0-20 0,0-1 16,0 21-16,0-21 0,0 0 0,0 1 16,-22-1-16,1 0 0,0 0 15,0-21-15,0 0 16,0 0-16,-1 0 16,22-21-1,0 0-15,0 0 16,0-1-16,0 1 0,22 0 15,-1 0-15,0 0 0,0 0 16,0-1-16,0-20 0,1 21 0,-1 0 16,21 0-16,-21-1 0,0 22 15,22-21-15,-22 0 0</inkml:trace>
  <inkml:trace contextRef="#ctx0" brushRef="#br1" timeOffset="160388.39">15028 13102 0,'0'0'0,"0"-21"0,0 0 0,0 0 15,-21 0-15,21-1 0,-21 1 16,21 0-16,0 0 16,-21 21-16,0 0 0,-1 0 0,1 0 15,0 0-15,0 0 0,0 21 16,0 0-16,-1 22 0,1-22 15,0 21-15,0-21 0,0 22 0,0-1 16,-1-21-16,1 21 0,21 1 0,0-22 16,0 0-16,0 21 0,0-20 15,0-1-15,0 0 0,0 0 0,21 0 16,1 0-16,-1-21 0,0 0 16,0 22-16,21-22 0,-20 0 0,20 0 15,0 0-15,1 0 0,-1-22 0,0 1 16,1 21-16,-1-21 0,21 0 15,-20-21-15,-1 20 0,22 1 0,-22-21 16</inkml:trace>
  <inkml:trace contextRef="#ctx0" brushRef="#br1" timeOffset="160637.25">15684 12721 0,'0'0'0,"0"-21"0,0 0 0,0 0 15,-21 21 1,0 21-16,21 0 0,-21 0 0,0 0 15,0 22-15,-1-1 0,22 0 16,-21 1-16,0 20 0,0-20 0,21-1 16,0 0-16,-21 1 0,0-1 0,21 0 15,-22-21-15,22 22 0,0-22 16,0 0-16,0 0 0,-21 22 0,21-22 16,0 0-16,0 0 15,21-21-15,1 0 16,-1 0-16,21 0 0,-21 0 15,0 0-15,22-21 0,-1 21 16</inkml:trace>
  <inkml:trace contextRef="#ctx0" brushRef="#br1" timeOffset="161847.7">16087 13123 0,'0'0'0,"21"-21"0,-21 0 0,0 0 15,0 0-15,0 0 0,0-1 0,0 1 16,-21 0-16,-1 21 0,1 0 15,0 0-15,0 0 0,0 0 0,0 0 16,-1 0-16,1 21 0,-21 0 16,21 1-16,0-1 0,-1 0 0,1 21 15,0-21-15,0 22 0,0-22 16,0 21-16,-1-21 0,22 22 0,0-22 16,-21 21-16,21-21 0,0 1 0,0-1 15,0 0-15,21 0 16,1 0-16,-1-21 0,0 0 0,0 0 15,0 0-15,0 0 0,22 0 0,-22 0 16,0-21-16,0 0 0,0 0 16,1 21-16,-1-21 0,0-1 15,0 1-15,0-21 0,0 21 0,1 0 16,-22-22-16,21 22 0,-21-21 16,21 21-16,0-22 0,-21 22 0,0 0 15,0 0-15,0 42 31,-21 0-31,21 0 16,0 0-16,-21 1 0,21-1 0,-21 0 16,21 0-16,0 21 0,0-20 15,0-1-15,-22 0 0,22 0 16,0 0-16,0 0 0,0 1 16,22-22-1,-1 0-15,0 21 0,0-21 0,21 0 16,-20 0-16,-1 0 0,21 0 0,0 0 15,-20 0-15,20-21 0,0 21 16,1-22-16,-1 1 0,-21 0 0,21 0 16,1 0-16,-22 0 0,21-1 0,-21 1 15,1 0-15,-1 0 0,-21 0 16,0 0-16,0-22 16,0 22-16,-21 21 15,-1 0-15,1 0 0,0 21 16,0 0-16,0 1 0,0-1 15,21 0-15,-22-21 0,22 21 16,0 0-16,0 0 0,0 1 0,0-1 16,0 0-16,0 0 0,22-21 0,-22 21 15,21-21-15,-21 21 0,21-21 16,-21 22-16,0-44 47,0 1-32,0 0-15,-21 21 16,21-21-16,-21 21 31,-1 0-15,22 21-16,0 0 16,-21-21-16,21 21 0,0 1 0,0-1 15,0 0-15,0 0 16,21-21-16,1 0 0,-1 21 15,0-21-15,0 0 0,0 0 0,0 0 16,22 0-16,-22 0 0,21 0 16,-21 0-16,22 0 0,-22-21 0,0 0 15,21 0-15,-20 21 0,20-21 0,-21-1 16,21 1-16,-20 0 0,-1 0 16,0-21-16,21 20 0,-42-20 15,21 21-15,-21-21 0,22 20 0,-22 1 16,0 0-16,0 0 0,0 0 15,-22 21-15,1 0 0,0 0 16,0 21-16,0 0 0,21 0 16,-21 0-16,21 1 15,0-1-15,0 21 0,0-21 0,0 0 0,0 22 16,0-22-16,0 0 0,0 0 16,21 0-16,-21 1 0,0-1 0,21 0 15,-21 0-15,0 0 0,0 0 16,0 1-16,-21-22 15,0 21-15,-1-21 0,1 0 16,0 0-16,0 0 16,21-21-1,-21 21-15,21-22 16,0 1 0,0 0-16,0 0 15</inkml:trace>
  <inkml:trace contextRef="#ctx0" brushRef="#br1" timeOffset="166976.64">18711 12721 0,'0'0'0,"21"0"15,-21 21 95,0-42-48,0 0-46,0 0-16,0 0 16,0 0-16,0-1 15,0 1 1,22 21-16,-1 0 15,0 0-15,-21 21 16,0 1-16,0-1 16,0 0-16,0 21 0,0-21 15,0 1-15,0-1 0,-21 0 16,0 21-16,-1-21 0,22 1 0,-21-1 16,0-21-16,21 21 0,0 0 0,-21-21 15,0 21-15</inkml:trace>
  <inkml:trace contextRef="#ctx0" brushRef="#br1" timeOffset="167369.41">19071 12594 0,'-21'0'32,"0"0"-32,0 0 0,-1 0 15,44 0 48,-22-21-63,21 21 0,0-21 15,-21 0-15,21 21 16,-21-21-16,21 21 16,-21 21 15,0 0-31,0 0 0,0 0 16,0 22-16,-21-22 0,21 0 15,-21 21-15,0-21 0,0 1 0,-1-1 16,1 21-16,0-21 0,21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0T01:42:29.4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1312 550 0,'0'-21'0,"0"0"16,0 0-16,0 0 15,0 0 1,0-1-16,-21 22 0,21-21 0,-21 21 16,21 21 15,0 22-15,0-22-16,0 21 0,0 1 15,0-1-15,0 0 0,0 22 0,0-1 16,0 1-16,0 20 0,0-20 15,0-1-15,0 1 0,0-1 16,0-20-16,0 20 0,0-20 0,0-1 16,0 0-16,0 1 0,0-22 15,0 21-15,0-21 0,0 0 16,0 1-16,0-1 0,0-42 47,0-1-47,0 1 0,0 0 0</inkml:trace>
  <inkml:trace contextRef="#ctx0" brushRef="#br0" timeOffset="303.85">1736 423 0,'0'0'0,"0"43"31,0-22-31,0 0 0,21 21 16,-21 1-16,0-1 0,0 0 15,0 22-15,0-1 0,0 1 0,0-1 16,0 1-16,0-1 0,0 1 16,0-22-16,0 22 0,0-22 0,0 0 15,0 1-15,0-1 0,0-21 16,-21 0-16,21 22 0,0-22 15,0 0-15,0 0 0,0 0 16,-22-21 0,1-21-1</inkml:trace>
  <inkml:trace contextRef="#ctx0" brushRef="#br0" timeOffset="1132.38">1037 1291 0,'21'0'31,"22"0"-31,-22 0 16,0 0-16,21-21 0,1 21 15,-1-21-15,21 0 0,-20 21 0,20-21 16,-20-1-16,20 1 0,1 0 15,-22 0-15,0 0 0,1 0 16,-1-22-16,0 22 0,1 0 0,-22 21 16,0-21-16,0 21 0,0 0 15,-21 21 1,0 0 0,0 0-16,0 22 0,0-22 0,0 21 15,0-21-15,-21 22 0,21-22 16,-21 21-16,21 0 0,0-20 15,0-1-15,0 21 0,0-21 16,0 0-16,0 1 0,21-1 16,0-21-16,0 0 0,1 0 15,-1 0-15,0 0 0,0 0 0,21 0 16,1 0-16,-1-21 0,-21-1 16,22 1-16,-1 0 0,0 0 0,1 0 15,-22 0-15,0-22 0,0 22 16,0 0-16,0-21 0,-21 20 15,0-20-15,0 21 0,0 0 0,0-22 16,0 22-16,0 0 16,0 0-16,0 42 31,0 0-31,-21 0 16,21 1-16,-21-1 0,21 21 15,0-21-15,-21 22 0,21-22 0,0 21 16,-21 0-16,21-20 0,0 20 15,0 0-15,0 1 0,0 20 0,0-21 16,0 22-16,0-1 0,0 1 16,0-1-16,0 1 0,0-22 0,0 22 15,0-1-15,21-20 0,-21 20 16,21-21-16,-21 22 0,0-22 0,0 1 16,0-1-16,0 0 0,0 1 15,0-1-15,0-21 0,0 21 16,-21-20-16,0-1 0,0 0 0,-1-21 15,1 21-15,-21 0 0,0-21 16,-1 0-16,1 0 0,0 0 0,-1 0 16,-20-21-16,20 0 0,-20 0 15,-1 0-15,1-1 0,-1-20 0,1 21 16,21-21-16,-1 20 0,1-20 16,0 21-16,20-21 0,1 20 0,21 1 15,0-21-15,0 21 0,0-22 16,0 1-16,21 21 0,22-21 0,-22-1 15</inkml:trace>
  <inkml:trace contextRef="#ctx0" brushRef="#br0" timeOffset="1736.54">2582 572 0,'0'0'0,"-21"42"0,21 0 0,0 1 16,0 20-16,-21-21 0,21 22 0,0-1 15,0 1-15,0-1 0,-21-20 16,21 20-16,0-20 0,0-1 0,0 0 15,0-21-15,0 22 0,0-22 16,0 0-16,0 0 0,0 0 0,0 1 16,0-44 31,0 1-47,0 0 0,0-21 15,0 21-15,0-1 0,0-20 16,0 21-16,21-21 0,0 20 0,0-20 15,0 0-15,1 21 0,20-1 16,-21-20-16,21 21 0,-20 21 0,20-21 16,0 21-16,1 0 0,-22 0 15,21 21-15,0 0 0,-20 0 0,20 0 16,-21 1-16,0 20 0,-21-21 16,0 21-16,0-20 0,0 20 0,0-21 15,0 21-15,-21-20 16,-21-1-16,21 21 0,-1-21 0,-20 0 15,0 1-15,21-22 0,-22 21 16,22 0-16,0-21 0,-21 0 0,20 0 16,1 0-16,0 0 15,0 0-15,21-21 32,21 0-32,0 21 0,0-22 15,1 1-15,-1 0 0</inkml:trace>
  <inkml:trace contextRef="#ctx0" brushRef="#br0" timeOffset="2156.48">3175 1101 0,'0'0'0,"-21"0"0,21-21 0,0-1 16,0 1-16,0 0 15,21 0 1,0 21-16,0 0 0,0 0 16,1 0-16,-1 0 0,0 0 15,21 0-15,-21 21 0,1 0 0,20 0 16,-21 1-16,0 20 0,0-21 16,1 0-16,-1 22 0,-21-22 15,0 0-15,0 0 0,0 21 16,0-20-16,0-1 0,0 0 0,0 0 15,0 0-15,0 0 0,-21-21 16,-1 0-16,22 22 0,0-44 47,0 1-47,0 0 0,0 0 0,0 0 16,22 0-16,-22-1 0,21 1 15,0-21-15,21-22 16,-21 43-16,1 0 0,-1-21 15,0 21-15,0-1 0,0 1 0,22 0 16,-22 0-16,0 0 0</inkml:trace>
  <inkml:trace contextRef="#ctx0" brushRef="#br0" timeOffset="2356.37">3979 953 0,'0'0'16,"21"21"-16,-21 0 0,0 0 0,0 0 15,0 0-15,0 128 16,0-128-1,0 0-15,0 0 0,0 0 0,0 0 16,0 1-16,0-1 0,0 0 16,-21-21-1,21 21-15,0-42 32,0 0-17,0 0-15,0-1 0</inkml:trace>
  <inkml:trace contextRef="#ctx0" brushRef="#br0" timeOffset="2672.18">3958 656 0,'0'0'0,"-21"0"0,21 21 0,-21-21 15,21 22-15,0-1 0,0 0 16,21-21-1,0 0-15,0 0 16,0 0-16,1 0 0,-1 0 0,0 0 16,0 0-16,-21-21 15,21 0-15,-21-1 0,0 1 16,0 0 0,-21 21-16,0-21 0,0 21 0,0 0 15,-1 0-15,1 0 16,0 0-16,0 21 0,0 0 0,0 0 15,21 1-15,0-1 16,0 0-16,0 0 0,0 0 16,0 0-16,0 1 0,21-1 0</inkml:trace>
  <inkml:trace contextRef="#ctx0" brushRef="#br0" timeOffset="3292.83">5016 1164 0,'0'-21'0,"0"42"0,22-63 0,-22 21 16,0 0-16,0-1 0,0 1 16,0 0-16,0 0 0,-22 0 0,1 0 15,0-1-15,0 1 0,0 0 16,0 21-16,-1-21 0,1 21 0,-21 0 15,21 0-15,-22 21 0,22-21 16,-21 21-16,21 22 0,0-22 0,-22 21 16,22-21-16,0 22 0,0-1 15,0 0-15,-1 1 0,1-22 16,21 21-16,-21-21 0,21 22 0,0-22 16,0 0-16,0 0 0,0 0 15,21-21-15,0 0 0,1 0 16,-1 0-16,0 0 0,0 0 15,0 0-15,22 0 0,-22 0 0,0-21 16,21 0-16,-21 0 0,22 0 16,-1-1-16,-21-20 0,22 0 0,-22-1 15,21 1-15,-21 0 0,0-22 16,1 1-16,-1 20 0,0-20 0,0-1 16,0 22-16,-21-21 0,0 20 15,0 1-15,0 0 0,0-1 16,0 22-16,0 0 0,0 0 0,0 0 15,0 42 1,-21 0-16,21 21 16,-21 1-16,21-22 0,-21 42 15,21-20-15,0 20 0,0 1 0,0-1 16,0 1-16,0-22 0,0 21 16,0-20-16,0 20 0,0-20 0,0-22 15,0 21-15,0-21 0,0 0 16,21 1-16,0-1 0,0 0 0,-21 0 15,21-21-15,1 0 0,-1 0 16,0 0-16,0 0 0,21 0 16,-20-21-16,-1 0 0</inkml:trace>
  <inkml:trace contextRef="#ctx0" brushRef="#br0" timeOffset="6132.44">6181 508 0,'0'21'16,"0"0"-16,0 1 0,0-1 16,0 0-16,0 0 0,0 0 15,0 0-15,21-21 16,-21 22-16,21-22 0,0 0 0,0 0 16,0 0-16,1 0 0,-1 0 15,0-22-15,21 1 0,-21 21 0,22-21 16,-1 0-16,-21 0 0,22 0 15,-22-1-15,21 1 0,-21 0 16,0 0-16,-21 0 0,0 0 16,0-1-16,0 1 0,0 0 0,0 0 0,0 0 15,-21 0-15,0-1 16,0 22-16,0 0 0,0 0 16,-1 0-16,1 22 0,0-1 15,21 0-15,0 21 0,-21 1 0,21-1 16,-21 0-16,21 1 0,0 20 15,-21 1-15,21-1 0,0 1 0,0-1 16,0 1-16,-22-22 0,22 21 0,-21 1 16,21-22-16,0 1 0,0-1 15,-21 0-15,21-21 0,0 1 16,-21 20-16,21-21 16,-21 0-16,0-21 15,-1 0-15,1 0 16,0 0-16,0-21 0,21 0 15,-21 0-15,0-22 0,-1 22 0,1 0 16,0-21-16,0-1 0,0 1 16,-22 0-16,22-1 0,0 22 0,0-21 15,0 21-15,0-22 0,21 22 16,0 42 0,0 1-16,0-1 15,0 21-15,21 0 0,0-20 0,0 20 16,0 0-16,0 1 15,1-22-15,20 21 0,-21-21 0,0 22 16,0-22-16,1 0 0,-1 0 16,0 0-16,0-21 0,21 21 0,-20-21 15,-1 0-15,21 0 0,-21 0 0,22 0 16,-1 0-16,0-21 0,-21 0 16,22 21-16,-1-21 0,0 0 0,1-22 15,-22 22-15,21-21 0,22-22 16,-43 22-16,-21 0 0,21-1 15,-21 1-15,0 0 0,0 21 16,0-22-16,0 1 0,0 21 0,0 0 16,-21 21-1,21 21-15,-21 0 16,21 0-16,-21 21 0,21 1 16,-22-1-16,22 0 0,0 1 0,0-1 15,-21 0-15,21-20 0,0 20 0,-21-21 16,21 21-16,0-20 0,0-1 15,0 0-15,0 0 0,0-42 47,21 0-31,0-22-16,-21 22 16,22 0-16,-1-21 0,0 21 0,-21-22 15,21 1-15,0 0 0,0-22 16,1 22-16,-1-1 0,0 22 0,0 0 15,0 0-15,0 0 0,1 21 16,-1 0-16,-21 21 0,21 0 16,-21 21-16,21-20 0,-21 20 15,0 0-15,0 1 0,21-1 0,-21 0 16,21-21-16,-21 22 0,22-22 16,-22 21-16,21-21 0,-21 1 15,21-1-15,0-21 0,0 21 0,0 0 16,1-21-16,-1 0 0,21 0 15,-21 0-15,0 0 0,22-21 16,-22 0-16,21 0 0,-21-1 16,22 1-16,-22-21 0,21 0 0,-21 20 15,22-41-15,-22 21 0,0-22 16,0 22-16,22-22 0,-22-63 16,-21 85-16,21-22 0,-21 22 15,0 0-15,0-1 0,0 1 0,0 21 16,0-21-16,-21 20 0,0 22 15,-1 22 1,22-1-16,-21 0 0,21 21 16,0 1-16,0-1 0,0 0 0,-21 22 15,21-1-15,-21 1 0,21-22 16,0 22-16,0-1 0,-21-21 16,21 1-16,-21-1 0,21 0 0,-22-20 15,22 20-15,0-21 0,0 0 16,0 0-16,0 1 0,0-44 47,22 1-47,-22 0 0,21 0 15,0-21-15,-21 20 16,21 1-16,0-21 0,-21 21 0,21 0 16,1-22-16,-1 22 0,0 0 15,0 21-15,0 0 0,0 0 16,1 0-16,-22 21 15,0 0-15,21 22 0,-21-22 16,0 0-16,21 0 0,-21 21 0,0-20 16,0-1-16,21 0 0,-21 0 15,21 0-15,0 0 0,-21 1 0,22-22 16,-1 21-16,0-21 0,0 0 16,0 21-16,0-21 0,1 0 0,-1 0 15,0 0-15,0 0 0,0 0 16,0-21-16,1 0 0,-1 21 15,0-22-15,0 1 0,0 0 0,0 0 16,1 0-16,-22-22 0,0 22 16,0-21-16,21 0 0,-21 20 0,0-20 15,0 0-15,0 21 0,0-22 16,0 22-16,0 0 0,0 0 0,0 42 31,-21 21-31,21-21 16,0 1-16,0 20 0,-22-21 15,22 21-15,0-20 0,-21 20 0,21-21 16,0 21-16,0-20 0,0-1 16,0 21-16,0-21 0,0 0 15,0 1-15,0-1 0,0 0 16,21-21 0,1 0-16,-1 0 0,0 0 0,0 0 15,0 0-15,0 0 0,22 0 0,-22-21 16,0 21-16,21-21 0,-20-1 15,20 1-15,0 0 0,-21-21 0,1 21 16,20-1-16,-21-20 0,0 21 16,0-21-16,1-1 0,-22 22 0,0 0 15,0 0-15,0 0 0,0-1 16,0 1-16,-22 21 16,1 21-16,21 1 15,-21-1-15,21 0 0,0 0 16,0 21-16,0-20 0,0-1 0,0 0 15,0 0-15,21 0 0,-21 0 16,21 1-16,-21-1 0,22 0 0,-22 0 16,0 0-16,21 0 0,0-21 15,-21 22-15,21-1 0,0 0 16,0-21-16,1 0 16,-1 0-1,0 0-15,0-21 0,0 0 16,0 21-16,1-22 15,-1 1-15,0 0 0,0-21 0,0 21 16,0-22-16,1 1 0,-1 21 0,0-22 16,0 1-16,0 21 0,0-21 15,1 20-15,-1 1 0,-21 42 32,0 22-32,0-22 0,0 0 15,0 21-15,0 1 0,0-22 16,0 21-16,-21-21 0,21 22 0,0-22 15,0 0-15,0 0 0,0 0 16,0 1-16,0-1 0,0 0 0,21-21 16,0 21-16,0-21 0,0 0 15,0 0-15,1 0 0,20 0 16,-21 0-16,0 0 0,22-21 0,-22 0 16,0 21-16,21-21 0,-21-22 0,1 22 15,20-21-15,-21-1 0,21 1 16,-20-21-16,20 20 0,-21-20 0,21-1 15,-20 1-15,-1-1 16,0 1-16,0-1 0,0 22 0,-21 0 0,0-1 16,0 1-16,0 21 15,0 0-15,0 42 16,-21 0-16,0 21 16,0 1-16,0-22 0,21 42 15,-22-20-15,1 20 0,0-21 0,21 22 16,0-1-16,0-20 0,-21-1 15,21 22-15,0-22 0,0 0 0,0 1 16,0-22-16,0 21 0,0-21 16,21 0-16,-21 1 0,21-1 0,0 0 15,1-21-15,-1 0 16,0 0-16,0 0 0,0 0 16,0 0-16,1 0 0,-1-21 0,0 0 15,0 21-15,21-22 0,-20 1 16,-1 0-16,0-21 0,0 21 15,0-22-15</inkml:trace>
  <inkml:trace contextRef="#ctx0" brushRef="#br0" timeOffset="6369.31">10096 953 0,'0'0'0,"0"21"0,22-21 31,-1 0-31,0 0 16,21 0-16,-21 0 0,1 0 16,20-21-16,-21 21 0,0-22 15,22 22-15,-22-21 0,0 0 16,0 21-16,-21-21 16,0 0-16,0 0 15,-21 21-15,0 0 0,0 0 16,-22 0-16</inkml:trace>
  <inkml:trace contextRef="#ctx0" brushRef="#br0" timeOffset="6532.22">9504 783 0,'0'0'0,"-64"0"16,64 21-16,0 1 31,21-22-16,1 0-15,-1 0 16,0 0-16</inkml:trace>
  <inkml:trace contextRef="#ctx0" brushRef="#br0" timeOffset="8532.07">11049 1228 0,'21'0'0,"-42"0"0,42-21 0,0 21 16,0-22-16,1 1 0,-22 0 16,0 0-16,0 0 0,0-22 0,0 22 15,0 0-15,0-21 0,-22 21 16,1-1-16,0-20 0,0 21 0,-21 0 15,20 0-15,1 21 0,-21 0 16,21 0-16,-22 0 0,22 0 16,-21 21-16,21 21 0,-22-21 0,22 22 15,0-1-15,0 0 0,0 1 16,21-1-16,0 0 0,0-21 0,-21 22 16,21-22-16,0 0 0,0 0 15,0 0-15,0 1 0,21-1 16,0-21-16,0 0 15,0 0-15,0 0 0,1 0 0,-1 0 16,21 0-16,-21-21 0,0-1 0,1 22 16,20-21-16,-21 0 0,21-21 15,-20 21-15,-1-1 0,0-20 0,0 0 16,0-1-16,0 1 0,1 0 16,-22-1-16,0 22 0,0-21 15,0 0-15,0 63 31,0 0-31,-22 21 0,22 1 0,-21-1 16,21 0-16,-21 1 0,21-1 16,0 0-16,0-21 0,0 22 0,0-22 15,0 21-15,0-21 0,21 1 16,0-1-16,1-21 0,-1 21 0,0-21 16,0 0-16,0 0 0,22 0 15,-22 0-15,21 0 0,-21 0 16,0-21-16,22 0 0,-22-1 0,0 1 15,0 0-15,0-21 0,1 21 16,-1-22-16,-21 22 0,21-21 16,-21-1-16,21 1 0,-21 21 0,21-21 15,-21 20-15,0 1 0,0 42 32,0 1-32,0-1 0,0 21 15,-21-21-15,21 22 0,-21-22 0,21 21 16,-21-21-16,21 22 0,0-22 15,0 0-15,0 0 0,0 0 16,0 0-16,0-42 31,21 0-15,0 0 0,0 0-16,0-22 0,-21 22 15,22 0-15,-1 0 0,-21-21 16,21 20-16,-21 1 0,21 0 0,-21 0 15,0 0-15,21 21 0,0 0 16,-21 21-16,0 0 16,22 21-16,-22-20 0,0-1 15,0 0-15,0 0 0,21 0 16,-21 0-16,21 1 0,0-1 16,0-21-16,0 0 15,1 0-15,-1 0 16,0 0-16,0 0 15,-21-21-15,21-1 0,0 1 16,1 0-16,-1 0 0,0 0 0,0 0 16,0-22-16,0 22 0,1-21 15,-1 21-15,0-22 0,21 22 0,-21-21 16,1 21-16,-1-1 0,0 22 16,-21-21-16,21 21 0,-21 21 15,0 1 1,0-1-16,0 0 15,0 0-15,0 0 16,0-42 31,0 0-47,0 0 16,0 0-16,0-1 0,-21 22 15,21-21-15,-21 21 0,21-21 16,0 0-16,-21 21 0,-1 0 15,1 0 1,0 0-16,21 21 0,-21 0 16,0 0-16,0 1 0,21 20 0,-22-21 15,22 21-15,-21 1 0,21-22 0,-21 21 16,21 1-16,0-22 0,0 21 16,0-21-16,0 0 0,21 1 15,0-1-15,1 0 0,-1 0 0,0 0 16,21-21-16,-21 0 0,22 21 15,-22-21-15,21 0 0,-21 0 0,22 0 16,-22 0-16,21 0 0,-21-21 0,22 21 16,-22-21-16,21 0 0,-21 0 15,1 0-15,-1-22 0,0 22 0,0 0 16,-21-21-16,21-1 0,-21 1 16,0 21-16,0-22 0,0 22 0,0 0 15,0 0-15,0 0 0,0 0 16,0 42-1,-21 0-15,0 0 16,21 21-16,-21-20 0,21-1 16,0 21-16,0-21 0,0 22 0,0-22 15,0 0-15,0 0 0,0 0 16,0 0-16,0 1 0,0-1 16,0 0-16,21 0 0,0-21 15,0 0-15,0 0 0,1 0 0,-1 0 16,0 0-16,0 0 0,0 0 0,0 0 15,1-21-15,20 0 0,-21 0 16,21-1-16,-20 1 0,20 0 0,-21-21 16,21 21-16,1-22 0,-1 1 15,-21 0-15,22-1 0,-1 1 16,-21 0-16,0 20 0,0-20 0,-21 21 16,0 0-16,-21 21 15,0 0-15,-21 0 16,21 21-16,-1 0 0,1 21 15,-21 1-15,42-22 0,-21 21 0,21 1 16,0-1-16,0 0 0,0 1 16,0-22-16,21 21 0,0-21 0,0 0 15,0 1-15,1-1 0,-22 0 16,21-21-16,0 21 0,0-21 16,-21 21-16,-21-21 31,-21 0-16,20 0-15,-20 0 0,21 0 0,-21-21 16,-22 21-16,22 0 0</inkml:trace>
  <inkml:trace contextRef="#ctx0" brushRef="#br0" timeOffset="9697.37">1926 2138 0,'0'0'0,"-21"0"0,0-21 0,0 21 16,42 0 31,0 0-31,0 0-16,0 0 0,0 0 0,22 21 15,-22-21-15,21 0 0,-21 0 16,22 0-16,20 0 0,-20 0 0,20 21 15,1-21-15,-1 0 0,22 0 16,-1 0-16,1 0 0,-21 0 0,20 0 16,22 0-16,-21 0 0,-1 0 15,22 0-15,21-21 0,0 21 16,0 0-16,0 0 0,0-21 0,0 21 16,21 0-16,1 0 0,20-21 15,-21 21-15,21 0 0,1 0 0,-1-22 16,0 22-16,1 0 0,20 0 15,-20-21-15,-1 21 0,21-21 0,1 21 16,-1 0-16,1 0 0,-1-21 16,1 21-16,21 0 0,190 0 15,-191 0-15,-20-21 0,21 21 16,-1 0-16,1 0 0,-22 0 16,22 0-16,0 0 0,-22-21 0,22 21 15,-22 0-15,1 0 0,21 0 16,-22 0-16,1 0 0,-22 0 0,21 0 15,-20 0-15,-1-22 0,0 22 0,1 0 16,-22 0-16,0 0 0,0 0 16,-21 0-16,0 0 0,-21 0 0,0 0 15,0 0-15,-22 0 0,1 0 16,0-21-16,-22 21 0,1 0 0,-22 0 16,0 0-16,1 0 0,-22 0 15,0 0-15,0 0 16,-21-21 46,0 0-62</inkml:trace>
  <inkml:trace contextRef="#ctx0" brushRef="#br0" timeOffset="11787.97">889 3048 0,'-21'-21'16,"42"42"-16,-63-42 0,20 21 15,1 0 1,21 21-16,-21 0 16,21 0-16,0 1 15,0 20-15,0-21 0,0 0 0,0 0 16,0 1-16,0-1 0,21-21 15,0 21-15,-21 0 0,22-21 0,-1 0 16,0 0-16,0 0 0,0 0 16,0-21-16,1 0 0,20 0 15,-21-1-15,21 1 0,22-21 16,-43 21-16,0 0 16,0-1-16,1 1 0,-1 0 0,0 21 15,-21-21-15,0 0 0,0 0 16,0-1-16,-21 22 31,0 0-31,-1 0 16,1 22-16,21-1 0,0 0 0,-21 21 15,21-21-15,0 22 0,0-1 16,0 22-16,0-22 0,0 0 0,0 22 16,0-22-16,0 22 0,0-22 15,0 0-15,21 1 0,-21-1 16,0 0-16,0-21 0,0 22 15,0-22-15,0 0 0,0 0 16,0 0-16,-21 1 0,0-1 0,0-21 16,0 0-16,-1 0 0,1 0 15,0 0-15,0 0 0,0-21 0,0 21 16,-1-22-16,1 22 0,-21-21 16,21 0-16,0 0 0,-1 0 0,1 0 15,0-1-15,0-20 16,21 21-16,0 0 0,0 0 0,0-22 15,0 22-15,0 0 0,21 0 16,0 0-16,0-22 0,22 22 16</inkml:trace>
  <inkml:trace contextRef="#ctx0" brushRef="#br0" timeOffset="12068.82">1651 2985 0,'0'63'16,"0"-42"-16,-21 0 0,21 22 15,-21-1-15,21 0 0,0 1 16,-22-1-16,22 22 0,-21-22 16,0 21-16,21-20 0,0-1 15,-21 0-15,0 1 0,21-1 0,-21-21 16,21 22-16,0-22 0,0 0 15,0 0-15,0 0 0,0 0 16,21-21 0,0 0-16,0 0 0,-21-21 0,21 21 15,0-21-15,-21 0 0,22 0 16</inkml:trace>
  <inkml:trace contextRef="#ctx0" brushRef="#br0" timeOffset="12281.69">1376 3450 0,'0'0'0,"21"0"31,0 0-31,0 0 16,0 0-16,1 0 0,-1 0 0,0 0 15,21 0-15,-21 0 0,22-21 16,-22 21-16,21 0 0,1-21 0,-22 21 15,21 0-15,-21-21 0,22 0 16,-22 21-16,0 0 0</inkml:trace>
  <inkml:trace contextRef="#ctx0" brushRef="#br0" timeOffset="12564.53">2603 3217 0,'0'22'16,"0"-1"-1,0 0-15,-21 0 0,21 0 16,0 0-16,-21 22 0,21-22 16,0 21-16,0-21 0,0 22 0,-21-22 15,21 0-15,-21 21 0,0-20 16,21-1-16,0 0 0,-22 0 0,22 21 15,0-20-15,0-1 16,22-21 0,-1 0-16,0-21 15,0 21-15,0-22 0,22 1 0</inkml:trace>
  <inkml:trace contextRef="#ctx0" brushRef="#br0" timeOffset="12976.29">3069 3260 0,'21'-43'0,"-42"86"0,42-107 0,0 64 16,-21-21-16,-21 21 31,0 0-31,0 0 0,0 0 0,0 21 16,-1 0-16,1 1 0,-21-1 16,21 0-16,21 0 0,-21 0 0,21 0 15,-22-21-15,22 22 0,0-1 16,0 0-16,0 0 0,22-21 15,-1 0-15,0 21 0,0-21 16,0 21-16,0-21 0,1 0 0,-1 22 16,0-22-16,0 0 15,0 21-15,0-21 0,1 21 0,-1-21 16,-21 21-16,0 0 0,0 0 16,0 1-16,0-1 15,-21 0-15,-1-21 16,1 21-16,0-21 0,0 0 0,0 21 15,0-21-15,-22 0 0,22 0 0,0 21 16,0-21-16,0 0 16,-1 0-16,1 0 0,0 0 0,0 0 15,0-21 1,21 0 0,0 0-16,0 0 15,0 0-15</inkml:trace>
  <inkml:trace contextRef="#ctx0" brushRef="#br0" timeOffset="13180.18">2625 3048 0,'-22'0'15,"44"0"-15,-44-21 0,1 21 0,0 0 16,0 0-1,42 0 32,0 0-47</inkml:trace>
  <inkml:trace contextRef="#ctx0" brushRef="#br0" timeOffset="13838.31">4911 2688 0,'0'0'0,"-22"-21"15,1 21-15,0 0 0,0-21 16,0 21-16,-22 0 0,22 0 0,-21 0 16,0 0-16,20 0 0,-20 21 15,0 0-15,-1 0 0,1 1 0,0-1 16,-1 21-16,1-21 16,21 22-16,0-22 0,0 21 0,-1 0 0,1-20 15,21 20-15,-21 0 0,21-21 16,0 22-16,0-1 0,0 0 0,0 1 15,0-22-15,0 21 0,21-21 16,0 22-16,1-22 0,-1 0 0,0 0 16,21-21-16,-21 21 0,22-21 15,-22 0-15,21 0 0,1 0 16,-1 0-16,-21 0 0,21-21 0,1 0 16,-1 21-16</inkml:trace>
  <inkml:trace contextRef="#ctx0" brushRef="#br0" timeOffset="14855.73">5143 3006 0,'0'0'15,"0"-21"-15,0-1 16,0 44 0,-21-1-1,0 0-15,0 0 16,21 21-16,-21-20 0,21 41 15,-21-42-15,21 22 0,-22-1 16,22-21-16,0 0 0,0 22 0,0-22 16,0 0-16,0 0 0,22 0 15,-1-21-15,0 0 0,0 0 16,0 0-16,0 0 0,22 0 0,-22-21 16,0 0-16,0 0 0,22 21 15,-22-21-15,-21-1 0,21 1 16,-21 0-16,0 0 0,0-21 0,0 20 15,0 1-15,0 0 0,-21 0 16,0 0-16,-1 0 0,1-1 0,0 22 16,0-21-16,0 21 0,0 0 15,-1-21-15,1 21 0,21-21 0,-21 21 16,21-21 0,21 21-16,0-21 15,1 21-15,20 0 0,-21 0 0,21-22 16,1 22-16,-22 0 0,21 0 15,1 0-15,-1 0 0,21 0 0,-20 0 16,-1 0-16,-21 22 16,22-1-16,-22 0 0,0 0 0,0 0 15,0 0-15,-21 1 0,0 20 0,0-21 16,0 21-16,0-20 0,0-1 16,0 21-16,0-21 0,0 0 0,0 1 15,0-1-15,0 0 0,0 0 16,-21-42 31,21 0-47,0 0 15,0-1-15,0 1 16,0 0-16,0-21 0,0 21 0,0-22 16,21 22-16,0-21 0,-21 21 0,22-22 15,-1 22-15,0 0 0,0-21 16,0 42-16,0-22 0,1 1 0,-1 21 15,0 0-15,0 0 0,0 0 16,0 0-16,1 0 0,-1 21 0,0 1 16,0-1-16,0 0 0,0 21 15,1-21-15,-22 1 0,0 20 0,21-21 16,-21 21-16,0-20 0,0 20 0,0-21 16,0 0-16,0 0 0,0 1 15,-21-1-15,-1-21 31,22-21-15,0-1-16,0 1 0,0 0 16,0 0-16,0-21 0,22 20 15,-1 1-15,-21-21 0,21 21 0,0-22 16,0 22-16,0 0 0,1-21 16,-1 21-16,-21-1 0,21 22 15,0 0-15,0 0 0,0 0 0,1 0 16,-1 22-16,-21-1 15,21 0-15,0 0 0,-21 0 0,0 0 0,0 1 16,0 20-16,0-21 16,0 0-16,0 0 0,0 22 0,0-22 15,0 0-15,0 0 16,21-21 0,0 0-1,1-21-15</inkml:trace>
  <inkml:trace contextRef="#ctx0" brushRef="#br0" timeOffset="15392.09">6943 2604 0,'0'0'0,"-22"-22"16,-20-20-1,42 63 1,-21 0-16,21 1 0,0 20 0,0 0 15,0 1-15,0-1 0,0 0 16,0 1-16,0-1 0,0 0 0,0 1 16,0-1-16,0 0 0,0 1 0,0-1 15,0 0-15,0 1 0,0-22 16,0 0-16,0 21 0,0-21 0,0 1 16,0-1-16,-21-21 31,21-21-31,0-1 15,0 1-15,0 0 0,0 0 16,0 0-16,0-22 0,21 22 0,0-21 16,-21 21-16,21-22 0,0 22 15,1 0-15,-1-21 0,0 21 0,0-1 16,21 1-16,1 21 0,-22 0 16,21 0-16,-21 0 0,1 0 15,-1 0-15,21 21 0,-21 1 0,0-1 16,1 0-16,-1 0 0,-21 0 15,0 0-15,0 1 0,0 20 16,0-21-16,0 0 0,0 22 0,0-22 16,-21 0-16,-1 0 0,1 0 15,-21 0-15,21 1 0,0-1 0,-22-21 16,22 21-16,0-21 0,0 0 0,0 0 16,-1 0-16,1 0 0,0 0 15,0 0-15,21-21 16,0 0-16,0-1 15,21 1-15,0 0 0</inkml:trace>
  <inkml:trace contextRef="#ctx0" brushRef="#br0" timeOffset="15624.62">7599 2942 0,'0'21'0,"0"1"15,0-1-15,0 0 0,0 0 16,0 21-16,0-20 0,0-1 16,0 21-16,0-21 0,-21 0 0,21 1 15,0-1-15,0 0 0,0 0 16,0 0-16,-22 0 0,22 1 16,0-44-1,0 1 1,22 21-16,-22-21 0</inkml:trace>
  <inkml:trace contextRef="#ctx0" brushRef="#br0" timeOffset="15796.53">7556 2773 0,'0'0'0,"-42"0"31,21 0-31,0 0 15,21 21 1</inkml:trace>
  <inkml:trace contextRef="#ctx0" brushRef="#br0" timeOffset="16460.68">7980 2942 0,'-21'-21'16,"-1"21"0,22 21-16,0 0 15,-21 1-15,21-1 16,0 0-16,0 0 0,0 0 15,0 0-15,0 1 0,-21-1 16,21 0-16,0 0 0,-21-21 16,21 21-16,-21-21 0,21 21 15,-21-42 17,21 0-32,0 0 0,0 0 15,0 0-15,0-1 0,0 1 16,0 0-16,21 0 0,0 0 0,0 0 15,0-22-15,0 22 0,1 0 16,-1-21-16,21 20 0,0 1 16,-20 0-16,20 0 0,-21 0 0,21 0 0,1 21 15,-22 0-15,21 0 16,-21 21-16,1 0 0,20 0 0,-21 21 16,0-20-16,0 20 0,1 0 15,-1-21-15,-21 22 0,0-22 0,0 21 16,0-21-16,0 22 0,0-22 0,0 0 15,0 0-15,0 0 0,-21 1 16,21-1-16,0-42 47,0-1-47,0 1 0,21 0 16,0 0-16</inkml:trace>
  <inkml:trace contextRef="#ctx0" brushRef="#br0" timeOffset="16982.39">9102 2731 0,'0'0'0,"0"-22"0,21 22 0,-21-21 0,0 0 16,0 0 0,-21 21-16,-1 0 0,1 0 0,-21 0 15,21 0-15,-22 0 0,1 0 0,0 21 16,-1 0-16,1 0 0,0 1 15,-1-1-15,1 21 0,21 0 16,-21-20-16,20 20 0,1 0 0,21 1 16,0-22-16,0 21 0,0-21 15,0 0-15,0 1 0,0-1 0,0 0 16,21 0-16,1 0 0,-1-21 0,0 0 16,0 0-16,21 0 0,-20 0 15,20 0-15,0 0 0,1 0 16,-1 0-16,-21-21 0,21 0 0,1 0 15,-1 0-15,-21-1 0,0 1 0,1 0 16,-1 0-16,0 0 0,-21 0 16,21-1-16,-21-20 0,0 21 15,0 0-15,0 0 0,0-1 0,0 1 16,0 0-16,-21 21 0,0 0 16,0 21-1,21 0-15,-22 1 0,22-1 0,0 21 16,0-21-16,0 0 0,0 22 15,0-22-15,0 0 0,0 21 0,0-20 16,0-1-16,0 0 0,22 0 0,-1 0 16,0 0-1,0-21-15,0 22 0,0-22 0,1 0 0,-1 0 16,0 0-16,0-22 16,0 1-16,22 0 0,-22 0 0,0 0 15,0 0-15,0-1 0</inkml:trace>
  <inkml:trace contextRef="#ctx0" brushRef="#br0" timeOffset="18323.82">9631 2328 0,'0'0'0,"-21"0"31,-1 22-31,22-1 0,-21 21 0,21-21 0,0 22 16,-21-1-16,0 21 0,21-20 15,-21 63 1,21-64-16,0 0 0,-21 1 0,21-1 16,0 0-16,0-21 0,0 1 0,0 20 15,0-21-15,0 0 0,21 0 16,0-21-16,-21 22 0,21-22 0,0 0 16,0 0-16,1 0 0,-1 0 0,0 0 15,0 0-15,0 0 0,22 0 0,-22-22 16,0 1-16,0 21 0,0-21 15,22 0-15,-22 0 0,0 0 16,0-1-16,0-20 0,0 21 0,1 0 16,-1 0-16,-21-22 0,21 22 0,-21 0 15,0 0-15,21 21 0,-21-21 16,0 42 0,-21-21-1,0 21-15,21 0 0,-21 21 0,21-20 16,0-1-16,0 0 0,0 21 15,0-21-15,0 1 0,0-1 0,0 0 16,0 0-16,0 0 0,0 0 16,21 1-16,0-22 0,0 0 15,0 0-15,0 0 0,1 0 16,20 0-16,-21 0 16,0 0-16,0-22 0,1 22 0,-1-21 15,0 0-15,0 0 0,0 0 0,0 0 16,1-1-16,-1 1 0,-21-21 15,0 21-15,21 0 0,-21-22 0,21 22 16,-21 0-16,21 0 0,-21 0 0,0-1 16,0 44-1,0-1-15,0 0 16,0 0-16,0 0 0,0 22 16,0-22-16,-21 0 0,21 21 0,-21-21 15,21 1-15,0-1 0,0 0 16,0 0-16,0 0 0,0 0 15,21 1-15,0-22 16,0 0-16,1 0 0,-1 0 16,0 0-1,0-22-15,-21 1 16,0 0-16,0 0 0,0 0 0,0 0 16,0-1-16,0 1 0,0 0 15,0 0-15,-21 0 0,0 0 0,21-1 16,-21 1-16,-1 0 0,22 0 15,-21 21-15,0 0 0,0-21 16,0 21-16,0 0 0,-1 0 16,44 0-1,-1 0 1,21-21-16,-21 21 0,0 0 16,43-22-16,-43 22 0,21 0 15,-20 0-15,20 0 0,0-21 0,-21 21 16,22 0-16,-1 0 0,-21 0 15,0 0-15,22 0 0,-22 0 0,0 21 16,0 1-16,-21-1 16,21-21-16,-21 21 0,22 0 0,-22 0 0,0 22 15,0-22-15,0 0 0,0 0 16,0 0-16,0 0 0,0 1 16,0-1-16,0 0 0,0 0 0,0 0 15,0 0-15,0 1 0,-22-22 0,22 21 16,0 0-16,0 0 15,-21-21 1,21-21 15,-21 21-31,21-21 0,0 0 0,0-1 16,-21 1-16,21 0 0,0 0 16,0 0-16,0 0 0,0-22 0,21 22 15,0-21-15,0 21 0,1-22 16,-1 1-16,21 0 0,-21 20 15,22-20-15,-1 21 0,0-21 0,1 20 16,20 1-16,-21 21 0,1 0 16,-1 0-16,0 0 0,1 0 0,-22 43 15,21-22-15,-21 0 0,22 21 0,-43 1 16,21-1-16,-21-21 0,0 21 16,0 1-16,0-1 0,0-21 0,0 22 15,0-22-15,0 0 0,0 0 0,-21 21 16,21-20-16,-21-1 15,21 0-15,-22-21 0,22 21 16,-21-21-16,0 0 31,21-21-31,0 0 0,-21 21 16,21-21-16,0-1 0</inkml:trace>
  <inkml:trace contextRef="#ctx0" brushRef="#br0" timeOffset="18552.68">10837 2498 0,'0'0'0,"0"-21"0,-21 21 0,0 0 16,0 0-16,0 0 15,-1 0-15,1 0 0,21-22 63,-21 22-48</inkml:trace>
  <inkml:trace contextRef="#ctx0" brushRef="#br0" timeOffset="18730.59">9673 2646 0,'0'0'0,"0"21"0,0 0 31,21-21-31,0 0 0,1 0 0,20 0 16,0 0-16,1 0 0,-1 0 0,21 0 16,-20 0-16,20-21 0,1 21 15,-22-21-15</inkml:trace>
  <inkml:trace contextRef="#ctx0" brushRef="#br0" timeOffset="19701.02">12721 2625 0,'0'-21'0,"0"42"0,0-64 16,0 65 31,0-1-47,-21-21 0,21 21 0,0 21 15,-21-21-15,21 1 0,-21-1 0,21 0 16,-22 21-16,22-21 0,0 1 16,0-1-16,0 0 0,0 0 0,0 0 15,0 0-15,22-21 0,-1 22 16,0-22-16,0 0 0,0 0 0,0 0 15,1 0-15,-1 0 0,21 0 16,-21 0-16,0-22 0,22 1 16,-22 21-16,0-21 0,21 0 0,-20 0 15,-1 0-15,-21-22 0,0 22 0,21 0 16,-21-21-16,0 20 0,0-20 16,0 0-16,-21-1 0,0 1 0,-1 21 15,1-21-15,-21-1 0,21 22 16,0 0-16,-22 0 0,22 0 0,0 21 15,0 0-15,0 0 0,-1 0 16,44 0 0,-1 0-1,0 0-15,21 0 0,1 0 16,-1 0-16,0 0 0,22 0 16,-22 0-16,22 0 0,-1 0 0,-21-22 15,22 22-15,-22-21 0,22 0 16,-22 21-16,-21-21 0,22 0 0,-22 0 15,0 21-15,0-22 0,0 22 0,-21-21 16,0 0-16,0 0 16,-21 21 15,0 0-31,21 21 0,-21 0 0,0 0 16,-1 1-16,22 20 0,-21 0 0,0 1 0,21-1 15,0 21-15,-21-20 16,0 20-16,21 1 0,0-1 0,0 1 15,0-1-15,0 1 0,0-1 0,0 1 16,0 20-16,0-20 0,0-1 16,0 22-16,0-21 0,0-1 0,0 22 15,0-22-15,0-20 0,0 20 0,0 1 16,0-1-16,0-21 0,0 22 16,0-1-16,0-20 0,0-1 0,0 0 15,0 1-15,0-1 0,0-21 16,-21 0-16,21 1 0,-22-1 15,1 0-15,0-21 0,0 0 16,0-21-16,0 0 16,21-1-16,-22 1 0,1 0 15,0-21-15,0-1 0,21 1 0,-21 0 16,21-1-16,0 1 0</inkml:trace>
  <inkml:trace contextRef="#ctx0" brushRef="#br0" timeOffset="20436.59">15473 2244 0,'42'0'16,"-21"0"-1,0 0-15,1-21 0,-1 21 0,0-22 16,0 1-16,0 0 0,0 0 16,1 0-16,-1 0 0,0-1 0,0 1 15,0 0-15,-21 0 0,0 0 16,0 0-16,-21 21 16,0-22-16,0 22 0,-22 0 15,1 0-15,0 0 0,-1 22 16,1-22-16,0 21 0,-1 0 15,1-21-15,0 21 0,21 0 0,-1-21 16,22 21-16,0 1 0,0-1 16,0 0-16,0 0 0,43 0 15,-22 0-15,0 1 0,21-1 16,-20 0-16,20 0 0,0 0 0,-21 22 16,22-22-16,-1 21 0,-21 0 15,0-20-15,22 20 0,-22 0 0,0-21 16,0 22-16,-21-22 0,0 21 0,0-21 15,0 1-15,-21 20 16,0-21-16,0 0 0,-22 0 0,1 1 16,0-22-16,-1 0 0,-20 0 15,21 0-15,-22 0 0,22 0 16,-22 0-16,22 0 0,0-22 0,-1 22 16,1-21-16,0 0 0,20 21 15,1-21-15,0 0 0,0 0 0,21-22 16,0 22-16,0 0 0,0 0 0,0-22 15,0 22-15,0 0 0,21 0 16,0-21-16,22 20 0,-1 1 16,0 0-16,1 0 0,20 0 0,-21 21 15,22-21-15,-1 21 0</inkml:trace>
  <inkml:trace contextRef="#ctx0" brushRef="#br0" timeOffset="20660.36">16129 2413 0,'0'0'0,"-21"106"31,0-64-31,21-21 0,-22 22 0,22-22 0,0 0 16,0 0-16,-21 0 0,0 1 16,21-1-1,0-42 16,0-1-15,0 1-16,0 0 0,0 0 16</inkml:trace>
  <inkml:trace contextRef="#ctx0" brushRef="#br0" timeOffset="20823.97">16129 2223 0,'0'0'0,"0"-22"31,-21 22-31,21 22 32,0-1-17,21-21-15,0 21 0,0-21 16,0 0-16</inkml:trace>
  <inkml:trace contextRef="#ctx0" brushRef="#br0" timeOffset="21279.71">16510 2434 0,'0'0'0,"0"21"0,0 1 15,0-1-15,-21 0 0,21 0 0,0 0 16,0 0-16,-21 22 16,21-22-16,-22 0 0,22 0 15,0 0-15,0 1 0,0-1 16,-21-21-16,0 0 47,21-21-47,0-1 0,0 1 15,0 0-15,0-21 0,21 21 16,0-1-16,-21 1 0,22-21 16,-1 0-16,21 20 0,-21-20 0,0 21 15,22 0-15,-22 0 0,21-1 16,-21 1-16,22 21 0,-22 0 15,21 0-15,-21 0 0,1 0 0,-1 21 16,0 1-16,0-1 0,0 0 16,-21 0-16,0 21 0,0-20 0,0 20 15,0-21-15,0 0 0,0 22 16,0-22-16,-21 0 0,0 0 16,21 0-16,-21 0 0,21 1 0,-21-1 15,21 0 1,21-21-1,0-21 1,0 21-16</inkml:trace>
  <inkml:trace contextRef="#ctx0" brushRef="#br0" timeOffset="21940.07">17441 2413 0,'0'0'15,"43"-21"-15,-22 0 0,0 0 0,0-1 16,-21 1-16,0 0 0,-21 21 15,0 0-15,0 0 16,-1 0-16,-20 0 0,21 0 16,-21 0-16,20 21 0,1 0 15,-21 1-15,21-1 0,0 0 0,-1 0 16,1 0-16,0 0 0,21 1 16,0 20-16,-21-21 0,21 0 15,0 0-15,21 1 16,0-22-16,0 0 0,1 0 15,20 0-15,-21 0 0,21 0 16,1-22-16,-22 1 0,21 21 0,-21-21 16,1 0-16,-1 0 0,0 21 0,0-21 15,-21-1-15,0 1 16,0 0-16,0 42 31,0 0-15,0 1-16,-21-1 0,21 21 15,-21-21-15,21 22 0,-21-1 16,21 0-16,0 1 0,-22-1 0,1 0 16,21 1-16,0-1 0,0 0 15,0 22-15,0-22 0,0 0 0,0 22 16,0-1-16,0 1 0,0-1 0,0-20 16,21 20-16,1 1 0,-22-1 15,21 1-15,0-22 0,0 22 0,-21-1 16,21-21-16,0 22 0,-21-1 0,0 1 15,0-22-15,0 1 16,0-1-16,0 0 0,-21-21 0,-21 1 0,21-1 16,-22-21-16,1 0 0,0 0 0,-1 0 15,-20-21-15,21 21 16,-22-43-16,1 22 0,-1-21 0,1 21 16,20-22-16,-20-20 0,20 20 0,1 1 15,21 21-15,-21-21 0,20-1 16,22 1-16,0 0 0,0-1 0,0 22 15,0-21-15,0-1 0,0 1 0,0 21 16,22-21-16,-1-1 0,0 1 16,21 0-16,-21-1 0,22-20 0,-1 20 15,0 1-15,1-21 0,-1 20 16</inkml:trace>
  <inkml:trace contextRef="#ctx0" brushRef="#br0" timeOffset="22204.94">17886 1947 0,'-43'64'32,"22"-22"-32,21-21 0,-21 22 0,0-1 15,21-21-15,-21 22 16,0 20-16,21-21 0,-22 1 0,1-1 15,21 0-15,0 1 0,-21-1 0,21 0 16,-21-20-16,21-1 0,0 0 16,0 0-16,0 0 0,0 0 0,21-21 15,0 0-15,0 0 0,1 0 16,-1 0-16,0 0 0,0-21 0</inkml:trace>
  <inkml:trace contextRef="#ctx0" brushRef="#br0" timeOffset="22544.75">17949 2498 0,'21'0'31,"1"0"-15,-1 0-16,0 0 0,0 0 15,0-21-15,0 21 0,1-22 0,-1 1 16,0 21-16,21-21 0,-21 0 15,1 21-15,-22-21 0,0 0 0,21 21 16,-21-22-16,-21 22 16,-1 0-16,1 0 15,0 0-15,-21 0 0,21 22 0,-1 20 16,1-21-16,0 21 16,0-20-16,0 20 0,0-21 0,21 21 15,0-20-15,0-1 0,0 21 0,0-21 16,0 0-16,0 1 15,0-1-15,21-21 0,0 0 0,0 0 16,21 0-16,-20 0 0,20 0 16,-21-21-16,21-1 0</inkml:trace>
  <inkml:trace contextRef="#ctx0" brushRef="#br0" timeOffset="23056.45">19029 2688 0,'0'21'0,"0"-42"0,-21 42 0,42-21 31,0-21-15,0 0-16,0 0 0,0 0 0,1 0 16,20-1-16,-21-20 15,21 0-15,1-1 0,-1 1 0,-21 0 16,22-1-16,-1 1 0,-21 0 16,0-1-16,22 1 0,-22 0 0,0-22 15,-21 22-15,0 0 0,21-1 0,-21 22 16,0-21-16,0 21 0,0-1 15,0 1-15,-21 21 0,0 0 0,0 0 16,-1 21-16,1 1 0,-21-1 16,21 21-16,0 0 0,-1 1 0,1-1 15,0 0-15,0 22 0,0-22 16,21 1-16,0-1 0,0 21 16,-21-20-16,21-1 0,0 0 0,0 1 15,0-1-15,0 0 0,0-20 16,0 20-16,0-21 0,0 0 0,21 0 15,0 1-15,0-22 16,0 0-16,22 0 0,-22 0 0,0 0 16,21-22-16,-21 22 0,22-21 15,-22 0-15</inkml:trace>
  <inkml:trace contextRef="#ctx0" brushRef="#br0" timeOffset="23412.25">19770 2498 0,'21'0'31,"0"-21"-15,0 21-16,0 0 0,0-22 16,1 1-16,-1 0 0,0 21 0,0-21 15,0 0-15,0 0 0,-21-1 0,0 1 16,0 0-16,0 0 15,-21 21 1,0 0-16,-21 0 16,21 0-16,-1 21 0,1 0 0,0 0 15,0 1-15,0 20 0,21-21 16,0 21-16,-21-20 0,21 20 16,0-21-16,0 0 0,0 22 0,0-22 15,21 0-15,-21 0 16,21-21-16,0 0 0,0 0 0,22 0 15,-22 0-15,0 0 0,21 0 16,-21 0-16,1-21 0,20 21 0,-21-21 16</inkml:trace>
  <inkml:trace contextRef="#ctx0" brushRef="#br0" timeOffset="24352.71">20320 2286 0,'0'0'0,"21"-21"0,-21 42 31,0 0-15,0 0-16,0 1 0,0 20 0,0-21 16,0 21-16,0-20 0,0 20 15,0-21-15,0 0 0,0 22 0,0-22 16,0 0-16,0 0 0,0 0 0,0 0 16,21-21-1,0 0 1,1 0-16,-1 0 15,0-21-15,0 0 0,0 0 16,0 0-16,1-22 0,-1 22 16,0-21-16,-21 0 0,21 20 0,21-20 15,-42 21-15,43-21 0,-43 20 0,21 1 16,0 0-16,0 0 0,-21 42 47,0 0-47,0 0 0,0 1 15,0-1-15,0 0 0,0 0 16,0 0-16,0 0 0,0 1 16,0 20-16,0-21 0,0 0 15,0 0-15,21 1 0,1-22 16,-1 0-16,0 21 0,0-21 0,0 0 16,0 0-16,1 0 0,-1 0 15,0 0-15,0-21 0,0-1 0,0 1 16,1 21-16,-1-21 0,0-21 15,-21 21-15,0-1 0,21-20 0,-21 21 16,21 0-16,-21 0 0,0-1 0,0-20 16,0 21-16,0 0 15,-21 21 1,0 0-16,0 21 16,0 0-16,-1 0 0,22 0 15,0 1-15,0 20 0,-21-21 0,21 21 16,0-20-16,0-1 0,0 21 15,0-21-15,0 0 0,0 1 0,21-1 16,-21 0-16,22-21 0,-1 21 16,0-21-16,0 0 0,0 0 0,0 0 15,1 0-15,-1 0 0,0 0 16,0 0-16,21-21 0,-20 0 0,-1 0 16,0-1-16,21-20 0,-21 21 0,1-21 15,-1-1-15,0 1 16,0 0-16,0-1 0,22 1 0,-43 0 15,21-1-15,0 1 0,0 0 16,-21-1-16,21 22 0,-21-21 0,0-1 16,0 22-16,0 0 0,0 0 15,0 0-15,-21 42 16,0 0 0,0 21-16,21 1 0,-21-22 0,21 21 15,-22 1-15,22 20 0,0-21 0,-21 1 16,21-1-16,0 0 0,0 1 15,0 20-15,0-42 0,0 22 0,0-1 16,0-21-16,0 0 16,0 22-16,0-22 0,0 0 15,21-21-15,1 0 0,-22 21 16,21-21-16,0 0 0,0 0 16,0 0-16,0-21 0,1 21 0,-1-21 15,21 21-15</inkml:trace>
  <inkml:trace contextRef="#ctx0" brushRef="#br0" timeOffset="24540.6">22394 2540 0,'0'0'0,"0"21"16,0 0-16,-63 64 15,42-85-15,-1 21 16,1 0-16,21 1 0,-21-1 0,0-21 15,0 21-15,0 0 0,-1-21 16,1 21-16,0-21 0,0 21 0,0-21 16,0 0-16</inkml:trace>
  <inkml:trace contextRef="#ctx0" brushRef="#br0" timeOffset="27092.14">635 4741 0,'0'0'0,"0"-21"0,0 0 16,-21 0-1,21 42 1,0 0-16,0 0 0,0 22 16,0-1-16,0 0 0,0 1 15,0-22-15,0 21 0,0 1 0,0-1 16,0 0-16,0-21 0,0 1 15,0 20-15,-21-21 0,21 0 16,-22 0-16,1-21 0,21 22 16,-21-22-16,21-22 15,-21 22-15,21-21 16,0 0-16,0-21 0,0 21 16,0-22-16,0 1 0,0 0 0,21-1 15,0 1-15,0 0 0,1-1 16,-1 1-16,21 0 0,-21 20 15,0-20-15,1 42 0,20-21 0,-21 21 16,0 0-16,0 0 0,1 0 16,-1 21-16,0 21 0,0-20 0,-21 20 15,0-21-15,21 21 0,-21 1 16,21-1-16,-21 0 0,0-20 0,0 20 16,0-21-16,0 21 0,0-20 15,0-1-15,0 0 0,0 0 16,0-42 15,0 0-31,0 0 16,22-22-16,-22 22 0,21-21 15,0 21-15,-21-22 0,21 1 16,0-22-16,0 22 0,1 0 0,-1-1 16,0 1-16,21 0 0,-21 21 0,22-1 15,-22 1-15,21 21 0,-21 0 16,1 0-16,-1 21 0,-21 1 15,21 20-15,-21 0 0,21 1 0,-21-1 16,0 0-16,0 22 0,0-22 16,0 0-16,0 1 0,21-1 15,-21-21-15,21 22 0,-21-22 16,0 0-16,22 0 0,-1 0 0,0-21 16,0 0-16,0 0 15,0 0-15,1 0 0,-1 0 0,0-21 16,0 0-16,0 0 0,0 0 15,1-1-15,20-20 0,-21 21 0,0-21 16,0-1-16,1 1 0,-22 0 16,21-1-16,-21 1 0,0 21 0,0-22 15,0 1-15,0 21 16,0 0-16,0 0 0,0 42 31,0 0-31,0 21 16,-21-21-16,21 22 0,-22-22 15,22 21-15,0 1 0,0-1 0,0 0 16,0 1-16,0-1 0,0 0 16,0-21-16,0 1 0,0 20 0,22-21 15,-1 0-15,0-21 0,0 0 16,0 21-16,0-21 0,1 0 0,20 0 16,-21 0-16,0-21 0,22 0 15,-22 0-15,0 0 0,21 0 0,-21-1 16,1-20-16,20 21 15,-21-21-15,0-1 0,-21 1 0,21 0 16,-21-1-16,22 1 0,-22 0 16,0 20-16,0-20 0,0 21 0,0-21 15,0 20-15,0 1 0,-22 21 32,1 21-32,0 1 15,21-1-15,0 21 0,0-21 16,0 22-16,-21-1 0,21-21 15,0 21-15,0 1 0,0-1 0,0 0 16,0-20-16,21 20 0,-21-21 0,21 0 16,0 0-16,1 1 15,-1-1-15,21-21 0,-21 0 0,22 0 16,-22 0-16,21 0 0,-21 0 16,22 0-16,-1-21 0,-21-1 0,21 1 15,1 0-15,-22 0 0,0-21 16,21 20-16,-20-20 0,-22 0 0,21-1 15,-21 22-15,21-21 0,-21 0 16,0-1-16,0 1 0,0 0 0,0-1 16,0 1-16,0 0 0,0 20 0,0-20 15,0 21-15,0-21 0,0 20 16,-21 22 0,0 22-1,21-1-15,0 0 0,0 21 16,0-21-16,0 22 0,0-1 15,0 0-15,0 1 0,0-1 0,0 22 16,0-22-16,0 0 0,0 1 16,0-1-16,0 0 0,21-21 0,0 22 15,0-22-15,-21 0 0,21-21 0,0 21 16,1-21-16,-1 0 0,0 0 16,0 0-16,0 0 0,0-21 0,1 21 15,-1-21-15,0 0 0,21 0 16,-21-22-16,1 22 0,-1-21 0,-21 21 15,21-22-15,0 1 16,-21 0-16,21 20 0,-21-20 0,0 0 16,0-1-16,0 1 0,0 0 0,0-1 15,0 1-15,0 21 0,0-21 16,0-1-16,0 22 0,0 0 0,21 0 16,-21 0-16,0 42 15,0 0 1,0 0-16,0 21 0,0 1 15,0-1-15,0 0 0,0 1 0,0-1 16,0 0-16,0 22 0,0-22 16,0 22-16,0-22 0,0 0 15,0 1-15,0-1 0,0-21 0,22 0 16,-1 22-16,0-43 0,-21 21 16,21 0-16,0-21 0,0 0 0,1 0 15,-1 0-15,0 0 0,0 0 16,0-21-16,-21 0 0,21 0 0,1-1 15,-1 1-15,0 0 0,0 0 16,0-21-16,0-1 0,1 22 0,-22-21 16,21-1-16,-21 22 0,21-21 0,-21 21 15,0 0-15,0-1 16,0 1-16,0 42 16,0 1-16,0-1 15,0 0-15,0 21 0,-21-21 16,21 1-16,0 20 0,0-21 0,0 0 15,0 22-15,0-22 0,0 0 16,21 0-16,0-21 16,0 0-16,0 0 15,1 0-15,-1 0 0,0 0 0,0-21 16,-21 0-16,21 0 0,-21-1 0,21 1 16,-21-21-16</inkml:trace>
  <inkml:trace contextRef="#ctx0" brushRef="#br0" timeOffset="27281.04">3746 4297 0,'0'0'0,"-21"0"0,0 0 16,0 0-16,0 21 0,21 0 15</inkml:trace>
  <inkml:trace contextRef="#ctx0" brushRef="#br0" timeOffset="27473">3323 4530 0,'0'0'16,"-21"0"-16,0 21 0,0 0 0,-1-21 15,1 0-15,21 21 0,21-21 32,1 0-17,-1 0-15,21 0 0,-21-21 16,22 21-16,-1 0 0,-21-21 16,21 21-16,-20 0 0,20-21 0,-21 21 15</inkml:trace>
  <inkml:trace contextRef="#ctx0" brushRef="#br0" timeOffset="29168.55">4403 4847 0,'0'0'0,"0"-21"32,0 0-32,21 0 0,0 0 15,0-1-15,0 1 0,22-21 0,-1 21 16,-21-22-16,21 22 0,1-21 15,-1 0-15,0-1 0,1 1 16,-22 0-16,21-22 0,-21 22 0,1-1 0,-1 1 16,-21 0-16,0-1 15,0 1-15,0 21 0,0-21 0,-21 20 16,-1 1-16,1 21 0,0 0 0,-21 0 16,-1 0-16,1 0 0,0 0 15,-1 21-15,1 1 0,0 20 0,21 0 16,-22 22-16,22-22 0,0 22 15,0-22-15,21 21 0,0 1 0,0-1 16,0-20-16,0 20 0,21 1 16,0-22-16,0 22 0,22-22 15,-22 0-15,21 1 0,0-1 0,-20 0 16,20-21-16,0 1 0,22-1 16,-22 0-16,0-21 0,1 0 0,-1 0 15,0 0-15,1 0 0,-1 0 16,0-21-16,1 0 0,41-22 15,-41 22-15,-22-21 0,0 21 0,0-1 16,0-20-16,-21 21 0,0-21 16,0 20-16,0-20 0,0 21 0,-21 0 15,0-22-15,21 22 0,-21 0 16,0 0-16,0 21 0,-1 0 0,1 0 16,0 0-16,0 0 0,0 0 15,21 21 1,-21 0-16,-1 22 0,22-22 0,0 0 15,0 21-15,0-21 0,0 22 0,0-22 16,0 21-16,0-21 0,0 1 16,0-1-16,22 0 0,-1 0 0,0 0 15,0-21-15,0 0 0,0 0 16,1 0-16,-1 0 0,0 0 0,0 0 16,21-21-16,-20 0 0,20 0 15,-21 0-15,21-1 0,-20 1 16,20 0-16,0-21 0,1 21 0,-22-22 15,21 22-15,-21 0 0,0 0 0,1-22 16,-1 22-16,-21 0 16,21 0-16,-21 42 31,0 0-31,0 0 0,-21 1 16,21-1-16,0 21 0,0-21 0,0 0 15,0 22-15,0-22 0,0 0 16,0 21-16,0-20 0,0-1 0,0 0 15,0 0-15,21-21 16,0 0-16,0 0 16,0 0-16,1 0 0,-1-21 0,0 21 15,0-21-15,0 0 16,0-1-16,1 1 0,-1-21 0,0 21 16,0 0-16,0-22 0,0 22 0,-21 0 15,22-21-15,-1 20 0,0 1 16,-21 0-16,0 0 0,21 0 0,-21 0 15,21 21-15,-21 21 32,0 0-17,0 0-15,0 0 16,0 0-16,0 22 0,0-22 0,0 0 16,0 0-16,21 0 0,-21 1 0,22-1 15,-22 0-15,0 0 16,21 0-16,0-21 0,0 0 0,0 21 15,0-21-15,1 0 0,-1 0 0,21 0 16,-21 0-16,22-21 0,-22 0 16,21 0-16,-21 21 0,22-21 0,-22 0 15,21-1-15,-21 1 0,0 0 16,1 0-16,-22 0 0,0 0 0,0-1 16,0 1-16,0 0 0,0 0 0,0 0 15,0 0-15,0-1 0,0 1 16,-22 0-16,1 21 0,0 0 0,0 0 15,0 0-15,0 0 0,-1 21 16,1 0-16,0 1 0,0-1 16,21 0-16,0 0 0,0 0 0,0 22 15,0-22-15,0 21 0,0-21 0,0 0 16,21 22-16,0-22 0,0 0 16,1 0-16,20 0 0,-21 1 0,0-22 15,22 21-15,-22-21 0,21 0 16,-21 0-16,22 0 0,-22 0 0,0-21 15,21-1-15,-21 1 0,1 0 0,-1 0 16,21 0-16,-21-22 0,0 22 16,1-21-16,-22 0 0,21-1 15,0 1-15,0-22 0,0 22 0,-21-21 16,21 20-16,1-20 0,-22-1 16,0 22-16,21 0 0,-21-22 0,21 43 15,-21-21-15,0 20 0,0 1 0,0 42 31,0 1-31,0-1 0,0 21 0,-21 0 16,21 1-16,-21-1 0,21 22 16,0-22-16,0 21 0,-22-20 0,22 20 15,-21-20-15,21-1 0,0 0 0,0 1 16,0-1-16,0 0 0,0 1 16,0-22-16,0 0 0,0 0 0,0 0 15,21 0-15,1 1 0,-1-22 16,0 0-1,0 0-15,0 0 0,0-22 0,1 22 16,-1-21-16,21 0 0,-21 0 0,0 21 16,22-21-16</inkml:trace>
  <inkml:trace contextRef="#ctx0" brushRef="#br0" timeOffset="29360.44">7810 4699 0,'0'21'15,"-21"-21"1,21 21-16,0 1 0,0-1 16,-21 0-16,0 0 0,21 0 15,-21 0-15,0 1 0,-1-1 0,1 0 16,0 0-16,0 0 16,0 0-16,0-21 0,-1 22 0,1-22 15,0 21-15</inkml:trace>
  <inkml:trace contextRef="#ctx0" brushRef="#br0" timeOffset="32094.24">9271 4233 0,'0'0'0,"0"22"0,0-1 16,21-21 31,0 0-47,0 0 0,1-21 15,-1 21-15,0-22 0,0 1 0,0 0 16,0 0-16,22 0 0,-22-22 0,0 22 16,0 0-16,0-21 0,1 21 15,-1-1-15,-21-20 0,0 21 0,0 0 16,0 0-16,0-1 0,0 1 15,0 0-15,-21 21 0,-1 0 16,1 0-16,0 21 16,0 0-16,21 22 0,-21-1 15,21 22-15,0-1 0,0-21 16,0 22-16,-21-1 0,21 1 0,0-1 16,-22 1-16,22-22 0,-21 1 15,21-1-15,0 0 0,-21 1 0,21-1 16,-21-21-16,21 21 0,0-20 15,-21-1-15,21 0 0,-21-21 16,-1 0-16,1 0 16,0 0-16,0-21 15,0 0-15,0-1 0,-1 1 0,1 0 16,0 0-16,0-21 0,0 20 0,0-20 16,-1 21-16,1-21 0,-21 20 15,21 1-15,0 0 0,-1 0 16,1 0-16,0 21 15,21 21-15,0 0 16,0 0-16,0 0 0,0 22 0,21-22 16,0 21-16,1-21 0,-1 22 15,0-22-15,0 0 0,0 21 0,0-20 16,1-1-16,-1 0 0,21 0 16,-21 0-16,43-21 15,-22 0-15,-21 0 0,64 0 0,-43 0 16,1-21-16,-1 0 0,0 0 15,1 0-15,-1-1 0,0 1 16,22-21-16,-43 21 0,21-22 0,1 22 16,-1-21-16,-21 0 0,0-1 15,0 22-15,1-21 0,-1-1 0,0 22 16,-21-21-16,0 21 0,0 42 31,0 0-31,-21 0 0,21 22 16,-21-22-16,21 21 0,-22-21 15,22 22-15,0-22 0,-21 0 0,21 21 16,-21-21-16,21 1 0,-21-1 0,21 0 16,0 0-16,0 0 15,0 0-15,21-42 32,0 21-17,0-21-15,1 0 0,-22 0 0,21 0 16,0-1-16,0 1 0,0-21 0,0 21 15,1-22-15,-1 22 0,21-21 16,-21 21-16,-21 0 0,21 21 16,1 0-16,-22 21 15,0 0-15,0 0 16,0 0-16,0 0 0,0 1 0,0-1 16,0 0-16,0 0 0,0 0 15,0 0-15,21 1 0,0-1 0,0 0 16,0 0-16,0-21 0,1 21 0,-1-21 15,0 0-15,21 0 16,-21 0-16,22 0 0,-22 0 0,0 0 16,21 0-16,-20 0 0,20-21 0,-21 0 15,21 0-15,-20 0 0,20-1 16,-21 1-16,21-21 0,-20 21 0,-1-22 16,0 1-16,-21 0 0,21-22 0,-21 22 15,0-22-15,21 1 0,-21 21 16,0-22-16,0 22 0,0-22 0,0 22 15,0 0-15,0 20 0,0 1 16,0 0-16,-21 0 0,0 21 16,0 0-16,21 21 15,-21 0-15,21 22 0,-22-1 16,22 0-16,-21 1 0,21 20 0,0 1 16,0-22-16,0 21 0,0-20 0,0 20 15,-21-20-15,21-1 0,0 0 16,-21-21-16,21 22 0,0-22 0,0 0 15,0 0-15,0 0 0,0-42 47,0 0-47,0 0 16,21 21-16,-21-21 0,21-22 0,-21 22 16,21 0-16,-21 0 0,22-21 0,-1 20 15,-21 1-15,21 0 0,-21 0 16,21 21-16,0 0 15,0 0-15,-21 21 0,0 0 16,0 0-16,22 1 0,-1-1 16,-21 21-16,21-21 0,-21 0 0,0 1 15,21-1-15,0 21 0,0-21 0,1 0 16,-1-21-16,0 22 0,0-1 16,21-21-16,-20 0 0,-1 21 0,21-21 15,-21 0-15,22 0 0,-22 0 16,0 0-16,21 0 0,-21-21 15,22 21-15,-22-21 0,0-1 0,0 1 16,0 0-16,1 0 0,-1 0 0,-21-22 16,21 22-16,-21-21 0,0 21 15,0-22-15,0 22 0,0 0 0,0 0 16,0 0-16,0 0 0,0-1 16,-21 22-16,0 22 15,21-1-15,-22 0 0,22 0 16,-21 21-16,21-20 0,0-1 15,0 0-15,0 21 0,0-21 0,0 1 16,0-1-16,0 0 0,0 0 16,0 0-16,0 0 0,21-21 15,-21 22-15,22-22 0,-1 0 0,0 0 16,0 0-16,0 0 0,0 0 0,1 0 16,-1 0-16,21 0 0,-21 0 15,0-22-15,1 1 0,-1 21 0,21-21 16,-21 0-16,-21 0 0,21 0 0,1-1 15,-22 1-15,21 0 0,-21 0 16,0 0-16,0 0 0,21-1 16,-21 1-16,0 42 31,0 1-31,0-1 16,0 0-16,0 0 0,0 0 15,0 0-15,0 1 0,0-1 0,21-21 16,-21 21-16,0 0 0,21-21 0,22 21 15,-22-21 1,0 0-16,0 0 0,0 0 16,0 0-16,1 0 0,-1 0 0,21 0 15,-21-21-15,0 21 0,-21-21 16,22 0-16,-1 0 0,0-1 0,0 1 16,0 0-16,-21-21 0,21 21 0,1-1 15,-22-20-15,0 21 16,21 0-16,-21 0 0,21 21 0,-21 21 31,0 0-31,0 0 16,0 0-16,0 0 0,0 22 0,-21-22 15,21 0-15,0 0 0,0 0 16,0 1-16,0-1 0,0 0 16,0 0-16,0 0 0,21 0 15,0-21 1,0 0-16,0 0 0,1 0 15,-1 0-15,0-21 0,-21 0 0,21 21 16,0-21-16,0 0 0,1 0 16,-1-22-16,0 22 0,-21-21 15,21-1-15,0 1 0,-21 0 0,21-22 16,1 22-16,-1-22 0,-21 22 16,21-21-16,-21 20 0,21 1 0,-21 0 15,0-22-15,0 22 16,0 21-16,0-1 0,0 44 15,-21-1 1,21 0-16,-21 0 0,0 21 16,21 1-16,0-1 0,0 0 15,-22 22-15,22-22 0,-21 22 0,21-22 16,0 0-16,0 22 0,-21-22 0,21 1 16,0-1-16,0-21 0,0 21 15,0-20-15,0-1 0,0 0 16,0 0-16,21 0 0,-21 0 0,21-21 15,1 0-15,-1 22 0,0-22 0,0 0 16,0 0-16,0 0 0,1 0 16,-1 0-16,0-22 0,0 1 15,0 21-15,0-21 0,1 0 0,-1 0 16,0 0-16,0-1 0,0 1 16,-21 0-16,0 0 0</inkml:trace>
  <inkml:trace contextRef="#ctx0" brushRef="#br0" timeOffset="32372.31">12785 4212 0,'21'0'15,"0"0"1,0 0-16,0 0 0,0 0 0,1 0 16,-1 0-16,0-21 0,21 21 0,-21 0 15,1-21-15,20 21 0,-21 0 16,0-21-16,0 21 0,1 0 0,-22-21 16,21 21-16,-21-22 15,0 1 1,-21 21-16</inkml:trace>
  <inkml:trace contextRef="#ctx0" brushRef="#br0" timeOffset="32686.66">12446 4043 0,'0'21'31,"21"-21"16,0 0-31,0 0 15,-21-21-15</inkml:trace>
  <inkml:trace contextRef="#ctx0" brushRef="#br0" timeOffset="34447.65">12615 4403 0,'0'-21'47,"21"-1"-32,1 1-15,-22 0 0,21 21 16,-21-21-16,0 0 0,0 0 15,21 21-15,-21-22 0,0 1 0,0 0 16,0 0-16,0 42 63,0 0-63,-21 0 0,21 1 15,0-1-15,0 0 0,0 0 16,0 0-16,0 0 0,0 1 15,0-1-15,0 0 0,0 0 32</inkml:trace>
  <inkml:trace contextRef="#ctx0" brushRef="#br0" timeOffset="34888.39">12763 4487 0,'22'0'16,"-1"0"-16,0 0 15,-21-21-15,21 0 0,0 0 16,-21 0-1,21 0-15,-21-1 0,0 1 16,22 0-16,-22 0 0,0 0 16,0 0-16,0-1 0,0 1 0,0 0 15,0 0-15,0 0 0,21 21 16,0 0 0,-21 21-1,0 0-15,0 0 16,0 0-16,0 1 15,0-1-15,0 0 0,0 0 32,0 0-17,21-21 1,0 0 0,-21-21-1,0 0 1,21 21-1</inkml:trace>
  <inkml:trace contextRef="#ctx0" brushRef="#br0" timeOffset="35456.07">13039 4149 0,'0'0'0,"0"-21"0,0-1 15,-22 22 1,1 0 0,0 0-16,0 22 0,21-1 0,0 0 15,0 0-15,0 0 16,0 0-16,0 1 0,0-1 15,0 0-15,0 0 16,21-21-16,0 0 0,-21 21 16,21-21-16,1 21 0,-1-21 15,-21 22-15,21-22 16,-21 21-16,0 0 0,0 0 16,0 0-16,21 0 15,0-21 1,-21 22-1,21-22-15,1 0 16,-1 0-16,0 0 0,0 0 16,0 0-16,0 0 0,1 0 15,-1 0-15,0-22 16,0 1-16,0 0 0,0 0 16</inkml:trace>
  <inkml:trace contextRef="#ctx0" brushRef="#br0" timeOffset="35796.14">13631 4064 0,'0'0'0,"0"-21"31,0 0 16</inkml:trace>
  <inkml:trace contextRef="#ctx0" brushRef="#br0" timeOffset="36195.91">13674 3789 0,'0'21'32,"-22"0"-32,22 0 0,-21 1 15,21-1-15,0 21 0,0 0 16,-21 1-16,21-1 0,0 0 0,-21 1 16,21 20-16,0-20 0,0-1 15,-21-21-15,21 21 0,-21-20 0,21 20 16,0-21-16,-22 0 0,22 0 15,0 1-15,0-1 0,0-42 47,0-1-31,22 22-16,-22-21 0,0 0 16,21 21-16,-21-21 15</inkml:trace>
  <inkml:trace contextRef="#ctx0" brushRef="#br0" timeOffset="36503.73">13420 4212 0,'0'0'0,"-22"0"32,1 0-32,21 21 31,0 1-31,0-1 0,0 0 15,0 0-15,0 0 16,0 0-16,0 1 0,0-1 16,0 0-16,-21 0 0,21 0 31,-21-21-31,21-21 47,0 0-32</inkml:trace>
  <inkml:trace contextRef="#ctx0" brushRef="#br0" timeOffset="37144.37">13589 4022 0,'0'0'15,"0"-21"-15,0-1 0,0 1 0,0 0 16,0 0-16,21 21 15,0 0-15,0 0 0,1 0 16,-1 0-16,-21 21 16,21-21-16,-21 21 15,0 22-15,21-22 0,-21 0 0,0 0 16,0 0-16,0 0 0,0 1 0,0-1 16,0 0-16,0 0 0,0 0 15,0-42 16,0 0-31,0 0 16,0 0-16,0-1 16,0 1-16,0 0 0,0 0 15,0 0-15,0 0 0,0-1 16,0 1-16,0 0 0,-21 21 0,21-21 16,-21 21-16,0 0 15,-1 21 1,22 0-16,-21 0 0,21 22 15,0-22-15,0 21 0,0 1 16,-21-1-16,21 0 0,0 1 0,0-1 16,0-21-16,0 21 0,0-20 0,0 20 15,0-21-15,0 0 0,21 0 0,0 1 16,1-1-16,-1-21 16,0 0-16,0 0 0,0 0 0,22 0 15,-22 0-15,0 0 0,21 0 16,1-21-16,-22 21 0,21-22 15,0 1-15,-20 0 0,20 0 16,0 0-16</inkml:trace>
  <inkml:trace contextRef="#ctx0" brushRef="#br0" timeOffset="37859.96">14414 4022 0,'0'0'16,"0"-21"-16,-21 21 15,0 0-15,0 0 16,0 0-16,0 21 0,-1 0 0,-20 0 15,21 0-15,0 22 0,0-22 16,-1 21-16,1-21 0,21 22 0,0-22 16,-21 21-16,21-21 0,0 0 0,0 1 15,0-1-15,0 0 0,0 0 16,0 0-16,21-21 16,0 0-16,1 0 15,-1 0-15,0 0 16,0-21-16,0 21 0,22-21 0,-22 0 15,0 0-15,0-1 0,0 1 0,0 0 16,1-21-16,-1 21 0,-21-22 16,21 22-16,0-42 0,-21 41 15,0 1-15,0 0 16,0 42 0,0 0-16,0 1 0,-21-1 15,21 0-15,0 0 16,-21 21-16,21-20 0,-21 20 0,21-21 15,0 0-15,0 22 0,0-22 0,0 0 16,0 0-16,0 0 0,0 0 16,21 1-16,0-22 0,0 21 0,0 0 15,0-21-15,1 0 0,-1 0 16,21 0-16,-21 0 0,0 0 0,1 0 16,20 0-16,-21-21 0,0 0 0,22-1 15,-22 22-15,0-21 16,21-21-16,-21 21 0,1 0 0,-1-22 0,0 1 15,21 0-15,-21-1 0,1 1 16,-1-22-16,0 22 0,0 0 16,-21-22-16,21 22 0,-21 0 0,21 20 15,-21-20-15,0 21 0,0 0 16,0 0-16,-21 21 16,0 0-16,0 21 0,0 0 15,0 21-15,-1-21 0,1 22 16,0 20-16,21-20 0,-21 20 0,21 1 15,0-22-15,0 21 0,0-20 0,0 20 16,0-20-16,0-1 0,21 0 16,0-21-16,0 1 0,1 20 0,-1-21 15,0 0-15,21-21 0,-21 21 0,1-21 16,20 0-16,-21 0 0,21 0 16,1 0-16,-22-21 0,21 21 0,1-21 15,-22 0-15,21 0 0,-21-22 0</inkml:trace>
  <inkml:trace contextRef="#ctx0" brushRef="#br0" timeOffset="40545.42">16298 3916 0,'21'21'16,"1"0"-16,-1-21 16,0 21-16,0-21 0,0 0 15,0 0-15,1 0 0,20 0 16,-21 0-16,21 0 0,1-21 0,-22 21 15,21-21-15,1 0 0,-1 0 0,-21 0 16,21-1-16,1 1 16,-22 0-16,0 0 0,0 0 0,0 0 15,1-1-15,-22-20 0,0 21 16,21 0-16,-21 0 0,0-22 0,0 22 16,0 0-16,-21 21 15,-1 0-15,1 21 16,21 0-16,0 22 0,-21-22 0,21 21 15,0 0-15,-21 1 0,21 20 16,0-20-16,-21 20 0,21 1 0,0-1 16,0 1-16,0-22 0,-21 21 15,21-20-15,-22-1 0,22 0 0,0 1 16,0-22-16,0 0 0,0 21 16,-21-20-16,21-1 15,-21-21-15,0 0 16,0 0-1,0 0-15,21-21 0,-22-1 0,1 1 16,0 0-16,21-21 0,-21 21 0,0-22 16,0 1-16,-1 0 0,1 20 15,21-20-15,0 0 0,-21 21 0,21-1 16,-21 1-16,21 42 16,0 1-16,0 20 15,0-21-15,0 21 0,0 1 0,21-22 16,0 21-16,0-21 15,1 22-15,-1-22 0,21 0 0,-21 0 16,22 0-16,-22 1 0,21-1 16,-21-21-16,22 0 0,-1 21 0,0-21 15,1 0-15,-1 0 0,0 0 0,1 0 16,-1-21-16,0 0 0,22-1 16,-22 22-16,0-42 0,-20 21 15,20 0-15,0-22 0,-21 1 0,1 0 16,-1-1-16,0 1 0,-21 0 0,0-22 15,0 22-15,21 21 0,-21-22 0,0 22 16,-21 21 0,21 21-1,-21 1-15,0 20 0,21 0 16,-22 1-16,22-1 0,0-21 0,-21 21 16,21 1-16,-21-1 0,21-21 0,0 0 15,0 22-15,0-22 0,0 0 16,0 0-16,21-42 31,0 0-31,1 21 16,-22-21-16,21 0 0,0-22 0,0 22 15,-21 0-15,21-21 0,0 20 16,1-20-16,-22 0 0,21-1 16,0 22-16,-21 0 0,0 0 15,21 0-15,-21 0 0,21 21 16,-21 21-16,0 0 15,0 0-15,0 0 0,0 22 0,0-22 16,0 21-16,0-21 0,0 43 16,0-43-16,21 0 0,1 0 15,-1 0-15,-21 1 0,21-1 0,0 0 16,0-21-16,0 21 0,1-21 16,-1 0-16,0 0 0,0 0 15,21 0-15,-20 0 0,-1 0 0,0-21 0,0 0 16,0 0-16,0-1 0,1 1 15,-1 0-15,0-21 0,0-1 16,0 1-16,0 0 0,1-22 16,-1 22-16,0-22 0,0 22 0,-21 0 15,21-1-15,-21 1 0,21 0 16,-21-1-16,22 1 0,-22 0 0,0 21 16,0-1-16,0 1 0,-22 42 31,1 1-31,0 20 0,0 0 0,21-21 15,-21 22-15,0 20 0,-1-20 16,1 20-16,0-21 0,0 22 16,21-22-16,-21 22 0,0-22 0,21 0 15,0 1-15,0-22 0,0 21 16,-22-21-16,22 1 0,0-1 0,0 0 16,0-42 15,0 0-31,22-1 0,-22 1 15,21 0-15,0 0 0,0-21 16,0 20-16,-21 1 0,43-21 0,-22 21 16,0-22-16,0 22 0,0 0 15,-21 0-15,21 21 0,1-21 16,-1 21-16,-21 21 16,21-21-16,-21 21 0,0 0 15,21 0-15,-21 22 0,0-22 0,0 0 16,0 21-16,0-20 0,21-1 15,0 0-15,-21 0 0,22 0 0,-1 0 16,0 1-16,0-1 0,0-21 0,0 0 16,22 21-16,-22-21 0,0 0 15,21 0-15,-20 0 0,20 0 0,-21 0 16,21-21-16,-20 21 0,-1-21 16,0-1-16,0 1 0,0 0 0,0-21 15,-21-1-15,0 22 0,22-21 16,-22 0-16,21-1 0,-21 1 15,0 21-15,0-22 0,0 22 0,0 0 16,-21 21 0,-1 21-1,22 0-15,-21 1 0,21 20 16,0-21-16,0 21 0,0-20 0,-21 20 16,21-21-16,0 21 0,0-20 0,0-1 15,0 21-15,0-21 0,21 0 16,0-21-16,-21 22 0,22-1 0,-1-21 15,0 0-15,0 0 16,0 0-16,0 0 0,1 0 0,-1 0 16,21 0-16,-21-21 0,0-1 0,1 22 15,-1-21-15,0 0 0,21 0 16,-21 0-16,1-22 0,-1 22 0,0-21 16,0 0-16,0 20 0,0-20 15,22 0-15,-43 21 0,0-1 16,21 22-16,-21 22 15,0-1-15,0 0 16,0 21-16,0-21 0,0 1 16,0 20-16,0-21 0,0 0 0,0 22 15,0-22-15,0 0 0,21 0 0,-21 0 16,21 0 0,0-21-16,1 22 0,-1-22 15,0 0-15,0 0 0,0 0 16,0-22-16,1 1 15,-22 0-15,21 0 0,0 0 0,0-22 16,0 22-16,0-21 16,1 0-16,-1 20 0,0-20 0,0 21 15,0-21-15,0 20 0,1 1 16,-22 0-16,0 42 16,0 0-16,0 1 15,0-1-15,0 21 0,0-21 16,-22 22-16,22-22 0,-21 21 15,21-21-15,0 0 0,0 22 16,0-22-16,0 0 0,0 0 0,0 0 16,21 1-16,1-1 0,-1 0 15,0-21-15,0 0 0,0 0 16,0 0-16,1 0 0,-1 0 16,0-21-16,0 0 0,0 21 15,0-22-15,1-20 0,-1 21 0,0 0 16,0-22-16,-21 1 0,21 0 15,0-22-15,1 22 0,-1-22 0,0 22 16,0 0-16,0-22 0,-21 22 16,21 0-16,1-1 0,-1 1 15,-21 0-15,0-1 0,0 22 0,0 0 16,0 0-16,-21 21 16,-1 21-1,1 0-15,21 0 0,0 22 0,-21-1 16,21-21-16,-21 21 0,21 1 15,0 20-15,0-20 0,0 20 0,0-21 16,0 22-16,0-22 0,0 22 16,0-22-16,0 0 0,0-20 0,0 20 15,0-21-15,0 0 0,0 0 16,0 1-16,21-1 0,0-21 0,0 0 16,1 0-16,-1 0 15,0 0-15,0 0 0,21 0 0,-20-21 16,-1-1-16,21 1 0,-21 21 15,22-42-15,-22 21 0,0 0 0,21-22 16,-21 22-16,1-21 0,-1-1 16,0 22-16,0-21 0</inkml:trace>
  <inkml:trace contextRef="#ctx0" brushRef="#br0" timeOffset="40756.3">20299 3852 0,'0'0'0,"21"0"16,0 0-16,0 0 15,22 0-15,-22 0 0,21 0 16,0 0-16,1 0 0,-22 0 0,21 0 16,1-21-16,-22 21 0,21 0 15,-21-21-15,0 21 0,1-21 0,-22 0 16,0 0-16,0-1 15</inkml:trace>
  <inkml:trace contextRef="#ctx0" brushRef="#br0" timeOffset="40940.19">20066 3641 0,'0'0'0,"-21"0"0,0 21 16,21 0-1,0 0 1,21-21 15,0 0-31,0 0 16</inkml:trace>
  <inkml:trace contextRef="#ctx0" brushRef="#br0" timeOffset="42784.7">21484 4339 0,'0'0'0,"85"-42"31,-64 21-31,0 0 0,0 21 16,0-22-16,1 1 0,-1-21 15,-21 21-15,0 0 0,0-22 0,21 1 16,-21 21-16,0-22 0,0 22 16,0-21-16,0 21 0,0 0 0,0-1 15,-21 1-15,0 0 0,-1 21 16,1 0-16,0 0 0,0 0 0,-21 0 15,20 0-15,-20 0 0,21 21 16,-21 22-16,20-22 0,1 21 0,0 0 16,0 1-16,0-1 0,0 0 15,21 1-15,-22-1 0,22 0 0,0-20 16,0 20-16,0-21 0,0 0 0,0 0 16,0 1-16,22-1 15,-1-21-15,0 0 0,0 0 16,0 0-16,0 0 0,1 0 0,20 0 15,-21-21-15,0-1 0,22 1 16,-22 0-16,21 0 0,-21 0 0,22-22 16,-22 1-16,0 0 15,0-1-15,-21 22 0,0-21 0,0 0 16,0 20-16,0 1 0,0 0 16,0 42-1,0 0 1,-21 1-16,21 20 0,0-21 15,0 0-15,0 22 0,0-22 16,0 21-16,0-21 0,0 0 16,21 1-16,0-1 0,0 0 0,1 0 15,-1-21-15,21 0 0,-21 21 0,22-21 16,-22 0-16,21 0 0,-21 0 16,22 0-16,-22-21 0,21 21 0,-21-21 15,0 0-15,1 0 0,-1-1 16,0 1-16,0-21 0,0 21 0,0-22 15,-21 1-15,22 0 16,-22 21-16,0-22 0,0 22 0,0-21 16,21 21-16,-21-1 0,0 44 31,0-1-31,-21 0 0,-1 0 0,1 21 16,21 1-16,-21-1 0,0-21 15,21 22-15,0-1 0,-21-21 0,21 21 16,-21-20-16,21-1 0,0 0 15,0 0-15,0 0 16,0-42 15,21 0-31,0 0 0,-21 0 16,21-1-16,0 1 0,0 0 16,1-21-16,-1 21 0,0-22 0,21 1 15,-21 0-15,22 20 0,-22 1 16,21 0-16,-21 0 0,22 0 15,-22 21-15,0 0 0,0 21 16,-21 0-16,0 0 0,0 0 16,21 1-16,-21-1 0,22 21 0,-22-21 15,0 0-15,21 1 0,-21-1 16,21 21-16,0-21 0,0-21 0,-21 21 16,21 1-16,22-22 0,-22 0 0,0 21 15,0-21-15,0 0 16,1 0-16,-1 0 0,0-21 0,0 21 15,0-22-15,0 1 0,1 0 16,-22 0-16,21 0 0,0-22 0,0 22 16,-21-21-16,21 21 0,0-22 15,1 1-15,-1 21 0,0-21 0,-21 20 16,21 1-16,0 0 0,-21 0 16,21 21-1,-21 21 1,0 0-16,0 0 15,22-21 32,-1 0-15,-21-21-32,0 0 15,0 0 1,0 0-16,0 0 15,-21 21 1,-1 21 0,1-21-16,0 21 0,0 0 15,0 0-15,0 22 0,-1-22 16,22 21-16,-21-21 0,21 22 16,-21-1-16,21 0 0,0-21 0,0 22 15,0-1-15,0-21 0,21 0 16,-21 1-16,21-1 0,1 0 15,-1-21-15,21 21 0,-21-21 0,0 0 16,22 0-16,-22 0 0,21 0 0,-21 0 16,22-21-16,-1 0 0,-21 21 15,22-21-15,-22-22 0,21 22 0,-21-21 16,0-1-16,1 1 0,20 0 16,-42 21-16,21-22 0,-21 1 0,0 21 15,0-22-15,0 22 0,0 0 0,0 0 16,-21 21-1,0 0-15,0 0 0,-1 0 0,1 21 16,-21 0-16,42 0 0,-21 1 16,0-1-16,21 0 0,-22 21 0,22-21 15,0 22-15,0-22 0,0 21 0,0-21 16,0 1-16,0-1 0,0 0 16,22 0-16,-1 0 0,0-21 15,0 0-15,0 0 0,0 0 16,22 0-16,-22 0 0,21 0 0,-21 0 15,22 0-15,-22-21 0,21 0 16,-21 0-16,22 21 0,-22-21 16</inkml:trace>
  <inkml:trace contextRef="#ctx0" brushRef="#br0" timeOffset="43108.33">24532 3302 0,'0'0'0,"-21"0"0,0 0 15,21 21 1,0 0-1,0 1 1,-21-22 15,21 21-31,0-42 47,0-1-47</inkml:trace>
  <inkml:trace contextRef="#ctx0" brushRef="#br0" timeOffset="43449.17">24617 3217 0,'0'0'0,"-43"0"31,22 0-31,0 0 0,0 0 16,21 22-1,0-1 17,0 0-17,0 0 1,0 0-16,0 0 16,0 1-16,0-1 15,0 0-15,0 0 0,-21 0 0,21 0 16,0 1-16,-21-1 0,21 0 15,0 0-15,0 0 16,-22-21-16,1 0 31,21-21-15</inkml:trace>
  <inkml:trace contextRef="#ctx0" brushRef="#br0" timeOffset="43693.32">24913 3217 0,'0'22'31,"0"-1"-15,0 0-16,0 0 31,0 0-31,0 0 16,0 1-16,-21-22 15,0 0-15,0 0 0,-1 21 0,1-21 16</inkml:trace>
  <inkml:trace contextRef="#ctx0" brushRef="#br0" timeOffset="44895.89">317 2709 0,'0'0'15,"22"0"-15,-22-42 16,0 21-1,-22 21 17,22 21-17,-21 0-15,21 0 0,0 1 16,0-1-16,0 0 0,0 0 0,0 0 16,0 0-16,0 1 0,0-1 15,0 0-15,0 0 16,0 0-16,21-21 0,1 0 15,-1 0-15,0 0 16</inkml:trace>
  <inkml:trace contextRef="#ctx0" brushRef="#br0" timeOffset="45111.77">783 2604 0,'0'21'32,"-21"0"-32,0 0 15,21 0-15,0 0 16,-21 1-16,21-1 0,0 0 16,0 0-16,0 0 15,0 0-15</inkml:trace>
  <inkml:trace contextRef="#ctx0" brushRef="#br1" timeOffset="127536.03">4381 13822 0,'0'0'0,"0"21"0,0 0 0,0 0 15,-21 1-15,21 20 0,0-21 0,0 0 16,0 0-16,0 22 0,0-22 16,0 21-16,-21 1 0,21-1 0,0 0 15,0 1-15,0 20 0,0-21 16,-21 22-16,21-1 0,-21 1 16,21-22-16,0 22 0,0-1 0,-21 1 15,21-22-15,-22 22 0,22 20 16,0-20-16,0-1 0,-21 1 15,21 20-15,-21-20 0,0 63 0,21-64 16,0-20-16,0 20 0,-21-20 16,21 20-16,0-21 0,-21 1 0,21 20 15,0-20-15,-22-22 16,22 21-16,0 0 0,0 1 0,0-22 16,0 0-16,-21 21 0,21-20 0,0-1 15,0 0-15,0-42 31,0 0-31,0-1 0,0 1 16,0 0-16,0-21 0,0-1 16</inkml:trace>
  <inkml:trace contextRef="#ctx0" brushRef="#br1" timeOffset="129103.59">4318 13885 0,'0'-21'47,"21"21"-31,0 0-16,0 0 15,22-21-15,-22 21 16,0 0-16,21 0 0,1 0 0,20 0 15,-20 0-15,20 0 0,1-21 0,-1 21 16,1 0-16,-1 0 0,22 0 16,-22-21-16,22 21 0,0 0 0,-1 0 15,1-21-15,21 21 0,0 0 16,-22 0-16,22-22 0,0 22 0,-21 0 16,20 0-16,-20-21 0,21 21 0,0-21 15,0 21-15,-1 0 16,1-21-16,0 21 0,0-21 0,0 21 0,-22-21 15,22 21-15,-21 0 0,21-22 16,-22 22-16,1-21 0,0 21 16,-1 0-16,1 0 0,-21 0 0,20 0 15,-20 0-15,-1 0 0,1 0 16,-22 0-16,0 0 0,22 0 0,-43 0 16,21 0-16,1 0 0,-22 0 15,0 0-15,0 0 0,0 0 0,1 0 16,-1 0-16,0 0 0,0 0 0,0 0 15,0 0 1,-21 21 62,0 1-78,0-1 16,0 0-16,0 0 0,0 0 15,0 0-15,0 1 0,0-1 16,0 0-16,0 0 0,0 0 0,0 22 16,0-22-16,22 21 0,-22 0 0,0-20 15,21 20-15,-21 0 16,0 1-16,21-1 0,-21 0 0,0 1 16,0 20-16,0-21 0,0 1 0,0 20 15,0-20-15,0 20 0,0-21 16,0 22-16,0-22 0,21 1 0,-21 20 15,0-21-15,0 1 0,0 20 0,0-20 16,21 20-16,-21-21 0,21 22 16,1 21-16,-22-22 0,21-21 15,0 43-15,-21-64 16,21 22-16,-21-1 0,21-21 0,-21 21 16,0-20-16,0-1 0,0 0 0,0 0 15,0 0-15,0 0 0,0 1 16,0-1-16,0 0 0,-21 0 15,0 0-15,0-21 16,21 21-16,-21-21 0,-1 0 0,22 22 16,-21-22-16,0 0 0,0 21 15,0-21-15,0 0 0,-1 0 16,1 0-16,0 0 0,0 21 0,0-21 16,0 0-16,-1 0 0,1 0 15,0 0-15,-21 0 0,21 0 0,-1 0 16,-20 0-16,0 0 0,21 0 0,-22 21 15,1-21-15,0 0 0,-1 0 16,1 0-16,-22 0 0,22 0 16,-21 21-16,-1-21 0,1 0 0,-1 0 15,-21 0-15,22 0 0,-1 0 16,-20 0-16,20 0 0,-20 0 0,-1 0 16,0 0-16,1 0 0,-1 0 0,-21 0 15,21 0-15,-20 0 0,20 0 16,0 0-16,-21 0 0,22 0 15,-22 0-15,21 0 0,-21 0 0,1 0 0,-1 0 16,0 0-16,21 0 0,-21 0 16,22 0-16,-1 0 0,0-21 0,1 21 15,-1 0-15,0 0 0,1 0 16,-1 0-16,0 0 0,1 0 16,-1-21-16,0 21 0,22 0 0,-1 0 15,1 0-15,-1 0 0,1-21 16,21 21-16,-22 0 0,22 0 0,-1 0 15,22 0-15,-21 0 0,21-21 16,0 21-16,-1 0 16,22-22 15,22 22-15,-22-21-16,21 21 0,0-21 15,0 0-15</inkml:trace>
  <inkml:trace contextRef="#ctx0" brushRef="#br1" timeOffset="129620.18">6075 14288 0,'0'0'0,"0"21"16,0 0-16,-21 0 0,21 21 0,0-20 15,0 20-15,0-21 0,0 21 16,0 1-16,0-22 0,0 21 0,0-21 16,0 22-16,0-22 0,0 0 15,0 0-15,0 0 0,0 1 0,0-1 16,0 0-16,0 0 0,0 0 16,21-21-1,0 0 1</inkml:trace>
  <inkml:trace contextRef="#ctx0" brushRef="#br1" timeOffset="129968.14">6075 14393 0,'0'-84'16,"21"63"-16,0 21 15,0-22-15,0 1 0,1 0 0,-1 0 16,0 21-16,21-21 0,-21 21 16,22 0-16,-1 0 0,0 0 0,1 0 15,-1 0-15,22 0 0,-22 21 16,0 0-16,1 0 0,-1 0 0,0 1 16,-21 20-16,1-21 0,-1 21 15,-21 1-15,0-1 0,0-21 0,0 22 16,0-1-16,-21 0 0,-1-21 15,1 22-15,-21-1 0,21-21 16,0 0-16,-1 1 0,22-1 0,-21-21 16,21 21-16,-21-21 0,21-21 47</inkml:trace>
  <inkml:trace contextRef="#ctx0" brushRef="#br1" timeOffset="130239.99">6117 14626 0,'0'0'0,"-21"0"0,42 0 31,0-21-31,22 21 0,-22 0 15,21-21-15,-21 21 0,22 0 16,-1-21-16,0 0 0,22 21 0,-22 0 16,0-22-16,1 22 0,-22 0 0,21-21 15,-21 0-15,22 21 16,-22-21-16,-21 0 16,-21 0-16,0-1 15,-1 22-15,1-21 0,0 0 16</inkml:trace>
  <inkml:trace contextRef="#ctx0" brushRef="#br1" timeOffset="130925.39">6075 12129 0,'0'0'0,"0"-22"16,0 44 31,0 20-47,0-21 0,0 0 15,0 22-15,0-1 0,0 0 16,0 1-16,0-1 0,0 0 0,0 22 15,21-22-15,-21 22 0,0-22 0,0 21 16,0 1-16,0-22 16,21 22-16,-21-22 0,0 22 0,21-22 15,-21 0-15,0 1 0,0-1 0,0-21 16,0 21-16,0-20 0,0-1 16,0 0-16,21 0 0,-21 0 0,0 0 15,0 1-15,22-22 31,-22-22-15,0 1-16,0 0 0,0-21 16,0 21-16,0-1 0,0 1 15</inkml:trace>
  <inkml:trace contextRef="#ctx0" brushRef="#br1" timeOffset="131615.99">6054 12023 0,'0'0'0,"-43"0"31,22 0-31,0 0 0,21 21 16,-21 0-16,0 0 0,-1 0 0,22 1 16,-21-1-16,0 0 0,0 21 0,0-21 15,0 22-15,-1-22 0,1 21 0,0 1 16,0-22-16,-21 21 0,20-21 16,1 0-16,0 1 0,21 20 0,-21-21 15,0-21-15,21 21 0,0 0 16,0 1-16,21-22 47,0-22-47,0 1 0,0 21 15,1-21-15,-1 0 0,21 0 16,-21-22-16,0 22 0,22 0 16,-22-21-16,21-1 0,-21 22 0,22-21 15,-22 0-15,0 20 0,0-20 0,0 21 16,1-21-16,-1 20 0,0 1 15,0 0-15,0 0 0,-21 0 16,21 21-16,-21-21 0,22 21 16,-1 0-16,0 0 15,0 0-15,0 21 16,-21 0-16,21 0 0,1 0 16,-22 22-16,21-22 0,0 21 0,0 0 0,0 1 15,0-22-15,-21 21 0,22 1 16,-1-1-16,0-21 0,0 43 15,0-43-15,-21 0 0,21 0 16,-21 0-16,0 0 0,0 1 0,22-22 16,-22 21-16,21-21 15,-42 0 32,-1-21-47,1 21 16,0 0-16</inkml:trace>
  <inkml:trace contextRef="#ctx0" brushRef="#br1" timeOffset="132179.79">6244 12785 0,'0'42'15,"0"-21"-15,0 0 16,0 1-16,0-1 16,0 0-16,0 0 0,0 21 15,0-20-15,0-1 0,0 0 0,0 0 16,0 21-16,0-20 16,0-1-16,0 21 0,0-21 0,0 0 15,0 22-15,0-22 0,0 0 0,0 0 16,0 22-16,0-22 0,0 0 15,0 21-15,0-21 0,0 1 0,0-1 16,0 0-16,0 0 0,0 0 0,0 0 16,0 1-16,0-1 0,0 0 15,0 0-15,0 0 16,-21-42 62,21 0-78,0 0 16,0 0-16,-21-1 0,21 1 15</inkml:trace>
  <inkml:trace contextRef="#ctx0" brushRef="#br1" timeOffset="132399.67">6202 13420 0,'-21'-21'31,"21"-1"-15,0 1-1,0 0-15,0 0 16,0 0-16,0 0 15,0-1-15,0 1 0,-22 0 16,22 0-16</inkml:trace>
  <inkml:trace contextRef="#ctx0" brushRef="#br1" timeOffset="132527.6">6117 12912 0,'0'0'0,"0"-21"0,0-1 15,0 1-15,0 0 0,0 0 0,0 0 16,0 0-16,0-1 0,0 1 15,0 0-15,0 0 16</inkml:trace>
  <inkml:trace contextRef="#ctx0" brushRef="#br1" timeOffset="133512.06">4106 10054 0,'0'-21'0,"0"-64"31,0 64-15,-21 21-16,21 21 16,0 1-1,0-1-15,0 21 16,0-21-16,0 22 0,0-1 0,0 0 16,0 22-16,0-1 0,-21 1 15,21-1-15,0 22 0,0-22 16,0 1-16,0 21 0,0 42 0,0-64 15,0 1-15,0-1 0,0 1 16,0-1-16,0 1 0,0-1 0,0-21 16,-21 22-16,21-22 0,0-21 0,0 22 15,-21-22-15,21 21 16,0-21-16,0 1 0,0-1 16,0-42-1,0-1 1,0 1-16,0 0 0,0-21 0,0-1 15,-22 1-15,22 0 0</inkml:trace>
  <inkml:trace contextRef="#ctx0" brushRef="#br1" timeOffset="134884.26">4170 9885 0,'0'0'15,"0"-21"-15,21 21 32,0 0-17,0 0-15,0 0 16,1 0-16,20 0 0,-21-21 0,21 21 15,1 0-15,-1 0 0,0 0 16,22 0-16,-1 0 0,1 0 16,21-22-16,-22 22 0,22 0 0,-1 0 15,22-21-15,0 21 0,0 0 16,21 0-16,0-21 0,0 21 0,0-21 16,21 21-16,-21 0 0,21 0 15,22 0-15,-22 0 0,0 0 0,0 0 16,-21 0-16,21 0 0,-21 0 0,0 0 15,0 0-15,0 0 0,0 0 16,-21 0-16,0 0 0,0 0 0,0 0 16,-22 0-16,1 0 0,0 0 15,-22 0-15,22 0 0,-22 0 0,-20 0 16,20 0-16,-21 0 0,1 0 16,-22 0-16,21 0 0,-21 21 15,1-21-15,-1 0 0,0 0 0,0 0 16,0 0-16,0 0 15,1 0-15,-22 21 16,21 0 15,-21 1-31,0-1 16,0 0-16,0 0 16,0 0-16,21 0 0,-21 1 15,0-1-15,0 0 0,0 21 0,0-21 16,0 22-16,0-22 0,0 21 15,0 1-15,0-1 0,0 0 16,0 22-16,0-22 0,0 22 0,0-22 16,0 21-16,0-20 0,0 20 0,0-20 15,0-1-15,0 0 0,0 1 16,0-1-16,0 0 0,0 1 0,0-1 16,-21 0-16,21 1 0,0-1 0,-21 0 15,21-21-15,-22 22 0,22-1 16,0-21-16,0 22 0,-21-22 0,0 0 15,21 0-15,-21 0 0,0 0 0,21 1 16,-21-1-16,-1 0 16,22 0-16,-21 0 15,0-21-15,0 21 0,0 1 16,0-22 0,-1 0-16,22 21 0,-21-21 15,0 0-15,0 0 0,0 0 16,0 0-16,-1 0 0,1 0 15,0 0-15,0 0 0,-21 0 16,20 0-16,1 0 0,0 0 0,-21 0 16,21 0-16,-22 0 0,1 0 0,0 0 15,-1 0-15,-20 0 0,20 0 16,-20 0-16,21 0 0,-22 0 0,1 0 16,-1 0-16,-21 0 0,22 0 15,-1 0-15,1 0 0,-22 0 0,22 0 16,-22 21-16,22-21 0,-107 0 15,86 0-15,-22 0 0,21 0 16,0 0-16,1 21 0,-1-21 0,0 0 16,22 0-16,-1 21 0,-20-21 15,-43 21-15,63-21 0,1 22 16,-1-22-16,1 0 0,-1 21 0,1-21 16,-1 0-16,1 0 0,-1 21 15,1-21-15,-1 0 0,22 0 16,-22 21-16,22-21 0,-21 0 0,20 0 0,1 21 15,0-21-15,20 21 16,-20-21-16,0 0 0,-1 0 0,22 22 16,-21-22-16,0 0 0,-1 0 0,1 21 15,0-21-15,-1 0 0,1 0 16,0 21-16,-1-21 0,1 0 0,21 0 16,-22 0-16,22 21 0,-21-21 0,21 0 15,0 0-15,-1 0 0,1 0 16,0 0-16,0 0 0,0 0 0,0 0 15,-1 0-15,1 0 0,0 0 16,0 0-16,0 0 0,0 0 16,-1 0-16,22-21 47,0 0-32,0 0 1,0-1-16,0 1 15,0 0-15</inkml:trace>
  <inkml:trace contextRef="#ctx0" brushRef="#br1" timeOffset="135504.99">6308 10097 0,'0'21'16,"0"0"-16,0 0 0,0 0 15,0 0-15,0 1 0,0-1 0,0 0 16,0 21-16,0-21 0,0 22 15,0-22-15,0 21 0,0-21 0,0 22 16,0-22-16,0 42 0,0-41 16,0-1-16,0 0 0,0 0 15,0 0-15,0 0 16,0 1 0,0-44 15,0 1-31,0 0 0,0 0 15</inkml:trace>
  <inkml:trace contextRef="#ctx0" brushRef="#br1" timeOffset="136375.48">6286 10139 0,'-42'-21'16,"42"0"-1,0-1 1,21 1 0,0 21-16,1 0 15,-1 0-15,0-21 0,0 21 16,0 0-16,22 0 0,-1 0 0,0 0 15,-21 0-15,22 0 0,-1 0 16,0 0-16,1 0 0,-22 0 16,21 0-16,-21 21 0,1 0 0,-1 1 15,-21-1-15,0 0 0,0 21 16,0-21-16,0 1 0,-21 20 0,-1 0 16,-20-21-16,21 22 0,-21-22 0,-1 21 15,22-21-15,-21 22 0,-1-22 16,22 0-16,0 0 0,0-21 0,0 21 15,0-21 1,21-21 0,0 0-1,21 0-15,0 21 0,-21-21 16,21 0-16,0 21 0,0-22 16,22 1-16,-22 21 0,0-21 0,21 21 15,-20-21-15,-1 21 0,21 0 16,0 0-16,-20 0 0,20 0 0,-21 0 15,21 0-15,-20 0 0,20 21 0,-21 0 16,0-21-16,0 21 0,1 1 16,-1-1-16,0 0 0,0 0 0,0 0 15,-21 0-15,0 1 0,21-1 16,1 0-16,-22 0 0,0 0 0,0 0 16,21 1-16,-21-1 0,0 0 0,0 0 15,0 0-15,-21 0 16,-1 1-16,1-22 0,-21 21 15,0 0-15,-1-21 0,1 21 0,0 0 16,-1-21-16,-20 21 0,-1-21 0,22 0 16,0 0-16,-22 0 0,22 0 15,-1 0-15,1 0 0,0 0 0,-1 0 16,22 0-16,0 0 0,-21 0 0,21 0 16,-1 0-16,1-21 0,0 0 15,0 0 1,21 0-16,0 0 31,0-1-31,21 22 16,-21-21-16,0 0 0,21 21 15,-21-21 1,0 0 15,-21 21-15</inkml:trace>
  <inkml:trace contextRef="#ctx0" brushRef="#br1" timeOffset="137460.04">3958 11599 0,'0'0'0,"0"-21"15,0 0 1,0 0-1,0 0-15,0 0 32,0 42-1,0 0-15,21 0-16,-21 0 0,0 0 15,0 1-15,21 20 0,-21-21 16,0 0-16,22 0 0,-22 22 15,0-22-15,0 0 0,0 21 0,0-20 16,0-1-16,0 0 16,0 0-16,21-42 47</inkml:trace>
  <inkml:trace contextRef="#ctx0" brushRef="#br0" timeOffset="149200.04">4508 6202 0,'0'0'0,"-21"0"0,0-21 15,21 0 1,-21 21 0,21 21 31,0 0-47,0 0 0,0 0 0,0 0 15,0 22-15,0-22 16,0 42-16,0-20 0,0-1 0,0 22 15,0-1-15,21 1 0,-21-22 0,0 21 16,0 1-16,0-1 0,0 1 16,0 21-16,0-22 0,0 1 0,0 84 15,0-85-15,0 1 16,0-1-16,-21-20 0,21 20 0,-21-21 16,21 1-16,0-1 0,0 0 0,0 1 15,0-1-15,0-21 0,0 0 16,-21 1-16,21-1 0,0 0 15,0-42 17,0 0-32,0-1 0,0 1 15,0 0-15,0 0 0,0 0 0,0-22 16,0 22-16,0-21 0</inkml:trace>
  <inkml:trace contextRef="#ctx0" brushRef="#br0" timeOffset="150384.07">4508 6308 0,'0'0'15,"-21"0"-15,21-21 0,-21 21 0,42 0 79,22 0-79,-22 0 0,21 0 15,0 0-15,1 0 0,20 0 0,1 0 16,-1 0-16,1 0 0,-1 0 15,22 0-15,0 0 0,20 0 0,1 0 16,0 0-16,0 0 0,21 0 0,0 0 16,0 0-16,0 0 0,0 0 15,0 0-15,21 0 0,0 0 0,0 0 16,-21 0-16,22 0 0,-22 0 16,21 0-16,-21 0 0,21 0 0,-21 0 15,0 0-15,0 0 0,-21 0 0,0 0 16,-1 0-16,-20 0 15,21 0-15,-21 0 0,-1 0 0,-20 0 16,20 0-16,-20 0 0,-1 0 0,-20 0 16,20 0-16,-20 0 0,-22 0 15,21 0-15,-21 0 0,0 0 0,1 0 16,-1 0-16,0 0 31,-21 21-15,0 0-1,0 0-15,0 0 16,0 0-16,0 1 0,0 20 16,0-21-16,0 0 0,0 22 0,0-1 15,0 0-15,0-21 0,0 22 16,0-1-16,0 0 0,0 1 0,0-1 16,0-21-16,0 22 0,0-1 15,0 0-15,0 1 0,0-1 0,0 21 16,0-20-16,0-1 0,0 0 0,0 22 15,0-22-15,0 1 0,0-22 0,0 21 16,21 0-16,-21-20 0,0 20 16,21-21-16,-21 0 0,0 0 0,0 1 15,0-1-15,0 0 0,0 0 16,-21 0 0,0-21-16,0 21 0,0-21 15,-1 22-15,1-22 0,0 0 0,0 0 16,-21 21-16,20-21 0,1 0 0,-21 0 15,0 21-15,20-21 0,-20 0 16,0 0-16,-1 0 0,1 0 0,-21 0 16,20 21-16,-20-21 0,20 0 0,-20 0 15,-1 0-15,1 0 0,-22 0 16,22 0-16,-22 0 0,0 0 0,1 0 16,-1 0-16,0 0 0,1 0 0,-86 0 15,86 0-15,-1 0 0,0 0 16,1 0-16,-22 0 15,21 0-15,-21 0 0,22 0 0,-22 0 16,21 0-16,1 0 0,-1 0 0,0 0 16,1 0-16,20 0 0,-21 0 15,22 0-15,-22 0 0,22 0 0,-22 0 16,22 0-16,-1 0 0,1 0 0,20 0 16,-20 0-16,-1 0 0,22-21 15,0 21-15,-1 0 0,1 0 0,21 0 16,0 0-16,-22 0 0,22 0 0,0 0 15,0 0-15,0 0 16,-1 0-16,1 0 16,0 0-1,42 0 63</inkml:trace>
  <inkml:trace contextRef="#ctx0" brushRef="#br0" timeOffset="150972.87">6562 7980 0,'-22'-21'0,"44"42"0,-44-63 0,22 20 16,-21 1-16,21 0 0,0 0 16,0 42 15,0 0-31,0 22 15,0-1-15,0 0 0,0 1 0,0 20 16,0-21-16,0 22 0,0-1 16,0 1-16,0-1 0,0 1 15,21-1-15,-21 1 0,0 21 0,0-22 16,0 1-16,0 20 0,0-20 0,0-1 16,0 22-16,0-22 0,0 1 15,0-22-15,-21 22 0,21-22 0,0 22 16,0-22-16,-21 0 0,21 1 0,0-1 15,0-21-15,-21 0 0,21 0 0,0 1 16,0-1-16,0-42 31,0-1-31,0 1 16,0-21-16,0 21 0,0-22 16,0 1-16,0 0 0,0-1 15</inkml:trace>
  <inkml:trace contextRef="#ctx0" brushRef="#br0" timeOffset="151689.12">6519 7853 0,'0'0'0,"-63"21"31,42 0-31,-1 0 0,22 1 16,-21-1-16,0 0 0,0 21 0,0-21 15,21 22-15,-21-1 0,-1 0 16,1 1-16,0-1 0,0-21 0,0 22 15,0-1-15,-1 0 0,1-21 16,21 1-16,-21-1 0,0 0 0,21 0 16,0 0-16,0 0 0,0-42 62,0 0-62,0 0 0,0 0 16,42-64-1,-42 64-15,21 0 16,1-22-16,-1 22 0,-21-21 0,21 21 0,0-22 16,0 22-16,0-21 0,1 21 15,-1 0-15,0-22 0,0 22 0,21 21 16,-20-21-16,-1 0 0,0 0 16,0-1-16,0 22 15,0 0-15,1 0 0,-1-21 0,0 21 16,0 0-16,0 0 0,0 0 15,1 0-15,-1 0 0,0 21 16,0 1-16,0-22 0,0 42 0,1-21 16,-1 21-16,-21-20 0,21 20 0,0 0 15,0 1-15,0-1 0,1 0 16,-1 1-16,0-1 0,0 0 0,0-21 16,0 22-16,1-22 0,-22 21 0,21-21 15,0 1-15,-21-1 0,0 0 16,21 0-16,0 0 0,0-21 15,-21-21 17,0 0-32,0 0 15,0 0-15,0-1 0,0-20 0</inkml:trace>
  <inkml:trace contextRef="#ctx0" brushRef="#br0" timeOffset="152355.74">6985 6731 0,'-21'-21'31,"0"21"-15,-1 0-16,1 0 0,0 0 16,0 0-16,0 0 0,0 0 0,-1 0 15,-20 21-15,21-21 16,-21 21-16,20 0 0,-20-21 0,21 43 15,0-22-15,-22 0 0,22 21 0,0-20 16,0 20-16,21-21 0,0 21 16,-21 1-16,21-1 0,0 0 15,0-20-15,0 20 0,0-21 0,0 21 0,0-20 16,21-1-16,0 0 0,0 0 16,0 0-16,22-21 0,-22 0 0,21 0 15,1 0-15,-1 0 0,0 0 16,1 0-16,-1 0 0,0 0 15,1-21-15,-1 0 0,0 21 0,43-42 16,-64 20-16,0 22 16,22-21-16,-22 0 0,0 0 15,0 0-15,-21 0 16,0-1 0,-21 22-1,-21 0-15</inkml:trace>
  <inkml:trace contextRef="#ctx0" brushRef="#br0" timeOffset="154927.35">4593 7874 0,'0'0'0,"-21"0"0,0 0 0,-22 0 16,22 0-16,0 0 0,0 0 0,0 0 15,0 0-15,-1 0 0,1 0 16,0 0-16,42 0 78,0 0-78,1 0 16,-1 0-16,0 0 0,0 0 0,0 0 15,22 0-15,-1 0 0,-21 0 16,21 0-16,22 0 0,-22 0 0,1 0 15,20 0-15,-21 0 0,1 0 16,-1-21-16,0 21 0,1 0 0,-1 0 16,0 0-16,-20-21 0,20 21 15,-21 0-15,0 0 0,0 0 0,-42 0 63,0 0-63,0 0 15,0 0-15,0 0 16,-1 0-16,22 21 0,-21-21 16,0 0-16,0 0 0,0 0 15,-22 21-15,22-21 0,0 0 16,-21 0-16,21 0 0,-1 0 0,-20 21 16,21-21-16,-21 0 0,20 0 0,-20 0 15,21 0-15,0 0 0,0 0 16,-1 0-16</inkml:trace>
  <inkml:trace contextRef="#ctx0" brushRef="#br2" timeOffset="164808.56">11091 9546 0,'0'0'0,"21"-127"31,-21 106-31,0 42 47,0 0-32,0 22-15,0-22 0,0 42 16,0-20-16,0 20 0,-21-20 0,21 20 16,0 1-16,0-1 0,0 22 15,0-22-15,-21 1 0,21 20 0,0-20 16,-21 21-16,21-22 0,0 22 15,0-22-15,0 22 0,-21-22 16,21 1-16,0-1 0,-21-20 0,21 20 16,0 1-16,0-22 0,0 22 0,-22-22 15,22 0-15,-21 1 0,21-1 16,-21 0-16,21-21 0,0 1 0,-21-1 16,21 0-16,-21 0 0,0-21 15,21-21 1,0 0-16,0 0 0,0-22 15,0 22-15,0-21 0,0 21 0,0-22 16,21 1-16,-21 21 0,21-22 16,-21 1-16,0 0 0,0 21 15,21-22-15,-21 1 0</inkml:trace>
  <inkml:trace contextRef="#ctx0" brushRef="#br2" timeOffset="165991.96">11134 9504 0,'0'-21'31,"0"0"-15,21 21 15,0 0-15,0 0-16,21 0 0,-20 0 16,-1 0-16,21 0 0,0 0 15,-20 0-15,20 0 0,0 0 16,1 0-16,-1 0 0,21 0 0,1 0 15,-1 0-15,1 0 0,21 0 16,-1 0-16,1 0 0,21 0 0,0 0 16,-22 0-16,22 0 0,0 0 15,21 0-15,-21-22 0,21 22 0,0 0 16,0 0-16,-21 0 0,-1 0 0,1 0 16,0 0-16,0 0 0,0 0 15,0 0-15,-1 0 0,-20 0 0,21 0 16,-21 0-16,-1 0 0,-20 0 0,20 0 15,-20 0-15,-22 0 0,22 0 16,-22 0-16,0 0 0,1 0 16,-22 0-16,21 0 0,-21 0 15,22 0-15,-22 0 0,0 0 0,21 0 16,-20 0-16,-1 0 0,0 0 16,0 0-16,0 0 15,0 0 1,-21 22-16,0-1 15,0 0-15,22 0 16,-22 0-16,0 0 0,0 1 16,0-1-16,0 0 0,21 0 15,-21 21-15,0-20 0,0 20 0,0 0 16,0 1-16,0-1 16,0 0-16,0 1 0,0-1 0,21 0 15,-21 22-15,0-22 0,0 0 0,0 22 16,0-22-16,0 22 0,0-1 15,0-20-15,0 20 0,0 43 16,0-64-16,0 1 0,0-1 0,0 0 16,0 1-16,0-22 0,0 21 15,0-21-15,0 22 0,0-22 0,0 21 16,0-21-16,0 0 0,0 1 16,0-1-16,0 21 0,-21-21 15,21 0-15,0 1 0,0-1 0,-21 0 16,-1-21-16,22 21 15,-21-21-15,21 21 0,0 0 0,-21-21 16,0 0-16,21 22 0,-21-22 0,0 0 16,-1 21-16,1-21 15,0 0-15,0 0 0,0 0 16,0 21-16,-22-21 0,22 0 0,-21 0 16,21 0-16,-22 0 0,1 21 15,-22-21-15,22 0 0,-21 0 0,-1 0 16,1 21-16,-22-21 0,21 0 0,-20 0 15,-1 0-15,0 0 0,1 0 16,-22 0-16,0 0 0,0 0 16,0 0-16,-21 0 0,22 0 0,-22 0 15,0 0-15,21 0 0,0 0 0,0 0 16,-21 0-16,21 0 0,0 0 16,1 0-16,-1 0 0,21 0 0,-21-21 15,22 21-15,20-21 0,-21 21 0,22-21 16,21 21-16,-22 0 0,22-21 15,-1 21-15,1 0 0,0 0 0,-1 0 16,1 0-16,21 0 0,0 0 0,0 0 16,-1 0-16,1 0 0,0 0 15,0 0-15,0 0 16,21-22 15,21 1-31,0 0 0,0 0 16,0 0-16</inkml:trace>
  <inkml:trace contextRef="#ctx0" brushRef="#br2" timeOffset="166324.19">12467 10139 0,'0'0'0,"0"21"31,0 0-31,0 0 16,0 22-16,0-22 0,0 21 0,0 1 16,0-1-16,0 0 0,0 1 15,0-1-15,0 0 0,0-21 0,0 22 16,0-22-16,0 21 0,0-21 0,0 1 15,0-1-15,0 0 16,0 0-16,0-42 31,0 0-15,0 0-16</inkml:trace>
  <inkml:trace contextRef="#ctx0" brushRef="#br2" timeOffset="166796.29">12404 10118 0,'0'0'0,"-22"0"0,-20-21 32,42-1-17,21 22-15,0 0 0,1-21 0,-1 21 16,21 0-16,-21 0 0,22 0 15,-1 0-15,0 0 0,1 0 0,20 0 16,-21 0-16,22 0 0,-1 0 16,1 0-16,-1 0 0,1 21 0,-1 1 15,1-22-15,-1 21 0,1 0 0,-22 0 16,22 0-16,-22 22 0,-21-22 16,22 21-16,-22-21 0,0 22 0,-21-1 15,0-21-15,0 21 0,0-20 16,0 20-16,-21 0 0,0-21 0,-22 1 15,1 20-15,0-21 0,-1 0 16,1 0-16,-22 1 0,1-1 0,-1 0 16,1 0-16,-1 0 0,-20-21 15,20 21-15,1-21 0,-22 0 0,22 22 16,-22-22-16,21 0 0,-190 21 16,212-21-1,0 21-15,-1-21 0,22 0 0,0 0 16,0 0-16,0 0 0,42-21 31,0 21-31,0-21 16,0-1-16,1 1 0</inkml:trace>
  <inkml:trace contextRef="#ctx0" brushRef="#br2" timeOffset="167596.2">12700 9504 0,'0'-21'31,"0"0"-31,-21-1 16,0 22-16,-1-21 15,1 21-15,0-21 0,0 21 16,0-21-16,0 0 0,-1 21 15,-20-21-15,21-1 0,-21 1 0,-1 0 16,1 0-16,0 0 0,-22 0 0,22-1 16,-22 1-16,1 0 0,-1-21 15,1 21-15,-1-22 0,1 1 16,-1 21-16,-20-22 0,-1 1 0,0 0 16,1-1-16,-22 22 0,21-21 0,-21 0 15,0 20-15,22-20 0,-1 21 16,-21-21-16,22 20 0,-1-20 0,0 21 15,1 0-15,-1-22 0,0 22 0,1-21 16,-1 21-16,0-22 0,22 22 16,-22-21-16,22 0 0,-1 20 0,22-20 15,-1 21-15,-20-21 0,42 20 16,-22-20-16,1 21 0,21 0 0,-21 0 16,20-1-16,1 1 0,0 0 15,0 21-15,0-21 0,21 0 16,-21 21-16,-1-21 0,1 21 15,21-22 17,21 22 15,1 0-47,-1 0 0</inkml:trace>
  <inkml:trace contextRef="#ctx0" brushRef="#br2" timeOffset="168204.18">10012 7599 0,'0'0'0,"21"-21"31,-42 21-15,0 0-1,-1 0-15,1 0 0,-21 0 0,21 0 16,-22 0-16,1 21 0,0-21 16,-1 0-16,1 21 0,0 0 0,-1-21 15,-20 0-15,21 21 0,-1-21 16,1 0-16,0 0 0,-1 22 0,22-22 15,-21 0-15,-1 0 0,22 0 0,-21 0 16,21 0-16,0 0 0,-1 0 16,1 0-16,0 0 15,0 0-15,21 21 32,21 0-17,0-21-15,-21 21 16,21 0-16,1-21 0,-1 21 15,0 1-15,0-1 0,0 21 0,22-21 16,-22 22-16,0-22 0,0 21 16,0 0-16,0 1 0,22-1 0,-22 0 15,0 1-15,0-1 0,0 0 0,22-20 16,-22 20-16,0-21 0,0 0 16,0 22-16,-21-22 0,22 0 0,-1 0 15,0-21-15,-21 21 0,21-21 0,-21 21 16,0 1-16,21-22 15,-21-22 32,-21 1-47,0 0 0,0 0 16,0 0-16,-1 0 0</inkml:trace>
  <inkml:trace contextRef="#ctx0" brushRef="#br2" timeOffset="169379.91">3133 6329 0,'0'21'94,"0"0"-94,0 0 15,0 1-15,0-1 0,0 0 0,-22 0 16,22 0-16,0 0 0,0 1 15</inkml:trace>
  <inkml:trace contextRef="#ctx0" brushRef="#br2" timeOffset="169563.8">3111 6943 0,'0'0'0,"0"21"0,0 0 16,0 0-1,0 0-15,0 1 16,0-1-16,-21 0 16,21 0-1,0 0-15,-21 0 0</inkml:trace>
  <inkml:trace contextRef="#ctx0" brushRef="#br2" timeOffset="169740.7">3111 7662 0,'0'0'0,"0"22"0,0-1 0,0 0 0,0 0 16,0 0-16,0 0 16,0 1-1,0-1-15,0 0 16</inkml:trace>
  <inkml:trace contextRef="#ctx0" brushRef="#br2" timeOffset="169931.59">3069 8446 0,'0'0'0,"-42"42"32,42-21-32,0 0 15</inkml:trace>
  <inkml:trace contextRef="#ctx0" brushRef="#br2" timeOffset="170152.47">3111 9144 0,'0'0'0,"0"21"0,0 0 0,0 22 16,0-22-16,0 0 0,0 21 16,0 1-1,0-22-15,0 0 0,0 0 0,-21 0 16,21 1-16,0-1 15,0 0-15,0 21 0,-21-21 16,21 1-16,0-1 0</inkml:trace>
  <inkml:trace contextRef="#ctx0" brushRef="#br2" timeOffset="170376.34">2984 10499 0,'0'0'16,"0"21"-16,0 21 0,0 1 0,0 20 16,0-42-16,0 22 0,0-22 15,0 0-15,0 21 0,0-21 0,0 1 16,0-1-16,0 0 0,0 21 16,0 1-16,0-22 0,0 0 15,0 0-15,0 0 0,0 0 16,0 1-16,0-1 0,0 0 0</inkml:trace>
  <inkml:trace contextRef="#ctx0" brushRef="#br2" timeOffset="170533.25">3027 11367 0,'0'0'16,"0"21"-16,-21-21 15,-1 0 1,22-21-1,0-1-15,0 1 0,0-21 16,0 21-16,0-22 0</inkml:trace>
  <inkml:trace contextRef="#ctx0" brushRef="#br2" timeOffset="171220.86">3641 5863 0,'0'0'0,"21"21"16,0-21-16,0 0 31,0 0-15,0 0-16,1 0 15,-1 0-15,0 0 16,0 0-16,0 0 0,0 0 16,1 0-16,20 0 0,-21-21 0</inkml:trace>
  <inkml:trace contextRef="#ctx0" brushRef="#br2" timeOffset="171400.75">4614 5863 0,'0'0'0,"43"21"0,20-21 0,-42 0 0,64 22 15,-64-22-15,0 0 16,0 0-16,1 0 0,-1 0 0,0 0 16,0 0-16,21 0 0,-20 0 15,-1 0-15,21 0 0,-21 0 0,22 0 16,-1 0-16,0 0 0,22 0 0,-1 0 15,1 0-15,-1-22 0,22 22 16,-22-21-16</inkml:trace>
  <inkml:trace contextRef="#ctx0" brushRef="#br2" timeOffset="171572.65">7006 5842 0,'42'0'16,"-84"0"-16,127 0 0,-43 0 0,-21 0 0,22 0 15,-22 0-15,0 0 0,0 0 16,21 0-16,-20 0 0,-1 0 0,21 0 16,0 0-16,1 0 0,-1 0 15,0-21-15,22 21 0,-1-21 0,22 21 16,-21 0-16</inkml:trace>
  <inkml:trace contextRef="#ctx0" brushRef="#br2" timeOffset="171740.55">9207 5779 0,'0'0'0,"43"21"16,84-21-1,-106 0-15,42 0 0,-41 0 16,20 0-16,-21 0 0,0 0 0,22 0 16,-22 0-16,0 0 0,21 0 15,1 0-15,-1 0 0,0 0 0,22-21 16</inkml:trace>
  <inkml:trace contextRef="#ctx0" brushRef="#br2" timeOffset="171912.46">11493 5779 0,'43'21'0,"-86"-42"0,128 42 0,-43-21 15,1 0-15,-1 21 0,-21-21 16,22 0-16,-22 21 0,21-21 0,-21 0 15,22 0-15,-22 0 0,0 0 0,0 0 16,0 0-16,22 0 16</inkml:trace>
  <inkml:trace contextRef="#ctx0" brushRef="#br2" timeOffset="172480.13">14457 5884 0,'0'0'0,"-43"22"0,22-22 16,0 0-16,0 0 16,42 0-1,0 0 1,22 0-16,-22 0 0,21 0 0,0 0 16,22 0-16,-22 0 15,22 0-15,-1 0 0</inkml:trace>
  <inkml:trace contextRef="#ctx0" brushRef="#br2" timeOffset="172654.03">15833 5821 0,'0'0'0,"21"0"62,0 0-62,0 0 16,0 0-16,0 0 0</inkml:trace>
  <inkml:trace contextRef="#ctx0" brushRef="#br2" timeOffset="172844.1">16489 5948 0,'0'0'0,"0"42"31,0-21-31,0 1 0,-21-1 16,21 0-16,0 0 15,0 0 1,0 0-16,0 1 0,21-22 0,0 21 16,0 0-16,0 0 0,0 21 0</inkml:trace>
  <inkml:trace contextRef="#ctx0" brushRef="#br2" timeOffset="173068.97">16870 7514 0,'0'0'0,"0"339"16,0-297-1,0 22-15,0-1 0,0 1 16,0-22-16,0 22 0,0-22 0,0 21 15,0-20-15,0-1 0,0 0 0,0 22 16,0-22-16,0 1 0,0-1 16,0 21-16,0-20 0,0 20 0,0-20 15,0 20-15,0-21 0,0 22 0,0-22 16</inkml:trace>
  <inkml:trace contextRef="#ctx0" brushRef="#br2" timeOffset="173227.77">17039 9885 0,'0'0'0,"0"21"0,0 21 15,0-20-15,0-1 0,0 0 0,0 0 16,0 0-16,0 0 0,0 1 16,0-1-16,0 0 0,0 0 15</inkml:trace>
  <inkml:trace contextRef="#ctx0" brushRef="#br2" timeOffset="173427.97">17124 10668 0,'0'0'0,"0"21"0,0 0 15,-21 1-15,21-1 0,0 0 0,0 0 16,0 0-16,0 0 15,0 1-15,0-1 0,0 0 16,0 0-16,0 0 0,0 0 16,0 1-1</inkml:trace>
  <inkml:trace contextRef="#ctx0" brushRef="#br2" timeOffset="173611.86">17230 11345 0,'0'22'16,"0"-44"-16,0 65 0,0-22 31,-22-21-15,1 0 0,0-21-1,0 21-15,0 0 16</inkml:trace>
  <inkml:trace contextRef="#ctx0" brushRef="#br2" timeOffset="174564.26">3514 12510 0,'0'0'0,"21"0"47,0 0-32,0 0-15,0 0 0,0 0 0,1 0 16,-1-22-16,21 22 0,-21 0 16,0-21-16,1 21 0,41 0 15,-42-21-15,22 21 0,-22 0 0</inkml:trace>
  <inkml:trace contextRef="#ctx0" brushRef="#br2" timeOffset="175163.92">9800 12065 0,'0'0'0,"64"0"0,168 21 15,-189-21 1,-22 21-16,21-21 0,-21 0 0,1 0 16,-1 0-16,21 0 0,-21 0 0,0 0 15,1 0-15,-1 0 16,0 0-16,0 0 0,21 0 0,-20 0 15,20 0-15,0 0 0,1 0 0,-1 0 16,21 0-16,1 0 0,-1 0 16,1 0-16</inkml:trace>
  <inkml:trace contextRef="#ctx0" brushRef="#br2" timeOffset="175324.34">12255 12171 0,'0'0'15,"43"0"-15,-22 0 0,21 0 0,-21 0 16,1 0-16,-1 0 16,0 0-16,0 0 15,0 0-15,0 0 0,1 0 0,-1 0 16,0-21-16,21 21 0</inkml:trace>
  <inkml:trace contextRef="#ctx0" brushRef="#br2" timeOffset="175524.03">14118 12192 0,'0'0'0,"21"0"0,106 21 31,-106-21-15,1 0-1,-1 0 1,0 0-16,0 0 0,0 0 15,0 0-15,1 0 0,-1 0 16,21 0-16</inkml:trace>
  <inkml:trace contextRef="#ctx0" brushRef="#br2" timeOffset="175704.92">15536 12213 0,'0'0'0,"21"0"15,1 0 1,-1 0 0,-21-21-16,21 21 15,0 0-15,0 0 16,0 0-16,1-21 0,-1 21 0</inkml:trace>
  <inkml:trace contextRef="#ctx0" brushRef="#br2" timeOffset="175893.81">16341 12171 0,'0'0'0,"63"0"31,-42 0-31,-21 21 0,21-21 16,1 21-16,-22 0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4A80-5489-4957-94C0-739182FE2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5ABD7-9844-4731-A894-905B4D721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407C6-C72F-463D-B907-2D1857479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4680-397C-4C5A-B50F-E8DC7DF0A6FF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B730C-F3CE-4448-91A3-1888FEA1E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34801-F8D7-42D4-9251-C1F5C645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F50A-CBDF-41DB-A44D-762FCAD24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92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AE4F-05CC-4544-BFF3-2D8FD3489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EC0D7-32C0-4C9B-98EE-AB709B543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071F9-1165-4F6D-A7A3-511C4B90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4680-397C-4C5A-B50F-E8DC7DF0A6FF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8F391-F6AD-4E89-9877-FD5819D5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B050E-7CC1-43DD-9E40-B84A929C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F50A-CBDF-41DB-A44D-762FCAD24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72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718DA3-0583-452B-B231-0A6DA5FAE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F50A3-6D44-4127-A53A-BD48481E9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11660-7F88-413A-9760-6A1C84FE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4680-397C-4C5A-B50F-E8DC7DF0A6FF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BA8D9-7909-4E3D-8475-12A4D4E6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A6F4C-9A7F-4EC0-865F-699B99AE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F50A-CBDF-41DB-A44D-762FCAD24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77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DC9B-B743-4079-BEE8-CDBD6726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EF268-1958-4613-B6B0-B74C02164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EA9C6-2514-4444-A14C-BA4F3BD9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4680-397C-4C5A-B50F-E8DC7DF0A6FF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02145-906C-4D72-ADBB-172A44BCA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610FD-7D00-4F88-8665-A5C5824B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F50A-CBDF-41DB-A44D-762FCAD24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37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B448-F82A-4AEC-A497-F5551AAAD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9AD9C-1B0F-4EF0-9788-C9F0C35B5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19004-E27D-4495-9AAA-A9344783B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4680-397C-4C5A-B50F-E8DC7DF0A6FF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9F930-C98E-42C8-9606-8D93A936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A3070-02D0-41AD-AADD-F05AF9CF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F50A-CBDF-41DB-A44D-762FCAD24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19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3AB9-938F-4D97-9CEF-9D1BD3A7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309B6-064D-40B3-842F-CED29147D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69709-C827-4DDE-86F9-059689F5E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D3FC9-F7A0-49B2-A98C-55DC67A2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4680-397C-4C5A-B50F-E8DC7DF0A6FF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B3B00-1A5A-4864-B414-C734E565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C1DAC-B98C-4188-8343-AA9038C0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F50A-CBDF-41DB-A44D-762FCAD24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05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A884-7CF4-479C-A4BA-9354B416B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9BA83-FD9F-4E2F-8FAD-48E821BEC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77039-D4BE-403B-97B2-733DAC771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064D5D-713E-4D23-AB5C-55E380A3B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6BC12-18E8-418D-9F9C-14279F55D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9DEAAD-13F9-4B45-B715-A5FAFC49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4680-397C-4C5A-B50F-E8DC7DF0A6FF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090D61-0D48-4245-8C7B-2767EBD0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BE4AA9-2A3C-4257-A1B8-1279AAA7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F50A-CBDF-41DB-A44D-762FCAD24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87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1EAD-6DDF-4286-AA03-8510FD02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95E0D3-7430-4204-80BB-A16B662D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4680-397C-4C5A-B50F-E8DC7DF0A6FF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CAC08-EC70-4BDD-A4AC-685AFFCC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95B8A-2330-4638-9D6F-BE7A5986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F50A-CBDF-41DB-A44D-762FCAD24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97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BDEA49-5103-4BD4-B53D-D551CF8A9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4680-397C-4C5A-B50F-E8DC7DF0A6FF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772F5-65B3-4B66-B60A-A23DF06A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BDB46-EC76-41BB-846C-E9681C2A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F50A-CBDF-41DB-A44D-762FCAD24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28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1B17-E472-41CA-8DF1-AB80A1C06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208D9-3588-4160-A971-2AEB00C93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2EA9A-DC7D-40DC-BE67-4726C7DE2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9CBD9-BEB9-451F-BE33-E8BC1223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4680-397C-4C5A-B50F-E8DC7DF0A6FF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8A8B1-5B83-46F3-AA36-6713C1E8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DC10C-3B0D-4353-9E6C-7C5CB071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F50A-CBDF-41DB-A44D-762FCAD24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26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166C-EDC2-4320-8076-2A3349C5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0F711-69EB-4A7B-89A2-E89F5F7BD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7B5F9-9CE4-4605-A88E-8B813B654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CEE3B-B2D6-43B1-8151-2088AE54D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4680-397C-4C5A-B50F-E8DC7DF0A6FF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410A0-483E-4464-B9CC-16A87661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C66EF-E76C-4F61-9DCF-3C47DFF2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F50A-CBDF-41DB-A44D-762FCAD24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7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13D0E8-EF1B-4CAE-8A2E-BA4B7A29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F1EE4-BFF6-48A2-BAB1-4E1D75BAA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75096-5304-4659-A23F-49ED773F1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84680-397C-4C5A-B50F-E8DC7DF0A6FF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07C65-B532-4DE6-B3B4-3FA9B3BBC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C6304-FAF3-4856-86AD-C1980E02B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BF50A-CBDF-41DB-A44D-762FCAD24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97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customXml" Target="../ink/ink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85A5-D7C7-450B-AC1D-92498983A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82105-5B84-47B5-8BC0-72EEC1064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5E0B79-1F59-4C57-B2D7-5824C0B9C1C3}"/>
                  </a:ext>
                </a:extLst>
              </p14:cNvPr>
              <p14:cNvContentPartPr/>
              <p14:nvPr/>
            </p14:nvContentPartPr>
            <p14:xfrm>
              <a:off x="137160" y="76320"/>
              <a:ext cx="7787880" cy="5334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5E0B79-1F59-4C57-B2D7-5824C0B9C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66960"/>
                <a:ext cx="7806600" cy="535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9695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85A5-D7C7-450B-AC1D-92498983A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82105-5B84-47B5-8BC0-72EEC1064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0306E7-236A-4896-A229-A766D2708890}"/>
                  </a:ext>
                </a:extLst>
              </p14:cNvPr>
              <p14:cNvContentPartPr/>
              <p14:nvPr/>
            </p14:nvContentPartPr>
            <p14:xfrm>
              <a:off x="403920" y="129600"/>
              <a:ext cx="6705720" cy="604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0306E7-236A-4896-A229-A766D27088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120240"/>
                <a:ext cx="6724440" cy="606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6761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85A5-D7C7-450B-AC1D-92498983A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82105-5B84-47B5-8BC0-72EEC1064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D8B779-7D07-4AB0-ADA2-0F00BDF75B63}"/>
                  </a:ext>
                </a:extLst>
              </p14:cNvPr>
              <p14:cNvContentPartPr/>
              <p14:nvPr/>
            </p14:nvContentPartPr>
            <p14:xfrm>
              <a:off x="434160" y="320040"/>
              <a:ext cx="7986240" cy="303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D8B779-7D07-4AB0-ADA2-0F00BDF75B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310680"/>
                <a:ext cx="8004960" cy="30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6E7472B-6950-4D05-907A-7C9113640137}"/>
                  </a:ext>
                </a:extLst>
              </p14:cNvPr>
              <p14:cNvContentPartPr/>
              <p14:nvPr/>
            </p14:nvContentPartPr>
            <p14:xfrm>
              <a:off x="3390840" y="4495680"/>
              <a:ext cx="4259880" cy="1227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6E7472B-6950-4D05-907A-7C91136401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1480" y="4486320"/>
                <a:ext cx="4278600" cy="124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9743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85A5-D7C7-450B-AC1D-92498983A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82105-5B84-47B5-8BC0-72EEC1064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72FB8E-7EBE-4D2B-B02D-E236389D2834}"/>
                  </a:ext>
                </a:extLst>
              </p14:cNvPr>
              <p14:cNvContentPartPr/>
              <p14:nvPr/>
            </p14:nvContentPartPr>
            <p14:xfrm>
              <a:off x="335160" y="129600"/>
              <a:ext cx="7170840" cy="3901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72FB8E-7EBE-4D2B-B02D-E236389D28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120240"/>
                <a:ext cx="7189560" cy="392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274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85A5-D7C7-450B-AC1D-92498983A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82105-5B84-47B5-8BC0-72EEC1064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0B4D61-B2A3-416C-97EB-D91B107882BB}"/>
                  </a:ext>
                </a:extLst>
              </p14:cNvPr>
              <p14:cNvContentPartPr/>
              <p14:nvPr/>
            </p14:nvContentPartPr>
            <p14:xfrm>
              <a:off x="236160" y="144720"/>
              <a:ext cx="7688880" cy="592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0B4D61-B2A3-416C-97EB-D91B107882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135360"/>
                <a:ext cx="7707600" cy="594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223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85A5-D7C7-450B-AC1D-92498983A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82105-5B84-47B5-8BC0-72EEC1064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798B0B-0CBF-42B8-8F89-52D078C291CF}"/>
                  </a:ext>
                </a:extLst>
              </p14:cNvPr>
              <p14:cNvContentPartPr/>
              <p14:nvPr/>
            </p14:nvContentPartPr>
            <p14:xfrm>
              <a:off x="175320" y="76320"/>
              <a:ext cx="6332400" cy="4618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798B0B-0CBF-42B8-8F89-52D078C291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66960"/>
                <a:ext cx="6351120" cy="463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4263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85A5-D7C7-450B-AC1D-92498983A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82105-5B84-47B5-8BC0-72EEC1064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34FFDA-C57F-4FE1-A530-0B8C2C68A209}"/>
                  </a:ext>
                </a:extLst>
              </p14:cNvPr>
              <p14:cNvContentPartPr/>
              <p14:nvPr/>
            </p14:nvContentPartPr>
            <p14:xfrm>
              <a:off x="53280" y="228600"/>
              <a:ext cx="7925040" cy="553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34FFDA-C57F-4FE1-A530-0B8C2C68A2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219240"/>
                <a:ext cx="7943760" cy="555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9014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85A5-D7C7-450B-AC1D-92498983A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82105-5B84-47B5-8BC0-72EEC1064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8C3E07-CB2A-42C9-BE95-5FD4E8E70F68}"/>
                  </a:ext>
                </a:extLst>
              </p14:cNvPr>
              <p14:cNvContentPartPr/>
              <p14:nvPr/>
            </p14:nvContentPartPr>
            <p14:xfrm>
              <a:off x="182880" y="213480"/>
              <a:ext cx="9753840" cy="565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8C3E07-CB2A-42C9-BE95-5FD4E8E70F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204120"/>
                <a:ext cx="9772560" cy="567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1041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85A5-D7C7-450B-AC1D-92498983A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82105-5B84-47B5-8BC0-72EEC1064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9D808C-5FD5-4CCF-8CF2-76C3361C3366}"/>
                  </a:ext>
                </a:extLst>
              </p14:cNvPr>
              <p14:cNvContentPartPr/>
              <p14:nvPr/>
            </p14:nvContentPartPr>
            <p14:xfrm>
              <a:off x="175320" y="60840"/>
              <a:ext cx="9121320" cy="547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9D808C-5FD5-4CCF-8CF2-76C3361C33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51480"/>
                <a:ext cx="9140040" cy="54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7927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85A5-D7C7-450B-AC1D-92498983A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82105-5B84-47B5-8BC0-72EEC1064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25ABDA-1D27-494B-BF39-43F94DBBDEA6}"/>
                  </a:ext>
                </a:extLst>
              </p14:cNvPr>
              <p14:cNvContentPartPr/>
              <p14:nvPr/>
            </p14:nvContentPartPr>
            <p14:xfrm>
              <a:off x="190440" y="45720"/>
              <a:ext cx="10310400" cy="5486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25ABDA-1D27-494B-BF39-43F94DBBDE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36360"/>
                <a:ext cx="10329120" cy="550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283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85A5-D7C7-450B-AC1D-92498983A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82105-5B84-47B5-8BC0-72EEC1064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4D72FE-BD19-49DB-8796-BF6E73D03665}"/>
                  </a:ext>
                </a:extLst>
              </p14:cNvPr>
              <p14:cNvContentPartPr/>
              <p14:nvPr/>
            </p14:nvContentPartPr>
            <p14:xfrm>
              <a:off x="106560" y="106560"/>
              <a:ext cx="8862480" cy="573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4D72FE-BD19-49DB-8796-BF6E73D036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97200"/>
                <a:ext cx="8881200" cy="575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3696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2022-01-20T01:45:52Z</dcterms:created>
  <dcterms:modified xsi:type="dcterms:W3CDTF">2022-01-20T01:56:44Z</dcterms:modified>
</cp:coreProperties>
</file>