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1:35:5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2794 5186 0</inkml:trace>
  <inkml:trace contextRef="#ctx0" brushRef="#br0" timeOffset="3401.28">783 889 0,'0'21'78,"-21"-21"-78,21 21 16,0 1-16,0-1 15,0 0-15,0 0 16,0 0-16,0 0 0,0 1 15,21-1 1,0-21-16,0 0 16,1 0-16,-1 0 15,0 0-15,0 0 0,21 0 0,-20-21 16,20-1-16,0 22 0,1-42 16,-1 21-16,0 0 0,1 0 15,-22-1-15,21-20 0,0 21 0,-20 0 16,-1 0-16,0-22 0,0 22 15,-21 0-15,0-21 0,0 20 0,0 1 16,0 0-16,0 0 0,-21 0 16,0 0-16,0-1 0,-22 1 15,22 21-15,-21 0 0,-1 0 0,1 0 16,0 0-16,21 21 16,-22 1-16,1-1 0,0 0 0,-1 0 15,1 0-15,21 22 0,-22-22 16,22 21-16,0 0 0,0 22 0,0-22 15,0 1-15,21 20 0,0-21 16,0 1-16,0-1 0,0 0 16,0 1-16,21-22 0,-21 21 0,21-21 15,0 1-15,0-1 0,22-21 16,-22 21-16,0 0 0,0-21 0,21 0 16,-20 0-16,-1 0 0,21 0 15,-21 0-15,22 0 0,-22-21 16,0 0-16,0 21 0,0-21 15,-21-1-15,0 1 16,0 0-16,0 0 0,-21 21 16,0-21-16,0 21 15,0 0-15,-22 0 0,22 0 16,0 21-16,0 0 0,0-21 0,-1 21 16,1 22-16,0-22 0,0 0 15,0 21-15,21-21 0,-21 22 0,21-1 16,-22 0-16,22 1 0,0-1 15,0 0-15,0 1 0,0-1 0,0 0 16,22-20-16,-1-1 0,0 21 16,0-42-16,0 21 0,22 0 15,-22-21-15,21 0 0,0 0 16,1 0-16,-1 0 0,22-21 16,-22 0-16,0 0 0,22 0 0,-22 0 15,0-22-15,1 22 0,-1-21 16,0 21-16,1-22 0,-22 1 0,0 0 15,0 20-15,0-20 0,1 21 16,-1-21-16,-21 20 0,0 1 0,0 0 16,21 0-16,-21 0 0,0 0 15,0 42 17,0 0-32,0 0 15,0 0-15,-21 0 0,21 1 16,-21 20-16,21-21 0,0 21 15,0 1-15,-22-22 0,22 21 0,-21 1 16,21-22-16,-21 21 0,21-21 16,0 22-16,0-22 0,0 0 0,0 0 15,0 0 1,21-21 0,-21-21-16,21 0 15,1 0-15,-22 0 0,0-22 0,21 22 16,0-21-16,-21-1 15,21 1-15,0 21 0,-21-21 0,21-1 16,1 22-16,-1-21 0,0 21 16,-21-1-16,21 1 0,0 0 0,0 21 15,-21-21-15,22 21 0,-1 0 16,0 0-16,-21 21 16,21-21-16,-21 21 0,0 0 0,21 1 15,0 20-15,-21-21 0,22 0 16,-1 22-16,-21-22 0,21 21 0,0-21 15,0 0-15,22 22 0,-22-22 16,0-21-16,0 21 0,0 0 0,0-21 16,1 0-16,-1 0 0,0 0 15,0 0-15,0 0 0,0-21 16,1 0-16,-1 0 0,0 0 16,0-1-16,-21 1 0,21-21 0,0 0 15,1 20-15,-22-20 0,21 0 16,0-1-16,0 1 0,0 0 0,0 21 15,1-22-15,-1 22 0,0 0 16,0 0-16,-21 0 0,21 21 0,0 0 16,1 0-1,-22 21 1,0 0-16,0 0 16,0 0-16,0 0 15,0 1 1,0-44 15,0 1-15,0 0-16,0 0 15,0 0-15,-22 21 0,1-21 16,21-1-16,-21 22 0,0 0 16,0-21-16,0 21 0,-1 0 15,1 0-15,0 0 16,0 21-16,0 1 0,0-1 15,21 21-15,0-21 16,0 0-16,0 22 0,0-22 0,0 21 16,0-21-16,0 22 0,0-1 15,0-21-15,0 22 0,0-1 0,21-21 16,0 21-16,0-20 0,-21-1 16,42 0-16,-20 0 0,-1 0 0,0-21 15,0 0-15,21 0 0,-20 0 16,-1 0-16,21 0 0,-21 0 0,0 0 15,22-21-15,-22 0 0,0 0 16,21-22-16,-20 22 0,-1-21 16,0 21-16,0-22 0,21 1 15,-20 21-15,-1-21 0,0-1 0,21 1 16,-21 21-16,1-22 0,20 22 16,-21-21-16,0 21 0,0 0 0,22-1 15,-22 22-15,0-21 0,0 21 16,0-21-16,1 21 0,-1 0 15,0 0-15,-21 21 0,0 0 16,21-21-16,-21 22 0,0-1 0,21 0 16,-21 0-16,0 0 15,0 0-15,0 1 0,0-1 16,0-42 31,0-1-32,0 1-15,0 0 0,0 0 16,0 0-16,0 0 0,0-1 16,0 1-16,0 0 0,-21 21 15,0 0-15,0 0 16,0 0-16,-1 0 0,1 0 0,0 0 16,0 21-16,0 0 0,0-21 15,-1 22-15,-20-1 0,21 0 16,0 21-16,0-21 0,-1 1 0,1-1 15,0 21-15,0-21 0,0 0 16,0 22-16,21-22 0,-22 21 16,22-21-16,0 1 0,0 20 0,0-21 15,0 0-15,0 0 0,0 1 16,0-1-16,22-21 0,-1 21 0,0-21 16,0 0-16,0 0 0,0 0 15,1 0-15,-1 0 0,0-21 0,0 0 16,21-1-16,-20 1 0,-1 0 15,0 0-15,0-21 0,0 20 0,22 1 16,-22-21-16,0 0 0,0 20 16,-21-20-16,21 21 0,0 0 0,-21 0 15,22-1-15,-22 1 16,0 0 0,0 42-1,-22 0-15,22 1 16,0-1-16,0 0 0,-21 21 15,21-21-15,0 1 0,0-1 0,0 21 16,0-21-16,0 0 0,0 1 16,0-1-16,0 0 0,21 0 0,1 0 15,-22 0-15,21-21 0,0 0 16,0 0-16,0 0 0,0 0 16,22 0-16,-22 0 0,0 0 0,21-21 15,-20 0-15,20 0 0,-21 0 16,0 0-16,0-22 0,1 22 0,-1-21 15,0 21-15,0-22 0,-21 22 16,21-21-16,-21 21 0,21-22 0,-21 22 16,0 0-16,0 0 0,0 0 15,22-1-15,-22 44 32,0-1-32,0 0 15,0 0-15,0 0 16,0 22-16,0-22 0,0 21 0,-22 0 15,22 1-15,0-1 0,-21 0 16,21 22-16,-21-1 0,21 1 0,0-1 16,0 1-16,0 21 0,0-22 15,0 1-15,0-1 0,0 1 0,0 20 16,0-20-16,0 20 0,21 1 0,-21 0 16,0-1-16,0 1 0,0 0 15,0-1-15,0 1 0,0 0 0,0-1 16,0 1-16,0 0 0,0-22 15,0 1-15,-21-1 0,21-20 0,0-22 16,-21 21-16,21-21 0,0-42 31,0-21-31,0-1 16,21-20-16,0-1 0,0 1 0,1-22 16,-1 1-16,-21-1 0,21 0 15</inkml:trace>
  <inkml:trace contextRef="#ctx0" brushRef="#br0" timeOffset="3745.02">4403 1609 0,'0'0'0,"-22"-106"16,22 85-16,-21-22 0,21 22 16,0 0-16,0 0 0,0 0 15,0 0-15,0-1 16,21 22-16,1 0 0,20-21 15,0 21-15,1 0 0,-1 0 0,0 0 16,22 0-16,-22 0 0,0 0 16,1 0-16,-22 21 0,21 1 0,-21-1 15,1 0-15,-22 0 0,0 0 16,0 0-16,0 22 0,-22-22 0,-20 21 16,21-21-16,-21 1 0,-22 20 0,22-21 15,-1 21-15,-20-20 0,21-1 16,-1 0-16,1 0 0,21 0 15,-22-21-15,22 0 0,0 21 16,21-42 15,0 0-31,21 0 0,-21 0 16</inkml:trace>
  <inkml:trace contextRef="#ctx0" brushRef="#br0" timeOffset="5328.15">5546 1545 0,'0'0'0,"21"0"16,0-21 0,0 21-16,0-21 15,0 21-15,1-21 0,-1 0 0,0 21 16,0-22-16,0 1 0,0 0 15,1 0-15,-22 0 0,0 0 16,0-1 0,-22 22-16,-20 0 0,21 0 15,-21 0-15,20 22 0,-20-22 16,0 21-16,-1 0 0,1 0 0,0 0 16,21-21-16,-1 21 0,1 1 15,0-22-15,0 21 0,21 0 0,0 0 16,0 0-16,0 0 15,21-21 1,0 22-16,0-1 0,22-21 0,-22 21 16,0 0-16,21-21 0,-20 21 15,-1 0-15,21 1 0,-21-1 0,0-21 16,1 21-16,-1 0 0,0 0 16,-21 0-16,0 1 0,0-1 15,0 0-15,-21-21 0,0 21 16,-1 0-16,-20-21 0,21 21 0,0-21 15,-22 0-15,1 0 0,21 0 0,-21 0 16,20 0-16,1 0 0,0-21 16,-21 0-16,21 0 0,21 0 15,-22 0-15,22-22 0,-21 22 16,21-21-16,-21 21 0,21-22 0,0 22 16,0 0-16,0 0 0,0 0 15,0-1-15,0 44 31,21-1-31,0 0 0,1 21 16,-22-21-16,21 1 0,0 20 16,0-21-16,0 0 0,0 22 0,1-22 15,20 0-15,-21-21 0,21 21 0,-20-21 16,20 0-16,0 0 16,1 0-16,-22 0 0,21 0 0,0 0 15,1 0-15,-1 0 0,0-21 16,1 0-16,-1 0 0,-21-1 0,22 1 15,-22-21-15,0 21 0,0-22 16,0 1-16,0 0 0,1 21 0,-22-22 16,0 1-16,0 21 0,0 0 0,0-22 15,0 22-15,0 0 16,0 0-16,0 42 31,0 0-31,0 0 0,0 0 16,0 1-16,0-1 0,0 21 15,0-21-15,0 0 0,0 22 0,0-22 16,0 0-16,0 21 0,0-20 0,0-1 16,0 0-16,21 0 15,-21 0-15,21-21 0,0 0 0,0 0 16,0 0-16,1 0 16,-1-21-16,0 0 0,0 0 0,0 0 15,0-1-15,22-20 0,-22 21 16,0-21-16,0 20 0,22-20 0,-22 0 15,0 21-15,-21-22 0,21 22 16,0 0-16,-21 0 0,0 0 16,0-1-16,0 1 0,0 42 31,0 1-15,0-1-16,0 0 0,0 0 15,-21 21-15,21-20 0,0-1 0,0 21 16,0-21-16,0 22 0,0-22 15,0 0-15,0 0 0,0 21 0,0-20 16,0-1-16,21-21 0,0 21 16,1-21-16,-1 0 0,21 0 15,-21 0-15,0 0 0,22 0 0,-1-21 16,0 0-16,1-1 16,-22 1-16,21-21 0,1 21 0,-22-22 15,21 22-15,-21-21 0,0 0 16,1-1-16,-1 1 0,-21-22 0,0 22 15,21-21-15,-21 20 0,0-20 16,0 20-16,21-20 0,-21 21 0,0-1 16,0 1-16,0 21 0,0-22 15,0 22-15,0 0 0,0 42 32,0 0-32,0 1 0,0-1 15,0 21-15,0 0 0,0 1 16,-21-1-16,0 22 0,21-22 15,-21 21-15,21-20 0,0-1 0,0 22 16,0-22-16,0 0 0,0 1 16,0-22-16,0 21 0,0 0 0,0-20 15,0-1-15,0 0 0,0 0 16,0 0-16,0 0 0,21-21 16,0 0-16,0 0 15,0 0 1,0-21-16,1 0 0,-1 0 15,0 0-15,0 0 0,0-1 16,0 1-16</inkml:trace>
  <inkml:trace contextRef="#ctx0" brushRef="#br0" timeOffset="5924.83">7916 1355 0,'0'0'0,"21"-21"0,-21-1 16,22 1-16,-22 0 15,0-21-15,0 21 0,0-1 0,0 1 16,0 0-16,0 0 0,0 0 16,-22 21-16,1-21 0,0-1 0,0 22 15,0 0-15,0 0 0,-1 0 16,1 0-16,-21 0 0,21 22 16,0-1-16,-22 21 0,22-21 0,0 0 15,0 22-15,0-1 0,-1-21 16,1 22-16,0-1 0,21 0 0,0-21 15,-21 22-15,21-1 0,0-21 16,0 0-16,0 22 0,0-22 0,0 0 16,21-21-16,0 21 0,0-21 15,1 0-15,-1 0 0,0 0 0,0 0 16,0 0-16,0 0 0,22-21 0,-22 0 16,0 0-16,21 0 0,-20-1 15,-1-20-15,0 21 0,21-21 16,-21-1-16,1 22 0,-1-21 15,0-1-15,-21 22 0,21-21 0,-21 21 16,21 0-16,-21-1 0,0 1 16,0 42-1,-21 1 1,21-1-16,-21 0 16,21 21-16,-21-21 0,21 22 0,0-22 15,0 0-15,0 21 0,0-20 16,0-1-16,0 0 0,0 0 0,0 0 15,21 0-15,0 1 0,0-1 16,0 0-16,1-21 0,-1 0 16,0 0-16,21 0 0,-21 0 15,1 0-15,-1 0 0,0-21 16,0 21-16,0-21 0,0-1 0,1 1 16,-22 0-16,21 0 0,0 0 15,0-22-15,21 22 0,-20-21 0,-1 21 16,0-22-16,0 1 0</inkml:trace>
  <inkml:trace contextRef="#ctx0" brushRef="#br0" timeOffset="6241.65">8721 677 0,'0'0'0,"0"-21"0,0 0 0,0 0 16,-22 42 15,1-21-31,21 21 15,-21 0-15,21 1 0,0 20 0,-21-21 16,0 21-16,21 1 0,0 20 16,0-20-16,-21-1 0,21 21 0,-22-20 15,22 20-15,-21-20 0,21-1 16,0 0-16,0 1 0,0-22 0,0 21 16,0-21-16,0 0 0,0 1 15,0-1-15,21 0 0,-21 0 16,22-21-16,-22 21 0,21-21 0,0 0 15,0 0 1,0 0-16,0 0 0,1-21 16,-1 21-16,0-21 0,0 0 0,0 0 15,0-1-15,1 1 0</inkml:trace>
  <inkml:trace contextRef="#ctx0" brushRef="#br0" timeOffset="6524.58">9292 1101 0,'0'0'15,"0"-21"-15,0-1 0,0 1 16,0 0-16,0 0 16,-21 21-16,0 0 15,21 21-15,-21 0 16,-1 0-16,22 22 16,-21-22-16,21 0 0,-21 21 0,0-20 15,21 20-15,0-21 0,0 21 0,-21-20 16,21 20-16,-21-21 0,21 0 15,0 0-15,0 1 0,0-1 0,0 0 16,0 0-16,21-21 31,0 0-31,0 0 0,0 0 16,0-21-16,1 21 16,20-21-16,-21 0 0,0-22 0,22 22 15</inkml:trace>
  <inkml:trace contextRef="#ctx0" brushRef="#br0" timeOffset="7280.15">9800 1058 0,'0'0'0,"-21"0"15,0 0-15,0 0 0,-1 0 16,1 0-16,0 22 0,0-1 16,0-21-16,0 21 0,21 21 0,-22-21 15,1 1-15,0-1 16,21 21-16,0-21 0,0 0 0,0 22 15,0-22-15,0 0 0,0 0 0,0 22 16,0-22-16,0 0 16,0 0-16,21-21 0,0 21 0,1-21 15,-1 0-15,0 0 16,0 0-16,0 0 0,-21-21 16,21 21-16,1-21 0,-22 0 15,0 0-15,0-1 0,21 1 16,-21-21-16,0 21 0,21-22 0,-21 1 15,0 21-15,21-21 0,-21 20 16,21-20-16,0 21 0,1 0 16,-22 0-16,42-1 0,-21 1 0,0 0 15,0 21-15,1 0 0,20-21 16,-21 21-16,21 0 0,1 0 0,-22 0 16,21 21-16,-21-21 0,22 21 15,-22 0-15,0 22 0,0-22 0,0 0 16,-21 21-16,0-20 0,0 20 0,0-21 15,0 21-15,0-20 0,0 20 16,0-21-16,0 0 0,0 0 0,-21 1 16,21-1-16,-21 0 0,21 0 15,-21-21 1,0 0 0,21-21-1,0 0 1,0 0-16,0-1 0,0-20 0,21 21 15,0-21-15,-21-1 0,42 1 16,-20 0-16,-1-1 0,21 1 0,-21 0 16,22-1-16,-1 22 0,0 0 15,-21 0-15,22 0 0,-1-1 0,0 22 16,-20 0-16,20 0 0,0 22 16,-21-1-16,1 0 0,-1 0 0,0 21 15,-21-20-15,0 20 0,0 0 0,0 1 16,0-1-16,-21-21 15,0 21-15,21 1 0,-22-22 0,1 21 16,0-21-16,21 1 0,-21-1 0,0 0 16,21 0-16,0 0 0,-21 0 15,-1 1-15,22-44 32,0 1-32,-21 21 15,21-21-15</inkml:trace>
  <inkml:trace contextRef="#ctx0" brushRef="#br0" timeOffset="7641.85">9948 445 0,'-127'84'16,"127"-63"-16,-21 1 16,21-1-16,0 0 15,21-21-15,0 0 0,1 0 16,-1 0-16,0 0 0,0 0 16,0 0-16,0 0 0,1-21 15,-22 0-15,21-1 16,-21 1-16,0 0 0,0 0 15,0 0-15,-21 21 0,-1-21 16,22-1-16,-21 22 0,0 0 0,0 0 16,0 0-16,0 0 15,-1 22-15,22-1 0,-21-21 16,0 21-16,0-21 0,21 21 0,-21 0 16,0-21-16</inkml:trace>
  <inkml:trace contextRef="#ctx0" brushRef="#br0" timeOffset="7917.58">8445 953 0,'0'0'0,"0"21"0,22-21 16,-1 0-16,0 0 0,21 0 16,-21 0-16,22-21 0,-22 21 15,21 0-15,1-22 0,-1 22 16,0 0-16,-21 0 0,22-21 0,-22 21 16,21 0-16,-21 0 15</inkml:trace>
  <inkml:trace contextRef="#ctx0" brushRef="#br0" timeOffset="8705.15">2392 2455 0,'0'0'16,"-21"0"-16,-1 0 0,-41 0 31,42 0-16,42 0 17,0 0-32,0 0 15,22 0-15,-22 0 0,21 0 0,22 0 16,-1 0-16,1 0 0,20 0 16,-20 0-16,20 0 0,22 0 0,-21-21 15,21 21-15,21 0 0,0-21 16,21 0-16,-21 21 0,21 0 0,21-21 15,1 21-15,20 0 0,1 0 16,-1-21-16,1 21 0,-1 0 0,22 0 16,0-22-16,-22 22 0,22 0 0,-1 0 15,1-21-15,21 21 0,-21-21 16,-1 21-16,22 0 0,0 0 16,-21-21-16,20 21 0,-20 0 0,21 0 15,-21 0-15,-1 0 0,-20-21 16,-1 21-16,1 0 0,-22 0 0,0 0 15,1 0-15,-22 0 0,0-21 0,-21 21 16,-21 0-16,0 0 0,0 0 16,-22-22-16,1 22 0,-22 0 0,1 0 15,-22 0-15,1-21 0,-1 21 0,-21 0 16,0 0-16,-21-21 16,0 0-1,-21 0 16,0 21-31,0 0 0,0-21 16,-1 21-16,1 0 0</inkml:trace>
  <inkml:trace contextRef="#ctx0" brushRef="#br0" timeOffset="8853.06">10901 2180 0,'-21'0'0,"42"0"0,-42 21 16,-1 1 15,1-22-31,0 0 16,0 0-16,0 0 0,0 21 15</inkml:trace>
  <inkml:trace contextRef="#ctx0" brushRef="#br0" timeOffset="45091.87">6583 4233 0,'0'0'0,"21"0"15,0 0 1,-21-21-16,0 0 31,-21 21-15,0 0-16,0-21 16,-1 21-16,-20 0 15,21 0-15,0 0 0,0 0 0,-22 0 16,22 0-16,-21 0 0,21 0 0,-1 0 15,-20 0-15,21 21 0,-21-21 16,20 21-16,-20-21 0,0 21 16,21 1-16,-22-22 0,1 21 15,0 0-15,-1 0 0,1 0 0,0 0 0,-1 1 16,1 20-16,0-21 0,-1 0 16,1 22-16,0-22 0,20 21 15,-20-21-15,21 22 0,0-22 0,0 0 16,21 21-16,-22-21 0,1 22 15,21-22-15,-21 21 0,21-21 0,0 22 16,0-22-16,0 0 0,-21 21 16,21-20-16,0-1 0,0 0 0,0 0 15,0 21-15,0-20 0,0-1 16,0 0-16,0 0 0,0 0 16,0 0-16,0 1 0,0-1 0,0 0 15,21 0-15,0 0 0,0 0 16,1 1-16,-22-1 0,21 0 0,21-21 15,-21 21-15,0 0 0,22 0 16,-22-21-16,21 22 0,1-1 0,-1-21 16,21 21-16,-20-21 0,20 21 0,1-21 15,-22 0-15,22 0 0,-1 0 16,1 21-16,-1-21 0,1 0 0,-1 0 16,22 0-16,-22 0 0,22 0 15,0 0-15,-1 0 0,22-21 0,-21 21 16,-1 0-16,22-21 0,-21 21 15,21 0-15,0-21 0,21 21 0,-22-21 16,22 21-16,-21 0 0,0-22 16,0 22-16,0 0 0,-22 0 0,22-21 15,-21 21-15,0 0 0,-1-21 0,-20 21 16,20 0-16,-20-21 0,-1 0 16,1 21-16,-1-21 0,1 21 0,-1-22 15,-20 22-15,20-21 0,-20 0 0,20 21 16,-21-21-16,22 0 0,-22 21 15,1-21-15,-1-1 0,0 1 0,1 21 16,-1-21-16,-21 0 0,21 0 0,-20 0 16,-1-1-16,0 1 15,0 0-15,0 0 0,0-21 0,1 20 16,-22 1-16,21-21 0,-21 21 0,21-22 16,0 22-16,-21 0 0,0-21 15,0 21-15,0-1 0,0 1 0,0-21 16,0 21-16,0 0 0,-21-1 0,21 1 15,-21 0-15,0 0 0,21 0 16,-22 0-16,1-1 0,0 1 0,21 0 16,-21 0-16,0 0 0,0 0 0,-1-1 15,1 1-15,-21 0 0,21 0 16,-22 0-16,1 0 0,0-1 16,-1 22-16,1-21 0,0 0 0,-1 0 15,-20 21-15,-1-21 0,22 21 16,-21 0-16,-1-21 0,22 21 0,-22-22 15,22 22-15,-22 0 0,22 0 0,0 0 16,-1 0-16,22 0 0,-21 0 16,0 0-16,-1 0 0,1 0 0,0 0 15,20 0-15,-20 0 0,0 0 16,-1 0-16,22 0 0,-21 0 0,0 0 16,-1 0-16,1 0 0,0 0 0,20 0 15,-20-21-15,0 21 16,21 0-16,-1 0 0,1 0 0,0 0 15,0 0-15,0-21 0,0 21 16,-1 0-16,1 0 0,0 0 16,0 0-16,0 0 15,0 0-15,-1 0 0,1 0 16,0 0-16,0 0 0,0 0 16,-22 0-16,22 0 0,0 0 15,0 0-15,-21 0 0,20 0 0,1 0 16,0 0-16,0 0 0,0 0 15,0 0-15,-22 21 0,22-21 0,0 0 16,0 0-16,-22 21 0,22-21 16,0 0-16,0 0 0,0 22 15,0-22-15,-1 0 0,1 0 16,0 0-16,0 0 0,0 21 16,0-21-16,-1 0 0,1 0 0,0 0 15,-21 0-15,21 21 0,-22-21 0,22 0 16,-21 0-16,-1 21 0,1-21 15,0 0-15,21 0 0,-22 21 0,22-21 16,-21 0-16,21 0 0,-1 0 16,1 0-16,0 0 0,0 21 15,-21-21-15,20 0 0,1 0 16,0 0-16,0 22 0,0-22 16,0 0-16,-1 0 0,1 21 0,0-21 15,0 0-15,21 21 16,-21-21-1,0 0-15,-1 0 16</inkml:trace>
  <inkml:trace contextRef="#ctx0" brushRef="#br0" timeOffset="45956.01">6096 5080 0,'21'0'0,"-21"-21"31,0 0-15,0 0 0,0-1-1,0 1 16,0 0-15,21 21-16,0-21 0</inkml:trace>
  <inkml:trace contextRef="#ctx0" brushRef="#br0" timeOffset="46132.37">6540 4678 0,'0'-21'15,"0"0"1,0 42 31</inkml:trace>
  <inkml:trace contextRef="#ctx0" brushRef="#br0" timeOffset="46354.96">7133 5122 0,'0'-21'46,"0"0"-14</inkml:trace>
  <inkml:trace contextRef="#ctx0" brushRef="#br0" timeOffset="46544.85">7705 4890 0,'0'0'0,"21"-22"0,-21 1 0,21 0 0,-21 0 16,0 0-16,0 0 0,0-1 15,0 1-15,21 0 0,0 0 16,-21 0-16,21 0 16,1 21-16,-22-22 15,21 22-15,-21-21 0,21 21 0,-21-21 16</inkml:trace>
  <inkml:trace contextRef="#ctx0" brushRef="#br0" timeOffset="46749.02">8382 4445 0,'-21'0'47,"0"0"-31,-1 0-1,1 0-15,0 0 0,0 21 16,0 0-16</inkml:trace>
  <inkml:trace contextRef="#ctx0" brushRef="#br0" timeOffset="46960.93">7387 4614 0,'0'0'0,"-42"0"0,21 0 0,-22-21 15,22 21-15,0-21 0,0 21 16,0-21-16,-1 0 0,1 21 0,21-21 16,0-1-16,0 1 15,0 0-15,0 0 0,0 0 16,0 42 15</inkml:trace>
  <inkml:trace contextRef="#ctx0" brushRef="#br0" timeOffset="47153.78">7218 4657 0,'0'0'15,"0"21"-15,0 0 16,0 0-1,0 0-15,21-21 16,-21 22 0,0-1-16,21-21 15,-21 21-15,0 0 16,0 0-16,0 0 0,21 1 16,0-1-16,-21 0 0,0 0 15</inkml:trace>
  <inkml:trace contextRef="#ctx0" brushRef="#br0" timeOffset="47340.68">7726 5144 0,'0'0'15,"21"0"-15,-21 21 0,21-21 0,0 21 16,-21 0 0,0 0-1,21-21-15,1 0 16,-22 21-16,21-21 0,0 0 15,0 0-15,0 0 0,0 0 16,1 0-16,-1 0 0,21 0 16</inkml:trace>
  <inkml:trace contextRef="#ctx0" brushRef="#br0" timeOffset="47552.71">8657 5228 0,'0'0'0,"21"0"109,0 0-109,-21-21 0,22 0 16,-1 0-16,-21 0 0,21-1 0</inkml:trace>
  <inkml:trace contextRef="#ctx0" brushRef="#br0" timeOffset="47736.13">9038 4868 0,'0'0'0,"0"-21"0,0 0 16,0 0 0,0 0-16,0 0 15,0-1-15,0 1 16,0 0-1,0 0 1,21 21 0,0 0-1,-21-21-15</inkml:trace>
  <inkml:trace contextRef="#ctx0" brushRef="#br0" timeOffset="47933.07">9017 4572 0,'0'0'0,"-21"0"0,0 0 0,-1 0 15,1 0-15,0-21 0,0 21 16,0 0-16,0 0 16,-1 0-1,1 0 16</inkml:trace>
  <inkml:trace contextRef="#ctx0" brushRef="#br0" timeOffset="48140.29">8509 4678 0,'-42'21'16,"20"-21"0,1 0-1,21-21 1</inkml:trace>
  <inkml:trace contextRef="#ctx0" brushRef="#br0" timeOffset="48380.16">8572 4741 0,'-21'0'16,"0"0"-16,0 0 15,0 0 17,0 0-17,-1 0-15,1 0 16,0 0-16</inkml:trace>
  <inkml:trace contextRef="#ctx0" brushRef="#br0" timeOffset="48580.32">8297 4890 0,'0'21'16,"-21"0"15,0-21-16,0 0 1,0 0-16</inkml:trace>
  <inkml:trace contextRef="#ctx0" brushRef="#br0" timeOffset="53560.73">4212 6879 0,'0'-21'16,"-21"21"15,0 0-15,0 0 0,-1 0-16,1 0 0,0 0 15,0 21-15,0-21 16,0 21-16,21 1 0,-22-22 0,1 21 15,0 0-15,0 0 0,0 0 0,0 0 16,-1 22-16,1-22 0,0 0 16,21 21-16,-21 1 0,0-1 15,0 0-15,-1 1 0,1-1 0,0 0 16,0 1-16,0-1 0,21 0 16,-21 1-16,-1 20 0,1-20 0,21-1 15,-21 0-15,0 1 0,0-1 0,0 21 16,-1-20-16,22 20 0,-21-20 15,0 20-15,0-21 0,0 22 0,0-22 16,21 1-16,-22 20 0,1-21 0,21 1 16,-21 20-16,21-20 0,0-1 15,0 21-15,0-20 0,0-1 0,0 22 16,0-22-16,0 21 0,0 1 0,0-22 16,0 22-16,0-22 0,0 22 15,0-22-15,0 21 0,0-20 16,0 20-16,21-20 0,-21 20 0,21-21 15,1 1-15,-22-1 0,0 0 0,21 1 16,-21-1-16,21 0 0,0 1 0,-21-22 16,0 21-16,0 1 0,21-22 15,-21 21-15,21-21 0,-21 0 0,0 22 16,0-22-16,0 0 0,22 21 0,-22-20 16,21-1-16,0 21 0,-21-21 0,21 0 15,0 22-15,-21-22 0,21 21 16,1-21-16,-1 22 0,0-22 0,0 0 15,0 21-15,0-20 0,22 20 16,-22-21-16,0 21 0,0-20 0,22-1 16,-22 0-16,0 21 0,0-21 0,0 1 15,0-1-15,1 0 0,-1 0 16,0 0-16,0-21 0,0 21 0,0 1 16,1-1-16,-1 0 0,0-21 0,0 21 15,0 0-15,22-21 0,-22 21 0,21 1 16,-21-22-16,22 0 0,-1 21 0,0-21 15,1 0-15,-1 0 0,0 0 0,1 0 16,-1 0-16,0 0 0,1 0 16,-1 0-16,-21 0 0,21 0 15,1-21-15,-1 21 0,0-22 0,-20 22 16,20 0-16,0 0 0,1-21 0,-22 21 16,21 0-16,0 0 0,1 0 0,-22-21 15,21 21-15,1 0 0,-22 0 0,21-21 16,-21 0-16,22 21 0,-22-21 0,21 21 15,-21-22-15,22 1 0,-22 0 0,0 0 16,21 0-16,-21 0 0,1-22 0,20 22 16,-21-21-16,0 21 15,0-22-15,1 22 0,-1-21 0,0-1 0,0 22 16,0-21-16,0 0 0,1-1 16,-1 1-16,0 0 0,-21-1 0,21 1 15,0 0-15,0-22 0,1 22 0,-1-1 16,21 1-16,-21-21 0,0 20 0,1-20 15,-1 20-15,0-20 0,0-1 0,0 22 16,0-21-16,1-1 0,-22 1 16,0-1-16,0 1 0,0-1 0,0 1 15,0-1-15,0 1 0,0-1 0,0-21 16,0 22-16,0-1 0,0 1 0,0-1 16,21-20-16,-21 20 0,21 1 0,-21-1 15,0 1-15,21-1 0,-21 1 0,21 20 16,-21-20-16,0-1 0,0 1 15,0 21-15,0-22 0,0 22 16,0-22-16,0 22 0,-21-22 0,0 1 16,0 21-16,0-22 0,-1 1 0,-20-1 15,21 1-15,0-1 0,0 1 0,-22-1 16,22 22-16,0-22 0,0 22 16,0 0-16,-22-1 0,22 1 0,0 21 15,0 0-15,0-22 0,-1 22 0,-20 0 16,21 21-16,0-21 0,0 0 15,-22-1-15,22 22 0,0-21 0,-21 21 16,-1-21-16,22 21 0,-21-21 0,-1 0 16,1 21-16,21 0 15,-21-21-15,-1 21 0,1 0 0,0-22 16,-1 1-16,1 21 0,0 0 0,-1 0 16,1-21-16,-22 21 0,22 0 15,0 0-15,-1 0 0,1 0 0,0 0 16,-1 0-16,-20 0 0,21 0 0,-22 0 15,1 0-15,20 21 0,-20 0 16,-1 1-16,1-1 0,-1 0 0,1 21 16,-1-21-16,1 22 0,-22-1 15,22 0-15,-1 1 0,1-1 16,-22 0-16,43-20 0,-22 20 0,1 0 16,20 1-16,22-1 0,-21 0 0,21-21 15,21 22-15,0-1 0,0-21 16,0 0-16,0 22 0,0-22 0,0 0 15,21 21-15</inkml:trace>
  <inkml:trace contextRef="#ctx0" brushRef="#br0" timeOffset="54004.48">3133 8043 0,'0'22'15,"21"-22"1,0 0-16,0 0 0,0 0 0,0 0 16,1 0-16,20 0 0,0 0 0,1 0 15,-1 0-15,0 0 0,1-22 16,-1 1-16,0 21 0,1 0 0,-1-21 15,-21 21-15,0 0 0,22 0 0,-22 0 16,0 0 0,-21 21-16,0 0 0,0 1 15,0-1-15,-21 0 16,0 0-16,-1 0 0,22 0 0</inkml:trace>
  <inkml:trace contextRef="#ctx0" brushRef="#br0" timeOffset="54230.35">3641 8530 0,'0'0'0,"0"21"0,0 1 16,0-1-1,21-21 1,0 0-16,0 0 16,0 0-16,0-21 0,1 21 15,-1 0-15,0 0 0,0-22 16,0 22-16,0-21 0,1 21 15,-1 0-15,0 0 0,0 0 16,0 0-16,0 0 16,1 0-16,-1 0 0</inkml:trace>
  <inkml:trace contextRef="#ctx0" brushRef="#br0" timeOffset="54457.22">4276 8488 0,'0'63'31,"0"-41"-31,0-1 16,-22-21-16,1 42 0,0-21 0,0 0 15,0 22-15,-22-1 0,1 0 0,0 22 16,-1-22-16,-20 22 0,21-1 0,-22-20 16,1 20-16,20 1 0,1-22 15,-22 21-15,22-20 0,0-1 0,21 22 16,-1-22-16,1 0 0,0-21 0,21 22 15,0-1-15,0-21 0,0 0 0,0 1 16</inkml:trace>
  <inkml:trace contextRef="#ctx0" brushRef="#br0" timeOffset="54693.08">4424 9419 0,'0'0'0,"42"0"0,0 43 31,-42-22-31,0 0 0,-21 0 16,0 21-16,0 1 0,0-22 0,-22 21 15,22 1-15,-21-1 0,21 0 0,-22-21 16,22 22-16,0-1 0,-21 0 0,21-20 16,21 20-16,-22-21 0,22 0 15,-21 0-15,21 1 0,0-1 0,21-21 31,1-21-31</inkml:trace>
  <inkml:trace contextRef="#ctx0" brushRef="#br0" timeOffset="54916.95">4593 9758 0,'0'0'0,"42"-42"0,1 20 0,-1 1 16,0 0-16,-20 0 0,20 21 0,-21 0 15,0 0-15,0 0 0,1 21 16,-1 0-16,0 22 0,-21-22 15,0 21-15,0 0 0,0 1 0,0-22 16,0 21-16,0 1 0,0-1 0,0 0 16,0 1-16,0-22 0,0 21 15,0-21-15,0 0 0,0 1 0,0-1 16,21-21 0,0 0-1,-21-21-15,0-1 0,21 1 0,1-21 16</inkml:trace>
  <inkml:trace contextRef="#ctx0" brushRef="#br0" timeOffset="55148.82">5503 9271 0,'0'0'0,"21"0"0,1 0 16,-1 0-1,0 21-15,0 0 16,0 1-16,0-1 0,-21 0 0,22 0 15,-1 0-15,0 0 0,-21 1 0,21-1 16,0-21-16,0 21 0,1 0 0,-1 0 16,0-21-16,0 0 15,0 0-15,0 0 16,1 0-16,-1-21 16,-21 0-16</inkml:trace>
  <inkml:trace contextRef="#ctx0" brushRef="#br0" timeOffset="55408.7">5969 8594 0,'0'0'0,"21"0"0,0 0 16,0 21-16,1 0 15,-22 0-15,21 0 0,0-21 0,-21 22 16,21-1-16,0 0 0,0 0 0,1 0 15,-1-21-15,-21 21 16,21-21-16,0 0 16,0 0-1,0 0 1,-21-21-16,0 0 16,0 0-16,0 0 0,0 0 15,0-1-15,0 1 0</inkml:trace>
  <inkml:trace contextRef="#ctx0" brushRef="#br0" timeOffset="55608.56">6138 8149 0,'0'-21'15,"0"42"-15,0-63 0,21 42 16,1 0-16,-1 0 16,0 0-16,0 21 0,-21 0 0,21 0 0,0 1 15,22-1-15,-22 0 0,0 0 16,0 0-16,0 0 0,1 1 15,-1-22-15,0 0 0,0 21 0,0-21 16,0 0-16,-21-21 31</inkml:trace>
  <inkml:trace contextRef="#ctx0" brushRef="#br0" timeOffset="55844.42">6096 7535 0,'0'0'0,"21"0"32,0 0-32,-21 22 0,21-22 15,1 21-15,-1-21 16,0 21-16</inkml:trace>
  <inkml:trace contextRef="#ctx0" brushRef="#br0" timeOffset="56048.3">5842 7345 0,'0'0'16,"-21"-21"-16,0 0 0,21-1 16,21 1-1,0 21-15,21-21 0,-21 21 16,1-21-16,-1 21 0,0 0 16,0-21-16,-21 0 0,21 21 15,-21-22 1</inkml:trace>
  <inkml:trace contextRef="#ctx0" brushRef="#br0" timeOffset="83376.62">12763 4043 0,'0'-21'47,"0"0"-16,0-1-16,0 1 1,22 21-16,-1-21 16,-21 0-1,0 0-15</inkml:trace>
  <inkml:trace contextRef="#ctx0" brushRef="#br0" timeOffset="83996.77">12827 3895 0,'-21'0'32,"21"-21"-32,-21 21 15,-1 0-15,1-22 0,0 22 16,0-21 0,0 21-16,21-21 0,-21 21 15,-1 0-15,1 0 0,0 0 0,0 0 16,0 0-16,-22 21 15,22-21-15,0 21 0,0 1 0,0-1 16,0 21-16,-1-21 0,1 22 0,21-1 16,-21 0-16,21 1 0,-21-1 15,21 0-15,0-21 0,0 22 0,0-1 16,0 0-16,0-20 0,0-1 0,0 21 16,21-21-16,0-21 0,0 21 15,1 1-15,-1-22 0,0 0 0,0 0 16,0 0-16,22 0 0,-22 0 15,0 0-15,21-22 0,-21 1 16,22 0-16,-22 0 0,21 0 0,-21-22 16,1 1-16,-1 0 0,0-1 0,0-20 15,0 21-15,0-22 0,-21 1 16,0-1-16,0 1 0,0-1 0,0 22 16,0-22-16,0 1 0,0-1 15,0 22-15,0-22 0,0 22 0,0 0 16,0 21-16,0-1 0,0 1 0,0 0 15,-21 21 1,21 42-16,-21-20 0,21 20 16,0 0-16,-21 22 15,0-22-15,21 22 0,-21-1 0,21 1 16,0-1-16,0 1 0,0-1 0,0 1 16,0-1-16,0 1 0,0-1 15,21-21-15,0 1 0,-21-1 0,21-21 16,0 22-16,0-22 0,1 0 0,20 0 15,0 0-15,-21-21 16,1 0-16,-1 0 0,0 0 16,0 0-16,0 0 0,0 0 0,1 0 15,-1-21-15,0 21 0,0-21 16</inkml:trace>
  <inkml:trace contextRef="#ctx0" brushRef="#br0" timeOffset="84552.46">13631 4022 0,'0'0'16,"0"-21"-16,0-1 0,0 1 0,0 0 15,0 0-15,0 0 0,0 0 16,0-1-16,-21 22 0,0 0 16,0 0-16,0 0 15,-1 0-15,1 22 0,0-1 16,0 0-16,0 0 0,21 21 15,-21-20-15,-1 20 0,1 0 16,0 1-16,0-1 0,21 0 0,-21 1 16,21-1-16,-21-21 0,21 21 15,0-20-15,0-1 0,0 0 0,0 0 16,0 0-16,0 0 0,21-21 16,0 0-16,0 0 15,0 0-15,0 0 0,1 0 0,-1-21 16,0 0-16,0 0 0,0 0 0,0 0 15,1-22-15,-1 1 0,0 0 16,0-1-16,-21 1 0,0 0 0,21-1 16,-21 1-16,21 0 0,-21 20 15,0 1-15,0 0 0,0 0 16,0 42 0,0 0-1,0 22-15,0-22 0,0 21 16,0-21-16,0 22 0,0-1 0,0-21 15,0 21-15,0-20 0,0 20 0,0-21 16,0 0-16,0 0 0,0 1 16,0-1-16,0 0 0,22-21 0,-1 21 15,0-21-15,0 21 0,0-21 16,0 0-16,1 0 0,-1 0 16,0 0-16,0 0 0,0 0 0,0 0 15,1-21-15,-1 0 0,0 0 0,21 0 16,-21-22-16,1 1 0</inkml:trace>
  <inkml:trace contextRef="#ctx0" brushRef="#br0" timeOffset="84856.4">14203 3450 0,'0'0'0,"-21"-21"0,21 0 0,-22 21 15,22-21-15,-21 21 16,0 0-1,21 21-15,0 0 0,0 21 16,0-20-16,0 20 0,0 0 0,0 22 16,0-22-16,0 0 0,0 22 0,0-1 15,0-20-15,0 20 0,0-20 16,0-1-16,0 21 0,0-20 0,0-1 16,0-21-16,0 22 0,0-22 0,0 21 15,0-21-15,0 0 0,0 1 16,0-1-16,0 0 0,21-21 31,0 0-31,1 0 16,-1 0-16,0 0 0,0-21 0,0 0 15,0-1-15</inkml:trace>
  <inkml:trace contextRef="#ctx0" brushRef="#br0" timeOffset="85384.43">14774 3916 0,'0'0'0,"0"-85"31,-21 85-31,21-21 0,-21 21 0,0 0 16,0 0-16,-1 0 16,1 21-16,0 0 0,-21-21 0,21 22 15,-1-1-15,1 21 0,0-21 16,0 22-16,0-1 0,0 0 0,-1 1 15,1-1-15,21 0 0,0 1 0,0-22 16,0 21-16,0-21 0,0 22 16,0-22-16,21 0 0,1-21 0,-1 21 15,21 0-15,-21-21 0,0 0 0,1 0 16,-1 0-16,0 0 0,0 0 16,0 0-16,0 0 0,-21-21 0,22 0 15,-1 0-15,0 0 0,0-1 16,-21 1-16,21-21 0,0 0 15,1-1-15,-22 1 0,21 0 0,-21-1 16,0 1-16,21 21 0,-21 0 0,0-1 16,21 1-16,-21 42 15,-21 1 1,0-1-16,21 21 0,0-21 0,-21 22 16,21-22-16,-22 21 0,22-21 15,0 22-15,0-22 0,0 0 0,0 0 16,0 0-16,0 0 0,0 1 0,22-22 15,-22 21-15,21-21 0,0 0 16,0 0-16,0 0 0,0 0 16,1 0-16,-1 0 0,0 0 0,0-21 15,0-1-15,0 1 0,1 0 0,-1 0 16,0 0-16,0 0 0,0-1 16</inkml:trace>
  <inkml:trace contextRef="#ctx0" brushRef="#br0" timeOffset="85608.62">14055 3768 0,'0'0'0,"-43"0"16,22 0-16,-21 0 0,21 0 15,42 0 16,0 0-31,21 0 16,-21 0-16,22 0 0,-1 0 0,0 0 16,1 0-16,-1 0 0,0-21 0,-20 21 15,20 0-15</inkml:trace>
  <inkml:trace contextRef="#ctx0" brushRef="#br0" timeOffset="86609.1">14944 4297 0,'21'21'0,"-42"-42"0,63 42 0,0-21 0,-21 21 15,1-21-15,-1 0 0,0 0 0,0 0 16,0 0-16,22 0 0,-22 0 15,0-21-15,0 0 0,21 0 0,-20 0 16,20-1-16,-21 1 0,0-21 0,22 0 16,-22-1-16,0-20 0,21 20 15,-21-20-15,1 21 0,-1-22 0,21 1 16,-42-1-16,21 1 0,-21-22 16,21 21-16,-21 1 0,0 21 0,0-1 15,0 1-15,0 0 0,0 20 16,-21 1-16,0 0 0,0 21 15,0 0-15,0 0 0,-1 21 16,1 22-16,0-1 0,0 0 0,0 1 16,0 20-16,21-21 0,0 22 15,0-1-15,-22 1 0,22-1 0,0 1 16,0-1-16,0 1 0,0-22 16,0 22-16,0-22 0,0 22 0,0-22 15,0 0-15,0-21 0,0 22 0,0-22 16,0 0-16,0 0 0,22-21 15,-22 21-15,21-42 32,0 0-32,-21 0 15,21-21-15,0 20 0,-21-20 0,21 0 16,1 21-16,-1-22 0,0 22 0,-21-21 16,21 21-16,0-1 0,0 1 15,1 21-15,-1 0 16,-21 21-16,0 1 0,21-1 15,-21 21-15,0-21 0,0 0 16,0 1-16,0 20 0,0-21 0,0 0 16,21 0-16,-21 1 0,21-1 0,0 0 15,1-21 1,-22 21-16,21-21 0,0 0 0,0 0 16,0 0-16,0 0 0,1 0 0,-1-21 15,0 0-15,0 0 0,0-1 16,0 1-16,1-21 0,-1 21 0,0-22 15,0 1-15,0 0 0,0 21 0,-21-1 16,22 1-16,-22 0 0,21 0 16,0 21-16,-21 21 15,0 0-15,0 0 0,0 1 16,0-1-16,0 0 16,0 0-16,0 0 0,0 0 0,0 1 0,0-1 15,0 0-15,0 0 0,0 0 16,0 0-16,21-21 15,0 0-15,0 0 16,1 0-16,-1-21 16,0 21-16,-21-21 15,21 0-15</inkml:trace>
  <inkml:trace contextRef="#ctx0" brushRef="#br0" timeOffset="86799.96">16383 3620 0,'0'0'0,"-21"0"0,0 0 0,-22 0 16,22 0-16,0 0 0,0 0 15,42 0 17,0 21-17,0-21-15,0 21 0,1 0 16,20 0-16</inkml:trace>
  <inkml:trace contextRef="#ctx0" brushRef="#br0" timeOffset="88873.31">17124 4043 0,'0'0'0,"0"-42"0,0 20 0,0 1 16,0-21-16,0 21 16,-21-22-16,21 22 0,-22-21 0,1 21 0,0 0 15,0-1-15,0 1 0,0 21 16,-1 0-16,1 0 0,-21 0 16,21 0-16,0 0 0,-22 21 0,22 1 15,0-1-15,-21 21 0,20-21 0,1 22 16,0-1-16,21 0 0,0 1 15,0-1-15,0 0 0,0 1 0,0-22 16,0 21-16,0-21 0,0 0 16,21 1-16,0-22 0,1 21 0,-1-21 15,0 0-15,0 0 0,21 0 0,-20 0 16,-1 0-16,0 0 0,21-21 16,-21-1-16,1 1 0,20 0 0,-21-21 15,0 21-15,22-22 0,-22-20 0,21 20 16,-21 1-16,22-21 15,-22-1-15,0 1 0,0-1 0,0 1 0,0-22 16,1 21-16,-1 1 0,-21-1 16,21 1-16,-21 21 0,0-1 15,0 1-15,0 21 0,0-22 0,-21 43 16,0-21-16,-1 21 0,1 0 16,0 0-16,0 0 0,0 21 0,0 1 15,-1 20-15,22 0 0,-21 1 0,0-1 16,21 21-16,0 1 0,0-1 15,0 1-15,0-22 0,0 22 0,0-1 16,0-20-16,0 20 0,0-21 16,0 22-16,21-22 0,0 1 15,-21-1-15,22 0 0,-1-21 0,0 22 16,0-22-16,0 0 0,0 0 16,1 0-16,-1 1 0,21-22 0,-21 0 15,22 21-15,-22-21 0,21 0 0,-21 0 16,22 0-16,-1-21 0,-21 21 15,21-22-15,-20 1 0,20-21 0,-21 21 16,0-22-16,0 1 0,22 0 0,-43 21 16,21-22-16,0 1 0,-21 0 15,0 20-15,0 1 0,0 0 0,0 0 16,-21 21-16,0 0 16,0 0-16,-1 0 15,1 0-15,0 0 0,0 21 0,0 0 16,0 0-16,-1 1 0,22-1 0,0 21 15,-21-21-15,21 22 0,0-22 16,0 21-16,0-21 0,0 0 0,21 22 16,1-22-16,-1 0 0,-21 0 15,42 0-15,-21 1 0,0-22 0,1 21 16,-1-21-16,0 0 0,21 0 0,-21 0 16,22 0-16,-22 0 0,0 0 15,21-21-15,-20-1 0,-1 1 0,21 0 16,-21 0-16,0-21 0,1 20 15,20-20-15,-21 0 0,0-1 16,0 22-16,1-21 0,-1 21 0,-21 0 16,0-1-16,0 44 31,0-1-31,0 0 16,0 21-16,0-21 0,0 1 15,0-1-15,0 0 0,21 0 16,0 0-16,0 0 0,0 1 0,1-1 15,20-21-15,-21 21 0,0-21 16,0 0-16,22 0 0,-22 0 0,0 0 16,21 0-16,-20 0 0,-1-21 15,0 21-15,0-21 0,0-1 16,0-20-16,1 21 0,-1-21 0,0 20 16,0-20-16,0 0 0,0 21 0,1-1 15,-22 1-15,0 0 0,21 0 16,-21 42-1,-21 21 1,21-20-16,-22-1 0,22 0 16,-21 21-16,21-21 0,-21 22 0,21-22 15,-21 0-15,21 0 0,0 0 16,0 1-16,0-1 0,0 0 0,21-21 47,0 0-47,0-21 0,-21 0 15,22-1-15,-1 1 0,0-21 0,0 21 16,0 0-16,22-22 0,-22 1 16,0 21-16,21 0 0,-21-22 0,1 22 15,20 21-15,-21-21 0,0 21 16,0 0-16,1 0 0,-1 0 0,-21 21 16,0 0-1,0 0-15,21 1 0,-21-1 16,0 21-16,21-21 0,0 0 0,-21 1 15,21-1-15,1 21 0,-1-21 16,0 0-16,0-21 0,21 22 16,-20-1-16,20-21 0,0 0 0,-21 21 15,22-21-15,-1 0 0,0 0 0,1 0 16,-1 0-16,0-21 0,-20 0 16,20-1-16,0 1 0,-21 0 0,22-21 15,-1 21-15,-21-22 0,22 1 0,-1 0 16,-21-1-16,21 1 0,-20 21 15,-1-22-15,-21 22 0,0 0 0,0 0 16,0 0-16,-21 21 16,-22 0-16,22 0 0,0 0 15,-21 0-15,-1 21 0,22 0 0,-21 0 16,-1 0-16,22 1 0,-21-1 16,21 0-16,0 0 0,-1 0 0,22 0 15,-21 1-15,21-1 0,0 0 16,0 0-16,21-21 0,1 21 15,-1-21-15,0 0 0,21 0 16,-21 0-16,1 0 0,-1 0 16,0 0-16,0 0 0,21-21 0,-20 21 15,-1-21-15,0 21 0,0-21 0,0 0 16,0 21 0,-21 21 15,-21-21-16,21 21-15,-21 0 0,21 0 0,0 0 16,-21 1-16,21 20 0,-21-21 0,21 21 16,0 1-16,0-22 0,0 42 15,0-20-15,0-1 0,0 0 0,0 1 16,0 20-16,21-20 0,0-1 0,-21 21 16,21-20-16,-21 20 0,21 1 15,-21-1-15,22 1 0,-22-1 16,0 1-16,0-1 0,0 1 0,0-1 15,0 1-15,0 20 0,0-20 0,0-1 16,0 1-16,0-1 0,0 1 16,0-1-16,0 1 0,0-22 0,0 22 15,0-22-15,0 0 0,0 1 0,21-1 16,-21 0-16,0-20 0,0-1 0,0 0 16,0 0-16,0 0 0,-21-21 15,-1 0 1,1-21-16,0 21 0,21-21 15,0 0-15,-21 0 0,21-1 0,-21 1 16,21 0-16,-21 0 16,21 0-16,0 0 0,0-22 0,0 22 15,-22-21-15,1 21 0,21-22 0,-21 1 16,0 0-16</inkml:trace>
  <inkml:trace contextRef="#ctx0" brushRef="#br0" timeOffset="89236.66">18690 3408 0,'0'-21'31,"21"21"-31,-21-21 16,0-1 0,0 1-1,0 42 63</inkml:trace>
  <inkml:trace contextRef="#ctx0" brushRef="#br0" timeOffset="89989.58">12848 4995 0,'-42'0'0,"84"0"0,-105 0 16,41 0-16,1 0 0,0 0 16,0 0-16,0 0 0,63 0 47,-21 0-47,0 0 0,1 22 15,20-22-15,0 0 0,1 0 16,20 0-16,1 0 0,-1 0 15,22 0-15,-1 0 0,1 0 0,21 0 16,0 0-16,21 0 0,0 0 0,0 0 16,42 0-16,-21 0 0,22 0 15,-22 0-15,42 0 0,-20 0 0,20 0 16,1 0-16,-22 0 0,21 0 16,1 0-16,-1 0 0,1 0 0,-1-22 15,1 22-15,-1 0 0,1 0 16,-1-21-16,1 21 0,-22 0 0,1 0 15,-1 0-15,0 0 0,1 0 0,-22 21 16,-21-21-16,21 0 16,-42 0-16,0 0 0,-22 22 0,1-22 15,-22 0-15,1 0 0,-22 0 16,22 0-16,-43 0 0,21 0 0,-21 0 16,1 0-16,-1 0 0,0 0 15,-21 21 16,-21-21-15,0 21-16,-1-21 0,1 21 0,0-21 16,0 0-16,0 0 0,-22 21 15,22-21-15,0 21 0</inkml:trace>
  <inkml:trace contextRef="#ctx0" brushRef="#br0" timeOffset="90172.48">19156 5271 0,'0'0'0,"0"21"31,21-21-31,-21 21 16,21-21 15,-21-21 16</inkml:trace>
  <inkml:trace contextRef="#ctx0" brushRef="#br0" timeOffset="101276.72">8107 6731 0,'0'0'0,"-21"-21"16,21 0-16,0-22 0,0 22 0,-22 0 15,22 0-15,0 0 0,-21 21 16,21 21 0,0 21-16,0 1 0,0-1 15,0 0-15,21 22 0,-21-1 16,22 1-16,-22-1 0,0 22 0,21 0 16,-21-1-16,21 22 0,-21-21 15,0-22-15,0 22 0,0-22 0,0 1 16,0-1-16,0 1 0,0-1 0,0-20 15,0-1-15,0 0 0,0-20 16,0 20-16,0-21 0,-21 0 16,21 0-16,0 1 0,-21-22 15,21-22 1,0-20-16,0 21 16,0-21-16,0-1 0,0 1 0,0 0 15</inkml:trace>
  <inkml:trace contextRef="#ctx0" brushRef="#br0" timeOffset="101645.5">7895 6837 0,'0'0'0,"-21"-42"0,0 20 16,21-20-16,-21 0 0,21 21 0,0-22 15,0 1-15,0 21 0,0-22 16,21 22-16,0 0 0,21 0 0,-21 0 15,22 21-15,-1 0 0,22 0 16,-22 0-16,0 21 0,22 21 0,-22 1 16,0-1-16,1 0 0,-1 22 15,-21-22-15,0 0 0,1 1 0,-1-1 16,-21 0-16,0 1 0,0-1 0,-21 0 16,-1-20-16,1 20 0,0-21 15,-21 0-15,21 0 0,-22 1 16,1-1-16,21-21 0,-22 21 0,22-21 15,0 0-15,0 0 0,0 0 16,0 0-16,21-21 16,0 0-16,0-1 15,21 1-15,0 0 0,0 21 16,0-21-16,0 0 0,22 21 0,-22-21 16,0 21-16,0 0 0</inkml:trace>
  <inkml:trace contextRef="#ctx0" brushRef="#br0" timeOffset="102052.73">8594 6900 0,'0'0'0,"-64"-84"16,64 63 0,-21-1-16,21 1 15,21 0 1,0 21-16,0 0 0,22 0 15,-22 0-15,21 0 0,-21 0 0,22 21 16,-1 0-16,-21 1 0,22-1 16,-22 21-16,0-21 0,0 22 0,0-22 15,0 0-15,-21 21 0,0-21 16,0 1-16,0 20 0,0-21 0,0 0 16,0 0-16,0 1 0,0-1 15,-21-21-15,21 21 0,-21-21 16,21-21-1,0 0 1,0-1-16,0 1 0,0-21 0,21 21 16,-21 0-16,21-22 0,1 1 15,-22 21-15,21-22 0,0 22 0,0 0 16,0 0-16,0 0 0,-21 0 16,22-1-16,-1 22 15,0-21-15,0 21 16</inkml:trace>
  <inkml:trace contextRef="#ctx0" brushRef="#br0" timeOffset="102460.89">9483 6752 0,'-22'0'31,"1"0"-31,0 0 0,0 21 15,21 1-15,-21-1 0,0 0 16,-1 21-16,1-21 0,0 22 0,21-22 16,0 21-16,-21-21 0,21 22 0,0-1 15,0-21-15,0 22 0,0-22 16,0 21-16,21-21 0,85 43 31,-85-64-31,21 0 0,-20 0 0,-1 0 16,21-21-16,-21-1 0,22 1 0,-22 0 15,0 0-15,21 0 0,-21 0 0,-21-22 16,22 22-16,-22-21 0,0-1 16,0 22-16,0-21 0,0 0 15,0-1-15,0 22 0,-22-21 0,1 21 16,0-1-16,0 1 0,0 0 16,-22 21-16,22 0 0,0 0 0,0 0 15,0 0-15,0 21 0,21 0 0,-22-21 16,22 22-16,-21-1 0,21 0 15,0 0-15,0 0 0,0 0 16</inkml:trace>
  <inkml:trace contextRef="#ctx0" brushRef="#br0" timeOffset="102753.72">10245 6371 0,'0'0'0,"0"21"31,0 1-31,0-1 0,-22 21 16,1 0-16,0 1 0,-21-1 0,21 22 16,-1-22-16,1 21 0,0-20 0,0-1 15,-21 22-15,42-22 0,-22 0 16,22 1-16,-21-1 0,21-21 0,0 21 15,0-20-15,0-1 0,0 0 16,21 0-16,1 0 0,-1-21 16,0 0-16,0 0 0,0 0 15,0-21-15,1 0 0,-1 0 0,0 0 16,0-1-16,-21 1 0</inkml:trace>
  <inkml:trace contextRef="#ctx0" brushRef="#br0" timeOffset="102956.61">9991 6710 0,'0'0'0,"-22"0"0,22 21 15,22-21 17,20 0-32,-21 0 15,0 0-15,0 0 0,1 0 16,-1-21-16,0 21 0,21 0 0,-21 0 15,1-21-15,-1 21 0,0 0 0,0-21 16,0 21-16</inkml:trace>
  <inkml:trace contextRef="#ctx0" brushRef="#br0" timeOffset="103337.03">10414 6858 0,'0'0'0,"0"21"0,0 0 16,21-21 0,0 0-16,0 0 15,1 0-15,-1 0 0,0-21 0,21 21 16,-21-21-16,1 21 0,20-21 0,-21 0 16,0 0-16,-21-1 15,21 22-15,-21-21 0,-21 21 16,0 0-1,0 0-15,0 0 16,0 21-16,-1-21 0,1 22 0,0-1 16,0 0-16,0 21 0,0-21 0,-1 1 15,22-1-15,0 21 0,0-21 0,0 0 16,0 1-16,0-1 0,0 0 16,0 0-16,0 0 0,0 0 15,22-21-15,-1 0 16,0 0-16,21 0 0,1 0 15,-22 0-15,21-21 0,0 0 0,1 0 16,20 0-16,-20 0 0,-1-1 0</inkml:trace>
  <inkml:trace contextRef="#ctx0" brushRef="#br0" timeOffset="103849.73">11324 6752 0,'0'0'0,"0"-21"0,-21 21 31,0 0-31,0 0 0,-1 21 15,1 0-15,0 1 16,0-1-16,0 0 0,0 0 0,21 0 16,0 22-16,-22-22 0,22 0 0,0 21 15,0-21-15,0 1 0,0-1 16,0 0-16,0 0 0,22 0 0,-1 0 16,21-21-16,-21 0 15,22 0-15,-22 0 0,21 0 16,0 0-16,-20 0 0,20 0 0,0 0 15,-21-21-15,22 0 0,-22 21 0,0-21 16,21 0-16,-20-22 0,-1 22 0,0-21 16,0 21-16,0-22 0,0 1 15,1-21-15,-1 20 0,0 1 0,-21-22 16,21 1-16,-21 21 0,21-1 16,-21 1-16,0 0 0,0 20 0,0 1 15,0 0-15,-21 21 16,0 21-16,0 0 15,0 22-15,21-22 0,-22 21 16,1 1-16,0-1 0,21 0 0,0 1 16,0-1-16,-21 0 0,21 1 15,0-1-15,0-21 0,0 21 0,0-20 16,0-1-16,0 21 0,0-21 0,0 0 16,0 1-16,21-22 0,-21 21 15,21 0-15,0-21 0,1 0 16,-1 0-16,0 0 15,0 0-15,0 0 0,0-21 16,1 21-16,-1-21 0,-21-1 16,21 1-16,-21 0 0</inkml:trace>
  <inkml:trace contextRef="#ctx0" brushRef="#br0" timeOffset="104040.33">11663 6752 0,'0'0'0,"-21"21"0,-1 1 0,1-22 16,0 21-16,0-21 0,21 21 16,0 0-16,21-21 15,0 0-15,0 0 0,1 0 16,-1 0-16,0 0 0,0 0 16,21 0-16,-20 0 0,-1-21 0,21 0 15,-21 21-15,0-21 0,22 21 16</inkml:trace>
  <inkml:trace contextRef="#ctx0" brushRef="#br0" timeOffset="104320.74">12340 6668 0,'0'63'16,"0"-42"-1,0 0-15,0 1 0,-21-1 16,21 0-16,-21 21 0,21-21 0,-21 1 16,21-1-16,0 21 0,0-21 0,0 0 15,0 1-15,0-1 16,0 0-16,0-42 47,0 0-47,0-1 15,21 1-15,0 0 0,0 0 0</inkml:trace>
  <inkml:trace contextRef="#ctx0" brushRef="#br0" timeOffset="104602.72">12382 6477 0,'0'0'16,"0"21"-16,0 0 0,22-21 31,-1 0-31,0 0 16,0 0-16,-21-21 0,21 21 15,-21-21-15,21 0 0,-21 0 16,0 0-16,0-1 0,0 1 16,-21 0-16,0 21 15,0-21-15,0 21 0,0 0 0,-1 0 16,1 0-16,0 0 0,0 21 0,0 0 15,21 0-15,-21 1 0,21-1 16,0 0-16,0 0 0,0 0 0,0 0 16,0 1-16,21-1 0</inkml:trace>
  <inkml:trace contextRef="#ctx0" brushRef="#br0" timeOffset="105104.43">12848 6710 0,'-63'42'31,"63"-21"-31,-22 1 16,22-1-16,-21 0 0,21 0 16,0 0-16,0 0 0,0 1 15,-21-1-15,21 0 0,0 0 16,-21 0-16,21 0 0,0 1 15,0-1-15,-21-21 16,21-21 31,0-1-47,0 1 0,0 0 16,21 0-16,-21-21 0,21 20 15,0 1-15,0-21 0,1 0 0,-1 20 16,21-20-16,0 21 0,-20 0 0,20-22 15,0 22-15,22 21 0,-22-21 16,0 21-16,1 0 0,-22 0 0,21 0 16,-21 21-16,1 0 0,-1 1 0,-21-1 15,0 0-15,0 21 0,0-21 16,0 1-16,0 20 0,-21-21 0,21 0 16,-22 0-16,1 1 0,21-1 15,-21 0-15,21 0 0,-21-21 16,0 21-16,21 0 0,-21-21 15,21 22-15,21-22 32,0 0-32,0-22 15</inkml:trace>
  <inkml:trace contextRef="#ctx0" brushRef="#br0" timeOffset="105884.98">13822 6773 0,'-21'-105'32,"-1"105"-32,1 0 0,0 0 15,0 0-15,0 0 0,0 0 0,-22 0 16,22 21-16,0 0 0,0 0 16,-22 0-16,22 0 0,0 1 0,0 20 15,0-21-15,0 0 0,-1 0 0,22 22 16,0-22-16,0 0 0,0 0 15,0 0-15,0 1 0,0-1 16,22-21-16,-1 0 0,21 21 16,-21-21-16,0 0 0,1 0 0,-1 0 15,0 0-15,0 0 0,0 0 16,0-21-16,1 21 0,-1-21 0,0 21 16,0-22-16,-21 1 0,21 0 0,-21 0 15,21 0-15,1 0 16,-22-1-16,0 1 15,0 42 17,0 1-32,0-1 15,0 0-15,-22 0 0,22 0 0,-21 22 16,21-22-16,-21 21 0,21-21 16,0 22-16,-21 20 0,21-21 15,0 1-15,0 20 0,0-20 0,0 20 16,0 1-16,0-1 0,0-21 0,0 22 15,0-1-15,0 1 0,0 21 16,0-22-16,0 1 0,21 20 0,-21-20 16,0-1-16,0 1 0,0-1 0,0 1 15,0-1-15,21 1 0,-21-1 0,21 1 16,-21-1-16,0-20 0,0 20 16,0 1-16,22-22 0,-22 0 0,21 1 15,-21-1-15,0 0 0,0-21 0,0 22 16,0-22-16,0 0 0,0 0 15,0 0-15,-21-21 16,-1 0-16,1 0 16,-21 0-16,21-21 0,-22 0 0,1 0 15,0 0-15,-1-22 0,-20 22 0,-1-21 16,22 0-16,0-22 0,-1 22 0,1-22 16,21 1-16,-21-1 0,42 1 0,0-1 15,0 22-15,0-22 0,0 22 16,0-21-16,21 20 0,21 1 0,-21-22 15,0 22-15,22 0 0,-22-1 0,0 1 16,21 0-16,-20-1 0,-1 1 0,0 0 16,0-1-16,0 22 15,0-21-15,1 0 0,-1 20 0,0-20 16,0 0-16,-21 21 0,0-22 0,0 1 16</inkml:trace>
  <inkml:trace contextRef="#ctx0" brushRef="#br0" timeOffset="106356.21">15600 6795 0,'0'0'0,"0"-22"0,0-20 0,0 0 15,0-1-15,0 22 0,0-21 16,0 0-16,0 20 0,21 1 15,-21 42 1,0 1-16,0 20 0,0 21 16,0-20-16,0 20 0,-21 1 15,0-22-15,-1 22 0,22-1 0,-21 1 16,0-1-16,21 1 0,-21-1 0,0 1 16,21-22-16,0 0 0,0 1 15,-21-22-15,21 21 0,-22-21 0,22 0 16,0 1-16,0-1 0,0-42 47,0-1-47,-21 1 0,21 0 0,-21 0 15,0-21-15</inkml:trace>
  <inkml:trace contextRef="#ctx0" brushRef="#br0" timeOffset="107152.28">15007 7027 0,'0'0'0,"-21"0"0,0 0 0,21 22 31,21-22-15,0 0-16,21 0 0,-20 0 15,20 0-15,0 0 0,22 0 16,-1 0-16,1 0 0,-1-22 16,1 22-16,-22-21 0,22 0 0,-1 0 15,-21 21-15,22-21 0,-22 0 16,1-1-16,-22-20 0,21 21 0,0 0 15,-20-22-15,-1 1 0,0 0 0,-21-1 16,0 1-16,0 0 0,0 21 16,0-22-16,0 22 0,0 0 0,-21 42 15,0 21 1,-1-20-16,1 20 0,0 21 16,0-20-16,0-1 0,21 22 0,-21-22 15,-1 21-15,1-20 0,0 20 0,21-20 16,0-1-16,-21 0 15,21 1-15,-21-1 0,21 0 0,0 1 16,0-22-16,0 21 0,0-21 0,0 0 16,0 1-16,0-44 31,21 1-31,0 0 16,-21 0-16,21 0 0,0-22 15,-21 22-15,22-21 0,-1 0 0,0 20 16,-21 1-16,21 0 0,0 0 0,0 21 15,1 0-15,-1 0 16,-21 21 0,0 0-16,0 0 0,0 1 15,0-1-15,0 0 0,21 0 0,-21 0 16,21 0-16,-21 1 0,21-1 16,-21 0-16,21 0 0,1-21 0,-1 21 15,0-21-15,0 0 0,0 0 0,0 0 16,1 0-16,20 0 0,-21 0 15,21-21-15,-20 21 0,20-21 0,0 0 16,1 0-16,-22-1 0,21 1 0,-21-21 16,22 21-16,-22-22 0,0 1 15,0 21-15,0-21 0,-21 20 0,0 1 16,0 0-16,0 0 0,0 0 0,-21 21 16,0 0-1,0 21-15,0 0 0,-1 0 16,-20 22-16,21-22 0,0 0 0,0 21 15,21-21-15,0 22 0,0-22 0,0 21 16,0-21-16,0 1 0,0-1 16,0 0-16,21 0 0,0 0 0,0 0 15,0-21-15,0 22 0,1-22 0,-1 0 16,0 0-16,0 0 0,21 0 0,-20 0 16,-1 0-16,0-22 0,0 1 15</inkml:trace>
  <inkml:trace contextRef="#ctx0" brushRef="#br0" timeOffset="109076.58">18521 7154 0,'0'0'15,"-21"22"-15,-1-22 16,44-22 31,-22 1-32,0 0-15,21 21 0,-21-21 16,21 0-16,-21 0 0,0-1 16,0 1-16,0 0 0,0 0 15,0 0-15,0-22 0,0 22 0,-21 0 16,0-21-16,-1 21 0,1 21 0,-21-22 15,21 22-15,-22 0 0,1 0 16,0 22-16,-22-22 0,22 21 0,0 21 16,-1-21-16,1 22 0,21-1 0,-22 0 15,22 1-15,0-1 0,0 21 16,0 22-16,21-43 0,0 1 16,0-22-16,0 21 0,0-21 0,0 1 15,0-1-15,21 0 0,-21 0 16,21-21-16,0 0 0,0 21 15,1-21-15,20 0 0,-21 0 16,0-21-16,22 21 0,-22-21 16,21 0-16,-21-22 0,22 22 0,-1-21 15,0 0-15,1-1 0,-1 1 0,-21-22 16,21 22-16,1-21 0,-22-1 16,21 22-16,-21-22 0,1 1 0,-1-1 15,0 1-15,0 20 0,0 1 0,-21 0 16,0-1-16,21 22 0,-21 0 15,0 0-15,0 42 16,0 0-16,0 22 0,0-1 0,-21 0 16,0 22-16,21-22 15,-21 22-15,0-1 0,21-21 0,-21 1 16,21 20-16,0-20 0,0-1 0,0 0 16,0 1-16,0-1 0,42-21 15,-21 21-15,0-20 0,22-1 0,-22 0 16,21-21-16,-21 21 0,22-21 0,-1 0 15,0 0-15,-21 0 0,22 0 16,-1-21-16,0 21 0,1-21 0,-1 0 16,0-1-16,1-20 0,-1 21 0,-21-21 15,0 20-15,1-20 0,-1 0 16,-21-1-16,0 22 0,0-21 16,0 0-16,0 20 0,0 1 0,-21 0 15,-1 0-15,1 21 0,0 0 16,0 0-16,-21 0 0,20 0 0,-20 21 15,21 0-15,-21 0 0,20 22 0,1-22 16,-21 21-16,21-21 0,0 22 16,-1-22-16,22 0 0,0 21 0,0-20 15,-21-1-15,21 0 0,0 0 0,0 0 16,0 0-16,21 1 16,1-22-16,-1 0 0,0 0 15,0 0-15,0-22 0,0 22 0,1-21 16,20 0-16,-21 0 15,21 0-15,-20-22 0,-1 22 0,21-21 16,-21 21-16,0-22 0,1 22 0,-1-21 16,-21 21-16,0 0 0,21-1 15,-21 1-15,21 21 0,-21 21 16,0 1 0,0-1-16,0 0 0,0 0 15,0 21-15,0-20 0,0 20 0,0-21 16,0 21-16,0-20 0,0-1 0,0 0 15,21 0-15,0 0 0,22 22 16,-22-43-16,0 0 0,0 0 16,22 0-16,-22 0 0,21 0 15,0 0-15,1 0 0,-1-22 0,0 1 16,1 0-16,-22 0 0,21 0 16,1 0-16,-22-22 0,0 22 0,21-21 15,-21-1-15,1 1 0,-1 0 0,0-22 16,0 22-16,0-22 0,-21 22 15,0-21-15,21 20 0,-21-20 0,0 20 16,0 1-16,0 21 0,0 0 0,0 0 16,-21 63-1,0-21-15,0 21 0,0 1 16,0-1-16,21 0 0,-22 22 16,22-22-16,-21 1 0,21-1 15,0 0-15,0 1 0,0-1 0,0 0 16,0 1-16,0-22 0,0 21 0,21-21 15,1 22-15,-1-22 0,0 0 16,0 0-16,0 0 0,22 0 0,-22-21 16,21 0-16,0 0 0,-20 0 0,20 0 15,0 0-15,1 0 0,-1-21 16,0 0-16,1 21 0,-1-42 0,0 21 16,-21-1-16,22-20 0,-1 21 15,-21-21-15,0 20 0,1-20 0,-1 0 16,-21-1-16,21 22 0,-21-21 0,0 21 15,0 0-15,-21 21 16,0 0-16,-22 0 0,22 0 16,-21 21-16,21 0 0,-22 0 0,22 21 15,-21-20-15,21 20 0,-1 0 0,-20-21 16,42 22-16,-21-22 0,21 21 16,0-21-16,0 1 0,0 20 0,0-21 15,0 0-15,0 0 0,21 1 16,0-22-16,0 0 15,1 0-15,-1 0 0,0 0 0,0 0 16,0-22-16,0 22 0,1-21 0,-1 0 16,0 0-16,0 0 0,0-22 15,0 22-15,1-21 0,-1 21 16,0-22-16,0 1 0,-21 21 0,21 0 16,-21 0-16,21-1 0,-21 1 0,0 42 31,0 1-31,-21-1 0,0 0 15,0 0-15,21 0 0,0 0 16,0 1-16,0-1 0,0 0 16,0 0-16,0 0 0,0 0 0,0 1 15,0-1-15,0 0 0,21-21 16,0 0-16,0 0 16,1 0-16,-1 0 0,0 0 15,0-21-15,0 0 16,0-1-16,22 1 0,-22 0 15,0 0-15,0 0 0,0 0 0,1-1 16,-22-20-16</inkml:trace>
  <inkml:trace contextRef="#ctx0" brushRef="#br0" timeOffset="109336.94">19770 6668 0,'0'0'0,"-43"0"16,1 21-1,63-21 1,0 0-16,22 0 16,-22 0-16,21 0 0,-21 0 0,22 0 15,-1 0-15,0 0 0,1 0 16,-1 0-16,-21 0 0,21 0 0,1-21 15,-22 21-15,21 0 0,-21 0 0,1-22 16,-1 22-16,0 0 0,-21-21 0</inkml:trace>
  <inkml:trace contextRef="#ctx0" brushRef="#br0" timeOffset="111232.49">22140 6900 0,'0'-21'16,"0"0"-16,0 0 16,0 0-16,21 21 0,1-21 15,-22-1-15,21 1 0,0 0 0,0 0 16,0 21-16,22-21 0,-22 0 16,0 21-16,0 0 0,0 0 0,22 0 15,-22 0-15,0 0 0,0 21 0,-21 0 16,21 0-16,-21 0 0,0 22 15,0-22-15,0 0 0,0 21 0,0-21 16,0 1-16,0 20 0,-21-21 16,21 0-16,0 0 0,-21 1 15,0-22-15,21 21 0,-21-21 0,21 21 16,-22-21-16,1 0 16,0 0-16,21-21 15,0 0 1,0-1-16,0 1 0,0 0 15,0-21-15,0 21 0,21-1 0,0-20 16,1 0-16,20 21 0,-21-22 16,21 1-16,-20 21 0,20-22 0,0 22 15,1 0-15,-22 21 0,21 0 16,-21 0-16,22 0 0,-22 21 16,0 0-16,-21 22 0,0-1 0,0-21 15,0 22-15,0-1 0,0 0 0,0-21 16,0 22-16,-21-22 0,21 21 15,0-21-15,-21 1 0,21-1 0,-22 0 16,22 0-16,0 0 16,0-42 15,0 0-15,22 0-16,-1 0 0,0-1 0,0 1 15,0 0-15,0 0 0,1-21 0,-1-1 16,21 1-16,-21 0 15,0-1-15,22 1 0,-22 21 0,21-22 16,-21 22-16,1 0 0,-1 0 0,0 21 16,0 21-1,-21 0-15,0 0 0,0 22 0,0-22 16,0 21-16,0-21 0,0 22 0,0-22 16,-21 21-16,21-21 0,-21 22 15,21-22-15,0 0 0,0 0 0,0 0 16,0 1-16,0-1 0,0 0 15,21-21-15,0 0 16,0 0-16,0 0 0,1 0 0,20 0 16,-21 0-16,21 0 0,-20-21 15,20 0-15,0-1 0,-21 22 0,22-42 16,-1 21-16,-21 0 0,22-22 16,-1 22-16,-21-21 0,0 0 0,0-1 15,1 1-15,-1 0 0,-21 20 16,0-20-16,0 21 0,-21 21 15,-1 0-15,1 0 0,-21 21 16,21 0-16,-22 0 0,22 1 16,0-1-16,0 21 0,0-21 0,0 22 15,-1-22-15,22 21 0,0-21 0,0 0 16,0 22-16,0-22 0,0 0 0,22 0 16,-1-21-16,0 21 15,0 1-15,0-22 0,0 0 0,22 0 16,-1 0-16,0 0 0,1 0 0,-1 0 15,0 0-15,22 0 0,-22-22 16,1 22-16,-1-21 0,0 0 0,1 0 16,-1-21-16,-21 20 0,21-20 0,-20 21 15,-1-21-15,0-1 0,0 22 16,0-21-16,-21 21 0,0-1 0,0 1 16,-21 42-1,0 1 1,0-1-16,0 0 0,21 21 0,-22-21 15,22 1-15,-21-1 0,21 21 16,0-21-16,0 0 0,0 1 0,-21-1 16,21 0-16,0 0 15,0 0-15,0-42 47,0 0-47,0 0 16,0 0-16,0-1 0,0 1 0,21 0 15,-21-21-15,21 21 0,1-22 16,-22 22-16,21-21 0,0-1 0,0 22 16,0 0-16,0 0 0,1 0 0,-1 21 15,0 0-15,0 0 16,0 0-16,0 21 0,1 0 16,-1 0-16,0 0 0,0 1 0,-21-1 15,21 21-15,0-21 0,-21 22 16,0-22-16,22 0 0,-1 0 0,-21 0 15,0 0-15,0 1 0,0-1 0,0 0 16,0-42 31,0 0-31,0-1-16,0 1 0,21 0 0,0 0 15,0 0-15,0-22 0,22 1 16,-22 21-16,21-21 0,1-1 15,-22 1-15,21 21 0,0 0 0,-20-1 16,20 22-16,-21 0 0,21 0 0,-20 22 16,-1-1-16,-21 0 0,0 0 15,21 21-15,-21-20 0,0 20 0,0-21 16,0 21-16,0-20 0,0 20 0,0-21 16,0 0-16,0 0 0,0 1 15,0-1-15,0 0 16,21-21 15,-21-21-15,0 0-16,21 21 0,-21-22 0,21 1 15,-21 0-15</inkml:trace>
  <inkml:trace contextRef="#ctx0" brushRef="#br0" timeOffset="111745.88">25696 6117 0,'0'0'15,"43"-42"-15,-1 0 0,-21 20 0,21 1 0,-20 0 16,-22 0-16,21 21 16,-21 21-16,0 0 0,0 0 15,0 1-15,0 20 0,-21 0 0,21-21 16,-22 43-16,1-22 0,0 1 0,21 20 16,-21 1-16,0-22 0,0 21 15,21-20-15,0 20 0,-22-20 0,22-1 16,0 0-16,0-21 0,0 22 0,0-22 15,0 0-15,0 0 0,0 0 16,0 1-16,0-1 16,0-42 15,0-1-31,0 1 0,0 0 0,0 0 16,22 0-16,-1 0 0,0-22 15,0 1-15,0 21 0,22-22 16,-1 1-16,0 0 0,1 21 0,20-1 15,-21 1-15,1 0 0,-1 21 16,0 0-16,-20 0 0,20 0 0,-21 21 16,0 0-16,0 1 0,-21-1 0,0 21 15,0-21-15,0 0 0,0 22 16,0-22-16,-42 0 0,21 21 0,0-20 16,0-1-16,-22 0 0,1 0 0,0-21 15,20 21-15,-20-21 0,0 21 16,-1-21-16,1 0 0,21 0 15,-21 0-15,-1 0 0,22 0 0,0 0 16,0 0-16,0 0 0,21-21 31,0 0-31,21 0 0,0 21 0,21-21 16</inkml:trace>
  <inkml:trace contextRef="#ctx0" brushRef="#br0" timeOffset="112446.06">26352 6731 0,'22'0'31,"-1"0"-15,0 0-16,0 0 0,0 0 0,0-21 16,1 21-16,20-21 0,-21 0 15,0-1-15,0 22 0,22-21 0,-22 0 16,0-21-16,0 21 0,0-1 0,-21 1 15,0 0-15,0 0 16,-21 21-16,0 0 16,0 0-16,0 21 0,0 0 0,-22 0 15,22 1-15,0-1 0,0 0 16,0 21-16,21-21 0,0 1 0,0 20 16,0-21-16,0 0 0,0 0 15,0 1-15,0-1 0,21-21 16,0 21-16,0 0 0,0-21 0,0 0 15,22 0-15,-22 0 0,21 0 0,-21 0 16,22 0-16,-22 0 0,0 0 16,0 0-16,22 0 0,-43-21 0,21 0 15,0 21-15,0-21 0,-21-22 0,0 22 16,21 0-16,0-21 0,1-1 16,-22 22-16,21-21 0,0-1 0,-21 22 15,21-21-15,0 21 0,22 0 16,-22-1-16,0 1 0,21 21 0,-21 0 15,22 0-15,-22 0 0,0 0 16,21 0-16,-20 21 0,-1 1 16,-21 20-16,21-21 0,-21 21 0,21-20 15,-21 20-15,0 0 0,0-21 16,0 22-16,0-1 0,0-21 0,0 0 16,-21 1-16,0-1 0,21 0 0,-21 0 15,-1-21 1,1 0-16,21-21 15,0 0 1,0 0-16,0-1 16,0 1-16,0 0 0,0-21 0,21 21 0,1-22 15,-1 1-15,0 21 0,0-22 16,0 1-16,0 0 0,1 21 16,-1-1-16,0 1 0,-21 0 0,21 0 15,0 0-15,0 21 0,1 0 0,-1 0 16,0 0-16,0 0 15,0 0-15,0 0 0,1 0 0</inkml:trace>
  <inkml:trace contextRef="#ctx0" brushRef="#br0" timeOffset="112808.85">28342 6414 0,'0'0'16,"21"0"-16,0 0 0,1 0 0,-22-22 15,0 1-15,0 0 16,0 0-16,-43 0 15,22 0-15,0 21 0,-21 0 16,-1 0-16,1 0 0,0 0 0,-1 0 16,1 0-16,0 21 0,-1 0 15,1 0-15,0 0 0,20 0 0,1 1 16,0-1-16,21 21 0,0-21 16,0 0-16,21 1 0,0-1 0,22 0 15,-22 0-15,21 0 0,1 0 0,-1 1 16,0-22-16,1 21 15,-1-21-15,0 21 0,1-21 0,-22 0 16,21 0-16,-21 21 0,-21 0 31,-21-21-31,-21 0 0,-1 0 16,1 0-16,0 0 0,-1 0 0,-20 0 16,21 0-16,-22 0 0,22 0 15,-22 0-15,22-21 0,0 21 0,-1-21 16,1 21-16,21-21 0,0 0 0,-1 21 15</inkml:trace>
  <inkml:trace contextRef="#ctx0" brushRef="#br0" timeOffset="114448.31">29993 6710 0,'0'0'0,"-63"0"16,41 21-16,22 0 15,22-21 1,-1 0-16,21 0 0,0 0 0,-20 0 15,20 0-15,21 0 0,-20 0 16,-22 0-16,21-21 0,1 21 0,-22-21 16,0 0-16,0 0 0,-21-22 15,0 22-15,0-21 0,0-1 0,0 1 16,0 0-16,-21-1 0,-21 1 16,20 0-16,1-1 0,-21 22 0,21-21 15,-22 21-15,1 21 0,0 0 0,21 0 16,-22 0-16,1 21 15,0-21-15,20 42 0,-20-21 0,0 22 16,21-1-16,-1 0 0,-20 1 0,21-1 16,0 22-16,21-22 0,0-21 15,-21 21-15,21 1 0,0-22 0,0 0 16,0 21-16,21-20 0,0-1 16,0 0-16,0-21 0,22 0 15,-22 0-15,21 0 0,0 0 0,1 0 16,-1 0-16,0-21 0,1 0 15,-1-1-15,0 1 0,1 0 0,-1-21 16,0 21-16,1-22 0,-22 1 0,21-22 16,-21 22-16,22 0 15,-22-1-15,0 1 0,-21 21 0,0 0 16,0 0-16,0-1 0,0 44 16,0-1-16,-21 0 15,0 0-15,0 21 0,21-20 0,-22 20 16,22 0-16,-21-21 0,21 22 15,0-22-15,0 21 0,0-21 0,0 22 16,21-22-16,1 0 0,-1-21 16,0 21-16,0 0 0,0-21 0,0 0 15,22 0-15,-22 0 0,21 0 0,-21 0 16,22 0-16,-1 0 0,-21-21 16,22 0-16,-22 0 0,21 0 15,-21 0-15,0-1 0,1-20 0,-1 0 16,0 21-16,0-22 0,0 22 15,0 0-15,-21 0 0,22 0 0,-22 42 32,0 0-32,-22 0 0,1 0 15,0 0-15,0 1 0,0-1 16,21 0-16,-21 21 0,-1-21 0,22 1 16,-21-1-16,21 0 15,-21-21-15,21 21 0,21-42 47,0 21-47,-21-21 0,22 0 16,20-1-16,-21 1 0,0 0 0,22-21 15,-1 21-15,0-22 0,1 1 16,-1 21-16,0-22 0,1 22 0,-1 0 16,0 0-16,1 21 0,-22 0 15,0 0-15,-21 21 0,0 0 16,0 0-16,0 22 0,0-22 15,-21 0-15,0 21 0,21-20 0,0 20 16,0-21-16,0 0 0,0 0 16,0 1-16,0-1 0,0 0 0,21 0 15,0-21-15,0 21 0,0-21 16,22 0-16,-22 0 0,21 0 16,-21 0-16,22 0 0,-1 0 0,-21 0 15,21-21-15,-20 0 0,20 0 16,-21 0-16,21-1 0,-20-20 0,20 0 15,-21-1-15,0 22 0,0-21 16,1 0-16,-1-1 0,-21 1 0,0 21 16,0-22-16,0 22 0,0 0 15,-21 21-15,-22-21 0,22 21 0,-21 0 16,21 0-16,-22 0 0,1 21 16,21 0-16,-22 0 0,22 1 0,0-1 15,0 0-15,0 21 0,0-21 16,21 22-16,0-22 0,0 0 15,0 21-15,0-20 0,0-1 0,0 0 16,0 0-16,0 0 0,21 0 16,0-21-16,0 22 0,0-22 15,0 0-15,1 0 0,-1 0 16,0 0-16,0 0 0,21 0 0,-20-22 16,-1 1-16,0 0 0,21-21 15,-21 21-15,1-22 0,20 1 16,-21 0-16,0-1 0,0 1 15,1 0-15,-1-1 0,0-20 0,0 20 0,0 1 16,0-21-16,22 20 16,-22 1-16,0 0 0,0-1 0,0 1 15,1 0-15,-1-1 0,0 22 16,-21 0-16,0-21 0,21 42 0,-21-22 16,0 1-16,0 42 15,0 1-15,-21 20 16,0 0-16,0 1 0,-22 20 15,22 1-15,-21 20 0,21-20 0,-1-1 16,-20 1-16,21 20 16,0-20-16,21-1 0,0 1 0,0-22 15,0 22-15,0-22 0,21 22 16,0-22-16,0-21 0,0 21 0,1 1 16,20-22-16,-21 0 0,21 0 15,1 22-15,-1-22 0,22 0 0,-22 0 16,21 0-16,-20 0 0,20-21 15,-20 22-15,20-1 0,-21 0 0</inkml:trace>
  <inkml:trace contextRef="#ctx0" brushRef="#br0" timeOffset="118228.24">8932 9102 0,'0'0'16,"21"-21"-16,-21-1 0,22 22 0,-22-21 16,0 0-16,0 0 0,0-21 0,0 20 15,0-20-15,0 21 0,-22-21 16,-20-1-16,21 22 0,0-21 15,-22 21-15,1-22 0,21 22 0,-21 0 16,-1 0-16,1 0 0,0 21 16,-22 0-16,22 0 0,-1 0 0,1 21 15,21 0-15,-21 21 0,-1-21 0,22 43 16,0-22-16,0 1 0,0 20 16,21-21-16,0 22 0,0-22 0,0 1 15,0-1-15,0 0 0,0 1 0,0-22 16,0 0-16,21 0 0,0 0 15,0 0-15,0-21 0,0 0 16,22 0-16,-22 0 0,0 0 0,21-21 16,-20 0-16,-1 0 15,21 0-15,-21 0 0,22-1 0,-22-20 16,21 21-16,-21-21 0,0-1 0,1 1 16,-1 21-16,0-22 0,-21 1 15,0 0-15,0-1 0,0 22 0,0 0 16,0 42-1,0 22 1,0-22-16,0 21 0,0 0 0,0-20 16,21 20-16,-21 0 0,21-21 0,0 1 15,-21 20-15,22-21 0,-1 0 16,0-21-16,0 21 0,21-21 0,-20 0 16,-1 0-16,21 0 0,0 0 15,-20 0-15,20 0 0,-21 0 0,21 0 16,-20-21-16,-1 0 0,0 21 15,0-42-15,0 21 0,0-1 0,-21 1 16,22-21-16,-22 0 0,0-1 0,21 22 16,0-21-16,-21-1 0,21 1 15,-21 0-15,21-1 0,0 22 0,-21 0 16,22 0-16,-1 0 0,0 21 0,0 0 16,0 0-1,-21 21-15,21 0 16,-21 0-16,0 0 0,0 1 15,0-1 1,0-42 15,0-1-31,0 1 16,0 0-16,0 0 16,0 0-16,0 0 0,0-1 0,-21 1 15,0 0-15,0 21 16,0 0-16,0 0 15,-1 21-15,22 0 0,-21 22 16,0-22-16,21 21 0,0 1 16,0-1-16,-21 0 0,21 1 0,0-1 15,0 0-15,0 1 0,0-1 16,21 0-16,0-21 0,0 22 16,1-22-16,-1 0 0,0-21 0,21 21 15,1-21-15,-1 0 0,0 0 0,1 0 16,-1 0-16,0 0 0,1-21 15,-1 21-15,0-21 0,1 0 0,-22 0 16,21-1-16,-21-20 0,0 21 0,22-21 16,-22-1-16,0 1 0,0 0 15,0-1-15,22 1 0,-22-22 16,0 43-16,0-21 0,0 21 0,-21 0 0,22-1 16,-1 1-16,0 21 15,-21 21 1,0 1-16,0-1 0,0 0 15,0 0-15,0 0 0,0 0 0,0 1 16,0-1-16,0 0 0,0 0 16,0 0-16,0-42 47,0 0-47,0 0 0,0 0 15,0-1-15,0 1 16,0 0-16,0 0 0,0 0 0,0 0 15,-21-1-15,0 22 0,21-21 16,-22 21-16,1 0 0,0 0 16,0 0-16,21 21 0,-21-21 0,0 22 15,-1 20-15,22-21 0,-21 0 16,0 22-16,0-1 0,21 0 0,0 1 16,-21-1-16,21-21 0,0 21 0,0 1 15,0-1-15,0-21 0,21 0 16,0 22-16,0-22 0,22-21 0,-22 21 15,21 0-15,-21-21 0,22 0 0,-1 0 16,0 0-16,1 0 0,20 0 16,-21 0-16,1-21 0,20 0 15,-20 0-15,20 0 0,-21-1 0,1 1 16,20-21-16,-20 21 0,-22-22 0,21 1 16,-21 0-16,0-1 0,1 1 15,-22 21-15,0-21 0,0 20 0,0 1 16,0 0-16,-22 21 0,1 0 15,-21 0-15,21 0 0,0 21 0,-1 0 16,1 1-16,0-1 0,0 0 16,21 21-16,-21-21 0,21 22 0,-21-22 15,21 21-15,0-21 0,0 22 0,0-22 16,0 0-16,0 0 16,0 0-16,21 1 0,0-22 0,0 21 15,0-21-15,0 0 0,22 0 0,-22 0 16,21 0-16,-21 0 0,22 0 15,-1 0-15,0-21 0,1-1 0,-1 1 16,-21 0-16,22 0 0,-1 0 0,0 0 16,-21-22-16,22 1 0,-22 21 0,0-22 15,0 1-15,0 0 0,1 21 16,-22-22-16,0 22 0,0 0 0,-22 21 31,1 0-31,0 0 0,0 21 16,0-21-16,21 42 0,0-20 15,0-1-15,0 21 0,0-21 0,0 0 16,0 22-16,0-22 0,0 21 0,0-21 16,0 1-16,21-1 0,-21 0 15,21 0-15,-21 0 0,0 0 0,21 1 16,-21-1-16,0-42 47,0-1-47,-21 22 0,0-21 0,21 0 15,-21 0-15,21 0 0,0 0 0,-21 21 16,21-22-16,-22 1 0,1 21 31,21 21-31,0 1 16,0-1-16,0 0 0,0 0 16,0 0-16,21 0 15,1 1-15,-1-22 0,0 0 0,0 21 16,0-21-16,0 0 0,1 0 0,-1 0 15,0 0-15,0 0 0,0 0 16,0-21-16,22 21 0,-22-22 0,0 1 16,21 0-16,-20 0 0,-1 0 0,21 0 15,-21-22-15,22 22 0,-22-21 16,21-1-16,-21 1 0,0 21 0,1-21 16,-1 20-16,-21-20 0,0 21 15,0 0-15,-21 21 16,-1 0-16,1 0 0,-21 0 15,21 0-15,0 21 0,-1 0 0,22 21 16,0-20-16,0 20 0,0-21 0,0 21 16,0-20-16,0 20 0,0-21 15,0 21-15,22-20 0,-22-1 0,21 0 16,-21 0-16,21 0 0,0-21 16,-21 21-16,-21-42 46,0 21-46,0-21 0,-1 21 16,22-21-16,-21 0 0,0 21 0,0-21 16,0 21-16,0 0 0,-1 0 15,22 21 1,0 0-16,0 0 16,0 0-16,22 0 15,-1 1-15,0-22 0,0 21 0,0-21 16,0 0-16,1 0 0,20 0 0,0 0 15,-21 0-15,22 0 0,-1 0 0,22 0 16,-22 0-16,0 0 0,-21-21 16,22 21-16,-1-22 0,-21 1 0,22 0 15,-22 0-15,0 0 0,0-22 16,0 22-16,0-21 0,1 0 16,-22 20-16,0-20 0,0 21 0,0 0 15,0 0-15,0-1 0,-22 22 16,1 22-1,21-1-15,0 0 0,-21 21 0,21-21 16,-21 22-16,21-22 0,0 21 0,-21 1 16,21-22-16,0 0 0,0 21 15,0-21-15,0 1 0,0-1 16,21 0-16,0-21 0,0 0 16,0 0-16,1 0 15,-1 0-15,0-21 0,0 0 16,0-1-16,0 22 0,1-42 0,-1 21 15,0 0-15,0 0 0,0-22 0,22 1 16,-22 0-16,0 20 0,0-20 16,0 21-16,0 0 0,1 0 0,-1-1 15,-21 44 1,0-1 0,0 0-16,0 0 0,0 0 0,0 22 15,0-22-15,0 21 0,0-21 0,0 0 16,0 1-16,21 20 0,0-21 15,0-21-15,0 21 0,1 0 16,20-21-16,-21 0 0,21 22 0,-20-22 16,20 0-16,0 0 0,1 0 0,-1 0 15,0 0-15,1-22 0,-22 1 16,21 0-16,0 21 0,-20-42 0,20 21 16,-21-1-16,0-20 0,0 0 0,1-1 15,-1 1-15,-21 21 0,0-21 16,0-1-16,0 22 0,0 0 0,0 0 15,0 0-15,0-1 0,-21 22 0,-22 0 16,22 0-16,0 0 0,-21 22 0,20-22 16,-20 21-16,21 21 15,-21-21-15,20 0 0,1 22 0,0-22 16,21 21-16,0-21 0,0 22 0,0-22 16,0 0-16,21 0 0,0 0 15,1 1-15,20-22 0,-21 0 0,0 0 16,0 21-16,1-21 0,20 0 0,-21 0 15,0 0-15,0 0 0,1 0 0,-1-21 16,0-1-16,0 22 0,0 0 16,-21 22-1,0-1 1,0 0-16,0 0 16,0 21-16,0-20 0,0 20 0,0 0 0,0 22 15,0-22-15,-21 0 0,21 22 16,-21-1-16,21 1 0,0-1 0,0 1 15,0-1-15,-21 1 0,21-1 16,0 1-16,0-22 0,0 22 0,-21-1 16,21-20-16,0 20 0,0-21 0,0 1 15,0-1-15,0 0 0,-22 1 0,1-22 16,0 21-16,0-21 0,-21 1 16,20-22-16,-20 0 0,0 0 0,-1 0 0,1 0 15,0 0-15,-1-22 16,22 1-16,-21 0 0,21 0 0,21 0 15,-21 0-15,21-22 0,0 22 0,-22 0 16,22-21-16,0 20 0,0-20 0,0 0 16,0-1-16,0 1 0,0 0 0,0-1 15</inkml:trace>
  <inkml:trace contextRef="#ctx0" brushRef="#br0" timeOffset="118424.71">12933 8488 0,'0'0'0,"-21"0"0,-22-21 0,22 21 0,0 0 15,0 0-15,0 0 0,-1 0 0,22-21 32,22 21-17,20-22 1,-21 22-16,0-21 0</inkml:trace>
  <inkml:trace contextRef="#ctx0" brushRef="#br0" timeOffset="118803.77">15494 8086 0,'0'-21'0,"0"42"0,-21-64 15,21 22-15,0 0 0,-21 21 16,21 21-1,0 0-15,0 22 0,0-1 16,0 0-16,0 22 0,-22-1 0,22-20 16,-21 20-16,21-20 0,0 20 15,-21 1-15,0-22 0,0 0 0,21 22 16,-21-43-16,21 21 0,-22 1 0,22-22 16,0 0-16,0 0 0,0 0 15,-21-21-15,0 0 16,0 0-16</inkml:trace>
  <inkml:trace contextRef="#ctx0" brushRef="#br0" timeOffset="120171.98">14880 8636 0,'0'0'0,"-21"-21"0,0 0 0,0 0 16,-1 21-16,22-22 16,22 22-1,-1 0-15,0 0 0,0 0 0,21 0 16,1 0-16,-1 0 0,22-21 15,-1 21-15,1 0 0,20-21 0,-20 0 16,20 21-16,-20-21 0,-1 0 0,22-1 16,-43 1-16,22 0 0,-1 0 15,-20 0-15,-1 0 0,0-22 0,-20 22 16,-1-21-16,-21 21 0,0-22 0,0 1 16,0 21-16,0-22 0,0 22 15,-21 0-15,-1 0 0,1 0 16,0 21-16,0 0 0,0 21 0,-22 0 15,22 21-15,0 1 0,0-1 16,0 0-16,0 22 0,-1-1 0,-20-20 16,42 20-16,-21-20 0,0-1 0,21 0 15,-21 1-15,21-1 0,0 0 0,0 1 16,0-22-16,0 21 0,0-21 16,0 0-16,21 1 0,0-22 15,0 0 1,0 0-16,-21-22 0,21 22 15,1-21-15,-22 0 0,21 0 16,-21-21-16,21 20 0,0 1 0,0-21 16,-21 21-16,21 0 0,1-1 15,-1 1-15,0 0 0,0 21 16,-21 21 0,0 0-16,0 1 0,0-1 15,0 0-15,0 0 0,0 0 0,0 0 16,0 1-16,0 20 0,21-21 0,-21 0 15,21 0-15,1-21 0,-1 22 16,0-1-16,21-21 0,-21 0 16,22 0-16,-1 0 0,22 0 0,-22 0 0,0 0 15,1 0-15,20 0 0,-21-21 16,1-1-16,-1 1 0,0 0 16,1 0-16,-1-21 0,-21 20 0,0 1 15,22-21-15,-22 0 0,-21 20 0,21-20 16,-21 0-16,0 21 0,0-22 15,0 22-15,0 0 0,-21 21 16,0 0-16,0 0 0,-1 0 16,1 21-16,0 0 0,-21 0 15,21 1-15,-1-1 0,-20 21 0,42-21 16,-21 22-16,21-22 0,0 0 16,0 21-16,0-21 0,0 1 0,0 20 15,21-21-15,0 0 0,0-21 16,22 21-16,-22 1 0,0-22 0,21 0 15,1 0-15,-1 0 0,-21 0 0,22 0 16,20 0-16,-21-22 0,1 1 16,-1 0-16,0 0 0,-20 0 0,20 0 15,0-22-15,-21 22 0,1 0 0,20-21 16,-21 20-16,0-20 0,-21 21 16,0 0-16,-21 21 31,0 21-31,0 0 0,0 0 15,-1 0-15,22 1 0,0-1 16,-21 0-16,21 0 0,-21 0 0,21 0 16,0 1-16,0-1 0,0 0 15,0 0-15,0 0 16,0-42 15,21 0-15,-21 0-16,21 0 0,-21-1 0,0-20 15,22 21-15,-1 0 0,0-22 0,0 22 16,21-21-16,-20 0 0,20 20 16,-21 1-16,21 0 0,1 0 15,-22 0-15,21 21 0,-21 0 0,1 0 16,-1 21-16,0 0 0,0 0 0,0 0 16,0 1-16,-21-1 0,0 0 15,22 0-15,-22 21 0,0-20 0,0-1 16,0 0-16,0 21 0,0-21 0,0 1 15,0-1-15,0 0 0,-22 0 16,22 0-16,-21-21 16,0 0-16,0 0 15,21-21-15,0 0 16,0 0-16,0 0 16,0-22-16,21 22 0,0 0 0,0-21 15,22 20-15,-22-20 0,21 0 0,1 21 16,-1-22-16,0 22 0,1-21 15,20 21-15,-21 21 0,1 0 0,-1 0 16,0 0-16,-20 21 0,-1 0 0,0 0 16,-21 0-16,0 22 0,0-22 15,0 21-15,0-21 0,0 22 0,-21-22 16,0 21-16,21-21 0,-22 0 0,22 1 16,-21-1-16,0 0 0,0-21 15</inkml:trace>
  <inkml:trace contextRef="#ctx0" brushRef="#br0" timeOffset="121366.33">19791 7853 0,'21'-42'0,"-42"84"0,63-106 15,-42 43-15,21 0 0,0 21 16,1-21-16,-1 21 16,-21 21-16,0 0 15,0 0-15,0 1 0,0 20 16,0 0-16,0 1 0,0-1 0,-21 21 16,21-20-16,-22 20 0,1-20 15,21 20-15,0-21 0,-21 1 0,0 20 16,21-20-16,-21-22 0,21 21 15,0 0-15,0-20 0,0-1 0,0 0 16,0 0-16,0 0 0,21 0 16,0-21-16,0 0 15,0 0-15,1 0 0,-1 0 0,0-21 16,0 0-16,0 21 0,22-21 0,-22 0 16,0 0-16,0-22 0,0 22 15,0 0-15,-21-21 0,0 20 0,0-20 16,0 21-16,0 0 0,0 0 0,0-1 15,0 1-15,0 42 47,0 1-47,22-22 16,-1 0-16,0 0 16,0 0-16,21 0 0,-20 0 0,20 0 15,0 0-15,1 0 0,-22 0 0,21 0 16,0-22-16,1 22 0,-22-21 15,21 21-15,-21-21 0,1 0 16,-1 21-16,-21-21 0,0 0 0,21 21 16,-42 0 15,0 21-31,-1-21 0,22 21 16,-21 0-16,0 0 0,21 0 15,-21 1-15,21-1 0,0 0 16,0 0-16,21 0 0,0-21 15,0 0-15,1 0 0,20 0 16,-21 0-16,21 0 0,1 0 0,-1 0 16,-21 0-16,22 0 0,-1-21 0,-21 21 15,21-21-15,-20 0 0,-1 0 16,0 21-16,0-22 0,0-20 16,0 21-16,1 0 0,-22 0 0,0-1 0,21 1 15,-21 0-15,21 21 16,-21-21-16,0 42 15,0 0 1,0 0-16,-21 22 0,0-1 16,-1-21-16,1 22 0,0 20 0,0-21 15,0 1-15,0 20 0,-1-20 0,1 20 16,21 1-16,0 20 0,-21-20 0,21-1 16,0 22-16,0-22 0,0 22 15,0-21-15,0 20 0,-21-20 16,21 20-16,0-20 0,0 21 0,-21-1 15,21-20-15,-21 20 0,21-20 0,-22-1 16,22 1-16,-21-1 0,21-20 0,0-1 16,0 0-16,0 1 0,0-1 15,0-21-15,0-42 16,0 0-16,0 0 0,0-22 16,0 1-16,0 0 0,0-22 0,0 1 15,0-22-15,0 0 0,0 1 16,21-22-16,1 21 0,-1-21 0,0 22 15,0-22-15,0 0 0,0 0 0,1 22 16,-1-1-16,21 0 0,-21 22 16,0-1-16,1 22 0,-1-22 15,0 22-15,0 0 0,-21-1 0</inkml:trace>
  <inkml:trace contextRef="#ctx0" brushRef="#br0" timeOffset="123301.12">22733 7789 0,'-21'0'0,"42"0"0,-63-21 0,20 0 15,1 21-15,0-21 0,0 0 0,0 0 16,21-1 0,-21 22-16,21 22 15,0 20-15,0-21 0,0 21 0,0 1 16,0 20-16,-22 1 0,22-1 16,0 1-16,0-1 0,-21-20 0,21 20 15,-21-21-15,0 22 0,21-22 0,0 1 16,0-22-16,0 21 15,0-21-15,0 0 0,0 1 0,0-1 16,42-21-16,-21 0 16,1 0-16,20-21 0,0 21 0,1-22 15,-1 1-15,0-21 0,1 21 16,-1-22-16,0 1 0,1 0 0,-22-1 16,21-20-16,-21-1 0,22 1 0,-22-1 15,0 1-15,0-1 0,0 1 16,0-1-16,1 1 0,-1 21 0,-21-1 15,21 1-15,-21 21 0,0 0 16,0 42 0,-21 0-16,0 21 0,-1 1 15,1-1-15,0 0 0,0 22 0,0-1 16,0-20-16,-1 20 0,22 1 16,-21-1-16,0-21 0,21 22 0,-21-22 15,21 1-15,0-1 0,0-21 0,0 21 16,0-20-16,0-1 0,21-21 15,0 21-15,0-21 0,1 0 0,20 0 16,-21 0-16,0 0 0,22 0 0,-22-21 16,21 21-16,0-21 0,-20-1 15,20 1-15,0-21 0,1 21 0,-1-22 16,-21 1-16,21 0 0,-20-1 0,20 1 16,-21 0-16,-21 21 15,0-1-15,0 1 0,0 0 0,-21 21 16,0 0-16,0 21 0,-1 0 15,1 1-15,-21-1 0,42 0 16,-21 0-16,21 21 0,-21-20 0,21-1 16,0 0-16,0 0 0,0 0 0,21 0 15,0 1-15,-21-1 0,21 0 0,0 0 16,-21 0-16,21-21 16,1 21-16,-44-21 31,1 0-16,0 0-15,0-21 16,0 21-16,0 0 0,21-21 0,-22 21 16,1 0-1,21 21 1,0 0 0,0 1-16,21-22 15,1 0-15,-1 21 0,0-21 0,0 0 16,21 0-16,-20 0 0,-1 0 0,21 0 15,0 0-15,-20 0 0,20 0 16,0 0-16,1 0 0,-1-21 0,0 21 16,1-22-16,-1 1 0,-21 0 0,0 0 15,22 0-15,-22 0 0,0-1 16,-21-20-16,21 21 0,-21-21 16,21-1-16,-21 22 0,21 0 0,-21 0 15,-21 42 16,0 0-31,0 0 0,0 0 0,21 22 16,0-22-16,0 21 0,-21-21 0,21 1 16,0-1-16,0 0 0,0 0 15,0 0-15,0 0 0,21-21 0,-21 22 16,21-22-16,0 0 0,0 0 16,0 0-16,1 0 0,-1 0 0,21 0 15,-21 0-15,0 0 0,22-22 16,-22 1-16,21 21 0,1-21 0,-22 0 15,21 0-15,-21-22 0,22 22 0,-22-21 16,0 21-16,0 0 0,0-22 16,-21 22-16,0 0 0,0 42 31,0 0-31,-21 22 0,0-22 16,21 0-16,-21 0 0,0 0 0,-1 22 15,22-22-15,0 0 0,-21 0 16,0 0-16,21 0 15,21-21 17,0-21-32,1 21 0,-22-21 0,21 0 15,0 21-15,0-21 0,0 0 0,0-1 16,1-20-16,20 21 0,-21 0 16,0-22-16,0 22 0,1-21 0,-1 21 15,0 0-15,0-1 0,-21 44 31,0-1-31,0 0 0,0 0 16,-21 0-16,0 0 0,0 1 16,21-1-16,0 21 0,-22-21 15,22 0-15,-21 1 0,21-1 0,0 0 16,0 0-16,21 0 0,1 0 0,-1 1 16,21-22-16,0 21 0,1-21 15,-22 0-15,21 0 0,1 0 0,-1 0 16,0 0-16,1 0 0,-1 0 0,0 0 15,1-21-15,-22-1 0,21 1 0,-21 0 16,22 0-16,-22 0 0,0 0 16,0-22-16,-21 1 0,21 21 0,0-22 15,-21 1-15,0 0 0,0-1 0,0 22 16,0-21-16,0 21 16,0 0-16,-105 21 15,62 21-15,1 0 16,21 0-16,-22 0 0,22 22 15,0-22-15,0 21 0,0-21 0,21 22 16,0-1-16,0-21 0,0 0 0,0 22 16,0-22-16,21 0 0,0 0 15,0 21-15,0-20 0,22-1 0,-22 0 16,0 0-16,21 21 0,-20-20 0,20-1 16,-21 21-16,0 0 0,0 1 0,-21-1 15,0 0-15,0 1 0,0 20 16,0-20-16,0 20 0,-21-21 15,0 22-15,0-1 0,-21-20 0,20 20 16,-20 1-16,21-22 0,-21 22 0,-1-22 16,1 21-16,0-20 0,-1-1 0,1 0 15,0-20-15,20 20 0,-20-21 16,21-21-16,0 0 0,0 0 16,21-42-1,0 21-15,0-1 0,-22-20 0,22 0 16,0-22-16,0 22 0</inkml:trace>
  <inkml:trace contextRef="#ctx0" brushRef="#br0" timeOffset="123501.05">24490 7811 0,'0'0'0,"-21"0"0,-1-22 16,1 22-16,0 0 0,0-21 15,0 21-15,42 0 47,0 0-47,0 0 16,0 0-16</inkml:trace>
  <inkml:trace contextRef="#ctx0" brushRef="#br0" timeOffset="124308.59">27347 8382 0,'0'0'0,"-21"0"0,21-21 16,0 0-1,21 21-15,-21-21 16,21-1-16,22 1 0,-22 0 0,0 0 16,0-21-16,0 20 0,1 1 0,-1-21 15,0 0-15,-21-1 0,0 1 16,0 21-16,0-22 0,0 22 0,-21 0 15,0 21-15,-22 0 0,22 0 0,-21 0 16,-22 0-16,22 0 0,-22 42 0,1-20 16,-1 20-16,1 0 15,-1 1-15,22-1 0,0 21 0,-1-20 16,1-1-16,21 0 0,21 1 0,0-22 16,0 21-16,0-21 0,0 1 15,21-1-15,0 0 0,0 0 0,22-21 16,-1 0-16,0 0 0,1 0 0,-1 0 15,0 0-15,22 0 0,-22 0 16,1-21-16,-1 21 0,-21-21 0,21 0 16,-20-1-16,-1 1 0,21 0 0,-21 0 15,-21-21-15,21 20 0,1 1 16,-1 0-16,-21 0 0,0 0 0,21 21 16,-21 21-1,0 21 1,0-21-16,0 22 0,0 20 0,0-20 15,0 20-15,0-21 0,0 43 0,0-21 16,0-1-16,0 22 0,0-1 0,0-20 16,0 21-16,0-22 0,0 1 15,-21-1-15,0 1 0,21 20 0,-22-20 16,1-1-16,0-20 0,0 20 0,0-21 16,0 1-16,-1-1 0,1 0 0,0-20 15,0-1-15,0 0 16,0-21-16,-1 0 0,22-21 15,0 0-15,-21-1 0,21 1 16,-21-21-16,21 0 0,0-22 0,0 22 16,0-22-16,0 1 0,0-22 15,0 22-15,21-22 0,0 0 0,1 1 16,-1-1-16,0-21 0,21 43 0,1-22 16,-22 21-16,21 1 0,0-1 0,1 22 15,-22 0-15,21-1 0,1 22 16,-1-21-16,-21 21 0,21 0 0,-20-1 15</inkml:trace>
  <inkml:trace contextRef="#ctx0" brushRef="#br0" timeOffset="124680.59">27982 8255 0,'0'0'0,"-21"21"0,42-42 31,0 21-15,1-21-16,20 0 0,-21 0 0,21 21 16,-20-22-16,-1 1 0,0-21 15,0 21-15,0 0 0,-21-22 0,21 22 16,-21-21-16,0 21 0,0-1 16,0 1-16,0 0 0,-21 21 15,0 0-15,0 0 0,-21 0 0,20 21 16,-20 0-16,0 22 0,21-22 0,-22 21 15,22 1-15,-21 20 0,21-21 16,-1 1-16,22-1 0,0 0 0,0-20 16,0 20-16,0-21 0,0 0 0,22 0 15,-1 1-15,21-1 0,-21 0 16,0-21-16,22 0 0,-22 0 0,21 0 16,-21 0-16,22 0 0,-1 0 0,-21 0 15,22-21-15,-22 0 16,21-1-16,-21-20 0,22 21 0,-22-21 15</inkml:trace>
  <inkml:trace contextRef="#ctx0" brushRef="#br0" timeOffset="124928.44">28829 7599 0,'0'0'0,"0"-42"0,21 20 0,-21 1 16,-21 64-1,0-22-15,0 21 0,-1 0 16,1 1-16,0 20 0,0 1 15,0-1-15,0 1 0,-1-1 0,1-20 16,21 20-16,-21 1 0,0-22 16,21 21-16,-21-20 0,21-22 15,0 21-15,0-21 0,0 1 0,0-1 16,0 0-16,0 0 0,21-21 31,0-21-31,0 0 16,0 0-16,1-22 0,-1 22 0</inkml:trace>
  <inkml:trace contextRef="#ctx0" brushRef="#br0" timeOffset="125184.3">29189 7557 0,'0'0'0,"21"-22"0,-21-20 16,0 63-1,0 0-15,-21 22 16,0-22-16,-1 21 0,1 1 0,0-1 15,-21 21-15,21-20 0,-1 20 0,1 1 16,-21-22-16,21 22 0,0-22 16,-1 0-16,22 1 0,-21-1 0,21 0 15,0 1-15,-21-22 0,21 0 0,0 0 16,0 0-16,0 0 16,21-21-16,0 0 15,1 0 1,-22-21-16,0 0 0,0 0 15,0 0-15</inkml:trace>
  <inkml:trace contextRef="#ctx0" brushRef="#br0" timeOffset="125389.12">28554 7895 0,'0'0'0,"-21"0"0,-1 0 16,1 0-16,0 0 0,42 0 31,0 0-31,1 0 0,-1 0 15,21 0-15,-21 0 0,22 0 0,20 0 16,-21 0-16,22 0 0,-1 0 0,1 0 16,-22 0-16,22 0 15,-1 0-15,-20 0 0,-1 0 0,0 0 16,1 0-16,-22 0 0,0 0 0,0 21 16</inkml:trace>
  <inkml:trace contextRef="#ctx0" brushRef="#br0" timeOffset="126021.17">29379 8043 0,'0'0'0,"-21"22"0,21-1 15,-21 0-15,21 0 0,0 0 0,0 0 16,0 1-16,21-22 31,0 0-31,0 0 16,22-22-16,-22 22 0,0-21 16,0 0-16,0 0 0,-21 0 15,22 0-15,-22-1 0,21 1 0,-21-21 16,0 21-16,0 0 0,0-1 15,-21 22-15,-1 0 16,1 0-16,0 22 0,0-1 0,0 0 16,0 21-16,-1-21 0,1 22 15,21-22-15,0 21 0,0 1 0,0-22 16,0 21-16,0-21 0,0 0 0,0 1 16,21-1-16,-21 0 0,22 0 15,-1 0-15,0-21 0,0 0 16,21 0-16,-20 0 0,-1 0 0,0 0 15,0 0-15,0 0 0,0 0 16,1 0-16,-22-21 0,21 0 0,0 0 16,0-22-16,-21 22 0,21-21 15,0 0-15,1-1 0,-1 1 0,0 0 16,21-1-16,-21 1 0,22 0 0,-1 20 16,22-20-16,-22 42 0,21-21 15,-20 21-15,20 0 0,-20 0 0,-22 21 16,21 0-16,-21 22 0,-21-22 15,0 21-15,0 0 0,0-20 0,0 20 16,-21 0-16,21-21 0,-21 22 16,0-22-16,0 21 0,-1-21 15,1 1-15,0-22 0,0 21 0,0-21 16,0 0 0,-1 0-1,22-21-15,0-1 0,0 1 16,0 0-16,0 0 0,22-21 15,-1 20-15,-21-20 0,21 0 0,0-1 16,21 22-16,-20-21 0,-1 0 0,21-1 16,-21 22-16,0 0 0,22 0 15,-22 0-15,0-1 0,0 1 0,0 21 16,1 0-16,-1 0 16,0 0-16,0 0 0,0 0 0</inkml:trace>
  <inkml:trace contextRef="#ctx0" brushRef="#br0" timeOffset="126385.21">31284 7853 0,'0'-21'16,"0"0"-16,-21 21 16,0-22-16,0 22 0,-22 0 0,22 0 15,-21 0-15,0 0 0,-1 0 0,1 0 16,0 0-16,-1 22 0,1-1 15,0 0-15,-1 0 0,22 0 16,-21 0-16,42 1 0,0-1 0,0 21 16,0-21-16,0 0 0,21 1 0,21 20 15,-21-21-15,22 0 0,-1-21 16,-21 21-16,22 1 0,-1-22 0,0 21 16,1-21-16,-1 0 0,-21 0 15,0 21-15,0-21 0,1 0 0,-22 21 16,-22-21-1,1 0-15,0 0 0,-21 21 0,-1-21 16,1 0-16,0 0 0,-1 0 0,1 0 16,0 0-16,-1 0 15,1 0-15,0 0 0,21 0 0,-22 0 16,1 0-16,0 0 0,-1 0 0,-20 0 16</inkml:trace>
  <inkml:trace contextRef="#ctx0" brushRef="#br0" timeOffset="128073.29">11557 11282 0,'0'0'0,"0"21"0,-42 106 31,42-106-31,0 0 0,0 1 16,21-22-1,0-22 1,0 1-16,0-21 16,0 21-16,22-22 0,-22 22 0,0-21 15,0 0-15,-21-1 0,0 1 0,0 0 16,0-1-16,-42 1 0,21-22 0,-22 22 16,1 0-16,0-1 0,-22 1 15,22 21-15,-22 0 0,1 0 0,-1 21 16,-20 0-16,20 21 0,1 0 0,-1 0 15,22 21-15,-22 1 0,22-1 16,0 0-16,21 22 0,-22-1 0,43 1 16,0-1-16,-21 1 0,21-1 0,0 1 15,0-22-15,21 1 16,0-1-16,1-21 0,-1 0 0,21 0 16,0 1-16,1-22 0,20 0 0,-20 0 15,20-22-15,1 1 0,-22 0 16,21 0-16,-20-21 0,-1 20 0,0-20 15,1 0-15,-1 21 0,-21-43 0,0 22 16,1-1-16,-22 1 0,21-21 0,-21 20 16,0 1-16,0-22 0,0 22 15,0 21-15,0-21 0,0 20 0,0 1 16,0 42-16,0 1 16,0-1-16,0 0 0,0 21 15,0 1-15,0-1 0,0 0 16,0 22-16,0-22 0,0 0 0,0 1 15,21-1-15,0 0 0,-21 1 0,21-22 16,0 0-16,1 0 0,-1 0 16,21-21-16,-21 0 0,22 0 0,-22 0 15,21 0-15,0-21 0,-20 0 0,20 0 16,0 0-16,1-22 0,-22 22 16,0-21-16,0 0 0,0-1 0,0 1 15,-21 0-15,0-1 0,0 1 0,0 0 16,0-1-16,0 1 0,0 0 15,0 20-15,0 1 0,0 42 32,0 1-32,0 20 0,0-21 0,0 21 15,0 1-15,-21-1 0,21 0 16,0 1-16,0-22 0,0 21 0,0 1 16,0-22-16,0 0 0,0 0 0,0 0 15,0 0-15,0 1 0,21-22 16,1 0-16,-1 0 15,0 0-15,0-22 0,0 1 0,0 0 16,1 0-16,-1 0 0,0 0 0,0-1 16,0-20-16,0 21 0,1-21 15,-1-1-15,0 22 0,0-21 16,0 21-16,0-1 0,22 22 0,-22 0 0,0 0 16,0 0-16,0 0 0,-21 22 0,0-1 15,22 0-15,-1 21 16,-21-21-16,0 1 0,0 20 0,21-21 15,0 0-15,0 0 0,-21 1 0,21-1 16,1 0-16,-1-21 16,21 0-16,-21 0 0,22 0 0,-1 0 15,0 0-15,1-21 0,-1 21 0,21-21 16,-20-1-16,-1 1 0,22-21 0,-22 21 16,0 0-16,1-22 0,-1 22 15,-21-21-15,0 21 0,-21-22 16,0 1-16,0 0 0,0-1 0,-21 1 0,0 21 15,0-22-15,-22 1 0,22 21 16,-21 21-16,0 0 0,-1 0 16,1 0-16,0 21 0,-1 0 0,1 0 15,21 22-15,-22-1 0,22 0 0,-21 1 16,21-1-16,0 22 0,21-22 16,0 0-16,0 1 0,0-22 0,0 21 15,0-21-15,0 22 0,21-22 0,0-21 16,21 21-16,-21-21 0,1 0 0,20 0 15,0 0-15,1-21 0,-22 21 16,21-21-16,0-1 0,1-20 0,-1 21 16,0-21-16,-20 20 0,-1-20 0,0 0 15,0-1-15,0 1 0,-21-21 16,21 20-16,-21-20 0,0-1 16,0 1-16,22-1 0,-22 1 0,21-1 15,-21 1-15,0-1 0,21 22 0,0 0 16,-21 20-16,21 1 0,-21 42 15,0 1-15,0 20 16,0 21-16,0-20 0,0 20 0,0 1 16,0-1-16,-21 1 0,21-1 0,-21 1 15,21-22-15,0 22 0,0-22 16,0 0-16,0-21 0,0 22 16,0-22-16,21 21 0,0-21 0,-21 1 15,21-22-15,1 21 0,-1-21 0,0 0 16,0 0-16,21 0 0,1-21 15,-1-1-15,0 1 0,22 0 0,-22 0 16</inkml:trace>
  <inkml:trace contextRef="#ctx0" brushRef="#br0" timeOffset="128480.98">15494 10351 0,'0'0'0,"0"-22"0,0 1 0,-42-42 31,-1 42-31,22 21 0,-21 0 0,-1 0 16,1 0-16,-21 0 0,20 21 15,1 0-15,0 0 0,-1 0 0,1 22 16,21-1-16,-22-21 0,22 21 0,21 1 16,0-22-16,0 21 0,0-21 15,0 1-15,0-1 0,43 0 0,-1-21 16,0 21-16,1-21 0,-1 0 0,21 0 15,1 21-15,-22 0 0,22-21 16,-22 22-16,0-22 0,1 21 0,-22 0 16,0-21-16,-21 21 0,0 0 15,0 0-15,0 1 0,-21-22 0,-21 21 16,-1 0-16,1 0 0,0-21 16,-22 21-16,22 0 0,-22-21 0,1 0 15,20 22-15,1-22 0,-21 0 0,41 0 16,-20 0-16,21 0 0,0 0 0,21-22 15,0 1 1,21 0-16,0 21 0,21-21 16,-20 0-16,20 0 0,0-1 0,-21 1 15</inkml:trace>
  <inkml:trace contextRef="#ctx0" brushRef="#br0" timeOffset="128832.78">15473 10774 0,'21'0'0,"-42"0"0,42 21 15,0-21 1,0 0-16,0 0 0,1 0 16,-1 0-16,0 0 0,0-21 15,0 0-15,0 21 0,22-21 0,-22-1 16,0 1-16,21 0 0,-20 0 16,-1 0-16,0 0 0,0-1 0,-21-20 15,0 21-15,0-21 0,0 20 16,0 1-16,0-21 0,-21 42 15,0-21-15,0 21 0,-1 0 0,1 0 16,0 21-16,0 0 0,-21 0 0,20 0 16,1 22-16,0-1 0,0-21 15,0 22-15,21-1 0,-21 0 0,21 1 16,0-22-16,0 21 0,0-21 0,21 0 16,0 1-16,0-1 0,0 0 0,0 0 15,1-21-15,-1 0 0,21 21 16,0-21-16,1 0 0,-1 0 0,0 0 15,1 0-15,-1-21 0,0 0 0,1 0 16,-1 0-16,0-1 0</inkml:trace>
  <inkml:trace contextRef="#ctx0" brushRef="#br0" timeOffset="129095.83">16489 10075 0,'0'0'0,"0"-63"0,21 42 0,-21-22 16,0 22-16,0 0 0,-21 21 15,0 21-15,-1 0 0,22 1 16,-21 20-16,0 0 0,0 1 16,0-1-16,0 0 0,-1 22 0,22-1 15,-21 1-15,21-22 0,0 22 0,0-1 16,0-21-16,0 1 0,0-1 16,0 0-16,0-20 0,0 20 15,0-21-15,0 0 0,0 0 0,21-21 16,-21 22-16,22-22 0,-1 0 15,0 0-15,0 0 16,0-22-16,0 1 0,22 0 0,-22-21 16,0 21-16,21-22 0</inkml:trace>
  <inkml:trace contextRef="#ctx0" brushRef="#br0" timeOffset="129321.7">16827 9991 0,'0'-43'0,"0"86"0,0-107 0,0 43 16,0 42-1,0 0-15,-21 22 16,21-1-16,0 0 0,-21 1 0,21 20 16,-21-20-16,21 20 0,0 1 15,0-22-15,-21 21 0,21-20 0,0 20 16,0-20-16,0-1 0,0-21 0,0 21 16,0-20-16,0-1 0,0 0 15,21 0 1,0-21-16,0-21 15,0 0-15,1 0 0,-1-1 0</inkml:trace>
  <inkml:trace contextRef="#ctx0" brushRef="#br0" timeOffset="130024">17187 10499 0,'-21'0'16,"42"0"-16,-42 21 0,0 0 0,21 0 15,0 0-15,21-21 16,0 0 0,0 0-16,1 0 0,20-21 15,-21 0-15,0 21 0,0-21 0,1 0 16,-1 21-16,0-21 0,0-1 16,-21-20-16,0 21 0,0 0 0,0 0 15,0-1-15,0 1 0,-21 21 31,0 21-31,0 1 0,-1-1 16,1 21-16,0 0 0,0-20 0,21 20 16,-21 0-16,21-21 0,-21 22 15,21-22-15,0 0 0,0 0 0,0 0 16,0 1-16,0-1 0,21-21 0,0 21 16,0-21-16,21 0 0,-20 0 0,20 0 15,-21 0-15,21 0 0,-20 0 16,20 0-16,-21-21 0,21 21 15,-20-21-15,-1 21 0,0-22 0,0 1 0,0 0 16,-21-21-16,21 21 0,-21-1 16,22-20-16,-22 0 0,0 21 15,21-22-15,0 1 0,-21 21 0,21-22 16,0 22-16,-21 0 0,21 0 0,-21 0 16,22 21-16,-22-21 15,21 21-15,0 0 0,0 21 16,-21 0-16,0 0 0,0 0 15,0 0-15,21 22 0,-21-1 16,0-21-16,0 22 0,0-1 0,0-21 16,0 21-16,0-20 0,0-1 15,0 0-15,0 0 0,-21 0 0,21 0 16,0 1 0,-21-22-1,21-22-15,0 1 16,0 0-16,0 0 0,0 0 15,0 0-15,0-1 0,21-20 0,-21 0 16,21 21-16,0-22 0,1 1 0,-1 0 16,21-1-16,-21 22 0,0 0 0,1-21 15,20 42-15,-21-22 0,21 22 16,-20-21-16,20 21 0,-21 0 0,0 0 16,0 0-16,1 0 0</inkml:trace>
  <inkml:trace contextRef="#ctx0" brushRef="#br0" timeOffset="130420.34">18944 10266 0,'-63'0'31,"41"0"-31,1 0 0,0 0 0,0 21 16,-21-21-16,20 21 0,1 0 15,0 1-15,0-22 0,0 21 0,21 0 0,0 0 16,0 0-16,0 0 16,0 1-16,21-1 15,0-21-15,21 21 0,-20-21 0,-1 21 16,21-21-16,0 0 0,-20 0 0,20 21 16,-21-21-16,0 0 0,0 21 15,1-21-15,-1 0 0,-21 22 0,21-22 16,-21 21-16,0 0 15,-21-21-15,-22 21 0,22-21 16,0 0-16,-21 0 16,-1 21-16,1-21 0,21 0 0,-21 0 15,-1 0-15,1 0 0,21 0 0,-22 0 16,22 0-16,0 0 0,21-21 31,0 0-31,0 0 16</inkml:trace>
  <inkml:trace contextRef="#ctx0" brushRef="#br0" timeOffset="130735.87">16658 10160 0,'0'0'0,"-42"0"0,-43 0 16,127 0-1,1 0-15,-1-21 0,0 21 16,22-21-16,-1 21 0,22-21 0,-21 21 16,20 0-16,1 0 0,0-22 15,-1 22-15,1 0 0,-22 0 0,22 0 16,-43 0-16,22-21 0,-22 21 15,1 0-15,-22 0 0,0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12:02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1524 0,'0'0'0,"0"-21"16,0 0-1,0 0-15,-22 21 16,22 21 31,0 0-47,-21 0 15,21 21-15,0-20 0,0 20 0,0 0 16,0-21-16,0 22 0,0-1 16,-21-21-16,21 0 0,0 1 0,0-1 15,0 0-15,0 0 0,0 0 16,0-42-1,0 0 1</inkml:trace>
  <inkml:trace contextRef="#ctx0" brushRef="#br0" timeOffset="359.79">1545 1080 0,'0'0'16,"0"21"-16,-21 0 0,21 0 16,-21 0-16,21 0 0,-21 22 0,21-22 15,0 0-15,0 0 0,0 0 16,0 1-16,0-1 0,21-21 16,0 21-16,0-21 0,0 0 15,0 0-15,1 0 0,-1-21 16,0 0-16,0-1 0,0 1 0,-21 0 15,0-21-15,0 21 16,0-22-16,0 1 0,0 0 0,0-1 16,-21 22-16,0-21 0,0 21 15,0-1-15,-1 1 0,1 21 0,0 0 16,0 21-16,0 1 0,0-1 16,21 0-16,0 0 0,-22 21 15,22-20-15,0 20 0,0 0 0,0-21 16,22 22-16,-1-22 0,0 0 15,0 0-15</inkml:trace>
  <inkml:trace contextRef="#ctx0" brushRef="#br0" timeOffset="807.53">2053 1270 0,'0'21'16,"0"0"-1,0 1-15,0 20 0,0-21 16,0 0-16,0 22 0,0-22 0,0 21 16,0 0-16,0-20 0,-21 20 15,21 0-15,-21-21 0,21 1 16,0-1-16,0 0 0,0 0 16,0 0-16,-21-21 0,-1 0 15,22-21 1,0 0-16,0 0 0,0 0 15,0-22-15,0 22 0,0-21 0,0 21 16,0-22-16,0 1 0,22 0 16,-1-1-16,21 22 0,0-21 0,1 21 15,-1-1-15,0 1 0,1 21 16,-1 0-16,22 0 0,-43 21 0,21-21 16,-21 22-16,0 20 0,1-21 15,-22 0-15,0 22 0,0-22 16,0 21-16,0 0 0,-22-20 15,22 20-15,-21 0 0,0-21 0,0 22 16,21-22-16,-21 0 0,21 0 16,21-21 15,0-21-31,0 0 0,-21 0 0,21-22 16</inkml:trace>
  <inkml:trace contextRef="#ctx0" brushRef="#br0" timeOffset="1040.23">2921 1016 0,'0'148'32,"-21"-105"-32,21-1 0,0 0 15,0 1-15,-21-1 0,21 0 0,-22 22 16,22-22-16,-21 0 0,21 1 0,0-22 15,0 21-15,0-21 0,0 1 16,0-1-16,0 0 0,21 0 0,1-21 16,-1 0-16,0 0 0,-21-21 15,21 0-15,0 0 0,0-1 0</inkml:trace>
  <inkml:trace contextRef="#ctx0" brushRef="#br0" timeOffset="1204.14">2752 1397 0,'0'0'0,"-22"0"0,44 0 31,-1 0-31,21-21 16,-21 21-16,22 0 0,-1-21 0,-21 0 16,21 21-16,1-22 0,-1 1 15,0 0-15</inkml:trace>
  <inkml:trace contextRef="#ctx0" brushRef="#br0" timeOffset="1799.8">5186 1482 0,'0'0'0,"0"-21"31,0-1-31,0 1 16,0 0-16,0 0 0,0-21 16,0 20-16,0 1 0,0 0 15,0-21-15,0 21 0,-21-1 0,-1-20 16,1 21-16,0 0 0,0 21 15,-21-21-15,20 21 0,-20 0 0,21 0 16,-21 21-16,-1 0 0,22 21 16,-21-21-16,21 22 0,-22-1 0,22-21 15,0 22-15,0-1 0,21 0 16,-21 1-16,21-1 0,0-21 0,0 21 16,0-20-16,0-1 15,0 0-15,0 0 0,21-21 0,0 0 16,0 0-16,0 0 0,0 0 15,22 0-15,-22 0 0,21-21 0,-21 0 16,22 0-16,-1-22 0,-21 22 0,22-21 16,-22 21-16,21-22 0,-21 1 15,0 0-15,-21-1 0,22 22 0,-22-21 16,21 21-16,-21-1 0,0 44 31,0-1-31,0 0 16,0 0-16,0 21 0,0-20 0,0 20 15,0-21-15,0 21 0,0 64 32,0-85-32,21 1 0,0-1 0,-21 0 15,21-21-15,0 0 0,1 0 0,20 0 16,-21 0-16,0-21 0</inkml:trace>
  <inkml:trace contextRef="#ctx0" brushRef="#br0" timeOffset="2024.25">5884 1016 0,'21'0'16,"1"0"0,-1 0-16,21 0 0,0-21 15,1 21-15,-1 0 0,0 0 0,1 0 16,-1-21-16,0 0 0,1 21 15,-22 0-15,0 0 0,0-22 0,-21 1 16,-21 21 0,0 0-16,0 0 0,-22 0 0</inkml:trace>
  <inkml:trace contextRef="#ctx0" brushRef="#br0" timeOffset="2248.12">6054 889 0,'0'0'0,"-43"0"16,-105 85-1,127-64-15,0 21 16,21-21-16,0 1 0,0 20 15,0 0-15,0-21 0,0 22 0,0-1 16,0-21-16,0 22 0,0-1 16,0-21-16,0 21 0,0 1 0,0-1 15,0-21-15,0 22 0,0-22 16,0 21-16,0-21 0,21 0 0,-21 1 16,0-1-16,21 0 0,-21 0 0,21-21 15,0 0-15,1 0 16,-1 0-16,0 0 0,21-21 15,-21 21-15,22-42 0,-1 20 16,0 1-16</inkml:trace>
  <inkml:trace contextRef="#ctx0" brushRef="#br0" timeOffset="2596.21">6773 931 0,'0'0'16,"0"-21"-16,0 0 15,0 0-15,21 21 16,1 0 0,-1 0-16,0 0 0,0 0 15,0 0-15,0 21 0,1 0 0,-1 0 16,0 1-16,0 20 0,0-21 16,-21 21-16,0 1 0,21-1 0,-21-21 15,0 22-15,0-1 0,22-21 16,-22 21-16,0-20 0,0 20 0,0-21 15,0 0-15,0 22 0,0-22 0,0 0 16,0 0-16,0 0 0,-22 0 16,1 1-16,0-1 0,0 0 0,0 0 15,0-21-15,-22 21 0,22-21 16,0 0-16,0 21 0,-22-21 16,22 0-16,0 0 15,21-21-15,0 0 0,0 0 16,0 0-16,21-22 0</inkml:trace>
  <inkml:trace contextRef="#ctx0" brushRef="#br0" timeOffset="2815.29">8572 1334 0,'0'0'0,"0"21"16,22-21-1,-1 0-15,-21 21 0,42-21 16,-21 0-16,0 0 0,1 0 16,-1 0-16,0 0 0</inkml:trace>
  <inkml:trace contextRef="#ctx0" brushRef="#br0" timeOffset="2976.2">8488 1461 0,'0'0'0,"-21"42"31,42-42-15,0 0-16,0 0 15,21 0-15,-20 0 0,20 0 0,0 0 16,22 0-16,-22-21 0,22 21 0</inkml:trace>
  <inkml:trace contextRef="#ctx0" brushRef="#br0" timeOffset="4224.1">9715 1164 0,'0'0'0,"-21"-21"15,21 42 17,0 0-32,0 22 15,0-22-15,0 21 0,0-21 0,0 22 16,-21-22-16,21 21 0,0-21 15,-21 22-15,0-22 0,21 0 16,-21 0-16,21 0 0,0 1 0,0-1 16,-22-21-1,22-21 1,0-1-16,0 1 16,22 0-16,-1 0 0,-21 0 0,21 0 15,0-22-15,0 22 0,0 0 0,1-21 16,-1 20-16,0 1 0,21 0 15,-42 0-15,21 0 0,1 21 0,-1 0 16,-21 21 0,0 0-16,0 0 0,21 22 15,-21-22-15,0 0 0,0 21 0,0-21 16,0 1-16,21 20 0,0-21 16,0 0-16,-21 0 0,22 1 0,-1-1 15,0 0-15,0-21 0,21 0 16,-20 0-16,20 0 0,0 0 0,1 0 15,-1 0-15,0-21 0,1 21 16,-1-21-16,0-1 0,1 1 0,-1-21 16,-21 21-16,21-22 0,-20 22 15,-1-21-15,0 0 0,-21 20 0,0-20 16,0 0-16,0 21 0,0-1 0,0 1 16,0 0-16,-21 21 15,0 0-15,-1 0 0,-20 21 0,21 0 16,0 1-16,0-1 0,-1 0 15,-20 21-15,42-21 0,-21 22 0,21-22 16,-21 21-16,21-21 0,0 22 16,0-22-16,0 0 0,0 0 0,0 0 15,21 1-15,0-1 0,0-21 0,0 0 16,22 0-16,-22 0 0,0 0 16,21 0-16,1 0 0,-22-21 0,21 21 15,1-22-15,-22 1 16,21 0-16,-21 0 0,0-21 0,22 20 15,-22 1-15,0-21 0,-21 21 0,21 0 16,-21-1-16,0 44 31,-21-1-31,21 0 16,-21 0-16,0 21 0,0-20 0,21-1 16,0 0-16,-22 0 0,22 21 15,0-20-15,0-1 0,0 0 16,0 0-16,22-21 0,-1 0 15,0 0-15,0 0 0,0 0 16,0 0-16,22 0 0,-22-21 0,21 21 16,-21-21-16,22 0 15,-22-1-15,0 1 0,21 0 0,-20 0 16,-1 0-16,0 0 0,0-1 0,-21 1 16,21 21-16,-21 21 31,0 1-31,0-1 0,-21 0 15,21 0-15,0 0 0,0 0 0,-21 1 16,21-1-16,0 0 0,0 0 16,21 0-16,0-21 15,0 0-15,1 0 0,-1 0 0,0 0 16,0 0-16,0 0 16,0-21-16,1 21 0,-1-21 0,0 0 15,0 0-15,0-1 0,-21 1 16,0-21-16,0 21 0,0-22 0,0 22 15,0-21-15,0 21 0,0 0 16,-21-1-16,21 1 0,-21 0 0,0 21 16,0 0-16,-1 0 0,1 0 15,42 0 17,1 0-32,-1 0 15,0 0-15,0 0 0,0 0 16,0-21-16</inkml:trace>
  <inkml:trace contextRef="#ctx0" brushRef="#br0" timeOffset="4635.16">12679 1545 0,'21'0'16,"-42"0"-16,63 0 0,-42 21 31,0 1-15,0-1-16,0 0 16,-21 0-16,21 0 0,0 0 0,-21 1 15,21-1-15,0 0 0,-21 0 16,42-42 15,0 0-15</inkml:trace>
  <inkml:trace contextRef="#ctx0" brushRef="#br0" timeOffset="4793.08">12848 1249 0,'0'0'16,"-21"-21"-16,0 0 0,0 21 15,-1-22-15,1 22 16,21 22 0,0-1-16,0 0 15,21-21-15</inkml:trace>
  <inkml:trace contextRef="#ctx0" brushRef="#br0" timeOffset="5427.71">13144 1270 0,'0'21'31,"0"0"-31,0 1 0,-21-1 16,0 0-16,21 0 0,-21 0 0,21 22 16,0-22-16,-21 0 0,21 21 15,-21-21-15,-1 1 0,22 20 0,0-21 16,-21 0-16,21 0 0,-21 1 0,21-1 15,0-42 17,0-1-32,0 1 15,0 0-15,21 0 0,0-21 0,-21 20 16,22 1-16,20-21 0,-21 21 16,0-22-16,22 22 0,-22 0 15,21 0-15,0 0 0,-20 0 0,20 21 16,-21 0-16,0 0 0,0 21 15,1 0-15,-22 0 0,0 0 0,0 0 16,0 1-16,0-1 0,0 21 16,0-21-16,0 0 0,0 22 0,0-22 15,0 0-15,0 0 0,21 0 16,0 1-16,0-22 0,0 0 16,0 0-16,1 0 15,-1 0-15,0 0 0,0-22 16,0 1-16,0 0 0,1 0 0,-1 0 0,-21-22 15,21 22-15,0-21 16,0 0-16,0-1 0,1 1 0,-1 0 16,-21-22-16,21 22 0,0-1 0,-21-20 15,21 21-15,-21-1 0,0 1 16,0 21-16,0 0 0,0-1 0,0 44 16,-21 20-1,21-21-15,-21 21 0,0 1 0,0 20 16,-1-20-16,22 20 0,0-21 15,-21 1-15,21-1 0,0 22 16,0-22-16,0 0 0,0-21 16,0 22-16,0-1 0,0-21 0,0 0 15,0 1-15,0-1 0,21 0 0,1-21 16,-1 0-16</inkml:trace>
  <inkml:trace contextRef="#ctx0" brushRef="#br0" timeOffset="5611.6">13716 1334 0,'0'0'15,"-21"0"-15,0 0 16,42 0 0,0 0-1,0 0-15,21 0 0,-20 0 0,20 0 16,21 0-16,-20 0 0,20 0 0,-20-22 15,20 22-15</inkml:trace>
  <inkml:trace contextRef="#ctx0" brushRef="#br0" timeOffset="6123.34">14901 931 0,'0'0'0,"-21"0"0,0-21 16,21 0-1,21 21-15,0 0 16,22 0-16,-1 0 0,0 0 16,1 0-16,-1 0 0,21 0 0,-20 0 15,20 0-15,-20 0 0,-1 0 16,0 0-16,-21 0 0,-42-21 31,0 21-31,-21 0 0,-1-21 16,-20 21-16,21-21 0,-22 21 15,1-22-15,20 22 0,1 0 0,0 0 16,-1 0-16,22 0 0,0 0 16,0 0-16,0 0 0,-1 0 0,22 22 15,-21-1-15,21 21 0,-21 0 16,21 1-16,0-1 0,-21 0 0,0 22 15,0-22-15,21 22 0,-22-22 0,1 22 16,21-1-16,-21-21 0,0 22 16,0-1-16,21 1 0,-21-22 0,21 1 15,-22 20-15,22-21 0,0-20 16,0 20-16,0-21 0,0 21 16,22-20-16,-1-1 0,0 0 15,21-21-15,-21 0 0,1 0 16,20 0-16,-21 0 0,21 0 0,-20-21 15,20 0-15,0-1 0,1 1 16,-1-21-16</inkml:trace>
  <inkml:trace contextRef="#ctx0" brushRef="#br0" timeOffset="6347.21">15409 1249 0,'0'0'0,"-21"-21"16,42 21 15,0 0-31,1 0 0,-1 0 0,0 0 16,0 0-16,0 0 0,0 0 0,1 0 16,20 0-16,-21 0 0,0 0 15,0 0-15</inkml:trace>
  <inkml:trace contextRef="#ctx0" brushRef="#br0" timeOffset="6751.98">15325 1249 0,'-43'21'0,"86"-42"0,-107 63 16,22-42-16,21 21 0,-22 1 15,22-22-15,-21 21 0,21 0 0,-1 0 16,1-21-16,0 21 0,21 0 15,0 1 1,21-22 0,0 0-16,1 0 0,-1 0 15,0 0-15,0 0 0,21 0 16,-20 0-16,20 0 0,0 0 0,-21 0 16,22 0-16,-22 0 0,0 0 15,21 0-15,-20 0 0,-1 0 16,0 21-16,21-21 0,-21 21 0,-21 0 15,22 0-15,-22 0 0,21 1 16,-21-1-16,0 0 0,0 0 0,0 0 16,-21 0-16,-1 1 0,1-1 15,-21-21-15,21 21 0,-22 0 0,1-21 16,0 0-16,-1 0 0,22 0 0,-21 21 16,21-21-16,0 0 15,-1 0-15,1 0 0,21-21 16,0 0-1,0 0-15,21 0 0,1-1 16,-1 1-16,21 0 0</inkml:trace>
  <inkml:trace contextRef="#ctx0" brushRef="#br0" timeOffset="7275.68">15917 1037 0,'0'0'0,"0"-21"0,0 0 15,21 0 1,1 21 0,-1 0-16,21-21 0,-21 21 15,22 0-15,-22-22 0,21 22 0,0 0 16,-20 0-16,20 0 0,0-21 15,-21 21-15,1 0 0,-1 0 0,0 0 16,-21 21 0,0 1-16,0-1 15,0 0-15,0 0 0,0 0 16,0 22-16,0-1 0,0-21 0,0 21 16,-21 1-16,21-1 15,-21 0-15,21-20 0,-22 20 0,22 0 16,0 1-16,0-1 0,0 0 0,0 1 15,-21-1-15,21 0 0,0 1 16,-21-22-16,21 21 0,0-21 0,-21 0 16,0 1-16,21-1 0,-21 0 15,-1 0-15,1-21 0,0 0 0,0 21 16,0-21-16,0 0 0,-1 0 0,-20 0 16,21 0-16,0 0 0,0 0 15,-1-21-15,1 21 0,0-21 16,21 0-1,0 0-15,0-1 16,0 1 0,21 21-16,-21-21 0,43 0 0,-22 21 15</inkml:trace>
  <inkml:trace contextRef="#ctx0" brushRef="#br0" timeOffset="7516.54">16933 1376 0,'0'0'0,"-21"0"16,21 21 46,0 0-46,0 0 0,-21-21-16</inkml:trace>
  <inkml:trace contextRef="#ctx0" brushRef="#br0" timeOffset="7716.43">16933 1715 0,'0'0'0,"-42"169"32,21-148-32,21 0 0,-21 22 0,-1-22 15,1 0-15,0 21 0,0-21 16,0 1-16,0-1 0,-1 0 0,-20 0 16,21 0-16,-21 0 0,-1 1 15,1-1-15,0-21 0,-1 21 0,1 0 16</inkml:trace>
  <inkml:trace contextRef="#ctx0" brushRef="#br0" timeOffset="8251.2">14457 2392 0,'21'0'31,"0"0"-31,21 0 16,1 0-16,-1-21 0,0 21 0,22 0 15,-1 0-15,22 0 0,0 0 0,-22 0 16,22-21-16,0 21 0,-1 0 16,-20 0-16,20 0 0,-20 0 0,-1 0 15,-20 0-15,-1 0 0,0 0 16,-20 0-16,-1 0 0,0 0 0,-42 0 31,0 0-15,-1 0-16,1 0 0,0 0 15,-21 0-15,21 0 0,-22 0 0,22 0 16,-21 0-16</inkml:trace>
  <inkml:trace contextRef="#ctx0" brushRef="#br0" timeOffset="8489.45">14647 2519 0,'0'0'0,"170"0"31,-128 0-31,0 0 16,1 0-16,-1 0 0,0 0 16,22 0-16,-1 0 0,-20-21 0,20 21 15,1 0-15,-22-21 0,21 21 0,-20-22 16,-1 22-16,0 0 0,1-21 15,-22 21-15,0 0 0</inkml:trace>
  <inkml:trace contextRef="#ctx0" brushRef="#br0" timeOffset="25767.21">4847 4360 0,'0'-21'31,"0"0"-15,0 0-16,0 0 0,0 0 16,21-22-16,0 1 0,1 0 15,-1-1-15,21 1 0,-21-22 0,22 22 16,-1 0-16,21-22 0,1 22 0,-1-22 15,22 22-15,0-21 0,21-1 16,-1 1-16,1-1 0,0 1 16,0-1-16,0 1 0,0 20 0,-1 1 15,1 0-15,-21-1 0,0 1 16,-1 21-16,1 0 0,-22-1 0,-20 1 16,-1 0-16,0 0 0,1 21 15,-22-21-15,-21 0 16,-21-1-1,0 22-15,-1 0 16,1 0-16,0-21 0,0 0 0,0 21 16,-22 0-16</inkml:trace>
  <inkml:trace contextRef="#ctx0" brushRef="#br0" timeOffset="26092.16">6879 2794 0,'-21'21'0,"-21"22"0,-1-22 0,1 21 0,0-21 16,-22 22-16,1 20 0,-1-21 16,22 22-16,-22-1 0,1-20 15,-1 20-15,1 1 0,-1-22 16,1 22-16</inkml:trace>
  <inkml:trace contextRef="#ctx0" brushRef="#br0" timeOffset="26471.94">4466 5186 0,'0'-21'15,"0"0"1,21-1-16,22-20 0,-1 21 0,0-21 15,22-1-15,-1-20 0,1 20 16,20-20-16,1 21 0,0-22 16,21 22-16,-1-22 0,1 1 0,0-1 15,21 1-15,0-1 0,-21 22 16,21-22-16,-21 22 0,0 0 0,-22-1 16,1 22-16,0 0 0,-22 0 15,1 21-15,-1 0 0,-21-21 0,-20 21 16,-1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14:20.3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1820 0,'0'-21'0,"-21"-21"16,21 21-16,0 0 15,-21 21 17,0 0-17,0 21-15,21 21 16,0-21-16,0 0 0,0 22 15,-21-22-15,21 21 0,-22 1 0,1-1 16,21-21-16,0 21 16,0 1-16,-21-22 0,21 21 0,-21-21 15,21 1-15,-21 20 0,21-21 16,0 0-16,0 0 0,0 1 0,0-1 16,-21-21-16,21 21 0,-22-21 15,1 0 1,21-21-1</inkml:trace>
  <inkml:trace contextRef="#ctx0" brushRef="#br0" timeOffset="343.79">1333 1820 0,'0'0'0,"0"-21"0,0 0 0,0 0 16,0 0-16,0 0 0,0-1 15,0 1-15,0 0 0,0 0 16,22 0-16,-1 0 0,0-1 0,0 1 16,0 21-16,0 0 0,22 0 15,-22 0-15,21 0 0,1 0 0,-1 21 16,-21 1-16,21-1 0,1 21 16,-22-21-16,21 22 0,-21-1 0,1 0 15,-1 1-15,-21-1 0,0 0 16,0 1-16,0-1 0,0 0 15,0 1-15,0-22 0,0 0 16,-21 21-16,21-21 0,-22 1 0,1-1 16,21 0-16,-21-21 15,0 0 1,21-21 0,-21 21-16,21-21 0,-21-1 0</inkml:trace>
  <inkml:trace contextRef="#ctx0" brushRef="#br0" timeOffset="538.67">1228 2096 0,'0'0'0,"-22"0"32,44 0-17,-1 0-15,0 0 0,21 0 16,1 0-16,-1 0 0,0 0 0,22 0 15,-22-22-15,0 22 0,1-21 16,-1 21-16,-21 0 0,22-21 0,-22 21 16,0 0-16,0-21 0</inkml:trace>
  <inkml:trace contextRef="#ctx0" brushRef="#br0" timeOffset="958.44">1926 1926 0,'0'0'0,"0"-21"16,0 0 0,0 0-1,21 21-15,0 0 16,1 0-16,-1 0 16,0 21-16,-21 0 0,21 0 15,0 0-15,0 1 0,-21-1 0,22 0 16,-1 0-16,-21 0 0,0 0 15,21 22-15,-21-22 0,0 0 16,0 0-16,0 0 0,0 1 0,0-1 16,0 0-16,-21-21 15,0 0 17,21-21-32,0 0 15,0-1-15,0 1 0,0 0 16,0 0-16,0 0 0,0 0 0,0-1 15,21 1-15,-21 0 16,21 0-16,0 0 0,0 21 0,-21-21 16,21 21-1,1 0-15,-22-22 0,21 22 0,0 0 16,0 0-16,0 0 16,-21-21-16</inkml:trace>
  <inkml:trace contextRef="#ctx0" brushRef="#br0" timeOffset="1347.21">2434 1926 0,'0'-21'15,"0"0"-15,21 0 16,0 21 0,1 0-1,-1 0-15,0 0 0,0 0 16,0 0-16,0 0 0,1 21 15,-1 0-15,0-21 0,0 21 0,0 0 16,-21 1-16,21-1 0,-21 0 16,22 0-16,-22 0 0,0 0 0,0 1 15,0-1-15,0 0 0,-22 0 16,1-21-16,0 21 0,21 0 0,-21-21 16,0 22-16,0-22 0,21 21 0,-22-21 15,1 0 1,21-21-1,0-1-15,0 1 16,0 0-16,0 0 0,21 0 16,-21 0-16,22-1 0,-1-20 15,0 21-15,0 0 0,-21 0 0,21 21 16,0-22-16,1 1 0,-1 21 16,0 0-16,-21-21 0,21 21 0,0 0 15,0 0-15</inkml:trace>
  <inkml:trace contextRef="#ctx0" brushRef="#br0" timeOffset="2550.56">3281 2032 0,'0'0'0,"42"-63"31,-42 41-31,0 1 0,0 0 0,0 0 0,0 0 16,0 0-16,0-1 0,-21 22 16,0 0-1,0 0-15,-1 0 0,1 0 16,0 22-16,0-1 0,0 0 16,0 0-16,-1 21 0,22-20 0,-21-1 15,0 21-15,21-21 0,-21 0 16,21 22-16,0-22 0,0 0 0,0 0 15,0 0-15,0 1 0,0-1 16,21-21-16,0 0 16,0 0-16,1 0 0,-1 0 15,0 0-15,0-21 0,0 21 16,0-22-16,-21 1 0,22 0 0,-1 0 16,0 0-16,-21 0 0,0-1 15,21 1-15,-21 0 0,21 0 16,-21-21-16,0 20 0,0 1 15,0 0-15,0 42 32,0 0-32,0 1 15,0-1-15,0 0 0,-21 21 16,21-21-16,0 1 0,0-1 0,0 0 16,0 0-16,0 0 15,0 0-15,21-21 0,0 0 16,-21 22-16,22-22 0,-1 0 15,0 0-15,0 0 0,0 0 0,0-22 16,1 1-16,-1 21 0,0-21 16,0 0-16,0 0 0,0 21 15,1-43-15,-22 22 0,21 0 0,-21 0 16,21 0-16,-21 0 0,0-1 16,0 1-16,0 0 0,0 0 0,21 21 15,-21 21 1,-21 0-1,21 0-15,-21 1 0,21-1 16,0 0-16,0 21 0,-21-21 16,21 1-16,0-1 0,0 0 0,0 0 15,0 0-15,0 0 16,21-21-16,0 0 16,0 0-16,0 0 0,0 0 0,22 0 15,-22 0-15,0 0 0,21-21 16,-20 21-16,-1-21 0,0 0 0,0 0 15,0 21-15,0-21 0,1-22 16,-1 43-16,-21-21 0,0 0 0,21 0 16,-21 0-16,0-1 0,21 1 0,-21 0 15,0 42 32,0 0-47,0 1 0,0-1 0,0 0 16,-21 0-16,21 21 0,-21-20 15,21 20-15,0-21 0,0 21 16,-21 1-16,21-1 0,-22 22 0,22-22 16,0 0-16,0 22 0,0-1 15,0 1-15,0-22 0,0 22 0,0-1 16,0 1-16,22-1 0,-1 1 0,-21 20 16,21-20-16,-21-1 0,21 1 15,-21-1-15,21 1 0,-21-1 0,0-20 16,0-1-16,0 0 0,0 1 0,0-22 15,0 0-15,0 21 0,-21-21 16,0-21-16,-21 0 0,20 0 16,1 0-16,-21 0 0,0 0 15,-1-21-15,1 0 0,0 0 0,20 0 16,-20-22-16,0 22 0,21-21 16,-1 0-16,1-22 0,0 22 0,0-22 15,0 22-15,21-22 0,0 22 16,0 0-16,0-1 0,0 1 0,0 0 15,0-1-15,21 1 0,0 0 0,0-1 16,0 1-16,1 0 0,-1-1 16,0 1-16,21-21 0,1 20 0,-22 1 15,21-22-15</inkml:trace>
  <inkml:trace contextRef="#ctx0" brushRef="#br0" timeOffset="3259.15">4381 2138 0,'0'0'0,"0"42"0,-84 85 31,63-127-31,21-21 31,0 0-31,0 0 16,0-22-16,0 22 0,0-21 0,0 21 15,0-22-15,21 22 0,0-21 0,-21 21 16,0-22-16,21 22 0,0 0 16,0 21-16,1 0 15,-1 0 1,-21 21-16,0 0 0,0 1 0,0-1 16,21 0-16,-21 0 0,0 0 0,0 0 15,0 1-15,0-1 0,0 0 16,0 0-16,0 0 0,21-21 0,-21 21 15,21-21 1,0 0-16,1 0 0,-1 0 16,0 0-16,0 0 0,0-21 15,-21 0-15,21 21 16,1-21-16,-1 0 0,-21 0 0,0-1 0,21 1 16,-21 0-16,21-21 0,-21 21 15,21-1-15,-21-20 0,0 21 16,0 0-16,0 0 0,0-1 0,0 44 47,0-1-47,0 0 15,0 0-15,0 0 16,0-42 46</inkml:trace>
  <inkml:trace contextRef="#ctx0" brushRef="#br0" timeOffset="3546.99">4424 1524 0,'0'0'0,"0"-21"0,-21 21 32,21 21-32,0 0 0,-22 22 15,22-22-15,0 21 0,0 0 0,-21 22 16,0-22-16,21 1 0,-21-1 16,0 0-16,0 1 0,21-1 0,-22-21 15,1 21-15,21-20 0,0-1 0,0 0 16,-21 0-16,21 0 15,21-21 1,0 0 0,1 0-16,-1 0 0,0-21 15</inkml:trace>
  <inkml:trace contextRef="#ctx0" brushRef="#br0" timeOffset="3816.84">4784 1905 0,'0'21'15,"0"0"-15,0 1 16,-22-1-16,22 21 0,0-21 16,-21 0-16,21 1 0,-21-1 0,21 0 15,0 0-15,0 0 0,-21-21 0,21 21 16,0 1-16,0-1 15,0-42 32,0-1-47,21 1 0,-21 0 0,21 0 16,0 0-16</inkml:trace>
  <inkml:trace contextRef="#ctx0" brushRef="#br0" timeOffset="3979.02">4868 1693 0,'0'-21'0,"0"42"0,0-63 0,0 63 63,0 0-47,21-21-1,-21 22-15,22-22 0,-1 21 0</inkml:trace>
  <inkml:trace contextRef="#ctx0" brushRef="#br0" timeOffset="4347.81">5207 1842 0,'-21'0'31,"0"0"-15,-1 0-16,1 0 0,0 0 0,0 21 15,21 0 1,0 0-16,0 0 16,0 0-16,21-21 0,-21 22 15,21-1-15,0-21 0,1 21 0,-1 0 16,0-21-16,0 21 0,0 0 0,-21 1 16,21-22-16,-21 21 15,0 0-15,0 0 0,-21-21 16,0 21-1,0-21-15,0 0 0,0 21 0,-1-21 16,1 0-16,0 0 0,-21 0 0,21 0 16,-1 0-16,1 0 15,0 0-15,21-21 16,0 0-16,0 0 16,21 0-16,0 0 15,1-1-15</inkml:trace>
  <inkml:trace contextRef="#ctx0" brushRef="#br0" timeOffset="4602.97">5546 1524 0,'0'0'0,"0"21"16,-22 0-16,22 1 0,0 20 15,-21-21-15,0 21 0,21 1 0,-21-1 16,21 0-16,0-20 0,0 20 0,0 0 15,0-21-15,0 22 0,-21-22 16,21 21-16,0-21 0,0 1 0,0-1 16,0 0-16,0 0 15,0 0-15,21-21 16,0 0 0,0 0-16,0 0 15,-21-21-15,0 0 0</inkml:trace>
  <inkml:trace contextRef="#ctx0" brushRef="#br0" timeOffset="4774.87">5313 1926 0,'0'0'0,"-21"0"31,42 0-15,0 0-1,0 0-15,21 0 0,-20-21 0,-1 21 16,21 0-16,-21 0 0,22 0 15,-22 0-15,0-21 0,0 21 16,0 0-16,0 0 0,1-21 0</inkml:trace>
  <inkml:trace contextRef="#ctx0" brushRef="#br0" timeOffset="5499.46">7239 2096 0,'42'0'16,"-21"-22"-16,-21 1 0,22 0 16,-1 21-16,-21-21 0,0 0 15,0-22-15,21 22 0,-21 0 0,0 0 16,0-21-16,0-1 0,0 22 15,0-21-15,0 21 0,-21-1 0,0 1 16,-1 0-16,1 21 0,0 0 16,0 0-16,0 0 0,0 21 0,-1 0 15,-20 1-15,21-1 0,0 0 16,-22 21-16,22 1 0,0-22 0,0 21 16,0 0-16,0-20 0,-1 20 0,22-21 15,-21 0-15,21 0 0,0 1 16,0-1-16,0 0 0,0 0 15,21-21-15,1 0 0,20 0 16,-21 0-16,0 0 0,22 0 0,-22 0 16,21-21-16,0 21 0,-20-21 0,20 0 15,0-1-15,-21 1 0,22-21 16,-22 21-16,0-22 0,0 22 0,0-21 16,1 21-16,-22 0 0,0-1 15,0 1-15,0 0 0,0 42 16,0 0-1,0 1-15,0-1 0,0 21 16,0-21-16,-22 22 0,22-22 0,0 0 16,0 21-16,0-21 15,0 1-15,0-1 0,0 0 0,0 0 16,0 0-16,22 0 0,-1-21 16,0 0-16,0 22 0,0-22 15,0 0-15,1 0 0,20 0 0,-21 0 16,21 0-16,-20-22 0,20 1 0,0 21 15</inkml:trace>
  <inkml:trace contextRef="#ctx0" brushRef="#br0" timeOffset="5744.32">8318 1884 0,'0'0'15,"0"21"-15,22-21 32,-1 0-17,0 0-15,0 21 16,0-21-16,0 0 0,1 0 16,-1 0-16</inkml:trace>
  <inkml:trace contextRef="#ctx0" brushRef="#br0" timeOffset="5887.24">8276 2053 0,'-21'0'0,"42"0"0,-42 21 0,21 1 16,0-1 0,0 0-1,21-21-15,0 0 0,0 0 16,1 0-16,-1 0 0,0 0 0,0 0 15,0 0-15,0-21 16</inkml:trace>
  <inkml:trace contextRef="#ctx0" brushRef="#br0" timeOffset="6559.24">9525 1947 0,'0'-21'0,"0"42"0,0-84 16,0 42-16,0 0 0,0-1 0,21 1 15,0 0-15,-21 0 0,0 0 0,21 21 16,1 0-16,-1 0 16,0 0-16,0 0 0,-21 21 0,21 0 15,0 0-15,-21 0 0,0 22 16,0-22-16,22 21 0,-22-21 0,0 22 15,0-22-15,0 21 0,0-21 16,0 1-16,0 20 0,-22-21 16,22 0-16,-21-21 0,21 21 0,0 1 15,-21-22-15,0 0 16,21-22 0,0 1-1,0 0-15,0 0 0,0 0 16,0 0-16,21-22 0,0 22 15,0-21-15,1-1 0,-1 22 0,21-21 16,-21 0-16,0 20 0,22 1 16,-1 0-16,-21 0 0,22 21 0,-1 0 15,0 0-15,1 21 0,-22 0 16,21 0-16,-21 1 0,0 20 16,1-21-16,-1 21 0,-21-20 0,0 20 15,0-21-15,0 0 0,0 0 0,0 22 16,-21-22-16,-1-21 0,1 21 15,0 0-15,0 0 0,0-21 16,21 22-16,-21-22 0,21-22 31,21 1-31,0 0 16</inkml:trace>
  <inkml:trace contextRef="#ctx0" brushRef="#br0" timeOffset="6915.44">10435 2011 0,'64'-21'16,"-43"21"-1,0-21-15,0 21 0,0-22 0,0 1 16,22 21-16,-22-21 0,0 0 0,0 21 16,0-21-16,1 0 0,-1-1 15,-21 1-15,21 0 0,-21 0 16,0 0-16,0 0 0,-21 21 15,0 0-15,-1 0 0,1 0 16,0 0-16,0 21 0,0-21 0,0 42 16,-22-21-16,22 0 0,0 22 15,0-22-15,0 0 0,-1 21 0,22-20 16,0 20-16,0-21 0,0 0 0,0 0 16,0 22-16,0-22 0,0 0 15,22 0-15,-1-21 0,0 0 16,0 0-16,0 21 0,0-21 0,22 0 15,-22 0-15,0 0 0,21-21 16,-20 0-16,20 21 0,-21-21 16,21 0-16,-20 0 0,20-1 0</inkml:trace>
  <inkml:trace contextRef="#ctx0" brushRef="#br0" timeOffset="7459.12">11155 1799 0,'0'0'0,"21"-21"15,-21 0-15,0 0 0,21 0 0,-21 42 31,0 0-31,-21 0 0,0 0 16,21 0-16,-21 22 0,-1-22 0,1 21 16,21-21-16,-21 1 0,21 20 0,-21-21 15,21 0-15,-21 22 0,21-22 16,0 0-16,0 0 0,0 0 16,0 0-1,21-21 1,0 0-16,0 0 0,0 0 0,1-21 15,-1 21-15,0-21 0,0 0 0,0 0 16,0 0-16,1-1 0,20-20 16,-21 21-16,-21 0 0,21 0 0,0-1 15,1 1-15,-1 21 16,-21 21 0,0 1-1,0-1-15,0 0 16,0 0-16,0 0 0,0 0 15,0 1-15,21-1 0,0 0 16,0-21-16,22 21 16,-22-21-16,0 0 0,21 0 0,1 0 15,-22 0-15,21 0 0,-21 0 0,22 0 16,-22-21-16,0 0 0,0 21 16,0-21-16,-21-22 0,0 22 0,21-21 15,-21-1-15,0 1 0,0 0 0,0-22 16,-21 22-16,21 0 0,-21-1 15,0 22-15,0-21 0,0 21 0,-1 21 16,1-22-16,0 22 0,0 0 16,0 0-16,0 22 15,-1-22-15,22 21 0,-21 0 0,21 0 16,-21-21-16,21 21 0,0 0 16,0 1-16</inkml:trace>
  <inkml:trace contextRef="#ctx0" brushRef="#br0" timeOffset="8090.82">13250 1397 0,'0'0'0,"21"0"31,-21 21-31,0 0 16,0 1-16,0 20 0,0 0 15,0 1-15,-21-1 0,0 0 0,0 1 16,0-1-16,-22 0 0,22 1 16,0-1-16,0 0 0,0 1 0,0-22 15,-1 21-15,1-21 0,0 0 0,0 1 16,21-1-16,-21-21 0,21 21 16,0-42-1,0 0-15,21 21 16,0-43-16,0 22 0,0 0 15,1-21-15,-1-1 0,21 1 0,-21 0 16,22-22-16,-22 22 0,21-22 16,-21 22-16,22-22 0,-1 22 15,-21 0-15,0-1 0,22 22 0,-22 0 16,0 0-16,0 21 0,-21 21 16,21 0-16,-21 0 15,0 22-15,0-1 0,0 0 0,0 1 16,0 20-16,0-20 0,0-1 15,0 0-15,0 22 0,0-43 0,0 21 16,0 1-16,0-22 0,0 0 0,-21 21 16,21-21-16,0 1 15,0-1-15,-21-21 32,21-21-17</inkml:trace>
  <inkml:trace contextRef="#ctx0" brushRef="#br0" timeOffset="8282.7">12933 1926 0,'0'0'15,"-21"0"-15,-1 0 0,44 0 47,-1 0-47,21 0 0,-21 0 0,22 0 16,-1 21-16,0-21 15,1 0-15,-1 0 0,0 0 0,22 0 16,-22 0-16,0-21 0,1 21 0,-22 0 16</inkml:trace>
  <inkml:trace contextRef="#ctx0" brushRef="#br0" timeOffset="8675.49">13610 1778 0,'0'0'0,"-21"-63"31,21 41-31,21 22 16,0 0-1,0 0-15,1 0 16,-1 0-16,21 0 0,-21 22 0,0-1 16,1 0-16,-22 21 0,21-21 0,-21 1 15,21 20-15,-21-21 0,0 0 16,0 22-16,0-22 0,0 0 0,0 0 15,0 0-15,-21 0 0,0 1 0,21-1 16,-22-21-16,1 0 0,21 21 16,-21-21-16,0 0 0,21-21 15,0 0 1,0-1-16,0 1 16,0 0-16,0 0 0,21 0 15,0-22-15,0 22 0,1-21 0,-1 21 16,0-22-16,0 22 0,0 0 15,0 0-15,1 0 0,-1 0 0,0 21 16,0 0-16,0 0 0,22 0 16,-22 0-16,0 0 0,0 0 15</inkml:trace>
  <inkml:trace contextRef="#ctx0" brushRef="#br0" timeOffset="9099.25">14076 1799 0,'0'0'0,"0"-21"15,0 0-15,0 0 16,0 0-16,21-1 0,0 1 16,0 0-16,0 21 0,1-21 0,-1 21 15,21 0-15,-21 0 0,22 0 16,-22 0-16,21 21 0,-21 0 0,0 0 15,22 1-15,-22-1 0,0 21 16,0-21-16,-21 0 0,0 22 0,0-22 16,0 0-16,0 0 0,0 22 0,0-22 15,-21-21-15,0 21 16,0 0-16,0 0 0,-1-21 0,1 0 16,0 0-16,0 0 0,21-21 31,0 0-31,0 0 15,21 0-15,-21-1 0,21 1 0,0 0 16,-21 0-16,22 0 0,-1-22 16,0 22-16,-21 0 0,21 0 0,0 0 15,0 0-15,1-1 0,-22 1 16,21 21-16,0 0 0,0 0 0,0 0 16,0 0-16,1 0 15</inkml:trace>
  <inkml:trace contextRef="#ctx0" brushRef="#br0" timeOffset="10219.62">15113 1842 0,'0'-22'0,"0"44"0,0-65 15,0 22-15,0 0 0,0 0 16,0 0-16,0-1 0,0-20 15,0 21-15,0 0 0,0 0 0,-21 21 16,0-22-16,-1 22 0,1 0 16,-21 0-16,21 0 0,0 0 15,-22 22-15,22-1 0,0 0 0,-21 21 16,20-21-16,1 1 0,0 20 16,0 0-16,0-21 0,0 22 0,21-22 15,-22 0-15,22 21 0,0-20 0,0-1 16,0 0-16,0 0 0,22-21 15,-1 21-15,0-21 0,0 21 0,0-21 16,0 0-16,1 0 0,-1 0 16,0 0-16,0-21 0,0 0 15,0 21-15,1-21 0,-1 0 0,0 0 16,0-1-16,0 1 0,-21-21 16,0 21-16,21-22 0,-21 22 0,22-21 15,-22 21-15,0 0 0,0-1 0,0 1 16,0 0-16,0 42 15,-22 0 1,22 1-16,-21-1 0,0 21 16,21-21-16,-21 22 0,21-22 0,0 0 15,0 21-15,0-21 0,0 1 0,0-1 16,0 0-16,0 0 16,0 0-16,0 0 0,21-21 0,0 0 15,0 22-15,22-22 0,-22 0 0,21 0 16,-21 0-16,22 0 0,-22 0 15,21-22-15,1 22 0,-22-21 0,0 0 16,21 0-16,-21 0 0,1 0 0,-1-1 16,0-20-16,0 21 0,0-21 15,-21 20-15,0 1 0,0 0 0,0 0 16,0 0-16,-21 42 16,0 0-1,0 0-15,0 0 0,-1 1 0,22-1 16,-21 21-16,0-21 15,21 0-15,0 1 0,0-1 0,0 21 16,0-21-16,0 0 0,21 1 16,0-1-16,1-21 0,-1 0 15,0 21-15,0-21 0,21 0 0,-20 0 16,20 0-16,-21 0 0,21 0 0,-20-21 16,-1 21-16,21-21 0,-21-1 15,0 1-15,1 0 0,-1-21 0,-21 21 16,0-22-16,21 22 0,-21-21 15,21 21-15,-21-22 0,0 22 0,0 0 16,0 0-16,0 0 0,0-1 0,0 44 31,0-1-15,0 0-16,0 21 0,-21-21 16,21 22-16,-21-22 0,0 21 0,-1 1 15,22-22-15,-21 21 0,0 0 0,0 1 16,0-1-16,21 0 0,-21 22 15,-1-22-15,22 22 0,-21-1 0,21 22 16,0-22-16,0 1 0,0-1 0,0 22 16,0-21-16,0-1 0,0 22 15,21-22-15,1 1 0,-22-1 0,0 1 16,21-1-16,0 1 0,-21-22 16,0 22-16,0-43 0,0 21 0,0-21 15,0 0-15,0 1 0,-21-22 16,0 0-16,-1 0 0,1 0 0,-21 0 15,0 0-15,-1-22 0,-20 22 0,-1-21 16,1 0-16,-1 0 0,1 0 16,20 0-16,-20-1 0,21 1 0,-1 0 15,1 0-15,21 0 0,-22 0 0,22-22 16,0 22-16,21-21 0,0-1 16,0 1-16,0 0 0,0-1 0,0 1 15</inkml:trace>
  <inkml:trace contextRef="#ctx0" brushRef="#br0" timeOffset="11066.73">16362 1334 0,'0'-22'31,"0"44"-31,-21-1 16,-1 21-16,22-21 0,0 22 0,-21-1 16,0 0-16,21 1 0,0-1 15,-21 0-15,0 1 0,0-1 16,-1 0-16,1 1 0,0-1 0,0-21 15,21 0-15,-21 0 0,0 1 16,21-1-16,-22-21 0,22-21 31,0-1-15,0 1-16,22 0 0,-22 0 0,21 0 16,0-22-16,-21 22 0,21-21 15,0 0-15,0 20 0,1-20 0,-22 21 16,21 0-16,0 21 0,-21 21 31,0 21-31,0-21 16,0 1-16,0 20 0,0-21 15,0 21-15,21-20 0,-21-1 0,21 0 16,0 0-16,-21 0 0,0 0 0,22 1 16,-1-22-16,0 0 0,0 21 15,0-21-15,0 0 0,1 0 0,-1 0 16,21 0-16,-21 0 0,0-21 0,22 21 15,-22-22-15,0 1 0,0 0 16,0 0-16,1 0 0,-1 0 0,-21-1 16,0 1-16,21-21 15,-21 21-15,0 0 0,0-1 16,0 44 0,0-1-16,0 0 15,0 0-15,-21 0 0,21 0 0,-21 1 16,21-1-16,-22 0 0,22 0 15,-21 0-15,21 0 0,-21-21 16,21 22-16,0-44 47,0 1-47</inkml:trace>
  <inkml:trace contextRef="#ctx0" brushRef="#br0" timeOffset="11251.62">16827 1566 0,'-21'-21'31,"0"21"-31,0 0 16,42 21 15,0-21-31,0 0 0,22 0 16,-22 0-16,0 0 15,0 0-15</inkml:trace>
  <inkml:trace contextRef="#ctx0" brushRef="#br0" timeOffset="11591.43">17187 1566 0,'0'-21'0,"-21"21"16,0 0-16,0 0 15,0 0-15,-1 0 0,1 0 0,-21 21 16,21-21-16,0 22 0,-1-22 15,22 21-15,-21 0 0,21 0 16,0 0-16,0 0 16,21 1-16,-21-1 15,22 0-15,-1-21 0,0 21 0,21 0 16,-21-21-16,1 21 0,-1 1 16,0-22-16,0 21 0,-21 0 0,0 0 15,0 0 1,-21 0-1,-21-21-15,20 0 0,1 0 0,-21 0 16,21 0-16,-22 0 0,22 0 16,0 0-16,0 0 0,0 0 0,0 0 15,-1 0-15,22-21 16,0 0-16,22 21 16,-1-21-16,0 0 0,0 0 15</inkml:trace>
  <inkml:trace contextRef="#ctx0" brushRef="#br0" timeOffset="11887.26">17611 1291 0,'-22'0'31,"1"21"-31,0 1 16,21-1-16,-21 0 0,0 0 15,0 21-15,-1-20 0,1 20 16,0 0-16,0 1 0,0-1 0,0 0 16,-1 1-16,1-1 0,21 0 0,0 1 15,-21-22-15,21 21 0,0-21 16,0 0-16,0 1 0,0-1 0,0 0 16,21-21-16,0 0 15,1 0-15,-1 0 0,0 0 16,21 0-16,-21-21 0,1 21 0,-1-21 15,0-1-15,0 1 0</inkml:trace>
  <inkml:trace contextRef="#ctx0" brushRef="#br0" timeOffset="12075.01">17399 1524 0,'0'0'0,"-21"0"0,0 0 15,-1 0-15,1 21 0,21 0 16,21 1 0,1-22-16,-1 0 15,0 0-15,21 0 0,-21 0 0,22 0 16,-22 0-16,21 0 16</inkml:trace>
  <inkml:trace contextRef="#ctx0" brushRef="#br0" timeOffset="12647.68">18690 1291 0,'0'0'0,"-21"21"31,0 1-31,0-1 0,-1 21 16,-20-21-16,21 43 0,0-22 0,0 0 16,-22 22-16,22-22 0,0 1 15,0 20-15,0-21 0,-1 1 0,1-1 16,21 0-16,-21-20 16,21 20-16,0-21 0,0 0 0,0 0 15,0 1-15,21-1 0,22 0 0,-22-21 16,21 21-16,0-21 0,1 0 15,-1 0-15,0 0 0,1 0 0,20 0 16,-20-21-16,20 0 0</inkml:trace>
  <inkml:trace contextRef="#ctx0" brushRef="#br0" timeOffset="12979.49">19304 1334 0,'21'0'15,"-42"0"-15,63 0 0,1 21 0,-22 0 16,0 0-16,21 0 0,-21 0 0,22 1 16,-22 20-16,0 0 0,0 1 15,0-1-15,1 0 0,-22 1 0,0-1 16,0 0-16,0 1 0,0-1 0,-22-21 15,1 21-15,0-20 0,0-1 16,0 0-16,-22 0 0,22-21 0,-21 21 16,21-21-16,-22 0 0,22 21 15,0-21-15,0 0 0,0 0 16,0 0-16,42-21 31,0 21-31,0-21 0</inkml:trace>
  <inkml:trace contextRef="#ctx0" brushRef="#br0" timeOffset="13255.34">20595 1588 0,'0'0'0,"-42"-22"16,21 22 0,42 22 46,-21-1-46,0 0-16,0 0 15,0 0-15</inkml:trace>
  <inkml:trace contextRef="#ctx0" brushRef="#br0" timeOffset="13491.2">20489 2074 0,'0'43'16,"0"-22"0,0 0-16,-21-21 0,21 21 0,0 0 15,-21 1-15,0-22 0,0 21 16,-1 0-16,1 0 0,-21 0 16,21 0-16,0 1 0,-1-22 15,1 21-15,-21-21 0,21 21 0,0 0 16,-22-21-16,1 21 0</inkml:trace>
  <inkml:trace contextRef="#ctx0" brushRef="#br0" timeOffset="16451.97">1587 3958 0,'0'-21'15,"0"42"64,0 0-79,0 1 0,-21-1 0,21 0 15,-21 21-15,21-21 16,0 22-16,0-22 0,0 21 0,-21 1 0,21-1 15,-21 0-15,21 1 16,0-1-16,0 0 0,-21 1 0,21-1 16,-22 0-16,22 1 0,-21-1 15,21 0-15,0 1 0,0 20 0,0-21 16,0 1-16,0-1 0,0 0 16,0 1-16,0-1 0,0-21 0,0 22 15,0-22-15,0 0 0,0 0 16,0 0-16,0 0 0,0 1 15,0-44 17,0 1-17,0 0-15,0 0 0,0 0 16,0 0-16,21-1 0,-21-20 16</inkml:trace>
  <inkml:trace contextRef="#ctx0" brushRef="#br0" timeOffset="18815.07">1609 4085 0,'-22'0'32,"1"-21"-32,42 21 78,1 0-78,-1 0 15,0 0-15,0 0 0,0 0 0,0 0 16,22 0-16,-22 0 0,0 0 16,21 0-16,-20 0 0,-1 0 0,21 0 15,-21 0-15,0 0 0,22 0 16,-22 0-16,21 0 0,-21 21 0,22-21 15,-1 0-15,0 0 0,1 0 16,-1 0-16,0 0 0,1 0 0,-1 0 16,0 0-16,22 0 0,-22 0 15,1 0-15,-1 0 0,0 0 16,1 0-16,20 0 0,-21 0 16,22 0-16,-1 0 0,22 0 0,0 0 15,-1 0-15,22 0 0,0-21 16,0 21-16,21 0 0,-21-21 0,21 21 15,-21 0-15,21 0 0,0 0 0,0 0 16,0 0-16,-22 0 0,22-21 16,0 21-16,-21 0 0,-21 0 0,21 0 15,0 0-15,-1 0 0,-20 0 16,21 0-16,0 0 0,0 0 16,21 0-16,-22 21 0,1-21 0,0 0 15,21 0-15,-21 21 0,21 0 16,0-21-16,-21 0 0,21 21 0,-21-21 15,-1 22-15,1-22 0,0 0 16,0 21-16,0-21 0,0 21 0,-1-21 16,1 21-16,0-21 0,0 21 0,0-21 15,-22 0-15,22 21 0,-21-21 16,21 0-16,0 22 0,-22-22 0,22 0 16,0 21-16,-21-21 0,20 0 15,-20 0-15,21 21 0,0-21 16,-22 21-16,22-21 0,0 0 0,0 0 15,0 0-15,-22 21 0,22-21 16,0 0-16,-21 0 0,-1 0 0,22 0 16,-21 0-16,0 0 0,20 0 15,-20 0-15,0 0 0,-1 0 0,1 0 16,-21 0-16,20 0 0,-20 0 0,-22 0 16,22 0-16,-22 0 0,0 0 15,-21 0-15,22 0 0,-22 0 0,0 0 16,21 0-16,-20 0 0,-1 0 15,0 0-15,0 0 0,0 0 0,0 0 16,1 0-16,-1 0 0,0 0 16,0-21-16,0 21 15,0 0 1,-21 21 62,0 0-62,0 1-1,0-1-15,0 0 0,0 0 16,0 0-16,0 0 16,0 1-16,0-1 0,0 0 0,0 0 0,0 0 15,0 0-15,0 1 0,0-1 16,-21 21-16,21-21 0,-21 0 15,21 22-15,0-1 0,0-21 0,0 22 16,-21-22-16,21 21 0,0 0 0,0-20 16,-21 20-16,21-21 0,0 21 15,0-20-15,0-1 0,0 0 0,0 21 16,0-21-16,0 1 0,0-1 0,0 0 16,0 0-16,0 0 15,-21 0-15,-1 1 16,1-22-1,0 0-15,0 0 16,0 0-16,0 0 0,-1 0 16,1 0-16,-21 0 0,21 0 15,0 0-15,-22 0 0,22 0 16,-21 0-16,-1 0 0,1 0 0,0 0 16,-1 0-16,1 0 0,0 0 0,-22 0 15,22 0-15,-22 0 0,22 0 16,-21 0-16,20 0 0,-20-22 0,-1 22 15,1 0-15,-1 0 0,1 0 0,-22 0 16,0 0-16,1 0 0,-22 0 16,0 0-16,21 0 0,-20 0 0,-1 0 15,0 0-15,21 0 0,-21 0 16,22 0-16,-22 0 0,21 0 16,-21 0-16,22 0 0,-22 0 0,0 0 15,21 0-15,-20 0 0,-1 0 0,0 0 16,0 0-16,0 0 0,0 0 15,1 0-15,-1 0 0,-21 0 0,21 0 16,0 0-16,-21-21 0,21 21 0,0 0 16,-21 0-16,22 0 0,-22 0 0,21 0 15,-21 0-15,21 0 0,0 0 16,0 0-16,0 0 0,-21 0 0,22 0 16,-22 0-16,21 0 0,-21 0 15,21 0-15,0 0 0,-21 0 16,21 0-16,0 0 0,-21 0 0,22 0 15,-1 0-15,0 0 0,21 0 0,-21 0 16,22 0-16,-1 0 0,0 0 16,1-21-16,20 21 0,-20 0 0,-1 0 15,21 0-15,-20 0 0,-1 0 16,22 0-16,-22 0 0,21-21 0,1 21 16,-22 0-16,22 0 0,-1 0 0,1-21 15,20 21-15,-20 0 0,-1 0 16,1-21-16,-1 21 0,22 0 0,-21 0 15,20 0-15,1 0 16,0-22-16,-1 22 0,1 0 0,21 0 16,-22 0-16,1 0 0,21 0 0,-21 0 15,20 0-15,-20 0 0,21 0 16,-21 0-16,20 0 0,1 0 0,0 0 16,0 0-16,0 0 0,0 0 15,-1 0-15,1 0 16,0 0-16,0 0 15,0 0-15,0 0 16,-1 0-16,1 0 0,0 0 16,0 0-16,0 0 0,0 0 0,-1 0 15,1 0 1,0 0-16,0 0 0,0 0 0,0 0 16,-1 0-16,1 0 15,0 0-15,0 0 0,0 0 31,0 0-31,-1 0 16,1 0 0,0 0-16,0 0 15,0 0 17,21 22 61,21-22 1,-21-22-63</inkml:trace>
  <inkml:trace contextRef="#ctx0" brushRef="#br0" timeOffset="23087.14">2498 4212 0,'0'-21'15,"0"42"48,0 0-48,0 1-15,0-1 16,-22 0-16,22 21 0,0-21 0,-21 22 0,21-1 16,0 0-16,0 1 15,0-1-15,0 0 0,-21 22 0,21-22 16,-21 22-16,21-1 0,0-20 16,0-1-16,0 21 0,0-41 0,0 20 15,0 0-15,0-21 0,0 1 16,0-1-16,0 0 0,0 0 0,0-42 62,0 0-62,0 0 16,0-1-16,21 1 0,-21 0 0,21 0 0,0 0 16,1 0-16</inkml:trace>
  <inkml:trace contextRef="#ctx0" brushRef="#br0" timeOffset="23559.87">3323 4149 0,'0'0'0,"0"-21"0,0-1 15,0 1-15,0 0 0,0 0 16,0 0-16,0 0 16,0 42 15,0 0-31,0 0 0,0 0 15,0 0-15,0 22 0,21-1 16,-21 0-16,0 22 0,0-22 16,0 1-16,0 20 0,0-21 0,0 22 15,0-22-15,0 22 0,-21-22 16,21 22-16,-21-22 0,21 21 0,-21-20 16,21-1-16,0 0 0,0 1 15,0-1-15,0-21 0,0 22 0,0-22 16,0 0-16,0 0 15,0 0-15,0-42 32,0 0-17,0 0-15,21 0 0,0-1 0</inkml:trace>
  <inkml:trace contextRef="#ctx0" brushRef="#br0" timeOffset="25775.08">4974 4043 0,'0'-21'0,"0"0"15,-21-1 1,0 22-16,0 0 0,21-21 16,-22 21-1,1 0-15,0 21 16,21 1-16,0-1 0,-21 21 16,21-21-16,-21 22 0,21 20 0,-21-21 15,21 1-15,0 20 0,0-20 16,-22 20-16,22-21 0,-21 22 15,21-22-15,-21 22 0,21-1 0,-21-20 16,21 20-16,0-21 0,0 1 0,-21 20 16,21-42-16,0 22 0,0-1 15,0-21-15,0 0 0,0 1 0,0-1 16,0 0-16,0 0 0,21-21 47,-21-21-47,21 0 15,0 0-15,-21-1 0,21 1 0,1 0 16,-1-21-16,21 21 0,-21-22 0</inkml:trace>
  <inkml:trace contextRef="#ctx0" brushRef="#br0" timeOffset="26199.84">5990 4106 0,'0'0'0,"21"0"0,0-21 16,-21 0-16,0 0 15,22 21-15,-22-21 16,0 42-1,0 21 1,0-21-16,0 22 0,0-1 0,0 0 16,0 22-16,-22-22 0,22 22 0,-21-22 15,21 22-15,-21-22 0,21 0 16,-21 22-16,21-22 0,0 22 16,0-22-16,-21 21 0,21-20 15,-21-1-15,21 0 0,0-20 0,-22 20 16,22-21-16,0 21 0,0-20 0,0-1 15,0 0-15,0 0 16,22-42 15,-1 0-31,-21 0 16,21-1-16,0 1 0,-21-21 0</inkml:trace>
  <inkml:trace contextRef="#ctx0" brushRef="#br0" timeOffset="26618.5">6921 4170 0,'0'0'0,"22"-21"0,-22 0 0,0-1 15,0 1 1,21 21-16,-21 21 31,0 1-31,0 20 16,0-21-16,0 21 0,0 1 0,-21-1 16,21 0-16,0 22 0,0-22 15,0 1-15,-22-1 0,22 21 0,-21-20 16,21-1-16,0 22 0,0-22 0,0 0 15,0 22-15,-21-43 0,21 21 16,0 1-16,0-22 0,-21 21 0,21-21 16,0 0-16,0 1 0,0-1 15,0 0-15,21-42 47,0 0-47,0-1 0,1 1 16,-1 0-16,0 0 0,0-21 0</inkml:trace>
  <inkml:trace contextRef="#ctx0" brushRef="#br0" timeOffset="27019.27">7959 4170 0,'0'0'0,"0"21"47,0 0-47,0 0 16,0 22-16,0-22 0,0 0 15,0 21-15,0 1 0,0-1 0,21-21 16,-21 22-16,0-1 0,0 0 15,0 1-15,0 20 0,0-21 0,0 1 16,0-1-16,0 0 0,0 1 0,0-1 16,0 0-16,0-20 0,0 20 15,0 0-15,0-21 0,0 1 16,0-1-16,0 0 0,0 0 0,0 0 16,0-42 30,21 21-46,-21-21 0,21 0 16,0 0-16</inkml:trace>
  <inkml:trace contextRef="#ctx0" brushRef="#br0" timeOffset="27467.01">9186 4339 0,'0'0'0,"0"-21"0,21 0 15,1 42 16,-22 0-15,0 0-16,0 1 0,0-1 16,0 21-16,0-21 0,0 22 0,0-1 15,0 0-15,0 1 0,0-1 0,0 0 16,0 22-16,0-22 0,-22 0 16,22 1-16,0-1 0,-21 0 0,21 1 15,0-22-15,0 21 0,0 1 16,0-22-16,0 0 0,0 0 0,0 0 15,0 0-15,0 1 0,21-22 63,-21-22-63,22 22 0,-22-21 16,21 0-16,0 0 0,0 21 15</inkml:trace>
  <inkml:trace contextRef="#ctx0" brushRef="#br0" timeOffset="28074.88">10308 4551 0,'0'0'0,"21"-21"16,0 21-16,-21-21 0,0-1 15,22 22-15,-22-21 16,21 21-16,-21 21 31,0 1-15,0-1-16,0 0 0,0 21 15,0-21-15,0 22 0,0-1 0,0 0 16,0 1-16,0 20 0,0-20 16,0-1-16,0 0 0,0 22 0,0-22 15,0-21-15,0 22 0,0-1 0,0-21 16,0 0-16,0 22 0,0-22 15,0 0-15,0 0 0,0 0 16,21-21 15,0 0-31,0-21 0,-21 0 0,21 21 16,1-21-16,-1 0 0,0-1 16</inkml:trace>
  <inkml:trace contextRef="#ctx0" brushRef="#br0" timeOffset="28532.63">11557 4339 0,'0'21'15,"0"1"-15,0-1 0,-21 0 0,21 0 16,0 21-16,0-20 0,0 20 0,0 0 15,0 1-15,0-1 0,0 0 16,0 1-16,0 20 0,0-21 0,0 1 16,0-1-16,0 0 0,0 1 15,0-1-15,0-21 0,0 22 16,0-22-16,0 0 0,0 0 0,0 0 16,0 0-16,-21 1 0,-1-1 31,22-42 0</inkml:trace>
  <inkml:trace contextRef="#ctx0" brushRef="#br0" timeOffset="31791.31">2032 5567 0,'0'0'0,"0"-21"0,0 0 16,0-1-16,-21 1 16,0 21-16,-1 0 0,1 0 15,0 0-15,0 0 16,21 21-16,-21 1 0,0-1 0,21 21 15,0-21-15,-22 22 0,22-1 16,-21-21-16,21 21 0,-21 1 0,21-22 16,0 21-16,0-21 0,0 1 15,0-1-15,0 0 0,0 0 0,21 0 16,0-21-16,1 0 0,-1 21 16,0-21-16,0 0 0,0 0 15,0 0-15,22-21 0,-22 21 0,0-21 16,0 0-16,0 0 0,1 0 15,-1-1-15,0 1 0,0 0 0,-21-21 16,0-1-16,0 22 0,0-21 16,0 0-16,0-1 0,-21 1 0,-21 21 15,20-22-15,1 22 0,0 0 16,-21 0-16,21 21 0,-22 0 0,22 0 16,0 0-16,0 0 0,0 21 15,-1 0-15,1 0 0,0 1 0,21 20 16,0-21-16,0 0 0,0 22 15,0-22-15,0 21 0,0-21 16,21 0-16,0 1 0,1-1 0,-1 0 16,21 0-16,-21-21 0</inkml:trace>
  <inkml:trace contextRef="#ctx0" brushRef="#br0" timeOffset="32077.17">2879 5482 0,'0'0'0,"-22"0"32,22 21-17,0 1-15,-21 20 0,21-21 0,-21 21 16,21-20-16,0 20 0,0-21 0,-21 21 15,21-20-15,-21 20 0,21-21 16,0 0-16,0 0 0,0 1 0,0-1 16,0 0-16,0 0 0,21-21 31</inkml:trace>
  <inkml:trace contextRef="#ctx0" brushRef="#br0" timeOffset="32508.91">3725 5609 0,'0'0'0,"-21"0"16,21-21-1,0 0-15,21 0 16,0 0-16,1 21 16,-1 0-16,0 0 0,0 0 0,0 0 15,22 0-15,-22 21 0,0-21 0,0 21 16,0 0-16,-21 21 0,0-20 16,0-1-16,0 21 0,0-21 0,-42 0 15,21 22-15,-22-22 0,1 0 0,0 21 16,-1-20-16,1-1 0,-21 0 15,20 0-15,1-21 0,21 21 0,-22-21 16,22 0-16,21 21 0,21-21 31,1 0-15,20 0-16,-21 0 0,21 0 16,1 0-16,-22 0 0,21 0 0,1 0 15,-1 0-15,-21 0 0,21 0 0,-20 0 16,20 0-16,-21 0 0,0 0 15,0-21-15</inkml:trace>
  <inkml:trace contextRef="#ctx0" brushRef="#br0" timeOffset="33218.75">5038 5525 0,'0'0'0,"21"-22"16,0 22-16,0 0 15,0 0-15,0 0 16,1 0 0,-1 0-16,-21 22 0,0-1 15,0 0-15,0 0 0,0 0 0,-21 0 16,-1 1-16,1-1 0,-21 0 16,21 0-16,0 0 0,-22 0 0,22 1 15,0-1-15,0-21 0,21 21 16,21-21 15,0 0-31,21 0 16,-20-21-16,-1 21 0,21 0 0,-21 0 15,22 0-15,-1 0 0,-21 0 0,21 0 16,-20 21-16,20 0 16,-21-21-16,0 21 0,0-21 0,-21 21 15,0 1-15,0-1 0,-21 0 16,0 0-16,0-21 0,-21 21 15,-1-21-15,1 21 0,0 1 0,-1-22 16,22 0-16,-21 21 0,21-21 0,-1 0 16,1 0-16,0 0 0,42-21 31,-21-1-31,21 22 16,22-21-16,-22 0 0,21 0 15</inkml:trace>
  <inkml:trace contextRef="#ctx0" brushRef="#br0" timeOffset="33707.47">6435 5567 0,'0'0'15,"0"-21"-15,0 0 0,-22 21 16,1 21 15,21 0-31,-21 0 0,21 21 0,-21-20 16,21 20-16,0-21 0,0 21 16,-21 1-16,21-22 0,0 21 0,-21-21 15,21 22-15,0-22 0,0 0 0,0 0 16,0 0-16,21 1 15,0-22-15,0 0 0,0 0 16,0 0-16,1 0 0,-1 0 0,0-22 16,0 22-16,21-21 0,-20 0 15,-1 0-15,0 0 0,0 0 0,-21-1 16,21 1-16,0 0 0,-21 0 16,0 42 15,-21 0-31,0 0 0,21 1 0,-21-1 15,0 0-15,21 0 0,-21 0 16,21 0-16,-22 1 0,1-1 0,21 0 16,0 0-16,0 0 0,0 0 0,0 1 15,21-22 1,1 0 0,-1 0-16</inkml:trace>
  <inkml:trace contextRef="#ctx0" brushRef="#br0" timeOffset="34289.12">7387 5609 0,'21'0'31,"0"0"-31,1 0 0,-1 0 0,0 0 16,0 0-16,0 0 0,0 0 15,1 0-15,-1 0 0,0 0 16,0 0-16,0 0 16,-21-21-1,-21 21-15,0 0 0,0 0 16,0 0-16,-1 0 0,-20 0 0,21 0 15,0 0-15,-22 0 0,22 0 16,0 0-16,0 0 0,0 0 0,0 0 16,21 21-16,-22-21 0,22 21 15,-21-21-15,21 22 16,0-1-16,0 0 16,21-21-16,1 21 15,-1 0-15,0-21 0,0 21 16,0-21-16,0 22 0,1-22 0,-1 21 15,0-21-15,0 21 0,0-21 0,0 21 16,1 0-16,-1 0 16,0 1-16,-21-1 0,0 0 15,0 0-15,0 0 16,-21 0-16,0-21 0,-1 22 16,1-22-16,0 0 0,0 21 0,0-21 15,0 0-15,-1 0 0,1 0 0,0 21 16,0-21-16,0 0 0,0 0 15,-1 0 1,22-21-16,0 0 16,0-1-16</inkml:trace>
  <inkml:trace contextRef="#ctx0" brushRef="#br0" timeOffset="34880.12">9229 5482 0,'0'0'0,"0"-21"16,-22 21 0,1 0-16,0 21 0,-21 0 0,21 1 15,-22-1-15,22 21 0,-21 0 16,-1 1-16,1-1 0,21 0 15,-21 1-15,20 20 0,-20-20 0,21-22 16,0 21-16,21 0 0,0-20 0,0-1 16,0 21-16,0-21 0,0 0 15,21-21-15,21 22 0,-21-22 0,1 0 16,20 0-16,0 0 0,1 0 0,-22 0 16,21 0-16,0 0 0,1 0 0,-22-22 15,21 22-15,-21-21 0,1 0 16,-1 0-16,-21 0 0,0 0 15,0-1-15,0 1 0,-21 0 16,-1 0-16,1 0 0,-21 21 16,0 0-16,20 0 0,-20 0 0,0 0 15,-1 0-15,1 0 0,21 0 0,-21 21 16,20-21-16,1 21 0,21 0 16,0 0-1,21-21-15,22 0 16,-22 0-16,21 0 0,1 0 15,-22 0-15</inkml:trace>
  <inkml:trace contextRef="#ctx0" brushRef="#br0" timeOffset="35207.56">9758 5630 0,'0'0'0,"0"-21"15,21 21-15,-21-21 16,21 0-16,0 21 0,0 0 16,22 0-16,-22 0 0,0 0 0,21 0 15,-20 0-15,20 0 16,-21 21-16,21 0 0,-20 0 0,-1 1 0,0-1 16,0 21-16,-21-21 0,0 22 15,0-1-15,0-21 0,0 21 16,0-20-16,0-1 0,0 0 0,-21 21 15,0-21-15,0-21 0,21 22 0,-22-1 16,1-21-16,0 21 0,0-42 63,21 0-63</inkml:trace>
  <inkml:trace contextRef="#ctx0" brushRef="#br0" timeOffset="35391.31">9758 5927 0,'0'0'0,"-21"0"16,42 0-1,0 0 1,0 0-16,0 0 0,0 0 16,1 0-16,20 0 0,-21 0 0,21 0 15,1 0-15,-22 0 0,21-21 0,1 21 16,-1-22-16,0 22 0,1-21 15,-1 21-15,-21-21 0,21 0 16,1 21-16</inkml:trace>
  <inkml:trace contextRef="#ctx0" brushRef="#br0" timeOffset="35887.03">10880 5821 0,'-64'0'31,"64"-21"-31,0 0 16,0-1-16,0 1 0,0 0 15,21 0 1,0 0-16,1 21 0,-1-21 0,0 21 16,21 0-16,-21-22 0,1 22 0,-1 0 15,0 0-15,0 0 0,-21 22 16,0-1-16,0 0 0,0 0 15,0 0-15,0 0 0,-21 1 0,0 20 16,-22-21-16,22 21 0,-21-20 16,0-1-16,20 0 0,1 0 0,0 0 15,0 0-15,0 1 0,21-1 0,0 0 16,0 0-16,21-21 16,0 0-1,0 0-15,0 0 0,1 0 16,-1 0-16,21 0 0,-21-21 15,0 21-15,1-21 0,-1 0 16,0 21-16,-21-22 0,0 1 0,0 0 16,0 0-16,0 0 0,0 0 15,-21-1-15,0 22 0,-1 0 16,-20 0-16,21 0 0,-21 0 0,20 0 16,-20 0-16,21 0 0,0 0 15,0 0-15,21 22 0,0-1 16,21-21-1,0 0-15,0 0 0</inkml:trace>
  <inkml:trace contextRef="#ctx0" brushRef="#br0" timeOffset="36387.08">11769 5715 0,'0'0'0,"0"-21"0,21 21 16,-21-21-16,0 0 0,0-1 15,0 1-15,-21 21 16,-1 0-16,1 0 15,0 0-15,0 0 0,0 0 0,0 21 16,-1 1-16,1-22 0,0 21 16,0 0-16,0 0 0,21 0 0,0 0 15,0 1-15,0-1 16,21-21 0,0 21-16,0-21 0,0 0 0,1 0 15,-1 0-15,0 0 0,0 0 16,0-21-16,0 21 0,1-21 15,-1-1-15,0 22 0,0-21 0,-21 0 16,21 21-16,-21-21 0,21 21 0,-21 21 31,0 0-31,0 0 0,0 1 16,0-1-16,0 21 0,0-21 0,-21 22 16,0-22-16,21 0 0,0 21 15,-21-21-15,21 1 0,-21-1 0,0-21 16,21 21-16,-22-21 0,1 21 0,0-21 15,0 21-15</inkml:trace>
  <inkml:trace contextRef="#ctx0" brushRef="#br0" timeOffset="43439.12">1693 4614 0,'21'0'0,"-21"-21"15,0 0 1,22 0-16,-1 0 15,-21 0-15,0 42 47,0 0-31,-21 21-16,21-21 0,0 1 16,-22 20-16,1-21 0,0 21 0,21 1 15,0-22-15,-21 21 0,0-21 16,21 22-16,0-22 0,0 0 0,0 0 15,0 0-15,21-21 16,0 0 0,0 0-16,-21-21 15,21 0-15,1 0 0,-22 0 0,21 0 16</inkml:trace>
  <inkml:trace contextRef="#ctx0" brushRef="#br0" timeOffset="43631.01">1841 4509 0,'0'0'0,"22"0"32,-22 21-32,0 0 0,0 0 0,0 0 0,0 0 15,0 1-15,21-1 0,-21 0 16,0 21-16,21-21 0,-21 1 16,0-1-16,0 0 0,21 0 15,-21 0-15,0 0 0,0 1 0,0-1 16,-21-21-1,0 21-15</inkml:trace>
  <inkml:trace contextRef="#ctx0" brushRef="#br0" timeOffset="43775.93">1376 4932 0,'0'0'0,"0"-21"0,21 21 16,0-21-16,21 21 15,1 0-15,20-22 0,1 1 0,-1 21 16,1-21-16,-1 0 15,22 21-15,0-21 0,-22 0 0,22-1 16,-1 1-16,-20 0 0</inkml:trace>
  <inkml:trace contextRef="#ctx0" brushRef="#br0" timeOffset="44275.04">2540 4551 0,'21'0'0,"0"0"0,0 0 15,22 0-15,-22 0 0,21 0 16,-21 0-16,22 0 0,-22 0 0,21 0 16,1 0-16,-22 0 0,0 0 15,21 0-15,-21 0 0,1 0 16,-44 0 15,1 0-31,-21 0 0</inkml:trace>
  <inkml:trace contextRef="#ctx0" brushRef="#br0" timeOffset="44494.8">2752 4551 0,'0'21'16,"0"0"-16,0 0 15,21-21-15,0 22 0,-21-1 16,21 0-16,0 0 0,0 0 0,1 0 15,-1 1-15,-21-1 0,0 21 16,0-21-16,0 0 0,0 1 16,0-1-16,0 21 0,0-21 15,-21 0-15,-1 1 0,-20-1 0,0-21 16,-1 21-16,1 0 0,0-21 16,-1 0-16,1 0 0,-21 0 0,20 0 15,22 0-15,-21 0 0,21-21 16,21 0-16,0 0 0</inkml:trace>
  <inkml:trace contextRef="#ctx0" brushRef="#br0" timeOffset="44943.54">3662 4530 0,'21'-21'16,"-21"42"-1,0 0-15,0 0 0,0 21 16,0-20-16,0-1 0,-21 21 16,0-21-16,-1 22 0,1-1 0,0-21 15,0 21-15,0-20 0,21-1 16,0 0-16,0 0 0,0 0 15,42-21-15,-21 0 16,22 0-16,-1 0 0,21 0 0,-20-21 16,20 21-16,-20-21 0,-1 0 15,21 0-15,-20-22 0,-1 22 16,-21 0-16,22-21 0</inkml:trace>
  <inkml:trace contextRef="#ctx0" brushRef="#br0" timeOffset="45699.93">5207 4614 0,'0'43'31,"-21"-22"-31,21 0 16,-21 0-16,-1 0 0,22 1 0,-21 20 16,0-21-16,21 0 0,-21 0 0,0 1 15,0-1-15,21 0 0,0 0 16,-22-21-16,22-21 31,22 21-31,-1-21 16,-21 0-16,21-1 0,0 1 15,0 0-15,0-21 0,-21 21 0,22-1 16,-1-20-16,-21 21 0,21-21 16,0 20-16,-21 1 0,21 0 15,0 0-15,-21 0 0,22 0 0,-1 21 16,-21 21 0,0 0-16,0 0 0,0 0 15,0 0-15,0 1 0,0-1 16,0 0-16,21 0 0,-21 0 15,21 0 1,0-21-16,0 0 0,1 0 16,-1-21-16,0 0 15,21 21-15,-21-21 0,1 0 0,-1 0 16,0-1-16,0 1 0,0 0 16,0 0-16,1 0 0,-22 0 15,21 21-15,-21 21 31,0 0-31,0 0 0,-21 0 0,-1 0 16,22 22-16,0-22 0,0 21 16,0-21-16,0 22 0,0-22 0,0 0 15,0 0-15,22 0 0,-1 1 16,0-22-16,21 0 0,-21 0 0</inkml:trace>
  <inkml:trace contextRef="#ctx0" brushRef="#br0" timeOffset="46227.15">6646 4509 0,'0'21'0,"0"-42"0,-21 42 16,0 0-16,0 0 0,0 0 15,-1 0-15,1 1 0,0 20 0,0-21 16,0 0-16,0 22 0,-1-22 15,22 21-15,-21-21 0,0 22 0,0-22 16,21 0-16,0 0 0,0 0 16,0 0-16,0-42 31,0 0-31,0 0 16,21 0-16,0 0 0,0-22 0,-21 22 15,22-21-15,-1-1 0,0 22 16,0-21-16,-21 21 0,21-22 0,0 22 15,1 0-15,-1 0 0,0 21 16,0 0-16,0 21 16,-21 0-16,0 0 0,21 1 0,-21-1 15,22 0-15,-22 21 16,0-21-16,0 22 0,0-22 0,0 21 0,0-21 16,0 1-16,0-1 15,21 0-15,0-21 0,0 0 16,0 0-1,-21-21-15,0 0 16,21-1-16,-21 1 0,22 0 0,-22-21 16,0 21-16,0-22 0,0 22 15,0 0-15,0-21 0,0 20 0,0 1 16,0 0-16,21 21 16,0 0-1,0 0-15</inkml:trace>
  <inkml:trace contextRef="#ctx0" brushRef="#br0" timeOffset="46603.41">7387 4572 0,'0'0'0,"-21"21"0,0 0 16,21 22-16,0-22 0,-21 21 0,21 1 16,0-22-16,0 21 0,0 0 15,0 1-15,0-22 0,21 0 16,-21 0-16,21 0 0,21 1 0,-21-22 16,1 0-16,20 0 0,-21 0 15,21 0-15,1 0 0,-22-22 0,21 22 16,1-21-16,-22 0 0,21 0 15,-21 0-15,0-22 0,-21 1 0,0 21 16,0-21-16,0 20 0,0-20 16,0 21-16,-21-21 0,0 20 0,0 1 15,-21 0-15,-1 21 0,22 0 16,-21 0-16,-1 0 0,1 0 16,21 0-16,-21 21 0,20 0 0,1-21 15,0 22-15,0-22 0,0 21 0</inkml:trace>
  <inkml:trace contextRef="#ctx0" brushRef="#br0" timeOffset="47131.31">8742 4699 0,'0'0'0,"-43"-21"16,43 42-1,0 0-15,-21 0 0,0 1 0,0 20 16,0-21-16,21 21 0,-21-20 15,-1 20-15,22-21 0,-21 21 0,0-20 16,0-1-16,21 0 0,0 0 0,-21-21 16,21 21-16,0 0 0,-21-21 15,21-21 17,0 0-32,21 21 0,0-21 0,-21 0 15,21 0-15,0-22 0,0 22 0,-21-21 16,22 21-16,-1-22 0,0 1 15,0 21-15,0-22 0,0 1 0,1 21 16,-1 0-16,0 0 0,0 21 16,0 0-16,0 0 0,-21 21 15,22 0-15,-1 0 0,-21 0 16,0 22-16,0-1 0,0 0 0,0 1 16,0-22-16,0 21 0,0 0 15,0-20-15,0 20 0,-21-21 16,-1 0-16,1 0 0,0-21 0,0 22 15,0-22-15,-22 21 0</inkml:trace>
  <inkml:trace contextRef="#ctx0" brushRef="#br0" timeOffset="47279.22">8424 5101 0,'0'0'0,"-21"-21"0,21 0 16,0 0-16,0 0 0,0-1 0,0 1 16,0 0-16,21 21 15,0-21-15,1 21 0,20 0 0,-21 0 16,21-21-16,1 21 0,-1 0 0,0 0 15,22-21-15,-1 21 16,1-22-16,-22 22 0,43-21 0,-43 21 16</inkml:trace>
  <inkml:trace contextRef="#ctx0" brushRef="#br0" timeOffset="47887.87">9673 4614 0,'0'0'0,"-21"0"15,0 22-15,21-1 16,-21 0-16,-1 0 0,22 21 0,-21 1 16,0-22-16,21 21 15,0 1-15,-21-1 0,0-21 0,21 21 16,-21-20-16,21 20 0,0-21 0,0 0 16,0 0-16,0-42 46,0 0-46,0 0 0,0 0 16,0 0-16,0-1 0,0 1 16,0-21-16,0 21 0,0-22 0,21 22 15,0-21-15,0 21 0,-21 0 16,21-1-16,22 1 0,-22 0 16,0 0-16,21 21 0,-21 0 0,22 0 15,-22 0-15,0 0 0,0 21 16,0 0-16,1 0 0,-22 1 15,0-1-15,0 0 0,-22 0 16,-20 21-16,21-20 0,-21-1 0,-1 0 16,1 0-16,0-21 0,-1 21 0,22 0 15,0-21-15,0 0 0,0 22 16,42-22 0,0 0-1,0 0-15,21 0 0,1 0 16,-1 0-16,0 0 0,1 21 0,-1-21 15,0 21-15,1-21 0,-1 21 16,0 0-16,-20-21 0,-1 21 0,0 1 16,-21-1-16,-21 0 15,0-21-15,-1 21 0,-20-21 0,0 21 16,-22-21-16,22 0 0,0 21 0,-22-21 16,22 0-16,-22 22 0,22-22 15,0 0-15,20 0 0,1 0 0,0 0 16,21-22-1,21 22-15,0-21 0</inkml:trace>
  <inkml:trace contextRef="#ctx0" brushRef="#br0" timeOffset="48182.81">10753 4741 0,'0'0'16,"0"-21"-16,0 0 16,0 42 15,-22 0-15,1 1-16,21 20 0,-21-21 0,0 21 15,21-20-15,-21 20 0,21-21 16,-21 21-16,21-20 0,0 20 0,0-21 15,0 0-15,0 0 0,0 1 16,21-22-16,0 21 0,21-21 0,-21 0 16,22 0-16,-1 0 0,0 0 15,1 0-15,20 0 0,1-21 0</inkml:trace>
  <inkml:trace contextRef="#ctx0" brushRef="#br0" timeOffset="49082.95">11769 4699 0,'-22'21'78,"22"0"-78,-21-21 0,0 43 0,21-22 15,0 0-15,-21 21 16,21 1-16,-21-22 0,21 21 0,0-21 16,0 22-16,0-22 0,0 21 15,0-21-15,0 1 0,0-1 0,0 0 16,21 0-16,0 0 31,-21-42 0,0 0-31,0 0 16,0 0-16,0-1 16</inkml:trace>
  <inkml:trace contextRef="#ctx0" brushRef="#br0" timeOffset="49239.87">11705 5059 0,'0'0'0,"0"21"16,0 0-1,21-21-15,0 0 16,1 0-16,20 0 0,0 0 16,1 0-16,-1 0 0,0 0 0,1-21 15,-1 21-15,0-21 0,1 21 16,-1-21-16</inkml:trace>
  <inkml:trace contextRef="#ctx0" brushRef="#br0" timeOffset="49663.28">11747 4868 0,'22'0'15,"-1"0"1,0 0-16,0 0 15,0 0-15,0 0 0,-21-21 16,22 0-16,-1 21 0,0-21 16,0 0-16</inkml:trace>
  <inkml:trace contextRef="#ctx0" brushRef="#br0" timeOffset="49855.17">11811 4678 0,'0'0'0,"0"-21"0,21 21 31,0 0-31,0 0 0,1 0 0,-1-21 16,0 21-16,21 0 0,-21 0 15,22-22-15,-22 22 0,21 0 0</inkml:trace>
  <inkml:trace contextRef="#ctx0" brushRef="#br0" timeOffset="67815.19">12128 4360 0,'-21'0'16,"0"0"15,0 0 172,0 0-187,0 0 62,21-21-47,0 0 16,21 21-16,0 0-15,0 0-16,0 0 0,0 0 16,1 0-16,-1 0 0,0 0 15,0 0-15,0 0 16,0 0-16,1 0 0,20 0 0,-21 0 16,0 0-16,22 0 15,-22 0-15,0 0 0,0 0 0,21 0 16,-20 0-16,-1 0 0,0 21 15,21-21-15,-21 0 0,1 0 0,-1 0 16,21 0-16,-21 0 0,0 0 0,22 0 16,-22 0-16,21 0 0,1 0 15,-22 0-15,21 0 0,0 0 0,1 0 16,-1 0-16,0 21 0,1-21 16,-1 0-16,0 0 0,1 0 0,-1 0 15,0 0-15,-20 22 0,20-22 16,0 0-16,1 0 0,-22 0 0,21 0 15,-21 0-15,22 0 16,-22 0-16,21 21 0,-21-21 0,22 0 16,-1 0-16,-21 0 0,21 0 0,1 0 15,-1 0-15,0 0 0,1 0 16,-1 0-16,0 0 0,-20 0 0,41 0 16,-21 0-16,1 0 0,-1 0 15,0 0-15,1 0 0,20 0 0,-20 0 16,-1 0-16,0 0 0,1 0 15,-1 0-15,0 0 0,1 0 0,-1 0 16,21 0-16,-20 0 0,-1 0 0,0 0 16,22 0-16,-22 0 0,22 0 15,-22 0-15,22 21 0,-1-21 16,-21 0-16,22 0 0,-22 0 16,22 0-16,-22 0 0,0 0 0,22 21 15,-22-21-15,1 0 0,-1 0 16,0 0-16,1 0 0,-1 0 0,0 0 15,1 21-15,-1-21 0,0 0 16,1 0-16,-1 0 0,0 0 0,1 0 16,20 0-16,-21 0 0,22 0 0,-22 0 15,22 0-15,-22 0 16,22 0-16,-22 0 0,0 0 0,22 0 0,-22 0 16,0 0-16,1 0 15,-1 21-15,0-21 0,22 0 0,-1 0 16,-20 0-16,20 0 0,-20 0 15,20 0-15,1 0 0,-1 0 0,-21 0 16,22 22-16,-1-22 0,1 0 16,-22 0-16,1 0 0,-1 0 0,0 0 15,-21 0-15,1 0 0,-1 0 0,0 0 16,0 0-16,0 0 0,0 0 16,1 0-16,-1 0 0,0 0 15,0 0-15,0 0 16,0 0-16,1 0 0,-1 0 0,0 0 15,0 0-15,0 0 0,0 0 0,1 0 16,20 0-16,-21 0 0,21 0 16,-20 0-16,-1 0 0,21 0 15,-21 0-15,0 0 0,1 0 16,-1 0-16,0 0 16,0 0-16,0 0 0,0 0 15,1 0 1,-1 0-16,0 0 31,-21 21 16,0 0-31,0 0-1,0 0-15,0 0 16,-21-21-16,0 22 15,-1-1-15,1 0 0,0 0 16,21 0-16,-21 0 0,21 1 16,-21 20-16,21-21 0,0 21 0,0 1 15,0-1-15,0-21 0,-21 22 16,21-1-16,0-21 0,0 21 16,0 1-16,0-22 0,0 21 15,0-21-15,0 1 0,0-1 0,0 21 16,0-21-16,0 0 0,0 1 0,0-1 15,0 0-15,0 0 0,0 0 16,0 22-16,0-22 0,0 0 0,0 0 16,0 0-16,-22 0 0,22 1 15,0-1-15,0 0 0,0 0 0,0 0 16,0 0-16,0 1 0,-21-1 16,21 0-16,-21-21 0,21 21 0,0 0 15,0 0-15,-21-21 0,21 22 16,-21-22-16,21 21 0,0 0 15,0 0-15,-21-21 0,-1 0 16,22 21-16,-21-21 0,0 0 16,0 21-16,0-21 0,0 0 15,-1 0-15,1 0 0,0 0 16,0 0-16,-21 0 0,20 0 0,1 0 16,-21 0-16,0 0 0,-1 0 0,1 0 15,0 0-15,-22 0 0,1-21 16,20 21-16,-20 0 0,-22 0 0,22-21 15,-1 21-15,1 0 0,-22 0 16,21 0-16,1-21 0,-1 21 0,-20 0 16,20 0-16,-20-21 0,-1 0 15,0 21-15,-21-22 0,22 22 16,-22-21-16,21 21 0,1-21 0,-22 21 16,21 0-16,22-21 0,-22 21 0,0 0 15,22-21-15,-1 21 0,1 0 16,-22 0-16,22-21 0,-1 21 0,1 0 15,20 0-15,-20 0 0,-1-22 16,1 22-16,-1-21 0,1 21 0,-1 0 16,1 0-16,20-21 0,-20 21 0,21 0 15,-22 0-15,22 0 0,-1 0 16,1 0-16,0-21 0,-1 21 0,1 0 16,0 0-16,-1 0 15,1 0-15,0 0 0,-1 0 0,1 0 16,0 0-16,-22-21 0,22 21 0,0 0 15,-1 0-15,1 0 0,21 0 16,-22 0-16,1 0 0,21 0 0,-21 0 16,20 0-16,-20 0 0,21 0 15,-21 0-15,20 0 0,-20 0 0,0 0 16,21 0-16,-22-21 0,1 21 16,0 0-16,20 0 0,-20 0 0,21 0 15,-21 0-15,20 0 0,1-22 0,-21 22 16,21 0-16,0 0 0,-22 0 15,22 0-15,0 0 0,0 0 16,0 0-16,-22 0 0,22-21 16,0 21-16,-21 0 0,20 0 0,1 0 15,0 0-15,0 0 0,0 0 0,0 0 16,-1 0-16,1 0 16,0 0-16,0 0 0,0 0 15,0 0-15,-1-21 0,1 21 16,0 0-16,0 0 0,0 0 0,0 0 15,-1 0-15,1 0 0,0 0 16,0 0-16,0 0 0,0 0 0,-22 0 16,22 0-16,0 0 0,0 0 0,-22 0 15,22 0-15,0 0 16,-21 0-16,21 0 0,-1-21 0,1 21 16,-21 0-16,21 0 0,0 0 15,-22 0-15,22 0 0,0 0 0,0 0 16,0 0-16,21-21 0,-22 21 15,1 0-15,0 0 16,0 0-16,0 0 31,21-21 110,0-1-110</inkml:trace>
  <inkml:trace contextRef="#ctx0" brushRef="#br0" timeOffset="70830.97">12954 4382 0,'0'21'31,"0"0"-31,0 0 0,0 21 16,0-20-16,0 20 0,0 0 16,0 22-16,0-1 0,0 1 0,0 20 15,0-20-15,-21-1 0,0 22 16,21-21-16,0-1 0,0-21 15,-22 22-15,22-22 0,0 1 0,0-1 16,0 0-16,0 1 0,0-22 0,0 21 16,0-21-16,0 0 0,0 1 15,0-1-15,22-21 16,-1 0-16,0 0 16,21-21-16</inkml:trace>
  <inkml:trace contextRef="#ctx0" brushRef="#br0" timeOffset="71162.78">14372 4614 0,'0'0'16,"0"-21"-16,0 0 0,0 0 0,0 0 15,0 0-15,-21 21 16,0 0-16,21 21 0,-21 0 0,-1 0 16,22 21-16,0 1 0,-21 20 15,0 1-15,21-1 0,0 1 0,-21-1 16,0 1-16,21-1 16,-21 1-16,21-1 0,0 1 0,0-22 15,0 0-15,0 1 0,0-1 0,0 0 16,0 1-16,0-22 0,0 21 15,0-21-15,0 1 0,21-22 0,0 21 16,0-21-16,0 0 16,0 0-16</inkml:trace>
  <inkml:trace contextRef="#ctx0" brushRef="#br0" timeOffset="71463.61">15452 4487 0,'21'0'0,"-21"149"32,0-86-32,-21 1 0,-1-1 15,1 22-15,21-1 0,-21-20 16,0 21-16,0-22 0,0 1 0,-1-1 15,22-21-15,-21 1 0,21 20 16,-21-42-16,21 22 0,0-1 0,0-21 16,0 0-16,0 1 0,0-1 15,0 0-15,21-21 32,0 0-32,1-21 0,-1 0 0</inkml:trace>
  <inkml:trace contextRef="#ctx0" brushRef="#br0" timeOffset="71783.47">16785 4572 0,'0'42'15,"0"-20"-15,0 20 0,-21 0 16,21 22-16,-21-22 0,21 22 16,-21-1-16,21 22 0,0-22 0,0 1 15,0-1-15,0-20 0,0 20 0,0-21 16,0 1-16,-22 20 0,22-20 16,-21-22-16,21 21 0,0-21 0,0 0 15,0 22-15,-21-22 0,21 0 16,0 0-16,-21-21 0,42 0 31,0 0-15,0-21-16</inkml:trace>
  <inkml:trace contextRef="#ctx0" brushRef="#br0" timeOffset="72111.28">17970 4572 0,'0'0'0,"0"21"16,0 0-16,0 1 0,0 20 0,0 0 15,0 1-15,-21 20 0,0 1 16,0-1-16,21 22 0,-21-22 0,0 1 16,-1 20-16,22-20 0,-21-1 15,0-20-15,0 20 0,21-20 16,0 20-16,-21-21 0,21 1 0,-21-22 0,21 21 16,0-21-16,0 1 0,0-1 15,0 0 1</inkml:trace>
  <inkml:trace contextRef="#ctx0" brushRef="#br0" timeOffset="73679.35">11451 4106 0,'0'0'0,"21"0"16,0 0-1,1 0-15,-1 22 16,0-22-16,0 0 0,0 21 16,0-21-1</inkml:trace>
  <inkml:trace contextRef="#ctx0" brushRef="#br0" timeOffset="74675.62">11769 4233 0,'-22'-21'63,"1"0"-48,21 0-15,0 0 16,-21 21-16,21-21 0,-21-1 16,0 1-16,21 0 0,0 0 15,-21 0-15,21 0 0,0-1 16,0 1-16,0 0 0,0 0 0,0 0 15,0 0-15,0-1 0,0 1 16,0 0-16,0 0 0,0 0 16,0 0-16,0-1 0,0 1 0,0 0 15,0 0-15,0 0 16,0 0-16,21-1 0,-21-20 16,21 21-16,-21 0 0,0 0 15,0-1-15,21 1 0,0 0 0,-21 0 16,21 0-16,-21-22 0,22 22 15,-1 0-15,0 0 0,-21 0 0,21-22 16,0 22-16,0 0 0,22 0 16,-22 21-16,0-21 0,0 0 0,22 21 15,-22-22-15,0 22 0,21 0 16,-21-21-16,22 0 0,-22 21 0,21 0 16,-21 0-16,22-21 0,-22 21 15,0 0-15,21 0 0,-20 0 0,-1 0 16,0 0-16,21-21 0,-21 21 15,1 0-15,-1 0 16,0 0-16,0 0 0,0 21 16,0 0-16,1-21 15,-22 21-15,21 0 0,0-21 0,-21 22 16,21-1-16,-21 0 0,0 0 16,21 0-16,0 22 0,-21-22 0,22 0 15,-22 0-15,0 21 0,0-20 16,0-1-16,0 21 0,0-21 0,0 0 15,0 1-15,0-1 0,0 21 16,0-21-16,0 0 0,0 1 0,0-1 16,0 0-16,0 0 0,0 0 15,0 0-15,0 1 0,0-1 16,0 0-16,0 0 0,0 21 0,0-20 16,0-1-16,0 0 0,0 0 15,0 0-15,-22 0 0,22 1 0,0 20 16,0-21-16,0 0 0,-21 0 15,21 1-15,0-1 0,0 0 16,0 0-16,0 0 0,0 0 16,0 1-16,-21-22 15,21 21-15,-21-21 63,21-21-32,-21-1-15,21 1-16,0 0 0,-21 21 15,21-21-15</inkml:trace>
  <inkml:trace contextRef="#ctx0" brushRef="#br0" timeOffset="75102.55">12404 3979 0,'0'0'0,"0"-21"16,0-21-1,0 21 1,21 21 15,0 0-15,0 0-1,0 0-15,-21 21 16,0 0-16,0 0 0,21 0 0,-21 1 16,22-1-16,-22 0 0,0 0 15,0 0-15,21 0 0,-21 1 16,21-1-16,-21 0 0,21 0 0,-21 0 16,0 0-16,0 1 0,21-1 15,-21 0-15,21-21 0,-21 21 16,0 0-16,22-21 31,-22-21 16,21 0-47,-21 0 16,0 0-16,21 21 15,0-22-15,0 1 0,-21 0 0</inkml:trace>
  <inkml:trace contextRef="#ctx0" brushRef="#br0" timeOffset="75548.58">13208 3831 0,'0'0'0,"21"0"31,-21 21 0,0 1-31,-21-22 16,0 21-16,21 0 0,-21 0 15,-1 0-15,1 0 0,0 1 0,0-1 16,0 0-16,-22 0 0,22 21 16,0-20-16,0-1 0,-21 0 0,20 0 15,1 0-15,0 22 0,0-43 0,0 21 16,0 0-16,-1 0 0,1 0 15,0 0-15,21 1 32,-21-22-32,0 0 109,0 0-93,-1 0-16</inkml:trace>
  <inkml:trace contextRef="#ctx0" brushRef="#br0" timeOffset="107758.57">2349 7514 0,'0'0'0,"0"-21"0,0 0 0,0 0 15,0 42 17,0 0-32,0 0 15,22 0-15,-1 22 0,0-22 16,0 21-16,-21 1 0,21-1 0,0 0 15,22 1-15,-22 20 0,0-21 16,0 22-16,0-1 0,1-20 0,-22 20 16,21-20-16,0-1 0,0 0 15,-21 1-15,0-22 0,0 21 0,21-21 16,-21 0-16,21 1 0,-21-1 16,0 0-16,0-42 46,0 0-46,0-1 0</inkml:trace>
  <inkml:trace contextRef="#ctx0" brushRef="#br0" timeOffset="108059.4">2984 7451 0,'22'190'31,"-22"-147"-15,-22-1-16,1 21 0,0-20 0,0 20 16,0 1-16,0-1 0,-1-20 0,1 20 15,-21-21-15,21 22 0,0-22 16,-1 1-16,1-22 0,0 21 0,0-21 15,21 0-15,0 1 0,0-1 16,21-21 0,0-21-1,0 21-15,1-22 0,-1 1 0</inkml:trace>
  <inkml:trace contextRef="#ctx0" brushRef="#br0" timeOffset="108463.17">3111 8170 0,'0'22'0,"22"-22"31,-1-22-15,-21 1-16,21 21 0,0-21 15,0 21-15,0-21 0,1 0 16,-22 0-16,21-1 0,0 1 0,-21 0 16,21 0-16,-21 0 15,0 0-15,-21 21 16,0 0-16,0 21 16,-1-21-16,1 42 0,0-21 0,0 0 15,0 22-15,21-22 0,-21 21 16,-1 1-16,22-22 0,0 21 0,0-21 15,0 0-15,0 1 0,0-1 0,0 0 16,0 0-16,0 0 16,22 0-16,-1-21 0,0 22 0,21-22 15,-21 0-15,1 0 16,-1 0-16,21 0 0,-21 0 0,22-22 16,-22 1-16,0 0 0,21 21 0</inkml:trace>
  <inkml:trace contextRef="#ctx0" brushRef="#br0" timeOffset="108743.01">3873 7895 0,'0'-21'0,"0"42"0,-21-42 16,0 21-16,0 0 16,0 0-16,0 0 0,-22 21 15,22 0-15,0 1 0,0-1 16,0 21-16,-1-21 0,22 0 0,0 22 15,-21-22-15,21 21 0,0-21 16,0 1-16,0-1 0,0 0 0,0 0 16,0 0-16,0 0 0,21 1 0,1-1 15,-1 0-15,0-21 16,0 0-16,0 0 0,0 0 0,1 0 16,-1 0-16,21 0 0,-21 0 15,0 0-15,1 0 0,-1-21 16,0 0-16,0-1 0,0 1 0</inkml:trace>
  <inkml:trace contextRef="#ctx0" brushRef="#br0" timeOffset="109013.86">4254 7641 0,'22'-63'16,"-44"126"-16,22-126 31,-21 84-31,0 0 15,21 21-15,-21-20 0,21-1 0,-21 21 16,0 0-16,21 1 0,-22-1 16,22 0-16,-21 1 0,21-1 15,0-21-15,-21 22 0,21-1 0,0-21 16,0 21-16,0-20 0,0-1 0,0 0 16,0 0-16,0 0 0,21 0 15,0-21 1,1 0-16,-1 0 15,0-21-15,0 0 0</inkml:trace>
  <inkml:trace contextRef="#ctx0" brushRef="#br0" timeOffset="109462.6">4635 7853 0,'0'42'15,"-21"-21"-15,0 1 16,21-1-16,-21 0 0,0 0 16,0 0-16,21 0 0,-22 1 0,1 20 15,21-21-15,0 0 0,0 0 16,-21 1-16,21-1 0,0 0 0,0 0 16,0 0-16,0 0 0,0 1 15,0-1-15,21-21 0,0 0 16,1 0-16,-1 0 15,0 0-15,0 0 0,0 0 0,0 0 16,1 0-16,-1-21 0,0-1 16,0 1-16,0 0 0,0 0 0,-21 0 15,0-22-15,22 22 0,-22-21 16,0 0-16,0-1 0,0 22 0,0-21 16,0 21-16,0-1 0,0 1 0,-22 0 15,1 21-15,0 0 16,0 0-16,0 0 0,0 0 15,-1 21-15,1 0 0,0-21 16,0 22-16,21-1 0,0 0 0,-21-21 16,21 21-16,-21 0 0,21 0 15,0 1-15,21-22 16,0 0 0,0 0-16,0 0 0</inkml:trace>
  <inkml:trace contextRef="#ctx0" brushRef="#br0" timeOffset="109919.34">4974 7874 0,'21'-42'15,"0"42"1,-21-21-16,22 21 15,-1 0-15,0 0 16,0 0-16,0 0 0,0 0 16,-21 21-16,22 0 15,-22 0-15,21 21 0,-21-20 0,0-1 16,0 21-16,0 0 0,0-20 0,0 20 16,0 0-16,0-21 0,0 1 15,0-1-15,0 21 0,0-21 0,-21-21 16,21 21-16,-22 1 0,1-22 31,0 0-15,21-22-16,0 1 0,0 0 15,0 0-15,0 0 0,0 0 16,0-1-16,0-20 0,21 0 0,0 21 16,1-22-16,-1 1 0,0 21 15,0-22-15,0 22 0,0 0 0,1 0 16,-1 0-16,0 0 0,0-1 0,0 22 15,0 0-15,1-21 0,-1 21 16,0 0-16</inkml:trace>
  <inkml:trace contextRef="#ctx0" brushRef="#br0" timeOffset="110216.54">3895 7684 0,'21'0'16,"0"0"-16,0 0 0,0 0 15,0 0-15,22 0 0,-22 0 0,21 0 16,1-22-16,-1 22 0,0-21 0,1 21 16,-1 0-16,0 0 0,1 0 15,-1-21-15,0 21 0,1 0 0,-22 0 16,21 0-16,-21 0 0,0 0 16,1 0-1</inkml:trace>
  <inkml:trace contextRef="#ctx0" brushRef="#br0" timeOffset="110852.18">6731 7874 0,'0'0'0,"42"-21"16,-42 0-16,21 21 15,1 0-15,-1 0 0,0 0 16,0 0-16,0 21 0,0 0 15,1 0-15,-1 0 0,0 22 16,0-22-16,-21 21 0,0 1 0,21-1 16,-21-21-16,0 21 0,0 1 0,0-22 15,0 21-15,0-21 0,0 1 16,-21-1-16,21 0 0,0 0 16,0-42-1,0 0 1,0 0-16,21-1 0,0 1 15,1 0-15,-22-21 0,21 21 16,0-22-16,0 1 0,0 21 16,-21-22-16,21 1 0,1 21 0,-1-21 15,0 20-15,0 1 0,0 0 0,22 0 16,-22 0-16,0 0 0,21 21 16,-21 0-16,1 0 0,20 0 0,-21 0 15,0 0-15,0 0 0</inkml:trace>
  <inkml:trace contextRef="#ctx0" brushRef="#br0" timeOffset="111087.04">7853 8149 0,'42'0'31,"-21"0"-31,0 0 0,1 0 16,-1 0-16,0 0 0,0 0 0,0 0 16,0-21-16,1 21 15,-1 0-15,-42 0 32,-1 0-32,-20 21 0</inkml:trace>
  <inkml:trace contextRef="#ctx0" brushRef="#br0" timeOffset="111212.97">7789 8319 0,'0'0'0,"43"21"31,-22-21-31,0 0 0,0 0 0,21 0 16,-20 0-16,-1 0 0,21 0 16,-21 0-16,0-21 0</inkml:trace>
  <inkml:trace contextRef="#ctx0" brushRef="#br0" timeOffset="111846.61">9461 8065 0,'0'-22'0,"0"44"0,0-65 15,0 22-15,0 0 16,0 0-16,0 0 0,0-1 0,0 1 16,0 0-16,0 0 15,0 42 16,0 0-31,0 0 16,0 22-16,0-22 0,0 21 0,0-21 16,0 22-16,0-1 0,0-21 0,0 22 15,0-22-15,0 0 0,0 0 16,0 0-16,0 0 0,0 1 16,-21-1-16,21-42 31,0-1-31,0 1 15,0-21-15,0 21 0,0 0 16,0-22-16,0 22 0,21-21 16,-21-1-16,22 1 0,-1 21 0,0-21 15,0-1-15,0 22 0,22 0 0,-22 0 16,21 0-16,-21 21 0,22 0 16,-1 0-16,21 0 0,-20 0 0,-1 0 15,-21 21-15,22 21 0,-22-21 16,0 22-16,0-22 0,-21 21 15,0 0-15,0 1 0,0-1 0,0-21 16,0 22-16,-21-22 0,0 21 0,0-21 16,-1 0-16,1-21 0,21 22 15,-21-22-15,42-22 32,0 1-17,1 0-15</inkml:trace>
  <inkml:trace contextRef="#ctx0" brushRef="#br0" timeOffset="112211.67">10372 8086 0,'63'0'16,"-42"0"0,0 0-16,1 0 0,-1 0 15,0 0-15,0 0 0,0-21 0,0-1 16,1 22-16,-1-21 0,-21 0 0,0 0 15,0 0-15,0 0 16,0-1-16,0 1 0,0 0 0,-21 0 16,-1 21-16,1 0 0,0 0 15,0 0-15,0 21 16,0-21-16,-1 21 0,1 0 16,0 22-16,0-22 0,0 21 0,0-21 15,-1 22-15,22-1 0,0-21 16,0 22-16,0-22 0,0 0 0,0 21 15,0-21-15,0 1 0,0-1 16,22 0-16,-1-21 0,0 0 16,0 0-16,0 0 0,0 0 0,22 0 15,-22 0-15,21 0 0,-21-21 0,22 0 16,-1-1-16,-21 1 0,22 0 16,-1 0-16,-21-21 0</inkml:trace>
  <inkml:trace contextRef="#ctx0" brushRef="#br0" timeOffset="112696.63">11070 7938 0,'0'0'0,"21"0"31,-21 21-15,0 0-16,0 0 0,0 0 15,0 0-15,-21 1 0,0 20 0,21-21 16,-21 0-16,21 0 0,0 22 0,0-22 16,-21 0-16,21 0 0,0 0 15,0 1-15,21-22 31,0 0-31,0 0 0,0 0 16,0-22-16,1 1 0,-1 21 0,21-21 16,-21 0-16,0-21 0,1 20 15,-1 1-15,0 0 0,0 0 16,0 0-16,0 21 0,-21-21 0,22 21 16,-22 21-1,0 0-15,0 0 16,0 0-16,0 22 0,0-22 0,0 0 15,0 0-15,0 0 0,0 0 0,0 1 16,0-1-16,21 0 0,-21 0 16,21 0-16,0-21 0,0 21 0,22-21 15,-22 0-15,0 0 0,21 0 0,-21 0 16,1 0-16,20 0 0,-21 0 16,0-21-16,22 0 0,-22 0 15,-21 0-15,21 0 0,-21-1 0,0-20 16,0 21-16,0-21 0,0-1 0,0 1 15,-21 0-15,0-1 0,21 1 16,-22 21-16,1 0 0,0-1 0,0 1 16,0 21-16,0 0 0,-1 0 15,1 0-15,0 0 16</inkml:trace>
  <inkml:trace contextRef="#ctx0" brushRef="#br0" timeOffset="113162.96">12615 7705 0,'106'-85'15,"-64"64"-15,1 0 0,-1 0 16,22 21-16,-22 0 0,0 0 0,22 0 15,-22 0-15,0 21 0,1 0 16,-1 0-16,0 21 0,-20 1 0,-1-1 16,-21 0-16,0 22 0,0-22 0,0 1 15,0 20-15,0-21 0,0 1 16,0-1-16,0-21 0,0 22 16,0-22-16,0 0 0,0 0 0,0 0 0,0 0 31,0-42-16,0 0-15,0-21 16,0 21-16,21-1 0,0-20 16,0 0-16,0-1 0</inkml:trace>
  <inkml:trace contextRef="#ctx0" brushRef="#br0" timeOffset="113358.94">13779 7345 0,'0'0'0,"0"21"15,-21 21-15,0-20 0,0 20 0,0 0 16,0 1-16,-1-1 0,1 0 16,0 22-16,0-22 0,0 0 0,0 1 15,-22-1-15,22 22 0,0-22 16,0 0-16,0-21 0,-1 22 0,1-22 16,21 21-16,0-21 0,-21 1 0,21-1 15,0 0 1</inkml:trace>
  <inkml:trace contextRef="#ctx0" brushRef="#br0" timeOffset="113734.73">13822 7959 0,'0'21'0,"0"0"16,0 0-1,21-21 1,0 0-16,0 0 16,22 0-16,-22-21 0,0 0 0,21 21 15,-21-21-15,22 0 0,-22 21 0,21-22 16,-21 1-16,1 0 16,-1 0-16,-21 0 0,0 0 15,0-1-15,-21 22 16,-1 0-16,1 0 0,-21 22 15,0-1-15,20 0 0,-20 0 0,0 21 16,21-20-16,-22 20 0,22 0 0,21-21 16,-21 22-16,21-22 0,0 0 15,0 21-15,0-20 0,21-1 16,0 0-16,0-21 0,22 0 16,-1 0-16,0 0 0,1 0 0,-1 0 15,22 0-15,-22-21 0,0 0 0,1 21 16</inkml:trace>
  <inkml:trace contextRef="#ctx0" brushRef="#br0" timeOffset="113962.6">14732 7768 0,'0'0'0,"-21"0"16,0 21-1,-1 1-15,1-1 0,0 21 16,0-21-16,21 22 0,-21-22 0,21 0 15,-21 21-15,21-21 0,0 1 0,0-1 16,0 0-16,0 0 0,0 0 16,21 0-16,0-21 15,0 0-15,0 0 0,0 0 0,1 0 16,-1 0-16,0 0 0,21-21 16,-21 0-16,1 0 0,-1 0 0</inkml:trace>
  <inkml:trace contextRef="#ctx0" brushRef="#br0" timeOffset="114211.85">15282 7324 0,'0'0'0,"-21"63"16,0-42-16,0 22 15,21-22-15,-21 21 0,-1 1 0,1-1 16,0 0-16,21 1 0,-21-1 15,0 0-15,21 1 0,0-1 0,-21 0 16,-1-21-16,22 22 0,-21-1 0,21-21 16,0 0-16,0 1 0,0-1 15,0 0-15,0 0 0,21-21 16,1 0-16,-1 0 0,0 0 16,0-21-16</inkml:trace>
  <inkml:trace contextRef="#ctx0" brushRef="#br0" timeOffset="114575.4">15600 7726 0,'0'42'31,"-21"-42"-31,-1 21 0,1 1 0,0-1 16,-21 21-16,42-21 0,-21 0 15,-1 22-15,1-22 0,21 0 0,-21 0 16,21 0-16,0 1 0,0-1 0,0 0 15,0 0-15,21-21 0,0 0 16,22 21-16,-22-21 0,0 0 0,0 0 16,0 0-16,22 0 0,-22 0 15,21-21-15,-21 21 0,22-21 16,-22 0-16,0 0 0,0-1 0,0 1 16,-21-21-16,0 21 0,0 0 15,0-22-15,0 22 0,0 0 0,0-21 16,0 20-16,-21 1 0,0 21 15,-21 0-15,21 0 0,-1 0 16,1 0-16,0 0 0,0 21 0,0 1 16,0-22-16,21 21 0,-22 0 0,22 0 15,0 0-15,0 0 16,22-21-16,-1 0 0</inkml:trace>
  <inkml:trace contextRef="#ctx0" brushRef="#br0" timeOffset="114985.17">16108 7747 0,'-21'0'0,"42"0"0,-42-21 16,-1 0-16,22 0 16,22 21-1,-1 0-15,21 0 16,-21 0-16,0 0 0,22 0 0,-22 0 15,21 21-15,-21 0 0,1 0 16,-1 21-16,0-20 0,0 20 16,0-21-16,-21 21 0,0 1 0,0-22 15,0 21-15,0-21 0,0 1 16,-21-1-16,0 0 0,21 0 0,-21-21 16,0 0-16,21 21 0,-22-21 0,1 0 15,0-21 1,21 0-16,0 0 15,0 0-15,0-1 0,21-20 0,-21 21 16,21 0-16,1-22 0,-1 22 16,0-21-16,21 21 0,-21-22 15,1 22-15,-1 0 0,0 0 0,0 0 16,0 0-16,0 21 0,1-22 16,-1 22-16,0 0 0,-21-21 0,0 0 15</inkml:trace>
  <inkml:trace contextRef="#ctx0" brushRef="#br0" timeOffset="115203.04">14838 7557 0,'0'0'0,"63"0"31,-42 0-31,22 0 0,-1 0 16,22 0-16,-1 0 0,1 0 0,-1 0 15,22 0-15,-22 0 0,1 0 16,20 0-16,1 0 0,-21-22 0,20 22 16</inkml:trace>
  <inkml:trace contextRef="#ctx0" brushRef="#br0" timeOffset="115547.84">17674 7366 0,'0'0'15,"-21"-21"-15,0 21 0,0 0 0,-1 0 16,1 0-16,0 21 0,0-21 0,0 42 16,-22-20-16,22 20 0,-21 0 15,21 1-15,-22-1 0,22 0 0,0 1 16,0-1-16,0 0 0,0 1 16,21-1-16,0 0 0,0 1 0,0-1 15,0 0-15,0-21 0,21 22 0,0-22 16,0 0-16,0 0 0,22 0 15,-22 1-15,21-22 0,0 0 0,1 0 16,-1 0-16,0 0 0,1 0 0,-1 0 16,0-22-16,1 22 0,-1-21 15</inkml:trace>
  <inkml:trace contextRef="#ctx0" brushRef="#br0" timeOffset="115822.69">18267 7514 0,'0'0'0,"0"-21"0,0 0 0,0 0 16,0 0-16,21 21 16,0 0-16,0 0 0,22 0 0,-22 0 15,21 21-15,0 0 0,1 0 16,-22 21-16,21 1 0,-21-22 0,1 21 16,-1 1-16,-21-1 0,0 0 0,0 1 15,0 20-15,0-21 0,-21 1 16,-1-22-16,1 21 0,0 1 15,0-22-15,0 0 0,-22 0 0,22 0 16,0 0-16,0-21 0,0 0 16,0 0-16,-1 0 0,1 0 0,21-21 31,0 0-31</inkml:trace>
  <inkml:trace contextRef="#ctx0" brushRef="#br0" timeOffset="116031.33">19410 7535 0,'0'0'0,"-21"0"0,-1 0 16,1 0-1,0 0 1,21 22-1,0-1-15,0 0 16,-21 0-16,21 0 16</inkml:trace>
  <inkml:trace contextRef="#ctx0" brushRef="#br0" timeOffset="116231.22">19389 8001 0,'-22'64'16,"1"-43"-16,0 0 0,21 21 16,-21-21-16,0 1 0,0-1 0,21 21 0,-22-21 15,1 0-15,0 1 0,0-1 16,0 0-16,0 0 0,-1 0 16,1 0-16,0 1 0,0-22 0,-21 21 0,-1 0 15,1-21-15,0 21 0</inkml:trace>
  <inkml:trace contextRef="#ctx0" brushRef="#br0" timeOffset="117194.62">974 9546 0,'0'0'0,"0"-21"0,0 0 0,0 0 16,0 42 15,0 0-31,0 0 0,0 22 16,0-1-16,0 0 0,0 1 16,0 20-16,0-21 0,0 22 15,0-22-15,0 22 0,0-1 0,0-20 16,0 20-16,0 1 0,0-1 15,0 22-15,0-22 0,0-20 0,0 20 16,0 1-16,0-22 0,0 0 16,0-21-16,0 22 0,0-22 0</inkml:trace>
  <inkml:trace contextRef="#ctx0" brushRef="#br0" timeOffset="118467.04">1270 9546 0,'0'0'0,"21"0"31,0 0-31,0 0 16,1 0-16,-1 0 15,21 0-15,-21 0 0,22 21 0,-22-21 16,21 0-16,0 0 0,22 22 16,-22-22-16,1 0 0,20 0 0,1 0 15,-1 0-15,22 0 0,-1 0 16,1 0-16,0 0 0,21 0 0,-1 0 15,1 0-15,0 0 0,21 0 0,0 0 16,0 0-16,42 0 0,-20 0 16,41 0-16,-21 0 0,22 0 0,21 0 15,-1 0-15,1 0 0,0 0 16,20 0-16,1 0 0,21 0 0,-21-22 16,21 22-16,0 0 0,-21 0 15,21 0-15,0 0 0,0 0 16,21 0-16,-21 0 0,0 0 0,21 0 15,-21 0-15,21 0 0,1 0 0,-1 0 16,-21 0-16,21 0 0,0 0 16,21 22-16,-20-22 0,-22 21 0,21-21 15,-21 21-15,0-21 0,0 21 16,0-21-16,0 21 0,-21-21 0,21 21 16,-22-21-16,1 0 0,-21 22 0,0-22 15,-1 0-15,-20 0 0,-1 21 16,-20-21-16,-1 0 0,0 0 0,-21 0 15,1 0-15,-1 0 16,-42 0-16,21 0 0,-43 0 0,1 0 16,0 0-16,-1 0 0,-20 0 0,-22 0 15,22 0-15,-22 0 0,0-21 16,-21 21-16,1-22 0,-1 22 0,0 0 16,0-21-16,-21 42 46,0 1-46,-21-1 0,0 0 0,21 21 16,0-21-16,-21 22 0,21-1 0,-22 0 16,22 1-16,-21-1 0,21 0 15,0 1-15,0-1 0,-21 0 16,21 1-16,-21-1 0,21 22 0,0-22 16,0 0-16,0 22 0,0-22 15,0 0-15,0 1 0,0-1 0,0 0 16,0 1-16,0-1 0,0-21 0,0 22 15,0-22-15,0 0 0,-21 0 16,21 0-16,-21 0 0,21 1 0,-22-22 16,1 21-16,0 0 0,0-21 0,-21 0 15,20 21-15,-20-21 0,0 0 16,-1 0-16,1 0 0,-21 21 0,-22-21 16,21 0-16,-41 0 0,20 0 0,-21 0 15,0 0-15,-21 0 0,0 0 16,0 0-16,-21 0 0,0 0 15,-21 0-15,20 0 0,-20 0 0,-21 0 16,-22-21-16,21 21 0,-20-21 0,-22 0 16,0 21-16,0-21 0,0 21 0,1-22 15,-22 22-15,21-21 0,-21 21 16,21-21-16,-21 21 0,0-21 0,0 21 16,0-21-16,0 21 0,0-21 0,0 21 15,0-22-15,0 1 0,-21 21 16,21 0-16,0 0 0,-21-21 0,21 0 15,0 21-15,21 0 0,-21 0 0,21-21 16,0 21-16,0 0 0,22 0 16,-22 0-16,42-21 0,-20 21 15,-1 0-15,21 0 0,1 0 0,-1 0 16,22-22-16,-21 22 0,20 0 0,-20 0 16,42 0-16,-22-21 0,22 21 15,-21 0-15,42 0 0,-21-21 0,21 21 16,21 0-16,21 0 0,0-21 0,22 21 15,21 0-15,-1 0 0,22 0 16,0-21-16,0 21 0,42 0 47,0-21-47,0 21 16,-21-22-16,21 22 0,1-21 15</inkml:trace>
  <inkml:trace contextRef="#ctx0" brushRef="#br0" timeOffset="118790.86">2815 9589 0,'0'0'15,"0"-43"-15,21 43 0,-21-21 0,0 0 16,0 42 0,0 21-16,0 1 15,0-1-15,0 22 0,0-1 0,0 1 16,0-1-16,0-21 0,0 22 16,0-1-16,-21-20 0,21 20 0,-21-20 15,0 20-15,21-21 0,-21 1 16,21-1-16,-22 0 0,22-20 15,0-1-15,0 0 0,0 0 0,22-42 32,-1 0-32,0 0 0,-21-1 0</inkml:trace>
  <inkml:trace contextRef="#ctx0" brushRef="#br0" timeOffset="119026.72">3408 9589 0,'0'0'0,"21"-22"0,0 22 0,0 0 0,0 22 16,-21-1-16,22 21 0,-22 0 16,0 1-16,0-1 0,21 22 15,-21-22-15,0 21 0,0-20 0,21 20 16,-21-20-16,21 20 0,-21-21 0,21 22 16,-21-22-16,0 1 0,0 20 15,0-21-15,0-20 0,0 20 0,0-21 16,0 0-16,21-21 15,1 0-15,-1 0 16,0-21-16,0-21 0,0 21 0</inkml:trace>
  <inkml:trace contextRef="#ctx0" brushRef="#br0" timeOffset="119254.6">4466 9546 0,'0'0'0,"21"-21"0,0 21 0,1 0 15,-22 21-15,0 0 0,0 22 0,0-1 16,0 0-16,0 22 0,0-22 0,0 22 16,0-22-16,0 22 0,0-1 15,0-21-15,0 22 0,0-1 0,0 1 16,0-22-16,0 22 0,0-1 0,-22-20 16,22-1-16,0 0 0,0 1 15,0-22-15,0 0 0,0 0 0,22-21 16,-1 0-16,0 0 0,21-21 15,1 0-15,-1 0 0</inkml:trace>
  <inkml:trace contextRef="#ctx0" brushRef="#br0" timeOffset="119483.46">5524 9652 0,'0'0'0,"22"0"0,-22 21 15,0 0 1,0 22-16,0-1 0,-22 0 0,1 1 15,21-1-15,-21 22 0,0-22 0,21 21 16,-21 1-16,0-22 0,-1 22 16,1-1-16,0 1 0,0-22 15,21 22-15,-21-22 0,21 0 0,-21 1 16,21-1-16,0-21 0,0 0 0,0 0 16,21 1-16,0-22 0,0 0 15,21 0-15,-20-22 0,20 1 0,0-21 16</inkml:trace>
  <inkml:trace contextRef="#ctx0" brushRef="#br0" timeOffset="119707.33">6456 9610 0,'0'0'0,"0"127"31,0-85-31,0 0 16,0 22-16,0-22 0,0 22 0,-21-1 15,-1-20-15,1 20 0,21 1 0,-21-22 16,0 21-16,0 1 0,0-1 16,21 1-16,0-22 0,0 1 0,0 20 15,0-42-15,0 22 0,0-22 0,21 21 16,0-42-16,21 0 0,-21 0 0,22 0 16,-1 0-16</inkml:trace>
  <inkml:trace contextRef="#ctx0" brushRef="#br0" timeOffset="119944.2">7853 9610 0,'0'0'0,"21"0"0,0 0 0,-21 21 0,0 21 16,0 1-16,0-1 0,-21 21 0,0-20 15,21 20-15,-21 1 0,-1-1 16,1 1-16,0-1 0,-21 22 0,21-22 15,-1 1-15,1-1 0,0 1 16,-21-1-16,21-20 0,21 20 16,-22-20-16,22-1 0,0 0 0,0-21 0,0 1 15,0-1-15,22-21 16,-1 0-16,0 0 0</inkml:trace>
  <inkml:trace contextRef="#ctx0" brushRef="#br0" timeOffset="120191.06">8953 9610 0,'22'0'0,"-44"0"0,65 0 0,-43 21 16,0 21-16,0 1 0,-21-1 16,-1 21-16,22 1 0,-21-1 15,0 1-15,21 21 0,-21-22 0,0 1 16,0 20-16,-22-20 0,22 20 15,0-20-15,-21-1 0,-1 1 0,22-1 16,0-20-16,-21 20 0,20-20 0,22-1 16,0 0-16,0 1 0,0-22 0,0 0 15,22-21-15,20 0 0,-21 0 16,0 0-16</inkml:trace>
  <inkml:trace contextRef="#ctx0" brushRef="#br0" timeOffset="120438.91">10245 9546 0,'0'0'0,"21"0"0,-21 212 32,-21-149-32,-1 1 0,1 21 0,0-22 15,21 22-15,-21-22 0,-21 22 0,20 0 16,1-1-16,-21-20 0,21 20 15,-22-20-15,22 21 0,-21-22 0,21 1 16,0-22-16,-1 21 0,1-20 16,21-1-16,0-21 0,0 0 0,0 1 15,21-22-15,1 0 0,20 0 16,0-22-16</inkml:trace>
  <inkml:trace contextRef="#ctx0" brushRef="#br0" timeOffset="120663.79">11430 9589 0,'21'-43'16,"-42"86"-16,84-107 0,-41 64 0,-22 21 15,0 0-15,-22 22 0,1 20 16,0 1-16,0-1 0,0 22 16,0-22-16,-1 22 0,22-21 0,-21 20 15,0 1-15,0 0 0,0-22 16,0 22-16,-1-22 0,22 22 0,0-22 15,-21-20-15,21 20 0,0-20 0,0-1 16,0-21-16,21 0 0,1 0 16,-1-21-16,0 0 0</inkml:trace>
  <inkml:trace contextRef="#ctx0" brushRef="#br0" timeOffset="120927.63">12742 9504 0,'64'-21'0,"-128"42"0,149-63 0,-43 42 16,-42 21-16,0 21 0,0 0 15,0 1-15,0 20 0,0 1 0,0-1 16,0 1-16,0-1 0,0 1 0,0 20 16,0-20-16,-21-1 0,0 1 15,21 21-15,-21-22 0,0 1 0,21-1 16,-22 1-16,1-22 0,0 21 0,21-20 15,0-1-15,-21 0 0,21-20 16,0-1-16,0 21 16,21-42-16,0 0 0,0 0 0,1 0 15,20-21-15,0 0 0</inkml:trace>
  <inkml:trace contextRef="#ctx0" brushRef="#br0" timeOffset="121159.5">14372 9610 0,'0'0'0,"0"127"31,-21-85-31,0 22 0,0-1 0,-1 22 0,-20-22 16,21 22-16,0 0 0,0-22 0,-22 22 16,22-1-16,0-20 0,-21 21 15,20-22-15,1 1 0,0-22 16,0 21-16,0-20 0,0-1 0,-1 0 15,22 1-15,0-1 0,0-21 0,0 0 16,22-21-16,-1 0 16</inkml:trace>
  <inkml:trace contextRef="#ctx0" brushRef="#br0" timeOffset="121371.38">15473 9673 0,'0'0'0,"42"64"32,-42-22-32,-21 22 0,0-1 0,0 1 15,-43 84-15,43-64 16,-21 1-16,20-21 0,-20 20 0,0 1 16,-1-22-16,1 22 0,0-21 0,-1-1 15,1 1-15,0-22 0,-22 21 0,22-20 16,-22 20-16,1-20 0</inkml:trace>
  <inkml:trace contextRef="#ctx0" brushRef="#br0" timeOffset="122114.86">1355 10837 0,'0'0'0,"-43"0"0,1 0 16,21 0-16,0 0 0,-1 0 0,1 0 15,42 0 1,22 0-16,-1 0 16,22 0-16,-1 0 0,22 0 0,-1 0 15,22 0-15,0 0 0,0-21 16,0 21-16,21-21 0,0 21 0,0 0 16,0-21-16,0 21 0,0 0 15,-21 0-15,21-21 0,-22 21 16,22-21-16,-21 21 0</inkml:trace>
  <inkml:trace contextRef="#ctx0" brushRef="#br0" timeOffset="123231.6">14901 9610 0,'-21'0'0,"0"0"16,0 0-1,0 0-15,-1-21 16,1-1-16,21 1 16,-21 0-16,0 21 0,21-21 15,0 0-15,0 0 0,0-1 16,-21 1-16,21 0 0,0 0 16,0-21-16,0 20 0,21 1 15,0 0-15,0 0 0,22 0 0,-22-22 16,21 22-16,0 0 0,1 0 0,-1-21 15,22 20-15,-1 1 0,1 0 16,-1 0-16,22 0 0,-22 21 0,22 0 16,-22 0-16,22 0 0,-21 0 15,-1 0-15,1 21 0,-1 0 0,-21 0 16,22 0-16,-22 1 0,1 20 0,-1-21 16,-21 0-16,0 22 15,0-22-15,1 0 0,-1 0 0,-21 0 16,21 0-16,-21 1 0,0-1 0,0 0 15,0 0-15,0 0 16,0 0-16,0 1 0,-21-1 16,0-21-1,-1 0-15,1 0 32,0 0-32,0-21 15,0 21-15</inkml:trace>
  <inkml:trace contextRef="#ctx0" brushRef="#br0" timeOffset="123602.47">15875 9313 0,'0'22'15,"0"-1"-15,21-21 16,0 21-16,0-21 0,1 21 15,-1 0-15,0-21 0,0 21 0,0-21 16,0 22-16,1-22 0,20 0 0,-21 0 16,0 21-16,0-21 15,1 0-15,-1 0 0,0 0 16,0 0-16,0 0 0,0 0 0,1 0 16,-1-21-16,-21-1 15,21 1-15,-21 0 0,21 21 16,0-21-16,-21 0 0,0 0 0,21-1 15,-21 1-15,22 0 0,-22 0 16,0 0-16,21 0 0,-21-1 0,21 22 16,-21-21-16,21 21 15,-21 21 17,-21 1-17,0-1-15</inkml:trace>
  <inkml:trace contextRef="#ctx0" brushRef="#br0" timeOffset="133915.56">16468 9716 0,'0'0'0,"-22"-22"16,1 22-16,-21 0 0,21 0 0,0 0 15,-22 0-15,22 0 0,0 0 16,-21 0-16,20-21 0,1 21 16,42 0 15,1 0-31,20 0 0,21 0 15,1 0-15,-1 0 0,22 0 0,0 0 16,21 0-16,-1-21 0,44 21 16,-1 0-16,21 0 0,0 0 15,1 0-15,20 0 0,22 0 16,-22 0-16,22 0 0,-21 0 0,20 0 16,-20 0-16,20 0 0,-20 0 15,-22 0-15,1 0 0,-1 0 0,-21 0 16,0 0-16,-21 0 0,0 0 15,0 0-15,-21 0 0,-21 21 0,21-21 16,-43 21-16,22-21 0,-22 22 0,1-22 16,-22 21-16,22-21 0,-22 0 15,-21 21-15,21-21 0,-20 0 0,-1 0 16,0 0-16,-21 21 16,0 0-16,0 0 15,0 1-15,0-1 0,-21 21 16,0-21-16,-22 22 0,22-1 0,0 0 15,0 22-15,0-22 0,-1 22 0,1-1 16,0 1-16,0-1 0,21 1 16,0-1-16,-21 1 0,21-1 0,-21 1 15,21-22-15,0 21 0,0-20 16,0 20-16,0-20 0,-22 20 0,22 1 16,-21-22-16,21 21 0,-21-20 0,21-1 15,-21 0-15,0-20 0,0 20 16,-1-21-16,1 0 0,-21 0 15,21 1-15,-22-22 0,-20 0 16,21 21-16,-22-21 0,1 0 0,-1 0 16,-21 0-16,1 0 0,-22-21 0,0-1 15,-21 1-15,-21 0 0,-21 0 16,-1 0-16,-20 0 0,-1-1 0,-20 1 16,-1 0-16,0 0 0,-21 0 0,22 0 15,-1-1-15,0 1 0,22 0 16,-1 0-16,22 0 0,-21 0 0,41 21 15,1-22-15,0 1 0,42 0 16,0 0-16,22 0 0,20 0 0,22-1 16,21 1-16,21-21 0</inkml:trace>
  <inkml:trace contextRef="#ctx0" brushRef="#br0" timeOffset="134207.51">17357 9737 0,'0'0'0,"0"-21"0,-64 42 31,43 21-31,0 0 0,0 22 0,-1-22 16,1 22-16,0 20 0,0-20 15,0 21-15,0-1 0,-1 1 0,1-22 16,21 22-16,0-21 0,0-1 16,0 1-16,0-22 0,-21 0 0,21 1 15,0-1-15,0-21 0,0 0 0,0 0 16,0 1-16,21-22 0,0 0 16,1 0-16</inkml:trace>
  <inkml:trace contextRef="#ctx0" brushRef="#br0" timeOffset="134463.37">17992 9800 0,'0'0'16,"21"0"-16,21 43 16,-42-1-16,0 0 0,0 22 0,0-22 15,0 22-15,-21 20 0,0-20 16,0 20-16,-1-20 0,1 21 0,0-22 15,0 1-15,0-1 0,-22-21 0,43 22 16,-21-22-16,0 1 0,0-1 16,0-21-16,0 21 0,21-20 15,0-1-15,21-21 16,0-21-16,0-1 16,0 1-16,22 0 0,-22-21 0</inkml:trace>
  <inkml:trace contextRef="#ctx0" brushRef="#br0" timeOffset="134683.24">18627 9779 0,'0'0'16,"127"-42"-1,-127 105-15,0 1 16,-22-1-16,-20 22 0,0 21 16,-1-22-16,1 22 0,0 0 0,-22-21 15,22-1-15,0 1 0,20-21 16,-20-1-16,21 1 0,0-22 15,21 0-15,0 1 0,0-22 0,0 0 16,0 0-16,0 0 0,21-21 16,0 0-16,0 0 0,0-21 15,1 0-15,-1 0 0,0 0 0</inkml:trace>
  <inkml:trace contextRef="#ctx0" brushRef="#br0" timeOffset="134899.51">19113 9970 0,'0'0'0,"43"-43"0,20 1 0,-42 21 0,22 21 16,-22 0-16,-21 42 0,0 0 0,0 1 16,0 20-16,-21 22 0,-22-22 15,22 22-15,0 0 0,-21-1 0,21-20 16,-1 21-16,-20-22 0,21 1 16,0-1-16,0-21 0,-1 22 0,1-22 15,0 1-15,21-1 0,-21-21 0,21 21 16,0-20-16,0-1 0,21-21 15,0-21 1,0-1-16</inkml:trace>
  <inkml:trace contextRef="#ctx0" brushRef="#br0" timeOffset="135163.56">20024 9970 0,'0'0'0,"0"21"0,0 21 16,0 22-16,0-1 0,0 1 0,0-1 16,-22 22-16,22-1 0,-21-20 15,0 21-15,-21-22 0,21 1 0,-1-1 16,1 1-16,21-22 0,-21 21 0,21-20 16,-21-1-16,21-21 15,0 22-15,0-22 0,0 0 0,0 0 16,0 0-16,21-42 31,0 0-31,0-21 0,1 20 0,20-20 16,-21 0-16</inkml:trace>
  <inkml:trace contextRef="#ctx0" brushRef="#br0" timeOffset="135371.43">20849 9821 0,'0'0'0,"21"0"0,-21 22 15,0 20-15,0 0 0,0 22 16,-21-22-16,0 43 0,0-22 0,0 1 16,-1 20-16,-20-20 0,21 21 15,0-22-15,0 1 0,-22-1 0,22-21 16,21 1-16,-21-1 0,21-21 0,-21 22 16,21-22-16,0 0 0,21-21 31,21 0-31,-21-21 0,22 0 0</inkml:trace>
  <inkml:trace contextRef="#ctx0" brushRef="#br0" timeOffset="135575.31">21378 10012 0,'0'0'0,"0"63"15,-21 1-15,21-22 16,-21 22-16,-21-1 0,20 1 0,1-1 15,0 1-15,0-1 0,0 1 16,-22-22-16,22 0 0,21 1 0,-21-1 16,21 0-16,-21 1 0,21-22 0,-21 0 15,21 21-15,0-20 0,-21-1 16,-1 0-16,1 0 0</inkml:trace>
  <inkml:trace contextRef="#ctx0" brushRef="#br0" timeOffset="136596.09">17399 13187 0,'0'-21'31,"0"0"-31,0-1 16,0 1-1,0 0-15,21 0 0,0 21 16,-21-21-16,21 0 0,1 21 15,-1 0-15,0-22 0,0 22 0,0 0 16,0 0-16,1 0 0,-1 0 16,0 22-16,0-1 0,0-21 15,0 21-15,-21 0 0,22 0 0,-22 22 16,21-22-16,-21 0 0,0 0 16,0 0-16,0 22 0,0-22 0,0 0 15,0 0-15,0 21 0,0-20 16,-21-1-16,-1 21 0,1-21 0,-21 0 15,21 22-15,-22-22 0,22 0 16,-21 0-16,0 22 0,20-43 16,-20 21-16,0 0 0,21 0 0,-22-21 15,22 0-15,-21 0 0,21 0 0,-1 0 16,-20 0-16,21 0 0,0-21 16,21 0-16,0 0 0,-21-22 0,21 22 15,0 0-15,0-21 0,0-1 16,0 22-16,0 0 0,0-21 0,21 20 15,0 1-15,-21 0 0,21 0 0,0 0 16,0 21-16,1 0 0,-1 0 16,0 0-16,0 0 0,0 0 15,0 0-15,1 21 0,-1 0 16,0 0-16,0-21 0,-21 21 16,21 1-16,0-1 0,1 0 0,-22 0 15,21 21-15,-21-20 0,21-1 16,-21 0-16,0 0 0,21 0 0,0 0 15,-21 1-15,21-22 0,-21 21 0,0 0 16,22-21-16,-1 21 16,0-21-1,0 0-15,-21-21 32,21 0-32,-21 0 0,21-1 15</inkml:trace>
  <inkml:trace contextRef="#ctx0" brushRef="#br0" timeOffset="136863.93">18224 13102 0,'0'0'0,"0"-21"0,0 42 16,0 0-16,0 1 15,0-1-15,0 21 16,0-21-16,0 0 0,0 22 0,0-22 15,0 21-15,0 1 0,0-22 0,0 21 16,0 0-16,0-20 0,-21 20 16,21-21-16,0 21 0,-21-20 0,21-1 15,-21 21-15,21-21 0,0 0 16,-21 1-16,21-44 31,0 1-15</inkml:trace>
  <inkml:trace contextRef="#ctx0" brushRef="#br0" timeOffset="150911.59">9906 12298 0,'0'0'0,"0"-21"0,0 0 0,-21-1 15,21 1-15,-21 0 0,21 0 16,0 0-16,-22 0 0,22-1 15,-21 22 1,0 22 15,21-1-15,-21 21-16,21-21 0,-21 22 0,21-22 16,0 21-16,0 0 0,-21 1 15,21-22-15,-22 21 0,22 1 16,0-22-16,0 21 0,-21 0 0,21-20 15,0 20-15,-21-21 0,21 0 16,0 0-16,0 22 0,0-22 16,0 0-16,0 0 0,0-42 78,0 0-78,0 0 15,0 0-15,21-1 16,0 1-16,-21 0 0,22 21 16,-1-21-16</inkml:trace>
  <inkml:trace contextRef="#ctx0" brushRef="#br0" timeOffset="151279.39">10223 12213 0,'0'0'0,"0"21"32,0 1-17,0-1-15,0 0 0,0 0 16,0 21-16,-21-20 0,21-1 0,-21 21 15,21-21-15,0 0 0,0 1 0,-21-1 16,21 0-16,-21 0 0,21 0 16,-21 0-16,21 1 0,0-1 15,0 0 1,-22-21 0,1 0-1,21-21 16,0 0-15,0-1-16,21 22 0,1-21 16</inkml:trace>
  <inkml:trace contextRef="#ctx0" brushRef="#br0" timeOffset="151714.81">11155 12192 0,'21'0'0,"-42"0"0,42 21 47,-42 0-47,21 1 0,-21-1 16,-1 0-16,22 0 16,-21 21-16,0-20 0,0 20 0,21-21 15,-21 21-15,21-20 0,-21-1 16,21 21-16,0-21 0,0 0 0,-22 1 15,22-1-15,0 0 0,0 0 0,0 0 16,0 0 0,0-42 15,0 0-31,0 0 16,0 0-16</inkml:trace>
  <inkml:trace contextRef="#ctx0" brushRef="#br0" timeOffset="151963.67">10816 12467 0,'21'0'15,"0"0"1,1 0-16,-1 0 0,0 0 15,0 0-15,21 0 0,-20 0 0,20 0 16,-21 0-16,0 0 0,22 0 0,-22 0 16,0 0-16,0 0 15,0 0-15,0 0 0,1 0 0,-22-21 16,21 21-16,0 0 16</inkml:trace>
  <inkml:trace contextRef="#ctx0" brushRef="#br0" timeOffset="152287.51">11853 12213 0,'0'0'0,"0"-21"16,0 42 15,0 0-15,0 1-16,0-1 0,0 0 15,-21 0-15,21 21 0,0-20 0,-21-1 16,21 0-16,0 21 0,0-21 0,-21 1 16,21-1-16,-21 0 0,21 0 15,0 0-15,0 0 0,-22 1 16,44-22 31,-1 0-47</inkml:trace>
  <inkml:trace contextRef="#ctx0" brushRef="#br0" timeOffset="153047.07">12404 12213 0,'-22'21'16,"1"1"-1,0-22-15,21 21 0,0 0 0,-21-21 16,0 21-16,0 0 0,21 0 0,0 1 15,-22-1-15,1 0 0,21 0 16,-21 0-16,21 0 0,0 1 0,0-1 16,0 0-16,0 0 0,0 0 15,0 0-15,0 1 16,21-22-16,0 21 16,1-21-16,-1 21 15,0-21-15,0 0 0,0 0 16,0 0-16,1 0 0,-1 0 0,0 0 15,0 0-15,0 0 0,0 0 16,1-21-16,-1 21 0,21-21 0,-42-1 16,21 22-16,0-21 0,1 0 0,-22 0 15,21 0-15,-21 0 0,0-1 16,0 1-16,0-21 0,0 21 0,0 0 16,0-22-16,0 22 0,0 0 15,0 0-15,-21 0 0,-1-1 0,1 22 16,0-21-16,0 21 0,0 0 15,0 0-15,-1 0 0,1 0 16,0 0-16,0 0 0,0 21 0,0-21 16,-1 22-16,1-1 0,0-21 0,21 21 15,0 0-15,-21 0 0,21 0 16,-21-21-16,21 22 0,-21-1 0,21 0 16,0 0-16,0 0 0,0 0 15,0 1-15,0-1 16,0 0-1,0 0 1,21-21 62,0 0-62,0 0 15,0 0 0</inkml:trace>
  <inkml:trace contextRef="#ctx0" brushRef="#br0" timeOffset="156363.79">11938 13928 0,'-64'-21'31,"43"21"-31,0 0 0,0-22 16,21 1-16,-21 21 0,21-21 15,0 0-15,0 0 16,21 21-1,0 0-15,0 0 16,0 0-16,1 0 0,-1 0 16,21 21-16,-21 0 0,0 0 0,22 0 15,-22 22-15,0-22 0,0 21 0,-21-21 16,0 22-16,0-22 16,0 21-16,0 1 0,-21-22 0,-21 21 15,21 0-15,-22 1 0,1-1 0,0-21 16,-1 22-16,1-22 0,0 0 15,-1 0-15,22 0 0,-21 0 0,21-21 16,-1 0-16,1 0 0,0 0 16,0 0-16,0-21 0,21 0 15,0 0-15,0 0 0,0-22 0,0 22 16,0-21-16,0 21 0,0-22 16,0 22-16,21 0 0,0 0 0,-21 0 15,42 0-15,-20 21 0,-1 0 0,21 0 16,-21 0-16,22 0 15,-22 0-15,21 0 0,-21 21 0,0 0 16,22 0-16,-22 0 0,0 0 0,0 1 16,-21-1-16,21 0 0,1 0 15,-22 0-15,21 0 0,0 1 0,-21-1 16,21 0-16,0-21 0,-21 21 16,21-21-16,1 0 0,-1 0 0,0 0 15,0 0-15,0 0 0,0-21 0,1 21 16,-1-21-16</inkml:trace>
  <inkml:trace contextRef="#ctx0" brushRef="#br0" timeOffset="156715.48">12594 14012 0,'0'0'0,"0"-21"0,-21 21 16,0 21-1,0 1-15,-1-1 16,22 0-16,-21 0 0,0 0 0,21 0 15,-21 1-15,21 20 0,0-21 0,0 21 16,0-20-16,0-1 0,0 21 16,0-21-16,0 0 0,21 1 0,21-1 15,-20-21-15,-1 0 0,0 21 0,0-21 16,21 0-16,-20 0 0,-1-21 16,21 0-16,-21-1 0,0 1 15,1 0-15,-1-21 0,0 21 16,-21-22-16,0 1 0,0 0 0,0-1 15,0 1-15,-42 0 0,20-1 0,1 1 16,0 21-16,-21 0 0,21-1 16,-22 22-16,22 0 0,-21 0 0,21 22 15,-22-1-15,22 0 0,-21 0 0,21 0 16,-1 22-16,22-22 0,0 0 16,0 0-16,0 0 0,0 0 0</inkml:trace>
  <inkml:trace contextRef="#ctx0" brushRef="#br0" timeOffset="157306.92">20891 13039 0,'0'0'0,"-63"42"15,42-21 1,0 22-16,-1-1 0,1 0 16,0 1-16,0 20 0,0 1 0,21-22 15,-21 21-15,21 1 0,-22-22 16,22 1-16,0 20 0,0-21 15,0-20-15,0 20 0,0-21 0,0 21 16,0-20-16,0-1 0,0 0 16</inkml:trace>
  <inkml:trace contextRef="#ctx0" brushRef="#br0" timeOffset="157492.82">20320 13589 0,'0'0'0,"-21"0"32,42 0-17,0 0-15,0 0 0,0 0 16,1 0-16,20 0 0,-21 0 0,21 0 16,1 0-16,-1 0 0,0 0 15,22 0-15,-22 0 0,22 0 0,-1 0 16,1-21-16,-1 0 0</inkml:trace>
  <inkml:trace contextRef="#ctx0" brushRef="#br0" timeOffset="158027.51">22056 13356 0,'0'0'0,"21"0"0,-21-21 0,0 0 0,21 0 15,0 0-15,0-1 0,0 1 0,1 0 16,-1 0-16,0 21 0,0-21 16,0 21-16,0 0 0,1 0 15,-1 21-15,0 0 0,-21 0 16,0 22-16,0-1 0,0 0 0,0 1 16,0-1-16,0 0 0,-21 22 0,0-22 15,-1 0-15,1 1 0,-21-1 16,21 0-16,-22 1 0,22-22 15,-21 21-15,0-21 0,-1 1 16,1-1-16,0-21 0,20 21 0,-20-21 16,0 0-16,21 0 0,-1 0 0,1 0 15,0 0-15,0 0 0,0 0 16,21-21-16,0 0 0,0-1 16,0-20-16,21 21 0,0 0 15,0-22-15,0 22 0,1 0 0,20-21 16,-21 21-16,21 21 0,-20 0 0,20 0 15,-21 0-15,21 21 0,-20 0 16,-1 0-16,0 0 0,0 22 0,0-22 16,0 21-16,1 0 15,-1-20-15,0-1 0,-21 0 0,21 0 16,0 0-16,-21 0 0,21 1 0,1-22 16,-1 21-16,0-21 15,0 0-15,0 0 0,0 0 0,22 0 16,-22 0-16,21 0 0,-21-21 15,22-1-15,-1 1 0,0 0 0,1 0 16,-1 0-16,0-22 0,22 1 0</inkml:trace>
  <inkml:trace contextRef="#ctx0" brushRef="#br0" timeOffset="158347.32">23199 13526 0,'0'0'0,"0"-22"0,0 1 0,-22 21 31,1 21-31,0 1 16,0 20-16,0-21 0,-22 21 0,22-20 15,-21 20-15,21 0 0,0-21 0,-1 22 16,1-1-16,21-21 0,0 22 16,0-22-16,0 0 0,21 0 0,1 0 15,-1-21-15,21 21 0,0-21 16,1 0-16,-22 0 0,21 0 0,1 0 16,-1 0-16,0 0 0,-21-21 0,22 0 15,-22 0-15,21 0 0,-21-22 16,1 22-16,-1-21 0,0 0 15,0-1-15,0-20 0,-21 20 16,0 1-16,0 0 0,0 21 0,0-22 16,0 22-16,0 0 0,-21 0 0,0 21 15,0 0-15,0-21 0,-1 21 16,1 0-16,-21 0 0,21 0 0,0 0 16,-1 0-16,1 0 0,0 0 15,-21 21-15</inkml:trace>
  <inkml:trace contextRef="#ctx0" brushRef="#br0" timeOffset="182425.56">16044 1080 0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18:06.3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5186 1588 0,'21'0'0,"-21"-22"16,21 22-16,0 0 31,-21-21-31,0 0 31,0 0-15,0 0 0,0 0-1,-21 21-15,0 0 16,0 0-16,0-22 15,-1 22-15,1 0 0,-21 0 0,0 0 16,20-21-16,-20 21 0,0 0 0,-22 0 16,22 0-16,0-21 0,-22 21 15,22 0-15,-1 0 0,1 0 0,-21 0 16,20 0-16,1 0 0,0 0 16,-1 0-16,1 0 0,0 0 15,-1 0-15,1 0 0,21 0 16,-22 0-16,1 0 0,0 0 0,-1 0 15,1 0-15,0 0 0,-22 0 16,22 0-16,0 21 0,-1-21 0,1 0 16,0 21-16,-1-21 0,-20 0 15,20 22-15,1-1 0,-21-21 0,20 21 16,1 0-16,0-21 0,-1 21 16,1 0-16,-22 1 0,22-1 0,0 0 15,-1 0-15,1 0 0,0 0 16,-1-21-16,-20 22 0,21-1 0,-1 0 15,1 0-15,0 0 16,-1-21-16,1 21 0,0 1 0,-1-1 16,1 0-16,21 0 0,-22 0 15,1 0-15,0 1 0,-1-1 0,22 0 16,-21 0-16,21 21 0,-22-20 16,22-1-16,0 21 0,0-21 0,0 0 15,0 22-15,-1-22 0,1 0 16,0 21-16,0-20 0,0 20 0,0-21 15,-1 21-15,1-20 0,0 20 16,0 0-16,-21 1 0,20-1 0,-20 0 16,0-21-16,-1 22 15,1-1-15,0 0 0,-1 1 0,1 20 16,0-20-16,-1-1 0,22 0 16,-21 1-16,21 20 0,-22-21 15,22 1-15,0 20 0,0-20 0,0-1 16,0 21-16,-1-20 0,22-1 15,-21 0-15,0 1 0,0-1 0,21 0 16,-21 1-16,21-1 0,0 0 16,-21 1-16,-1-1 0,22 0 0,-21 1 15,0-1-15,21 22 0,0-22 16,0 0-16,-21 1 0,21-1 0,-21 0 16,21 1-16,0 20 0,0-42 15,-21 22-15,21-1 0,0 0 16,0 1-16,0-1 0,0 0 15,0-21-15,0 22 0,0-1 0,0 0 16,0 1-16,0-1 0,0-21 16,0 22-16,0-1 0,0-21 0,0 21 15,21-20-15,-21 20 0,21 0 16,-21-21-16,21 22 0,-21-22 0,21 0 16,-21 21-16,0-20 0,21-1 15,1 21-15,-22-21 0,21 0 0,0 22 16,-21-22-16,21 0 15,0 0-15,-21 22 0,21-22 0,-21 0 0,0 0 16,22 0-16,-1 0 16,0 1-16,0-1 0,-21 0 0,21 0 15,0 0-15,1 0 0,-22 1 16,21-1-16,0 0 0,0 0 0,0 0 16,0 0-16,1 1 0,-22-1 15,21 0-15,0 21 0,-21-21 0,0 1 16,21-1-16,0 0 0,0 0 15,-21 0-15,22 0 0,-1 1 0,0-1 16,0 0-16,0 0 0,0 0 0,1 0 16,-1 1-16,0-1 15,0 0-15,0 0 0,0-21 0,1 21 0,-1 0 16,0 1-16,0-1 16,0 0-16,0 0 0,1 0 0,-1-21 15,0 21-15,21 1 0,-21-1 0,1 0 16,-1-21-16,0 21 0,0 0 15,0 0-15,22-21 0,-22 22 0,21-22 16,-21 21-16,22-21 0,-22 0 0,21 21 16,0-21-16,1 21 0,-22-21 15,21 0-15,1 21 0,-1-21 0,0 0 16,1 0-16,-1 21 0,0-21 16,-21 0-16,22 22 0,-1-22 0,0 0 15,1 0-15,-22 0 0,21 0 16,1 21-16,-1-21 0,-21 0 0,21 0 15,1 0-15,-1 0 0,-21 21 0,22-21 16,-1 0-16,-21 0 0,21 21 16,1-21-16,-1 0 0,0 0 0,-20 21 15,20-21-15,0 0 0,1 0 0,-1 0 16,0 21-16,1-21 0,-1 0 0,0 0 16,1 0-16,-1 0 0,0 0 15,-21 0-15,22 22 0,-1-22 0,0 0 16,1 0-16,-1 0 0,0 0 15,1 0-15,-1 0 0,0 0 0,1 0 16,-1 0-16,0 0 0,1 0 16,-1 0-16,22 0 0,-22 0 0,0 0 15,22 0-15,-22-22 0,22 22 0,-22-21 16,21 21-16,-20 0 0,-1-21 0,22 21 16,-22 0-16,0-21 0,22 21 0,-22 0 15,22-21-15,-22 0 0,21 21 16,1-22-16,-22 22 0,22-21 0,-1 21 15,-20-21-15,20 0 0,1 0 0,-22 21 16,0-21-16,22-1 0,-22 1 0,0 0 16,22 0-16,-22 0 0,1 0 15,-1-1-15,21 1 0,-20-21 16,-1 21-16,0 0 0,1-1 0,-1 1 16,22-21-16,-22 21 0,0 0 0,1-1 15,-1-20-15,0 21 0,1-21 0,-1 20 16,0-20-16,1 21 0,-1-21 0,0-1 15,1 1-15,-1 0 0,0 20 16,-21-20-16,22 0 0,-1-1 0,-21 1 16,22 0-16,-22 21 0,0-22 0,0 1 15,0 0-15,0-1 0,1 22 0,-1-21 16,0-1-16,0 1 0,0 0 0,0-1 16,1 1-16,-1 0 15,21-1-15,-21 1 0,0-21 0,1 20 16,20 1-16,-21 0 0,0 20 0,0-20 15,1 0-15,-1-1 0,0 22 0,0-21 16,-21 21-16,21-22 0,0 1 16,1 21-16,-1-21 0,-21 20 0,21-20 15,0 0-15,0 21 0,-21-22 0,21 1 16,1 0-16,-1-1 0,-21 1 16,0 0-16,21-1 0,0 1 0,-21 0 15,0-1-15,0 22 0,0-21 0,21 21 16,-21-22-16,0 22 15,21-21-15,-21 21 0,0-1 0,0-20 16,0 21-16,0-21 0,0 20 0,0-20 16,0 0-16,0 21 0,0-22 15,0 1-15,0 0 0,0-1 0,0 22 16,0-21-16,0 21 0,0-22 0,0 22 16,0-21-16,0 21 0,-21-22 15,0 22-15,0 0 0,0-21 0,21 20 16,-21 1-16,-1 0 0,1 0 0,0-21 15,21 20-15,-21 1 0,0-21 16,0 21-16,-1 0 0,1-22 16,0 22-16,0 0 0,0-21 0,-22 20 15,22 1-15,0 0 0,0-21 16,0 21-16,0-1 0,-1-20 0,1 21 16,0 0-16,0 0 0,0-22 15,0 22-15,-1 0 0,1 0 0,0 0 16,0-1-16,0-20 0,0 21 0,-1 0 15,1 21-15,0-21 0,0-1 16,-21 1-16,20 0 0,1 0 0,0 21 16,0-21-16,0 0 0,0-1 15,-1 22-15,1-21 0,0 0 0,0 0 16,0 21-16,0-21 0,-1 0 16,-20 21-16,21-22 0,0 1 0,0 0 15,-1 21-15,-20-21 0,21 0 16,-21 21-16,20-21 0,-20-1 15,21 1-15,-21 21 0,20-21 0,-20 0 16,21 21-16,-21-21 0,20 21 16,1-21-16,0-1 0,-21 22 0,21-21 15,-1 21-15,1-21 0,0 21 16,-21-21-16,21 21 0,-1-21 0,1 21 16,0 0-16,-21-21 0,21 21 15,-1 0-15,1-22 0,0 1 0,0 21 16,0 0-16,0 0 15,-1-21-15,1 21 0,0 0 0,0 0 0,0-21 16,0 21-16,-1-21 0,1 21 16,0 0-16,0 0 0,-21 0 15,20-21-15,1 21 0,0 0 0,0 0 16,0 0-16,-22 0 0,22 0 16,0 0-16,0 0 0,0 0 0,0 0 15,-1 0-15,1-22 0,0 22 16,0 0-16,0 0 0,0-21 0,-1 21 15,22-21-15,-21 21 0,0 0 16,0 0-16,0-21 0,0 21 0,-1 0 16,1-21-16,0 21 15,0 0-15,0 0 16,0 0-16,-1-21 0,-20 21 0,21 0 16,-21 0-16,20 0 0,-20 0 15,0 0-15,-1 0 0,-20-22 0,21 22 16,-22 0-16,-21 0 0,1 0 15,-1 0-15,0 0 0,1 0 0,-22 0 16,-21 0-16,21 22 0,-21-22 16,21 0-16</inkml:trace>
  <inkml:trace contextRef="#ctx0" brushRef="#br0" timeOffset="747.73">2984 3704 0,'0'-63'31,"0"42"-31,0-1 0,0 1 0,0 0 16,0 0-16,0 0 15,0 0-15,0 42 31,0 0-31,0 0 0,-21 0 16,21 0-16,0 22 0,0-1 0,-21 0 16,0 1-16,21-1 0,-21 22 15,0-1-15,-1 1 0,1-22 0,0 21 16,0 1-16,-21-1 0,20-20 16,1-1-16,0 0 0,0 1 0,0-1 15,0 0-15,-1-20 0,1-1 16,21 0-16,-21 0 15,21-42 1,0 0 0</inkml:trace>
  <inkml:trace contextRef="#ctx0" brushRef="#br0" timeOffset="1336.76">2646 3810 0,'0'0'0,"-21"-21"0,-64-64 31,64 64-31,21 0 0,0 0 16,0 0-16,21-22 0,0 22 0,0 0 15,0 0-15,22 0 0,-22-1 16,21 1-16,22 0 0,-22 0 0,0 0 15,22 21-15,-1 0 0,-20 0 16,20 21-16,1 0 0,-1 0 0,-20 22 16,20-1-16,-21 0 0,-20 1 15,-1-1-15,0 21 0,-21-20 0,0-1 16,-21 22-16,-22-1 0,1 1 16,0-22-16,-22 21 0,1-20 15,-1 20-15,1-20 0,-1-1 16,1-21-16,-1 21 0,1-20 0,20-1 15,-20 0-15,21-21 0,20 0 16,-20 0-16,21 0 0,0 0 0,0 0 16,21-21-16,0 0 15,0-1-15,0 1 0,0-21 0,0 21 16,0 0-16,21-1 0,0 1 16,-21 0-16,21 21 0,0 0 0,0 0 15,1 0-15,-1 21 16,-21 0-16,21 1 0,0-1 0,0 0 15,0 21-15,1-21 0,-22 22 16,21-22-16,0 0 0,0 0 16,-21 22-16,21-22 0,0 0 0,1 0 15,-1 0-15,0 0 16,0-21-16,0 22 0,0-22 16,1 0-16,-1 0 15,0 0-15,0 0 0,0 0 0,0 0 16,1 0-16,-1-22 0,0 1 0</inkml:trace>
  <inkml:trace contextRef="#ctx0" brushRef="#br0" timeOffset="1791.5">3577 4212 0,'0'0'0,"21"-21"0,-21-42 31,0 84-16,0 0-15,-21 0 16,0 0-16,21 0 0,-21 1 16,0 20-16,21-21 0,-22 21 0,1-20 15,0 20-15,21-21 0,0 0 16,-21 0-16,21 1 0,0-1 0,0 0 16,0 0-16,0 0 0,21 0 15,0-21 1,0 0-16,1 0 0,-1 0 0,21 0 15,-21-21-15,22 0 0,-22 21 16,21-21-16,0 0 0,-20 0 0,20-1 16,-21-20-16,0 21 0,0 0 0,1-22 15,-22 22-15,0-21 0,0 21 16,0-22-16,0 1 0,0 21 0,-22 0 16,1 0-16,0-1 0,-21 22 15,21 0-15,-1 0 0,-20 0 0,21 0 16,0 0-16,0 0 0,-1 22 15,1-1-15,0 0 0,21 0 16,0 0-16,0 22 0,0-22 0,0 0 16,0 0-16,0 0 0,0 0 15,0 1-15,21-22 0,0 0 16,1 0-16,-1 0 0,0 0 16</inkml:trace>
  <inkml:trace contextRef="#ctx0" brushRef="#br0" timeOffset="2424.13">4339 3725 0,'21'-21'15,"-42"42"-15,63-42 0,-20 21 0,-22-21 16,0 0-16,21 21 15,-21 21 1,-21 0-16,-1 0 16,1 1-16,21 20 0,-21-21 0,0 21 15,0 1-15,0-1 0,-1 0 16,22 22-16,-21-22 0,0 1 0,0 20 16,0-21-16,21 1 15,-21-1-15,21 0 0,-22 1 0,22-22 16,0 0-16,0 21 0,0-20 0,0-1 15,0 0-15,0 0 16,22-21 0,-1 0-16,0 0 15,0 0-15,0 0 0,22-21 0,-22 21 16,21-21-16,0 0 0,1-1 0,-1 22 16,-21-21-16,22 0 0,-1 0 15,-21 0-15,21 0 0,-20-1 0,20-20 16,-21 21-16,0 0 0,0 0 15,1-1-15,-22-20 0,0 21 16,21 0-16,-21 0 0,-21 42 47,21 0-47,0 0 16,-22 0-16,1 22 0,21-22 0,-21 0 15,0 0-15,21 0 0,0 64 16,0-64-1,0 0-15,21-21 16,0 0-16,0 0 16,1 0-16,-1 0 0,0 0 15,0 0-15,0 0 0,0 0 16,1-21-16,-1 0 16,0 21-16,-21-21 0</inkml:trace>
  <inkml:trace contextRef="#ctx0" brushRef="#br0" timeOffset="2791.92">5101 3789 0,'0'0'0,"-42"0"16,42 21-16,-21 0 15,21 0 1,21-21 15,0 0-15,0 0-16,-21-21 16,0 0-16,0 0 15,0 0 1,-21 21-1,0 0-15,0 0 16,21 21-16,0 0 16,-22-21-16,1 21 15,21 0-15,-21-21 16,0 22 0</inkml:trace>
  <inkml:trace contextRef="#ctx0" brushRef="#br0" timeOffset="3027.79">4127 4064 0,'0'0'0,"22"0"16,-1 0-1,0 0-15,0 0 0,0 0 16,0 0-16,22 0 0,-22 0 16,0 0-16,0 0 0,0 0 0</inkml:trace>
  <inkml:trace contextRef="#ctx0" brushRef="#br0" timeOffset="4723.99">1609 8594 0,'-64'-21'31,"43"21"-31,0 0 0,0 0 16,-1 0-16,1 0 0,-21 21 15,21 0-15,-22 0 0,22 21 0,0-20 16,0 20-16,0 0 0,0 1 16,21-1-16,-22 21 0,22-20 0,0-1 15,0 0-15,0-20 0,22 20 16,-1 0-16,21-21 0,-21 1 0,22-1 15,-1 0-15,0-21 0,22 0 16,-22 0-16,22 0 0,-22 0 0,21 0 16,-20 0-16,20-21 0,-20 21 15,20-21-15,-21-22 0,22 22 0,-22 0 16,22-21-16,-22-1 0,0 1 16,1 0-16,-22-1 0,0-20 0,0 20 15,-21 1-15,0-21 0,0 20 16,-42 1-16,21 0 0,-22-1 15,1 1-15,0 21 0,-1 0 0,-20-1 16,21 1-16,-22 21 0,22 0 16,-22 0-16,1 0 0,-1 21 0,1 1 15,20-22-15,-20 42 0,-1-21 16,22 0-16,0 22 0,-1-22 0,22 21 16,0 0-16,0 1 0,0 20 15,21-20-15,0 20 0,0-21 16,0 1-16,0-1 0,0 0 0,21 1 15,0-1-15,0 0 0</inkml:trace>
  <inkml:trace contextRef="#ctx0" brushRef="#br0" timeOffset="4975.93">1609 9250 0,'0'42'31,"0"-21"-31,0 1 16,0-1-16,0 21 0,0 0 16,-22 1-16,22 20 0,-21-20 15,0 20-15,21 1 0,-21-1 0,0 22 16,0-22-16,21 1 0,-22-1 16,1 1-16,0 20 0,21-20 0,-21-1 15,0 1-15,21-1 0,0-20 16,-21 20-16,21-42 0,-22 22 0,22-22 15</inkml:trace>
  <inkml:trace contextRef="#ctx0" brushRef="#br0" timeOffset="5407.69">1397 9843 0,'0'0'0,"-254"105"31,212-83-31,-1-1 16,22 0-16,-21 0 0,21-21 0,-1 21 16,1 0-16,21 1 15,21-22 1,22-22-1,-22 1-15,21 21 0,1-21 16,-1 0-16,0 0 0,1-22 0,20 22 16,-21 0-16,22-21 0,-22 21 15,22-22-15,-22 22 0,0 0 0,-20 0 16,20 21-16,-21 0 0,0 0 16,0 0-16,-21 21 0,22 0 0,-22 0 15,21 22-15,-21-22 0,21 21 0,-21-21 16,0 22-16,0-22 0,0 21 15,0-21-15,21 0 0,-21 22 0,0-22 16,0 0-16,0 0 16,21-21-16,0 0 0,1 0 15,-1 0-15,0-21 0,0 0 16,0 0-16</inkml:trace>
  <inkml:trace contextRef="#ctx0" brushRef="#br0" timeOffset="5896.34">3365 8573 0,'0'0'0,"-21"-22"0,0 1 15,0 21-15,0 0 0,0 0 0,-1 0 16,1 0-16,0 0 0,0 21 15,-21 1-15,20 20 0,1 0 0,0 22 16,-21-1-16,21-20 0,-1 20 0,1 1 16,21-1-16,0 1 0,0-22 15,0 21-15,0-20 0,0-22 0,21 21 16,1 1-16,20-22 0,-21 0 16,21 0-16,1 0 0,-1-21 0,22 0 15,-1 0-15,1 0 0,-1 0 0,1 0 16,-1-21-16,1 0 0,-1 0 15,1 0-15,-22-1 0,0-20 16,1 21-16,-1-21 0,-21-22 0,0 22 16,0-22-16,-21 1 0,0-1 15,0 22-15,0-22 0,-21 1 0,0 21 16,-21-22-16,21 22 0,-22 21 0,1-22 16,-22 22-16,22 0 0,0 21 15,-22 0-15,22 0 0,-22 0 0,22 0 16,-21 0-16,20 21 0,1 0 15,0 0-15,-1 1 0,1-1 0,21 21 16,-22 0-16,22 1 0,0-1 0,0 0 16,0 1-16,21-1 0,-21 22 15,21-22-15,0 0 0</inkml:trace>
  <inkml:trace contextRef="#ctx0" brushRef="#br0" timeOffset="6188.17">3365 9567 0,'0'0'16,"0"22"-16,0-1 0,0 0 15,0 0-15,0 21 0,0 1 0,0-1 16,0 0-16,-21 1 0,21-1 0,-21 0 16,21 1-16,0-1 0,-21 0 15,21 22-15,-21-22 0,0 1 16,21 20-16,-22-21 0,1 22 0,0-22 15,0 1-15,0 20 0,0-21 16,-1 1-16,22-22 0,0 21 0,-21-21 16,21 1-16,0-1 0,0 0 0,0-42 31,21 0-31,-21-1 0,22 1 16,-1-21-16,0 0 0,-21-1 0,21 1 15,0 0-15</inkml:trace>
  <inkml:trace contextRef="#ctx0" brushRef="#br0" timeOffset="6524.46">3323 9864 0,'0'0'0,"-85"-21"31,64 63-31,-21-21 0,0 0 16,-22 22-16,22-1 0,-22-21 16,22 21-16,-22 1 0,22-22 0,0 21 15,-1-21-15,1 1 0,21-1 0,0 0 16,0-21-16,42 0 31,0 0-31,0-21 0,0 0 16,22-1-16,-22 1 0,21 0 15,0-21-15,1 21 0,-1-22 0,0 22 16,1-21-16,-1 21 0,0-1 16,22 22-16,-22 0 0,1 0 0,-1 0 15,21 0-15,-41 0 0,20 22 0,0-1 16,-21 0-16,22 0 0,-22 21 15,0-20-15,0-1 0,0 0 0,-21 0 16,22-21-16,-22 21 0,21 0 0,0-21 16,0 0-1,0 0-15,0 0 0</inkml:trace>
  <inkml:trace contextRef="#ctx0" brushRef="#br0" timeOffset="7136.11">5122 8742 0,'0'0'0,"0"-21"0,0 0 16,0-1-16,0 1 0,0 0 0,0 0 16,-21 21-16,0 0 0,0 0 15,0 0-15,-22 21 16,22 21-16,0-20 0,0 20 0,0 0 15,-1 22-15,1-22 0,0 22 0,0-22 16,21 21-16,0-20 0,0 20 16,0-20-16,0-1 0,0 0 0,21-21 15,0 22-15,22-22 0,-22 0 16,21 0-16,0 0 0,22-21 0,-22 0 16,22 0-16,-1 0 0,1 0 15,-1 0-15,22-21 0,0 21 0,-22-21 16,22-21-16,-22 21 0,22-22 0,-43 22 15,22-42-15,-22 20 0,0-20 16,1-1-16,-22 1 0,0-1 0,0-20 16,-21 20-16,0 1 0,0-1 0,-21 1 15,0-1-15,-21 22 0,-1-1 16,1 22-16,-22-21 0,1 42 0,-1 0 16,-20 0-16,20 0 0,-20 21 0,20 0 15,1 22-15,-1-1 16,1 0-16,20 1 0,1 20 0,0 1 15,-1-1-15,22 1 0,0-1 0,0-21 16,21 22-16,0-1 0,0-20 16,0 20-16,0-20 0,21-1 0,-21 0 15</inkml:trace>
  <inkml:trace contextRef="#ctx0" brushRef="#br0" timeOffset="7384.48">5588 9462 0,'0'21'0,"0"21"16,0 0-16,0-20 0,-21 20 0,21 0 15,-21 1-15,-1-1 0,22 0 0,0 1 16,-21 20-16,0-21 0,0 1 0,21-1 16,-21 22-16,0-22 0,-1 0 15,22 1-15,-21-1 0,0 0 0,0 1 16,21-1-16,0 0 0,-21-21 0,21 1 15,-21-1-15,21 0 0,21-42 32,-21 0-32,21-22 0,0 22 15</inkml:trace>
  <inkml:trace contextRef="#ctx0" brushRef="#br0" timeOffset="7759.27">5482 9843 0,'0'0'16,"-21"-22"-16,0 22 0,-43 0 15,22 0-15,21 22 0,-22-1 0,1 0 16,21 0-16,-21 0 0,-1 22 0,22-22 16,-21 0-16,21 21 0,-1-21 0,1 1 15,0-1-15,0-21 0,21 21 16,-21-21-16,42 0 16,0 0-1,0 0-15,22-21 0,-22 0 0,21-1 16,-21 1-16,22-21 0,-1 21 15,0-22-15,1 22 0,-1-21 0,0 0 16,22-1-16,-22 1 0,0 21 0,1 0 16,-1-22-16,-21 43 0,22-21 15,-22 21-15,0 0 0,0 0 0,0 21 16,-21 0-16,0 1 0,21-1 0,-21 21 16,22-21-16,-22 22 0,21-22 15,-21 21-15,0-21 0,21 0 0,0 1 16,0-1-16,0 0 0,-21 0 0,22 0 15,-1-21-15,0 0 0,0 0 16,0 0-16,0 0 0,22 0 16,-22-21-16,0 21 0,21-21 0,-20 0 15</inkml:trace>
  <inkml:trace contextRef="#ctx0" brushRef="#br0" timeOffset="8227.96">7302 8297 0,'0'0'0,"0"-42"31,-21 42-31,0-21 0,0 21 0,0 0 0,0 21 16,-1 0-16,1 0 0,0 1 0,0 20 15,0 0-15,0 1 0,-1 20 16,1-21-16,0 22 0,0-1 0,21 1 15,0-22-15,0 22 0,0-1 0,0 1 16,0-22-16,21 0 0,0 1 16,0-1-16,22-21 0,-22 22 0,21-22 15,1 0-15,-1-21 0,0 0 0,1 0 16,-1 0-16,0 0 0,1-21 16,20 0-16,-21-1 0,22 1 0,-22-21 15,22 0-15,-22-1 0,0-20 16,1-1-16,-1 1 0,0-22 15,-20 22-15,-1-1 0,-21-21 0,0 22 16,0-1-16,-21 1 0,-1 21 0,-20-1 16,0 1-16,-1 0 0,-20 20 15,-1 22-15,1 0 0,-1 0 0,1 0 16,-22 22-16,22 20 0,-1-21 0,22 21 16,-22 1-16,22-1 0,0 22 15,21-22-15,-1 21 0,1-20 0,21 20 16,0 1-16,0-22 0,0 22 0,0-22 15,0 21-15,21-20 16</inkml:trace>
  <inkml:trace contextRef="#ctx0" brushRef="#br0" timeOffset="8459.84">7514 9271 0,'0'0'0,"0"21"0,0 0 16,-21 1-16,21 20 0,0-21 0,-21 21 15,21-20-15,0 20 0,-21 0 0,21 1 16,0-1-16,-22 0 16,22 1-16,0-1 0,0 0 0,0 1 15,-21-1-15,21-21 0,-21 21 0,21 1 16,-21-22-16,21 0 0,0 0 0,0 0 16,0 1-16,0-1 0,0-42 31,21-1-31</inkml:trace>
  <inkml:trace contextRef="#ctx0" brushRef="#br0" timeOffset="8807.64">7260 9589 0,'0'0'0,"-42"21"16,-212 106-1,211-85-15,22-21 16,-21 0-16,21 1 0,0-1 15,-1 0-15,22 0 0,43-21 16,-22 0 0,0 0-16,21 0 0,1-21 15,-1-21-15,0 20 0,22 1 0,-22-21 16,1 21-16,20-22 0,-21 1 0,22 0 16,-22-1-16,22 1 0,-22 21 0,0 0 15,1 0-15,-1-1 0,0 22 16,-20 0-16,-1 22 0,0-1 15,0 0-15,-21 21 0,0 1 0,0-1 16,0 0-16,0 1 0,0-1 16,0 0-16,0 1 0,0-22 0,0 21 15,0-21-15,0 0 0,0 1 0,21-1 16,0-21-16,1 0 0,-1 0 16,0 0-16,0 0 0,0-21 15</inkml:trace>
  <inkml:trace contextRef="#ctx0" brushRef="#br0" timeOffset="9019.98">8467 9716 0,'0'0'0,"-22"21"0,1-21 15,0 21-15,42-21 47,0 0-47,1 0 16,-1 0-16,0 0 0,0 0 15,21-21-15,-20 21 0</inkml:trace>
  <inkml:trace contextRef="#ctx0" brushRef="#br0" timeOffset="9167.9">8911 9716 0,'0'0'0,"21"0"47,0 0-32,1 0-15,-1 0 16,0 0-16,0 0 0,0-22 0,0 22 16</inkml:trace>
  <inkml:trace contextRef="#ctx0" brushRef="#br0" timeOffset="9339.79">9504 9673 0,'0'21'16,"21"-21"31,0 0-47,-21-21 15</inkml:trace>
  <inkml:trace contextRef="#ctx0" brushRef="#br0" timeOffset="9512.78">9991 9673 0,'0'0'0,"21"0"31,-21-21-15,-21 21 15,-1 0-15,1 0-16,0 0 0,0 0 0,-21 21 15</inkml:trace>
  <inkml:trace contextRef="#ctx0" brushRef="#br0" timeOffset="13355.57">1587 8488 0,'0'0'0,"0"21"63,0 0-16,0-42 93,0 0-140,0 0 16,0 0 0,0-1-16,0 1 15,0 0-15,-21 0 16,21 0-16,0 0 15,0-1-15,0 1 0,0 0 16,0 0-16,-21 0 16,21 0-16,0-1 0,0 1 0,0 0 15,0 0-15,0-21 0,0 20 16,0 1-16,0-21 0,0 21 0,0 0 16,0-22-16,0 22 0,0 0 15,0 0-15,0 0 0,0-1 0,0 1 16,0 0-16,0 0 0,-21 0 15,21 0-15,-21-1 0,21 1 16,0 0-16,0 0 0,0 0 16,0 0-16,0-22 0,0 22 15,0 0-15,0-21 0,0 20 0,0-20 16,21 21-16,0-21 16,-21-1-16,21 1 0,-21 21 0,21-22 15,-21 22-15,22-21 0,-22 21 16,0 0-16,21-1 0,-21 1 0,21 0 15,-21 0-15,21 0 0,0 0 16,0-1-16,1 1 0,-1 0 16,21 0-16,-21 0 0,0 0 15,1-1-15,-1 1 0,0 0 0,0 0 16,0 0-16,0 0 0,1-1 16,-1 1-16,0 0 0,0 21 15,0-21-15,0 0 0,1 0 16,-1-1-16,0 22 15,0-21-15,0 0 0,0 21 16,-21-21-16,22 21 0,-1 0 16,-21-21-16,-21 0 78</inkml:trace>
  <inkml:trace contextRef="#ctx0" brushRef="#br0" timeOffset="13852.8">1926 6308 0,'0'0'0,"-21"0"16,0 0-16,0 0 16,42 0 46,0 21-62,0-21 0,0 0 16,0 0-16,1 0 0,20 0 15,0 21-15,-21-21 0,22 0 0,-1 0 16,0 0-16,1 0 0,-1 0 16,0 0-16,1 0 0,-1 0 0,-21 0 15,22 0-15,-22 0 0,0-21 16,-42 21 15,0 0-31,-1 0 16,-20 0-16,21 21 0,0 0 15,-22 22-15,22-22 0,-21 21 16,21-21-16,0 22 0,-22-1 16,22 0-16,0 1 0,0-22 0,0 21 15,-1-21-15,22 22 0,-21-22 16,21 0-16,-21 0 0,21 0 0,-21-21 16,21 21-16,0 1 0,21-22 46</inkml:trace>
  <inkml:trace contextRef="#ctx0" brushRef="#br0" timeOffset="14802.78">2984 6287 0,'0'0'0,"0"-22"15,-21 22 16,0 0-31,0 0 0,0 22 16,0-1-16,-1 0 0,1 21 16,0-21-16,0 22 0,0-1 0,0 0 15,-22 1-15,22 20 0,0-20 16,0-1-16,0 0 0,-1 1 0,22-1 16,-21 0-16,21 1 0,-21-1 15,21 0-15,0-21 0,0 22 0,0-22 16,0 21-16,0-21 0,0 1 15,0-1-15,0 0 16,0 0-16,21-21 16,0 0-1,1-21-15,-22 0 0,21 0 0,0-1 16,-21 1-16,21 0 0,0 0 16,0 0-16,1-22 0</inkml:trace>
  <inkml:trace contextRef="#ctx0" brushRef="#br0" timeOffset="15335.87">2984 6350 0,'0'0'0,"0"-21"16,22 21-1,-1 0-15,0 0 16,21 0-16,-21-21 0,22 21 15,-1 0-15,0-21 0,1 21 0,20 0 16,1 0-16,-22 0 0,22-22 0,-1 22 16,-21 0-16,22 0 0,-22 0 15,1 0-15,-1 0 0,0 0 0,1 0 16,-22 0-16,0 0 0,0 0 16,0 0-16,0 0 15,-21 22-15,0-1 16,0 0-16,0 0 15,0 21-15,0-20 0,0 20 0,0-21 16,0 21-16,0 1 0,0-1 16,0-21-16,0 22 0,0-1 0,0-21 15,0 21-15,0-20 0,0-1 0,0 21 16,0-21-16,0 0 0,0 1 16,0-1-16,0 0 0,0 0 0,-21-21 15,0 21-15,-21 0 0,-1-21 0,1 22 16,-21-1-16,-22-21 0,0 21 15,1-21-15,-1 21 0,0-21 16,1 0-16,-1 21 0,21-21 16,1 0-16,-1 21 0,1-21 0,-1 0 15,22 0-15,0 0 0,-1 0 0,22 0 16,-21 0-16,21 0 0,21-21 16,0 0-1,21 0-15,21 21 0,-21-21 16,22 0-16,-22-1 0,21 1 0</inkml:trace>
  <inkml:trace contextRef="#ctx0" brushRef="#br0" timeOffset="15611.71">3090 6710 0,'0'0'0,"-21"0"0,0 0 0,42 0 31,0 0-31,0 0 16,22 0-16,-1 0 0,0 0 16,1 0-16,-1 0 0,22 0 0,-22 0 15,0 0-15,1 0 0,-1 0 16,-21 0-16,0 0 0,0 0 16,-21 21-16,-21-21 0,0 21 15,-21-21-15,-1 21 0,-20-21 16,21 22-16,-22-1 0,22-21 0,-22 21 15,22 0-15,0-21 0,-22 21 16,22 0-16,21 1 0</inkml:trace>
  <inkml:trace contextRef="#ctx0" brushRef="#br0" timeOffset="17152.36">3302 8869 0,'0'0'0,"0"-21"47,-21 21-31,21-21-16,-21-1 0,-1 1 15,22 0-15,-21 0 0,21 0 16,0 0-16,0-1 0,0-20 0,0 21 16,0 0-16,0-22 0,0 22 15,21-21-15,1 0 0,-1-1 0,0-20 16,21 20-16,1-20 0,-22-1 16,42 1-16,-20-1 0,20 1 0,-21-1 15,22 1-15,-22-1 0,22 22 0,-1-21 16,-20 20-16,20 1 15,-21 0-15,1-1 0,-1 22 0,0 0 16,-20 0-16,-1 21 0,21 0 0,-21 0 16,0 0-16,-21 21 31,0-42 31,-21 0-62,0 21 0,0 0 16,21-22-16,-21 1 0,0 21 16,-1 0-16,22-21 15,-21 21-15,0 0 0,0 0 16,0 0-16,0 0 0,-1 0 16,1 0-16,0 0 0,0 0 15,0 0-15,0 0 0,-1 0 0,22-21 47,22 21-47,20-21 0,-21 21 16,0-21-16,22 21 0,-22-22 15,0 1-15,21 21 0,-21-21 0,1 21 16,-1 0-16,0 0 0,0 0 16,0 0-16,-21 21 15,0 0-15,0 1 0,0-1 0,-21 21 16,0-21-16,0 22 0,0-22 15,-22 21-15,22-21 0,0 0 0,-21 22 16,20-22-16,-20 0 0,21 0 0,0-21 16,21 21-16</inkml:trace>
  <inkml:trace contextRef="#ctx0" brushRef="#br0" timeOffset="17344.25">4720 6392 0,'0'0'0,"-169"297"31,126-213-31,1-20 0</inkml:trace>
  <inkml:trace contextRef="#ctx0" brushRef="#br0" timeOffset="34416.07">1524 12171 0,'0'0'0,"-21"-42"16,0 20-16,-1 1 0,22 0 16,0 0-16,-21 21 0,0 0 15,21 21-15,0 21 16,0-20-16,0 20 0,0 0 0,0 1 16,0-1-16,0 0 0,0 1 15,0-1-15,0 21 0,0-20 0,0-1 16,0 0-16,0 1 0,0-1 15,0-21-15,0 22 0,-21-1 0,21-21 16,0 0-16,-21 0 0,21 1 16,0-44 15,0 1-31,0 0 0,0-21 16</inkml:trace>
  <inkml:trace contextRef="#ctx0" brushRef="#br0" timeOffset="34943.76">1143 12086 0,'0'0'0,"-21"-21"15,21 0 1,0 0-16,0 0 0,0-1 0,0 1 16,42 21-16,-21-21 0,22 0 15,-1 0-15,21 21 0,1 0 16,21 0-16,-22 0 0,1 42 15,20-21-15,-20 22 0,-22-22 0,22 21 16,-22 22-16,0-22 0,1 0 16,-22 1-16,0-1 0,0 0 0,-21-21 15,0 22-15,0-1 0,0-21 16,-21 0-16,0 1 0,21-1 0,-21 0 16,-1 0-16,1 0 15,0-21 1,0 0-16,21-21 15,0 0-15,0 0 0,0-22 16,0 22-16,0-21 0,0 0 0,0-22 16,21 22-16,0-22 0,0 1 15,1-1-15,-1 1 0,0 20 0,21-20 16,1 42-16,-22-22 0,21 43 0,0 0 16,1 0-16,20 0 0,-20 22 15,-1 20-15,0 0 0,-21 1 0,22 20 16,-22-21-16,0 22 0,-21-22 15,0 22-15,0-22 0,0 22 0,0-22 16,0 0-16,0 1 0,-21-1 0,0 0 16,0-21-16,-1 22 15,1-22-15,0 21 0,0-21 0,0 1 16,0-1-16,-1 0 16,22-42-1,22 0-15,-1-1 0</inkml:trace>
  <inkml:trace contextRef="#ctx0" brushRef="#br0" timeOffset="35360.01">3090 12319 0,'-21'0'31,"0"0"-31,0 21 0,0 0 0,-1 1 16,1-1-16,0 0 0,0 0 15,0 21-15,0-20 0,-1 20 0,1-21 16,0 21-16,21-20 0,0 20 0,0 0 16,0-21-16,0 22 0,0-22 15,0 0-15,21 0 0,0 0 0,1-21 16,-1 0-16,0 0 0,21 0 16,-21 0-16,1-21 0,20 21 0,-21-21 15,21 0-15,-20 0 0,-1-22 0,0 22 16,21 0-16,-21-21 15,-21-1-15,22 22 0,-22-21 0,0 0 16,0-1-16,0 22 0,0-21 0,0-1 16,0 1-16,-22 21 0,22 0 15,-21 0-15,0-1 0,0 22 0,0 0 16,0 0-16,-1 0 0,1 22 16,0-1-16,0 0 0,0-21 0,0 21 15,21 0-15,0 0 0,0 1 0,0-1 16,0 0-16,0 0 0,0 0 15,21-21 1,0 0-16</inkml:trace>
  <inkml:trace contextRef="#ctx0" brushRef="#br0" timeOffset="35787.76">3471 12467 0,'-21'-42'31,"21"21"-31,0 0 0,0-1 16,0 1-16,21 21 0,0-21 16,-21 0-16,43 21 0,-22 0 0,0-21 15,21 21-15,-20 0 0,20 0 0,-21 0 16,21 0-16,1 21 16,-22 0-16,0 0 0,21 0 0,-20 1 0,-1-1 15,0 0-15,0 0 0,0 0 16,-21 22-16,0-22 0,0 21 15,0-21-15,0 0 0,0 22 0,-21-22 16,0 0-16,0 0 0,0 0 0,-1 1 16,1-1-16,0-21 15,21-21 1,0-1 0,0 1-16,0 0 0,0 0 15,21 0-15,0-22 0,-21 22 0,22-21 16,-1 0-16,21 20 0,-21-20 0,0 0 15,1 21-15,20-1 16,-21-20-16,0 21 0,22 0 0,-22 21 16,0-21-16,21 21 0,-21 0 0,22 0 15,-22 0-15,0 0 0,21-22 16,-20 22-16,-1 0 0,21 0 0</inkml:trace>
  <inkml:trace contextRef="#ctx0" brushRef="#br0" timeOffset="36226.53">4572 12552 0,'0'0'0,"0"21"0,21-21 32,0 0-17,0 0-15,1-21 0,-1 21 0,0-21 16,21 21-16,-21-21 0,22-1 0,-22 1 15,21 0-15,-21 0 0,1 0 16,-1 0-16,0-1 0,0 1 0,-21 0 16,0-21-16,0 21 0,0-1 0,0 1 15,0 0-15,-21 21 16,0 0-16,0 0 0,-1 0 0,-20 0 16,21 21-16,-21 0 0,20 1 15,-20 20-15,21-21 0,-21 21 16,20-20-16,1 20 0,21 0 0,-21-21 15,21 22-15,0-22 0,0 0 0,0 21 16,0-20-16,0-1 0,21 0 16,0 0-16,1-21 0,-1 0 15,0 0-15,21 0 0,-21 0 0,1 0 16,-1 0-16,21 0 0,-21 0 16,0 0-16,1 0 0,-1-21 0,0 21 15,-21-21-15,21 21 0,0-21 0,0-1 16,1 1-1,-1 0-15</inkml:trace>
  <inkml:trace contextRef="#ctx0" brushRef="#br0" timeOffset="36432.41">5101 12637 0,'0'0'16,"-21"0"-16,0 0 16,21-22 31,0 1-32</inkml:trace>
  <inkml:trace contextRef="#ctx0" brushRef="#br0" timeOffset="38461.25">18902 1799 0,'0'-21'15,"-21"21"1,-22 0-16,22 0 0,0 0 0,-21-21 15,20 21-15,-20 0 0,0 0 16,-1 0-16,-20 0 0,21 0 16,-22 0-16,1 0 0,-1 21 0,1 0 15,-1-21-15,1 21 0,-1 1 0,1-1 16,-1 21-16,22-21 0,-22 0 16,1 22-16,-1-1 0,1-21 0,-1 22 15,1-1-15,20 0 0,-20 1 16,-1-1-16,22 0 0,-21 22 0,20-1 15,1 1-15,-22-1 0,22 22 0,0-22 16,-1 22-16,1-21 16,-21 20-16,20 1 0,1 0 0,0-1 15,-1 1-15,1 0 0,21-1 16,-22 1-16,22 0 0,-21-1 0,21-20 16,0 20-16,21 1 0,-22 0 0,1-1 15,21 1-15,-21 0 0,21-22 16,-21 22-16,21 0 0,-21-1 0,0 1 15,21 0-15,0-1 0,0 1 0,0-22 16,0 22-16,0-21 0,0 20 0,0-20 16,0-22-16,0 22 0,21-1 15,0-21-15,21 1 0,-21-1 0,1-21 16,20 22-16,0-1 0,1-21 16,-1 21-16,0-20 0,1 20 0,20-21 15,-21 21-15,1-20 0,-1 20 16,22-21-16,-22 21 0,0-20 0,22 20 15,-22-21-15,22 21 0,-22-20 0,21-1 16,1 0-16,-22 0 0,22 0 0,-1 0 16,1-21-16,-1 22 0,1-22 0,20 21 15,-20-21-15,-1 0 0,22 0 16,-21 0-16,20 0 0,-20 0 0,20 0 16,-20 0-16,21 0 0,-22 0 0,1 0 15,20 0-15,-20 0 0,-1 0 0,1 0 16,-1 0-16,-20-21 0,20 21 15,1-22-15,-1 1 0,1 0 16,-1 0-16,1 0 0,20 0 0,-20-1 16,-1-20-16,22 21 0,-22-21 0,1 20 15,-1-20-15,1 0 0,-1-1 0,1 1 16,-1 0-16,-20-1 0,20 1 16,-20-21-16,20 20 0,-21-20 0,22 20 15,-1-20-15,-20-1 0,20 1 0,-20-1 16,20 1-16,-21-22 0,1 22 15,20-22-15,-20 22 0,-1-22 0,0 21 16,1 1-16,-1-1 0,-21 1 0,21-1 16,-20 1-16,-1-1 15,0 1-15,0-22 0,0 22 0,-21-1 16,0 22-16,0-22 0,0 1 0,0 21 16,0-22-16,0 1 0,0 20 15,0-20-15,0-1 0,0 1 0,0-1 16,0 1-16,0 20 0,0-20 15,0 21-15,0-1 0,0 1 0,0 0 16,0-1-16,0 1 0,0 21 16,-21-22-16,21 1 0,-21 21 0,21-21 15,0-1-15,-21 22 0,0-21 0,21-1 16,-22 1-16,1 0 0,0-1 16,0 1-16,0 0 0,0-1 15,-1 1-15,-20 0 0,21 21 16,0-1-16,-22-20 0,22 21 0,0 0 15,0 0-15,0-1 0,-22 1 16,22 0-16,0 0 0,0 0 0,0 21 16,0-21-16,-1-1 0,1 22 15,0-21-15,-21 0 0,21 0 0,-1 21 16,-20-21-16,21 0 0,-21-1 16,20 22-16,-20-21 0,21 0 0,-21 0 15,-1 0-15,1 0 0,0-1 16,-1 22-16,1-21 0,0 0 0,-22 21 15,22-21-15,-1 0 16,1 21-16,-21 0 0,20-21 0,1 21 16,0 0-16,-1 0 0,1 0 15,0 0-15,-1 0 0,1 0 0,0 0 16,-1 0-16,22 0 0,-21 0 16,21 0-16,-22 0 0,22 0 0,0 0 15,-21 0-15,20 0 0,-20 0 16,0 0-16,21 0 0,-22 0 0,1 21 15,0-21-15,-1 0 0,1 21 16,-22 0-16,22-21 0,-21 21 0,20-21 16,-20 21-16,-1-21 15,1 22-15,20-1 0,-20 0 0,21 0 16,-22-21-16,22 21 0,-1 0 16,-20 1-16,21-1 0,-1 0 0,-20 0 15,20 0-15,-20 0 0,21 1 16,-22-1-16,22 0 0,-1 0 0</inkml:trace>
  <inkml:trace contextRef="#ctx0" brushRef="#br0" timeOffset="38951.97">17484 3429 0,'0'0'0,"-22"-42"32,22 63-32,-21 0 0,0 21 0,21 43 15,-21-43-15,21 1 16,-21-1-16,21 22 0,-21-22 0,21 21 15,0-20-15,0 20 0,-22-20 0,1 20 16,21-21-16,-21 22 0,21-22 16,0 1-16,-21-1 0,21 0 0,-21-21 15,21 22-15,0-22 0,0 0 0,0 0 16,21-42 15,-21 0-31,0 0 0,21-22 0,0 22 16,-21-21-16</inkml:trace>
  <inkml:trace contextRef="#ctx0" brushRef="#br0" timeOffset="39383.72">17314 3577 0,'0'-42'0,"0"84"0,21-126 0,-21 20 0,22 43 16,-1-21-16,-21 20 0,21 1 16,0 0-16,21 0 0,-20 21 15,20 0-15,0 0 0,-21 0 0,22 0 0,20 21 16,-20-21-16,-1 21 15,-21 0-15,43 22 0,-43-22 16,-21 0-16,0 0 0,0 22 0,0-22 16,-21 0-16,-22 0 0,1 0 15,0 22-15,-22-22 0,1 0 0,-1 0 16,1 0-16,-1-21 0,1 21 16,-1 1-16,1-1 0,20-21 0,1 0 15,0 21-15,-1-21 0,22 0 0,0 0 16,0 0-16,21 21 15,0 0 1,21-21-16,0 21 0,21 1 16,1-1-16,-1 21 0,0-21 15,22 22-15,-22-22 0,22 21 0,-1 0 16,1-20-16,-22 20 0,22 0 0,-22-21 16,0 1-16,1 20 0,-22-21 15,21 0-15,-21 0 0,22 1 0,-22-1 16,0 0-16,0-21 0,0 21 0,0-21 15,1 0-15,-1 0 0,0 0 16,0-21-16,0 0 0,0 0 16,1-22-16,-1 1 0,0 0 15</inkml:trace>
  <inkml:trace contextRef="#ctx0" brushRef="#br0" timeOffset="39756.51">18267 3937 0,'0'0'0,"0"-42"0,0 21 0,0-1 0,0 1 15,-21 21 1,-1 21-1,1 1-15,0-1 0,21 0 0,-21 0 16,21 21-16,-21 1 0,21-22 16,0 21-16,0 1 0,0-22 0,0 21 15,0 0-15,0-20 0,0-1 0,21 0 16,0 0-16,0 0 0,0 0 16,1-21-16,20 0 0,-21 0 15,0 0-15,22 0 0,-22 0 0,21 0 16,0-21-16,1 0 0,-22 0 15,21 0-15,-21 0 0,22-22 0,-22 22 16,-21-21-16,0-1 0,0 1 0,0 0 16,0-1-16,-21 1 0,0 21 15,-1-21-15,1 20 0,-21 1 0,0 0 16,20 0-16,-20 0 0,0 21 0,21 0 16,-22 0-16,22 0 0,-21 0 15,21 21-15,-1 0 0,1-21 0,0 21 16,0 0-16,0 1 0,21-1 15,0 0-15,-21 21 0,21-21 16,0 1-16,0-1 0,0 0 0,21 0 16,21-21-16</inkml:trace>
  <inkml:trace contextRef="#ctx0" brushRef="#br0" timeOffset="40035.33">19050 3641 0,'21'-21'0,"0"-22"0,-21 1 0,0 21 16,0-22-16,0 22 0,0 0 0,0 42 31,0 0-31,0 22 0,0-1 16,0 0-16,0 1 0,0 20 16,0-20-16,0 20 0,0 1 0,0-1 15,0 1-15,0-22 0,-21 21 0,0 1 16,21-22-16,0 22 0,-21-22 15,0-21-15,21 22 0,-22-1 0,22-21 16,0 0-16,0 0 0,0 1 0,0-44 31,22 1-15,-1 0-16,0 0 0</inkml:trace>
  <inkml:trace contextRef="#ctx0" brushRef="#br0" timeOffset="40444.35">19389 4128 0,'0'0'0,"0"63"16,0-42-1,0 0-15,0 1 32,21-22-32,0 0 0,0 0 15,21 0-15,-20 0 0,-1-22 16,21 1-16,-21 21 0,22-21 0,-22 0 15,0 21-15,0-21 0,0 0 16,0-1-16,-21 1 0,22 0 16,-22 0-16,0 0 0,0 0 0,0-1 15,-22 1-15,1 21 0,0 0 0,-21 0 16,21 0-16,-22 21 0,1 1 16,-22-1-16,22 0 0,0 21 0,-1 1 15,22-22-15,-21 21 0,21 0 0,-22 1 16,22-1-16,21 0 0,0-20 15,0 20-15,0-21 0,0 0 0,0 0 16,0 1-16,21-1 0,1-21 0,-1 21 16,0-21-16,0 21 0,21-21 15,-20 0-15,20 0 0,-21 0 16,21 0-16,1 0 0,-1 0 0,-21-21 16,22 0-16,-1 0 0,-21-1 0,21 1 15,-20 0-15,-1-21 0</inkml:trace>
  <inkml:trace contextRef="#ctx0" brushRef="#br0" timeOffset="40804.33">18859 3641 0,'22'-21'0,"83"-1"16,-83 22 0,-1-21-16,21 21 0,0 0 15,1 0-15,20-21 0,-20 21 0,20 0 16,1 0-16,-1 0 0,1-21 15,-1 21-15,-21 0 0,22 0 0,-22 0 16,-21 0-16,22 0 0,-22 0 16,0-21-16,0 21 0,0 0 0,1 0 15,-1 0 1,0 0-16,0 0 16,-21 21-16</inkml:trace>
  <inkml:trace contextRef="#ctx0" brushRef="#br0" timeOffset="42912.14">19748 4022 0,'0'0'0,"0"-21"15,-21 21 1,0 0-16,0 0 15,0 0-15,-22 0 16,22 0-16,0 21 0,0 0 0,-21 0 16,20 21-16,-20-20 0,21 20 15,0-21-15,0 21 0,-22 1 0,22-1 16,21-21-16,-21 22 0,21-22 16,-21 0-16,21 0 0,0 21 0,0-20 15,0-1-15,21 0 16,-21 0-16,21-21 0,0 21 0,0-21 15,1 0-15,-1 21 0,0-21 0,0 0 16,21 0-16,-20 0 0,-1 0 16,21 0-16,-21 0 0,22 0 0,-22-21 15,0 0-15,0 21 16,0-21-16,0 0 0,1 0 0</inkml:trace>
  <inkml:trace contextRef="#ctx0" brushRef="#br0" timeOffset="43332.43">20172 3704 0,'0'0'0,"-21"0"0,-64 0 31,64 0-31,0 21 0,-1-21 15,1 22-15,0-22 16,21 21-16,0 0 16,21-21-16,0 0 0,1 21 0,20-21 15,-21 0-15,0 0 0,22 0 16,-1 0-16,-21 0 0,21 0 0,1 0 16,-22 0-16,21 0 0,-21 0 15,1 0-15,-22-21 0,0 0 16,0 0-16,-22-1 15,1 22-15,0-21 0,0 0 16,0 21-16,0-21 0,-1 21 0,-20-21 16,21 21-16,0 0 0,0 0 15,-1 0-15,1 0 0,0 0 0,0 0 16,0 0-16,-22 0 0,22 0 16,0 21-16,0 0 0,-21-21 0,20 21 15,1 0-15,0 1 0,-21-1 16,21 0-16,-1 21 0</inkml:trace>
  <inkml:trace contextRef="#ctx0" brushRef="#br0" timeOffset="43964.09">14478 8086 0,'0'-21'31,"0"-1"-31,0-20 0,21 21 0,0-21 16,22-1-16,-22 1 0,21 0 0,0-22 15,22 1-15,-1-1 0,22-21 0,0 1 16,21-1-16,-22-21 0,43 22 16,-21-22-16,0 21 0,21-21 0,-21 22 15,21-22-15,0 21 0,0-21 0,-21 43 16,21-22-16,-22 22 0,-20-1 15,21 1-15,-21-1 0,-22 22 0,1-1 16,-1 1-16,1 0 0,-22-1 16,0 1-16,-21 21 0,22-21 0,-22 20 15,0 1-15,0 0 0,-21 0 16,0 0-16,0 0 16,-21-1-16,0 22 15,0 0-15,0 0 0,-22 0 16,22 0-16,-21 22 0,-1-22 0,1 21 15</inkml:trace>
  <inkml:trace contextRef="#ctx0" brushRef="#br0" timeOffset="44247.93">16023 5863 0,'0'0'0,"-42"0"0,-43-42 15,64 21 1,21 0-16,0-1 0,0 1 15,21 0-15,0 0 0,22 0 16,-1 0-16,0-1 0,1 1 0,20 0 16,1 0-16,-1 0 0,1 21 0,-1 0 15,-21 0-15,22 0 0,-22 21 16,-21 0-16,1 21 0,-22 1 0,0 20 16,0-20-16,-22 20 0,1 1 15,-21-22-15,0 21 0,-22-20 16,1 20-16,-1 1 0,1-22 0,20 22 15,-20-22-15,20 21 0,1 1 0,21-22 16,0 1-16,0-1 0,21 0 16,0-21-16</inkml:trace>
  <inkml:trace contextRef="#ctx0" brushRef="#br0" timeOffset="44944.42">17441 8234 0,'-42'63'0,"84"-126"0,-105 169 0,42-64 16,-1 0-16,-20 1 0,21-22 0,0 21 15,0-21-15,21 1 0,0-1 16,-22 0-16,22-42 16,0 0-1,0-1-15,22-20 0,-1 0 0,0-22 16,0 1-16,0-1 0,22 1 16,-1-22-16,0 0 0,1 1 15,-1-22-15,21 21 0,-20-21 0,-1 1 16,22-22-16,-22 21 0,0 0 15,22 0-15,-22 0 0,0 0 0,1-21 16,-1 22-16,0 20 0,1-21 0,-22 43 16,21-22-16,-21 21 0,1 22 15,-1-21-15,0 41 0,-21-20 0,0 21 16,-21 21 0,0 21-16,-1-21 0,-20 42 15,0-20-15,21-1 0,-22 21 0,1-21 16,0 22-16,20-1 0,-20-21 15,21 21-15,0-20 0,0 20 16,-1-21-16,22 0 0,0 0 0,-21-21 16,21 22-16,21-22 15,1-22 1,20 1-16,-21 0 0,0-21 16,22 21-16,-22-22 0,21 22 0,0-21 15,-20 21-15,20-22 0,0 1 0,-21 21 16,22-22-16,-22 22 0,21-21 15,-21 42-15,1-21 0,-1 21 0,0 0 16,-21 21-16,0 0 0,21 0 16,-21 22-16,21-1 0,-21 0 15,0 22-15,0-1 0,0 1 0,21-1 16,-21 1-16,22 20 0,-1-20 16,0-1-16,0-20 0,21 20 0,-20-20 15,41 20-15,-21-21 0,1 22 0</inkml:trace>
  <inkml:trace contextRef="#ctx0" brushRef="#br0" timeOffset="45691.98">19960 8192 0,'0'0'0,"0"21"31,-21-21-31,21-21 0,-21-1 16,0 1-16,21 0 0,0 0 16,-22-21-16,1 20 0,0-20 15,21 0-15,-21-1 0,0 1 0,0-21 16,21-1-16,-22 1 0,1-1 0,0-21 16,0 1-16,21-1 0,-21-21 15,0 22-15,21-1 0,-22-21 0,22 0 16,0 0-16,0 22 0,0-22 15,0 21-15,0 1 0,-21 20 16,21 1-16,0 20 0,0 1 0,0 0 16,0-1-16,0 22 0,0 0 15,0 0-15,0 0 0,0-1 16,0 1 0,21 21-16,-21-21 0,0 0 31,-21 21 0,0 0-31,0 0 16,0 0-16,-22 0 0,22 21 0,-21-21 15,21 21-15,-22-21 0,22 21 16,-21-21-16,0 22 0,-1-1 16,1 0-16,21 0 0,-22 0 0,1 0 15,21-21-15,0 22 0,0-1 0,21 0 16,21-21-1,0 0-15,0 0 16,0-21-16,22 21 0,-22-21 16,21-1-16,-21 1 0,22 0 0,-1 0 15,0 0-15,1-22 0,-1 22 0,0-21 16,1 0-16,-22 20 16,21-20-16,-21 0 0,0 21 0,1-1 0,-22 1 15,0 0-15,-22 21 16,1 0-1,0 21-15,0 0 0,0 1 0,-22 20 16,22-21-16,21 21 0,0-20 16,0 20-16,0 0 0,0-21 0,43 22 15,-22-22-15,21 21 0,0-21 16,1 1-16,-1 20 0,0-21 0,1 0 16,20 0-16,-20 1 0,-1-1 0,21 0 15,-20 0-15</inkml:trace>
  <inkml:trace contextRef="#ctx0" brushRef="#br0" timeOffset="46116.76">22246 6604 0,'381'42'16,"-762"-84"-16,847 106 0,-382-43 15,22-21-15,-42 0 0,20 0 0,-20 21 16,-1-21-16,1 0 0,-22 0 16,22 0-16,-22 0 0,-21 0 15,22 0-15,-1 0 0,-21 0 0,0-21 0,-21 0 16,0-1 0,0 1-16,0 0 0,-42-21 15,21 21-15,0-1 0,-22-20 0,-20 21 16,-22-21-16,0-1 0,-20 1 15,-22 0-15,0-1 0,0 1 0,-22 0 16,1-22-16,-21 22 0,0-1 16,-1-20-16,22 21 0,-21-22 0,21 22 15,21-1-15,0 1 0,21 0 16,21-1-16,0 22 0,43-21 16,-21 42-16,41-21 0,-20 0 0,21 21 15,21-22-15,0 1 16,21 21-16,0 0 15,22-21-15,-1 21 0,0 0 16,22 0-16,-22 0 0,22-21 0</inkml:trace>
  <inkml:trace contextRef="#ctx0" brushRef="#br0" timeOffset="46428.58">21463 5440 0,'0'0'0,"-21"0"16,-22 0-16,1 0 0,0 0 0,-22 0 15,22 0-15,-43 0 0,1 0 16,-1-21-16,0 21 0,-21 0 0,-253-43 31,274 43-31,43 0 0,-22 0 0,22 0 16,21 0-16,-1 0 0,44 0 31,-1 0-31,0 0 0,0 0 16,0 0-16,0 22 15,1-22-15,20 0 0,-21 21 0,21-21 16,-20 0-16,20 0 0,0 0 0,1 0 16,-1 0-16,0 0 0</inkml:trace>
  <inkml:trace contextRef="#ctx0" brushRef="#br0" timeOffset="47117.19">23072 4212 0,'0'0'0,"0"-21"16,0 0-16,-22 21 15,1-21-15,0 21 16,-21 0-16,-1-21 0,-20 21 16,-1 0-16,1-22 0,-1 22 0,1-21 15,-1 21-15,-20 0 0,20-21 16,-20 21-16,20 0 0,-21 0 0,22 0 16,-1 0-16,-20 0 0,20 0 15,1 0-15,20 0 0,-20 0 0,42 0 16,-22 0-16,22 0 0,0 0 15,42 0 1,0 0-16,1 0 16,20 0-16,0 0 0,22 0 0,-22-21 15,22 21-15,-1 0 16,1 0-16,-1-21 0,1 21 0,-22 0 16,21-21-16,-20 21 0,-1-22 15,0 1-15,-20 21 0,20-21 0,-21 21 16,0 0-16,-21-21 0,0 0 15,-21 0 1,0 21-16,0 0 16,-22 0-16,22 0 0,-21 0 0,21 0 15,-22 0-15,-20 0 0,21 0 16,-22 21-16,1 0 0,-1 0 0,1 0 16,20 22-16,-20-22 0,20 0 15,22 21-15,0-21 0,0 1 16,21 20-16,0-21 0,21 0 0,0 22 15,0-22-15,43 0 0,-1 0 16,1 0-16,-1 0 0,1 1 0</inkml:trace>
  <inkml:trace contextRef="#ctx0" brushRef="#br0" timeOffset="53928.28">16722 10562 0,'0'0'0,"21"-21"0,-21 0 16,21 0-16,0 0 0,-21-1 16,0 1-16,0 0 0,21 0 15,-21 0-15,21 21 16,-21-21-16,0 42 31,0 0-15,0 0-16,0 21 0,0 1 0,-21-1 15,0 0-15,21 22 0,-21-1 0,0 1 16,0-22-16,-1 22 0,1-1 16,0 1-16,0 20 0,0-20 0,0-1 15,-1 1-15,1-22 0,0 22 0,0-22 16,21 0-16,-21 1 0,0-1 16,-1 0-16,22-20 0,-21 20 0,0-21 15,0 0-15,0 0 0,0 1 16,-1-1-16,1-21 0,21 21 0,-21 0 15,0-21-15,0 0 0,0 0 16,21-21 0,0 0-16,0 0 0,0-1 15,0 1-15,0-21 0,0 21 16,0-22-16,0 1 0,21 0 0,0-1 16,-21 1-16,21 0 0,0-22 0,-21 22 15,21 0-15,1-1 16,-1 1-16,0 0 0,0 20 0,0 1 0,-21 0 15,21 21-15,1 0 0,-1 0 16,0 0-16,0 21 16,-21 0-16,21 1 0,0 20 0,1 0 15,-1 1-15,-21-1 0,21 0 0,0 22 16,0-22-16,0 0 0,1-20 16,-1 20-16,-21 0 0,21-21 0,0 1 15,0-1-15,0 0 0,1 0 0,-1 0 16,0 0-16,0-21 0,0 0 15,0 22-15,1-22 0,20 0 0,-21 0 16,0 0-16,22 0 0,-22-22 0,21 1 16,-21 21-16,22-21 0,-1 0 15,-21 0-15,0-22 0,22 22 0,-22-21 16,21 0-16,-21-1 0,0 1 16,1 0-16,-22-1 0,0 1 15,0 0-15,0-1 0,0 1 0,0 21 16,0 0-16,0-1 0,-22 1 0,1 0 15,0 21-15,0 0 0,0 0 16,0 0-16,-1 21 0,1 0 0,0 1 16,0 20-16,0-21 0,0 21 0,21 1 15,0-1-15,-22 0 0,22 1 16,0-1-16,-21 0 0,21 1 16,0-22-16,0 0 0,0 21 0,0-20 15,21-1-15,1 0 0,-1 0 16,0-21-16,0 21 0,0-21 0,0 0 15,1 0-15,-1 21 0,21-21 0,-21 0 16,22 0-16,-22 0 0,21-21 16,0 21-16,-20-21 0,20 0 0,0 0 15,1 0-15,-22-1 0,21 1 0,0-21 16,1 0-16,-22-1 0,21 1 16,-21 0-16,22-1 0,-22 22 0,21-21 15,-21-1-15,1 22 0,-22-21 0,0 21 16,0 0-1,-22 21 1,1 21-16,0 0 0,0 0 0,0 0 16,-22 22-16,22-22 0,0 21 15,21-21-15,0 0 0,0 22 0,0-22 16,0 0-16,0 21 0,0-20 16,0-1-16,21 0 0,-21 0 0,21 0 15,1 0-15,-22 1 0,21-1 0,0-21 16,-21 21-16,0 0 0,21-21 0,-21 21 15,21-21-15,-21 21 16,0 1-16,-21-22 31,0-22-15,21 1-16,0 0 16,-21 21-16,21-21 0,-21 0 0,21 0 15,0-1-15,0 1 0,0 0 16,0 0-16,0 0 0,0 42 47,0 0-47,0 0 0,0 0 0,0 1 15,0-1-15,0 0 0,21 0 16,0 0-16,-21 0 0,21-21 16,0 22-16,0-22 0,1 0 15,20 21-15,-21-21 0,0 0 0,22 0 16,-1 0-16,0 0 0,1 0 0,-1 0 15,0 0-15,22-21 0,-22-1 16,0 22-16,1-21 0,-1 0 0,0 0 16,1 0-16,-1-22 0,-21 22 0,22 0 15,-22-21-15,0 21 0,0-22 16,-21 1-16,0 21 0,21-22 0,-21 22 16,0-21-16,0 21 0,0 0 15,-21 21-15,0 0 0,0 0 16,0 21-16,-1 0 0,1 0 0,0 21 15,0-20-15,0 20 16,0 0-16,21-21 0,0 22 0,0-22 16,0 21-16,0-21 0,0 1 0,0-1 15,21 0-15,-21 0 0,21 0 16,0 0-16,0 1 0,0-1 16,-21 0 15,-21-21-31,0 0 15,0 0-15,0 0 0,0 0 16,-1 0-16,1 0 0,0 0 16,0 0-16,0 0 0,0 0 15,21-21 1,0 0 0</inkml:trace>
  <inkml:trace contextRef="#ctx0" brushRef="#br0" timeOffset="66775.99">317 12869 0,'-21'0'16,"0"0"15,0 0-15,0 0 15,0 0-16,-1 0 48</inkml:trace>
  <inkml:trace contextRef="#ctx0" brushRef="#br0" timeOffset="67224.14">190 12869 0,'0'0'0,"-21"0"0,0 0 16,0 0-16,0 0 0,0 0 15,-1 0-15,1 0 0,0 0 16,0 0-16,63 0 78,22 0-78,-1 0 0,22 0 16,0-21-16,-1 21 0,1 0 0,0 0 15,-22-21-15,22 21 16,-22 0-16,1 0 0,-22 0 0,22-21 15,-22 21-15,21 0 0,-20 0 16,-22 0-16,21 0 0,-21-21 0,1 21 16,-44 0 31,1 0-47,0 0 0,0 0 15,0 0-15,0 0 16,-1 0-16,1-21 0,0-1 15</inkml:trace>
  <inkml:trace contextRef="#ctx0" brushRef="#br0" timeOffset="67684.89">847 12552 0,'0'21'31,"21"-21"-15,0 21-16,0-21 0,0 21 0,0-21 16,1 22-16,-1-1 0,21-21 15,-21 0-15,0 0 0,1 21 0,-1 0 16,21-21-16,-21 0 0,0 21 15,1-21-15,-1 0 0,0 0 16,-21 21-16,21-21 0,-21 22 47,-21-22-31,0 21-16,0-21 0,-1 21 15,1 0-15,0 0 0,0 0 16,-21 1-16,20-1 0,-20 0 15,0 0-15,21 0 0,-22 0 0,22 1 16,-21-1-16,21 0 0,-1 0 16,1 0-16,0-21 0,0 21 0,21 1 15,0-1-15,0 0 16,0 0-16,0 0 16,0 0-1</inkml:trace>
  <inkml:trace contextRef="#ctx0" brushRef="#br0" timeOffset="68719.22">212 14478 0,'-22'0'0,"1"0"16,0 0-16,0 0 15,0 0-15,0 0 0,-1 0 0,-20 0 16,21 0-16,21-21 16,21 21 31,21 0-47,22 0 15,-1 0-15,1 0 16,21 0-16,-22 0 0,22 0 0,-1-21 15,1 21-15,-21 0 0,20 0 0,-20-21 16,20 21-16,-20 0 0,-1-22 16,1 22-16,-22 0 0,1 0 15,-1-21-15,0 0 0,-21 21 16,1 0-16,-1 0 0,-21-21 0,0 0 16,0 0-1,0-1-15,-21 1 0,-1 21 16,1-21-16,0 0 0,-21 21 15,21-21-15,-22 21 0,22-21 0,-21 21 16,-1-22-16,22 22 0,-21 0 16,21-21-16,-22 21 0,22-21 15,0 21-15,0 0 0,0 0 16,0 0-16,42 0 31,0 0-15,21 0-16,-21 0 0,22 21 0,-1-21 15,0 0-15,1 21 0,-1-21 16,0 22-16,1-22 0,-1 0 0,0 0 16,1 0-16,-1 21 0,-21-21 15,22 0-15,-22 0 0,0 0 16,0 0-16,0 0 0,-21 21 16,0 0-1,0 0-15,-21 0 16,0-21-16,0 22 0,-22 20 15,22-21-15,-21 0 0,0 22 0,-1-22 16,-20 21-16,20-21 0,1 0 16,0 22-16,21-22 0,-22 0 0,1 0 15,21 0-15,-22 1 0,22-1 16,0 0-16,0 0 0,0-21 0,0 21 16,-1-21-16,22 21 15,-21-21-15,0 0 0,0 0 16,0 0-1</inkml:trace>
  <inkml:trace contextRef="#ctx0" brushRef="#br0" timeOffset="72916">4127 15431 0,'-42'-85'31,"21"85"-15</inkml:trace>
  <inkml:trace contextRef="#ctx0" brushRef="#br0" timeOffset="75364.2">2879 14034 0,'0'0'0,"0"21"15,0 0 17,21-21-32,0 0 15,0-21 1,0 21-16,0-21 0,1-1 15,-1 1-15,-21 0 16,21 0-16,-21 0 0,21 0 16,-21-1-16,0 1 0,0 0 15,0 0-15,0 0 0,0 0 0,0-1 16,-21 1-16,0 21 0,0 0 16,-22-21-16,22 21 0,-21 0 0,21 0 15,-22 0-15,1 21 0,0 0 16,-1-21-16,-20 22 0,20-1 0,22 0 15,-21 0-15,21-21 0,-22 21 16,22 0-16,21 1 0,0-1 0,0 0 16,0 0-16,21 0 15,1-21-15,20 21 0,0 1 16,1-22-16,-1 21 0,0 0 16,1 0-16,-1-21 0,0 21 0,22 0 15,-22-21-15,-21 22 0,22-1 16,-22 0-16,0 0 0,0 0 0,-21 0 15,0 1-15,0-1 0,0 21 16,-21-21-16,-21 0 0,20 1 0,-20-1 16,0 21-16,-22-21 0,22-21 15,0 21-15,-22-21 0,22 0 0,-1 0 16,1 0-16,0 0 0,-1 0 16,22-21-16,-21 0 0,21 0 0,-22 0 15,22-22-15,0 22 16,21-21-16,0 21 0,-21-22 0,21 22 15,0 0-15,0 0 0,0 0 16,21 0-16,0 21 0,0 0 0,1 0 16,-1 0-16,21 0 0,-21 21 15,22 0-15,-22 0 0,21 0 0,-21 0 16,0 22-16,1-22 0,20 21 16,-21 1-16,0-22 0,0 21 0,1-21 15,-1 0-15,0 22 0,0-43 16,0 21-16,0 0 0,1-21 15,-1 0-15,21 0 0,-21 0 0,0 0 16,22 0-16,-22 0 0,0-21 16,21 0-16,-20 0 0,20-22 15,0 22-15,1-21 0,-22 21 0,21-22 16,-21 22-16,0-21 0,1 21 16,-1-22-16,0 22 0,-21 0 0,0 0 15,0 0-15,0-1 0,0 44 31,0-1-31,-21 0 16,0 0-16,21 0 0,0 0 0,0 1 16,0-1-16,0 0 0,0 0 15,0 0-15,0 0 0,0 1 16,21-1-16,0-21 0,0 0 0,0 21 16,0-21-16,1 0 0,-1 0 15,21 0-15,-21 0 0,0-21 0,22 0 16,-22-1-16,0 1 0,0 21 15,0-21-15,1 0 0,-1-21 0,0 20 16,-21 1-16,0 0 16,0 0-16,0 0 0,0 0 15,0 42 1,0 0 0,0 0-16,0 21 15,0-20-15,0 20 0,0 0 0,0 1 16,0-1-16,0 21 0,0-20 15,0-1-15,0 22 0,0-22 0,0 21 16,0-20-16,0 20 0,0-20 0,0 20 16,0 1-16,0-1 0,0-21 15,0 22-15,0-1 0,0-20 0,0 20 16,0-20-16,0-1 0,-21 21 16,21-20-16,-21-22 0,-22 21 0,22-21 15,0 22-15,-21-22 0,-1 0 0,22-21 16,-21 0-16,-1 0 0,1 0 15,0 0-15,-1 0 0,1-21 16,0 0-16,21-22 0,-22 22 16,1-21-16,21 0 0,-22-22 0,22 1 15,0 20-15,0-20 0,0-1 16,0 1-16,21 20 0,0-20 0,0 21 16,0-1-16,0 1 0,21 0 15,0-1-15,0 22 0,0-21 0,22-1 16,-1 1-16,0 0 0,22-1 0,-1 1 15,-20 0-15,20-1 0,1-20 16,-1 21-16,-21-1 0</inkml:trace>
  <inkml:trace contextRef="#ctx0" brushRef="#br0" timeOffset="75768.03">3958 14203 0,'0'0'0,"0"21"15,0 0 1,0 0-16,0 1 15,0-1-15,0 0 0,0 0 16,0 0-16,0 0 0,0 1 0,0-1 16,0 0-16,0 0 0,0 0 0,0 0 15,0-42 32,0 0-31,0 0-16,0 0 0,0 0 15,0-1-15,0 1 0,0-21 0,21 21 16,-21-22-16,21 22 0,1 0 16,-1 0-16,0 0 0,21 0 0,-21 21 15,1 0-15,-1 0 0,21 0 0,-21 0 16,0 0-16,22 21 0,-22 0 16,-21 0-16,21 0 0,-21 22 0,0-22 15,0 0-15,0 0 0,0 21 16,0-20-16,0-1 0,-21 0 0,21 0 15,0 0-15,-21-21 16,42-21 15</inkml:trace>
  <inkml:trace contextRef="#ctx0" brushRef="#br0" timeOffset="76052.22">4762 14055 0,'0'0'0,"-21"0"16,0 0-16,0 0 0,0 0 15,0 0-15,-1 0 0,-20 0 16,21 21-16,0 0 0,0 0 0,-1 0 16,1 1-16,0-1 0,21 0 15,0 21-15,0-21 0,0 1 0,0 20 16,0-21-16,0 21 0,0-20 15,0-1-15,0 0 0,21 0 0,22 0 16,-22-21-16,0 21 0,21-21 16,-21 0-16,22 0 0,-1 0 0,-21 0 15,22 0-15,-1-21 0,0 21 16,-21-21-16,22-21 0,-1 21 0,-21-22 16,22 22-16,-22-21 0</inkml:trace>
  <inkml:trace contextRef="#ctx0" brushRef="#br0" timeOffset="77608.38">5186 13885 0,'0'0'0,"0"-21"0,0-21 16,0 21-16,0-22 0,0 22 0,0 0 16,-21 42-1,-1 0 1,1 22-16,21-22 0,0 0 0,-21 21 16,21 1-16,-21-1 0,21-21 15,-21 22-15,21-1 0,0-21 0,0 21 16,-21-20-16,21 20 0,0-21 15,0 0-15,0 0 0,0 1 0,0-1 16,0 0-16,21-42 31,-21 0-15,21 21-16,0-22 0,0-20 16,-21 21-16,21 0 0,-21 0 0,22-1 15,-22 1-15,21 0 0,0 0 0,-21 0 16,21 21-1,-21 21 1,0 0-16,0 0 16,0 0-16,0 1 0,0-1 0,0 0 15,0 0-15,0 0 0,0 0 0,0 1 16,0-1-16,21 0 16,0-21-16,-21 21 0,22-21 0,-1 21 15,0-21-15,0 0 0,0 0 16,0 0-16,22 0 0,-1-21 0,-21 0 15,22 0-15,20 0 0,-21-1 16,-20 1-16,20-21 0,-21 21 0,0 0 16,0-22-16,-21 22 0,0 0 0,0-21 15,0 20-15,0 1 0,0 0 16,0 0-16,-21 21 0,0 0 0,0-21 16,0 21-16,0 0 0,-1 0 15,1 0-15,21 21 0,0 0 16,0 0-16,0 0 0,0 1 15,0-1-15,21 0 16,1-21-16,-1 21 0,0 0 0,0-21 16,0 21-16,0-21 0,-21 22 0,22-1 15,-1-21-15,0 21 0,-21 0 16,21 0-16,-21 0 0,21 1 16,-21-1-16,0 0 15,0 0-15,0 0 16,21-21-1,1 0 1,-1 0-16,0 0 16,0 0-16,0-21 15,0 0-15,22 0 0,-22 21 0,0-21 16,0-1-16,22-20 0,-22 21 0,0 0 16,-21 0-16,21-1 0,-21 1 15,21 0-15,-21 0 0,0 0 16,0 0-16,-21 21 15,0 0-15,0 0 16,0 21-16,-1 0 0,1-21 0,0 21 16,0-21-16,21 21 0,0 0 15,-21 1-15,21-1 16,21-21 0,0 0-1,0 0-15,0 0 0,1 0 16,-1 0-16,-21-21 15,0-1-15,21 1 16,-21 0-16,0 0 16,0 0-16,0 0 0,0-1 15,0 1-15,21 0 16,0 21 0,0 0-16,1 0 15,-1 0-15,0 21 16,0-21-16,0 21 0,-21 1 15,21-22-15,1 21 0,-22 0 16,0 0-16,21 0 0,-21 0 16,21 1-16,-21-1 0,0 0 15,0 0-15,0 0 0,0 0 16,0 1-16,-21-22 16,21-22 30,0 1-46,21 0 0,0 0 16,-21 0-16,21 0 0,0-1 0,1 1 16,-1 0-16,0-21 0,0 21 15,0-1-15,22 22 0,-22-21 0,0 21 16,0 0-16,0 0 0,0 0 0,1 0 16,-1 0-16,0 21 0,-21 1 15,21-1-15,-21 0 0,0 0 16,0 0-16,0 0 0,0 1 15,0-1-15,0 0 0,21-21 0,-21 21 16,21 0-16,1-21 0,-1 0 16,0 0-16,0 0 0,0 0 15,0 0-15,1 0 0,-1 0 16,0-21-16,0 21 0,0-21 0,0 21 16,-21-21-16,22 0 0,-22-1 15,21 1-15,-21 0 0,0 0 0,0 0 16,0 0-16,0-1 0,0 1 0,0 0 15,0 0-15,0 42 32,0 0-32,0 0 0,0 1 15,0-1-15,0 0 0,0 0 16,-21 0-16,21 0 0,0 1 0,0-1 16,0 0-16,0 0 15,0 0-15,0 0 16,0-42 15</inkml:trace>
  <inkml:trace contextRef="#ctx0" brushRef="#br0" timeOffset="77796.28">7218 13843 0,'0'0'0,"-21"-21"0,-1 21 16,1 0-16,0 0 0,0 0 0,0 0 15,0 0-15,-1 0 16,44 0 31,-1 0-47,0 0 0,0 0 16,0 0-16</inkml:trace>
  <inkml:trace contextRef="#ctx0" brushRef="#br0" timeOffset="78276.12">7451 13991 0,'0'0'0,"0"21"0,21 1 47,0-22-47,0 0 0,0 0 15,0 21-15,1 0 16,-1 0-16,0-21 0,0 21 0,-21 0 16,0 1-16,0-1 0,0 0 0,0 0 15,0 0-15,0 0 16,-21 1-16,-21 20 0,20-21 0,1 0 0,0 0 16,0 1-16,21-1 0,-21 0 0,0 0 15,-1 0 1,22 0-16,0 1 15,0-1 1,22-21-16,-1 21 0,0-21 16,-21 21-16,0 0 0,21-21 0,0 21 15,-21 1-15,0-1 0,0 0 16,0 0-16,0 0 0,0 0 16,0 1-16,-21-1 0,-21 0 15,21 0-15,-1-21 0,1 21 0,-21 0 16,21-21-16,-22 0 0,22 0 15,-21 0-15,21 0 0,0 0 0,-1 0 16,1 0-16,0 0 16,21-21-1,0 0-15,21 0 0,0-21 0,1 20 16</inkml:trace>
  <inkml:trace contextRef="#ctx0" brushRef="#br0" timeOffset="78551.95">8255 14012 0,'0'0'0,"0"-21"0,0 0 0,-21 0 16,0 21-16,-1 0 0,1-21 0,0 21 16,-21 0-16,21 0 0,-1 21 15,1 0-15,0 0 0,0-21 16,0 21-16,0 1 0,21-1 0,-22 0 15,22 0-15,0 0 0,0 0 16,22-21-16,-1 22 0,0-1 0,0-21 16,21 21-16,-20-21 0,20 0 0,0 21 15,1-21-15,-22 0 0,21 0 16,0 0-16,-20 0 0,20 0 0,0 0 16,1 0-16,-1-21 0</inkml:trace>
  <inkml:trace contextRef="#ctx0" brushRef="#br0" timeOffset="79039.82">9271 13885 0,'0'0'16,"0"-21"-16,0 0 0,0 0 0,0 0 0,-21 0 15,0-1-15,-1 1 0,-20 21 0,0 0 16,21 0-16,-22 0 0,1 21 16,0 1-16,-1-1 0,22 0 0,-21 0 15,-1 0-15,1 22 0,21-22 16,0 0-16,0 0 0,21 0 0,-22 0 15,22 1-15,0-1 0,0 0 16,0 0-16,22 0 0,-1 0 16,0-21-16,21 0 0,-21 22 0,22-22 15,-22 0-15,21 0 0,1 0 0,-22 0 16,21-22-16,0 1 0,-20 21 16,20-21-16,0-21 0,-21 21 0,22-22 15,-22 1-15,21-22 0,-21 22 0,1-21 16,20-22-16,-21 21 0,0 1 15,0-1-15,1 1 0,-1-1 0,-21 22 16,0-21-16,0 20 0,0 1 16,0 21-16,0 0 0,0-1 0,0 1 15,-21 21-15,-1 21 16,1 1-16,0-1 0,0 21 16,21 0-16,0 1 0,-21 20 0,21-20 15,0 20-15,0 22 0,0-22 16,21 1-16,0-1 0,0 1 0,0-22 15,1 22-15,20-22 0,-21 0 0,0-21 16,22 1-16,-1 20 0,-21-21 16,21-21-16,1 21 0,-1-21 0,0 0 15,1 0-15,-1 0 0,22 0 0,-22 0 16,0-21-16,1 21 16</inkml:trace>
  <inkml:trace contextRef="#ctx0" brushRef="#br0" timeOffset="79803.3">2646 15219 0,'0'0'0,"-43"0"16,-41-21 0,105 0-1,0 21-15,21 0 16,1 0-16,-1 0 0,0 0 15,1 0-15,20 0 0,-20-22 16,-1 22-16,0 0 0,1 0 0,-1-21 16,0 21-16,-21-21 0,1 21 15,-1 0-15,-42 0 16,-1 0 0,-20 0-16,0 0 0,-1 0 15,1 0-15,-21 0 0,20 0 16,-20 0-16,20 0 0,1 0 0,0 0 15,-1 21-15,1-21 0,21 21 16,-21 1-16,20-1 0,-20 0 0,21 21 16,0-21-16,0 22 0,-1 20 15,1-20-15,0-1 0,21 21 0,0 1 16,0-1-16,0 1 0,-21 21 16,21-1-16,-21-20 0,21 20 0,-21 1 15,21-21-15,0-1 0,0 22 16,0-22-16,0-20 0,0 20 0,0-21 15,0 22-15,0-22 16,0-21-16,21 22 0,0-22 0,0 0 16,0 0-16,0-21 0,1 0 15,-1 0-15,21 0 0,-21-21 0,22 0 16,-1 0-16,21-22 0,-20 1 16,20 0-16,1-1 0,-1 1 0</inkml:trace>
  <inkml:trace contextRef="#ctx0" brushRef="#br0" timeOffset="80846.09">3535 15769 0,'0'0'0,"21"-42"0,0 21 0,0-22 16,-21 22-16,0 0 0,-21 21 31,0 0-31,0 21 0,0 0 16,-22 22-16,22-1 0,-21 0 15,21 1-15,-1-1 0,1 22 0,0-1 16,0-21-16,0 22 0,21-1 15,-21-20-15,21 20 0,0-20 0,0-1 16,0 0-16,0-21 0,0 22 16,21-22-16,0 0 0,0 0 0,0-21 15,0 0-15,22 0 0,-1 0 0,0 0 16,1 0-16,-1-21 0,0 0 16,22-21-16,-22 20 0,22-20 0,-22 0 15,0-1-15,1-20 16,-1 21-16,0-22 0,-20 1 0,-1-22 15,0 21-15,-21 22 0,0-21 0,0-1 16,0 1-16,-21 20 0,-22 1 16,22 21-16,-21-22 0,0 22 0,-1 21 15,1 0-15,-22 0 0,22 0 16,-21 21-16,-1 1 0,22 20 0,-1-21 16,1 21-16,0 22 0,21-22 15,-1 22-15,1-1 0,21 1 0,0-1 16,0-20-16,0 20 0,21-21 15,1 1-15,20-1 0,0-21 16,1 22-16,-1-22 0,0 0 0,22-21 16,-22 21-16,22-21 0,-1 0 15,1 0-15,-1 0 0,-21-21 0,22 21 16,-22-21-16,22 0 0,-22-1 16,0-20-16,1 21 0,-1-21 0,-21 20 15,0-20-15,1 0 0,-1 21 16,-21-22-16,21 22 0,-21 0 0,0 42 31,0 0-31,-21 0 16,21 22-16,-21-22 0,21 21 0,-22-21 15,22 22-15,0-22 16,0 0-16,0 21 0,0-20 0,0-1 16,0 0-16,0 0 15,22-21 1,-1 0-16,0-21 15,0 0-15,0 0 16,0-1-16,1 1 0,-1-21 0,0 21 16,0 0-16,0-22 0,0 22 15,1 0-15,-1 0 0,-21 0 16,21 21-16,-21 21 16,0 0-16,0 0 0,0 0 15,0 0-15,0 1 0,0-1 16,0 0-16,21 0 15,-21 0-15,21 0 0,0-21 16,1 0-16,-1 22 0,0-22 0,21 0 16,-21 0-16,22 0 0,-1 0 15,-21 0-15,22 0 0,-1-22 0,0 22 16,-21-21-16,22 0 0,-22 0 16,21 0-16,-21 0 0,22-1 0,-22 1 15,0-21-15,-21 21 0,0 0 0,0-22 16,0 22-16,-21 21 15,0 0-15,0 0 16,-1 21-16,1 0 0,21 22 16,-21-22-16,0 0 0,0 21 0,21-20 15,0-1-15,-21 0 0,21 0 0,-22 0 16,22 0-16,0 1 0,0-1 16,22-21-16,-1 0 15,0 0-15,21 0 0,1 0 16,-1 0-16,21-21 0,-20 21 0,41-22 15,-20 1-15</inkml:trace>
  <inkml:trace contextRef="#ctx0" brushRef="#br0" timeOffset="81748.39">6667 16066 0,'0'0'0,"-21"0"31,42 0-31,-21-22 0,22 1 16,-1 21-16,0-21 0,-21 0 15,21 0-15,-21 0 0,21-1 16,-21 1-16,0 0 0,0 0 0,0 0 16,-21 0-16,0-1 0,0 22 15,0-21-15,-22 21 0,22 0 0,-21 0 16,-1 0-16,22 0 0,-21 0 0,0 21 16,20 1-16,1-1 0,-21 0 15,21 21-15,0-21 0,-1 22 0,22-1 16,0-21-16,-21 22 0,21-22 15,0 21-15,0-21 0,0 0 0,0 1 16,21-1-16,-21 0 16,22-21-16,-1 0 0,0 0 15,0 0-15,0 0 0,0-21 16,1 0-16,20 21 0,-21-22 16,0 1-16,0-21 0,1 21 0,-1 0 15,0-22-15,0 1 0,0 21 0,-21-22 16,21 1-16,-21 21 0,22 0 15,-22 0-15,0-1 0,0 1 0,21 21 16,-21 21 0,0 1-16,0-1 0,0 21 0,0 0 15,0-20-15,0 20 0,0 0 16,0 1-16,21-1 0,-21 0 16,0-21-16,0 22 0,21-22 0,0 0 15,-21 0-15,21 0 0,1-21 0,-1 22 16,21-22-16,-21 0 0,0 0 15,22 0-15,-1 0 0,-21 0 0,22-22 16,-1 1-16,-21 0 0,21 0 16,1 0-16,-22-22 0,21 1 0,-21 0 15,1-22-15,-1 22 0,0-22 16,0 22-16,-21-21 0,0-1 0,21 22 16,-21-22-16,0 22 0,0 0 0,0-1 15,0 22-15,0 0 16,0 0-16,0 42 15,0 0-15,-21 0 0,21 0 16,0 22-16,0-1 0,-21 0 0,21 1 16,0-1-16,0 22 0,0-22 0,0 0 15,0 1-15,0-1 0,0 0 16,0 1-16,21-1 0,-21-21 0,21 21 16,-21-20-16,21-1 0,1 0 15,-1 0-15,0-21 16,0 0-16,0 0 0,0 0 15,1 0-15,-22-21 0,0 0 16,0 0-16,0-1 0,0 1 0,0-21 16,0 21-16</inkml:trace>
  <inkml:trace contextRef="#ctx0" brushRef="#br0" timeOffset="81912.31">7260 15833 0,'0'0'0,"-21"0"0,0 0 0,0 0 16,21 21-16,21-21 15,0 0 1,21 0-16,-21 0 0,22 0 0,20 0 16,-20 0-16,20 0 0,1 0 15,-1 0-15,22-21 0,-1 21 16,1 0-16,0-21 0,21 21 0</inkml:trace>
  <inkml:trace contextRef="#ctx0" brushRef="#br0" timeOffset="82454.57">8953 15939 0,'0'0'0,"-21"0"0,0 0 15,21-22 17,0 1-32,21 21 0,0-21 15,1 0-15,-22 0 0,0 0 16,21-1-16,-21 1 0,0 0 0,0 0 15,0 0-15,0-22 0,0 22 0,-21 0 16,-1 0-16,1 0 0,-21 21 16,21 0-16,-22 0 0,1 0 0,0 21 15,-1-21-15,22 42 0,-21-21 16,0 22-16,-1-22 0,22 21 0,0 1 16,-21-1-16,42 0 0,-22 1 0,22-1 15,0 0-15,0-21 0,0 22 16,0-22-16,0 0 0,22 0 0,-1 0 15,0 1-15,0-22 0,0 0 16,0 0-16,22 0 0,-1 0 16,-21 0-16,22-22 0,-1 1 0,-21 21 15,21-42-15,1 21 0,-22 0 16,21-22-16,-21 1 0,22 21 0,-22-22 16,0 1-16,21 21 0,-20 0 0,-22 0 15,0-1-15,21 22 0,-21 22 16,-21-1-1,-1 0-15,1 21 0,0-21 0,0 22 16,21-22-16,0 21 0,-21-21 16,21 22-16,0-22 0,0 0 15,0 0-15,0 0 0,21 1 16,-21-1-16,21-21 0,0 0 0,0 0 16,1 0-16,20 0 0,-21 0 0,21 0 15,-20 0-15,20-21 0,0-1 16,1 1-16</inkml:trace>
  <inkml:trace contextRef="#ctx0" brushRef="#br0" timeOffset="83920.66">9779 15939 0,'0'0'0,"-21"0"0,-43 63 31,43-63-31,42-21 47,0 21-47,-21-21 0,22 0 16,-1-1-16,0-20 0,0 21 15,0-21-15,0 20 0,1-20 0,-1 0 16,0-22-16,21 22 0,-21-22 0,1 1 16,-1-1-16,0 1 0,0-1 15,0 22-15,0 0 0,-21-1 0,0 1 16,0 21-16,0 42 15,-21 0 1,-21 22-16,21-1 0,0 0 0,-1 1 16,1 20-16,0 1 0,0-22 15,0 21-15,21-20 0,-21 20 0,21-20 16,0 20-16,0-21 0,0 1 0,0-1 16,0 0-16,0 1 0,0-1 15,21 0-15,0-20 0,0-1 0,0 0 16,0 0-16,1-21 0,-1 0 0,21 0 15,-21 0-15,22 0 0,-22 0 16,21-21-16,0 0 0,1 0 0,-22-22 16,21 1-16,-21 21 0,22-22 15,-22 1-15,0 0 0,0-1 16,0 22-16,1-21 0,-22 21 0,0 0 16,0-1-16,0 44 15,0-1 1,-22-21-16,22 21 0,0 0 0,-21 0 15,0 0-15,21 22 0,0-22 16,0 0-16,0 0 0,0 0 0,0 1 16,0-1-16,0 0 0,0 0 15,21-21-15,0 21 0,1-21 0,-1 0 16,0 0-16,0 0 0,0 0 0,0 0 16,1 0-16,20 0 0,-21-21 15,0 0-15,0 0 0,1-22 16,-1 22-16,-21-21 0,21 0 0,-21 20 15,21-20-15,-21 21 0,0-21 16,0 20-16,0 1 0,-21 21 31,0 0-31,0 21 0,21 1 0,-22-1 16,1 21-16,21-21 0,0 0 16,-21 1-16,21 20 0,0-21 15,0 21-15,0-20 0,0-1 0,0 0 16,0 0-16,0 0 0,0 0 0,0 1 15,0-1-15,0 0 16,21-42 15,0 0-31,1-1 0,-1 1 0,-21 0 16,21-21-16,0 21 0,0-22 0,0 1 16,1 21-16,20-22 0,-21 1 15,0 21-15,0 0 0,1 0 0,-22-1 16,0 1-16,21 21 0,0 0 15,-21 21-15,0 1 16,0-1-16,0 0 0,0 0 0,0 0 16,0 22-16,0-22 0,0 0 15,0 21-15,0-21 0,0 1 0,21-1 16,-21 0-16,21 0 0,0 0 16,1 0-16,-22 1 0,21-22 15,0 0-15,0 21 0,0-21 0,0 0 16,1 0-16,-1 0 0,0 0 0,0-21 15,0-1-15,22 1 0,-22 0 16,0 0-16,0-21 0,0 20 0,0-20 16,22 21-16,-22-21 0,0-1 15,-21 22-15,21-21 0,-21 21 0,21-1 16,-21 1-16,22 0 0,-22 0 16,0 42-1,0 0 1,-22 0-16,1 1 0,0-1 0,0 0 15,21 0-15,-21 0 0,21 22 16,0-22-16,0 0 0,0 0 0,0 0 16,0 0-16,0 1 0,0-1 0,21 0 15,0 0-15,0-21 0,0 0 16,1 21-16,-1-21 0,0 0 0,0 0 16,0 0-16,0-21 0,1 0 15,-1 0-15,0 0 0,21-1 0,-21 1 16,1-21-16,-1 21 0,21-22 15,-21 1-15,0 21 0,1-21 16,-1 20-16,-21 1 0,0 0 0,0 0 16,0 0-16,-21 21 0,-22 21 15,22 0-15,0-21 16,0 21-16,0 0 0,-1 22 0,22-22 16,0 0-16,0 0 0,0 22 0,0-22 15,0 0-15,0 21 0,0-21 16,22 1-16,-1-1 0,0 0 0,0 0 15,0-21-15,0 0 0,1 21 16,-1-21-16,0 0 0,21 0 0,-21 0 16,1 0-16,-1-21 0,0 0 15,21 0-15,-21 0 0,22-1 16,-1 1-16,-21-21 0,0 0 0,22 20 16,-43-20-16</inkml:trace>
  <inkml:trace contextRef="#ctx0" brushRef="#br0" timeOffset="84107.55">11663 15155 0,'0'0'16,"-43"0"-16,1-21 0,21 21 0,0 0 16,0 0-16,-1 0 0,1 0 15,21 21 1</inkml:trace>
  <inkml:trace contextRef="#ctx0" brushRef="#br0" timeOffset="84308.43">10160 15473 0,'0'0'0,"-42"21"0,-22 0 0,22-21 16,-1 0-16,1 21 0,21-21 0,0 0 16,42 0-1,0 0-15,21 0 0,1 0 16,20-21-16,1 21 0,-1-21 0,22-21 16,0 21-16,-1-1 0,1 1 15</inkml:trace>
  <inkml:trace contextRef="#ctx0" brushRef="#br0" timeOffset="84847.83">12552 14838 0,'42'-21'16,"0"0"-1,-20 21-15,-1 0 0,0 0 16,21-22-16,-21 22 0,22 0 0,-22 0 16,21 0-16,-21 0 0,1 0 0,-1 0 15,0 0-15,0 0 0,-21 22 16,0-1-16,0 0 0,21 0 16,-21 0-16,21 0 0,-21 22 0,0-1 15,0 0-15,22 1 0,-22-1 16,21 22-16,0-22 0,-21 21 0,21-20 15,0 20-15,0 1 0,1-22 16,-1 0-16,0 1 0,0 20 16,0-20-16,0-1 0,-21 0 0,0 1 15,0 20-15,0-21 0,0 1 0,-42-1 16,21 0-16,-21 1 0,-1-1 16,1 0-16,0-20 0,-22 20 0,1-21 15,-1 0-15,22 0 0,-22 1 0,1-22 16,-1 0-16,22 0 0,0 0 15,-1-22-15,22 1 0</inkml:trace>
  <inkml:trace contextRef="#ctx0" brushRef="#br0" timeOffset="85711.34">16552 13589 0,'-42'0'15,"84"0"-15,-126 21 0,41-21 0,1 0 0,0 0 16,20 0-16,1 21 16,0-21-16,42 0 15,0 0-15,22 0 0,-1 0 16,0 0-16,1 0 0,20 0 16,1 0-16,-1 0 0,1-21 0,-1 21 15,1-21-15,-1 21 0,1-21 16,-1 0-16,1 21 0,-22-21 0,22-1 15,-43 22-15,21-21 0,-21 21 0,-21-21 16,0 0-16,-42 21 16,21 0-16,-22-21 0,1 21 0,0-21 15,-1 21-15,1 0 0,0-22 0,21 22 16,-1 0-16,1 0 0,0 0 16,21-21-16,21 21 15,0 0-15,1 0 16,20 0-16,0 0 0,1 0 15,-1 21-15,0 1 0,1-1 0,-22 0 16,21 0-16,-21 0 0,0 0 0,-21 22 16,0-22-16,0 21 0,0-21 15,0 22-15,-21-22 0,0 0 0,0 0 16,-21 22-16,20-22 0,1 0 16,0 0-16,-21-21 0,21 21 0,21 0 15,-22-21-15,44 0 16,-1 0-16</inkml:trace>
  <inkml:trace contextRef="#ctx0" brushRef="#br0" timeOffset="86579.88">18500 13187 0,'0'0'0,"0"21"15,0 0 1,-22 0-16,22 1 0,-21-1 16,21 21-16,0-21 0,0 22 0,-21-22 15,21 21-15,-21-21 0,21 0 16,-21 22-16,21-22 0,0 0 16,-21 0-16,-1 0 0,22 1 0,0-1 15,0-42 16,0-1-15,0 1-16,0 0 0,0-21 0,22 21 16,-1-1-16,0-20 0,0 0 15,0 21-15,0-22 0,22 22 0,-22-21 16,0 21-16,0-22 0,0 22 0,22 21 16,-22-21-16,0 21 15,0 21-15,-21 0 16,0 0-16,0 1 0,0 20 0,0-21 15,0 21-15,0-20 0,0-1 16,0 21-16,0-21 0,0 22 0,0-22 16,21 0-16,-21 0 0,22 0 15,-1-21-15,0 21 0,21 1 0,-21-22 16,1 0-16,-1 0 0,21 0 0,-21 0 16,0 0-16,1 0 0,20-22 15,-21 1-15,21 0 0,-20 0 0,-1 0 16,21 0-16,-21-1 0,22 1 15,-22-21-15,21 21 0,0-22 0,-20 22 16,20-21-16,0 21 0,-21 0 16,1 21-16,-1-22 0,0 22 0,-21 22 15,-21-1 1,0 21-16,-1-21 0,1 0 16,0 1-16,0 20 0,0-21 0,21 21 15,0-20-15,0 20 0,0-21 16,0 0-16,0 0 0,0 1 0,0-1 15,21 0-15,0 0 0,0-21 0,0 21 16,1-21-16,-1 0 0,0 0 16,21 0-16,-21 0 0,1 0 0,-1 0 15,21-21-15,-21 0 0,0 0 0,1-22 16,-1 22-16,0-21 16,-21 0-16,21 20 0,-21-20 0,0 0 15,0-1-15,0 22 0,-21 0 0,0-21 16,0 42-16,-22-21 0,22 21 15,0 0-15,-21 0 0,20 0 0,-20 0 16,21 21-16,-21-21 0,20 21 16,1 0-16,0 0 0,0-21 0,21 21 15,0 1-15,0-1 0,0 0 16,21 0-16,0-21 16,22 0-16,-22 0 0,21 0 15,-21 0-15,22 0 0,-1 0 0,0-21 0,1 0 16,-1 0-16</inkml:trace>
  <inkml:trace contextRef="#ctx0" brushRef="#br0" timeOffset="86811.87">20341 12975 0,'0'0'0,"0"-42"16,0-22 0,-21 64-16,0 22 15,0 20-15,-1 0 0,1 1 0,0-1 16,21 0-16,-21 1 0,21-1 0,-21 21 15,21-20-15,0-1 0,0 0 16,0 1-16,0-22 0,0 21 16,0 1-16,0-22 0,0 0 0,21 21 15,0-21-15,0 1 0,0-22 16,1 0-16,-1 0 16,0 0-16,0 0 0,0-22 15,0 1-15</inkml:trace>
  <inkml:trace contextRef="#ctx0" brushRef="#br0" timeOffset="86976.32">20193 13250 0,'0'0'0,"-21"0"0,42 0 47,0 0-47,0 0 0,0 0 0,1 0 16,20-21-16,0 21 0,1-21 0,-1 21 15,0-21-15,22 0 0</inkml:trace>
  <inkml:trace contextRef="#ctx0" brushRef="#br0" timeOffset="88191.8">22394 13123 0,'0'0'0,"0"-63"15,0 42-15,21 0 16,1-1-16,-1 1 0,0-21 0,21 21 16,-21-22-16,22 1 0,-22 21 15,0-21-15,-21 20 0,0-20 0,0 21 16,0 0-16,-42 21 0,21-21 0,-22 21 16,1 0-16,-22 0 0,22 0 15,-21 0-15,-1 21 0,22-21 0,-22 42 16,22-21-16,0 0 0,-1 22 0,22-1 15,0-21-15,21 22 0,0-1 16,0 0-16,0-21 0,21 22 0,0-1 16,0 0-16,22 1 0,-1-22 15,0 21-15,1 1 0,-1-22 16,0 21-16,1-21 0,-1 22 0,0-22 16,1 0-16,-22 0 0,0 0 15,-21 0-15,0 1 0,-21-1 0,-21 0 16,-1-21-16,1 0 0,0 0 0,-22 0 15,1 0-15,-1 0 0,-21 0 16,22-21-16,-1 0 0,1-1 0,-1 1 16,22 21-16,-21-21 0,20 0 0,1 0 15,21-22-15,0 22 0,-1 0 16,22 0-16,-21-21 0,21 20 0,0 1 16,0-21-16,0 21 0,21 21 0,1-21 15,-1 21-15,0 0 16,21 0-16,-21 21 0,22-21 0,-1 42 15,-21-21-15,22 0 0,-1 22 0,0-1 16,-21-21-16,22 22 0,-22-1 16,0-21-16,-21 21 0,21-20 0,0 20 15,-21-21-15,22 0 0,-1 0 16,0 1-16,0-22 0,0 0 16,0 0-16,1 0 0,20 0 0,-21 0 15,21 0-15,1 0 0,-1-22 16,0 22-16,1-21 0,-1 0 0,0-21 15,1 21-15,-1-1 0,-21-20 16,22 21-16,-22-21 0,-21 20 16,0-20-16,0 21 0,0 0 0,0 0 15,-21 21 1,-1 21-16,1 0 16,21 0-16,-21 0 0,21 0 15,0 1-15,-21-1 0,21 0 0,0 0 16,0 0-16,0 0 0,21-21 15,0 22-15,-21-1 0,21-21 0,1 0 16,20 0-16,-21 0 16,0 0-16,22 0 0,-22 0 0,21 0 0,-21 0 15,22-21-15,-22 21 0,0-22 0,21 1 16,-21 0-16,1 0 16,-22 0-16,21 0 0,-21-1 0,21 1 15,-21 0-15,0 42 31,0 0-31,0 1 0,-21 20 0,0-21 16,-1 21-16,22 1 0,-21-1 0,21 0 16,-21 1-16,21-1 0,0 0 15,0 22-15,0-22 0,0 1 0,0-1 16,0 21-16,0-20 0,0-1 16,0 0-16,0 1 0,0 20 15,0-20-15,0-1 0,0-21 0,-21 21 16,0-20-16,0-1 0,-1 0 0,-20 0 15,21-21-15,-21 0 0,-1 0 16,-20 0-16,20 0 0,1 0 0,-21-42 16,20 21-16,1-1 0,-22-20 0,22 21 15,0-21-15,-1-1 0,1 1 16,21 0-16,0-1 0,0 1 0,21 0 16,0-1-16,0-20 0,21 20 0,21-20 15,0-1-15</inkml:trace>
  <inkml:trace contextRef="#ctx0" brushRef="#br0" timeOffset="88607.56">23537 13145 0,'0'0'0,"-21"21"16,0 0-16,21 0 15,-21 0-15,0 0 0,-1 1 0,1-1 16,21 0-16,-21 0 0,21 0 0,-21 0 15,0 1-15,21-1 0,0 0 16,-21 0-16,21 0 16,-22-21-1,22 21-15,0-42 32,0 0-32,0 0 0,0 0 0,22 21 15,-1-21-15,0-22 0,0 22 16,0 0-16,0 0 0,1-22 0,20 22 15,-21 0-15,21 0 0,1 0 16,-22 0-16,21 21 0,1 0 0,-22 0 16,0 21-16,0 0 0,-21 21 0,0-21 15,0 22-15,0-1 0,0-21 16,-21 22-16,0-1 0,0-21 0,-1 21 16,1-20-16,0-1 0,0 0 15,0 0-15,21 0 0,0 0 16,0 1-16,21-22 15,0 0-15,0 0 0,0 0 0,22-22 16</inkml:trace>
  <inkml:trace contextRef="#ctx0" brushRef="#br0" timeOffset="88835.89">24299 13229 0,'-21'0'16,"0"0"-16,0 0 0,0 0 15,-22 0-15,22 21 0,0 1 16,0-1-16,0 0 0,-1 0 0,-20-21 16,42 21-16,-21 0 0,21 1 0,-21-1 15,21 0-15,0 0 0,0 0 16,0 0-16,0 1 0,21-1 0,0-21 16,0 21-16,0-21 0,22 21 15,-22-21-15,21 0 0,-21 0 0,22 0 16,-1-21-16,-21 0 0,22 0 0</inkml:trace>
  <inkml:trace contextRef="#ctx0" brushRef="#br0" timeOffset="89495.64">24807 12827 0,'0'0'0,"21"-42"0,1-1 0,-22 1 16,0 21-16,0 0 0,-22 21 15,1 42 1,21-21-16,-21 22 0,0 20 0,-21-21 15,20 1-15,1 20 0,0-20 16,0 20-16,0-21 0,0 1 0,-22-1 16,22 0-16,21 1 0,-21-22 0,0 21 15,21-21-15,-21 1 0,21-1 16,0 0-16,0 0 0,0 0 16,21-42 15,0 0-31,0 0 0,0 0 15,22-1-15,-22 1 0,0 0 16,21 0-16,-21 0 0,22 0 0,-22-1 16,0 22-16,0 0 0,0 0 0,-21 22 31,0-1-31,0 0 0,0 0 0,0 0 16,0 0-16,0 1 0,0-1 0,0 0 15,0 0-15,0 0 0,0 0 16,0 1-16,22-1 0,-1 0 15,0-21-15,0 0 16,0 0-16,0 0 16,22 0-16,-22-21 0,0 0 0,0-1 15,0 1-15,22 0 0,-22 0 16,21 0-16,-21 21 0,1-21 0,-1-1 16,0 22-16,-21 22 15,0-1-15,0 0 16,-21 21-16,21-21 0,-21 1 15,21-1-15,-22 0 0,22 0 0,0 0 16,0 0-16,0 1 0,0-1 16,0 0-16,22-21 15,-1 0-15,0 0 0,0 0 16,0 0-16,0 0 0,1 0 16,-1 0-16,0 0 0,21 0 0,-21-21 15,1 21-15,20-21 0,0-1 16,1 1-16,-1 21 0,0-21 0,22 0 15,-1 0-15,1 0 0,-1 21 0,-20 0 16,-1 0-16,0 21 0,-21-21 16</inkml:trace>
  <inkml:trace contextRef="#ctx0" brushRef="#br0" timeOffset="90203.24">18203 14520 0,'0'0'16,"0"-21"-16,0-21 16,21 42-1,22 0-15,-1 0 0,-21 0 0,43 0 16,-22 0-16,22 21 0,-1-21 0,1 21 15,-1-21-15,-21 0 0,1 21 16,-1-21-16,0 0 0,-20 22 0,-1-22 16,-21 21-1,-21-21-15,-1 0 16,-20 0-16,0 0 0,-1 0 0,-20 0 16,21 0-16,-22 0 0,22 0 15,-22 0-15,22 0 0,0 0 0,-1-21 16,1-1-16,0 22 0,20-21 0,-20 21 15,21-21-15,0 21 0,0-21 16,-22 21-16,43-21 0,-21 21 0,0 0 16,0 0-16,21 21 15,0 0-15,0 0 0,0 22 0,-21-22 16,21 21-16,0 22 0,0-22 0,-22 0 16,22 22-16,0-22 15,-21 22-15,0-1 0,0 22 0,0-22 16,21 1-16,-21-1 0,-1 22 0,1-22 15,0 1-15,0-22 0,0 22 16,0-22-16,21 22 0,0-22 0,0 0 16,0-21-16,0 22 0,0-22 0,0 0 15,21 0-15,0 0 0,0 1 16,0-22-16,22 0 0,-1 0 0,21 0 16,-20 0-16,20 0 0,1-22 0,-1 1 15,22 0-15,-22-21 0,22 21 16,-21-1-16</inkml:trace>
  <inkml:trace contextRef="#ctx0" brushRef="#br0" timeOffset="91985.6">19050 15198 0,'0'0'0,"-21"-21"0,0-1 15,-1 44 17,22 20-32,-21-21 0,21 21 0,0-20 15,0 20-15,0 0 16,-21 1-16,21-22 0,0 21 0,-21-21 16,21 22-16,0-22 0,0 0 0,0 0 15,-21-21-15,21 21 0,0-42 47,0 0-47,21 0 0,-21 0 16,0-1-16,21-20 0,0 21 0,-21-21 15,21-1-15,-21 1 0,22 0 16,-1-1-16,0 1 0,-21 0 0,21-1 16,0 22-16,-21 0 0,21 21 15,1 0-15,-22 21 16,21 21-16,-21-20 15,0 20-15,21-21 0,-21 21 0,0-20 16,0 20-16,0-21 0,0 21 16,0-20-16,0-1 0,0 0 0,0 0 15,0 0-15,0 0 0,21-21 32,0-21-17,0 0-15,1 0 0,-22 0 16,21-22-16,0 22 0,0-21 15,0 0-15,0 20 0,1-20 0,20 0 16,-21-1-16,0 22 0,22-21 16,-22 21-16,0 21 0,0 0 15,0 0-15,-21 21 16,0 21-16,0-21 0,0 22 16,0-1-16,0 0 0,0 1 0,0-1 15,0-21-15,0 22 0,0-22 0,0 21 16,0-21-16,0 0 0,0 1 15,21-1-15,1 0 0,-1-21 0,0 21 16,0-21-16,0 0 0,0 0 16,22 0-16,-22 0 0,0 0 15,0 0-15,22 0 0,-22-21 0,0 0 0,0 0 16,21-1-16,-20 1 0,-1-21 16,0 21-16,0-22 0,-21 1 15,21 0-15,-21-1 0,21 1 0,-21 21 16,0-21-16,0 20 0,0 1 15,0 42 1,-21 1-16,0-1 0,21 21 16,-21-21-16,21 22 0,0-1 0,-21-21 15,21 21-15,-21 1 0,21-22 0,0 0 16,0 21-16,0-20 16,0-1-16,0 0 0,21 0 15,0-21-15,0 0 0,0 0 16,22 0-16,-22 0 0,0 0 15,21 0-15,-21-21 0,22 0 0,-22 0 16,21 21-16,-21-43 0,1 22 0,-1 0 16,0-21-16,0-1 0,0 1 15,0 0-15,-21-1 0,22 22 0,-22-21 16,0 21-16,0-1 0,0 1 16,0 42-1,-22 1-15,1-1 16,0 21-16,21-21 0,-21 22 15,21-22-15,0 21 0,0-21 0,0 22 16,0-22-16,0 0 0,0 0 16,21 0-16,0 0 0,0 1 0,1-1 15,-1-21-15,0 21 0,21-21 0,-21 0 16,22 0-16,-1 0 0,0 0 16,-20 0-16,20 0 0,-21-21 0,0 21 15,0-21-15,1-1 0,-1-20 0,0 21 16,0-21-16,0 20 0,0-20 15,-21 0-15,0-22 0,0 22 0,22 0 16,-22-1-16,0 1 0,0 0 0,0 20 16,0 1-16,0 0 15,0 0-15,-22 42 16,22 0-16,-21 0 0,21 1 16,0 20-16,0 0 0,-21 1 15,21-1-15,0 0 0,0 1 0,0-1 16,0-21-16,0 21 0,0-20 15,0 20-15,0-21 0,0 0 0,21 0 16,-21 1-16,21-1 0,1-21 0,-1 0 16,0 21-16,0-21 0,0 0 15,0 0-15,1 0 0,-1 0 0,21-21 16,-21 0-16,0-1 0,1 1 0,-1 0 16,0-21-16,0 21 15,0-22-15,0 1 0,22-22 0,-22 22 16,0-21-16,0 20 0,0 1 0,1-22 15,-1 22-15,0 0 0,0-1 16,0 1-16,-21 21 0,0 0 0,0 0 16,0 42-1,-21 0-15,0 0 0,0 21 16,0-20-16,-1 20 0,1 0 0,21 1 16,0 20-16,0-21 0,-21 1 15,21-1-15,0 0 0,0 1 0,0-1 16,0 0-16,0 1 0,21-22 15,0 0-15,1 0 0,-22 22 16,21-43-16,0 21 0,0 0 0,21-21 16,-20 0-16,-1 0 0,0 0 0,0 0 15,21 0-15,-20 0 0,-1-21 16,0 0-16,0-1 0,0 1 0,0 0 16,1 0-16,-1-21 0,0 20 0,0-20 15,0 21-15,0-21 0,1 20 16,-22 1-16,0 42 31,0 1-31,0-1 0,0 21 16,0-21-16,0 0 0,0 1 15,0-1-15,0 0 0,0 0 16,0 0-16,0 0 0,0 1 16,21-22-16,0 0 0,0 0 15,0 0-15,0 0 16,1 0-16,-1 0 0,0 0 0,0-22 15,0 1-15,-21 0 0,21 0 0,1 0 16</inkml:trace>
  <inkml:trace contextRef="#ctx0" brushRef="#br0" timeOffset="92172.49">22352 14923 0,'-21'0'16,"-22"-22"-1,43 44 17,-21-22-17,0 0 1,0 0 0,0 21-16</inkml:trace>
  <inkml:trace contextRef="#ctx0" brushRef="#br0" timeOffset="92357">21484 15050 0,'0'0'16,"-42"0"-16,-1 21 0,1-21 0,0 0 15,21 21-15,-1-21 0,22 21 16,127 21 15,-63-42-31,-1 0 0,1 22 0,-1-1 16,22-21-16,-21 0 0,-1 21 15,22-21-15,-22 0 0,1 0 0,-22 0 16</inkml:trace>
  <inkml:trace contextRef="#ctx0" brushRef="#br0" timeOffset="92599.86">22627 15240 0,'0'21'31,"0"0"-31,0 1 0,0-1 0,0 21 0,-21-21 15,0 22-15,21-1 0,-21-21 16,21 21-16,0 1 0,-22-1 0,22-21 16,0 22-16,-21-1 0,21-21 0,0 21 15,-21 1-15,21-22 0,0 21 16,0 1-16,-21-22 0,21 21 0,-21-21 16,21 0-16,-21 22 0,21-22 0,0 0 15,0 0 1,0 0-16,21-21 15,0 0-15</inkml:trace>
  <inkml:trace contextRef="#ctx0" brushRef="#br0" timeOffset="92867.7">22606 15621 0,'0'0'0,"127"-254"31,-85 212-31,-21 21 0,22-1 0,-22 1 15,21 21-15,-21 0 0,22 0 0,-22 0 16,0 0-16,21 21 0,-20 1 16,-1-1-16,-21 0 0,0 21 15,0-21-15,0 22 0,0-22 0,0 21 16,-21-21-16,-1 1 0,-20-1 0,0 0 16,-1 0-16,1-21 0,-21 21 15,20-21-15,1 0 0,0 0 0,-1 0 16,1 0-16,21 0 0,0 0 0,21-21 31,21 0-31,21 21 0,-21-21 0</inkml:trace>
  <inkml:trace contextRef="#ctx0" brushRef="#br0" timeOffset="93279.47">23516 14880 0,'0'0'0,"21"0"0,-21 21 15,-21 1 1,0-1-16,0 0 0,0 21 0,-1 1 16,1-22-16,0 21 0,0 0 15,0 1-15,0-1 0,21 0 0,-22 1 16,22-1-16,0-21 0,0 22 0,0-22 16,0 0-16,0 21 15,0-21-15,22 1 0,-1-22 0,0 21 16,0-21-16,0 0 0,0 0 0,1 0 15,-1 0-15,21 0 0,-21 0 16,0 0-16,22 0 0,-22-21 0,0-1 16,0 1-16,22-21 0,-22 21 0,0 0 15,0-22-15,-21 22 0,0-21 16,21 21-16,-21-1 0,-21 22 16,0 0-16,0 0 15,0 0-15,-22 0 0,22 22 0,0-1 16,0 0-16,21 0 0,-21 0 0,21 22 15,0-22-15,0 0 16,0 0-16,0 0 0,0 0 0,0 1 16,21-22-16,-21 21 0,21 0 0,0-21 15,21 0-15,-20 0 0,-1 0 16,21 0-16</inkml:trace>
  <inkml:trace contextRef="#ctx0" brushRef="#br0" timeOffset="93559.97">24723 14923 0,'0'0'0,"21"-43"0,-21 22 0,0 0 15,0 0-15,0 0 0,0-1 16,-21 44 0,-1-1-16,1 0 0,0 21 0,0-21 15,0 22-15,0-1 0,-1 22 16,1-22-16,21 21 0,-21-20 0,21 20 15,-21-20-15,21-1 0,-21 0 0,21 1 16,0-22-16,0 21 0,0-21 16,0 0-16,0 1 0,0-1 0,0 0 15,21-21-15,0 0 16,0 0 0,0-21-16,1 0 0,-22-1 0,0 1 15</inkml:trace>
  <inkml:trace contextRef="#ctx0" brushRef="#br0" timeOffset="93751.85">24469 15092 0,'0'0'0,"-22"-21"0,1 0 16,0 21-1,42 0 17,0 0-32,1 0 0,20 21 15,0-21-15,1 0 0,-1 21 0,0-21 16,1 21-16,-1-21 0,0 0 15,1 0-15,20 0 0,1 0 0,-1 0 16,-21 0-16,22 0 0,-1 0 16,-20 0-16</inkml:trace>
  <inkml:trace contextRef="#ctx0" brushRef="#br0" timeOffset="94375.5">25336 15092 0,'43'-42'16,"-86"84"-16,86-106 0,-43 43 16,0 0-16,-21 21 0,-22-21 15,22 21-15,-21 0 0,-1 0 0,1 0 16,0 0-16,-1 0 0,1 21 15,21 0-15,-21 0 0,20 1 0,-20 20 16,21-21-16,0 0 0,0 22 16,-1-22-16,22 21 0,0-21 15,0 0-15,0 1 0,0-1 0,0 0 16,0 0-16,22 0 0,-1-21 0,-21 21 16,42-21-16,-21 22 0,0-22 15,1 0-15,-1 0 0,21 0 0,-21 0 16,0-22-16,1 1 0,20 0 15,-21 0-15,0 0 0,22 0 0,-22-22 16,0 22-16,0-21 0,0-1 0,0 22 16,1-21-16,-22 21 0,0 0 15,21 21-15,-42 0 16,-1 21 0,22 0-16,-21 0 0,0 0 15,21 0-15,0 22 0,0-22 0,0 21 16,0-21-16,0 1 0,0-1 0,0 21 15,0-21-15,0 0 16,0 1-16,21-1 0,0-21 0,1 0 16,-1 21-16,0-21 15,0 0-15,0 0 0,0-21 16,1 0-16,-1 21 0,0-22 0,0 1 16,0 0-16,0-21 0,1 21 15,-1-22-15,0 1 0,0 0 0,-21 20 16,0-20-16,0 0 0,0 21 15,0-1-15,-21 22 16,0 0-16,0 0 16,-1 0-16,22 22 0,0 20 0,0-21 15,-21 0-15,21 22 0,0-22 16,0 0-16,0 21 0,0-21 0,0 1 16,21-1-16,-21 0 0,0 0 15,0 0-15,22-21 16,-1 0 15,-21-21-31,0 0 16,21 21-16</inkml:trace>
  <inkml:trace contextRef="#ctx0" brushRef="#br0" timeOffset="94867.95">26120 14732 0,'0'0'0,"0"-21"0,21 21 0,-42 0 32,-1 21-32,1 0 0,0 22 0,21-22 15,-21 21-15,0-21 0,0 22 0,-1-1 16,1 0-16,0 1 0,0 20 16,0-21-16,0 1 0,-1-22 15,22 21-15,-21 1 0,0-22 0,0 0 16,21 21-16,0-21 15,-21 1-15,21-1 0,-21-21 16,21-21 15,0-1-31,0 1 0,21 0 16,-21 0-16,21-21 0,0 20 16,0 1-16,-21-21 0,21 21 0,1 0 15,20-1-15,-21 1 0,0 0 0,0 21 16,1 0-16,-22 21 31,0 0-15,-22-21-16,-20 22 0,21-1 0,0-21 15,-22 21-15,1 0 0,21 0 0,0 0 16,-22 1-16,22-1 0,0 0 16,21 0-16,0 0 0,-21 22 0,21-22 15,0 0-15,0 0 0,0 0 16,21 0-16,0 1 15,0-22-15,1 0 0,-1 0 0,0 21 16,0-21-16,21 0 0,-20 0 16</inkml:trace>
  <inkml:trace contextRef="#ctx0" brushRef="#br0" timeOffset="95751.39">19791 16489 0,'0'-21'47,"0"0"-47,0-1 0,0 1 0,0 0 16,0 0-16,0 0 0,0 0 15,0-1-15,-21-20 0,-22 21 0,22 21 16,-21-21-16,-1 21 0,1 0 16,0 0-16,-22 0 0,22 0 15,0 21-15,-1 0 0,1 0 0,0 22 16,20-22-16,1 21 0,0 0 0,0-20 16,21 20-16,-21-21 0,21 0 15,0 22-15,0-22 0,0 0 0,21 0 16,0 0-16,0-21 0,0 0 15,1 0-15,-1 0 0,21 0 16,-21 0-16,22 0 0,-1-21 0,0 0 16,-21 0-16,22 0 0,-22-1 15,21 1-15,-21-21 0,1 21 0,-22-22 16,0 22-16,21 0 0,-21 0 16,0 0-16,0 0 0,0 42 15,0 0-15,0 0 16,0 0-16,0 0 0,0 22 0,0-22 15,-21 21-15,21-21 0,0 22 16,0-22-16,0 21 0,0-21 0,0 1 16,0-1-16,21 0 0,0 0 15,0-21-15,0 0 0,0 0 0,1 0 16,20 0-16,-21 0 0,21 0 0,1-21 16,-22 0-16,21 0 15,1-1-15,-1-20 0,-21 21 0,21-21 16,-20 20-16,-1-20 0,0 0 0,0-1 15,0 1-15,-21 0 0,0-1 16,0 1-16,0 0 0,0 21 0,0-1 16,0 44-1,0 20-15,0-21 16,-21 0-16,21 22 0,-21-1 0,21 0 16,-21 1-16,21-22 0,0 21 15,0 0-15,0-20 0,0 20 0,0-21 16,0 0-16,0 0 0,21 1 0,0-1 15,0-21-15,0 0 16,1 0-16,-1 0 0,0 0 0,0 0 16,0 0-16,0 0 0</inkml:trace>
  <inkml:trace contextRef="#ctx0" brushRef="#br0" timeOffset="95916.3">20129 16489 0,'0'0'0,"-21"0"0,21-21 31,21 21-15,1 0-16,20 0 0,0 0 15,-21 0-15,43-21 0,-22 21 16,22 0-16,-22-22 0,22 1 16</inkml:trace>
  <inkml:trace contextRef="#ctx0" brushRef="#br0" timeOffset="97463.81">21548 16341 0,'0'0'15,"-43"21"1,64-42 15,1 21-31,-1-21 16,21-1-16,-21 22 0,0-21 0,22 21 15,-22-21-15,0 0 0,0 0 16,0 21-16,-21-21 0,0-1 0,-21 22 31,0 0-31,-21 0 0,21 0 0,-1 0 16,-20 22-16,0-1 0,21 0 0,-22 0 15,22 21-15,0-20 16,0-1-16,21 21 0,0-21 0,0 0 16,0 22-16,0-22 0,0 0 0,0 21 15,21-20-15,0-1 0,0 0 16,22 0-16,-22 0 0,0 0 0,0 1 16,0-1-16,0 0 0,1 0 15,-22 0-15,-22-21 16,-20 0-16,21-21 15,-21 21-15,-1-21 0,22 0 16,-21 21-16,-1-21 0,1-1 0,21 1 16,-21 0-16,20 21 15,1-21-15,0 0 0,0 0 16,21 42 15,21 0-31,0 0 0,0 0 0,1 0 16,-1 1-16,21-1 0,0 0 15,1 0-15,-1 0 0,0 0 0,22-21 16,-22 22-16,22-1 0,-22-21 0,22 0 16,-1 0-16,-21 0 0,1 0 15,20 0-15,-20 0 0,-22 0 0,21 0 16,-21-21-16,0-1 0,1 1 16,-1 0-16,-21 0 0,21-21 15,-21 20-15,0-20 0,0 21 0,0 0 16,0-22-16,0 22 0,0 0 15,0-21-15,-21 21 0,0 21 16,-1 0-16,1 0 16,0 21-16,0-21 0,0 21 0,0 0 15,-1 0-15,1 22 0,21-22 0,-21 0 16,21 0-16,-21 21 0,21-20 16,0-1-16,0 0 0,0 0 0,0 0 15,0 0-15,0 1 0,0-1 16,21-21-16,0 0 15,0 0-15,1 0 0,-1 0 16,0-21-16,0-1 16,0 22-16,-21-21 0,0 0 0,21 0 15,1 0-15,-22 0 0,0-1 0,21 1 16,0 0-16,-21 0 0,21 21 16,-21 21-1,0 0-15,0 0 16,0 1-16,0-1 0,0 0 0,0 0 15,0 21-15,0-20 0,0-1 16,0 0-16,0 0 0,0 0 16,0 0-16,21-21 31,0 0-31,1-21 16,-1 21-16,0-21 0,0 0 15,0 0-15,0 0 0,-21-1 16,22 1-16,-1 0 0,-21 0 0,21 0 15,0 0-15,0-1 0,0 22 16,-21 22 0,0-1-16,0 0 15,0 0-15,0 0 0,0 0 16,0 1-16,0-1 0,0 0 16,0 0-16,0 0 0,0 0 15,22-21 1,-1 0-1,0 0-15,0 0 0,0 0 16,0-21-16,1 21 0,-1-21 16,-21 0-16,21 0 0,0 0 15,0-1-15,0 1 0,-21 0 0,22 0 16,-1 0-16,-21 0 0,21 21 16,0 0-16,-21 21 15,0 0-15,0 0 16,0 0-16,0 0 0,0 1 15,0-1-15,0 0 0,0 0 0,21 0 16,0-21-16,1 21 0,-1 1 16,0-22-16,0 0 0,0 0 15,0 0-15,22 0 0,-22 0 0,0 0 16,21 0-16,-20 0 0,-1-22 16,0 22-16,0-21 0,-21 0 0,0 0 15,21-21-15,-21 20 0,21 1 0,-21-21 16,0 21-16,0-22 0,0 22 15,0 0-15,0 0 0,0 0 0,-21 21 32,21 21-17,0 0-15,-21 0 0,21 0 0,0 1 16,0-1-16,0 0 16,0 0-16,0 0 0,0 0 0,0 1 15,0-1-15,21-21 16,0 0-16,1 0 15</inkml:trace>
  <inkml:trace contextRef="#ctx0" brushRef="#br0" timeOffset="98677.21">23707 16912 0,'0'-21'31,"0"0"-15,21 0-16,0 0 16,-21-1-16,0 1 0,0 0 15,21 0-15,-21-21 0,0 20 0,21 1 16,-21-21-16,0 0 0,21-1 16,-21 1-16,0 0 0,0-1 0,22 1 15,-22 0-15,0-1 0,0 1 0,21 0 16,-21 20-16,0 1 15,0 0-15,0 42 16,-21 106 0,-1-106-16,1 22 15,21-1-15,-21 22 0,21-22 0,0 0 16,-21-21-16,21 22 0,0-1 16,0 0-16,0 1 0,0-22 0,0 21 15,0-21-15,21 1 0,0-1 16,0 0-16,1-21 0,-1 0 0,0 0 15,0 0-15,21 0 0,-20 0 0,-1 0 16,21 0-16,-21-21 0,0 0 16,1-1-16,-1 1 0,0 0 15,0 0-15,0-21 0,0 20 16,1 1-16,-1 0 0,0 0 0,-21 0 16,0 42 15,0 0-31,0 0 0,0 0 15,0 1-15,-21-1 0,21 0 16,0 0-16,0 0 0,0 0 0,0 1 16,0-1-16,0 0 0,0 0 0,21-21 15,-21 21-15,21-21 0,0 21 16,0-21-16,1 0 0,-1 0 0,0 0 16,0 0-16,0 0 15,0-21-15,1 0 0,-1 0 16,0 0-16,-21 0 0,21-22 0,-21 22 15,0 0-15,21 0 0,0 0 16,-21-1-16,22 22 0,-22-21 16,0 42-1,0 1-15,-22-1 16,1 0-16,21 0 0,-21 0 0,21 0 16,0 1-16,0-1 15,0 0-15,0 0 16,21-21 15,0-21-15,1 0-16,-1 21 15,-21-21-15,21-1 0,0 22 0,0-21 16,0 0-16,-21 0 0,22 21 16,-1 0-16,0-21 0,0 21 15,-21 21-15,0 0 16,0 0-16,0 0 15,0 1-15,0-1 0,0 0 0,0 0 16,0 0-16,0 0 16,0 1-16,21-22 15,-21 21 1,21-21-16,1 0 0,-1 0 16,0 0-16,0 0 0,0 0 0,0-21 15,22-1-15,-22 22 0,0-21 16,0 0-16,0 0 0,1 0 0,-1 0 15,0-1-15,0-20 0,-21 21 16,21-21-16,-21 20 0,21 1 0,-21 0 16,0 0-16,22 0 0,-22 0 0,0-1 15,0 44 1,0-1-16,0 0 16,-22 0-16,22 0 0,0 22 15,-21-22-15,21 0 0,-21 21 16,21-21-16,-21 1 0,21-1 0,0 0 15,0 0-15,0 0 16,21-21-16,0 0 16,0 0-16,1 0 15,-1 0-15,21 0 0,-21 0 0,0-21 16,1 0-16,-1 0 16,0-22-16,-21 22 0</inkml:trace>
  <inkml:trace contextRef="#ctx0" brushRef="#br0" timeOffset="98891.3">24934 16277 0,'0'0'16,"-21"0"-16,0 0 0,0 0 0,-22 0 15,22 0-15,0 0 0,0 0 16,0 0-1,0 0 1,-1 0-16,1 0 16,0 0-16,0 0 0,0-21 15,0 21-15</inkml:trace>
  <inkml:trace contextRef="#ctx0" brushRef="#br0" timeOffset="99075.8">23558 16320 0,'0'0'0,"-42"21"0,21-21 16,-21 21-16,20-21 0,22 21 16,0 0-1,22-21-15,-1 0 0,21 0 16,-21 0-16,22 0 0,20 0 16,-21 0-16,22 0 0,-1 0 15,1 0-15,21 0 0,-22 0 0,22 0 0,-1 0 16</inkml:trace>
  <inkml:trace contextRef="#ctx0" brushRef="#br0" timeOffset="99588.51">25887 16002 0,'0'0'0,"-85"-42"31,64 42-31,63 0 32,-21 0-32,1 0 15,20 0-15,-21 0 0,21 0 16,1 0-16,-1 0 0,0 21 0,-20-21 16,20 0-16,0 0 0,-21 21 15,22-21-15,-22 21 0,21-21 0,-21 21 16,1-21-16,-1 22 0,-21-1 15,21 0-15,-21 0 0,0 0 16,0 0-16,0 1 0,21-1 0,-21 21 16,0-21-16,0 22 15,0-1-15,0 0 0,0-21 0,21 22 16,-21-1-16,0-21 0,0 22 0,0-22 16,0 21-16,0-21 0,0 22 15,0-22-15,-21 0 0,21 21 0,-21-21 16,21 1-16,0 20 0,-21-21 15,0 0-15,-1 0 0,22 1 0,-21-1 16,0 0-16,21 0 0,-21 0 16,0 0-16,0 1 0,-1-22 0,1 21 15,0 0-15,0-21 0,0 21 0,-22-21 16,22 0-16,0 21 0,-21-21 16,-1 0-16,22 0 0,-21 0 15,0 21-15,-1-21 0,-20 0 16,20 0-16,-20 0 0,-1 0 0,1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1:38:32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2096 0,'-22'0'0,"22"-22"15,-21 22-15,21-21 16,-21 21-16,21-21 15,0 63 17,0-20-17,0 20-15,0-21 0,0 43 16,0-22-16,0 0 0,0 22 16,0-22-16,0 22 0,-21-1 0,21-21 15,-21 22-15,0-22 0,21 22 16,0-22-16,0 0 0,-22-20 0,22 20 15,0-21-15,0 0 0,0 0 16,0 1-16,-21-22 31,0-22-31,21 1 16,-21 21-16,21-42 0,-21 21 16</inkml:trace>
  <inkml:trace contextRef="#ctx0" brushRef="#br0" timeOffset="607.65">2032 2371 0,'0'0'0,"-21"-21"0,0-1 0,21 1 0,-22 0 16,22 0-16,0 0 0,0-22 15,0 22-15,0 0 0,0-21 16,0 21-16,22-1 0,-1 1 0,0 0 15,21 0-15,-21 0 0,22 0 16,20 21-16,-20 0 0,20 0 16,1 0-16,20 21 0,-20 21 15,-1-21-15,22 22 0,-22-22 0,1 21 16,-1 0-16,-20 1 0,-1 20 0,0-20 16,1-1-16,-22 0 0,21 22 15,-21-22-15,1 0 0,-1 1 0,-21-1 16,0 0-16,21 1 0,-21-22 15,0 21-15,0-21 0,0 1 0,0-1 16,0 0-16,0 0 0,0 0 16,-21-42 15,21 0-31,0 0 16,0-22-16,0 1 0,0 0 15,0-1-15,0-20 0,0-1 0,0 1 16,0-1-16,0 1 0,0-1 15,0-20-15,21 20 0,0 1 0,0-22 16,0 22-16,1-22 0,-1 43 16,0-22-16,0 22 0,0-1 0,0 22 15,1 0-15,-1 0 0,0 21 32,-21 21-32,21 0 15,-21 0-15,0 1 0,0-1 16,0 0-16,0 0 15,0 0-15,0 0 16,-21-21-16,21 22 16,0-1-1,0 0-15,0 0 0</inkml:trace>
  <inkml:trace contextRef="#ctx0" brushRef="#br0" timeOffset="1171.46">3852 2815 0,'0'0'0,"21"-21"46,-21 0-30,22 21-16,-1-21 0,-21 0 16,21-1-16,-21 1 0,21-21 0,-21 21 15,21 0-15,-21-22 0,0 1 16,0 0-16,0 20 0,0-20 0,0 21 16,0-21-16,-21 20 0,0 1 15,0 21-15,0-21 0,-22 21 0,22 0 16,-21 0-16,21 0 0,-22 0 15,1 21-15,0 0 0,20 1 0,-20-1 16,21 0-16,-21 21 0,20-21 16,1 22-16,0-1 0,21 0 0,0 1 15,-21-1-15,21-21 0,0 22 16,0-22-16,0 21 0,0-21 16,0 0-16,21 1 0,0-1 0,-21 0 15,21-21-15,1 21 0,-1-21 16,0 0-16,0 0 0,0 0 0,0 0 15,1 0-15,-1 0 0,0-21 16,0 0-16,0 21 0,0-21 0,1-1 16,-1 1-16,-21 0 0,0 0 0,21 0 15,-21 0-15,21-1 0,-21 1 16,0 0-16,0 0 0,0 0 16</inkml:trace>
  <inkml:trace contextRef="#ctx0" brushRef="#br0" timeOffset="2071.86">2455 2858 0,'0'0'0,"-21"0"0,0 0 0,0 0 15,0 0-15,21-22 16,21 22-16,0 0 0,21 0 15,22 0-15,-1-21 0,1 21 0,20-21 16,-20 21-16,21-21 0,-1 0 16,22 21-16,-21-21 0,21-1 0,-22 22 15,22-21-15,-21 0 0,21 21 16,-22 0-16,-20-21 0,-1 21 0,1 0 16,-22 0-16,0 0 0,-20 0 0,-1 0 15,-42 0 1,-1 0-1,1 0-15,-21 0 0,0 0 16,-22 21-16,1-21 0,-1 0 0</inkml:trace>
  <inkml:trace contextRef="#ctx0" brushRef="#br0" timeOffset="2279.79">2625 2858 0,'0'0'15,"0"21"-15,42-21 16,0 0-16,1 0 15,20 0-15,1 0 0,-1 0 16,22 0-16,-1-21 0,1 21 0,0-22 16,21 1-16,-1 21 0,1-21 15,0 0-15,-21 21 0,-1-21 0,1 0 16,-21 21-16,-1 0 0,1-22 0,-22 22 16,0 0-16,-21 0 0,1 0 15,-1-21-15</inkml:trace>
  <inkml:trace contextRef="#ctx0" brushRef="#br0" timeOffset="3207.83">6498 2752 0,'0'0'16,"-42"0"-16,21 0 0,-22-21 0,1 21 0,21-22 16,-22 22-16,22 0 0,0 0 15,-21 0-15,21 0 0,-1 0 16,44 0 15,-1 0-31,21 0 0,0 0 0,1 0 16,20 0-16,1 0 0,20 0 15,22 0-15,-21 22 0,21-22 0,0 0 16,-1 0-16,1 0 0,0 0 16,0 0-16,0 0 0,0 0 0,-22 0 15,22 0-15,-21 0 0,-1 0 0,-20 0 16,-1-22-16,1 22 0,-22 0 15,-21 0-15,1 0 0,-1-21 0,-21 0 16,-21 21 0,-1-21-16,1 0 0,0 21 15,-21-21-15,-1 21 0,-20-22 16,21 1-16,-22 21 0,22-21 16,-22 21-16,1-21 0,20 0 0,-20 21 15,21 0-15,-1-21 0,1 21 16,21 0-16,0 0 0,-1 0 0,44 0 31,-1 0-31,0 0 16,0 0-16,0 21 0,22-21 15,-1 0-15,0 0 0,1 21 16,-1-21-16,0 0 0,1 0 0,-1 0 16,0 0-16,1 0 0,-1 0 0,0 0 15,-21 0-15,22 0 0,-22 0 16,0 21-16,0-21 0,-21 21 15,0 0-15,0 1 0,0-1 16,0 0-16,0 0 0,-21 0 16,0 0-16,-21 22 0,20-22 0,-20 21 15,21-21-15,-21 22 0,20-22 0,-20 21 16,21-21-16,-21 22 0,20-22 16,1 0-16,-21 21 0,21-20 0,21-1 15,-21 0-15,21 0 0,-22 0 16,22 0-16,0 1 0,0-1 15,0 0-15,0 0 0,22-21 16,-1 0 0</inkml:trace>
  <inkml:trace contextRef="#ctx0" brushRef="#br0" timeOffset="4272.12">9715 2265 0,'0'0'0,"0"-21"16,0 0-16,0-1 15,0 1-15,0 0 0,0 0 16,-21 21-1,21 21 1,0 0-16,0 22 16,0-22-16,0 21 0,0 22 0,0-22 15,0 21-15,0 1 0,0-1 0,0 1 16,0-1-16,0-20 0,0 20 16,0 1-16,0-22 0,0 22 0,-21-22 15,21 0-15,-21 1 0,21 20 16,0-42-16,-21 22 0,21-1 0,0-21 15,0 21-15,0-20 0,0-1 16,0 0-16,0 0 16,0-42-1,0 0 1,0 0-16,0-1 0,0-20 16,21 21-16,-21-21 0,21-1 0,0 1 15,-21-22-15,21 22 0</inkml:trace>
  <inkml:trace contextRef="#ctx0" brushRef="#br0" timeOffset="4659.42">9694 2328 0,'0'0'0,"-21"-21"0,0 21 0,0-21 0,0 0 16,-1 0-16,22 0 15,0-1 1,0 1-16,22 0 0,-1 21 15,21-21-15,-21 21 0,22 0 16,-1 0-16,0-21 0,1 21 0,-1 0 16,0 0-16,1 0 0,20 21 15,-21 0-15,1 0 0,-1 0 0,0 22 16,-20-22-16,-1 21 0,0 1 16,-21-1-16,0-21 0,0 21 15,-21 1-15,0-22 0,-1 21 0,-20-21 16,0 22-16,-1-22 0,1 0 0,0 0 15,-1-21-15,1 21 0,0 1 16,21-22-16,-22 0 0,22 0 16,0 0-16,42 0 31,0 0-15,0-22-16,1 22 0,-1-21 15,0 21-15,21-21 0,-21 0 0,1 21 16,20-21-16</inkml:trace>
  <inkml:trace contextRef="#ctx0" brushRef="#br0" timeOffset="5108.16">10520 2371 0,'0'0'0,"0"-21"0,-21 21 0,21-22 16,-22 22-16,22-21 0,0 0 15,0 0-15,0 0 16,22 21-16,-1 0 0,0-21 16,0 21-16,0 0 15,22 0-15,-22 0 0,21 0 0,0 0 16,-20 21-16,20 0 0,0 0 16,-21 0-16,22 0 0,-22 1 0,0 20 15,0-21-15,0 21 0,-21 1 0,0-22 16,0 21-16,0-21 0,0 22 15,0-22-15,0 0 0,-21 0 0,21 0 16,-21 1-16,0-22 0,0 21 0,0-21 16,-1 0-1,1 0-15,21-21 16,0-1-16,0 1 16,0 0-16,0-21 0,0-1 15,0 22-15,21-21 0,1 0 0,-22 20 16,21-20-16,0 21 0,-21 0 15,21 0-15,0-1 0,0 1 0,1 0 16,-1 21-16,0 0 0,0 0 0,0 0 16,0 0-16,1 0 15,-22-21-15,21 21 0,0 0 0,0 0 16</inkml:trace>
  <inkml:trace contextRef="#ctx0" brushRef="#br0" timeOffset="5378">11493 2201 0,'0'22'16,"0"-1"-1,0 0-15,0 0 16,0 0-16,0 0 0,0 22 0,0-22 16,0 0-16,0 21 0,0-20 15,0-1-15,0 21 0,0-21 0,0 0 16,0 1-16,0-1 0,0 0 15,0 0-15,0 0 16,22-21 15,-22-21-31,0 0 16,21 0-16,-21 0 0,0-1 0,0-20 16,0 21-16</inkml:trace>
  <inkml:trace contextRef="#ctx0" brushRef="#br0" timeOffset="5719.72">11430 1863 0,'0'0'0,"-21"0"0,0 0 15,-1 21-15,1 0 0,21 0 16,0 0-16,0 1 0,0-1 16,0 0-16,0 0 0,0 0 15,0 0-15,21 1 0,1-22 16,-1 21-16,0-21 0,0 0 0,0 0 15,0 0-15,1 0 0,-1 0 16,0 0-16,0 0 0,-21-21 16,0-1-16,0 1 15,0 0-15,0 0 0,0 0 0,0 0 16,-21-1-16,0 1 0,0 0 0,-1 0 16,1 0-16,0 0 0,0 21 15,0 0-15,0 0 0,-1 0 16,22 21-1,0 0-15,0 0 0,0 21 0,0-20 16,0-1-16,0 21 0,0-21 0,0 0 16,22 1-16,-1-1 0,-21 0 15,21 0-15</inkml:trace>
  <inkml:trace contextRef="#ctx0" brushRef="#br0" timeOffset="6159.61">11832 2201 0,'0'0'0,"0"22"47,21-1-47,0 0 15,1 0-15,-22 21 0,21-20 16,0-1-16,-21 21 0,21-21 15,-21 22-15,21-22 0,-21 21 0,0-21 16,21 0-16,-21 22 0,22-22 0,-22 0 16,0 0-16,21 0 15,-21 1-15,0-44 32,0 1-17,0 0-15,0 0 0,0 0 0,0-22 16,0 22-16,21-21 0,0-22 15,0 22-15,0 0 0,-21-1 0,22 1 16,-1 0-16,0 21 0,0-22 0,0 22 16,0 0-16,1 21 0,-22-21 15,21 21-15,0 0 0,0 0 16,0 0-16,0 0 16,-21 21-16,22-21 15,-22 21-15,0 0 0,21-21 16,0 21-16</inkml:trace>
  <inkml:trace contextRef="#ctx0" brushRef="#br0" timeOffset="7023.3">12996 2561 0,'0'-21'16,"0"42"-16,0-63 0,0 21 0,0 0 15,21-1-15,-21 1 0,22-21 16,-22 21-16,0-22 0,21 22 0,-21-21 16,0 21-16,0-22 0,0 22 15,0-21-15,0 21 0,0 0 16,-21-1-16,-1 22 0,1 0 0,0 0 16,-21 0-16,21 0 0,-22 0 0,22 0 15,-21 22-15,21-1 0,-22 21 16,22-21-16,-21 0 0,21 22 0,-1-1 15,1 0-15,0 1 0,0-1 16,21 0-16,0-20 0,0 20 0,0 0 16,0-21-16,0 22 0,21-22 0,0 0 15,0 0-15,1 0 0,-1-21 16,0 0-16,0 0 0,0 0 16,0 0-16,1 0 0,-1 0 0,0 0 15,0-21-15,21 0 0,-20 0 16,-1 0-16,0-22 0,0 22 0,0-21 15,0 0-15,1-1 0,-1 1 0,-21 0 16,0-1-16,21 1 0,-21 0 16,0 20-16,0 1 0,0 0 0,0 0 15,0 42 1,0 0 0,-21 0-16,0 22 0,21-22 0,-22 21 15,22 1-15,0-22 0,-21 21 16,21 0-16,0 1 0,0-1 15,0-21-15,0 0 0,21 22 0,1-22 16,-22 0-16,21 0 0,0-21 16,0 21-16,0-21 0,0 0 0,1 0 15,-1 0-15,0 0 0,0 0 16,21-21-16,-20 0 0,-1 0 0,0 0 16,21 0-16,-21-22 0,1 1 0,-1 0 15,0-22-15,21 22 0,-21-22 16,1 1-16,-1 20 0,0-20 0,0-1 15,-21 1-15,0 21 0,21-22 0,-21 22 16,0 21-16,21-22 0,-21 22 16,0 0-16,0 42 31,0 0-31,0 0 0,-21 22 16,21-22-16,0 21 0,-21 1 0,21-1 15,0 0-15,0 1 0,0-1 16,0 0-16,0 1 0,0-1 0,0 0 15,0 1-15,0 20 0,0-21 16,0-20-16,0 20 0,0 0 0,0-21 16,0 1-16,21-1 0,-21 0 0,21 0 15,-21 0-15,22-21 16,-1 0-16,0 0 0,0 0 16,0 0-16,0-21 0,1 21 15,-1-21-15,21 0 0</inkml:trace>
  <inkml:trace contextRef="#ctx0" brushRef="#br0" timeOffset="7444.06">14076 2307 0,'0'21'0,"-21"1"0,21-1 16,0 0-1,21-21 1,0 0-16,0 0 0,0 0 15,0 0-15,1 0 0,-1-21 16,21 21-16,-21-21 0,22-1 0,-22 22 16,0-21-16,0 0 0,0 0 15,0 0-15,-21 0 0,0-1 0,0-20 16,0 21-16,0 0 0,0 0 16,-21 21-16,0 0 0,0 0 15,0 0-15,-22 0 0,22 0 0,-21 21 16,0 0-16,-1 0 0,22 21 0,-21-20 15,21 20-15,-1 0 0,1 1 16,0-1-16,21 21 0,0-20 0,0-22 16,0 21-16,0 1 0,0-22 0,21 0 15,0 21-15,1-42 16,-1 21-16,21 1 0,-21-22 0,22 0 16,-1 0-16,0 0 0,-21 0 0,22 0 15,-1-22-15,0 1 0,-20 0 16,20 0-16,-21-21 0,21-1 0,-20 22 15,-1-42-15,0 20 0,0 1 16,0 0-16,0-1 0</inkml:trace>
  <inkml:trace contextRef="#ctx0" brushRef="#br0" timeOffset="7755.86">13589 1820 0,'0'0'16,"85"0"0,-43-21-16,-21 21 0,21-21 15,1 0-15,20 21 0,-20-21 16,-1 0-16,21 21 0,-20-22 0,-1 22 15,0-21-15,1 21 0,-1 0 0,-21 0 16,22-21-16,-22 21 0,0 0 16,0 0-16,0 0 15,-42 0 17,0 21-32</inkml:trace>
  <inkml:trace contextRef="#ctx0" brushRef="#br0" timeOffset="32336.12">8424 4784 0,'0'0'0,"0"-21"62,0-1-46,21 22-16,-21-21 0,22 0 0,-1 21 16,0-21-16,0 21 0,0-21 0,0 0 15,1 21-15,-1-22 0,0 1 16,0 0-16,0 21 0,-21-21 0,0 0 15,0 0-15,0-1 16,-42 22-16,21 0 0,-22 0 16,22 0-16,-21 0 0,-22 0 0,22 22 15,-21 20-15,-1-21 0,1 0 16,-1 22-16,1-1 0,20-21 0,1 21 16,0-20-16,20 20 15,1-21-15,21 0 0,0 0 0,0 1 16,0-1-16,0 0 0,21-21 0,1 21 15,20-21-15,0 0 0,-21 21 16,22-21-16,-1 21 0,0-21 0,1 22 16,-1-1-16,-21-21 0,22 21 15,-1 0-15,-21-21 0,21 21 0,-20 0 16,-1 1-16,0-1 0,0 0 0,-21 21 16,0-21-16,0 1 0,0-1 15,0 0-15,-21 0 0,-21 0 0,20 0 16,-20 1-16,0-1 0,-1 0 15,-20 0-15,-1 0 0,22-21 16,-21 21-16,-1-21 0,22 0 0,-22 0 16,22 0-16,0 0 0,-1 0 15,1 0-15,0-21 0,20 0 0,-20 21 16,21-21-16,-21 0 0,20 0 0,1-1 16,0 1-16,0 0 0,0 0 15,21 0-15,0 0 0,0-1 16,21 22-1,21 0-15,-21 0 0,22 0 0,-22 0 16,21 0-16,1 0 0,-1 0 0,0 0 16,1 0-16</inkml:trace>
  <inkml:trace contextRef="#ctx0" brushRef="#br0" timeOffset="32928.78">8890 5292 0,'0'0'0,"21"0"0,0-21 15,0 21-15,1-22 0,-1 1 16,-21 0-16,0 0 0,0 0 16,0 0-16,0-1 15,0 1-15,-21 0 0,-1 0 0,1 0 16,0 0-16,-21 21 0,21-22 15,-22 22-15,1 0 0,0 0 0,20 0 16,-20 22-16,0-1 0,-1 0 16,22 21-16,-21-21 0,21 22 0,0-22 15,-1 21-15,22-21 0,0 22 0,0-22 16,0 0-16,0 21 0,0-20 16,0-1-16,0 0 0,0 0 15,22-21-15,-1 0 0,0 0 16,0 0-16,21 0 0,-20 0 15,-1 0-15,0 0 0,0 0 16,21-21-16,-20 0 0,-1 0 16,21-1-16,-21 1 0,0 0 0,1 0 15,-1 0-15,0-22 0,0 22 0,0-21 16,0 21-16,-21-22 0,0 22 16,0 0-16,0 0 0,0 0 0,0 42 31,0 0-31,0 0 0,0 0 15,-21 22-15,21-22 0,-21 21 0,21-21 16,0 22-16,0-22 16,0 21-16,0-21 0,0 1 0,0-1 0,0 0 15,0 0-15,0 0 0,21-21 16,-21 21-16,21-21 0,1 0 16,-1 0-16,0 0 0,0 0 0,21 0 15,-20 0-15,-1-21 0,0 0 0,0 21 16,0-21-16,0 0 0,1-22 15,-1 22-15,0 0 0</inkml:trace>
  <inkml:trace contextRef="#ctx0" brushRef="#br0" timeOffset="33631.37">9356 5038 0,'0'0'0,"0"-21"0,0-1 0,0 44 32,0-1-17,0 0-15,0 0 0,0 0 0,0 22 16,0-22-16,0 0 0,0 21 0,-22-21 15,22 1-15,0 20 0,0-21 16,0 0-16,0 0 0,0 1 0,0-1 16,0 0-16,0 0 0,0 0 15,0-42 32,0 0-47,0 0 16,0 0-16,0-22 0,0 22 15,0 0-15,0-21 0,0 20 0,0-20 16,22 0-16,-1 21 0,-21-22 16,21 22-16,-21 0 0,21 0 0,-21 0 15,21 21-15,0 0 16,1 0-16,-1 0 0,0 0 0,0 21 16,-21 0-16,21 0 0,0 21 0,1-20 15,-1 20-15,0-21 0,0 21 16,-21-20-16,21 20 0,0-21 0,-21 0 15,0 0-15,0 1 0,22-1 0,-22 0 16,0 0-16,0 0 16,0-42 31,0 0-47,0 0 0,0 0 0,0-1 15,0 1-15,0 0 0,21-21 0,-21-1 16,21 1-16,0 21 0,0-21 15,22-1-15,-22 1 0,21 21 0,-21 0 16,22-1-16,-1 1 0,0 21 16,1 0-16,-1 0 0,-21 0 0,21 21 15,-20 1-15,-1-1 0,0 0 0,0 21 16,0-21-16,-21 22 16,0-22-16,21 21 0,-21-21 0,0 1 15,0 20-15,0-21 0,0 0 0,0 0 16,0 1-16,-21-1 0,21 0 15,-21 0-15,21 0 0,-21-21 16,42-21 31,-21 0-47,21 0 0,0 0 0,-21-1 16,22-20-16,-1 21 0</inkml:trace>
  <inkml:trace contextRef="#ctx0" brushRef="#br0" timeOffset="34031.14">10562 5207 0,'0'0'0,"0"21"32,21-21-32,0 0 0,1 0 15,-1 0-15,0 0 0,0-21 16,21 21-16,-20-21 0,20 0 0,-21 0 15,21 21-15,-20-22 0,-1 1 0,0 0 16,0 0-16,-21-21 0,21 20 16,-21 1-16,0 0 0,0 0 15,0 0-15,-21 21 0,0 0 16,0 0-16,0 0 0,-22 21 16,22-21-16,0 21 0,0 21 0,0-20 15,-1-1-15,1 21 0,0 0 16,0-20-16,21 20 0,0 0 0,0-21 15,0 1-15,0 20 0,0-21 0,0 0 16,0 0-16,0 1 0,0-1 16,21 0-16,0-21 0,0 0 15,1 21-15,-1-21 0,0 0 16,0 0-16,0 0 16,0 0-16,1 0 0,-22-21 15,21 0-15,0 0 0,0-1 16</inkml:trace>
  <inkml:trace contextRef="#ctx0" brushRef="#br0" timeOffset="36799.35">11853 5440 0,'0'21'32,"0"0"-32,21-21 31,-21 21-31,22-21 31,-22-21-15,0 0-1,0 0-15,0 0 0,0 0 16,0-1-16,0-20 0,0 21 16,0-21-16,21 20 0,-21-20 0,0 0 15,21-1-15,0 1 0,-21 0 16,21-1-16,0 1 0,1 21 0,-1-21 16,0 20-16,0 1 0,0 21 15,0 0-15,1 0 0,-1 0 16,-21 21-16,0 1 0,0-1 15,0 0-15,0 21 0,0-21 16,0 1-16,0-1 0,0 0 0,0 0 16,0 0-16,0 0 0,0 1 15,0-44 17,0 1-17,0 0-15,0 0 0,0 0 0,0 0 16,0-1-16,0 1 0,0-21 0,-21 21 15,21-22-15,-22 22 0,1 0 16,0 0-16,0 0 0,21 0 0,-21-1 16,0 22-16,-1 0 15,1 0-15,0 22 16,21-1-16,-21 21 0,21-21 0,0 22 16,-21-1-16,21 0 0,-21 1 15,21-1-15,0 0 0,0 1 0,0-1 16,0 0-16,0 1 0,0-1 15,0-21-15,0 21 0,21-20 0,0 20 16,0-21-16,0 0 0,0 0 0,1 1 16,-1-1-16,21-21 0,-21 0 15,0 21-15,22-21 0,-22 0 0,0 0 16,21 0-16,-20-21 0,20 0 0,-21-1 16,21 1-16,-20 0 15,-1-21-15,21 21 0,-21-22 0,0 1 16,1 0-16,-1-22 0,0 22 0,0-22 15,0 1-15,0-1 0,-21 1 16,22-1-16,-1 1 0,-21 20 0,21-20 16,-21 21-16,0-1 0,0 22 15,0-21-15,0 21 0,0-1 0,-21 22 16,21 22 0,0-1-16,-21 0 15,21 0-15,0 21 0,-22 1 0,22-1 16,0 22-16,0-22 0,0 21 15,0 1-15,0-22 0,0 1 16,0 20-16,22-21 0,-22 1 0,21-1 16,-21-21-16,0 22 0,21-22 15,-21 0-15,21 0 0,0 0 0,-21 0 16,21-21-16,1 22 0,-1-22 16,0 0-16,0 0 15,0 0-15,0-22 0,1 1 0,-1 0 16,21 0-16,-21 0 0,0 0 0,22-1 15,-22-20-15,21 0 0,1-1 16,-22 1-16,21 0 0,-21-1 0,22 1 16,-22 0-16,0 21 15,0-1-15,21 1 0,-20 0 0,-22 0 16,21 21-16,0 0 0,0 0 0,-21 21 16,0 0-16,21 0 0,0 1 15,-21-1-15,0 0 0,0 0 0,22 21 16,-22-20-16,0-1 0,21 0 0,-21 0 15,0 0-15,0 0 16,0-42 31,0 0-47,0 0 0,0 0 16,0 0-16,0-1 15,0 1-15,-21-21 0,-1 21 0,22 0 16,-21-22-16,0 22 0,0 0 0,0 21 15,0-21-15,-1 21 0,1 0 16,0 0-16,0 0 0,0 21 16,0-21-16,21 21 0,-22 0 15,1 22-15,0-22 0,0 21 0,0-21 16,21 22-16,-21-1 0,21 0 0,-22-21 16,22 22-16,-21-22 0,21 21 15,0-21-15,0 1 0,0 20 0,0-21 16,21 0-16,1-21 0,-22 21 0,21 1 15,0-22-15,0 0 16,0 0-16,-21 21 0,21-21 0,1 0 16,-1 0-16,0 0 0,0 0 0,-21-21 15,21-1-15,0 22 0,1-21 16,-1 0-16,-21-21 0,21 21 0,0-1 16,0-20-16,-21 0 0,21-1 0,-21 1 15,22 0-15,-22-1 0,0 1 16,0 21-16,0-21 0,0 20 0,0 1 15,0 0-15,0 42 32,0 0-32,0 22 0,0-22 15,0 21-15,-22-21 16,22 22-16,0-22 0,-21 21 0,21 1 16,0-22-16,0 0 0,0 21 0,0-21 15,0 1-15,0-1 0,0 0 16,0 0-16,21-21 0,-21 21 0,22-21 15,-1 0-15,0 0 0,0 0 16,0 0-16,0 0 16,1 0-16,20-21 0,-21 0 0,0 21 15,22-21-15,-1-22 0,-21 22 16,21-21-16,1 21 0,-22-22 16,21 1-16,-21 0 0,22-22 0,-22 22 0,0 21 15,-21-22-15,0 22 16,0 0-16,0 0 0,-21 21 31,0 0-31,0 21 0,21 0 0,-22 22 16,1-22-16,21 0 0,0 21 0,0-21 15,0 1-15,0-1 0,0 21 16,0-21-16,0 0 0,0 1 0,0-1 16,21-21-16,1 21 0,-22 0 0,21 0 15,0 0-15,0-21 16,-21 22-16,21-22 15,0 21-15,-42-21 47,0 0-31,0 0-16,0-21 16,0-1-16,-1 22 0,22-21 0,-21 0 15,0 0-15,21 0 16,-21 21-16,0 0 15,21 21 1,0 0 0,0 0-16,0 0 0,0 1 15,0-1-15,0 0 0,21-21 16,-21 21-16,21-21 0,0 0 16,0 21-16,1-21 0,-1 0 15,0 0-15,0 0 0,21 0 0,-20 0 16,-1 0-16,21-21 0,0 0 15,1 21-15,-1-21 0,0 0 0,1-1 16,-1-20-16,0 21 0,1-21 0,-1-1 16,0 1-16,1 0 0,-22-1 15,21-20-15,1 20 0,-22 1 16,0 0-16,0 21 0,0-1 0,-21-20 16,0 21-16,-21 21 15,0 0-15,0 0 16,0 21-16,-1 0 0,22 0 15,-21 1-15,0 20 0,21-21 0,-21 21 16,21 1-16,0-22 0,0 21 0,0-21 16,0 22-16,0-22 0,0 0 15,0 0-15,0 0 0,0 1 0,0-1 16,0 0-16,21 0 0,0 0 0,0-21 16,-21 21-16,22-21 15,-22 22-15,21-22 0,-21 21 16,-21-21 31,-1 0-47,1 0 31,42-21 16,1 21-32,-1-22-15</inkml:trace>
  <inkml:trace contextRef="#ctx0" brushRef="#br0" timeOffset="37025.22">15240 5355 0,'-21'21'31,"21"1"-31,-21-22 32</inkml:trace>
  <inkml:trace contextRef="#ctx0" brushRef="#br0" timeOffset="47283.82">11959 6646 0,'0'0'0,"21"-21"0,-21 0 16,0 0-16,21 0 15,-21 0-15,22-1 0,-22 1 0,0 0 16,0 0-16,0 42 31,-22 0-31,1 22 16,-21-1-16,21 0 0,-22 22 15,1-22-15,0 22 0,-22-1 0,22 22 16,-22-22-16,1 22 0,-1-22 0,1 22 16,-1-21-16,-20 20 0,20-20 15,1-1-15,-1 1 0,22-22 16,-22 22-16,22-22 0,-21 0 0,41-21 16,-20 22-16,21-22 0,0 0 0,0 0 15,-1-21-15,22 21 0,-21-21 16,21-21-1,0 0-15,0 0 0,0 0 16,21 0-16,1-1 0,-1 1 16,0-21-16,-21 21 0,42-22 0,-21 22 15,1-21-15,-1 0 0,0-1 0,0 1 16,0 0-16,-21-1 0,21 1 16,1 0-16,-22-1 0,0 22 0,0-21 15,0 21-15,0-1 0,0 1 16,0 0-16,0 0 0,0 42 31,-22 0-15,1 22-16,21-22 0,-21 21 15,0-21-15,21 22 0,-21-1 0,0 0 16,-1 1-16,1-1 0,-21 0 0,21 1 16,0-1-16,-1 0 0,1-21 15,0 1-15,0-1 0,0 0 0,21 0 16,0 0-16,21-21 31,0 0-31,21 0 0,-20 0 16,20 0-16,-21 0 0,21 0 0,1 0 15,-22-21-15,21 21 0,1-21 0,-1 21 16,-21 0-16,21-21 0,-20 21 16,20 0-16,-21-21 0,0 21 0,0 0 15</inkml:trace>
  <inkml:trace contextRef="#ctx0" brushRef="#br0" timeOffset="49897.33">7154 8827 0,'0'0'0,"21"0"0,1 0 32,-1 0-17,-21-22 17,0 1-32,0 0 0,0 0 0,21 0 15,-21 0-15,0-1 0,0 1 16,0-21-16,0 21 0,0 0 15,0-1-15,-21-20 0,0 21 0,-1 0 16,1 0-16,0-22 0,-21 22 0,21 21 16,-1-21-16,1 21 0,-21 0 15,21 0-15,0 0 0,-22 21 0,22 0 16,0 0-16,-21 22 0,20-1 16,1-21-16,-21 22 0,21 20 0,0-21 15,-1 22-15,1-22 0,0 22 0,21-1 16,0-20-16,0-1 0,0 0 15,0 1-15,21-1 0,0-21 0,1 0 16,-1 0-16,0 1 0,21-22 0,-21 0 16,1 0-16,20 0 15,-21 0-15,21-22 0,-20 1 0,-1 0 16,21-21-16,-21 21 0,0-22 0,22 1 16,-22 0-16,0-1 0,0-20 15,-21 20-15,0 1 0,21 0 0,-21 21 16,0-22-16,0 22 0,22 0 0,-22 0 15,0 63 1,21-21 0,-21 0-16,21 22 0,-21-1 0,21 0 15,-21 1-15,0-1 0,21 22 16,0-22-16,1 0 0,-22-21 16,21 22-16,0-1 0,0-21 0,-21 0 15,21 1-15,0-1 0,1-21 16,-1 0-16,0 0 0,0 0 15,0 0-15,0 0 0,1-21 0,-1-1 16,0-20-16,0 21 0,0-21 16,0 20-16,-21-20 0,22 0 0,-1-22 15,0 22-15,-21 0 0,21-1 0,0-20 16,-21 42-16,21-22 0,1 22 16,-22-21-16,21 21 0,0 21 0,0-22 15,0 22 1,0 22-16,-21-1 15,0 0-15,22 0 0,-22 0 16,21 0-16,-21 1 16,21-22 15,-21-22-31,0 1 16,0 0-16,0 0 0,0 0 15,0 0-15,-21-1 0,0 22 16,21-21-16,-22 21 0,1 0 0,0 0 15,0 0-15,0 0 0,0 0 16,21 21-16,-22 1 0,1-1 0,0 0 16,0 0-16,21 21 0,0 1 15,0-1-15,-21 0 0,21 1 16,0-1-16,0-21 0,0 22 0,0-1 16,0 0-16,0-21 0,0 1 0,21 20 15,0-21-15,0 0 0,0-21 16,1 21-16,-1-21 0,21 0 0,-21 0 15,0 0-15,22 0 0,-22 0 0,0 0 16,21-21-16,-20 0 0,-1 0 16,0 0-16,0 0 0,0-22 0,0 22 15,1-21-15,-1-1 0,0 1 0,-21 0 16,21-1-16,0 22 0,-21-21 16,21 0-16,1 20 0,-1 1 15,-21 0-15,21 21 0,0-21 16,0 21-16,0 0 15,1 21-15,-22 0 16,21 0-16,0 1 16,-21-1-1,0-42 32,0-1-31,0 1-16,-21 21 0,0-21 15,-1 21 1,1 0-16,0 0 16,0 0-1,21 21-15,-21 0 16,21 1-16,-21-1 16,21 0-16,-22 21 0,22-21 0,0 1 15,0 20-15,0-21 0,0 21 0,-21-20 16,21 20-16,0-21 0,0 21 15,0-20-15,0-1 0,21 0 0,-21 0 16,22 0-16,-1 0 0,0 1 16,0-22-16,21 0 0,-20 0 15,20 0-15,-21 0 0,21 0 16,1 0-16,-1 0 0,0 0 0,22-22 16,-22 1-16,1 0 0,-1 0 0,0 0 15,-21-22-15,22 22 0,-22-21 16,0 0-16,0 20 0,-21-20 0,0 0 15,0 21-15,0-22 0,0 22 0,0 0 16,0 0-16,-21 0 0,21-1 16,-21 22-16,0 0 0,0 0 15,-1 0-15,1 0 0,0 22 16,0-1-16,21 0 0,-21 0 16,0 0-16,21 22 0,-22-22 0,22 21 15,0 0-15,0-20 0,0 20 16,0-21-16,0 21 0,0-20 15,0-1-15,0 0 0,22 0 0,-1-21 16,0 21-16,21 0 0,-21-21 16,1 0-16,-1 0 0,0 0 0,0 0 15,21-21-15,-20 0 0,-1 21 16,0-21-16,21 0 0,-21 0 0,22-22 16,-22 22-16,0-21 0,21 21 0,-20-22 15,-1 1-15,0 0 0,0 20 16,0-20-16,0 21 0,-21-21 0,0 20 15,0 1-15,0 0 16,-21 21 0,21 21-16,-21 0 0,0-21 15,0 43-15,0-22 0,-1 0 0,22 0 16,0 0-16,0 22 0,0-22 0,0 0 16,0 0-16,0 0 0,22-21 15,-1 22-15,0-1 0,0 0 0,0 0 16,0-21-16,1 21 0,-1-21 15,-21 21-15,21-21 16,0 0-16,-21 22 0,-21-22 63,0 0-63,0 0 0,-1-22 15,1 22-15,0-21 0,0 21 16,0 0-1,21 21 1,0 1-16,0-1 0,0 0 16,0 0-16,0 0 0,0 0 15,0 1-15,21-1 16,0-21-16,0 0 16,0 0-16,1 0 0,-1 0 0,0 0 15,21 0-15,1 0 0,-22 0 16,21-21-16,0-1 0,1 22 0,-1-21 15,0 0-15,1 0 0,-1 0 0,0-22 16,-20 22-16,20 0 0,-21-21 0,21-1 16,-20 22-16,-22-21 0,0 0 15,21 20-15,-21-20 0,0 21 0,0 0 16,0 0-16,0-1 0,-21 1 0,-1 21 16,1 0-16,0 0 0,0 0 15,0 0-15,0 0 0,-1 21 0,1 1 16,0-1-16,21 0 0,0 0 15,0 0-15,0 22 0,0-22 0,0 0 16,0 0-16,21 0 0,-21 0 16,43 1-16,-22-1 0,0 0 0,0-21 15,0 21-15,0 0 0,22-21 0,-22 0 16,0 0-16,21 21 0,-20-21 16,-1 0-16,0 0 0,-21 22 0,21-22 15,-21 21-15,-21 0 31,0-21-31,0 0 0,-1 0 0,1 21 16,0-21-16,0 0 0,0 0 0,0 0 16,-1 0-16,1 21 0,0-21 31,0 0-31,21 21 16</inkml:trace>
  <inkml:trace contextRef="#ctx0" brushRef="#br0" timeOffset="52762.86">11472 8615 0,'0'0'0,"-21"0"0,0 0 15,0 0-15,0 0 16,-1 0-16,1 0 16,21 21-16,-21-21 15,0 0-15,0 0 0,21 21 16,-21-21-1,42 0 32,0 0-31,0-21-16,0 21 0,22-21 0,-1 0 16,0 21-16,1-21 0,-1-1 15,21 1-15,1 0 0,-1-21 16,22 21-16,21-22 0,-21 22 0,20-21 15,1-1-15,0-20 0,21 21 16,0-22-16,0 22 0,21-1 0,-21-20 16,0 21-16,0-1 0,0 1 0,-21 0 15,21-1-15,-21 1 0,0 21 16,-22-22-16,22 22 0,-21-21 0,-22 21 16,1 0-16,-1-1 0,-20 1 0,-1 21 15,0-21-15,-20 0 0,-1 21 16,0 0-16,-21-21 0,0 0 15,-21-1 17,0 22-32,-1 0 15,1 0-15,0 0 0,0 0 16,0 0-16,0 0 0,-1 0 16,1 0-16,0 0 0</inkml:trace>
  <inkml:trace contextRef="#ctx0" brushRef="#br0" timeOffset="53180.15">14076 7387 0,'-21'0'16,"42"0"-16,-85 0 0,43 0 0,0 0 16,0 0-16,0 0 0,-22 0 0,22 0 15,0 21-15,0-21 0,0 0 16,-1 22 0,44-1-1,20-21 1,-21 0-16,21 0 0,-20 0 0,20 0 15,0 0-15,22 0 0,-22 0 16,0 0-16,1-21 0,-1 21 0,0 0 16,-20 0-16,20-22 0,0 22 15,-21 0-15,1 0 0,-1 0 0,0 0 16,-21 22 15,-21-1-31,0 0 16,-1 0-16,1 21 0,0-20 0,0 20 15,0 0-15,-22 1 0,22-1 16,-21 0-16,21-21 0,0 22 0,-22-1 16,22 0-16,0-20 0,0 20 15,0-21-15,-1 0 0,1 0 0,21 1 16,0-1-16,0 0 0,-21-21 16,21 21-16,0-42 31,0 0-31,0 0 15,0-1-15</inkml:trace>
  <inkml:trace contextRef="#ctx0" brushRef="#br0" timeOffset="54475.68">16468 7112 0,'21'-21'16,"0"0"-16,0 0 15,-21-1-15,21 1 16,-21 0-16,0 0 0,0 0 16,0 0-16,-21 21 0,21-22 15,-21 1-15,0 21 0,-22 0 16,22-21-16,-21 21 0,0 0 0,-1 0 15,1 0-15,0 0 0,-85 42 16,63 1 0,22-22-16,21 0 0,-1 0 0,1 0 15,0 1-15,21-1 0,0 0 0,0 0 16,0 0-16,0 0 0,21 1 16,0-22-16,1 0 0,20 0 15,-21 0-15,21 0 16,-20 0-16,20 0 0,0-22 0,1 22 15,-1-21-15,0 0 0,1 0 0,-1 21 16,0-21-16,1 0 0,-22-1 16,21 1-16,-21 0 0,0 21 0,1-21 15,-22 0-15,21 0 0,-21-1 16,21 22-16,-21 22 31,0-1-31,0 0 16,0 0-16,-21 0 0,21 0 15,0 22-15,0-1 0,-21 0 16,21 22-16,0-1 0,0 1 0,0-1 16,0 1-16,0-1 0,0 1 15,0-1-15,0 1 0,0-1 0,0 1 16,0 21-16,0-22 0,0 1 0,0 20 16,0-20-16,0-1 0,0 1 0,0-1 15,0-20-15,0-1 0,0 21 16,-22-20-16,22-1 0,-21-21 0,21 22 15,0-22-15,-21 0 0,0 0 0,0-21 16,0 0-16,-1 0 16,1 0-16,0-21 0,0 0 0,0-22 15,-22 22-15,22-21 0,-21 0 0,21-1 0,-22-20 16,22-1-16,0 1 0,0-1 16,0-20-16,21 20 0,0-21 15,0 22-15,0-1 0,0 1 0,0-1 16,0 1-16,21 21 0,0-22 0,0 22 15,0-1-15,1 1 0,-1 0 16,21-1-16,0 1 0,-20 21 0,20-21 16,0 20-16,-21-20 0,22 21 15,-1 0-15,0 0 0</inkml:trace>
  <inkml:trace contextRef="#ctx0" brushRef="#br0" timeOffset="54883.49">16827 7197 0,'0'-21'0,"0"-1"0,22 1 16,-22 0-16,21 0 16,-21 0-16,0 0 0,0-1 0,21 1 15,-21 0-15,21 0 0,-21-21 0,21 20 16,-21-20-16,0 21 15,0 0-15,0 0 0,0-1 0,-21 44 32,0-1-32,0 21 15,0-21-15,-1 22 0,1-1 0,0 0 16,0 1-16,21-1 0,0 0 0,-21 1 16,21-1-16,0 0 0,0-21 15,0 22-15,0-22 0,21 0 0,-21 0 16,21-21-16,0 0 0,0 0 0,1 0 15,-1 0-15,21 0 0,-21 0 16,0-21-16,22 0 0,-22 0 16,21 0-16,1-22 0,-22 1 0,21 0 15,0-1-15,-20 1 0,20 0 16,0-22-16,-21 22 0,1-22 0,20 1 16,-42-1-16,21 1 0</inkml:trace>
  <inkml:trace contextRef="#ctx0" brushRef="#br0" timeOffset="55087.25">17441 6583 0,'21'-64'0,"-21"22"0,-21 190 0,21-190 0,21-106 16,-21 127-16,0-22 0,-21 22 15,0 21-15,0 0 0,0 21 16,0 22-16,-1-22 0,1 21 0,21 22 16,-21-22-16,21 21 0,0 1 15,0-22-15,0 22 0,0-22 0,0 22 16,0-22-16,0 0 0,0 1 16,0-1-16,0 0 0,0-21 0,0 22 15,21-22-15,-21 0 0,0 0 16,21 0-16,1-21 0,-1 0 15,0 0-15,0 0 16,0 0-16,0-21 0,1 0 0,-22-21 16,21 21-16,0-22 0,0 1 0</inkml:trace>
  <inkml:trace contextRef="#ctx0" brushRef="#br0" timeOffset="55323.22">17653 6435 0,'0'-43'0,"0"86"0,0-107 0,-21 64 15,21 43 1,0-22-16,-21 21 0,21 0 16,0 1-16,0 20 0,0-20 0,-22 20 15,22-21-15,0 1 0,0 20 16,0-20-16,0-1 0,0-21 0,0 21 16,0 1-16,0-22 0,0 0 0,0 0 15,0 22-15,0-22 16,22-21-16,-1 0 15,0 0-15,0 0 0,-21-21 16,21-1-16,-21 1 0</inkml:trace>
  <inkml:trace contextRef="#ctx0" brushRef="#br0" timeOffset="55660.03">17780 6922 0,'0'0'15,"0"21"-15,0 0 16,21-21 0,0 0-16,0 0 0,1 0 0,-1 0 15,-21-21-15,21 0 0,0 21 16,0-22-16,0 1 0,-21 0 16,22 0-16,-22 0 15,0 0-15,-22 21 31,1 0-31,0 21 0,21 0 0,-21 0 16,0 0-16,0 0 0,21 1 16,-22 20-16,22-21 0,0 0 0,0 0 15,0 1-15,0-1 0,0 0 0,0 0 16,22 0-16,-1 0 16,0-21-16,0 0 0,21 0 0,-20 0 15,20 0-15,0 0 0,1 0 0,-1 0 16</inkml:trace>
  <inkml:trace contextRef="#ctx0" brushRef="#br0" timeOffset="56028.23">18394 6837 0,'0'0'0,"-21"-21"0,21 0 16,0-1-16,0 1 15,0 0 1,21 21-16,0 0 0,0 0 0,0 0 15,22 0-15,-22 0 0,0 21 16,0 0-16,0 1 0,0-1 0,1 0 16,-1 0-16,-21 0 0,0 0 0,0 22 15,0-22-15,0 0 16,0 21-16,0-20 0,0-1 0,0 0 16,0 0-16,-21 0 0,21 0 0,-22 1 15,1-22-15,0 0 31,21-22-31,0 1 16,0 0-16,0 0 0,0-21 16,0 20-16,21 1 0,-21 0 0,21-21 15,1 21-15,-1-22 16,0 22-16,0 0 0,0 0 0,0 0 0,1-1 16,-1 1-16,0 21 0,0 0 15,0-21-15,0 21 0,1 0 16</inkml:trace>
  <inkml:trace contextRef="#ctx0" brushRef="#br0" timeOffset="56412.01">19283 6689 0,'-21'-43'16,"-1"43"-16,1 0 15,0 0 1,0 0-16,0 0 0,0 22 0,-1-22 16,1 21-16,0 0 0,0 0 0,0 0 15,21 0-15,0 1 0,0-1 16,0 0-16,0 0 0,21 0 16,0-21-16,0 21 0,22-21 0,-22 22 15,21-22-15,-21 21 0,22-21 16,-1 21-16,-21-21 0,0 21 0,0-21 15,1 21-15,-1-21 0,0 21 16,-21 1-16,0-1 0,-21 0 16,0-21-16,-1 21 0,1-21 15,-21 0-15,0 21 0,20-21 16,-20 0-16,21 0 0,-21 0 16,20 0-16,1 0 0,0 0 0,0 0 15,0 0-15,0 0 0,-1-21 16,22 0-16</inkml:trace>
  <inkml:trace contextRef="#ctx0" brushRef="#br0" timeOffset="56791.8">16827 6541 0,'22'0'0,"-44"0"16,1 0-16,42 0 16,1 0-16,20 0 15,0-22-15,22 1 0,20 21 16,1-21-16,21 0 0,-21 0 0,42 0 15,-22-1-15,1 22 0,0-21 16,0 0-16,-21 21 0,20-21 16,-20 21-16,-21 0 0,-1-21 0,1 21 15,-22 0-15,0-21 0,1 21 16,-22 0-16,0 0 0,0 0 0,0 0 16,-42 0 15,0 0-31,0 21 0</inkml:trace>
  <inkml:trace contextRef="#ctx0" brushRef="#br0" timeOffset="57551.57">11239 9313 0,'0'0'0,"-21"-21"0,0 0 0,-64 0 16,64 21-1,42 0 1,1 0-16,20 0 15,0 21-15,22 0 0,-1-21 16,22 21-16,0 1 0,20-1 16,1 0-16,21-21 0,0 21 0,0 0 15,0 0-15,21 1 0,-21-22 0,43 21 16,-22 0-16,21-21 0,-21 21 16,1-21-16,-22 21 0,0 0 0,0-21 15,-22 0-15,1 22 0,-21-22 0,0 0 16,-22 21-16,-21-21 0,1 0 15,-1 0-15,-21 0 0,0 0 0,-63-21 32,21 21-17,0-22-15,-22 22 0,1-21 0,0 21 16,21 0-16,-22-21 0,22 21 0,-21 0 16,21 0-16,-1 0 15,22-21-15,22 21 16,20 0-1,-21 0-15,21 0 16,1 0-16,-22 0 0,21 0 0,1 21 16,-22-21-16,21 21 0,-21 0 0,-21 1 15,0-1-15,0 0 16,0 0-16,0 0 0,-42 0 16,21 1-16,0-1 0,-22 0 0,1 0 15,0 0-15,-1 0 0,22 1 16,-21-1-16,-1-21 0,22 0 0,0 21 15</inkml:trace>
  <inkml:trace contextRef="#ctx0" brushRef="#br0" timeOffset="58244.6">16256 9525 0,'21'0'16,"0"-21"-1,22 0-15,-22 21 0,21-21 0,-21-1 16,22 1-16,-1 0 0,-21 0 16,21 0-16,-20 0 0,20-1 0,-21 1 15,0-21-15,0 21 0,-21 0 0,0-1 16,0 1-16,0 0 0,-21 0 15,0 21-15,-21 0 0,-1 0 0,1 0 16,0 0-16,-22 21 0,22 0 0,-22 0 16,22 1-16,0-1 0,-1 21 15,22-21-15,0 0 0,21 1 0,0 20 16,0-21-16,0 0 0,21 0 16,22 22-16,-22-22 0,21 0 15,0 21-15,22-20 0,-22 20 0,1-21 16,-1 0-16,0 22 0,1-22 0,-22 21 15,21-21-15,-21 0 0,0 1 16,-21 20-16,0-21 0,0 0 0,0 0 16,-21 1-16,0-22 0,-21 21 0,-1 0 15,1-21-15,0 0 0,-22 21 16,1-21-16,-1 0 0,1 0 0,-1 0 16,22 0-16,0 0 0,-1-21 0,1 21 15,0-21-15,20 0 16,-20-1-16,21 1 0,21 0 0,-21 0 15,21 0-15,0 0 0,0-1 0,0 1 16,0 0-16,21 0 16,0 0-16,21 0 0,1 21 0,-1-22 15,0 22-15,22 0 0,-22-21 0,22 21 16,-22 0-16,22 0 0</inkml:trace>
  <inkml:trace contextRef="#ctx0" brushRef="#br0" timeOffset="58595.4">16827 9821 0,'0'0'16,"0"22"-16,22-22 0,-1 0 0,0 0 16,0 0-1,-21-22-15,21 1 0,0 0 0,1 0 16,-1 0-16,0 0 0,0-1 0,-21 1 16,21-21-16,0 21 0,1-22 15,-22 22-15,0 0 0,0-21 0,0 21 16,0-1-16,0 1 0,-22 21 15,1 0 1,0 21-16,0 1 0,0-1 0,-22 0 16,22 21-16,0-21 0,21 22 0,-21-1 15,21 0-15,0 1 0,0-22 16,0 21-16,0-21 0,0 22 16,0-22-16,0 0 0,21 0 0,0 0 15,0-21-15,1 0 0,-1 0 16,21 0-16,-21 0 0,22 0 0,-22 0 15,21 0-15,0-21 0,1 0 0,-1 0 16,0-21-16,1 20 0,-1-20 16,-21 0-16,22-1 0,-1-20 0,-21 21 15,21-22-15</inkml:trace>
  <inkml:trace contextRef="#ctx0" brushRef="#br0" timeOffset="58820.27">17695 9250 0,'0'0'0,"21"-64"16,-21 22-16,0-21 0,22 41 0,-22-20 15,0 21-15,0 0 0,-22 42 31,22 0-31,-21 21 0,0 1 0,21-1 16,0 0-16,-21 22 0,0-22 0,21 22 16,-21-22-16,21 22 0,0-1 15,-22-21-15,22 22 0,0-22 0,-21 1 16,21-1-16,0 0 0,0 1 0,0-22 16,0 21-16,0-21 0,0 0 15,21-21-15,1 0 0,-1 0 16,0 0-16,0-21 0,21 0 15,-20 0-15,-1 0 0,21-22 16,-21 1-16,0-21 0</inkml:trace>
  <inkml:trace contextRef="#ctx0" brushRef="#br0" timeOffset="59056.14">18161 8996 0,'0'0'0,"0"-21"0,0 0 15,-21 42 1,21 21-16,-21-21 15,-1 22-15,22-22 0,-21 21 0,21 0 16,0 1-16,0-1 0,-21 0 0,21 1 16,-21 20-16,21-20 0,0-1 15,0 0-15,0 1 0,-21-1 0,21-21 16,0 21-16,0-20 0,-21 20 0,21-21 16,0 0-16,0 0 15,0 1-15,21-22 16,0 0-16,0 0 0,0-22 15,0 1-15,1 0 0,-1 0 0</inkml:trace>
  <inkml:trace contextRef="#ctx0" brushRef="#br0" timeOffset="59719.77">18309 9631 0,'0'0'0,"0"21"16,-21-21-16,21 21 0,-21-21 15,42 0 16,0-21-31,0 21 16,22-21-16,-22 0 0,0 0 0,21 21 16,-21-22-16,1 1 0,-1 0 0,0 0 15,0 0-15,0 0 0,-21-1 16,21 1-16,-21 0 0,-21 21 16,0 0-1,-21 0-15,21 21 0,-1 0 16,1 1-16,0-1 0,0 21 0,0-21 15,0 0-15,-1 22 0,22-22 0,0 0 16,0 21-16,0-20 0,0-1 16,0 0-16,0 0 0,22 0 0,-1-21 15,0 21-15,0-21 16,0 0-16,0 0 0,22 0 0,-22 0 16,0 0-16,0 0 0,0 0 15,1-21-15,-1 0 0,0 21 0,0-21 16,0 0-16,-21-22 0,21 22 0,1-21 15,-1 21-15,-21-22 0,21 22 16,-21 0-16,21 0 0,0-21 0,0 20 16,-21 1-16,22 21 0,-1 0 15,0 0-15,0 0 16,0 0-16,0 0 0,-21 21 16,0 1-16,22-1 0,-1 0 0,0 0 15,-21 0-15,21 0 16,-21 22-16,0-22 0,0 0 0,0 0 15,0 0-15,0 1 0,0-1 0,0 0 16,0 0-16,0-42 47,0 0-47,0 0 0,0-1 0,0 1 16,0-21-16,21 21 0,0-22 15,-21 22-15,22-21 0,-1 21 0,0-22 16,0 22-16,0 0 0,-21 0 0,21 0 15,1 0-15,-1-1 0,0 22 16,0 0-16,0-21 0,0 21 16,1 0-16,-1 0 0,0 0 0,0 0 15,0 0-15</inkml:trace>
  <inkml:trace contextRef="#ctx0" brushRef="#br0" timeOffset="60080.1">19812 9313 0,'0'0'0,"21"0"0,0 0 0,0 0 15,1 0-15,-1 0 0,-21-21 0,21 21 16,-21-21-16,-21 21 16,0 0-16,-1 0 15,1 0-15,-21 0 0,21 0 0,-22 0 16,22 0-16,-21 21 0,21 0 0,0 1 16,-22-1-16,22-21 0,21 21 15,-21 0-15,21 0 0,0 0 0,0 1 16,0-1-16,0 0 0,0 0 0,21 0 15,0-21-15,0 21 0,22 1 16,-22-22-16,0 21 0,21 0 0,-20-21 16,-1 21-16,0-21 0,0 21 0,0-21 15,0 0-15,-21 21 0,0 1 16,0-1 0,-21-21-16,0 0 15,0 0-15,0 0 0,-22 0 0,1 0 16,0 0-16,-1 0 0,1 0 15,0 0-15,-106-21 16,105-1-16,22 1 0,0 0 16,-21 0-16</inkml:trace>
  <inkml:trace contextRef="#ctx0" brushRef="#br0" timeOffset="60363.93">17759 9229 0,'0'0'0,"-43"0"0,-105 0 16,127 0-16,0 0 0,42-21 15,21 21 1,1 0-16,20-22 0,1 22 16,-1 0-16,22-21 0,0 0 0,-1 21 15,22 0-15,0-21 0,0 21 0,0 0 16,-1 0-16,-20-21 0,0 21 15,-22 0-15,1 0 0,-22 0 0,0 0 16,1 0-16,-22 0 0,-42-21 47</inkml:trace>
  <inkml:trace contextRef="#ctx0" brushRef="#br0" timeOffset="66171.41">21251 6308 0,'0'0'0,"-21"0"16,0-21-16,0-1 0,21 1 0,0 0 15,-21 21-15,21-21 0,0 0 16,0 0-16,0-1 0,21 1 15,0 21-15,21-21 0,-21 21 16,22 0-16,-1 0 0,0 0 16,22 0-16,-22 0 0,1 0 0,-1 21 15,0 0-15,1 1 0,-22-1 16,0 0-16,-21 21 0,0 1 0,0-1 16,-21 0-16,-22 22 0,1-22 0,-21 22 15,20-1-15,-20-21 0,-1 22 16,22-1-16,-22-20 0,22 20 0,0 1 15,21-1-15,-22 1 0,22-1 0,0 1 16,0 20-16,21-20 16,0-1-16,0-20 0,0 20 0,0 1 15,21-22-15,0 0 0,0 1 0,22-1 16,-1 0-16,0-20 0,1 20 16,20-21-16,-21 0 0,22 0 0,-22 1 15,1-1-15,-1-21 0,0 21 0,-21-21 16,1 0-16,-1 21 0,0-21 15,-21 21-15,0 0 16,0 1-16,-21-1 0,-22 0 0,22 0 16,-21 0-16,21 22 0,-22-1 15,1-21-15,0 21 0,-1 1 0,22 20 16,-21-20-16,0-1 0,20 0 16,1 22-16,0-22 0,0 22 15,21-22-15,0 21 0,0-20 0,0 20 16,0-20-16,0-1 0,0 21 0,0-20 15,0-1-15,21 0 0,-21 1 0,0-1 16,0 0-16,0-20 0,0 20 16,0 0-16,0-21 0,0 22 0,0-1 15,-21-21-15,21 22 0,-21-22 0,0 0 16,-1 21-16,-20-21 0,21 1 0,0-22 16,0 21-16,-1-21 0,-20 0 0,21 0 15,0 0-15,0-21 0,-1-1 16,1 1-16,21-21 0,0-22 15,0 1-15</inkml:trace>
  <inkml:trace contextRef="#ctx0" brushRef="#br0" timeOffset="66496.23">22585 6519 0,'0'0'0,"-106"-21"15,85 21 1,0 21-16,-1 22 0,1-1 16,21 0-16,0 1 0,-21 20 0,0 1 15,21-1-15,-21 1 0,21-1 0,0 1 16,0-1-16,0 1 0,0-1 15,0 1-15,-21-22 0,21 22 0,-22-22 16,22 0-16,0-21 0,0 1 0,0-1 16,-21 0-16,21 0 0,0-42 31,0 0-31,0-22 0,0 22 0</inkml:trace>
  <inkml:trace contextRef="#ctx0" brushRef="#br0" timeOffset="66792.06">22288 6710 0,'0'0'0,"-21"-42"0,21-1 0,0 1 16,0 0-16,0-1 0,0 22 0,0-21 15,0-1-15,21 22 0,1 0 16,-1-21-16,21 21 0,0-1 0,1 22 16,20-21-16,-20 21 0,20 0 15,1 0-15,-1 0 0,-21 21 0,22 22 16,-22-22-16,-21 21 0,22 1 0,-22 20 15,0-21-15,-21 22 16,0-22-16,-21 1 0,-21-1 0,20 0 16,-20 1-16,-21-1 0,-1 0 0,22-21 15,-22 22-15,1-22 0,-1 0 16,22 0-16,0 0 0,-1 1 0,22-1 16,0-21-16,63 0 31,-21 0-31,1 0 0,20-21 0</inkml:trace>
  <inkml:trace contextRef="#ctx0" brushRef="#br0" timeOffset="67223.85">23008 6900 0,'21'0'0,"-42"0"0,42 22 16,-21-1-1,-21-21-15,0 21 0,21 0 0,-21 0 16,21 0-16,-21 1 0,21 20 15,-22-21-15,22 0 0,0 22 0,0-22 16,0 0-16,0 0 0,0 21 0,0-20 16,22-1-16,-1-21 15,0 0-15,0 0 0,0 0 16,0 0-16,1 0 0,-1 0 0,0-21 16,21-1-16,-21-20 0,1 21 0,-1 0 15,21-22-15,-21 22 0,-21-21 16,21 21-16,-21-22 0,22 22 15,-22 0-15,0 0 0,0 0 0,0 0 16,0-1-16,-22 44 16,22-1-1,-21 0-15,21 0 0,0 0 0,-21 22 16,21-22-16,0 21 0,0-21 0,0 22 16,0-22-16,0 21 0,0-21 15,0 0-15,0 1 0,21-1 0,0 0 16,-21 0-16,22-21 0,-1 0 15,0 0-15,0 0 0,0 0 0,0-21 16,22 0-16,-22 0 0,21-1 16,-21-20-16,1 0 0,20-1 15,-21 1-15,21 0 0</inkml:trace>
  <inkml:trace contextRef="#ctx0" brushRef="#br0" timeOffset="68583.84">23855 6308 0,'0'0'0,"0"-21"0,-21 21 15,-1 0-15,1 0 0,0 21 16,0 0-16,0 21 0,0 1 16,21-1-16,-22 21 0,1 1 0,21-1 15,0 1-15,0-22 0,-21 22 16,21-1-16,0-20 0,-21-1 0,21 0 16,0 1-16,0-22 0,0 21 15,0-21-15,0 0 0,0 1 0,0-1 16,0-42 15,0-1-31,21 1 0,0 0 16,0-21-16,1 21 0,-1-1 0,0-20 15,0 21-15,0 0 0,22 0 16,-22-1-16,0 1 0,21 21 0,-21 0 16,1 0-16,-1 0 0,0 0 15,0 0-15,0 0 0,0 21 16,-21 1-16,22-1 0,-1 0 15,-21 0-15,0 0 0,0 0 0,0 1 16,0-1-16,0 0 16,-21 0-16,-1 0 0,1-21 0,0 21 15,-21 1-15,21-22 0,-1 21 0,-20-21 16,21 0-16,-21 0 0,20 0 16,1 0-16,0 0 0,0 0 0,0 21 15,0-21-15,-1 21 0,22 0 16,0 0-1,0 1-15,0-1 16,22-21-16,-1 0 0,0 0 16,0 0-16,21 0 0,-20 0 15,20 0-15,-21 0 0,21 0 0,1 0 16,-1-21-16,0-1 0,-20 1 0,20 0 16,0 0-16,1 0 0,-1-22 15,-21 22-15,21-21 0,1 0 0,-22-1 16,0 1-16,0 0 0,0-22 0,1 22 15,-22-22-15,21 1 0,-21-1 16,0 1-16,0-1 0,0 22 0,0 0 16,0-1-16,0 22 15,0 0-15,-21 0 0,-1 21 16,1 21-16,21 0 0,0 21 16,0 1-16,-21-1 0,21 22 15,0-1-15,-21-21 0,21 22 0,0-1 16,0-20-16,0-1 0,0 0 0,0 1 15,0-1-15,0-21 0,21 22 16,0-22-16,-21 0 0,21 0 0,1 0 16,-1-21-16,0 0 15,0 0-15,0 0 0,0 0 0,1 0 16,-1-21-16,0 0 0,21 0 0,-21 0 16,1-1-16,-1 1 0,0 0 15,0-21-15,0 21 0,0-1 16,1-20-16,-22 21 0,21 21 0,-21-21 15,0 42 1,0 0-16,0 0 16,0 0-16,0 1 0,0-1 0,0 0 15,0 0-15,0 0 0,21 0 16,-21 1-16,0-1 0,21 0 0,0 0 16,0-21-16,1 21 0,-1-21 0,0 0 15,0 0-15,0 0 16,0 0-16,1 0 0,-1 0 0,0 0 15,0-21-15,0 0 0,0 0 0,1 0 16,-22-1-16,21 1 0,0-21 16,0 21-16,0-22 0,-21 1 0,21 21 15,1-21-15,-1-1 0,0 22 0,-21 0 16,21 0-16,0 0 0,0 21 16,1 0-16,-1 0 15,-21 21-15,21-21 0,-21 21 16,0 0-16,0 0 15,0 0-15,-21-42 63,0 0-63,21 0 16,0 0-16,0 0 0,-22 21 15,1 0-15,0 0 16,0 0-16,0 21 15,0 0-15,-1 21 0,1-21 0,0 1 16,0 20-16,0 0 0,0-21 0,-1 22 16,22-22-16,0 21 0,0-21 15,0 1-15,0 20 0,0-21 16,0 0-16,22-21 0,-1 21 0,0 1 16,0-22-16,0 0 0,22 0 15,-22 0-15,0-22 0,21 1 16,-21 0-16,1 21 0,20-21 0,-21 0 15,0 0-15,0-1 0,1 1 16,-1 0-16,-21 0 0,0 0 0,0 0 16,0-1-16,0 1 0</inkml:trace>
  <inkml:trace contextRef="#ctx0" brushRef="#br0" timeOffset="68787.73">24765 6435 0,'0'0'0,"-21"21"0,-22 21 31,43-21 1,22-21-32,-1 0 0,0 0 15,0-21-15,0 0 16,0 21-16</inkml:trace>
  <inkml:trace contextRef="#ctx0" brushRef="#br0" timeOffset="71019.89">27157 6752 0,'0'0'15,"-21"0"-15,-1 0 16,22-21-16,0 0 16,0 0-16,0 0 0,0-1 15,22 1-15,-1 0 0,0 0 16,-21 0-16,21 0 0,-21-22 0,21 1 15,-21 0-15,0 20 0,0-20 16,0 0-16,-21-1 0,0 1 0,0 21 16,0-21-16,-22 20 0,22 1 0,-21 21 15,-1 0-15,1 0 0,21 0 16,-21 0-16,-1 0 0,1 21 0,21 1 16,-22-1-16,22 21 0,0-21 15,21 22-15,0-1 0,0 0 0,0 1 16,0-1-16,21 0 0,0 1 15,1-1-15,20 0 0,-21 1 16,21-1-16,1 0 0,-1 1 0,-21-22 16,22 21-16,-22-21 0,0 22 0,0-22 15,-21 0-15,0 21 0,0-21 16,-21 1-16,0-1 0,-22-21 16,1 0-16,0 0 0,-22 0 0,1 0 15,-1 0-15,1-21 0,20 21 16,-20-22-16,21 22 0,-1-21 0,1 0 15,0 0-15,20 0 0,1 0 16,0-22-16,21 22 0,0-21 0,0-1 16,0 1-16,0 0 0,0 21 15,0-22-15,0 1 0,0 21 16,21 0-16,0 21 16,-21 21-16,0 0 0,22 0 15,-22 21-15,21-20 0,-21 20 16,0 0-16,0 1 0,21-22 0,0 21 15,-21 0-15,21-20 0,0 20 16,1-21-16,-1 21 0,0-20 0,21-1 16,-21 0-16,22 0 0,-22 0 0,21 0 15,1-21-15,-1 0 0,0 0 16,1 0-16,-1 0 0,21 0 0,-20 0 16,-1-21-16,0 0 0,-20 0 15,20 0-15,0 0 0,1-1 16,-22-20-16,21 21 0,-21-21 0,0-1 15,1 22-15,-1-21 0,0-1 16,-21 22-16,21-21 0,-21 21 0,0 0 16,-21 21-16,0 0 15,0 0-15,-1 21 0,1-21 16,-21 21-16,21 0 0,0 0 0,-1 22 16,1-22-16,21 0 0,0 0 0,0 0 15,0 0-15,0 1 0,0-1 16,0 0-16,0 0 0,21 0 15,1-21-15,-1 0 0,21 21 0,-21-21 16,0 0-16,1 0 0,20 0 16,-21 0-16,21 0 0,1 0 0,-22-21 15,21 0-15,1 0 0,-22 21 16,21-42-16,0 20 0,-20 1 0,20 0 16,-21 0-16,0-21 0,0 20 0,1 22 15,-22-21-15,0 0 0,0 42 31,0 0-31,0 1 0,-22-1 16,1 0-16,21 0 16,-21 0-16,21 0 0,0 1 15,0-1-15,0 0 0,0 0 16,21-21 0,0 21-16,1-21 0,-1 0 0,0 0 15,0 0-15,0 0 0,22 0 0,-22-21 16,0 0-16,0 21 0,0-21 15,0 0-15,1-1 0,-1 1 0,21 0 16,-21 0-16,-21-21 0,21 20 16,1 1-16,-1-21 0,0 21 0,-21 0 15,0 42 17,0 0-32,-21 0 15,0 21-15,21-20 0,0-1 0,-22 0 16,22 0-16,0 0 0,0 22 15,0-22-15,0 0 0,0 0 16,0 0-16,22-21 0,-1 21 16,0-21-16,0 0 0,0 0 0,0 0 15,1 0-15,-1 0 0,0 0 0,21 0 16,-21-21-16,1 21 0,-1-21 16,0 0-16,0 0 0,0 0 0,0-1 15,1 1-15,-1-21 0,0 21 0,-21-22 16,0 22-16,21 0 0,-21-21 15,0 21-15,0-1 16,0 44 0,-21-1-16,21 0 15,0 0-15,-21 0 0,21 0 0,0 1 16,0-1-16,0 0 0,0 0 16,0 0-16,0 0 0,0 1 0,21-22 15,-21 21-15,21-21 0,0 0 0,0 0 16,1 0-16,-1 0 0,0 0 15,0 0-15,21 0 0,-20 0 0,-1 0 16,0-21-16,0-1 0,21 22 0,-20-21 16,-1-21-16,0 21 15,0 0-15,0-22 0,0 22 0,1-21 16,-1 21-16,0-1 0,0 1 0,0 0 16,0 0-16,-21 0 0,-21 21 109,0 0-93,0 0 15,0 0-31,0 21 0,-1 0 15,22 0-15,-21 0 0,0 1 0,21-1 16,0 0-16,-21 0 0,21 0 16,0 0-16,0 1 0,0-1 0,0 0 15,0 0-15,0 0 0,0 0 0,21 1 16,0-1-16,0-21 16,22 21-16,-1-21 0,0 0 0,1 21 15,-1-21-15,0 0 0,1 0 16,-1 0-16,-21 0 0,0 0 0,22 0 15,-22-21-15,0 0 0,0 21 16,-21-21-16,21-1 0,1 1 16,-1 0-16,-21-21 0,0 21 0,21-1 15,0-20-15,0 21 0,-21 0 16,0 0-16,0-1 0,21 22 0,-21 22 31,-21 20-15,21-21-16,0 0 0,-21 0 0,21 1 15,0-1-15,-21 0 0,21 0 16,0 0-16,0 0 0,0 1 16,0-1-16,21-21 0,0 0 15,0 0 1,1 0-16,-1 0 16,0 0-16,0-21 0,0-1 0,0 1 15,1 0-15,20 0 16,-21 0-16,0 0 0,0-1 0,22-20 15,-22 21-15,0 0 0,21 0 16,-20 21-16,-1 0 0,0-22 0,0 22 16,-21 22-16,0-1 15,0 0 1,-21-21-16,0 21 0,0 0 0,-1 0 0,-20-21 16,21 22-16,-21-22 0,20 21 15,-20-21-15</inkml:trace>
  <inkml:trace contextRef="#ctx0" brushRef="#br0" timeOffset="71269.75">29125 6435 0,'0'0'0,"-21"21"31,21 0-31,21-21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1:39:52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1905 0,'0'0'0,"0"-21"0,0 0 16,0-22-16,-21 22 0,21 0 0,-22 0 15,22 0-15,-21-22 16,21 22-16,-21 0 0,21 0 0,0 0 0,-21 0 16,0 21-1,21 21 1,0 0-16,0 21 15,0 1-15,21-1 0,-21 0 16,0 1-16,21 20 0,-21-21 0,0 22 16,0-22-16,0 22 0,0-22 15,0 0-15,0 22 0,0-22 0,0 1 16,0-1-16,0 0 0,-21 1 16,21-1-16,0-21 0,0 0 0,0 0 15,0 1-15,-21-1 0,21 0 16,-21-21-1,-1 0 1,1 0 0,21-21-16,0 0 0,0-1 0,0-20 15,0 21-15,0 0 16,-21-22-16,21 22 0</inkml:trace>
  <inkml:trace contextRef="#ctx0" brushRef="#br0" timeOffset="491.71">1397 2032 0,'-21'-21'0,"42"42"0,-63-42 16,20 0-16,22 0 0,0-1 15,0 1-15,0 0 0,0 0 16,0 0-16,0-22 0,0 22 0,22 0 16,-1 0-16,0 0 0,21 21 15,1 0-15,-1 0 0,0 0 16,1 0-16,20 21 0,-21 0 0,22 21 15,-22-20-15,22 20 0,-22 0 16,0 1-16,1-1 0,-1 0 0,-21 1 16,22-1-16,-22-21 0,21 21 15,-21 1-15,0-1 0,1-21 0,-1 22 16,0-1-16,-21-21 0,0 21 16,21-20-16,-21-1 0,0 0 15,0 0-15,0 0 0,0 0 16,0-42-1,-21 0 1,0-21-16,21 21 0,0-22 0,-21 1 16,21 0-16,-22-1 0,22-20 15,0 20-15,0-20 0,0 21 16,0-22-16,0 1 0,0-1 0,0 1 16,0-1-16,22 1 0,-1 20 15,0 1-15,0 0 0,-21-1 16,21 22-16,0 0 0,-21 0 15,0 0-15,22 21 0,-22-22 0,21 22 16,0 0 0,0 0-1,0 0-15,0 0 16</inkml:trace>
  <inkml:trace contextRef="#ctx0" brushRef="#br0" timeOffset="1927.2">3217 2455 0,'0'0'0,"0"-21"0,0 0 0,0 0 16,0 0-16,0 0 0,0-1 16,0 1-16,0-21 0,0 21 0,0 0 15,0-22-15,0 1 0,0 0 16,0-1-16,-21 1 0,21 0 0,-21-1 16,0 22-16,0-21 0,-1 21 15,1-1-15,0 22 0,0 0 16,-21 0-16,20 0 0,-20 22 15,21-1-15,-21 21 0,20-21 0,1 22 16,0-1-16,0 0 0,0 1 16,0-1-16,21 0 0,-22 1 0,22 20 15,0-21-15,0 1 0,0-1 16,0-21-16,0 22 0,22-22 0,-1 0 16,-21 0-16,21 0 0,0 0 15,0-21-15,0 0 0,22 0 0,-22 0 16,0 0-16,0-21 0,0 0 15,1 21-15,-1-21 0,0 0 16,0 0-16,0-22 0,0 22 0,1 0 16,-1-21-16,-21 20 0,21-20 15,-21 0-15,0 21 0,0-22 0,0 22 16,0 0-16,0 0 0,0 0 16,0-1-16,0 44 15,0-1 1,0 0-16,0 21 0,0-21 15,0 1-15,0 20 0,0-21 16,0 21-16,21-20 0,-21-1 0,0 21 16,21-21-16,-21 0 0,0 1 15,0-1-15,21-21 0,1 21 16,-1-21-16,0 0 0,0 0 16,0 0-16,0 0 0,1 0 0,-1-21 15,0 0-15,21 21 0,-21-22 16,1 1-16,-1 0 0,0 0 0,-21 0 15,21 0-15,-21-1 0,21-20 0,-21 21 16,0 0-16,0 0 0,0-1 16,0 1-16,21 0 0,-21 0 0,0 0 15,0 0-15,0-1 16,0 44 15,0-1-15,0 0-16,0 0 0,0 0 15,0 0-15,0 1 0,0-1 0,0 21 16,0-21-16,0 0 0,0 22 0,0-22 16,0 0-16,0 21 0,0-20 15,0-1-15,0 0 0,0 0 0,0 0 16,0 0-16,0-42 47,0 0-47,0 0 15,0 0-15,0 0 0,0-1 16,0-20-16,0 21 0,0-21 16,0 20-16,0-20 0,0 21 0,0-21 15,0 20-15,22 1 0,-1 0 16,0 0-16,0 0 0,21 0 0,-20 21 16,-1 0-16,21 0 0,-21 0 15,0 0-15,22 0 0,-22 0 0,0 21 16,0 0-16,0 0 0,-21 0 15,22 22-15,-22-22 0,21 0 0,-21 21 16,0-21-16,0 1 0,0 20 16,0-21-16,0 0 0,0 22 0,0-22 15,0 0-15,0 0 16,0 0-16,-21-21 16,-1 0-1,22-21 1,0 0-16,0 0 15,0 0-15,0-22 0,0 22 0,0 0 16,0-21-16,0 20 0,22-20 16,-1 0-16,0 21 0,21-22 0,-21 22 15,22-21-15,-22 21 0,21-1 16,1 22-16,-1 0 0,0 0 0,-21 0 16,22 0-16,-22 0 15,0 0-15,0 22 0,0 20 0,-21-21 16,22 0-16,-22 0 0,0 22 0,0-22 15,0 21-15,0-21 0,-22 22 16,1-22-16,21 0 0,-21 0 0,0 0 16,21 1-16,0-1 0,0 0 15,-21 0-15,0-21 0,21 21 16,0-42 15,0 0-31,0 0 0,21 0 16,0-1-16,0 1 0</inkml:trace>
  <inkml:trace contextRef="#ctx0" brushRef="#br0" timeOffset="2416.92">4699 2350 0,'21'21'0,"0"-21"16,0 0-16,1 0 15,-1 0-15,0 0 16,0 0-16,0 0 0,0-21 0,1 21 0,-1-22 16,0 22-16,0-21 0,0 0 15,0 0-15,1 0 0,-1 0 16,0-1-16,-21 1 0,0-21 16,21 21-16,-21 0 0,21-22 0,-21 22 15,0 0-15,0 0 0,0 0 16,-21 21-16,0 0 15,0 0-15,0 0 0,-1 0 0,1 21 16,0 0-16,0 0 0,0 21 16,0-20-16,-1 20 0,1-21 0,0 21 15,0-20-15,21 20 0,-21-21 16,21 21-16,0 1 0,0-22 0,0 0 16,0 21-16,0-20 0,0-1 0,21 0 15,21 0-15,-21-21 16,1 21-16,-1-21 0,0 0 0,21 0 15,-21 0-15,1 0 0,20 0 16,-21 0-16,0 0 0,0 0 0,1-21 16,-1 21-16,-21-21 0,21 21 0,-21-21 15,21 21-15,-21-21 0,0-1 16,0 1-16,21 21 16,-21-21-16,0 0 15,21 21-15</inkml:trace>
  <inkml:trace contextRef="#ctx0" brushRef="#br0" timeOffset="2627.8">5440 2540 0,'0'21'0,"0"0"31</inkml:trace>
  <inkml:trace contextRef="#ctx0" brushRef="#br0" timeOffset="5227.84">1693 3852 0,'0'0'0,"-84"43"31,62-43-31,1 21 0,21 0 0,0 0 16,-21 0-16,21 1 15,0-1-15,21-21 16,0 0 0,1 0-16,-1 0 0,0 0 15,21-21-15,-21-1 0,22 1 0,-22 0 16,21 0-16,-21 0 0,22 0 15,-22-1-15,0 1 0,-21-21 0,0 21 16,0 0 0,-21-1-16,0 1 0,0 21 0,-22 0 0,-20-21 15,-1 21-15,1 0 16,-1 0-16,1 21 0,-22 0 0,22 1 16,-22-1-16,21 0 0,22 21 15,0 1-15,-1 20 0,22 1 0,0-22 16,21 21-16,0-20 0,0 20 15,0-20-15,21-1 0,0-21 0,1 21 16,20-20-16,0-1 0,1 0 16,-1-21-16,0 0 0,22 0 15,-22 0-15,22 0 0,-22 0 0,0 0 16,1-21-16,-1 0 0,-21 21 16,0-22-16,-21 1 0,-21 0 31,-21 21-31,-1 0 0,1 0 0,0 0 15,-22 0-15,1 21 0,20 0 16,-20 1-16,21-1 0,-1 0 0,1 21 16,0-21-16,20 22 0,1-22 15,0 21-15,21 1 0,0-1 0,0 0 16,0 1-16,0-1 0,0-21 16,21 21-16,0-20 0,1-1 0,20 0 15,0-21-15,1 0 16,-1 0-16,21 0 0,-20 0 0,20 0 15,1-21-15,-22 0 0,22-1 16,-1-20-16,-21 21 0,22-21 0,-22 20 16,1-20-16,-1 0 0,-21 21 15,21-22-15,-20 22 0,-22-21 0,0 21 16,0-22-16,0 22 0,0-21 16,0 21-16,0-1 0,-22 44 31,22-1-31,0 0 15,0 0-15,0 0 0,-21 22 16,21-22-16,0 0 0,0 21 16,0-21-16,0 1 0,0-1 15,0 0-15,0 0 0,0 0 0,0 0 16,0-42 15,0 0-15,0 0-16,0 0 0,0 0 0,21-1 15,1 1-15,-22-21 0,0 21 16,0-22-16,21 22 0,-21-21 0,21 21 16,-21 0-16,0-1 0,0 1 15,21 0-15,0 21 0,0 21 16,1 0-16,-22 1 16,21-1-16,0 0 0,0 21 0,0-21 15,-21 1-15,21 20 16,1-21-16,-22 0 0,21 22 0,-21-22 15,0 0-15,21 0 0,-21 0 0,21 0 16,-21 1-16,21-22 16,0 0-16,1-22 15,-1 1-15,0 0 16,0 0-16,0 0 0,0-22 0,1 22 16,-1-21-16,0 0 0,0 20 15,0-20-15,0 0 0,1-1 0,-1 22 16,0-21-16,0 21 15,0 0-15,0 21 0,1 0 16,-1 0 0,-21 42-16,0-21 0,0 0 0,0 0 15,0 22-15,0-22 0,0 21 0,0-21 16,0 1-16,0 20 0,21-21 16,-21 0-16,21 0 0,0 1 0,0-1 15,1-21-15,-1 21 0,0-21 16,0 0-16,21 0 0,-20 0 0,-1 0 15,21 0-15,-21 0 0,22 0 16,-1 0-16,-21-21 0,21 0 0,1-1 16,-22 22-16,0-21 0,0 0 15,0-21-15,1 21 0,-22-1 0,0-20 16,0 21-16,0-21 0,0 20 16,-22-20-16,1 21 0,0-21 15,0 20-15,0 22 0,0 0 16,-1 0-16,1 0 0,0 22 15,0-22-15,0 21 0,0 21 0,-1-21 16,22 22-16,0-22 0,-21 0 16,21 21-16,0-21 0,0 22 0,0-22 15,0 0-15,0 0 0,0 0 0,0 1 16,21-1-16,1-21 16,-1 0-16,0 0 15,0 0-15,0 0 0,0 0 16,1-21-16,-1-1 0,0 22 0,0-21 15,-21 0-15,21 0 0,0 0 0,1-22 16,-22 22-16,0-21 0,0 21 16,21 0-16,-21-22 0,0 22 0,21-21 15,-21 21-15,0-1 16,0 44 0,0-1-16,0 0 15,0 0-15,0 0 0,0 0 0,0 22 16,0-22-16,0 0 0,0 21 0,0-20 15,21-1-15,-21 0 16,21 0-16,0 0 0,1 0 16,-1-21-16,0 0 0,0 0 15,0 0-15,22 0 0,-22 0 16,0 0-16,0 0 0,0-21 0,0 0 16,1 0-16,-1 0 0,0 0 15,0-1-15,0 1 0,-21 0 0,21-21 16,1 21-16,-1-22 0,-21 22 15,0 0-15,21 0 0,-21 0 0,21 21 16,-21 21 0,0 0-1,0 0-15,0 0 0,0 0 0,0 1 16,0-1-16,0 0 0,0 0 0,0 0 16,0 0-16,0 1 0,0-1 15,0 0-15,0 0 0,21-21 16,0 0-16,1 0 15,-1 0-15,0 0 0,0 0 16,-21-21-16,21 0 16,0 0-16,-21-1 0,0 1 15</inkml:trace>
  <inkml:trace contextRef="#ctx0" brushRef="#br0" timeOffset="5568.16">3979 3852 0,'0'0'0,"-42"0"0,21 0 0,-22 0 0,22 0 16,-21 0-16,21 22 0,21-1 16,-21 0-16,21 0 0,0 0 15,0 0-15,0 1 0,21-1 16,0 0-16,21-21 0,-21 0 16,1 0-16,-1 0 0,21 0 15,-21 0-15,0 0 0,1-21 0,-1 21 16,-21-21-16,0-1 0,21 22 15,-21-21-15,0 0 0,0 0 16,0 0-16,-21 0 0,0-1 16,-1 22-16,1-21 0,0 21 15,0 0-15,0 0 0,0 0 0,-1 0 16,1 0-16,0 21 0,0 1 0,21-1 16,-21 0-16,21 0 15,0 0-15,0 0 0,0 1 0,21-1 16,0-21-16,0 21 0,22-21 15,-22 0-15,0 0 0,21 0 0</inkml:trace>
  <inkml:trace contextRef="#ctx0" brushRef="#br0" timeOffset="5856.06">4424 3831 0,'0'0'0,"0"-21"16,-21 21-1,-1 21 1,22 0-16,0 1 0,0-1 16,0 21-16,-21-21 0,21 22 15,0 20-15,0-21 0,0 1 0,-21-1 16,21 0-16,0 1 0,0-1 0,0-21 16,0 22-16,0-22 0,0 0 15,0 0-15,0 0 0,0 0 16,0 1-16,0-1 15,21-21 1,0-21 0,1-1-16,-1 22 0,0-21 15,0 21-15</inkml:trace>
  <inkml:trace contextRef="#ctx0" brushRef="#br0" timeOffset="6436.66">5080 4233 0,'0'0'0,"0"-21"0,0 0 0,0 0 0,0 0 15,0 0-15,0-1 16,-21 22-16,0-21 0,-1 21 16,1 0-16,0 0 0,0 0 15,-21 21-15,20 1 0,1-22 16,0 21-16,0 0 0,0 0 0,0 21 15,-1-20-15,1-1 0,21 21 16,0-21-16,-21 22 0,21-22 16,0 0-16,0 0 0,0 0 0,0 0 0,0 1 15,0-1-15,21-21 16,0 0-16,1 21 0,-1-21 16,0 0-16,0 0 0,21 0 0,-20 0 15,-1-21-15,0 21 0,0-21 16,0-1-16,0 1 0,1 0 0,-1 0 15,-21-21-15,21 20 0,0-20 0,0 0 16,-21-22-16,0 22 0,21-22 16,-21 22-16,22-21 0,-22 20 0,0-20 15,0 20-15,0 1 0,0 21 16,0-21-16,0 20 0,0 1 16,0 42-1,0 22 1,0-22-16,0 21 0,0 1 0,-22-1 15,22 21-15,0-20 0,0-1 0,0 22 16,0-22-16,0 0 0,0 1 16,0-1-16,0-21 0,0 21 0,0-20 15,22-1-15,-22 0 0,0 0 16,21 0-16,0 0 0,0-21 16,-21 22-16,21-22 0,0 0 0,1 0 15,-1 0-15,0 0 16,0-22-16,0 1 0,0 21 15,22-21-15,-22 21 0</inkml:trace>
  <inkml:trace contextRef="#ctx0" brushRef="#br0" timeOffset="6715.62">6032 3937 0,'0'0'0,"0"21"15,-21 0-15,0 1 0,21-1 16,-21 21-16,21-21 0,0 22 0,0-22 16,0 0-16,0 21 0,0-21 15,0 1-15,0-1 0,0 21 16,0-21-16,0 0 0,0 1 16,0-1-16,0 0 15,21-21 1,0 0-1,-21-21 1,21 0-16,-21-1 0,22 1 0,-22 0 16,0 0-16</inkml:trace>
  <inkml:trace contextRef="#ctx0" brushRef="#br0" timeOffset="7020.45">6054 3810 0,'0'0'0,"-22"0"0,1 0 15,0 0-15,42 0 47,0 0-47,1 0 16,-1 0-16,-21-21 0,21 21 16,-21-21-16,0 0 0,0-1 15,-21 22 1,0 0-1,-1 0-15,1 0 0,0 0 16,0 22-16,0-22 0,0 21 16,21 0-16,-22 0 15,22 0-15,0 0 0,0 1 16,22-22 0,-22 21-16,21-21 0</inkml:trace>
  <inkml:trace contextRef="#ctx0" brushRef="#br0" timeOffset="7668.07">6625 4022 0,'0'0'0,"21"0"16,-21-21-16,0-1 0,0 1 15,0 0-15,-21 21 16,0-21-16,0 21 15,0 0-15,-1 0 0,1 0 16,0 0-16,0 0 0,0 21 0,0 0 16,-1 0-16,1 1 0,0-1 15,21 21-15,-21-21 0,0 22 0,21-22 16,0 21-16,0-21 0,0 22 16,0-22-16,0 0 0,0 0 15,0 0-15,0 0 0,0 1 0,21-1 16,0-21-16,0 0 0,0 21 0,1-21 15,-1 0-15,0 0 16,0 0-16,0 0 0,0-21 0,1 0 16,-1 21-16,0-22 0,0 1 15,0 0-15,0 0 0,1-21 0,-1-1 16,0 1-16,0 0 0,0-1 0,0-20 16,1-1-16,-22 22 0,21-22 15,0 1-15,0-1 0,-21 22 0,21-21 16,-21 20-16,21 1 0,-21 21 15,0 0-15,0-1 0,0 1 16,0 42 0,-21 1-16,21 20 15,-21-21-15,0 21 0,0 1 0,21-1 16,0 0-16,-21 22 0,21-22 0,-22 22 16,22-22-16,0 22 0,-21-22 15,21 0-15,0 1 0,0-1 0,0 0 16,0 1-16,21-22 0,1 0 15,-1 0-15,0 0 0,0 0 16,0-21-16,0 0 0,1 22 0,20-22 0,-21 0 16,0 0-16,22 0 0,-22 0 15,0-22-15,21 1 0,-21 21 16,1-21-16,-1 0 0,21 0 0,-21 21 16,0-21-16,1-1 0,-1 1 15,-21 0-15,0 0 0,21 21 0,-21-21 16</inkml:trace>
  <inkml:trace contextRef="#ctx0" brushRef="#br0" timeOffset="7876.96">7175 4339 0,'0'0'0,"-42"21"31,21-21-31,21 22 0,-21-22 62,0 0-46</inkml:trace>
  <inkml:trace contextRef="#ctx0" brushRef="#br0" timeOffset="8531.58">169 6604 0,'0'0'0,"-21"-21"0,21 0 0,0 0 15,0-1-15,0 1 0,0 0 0,0 0 16,0 0-16,0 0 0,0-1 15,0 1-15,0 42 32,0 22-32,0-1 15,0 0-15,0 22 0,0-22 0,21 22 16,-21-1-16,21-20 0,-21 20 16,0 1-16,0 20 0,0-20 0,0-1 15,0 22-15,0-22 0,0 1 16,0 21-16,-21-22 0,0-21 15,21 22-15,-21-22 0,21 1 16,0-22-16,0 21 0,0-21 0,0 0 16,0-42 15,0 0-31,0-21 16,0 21-16,-21-22 0,21 1 0,0-22 15,-21 22-15</inkml:trace>
  <inkml:trace contextRef="#ctx0" brushRef="#br0" timeOffset="8836.41">42 6943 0,'-21'-43'0,"42"86"0,-63-149 0,42 64 0,0-1 16,0 1-16,0 21 15,0-22-15,0 1 0,0 21 0,0-21 16,0 20-16,0 1 0,0-21 16,42 21-16,1 0 0,20-1 15,-21 22-15,22 0 0,21 0 0,-22 0 16,1 22-16,-1-1 0,1 21 15,-22-21-15,0 22 0,-21-1 0,1-21 16,-22 21-16,0 1 0,0-1 16,-22-21-16,1 22 0,-21-22 0,0 21 15,-1-21-15,1 0 0,0 1 16,-22-1-16,43 0 0,-21 0 16,-1-21-16,22 0 0,0 21 15,21-42 16,21 0-31,21 21 0,-20-21 16,20 0-16,-21-1 0,21 1 0,1 0 16</inkml:trace>
  <inkml:trace contextRef="#ctx0" brushRef="#br0" timeOffset="10103.95">974 6287 0,'0'0'0,"0"-43"0,0 1 31,0 63-15,0 0-16,0 0 0,0 22 15,0-1-15,0-21 0,0 22 0,0 20 16,0-21-16,0 1 0,0-1 16,0 0-16,0 1 0,0-1 0,0-21 15,0 22-15,0-22 0,0 0 16,0 0-16,0 0 0,0 0 0,0-42 62,0 0-62,0 0 0,0 0 0,0 0 16,0-22-16,21 22 0,-21-21 16,21-1-16,0 22 0,-21-21 0,21 0 15,-21 20-15,21 1 0,1 0 16,-1 21-16,0 0 0,0 0 15,0 21-15,-21 0 16,21 1-16,1-1 0,-22 0 0,0 21 16,21-21-16,0 1 0,-21 20 15,21-21-15,-21 0 0,0 0 0,21 1 16,0-1-16,-21 0 16,22 0-16,-22 0 0,21-21 0,0 0 15,0 0-15,0 0 16,0 0-16,1 0 0,-1-21 15,0 21-15,0-21 0,0 0 16,0 0-16,1-1 0,-1 1 0,0-21 16,0 21-16,0-22 0,-21 1 15,0 21-15,21-21 0,-21 20 0,0 1 16,22 0-16,-22 42 31,0 0-31,0 1 16,0 20-16,0-21 0,0 0 0,0 22 15,0-22-15,0 21 16,0-21-16,0 0 0,0 1 0,0-1 16,0 0-16,21-21 15,0 0 1,0 0-16,0 0 0,0-21 16,1 21-16,-1-21 0,-21-1 15,0 1-15,0 0 0,0 0 16,0 0-16,0 0 0,0-1 0,0 1 15,0 0-15,0 0 0,0 0 16,-21 0-16,-1 21 0,1 0 0,0 0 16,0 0-16,0 0 0,0 0 15,-1 0 1,44 0 0,-1 0-1,0-22-15,0 22 0,0-21 16,22 21-16,-22-21 0,0 21 0,0-21 15,21 21-15,-20 0 0,-1-21 16,21 21-16,-21 0 0,22 0 0,-22 0 16,21 21-16,-21-21 0,0 21 15,1 0-15,-1 0 0,-21 1 0,21-1 16,-21 0-16,0 21 0,0-21 16,0 1-16,0-1 0,0 0 15,0 0-15,0 0 0,0 0 0,-21 1 16,21-1-16,-21-21 0,21 21 15,-22-21 17,22-21-32,-21 21 15,21-21-15,0-1 0,0-20 16,0 21-16,0-21 0,0 20 0,0-20 16,21 0-16,1-1 0,-1 1 15,21 0-15,-21-1 0,0 22 16,22 0-16,-22 0 0,21 21 0,-21 0 15,1 0-15,20 0 0,-21 0 16,0 21-16,0 0 0,22 22 0,-43-22 16,21 21-16,0-21 0,0 22 15,-21-22-15,0 21 0,0-21 0,0 0 16,21 22-16,-21-22 0,0 0 16,0 0-16,0 0 0,0 1 0,0-1 15,0 0-15,-21-21 31,21-21-15,0 0 0,0-1-16,21-20 0,1 21 15,-1 0-15</inkml:trace>
  <inkml:trace contextRef="#ctx0" brushRef="#br0" timeOffset="10495.73">2984 6562 0,'0'0'0,"0"21"15,0 0 1,22-21 0,-1 0-16,0 0 15,0 0-15,0-21 16,0 0-16,1 0 0,-1 21 16,-21-22-16,21 1 0,0 0 0,-21 0 15,0 0-15,0 0 16,0-1-16,0 1 0,0 0 0,0 0 15,-21 21 1,0 0-16,-22 0 0,22 21 16,0 0-16,0 0 0,0 22 0,0-22 15,-1 21-15,1 1 0,21-22 16,0 21-16,0-21 0,0 22 0,0-22 16,0 0-16,0 0 0,21 0 15,1-21-15,-1 21 0,0-21 16,21 0-16,-21 0 0,22 0 0,-22 0 15,21 0-15,1 0 0,-22-21 16,21 0-16,-21 21 0,22-21 0,-22 0 16,0 0-16,0 21 0,0-22 0,0 1 15,-21 0-15,22 0 0,-22 0 16,21 0-16</inkml:trace>
  <inkml:trace contextRef="#ctx0" brushRef="#br0" timeOffset="12264.09">4276 6414 0,'0'0'0,"-22"-22"15,1 1-15,0 21 16,0-21-16,0 0 0,21 0 0,-21 21 15,21-21-15,-22-1 0,22 1 0,0 0 16,0 0-16,0 0 0,0 0 16,22-1-16,-1 22 0,0-21 0,0 21 15,0 0-15,22 0 0,-22 0 16,21 0-16,-21 21 0,22 1 0,-22-1 16,21 0-16,-21 0 0,0 0 0,1 22 15,-1-22-15,-21 21 0,0 0 16,0-20-16,0 20 0,0 0 0,0-21 15,0 1-15,0 20 0,0-21 16,-21 0-16,21 0 16,-22-21-16,22-21 31,0 0-31,0 0 0,0 0 16,0 0-16,0-1 0,22-20 0,-1 0 15,-21 21-15,21-22 0,0 1 16,0 0-16,0-1 0,1 22 0,-1-21 15,0 21-15,0-1 0,0 1 16,0 21-16,1 0 0,-1 0 16,-21 21-16,21 1 0,-21-1 15,21 21-15,-21-21 16,21 0-16,-21 22 0,0-1 0,0-21 16,0 22-16,21-22 0,-21 0 0,22 21 15,-22-21-15,21 1 0,0-22 16,-21 21-16,21 0 0,0-21 0,0 0 15,1 0-15,-1 0 0,0 0 16,21-21-16,-21 0 0,-21-1 16,22 1-16,-1 0 0,0 0 0,0 0 15,0-22-15,-21 22 0,0-21 16,21 0-16,-21 20 0,22-20 0,-22 0 16,0 21-16,0-22 0,0 22 0,0 0 15,-22 42 16,22 0-31,-21 22 0,21-22 16,-21 0-16,21 21 0,0 1 16,0-22-16,0 21 0,0 0 0,0 1 15,0-22-15,0 21 0,0-21 16,0 1-16,0-1 0,21 0 0,0 0 16,-21 0-16,22-21 0,-1 0 0,0 0 15,0 0-15,0 0 16,0 0-16,1-21 0,-1 0 15,0 0-15,0-22 0,-21 22 0,0-21 16,21 21-16,0-22 16,-21 1-16,0 0 0,0 21 0,0-22 15,22 1-15,-22 21 0,0 0 0,0-1 16,21 22-16,-21 22 16,0-1-1,0 21-15,0-21 0,0 0 16,0 22-16,0-22 0,0 21 15,0 1-15,0-22 0,0 0 0,21 21 16,0-21-16,0 1 0,-21-1 0,43 0 16,-22-21-16,0 21 0,21-21 15,-21 0-15,22 0 0,-1 0 16,0 0-16,1-21 0,-1 21 0,0-21 16,-20 0-16,20-1 0,-21 1 15,21 0-15,-20-21 0,-1 21 0,-21-1 16,21-20-16,-21 21 0,0-21 0,21 20 15,-21 1-15,0 0 0,0 0 16,0 0-16,-21 21 16,0 21-16,21 0 15,-21 0-15,21 0 0,0 1 0,0-1 16,0 21-16,-22-21 0,22 22 16,0-22-16,0 0 0,0 0 0,0 21 15,0-20-15,0-1 16,0 0-16,0 0 15,0-42 1,0 0 0,0 0-16,0-1 0,22 1 15,-22 0-15,0-21 0,0 21 16,21-22-16,-21 1 0,21 21 0,-21-22 16,21 22-16,0-21 0,-21 21 0,0 0 15,21-1-15,1 22 0,-1 0 16,0 0-1,-21 22-15,21-1 0,-21 21 0,0-21 16,0 0-16,0 22 0,21-22 16,-21 21-16,0-21 0,21 1 0,-21 20 15,0-21-15,0 0 0,22 0 0,-22 1 16,21-22-16,0 0 31,-21-22-31,21 1 0,-21 0 16,21-21-16,0 21 15,1-1-15,-22-20 0,21 21 0,21-21 16,-21-1-16,0 22 0,1-21 0,20 21 16,-21-1-16,21 1 15,-20 0-15,20 21 0,-21 0 0,0 0 16,0 21-16,1 0 0,-1 1 0,-21-1 16,0 0-16,0 21 0,0-21 15,0 22-15,0-22 0,0 0 0,21 21 16,-21-20-16,21-1 0,0 0 0,-21 0 15,21-21-15,1 21 0,-1-21 16,0 0-16,0 0 0,0 0 16,0 0-16,1 0 0,-1-21 15,0 0-15,0 21 0,0-21 16,-21 0-16,21-22 0,-21 22 0,22 0 16,-1-21-16</inkml:trace>
  <inkml:trace contextRef="#ctx0" brushRef="#br0" timeOffset="12783.79">7387 5482 0,'0'0'0,"0"-42"0,0 21 0,0 42 31,-21 21-31,21-21 0,0 43 16,0-22-16,0 1 0,0 20 0,0 1 15,0-22-15,0 21 0,0 1 16,0-22-16,0 1 0,0-1 0,0 0 15,0 1-15,0-1 0,0-21 0,0 21 16,0-20-16,0-1 16,0 0-16,0 0 0,0 0 0,0 0 15,0 1-15,21-22 16,-21-22 0,0 1-16,0 0 15,0 0-15,0 0 16,0 0-16,0-22 0,0 22 0,0 0 15,21-21-15,-21 20 0,21-20 0,1 21 16,-1-21-16,0 20 0,0 1 16,0 0-16,0 0 0,22 21 15,-1 0-15,-21 0 0,22 0 0,-1 0 16,0 21-16,-21 0 0,22 0 16,-1 1-16,-21 20 0,0-21 0,1 0 15,-22 0-15,0 22 0,0-22 16,0 0-16,0 0 0,-22 0 0,1 1 15,0-1-15,-21 0 0,21 0 0,-22 0 16,1 0-16,21-21 0,-22 22 16,1-22-16,21 0 0,-21 21 0,20-21 15,1 21-15,0-21 0,0 0 16,21-21 0,0 0-16,21 21 15,0-22-15</inkml:trace>
  <inkml:trace contextRef="#ctx0" brushRef="#br0" timeOffset="12987.78">8128 6477 0,'-21'21'15,"21"0"1</inkml:trace>
  <inkml:trace contextRef="#ctx0" brushRef="#br0" timeOffset="14529.43">2222 8086 0,'0'0'0,"22"0"0,-1 0 0,-21-21 0,21 21 16,0-22-16,0 1 0,0 0 15,1 0-15,-1 0 16,-21 0-16,21 21 0,-21-22 0,0 1 15,-21 0 1,0 21-16,-1 0 0,-20 0 0,21 0 16,-21 21-16,20-21 0,-20 21 15,0 22-15,-1-22 0,22 21 0,-21-21 16,21 22-16,0-1 16,-1 0-16,22-20 0,0 20 0,0-21 15,0 0-15,0 0 0,0 22 16,22-43-16,-1 21 0,21 0 0,-21 0 15,22 0-15,-1 1 0,0-1 0,1 0 16,-1-21-16,-21 21 0,21 0 16,1 0-16,-22 1 0,0-1 0,0-21 15,-21 21-15,0 0 0,0 0 16,0 0-16,-21-21 0,0 22 16,-21-22-16,-1 0 0,22 21 15,-21-21-15,-1 0 0,22 0 0,-21 0 16,21 0-16,0 0 0,-1 0 15,1 0-15,0 0 0,0 0 16,0 0-16,21-21 0,-21 21 0,21-22 16,0 1-1,-22 21-15,22-21 0,0 0 16,0 0 0,0 0-1</inkml:trace>
  <inkml:trace contextRef="#ctx0" brushRef="#br0" timeOffset="15996.13">3111 8361 0,'0'0'0,"22"0"0,-1 0 15,0 0-15,0 0 0,-21-21 16,21 21-16,-21-21 0,21-1 15,1 1-15,-22 0 0,0 0 16,0 0-16,0 0 16,0-1-16,-22 1 0,1 0 15,-21 21-15,21-21 0,0 21 0,-1 0 0,-20 0 16,21 0-16,-21 0 16,20 0-16,1 0 0,0 42 0,-21-21 15,21 22-15,-1-1 0,22-21 16,0 43-16,-21-22 0,21 0 0,0 1 15,0-1-15,0-21 0,0 22 0,0-1 16,0-21-16,0 0 0,21 0 16,1 1-16,-1-1 0,0 0 0,0-21 15,0 0-15,0 0 0,1 0 16,-1 0-16,0-21 0,0 0 0,0-1 16,0 1-16,1 0 0,-1 0 15,0 0-15,0 0 0,0-22 16,0 22-16,-21 0 0,0-21 0,22-1 15,-22 1-15,0 21 0,21-22 16,-21 1-16,0 21 0,0 0 0,0 0 16,0-1-16,0 44 15,0-1-15,0 0 16,0 21-16,0-21 0,0 22 0,0-22 16,0 21-16,0-21 0,0 22 15,0-22-15,0 0 0,0 21 0,21-20 16,-21-1-16,21 0 0,0-21 0,-21 21 15,21 0-15,1-21 0,-1 0 16,0 0-16,0 0 16,0 0-16,22 0 0,-22-21 0,0 21 15,0-21-15,0 0 0,22 0 16,-22-1-16</inkml:trace>
  <inkml:trace contextRef="#ctx0" brushRef="#br0" timeOffset="16243.99">3852 7832 0,'0'-21'0,"0"42"0,0-64 0,0 22 16,-21 21 0,0 21-16,0 1 0,21-1 0,0 0 15,0 21-15,0 22 0,0-22 16,0 22-16,0-22 0,0 21 16,0-20-16,0 20 0,0-20 0,0 20 15,0-21-15,0 1 0,0-22 16,0 21-16,0 1 0,0-22 0,0 0 15,0 21-15,0-21 0,0 1 0,0-1 16,0 0-16,0 0 16,21-42-1,0 21 1,0-21-16</inkml:trace>
  <inkml:trace contextRef="#ctx0" brushRef="#br0" timeOffset="17800.08">4551 8424 0,'0'0'15,"0"-21"-15,-43-127 16,22 127-16,0 0 16,0 0-16,0 21 0,0 0 15,-22 0-15,22 0 0,0 0 0,0 21 16,-22 0-16,22 0 0,0 0 0,0 22 15,0-22-15,0 21 16,21 0-16,-22 1 0,22-22 0,-21 21 16,21 1-16,0-22 0,0 21 0,0-21 15,0 0-15,0 1 0,0-1 16,21 0-16,1 0 0,-1-21 0,0 0 16,0 0-16,21 0 15,-20 0-15,-1-21 0,0 21 0,0-21 16,21 0-16,-20-1 0,-1 1 0,0 0 15,0 0-15,0-21 0,0 20 0,1-20 16,-1 21-16,0-21 0,-21-1 16,0 1-16,0 0 0,21 20 15,-21-20-15,0 21 0,0 0 0,0 0 16,0 42 0,0 0-16,0 0 15,0 0-15,0 22 0,-21-22 0,21 21 16,0 0-16,0-20 0,0 20 15,0-21-15,0 0 0,0 22 0,0-22 16,21 0-16,0 0 0,-21 0 0,21-21 16,1 21-16,-1-21 0,0 0 15,0 0-15,0 0 0,0 0 0,1 0 16,20 0-16,-21 0 0,21-21 16,-20 21-16,20-21 0,-21 0 15,0 0-15,0 0 0,22-1 0,-22-20 16,0 21-16,0-21 0,0-1 0,1 1 15,-1 0-15,-21-1 0,0 1 16,21 0-16,-21 20 0,0-20 0,0 21 16,-21 21-1,0 21-15,-1 0 16,22 0-16,0 1 0,-21-1 0,21 21 16,0-21-16,0 0 0,0 1 0,0-1 15,0 0-15,0 0 0,21 0 16,1 0-16,-22 1 0,21-1 15,-21 0-15,21-21 0,-21 21 0,21-21 16,0 21-16,-21 0 0,21-21 16,1 22-16,-1-22 15,0 0-15,0 0 16,0 0-16,0 0 0,1 0 16,-1 0-16,0-22 0,0 22 15,0-21-15,0 0 0,-21 0 0,22 0 16,-1 0-16,-21-1 0,21-20 0,-21 21 15,21-21-15,-21 20 0,21 1 16,-21 0-16,0 0 0,0 42 31,-21 0-31,0 22 16,21-22-16,-21 0 0,21 0 16,0 21-16,0-20 0,0-1 0,0 0 15,0 0-15,0 0 0,0 0 0,0 1 16,21-1-16,0-21 0,21 21 15,-20 0-15,20-21 0,0 0 0,1 0 16,-1 0-16,0 0 0,1 0 0,-22 0 16,21-21-16,-21 21 0,22-21 0,-22 0 15,0-1-15,0 1 0,0 0 16,0 0-16,1 0 0,-1-22 16,0 22-16,0-21 0,-21 21 0,21-22 15,-21 22-15,21 0 0,-21 0 16,0 0-16,22 21 0,-22-21 15,0 42 1,0 0-16,0 0 16,0 21-16,0-20 0,-22-1 0,1 21 15,21-21-15,-21 22 0,0-1 0,21 0 16,0 1-16,0 20 0,0-21 0,0 22 16,0-1-16,0 1 0,21 21 15,0-22-15,0 1 0,-21 20 0,22-20 16,-1 20-16,0-20 0,0 21 15,0-1-15,0 1 0,-21 0 0,22-1 16,-1-20-16,0 20 0,0-20 16,0 21-16,0-22 0,-21 22 0,22-22 15,-1 22-15,-21-22 0,21 1 0,-21-1 16,0 1-16,0-22 0,0 1 0,0-1 16,0-21-16,0 21 0,0-20 0,0-1 15,-21-21-15,0 0 0,-1 0 16,1 0-16,0-21 15,0-1-15,-21 1 0,20-21 0,1 21 16,0-22-16,0 1 0,0-21 16,-22-1-16,22 1 0,21-1 0,-21-21 15,0 22-15,21-22 0,0-21 0,0 22 16,0-1-16,0-21 0,0 22 16,0-1-16,0 0 0,21 1 0,0 20 15,0 1-15,1-1 0,20 1 0,-21-1 16,0 22-16,22-1 0,-22 1 15,21 0-15,-21-1 0,0 1 0,22 0 16,-22 21-16,21-22 0,-21 22 0,1 0 16,-1 0-16,0 0 0,0-1 0,0 1 15,-21 0 1,-21 21 15,0 0-31,0 0 0,0 0 16,-1 0-16</inkml:trace>
  <inkml:trace contextRef="#ctx0" brushRef="#br0" timeOffset="48671.74">7599 1926 0,'0'0'0,"-21"0"0,-1 0 0,1 0 16,42 0 15,1 0-16,20 0-15,-21 0 0,43 0 0,-22 0 16,43 0-16,-22 0 0,1 0 16,20 0-16,1 0 0,0 0 0,-1 0 15,22 0-15,-21 0 0,42 0 16,-21 0-16,-1 0 0,1 0 0,0 0 16,0 0-16,-21 0 0,-1 0 15,1-21-15,0 21 0,-22 0 0,1 0 16,-1 0-16,-21 0 0,22 0 0,-22 0 15,1 0-15,-22 0 0,21-21 16,-21 21-16,0 0 0,1 0 16,-1 0-16,0 0 0,-21-21 15,0 0 17,-21 21-32,0 0 15,-1-22-15,1 22 0,0 0 0,0 0 16,-21-21-16</inkml:trace>
  <inkml:trace contextRef="#ctx0" brushRef="#br0" timeOffset="49276.39">9461 1503 0,'0'21'15,"0"0"1,0 0-16,22 1 16,-1-22-16,0 21 0,-21 0 0,42 0 15,-21 0-15,1-21 0,-1 21 16,21 1-16,0-1 0,1-21 15,-1 21-15,0-21 0,1 0 16,-1 21-16,22-21 0,-22 0 0,0 0 16,1 0-16,-1 0 0,0 0 15,-21 0-15,22 0 0,-22 0 0,0 0 16,0 0-16,0-21 16,-21 0-1,-21 0-15,0 21 16,0 0-16,0 0 15,0 0-15,-1 0 0,1 0 0,0 0 16,0 0-16,0 0 0,0 0 16,-1 0-16,1 21 0,0-21 15,0 21-15,0 0 0,0 0 16,-1-21-16,1 21 0,-21 1 0,21-1 16,0 21-16,-22-21 0,1 0 15,21 1-15,-22-1 0,22 0 0,-21 21 16,21-21-16,0 1 0,-1-22 0,1 21 15,0 0-15,0 0 0,21 0 16,-21-21-16,21 21 0,-21-21 16,21 22-16,-22-22 0,22 21 15,0 0-15,0 0 16,22-21 15</inkml:trace>
  <inkml:trace contextRef="#ctx0" brushRef="#br0" timeOffset="52776.61">12658 1799 0,'0'-21'16,"0"0"-16,0 0 15,0 0-15</inkml:trace>
  <inkml:trace contextRef="#ctx0" brushRef="#br0" timeOffset="54055.73">8488 2371 0,'-21'0'15,"21"-21"-15,-22 21 0,1 0 16,0 0-16,0 0 16,0-22-16,0 1 15,21 0 1,0 0-16,0 0 0,0 0 15,21-1 1,0 1-16,21 21 0,1-21 16,-1 21-16,0 0 0,22-21 0,-1 21 15,1 0-15,20 0 0,-20 0 16,21 0-16,-22 0 0,1 21 0,-1-21 16,-21 21-16,1 0 0,-1 1 15,-21 20-15,0 0 0,-21 1 0,0-1 16,0 21-16,0 1 0,0-1 0,-21 1 15,0 21-15,-21-22 0,21 22 16,-22-1-16,1 1 0,0 21 0,-1 0 16,1-22-16,0 22 0,-22-21 15,22 0-15,-1 20 0,1 1 16,0-21-16,-1 21 0,1 0 0,0-1 16,21 1-16,-22 0 0,22 21 15,0-21-15,21 21 0,0-21 0,0 0 16,0-1-16,0 22 0,0-21 0,42 0 15,-21 0-15,1 0 0,20-22 16,21 22-16,-20-21 0,20-22 0,22 22 16,-22-21-16,22-1 0,0 1 0,-22-22 15,22 21-15,0-20 0,-22-22 16,22 21-16,-1-21 0,-20 1 0,-1-1 16,1-21-16,-22 21 0,1-21 0,-1 0 15,-21 0-15,0 0 0,-42 0 31,0 21-31,-21-21 16,-1 21-16,1 0 0,-22 1 0,22-1 16,-21 0-16,20 21 0,-20-21 15,20 22-15,-20-1 0,21 0 0,-22 22 16,22-1-16,-22 1 0,22 21 0,-22-22 16,22 43-16,0-21 0,-1-1 0,22 22 15,-21 0-15,21 0 16,0 0-16,21-1 0,0 22 0,0-42 15,0 21-15,0 0 0,21-22 0,0 22 0,0-21 16,0 0-16,22-1 0,-22-20 16,0 20-16,21-20 0,-21-1 0,1-20 15,-1 20-15,0-20 0,-21-1 16,0-21-16,0 21 0,0-20 0,0-1 16,-21 0-16,0-21 0,-22 0 0,22 0 15,-21 0-15,-1 0 0,1 0 0,-21-21 16,20 0-16,-20-22 0,-1 1 0,22 0 15</inkml:trace>
  <inkml:trace contextRef="#ctx0" brushRef="#br0" timeOffset="54528.31">10350 4318 0,'0'0'0,"0"-21"0,0 0 0,0 0 16,0 63 15,0-21-31,0 21 0,0 1 0,22-1 16,-1 22-16,0-22 0,-21 21 15,0 22-15,21-21 0,-21-1 0,21 1 16,-21-1-16,0-21 0,0 22 15,0-22-15,0 1 0,0-1 16,0-21-16,0 21 0,0-20 0,0-1 16,0 0-16,0 0 0,0 0 15,0-42 17,0 0-32,0-21 15,0 20-15</inkml:trace>
  <inkml:trace contextRef="#ctx0" brushRef="#br0" timeOffset="54860.12">10202 4530 0,'0'0'0,"-21"-21"0,0-22 0,0 22 0,0-21 16,-1-1-16,1 22 0,21-21 0,0 21 16,0-22-16,0 22 0,21-21 15,1 21-15,-1 0 0,21-22 0,0 22 16,1 21-16,-1-21 0,0 21 15,22 0-15,-22 0 0,1 0 0,20 21 16,-21 0-16,1 0 0,-22 22 16,21-1-16,-21 0 0,1 1 0,-22-1 15,0 22-15,0-22 0,-43 0 0,22 1 16,-21-22-16,21 21 16,-22 0-16,1-20 0,0-1 0,20 21 15,-20-21-15,21 0 0,0 1 0,0-1 16,-1 0-16,1 0 15,21 0-15,0 0 0,21-21 32,1 0-32,-1 0 15,0 0-15,0 0 0</inkml:trace>
  <inkml:trace contextRef="#ctx0" brushRef="#br0" timeOffset="55321.86">10583 4953 0,'0'0'0,"-21"0"0,0-21 16,21 0 0,0 0-16,0-22 0,0 22 0,21 0 15,0 0-15,22 0 0,-22-1 16,21 1-16,0 0 0,-20 21 0,20-21 15,0 21-15,1 0 0,-1 0 0,0 0 16,1 21-16,-1 0 0,0 0 16,1 1-16,-1-1 0,-21 21 0,0 0 15,0-20-15,1 20 0,-22 0 16,0 1-16,0-1 0,0 0 16,-22-21-16,1 22 0,0-1 0,-21-21 15,21 0-15,-22 1 0,22-1 0,0 0 16,0 0-16,0-21 0,-1 0 15,1 0-15,0-21 16,21 0-16,0 0 16,0-1-16,0-20 0,0 0 15,0 21-15,0-22 0,21 1 0,0 0 16,-21-1-16,22 1 0,-1 21 0,0-22 16,0 22-16,21 0 0,-20 0 15,-1 0-15,21 0 0,-21 21 16,0-22-16,22 22 0,-22 0 0,0-21 15,21 21-15,-20 0 0,-1 0 16</inkml:trace>
  <inkml:trace contextRef="#ctx0" brushRef="#br0" timeOffset="55539.73">11705 4699 0,'0'85'16,"0"-64"-16,0 21 0,0-21 0,0 22 15,0-1-15,-21-21 0,21 22 16,0-22-16,0 21 0,0-21 0,0 0 16,0 1-16,0-1 0,0 0 15,0 0-15,21-21 32,0-21-32,-21 0 15,21 0-15,-21-1 0,22 1 0,-1-21 16</inkml:trace>
  <inkml:trace contextRef="#ctx0" brushRef="#br0" timeOffset="55871.54">11747 4318 0,'0'0'0,"-21"0"0,-21 0 0,21 21 0,0 0 16,-1-21-16,1 43 0,0-22 15,21 0-15,0 0 0,0 0 0,0 1 16,0-1-16,0 0 0,21 0 0,0 0 15,1-21-15,-1 0 0,21 0 16,-21 0-16,0 0 0,22 0 0,-22 0 16,21 0-16,-21 0 0,1-21 0,-1 0 15,0 21-15,-21-21 0,0 0 16,0-22-16,0 22 0,-21 0 16,0 0-16,-1-22 0,1 22 0,-21 0 15,21 0-15,0 21 0,-1 0 16,1 0-16,0 0 0,0 21 0,0 0 15,21 0-15,0 1 0,-21-1 16,21 0-16,0 21 0,0-21 0,0 1 16,0 20-16,0-21 0,21 0 0,0 0 15,0 1-15,0-1 0,0 0 16,1 0-16</inkml:trace>
  <inkml:trace contextRef="#ctx0" brushRef="#br0" timeOffset="56260.32">12213 4699 0,'0'21'0,"0"0"16,0 1-16,21-1 0,-21 21 0,0-21 16,0 22-16,21-22 0,-21 0 0,0 21 15,0-21-15,0 22 0,0-22 16,0 0-16,0 21 0,0-20 0,0-1 15,0 0-15,0 0 16,0-42 15,0 0-31,0 0 0,0-1 16,22-20-16,-1 0 0,-21-1 16,21-20-16,0 21 0,0-1 0,-21-20 15,21 42-15,1-22 0,-1 22 0,0 0 16,-21 0-16,21 0 0,0 21 15,0 0 1,1 0-16,-22 21 16,0 0-1,0 0 1,21 0-16,0 0 16</inkml:trace>
  <inkml:trace contextRef="#ctx0" brushRef="#br0" timeOffset="56788.01">13102 4763 0,'0'0'0,"42"-127"16,-42 105 0,0 1-16,0 0 0,-21 0 15,0 21-15,0 0 0,0 0 0,0 0 16,-22 0-16,22 0 0,-21 0 0,21 21 15,-22 21-15,22-20 0,-21 20 16,21-21-16,-22 21 0,22 1 16,0-1-16,0 22 0,0-43 0,21 21 15,-22 0-15,22 1 0,0-22 0,0 0 16,0 21-16,0-20 0,22-22 16,-1 21-16,0 0 0,0-21 0,0 0 15,0 0-15,1 0 0,-1 0 0,21 0 16,-21 0-16,0-21 0,1 0 15,-1-1-15,0 1 0,21-21 0,-42 0 16,21 20-16,1-20 0,-1-21 0,-21 20 16,0 1-16,0 0 0,0 20 15,21-20-15,-21 21 0,0 0 16,0 42 0,0 0-1,0 21-15,-21-20 0,21 20 0,0-21 16,0 21-16,0 1 0,0-1 0,0-21 15,0 22-15,0-22 0,0 21 16,0-21-16,0 0 0,0 1 0,21-1 16,0 0-16,0-21 0,85 0 31,-85 0-31,0-21 16,1 0-16,-1-22 0,0 22 0,0-21 15,0-1-15,0 1 16</inkml:trace>
  <inkml:trace contextRef="#ctx0" brushRef="#br0" timeOffset="57031.87">13652 4085 0,'0'0'0,"0"21"0,0 1 16,0 20-16,0 0 0,-21 1 0,0 20 15,21-21-15,-21 22 0,21-22 0,0 22 16,0-22-16,-21 22 15,21-22-15,0 0 0,0 22 0,-21-22 0,21 0 16,0 1-16,0-22 0,0 21 16,0-21-16,0 1 0,0-1 15,0 0-15,0 0 0,0 0 0,21-21 32,0-21-32,0 0 15,0-21-15</inkml:trace>
  <inkml:trace contextRef="#ctx0" brushRef="#br0" timeOffset="57436.16">13885 4678 0,'0'0'0,"0"21"0,0 0 0,0 0 15,21-21-15,1 0 16,-1 0-16,0 0 0,0 0 15,21 0-15,-20 0 0,-1-21 0,0 21 16,0-21-16,21 0 0,-20 0 16,-1 0-16,0-1 0,0 1 0,0 0 15,0-21-15,1 21 0,-22-22 16,0 22-16,0 0 0,0 0 16,-22 21-16,1 0 15,0 21-15,-21 0 0,21 0 16,-22 0-16,1 22 0,0-22 0,-1 21 15,1 1-15,21 20 0,-22-21 0,22 1 16,0-1-16,21 22 0,0-22 16,0 0-16,0-21 0,0 22 0,0-22 15,21 0-15,0 21 0,1-42 0,-1 22 16,21-1-16,-21-21 0,22 0 16,-1 0-16,0 0 0,1 0 0,-1-21 15,0-1-15,1 22 0,-22-21 0,21-21 16,-21 21-16,0-22 0,22 22 15,-22-21-15</inkml:trace>
  <inkml:trace contextRef="#ctx0" brushRef="#br0" timeOffset="57724">13525 4170 0,'22'0'16,"-1"0"-16,21 0 16,-21 0-16,22 0 0,-1 0 0,0-21 15,1 0-15,-1 21 0,0 0 16,1-22-16,-1 22 0,-21 0 0,21-21 15,1 21-15,-22 0 0,0 0 0,0-21 16,0 21-16,-21-21 0,0 0 16</inkml:trace>
  <inkml:trace contextRef="#ctx0" brushRef="#br0" timeOffset="62607.66">8382 2032 0,'-21'0'63,"0"0"-63,42 0 46,0 0-30,0 0-16,0 0 0,22 0 16,-1-21-16,0 21 0,1-21 0,20 21 15,-21-21-15,22 21 0,-1-22 16,1 22-16,21-21 0,-22 21 0,22-21 16,-22 21-16,1-21 0,20 21 0,-20 0 15,21-21-15,-22 21 0,22 0 16,21 0-16,-22-21 0,22 21 0,0 0 15,0 0-15,0 0 0,-1 0 16,22 0-16,-21 0 0,21 0 0,21 0 16,-21 0-16,0 0 0,0 21 15,-21-21-15,21 21 0,0-21 16,0 0-16,21 0 0,-21 21 16,0-21-16,0 0 0,0 0 0,-21 21 15,21-21-15,-21 0 0,21 0 16,-21 0-16,21 21 0,-21-21 0,21 0 15,-21 0-15,-22 0 0,22 0 16,0 0-16,-21 0 0,20 0 0,1 0 16,0 0-16,0 0 0,0 0 15,0 0-15,-22 0 0,22 0 0,-21 0 16,-1 0-16,1 0 0,0 0 0,-1 0 16,1 0-16,21-21 0,-43 21 15,22 0-15,0-21 0,-1 21 16,-20-21-16,-1 21 0,1 0 15,-1 0-15,1 0 0,-1-21 0,-20 21 16,20 0-16,1 0 0,-1 0 16,1 0-16,-1 0 0,-20 0 0,20 0 15,1 0-15,-1-21 0,1 21 16,-22 0-16,0 0 0,22 0 0,-22 0 16,-21 0-16,22 0 0,-22 0 15,21 0-15,-21 0 0,0 0 0,1 0 16,20 0-16,-21 0 15,0 0-15,0 0 0,1 0 0,-1 0 16,0 0-16,21 0 0,-21 0 16,1 0-16,20-22 0,-21 22 0,0 0 15,22 0-15,-22 0 0,21 0 16,-21 0-16,0 0 0,1 0 0,20 0 16,-21 0-16,0-21 0,0 21 15,1 0-15,-1 0 0,0 0 0,0 0 16,0 0-16,0 0 15,-21-21 17,0 0-17,-21 21-15</inkml:trace>
  <inkml:trace contextRef="#ctx0" brushRef="#br0" timeOffset="63232.02">17314 1439 0,'0'0'0,"-21"0"15,21 22 1,0-1 0,21 0-1,0 0-15,1-21 0,-1 21 0,21 0 16,-21 1-16,22-1 0,-1 0 16,-21 0-16,21-21 0,1 21 0,-1 0 15,0 1-15,1-22 0,-1 21 16,-21-21-16,22 21 0,-22-21 0,21 0 15,-21 0-15,0 21 16,1-21-16,20 0 0,-21 0 0,0 0 16,0 0-16,1 0 15,-22-21 1,0 0 0,0 0-16,-22-1 0,1 22 15,0 0-15,0 0 16,0 0-16,0 0 0,-1 0 0,-20 22 15,21-22-15,-21 21 0,-1 0 16,1 0-16,0 0 0,-1 0 0,-20 22 16,20-22-16,1 0 0,0 0 15,-1 0-15,1 22 0,0-22 16,21 0-16,-22 0 0,22 0 16,-21 1-16,21-1 0,-1-21 0,22 21 15,-21 0-15,0 0 0,21 0 16,-21-21-16,21 22 15,0-1 1,21-21 15</inkml:trace>
  <inkml:trace contextRef="#ctx0" brushRef="#br0" timeOffset="78289.83">18711 1439 0,'21'0'16,"1"0"-1,-1 0 1,-21 22 15</inkml:trace>
  <inkml:trace contextRef="#ctx0" brushRef="#br0" timeOffset="79756.53">18521 1545 0,'21'0'93</inkml:trace>
  <inkml:trace contextRef="#ctx0" brushRef="#br0" timeOffset="80337.55">18309 1693 0,'21'0'78,"0"0"0</inkml:trace>
  <inkml:trace contextRef="#ctx0" brushRef="#br0" timeOffset="80947.45">18500 1693 0,'0'0'0,"-22"0"15,22-21 1,0 0 0,0 0-1,0 0-15,0 0 16,0-1-16,22 1 15,-1 0-15,0 0 16,0 0-16,0 21 16,0-21-16,1 21 15,-1 0-15,0 0 0,0 0 0,21 0 16,-20 0-16,-1 0 0,21 21 16,-21 0-16,0 0 0,22 0 0,-22 0 15,0 22-15,0-22 0,0 21 0,1 1 16,-1-22-16,0 21 0,-21 0 15,0-20-15,0 20 0,21-21 0,-21 21 16,0-20-16,0-1 0,0 0 16,0 0-16,0 0 0,0 0 15,0 1-15,-21-22 0,0 21 16,0-21-16,-1 0 16,1 0-1,0 0-15,21-21 16,0-1-16,0 1 0,0-21 15,0 21-15,21 0 0,0-22 16,-21 22-16,22-21 0,-1-1 0,0 1 16,0 0-16,0 21 0,0-22 15,1 22-15,20-21 0,-21 21 0,0-1 16,22 1-16,-22 0 0,0 21 16,0-21-16,21 21 0,-20 0 0,-1 0 15,0 0-15,0-21 0,0 21 0,0 0 16,1 0-16,-1 0 15,0 0-15,-21 21 16</inkml:trace>
  <inkml:trace contextRef="#ctx0" brushRef="#br0" timeOffset="81403.2">19516 1947 0,'0'0'0,"0"22"0,0-1 0,0 0 16,21-21 15,0 0-31,0 0 0,21 0 16,-20-21-16,-1 0 0,0 21 16,21-22-16,-21 1 0,1 21 0,-1-21 15,0 0-15,0 0 0,0 0 16,0-1-16,1 1 0,-22 0 0,0 0 15,0 0-15,0 0 0,0-1 16,0 1-16,-22 21 16,1 0-16,0 0 0,0 0 15,0 21-15,-22 1 0,22-1 0,0 0 16,-21 0-16,21 0 0,-1 22 16,1-22-16,0 21 0,21-21 15,-21 0-15,21 1 0,0-1 16,0 0-16,0 0 0,0 0 0,21 0 15,0-21-15,0 22 0,-21-1 16,43-21-16,-22 0 0,0 21 0,21-21 16,-20 0-16,20 0 0,-21 0 0,21 0 15,1 0-15,-22 0 0,21 0 16,-21 0-16,22-21 0,-22 0 0,21 21 16,-21-22-16,1 1 0,20 0 15</inkml:trace>
  <inkml:trace contextRef="#ctx0" brushRef="#br0" timeOffset="81895.17">20532 1693 0,'0'0'0,"0"-21"31,-22 21-31,1 0 0,0 0 0,0 0 16,0 0-16,0 0 0,-1 21 15,-20 1-15,21-1 0,0 0 0,0 0 16,-1 21-16,1-20 0,0-1 0,0 21 15,21-21-15,0 0 0,0 1 16,-21-1-16,21 0 0,0 0 0,0 0 16,0 0-1,0 1-15,21-22 16,0 0 0,0 0-16,0 0 0,1 0 15,-1 0-15,0 0 0,0-22 0,0 1 16,0 0-16,1 0 0,-1 0 15,21-22-15,-21 22 0,0-21 0,1 0 16,20 20-16,-21-20 0,0 21 16,0 0-16,-21 0 0,0-1 0,22 1 15,-22 42 1,0 1-16,0-1 0,0 0 16,-22 0-16,22 0 15,0 0-15,0 22 0,-21-22 0,21 0 16,0 0-16,0 0 0,0 1 15,0-1-15,0 0 0,21 0 0,1 0 16,-1 0-16,0-21 16,0 0-16,0 22 0,0-22 0,1 0 15,-1 0-15,0 0 0,21 0 0,-21 0 16,22 0-16,-22 0 0,0 0 16,21 0-16,-20 0 0,-1 0 0</inkml:trace>
  <inkml:trace contextRef="#ctx0" brushRef="#br0" timeOffset="82531.95">21463 1799 0,'21'-21'0,"-42"42"0,42-63 0,-21 21 0,0 0 15,0-1-15,0 1 0,0 0 16,0 0-16,-21 21 16,0 0-16,0 0 15,-1 0-15,1 0 0,0 0 16,-21 21-16,21 0 0,-1 0 0,1 22 15,0-22-15,-21 0 0,21 0 16,21 22-16,-22-22 0,1 0 0,21 21 16,-21-21-16,21 1 0,0-1 0,0 0 15,0 0-15,0 0 16,0 0-16,0 1 0,21-22 16,0 21-16,1-21 15,-1 0-15,0 0 0,0 0 16,0 0-16,0 0 0,1-21 15,-1-1-15,0 1 0,21 0 16,-21 0-16,1 0 0,-1-22 0,0 1 16,0 0-16,0-1 0,0 1 15,1 0-15,20-22 0,-21 22 0,0 0 16,-21-1-16,21 1 0,-21 0 16,22 20-16,-22-20 0,0 21 15,0 0-15,0 0 16,-22 42-1,22 0-15,-21 0 16,0 21-16,0-20 0,21 20 0,-21 0 16,0 1-16,-1-1 0,22 0 15,0 1-15,0-1 0,0 0 0,0 1 16,0-1-16,0-21 0,0 0 16,0 22-16,0-22 0,0 0 0,22-21 15,-1 21-15,-21 0 0,21-21 16,0 0-16,0 0 0,0 21 15,1-21-15,-1 0 0,0 0 0,0 0 16,21-21-16,-20 21 16,-1-21-16,0 0 0,0 0 0,0 21 15,0-21-15,-21-1 0,0 1 16,0 0-16,0 0 16,0 0-1,-21 21-15,0 0 0</inkml:trace>
  <inkml:trace contextRef="#ctx0" brushRef="#br0" timeOffset="84852.17">8742 3958 0,'0'0'0,"-21"0"16,-1 0 0,1 0-1,0 0 1,0 0 0,42 0 62,0 0-78,0 0 0,1 0 15,-1 0-15,21 0 0,-21 0 16,22 0-16,-1 0 0,21 0 16,-20 0-16,20 0 0,1 0 0,-1 0 15,1 0-15,20 0 0,1 0 16,-21 0-16,41 0 0,-20 0 0,21 0 15,21 0-15,-21 0 0,21 0 16,-21 0-16,-1 0 0,22-21 0,-21 21 16,21 0-16,0 0 0,-21 0 0,21 0 15,-21 0-15,21 0 0,-21 0 16,0 0-16,21 0 0,-22 0 0,22 0 16,0 0-16,0 0 0,0 0 15,0 0-15,0 21 0,22-21 0,-22 0 16,21 0-16,0 21 15,0-21-15,0 0 0,0 0 0,1 22 16,20-22-16,-21 0 0,0 21 0,22-21 16,-22 0-16,0 21 0,0-21 15,0 21-15,0-21 0,22 21 0,-22-21 16,0 0-16,0 21 0,0-21 16,1 0-16,-1 22 0,0-22 0,0 0 15,0 0-15,-21 21 0,21-21 16,-21 0-16,22 0 0,-22 21 0,0-21 15,0 0-15,0 0 0,0 21 16,-22-21-16,1 0 0,0 0 0,0 0 16,0 0-16,-22 21 15,22-21-15,-21 0 0,0 0 0,-1 0 16,-20 0-16,-1 0 0,1 0 0,-1 0 16,-20 0-16,-1 0 0,-21 0 15,21 0-15,-20 0 0,-1-21 0,0 21 16,0 0-16,0 0 0,0-21 15,-21 0 17,0 0-1,-21-1-15,0 22 15,21-21-31,-21 21 15,21-21 1,-21 0-16,21 0 0,-21 21 16,21-21-16,-22 21 0,22-22 15</inkml:trace>
  <inkml:trace contextRef="#ctx0" brushRef="#br0" timeOffset="85539.92">18690 3789 0,'0'0'0,"-21"-21"31,0 21-31,42 21 62,0-21-62,0 21 0,0-21 16,-21 21-16,22-21 0,-1 21 16,21-21-16,-21 22 0,0-1 0,1-21 15,-1 21-15,21-21 0,-21 21 16,22 0-16,-1-21 0,-21 21 16,21-21-16,1 0 0,-1 22 0,-21-22 15,22 0-15,-1 0 0,0 21 16,-21-21-16,22 0 0,-22 0 0,21 0 15,-21 0-15,1 0 0,20 0 16,-21 0-16,0 0 0,0 0 16,-42 0 31,0 0-47,0 0 0,0 0 0,-22 0 0,22 21 15,-21-21-15,21 21 16,-22-21-16,22 21 0,-21 0 0,21 1 15,-22-1-15,22 0 0,-21 0 16,0 21-16,20-20 0,-20 20 0,0-21 16,-1 21-16,1 1 0,0-22 15,21 0-15,-22 21 0,1-20 0,0-1 16,20 21-16,-20-21 0,21 0 0,0 1 16,0-1-16,-1-21 0,1 21 15,0 0-15,0-21 0,21 21 0,-21 0 16,21 1-16,-21-22 15,21 21-15,-22-21 32,22-21-1,0-1-15,22 22-16,-1 0 0,-21-21 15,21 21-15,-21-21 16</inkml:trace>
  <inkml:trace contextRef="#ctx0" brushRef="#br0" timeOffset="92300.03">9207 3874 0,'0'0'0,"-21"0"16,0 0-1,0 0-15,0 0 16,0 0-1,-1 0-15,22 21 0,-21-21 16,42 0 31,1 0-31,-1 0-16,0 0 0,21 0 15,-21 0-15,1 0 0,-1-21 0,21 21 16,0-22-16,-20 22 0,20 0 15,21 0-15,-20-21 0,20 21 0,1 0 16,-1 0-16,22-21 0,-22 21 16,22 0-16,0 0 0,-1-21 15,1 21-15,-21-21 0,20 21 0,1 0 16,0 0-16,-1 0 0,1 0 16,21-21-16,0 21 0,-22-22 0,22 22 15,0 0-15,-21 0 0,20-21 0,-20 21 16,21 0-16,0-21 0,0 21 15,-22 0-15,22-21 0,0 21 0,0 0 16,-22-21-16,22 0 0,-21 21 16,0 0-16,-1-22 0,22 22 0,-21 0 15,21 0-15,-1-21 16,-20 21-16,21 0 0,-21-21 0,20 0 16,-20 21-16,0 0 0,-1-21 0,1 21 15,0 0-15,-1 0 0,1-21 16,21 21-16,-21 0 0,-1 0 0,1 0 15,0-22-15,-1 22 0,1 0 16,0-21-16,-22 21 0,43 0 0,-21 0 16,-1 0-16,1 0 0,21 0 15,-22-21-15,22 21 0,-21 0 0,0 0 16,-22 0-16,22-21 0,-22 21 16,1 0-16,-1 0 0,1-21 15,20 21-15,-20 0 0,-1 0 0,1-21 16,21 21-16,-22 0 0,1 0 15,20 0-15,-20 0 0,-1-22 0,1 22 16,-1 0-16,1 0 0,-1 0 16,-20 0-16,20-21 0,1 21 0,-1 0 15,-21 0-15,22-21 0,-22 21 16,1-21-16,20 21 0,-42 0 0,22-21 16,-22 21-16,21 0 0,-21-21 15,0-1-15,1 1 16,-22 0-1,0 0-15,-22 21 16,1-21-16,0 21 0,0-21 16,0 21-16,0 0 15,-1 0-15,1-22 0,-21 22 0,21 0 16,0 0-16,-22 0 0,22 0 16,0 0-16,0 0 0,0-21 0,-1 21 15,1 0 1,42 0 15,1 0-15,-1 0-16,0 0 0,0 0 0,21 0 15,-20 0-15,-1 0 0,21 0 16,-21 0-16,0 0 0,22 0 0,-22 0 16,0 0-16,21 0 0,-20 0 15,-1 0-15,-21 21 16,0 1-1,-21-22-15,-1 21 16,1 0-16,0 21 0,-21-21 0,21 22 16,-22-22-16,1 21 0,0 1 15,20-22-15,-20 21 0,0-21 0,-1 22 16,22-22-16,-21 0 0,21 0 16,0 0-16,-1 0 0,1-21 15,21 22-15,-21-22 0,0 0 16</inkml:trace>
  <inkml:trace contextRef="#ctx0" brushRef="#br0" timeOffset="93027.61">18288 3048 0,'0'0'16,"-21"-21"-16,21 0 0,0 0 16,0-1-16,0 1 15,21 21-15,0 0 16,0 0-16,0 0 0,1 0 16,-1 0-16,0 0 0,0 0 0,0 0 15,-21 21-15,21 1 0,1-1 16,-22 0-16,21 21 0,-21-21 0,0 22 15,0-1-15,0-21 0,0 22 16,0-1-16,-21-21 0,-1 0 0,22 22 16,0-22-16,-21-21 0,21 21 15,-21 0-15,21-42 32,21 0-32,0 0 15,1-1-15,-1 1 0,-21-21 16,42 21-16,-42-22 0,42 22 15,-20-21-15,-1 21 0,0-22 16,0 22-16,0 0 0,0-21 0,1 42 16,-1-21-16,0-1 0,0 22 15,0 0-15,-21 22 32,0-1-17</inkml:trace>
  <inkml:trace contextRef="#ctx0" brushRef="#br0" timeOffset="93415.9">18986 3260 0,'0'0'15,"22"0"-15,-1 0 0,0 0 16,0 0-16,0-21 0,22-1 15,-22 22-15,0-21 0,0 0 16,21 0-16,-20 0 0,-1 0 0,0-1 16,-21 1-16,0 0 15,0 0-15,0 0 16,-21 21-16,0 0 16,-1 0-16,-20 0 0,21 0 15,0 21-15,0 0 0,-22 0 16,22 0-16,0 1 0,0 20 0,21-21 15,0 0-15,-21 22 0,21-22 16,0 0-16,0 0 0,0 0 0,0 0 16,0 1-16,0-1 0,21 0 15,0 0-15,0-21 0,0 21 0,0-21 16,22 0-16,-22 0 0,21 0 16,-21 0-16,22 0 0,-1 0 0,0 0 15,1 0-15,-1-21 0,0 21 16</inkml:trace>
  <inkml:trace contextRef="#ctx0" brushRef="#br0" timeOffset="94483.79">19981 3133 0,'0'0'0,"21"-21"0,-21-1 0,22 1 16,-22 0-16,0 0 0,0 0 0,0 0 16,-22 21-1,1 0-15,0 0 0,0 21 16,0 0-16,-22 0 0,22 0 15,0 0-15,-21 1 0,21 20 0,-1-21 16,1 21-16,0-20 0,0 20 16,0-21-16,21 0 0,0 22 0,0-22 15,0 0-15,0 0 0,0 0 0,0 0 16,21-21 0,0 0-1,0 0-15,0 0 0,1 0 16,-1 0-16,0-21 0,0 0 0,0 0 15,0 0-15,22 0 0,-22-22 16,0 22-16,0-21 0,0 21 0,1-22 16,-1 22-16,0 0 0,0 0 15,0 0-15,0-1 0,1 22 16,-1 0 0,-21 22-16,0-1 15,0 0-15,0 0 0,0 0 0,0 22 16,0-22-16,0 0 0,0 0 15,0 0-15,0 0 0,21 1 0,0-1 16,0 0-16,0-21 16,1 21-16,-1-21 0,0 21 0,21-21 15,1 0-15,-1 0 0,0 0 0,1 0 16,-1 0-16,0 0 0,1 0 16,-1 0-16,0-21 0,1 0 0,-1 21 15,-21-21-15,21 0 0,1-1 16,-22 1-16,21 0 0,-21 0 15,1 0-15,-1 0 0,0-1 16,0 1-16,0 0 0,0 0 0,1 0 16,-22 0-16,0-1 0,0 1 15,0 0-15,0 0 0,0 0 0,-22 21 16,1 0 0,0 0-16,0 0 0,0 0 15,-22 0-15,22 21 0,0 0 0,-21 0 16,21 0-16,-22 1 0,22-1 15,0 0-15,0 0 0,0 0 0,-1 0 16,22 1-16,-21-1 0,21 0 16,0 0-16,0 0 0,0 0 0,0 1 15,0-1-15,21-21 16,1 0-16,-1 21 0,0-21 16,0 0-16,0 0 0,0 0 15,1 0-15,-1-21 0,0 21 16,0-21-16,0-1 0,0 1 15,1 0-15,-1-21 0,-21 21 0,21-22 16,-21 22-16,21-21 0,-21-1 16,21 22-16,-21-21 0,0 0 0,0-1 15,0 22-15,0-21 0,0-1 16,0 22-16,0 0 0,0 0 16,0 0-16,0 0 0,0 42 31,0 0-31,0 0 0,0 0 0,0 0 15,0 22-15,0-22 0,0 21 16,0-21-16,0 22 0,0-22 0,0 21 16,0 1-16,0-1 0,0-21 15,0 21-15,0-20 0,21 20 0,1-21 16,-22 21-16,21-20 0,0-1 16,21 0-16,-21-21 0,1 21 0,-1-21 15,0 21-15,0-21 16,0 0-16,0 0 0,1 0 0,-1 0 15,0-21-15,0 21 0,0-21 16,0 0-16,1 21 0,-1-21 16,0-1-16,0 22 0,0-21 0,0 21 15</inkml:trace>
  <inkml:trace contextRef="#ctx0" brushRef="#br0" timeOffset="114303.9">20108 4339 0,'0'-21'15,"0"0"-15,0 0 16,0 0-16,21-1 16,-21 1-16,22 0 0,-22 0 15,0 0-15,0 0 0,0-1 16,0 1-16,0 42 31,0 1-31,0 20 0,-22-21 16,22 21-16,-21 1 0,21-1 15,-21 0-15,21 1 0,-21-1 0,21 0 16,0 1-16,0-22 0,0 21 16,0-21-16,0 1 0,0-1 15,0 0-15,0 0 0,0 0 0,0 0 16,0 1-16,21-22 31,0 0-31,-21-22 0,21 22 16,1-21-16,-1 0 0,0 0 0,-21 0 15,21 0-15,0-22 0,0 22 16,1 0-16,-1-21 0,-21-1 16,21 22-16,0-21 0,0 21 0,-21-1 0,0 1 15,43 21 1,-22 0-16,-21 21 15,0 1-15,0-1 0,0 21 16,0-21-16,0 0 0,21 1 0,-21 20 16,0-21-16,0 0 0,0 0 15,0 1-15,0-1 0,0 0 16,21-21-16,-21 21 0,21-21 0,0 0 16,1 0-1,-1 0-15,0 0 0,0 0 0,0 0 16,0 0-16,1-21 0,-1 21 15,0-21-15,21 0 0,-21-1 16,1 1-16,-1 0 0,0-21 0,0 21 16,0-1-16,0-20 0,-21 0 15,0 21-15,22-1 0,-22-20 0,0 21 16,0 0-16,0 42 31,0 0-31,0 0 16,-22 22-16,22-22 0,0 0 0,-21 21 15,21-21-15,-21 1 0,21-1 16,0 0-16,-21 21 0,21-21 0,0 1 16,0-1-16,0 0 15,0 0-15,21 0 16,0-21-16,0 21 0,1-21 16,-1 0-16,0 0 15,0 0-15,0 0 0,0 0 0,1-21 16,-1 21-16,0-21 0,0 0 0,0 0 15,0 0-15,1-1 0,-1 1 16,0 0-16,0-21 0,0 21 0,0-22 16,1 1-16,-22 21 0,0-22 15,0 22-15,0-21 0,0 21 0,0 0 16,-22 21 0,1 0-16,0 21 0,0-21 15,21 21-15,0 0 0,-21 0 0,21 0 16,0 1-16,0-1 15,0 0-15,0 0 0,21 0 0,0 0 16,-21 1-16,21-1 0,-21 0 16,21 0-16,1 0 0,-22 0 0,21 1 15,-21-1-15,21 0 16,0 0-16,-21 0 16,21-21-16,0 0 0,1 21 15,-1-21-15,0 0 16,0 0-16,0 0 0,0 0 15,22 0-15,-22 0 0,0-21 16,0 0-16,22 21 0,-22-21 0,0 0 16,21-22-16,-21 22 0,1 0 0,20-21 15,-21-1-15,0 22 0,0-21 16,1 0-16,-1-1 0,0 22 0,-21-21 16,0 21-16,21-1 0,-21 44 31,0 20-16,-21-21-15,21 0 0,-21 22 0,21-22 16,0 21-16,0-21 0,-21 22 16,21-22-16,0 0 0,0 0 15,0 0-15,0 0 0,0 1 0,21-1 16,-21 0-16,21-21 0,0 21 16,0-21-16,0 0 0,1 21 15,20-21-15,-21 0 0,0 0 16,0 0-16,1 0 0,20-21 0,-21 0 15,0 0-15,22 0 0,-22-1 16,0-20-16,0 21 0,0-21 0,0-1 16,1 1-16,-1 0 0,-21-1 0,21-20 15,-21-43 1,0 42-16,0 1 0,21 21 0,-21-1 0,21 1 16,-21 0-16,21-1 15,-21 22-15,22-21 0,-22 21 0,21 21 16,-21-22-16,0 44 15,0-1 1,0 21-16,-21-21 0,21 22 16,-22 20-16,1-21 0,0 22 0,0-22 15,0 22-15,0-22 0,-1 22 16,1-22-16,21 0 0,0 1 0,-21-1 16,21-21-16,0 21 0,0 1 0,0-22 15,0 0-15,0 0 0,0 0 16,21 1-16,-21-1 0,21-21 0,1 21 15,-1-21-15,0 0 16,0 0-16,0 0 0,0 0 0,1 0 16,20 0-16,-21 0 0,21 0 0,1-21 15,-1 0-15,0 21 0,1-43 16,-1 22-16,0 0 0,1 0 0,-1-22 16,-21 1-16,0 21 0,22-21 15,-22-1-15,-21 1 0,21 21 0,-21 0 16,0-22-16,0 22 15,-21 21-15,0 0 16,0 21-16,-1 0 0,-20 1 16,21-1-16,0 21 0,-22-21 0,22 22 15,0-1-15,0-21 16,21 21-16,0-20 0,0-1 0,0 0 16,0 0-16,0 21 0,21-20 0,21-22 15,-20 21-15,-1 0 0,0-21 16,0 21-16,21-21 0,-20 0 0,20 0 15,0 0-15,-21 0 0,22 0 16,-1 0-16,0 0 0,-20 0 0,20-21 16,0 0-16,-21 0 0,22-1 0,-22 1 15,21 0-15,-21-21 16,22 21-16,-22-1 0,0 1 0,0 0 16,0 0-16,1 0 0,-22 0 0,0-1 15,0 1-15,0 0 0,0 0 16,0 0-16</inkml:trace>
  <inkml:trace contextRef="#ctx0" brushRef="#br0" timeOffset="114591.75">22521 4085 0,'21'0'31,"1"0"-31,20 0 16,-21 0-16,21 0 0,1 0 0,-1 0 16,0-21-16,22 21 0,-22 0 15,1-21-15,20 0 0,-21 21 0,-20 0 16,20-21-16,-21 21 0,0 0 15,0-22-15,-21 1 16,0 0-16,-21 21 16,0-21-16</inkml:trace>
  <inkml:trace contextRef="#ctx0" brushRef="#br0" timeOffset="114987.64">21929 3768 0,'0'0'0,"-22"0"0,22 21 16,0 0-16,22-21 31,-1 0-31,0 0 0,0 0 15,0 0-15,0 0 0,1 0 16,-1 0-16,0 0 0,0-21 0,-21 0 16,0 0-1,0-1-15,0 1 16,-21 21 0,0 0-16,0 0 15,-1 0-15,1 0 16,0 0-1,21 21-15,-21-21 16,21 22-16,-21-22 16,21 21-16,0 0 0,0 0 15</inkml:trace>
  <inkml:trace contextRef="#ctx0" brushRef="#br0" timeOffset="120853.65">9673 6350 0,'0'0'0,"-21"-21"0,0 21 16,0-21-16,-1 21 0,1-21 15,0-1 1,0 22-16,21-21 16,-21 21-16,21-21 15,0 0 16</inkml:trace>
  <inkml:trace contextRef="#ctx0" brushRef="#br0" timeOffset="121119.5">9525 6308 0,'-21'0'16</inkml:trace>
  <inkml:trace contextRef="#ctx0" brushRef="#br0" timeOffset="122459.89">9461 6392 0,'0'0'0,"-21"0"16,0 0-1,21-21-15,-21 0 16,0 21-16,0 0 15,-1 0-15,1 0 0,0 0 16,21-21-16,-42 21 0,21 0 0,-1 0 16,1 0-16,0 0 0,0 0 15,0 0-15,0 0 0,-1 0 0,1 0 16,0 0-16,0 0 0,0 0 16,0 0-1,42 0 32,0 0-47,0 0 16,0 0-16,0 0 0,22 0 0,-22 0 15,21 0-15,1 0 0,-1 0 16,0 0-16,1 21 0,-1-21 0,21 0 16,1 21-16,-1-21 0,22 0 15,0 21-15,-1-21 0,1 0 0,0 0 16,21 0-16,-22 22 0,1-22 15,21 0-15,0 0 0,-1 0 0,22 0 16,-21 0-16,21 0 0,0 0 16,-21 21-16,0-21 0,0 0 0,21 0 15,-21 0-15,21 0 0,0 0 16,0 0-16,0 0 0,0 0 16,0 0-16,0 21 0,21-21 0,-21 0 15,21 0-15,-21 21 0,21-21 0,-42 0 16,21 21-16,-21 0 0,0-21 15,-1 0-15,-20 22 0,0-22 0,-1 0 16,1 0-16,-21 21 0,-1-21 16,1 0-16,-1 0 0,1 0 0,-22 0 15,0 0-15,1 0 0,-1 0 0,0 0 16,1 0-16,-1 0 16,-21 0-16,21 0 0,1 0 0,-22 0 15,0 0-15,21 0 0,-20 0 0,20 0 16,-21-21-16,0 21 0,22 0 15,-22 0-15,0 0 0,21-22 0,-21 22 16,22 0-16,-22 0 0,21 0 16,1 0-16,-1 0 0,0 0 0,1-21 15,-1 21-15,0 0 0,1 0 16,-1 0-16,0 0 0,-21 0 0,22 0 16,-1-21-16,-21 21 0,0 0 0,1 0 15,-1-21-15,0 21 0,0 0 16,-21-21-16,0 0 15,0-1 1,0 1 0,0 0-1,-21 21 1,0-21-16,0 0 0,-1 0 16,1 21-16,0-22 15,0 22-15,0-21 0,-22 21 0,22-21 16,-21 0-16,21 21 0,-22-21 0,22 21 15,-21-21-15,0 21 0,20-22 16,-20 22-16,21 0 0,-21 0 16,20 0-16,1-21 0,0 21 0,0 0 15,42 0 32,21 21-47,-20-21 0,20 0 0,0 22 16,1-1-16,-1-21 0,0 0 15,1 21-15,-1-21 0,0 0 0,1 21 16,-1-21-16,0 0 0,-21 0 0,22 21 16,-22-21-16,0 0 0,0 0 15,0 0-15,1 0 0,-1 0 0,0 0 32,-42 0 14,0 0-46,-1 0 16,1 0-16,0 21 0,0 1 16,0 20-16,0-21 0,-22 21 15,1 1-15,21-1 0,-22 0 0,1-20 16,21 20-16,-21 0 0,20-21 16,-20 1-16,21 20 0,0-21 0,21 0 15,-21-21-15,21 21 0,-22 1 0,22-1 16,-21-21-1,0 0 1,0 0-16,0 0 16</inkml:trace>
  <inkml:trace contextRef="#ctx0" brushRef="#br0" timeOffset="130635.59">9927 6837 0,'-21'-21'0,"42"42"0,-42-63 16,0 20-16,0-20 0,21 21 15,-22 0-15,1 0 0,21-1 16,-21 1-16,21 0 15,21 21 32,0 0-47,1 21 0,-1-21 16,0 0-16,21 21 0,-21 1 16,1-22-16,20 21 0,0-21 0,1 21 15,-1 0-15,0-21 0,22 21 16,-1 0-16,1 1 0,-1-1 0,22 0 15,21 0-15,0 0 0,21 22 16,21-22-16,-21 0 0,21 0 16,0 21-16,21-20 0,1-1 0,-1 21 15,0-21-15,1 22 0,-1-22 0,0 21 16,1-21-16,-1 22 0,0-22 16,-20 0-16,-1 21 0,0-21 0,0 1 15,-21 20-15,21-21 0,0 0 16,-21 0-16,0 1 0,0-22 0,0 21 15,0 0-15,0-21 0,-21 21 16,21-21-16,-21 0 0,0 0 0,-21 0 16,-1 0-16,1 0 0,-22 0 0,1 0 15,-1 0-15,-20 0 0,-1 0 16,0 0-16,1-21 0,-22 21 0,0 0 16,0-21-16,0 0 0,-21-1 15,0 1 1,0 0-16,-21 0 0,0 21 0,0-21 15,0 0-15,0 21 0,-1-22 16,1 22-16,0 0 0,0-21 0,0 21 16,0 0-1,-1 0 1,44 0 46,-1 0-62,0 0 0,0 0 16,0 0-16,0 0 0,1 0 16,-1 0-16,0 0 15,0-21-15,0 21 16,-21 21 15,-21 0-31,21 1 0,-21 20 16,0-21-16,0 0 0,-1 22 15,22-22-15,-21 0 0,0 0 0,0 0 16,0 0-16,0 1 0,-1-1 16,1-21-16,0 21 0,0-21 0,0 0 15,0 21-15,-1-21 0,-20 0 16,21 0-16,0 0 0,0 0 16</inkml:trace>
  <inkml:trace contextRef="#ctx0" brushRef="#br0" timeOffset="131447.91">16616 5927 0,'0'0'0,"-21"0"0,21-21 16,-22 21-16,22-22 0,-21 22 0,21-21 15,-21 21-15,21-21 0,0 0 16,0 0-16,0 0 16,0-1-16,21 22 15,0 0-15,1 0 0,-22-21 16,21 21-16,0 0 0,0 0 16,0 0-16,0 0 0,1 0 0,-1 21 15,21 1-15,-21-1 0,0 0 16,1 21-16,-1 1 0,0-22 0,0 21 15,-21-21-15,0 22 0,0-1 16,0-21-16,0 0 0,0 0 0,0 22 16,0-22-16,0 0 0,-21 0 15,0-21 1,21-21 15,0 0-31,0 0 0,0 0 16,21-1-16,0 1 0,-21-21 0,21 21 15,0-22-15,1 1 0,-1 21 16,-21-21-16,21-1 0,0 1 0,0 21 16,0-22-16,1 22 0,-1 0 15,0 0-15,0 0 0,0 21 16,0 0-16,1 0 0,-1 0 16,-21 21-1,0 0 1,0 0-16,21-21 0,-21 21 15,21-21-15,-21 22 0,21-1 0,0-21 16</inkml:trace>
  <inkml:trace contextRef="#ctx0" brushRef="#br0" timeOffset="132923.51">17462 5948 0,'0'0'0,"22"0"16,-1 0-16,0 0 16,0 0-16,21 0 0,-20-21 0,20 21 15,-21-21-15,21 21 0,-20-22 0,-1 22 16,0-21-16,0 0 16,0 21-16,0-21 0,-21 0 0,0 0 15,0-1-15,0 1 16,0 0-16,-21 21 15,0 0 1,0 0-16,0 0 0,0 21 0,-22 0 16,22 1-16,-21-1 0,21 0 15,-22 21-15,1-21 0,21 22 0,-22-1 16,22-21-16,0 0 0,0 22 16,21-22-16,0 21 15,0-21-15,0 1 0,21-1 16,21 0-16,-20-21 0,20 21 15,0-21-15,-21 0 0,43 0 0,-22 0 16,1 0-16,-1 0 0,0 0 16,1 0-16,20 0 0,-21 0 0,1-21 15,-1 21-15,0-21 0,22 21 0,-22-21 16,1-1-16,-1 1 0,0 0 16,-21 0-16,22-21 0,-22 20 0,21 1 15,-42-21-15,21 21 0,-21-22 16,0 22-16,0 0 0,0 0 15,-21 0-15,0 21 16,-21 0-16,21 0 0,-1 0 0,-20 0 16,21 21-16,-21 0 0,20 0 15,-20 0-15,21 22 0,0-22 0,0 21 16,-1-21-16,1 22 0,0-22 0,21 0 16,-21 0-16,21 0 0,-21 1 15,21-1-15,0 0 0,0 0 16,21-21-1,0 0-15,0 0 16,0 0-16,1 0 0,-1 0 0,0 0 16,0-21-16,0 21 15,0-21-15,22 0 0,-22-1 0,21 1 16,-21 0-16,1 0 0,20 0 16,-21 0-16,0-1 0,0-20 0,1 21 15,-1 0-15,-21 0 0,0-1 16,21 22-16,-21 22 31,0-1-31,0 0 0,0 0 16,0 0-16,0 0 0,21 1 0,-21-1 15,21-21-15,0 21 0,1 0 16,-1 0-16,21-21 0,-21 21 0,22-21 16,-22 0-16,21 22 0,0-22 15,-20 0-15,20 0 0,0 0 16,-21 0-16,22 0 0,-1 0 0,-21 0 15,22 0-15,-22 0 0,21-22 16,-21 22-16,0-21 0,22 0 0,-22 0 16,0 0-16,0 21 0,-21-43 15,0 22-15,21 0 0,-21-21 0,0 21 16,0-1-16,0-20 0,0 21 16,-21 0-16,0 0 0,0-1 0,0 1 15,0 0-15,-1 21 0,1 0 16,0 0-16,-21 0 0,21 0 0,-1 0 15,1 21-15,-21 0 0,21 1 16,0-1-16,-1 0 0,1 0 16,0 0-16,0 0 0,21 1 0,-21-1 15,21 0-15,0 0 16,0 0-16,0 0 16,21-21-16,0 22 15,0-22-15,0 0 0,1 0 16,-1 21-16,0-21 0,0 0 15,0 0-15,0 0 0,1 0 0,20 0 16,-21 0-16,0 0 16,0-21-16,1 21 0,-1-22 15,0 1-15,21 0 0,-21 0 0,1 0 16,20 0-16,-21-22 0,0 22 16,0-21-16,22 21 0,-22-22 0,0 1 15,0 0-15,-21-1 0,21 1 16,-21 21-16,0-22 0,0 1 0,0 21 15,0 0-15,0-22 0,0 22 16,0 0-16,0 0 0,0 0 0,-21 21 16,21-21-16,-21 21 15,0 21-15,21 0 16,-21 0-16,0 0 0,21 0 16,-22 22-16,1-22 0,0 21 15,21 1-15,-21-1 0,21 21 0,-21-41 16,21 20-16,0 0 0,0 1 15,0-22-15,0 21 0,21-21 0,0 22 16,0-22-16,22 0 0,-22 0 16,0 0-16,21-21 0,-21 21 0,22 1 15,-22-22-15,0 0 0,21 0 0,-20 0 16,-1 0-16,21 0 0,-21 0 16,0 0-16,1-22 0,-1 1 0,21 0 15,-21 0-15,0 0 0,-21 0 16,22-1-16,-22-20 0</inkml:trace>
  <inkml:trace contextRef="#ctx0" brushRef="#br0" timeOffset="135371.82">16933 7366 0,'0'-21'15,"0"0"-15,0 0 16,0-1-16,0 1 0,0 0 0,0 0 16,0 0-16,0 0 0,0-1 15,0 1-15,-21 21 16,21 21-1,0 1-15,-21-1 0,21 0 16,0 0-16,0 0 0,0 22 16,0-22-16,0 21 0,0 0 15,0-20-15,0 20 0,0-21 0,0 0 16,0 22-16,0-22 0,-21 0 0,21 0 16,0 0-16,-21 0 0,21 1 15,0-1-15,0 0 0,0 0 0,0 0 16,21-21 15,0-21-31,0 0 16,0 0-16,0 0 0,1-1 15,-1-20-15,0 21 0,0-21 0,0 20 16,0-20-16,1 21 0,-1-21 16,-21 20-16,21 1 0,-21 0 15,21 21 1,-21 21-1,21 0-15,-21 1 16,0-1-16,0 0 0,0 0 0,0 0 16,0 0-16,0 1 0,0-1 15,21 0-15,-21 0 0,22 0 16,-22 0-16,21 1 0,-21-1 16,21 0-16,0-21 0,-21 21 15,21-21-15,0 0 0,1 0 16,-1 0-16,0 0 0,0 0 15,0 0-15,0-21 16,1 0-16,-1 0 0,-21-1 16,0-20-16,21 21 0,0-21 0,-21 20 15,21-20-15,-21 0 0,0-1 16,0 1-16,21 0 0,-21-1 0,0 1 16,22 21-16,-22-21 0,0 20 15,0 1-15,0 42 31,0 22-31,0-22 16,0 0-16,0 21 0,0-20 0,0 20 16,-22 0-16,22-21 0,0 22 15,0-1-15,0-21 0,0 22 16,0-22-16,0 0 0,0 0 0,0 0 16,0 0-16,0 1 0,0-1 15,22-21-15,-1 0 16,0 0-16,0 0 0,0 0 15,0 0-15,1 0 0,-1-21 16,0-1-16,21 1 0,-21 0 0,1-21 16,20 21-16,-21-22 0,21 22 0,-20-21 15,-1-1-15,0 1 0,0 0 16,0 21-16,0-22 0,-21 22 16,0 0-16,0 0 0,-21 21 15,0 0 1,0 0-16,0 0 0,0 21 0,-1 0 15,22 0-15,0 0 0,0 1 16,0-1-16,0 0 0,0 0 0,0 0 16,0 0-16,0 1 0,0-1 15,22 0-15,-22 0 0,21 0 0,0 0 16,0 1-16,0-1 0,-21 0 16,21 0-16,1 0 15,-22 0 1,21-21 15,0 0-15,0 0-16,0 0 0,-21-21 15,21 21-15,1-21 0,-1 21 16,0-21-16,0 0 0,-21 0 0,21-1 16,0 1-16,1 0 0,-1 0 0,0 0 15,-21 0-15,0-22 0,21 22 16,-21 0-16,21 0 0,-21 0 0,0-1 15,0 44 17,0-1-17,-21 0-15,21 0 0,-21 0 16,21 0-16,0 1 0,0-1 0,0 21 16,0-21-16,0 0 0,0 1 0,0-1 15,0 0-15,0 0 16,0 0-16,21 0 15,0-21-15,0 0 16,1 0-16,-1 0 0,0 0 16,21 0-16,-21 0 0,1 0 0,20 0 15,-21 0-15,21 0 0,-20-21 16,-1 21-16,0-21 0,0 21 16,0-21-16,0 0 0,-21 0 0,22-1 15,-1 1-15,-21-21 0,0 21 16,21-22-16,0 1 0,-21 0 0,21-1 15,-21-20-15,0 21 0,21-1 16,-21 1-16,22 0 0,-22 20 0,0-20 16,0 21-16,0 0 0,0 0 0,0-1 15,0 1 1,0 42 0,0 1-16,0-1 15,0 0-15,0 0 0,-22 0 0,1 0 16,21 22-16,-21-22 0,21 21 15,0-21-15,0 22 0,-21-22 16,21 21-16,0 1 0,0-22 0,0 21 16,0-21-16,0 22 0,0-22 15,0 21-15,0-21 0,0 0 0,0 22 16,21-22-16,0 0 0,-21 0 0,21-21 16,1 21-16,-1 1 0,0-22 15,21 0-15,-21 21 0,22-21 0,-22 0 16,21 0-16,1 0 0,-22 0 0,21-21 15,0 21-15,-20-22 0,20 1 16,0 0-16,-21 0 0,22 0 0,-22-22 16,21 1-16,-21 21 15,1-21-15,-1-1 0,-21 22 0,0-21 16,21 21-16,-21-1 0,0 1 0,0 0 16,-21 21-1,0 0-15,-1 0 16,1 0-16,0 21 0,0 0 15,0-21-15,0 22 0,21-1 0,0 21 16,-22-21-16,22 0 0,0 1 0,0-1 16,0 0-16,0 0 0,0 0 15,22 0-15,-22 1 0,21-1 0,0 0 16,0 0-16,0-21 0,0 21 16,22-21-16,-22 0 0,0 0 15,0 21-15,0-21 0,22 0 0,-22 0 16,0 0-16,0 0 0,0-21 0,1 21 15,-1-21-15,0 0 0,0 0 16,0 0-16,0-1 0,1 1 0,-1 0 16,-21-21-16,21 21 0,-21-1 15,21-20-15,-21 21 0,0-21 0,0 20 16,0-20-16</inkml:trace>
  <inkml:trace contextRef="#ctx0" brushRef="#br0" timeOffset="135648.93">19050 7049 0,'0'0'0,"0"21"16,21-21-16,0 0 15,0 0-15,1 0 0,-1 0 0,0-21 16,21-1-16,1 22 0,-22 0 0,21-21 16,0 21-16,-20 0 0,20-21 15,-21 21-15,0 0 0,0 0 16,1-21-16,-1 21 0,-21-21 16,0 0-16</inkml:trace>
  <inkml:trace contextRef="#ctx0" brushRef="#br0" timeOffset="136031.71">18584 6900 0,'0'0'16,"0"-21"-1,0 0 1,21 0-16,1 0 16,-1 0-16,0 21 0,-21-22 15,21 22 1,-21-21-16,0 0 15,0 0 17,-21 21-1,0 0-31,0 0 16,-1 0-16,1 0 15,0 0-15</inkml:trace>
  <inkml:trace contextRef="#ctx0" brushRef="#br0" timeOffset="140959.15">9250 8911 0,'0'0'0,"-85"0"16,64 0-16,0 0 0,0 0 15,-1 0-15,1 0 0,0 0 0,0 0 16,-21 0-16,20 0 0,1 0 16,0 0-16,0 0 0,0 0 15,0 0-15,-1 0 16,1 0-16,42 0 47,1 0-47,20 0 0,-21 0 15,21 0-15,22 0 0,-1 0 0,1 0 16,-1 0-16,1 0 0,21 0 16,-1 0-16,1 0 0,0 0 0,-1 0 15,22 0-15,-21-21 0,21 21 0,-22-21 16,1 21-16,0 0 0,-1 0 16,1 0-16,0-21 0,-1 21 15,1 0-15,0 0 0,-22 0 0,22 0 16,-22 0-16,1 0 0,20 0 15,-41 0-15,20 0 0,-20 0 0,-1 0 16,0 0-16,1 0 0,-22 0 0,21 0 16,-21-21-16,0 21 15,1 0-15,-22-22 32,0 1-1,-22 21-16,22-21-15,-21 21 16,0 0-16,0-21 0</inkml:trace>
  <inkml:trace contextRef="#ctx0" brushRef="#br0" timeOffset="141471.49">11007 8446 0,'0'0'16,"0"21"-16,0 0 15,21-21 1,0 21-16,0-21 0,0 21 0,22-21 15,-22 21-15,21-21 0,0 0 0,1 22 16,-1-22-16,0 0 0,1 21 16,-1-21-16,0 0 0,-20 0 0,20 21 15,-21-21-15,21 0 0,-20 0 0,-1 0 16,0 0-16,0 0 16,0 0-16,0 0 15,-42 21 63,0-21-62,0 21-16,21 0 0,-21-21 16,0 22-16,-1-22 0,1 21 0,21 0 15,-21-21-15,0 21 0,0 0 16,0 0-16,-1-21 0,1 22 15,0-1-15,0 0 0,0 0 16,21 0 0</inkml:trace>
  <inkml:trace contextRef="#ctx0" brushRef="#br0" timeOffset="142535.66">9207 9144 0,'-21'0'0,"42"0"0,-63-21 0,21 0 15,0 21-15,0 0 0,-1 0 16,-20-21-16,21 21 0,0 0 16,0 0-16,-1 0 15,22 21 1,0 0-16,22 0 16,-1-21-16,21 21 0,-21-21 0,22 21 15,-1 1-15,0-1 0,22-21 16,-22 21-16,22 0 0,-1 0 0,-21 0 15,43-21-15,-21 22 0,20-1 0,1 0 16,0 0-16,-1 0 0,1 0 16,0 1-16,-1-22 0,1 21 15,21 0-15,-22 0 0,1-21 0,0 21 16,-1 0-16,1-21 0,-21 22 0,20-22 16,-20 0-16,-1 21 0,1-21 15,-1 0-15,-20 21 0,20-21 0,-42 0 16,22 0-16,-22 0 0,0 0 0,0 0 15,0 21-15,0-21 16,-42 0 15,0-21-31,0 21 0,0 0 0,0-21 16,-1 21-16,22-21 16,-21-1-16,0 22 15,21-21-15,-21 21 0,21-21 16,0 0-1,21 21 17,0 0-17,0 0-15,1 0 16,-1 0-16,0 21 16,0-21-1,0 21-15,-21 0 16,0 1-1,21-22-15,-21 21 0,0 0 16,0 0-16,0 0 0,0 0 16,-21 1-16,0-22 0,0 21 0,0 0 15,0 0-15,-22-21 0,1 21 16,21 0-16,-22-21 0,1 22 0,0-1 16,-1-21-16,1 21 0,0-21 0,-1 0 15,22 0-15,-21 0 0,21 0 0</inkml:trace>
  <inkml:trace contextRef="#ctx0" brushRef="#br0" timeOffset="153663.45">12446 8488 0,'-21'-21'0,"0"21"16,-1-21-16,1 21 0,0-22 16,0 1-16,0 21 0,0-21 0,-1 0 15,22 0 1,0 0-16,0-1 16,22 22-16,-1 0 0,0 0 15,0 0-15,21 0 0,1 22 16,-22-1-16,21 0 0,-21-21 15,22 21-15,-22 21 0,0-20 16,0-1-16,-21 0 0,21 0 0,-21 0 16,0 0-16,0 1 0,-21-1 0,0 0 15,0 0-15,-21 0 0,20 0 16,1 1-16,-21-22 0,21 0 0,0 21 16,-1-21-16,1 0 0,0 0 0,0-21 15,21-1-15,0 1 16,0 0-16,0 0 0,0 0 15,21 0-15,0-22 0,0 22 16,22 0-16,-22-21 0,0 20 0,21-20 16,-20 21-16,20-21 0,0 20 15,-21 1-15,22 21 0,-1-21 0,0 21 16,1 0-16,-22 0 0,0 0 16,21 0-16,-20 21 0,-1-21 0,0 21 15,-21 1-15,21-1 16</inkml:trace>
  <inkml:trace contextRef="#ctx0" brushRef="#br0" timeOffset="154919.73">13039 8615 0,'42'0'15,"-21"0"1,0 0-16,0 0 0,1-21 15,-1 21-15,21-21 0,-21 21 0,0-22 16,1 1-16,20 0 0,-21 0 16,0 0-16,0 0 0,-21-1 0,22 1 15,-22 0-15,0 0 0,0 0 16,-22 21-16,1 0 16,0 0-16,-21 21 0,21 0 0,-22 0 15,1 0-15,0 1 0,20-1 0,-20 21 16,21-21-16,-21 22 0,20-22 15,1 21-15,0-21 0,21 0 16,-21 43-16,21-43 0,0 0 16,0 0-16,21-21 0,0 0 15,22 22-15,-22-22 0,21 0 0,0 0 16,1 0-16,-1-22 0,22 1 0,-22 0 16,0 21-16,22-21 0,-22 0 15,0-22-15,1 22 0,-1 0 0,0 0 16,-20 0-16,20 0 0,-21-1 0,0-20 15,-21 21-15,0 0 0,0 0 16,0-1-16,0 1 0,0 0 0,0 0 16,-21 21-1,0 0-15,0 21 16,0 0-16,-1 0 0,1 1 0,0-1 16,0 0-16,0 21 0,0-21 0,-1 22 15,1-22-15,0 21 0,0-21 16,21 22-16,0-22 0,0 0 0,0 0 15,0 0-15,0 1 16,21-22-16,0 0 0,0 0 16,1 0-16,-1 0 0,0-22 0,0 22 15,0-21-15,0 0 0,-21 0 16,22 21-16,-1-21 0,0 0 0,0-1 16,-21 1-16,0 0 0,0 0 0,21-21 15,-21 20-15,0 1 0,0 0 16,21 0-16,-21 42 31,0 0-31,0 0 16,0 1-16,0-1 0,0 21 15,0-21-15,0 0 0,0 1 0,22-1 16,-1 0-16,-21 0 0,21-21 16,0 21-16,0 0 0,0-21 0,1 0 15,20 0-15,-21 0 0,21 0 0,-20 0 16,20 0-16,0 0 0,1-21 15,-1 21-15,0-21 0,1 0 16,-1 21-16,0-21 0,-21 0 0,22-1 16,-22 1-16,0 0 0,-21 0 15,0 0-15,21 0 0,-21-1 0,0 1 16,0 0-16,0 0 0,-21 0 0,0 0 16,0 21-16,-22-22 15,22 22-15,0 0 0,0 0 0,-21 22 16,20-22-16,-20 21 0,21 0 0,0 0 15,0 0-15,-1 0 0,1 22 16,21-22-16,0 0 0,0 21 0,0-20 16,0-1-16,0 0 0,0 0 0,0 0 15,0 0-15,0 1 16,21-22-16,1 21 0,-1-21 16,0 0-16,0 0 0,0 0 0,0 0 15,1-21-15,20 21 0,-21-22 16,0 1-16,0 0 0,22 0 0,-22 0 15,0 0-15,0-1 0,0-20 0,1 21 16,-1-21-16,0 20 0,0-20 16,-21 21-16,21-21 0,-21-1 0,21 1 15,1 0-15,-22-1 0,0 22 0,0-21 16,21-1-16,-21 22 0,0-21 16,0 21-16,0 42 31,0 21-31,-21 1 0,-1-1 15,22 0-15,-21 22 0,0-22 0,0 22 16,0-22-16,21 0 0,-21 22 16,21-22-16,0 0 0,0 1 0,0-1 15,0-21-15,21 22 0,0-22 0,0 0 16,0 21-16,0-21 0,1-21 16,-1 22-16,0-1 0,0-21 0,21 0 15,-20 0-15,-22 21 0,21-21 0</inkml:trace>
  <inkml:trace contextRef="#ctx0" brushRef="#br0" timeOffset="156623.72">12594 9610 0,'0'21'16,"0"-42"-16,0 63 0,0-21 0,-21 22 0,0-22 15,21 21-15,0-21 0,-21 22 0,21-22 16,-22 21-16,1 0 0,21-20 0,0 20 16,-21-21-16,0 0 0,0 0 15,21 22-15,0-22 0,-21-21 0,21 21 16,0 0-16,0-42 31,21 0-31,-21 0 16,21 0-16,0-1 0,0 1 0,0-21 15,1 21-15,-1-22 0,21 22 0,-21 0 16,0 0-16,1 0 0,-1 0 16,0 21-16,0 0 0,0 0 0,0 0 15,1 0-15,-1 0 0,0 21 0,0 0 16,0 0-16,-21 0 0,0 0 0,0 1 16,21-1-16,-21 0 0,22 0 15,-22 0-15,0 0 0,21 1 16,0-22-16,0 21 15,0-21-15,0 0 0,1 0 16,-1 0-16,0-21 16,0 21-16,0-22 0,22 1 0,-22 0 15,21 0-15,-21-21 0,0 20 0,22-20 16,-22 21-16,0-21 0,0-1 16,0 22-16,1-21 0,-22 21 0,0-1 15,21 1-15,-42 42 31,21 1-31,-22-1 16,1 21-16,21-21 0,0 0 0,-21 22 16,0-22-16,21 21 0,-21-21 15,21 1-15,0 20 0,0-21 16,0 0-16,0 0 0,0 1 0,0-1 16,0 0-16,0 0 0,0 0 15,21-21-15,0 0 0,0 0 0,0 0 16,1 0-16,-1 0 0,0 0 15,0-21-15,21 21 0,-20-21 0,20 0 16,-21 0-16,0-1 0,22-20 0,-22 21 16,0 0-16,0-22 0,-21 1 0,0 21 15,21-21-15,-21 20 0,0-20 16,0 21-16,0 0 0,0 0 16,-21 21-16,0 0 15,0 0-15,21 21 16,-21 0-16,21 0 0,0 0 15,0 0-15,0 1 0,0-1 0,0 0 16,21 0-16,-21 0 16,21 0-16,-21 1 0,21-22 0,0 21 15,-21 0-15,0 0 0,0 0 16,0 0-16,0 1 0,0-1 0,0 0 16,0 0-16,0 0 15,0 0-15,0 1 16,21-22 15,1-22-15,-1 22-16,0-21 0,0 0 15,0 0-15,0 0 0,1 0 0,-1-22 16,0 22-16,21 0 0,-21-21 0,1 20 16,-1 1-16,0-21 0,0 21 15,0 21-15,-21-21 0,0-1 0,21 22 16,-21 22-1,0-1-15,0 0 16,0 0-16,0 0 0,0 0 16,0 1-16,0-1 0,0 0 0,0 0 15,0 0-15,0 0 16,0 1-16,0-1 0,22-21 16,-1 21-16,0-21 0,0 0 15,0 0-15,0 0 0,1 0 16,-1 0-16,0 0 0,0 0 0,0 0 15,0-21-15,1 0 0,-1 21 16,0-22-16,0 1 0,0 0 0,0-21 16,1 21-16,-1-22 0,-21 22 0,21-21 15,0-1-15,-21 1 0,0 0 16,21-1-16,-21 1 0,0 0 16,0 21-16,0-22 0,0 22 0,0 0 15,-21 42 1,21 0-1,0 22-15,-21-22 0,21 21 0,-21 0 16,21 1-16,0-1 0,0 0 0,0 1 16,0-22-16,0 21 0,0-21 15,0 22-15,0-22 0,0 0 0,0 0 16,0 0-16,0 1 0,21-1 0,0-21 16,0 0-16,0 21 0,1-21 15,-1 0-15,0 0 0,0 0 16,0 0-16,0-21 0,1 0 0,-1 21 15,0-22-15,0 1 0,0 21 0,0-21 16,1 0-16,-1-21 16,0 20-16,0 1 0,0 0 0,0 0 15,-21 0-15,0 0 0,-21 21 32,0 21-32,0 0 0,0 0 0,0 0 15,-1 0-15,1 1 0,0-1 0,21 0 16,0 0-16,-21 0 0,21 0 15,0 1-15,0-1 16,21-21-16,0 0 0,0 21 16,1-21-16,-1 0 0,21 0 15,-21 0-15,22 0 0,-22 0 0,21 0 0,0 0 16</inkml:trace>
  <inkml:trace contextRef="#ctx0" brushRef="#br0" timeOffset="157224.01">14436 9652 0,'0'0'0,"21"-21"16,0 21-16,0 0 15,-21-21-15,21 21 16,0 0-16,1 0 15,-22-21-15</inkml:trace>
  <inkml:trace contextRef="#ctx0" brushRef="#br0" timeOffset="157692.75">14647 9546 0,'21'0'16,"1"0"-16,-1 0 0,0 0 15,0 0-15,0 0 0,22-21 16,-22 21-16,0 0 0,0 0 16,21 0-16,-20-21 0,-1 21 0,0 0 15,0 0-15,0 0 16,-21-21-1</inkml:trace>
  <inkml:trace contextRef="#ctx0" brushRef="#br0" timeOffset="169619.58">4445 4001 0,'0'0'0,"21"63"16,0-21-16,-21 1 0,0-1 15,21-21-15,-21 0 0,0 1 16,22 20-16</inkml:trace>
  <inkml:trace contextRef="#ctx0" brushRef="#br0" timeOffset="173071.81">3408 11494 0,'0'-22'0,"21"22"0,-21-21 15,0 0-15,21 0 16,-21 0-16,21 0 16,-21-1-16,0 1 0,0 0 0,0 0 15,0-21-15,0 20 0,0-20 16,-21 21-16,0-21 0,0 20 0,0 1 15,-22-21-15,22 21 0,-21 0 16,21 21-16,-22-22 0,22 22 0,-21 0 16,21 0-16,-106 43 15,105-1-15,1 0 16,0 1-16,0 20 0,0 1 0,0-1 16,21 1-16,-22-22 0,22 22 15,0-1-15,0-21 0,0 1 16,0-1-16,22 0 0,-1 1 15,0-1-15,-21-21 0,21 0 0,0 1 16,0-1-16,1 0 0,-1-21 0,21 0 16,-21 0-16,0 0 0,1 0 15,-1 0-15,21-21 0,-21 0 0,22-1 16,-22 1-16,0 0 0,21-21 16,-21-1-16,1 22 0,-1-21 0,0 0 15,-21-1-15,21-20 0,-21 20 16,0 1-16,0 0 0,0-1 0,0 1 15,0 21-15,0 0 0,0 42 32,0 0-32,-21 21 0,21 1 0,0-22 15,0 21-15,0 1 0,0-1 16,0 0-16,0 1 0,0-1 0,0 0 16,0-21-16,21 22 0,0-22 15,-21 0-15,21 0 0,-21 0 0,22 1 16,-1-1-16,-21 0 0,21-21 0,0 0 15,0 0-15,0 0 16</inkml:trace>
  <inkml:trace contextRef="#ctx0" brushRef="#br0" timeOffset="173367.64">4085 11240 0,'0'0'15,"0"-22"-15,-21 22 16,0 0-16,-22 0 16,22 22-16,0-1 0,0 0 0,0 0 15,-22 0-15,22 22 0,0-22 16,0 21-16,0 0 0,21-20 0,0 20 16,-21 0-16,21-21 0,0 22 15,0-22-15,0 0 0,0 21 16,0-20-16,21-1 0,-21 0 0,21 0 15,0-21-15,0 21 0,0-21 16,22 0-16,-22 0 0,0 0 0,21 0 16,-20 0-16,20 0 0,-21 0 0,21 0 15,-20-21-15,20 21 0,0-21 16</inkml:trace>
  <inkml:trace contextRef="#ctx0" brushRef="#br0" timeOffset="173627.74">4614 11261 0,'0'0'0,"0"-106"32,-21 106-32,0 0 0,-21 0 15,20 21-15,1 21 0,0-20 16,0-1-16,0 21 0,0 0 0,-1 1 16,1-1-16,0 0 0,21 1 15,-21-1-15,21-21 0,0 22 0,0-1 16,0 0-16,0-21 0,0 22 0,0-22 15,0 21-15,21-21 0,0 1 16,0-1-16,22 21 0,-22-42 0,21 21 16,1 0-16,-1-21 0,0 0 15,1 0-15,-1-21 0,21 0 16,-20 0-16,-1 0 0,0 0 0</inkml:trace>
  <inkml:trace contextRef="#ctx0" brushRef="#br0" timeOffset="175191.36">5186 11324 0,'0'-21'0,"0"42"0,0-21 31,-21 21-31,-1 1 0,22 20 0,-21-21 16,0 21-16,21 1 0,-21-22 16,21 21-16,-21 1 0,21-22 15,0 21-15,0-21 0,0 0 0,0 22 16,0-22-16,0 0 0,0 0 0,0 0 15,21 1-15,0-22 16,0 0-16,0 0 0,1 0 16,-1 0-16,21 0 0,-21-22 0,0 1 15,1 0-15,20 0 0,-21 0 16,0 0-16,0-22 0,1 22 0,-1-21 16,-21-1-16,21 22 0,-21-21 15,0-22-15,0 22 0,0 0 16,0-1-16,-21 1 0,0 0 0,-1 21 0,1-22 15,0 22-15,0 21 16,0 0-16,-22 0 0,22 0 0,0 21 16,0 0-16,-21 1 0,20 20 0,1 0 15,0 1-15,0-1 0,21 0 16,0 1-16,0-1 0,0 0 0,0 1 16,0-1-16,0 0 0,0-21 15,21 1-15,0 20 0,0-21 0,1 0 16,-1-21-16,0 21 0,21-21 0,-21 22 15,1-22-15,20 0 0,-21 0 16,21 0-16,-20-22 0,-1 1 0,21 21 16,-21-21-16,22 0 0,-22 0 0,0 0 15,21-22-15,-21 22 16,1 0-16,-1-21 0,0-1 0,-21 22 16,21-21-16,-21 21 0,21-22 0,-21 22 15,21 0-15,-21 0 0,0 42 31,0 0-31,0 0 0,0 0 0,0 1 16,0 20-16,0-21 0,0 0 16,0 22-16,0-22 0,0 0 0,0 0 15,0 0-15,0 0 0,0 1 0,0-1 16,0 0-16,0 0 16,22-21-16,-1 0 15,0 0-15,0 0 0,0 0 0,0 0 16,1 0-16,20-21 0,-21 0 15,0 0-15,0-1 0,22 1 0,-22 0 16,0 0-16,-21 0 0,21 0 0,0-22 16,-21 22-16,0-21 0,0 21 15,0-1-15,0 1 0,0 0 0,0 42 32,0 0-17,0 22-15,-21-22 0,21 0 16,0 21-16,0-20 0,0-1 0,0 21 15,0-21-15,0 0 0,0 1 0,0-1 16,0 0-16,21 0 0,1 0 16,-1-21-16,0 21 0,21-21 15,-21 0-15,1 0 0,20 0 16,-21 0-16,21 0 0,-20-21 0,20 0 16,-21 0-16,21 21 0,-20-21 0,-1 0 15,21-22-15,-21 22 0,0 0 16,-21 0-16,0-22 0,22 22 0,-22-21 15,0 21-15,0 0 0,0-1 0,0 1 16,-22 21 0,22 21-16,0 1 15,-21-1-15,21 0 0,-21 0 0,0 0 16,21 0-16,0 22 0,-21-22 16,21 0-16,-21 0 0,21 0 0,-22 1 15,22-1-15,0 0 0,0 0 16,0-42 15,22 0-31,-22 0 16,21-1-16,0 1 0,0 0 15,0 0-15,0-21 0,1 20 0,-1 1 16,0-21-16,0 21 0,0-22 16,0 22-16,1 21 0,-1-21 15,0 21-15,0 21 16,-21 0-16,0 1 0,0-1 15,0 21-15,0-21 0,0 0 16,0 1-16,0 20 0,0-21 0,0 0 16,0 0-16,0 1 0,0-1 0,21-21 15,-21 21-15,21-21 0,1 0 16,-1 0-16,0 0 0,0 0 0,0 0 16,22 0-16,-22 0 0,21 0 0,-21 0 15,0-21-15,22 0 0,-22-1 16,0 1-16,0 0 0,-21 0 15,21-21-15,1-1 0,-22 22 0,0-21 16,21-1-16,0-20 0,-21 21 0,21-1 16,-21-20-16,21 20 0,0-20 15,1 21-15,-1-1 0,0 22 0,0-21 16,0 21-16,-21-1 0,0 44 16,0-1-1,-21 0-15,0 21 0,21 1 0,-21 20 16,0-21-16,-1 22 0,1-1 15,21-20-15,0 20 0,-21-20 0,21-1 16,0 0-16,0 1 0,0-1 0,0-21 16,0 21-16,0-20 15,0-1-15,21 0 0,0 0 16,1-21-16,-1 0 0,0 0 16,0 0-16,0 0 0,0 0 0,1 0 15,-1 0-15,0-21 0,0 21 16,0-21-16,0 0 0,-21-1 0,0 1 15,22 0-15,-22 0 0,0 0 0</inkml:trace>
  <inkml:trace contextRef="#ctx0" brushRef="#br0" timeOffset="175399.55">7260 11367 0,'0'0'0,"0"-22"0,0 1 15,21 21-15,0-21 0,1 21 0,-1-21 16,21 21-16,-21-21 0,22 0 16,-1-1-16,0 22 0,1-21 0,-1 0 15,0 21-15,1-21 0,-1 21 16,21-21-16,-20 0 0,-1 21 0,0 0 16,1-22-16,-1 22 0,0 0 0,-20-21 15</inkml:trace>
  <inkml:trace contextRef="#ctx0" brushRef="#br0" timeOffset="176379.86">8297 11261 0,'0'0'0,"0"21"0,0 21 15,0-21-15,-21 22 0,21-22 0,0 0 16,-21 21-16,0-20 0,21-1 0,-21 0 16,21 0-16,0 0 15,-22-21-15,22 21 0,-21-21 31,21-21-15,0 0-16,0 0 0,0 0 16,0 0-16,21-1 0,1-20 15,-22 21-15,21-21 0,0 20 16,0-20-16,21 21 0,-20-21 0,-1 20 16,0 1-16,0 0 0,21 21 0,-20 0 15,-1 0-15,0 0 0,0 0 16,-21 21-16,0 22 0,21-22 0,-21 0 15,0 21-15,0 1 0,0-1 0,0-21 16,0 21-16,0 1 0,0-22 16,0 21-16,0-21 0,0 22 0,0-22 15,0 0-15,0 0 0,0 0 0,0 1 16,0-1-16,0-42 47,21-1-32,-21 1-15,22 0 0,-1-21 0,21 21 16,-21-22-16,0 22 0,22-21 0,-22-1 16,21 1-16,1 0 0,-22 21 15,21-22-15,-21 22 0,0 0 0,1 21 16,-1 0-16,-21 21 16,0 0-16,0 0 15,0 1-15,0-1 0,0 21 0,-21-21 16,21 0-16,-22 22 0,22-22 15,-21 21-15,21-21 0,0 1 0,0-1 16,0 0-16,0 0 0,0 0 16,21 0-16,1-21 0,-1 22 0,0-22 15,0 0-15,0 21 0,0-21 0,1 0 16,-1 0-16,0 0 0,0 0 16,21 0-16,-20 0 0,-1-21 0,21-1 15,-21 22-15,22-21 0,-22 0 0,21-21 16,-21 21-16,0-1 0,22-20 15,-22 21-15,0-21 0,-21 20 0,21-20 16,-21 21-16,21 0 0,-21 0 16,0 42-1,-21 0-15,0 0 16,0 0-16,0 0 0,0 1 0,-1 20 16,1-21-16,0 0 0,21 22 15,0-22-15,0 0 0,0 0 0,0 0 16,0 0-16,0 1 0,21-22 15,0 0-15,1 21 0,20-21 16,-21 0-16,21 0 0,-20 0 16,20 0-16,0-21 0,1 21 0,-1-22 15,0 1-15,1 0 0,-1 0 0,-21 0 16,0 0-16,0-1 16,1-20-16,-22 21 0,0-21 0,0 20 0,0-20 15,0 0-15,-22 21 0,1-1 16,0-20-16,-21 21 0,-1 21 15,22-21-15,-21 21 0,-22 0 0,22 0 16,0 0-16,-1 0 0,1 0 0,0 21 16,21 0-16,-22-21 0,22 21 15,0 0-15,0 1 0,0-22 0,21 21 16</inkml:trace>
  <inkml:trace contextRef="#ctx0" brushRef="#br0" timeOffset="177076.05">11324 11409 0,'0'0'0,"-42"-21"16,-1 21-16,1 0 0,0 0 0,21 0 15,-1 0-15,1 0 0,42 21 31,1-21-31,-1 21 0,21-21 16,-21 21-16,43-21 0,-22 0 16,22 21-16,-1-21 0,1 0 0,20 22 15,1-22-15,21 0 0,-22 0 0,22 0 16,0 0-16,0 0 0,0 0 16,-22 0-16,1 0 0,0 0 15,-1-22-15,1 1 0,-21 21 0,-1-21 16,-21 21-16,1-21 0,-22 0 15,0 21-15,-21-21 0,0-1 0,0 1 16,-21 0-16,0 0 0,-22 0 0,22 0 16,-21-1-16,-22 1 0,22 21 15,0-21-15,-22 0 0,22 21 0,0 0 16,-1 0-16,1-21 0,21 21 16,0 0-16,-1 0 0,44 0 31,-1 0-31,0 0 0,0 0 15,21 21-15,1-21 0,-22 0 16,21 0-16,1 21 0,-22-21 0,21 21 16,-21-21-16,22 21 0,-22 1 15,0-22-15,0 21 0,0 0 0,-21 0 16,0 21-16,0 1 0,-21-1 16,-21 22-16,-1-22 0,1 0 0,-21 22 15,-1-1-15,-21-20 0,22 20 0,-22-21 16,22 22-16,-1-22 0,1 1 15,20-22-15,22 21 0,0-21 16,0 0-16,21 1 0</inkml:trace>
  <inkml:trace contextRef="#ctx0" brushRef="#br0" timeOffset="185704.21">13822 11070 0,'0'-21'16,"-21"21"-1,21-21-15,-22 21 16,22-21-16,0 0 16,0-1-16,0 1 0,0 0 15,0 0-15,0 0 0,0 0 16,0-1-16,22 1 0,-1 0 16,0 21-16,21-21 0,-21 0 0,22 21 15,-22 0-15,21 0 0,1 0 16,-1 0-16,0 21 0,1 0 15,-22 0-15,21 0 0,-21 22 0,22-22 16,-22 21-16,-21 1 0,0-1 16,0 0-16,0 1 0,0-1 0,0 0 15,0-21-15,0 22 0,-21-1 16,-1-21-16,1 22 0,0-22 0,0 0 16,0 0-16,0-21 0,-1 21 15,1-21 1,21-21-16,0 0 15,0 0-15,0-22 0,0 22 16,0-21-16,21 0 0,1 20 0,-1-20 16,0 0-16,0-1 15,21 1-15,-20 0 0,20-1 0,-21 22 16,21-21-16,-20 21 0,20 0 16,0-1-16,-21 1 0,22 21 0,-22 0 15,0 0-15,21 0 0,-20 0 16,-1 0-16,0 0 0,0 0 0,0 0 15,-21 21-15,21-21 0,-21 22 16,0-1-16</inkml:trace>
  <inkml:trace contextRef="#ctx0" brushRef="#br0" timeOffset="187052.25">14901 11218 0,'0'0'0,"21"0"0,1 22 16,-1-22-16,0 0 0,0 0 0,0 0 16,0 0-16,1 0 0,20 0 15,0 0-15,-21 0 0,22-22 0,-1 22 16,0-21-16,-20 0 0,20 0 16,-21 21-16,0-21 0,0 0 0,1-1 15,-22 1-15,0 0 16,0 0-16,0 0 0,-22 21 0,1-21 15,0 21-15,0 0 0,-21 0 16,-1 0-16,1 0 0,0 0 0,-1 0 16,1 0-16,0 42 0,-1-21 15,1 21-15,0 1 0,-1-1 0,22 0 16,-21 1-16,21 20 0,21-20 16,0-1-16,0-21 0,0 21 0,0-20 15,21 20-15,0-21 0,21 0 16,-21 0-16,22 1 0,-22-1 0,42-21 15,-20 21-15,-1-21 0,22 0 16,-1 0-16,-21 0 0,22 0 0,-1 0 16,1 0-16,-22 0 0,22-21 0,-22 21 15,0-21-15,22-1 16,-22 1-16,1 0 0,-1 0 0,0 0 16,-21-22-16,1 22 0,20-21 15,-21 0-15,-21 20 0,0-20 0,0 0 16,0 21-16,0-22 0,0 22 0,0 0 15,-21 0-15,0 21 0,0 0 16,-1 0-16,1 0 0,0 21 0,0 0 16,0 0-16,0 22 0,-22-22 15,22 21-15,0 0 0,0-20 0,0 20 16,-1 0-16,22-21 0,0 22 16,0-22-16,0 0 0,0 0 0,0 0 15,0 1-15,0-1 0,22-21 16,-22 21-16,21-21 15,0 0-15,0 0 0,0 0 0,0 0 16,1 0-16,-1-21 0,0 0 0,0 21 16,0-22-16,22 1 0,-22 0 15,0 0-15,21-21 0,-21 20 0,1-20 16,20 21-16,-21-21 0,0 20 16,22-20-16,-22 21 0,0 0 0,-21 0 15,0 42 1,0 0-1,-21 0-15,21 21 0,-21-20 16,21-1-16,-22 21 0,22-21 16,0 22-16,0-22 0,0 0 0,0 0 15,0 0-15,0 0 0,22 1 16,-1-1-16,0 0 0,0-21 0,21 21 16,-20-21-16,20 21 0,0-21 0,1 0 15,-1 0-15,21 0 0,-20 0 16,-1 0-16,0 0 0,1 0 0,-1 0 15,0-21-15,-20 0 0,20 0 16,-21 0-16,21-1 0,-20 1 16,-1 0-16,-21-21 0,21 21 0,-21-22 0,0 22 15,0-21-15,0 21 16,0-22-16,0 22 0,-21-21 0,0 21 16,-1-1-16,1 22 15,0 0-15,-21 0 0,21 0 0,-1 22 16,-20-1-16,21 0 0,-21 21 15,20 1-15,-20-22 0,21 21 0,0-21 16,0 22-16,-1-22 0,1 21 0,0-21 16,21 0-16,-21 1 0,21-1 15,0 0-15,0 0 0,21 0 16,0-21-16,0 0 0,22 0 16,-22 0-16,0 0 0,21 0 0,-20 0 15,20 0-15,-21 0 0,21 0 16,-20-21-16,-1 0 0,21 0 15,-21 0-15,0-22 0,1 22 0,20-21 16,-21-1-16,0 1 0,0 0 0,1-22 16,20 22-16,-21-22 0,0 1 15,-21 21-15,21-1 0,1 1 0,-22 0 16,21-1-16,-21 22 0,0 0 16,0 0-16,0 0 0,0 42 15,-21 0 1,-22 0-16,22 21 0,0 1 0,0-1 15,0 0-15,-1 1 0,1 20 16,0-20-16,0-1 0,21 21 16,0-20-16,0-22 0,0 21 0,0 1 15,0-22-15,0 0 0,21 0 16,0 0-16,22 0 0,-22-21 0,21 22 16,-21-22-16,22 0 0,20 0 0,-21 0 15,1 0-15,20-22 0,-20 1 16,20 0-16,-21 0 0,1 0 0</inkml:trace>
  <inkml:trace contextRef="#ctx0" brushRef="#br0" timeOffset="188605.88">23050 2180 0,'0'0'0,"0"-63"31,0 42-31,0-1 0,0 1 16,0 0-16,22 0 0,-1 0 0,0 0 16,0-22-16,-21 22 0,21-21 15,0 21-15,1-22 0,-1 1 16,0 0-16,21 20 0,-21-20 15,1 21-15,20-21 0,-21 20 16,21 1-16,1 0 0,20 0 0,1 21 16,-1-21-16,22 21 0,0 0 15,20 0-15,-20 0 0,0 21 0,-1 0 16,1 0-16,0 22 0,-22-1 16,22 0-16,0 22 0,-22-1 15,-21-20-15,22 20 0,-22 22 0,-21-22 16,1 1-16,-1 20 15,-21-20-15,0 21 0,0 20 0,-21-20 16,-22 0-16,22-1 0,-21 22 16,-1-21-16,1 42 0,0-21 0,-1 21 15,1-21-15,-21 21 0,-1-22 16,1 22-16,-1 0 0,1 0 0,-22 0 16,0-21-16,1 21 0,-1 0 15,-21 21-15,21-21 0,1 0 0,-1 0 16,22 0-16,-1 22 0,1-22 15,-1 21-15,22-21 0,-1 21 0,1-21 16,21 0-16,0 21 0,0-21 0,-1 21 16,22-21-16,0 0 0,0 0 15,0 0-15,22 0 0,-1 0 0,0-21 16,0 21-16,21-21 16,-20 0-16,20 0 0,0-1 0,-21-20 15,22 0-15,-22-1 0,21-20 0,-21-1 16,22 1-16,-22-1 0,0-20 15,0-22-15,-21 21 0,0-21 0,0 1 16,0-1-16,0 0 0,-21-21 16,-21 0-16,21 21 0,-22-21 15,1 0-15,-22 0 0,22 0 0,-21 0 16,-1 0-16,-21 21 0,22-21 16,-1 21-16,-20 1 0,-1-1 0,0 0 15,22 21-15,-22 1 16,22-1-16,-22 21 0,22 1 0,-22-1 15,21 1-15,-20-1 0,20 1 0,-20-1 16,20 22-16,1 0 0,-1 21 16,22-22-16,-1 22 0,1-21 0,0 21 15,21-22-15,-1 22 0,22 0 0,0 0 16,0 0-16,0-1 0,22 1 16,20 0-16,-21 21 0,0-21 0,22 0 15,-1 0-15,-21 21 0,21-22 0,1 1 16,-22 0-16,21 0 0,-21 0 15,1 0-15,-1-1 0,0-20 0,-21 0 16,21-1-16,-21 1 0,0 0 16,0-22-16,0 22 0,-21-22 15,0 1-15,0-22 0,-22 22 0,22-22 16,0 0-16,-21-20 0,20-1 0,-20 0 16,21 0-16,-21 0 0,-1 0 15,22-21-15,-21 0 0,-1 0 0,22 0 16,-21 0-16,0 0 0,-1 0 0,22 0 15,-21 0-15,-1 0 0,-20 0 16,21 0-16,-1 0 0,1-21 0,-22 0 16,22 0-16,-21 0 0,20 0 0,1-22 15</inkml:trace>
  <inkml:trace contextRef="#ctx0" brushRef="#br0" timeOffset="197887.54">14478 12721 0</inkml:trace>
  <inkml:trace contextRef="#ctx0" brushRef="#br0" timeOffset="-207005.89">6752 11599 0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00:57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1863 2201 0</inkml:trace>
  <inkml:trace contextRef="#ctx0" brushRef="#br0" timeOffset="679.2">1736 1524 0,'0'-21'16,"0"0"0,0 0-1,0-1-15,0 44 63,0 20-63,0-21 0,0 43 15,-22-22-15,22 21 0,0 1 0,0-1 16,-21 22-16,21-21 0,-21-1 16,21 22-16,-21-22 0,0 1 0,0-1 15,21 1-15,-22-1 0,22 1 16,-21-22-16,21 0 0,0 1 0,0-22 15,0 21-15,0-21 16,0 1-16,0-1 0,0-42 31,0-1-31,0 1 0,0 0 16,0-21-16</inkml:trace>
  <inkml:trace contextRef="#ctx0" brushRef="#br0" timeOffset="1006.53">1863 2223 0,'0'0'0,"0"21"0,0 0 16,0 0-16,21-21 15,-21 21-15,21-21 16,0 0-1,0 0-15,-21-21 0,21 0 16,-21 0-16,0 0 16,0-1-16,0 1 15,-21 21 1,0 0 0,21 21-16,-21-21 15,21 22-15,-21-22 0,21 21 16,0 0-16,0 0 15,21-21 1,0-21-16</inkml:trace>
  <inkml:trace contextRef="#ctx0" brushRef="#br0" timeOffset="3798.05">3704 1799 0,'0'0'0,"-106"43"31,85-43-31,21 21 16,-21-21-1,42 0 1,0 0-16,0 0 16,1 0-16,20-21 0,0-1 0,1 1 15,-1 0-15,0 0 0,1 0 16,20-22-16,-21 22 0,1-21 0,-1 21 16,0-22-16,1 1 15,-22 0-15,0 21 0,0-22 0,0 1 16,-21 0-16,0 20 0,0-20 15,0 21-15,0-21 0,-21 20 0,0 1 16,0 21-16,0 0 16,0 0-16,-1 0 0,1 21 15,0 1-15,0 20 0,0-21 16,21 21-16,-21 22 0,21-22 0,-22 22 16,22 20-16,-21-20 0,21 21 15,0-1-15,0 1 0,0 0 0,0-1 16,0-20-16,0 20 0,0 1 15,0-21-15,0 20 0,0-20 16,0-1-16,0 1 0,0-1 16,-21-20-16,0-1 0,21 0 0,-21-21 15,0 22-15,-1-22 0,1-21 0,0 21 16,0-21-16,0 0 0,0 0 16,-22-21-16,22 0 0,-21 0 0,-1-1 15,1-20-15,21 0 0,-21-22 16,-1 1-16,22 20 0,-21-20 0,-1-1 15,22 1-15,0 21 0,0-1 16,0 22-16,0-21 0,21 21 0,-22 21 16,22 21-1,0 0-15,0 0 16,0 21-16,0 1 0,0-1 16,22 0-16,-1 22 0,0-22 0,0 1 15,0-1-15,22 0 0,-22 1 16,21-1-16,0-21 0,1 21 0,-1-20 15,0-1-15,1 0 0,-1-21 0,0 0 16,1 0-16,-1 0 0,0 0 16,1 0-16,20 0 0,-20-21 0,-1 0 15,0-22-15,-21 22 0,22-21 16,-1-22-16,0 22 0,1-22 0,-1 1 16,-21 21-16,22-22 15,-22 22-15,0-1 0,0 1 0,-21 21 16,0 0-16,0 0 0,0-1 0,-21 22 31,0 0-31,0 22 0,-1-1 0,1 0 16,21 21-16,-21-21 0,0 22 15,0-1-15,21-21 0,0 22 0,-21-1 16,21 0-16,-22-21 0,22 22 16,0-22-16,0 0 0,0 21 0,0-20 15,0-1-15,22-21 16,-1 0-16,0 0 15,0 0-15,0 0 0,0-21 16,1-1-16,-22 1 0,21 0 16,0-21-16,0-1 0,0 1 0,0 0 15,1-1-15,-1 1 0,0 0 16,0 21-16,0-1 0,0 1 0,1 0 16,-1 21-16,-21 21 15,0 0-15,0 1 16,0-1-16,0 21 0,0 0 0,0-20 15,0 20-15,0 0 0,0-21 16,0 22-16,0-22 0,0 21 0,21-21 16,0 1-16,-21-1 0,21 0 15,0 0-15,1-21 0,-1 21 0,0-21 16,0 0-16,21 0 0,-20 0 16,-1 0-16,21 0 0,-21-21 15,22 0-15,-1 0 0,-21 0 0,21-22 16,-20 1-16,20 0 0,0-22 15,-21 1-15,22-1 0,-22-21 0,21 22 16,-21-22-16,22 1 0,-22 20 0,0-21 16,0 1-16,0 20 0,-21 22 15,0-22-15,0 22 0,0 21 0,0 0 16,0 0-16,0-1 0,-21 22 16,21 43-1,-21-22-15,21 21 16,0 22-16,-21-22 0,21 22 0,0-1 15,-21 1-15,21-1 0,-21 1 16,21-1-16,0 1 0,0-1 0,-22 1 16,1-22-16,21 21 0,-21-20 15,21-1-15,0 0 0,-21-20 0,21-1 16,-21 0-16,21 0 0,0 0 0,0-42 31,0 0-15,21-21-16,0 20 15,0-20-15,0 0 0,1-1 0,-1 1 16,0 0-16,21-1 0,-21 22 16,1 0-16,20 0 0,-21 0 0,21 0 15,-20 21-15,-1 0 0,0 0 0,0 0 16,0 0-16,0 21 0,-21 0 16,0 0-16,0 0 0,0 22 0,0-22 15,0 21-15,0-21 0,22 22 16,-22-1-16,0 0 0,0-21 0,0 22 15,0-22-15,0 0 0,21 21 0,0-20 16,0-1-16,0 0 16,0-21-16,1 0 0,-1 0 15,85-21 1,-85 0-16,21-1 0,-21 1 16,22 0-16,-22-21 0,21-1 0,-21 1 15,0 0-15,1-1 0,-1 1 16,0 0-16,0-1 0,-21 1 0,0 21 15,0 0-15,0 0 0,0-1 16,0 1-16,0 0 0,-21 21 16,0 0-16,0 0 0,-1 21 15,22 0-15,0 1 0,-21-1 16,0 0-16,21 0 0,0 21 0,0-20 16,0 20-16,0 0 0,-21-21 15,21 22-15,0-1 0,0-21 16,0 22-16,0-22 0,0 21 0,0-21 15,21 0-15,0 1 0,0-1 16,1 0-16,-1-21 0,0 0 16,21 0-16,-21 0 0,22 0 0,-1 0 15,0-21-15,1 0 0,-22-1 16,21 1-16,1 0 0,-1-21 0,-21-1 16,21 22-16,-20-21 0,-22 0 15,21-1-15,-21 22 0,0-21 0,0 21 16,0-1-16,-21 1 0,-1 21 15,1 0 1,0 0-16,0 0 0,21 21 16,0 1-16,0-1 15,0 0-15,21 0 0,0 0 16,0 0-16,1 1 0,-1 20 0,0-21 16,0 0-16,0 0 0,-21 1 15,0-1-15,21 0 0,1 0 0,-22 0 16,0 0-16,0 1 0,21-1 15,0-21-15,0 0 16,0 0-16,0 0 16,1-21-16,-1 21 15,-21-22-15,21 1 0,0-21 16,0 21-16,-21-22 0,21 1 0,1 0 16,-1-1-16,-21 1 0,21 0 15,0 21-15,0-22 0,0 22 0,-21 0 16,0 0-16,22 21 0,-22 21 31,0 0-31,0 0 0,0 0 16,-22 1-16,22-1 0,0 21 15,0-21-15,-21 22 0,21-1 0,0-21 16,0 21-16,0-20 0,0-1 0,0 21 16,0-21-16,0 0 15,0 1-15,21-22 0,-21 21 0,22 0 16,-1-21-16,0 0 0,0 0 0,0 0 15,22 0-15,-22 0 0,21 0 16,-21-21-16,22 0 0,-22-1 0,0 1 16,0-21-16,21 21 0,-20-22 0,-1 1 15,0-21-15,0 20 0,0-20 16,0-1-16,-21 22 0,0-22 0,22 1 16,-22-1-16,21 1 0,-21 21 15,0-1-15,0 1 0,0 21 0,0 0 16,0-1-16,0 44 15,-21-1 1,-1 21-16,22-21 0,-21 22 0,0-1 16,21 0-16,-21 1 0,21-1 15,0 21-15,-21-20 0,0-1 0,21 22 16,0-22-16,0 21 0,0-20 0,0-1 16,-22 0-16,22 1 0,0-22 15,0 21-15,0-21 0,22 1 0,-1-1 16,0 0-16,0-21 0,0 0 0,22 0 15,-22 0-15,21 0 0,-21 0 16,22 0-16,-22 0 0,21-21 0,-21 0 16,22-1-16,-22 1 0,0 0 0,0-21 15,0 21-15,0-22 16,-21 1-16</inkml:trace>
  <inkml:trace contextRef="#ctx0" brushRef="#br0" timeOffset="3981.94">7853 2180 0,'0'0'0,"0"21"0,-21-21 16,21 22-1,21-22-15,0 0 16,0 0-16,0 0 0,22 0 0,-22 0 16,21 0-16,-21 0 0,22 0 15,-22 0-15,21 0 0,-21-22 16,0 22-16,1-21 0,-1 21 0</inkml:trace>
  <inkml:trace contextRef="#ctx0" brushRef="#br0" timeOffset="4177.31">7260 2096 0,'0'0'0,"-21"0"16,0 21-16,0-21 0,-1 0 0,22 21 15,22-21 32,-1 0-47</inkml:trace>
  <inkml:trace contextRef="#ctx0" brushRef="#br0" timeOffset="6242.06">8763 2773 0,'0'-21'16,"0"0"-1,0-1-15,21 1 16,0 0-16,-21 0 0,21-21 0,-21 20 16,0-20-16,22 0 0,-22 21 15,21-22-15,-21 1 0,0 0 0,0-1 16,0 1-16,0 21 0,-21-22 0,-1 22 16,1 0-16,0 21 0,-21 0 15,21 0-15,-22 0 0,1 0 0,21 21 16,-22 0-16,1 1 0,0 20 15,-1 0-15,22 1 0,0-1 16,-21 0-16,42 1 0,-21 20 0,21-21 16,-22 1-16,22-1 0,0-21 15,0 22-15,0-22 0,0 21 0,22-42 16,-1 21-16,-21 0 0,21-21 0,0 0 16,21 0-16,-20 0 0,-1 0 15,21 0-15,0-21 0,-20 21 0,20-21 16,0-21-16,-21 21 0,22-1 0,-22-20 15,0 0-15,0-1 0,0 1 16,1 0-16,-22-1 0,0 1 16,21 0-16,-21 21 0,21-1 0,-21 1 15,0 0-15,0 42 16,0 0 0,-21 22-16,21-22 0,0 21 15,0-21-15,0 22 0,-21-1 0,21 0 16,0-20-16,0 20 0,0-21 0,0 21 15,21-20-15,-21-1 0,21 0 16,0 0-16,0-21 0,22 21 0,-22-21 16,0 0-16,21 0 0,-21 0 15,22 0-15,-1 0 0,-21-21 0,0 21 16,22-21-16,-22 0 0,0 0 0,0-22 16,0 1-16,1 21 0,-1-22 15,0-20-15,-21 21 0,21-1 16,-21 1-16,21 0 0,-21-1 0,0 22 15,0 0-15,0 0 0,0 42 32,-21 0-32,0 0 0,0 22 0,21-1 15,-21-21-15,-1 21 0,22 1 16,0-1-16,0 0 0,-21 1 0,21-22 16,0 21-16,0-21 0,0 1 15,0-1-15,0 0 0,0 0 16,21-21-16,1 0 31,-1-21-31,0 0 0,-21 0 16,0-1-16,21-20 0,0 21 0,0-21 15,-21-1-15,0 22 0,22-21 16,-1-1-16,-21 22 0,0 0 0,21 0 16,-21 0-16,21 21 0,-21 21 15,0 0-15,0 0 0,0 0 16,0 1-16,0 20 0,0-21 0,21 21 15,-21-20-15,21-1 0,-21 21 16,22-21-16,-1 0 0,0 1 16,0-22-16,0 21 0,0 0 0,1-21 0,-1 0 15,0 0-15,0 0 16,21 0-16,-20 0 0,-1 0 0,0-21 16,21 21-16,-21-21 0,1-1 0,-1 1 15,0 0-15,0-21 0,0-1 16,0 1-16,1 0 0,-1-1 0,0 1 15,0 0-15,21-1 0,-20 1 0,-1 0 16,0 21-16,0-1 0,0 22 16,0 0-16,1 0 0,-22 22 15,0-1-15,0 0 0,0 0 16,0 0-16,0 0 16,0 22-16,0-22 0,0 0 0,0 0 15,0 0-15,0 1 0,0-1 0,0 0 16,0 0-1,0-42 1,0 0 0,0 0-16,0-1 0,0 1 0,0 0 15,0 0-15,0 0 0,0-22 0,0 22 16,0 0-16,0-21 0,0 21 16,0-1-16,0 1 0,-22 0 15,1 21-15,0 0 0,0 0 16,0 21-16,0-21 15,-1 21-15,1 22 0,0-22 0,0 0 16,0 21-16,0 1 0,-1-22 0,1 21 16,21 1-16,0-1 0,0 0 15,0 1-15,0-22 0,0 21 0,0-21 16,21 22-16,-21-22 0,22 0 0,-1 0 16,0 0-16,21-21 0,-21 21 15,1-21-15,20 22 0,-21-22 0,21 0 16,-20 0-16,20 0 0,-21 0 15,21-22-15,1 1 0,-22 0 0,21 0 16,1 0-16,-22 0 0,21-22 0,-21 1 16,0 21-16,1-22 15,-1 1-15,0 0 0,-21-1 0,0 22 16,0 0-16,0 0 0,0 0 0,0 0 16,-21 21-1,0 0-15,-1 21 16,22 0-16,-21 0 0,21 0 0,-21 0 15,0 22-15,21-22 0,0 0 16,0 21-16,0-20 0,0 20 0,0-21 16,0 0-16,0 0 0,0 1 0,0 20 15,0-21-15,21 0 16,0-21-16,0 21 0,1-21 16,20 0-16,-21 0 0,0 0 15,22 0-15,-1 0 0,0-21 16,1 21-16,-1-21 0,0 0 0,1 0 15,-1-22-15,0 1 0,1 0 0,-1-1 16,0 1-16,-21 0 0,1-1 16,-1-20-16,0 42 0,-21-22 0,21 22 15,-21 0-15,0 0 0,0 0 0,-21 21 16,-21 0-16,20 0 16,1 0-16,-21 21 0,21 0 0,0 0 15,-1 0-15,22 1 0,0-1 0,0 21 16,0-21-16,0 22 0,0-22 15,22 21-15,-1-21 0,0 22 16,0-22-16,0 0 0,0 0 0,1 21 16,-1-20-16,0-22 0,0 21 15,-21 0-15,0 0 0,0 0 16,-21-21 0,0 21-16,0-21 0,-1 0 15,1 0-15,0 0 0,-21 0 0,21 0 16,-22 0-16,1 0 0,-22 0 0,1 0 15,-1 0-15,-20 0 0</inkml:trace>
  <inkml:trace contextRef="#ctx0" brushRef="#br0" timeOffset="7233.73">1270 4233 0,'0'0'16,"0"22"-16,0-1 0,0 0 16,-21 0-1,0-21-15,-1 0 0,1 0 16,0 0 0,21-21-16,0 0 15,0-22-15,0 22 0,0 0 16,21-21-16,0 21 0,1-22 15,-1 1-15,0 21 0,0 0 0,21-22 16,-20 22-16,20 0 0,-21 21 16,21 0-16,-20 0 0,-1 0 0,21 21 15,-21 21-15,0 1 0,1-1 16,-1 22-16,0-1 0,-21 1 0,0-1 16,0-21-16,0 22 15,0-1-15,0 1 0,-42-1 0,20-20 16,1 20-16,-21 1 0,0-22 15,-22 0-15,22 1 0,-1-1 0,-20-21 16,21 0-16,-1 1 0,1-1 16,0-21-16,20 0 0,1 0 0,-21-21 15,42-1-15,-21 1 0,21-21 16,0 21-16,0-22 0,0 1 0,0-21 16,0 20-16,0 1 0,21 21 15,0-22-15,0 22 0,0-21 0,1 42 16,-1 0-16,0 0 0,0 0 15,0 0-15,0 21 0,1 0 16,-1 22-16,0-1 0,0-21 16,0 21-16,-21 1 0,21-1 0,1 0 15,-1 1-15,0-1 0,-21 0 16,21-20-16,0 20 0,0-21 0,-21 0 16,22 0-16,-1 1 0,0-22 15,0 0-15,0 0 16,0 0-16,-21-22 0,22 1 15</inkml:trace>
  <inkml:trace contextRef="#ctx0" brushRef="#br0" timeOffset="7401.63">2032 4678 0,'0'0'0,"21"0"62,0 0-46,0 0-16,1 0 0,-1-21 0</inkml:trace>
  <inkml:trace contextRef="#ctx0" brushRef="#br0" timeOffset="7833.99">3450 4106 0,'0'0'0,"0"-42"15,0-64 1,21 85-16,-21 0 0,0 42 16,21 0-1,-21 22-15,0 20 0,22 1 0,-22-1 16,0 22-16,0-22 0,0 22 15,21-22-15,-21 22 0,0-21 0,0-1 16,0 22-16,0-22 0,0-20 0,0 20 16,0-21-16,0 1 0,0-1 15,0 0-15,0-20 0,0-1 16,0 0-16,-21 0 0,21 0 0,-22-42 31</inkml:trace>
  <inkml:trace contextRef="#ctx0" brushRef="#br0" timeOffset="8125.83">3323 4805 0,'0'0'0,"0"-64"0,-21 1 0,0-1 16,0 1-16,-1-1 0,22-20 15,0 20-15,0 1 0,0-1 0,0 22 16,0-22-16,0 22 0,22 0 16,-1-1-16,0 22 0,21 0 15,-21 0-15,1 21 0,20 0 16,0 0-16,1 21 0,20 0 0,-21 22 15,1-1-15,-1 0 0,22 22 0,-43-22 16,21 0-16,-21 22 0,0-22 16,-21 1-16,0-1 0,0 0 0,0 1 15,-21-22-15,0 21 0,0-21 16,0 22-16,-22-22 0,22 0 0,-21 0 16,21 0-16,-22 0 0,22-21 0,0 22 15,42-22 16,0 0-31,1-22 16,-1 22-16</inkml:trace>
  <inkml:trace contextRef="#ctx0" brushRef="#br0" timeOffset="9446.68">4127 4551 0,'0'0'0,"22"-21"0,41 21 16,-63-21-16,21 21 15,-21 21 1,0 0-16,-21 0 0,0 0 0,0 0 15,0 1-15,-1 20 0,22 0 16,-21 1-16,21-1 0,-21 0 16,21 1-16,0-1 0,0 0 0,0 1 15,0-1-15,0-21 0,0 21 0,0-20 16,0-1-16,21 0 0,0 0 16,1 0-16,-1-21 0,21 0 0,-21 0 15,22 0-15,-1 0 0,-21-21 16,21 0-16,1 21 0,-1-42 0,-21 20 15,22 1-15,-22-21 0,0 0 16,0-1-16,0 1 0,0 0 0,-21-1 16,0-20-16,0 20 0,0 1 0,-21 0 15,0-1-15,0 22 0,0 0 16,-22-21-16,22 42 0,-21-21 16,0 21-16,-1 0 0,1 0 0,21 21 15,-22 0-15,1 0 0,21 0 16,0 0-16,-22 22 0,22-1 0,21 0 15,0 1-15,0-1 0,0 0 16,0 1-16,0-1 0,0 0 0,0-20 16,21-1-16,1 21 0,-1-42 0,21 21 15,-21 0-15,22-21 0,-22 0 16,21 0-16,0 0 0,1 0 0,-1-21 16,0 0-16,22 0 0,-22 0 0,1-22 15,20 22-15,-21-21 0,22-22 16,-22 22-16,1 0 0,-1-22 0,-21 22 15,0-22-15,0 1 0,1-1 16,-22 1-16,21-22 0,-21 22 16,0-1-16,0 1 0,0 20 0,0 1 15,0 0-15,0 21 0,0-1 16,-21 22-16,-1 22 0,1-1 16,21 21-16,-21 0 0,0 1 0,21 20 15,0 1-15,-21-1 0,0-20 16,21 20-16,0 1 0,-22-1 0,22 1 15,0-1-15,0 1 0,0-22 0,0 21 16,22-20-16,-1-1 0,0 0 16,0-20-16,0 20 0,0-21 15,1 0-15,20-21 0,-21 0 0,21 0 16,-20 0-16,20 0 0,0 0 16,-21 0-16,22-21 0,-1 0 0,-21-21 15,22 20-15,-22 1 0,0-21 16,21 0-16,-21-1 0,1 1 0,-1 21 15,-21-22-15,0 22 0,21 0 0,-21 0 16,0 0-16,-21 42 16,21 0-1,-21 0-15,-1 0 0,1 22 0,21-1 16,0 0-16,-21-20 0,21 20 16,0 0-16,0-21 0,0 22 0,0-22 15,0 0-15,21 0 0,-21 0 16,21 1-16,1-22 0,20 0 15,-21 0-15,21 0 0,-20 0 0,20 0 16,-21-22-16,21 22 0,1-21 0,-1 0 16,-21-21-16,22 21 0,-22-22 15,0 1-15,0 0 0,0-1 0,0 1 16,1 0-16,-22-1 0,0 1 0,21 21 16,-21 0-16,21-1 0,-21 1 15,0 0-15,0 42 31,0 0-31,0 1 16,0-1-16,0 0 0,0 21 16,0-21-16,0 22 0,0-1 0,0 22 15,0-22-15,0 0 0,0 22 16,0-22-16,0 22 0,0-1 0,0-21 16,0 22-16,0-1 0,0 22 0,0-21 15,0 20-15,0-20 0,0 20 0,0 1 16,0 0-16,21-1 0,-21 1 15,0-21-15,0 20 0,0 22 0,0-42 16,0 20-16,0 1 0,0-22 16,0 1-16,-21-1 0,0 1 0,0-22 15,-1-21-15,-20 22 0,21-22 16,-21 0-16,-1-21 0,22 0 0,-21 0 16,21-21-16,-22 0 0,1 0 0,0-22 15,-1 1-15,1 0 0,-22-22 0,1-21 16,21 22-16,-22-22 0,22 1 15,-22-1-15,22 0 0,21-21 0,0 22 16,-1-1-16,22 0 0,0 1 0,0 20 16,22-20-16,-1 20 0,21 1 15,-21-1-15,43 1 0,-22 20 0,0-20 16,22-1-16,-1 1 0,22 20 16,-21-20-16,-1 21 0,22-22 0</inkml:trace>
  <inkml:trace contextRef="#ctx0" brushRef="#br0" timeOffset="10133.94">6477 4551 0,'0'0'0,"-21"0"0,0 0 0,-1-21 16,1 21-16,0 0 0,0-21 16,0 21-16,0 0 15,21 21 1,0 0-16,0 0 0,0 0 15,0 22-15,0-22 0,0 21 0,0 0 16,0-20-16,0 20 0,0 0 16,0-21-16,0 22 0,0-22 0,0 0 15,0 0-15,0 0 0,0 1 16,0-44 15,0 1-31,0 0 0,0-21 16,0 21-16,0-22 0,0 1 15,21 0-15,0 20 0,0-20 0,0 0 16,-21-1-16,43 1 0,-22 0 0,0 21 16,0-1-16,21 1 0,-20 21 15,-1 0-15,21 0 0,-21 0 16,22 0-16,-22 21 0,0 1 0,0-1 16,0 21-16,0-21 0,1 22 15,-22-22-15,0 21 0,21 0 0,-21-20 16,0 20-16,0-21 0,0 21 0,0-20 15,0-1-15,0 0 0,0 0 16,0 0-16,0-42 31,0 0-31,0 0 16,0 0-16,0-22 0,21 22 0,0-21 16,0-1-16,0 1 0,1 0 0,20-1 15,-21-20-15,21 21 16,1-1-16,-1 1 0,-21 0 0,22 20 15,-1 1-15,-21 21 0,0 0 0,0 0 16,1 0-16,-1 21 0,0 1 16,-21 20-16,21-21 0,-21 21 0,0-20 15,0 20-15,0 0 0,0-21 0,0 22 16,0-1-16,0-21 0,0 22 16,-21-22-16,0 0 0,21 21 0,-21-21 15,21 1-15,0-1 0,21-21 31,0 0-31,21-21 16,-21-1-16,22-20 0</inkml:trace>
  <inkml:trace contextRef="#ctx0" brushRef="#br0" timeOffset="10527.15">8001 4318 0,'0'0'15,"0"-21"-15,-21 21 16,0 21-16,-1 0 15,1 0-15,21 22 0,-21-22 16,0 21-16,0 1 0,0-22 0,-1 21 16,1 0-16,21-20 0,0 20 0,0 0 15,0-21-15,0 1 0,0 20 16,0-21-16,0 0 0,0 0 16,0 1-16,21-22 0,1 0 0,-1 0 15,0 0-15,21 0 0,-21 0 0,22-22 16,20 1-16,-20 0 0,-1 0 15,0-21-15,22 20 0,-43-20 0,21 0 16,-21-1-16,1 1 0,-22 0 0,0-1 16,0 1-16,0 0 0,0 21 15,-22-1-15,1 1 0,0 0 0,0 21 16,-21 0-16,-1 0 0,22 21 0,-21 0 16,-22 1-16,22-1 0,21 0 15,-22 21-15,1-21 0,21 1 16,0 20-16,0-21 0,21 21 0,0-20 15,0 20-15,0-21 0,21 21 16,0-20-16,21-1 0,-21 0 0,22-21 16,20 21-16,-20-21 0,-1 0 0</inkml:trace>
  <inkml:trace contextRef="#ctx0" brushRef="#br0" timeOffset="11158.17">8509 4890 0,'0'-22'31,"0"1"-15,0 0-16,21 0 0,0-21 16,22 20-16,-22 1 0,21-21 15,-21 21-15,22-22 0,-1 1 0,0 21 16,-21-21-16,1 20 0,-1 1 0,0 0 16,-21 0-16,0 0 0,-21 21 15,0 21 1,-1 0-16,-20 0 0,21 0 0,-21 1 15,20-1-15,1 0 0,0 0 16,0 21-16,21-20 0,0-1 16,0 21-16,0-21 0,0 0 0,0 1 15,21 20-15,0-21 0,0 0 16,22 0-16,-22 22 0,21-22 0,1 0 16,-1-21-16,0 21 0,1 0 0,-1-21 15,0 0-15,1 0 0,-1 0 16,0 0-16,1 0 0,-1-21 0,-21 0 15,21 0-15,1 0 0,-1-22 0,-21 1 16,0 21-16,22-21 0,-22-1 0,0 1 16,-21 0-16,0-1 0,21 1 15,-21 21-15,0 0 0,0-1 0,0 1 16,0 42 0,-21 1-1,0-1-15,21 21 0,-21 0 0,0 1 16,-1-1-16,1 22 0,0-1 0,0 1 15,0-1-15,0 1 0,-1 20 16,1-20-16,0 20 0,0 1 0,0-21 16,21 20-16,0 22 0,-21-21 0,21-1 15,0 22-15,0-21 0,0 21 0,0-22 16,21 1-16,0 0 0,0-1 16,0 1-16,0-21 0,1 20 0,-1-20 15,-21-22-15,21 22 0,0-22 0,-21-21 16,0 21-16,21-20 0,-21-65 31,0 22-31,0-21 0,0-22 0,0 1 16,0-1-16,0-20 0,0-22 15,0 21-15</inkml:trace>
  <inkml:trace contextRef="#ctx0" brushRef="#br0" timeOffset="11460.02">9334 4720 0,'0'0'0,"0"-63"0,0 20 0,0 1 16,0 0-16,0-1 0,0 1 0,0 21 0,0-21 16,22 20-16,-1 1 15,21 0-15,-21 0 0,22 0 0,20 21 16,-21 0-16,22 0 0,-22 0 0,22 21 16,-22 0-16,0 21 0,1-20 15,-22 20-15,0 0 0,-21 1 0,0-1 16,0 0-16,-21 1 0,-21-1 0,-1 0 15,1 1-15,0-22 0,-22 21 16,1-21-16,20 0 0,-20 1 0,-1-1 16,22 0-16,-22-21 0,22 0 0,0 21 15,21-21-15,-22 0 0,22 0 16,0 0-16,21-21 0,0 0 16,0-22-16,21 22 0,0-21 0,22 21 15,-22-22-15</inkml:trace>
  <inkml:trace contextRef="#ctx0" brushRef="#br0" timeOffset="13014.32">10541 3958 0,'0'0'0,"0"21"31,0 1-31,0 20 0,-21 0 0,0 1 16,-1-1-16,1 21 0,0-20 15,0 20-15,0 1 0,0-1 0,-1-20 16,1 20-16,0-21 0,0 22 16,21-22-16,0 1 0,-21-1 0,21 0 15,0 1-15,-21-22 0,21 0 0,0 0 16,0 0-16,0 0 0,21-21 16,0 0-1,0-21-15,0 0 0,0 0 0,1-21 16,-1 20-16,0-20 0,0 0 15,0-1-15,0 1 0,22 0 0,-22-1 16,0 1-16,0 21 0,0-21 0,1 20 16,-1 1-1,-21 42 1,0 1-16,0 20 0,-21-21 16,21 0-16,-22 22 0,1-22 15,21 0-15,0 21 0,0-21 0,0 22 16,0-22-16,0 0 0,0 21 0,0-20 15,0-1-15,0 0 16,21-21-16,1 0 0,-1 0 0,0 0 16,0 0-16,0 0 0,0 0 0,22 0 15,-22 0-15,0-21 0,21 0 16,-20-1-16,20-20 0,0 21 0,1-21 16,-22-1-16,21 1 0,0 0 15,-20-1-15,-1 22 0,21-21 16,-21-1-16,-21 22 0,0 0 0,21 21 15,-21-21-15,0 42 16,-21-21-16,21 21 16,-21 0-16,0 22 0,0-22 0,0 0 15,-1 21-15,1-20 0,21 20 0,0-21 16,0 0-16,0 22 0,0-22 16,0 0-16,0 0 0,0 0 0,0 0 15,21 1-15,1-22 0,-1 0 0,0 21 16,21-21-16,-21 0 0,22 0 0,-22 0 15,21 0-15,1-21 16,-1-1-16,0 1 0,1 0 0,-1 0 16,21 0-16,-20-22 0,-1 22 0,0-21 15,-20 0-15,20 20 0,-21-20 16,-21 0-16,0 21 0,0-1 0,0 1 16,-21 0-16,-21 21 0,20 0 15,-20 0-15,21 0 0,-21 0 0,20 0 16,-20 21-16,21 0 0,0 1 0,0-1 15,-1 21-15,22-21 0,0 0 16,0 22-16,0-22 0,0 21 0,22-21 16,-1 22-16,-21-22 0,21 0 0,0 0 15,0 0-15,0 1 0,1-1 16,-22 0-16,21-21 16,-21 21-16,0-42 15,21 0 1,-21 0-16,0-1 15,21 1-15,0-21 0,0 21 0,1 0 16,-1-22-16,21 22 0,-21-21 0,22 21 16,-22-1-16,21 1 0,0 0 15,1 0-15,-22 0 0,21 0 0,-21-1 16,1 22-16,-1-21 0,0 21 0,0 0 16,-21 21 15,0 1-31,0-1 15,-21 0-15,0 0 0,21 0 16,-21 0-16,-1 22 0,22-22 0,-21 0 16,0 21-16,21-20 0,0-1 0,-21 0 15,0 0-15,21 0 0,-21-21 16,21 21-16,0-42 47,0 0-47,0 0 0,21-21 0,0 20 15,0-20-15,0 21 0,0-21 16,22-1-16,-22 22 0,0-21 16,21 21-16,-20-1 0,-1 1 0,0 0 15,0 0-15,21 21 0,-20 0 16,-1 0-16,0 0 0,-21 21 16,0 0-16,0 0 0,21 1 0,-21-1 15,0 0-15,0 0 0,21 21 0,-21-20 16,0-1-16,0 0 0,0 0 0,0 21 15,0-20-15,0-1 0,0 0 16,0 0-16,-21-21 16,0 0-1,21-21 1,0 0-16,0 0 0,0-1 16,0 1-16,0 0 0,0 0 0,0-21 15,21 20-15,0-20 0,0 0 16,22-1-16,-1 1 0,0 0 0,1-1 15,-1 1-15,0 21 0,22 0 0,-22 0 16,1-1-16,-1 22 0,0 0 16,1 22-16,-22-1 0,0 0 0,0 21 15,-21-21-15,0 22 0,0-1 0,0-21 16,0 22-16,-21-1 0,0-21 16,21 21-16,-21-20 0,-1 20 15,1-21-15,0 0 0,0 0 0,21 1 16,-21-1-16,0-21 0,-1 0 15,1 0-15,0 0 0,0 0 16,0 0-16,0-21 0,-22-1 0,22 1 16</inkml:trace>
  <inkml:trace contextRef="#ctx0" brushRef="#br0" timeOffset="13190.22">11790 3831 0,'0'0'15,"-21"0"-15,-1 0 0,1 0 16,0 0-16,0 21 0,21 1 16,-21-1-16,0 0 0,-1 0 15,22 0-15,0 0 16,0 1-16,0-1 0,-21 0 16,0 0-16</inkml:trace>
  <inkml:trace contextRef="#ctx0" brushRef="#br0" timeOffset="14114.03">1587 6985 0,'-42'0'0,"84"0"0,-126 0 0,41 0 15,22 0-15,0 0 0,0 0 16,21-21-16,0 0 16,0 0-16,0-1 0,0 1 0,21 21 15,0-21-15,0 0 0,22 21 16,-22-21-16,21 21 0,1 0 0,-1 0 15,-21 0-15,21 0 0,1 21 16,-1 21-16,-21-21 0,0 1 16,1 20-16,-22 0 0,0 1 0,0-1 15,-22 0-15,1 22 0,-21-22 16,0 0-16,-1 1 0,1-1 0,0 0 16,-1-20-16,1 20 0,0-21 15,-1 0-15,1 0 0,21-21 0,-22 0 16,22 22-16,0-22 15,21-22-15,0 1 16,0 0-16,21 0 0,0 0 16,1 0-16,-1-1 0,21 1 0,0 0 15,1 21-15,20 0 0,-20 0 16,20 0-16,-21 0 0,22 21 0,-22 0 16,1 22-16,-1-22 0,0 21 15,-21 1-15,1-1 0,-1-21 16,-21 21-16,0 1 0,-21-1 15,-1 0-15,-20-20 0,0 20 0,-1 0 16,-20-21-16,-1 22 0,-20-22 0,20 0 16,-20 0-16,20 0 0,1-21 15,-1 0-15,1 0 0,-1 0 16,22 0-16,-1 0 0,1 0 0,21 0 16,0-21-16,0 0 0,21-21 0,0 21 15,0-1-15,0-20 0,21 21 16,0-21-16,21-1 0,1 22 0,20-21 15</inkml:trace>
  <inkml:trace contextRef="#ctx0" brushRef="#br0" timeOffset="14293.95">2603 7430 0,'0'0'0,"64"0"0,-43 0 15,21 0-15,-20 0 0,-22 21 16,0 0-1,-22-21-15,1 0 0,21 21 16,-21-21-16,0 0 16,42 0-1,0-21 1</inkml:trace>
  <inkml:trace contextRef="#ctx0" brushRef="#br0" timeOffset="14914.26">4254 7176 0,'0'-43'0,"0"86"0,0-107 16,0 22-16,0-1 0,22 1 15,-1 21-15,0-21 0,21 20 0,-42 1 16,21 21-16,1 0 0,-22 21 16,0 1-16,0 20 0,0 0 15,0 22-15,-22-1 0,1 1 0,0 20 16,0-20-16,0 21 0,0-22 15,-1 1-15,1-1 0,0 1 16,-21-22-16,21 21 0,-22-20 0,1-1 16,21 0-16,-22 1 0,1-1 15,0-21-15,21 0 0,-1 1 0,1-22 16,21-43 0,0 22-16,0-21 15,21-1-15,1 1 0,-1 0 0,21-22 16,-21 1-16,0-1 0,22-20 0,-1-1 15,0 0-15,1 1 0,-1-1 16,0 0-16,22 22 0,-22-1 16,22 22-16,-22 21 0,0 0 0,1 21 15,-1 0-15,-21 42 0,0-21 16,-21 43-16,0-1 0,0 1 0,0 20 16,0-20-16,0 20 0,0-20 0,0-1 15,0 1-15,0-1 0,0 1 16,0-22-16,-21 1 0,21-1 0,0 0 15,0-21-15,0 22 0,0-22 0,-21 0 16,21 0-16,0 0 16,-21-21-16,0 0 0,0 0 0,-1-21 15,1 21-15,0-21 0</inkml:trace>
  <inkml:trace contextRef="#ctx0" brushRef="#br0" timeOffset="15525.95">3873 7557 0,'0'0'0,"-21"0"15,0-22-15,0 22 0,21-21 0,21 21 16,0 0 0,0 0-16,22 0 0,-1 0 15,22 0-15,-22 0 0,21-21 0,22 0 16,0 21-16,21-21 0,-22-22 0,22 22 16,0-21-16,0 21 0,-22-22 15,1 1-15,0 0 0,-1-1 0,-20 1 16,-22 0-16,22-1 0,-43-20 0,21 21 15,-42-1-15,0 22 16,0-21-16,0 21 0,-21 21 16,0 0-16,0 0 0,-22 0 15,22 42-15,-21-21 0,21 21 0,-22 22 16,22-22-16,0 43 0,0-22 0,0 22 16,0 0-16,-1-22 0,1 22 15,0-22-15,21 1 0,0-1 0,-21 1 16,21-22-16,-21 22 0,21-22 0,-21 0 15,21-20-15,0 20 0,0-21 16,0 0-16,0 0 0,0-42 31,0 0-31,0-21 16,0-1-16,0 22 0,0-21 16,21 0-16,0-22 0,0 22 0,0-1 15,22-20-15,-1 21 0,-21 20 0,21-20 16,1 21-16,-1 0 0,0 21 15,1 0-15,-1 0 0,0 21 0,1 0 16,-1 0-16,0 0 0,-20 1 0,-1 20 16,0-21-16,0 21 0,-21 1 15,0-22-15,0 21 0,0-21 0,-21 22 16,-21-22-16,-1 21 0,1-21 0,0 22 16,-1-22-16,1 21 0,0-21 15,-1 1-15,1-1 0,0-21 16,-1 0-16,22 0 0,0 0 0,0 0 15,0 0-15,21-21 0,0-1 0,0 1 16,0 0-16,0-21 0,0 21 16,21-22-16,0 22 0,21-21 0</inkml:trace>
  <inkml:trace contextRef="#ctx0" brushRef="#br0" timeOffset="15957.7">5948 7557 0,'0'0'0,"63"-22"0,170-41 31,-212 42-31,0 21 0,1-21 0,-1-1 16,-21 1-16,0 0 0,0 0 15,0 0-15,-21 0 16,-1 21-16,1 0 0,0 0 0,0 0 16,-21 0-16,-1 0 0,1 21 0,21 0 15,-22-21-15,1 42 0,0-21 16,21 1-16,-1-1 0,1 0 0,21 21 15,0-21-15,0 1 0,0-1 0,0 0 16,21 0-16,22 0 0,-22 0 16,0-21-16,21 22 0,1-1 0,-1-21 15,-21 21-15,22 0 0,-1-21 16,-21 21-16,21 0 0,-20 1 0,-1-1 16,0-21-16,-21 21 0,0 0 15,0 0-15,0 0 0,-21 1 16,0-1-16,-22 0 0,22-21 0,-21 21 15,-1-21-15,1 0 0,-21 21 16,20-21-16,1 0 0,0 0 0,-1 0 16,22 0-16,-21 0 0,21-21 0,21 0 15,0 0-15,0 0 16,21-22-16,0 22 0,0 0 16,21-21-16,-20-1 0,20 1 0,0 0 15,1-22-15,-1 1 0</inkml:trace>
  <inkml:trace contextRef="#ctx0" brushRef="#br0" timeOffset="16209.55">6879 6731 0,'0'0'0,"21"-21"0,22 0 15,-22 21-15,0 0 0,-21 21 16,0 0-16,0 0 0,-21 22 16,0-1-16,-1 0 0,1 1 0,-21 20 15,21 1-15,0-1 0,-22 22 0,22-1 16,0-20-16,0 21 0,0-22 15,-22 1-15,22-1 0,0 1 16,21-1-16,-21-21 0,21 1 0,-21-1 16,21 0-16,0 1 0,0-22 0,0 0 15,21 0-15,0 0 0,0-21 16,0 0-16,0 0 0,1 0 0,20 0 16,0 0-16,-21-21 0,22 0 0,-22-21 15,0 21-15,0-1 0</inkml:trace>
  <inkml:trace contextRef="#ctx0" brushRef="#br0" timeOffset="16394.84">6435 7535 0,'0'0'0,"-22"22"0,-20-22 16,84 0-1,-20 0-15,20 0 16,-21 0-16,43 0 0,-22 0 0,21 0 15,1-22-15,-1 1 0,1 21 0,-1-21 16,1 0-16,-1 21 0,1-21 16,-22 21-16</inkml:trace>
  <inkml:trace contextRef="#ctx0" brushRef="#br0" timeOffset="16830.53">7366 7599 0,'0'0'0,"-21"0"0,0 21 0,-1-21 0,1 0 15,0 0-15,0 0 0,0 0 16,21-21 0,0 0-16,21 0 15,0-1-15,0 1 0,0 0 16,1 0-16,20 21 0,-21-21 16,21 0-16,1 21 0,-22 0 0,21 0 15,1 0-15,-22 0 0,21 21 0,-21 0 16,22 0-16,-22 21 0,21-20 15,-21 20-15,0-21 0,1 21 16,-22 1-16,0-22 0,0 21 0,0 1 16,0-22-16,-22 0 0,1 21 0,21-21 15,-42 1-15,21-1 0,0-21 16,-1 21-16,1-21 0,0 0 0,0 0 16,0 0-16,0-21 15,21 0-15,0-1 0,0 1 16,0 0-16,0 0 0,0 0 0,21-22 15,0 22-15,0-21 0,0 0 0,22-1 16,-1-20-16,-21 20 0,21 1 0,1 0 16,-1-1-16,0 22 15,-20 0-15,20 0 0,0 21 0,-21 0 16,1 0-16,20 0 0,-21 0 0,0 21 16,-21 0-16,21 0 0,1 1 15,-1-1-15</inkml:trace>
  <inkml:trace contextRef="#ctx0" brushRef="#br0" timeOffset="17341.62">8784 7726 0,'0'0'0,"42"0"0,43-21 31,-64 0-31,0-1 0,-21 1 0,22-21 16,-22 21-16,0-22 0,0 1 0,0-21 15,0 20-15,0 1 0,0 0 0,0-1 16,-22 1-16,1 21 0,0 21 15,0 0-15,-21 0 0,20 0 16,-20 0-16,0 42 0,21-21 0,-22 22 16,1-1-16,0 21 0,20-20 0,-20-1 15,21 0-15,-21 22 0,20-22 16,1 1-16,21-22 0,0 21 0,0 0 16,0-20-16,0 20 0,0-21 0,21 0 15,1 0-15,20 1 0,-21-22 16,0 21-16,22-21 0,-1 0 15,-21 0-15,21 0 0,1 0 0,-22-21 16,21-1-16,1 1 0,-22 0 0,21 0 16,-21 0-16,0-22 0,1 1 15,-1 21-15,0-21 0,0-1 0,0 1 16,-21 0-16,0 20 0,0 1 0,0 0 16,21 0-16,-21 0 0,0 42 15,0 0-15,-21 0 16,0 0-16,21 1 0,-21 20 0,21-21 15,-21 0-15,21 22 0,0-22 16,0 0-16,0 21 0,0-21 0,0 1 16,0-1-16,0 0 0,21-21 15,0 21-15,0-21 0,0 0 0,1 21 16,-1-21-16,0 0 0,0 0 16,21 0-16,-20 0 0,20 0 0,0-21 15,-21 0-15,22 0 0,-1 0 0,-21-1 16</inkml:trace>
  <inkml:trace contextRef="#ctx0" brushRef="#br0" timeOffset="17594.5">9694 7451 0,'43'-43'0,"-86"86"0,107-128 0,-64 43 16,0-1-16,0 1 0,0 21 0,0 0 15,0 0-15,-21 21 0,-1 0 16,1 0-16,0 21 0,0 0 0,-21 0 16,20 21-16,1 1 0,-21-22 15,21 21-15,0 1 0,-1-1 0,22 0 16,0 1-16,0-1 0,0 0 15,0 1-15,0-22 0,0 0 0,0 21 16,0-21-16,22 1 0,-1-1 0,21 0 16,-21 0-16,0-21 0,22 0 15,-22 0-15,21 0 0,1 0 0,-22 0 16,21 0-16,0 0 0,1-21 0,-1 0 16,22 0-16,-22-1 0,0-20 0,1 0 15,-1-1-15,-21 1 0,21-21 16</inkml:trace>
  <inkml:trace contextRef="#ctx0" brushRef="#br0" timeOffset="17874.34">10350 7281 0,'0'0'0,"22"-84"0,20 20 0,-21-20 16,0-1-16,0 0 0,1 22 16,-1-1-16,0 1 0,-21-1 0,0 22 15,0 0-15,0 20 0,0 1 0,-21 21 32,0 21-32,-1 22 0,22-1 0,-21 0 15,0 1-15,0-1 0,0 22 0,0-1 16,-1 1-16,1 20 0,0-20 15,21 20-15,0-20 0,0 21 16,0-22-16,0 1 0,0-1 0,0 1 0,0-22 16,21 0-16,0 1 15,-21-22-15,43 21 0,-43-21 0,42 0 16,-21 1-16,0-22 0,1 0 0,-1 0 16,0 0-16,0 0 0,0 0 0,0-22 15,1 22-15,20-21 0,-21 0 16,21-21-16,1 21 0,-22-22 0,42 1 15,-20 0-15,20-1 0,-20-20 0,20-1 16</inkml:trace>
  <inkml:trace contextRef="#ctx0" brushRef="#br0" timeOffset="18773.89">11345 7112 0,'0'0'0,"0"21"16,0 0-16,0 1 16,-21-1-16,21 0 15,0 21-15,-21-21 0,0 22 0,21-22 16,0 21-16,0-21 0,-21 22 0,21-22 15,0 21-15,0-21 0,0 1 16,0-1-16,0 0 0,0 0 0,21 0 16,0 0-16,0-21 0,0 0 15,0 0-15,1 0 0,-1 0 0,0 0 16,0 0-16,0 0 0,22 0 16,-22 0-16,0-21 0,21 0 0,1 21 15,-22-42-15,21 21 0,0-1 0,-20-20 16,20 0-16,-21 21 0,0-22 15,0 1-15,1 0 0,-22 20 16,0 1-16,0 0 0,0 0 0,0 42 31,0 0-31,0 0 0,-22 1 16,22 20-16,-21-21 0,21 21 0,0-20 16,0 20-16,0-21 0,0 0 0,0 22 15,0-22-15,0 0 16,0 0-16,21-21 0,1 21 15,-1-21-15,0 0 0,0 0 16,0 0 0,-21-21-16,0 0 0,0 0 0,0 0 15,0-22-15,0 22 0,0-21 16,-21-22-16,21 22 0,-21 0 16,21-22-16,0 22 0,0-1 0,0-20 15,0 42-15,0-22 0,21 1 0,0 21 16,0 0-16,1 0 0,20 21 0,0-22 15,1 22-15,-1 0 0,0 0 16,22 0-16,-22 0 0,0 0 0,22 0 16,-22 22-16,1-1 0,-1-21 15,-21 42-15,21-21 0,-20 0 0,20 1 16,-42 20-16,21 0 0,-21-21 0,21 22 16,-21-1-16,0 0 0,0 1 0,0-22 15,0 21-15,0-21 16,0 1-16,0 20 0,0-21 0,-21 0 15,21 0-15,-21-21 32,21-21-17,0 0-15,0 0 0,0-21 16,0 20-16,0-20 0,21 0 16,-21-1-16,21 1 0,0 0 0,1-22 15,20 22-15,-21 0 0,21-1 0,1 22 16,-1-21-16,22 21 0,-22-1 15,21 1-15,1 0 0,-1 21 0,1 0 16,-1 0-16,-20 0 0,20 0 16,-20 21-16,-22 0 0,21 22 15,-21-22-15,0 21 0,-21-21 0,0 22 16,0 20-16,0-20 0,-21-1 0,0 0 16,-21 1-16,21 20 0,-1-42 15,-20 22-15,0-1 0,21 0 0,-22-21 16,22 1-16,-21-1 0,21 0 0,-1 0 15,-20-21-15,21 0 0,0 0 16,0 0-16,-1 0 16,1-21-16,21 0 0,0 0 0</inkml:trace>
  <inkml:trace contextRef="#ctx0" brushRef="#br0" timeOffset="18994.77">12361 6498 0,'0'0'15,"-42"0"-15,-127-63 16,126 63-16,22 0 0,0-21 16,0 21-16,0 0 0,-1 0 15,1 0 1,0 0-16,0 0 15,0 21-15,0-21 0,-22 0 0</inkml:trace>
  <inkml:trace contextRef="#ctx0" brushRef="#br0" timeOffset="19179.65">10414 6773 0,'0'0'0,"-42"22"0,-22-1 0,22 0 15,21 0-15,-1 0 0,22 0 16,22 1-16,-1-22 15,21 0-15,0 21 0,1-21 0,20 0 16,-20 0-16,20 21 0,1-21 16,-1 0-16,22 0 0,-22 0 0,1 0 15,-22 0-15,0 0 0,1 0 0,-1 0 16,-21-21-16</inkml:trace>
  <inkml:trace contextRef="#ctx0" brushRef="#br0" timeOffset="20082.12">1185 9864 0,'0'0'0,"0"-21"0,0-1 16,0 44-1,21-1 1,-21 0-16,0 21 0,0 1 16,0-1-16,0 0 0,-21 1 0,0-1 15,0 21-15,-21-20 0,20-1 16,-20 22-16,21-22 0,-21 0 0,-1-21 15,22 22-15,0-22 0,0 0 16,0 0-16,-1-21 0,44-21 31,-1 21-31,0-21 16,0 0-16,21 0 0,-20-1 16,20 1-16,0 0 0,1 21 0,-1-21 15,21 0-15,-20 0 0,-1-1 16,22 1-16,-22 0 0,21 21 0,-20-21 15,-1 0-15,22 0 0,-22-22 16,0 22-16,-21 0 0,22 0 0,-22 0 16,-21-1-16,0-20 0,0 21 0,0 0 15,0 0-15,0-1 0,0 1 16,-21 21-16,0 0 0,-1 0 0,1 0 16,0 0-16,0 21 0,0 1 15,0 20-15,-1 0 0,22 1 16,-21-1-16,21 21 0,-21 1 15,21-1-15,0 1 0,-21-22 0,0 22 16,21-1-16,-21-20 0,21-1 16,0 0-16,0-21 0,-22 1 0,22-1 15,0 0-15,0 0 0,22-21 16,-1-21 0,0 21-16,0-42 0,21 20 0,1 1 15</inkml:trace>
  <inkml:trace contextRef="#ctx0" brushRef="#br0" timeOffset="20224.04">2455 10266 0,'0'0'0,"0"42"32,21-42-17,-21-21 1</inkml:trace>
  <inkml:trace contextRef="#ctx0" brushRef="#br0" timeOffset="22561.84">3895 9991 0,'0'0'0,"-22"0"0,22 21 0,-21-21 0,21 21 16,-21-21-16,21 21 0,0 0 16,21-21-1,0 0-15,1 0 16,20 0-16,-21 0 0,21 0 16,1-21-16,20 0 0,1 0 0,-1 0 15,1 0-15,20-1 0,1 1 0,-21-21 16,20 21-16,-20-22 0,-1 1 15,-20 21-15,-1-21 0,-21-1 0,0 1 16,-21 0-16,0 20 0,-21-20 16,-21 21-16,-1-21 0,1 20 15,-21 1-15,-1 0 0,-21 0 0,22 0 16,-1 21-16,-20 0 0,20 0 16,1 21-16,-22 0 0,22 0 0,-1 22 15,1 20-15,-1 1 0,22-1 0,-1 1 16,22-1-16,0 22 0,21-22 15,0 1-15,0-22 0,21 22 0,22-22 16,-22 21-16,21-20 16,0-1-16,1-21 0,20 22 0,-20-22 15,-1 0-15,21-21 0,1 0 0,-22 0 16,22 0-16,-1 0 0,-20 0 16,20 0-16,-42 0 0,22-21 0,-22 0 15,0 21-15,-21-22 0,0 1 0,-21 0 16,0 21-16,-22-21 0,1 0 15,0 21-15,-22-21 0,22 21 0,-22 0 16,1 0-16,20 0 0,-20 0 0,21 0 16,-22 21-16,22 0 0,-1 0 15,1 21-15,0 1 0,21-1 0,-1 0 16,1 1-16,21 20 16,0-20-16,0-1 0,0 21 0,21-20 15,1-22-15,20 21 0,-21-21 0,21 1 16,1-1-16,-1 0 0,0-21 15,1 0-15,20 0 0,1 0 0,-1 0 16,22-21-16,-22 0 0,22-1 0,0 1 16,-1 0-16,-20 0 0,-1-21 15,1-1-15,-22 1 0,1 21 0,-1-43 16,-21 22-16,0 0 0,0-1 0,-21 1 16,0 21-16,0 0 0,0-1 15,0 1-15,0 0 0,0 42 16,-21 0-16,0 1 15,21 20-15,0-21 0,0 21 16,-21 1-16,21-1 0,0 0 0,-21 1 16,21-1-16,0 0 0,0 1 0,0-22 15,0 0-15,0 21 0,0-20 16,0-1-16,21-42 31,-21-1-31,0 1 16,21-21-16,0 21 0,0-22 15,-21 1-15,22 0 0,-1-1 0,0 1 16,0-21-16,0 20 0,0 1 0,1 0 16,-1 20-16,0-20 15,0 42-15,0 0 0,22 0 0,-22 0 16,0 0-16,0 21 0,0 0 0,0 1 16,22 20-16,-22-21 0,0 21 15,0 1-15,0-22 0,22 21 0,-22-21 16,0 22-16,0-22 0,22 0 0,-22 0 15,0 0-15,0 1 0,0-22 16,-21 21-16,21-21 0,1 0 0,-1 0 16,0-21-1,0-1-15,-21 1 0,0 0 16,21 0-16,0 0 0,1-22 0,-1 1 16,0 0-16,0-22 0,0 22 15,0 0-15,1-22 0,20 22 16,-21-1-16,0 1 0,22 21 0,-22 0 15,0 0-15,0-1 0,0 22 0,0 0 16,-21 22 0,0-1-16,0 0 0,0 0 15,0 0-15,0 0 0,0 1 16,0-1-16,0 0 0,0 0 16,0-42 15,0 0-16,0 0-15,22 21 0,-22-22 16,0 1-16,0 0 0,0 0 0,0 0 16,0 0-16,0-1 0,0 1 0,0 0 15,-22 0-15,1 21 16,0 0-16,0 0 16,0 21-16,0 0 0,-1 0 0,1 1 15,0 20-15,0-21 0,0 21 16,0 1-16,21-1 0,-22 0 0,22 22 15,0-22-15,0 1 0,0 20 0,0-21 16,0 1-16,22-1 0,-22 0 16,42-20-16,-21 20 0,0-21 15,22 0-15,-22 0 0,21 1 0,0-22 16,1 0-16,-1 0 0,0 0 0,1 0 16,20 0-16,-20 0 0,20-22 15,-21 22-15,1-21 0,-1 0 0,0-21 16,1 21-16,-1-22 0,-21 1 0,0 0 15,22-1-15,-22 1 0,0-22 16,-21 22-16,0 0 0,0-1 0,0 1 16,0 21-16,0 0 0,0 0 0,-21-1 15,0 22-15,-22 0 0,22 0 16,-21 22-16,0-1 0,-1 0 0,22 0 16,-21 0-16,-1 22 0,22-1 15,-21 0-15,21 1 0,0-1 0,-1 0 16,1 1-16,21-22 0,0 21 15,0 0-15,0-20 0,0-1 0,0 0 16,0 0-16,21 0 0,1-21 0,-1 0 16,0 0-16,0 0 0,0 0 15,22 0-15,-22 0 0,21-21 0,-21 0 16,22 0-16,-1 0 0,-21-1 0,21 1 16,-20-21-16,20 21 0,-21-22 15,0 1-15,0 0 0,-21-1 16,22 22-16,-22-21 0,21 21 0,-21 0 15,0-1-15,0 44 16,0-1 0,0 21-16,0-21 0,0 22 0,0-1 15,0-21-15,0 21 0,0 1 0,0-22 16,0 21-16,0-21 0,21 1 16,0-1-16,0 0 0,0 0 0,1 0 15,-1-21-15,21 0 0,-21 0 0,22 0 16,-22 0-16,21 0 0,-21 0 15,22-21-15,-1 0 0,-21 21 0,21-42 16,-20 20-16,-1 1 0,21-21 16,-21 0-16,0-1 0,1 1 0,-1 0 15,0-22-15,0 22 0,0-1 16,0 1-16,1 21 0,-1-21 0,-21 20 16,21 1-16,-21 0 0,0 42 31,-21 0-31,0 22 0,-1-22 0,1 42 15,0-20-15,0-1 0,0 22 0,0-1 16,-1 1-16,1-1 0,21 22 16,0-22-16,0 22 0,0 0 0,0-1 15,0 22-15,21-21 0,1 21 0,-1-1 16,0-20-16,-21 21 0,21 0 0,0 21 16,-21-21-16,0-1 0,0 1 15,21-21-15,-21 21 0,0 0 16,0-22-16,0 1 0,0 0 0,0-22 15,0 1-15,0-1 0,0-21 0,0 1 16,0-1-16,0-21 0,0-42 31,0-21-31,0-1 0,22 1 16,-22-21-16,21-1 0,-21 1 0,21-1 16</inkml:trace>
  <inkml:trace contextRef="#ctx0" brushRef="#br0" timeOffset="22897.35">8170 9970 0,'-21'-43'0,"42"86"0,-63-107 16,21 43-16,0-21 0,21 20 0,0 1 15,0 0-15,0-21 0,0 21 16,21-1-16,0 1 0,0 21 15,21 0-15,1 0 0,-22 0 0,21 0 16,1 0-16,-1 0 0,0 43 16,1-22-16,-1 21 0,0 0 15,1 1-15,-1 20 0,-21-20 0,-21 20 16,0-21-16,0 1 0,0 20 16,-42-20-16,21-1 0,-22 0 0,1 1 15,0-1-15,-1-21 0,-20 21 0,20-20 16,1-1-16,0 0 0,-1 0 0,1-21 15,21 0-15,0 0 0,21-21 16,21 0 0,0 0-16,21-22 0</inkml:trace>
  <inkml:trace contextRef="#ctx0" brushRef="#br0" timeOffset="24070.07">9229 9927 0,'0'0'0,"21"0"0,0 0 16,-21-21-16,21 21 0,-21-21 16,21 21-16,-21-21 15,21 21-15,-21-21 0,0-1 0,22 22 16,-22-21-16,0 0 0,21 21 0,-21-21 16,-21 21-1,-1 0-15,1 0 0,-21 0 0,21 0 16,-22 21-16,1 0 0,0 0 0,-22 1 15,22-1-15,21 21 16,-22-21-16,22 0 0,0 1 0,21-1 16,0 0-16,0 0 0,0 0 0,42 0 15,-20 1-15,20-22 0,-21 21 16,21 0-16,1 0 0,-1-21 0,0 21 16,1 0-16,-1 1 0,0-1 0,-20-21 15,-1 21-15,0 0 0,0 0 0,-21 0 16,0 1-16,0-1 0,-21 0 15,0-21-15,-22 21 0,1-21 0,0 0 16,-22 0-16,1 0 0,20 0 0,-20 0 16,-1 0-16,1 0 0,21 0 15,-1-21-15,22 21 0,0-21 16,0 0-16,21-1 0,0 1 0,0 0 16,21 21-16,0 0 15,0 0-15,22 0 0,-22 0 16,0 21-16,21 0 0,-21 1 0,1-1 15,20 0-15,-21 0 0,21 0 0,1 0 16,-1-21-16,-21 22 0,22-22 16,-1 0-16,0 0 0,1 0 0,-1 0 15,0 0-15,1 0 0,20-22 0,1 1 16,-22 0-16,21 0 0,1 0 0,-22-22 16,1 22-16,-1-21 15,0 0-15,-21-1 0,1 1 0,-22-22 16,0 22-16,0-21 0,0 20 0,0 1 15,0 0-15,0 20 0,0-20 16,-22 42 0,22 21-16,-21 0 0,0 22 0,0-22 15,0 21-15,0 1 0,21-1 0,0 0 16,-22 1-16,22-1 0,0-21 16,0 21-16,0-20 0,0 20 0,22-21 15,-1 0-15,0 0 0,0 1 0,0-1 16,0 0-16,1-21 0,-1 0 15,0 0-15,0 0 0,0 0 16,22-21-16,-22 0 0,0-1 0,21 1 16,-21 0-16,1 0 0,-1-21 0,0-1 15,0 1-15,0 0 0,0-1 16,-21 1-16,22 0 0,-1-1 0,-21 1 16,21 0-16,-21 20 0,0 44 31,-21-1-31,0 21 0,-1-21 15,1 22-15,0-22 0,21 21 0,0 0 16,0-20-16,0 20 0,0-21 16,0 21-16,0-20 0,0-1 15,0 0-15,0 0 0,21 0 0,0 0 16,22-21-16,-22 0 0,0 0 0,21 0 16,1 0-16,-1 0 0,0 0 15,1-21-15,-1 0 0,0 0 0,1 0 16,-1-22-16,-21 1 0,22 0 0,-22-1 15,21-20-15,-21-1 0,0 1 0,1-1 16,-22 1-16,0-22 0,0 22 16,0 20-16,0-20 0,0 21 0,0-1 15,0 22-15,0 0 0,0 0 0,-22 21 16,1 21-16,0 21 16,0-21-16,0 22 0,0-1 15,-1 0-15,22 22 0,-21-22 0,0 22 16,21-22-16,-21 0 0,21 1 15,0-1-15,0 0 0,0 1 0,0-22 16,21 21-16,0-21 0,0 1 0,1-1 16,-1 0-16,0 0 0,21-21 0,-21 21 15,22-21-15,-1 0 0,0 0 16,22 0-16,-22 0 0,22 0 0,-22 0 16,22-21-16,-1 0 0</inkml:trace>
  <inkml:trace contextRef="#ctx0" brushRef="#br0" timeOffset="24493.82">11811 9821 0,'0'0'0,"0"-42"0,-42-106 32,20 127-32,1 21 15,0 0-15,-21 0 0,21 21 0,-22 0 16,1 0-16,21 0 0,-22 22 0,1-22 16,21 21-16,-21 1 0,20-1 15,1 0-15,0 1 0,0-22 0,21 21 16,0 0-16,0-20 0,0-1 0,0 21 15,0-21-15,0 0 0,0 1 0,21-22 16,0 21-16,0-21 0,1 0 16,-1 0-16,0 0 0,0 0 0,21 0 15,-20-21-15,-1 21 0,0-22 16,0 1-16,21-21 0,-20 21 0,-1-22 16,0 1-16,0 0 0,0-1 15,0 1-15,1 0 0,-1-1 0,-21 22 16,0-21-16,0 63 31,-21 21-31,21-20 0,-22 20 0,1-21 16,21 21-16,-21 1 0,21-22 0,0 21 15,0-21-15,0 22 0,0-22 0,0 0 16,0 0-16,0 0 0,21-21 16,0 22-16,1-22 0,-1 0 0,21 0 15,-21 0-15,22 0 0,-22 0 0,21 0 16,-21-22-16,22 1 0,-22 0 15,0 0-15,0-21 0</inkml:trace>
  <inkml:trace contextRef="#ctx0" brushRef="#br0" timeOffset="24746.68">12488 9271 0,'0'0'0,"43"-63"16,-22 20-16,0 1 0,0-43 31,-21 106-31,-21 1 0,0 20 0,0-21 0,-1 21 15,1 22-15,0-22 0,-21 1 16,21 20-16,-22 1 0,22-1 0,-21 1 16,21-1-16,-1 1 0,1-1 15,0-21-15,0 22 0,21-22 0,-21 1 16,21-22-16,0 21 0,0-21 0,0 0 16,0 1-16,0-1 0,21-21 15,0 0-15,0 0 0,0 0 0,1 0 16,-1 0-16,21 0 0,-21-21 0,0-1 15,22 1-15,-1 0 0,-21 0 0</inkml:trace>
  <inkml:trace contextRef="#ctx0" brushRef="#br0" timeOffset="25626.6">12827 9652 0,'42'-42'0,"-84"84"0,105-105 16,-41 41-16,-1 1 0,-42 42 31,-1 1-31,1-1 0,0 21 16,0-21-16,0 22 0,0-22 0,21 21 15,-22 0-15,22-20 0,-21 20 16,21-21-16,0 0 0,0 0 0,0 1 16,0-1-16,0 0 0,0 0 0,21-21 15,1 0-15,-1 0 16,0 0-16,21 0 0,22 0 16,-22 0-16,22 0 0,-1-21 15,-21 0-15,22 0 0,-22-1 0,1 1 16,-1 0-16,-21 0 0,21 21 0,-42-21 15,22 21-15,-22-21 0,0 42 32,-22 0-32,22 0 0,-21-21 15,0 21-15,21 0 0,0 1 16,0-1-16,-21 0 0,21 0 16,0 0-16,0 0 0,0 1 15,21-22 16,0 0-31,0 0 0,1 0 16,-22-22-16,0 1 0,0 0 16,0 0-16,0 0 0,21-22 0,-21 1 15,21 0-15,0-1 0,-21 1 16,21 0-16,0-1 0,-21 22 0,22-21 16,-1 0-16,0 20 0,0 1 0,0 0 15,0 21-15,1-21 0,20 21 16,-21 0-16,21 0 0,-20 0 0,20 21 15,0 0-15,1 0 0,-22 1 0,0-1 16,0 21-16,0 0 16,-21-20-16,0 20 0,0 0 0,0 1 0,0-1 15,0-21-15,0 21 0,0-20 16,0-1-16,0 0 0,-21 0 0,21 0 16,-21 0-16,0 1 0,0-22 15,-1 0 1,22-22-1,0 1-15,0 0 16,0 0-16,22 0 0,-22 0 16,21-22-16,0 1 0,0 0 0,21-1 15,-20 1-15,20-22 0,0 22 0,-21-21 16,22 20-16,-1 22 16,22-21-16,-22 21 0,21-1 0,-20 1 15,-1 21-15,0 0 0,1 0 0,-1 21 16,-21 1-16,0-1 0,1 0 15,-1 21-15,-21-21 0,0 22 0,0-1 16,0 0-16,0-20 0,0 20 0,-21 0 16,-1-21-16,1 22 0,0-22 15,0 21-15,0-21 0,-22 1 0,22-1 16,0 0-16,0 0 0,0-21 0,0 21 16,-1-21-16,1 0 0,0 0 15,21-21 1,0 0-1,0 0-15,0-22 0,21 22 16,0-21-16</inkml:trace>
  <inkml:trace contextRef="#ctx0" brushRef="#br0" timeOffset="25817.49">13949 8996 0,'0'0'0,"-21"0"0,-1 0 0,1 0 0,21 21 63,-21-21-47</inkml:trace>
  <inkml:trace contextRef="#ctx0" brushRef="#br0" timeOffset="26017.37">12721 9102 0,'0'0'0,"-85"0"0,1 0 15,41 21-15,-20-21 0,42 0 0,21 21 16,21-21 0,21 21-16,-21-21 0,22 0 15,-1 0-15,22 21 0,-22-21 0,0 0 16,22 0-16,-1 0 0,-20 0 15,-1 0-15,21 0 0,-20 0 0,-1 0 16,-21 0-16,22 0 0,-43-21 16</inkml:trace>
  <inkml:trace contextRef="#ctx0" brushRef="#br1" timeOffset="31694.38">13420 2096 0,'-22'0'0,"1"0"0,0 0 16,0 0-16,0 0 0,0 0 16,-1 0-16,1 0 15,0 0-15,0 0 16,42 0 15,0 0-31,22 0 16,-1 0-16,21 0 0,-20 0 0,20 0 15,1 0-15,-1 0 0,22 0 0,-22 0 16,22 0-16,0 0 0,21 0 16,-22 0-16,1 0 0,21 0 0,-22 0 15,-20 21-15,-1-21 0,1 0 16,-1 0-16,-20 0 0,-22 0 0,21 0 15,-21 0-15,1 0 0,-65 0 32,22 0-17,0 0-15,-21 0 0,-1 0 16,22 0-16,-42 0 0,20 0 0,-20 0 16,20 0-16,-20 0 0</inkml:trace>
  <inkml:trace contextRef="#ctx0" brushRef="#br1" timeOffset="31985.22">13652 2138 0,'0'0'0,"-42"0"0,-21 21 16,20-21-16,1 0 0,0 0 0,20 0 16,-20 21-16,21-21 0,0 0 0,42 0 31,0 0-15,0 0-16,22 0 0,-1 0 15,0 21-15,1-21 0,20 0 0,1 0 16,-1 0-16,1 0 0,20 0 0,1 0 15,-22 0-15,22 0 0,0 0 16,-22 0-16,22 0 0,-22 0 0,1 0 16,-1 0-16,1 0 0,-22 0 15,1 0-15,-1 0 0,-21 0 0,0 0 16,0 0-16,-21-21 0,0 0 31,0 0-31,-21 21 0,0-21 0,0 21 16,0-21-16,0-1 0,-1 1 15,1 0-15</inkml:trace>
  <inkml:trace contextRef="#ctx0" brushRef="#br1" timeOffset="32313.03">14499 1884 0,'0'0'0,"-21"0"0,0-21 0,0 21 15,-1 0 1,1 0 0,21 21-16,0 0 0,0 0 15,0 0-15,21-21 0,1 22 16,20-1-16,-21-21 0,21 21 0,1-21 15,-1 0-15,0 0 0,1 21 16,-1-21-16,0 0 0,1 0 16,-22 0-16,21 0 0,1 0 0,-22 0 15,0 0-15,0 21 0,-21 0 16,0 1 0,-21-22-16,0 21 0,0 0 0,-22 0 15,22 0-15,-21 22 0,21-22 16,-22 0-16,1 21 0,21 1 0,-22-22 15,1 21-15,0 0 0,-1 1 16,1-22-16,0 21 0,21-21 16,-22 22-16,1-22 0,0 0 0,20 0 0,-20 0 15,21 1-15,0-1 16,0 0-16,-1-21 0,22 21 16</inkml:trace>
  <inkml:trace contextRef="#ctx0" brushRef="#br1" timeOffset="32846.12">16531 1545 0,'0'0'16,"0"-42"-16,0 0 0,0 20 0,0-20 15,0 21-15,0 0 0,0 0 0,0-1 16,0 1-16,0 42 16,-21 1-16,21 20 15,0 0-15,-21 22 0,0-1 16,-1 1-16,22 20 0,-21 1 0,0 0 15,0-22-15,0 22 0,0-22 16,-1 1-16,1-1 0,0 1 0,0-1 16,0-20-16,0 20 0,21-20 0,-22-1 15,22 0-15,-21 1 16,21-22-16,0 21 0,-21-21 0,21 0 16,-21-21-1,21-21-15,0 0 16,0-21-16</inkml:trace>
  <inkml:trace contextRef="#ctx0" brushRef="#br1" timeOffset="36753.36">16341 1693 0,'0'0'0,"0"-63"0,-43 21 16,22-1-16,0 1 0,0 0 0,0 20 15,21-20-15,0 0 16,0 21-16,0-22 0,0 22 0,0-21 15,21 21-15,0-22 0,21 22 16,1 0-16,-1 0 0,0 0 0,22 21 16,-1 0-16,-20 0 0,20 0 15,1 21-15,-1 21 0,-21-21 0,22 22 16,-22-1-16,1 21 0,-1-20 16,-21 20-16,0 1 0,-21 20 0,0-20 15,-42-1-15,21 1 0,-22-1 0,-20 1 16,-1-22-16,1 22 0,-22-22 15,22 0-15,-22 1 0,0-22 16,1 21-16,20-21 0,1 1 16,-1-1-16,22-21 0,0 0 0,20 0 15,-20 0-15,21 0 0,21-21 16,0-1-16,0 1 0,0 0 16,0 0-16,0-21 0,0 20 0,0-20 15,21 21-15,0 0 0,0 0 16,1-1-16,-1 22 0,0 22 15,0-1-15,0 0 0,0 21 16,1-21-16,-1 22 0,-21-22 0,21 21 16,0 1-16,-21-1 0,21 0 15,-21 1-15,21-22 0,1 21 16,-22 0-16,21 1 0,0-22 0,21 21 16,-21-21-16,1 1 0,20-1 15,-21 0-15,21 0 0,1-21 0,-1 0 16,0 0-16,1 0 0,20 0 15,-20-21-15,-1 0 0,21 0 0,-20-1 16,20 1-16,-20-21 0,-1 0 0,0 20 16,1-20-16,-1 0 0,0-1 15,-21 1-15,1 21 0,-1-21 0,0 20 16,-21-20-16,0 21 16,0 0-16,-21 21 15,0 0-15,-1 0 0,1 0 0,-21 0 16,21 0-16,0 21 0,-1 0 15,1 0-15,0 0 0,0 1 0,21 20 16,0-21-16,-21 21 0,21 1 16,0-22-16,-21 21 0,21 1 0,0-1 15,0-21-15,0 21 0,0-20 0,21-1 16,0 21-16,0-42 0,0 21 16,22 0-16,-22-21 0,21 0 0,0 0 15,1 0-15,-1 0 0,0 0 16,1-21-16,-1 0 0,0 0 0,1-21 15,-1 20-15,0-20 0,1 0 16,-1-1-16,-21 1 0,0 0 16,22-1-16,-43 22 0,21-21 0,0 0 15,-21 20-15,21 1 0,-21 0 16,0 0-16,-21 42 31,0 0-31,21 0 16,-21 1-16,21-1 0,0 21 0,-21-21 15,21 0-15,-22 22 0,22-1 16,0-21-16,0 0 0,0 22 0,0-22 16,0 0-16,22 0 0,-1 0 15,-21 1-15,21-22 0,0 21 16,0-21-16,0 0 0,22 0 0,-22 0 16,21 0-16,-21 0 0,22-21 15,-1-1-15,-21 1 0,22 0 0,-1-21 16,-21-1-16,21 22 0,-20-21 15,20 0-15,-21-1 0,0 1 0,0 21 16,1-22-16,-1 22 0,-21-21 16,0 21-16,0 0 0,0-1 15,0 44 1,-21-1-16,-1-21 0,22 21 16,-21 21-16,0-21 0,0 1 15,0 20-15,21 0 0,0-21 16,-21 22-16,21-1 0,0-21 0,0 22 15,0-1-15,0-21 0,0 0 16,0 0-16,0 1 0,21-1 0,0 0 16,0-21-16,0 0 0,0 21 0,1-21 15,20 0-15,0 0 0,-21 0 16,22-21-16,-1 21 0,0-21 0,22 0 16,-22-22-16,1 22 0,-1-21 15,0-1-15,1 1 0,-1 0 0,-21-1 16,0 22-16,0-21 0,1 0 0,-22 20 15,21 1-15,-21 0 16,0 0-16,-21 21 16,-1 0-16,1 0 15,0 21-15,0 0 0,21 0 0,-21-21 16,21 43-16,-21-22 0,21 0 0,0 0 16,0 22-16,0-22 0,0 21 15,0 0-15,21-20 0,-21 20 0,21-21 16,0 0-16,-21 0 0,21 1 15,0-1-15,-21 0 0,22 0 0,-22-42 47,-22 0-47,1 0 0,0-1 16,0-20-16,0 21 0,0 0 16,-1-22-16,1 22 0,0 0 0,21 0 15,-21 0-15,0 21 0,0 0 16,21 21-1,0 0-15,0 21 16,0-20-16,0-1 0,0 0 0,21 21 16,0-21-16,0 1 0,0-1 0,22 0 15,-22 0-15,21 0 0,0 0 16,1 1-16,20-22 0,1 0 0,-1 21 16,22-21-16,-22 0 15,1 0-15,-1 0 0,1 0 0,-1-21 16,-20-1-16,-1 1 0,0 0 15,1-21-15,-22-1 0,0 1 0,0 0 16,0-1-16,-21 1 0,0 0 0,0-1 16,0 1-16,0 0 0,-21-1 15,21 22-15,-21 0 0,0 0 0,0 0 16,0 21-16,-1 0 0,1 0 16,-21 0-16,21 0 0,0 21 0,-22 0 15,22 0-15,-21 0 0,21 22 16,-1-22-16,1 21 0,0 1 0,0-1 15,21 0-15,0 1 0,0-22 16,0 21-16,0-21 0,0 22 16,0-22-16,0 0 0,21 0 0,0-21 15,0 21-15,1-21 0,-1 0 16,0 0-16,21 0 0,-21 0 0,1-21 16,-1 0-16,0 0 0,0 0 0,21-22 15,-42 22-15,22-21 0,-1-1 16,0 1-16,0 0 0,0-22 0,-21 22 15,21 0-15,-21 20 0,22-20 16,-22 21-16,21 0 0,-21 0 0,0 42 31,-21 0-31,-1 0 16,1 0-16,0 22 0,0-1 0,0 0 16,0 1-16,21-1 0,0 0 15,0 1-15,0-1 0,0 0 0,0 1 16,0-22-16,0 0 0,21 21 15,-21-21-15,21-21 0,0 22 0,21-22 16,-20 0-16,-1 0 0,21 0 16,-21 0-16,22 0 0,-22-22 0,21 1 15,0 0-15,1-21 0,-1-1 0,0 1 16,-20-21-16,20 20 0,0-20 16,1 20-16,-1-20 0,-21-1 15,21 1-15,-20-22 0,-1 22 16,0 20-16,0-20 0,-21 21 0,0-1 15,0 22-15,0 0 0,0 0 16,-21 21-16,0 0 0,0 21 0,-1 0 16,1 0-16,-21 22 0,21-1 15,0 0-15,-1 1 0,1-1 0,0 21 16,0-20-16,21-1 0,0 0 0,0 22 16,0-22-16,0 1 0,0 20 15,0-21-15,0 1 0,21-1 0,0-21 16,-21 22-16,21-22 15,1 0-15,-1 0 0,0-21 0,0 0 16,21 0-16,-20 0 0,-1 0 16,0 0-16,0 0 0,0-21 0,22 0 15,-22 0-15,0-1 0,0-20 0,0 0 16,0-1-16,1 22 0,-1-21 16,0 0-16,-21 20 0,0-20 0,0 21 15,0 0-15,0 42 31,0 0-15,0 0-16,0 0 16,21-21-1,0 0-15,0 0 16,22 0-16,-22 0 0,21 0 0,1 0 16,20-21-16,-21 0 0,1 21 15,-1-21-15,0 0 0,-20 0 0,-1-1 16,0 22-16,0-21 0,-21 0 0,0 0 15,0 0-15,-21 21 32,0 21-32,0-21 0,-1 21 15,22 0-15,-21 0 0,0 1 0,21 20 16,-21-21-16,21 21 0,0-20 16,0 20-16,0-21 0,0 21 15,0-20-15,0 20 0,0-21 0,21 0 16,0 0-16,0 1 0,1-22 15,-1 21-15,21-21 0,-21 0 0,22 0 16,-1 0-16,0 0 0,1 0 16,-1-21-16,0-1 0,1 1 0,-1-21 15,0 0-15,1-1 0,-22 1 0,21-22 16,0 22-16,-20-21 0,-1-1 16,21-21-16,-21 22 0,0-1 0,1-20 15,-1 41-15,0-20 0,-21 21 16,0-1-16,0 22 0,0 0 15,0 42 1,-21 0-16,0 0 0,-1 22 16,1-1-16,0 0 0,0 1 15,21 20-15,-21-20 0,0-1 0,21 21 16,0-20-16,0-1 0,0 0 16,0 1-16,0-1 0,0 0 0,0 1 15,0-1-15,0-21 0,21 0 16,0 1-16,-21-1 0,21 0 0,0-21 15,0 0-15,22 0 0,-22 0 0,0 0 16,0-21-16,0 0 0,1-1 16,20-20-16,-21 21 0,0-21 15,22-1-15,-22 1 0,21 21 16,-21-22-16,0 1 0,1 21 0,-22 0 16,0 0-16,0-1 0,0 44 31,-22-1-31,1 0 0,0 0 0,0 21 15,21-20-15,0-1 0,-21 21 16,21-21-16,0 22 0,0-22 0,0 21 16,0-21-16,0 0 0,0 1 15,21-1-15,0 0 0,0 0 0,0-21 16,1 0-16,20 0 16,-21 0-16,21 0 0,1 0 0,-1-21 15,-21 0-15,22-22 0,-1 22 0,0-21 16,1 0-16,-1-1 0,-21 1 15,21-22-15,1 1 0,-22-1 0,21 1 16,1-22-16,-22 22 0,21-22 16,-21 22-16,0 20 0,1-20 0,-1 42 15,-21-22-15,0 22 0,0 0 16,0 0-16,-21 42 16,-1 0-16,1 21 0,0 1 15,0-1-15,0 22 0,0-1 0,-1-21 16,1 22-16,21-1 15,0 1-15,-21-1 0,21-20 0,-21-1 16,21 22-16,0-22 0,0-21 16,0 21-16,0 1 0,0-22 0,0 21 15,0-21-15,0 1 16,21-22-16,0 0 0,0 0 16,1 0-16,-1-22 0,0 1 15,0 0-15,0 0 0,22 0 0,-22-22 16,21 22-16,-21-21 0,22 21 15,-22 0-15,0-1 0,0 1 0,0 0 16,-21 42 15,-21 0-31,0 1 0,21-1 0,-21 21 16,21-21-16,-21 0 0,21 22 0,0-22 16,0 0-16,0 21 0,0-20 15,0-1-15,21 0 0,0 0 0,0 0 16,0 0-16,22 1 0,-22-22 15,21 0-15,-21 0 0,22 0 0,-1 0 16,0 0-16,1-22 0,-22 1 16,21 0-16,0-21 0,-20 21 15,20-22-15,-21 1 0,0 0 0,22-1 16,-22 1-16,0 0 0,0-1 0,0 1 16,0 21-16,-21-22 15,0 22-15,0 0 0,-21 42 31,0 0-31,-21 1 0,21-1 0,-22 21 16,22-21-16,-21 22 0,-1 20 0,22-21 16,-21 22-16,0-1 0,20 1 15,-20-1-15,21-20 0,0 20 16,0 1-16,-1-1 0,1 1 0,0-1 16,21 1-16,0-1 0,0 1 0,-21 20 15,21-20-15,0 21 0,0-22 16,-21 1-16,21-1 0,0 1 0,0-1 15,-21-21-15,21 1 0,-22-1 16,1 0-16,21 1 0,-21-22 16,0 0-16,21 0 0,-21 0 0,0 1 15,-1-22-15,1 0 0,-21 0 0,21 0 16,0 0-16,-22-22 0,22 1 16,-21 21-16,21-21 0,-1 0 0,1 21 15,0-21-15,21 0 0,0-1 16,0 1-16,0 0 0,0-21 15,21 21-15,0-22 0,1 1 0,-1 0 16,21-1-16</inkml:trace>
  <inkml:trace contextRef="#ctx0" brushRef="#br1" timeOffset="37014.33">23199 2096 0,'84'-43'31,"-41"43"-31,-1 0 0,0-21 16,1 21-16,-1-21 0,21 21 0,1 0 16,-22-21-16,22 21 0,-22 0 15,22-21-15,-22 21 0,0 0 16,-21 0-16,22-22 0,-22 22 0,0 0 15,0-21-15,-21 0 16,0 0-16,-21 0 0,0 21 16</inkml:trace>
  <inkml:trace contextRef="#ctx0" brushRef="#br1" timeOffset="37333.17">22754 1588 0,'0'0'0,"0"21"0,-42 42 32,42-42-32,21-21 31,0-21-31,0 21 0,0-21 0,1 0 15,-22 0-15,21 0 16,-21-1-16,0 1 0,0 0 16,0 0-16,0 0 15,-21 21 1,-1 0 0,1 0-16,0 0 0,-21 0 15,21 0-15,-22 0 0</inkml:trace>
  <inkml:trace contextRef="#ctx0" brushRef="#br1" timeOffset="37685.98">21230 1376 0,'0'21'0,"21"64"32,-21-64-32,21-21 0,1 0 15,-1 0-15,0 0 0,0 0 0,0 0 16,0 0-16,1 0 0,-1-21 0,0 21 16,-21-21-16,0-1 0,0 1 15,0 0-15,0 0 0,0 0 0,0 0 16,0-1-16,0 1 0,0 0 15,0 0-15,-21 21 32,21 21-32,-21-21 0,21 21 15,0 0-15,-22 1 0,1-1 16,0 0-16,0 0 0,21 0 16</inkml:trace>
  <inkml:trace contextRef="#ctx0" brushRef="#br1" timeOffset="44529.38">14139 4509 0,'0'-22'47,"-21"22"-47,0 0 0,0 0 15,0 0-15,-1 0 16,1 0-16,0 0 0,0 0 0,-21 0 15,20 0-15,1 0 0,0 0 0,-21 0 16,21 0-16,-1 0 0,1 0 16,42 0 15,1 0-15,20 0-16,0 0 0,1 0 0,20 0 15,1-21-15,-1 21 0,22-21 16,-22 21-16,22-21 0,0 0 0,-1 21 15,22-21-15,-21 21 0,-1-22 16,1 22-16,0 0 0,-22 0 0,22-21 16,-22 21-16,1 0 0,-22 0 0,1 0 15,-1 0-15,-21 0 0,0 0 16,0 0-16,1 0 0,-44 0 47,1 0-47,0 0 0,0 0 0,-21 0 15,20 0-15,-20 0 0,0 21 16,-1-21-16,1 0 0,0 0 0,-1 0 16,1 22-16,0-22 0,-1 0 15</inkml:trace>
  <inkml:trace contextRef="#ctx0" brushRef="#br1" timeOffset="45278.48">14139 4509 0,'0'0'16,"-42"0"-16,0 21 0,-1-21 0,22 0 0,0 0 16,0 0-16,0 0 0,21 21 15,21-21 1,21 0-16,-21 0 16,43 0-16,-22 0 0,22 0 15,-1 0-15,22 0 0,-22 0 0,22 0 16,0 0-16,-22 0 0,22 0 0,-1-21 15,-20 21-15,21-21 0,-1 21 16,-20-22-16,-1 22 0,1 0 0,-1-21 16,-20 21-16,-1 0 0,0 0 15,-21-21-15,1 21 0,-22-21 16,0 0 0,-22 0-1,1 21-15,0 0 0,0-22 0,0 22 16,0-21-16,-1 21 0,1-21 0,0 21 15,0-21-15,-21 21 0,42-21 16,-22 0-16,1-1 0,0 22 0,0-42 16,21 21-16,0 0 0,-21 0 15,21-22-15,-21 22 0,21 0 0,-22 0 16,22 0-16,0-1 16,-21 22-1,0 22-15,21-1 16,-21-21-16,21 21 0,0 0 15,0 0-15,0 0 0,0 1 0,0-1 16,21 0-16,0 0 0,22 0 16,-22 0-16,21 1 0,-21-1 0,22-21 15,20 21-15,-21-21 0,1 0 16,20 0-16,-20 0 0,-1 0 0,21 0 16,-20 0-16,-1 0 0,-21 0 0,22 0 15,-22 0-15,0 0 0,0 0 16,-42 21-1,0 0 1,0-21-16,-22 21 0,22 1 0,-21-22 16,-1 42-16,-20-21 0,21 0 0,-1 0 15,-20 22-15,20-22 0,1 21 16,0 1-16,-1-22 0,1 21 0,0 0 16,-1 1-16,22-22 0,-21 21 15,21-21-15,0 22 0,-1-22 0,1 21 16,0-21-16,21 1 0,0-1 0,-21-21 15,21 21-15,0 0 0,21-21 32,0-21-17</inkml:trace>
  <inkml:trace contextRef="#ctx0" brushRef="#br1" timeOffset="47222.07">17124 4403 0,'21'0'0,"0"0"16,-21-21-16,21-1 0,0 1 16,-21 0-16,22 0 0,-1 0 0,0 0 15,-21-22-15,21 22 16,-21-21-16,21-1 0,-21 22 0,0-21 16,0 0-16,0 20 0,0 1 0,0 0 15,0 0-15,0 42 16,-21 0-1,0 22-15,0-1 0,0 0 16,-1 22-16,1-1 0,0-20 0,0 41 16,0-20-16,0-1 0,-1 1 15,22-1-15,0 1 0,-21-1 0,21-20 16,0 20-16,0 1 0,0-22 0,0 0 16,21 1-16,1-22 0,-1 21 15,0-21-15,21-21 0,1 21 16,-1-21-16,0 0 0,22 0 15,-22-21-15,22 0 0,-22 0 0,21 0 16,-20 0-16,20-22 0,-20 1 0,-1 0 16,0-1-16,-21 1 0,1 0 15,-1-22-15,-21 22 0,0-22 0,0 22 16,0-22-16,-21 1 0,-22-1 16,1 1-16,0-1 0,-1 1 0,-20 21 15,-1-1-15,1 1 0,20 21 16,-20 21-16,-1 0 0,22 0 0,-21 21 15,20 21-15,1 1 0,0-1 16,20 21-16,1-20 0,-21 20 16,42 1-16,0-1 0,0 1 0,0-1 15,0-20-15,0 20 0,0 1 16,21-22-16,0 0 0,0 1 0,1-1 16,20-21-16,0 0 0,1 0 0,-1-21 15,21 0-15,-20 0 0,20-21 16,-20 0-16</inkml:trace>
  <inkml:trace contextRef="#ctx0" brushRef="#br1" timeOffset="47765.9">18182 3895 0,'0'0'0,"0"-43"0,0 1 0,0 21 15,0 0-15,0 0 0,-21 21 16,0 0-16,0 21 15,21 21-15,-22 0 0,22 1 0,-21 20 16,21 22-16,0-22 0,-21 22 16,21-21-16,-21 20 0,21-20 0,0-1 15,0 1-15,0-1 0,-21 1 0,21-1 16,0 1-16,0-22 0,0 0 16,0 1-16,0-1 0,-21-21 0,21 0 15,0 1-15,0-1 0,0-42 31,0-1-31,0 1 16,0 0-16,0-21 0,21-1 16,-21 22-16,21-21 0,-21-22 0,21 22 15,0 0-15,0-1 0,1 1 16,-1 21-16,0-21 0,21 20 0,-21-20 16,22 42-16,-1-21 0,0 21 0,1 0 15,20 0-15,-20 21 16,-1 0-16,0 22 0,1-22 0,-22 21 0,21-21 15,-21 22-15,-21-1 16,0-21-16,0 21 0,0 1 0,0-1 16,-21-21-16,-21 22 0,-1-22 0,1 21 15,-21-21-15,20 0 0,-20 1 16,20-1-16,-20 0 0,21-21 0,-1 0 16,1 21-16,0-21 0,20 0 0,1 0 15,0 0-15,0 0 0,21-21 16,21 21-1,0-21-15,0 21 16,1 0-16,20-21 0,0 21 0,1-22 16</inkml:trace>
  <inkml:trace contextRef="#ctx0" brushRef="#br1" timeOffset="48138.24">18817 4953 0,'0'0'0,"21"0"0,0-21 0,64-85 31,-85 64-31,0 21 0,21-22 16,0 1-16,-21 21 0,22-22 0,-1 1 16,-21 0-16,21 21 0,0-1 15,-21 1-15,0 0 0,0 0 0,0 42 32,0 0-32,0 0 15,0 22-15,0-1 0,-21 0 0,21 1 16,-21-1-16,0 22 0,21-1 15,0 1-15,0-1 0,-22 1 0,22-1 16,0 1-16,0-1 0,0 1 0,-21-1 16,21 1-16,0-1 0,0 1 15,0-1-15,0 1 0,0-1 0,0 1 16,0-1-16,-21-21 0,0 22 0,21-22 16,-21 1-16,21-22 0,0 21 15,0-21-15,0 0 0,-21-21 0,21-21 31,0 0-31,0-21 16,0 21-16,0-22 0,0-20 16</inkml:trace>
  <inkml:trace contextRef="#ctx0" brushRef="#br1" timeOffset="48334.13">18859 4276 0,'0'0'0,"0"-43"0,0 22 0,0 0 16,0 0-16,0 0 0,0 42 63,0 0-63,22 0 15,-22 0-15</inkml:trace>
  <inkml:trace contextRef="#ctx0" brushRef="#br1" timeOffset="48653.95">19135 4572 0,'0'0'16,"63"0"0,-42-21-16,0 21 0,1-21 15,-1 0-15,0-1 0,0 22 16,0-21-16,0 0 0,1 0 0,-1 0 15,-21 0-15,0-1 0,0 1 16,0 0-16,0 0 0,-21 21 16,-1 0-1,-20 21-15,21 0 0,0 22 0,0-22 16,-22 21-16,43 0 0,-21-20 0,0 20 16,0 0-16,21 1 0,0-22 15,0 21-15,0 0 0,0-20 0,0 20 16,0-21-16,0 0 0,21 0 0,0 1 15,21-22-15,-20 0 0,20 0 16,0 0-16,1 0 0,20-22 16,-21 22-16,1-21 0,20 0 15</inkml:trace>
  <inkml:trace contextRef="#ctx0" brushRef="#br1" timeOffset="49117.65">20024 4403 0,'0'0'0,"0"-21"0,0-1 16,0 1-16,-22 21 15,1 0 1,0 0-16,0 21 0,0 1 0,0-1 16,-1 0-16,22 0 0,-21 0 15,0 22-15,21-22 0,-21 21 0,21-21 16,0 0-16,0 22 0,0-22 16,0 0-16,0 0 0,21 22 15,0-22-15,0 0 0,1-21 0,-1 21 16,21-21-16,-21 0 0,0 0 0,22 0 15,-22 0-15,21 0 0,-21-21 16,22 0-16,-22 0 0,21-1 0,-21-20 16,22 21-16,-22-21 0,0-1 15,0 1-15,0 0 0,22-22 0,-22 1 16,0-1-16,0 1 0,0-22 0,1 21 16,-1 22-16,21-21 0,-42 20 15,21 22-15,-21 0 0,0 0 0,0 42 31,-21 21-31,0 1 0,0-1 0,-22 21 16,22-20-16,0 20 0,-21 1 0,21-1 16,-1 1-16,1-22 0,0 22 15,21-22-15,-21 0 0,21-21 0,0 22 16,0-22-16,0 21 0,21-21 16,0 1-16,0-1 0,1 0 0,-1-21 15,0 0-15,21 0 0,-21 0 0,22 0 16,-22-21-16,21 0 15,-21-1-15,1 1 0,-1 0 0</inkml:trace>
  <inkml:trace contextRef="#ctx0" brushRef="#br1" timeOffset="49269.3">20362 4403 0,'0'0'0,"-21"0"0,0 0 0,-21 0 15,20 0 1,44 0-1,-1 0-15,0 0 0,21 0 0,1 0 16,20 0-16,-21 0 0,22-21 16,-22-1-16</inkml:trace>
  <inkml:trace contextRef="#ctx0" brushRef="#br1" timeOffset="52181.07">22458 4255 0,'0'0'0,"0"-43"16,0 22-16,0 0 16,21 0-16,21-22 0,-21 22 15,22-21-15,-1 0 0,22 20 0,-22-20 16,21 0-16,-20 21 0,-1-22 0,0 22 16,-20 0-16,-1 0 0,-21 0 15,-21 21-15,-22 0 0,1 0 16,-22 21-16,1 0 0,-22 0 15,1 0-15,20 0 0,1 22 0,-1-22 16,1 21-16,20 1 0,1-22 16,0 21-16,20-21 0,22 22 0,0-22 15,0 21-15,22-21 0,-1 22 16,21-22-16,0 21 0,1-21 0,20 22 16,-20-22-16,20 21 0,1-21 15,-1 22-15,1-22 0,-22 21 0,0-21 16,-21 0-16,1 1 0,-22-1 0,0 0 15,-22 0-15,1 0 0,-21 0 16,-22-21-16,1 22 0,-1-22 0,-20 0 16,20 0-16,-20 0 15,20 0-15,-21 0 0,22-22 0,-1 1 16,22 0-16,-21 21 0,20-21 0,1 0 16,21-22-16,0 22 0,-1-21 15,22 21-15,0-22 0,0-20 0,0 21 16,0-1-16,22 1 0,-1 0 0,0 20 15,0 1-15,21 0 0,-20 21 16,-1 0-16,21 21 0,-21 22 0,0-22 16,22 21-16,-22 0 0,0 1 15,0-22-15,0 21 0,1 1 0,-22-1 16,21-21-16,0 21 0,21-20 0,-21-1 16,1 0-16,-1 0 15,0 0-15,21 0 0,1-21 0,-1 0 16,0 0-16,1 0 0,-1 0 0,21 0 15,-20-21-15,20 0 0,1 0 16,-1 0-16,1 0 0,-22-22 0,0 1 16,22 0-16,-43-22 0,21 1 15,1-1-15,-22-21 0,0 1 0,0 20 16,0-20-16,1-1 0,-22 21 16,0-20-16,0 41 0,0-20 0,0 42 15,0-22-15,-22 43 16,1 22-16,21-1 0,-21 21 15,0 0-15,21 22 0,-21-1 16,21 22-16,0 0 0,-21-22 16,21 22-16,-22-22 0,22 22 0,0-21 15,0-1-15,-21-21 0,21 22 0,0-22 16,-21 1-16,21-22 0,0 21 16,0-21-16,0 0 0,0 1 0,0-1 15,21-42 1,0-1-1,1 1-15,-1 0 0,0-21 0,0-1 16,0 22-16,0-21 0,1 0 16,-1 20-16,0-20 0,-21 21 0,21 0 15,-21 0-15,21 21 0,0 0 16,-21 21-16,0 0 16,0 0-16,0 0 0,0 0 0,0 1 15,0-1-15,0 0 0,22 0 16,-22 0-16,21 0 0,-21 1 0,0-1 15,21-21-15,0 21 0,-21 0 0,21-21 16,0 0-16,1 0 0,-1 0 16,0 0-16,0 0 0,21 0 0,-20 0 15,20 0-15,0 0 0,-21-21 0,22 0 16,-1 0-16,-21-1 0,22 1 16,-22 0-16,0 0 0,0-21 0,0 20 15,0 1-15,-21 0 16,-21 42-1,0 0 1,0 1-16,21-1 0,-21 0 0,21 0 16,-21 0-16,21 0 15,0 1-15,0-1 0,0 0 0,0 0 16,21-21-16,0 0 0,0 0 16,0 21-16,0-21 0,1 0 15,-1 0-15,0 0 0,21 0 0,-21-21 16,1 21-16,20-21 0,-21 0 15,0 21-15,0-21 0,1-22 16,-1 22-16,0-21 0,-21 21 0,21-22 16,-21 1-16,0 0 0,0-1 15,0 1-15,-21 0 0,0-1 0,0 22 16,-22 0-16,22 0 0,-21 0 0,21 21 16,-22 0-16,1 21 0,21 0 15,-22 0-15,1 0 0,0 22 0,21-1 16,-1 0-16,1-21 0,0 22 15,21-1-15,0 0 0,0 1 0,0-22 16,0 21-16,21-21 0,0 1 16,22-1-16,-22 0 0,0 0 0,21 0 15,-20 0-15,-1-21 0,21 0 0,-21 0 16,22 0-16,-1 0 0,-21 0 16,21-21-16,1 0 0,-22 21 15,21-21-15,1 0 0,-1-22 0,-21 22 16,21 0-16,-20-21 0,-1-1 0,0 22 15,0-21-15,0 21 0,0 0 16,-21-1-16,0 44 31,0 20-31,-21-21 0,21 0 0,-21 0 16,21 22-16,-21-22 0,21 0 16,0 0-16,0 0 0,0 1 0,0-1 15,0 0-15,0 0 0,21-21 0,0 21 16,0-21-16,1 0 0,20 0 15,0 0-15,-21 0 0,22 0 16,-1 0-16,0-21 0,1 0 0,-22 0 16,0 0-16,21-1 0,-20 1 0,-1 0 15,-21-21-15,21 21 0,-21-22 16,0 22-16,0 0 0,0 0 0,0 0 16,0-1-16,0 44 31,-21-1-31,21 0 0,0 0 15,0 0-15,0 0 0,0 1 0,0-1 16,0 0-16,0 0 0,0 0 16,0 0-16,0 1 0,21-1 15,0-21-15,0 0 16,0 0-16,1 0 0,-1 0 16,0 0-16,0 0 0,0 0 0,0-21 15,1-1-15,-1 1 0,0 0 16,0 0-16,0-21 0,0 20 0,1-20 15,-22 21-15,21-21 0,0-1 16,-21 22-16,0 0 0,0 0 0,21 0 16,-21 42-1,0 0 1,0 0-16,0 21 0,0-20 0,-21 20 16,21-21-16,0 0 0,0 22 0,0-22 15,0 0-15,0 0 0,0 0 16,0 0-16,0 1 0,42-1 0,-21 0 15,1-21-15,-1 21 0,21-21 16,-21 0-16,22 0 0,-1 0 0,0 0 16,1 0-16,-1 0 0,0-21 0,-21 21 15,22-21-15,-1 0 0,0-1 16,-20 1-16,20-21 0,-21 21 0,21-22 16,-20 22-16,-1 0 0,0 0 15,0 0-15,-21 0 0,0 42 31,0 0-31,0 0 0,0 0 16,-21 22-16,21-22 0,-21 0 0,0 0 16,21 0-16,0 0 0,0 1 0,0-1 15,-22-21-15,22 21 0,0 0 16,22-21 15,-1 0-31,0 0 0,-21-21 16,21 21-16,0-21 0,0 0 0,1-1 15,-22 1-15,21 0 16,0 0-16,0-21 0,0 20 0,-21 1 16,21-21-16,1 21 0,-1 0 15,0 21 1,-21 21 0,0 0-16,0 0 0,0 0 15,0 0-15,0 1 0,0-1 16,0 0-16,0 0 0,21 0 0,0 0 15,-21 1-15,43-22 0,-22 21 16,0 0-16,0-21 0,21 21 0,1-21 16,-22 0-16,21 0 0,1 0 15,20 0-15,-21 0 0,1 0 16,-1 0-16,0 0 0,1-21 0,-1 21 16,0-21-16,-20 0 0,20-22 15,0 22-15,-21-21 0,22-1 0,-1 1 16,-21 0-16,0-1 0,1 1 0,-1 0 15,-21-1-15,0 1 0,0 21 16,0 0-16,-21 0 0,-1-1 0,-20 22 16,0 0-16,-22 0 0,22 22 15,-22-1-15,1 0 0,-1 0 0,22 21 16,-21 1-16,20-22 0,22 21 16,-21 1-16,21-22 0,21 21 0,0-21 15,0 22-15,0-22 0,0 21 16,21-21-16,0 0 0,0 22 15,0-22-15,0 0 0,22 21 0,-22-20 16,0 20-16,0-21 0,0 21 16,1-20-16,-1 20 0,0 0 0,0 1 15,-21-1-15,0 0 0,0 1 0,0 20 16,0-21-16,0 1 0,-21-1 16,0-21-16,-22 22 0,22-1 0,0 0 15,-21-21-15,-1 22 0,1-22 0,0 21 16,-1-21-16,1 1 0,0-1 15,-1 0-15,1 0 0,0-21 16,21 0-16,-22 0 0,22 0 0,0 0 16,0 0-16,0 0 0,21-21 15,0 0-15,0 0 0,0-22 16,0 22-16,0-21 0,0-1 0</inkml:trace>
  <inkml:trace contextRef="#ctx0" brushRef="#br1" timeOffset="52353.97">26014 4149 0,'0'0'0,"0"-21"0,-85-1 16,64 22 0,0 0-16,42 0 31</inkml:trace>
  <inkml:trace contextRef="#ctx0" brushRef="#br1" timeOffset="53273.29">28427 4233 0,'0'0'0,"21"0"0,21 0 0,-21 0 0,1 0 16,-1 0-16,0 0 0,-21-21 16,21 0-16,0 0 0,-21 0 15,0-22-15,0 22 0,0 0 16,0-21-16,0-1 0,-21 22 0,0-21 15,0 21-15,-22-22 0,22 22 0,-21 0 16,21 21-16,-22 0 0,1 0 16,0 0-16,-1 0 0,1 0 0,21 21 15,-21 0-15,-1 22 16,22-22-16,0 21 0,0 1 0,0-1 16,21 0-16,0-21 0,0 22 0,0-1 15,21-21-15,0 0 0,0 1 16,21-1-16,-20 0 0,20 0 0,0 0 15,1-21-15,-1 0 0,0 0 16,1 0-16,-1 0 0,0-21 0,1 0 16,-22 0-16,21 0 0,-21-22 0,22 1 15,-22 0-15,0-1 0,0-20 16,0 20-16,-21-20 0,21-22 0,1 22 16,-1-22-16,-21 0 0,21 1 15,-21-22-15,21 42 0,-21-20 16,0 20-16,0 22 0,0 21 0,0 0 15,0-1-15,0 44 16,0-1-16,-21 21 0,21 22 0,-21-1 16,0 1-16,21-1 0,-22 22 15,22-22-15,0 1 0,0-1 0,0 1 16,0-1-16,0 1 0,22-22 16,-1 22-16,0-22 0,0-21 0,0 21 15,0-20-15,1-1 0,-1 0 16,0 0-16,0-21 0,0 0 0,0 0 15,1 0-15,-1 0 0,0-21 16,0 0-16,0 0 0,0-22 16,1 1-16,-1 21 0,0-22 0,0 1 15,0 0-15,-21 21 0,21-1 0,-21 65 32,-21-22-32,21 0 15,-21 0-15,0 22 0,0-22 16,21 0-16,0 0 0,0 0 0,0 0 15,0 1-15,21-22 16,0 0-16,0 0 16,0-22-16,1 22 0</inkml:trace>
  <inkml:trace contextRef="#ctx0" brushRef="#br1" timeOffset="53445.53">29464 3620 0,'0'0'0,"0"-22"0,-21 22 15,0 0-15,-1 0 0,1 0 16,21 22-16,-21-22 16,21 21-16,0 0 0,0 0 15,21-21 1,0 0-16,1 0 0,20 0 0,-21 0 16,0 0-16,22 0 0</inkml:trace>
  <inkml:trace contextRef="#ctx0" brushRef="#br1" timeOffset="54461.31">30226 3154 0,'0'-42'0,"0"84"0,21-127 16,-21 64-16,0-21 0,0 21 15,0-1-15,-21 1 0,0 21 0,0 0 16,-22 21-16,1 1 0,0 20 15,-1 21-15,1-20 0,0 41 16,-1 1-16,1 0 0,0 21 16,-1-22-16,22 22 0,-21-21 0,-1 21 15,22-1-15,0 1 0,-21-21 0,42 21 16,-21-22-16,21 1 0,-22 21 16,22-21-16,-21-1 0,21 22 0,0-21 15,-21-1-15,0-20 0,21 21 0,0-22 16,-21 1-16,0-22 0,21 0 15,0 1-15,0-1 0,0-21 0,0 0 16,21-21-16,0 0 0,0 0 16,21 0-16,1-21 0,-1 0 15,22 0-15,-22-22 0,21 1 0,1 0 16,-22-22-16,1 1 0,-1-1 16,0-20-16,-21 20 0,1-21 0,-22 22 15,0-22-15,0 22 0,-22-1 0,1 1 16,0-1-16,-21 1 0,-1 20 15,1 1-15,0 0 0,21 21 0,-22-1 16,22 1-16,0 0 0,0 0 16,21 0-16,0 0 15,21-1-15,0 1 16,0 21-16,22-21 0,-1 0 0,0 0 16,1 0-16,20-1 0,1-20 15,-1 21-15,1-21 0,-1 20 16,1-20-16,-1 0 0,1-22 0,-22 22 15,0-22-15,1 1 0,-1-1 16,-21 1-16,21-1 0,-20 22 0,-22-21 16,0 20-16,0 1 0,0 0 15,0 20-15,0-20 0,-22 21 16,1 21-16,0 0 0,-21 21 16,-1 21-16,1 1 0,0 20 0,-1 22 15,1 21-15,-21-22 0,41 43 16,-20-21-16,21 0 0,-21 21 0,20-21 15,22 0-15,-21-22 16,21 22-16,-21-21 0,21 0 0,0 20 16,0-20-16,-21 0 0,21-1 15,-21 1-15,0 0 0,21-22 0,-22 1 16,1-1-16,21-20 0,-21 20 0,21-21 16,-21 1-16,21-22 0,0 0 15,0 0-15,0 0 0,21 1 0,0-22 16,0 0-16,1 0 0,20 0 0,0-22 15,1 1-15,-1 21 0,0-21 16,1 0-16,-1-21 0,0 20 0,1-20 16,-22 0-16,21-1 0,0 1 15,-20-21-15,-1-1 0,0-21 16,0 22-16,-21-1 0,0 1 0,0-1 16,0 1-16,0-1 0,0 22 15,-42 0-15,21 21 0,-1-22 0,1 22 16,-21 0-16,21 0 0,0 21 15,-1-21-15,1 21 0,0 0 0,0 0 16,0 0-16,21-22 16,21 22-1,0 0 1,0 0-16,0 0 0,1-21 0,-1 21 16,0 0-16,0-21 0,0 0 15,0 21-15,1 0 0</inkml:trace>
  <inkml:trace contextRef="#ctx0" brushRef="#br1" timeOffset="55110.07">30649 4233 0,'21'0'31,"1"-21"-15,-1 21-16,-21-21 0,21 21 0,0-21 15,21 0-15,-20 21 0,-1-21 16,21-1-16,-21 1 0,0 0 0,1 0 15,-1 0-15,0 0 16,0-1-16,-21 1 0,0 0 0,0 0 16,-21 21-1,0 0-15,0 0 0,-1 0 0,-20 21 16,21-21-16,0 21 0,0 0 16,-1 1-16,1-1 0,21 0 0,0 0 15,0 0-15,0 0 0,0 1 16,0-1-16,21 0 0,1 0 15,-1-21-15,0 0 0,0 0 0,0 0 16,22 0-16,-22 0 0,0 0 16,21 0-16,-21 0 0,1 0 0,-1 0 15,0-21-15,0 0 16,-21 0-16,0-1 0,21 1 0,-21 0 16,21-21-16,-21 21 0,22-22 15,-22 1-15,21 21 0,0 0 0,0-1 16,0 1-16,22 0 0,-22 0 15,21 21-15,-21 0 0,22 0 0,-22 0 16,21 0-16,-21 21 0,0 0 16,1 0-16,-1 1 0,0 20 15,-21 0-15,0 1 0,0-1 0,0 0 16,0-21-16,-21 22 0,0-1 16,21-21-16,-22 0 0,1 1 0,0-1 15,0-21-15,0 0 0,0 0 16,-1 0-16,-20 0 0,21 0 15,0-21-15,21-1 0,0 1 16,0-21-16,0 21 16,21 0-16,-21-1 0,42-20 15,-21 21-15,1-21 0,20 20 0,-21-20 16,21 21-16,1 0 0,-22 0 16,0-1-16,0 1 0,22 21 0,-22 0 15,0 0-15,0 0 16,-21 21-1</inkml:trace>
  <inkml:trace contextRef="#ctx0" brushRef="#br1" timeOffset="56026.5">31771 4001 0,'0'0'0,"0"21"0,21-21 16,0 0 0,1 0-16,-1 0 0,0 0 0,0-21 15,0 21-15,0-22 0,22 1 16,-22 0-16,0 0 0,0 0 0,0 0 15,1-1-15,-22 1 0,0 0 16,0 0-16,-22 21 16,1 0-16,0 0 0,0 0 15,0 21-15,0 0 0,-1 0 0,1 1 16,0-1-16,21 0 16,-21 0-16,21 0 0,0 22 0,0-22 15,0 0-15,0 0 0,0 0 16,21 0-16,0 1 0,0-22 0,1 21 15,-1-21-15,0 0 0,0 0 16,21 0-16,1 0 0,-22 0 16,21 0-16,1 0 0,-22-21 0,21-1 15,-21 1-15,22 0 0,-22 0 16,0-21-16,0 20 0,0-20 0,0 21 16,1 0-16,-22 0 0,0-1 15,0 1-15,0 42 31,-22 1-31,1-1 0,21 0 16,0 0-16,-21 0 0,21 0 16,-21 1-16,21 20 0,0-21 15,-21-21-15,21 21 0,0 0 0,0 1 16,21-22 0,0 0-1,0-22-15,0 1 16,1 21-16,-1-21 0,-21 0 15,21-21-15,0 20 0,21 1 16,-20 0-16,-1 0 0,0-21 16,0 42-16,21-22 0,-20 1 0,-1 21 15,0 0-15,-21 21 16,0 1-16,0-1 16,0 0-16,0 0 0,0 21 15,0-20-15,-21-1 0,21 0 16,0 0-16,0 0 0,0 0 0,0 1 15,0-1-15,21 0 16,0-21-16,0 0 16,0 0-16,1 0 0,-1-21 15,0 0-15,0-1 16,0-20-16,-21 21 0,21-21 16,1-1-16,-22 1 0,21 0 15,0-1-15,-21-20 0,0-1 0,21 1 16,0-1-16,-21 1 0,0-22 15,0 22-15,21 20 0,-21 1 0,0 0 16,0 20-16,-21 65 16,0-22-1,0 21-15,21 22 0,-21-22 0,0 22 16,-1-22-16,1 21 0,21 1 16,0-22-16,-21 1 0,21 20 15,0-21-15,0 1 0,0-1 16,0 0-16,0 1 0,0-22 0,0 21 15,21-21-15,-21 1 0,21-1 16,1-21-16,-1 0 0,0 0 0,0 0 16,0 0-16,0 0 0</inkml:trace>
  <inkml:trace contextRef="#ctx0" brushRef="#br1" timeOffset="56245.37">32851 3747 0,'0'0'0,"21"0"15,0 0-15,21 0 16,1 0-16,-1 0 0,21 0 16,1 0-16,-1 0 0,22 0 0,-21 0 15,-1 0-15,1 21 0,-1-21 16,1 0-16,-22 0 0,0 0 15,1 0-15,-43 21 0</inkml:trace>
  <inkml:trace contextRef="#ctx0" brushRef="#br1" timeOffset="57074.3">22056 5588 0,'0'0'0,"0"-21"0,0-21 0,21 20 15,-21 1-15,0 0 0,0 42 32,0 0-17,0 1-15,0 20 0,0 0 16,0 22-16,0-22 0,0 22 0,0-22 15,0 21-15,0-20 0,0 20 0,0-20 16,0-1-16,0 0 0,0 1 16,0-1-16,0-21 0,0 21 0,0-20 15,-21-1-15,21 0 0,0 0 16,0 0-16,-22-21 16,1 0-16,21-21 15,0 0-15,0 0 0,0 0 16,0-1-16,0 1 0,0 0 15,0-21-15,0-1 0,21 22 0,1-21 16,20 0-16,-21-1 0,21 22 16,1-21-16,-1 21 0,22-1 0,-1 22 15,-21 0-15,22 0 0,-1 22 0,1-1 16,-22 0-16,1 0 0,-1 0 16,-21 22-16,0-22 0,-21 21 15,0-21-15,0 0 0,-21 1 0,0 20 16,-21-21-16,-1 0 0,1 0 15,0 1-15,-22-1 0,1-21 0,20 21 16,1 0-16,0-21 0,20 0 0,1 21 16,0-21-16,0 0 0,21-21 15,0 0 1,21 0-16,0 0 16,0-1-16,22 1 0,-22 0 0</inkml:trace>
  <inkml:trace contextRef="#ctx0" brushRef="#br1" timeOffset="57420.46">22796 6160 0,'0'0'0,"22"21"0,-1-21 0,0 0 15,0 0-15,0 0 16,0 0-16,1 0 0,-1 0 16,0-21-16,0-1 0,21 22 0,-20-21 15,-1 21-15,0-21 0,0 0 16,0 21-16,0-21 0,1 0 0,-22-1 15,0 1-15,0 0 0,0 0 0,0 0 16,0 0-16,-22 21 0,1 0 16,0 0-16,0 0 0,0 0 0,0 21 15,-22 0-15,22 0 0,0 21 16,0-20-16,0 20 0,21-21 16,0 21-16,-22-20 0,22 20 0,0-21 15,0 0-15,0 0 0,0 22 0,22-22 16,-1 0-16,0 0 15,0-21-15,0 0 0,0 0 0,22 0 16,-1 0-16,-21 0 0,43 0 0,-22-21 16,0 0-16,22 0 0,-22 0 15,22-1-15,-22 1 0,0 0 0</inkml:trace>
  <inkml:trace contextRef="#ctx0" brushRef="#br1" timeOffset="59690.05">23770 5588 0,'0'0'0,"0"-63"0,0-43 31,0 127-31,-21 0 0,0 21 16,21 1-16,0-1 0,-21 22 15,21-1-15,-22-21 0,22 22 0,-21-1 16,21 1-16,0-22 0,-21 1 0,0-1 16,21 0-16,-21 1 0,21-1 15,0-21-15,-21 0 0,21 22 16,0-22-16,0 0 0,0 0 15,21-21 1,0-21 0,-21 0-16,21 21 0,0-21 0,-21-1 15,21 1-15,1-21 0,-1 21 16,-21 0-16,21-22 0,0 22 0,0 0 16,0 0-16,1 21 0,-1 0 15,0 0-15,-21 21 0,21 0 16,-21 0-16,0 0 0,21 1 0,-21-1 15,21 0-15,-21 21 0,0-21 16,22 1-16,-1-1 0,-21 21 0,21-21 16,21 0-16,-21-21 0,22 22 0,-1-1 15,-21-21-15,22 0 16,20 0-16,-21 0 0,1 0 0,-1 0 16,0 0-16,1 0 0,-1-21 0,0-1 15,-20 1-15,20 0 0,-21 0 16,0 0-16,0-22 0,1 1 0,-1 0 15,0-1-15,-21 1 0,0 0 0,0-1 16,0-20-16,0 21 0,0 20 16,0-20-16,0 21 0,-21 21 0,0 0 15,-1 0-15,-20 0 0,21 21 16,0 0-16,-22 22 0,22-22 16,-21 21-16,0 0 0,20-20 0,1 20 15,0 0-15,0-21 0,21 22 0,0-22 16,0 0-16,0 21 0,0-20 15,0-1-15,0 0 0,0 0 16,21 0-16,0-21 0,0 0 16,1 0-16,-1 0 0,0 0 15,0 0-15,0-21 0,0 0 0,1 21 16,-1-21-16,0 0 0,21-1 16,-21 1-16,1 0 0,-1 0 0,0-21 15,0 20-15,0 1 0,-21 0 0,21 0 16,-21 0-16,22 21 15,-22 21 1,0 0-16,-22 0 16,22 0-16,-21 1 0,21 20 15,0-21-15,0 0 0,0 0 0,0 1 16,0-1-16,0 0 0,0 0 16,21 0-16,1-21 0,-1 0 15,0 0-15,0 0 0,21 0 0,-20 0 16,-1 0-16,21 0 0,-21 0 15,0 0-15,1-21 0,-1 0 0,0 0 16,0 0-16,0-1 0,0 1 0,-21 0 16,22-21-16,-1 21 15,0-22-15,-21 22 0,21-21 0,-21 21 16,21-1-16,-21 1 0,0 42 31,0 1-31,0-1 0,0 0 16,0 0-16,0 0 0,-21 22 0,21-22 15,-21 0-15,21 0 0,0 0 16,0 0-16,0 1 0,0-1 0,0 0 16,0 0-16,21-21 15,0 0-15,0 0 0,1 0 16,-1 0-16,0 0 0,0 0 0,0 0 16,22-21-16,-22 21 15,0-21-15,0 0 0,0 21 16,0-22-16,1 1 0,-1-21 0,0 21 15,0 0-15,21-1 0,-20-20 16,-1 21-16,0 0 0,-21 0 0,21 21 16,-21 21-1,0 0 1,-21 0-16,21 0 0,0 0 0,-21 22 16,21-22-16,-21 0 0,21 0 0,0 0 15,0 1-15,0-1 0,0 0 16,0 0-16,21 0 15,0-21-15,0 0 0,0 0 0,0 0 16,22 0-16,-22 0 0,0 0 16,21 0-16,-20 0 0,-1-21 0,21 0 15,-21 0-15,0 0 0,1-1 16,20 1-16,-21 0 0,0 0 0,0 0 16,22-22-16,-22 22 0,0 0 0,0 0 15,-21 0-15,21 21 16,1 0-16,-22 21 15,0 0-15,0 0 16,0 0-16,0 1 0,0-1 0,0 0 16,0 0-16,-22 0 0,22 0 15,0 1-15,0-1 16,0 0-16,0 0 0,22-21 16,-1 0-16,0 0 0,0 0 15,0 0-15,0 0 0,1 0 16,-1 0-16,0 0 0,0-21 0,0 21 15,0-21-15,1 0 0,-22-1 0,21 1 16,0 0-16,0-21 0,-21 21 16,21-22-16,-21 1 0,0 0 0,0 20 15,0-20-15,0 0 0,0 21 16,0-22-16,-21 22 0,0 21 0,0 0 16,0 0-16,-1 0 0,1 0 15,-21 21-15,21 0 0,0 1 16,-1-1-16,1 21 0,0-21 0,0 22 15,0-22-15,21 21 0,-21-21 0,21 0 16,0 22-16,0-22 0,0 0 16,0 0-16,21 0 0,0 1 0,-21-1 15,21-21-15,43 21 16,-43-21-16,0 0 16,0 0-16,0 0 0,0 0 0,22 0 0,-22-21 15,0 21-15,0-21 0,22-1 16,-22 1-16,21 0 0,0 0 0,-20 0 15,20 0-15,0-22 0,-21 22 16,22 0-16,-22 0 0,0 0 16,0-1-16,0 22 0,-42 22 31,0-1-31,21 0 0,-21 0 0,0 0 16,0 0-16,21 1 0,0-1 0,0 0 15,0 0-15,0 0 0,0 0 16,0 1-16,0-1 0,0 0 15,21-21-15,0 0 16,0 0-16,0 0 0,0 0 0,1 0 16,-1 0-16,0 0 0,0-21 0,0 21 15,0-21-15,1-1 16,-1 1-16,0 0 0,0 0 0,0-21 16,-21 20-16,21-20 0,1 21 0,-1-21 15,-21 20-15,0 1 0,0 0 16,0 0-16,21 21 0,-21 21 31,-21 0-31,21 0 0,0 1 0,0-1 16,-21 0-16,21 0 0,0 21 15,0-20-15,0-1 0,0 0 0,0 0 16,0 0-16,21-21 0,-21 21 0,21 1 16,0-22-16,0 0 15,0 0-15,1 0 0,-1 0 16,0 0-16,0 0 0,0-22 15,0 22-15,1-21 0,-1 0 16,0 0-16,21 21 0,-21-21 0,22 0 16,-1-1-16,0 1 0,1 0 15,-1 0-15,0 21 0,-20 0 0,-1 0 16,0 0-16,-21 21 16,0 0-1,0 0-15,0 1 0,-21-1 0,21 0 16,0 0-16,-21 0 15,21 0-15,0 1 16,0-1-16,0 0 0,0 0 31,21-21-31,-21-21 32,0 0-32</inkml:trace>
  <inkml:trace contextRef="#ctx0" brushRef="#br1" timeOffset="59921.94">26395 5567 0,'0'0'0,"-21"0"0,-1 0 0,1-21 31,0 21-31,0 0 32,0 0-17,0 0 1</inkml:trace>
  <inkml:trace contextRef="#ctx0" brushRef="#br1" timeOffset="60901.3">14711 7027 0,'-43'0'16,"22"0"-16,0 0 0,21-21 31,21 21-15,0-21-16,1 21 15,20 0-15,0 0 0,22-21 16,-1 0-16,1 21 0,-1 0 0,22-21 15,0 21-15,-1 0 0,-20 0 0,20-22 16,-20 22-16,-1 0 0,1-21 16,-1 0-16,1 21 0,-22 0 15,1-21-15,-1 21 0,-21-21 0,21 21 16,-20 0-16,-22-21 0,21-1 16,-21 1-1,-21 21-15,-1 0 0,1 0 16,0 0-16,-21 0 0,-1 0 15,1 0-15,0 0 0,-1 0 0,-20 0 16,21 0-16,-22 21 0,1-21 16,-1 22-16,1-1 0,-1-21 0</inkml:trace>
  <inkml:trace contextRef="#ctx0" brushRef="#br1" timeOffset="61525.83">14690 6985 0,'-22'0'0,"44"0"0,-65 21 0,64-21 47,1 0-47,-1 0 0,21 0 0,-21 0 16,22-21-16,-1 21 0,21 0 15,1 0-15,-22-21 0,43 21 0,-22 0 16,1 0-16,-1-21 0,1 21 0,-1 0 16,-20 0-16,20-21 0,-20 21 15,-1 0-15,0 0 0,1-22 0,-22 22 16,21-21-16,-21 21 0,0 0 0,-21-21 15,0 0 1,0 0-16,0 0 16,0-1-16,-21 1 15,21 0-15,-21 21 0,0-21 16,0 0-16,0 21 0,-1-21 0,22-1 16,-21 22-16,0-21 0,21 0 15,-21 21 1,42 0 31,0 0-47,0 0 0,1 0 15,-1 0-15,0 0 0,0 0 0,0 21 16,0-21-16,1 0 0,-1 21 16,0-21-16,0 22 15,0-22-15,0 0 0,1 21 0,-1-21 16,0 0-16,-21 21 15,0 0 1,0 0-16,-21 0 0,0 1 16,-1-1-16,1 0 0,0 0 15,-21 21-15,21-20 0,-22 20 0,1 0 16,21 1-16,-22 20 0,1-21 0,0 1 16,21-1-16,-22 0 0,22 1 15,-21-1-15,21-21 0,-1 22 16,1-22-16,21 0 0,0 0 15,0 0-15,21-42 32,1 0-32</inkml:trace>
  <inkml:trace contextRef="#ctx0" brushRef="#br1" timeOffset="63113.12">17124 7472 0,'0'0'0,"0"42"16,-21-21-16,21 22 0,0-1 0,0-21 16,0 22-16,0-22 0,0 21 0,0-21 15,0 0-15,21 1 0,0-1 16,0 0-16,0-21 0,0 21 0,1-21 16,-1 0-16,0 0 0,21 0 0,-21 0 15,1 0-15,20 0 16,-21-21-16,21 0 0,-20 21 0,-1-21 15,21-22-15,-21 22 0,0 0 0,22-21 16,-22-1-16,0 1 0,21-22 16,-20 1-16,-1-1 0,0 1 0,0-1 15,21-20-15,-42 20 0,22 1 0,-1-22 16,-21 22-16,21-1 0,-21 1 16,0 20-16,0 1 0,0 21 0,0 0 15,0-1-15,-21 44 16,0-1-16,-1 0 15,1 21-15,0 1 0,-21 20 0,21-21 16,-1 22-16,1-1 0,0 22 16,0-21-16,0 20 0,0-20 0,-1-1 15,22 1-15,0-1 0,-21-20 0,21-1 16,0 0-16,0 1 0,0-22 16,0 0-16,0 0 0,0 0 0,0 0 15,21-21-15,1 0 0,-1 0 16,0 0-16,0 0 15,0-21-15,0 0 0,-21 0 0,22 0 16,-1 0-16,0-22 0,0 1 0,0 21 16,0-22-16,1 1 15,-1 0-15,0 21 0,0-22 0,0 22 16,0 21-16,1 0 16,-1 21-16,-21 0 0,0 1 15,21-1-15,0 0 0,0 0 0,-21 21 16,0-20-16,21-1 0,1 0 0,-1-21 15,-21 21-15,21 0 0,0-21 16,0 21-16,0-21 0,1 0 0,-1 0 16,0 0-16,0 0 0,21 0 0,-20 0 15,-1 0-15,21 0 0,-21-21 16,22 21-16,-22-21 0,0 0 0,21 0 16,-21 0-16,1-22 0,-1 22 15,0-21-15,0-1 0,-21 22 16,0 0-16,21 0 0,-21 0 0,0 42 31,0 0-31,0 21 0,0-20 0,-21-1 16,21 21-16,0-21 0,0 22 0,0-22 15,0 0-15,0 0 0,0 0 16,0 0-16,0 1 0,21-22 16,0 0-16,1 0 15,-1 0-15,0-22 16,-21 1-16,0 0 15,0 0-15</inkml:trace>
  <inkml:trace contextRef="#ctx0" brushRef="#br1" timeOffset="63318">18817 7027 0,'-63'0'31,"41"0"-31,1 22 15,21-1-15,-21 0 0,21 0 16,0 0-16,0 0 16,21 1-16,0-1 0,1-21 15,-1 21-15,0 0 0,0-21 16,21 21-16,-20-21 0,-1 21 16,0 1-16,21-22 0</inkml:trace>
  <inkml:trace contextRef="#ctx0" brushRef="#br1" timeOffset="64110.18">19643 7493 0,'21'0'0,"-42"0"0,84 0 16,-42 0-16,0 0 0,1 0 0,-1 0 15,0 0-15,-21-21 16,0 0-16,0 0 0,0-1 16,0 1-16,-21 0 0,0 0 15,-1 0-15,1 0 0,-21-1 16,21 1-16,0 0 0,-22 21 0,22 0 15,-21 0-15,21 0 0,-22 21 16,1 0-16,0 22 0,20-22 0,-20 21 16,0 1-16,21-1 0,-1 0 0,-20 1 15,21-1-15,0 0 0,21 1 16,0-22-16,0 21 0,0-21 0,0 0 16,0 1-16,21-1 0,0 0 0,0-21 15,0 0-15,22 0 0,-1 0 16,-21 0-16,22 0 0,-1 0 15,0 0-15,1-21 0,-22 0 0,21-1 16,-21 1-16,22 0 0,-22-21 0,0 21 16,21-22-16,-21 1 0,1 0 15,-1-22-15,0 1 0,0 20 0,0-20 16,0-1-16,1 1 0,-1-1 0,-21 1 16,21 20-16,0 1 0,0 0 15,0-1-15,-21 22 0,0 0 0,0 0 16,0 42-1,0 0-15,-21 0 0,0 1 0,0 20 16,0 0-16,0 1 0,-1 20 0,1-21 16,0 22-16,21-1 15,0 1-15,-21-22 0,21 22 0,0-22 0,0 22 16,0-22-16,0 0 0,0-21 16,0 22-16,21-1 0,0-21 15,0 0-15,1 1 0,-1-1 0,21-21 16,-21 21-16,22-21 0,-1 0 0,0 0 15,-21 0-15,22 0 0,-1 0 16,0-21-16,-20 0 0,20 21 0,0-22 16,-21 1-16,22 0 0,-22-21 0,21 21 15,-21-1-15,1-20 0,-22 0 16,0-1-16,21 22 0,-21-21 0,0 0 16,0 20-16,0 1 0,-21 0 15,-1 21-15,1 0 0,-21 0 16,21 0-16,0 21 0,-22 0 0,22 1 15,0 20-15,0-21 0,21 21 0,0-20 16,-21 20-16,21-21 0,0 21 16,0-20-16,0-1 0,21 0 0,0 0 15,0 0-15,0 0 0,0 1 0,1-1 16,-1-21-16,0 0 0,21 21 16,1-21-16,-22 0 0,0 0 15,0 0-15,0-21 0,0 21 0,1-21 16,-1-1-16,0 1 0,0 0 15,21 0-15</inkml:trace>
  <inkml:trace contextRef="#ctx0" brushRef="#br1" timeOffset="65626.42">21463 8065 0,'0'0'16,"-21"0"-16,21-22 16,0 1-16,21 21 15,0-21-15,0 0 0,-21 0 0,21 0 16,1-1-16,-22 1 0,21 0 0,0-21 15,-21 21-15,21-22 0,-21 22 16,21-21-16,-21-1 0,0 1 0,21-21 16,1 20-16,-1-20 0,-21-1 0,0 22 15,21 0-15,0-22 0,-21 43 16,21-21-16,-21 20 0,0 44 31,0 20-31,0 0 0,-21 1 16,21 20-16,-21 1 0,0-22 0,21 21 15,-21 1-15,21-1 0,0-20 0,0 20 16,0-20-16,0 20 0,0-21 16,0 1-16,0-22 0,21 21 0,0-21 15,0 1-15,0-1 0,0-21 0,22 0 16,-22 0-16,21 0 16,1 0-16,-22-21 0,21-1 0,0 1 0,1-21 15,-22 21-15,21-22 0,1 1 16,-22 0-16,21-1 0,-21 1 15,22-21-15,-22-1 0,21 1 0,-21-1 16,0 1-16,1-1 0,-1 1 16,0-1-16,0 22 0,-21 21 0,0-22 15,0 22-15,0 42 16,0 0-16,-21 22 0,21-1 16,-21 0-16,0 22 0,-1-22 0,1 22 15,21-22-15,-21 22 0,0-22 0,0 0 16,21 22-16,0-22 0,-21 0 15,21-20-15,-22 20 0,22 0 0,0-21 16,0 1-16,0-1 0,0 0 16,0 0-16,0 0 0,22-42 31,-1 0-31,-21 0 16,21 0-16,0-1 0,0 1 15,0-21-15,1 21 0,-1 0 0,0-22 16,0 22-16,0 0 0,0 0 0,1 0 15,-1-1-15,0 22 0,0 0 16,0 22 0,-21-1-16,0 0 0,0 0 15,0 0-15,0 22 16,0-22-16,0 0 0,21 0 0,-21 0 16,22 0-16,-22 1 0,21-1 0,0 0 15,0-21-15,0 21 0,0 0 16,1-21-16,-1 0 0,21 21 0,-21-21 15,22 0-15,-22 0 0,21 0 0,-21 0 16,22 0-16,-1-21 0,-21 0 16,21 0-16,-20 21 0,20-21 0,-21-22 15,0 22-15,0 0 0,1 0 0,-1-21 16,0 20-16,-21-20 0,0 21 16,0 0-16,0 0 0,0-1 15,0 1-15,-42 21 16,20 0-16,1 0 0,0 21 15,0 1-15,0-1 0,0 0 0,-1 0 16,1 21-16,21-20 0,0-1 0,0 0 16,0 21-16,21-21 0,1 1 15,-1-1-15,0 0 0,0 0 0,0-21 16,22 21-16,-22-21 0,21 0 0,-21 0 16,22 0-16,-22 0 0,21 0 15,-21 0-15,22-21 0,-22 0 0,0 0 16,0 0-16,0 21 0,0-43 0,1 22 15,-22 0-15,21 0 16,-21 0-16</inkml:trace>
  <inkml:trace contextRef="#ctx0" brushRef="#br1" timeOffset="65869.28">21802 7578 0,'-22'0'0,"44"0"0,-65 21 0,64-21 31,22 0-31,-22 0 16,21-21-16,1 21 0,-1 0 0,0-21 15,1 21-15,20 0 0,-21-22 0,22 22 16,-22 0-16,22-21 0,-22 0 15,22 21-15,-22-21 0,0 21 0</inkml:trace>
  <inkml:trace contextRef="#ctx0" brushRef="#br1" timeOffset="68357.89">25209 7832 0,'0'0'0,"22"0"0,-1 0 16,0 0-16,0 0 15,0 0-15,0-21 0,1-1 0,-1 22 16,0-21-16,0 0 0,0 0 16,-21 0-16,0 0 15,0-1-15,0 1 0,0 0 0,0 0 16,0 0-16,-21 0 0,0 21 16,0 0-16,0 0 0,-1 0 15,-20 0-15,21 0 0,0 21 0,-22 0 16,22 21-16,-21-21 0,21 22 15,0-22-15,-1 21 0,-20 1 0,21-22 16,21 21-16,-21 0 0,21-20 0,0-1 16,0 21-16,0-21 0,0 0 15,21 1-15,0-22 0,0 0 16,0 0-16,1 0 0,-1 0 0,21-22 16,-21 1-16,0 21 0,22-21 15,-22-21-15,21 21 0,-21-1 0,1-20 16,-1 21-16,0-21 0,0-1 15,0 1-15,-21 0 0,21-22 16,-21 1-16,0 20 0,0-20 0,0-1 16,0 1-16,0 20 0,0 1 0,0 0 15,0 21-15,0-1 0,0 1 16,-21 21-16,0 43 0,21-22 16,-21 21-16,21 22 0,-21-22 15,21 21-15,-21 1 0,21-22 0,-22 22 16,22-22-16,0 22 0,0-22 0,0 0 15,0 1-15,22-1 0,-1-21 16,0 21-16,21-20 0,-21-1 0,22 0 16,-1 0-16,-21 0 0,22-21 15,-1 0-15,0 0 0,1 0 16,-1 0-16,0-21 0,1 0 0,-1 0 16,0 0-16,1-1 0,-1 1 15,-21-21-15,21 21 0,-20-22 0,-1 1 16,-21 0-16,0-1 0,0 1 0,0 0 15,0-1-15,0 22 0,0 0 16,-21 0-16,-1 21 0,1 0 0,-21 0 16,21 21-16,-22 0 0,22 0 0,-21 22 15,21-22-15,-22 21 0,22 1 16,0-22-16,0 21 0,21-21 0,-21 22 16,21-22-16,0 0 0,0 21 15,0-21-15,21 1 0,0-1 16,0-21-16,0 21 0,22-21 0,-22 0 15,0 0-15,0 0 0,0 0 16,1 0-16,-1-21 0,0 21 0,0-21 16,0-1-16,0 1 0,1 0 0,-1 0 15,0-21-15,0 20 0,0-20 16,-21 0-16,21 21 0,1-22 0,-22 22 16,0 0-16,0 0 0,21 0 0,-21 42 31,0 0-31,0 0 0,-21 0 0,-1 22 15,22-22-15,0 0 0,-21 21 16,21-21-16,0 1 0,0-1 16,0 0-16,0 0 0,0 21 0,21-42 15,1 22-15,-1-1 0,0 0 0,0-21 16,0 0-16,0 0 0,22 0 16,-22 0-16,0 0 0,0 0 0,0-21 15,1 21-15,-1-21 0,0-1 16,0 1-16,0 0 0,0 0 0,1-21 15,-1 20-15,0-20 0,0 0 0,0-22 16,-21 22-16,21-22 0,1 1 16,-1-1-16,0 1 0,-21-1 0,21 22 15,-21 0-15,21 21 0,-21-22 16,0 22-16,0 42 16,-21 0-16,0 1 15,0 20-15,0 0 0,-1 1 0,1 20 16,0-21-16,21 1 0,0 20 15,0-20-15,0-1 0,0 0 0,0 1 16,0-1-16,0 0 0,0-21 0,0 1 16,0 20-16,0-21 0,21 0 15,-21 0-15,21-21 0,1 22 0,-1-22 16,0 0-16,0 0 16,21 0-16,-20 0 0,-1 0 0,21-22 15,0 22-15,-20-21 0,20 0 16,-21 0-16,21 0 0,1 0 0,-22-1 15,0-20-15,21 21 0,-20-21 16,-22 20-16,21-20 0,-21 21 0,0 0 16,-21 21-1,-1 0-15,1 0 0,0 21 16,-21 0-16,21 21 0,-1-20 0,-20-1 16,21 21-16,0-21 0,21 0 15,0 1-15,-21 20 0,21-21 0,0 0 16,0 0-16,0 1 0,21-1 15,0-21 1,0 0-16,0 0 16,0 0-16,-21-21 0,22 21 0,-1-22 15,0 22-15,0-21 0,0 0 16,0 0-16,1 0 0,-1 0 0,0-1 16,0-20-16,0 21 0,0 0 15,1 0-15,-22-1 0,0 1 0,0 42 31,0 1-31,-22-1 16,1 0-16,21 0 0,0 0 0,-21-21 16,0 21-16,21 1 0,-21-1 15,21 0 1,21-21 15,0 0-15,-21-21-16,0 0 15</inkml:trace>
  <inkml:trace contextRef="#ctx0" brushRef="#br1" timeOffset="68741.67">26416 7387 0,'0'0'0,"-42"21"31,42 1-31,21-22 15,0 0-15,0 0 16,0 0-16,0 0 0,1 21 0,20-21 16,-21 0-16,21 0 0,-20 0 15,20 0-15,0 0 0,1 0 0,-22 0 16,21 0-16,22 0 0,-22 0 16,0 0-16,1 0 0,20 0 0,-21-21 15,1 21-15,20-22 0,-20 22 0,-1-21 16,-21 0-16,21 21 0,-20-21 15,-1 0-15,0 21 0</inkml:trace>
  <inkml:trace contextRef="#ctx0" brushRef="#br1" timeOffset="69997.67">27749 7472 0,'0'0'0,"0"-21"0,0 0 15,0-1 1,-21 22-1,0 0 1,21 43-16,-21-22 0,21 0 0,-21 21 16,0-20-16,21 20 0,-22-21 0,22 0 15,-21 22-15,0-22 0,21 0 16,0 0-16,0 0 0,0 0 0,0 1 16,0-1-16,21-21 31,0 0-31,1 0 15,-1-21-15,0-1 16,-21 1-16,21 21 0,0-21 16,0-21-16,1 21 0,-1-1 0,0-20 15,0 21-15,0-21 0,0-1 0,1 22 16,-1-21-16,-21 21 0,21-1 16,0 1-16,0 21 0,-21 21 15,0 1 1,0-1-16,0 0 0,0 0 0,0 21 15,0-20-15,0-1 0,0 0 0,0 21 16,21-21-16,-21 1 0,22-22 16,-1 21-16,-21 0 0,21 0 15,0-21-15,0 0 0,0 21 0,1-21 16,-1 0-16,0 0 16,0 0-16,0 0 0,0-21 15,1 0-15,-1 21 0,0-21 16,0 0-16,0-1 0,0 1 0,1 0 15,20-21-15,-21 21 0,0-1 16,0-20-16,1 21 0,-1 0 0,0 21 16,0 0-16,-21 21 15,0 0-15,0 21 16,0-20-16,0-1 0,0 0 0,0 0 16,0 0-16,0 0 0,0 22 15,21-43-15,0 21 0,1 0 16,-22 0-16,42-21 0,-21 0 0,0 21 15,0-21-15,1 0 0,-1 0 16,0 0-16,0 0 0,0-21 0,22 21 16,-22-21-16,0 0 0,0 0 0,0 0 15,0-1-15,1 1 0,-22-21 16,0 0-16,21-1 0,-21 1 0,21 0 16,-21-1-16,0 1 0,0 0 15,0 20-15,0 1 0,0 0 0,-21 21 16,0 0-16,-1 21 15,1 0-15,-21 1 0,21 20 0,0 0 16,-1-21-16,22 22 0,0-1 0,-21 0 16,21 1-16,0-22 0,0 21 15,0-21-15,0 22 0,0-22 0,0 0 16,21 0-16,-21 0 0,22-21 16,-1 22-16,0-22 0,0 0 0,0 0 15,0 0-15,1 0 0,-1 0 0,21 0 16,-21 0-16,0-22 0,1 1 15,20 21-15,-21-21 0,0 0 0,22 0 16,-22-22-16,21 22 16,-21 0-16,0-21 0,22 21 0,-22-1 0,-21 1 15,21 0-15,-42 42 32,21 0-17,-21-21-15,21 22 0,-21-22 16,-1 21-16,22 0 0,0 0 15,-21 0 1,42-21 31,1 0-31,-22-21-1,21 21-15,-21-21 16,21 21-1</inkml:trace>
  <inkml:trace contextRef="#ctx0" brushRef="#br1" timeOffset="71842.32">17674 7472 0,'0'21'63,"42"-21"-48,-20 0 1,20 0-16,21 0 0,1 0 0,21 0 15,-1-21-15,22 21 0,0-21 16,21 21-16,-21-21 0,21-1 0,-21 22 16,21-21-16,-22 21 0,1 0 15,0-21-15,-21 21 0,-1 0 0,-20 0 16,-1 0-16,-20 0 0,-22 0 0,0 0 16,-42 0-1,0 0-15,-22 0 16,22 0-16,-21 0 0,0 0 0,-1 0 15,-20 0-15,20 0 0,-20 0 16,21 0-16,-22 0 0,-21 21 0,22 0 16,-22-21-16,1 22 0,-22-1 15,21 0-15,-21 0 0,22-21 0,-1 21 16,21 0-16,1 1 0,21-22 0,-1 21 16,22 0-16,63-21 15,1 0-15,-1 0 16,22 0-16,20 0 0,1 0 15,21 0-15,-22 0 0,22-21 0,0 21 16,0-21-16,0 21 0,21 0 0,-21-22 16,21 22-16,0-21 15,-22 21-15,1 0 0,0 0 0,0 0 16,0-21-16,-22 21 0,1 0 0,-21 0 16,20 0-16,-41 0 0,20 0 15,1 0-15,-22-21 0,21 21 0,-20 0 16</inkml:trace>
  <inkml:trace contextRef="#ctx0" brushRef="#br1" timeOffset="72769">25442 7768 0,'-21'0'0,"42"0"0,-63 0 0,21 0 0,42-21 31,21 21-31,1 0 0,20 0 16,1-21-16,41 21 0,1 0 0,0-21 15,21 21-15,0 0 0,21 0 16,0-21-16,22-1 0,-1 22 0,0 0 15,1-21-15,-1 21 0,0-21 16,1 0-16,-1 21 0,0-21 16,-20 21-16,-22 0 0,0-21 0,-22 21 15,1 0-15,-42 0 0,-1 0 16,-20 0-16,-1 0 0,-21 0 0,-42 0 31,0 0-31,0 0 0,-22 0 0,1 0 16,0 0-16,-22 0 0,1 0 0,-1 0 15,1 21-15,-22-21 0,-21 21 16,21-21-16,-20 21 0,-1-21 0,0 21 16,0 0-16</inkml:trace>
  <inkml:trace contextRef="#ctx0" brushRef="#br1" timeOffset="73129.78">26776 7811 0,'0'0'0,"-85"21"16,-232 21-1,232-42-15,21 0 0,22 21 16,-21-21-16,20 0 0,22 0 0,0 0 15,0 0-15,21 21 0,21-21 16,21 0-16,1 0 0,20 0 16,1 0-16,20 0 0,22-21 0,0 21 15,21-21-15,21 21 0,0-21 0,0 21 16,1-21-16,20 21 0,0-21 16,1 21-16,-1-22 0,-21 1 0,0 21 15,-21-21-15,-21 21 0,0 0 16,-43 0-16,1 0 0,-22 0 15,-21-21-15,-42 21 16,0 0-16,-42 0 0,-1 0 16,-21 0-16,-20 21 0,-1-21 0,-21 21 15,0 0-15,0 1 0,21-1 0,-21 0 16,0 0-16,21 0 0,21 0 16,-20 1-16,41-1 0,1 0 0,20 0 15,1 0-15,21 0 0,0 1 0,21-1 16,21-21-1,21 0-15,-21 0 0,22-21 16,20-1-16</inkml:trace>
  <inkml:trace contextRef="#ctx0" brushRef="#br1" timeOffset="75953.94">29718 7768 0,'0'0'0,"21"0"15,0-21 1,0 21-16,1-21 16,20 21-16,-21-21 0,0 0 0,22-1 15,-1 1-15,-21 0 0,21 0 0,1 0 16,-1-22-16,-21 1 0,22 21 15,-1-21-15,-21-22 0,21 22 0,-20-1 16,-1 1-16,0 0 0,-21-1 16,0 22-16,0 0 0,0 0 0,-21 21 15,0 0-15,-22 21 16,1 0-16,0 0 0,-1 22 0,1-1 16,0 22-16,20-22 0,-20 21 0,21-20 15,0-1-15,21 22 0,0-22 16,0-21-16,0 21 0,0-20 15,0-1-15,0 0 0,21 0 16,0 0-16,0-21 0,22 0 0,-22 0 16,21 0-16,-21 0 0,22 0 0,-1 0 15,0 0-15,1-21 0,-22 0 16,21 0-16,0 0 0,1-1 0,-1 1 16,0-21-16,1 0 0,-1-1 15,0 1-15,1 0 0,-1-22 0,-21 22 16,22-1-16,-22-20 0,0 42 15,0-22-15,-21 22 0,21 0 0,-21 0 16,-21 21 0,0 21-16,0 0 15,21 0-15,-21 1 0,-1 20 0,22 0 16,0 1-16,0-1 0,0-21 16,0 21-16,0 1 0,0-1 0,0-21 15,0 0-15,22 22 0,-1-22 16,0 0-16,-21 0 0,21 0 0,0 1 15,-21-1-15,-21-21 32,0 0-32,0 0 0,0-21 15,-1-1-15,1 22 0,-21-21 16,21 0-16,0 21 0,-1-21 0,1 0 16,0 21-16,0 0 0,0 0 15,21 21 1,0 0-1,0 0-15,0 0 16,21-21-16,-21 22 0,21-22 0,0 0 16,0 21-16,1-21 0,20 0 15,-21 0-15,0 0 0,22 0 0,-1 0 16,0 0-16,1 0 0,-1-21 0,0-1 16,1 1-16,-1 0 0,21 0 15,-20 0-15,-1-22 0,0 1 0,1 0 16,-1-1-16,-21 1 0,22-21 15,-22-1-15,21 22 0,-21-1 16,0 1-16,-21 21 0,0-21 16,0 20-16,-21 22 15,0 22-15,0-1 16,-21 0-16,20 0 0,1 21 0,0 1 16,-21-1-16,42 0 0,-21 1 15,21-1-15,0 0 0,0-20 0,0 20 16,0 0-16,0-21 0,21 1 15,-21 20-15,21-21 0,0 0 0,0-21 16,-21 21-16,21 1 0,1-22 16,-44 0 15,1 0-31,0-22 16,-21 1-16,21 0 0,-1 21 0,1-21 15,0 0-15,0 21 0,0 0 16,21-21-16,-21 21 0,21 21 31,0 0-31,21 0 0,0 0 16,0-21-16,21 21 0,-20-21 15,-1 22-15,21-22 0,-21 0 0,22 0 16,-1 0-16,-21 0 0,21 0 0,1 0 16,-22 0-16,21 0 0,-21-22 15,22 22-15,-22-21 0,21 0 16,-21 0-16,1 0 0,-1-22 15,0 22-15,0-21 0,0 0 0,0-1 16,-21 1-16,0 0 0,0-1 16,0 22-16,0 0 0,0 0 0,-21 42 31,0 21-31,0-21 0,21 22 16,-21-1-16,0-21 15,21 22-15,0-22 0,-22 21 0,22-21 16,0 0-16,0 22 0,0-22 15,0 0-15,0 0 0,43-21 32,-22 0-32,0 0 0,0 0 0,0 0 15,1-21-15,-1 21 0,0-21 0,0 0 16,0 0-16,0-1 0,1 1 16,-1 0-16,0 0 0,0 0 15,0 0-15,-21-1 0,21 22 16,-21 22-1,0-1-15,0 0 16,0 21-16,0-21 16,0 1-16,0-1 0,0 0 0,22-21 15,-1 21-15,-21 0 0,21 0 16,0-21-16,0 22 0,0-22 16,1 0-16,-1 0 0,0 0 15,0 0-15,0 0 0,0 0 0,1 0 16,-1 0-16,0-22 15,0 1-15,-21 0 0,0-21 0,0 21 16,21-22-16,-21-20 0,0 20 16,0-20-16,21 21 0,-21-22 0,0 1 15,22-1-15,-1 1 0,-21 20 16,21-20-16,0 20 0,-21 1 0,21 21 16,-21 0-16,0 42 15,0 0 1,-21 21-16,0 1 0,0-1 15,21 0-15,-21 1 0,21 20 16,0-20-16,0 20 0,0-21 0,0 1 16,0-1-16,0 0 0,0-20 15,0 20-15,0-21 0,0 0 0,21-21 16,-21 21-16,21-21 0,0 0 16,0 0-16,0 0 15,1 0-15,-1 0 0,0 0 16,0 0-16,0 0 15,0 0-15,1-21 0,-22 0 16,21 21-16,0-21 16,-21 0-16,0 42 47,0 0-32,0 0-15,0 0 0,0 1 16,0-1-16,0 0 15,21-21-15,0 0 0,-21 21 0,21-21 16,1 0-16,-1 0 0,0 0 16,21 0-16,-21 0 0,22 0 15,-1 0-15,22 0 0,-22 0 16,0-21-16,1 0 0,-1 0 0,0-1 16,1-20-16,-1 21 0,-21-21 15,0 20-15,0-20 0,1 21 0,-22 0 16,0 0-16,0-1 0,-22 22 15,-20 0-15,21 0 16,-21 0-16,-1 22 0,1-1 0,21 0 16,-22 0-16,22 21 0,-21-20 15,21-1-15,0 0 0,21 0 0,0 0 16,0 0-16,0 1 16,0-1-16,21-21 15,0 0 1,127-21 15,-127-1-31,0 1 0,64-21 16,-21 21-1,-43 21 1,-21 42 0,-64 22-1,64-1 1,21-63 15,1 0-31,83-42 47,-83-22-47,-1 1 16,0-43-16,0 0 15,21-42 1,-42 21-1,0 63 1,0 107 0,-21 63-1,-85 84 1,64-42 0,63 85 15,0-212-31,-21 0 15,22-21-15,20 22 16,21-22 0,-63-64 15,0 43-31,0-21 16,0-1-16</inkml:trace>
  <inkml:trace contextRef="#ctx0" brushRef="#br1" timeOffset="76123.84">33316 7154 0,'-127'-21'31,"445"85"-15,-509-107-16,64 1 46,127 21-46</inkml:trace>
  <inkml:trace contextRef="#ctx0" brushRef="#br1" timeOffset="76321.73">32427 7070 0,'-63'0'16,"126"0"-16,-147 0 0,62 21 0,22 0 15,22-21 1,-1 21 0,0-21-16,127 21 15,-21 1 1,-106-22-16,43 21 16</inkml:trace>
  <inkml:trace contextRef="#ctx0" brushRef="#br1" timeOffset="77031.16">17886 9123 0,'-21'0'32,"21"-21"61</inkml:trace>
  <inkml:trace contextRef="#ctx0" brushRef="#br1" timeOffset="79176.23">17865 9102 0,'63'-85'62,"-42"64"-62,0 0 0,1 0 16,-1-22-16,0 22 78,106-466-62,-169 572-16,42-43 15,-22 22-15,-20 84 16,0 423 0,42-486-1,0 106-15,0-22 16,21 43 0,0-85-16,-21-64 15,21-21-15,0 1 0,43 84 16,21-127-1,20-43 1,128-147 0,-106-22 15,-127 22-15,-127-43-1,-338-21 16,422 233-31,-20 21 16,20-21-16,65 21 31,20 0-31,148-22 16,86-20 0,-65-21-1,-126 41-15,148-83 16,-170-1-1,-63 21 1,-84 85 0,-43 42-1,21 85 17,85-105-32,21 20 0,0 21 15,0-41-15,21 41 16,0-42-16,21 22 0,-21-22 15,22 0-15,-22-21 0,42 21 16,43-21-16,-21 0 16,-22 0-16,1 0 0,-22 0 15,22 0-15,-1-21 0,-20 0 16,62 0-16,-41-1 0,-1-41 16,-20 42-16,-22-43 15,-21 22-15,0-22 16,0-20-16,0 63 15,-42-22-15,20 22 0,1 21 16,-21 0-16,21 0 0,-22 0 16,-20 21-16,21 0 0,-22 43 15,22-43-15,21 21 16,-22-20-16,1 41 0,21 1 16,21-22-16,0-21 15,0 0-15,0 0 16,21-21-16,0 0 0,0 0 0,22 0 15,-22 0-15,42 0 0,1-21 16,-22 21 0,0-21-16,22-21 0,-22-22 15,1 1-15,-43-22 16,21 64-16,-21-43 16,0 43-16,0 42 15,0 22 1,0-22-16,-21 21 0,21 22 15,0-22-15,0 43 16,0-22-16,21-42 16,21 22-16,-21-22 15,22 0-15,20-21 16,1 0-16,-22 0 16,-21 0-16,21-42 15,1-1-15,-1-41 16,0-1-16,-20 43 15,-1-85-15,0 21 16,-21 42-16,21-41 16,0 41-16,-21 1 15,0 84 1,-42 21 0,42 0-16,-21 1 0,0-1 15,-1 64-15,22-43 16,0 43-16,0-63 0,0-1 15,0 43-15,0-43 16,22 0-16,-22-21 0,21 1 0,0 20 0,21 0 16,-21-42-1,22 0-15,-1 0 16,-21 0-16,43 0 0,-22-21 16,22-21-16,-43 21 0,21-22 15,-21 22-15,22-64 16,-1 1-16,-21-1 15,0 22-15,-21 20 16,-21 64 0,0 1-1,0 20-15,21-21 0,-21 21 0,-1 22 16,22-22-16,0 22 16,0 20-16,0-62 15,0-1-15,43 21 16,-22-21-1,0-21-15,21 0 0,-20 0 16,20-21-16,-21 0 16,0 21-16,0-21 0,1-22 0,20 1 15,-21-43-15,21 22 16,-20-22 0,-1 64-16,-21 42 15,0 0 1,0 43-16,0-43 15,0 21-15,0 22 0,0-43 16,0 21-16,0 22 16,0-22-1,21-42-15,0 21 0,0-21 16,22 0-16,-22 0 16,0 0-16,0 0 0,21 0 0,-42-21 15,22 0-15,-1 0 16,0-21-16,-21 20 15,21-20-15,21-21 0,-20-22 16,20 64-16,-21-22 16,64 1-16,-22 42 15,1 21 1,-64 22-16,21-22 0,0 42 16,-21-20-16,0-1 15,0-21-15,0 21 0,0 1 16,-21-22-16,0 0 15,21 0-15,-21-21 0,-1 21 16,1-21-16,0 0 16,21-21-1,0 0 1,0 0-16,0 0 0,0-43 16,21 43-16,-21-21 15,21 21-15,1-22 0,20-20 16,21-22-16,-20 43 15,-22 42 1,42-21-16,-41 42 16,-22 0-1,0 0 1,0 0-16</inkml:trace>
  <inkml:trace contextRef="#ctx0" brushRef="#br1" timeOffset="79533.35">22056 9102 0,'21'21'0,"233"42"47,-191-63-32,-42-21-15,-380-42 0,740 105 0,-360-42 16,0-21-16,21-21 16,-42-1-16,0 22 0,0 0 0,0-21 15,0-22-15,0 43 16,0 0-16,0 0 0,0-1 0,-21 22 15,-21 0-15,21 22 16,-43 20-16,43 0 0,0-21 16,-22 43-16,22 21 15,21-64-15,0 21 0,0 0 16,0-20-16,0-1 0,21 0 16,22 21-16,-22-42 15,21 21-15,1-21 16,-22 0-16,0 0 0,0 0 0,21 0 15,-20-21-15,41 0 16,-42 0-16,43-21 0,-22-1 16,-21-20-16,-21 42 15</inkml:trace>
  <inkml:trace contextRef="#ctx0" brushRef="#br1" timeOffset="79878.37">20278 8763 0,'-106'0'15,"212"0"-15,-233 21 0,84-21 0,64 0 16,1 0-1,20 0-15,0 0 0,85-21 16,-63 21-16,63-21 16,-43 21-16,-20 0 0,-1 0 15,64-21-15,-63 21 16,-22 0-16,-21 0 0,1 0 0,-22-21 31</inkml:trace>
  <inkml:trace contextRef="#ctx0" brushRef="#br1" timeOffset="90289.94">25167 8869 0,'-21'0'0,"0"0"0,0 0 16,-1 0 0,1 0-1,0 0-15,0 0 16,0 0-16,0 0 15,21-21 17,0 0-17,0-1-15,0 1 0,21 0 16,0 0-16,0 0 0,0 0 0,0-1 16,22-20-16,-22 21 15,21-21-15,1-1 0,-22 22 16,0 0-16,-21-21 0,0 20 0,21 1 15,-21 0-15,0 0 0,0 0 16,-21 21-16,0 0 0,0 0 16,-1 0-16,-20 0 0,0 0 15,21 21-15,-22 0 0,22 0 0,0 0 16,0 1-16,0 20 0,21-21 0,0 0 16,0 22-16,21-22 0,0 0 15,0 21-15,0-21 0,0 1 16,22 20-16,-22 0 0,0-21 0,21 22 0,-20-22 15,-1 21-15,0-21 0,0 22 16,0-22-16,-21 21 0,21-21 16,-21 1-16,22-1 0,-1 0 0,-21 0 0,21 0 15,0-21-15,-21 21 16,21-21-16,0 0 0,1 0 0,-1 0 16,0 0-16,0 0 0,0 0 15,0 0-15,1-21 0,20 21 0,-21-21 0,21 0 16,-20 0-16,41-22 15,-42 1-15,0 0 0,43-22 16,-43 22-16,21-43 0,-20 43 16,-1 0-16,-21-22 15,21 43-15,-21 0 0,-21 21 16,0 0 0,-22 21-16,22 0 0,-21 21 15,-1-20-15,22 20 0,-21-21 16,0 64-16,20-22 15,22-20-15,0-22 0,0 0 16,22 21-16,-1-21 0,0 1 0,0-1 16,21 0-16,-20 0 0,20-21 0,0 21 15,-21-21-15,22 0 16,-1 0-16,0 0 0,1 0 0,-1 0 16,0 0-16,1 0 0,-1-21 0,22 0 15,-22 0-15,0 0 0,1-1 16,-1 1-16,0 0 0,1-21 0,41-22 15,-63 22-15,43-22 16,-43 1-16,-21 42 16,0 0-16,0-1 0,-42 1 15,21 21-15,-22 0 0,22 0 16,-21 0-16,21 0 0,-22 21 16,22 1-16,-21-1 0,-1 0 0,-20 64 15,42-64-15,0 21 0,-22 0 16,22-20-16,0 20 15,21-21-15,-21 43 0,21-43 0,0 0 16,0 0-16,21 0 16,0 0-16,0-21 0,0 0 0,1 0 15,-1 0-15,0 0 0,21 0 16,-21 0-16,1 0 0,-1-21 0,21 21 16,-21-21-16,22-42 0,-22 41 15,0-20-15,21-21 16,-21 20-16,22-41 0,-22 41 15,-21 22-15,0 0 16,0 42 0,0 0-16,0 0 0,0 22 0,-21-22 15,0 21-15,-1 22 0,1-22 16,0 0-16,-21 64 16,-1-42-16,22-1 0,-21 64 15,21 43-15,0-107 16,21 22-16,0-1 0,0 65 0,0-65 15,0-20-15,0-1 0,0 1 16,0-1-16,0-20 0,0-1 0,-22 21 16,22-41-16,0 20 0,0-21 0,0 0 15,0 0-15,0 1 0,0-44 32,22 1-32,-22 0 0,21 0 15,21-64-15,-21 43 0,0 0 16,22-64-16,-1 42 0,-21 1 15,43-107-15,-1 1 16,1 0-16,-22 63 16,-21 21-16,22 1 0,-1-1 15,21-63-15,-20 0 16,-22 105-16,0-20 0,-21 20 16,0 1-16,0 21 0,0 0 15,-21 21-15,0 21 16,0 0-16,-1 0 0,22 0 15,-21 1-15,0 20 0,0-21 16,21 21-16,0 1 0,0-1 16,0-21-16,0 0 0,0 1 0,0-1 15,0 0-15,0 0 0,21 0 16,0-21-16,0 21 16,1-21-16,-1 0 0,42 0 15,-42 0-15,1 0 0,-1-21 16,21 0-16,-21 21 0,0-21 15,1-21-15,20-22 0,-21 43 16,-21-21-16,21-43 16,0 43-16,-21-22 0,22 43 15,-22 0-15,21 21 16,-21 21 0,0 0-16,0 21 0,0-20 0,0 20 15,0 0-15,0 1 0,-21-22 16,21 21-16,0-21 0,0 22 0,0-22 15,0 0-15,0 0 0,21 0 16,0 0-16,0 1 0,0-1 16,0-21-16,1 0 0,20 0 15,-21 0-15,0 0 0,0 0 0,1 0 0,-1-21 16,21 21-16,-21-22 16,0 1-16,22-42 0,-1 20 15,0-41-15,1 20 16,-22 22-16,0 0 15,-21 20-15,0 44 16,0-1 0,0 21-16,0-21 0,-21 22 0,0-22 15,0 21-15,21-21 0,-22 43 16,1-43-16,21 21 0,0-21 16,0 1-16,0-1 15,-21 0-15,21 0 0,0-42 47,21 0-47,-21 0 16,0-1-16,0 1 0,0 0 15,21-21-15,-21 21 0</inkml:trace>
  <inkml:trace contextRef="#ctx0" brushRef="#br1" timeOffset="90451.85">28109 8678 0,'0'-63'31,"-21"190"-31,42-191 0,0 1 63,1 63-63,-1 0 0,0 21 0,0-21 15</inkml:trace>
  <inkml:trace contextRef="#ctx0" brushRef="#br1" timeOffset="90929.1">28575 8975 0,'0'0'0,"-21"0"0,21-21 15,0-1 1,0 1-16,21 21 15,0-21-15,0 0 0,0 0 0,1 0 16,20-1-16,0 1 0,1 0 16,-22 21-16,21 0 15,-21 0-15,22 0 0,-22 0 0,0 21 0,0 0 16,0 1-16,0 20 0,-21-21 16,0 21-16,0-20 0,0 20 15,0 0-15,0-21 0,0 22 0,0-22 16,-21 0-16,21 21 0,-21-20 15,0-1-15,21 0 0,-21-21 16,0 21-16,-1-21 16,22-21-1,0 0-15,0 0 16,0-1-16,0 1 0,22 0 0,-1-21 16,0 21-16,0-22 0,0 1 15,0 0-15,22-1 0,-22 22 16,21-21-16,-21-1 0,43 1 0,-43 21 15,0 0-15,0 21 16,1 0-16,-1 0 0,0 0 16,0 0-16,0 0 15,-21 21-15,0 0 0,21-21 16,1 21-16,-22 0 0</inkml:trace>
  <inkml:trace contextRef="#ctx0" brushRef="#br1" timeOffset="91278.89">29506 8975 0,'43'21'16,"-107"-85"-16,85 107 0,43-22 0,-43-21 16,0 0-16,0 0 15,0 0-15,1 0 0,-1-21 16,-21 0-16,21-1 0,0 1 16,0 0-16,-21 0 0,21 0 15,1 0-15,-22-22 0,21 22 0,-21 0 16,0 0-16,0 0 0,0-1 15,-21 22 1,-1 0-16,1 22 0,0-22 0,0 42 16,0-21-16,0 0 0,-1 22 15,1-22-15,21 21 0,-21 0 0,0-20 16,21 20-16,0-21 0,0 21 16,0-20-16,0-1 0,0 0 0,0 0 15,0 0-15,0 0 0,21 1 16,0-22-16,0 21 0,1-21 0,-1 0 15,0 21-15,21-21 0,-21 0 16,1 0-16,20 0 0,0 0 0,1 0 16,-1-21-16,0 21 0,22-21 15</inkml:trace>
  <inkml:trace contextRef="#ctx0" brushRef="#br1" timeOffset="91799.11">30882 8890 0,'-21'-21'0,"42"63"0,-21-63 0,-42-21 0,21 21 16,-22-1-16,22 1 0,0 21 16,-64-21-16,43 21 0,21 0 15,-22 0-15,1 21 0,0-21 0,21 21 16,-22 1-16,1-1 0,21 21 16,0-21-16,-1 0 0,-20 22 15,21-1-15,21 0 0,-21 1 16,21-22-16,0 0 15,0 0-15,0 0 0,0 1 0,0-1 16,21-21-16,0 21 0,0-21 0,0 0 16,1 0-16,-1 0 0,0 0 15,0 0-15,0 0 0,0 0 16,22-21-16,-22 0 0,0-1 16,21 1-16,-20 0 0,-1-21 0,21-1 15,-21 1-15,0 0 0,43-64 16,-43 42-16,21-20 15,-20 20-15,-1 22 0,21-43 16,-21 43-16,-21 21 0,0-22 16,0 22-16,0 0 0,0 0 0,-21 42 31,21 0-31,-21 22 16,0-22-16,0 21 0,21 0 15,-22 1-15,22-1 0,-21 22 16,21-22-16,0 0 0,0 1 0,-21 20 15,21-21-15,0 1 0,0-22 0,0 21 16,0-21-16,0 1 0,0-1 16,0 0-16,21 0 0,0-21 0,1 0 15,-1 0-15,0 0 16,0 0-16</inkml:trace>
  <inkml:trace contextRef="#ctx0" brushRef="#br1" timeOffset="95750.41">31644 8784 0,'-21'0'0,"0"0"0,0 21 15,21 1 1,0-1 0,21-21-1,0 0-15,0 0 0,0 0 16,0 0-16,1 0 0,-1 0 0,0 0 15,0 0-15,0 0 0,0-21 16,1-1-16,20 1 0,-21 0 16,0 0-16,0 0 0,1 0 0,-1-1 15,0-20-15,-21 21 0,0-21 16,0 20-16,0 1 0,0 0 0,0 0 16,0 0-16,0 0 15,-21 21-15,0 0 0,-1 0 0,1 0 16,0 0-16,0 21 0,0 0 15,0 0-15,-22 0 0,22 22 0,0-22 16,21 21-16,0-21 0,-21 22 16,21-22-16,0 21 0,0-21 0,0 22 15,21-22-15,0 21 0,0-21 16,0 0-16,1 1 0,-1-1 16,0-21-16,42 21 0,-41-21 15,20 0-15,0 0 0,-21 0 16,85-21-16,-63-22 15,-22 22-15,21 0 0,-21-21 16,22-1-16,-22 1 0,21 0 0,0-1 16,-20 1-16,20-21 0,-21 20 15,21-41-15,-20 41 16,-1 1-16,0 0 0,-21 20 0,0-20 16,0 21-16,-21 21 15,-22 0 1,22 21-16,0 0 0,-21 22 15,-1-22-15,22 0 0,0 21 0,0-21 16,0 43-16,0-22 16,21-21-16,0 22 0,0-22 0,0 21 15,0 22-15,0-43 16,21 0-16,0 0 0,0 0 0,0 1 16,-21-1-16,21 0 0,1 0 15,-1-21-15,0 0 0,0 0 16,0 0-16,0 0 0,1 0 0,-1 0 15,0 0-15,0-21 0,0 21 16,0-21-16,1 0 0,-1-1 16,-21 1-16,21-21 0,0 0 15,0 20-15,-21 1 0,0 0 16,-21 42 0,0 0-1,0 1-15,0-1 0,-1 0 0,1 21 16,0 1-16,21-22 15,0 0-15,-21 0 0,21 0 0,0 0 16,0 1-16,21-22 16,0 0-1,0 0-15,1-22 16,-1 22-16,0-21 0,0 0 16,0 0-16,0 0 0,1-22 15,-1 22-15,0 0 0,0 0 0,0 0 16,0 0-16,1-1 0,20 22 15,-42 22 1,0-1 0,0 0-16,0 0 0,-21 0 0,21 0 15,-21 1-15,21-1 0,0 0 16,0 0-16,0 0 0,0 0 16,0 1-1,21-22 1,0 0-16,0 0 15,0 0-15,-21-22 0,21 1 16,1 21-16,-1-21 0,0-21 16,0 21-16,21-22 0,-20 22 15,-1 21-15,-21-21 0,21 21 16,-21 21 0,0 0-1,0 0-15,0 1 0,0-1 16,0 0-16,0 0 0,0 0 15,21-21 32,0 0-47,0 0 0,-21-21 0,22 21 16,-1-21-16,-21 0 0,0 0 16,21-22-16,0 22 0,-21-21 0,21-1 15,0 22-15,-21-21 0,22 0 16,20-64-16,-42 63 15,21 1-15,0 0 0,-21-1 0,0 1 16,0 21-16,0 0 16,-21 42-1,0 0-15,0 0 16,0 22-16,-1-22 0,1 21 0,0 0 16,0 1-16,0-22 0,0 21 15,21 43-15,0-43 16,0 1-16,0-22 0,0 21 0,0-21 15,21 22-15,-21-22 0,21 0 16,0 0-16,0 0 0,0-21 16,1 0-16,-1 0 0,0 0 15,0 0-15,21 0 0,-20-21 16,-1 0-16,0 21 0,0-21 16,0 0-16,0 21 0,1 0 15,-1 0-15,-21 21 0,0 0 16,0 0-16,0 0 15,0 0-15,0 22 0,0-22 0,0 0 16,-21 0-16,21 0 0,0 22 16,0-22-16,0 0 0,0 0 15,0-42 32,0 0-31,0 0-16,21 0 0,-21-22 0,21 1 15,-21 0-15,0-1 0,0 1 16</inkml:trace>
  <inkml:trace contextRef="#ctx0" brushRef="#br1" timeOffset="95919.32">33422 8488 0,'-21'0'0,"42"0"0,-63 0 15,63 21 16,0-21-31,0 0 0,0 21 0,22-21 16,-1 21-16,0 1 0,22-22 16,-1 21-16,1 0 0,-1-21 0,-63 21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05:42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11388 12002 0,'-22'0'0,"1"0"16,0-22-16,0 22 15,0 0-15,0 0 0,-1 0 16,1 0-16,0 0 0,0 0 16,0 0-16,0 0 0,-22 0 15,22 0-15,-21 0 0,21 0 0,-22 0 16,22 0-16,-21 0 0,21 0 16,-1 0-16,1 0 0,0 0 0,0 0 15,21 22 16,21-22-31,0 0 16,22 0-16,-1 0 0,0 0 0,22 0 16,-1 0-16,22 0 15,-22 0-15,22-22 0,0 22 0,21-21 16,-1 0-16,22 21 0,0-21 0,0 21 16,0-21-16,-21 0 0,0 21 15,0-22-15,0 22 0,-22 0 0,-20-21 16,-1 21-16,1 0 0,-22 0 0,-21 0 15,22-21-15,-22 21 0,0 0 16,0 0-16,0 0 16,1-21-16,-22 0 15,0 0 1,-22 21-16,1-22 0,-21 22 16,21-21-16,0 21 0,-22-21 15,22 21-15,-21-21 0,-1 21 16,1-21-16,21 21 0,-21 0 0,-1-21 15,1 21-15,21 0 0,0-22 0,-1 22 16,1 0-16,0 0 16,42 0 31,0 0-47,1 0 0,-1 0 0,0 0 15,0 22-15,21-22 0,-20 0 0,20 0 16,-21 0-16,21 0 0,1 0 15,-1 0-15,-21 21 0,22-21 16,-1 0-16,0 0 0,-21 0 0,22 0 16,-22 0-16,0 0 0,0 0 15,-21 21-15,0 0 16,0 0-16,-21-21 16,0 21-16,0 1 0,-22-1 15,22 0-15,-21 0 0,0 21 0,-1-20 16,1 20-16,0 0 0,-1 1 0,1-1 15,0 0-15,20 1 0,-20-1 16,0 0-16,21 1 0,-1-22 0,1 0 16,0 21-16,0-21 0,21 1 15,-21-22-15,21 21 0,0 0 16,21-42 0,0 0-1,21-1-15,-20-20 0</inkml:trace>
  <inkml:trace contextRef="#ctx0" brushRef="#br0" timeOffset="1879.2">14838 11980 0,'0'0'0,"21"0"16,-21-21 15,0 0-31,0 0 0,0 0 16,0 0-16,0-1 15,0 1-15,0 0 0,0 0 0,-21 0 16,0 0-16,-1 21 0,1-22 0,0 1 15,0 0-15,-21 21 0,20 0 16,-20 0-16,0 0 0,21 0 0,-22 0 16,1 21-16,0-21 0,-1 43 0,1-22 15,0 0-15,20 21 16,1 1-16,0-1 0,0 0 0,0 1 16,21-1-16,-21 0 0,21 1 0,0-1 15,0 0-15,0-21 0,21 1 16,0-1-16,0 0 0,0 0 0,0-21 15,22 0-15,-22 0 0,21 0 0,1-21 16,-22 0-16,21 0 0,0-1 16,1-20-16,-22 21 0,21-21 0,1-1 15,-22-20-15,21 20 0,0 1 16,-20 0-16,-1-1 0,0-20 0,0 21 16,0-22-16,-21 22 0,0-22 0,0 1 15,0 20-15,0-20 16,0 21-16,0 20 0,0-20 0,0 21 15,0 0-15,-21 21 16,0 21-16,21 0 0,-21 21 16,21 1-16,0-1 0,-21 0 0,21 1 15,-22 20-15,22-20 0,0-1 16,0 21-16,0 1 0,0-22 0,0 22 16,0-22-16,22 22 0,-1-22 0,0 0 15,21-21-15,-21 22 0,22-22 16,-1 0-16,0 0 0,1 0 0,20-21 15,-20 0-15,20 0 0,-21 0 0,22 0 16,-22-21-16,22 0 16,-22 0-16,0 0 0,1-22 0,-22 22 15,0-21-15,0 0 0,0 20 0,-21-20 16,0 0-16,0-1 0,0 1 16,0 21-16,0-21 0,0 20 0,0 1 15,-21 0-15,0 21 0,0 0 0,0 0 16,0 0-16,-1 0 0,-20 21 15,21 0-15,-21 1 0,-1-1 0,22 21 16,-21 0-16,21 1 0,-22-1 16,22 0-16,0 1 0,21-22 0,0 21 15,0 1-15,0-22 0,0 21 0,0-21 16,0 0-16,21 1 16,0-22-16,0 0 0,1 0 15,-1 0-15,0 0 0,21-22 0,-21 1 16,1 0-16,-1 0 0,21 0 0,-21-22 15,0 1-15,1 21 0,-22-21 16,0-1-16,21 1 0,-21 0 0,0 20 16,21 1-16,-21 0 0,0 0 0,0 0 15,0 42 1,0 0-16,0 21 16,-21-20-16,21-1 0,-21 21 15,21-21-15,0 0 0,0 22 16,0-22-16,0 21 0,0-21 15,21 1-15,0-1 0,-21 0 0,21 0 16,0-21-16,0 21 0,22-21 16,-22 0-16,0 0 0,21 0 0,-20 0 15,20-21-15,0 0 0,-21 0 16,22 0-16,-1-22 0,0 1 0,1 21 16,-22-43-16,21 22 0,-21 0 0,1-22 15,-1 22-15,0-22 0,-21 1 16,0-1-16,21 1 0,-21-1 0,0 1 15,0-1-15,0 22 0,0-22 16,0 43-16,0-21 0,-21 21 0,21 0 16,-21 21-16,0 0 0,21 21 15,-22 0-15,1 21 0,0 1 0,0-1 16,21 0-16,0 22 0,-21-1 16,0-20-16,21 20 0,0 1 0,0-22 15,0 21-15,-22 1 0,22-22 0,0 22 16,0-22-16,0 22 0,0-22 15,0 0-15,22 1 0,-1-22 0,0 21 16,21-21-16,-21 0 0,22 1 0,20-22 16,-20 0-16,20 0 15,-21 0-15,22 0 0,-1 0 0,1-22 16,-22 1-16,1 0 0,20 0 0,-21-21 0,-20-1 16,20 1-16,-21 0 15,0-1-15,0 1 0,1 0 0,-22-1 16,0 1-16,0 0 0,0 20 0,0 1 15,0 0-15,-22 21 0,1 0 16,0 0-16,0 0 0,0 0 0,0 0 16,-1 21-16,-20 0 0,21 1 0,0-1 15,0 21-15,-1-21 0,1 22 16,0-22-16,21 21 0,0-21 0,0 22 16,0-22-16,0 0 0,0 0 0,0 0 15,21 0-15,0 1 16,1-22-16,-1 0 0,0 0 0,0 0 15,0 0-15,0 0 0,22-22 0,-22 1 16,0 0-16,0 0 0,0 0 16,22-22-16,-22 1 0,0 21 0,-21-21 15,21 20-15,0-20 0,-21 21 0,22 0 16,-22 0-16,0 42 16,-22 0-1,22 0-15,-21 21 0,0-20 16,21 20-16,0-21 0,0 21 15,0 1-15,0-22 0,0 0 16,0 0-16,0 0 0,0 1 0,21-1 0,0 0 16,1-21-16,-1 0 15,0 0-15,0 0 0,0 0 0,0 0 16,22-21-16,-22 0 0,0-1 0,21 1 16,-20 0-16,20-21 0,-21-1 15,0 1-15,0 0 0,22-1 0</inkml:trace>
  <inkml:trace contextRef="#ctx0" brushRef="#br0" timeOffset="2067.1">16150 11515 0,'0'0'0,"-21"21"0,-21 0 0,42 0 16,0 0-16,21-21 15,0 0-15,21 0 0,1 0 0,-1 0 16,0 0-16,22-21 0,-22 21 16,22-21-16,-1 0 0,1 0 0</inkml:trace>
  <inkml:trace contextRef="#ctx0" brushRef="#br0" timeOffset="2931.57">18203 12065 0,'0'0'0,"0"21"0,21-21 32,1-21-32,-22 0 15,42-21-15,-21 20 0,0 1 0,0-21 16,22 0-16,-22-1 0,21 1 16,-21 0-16,22-22 0,-22 1 0,0-1 15,21-21-15,-20 22 0,-22-22 0,0 22 16,0-1-16,0 22 0,0 0 15,0-1-15,-22 22 0,1 0 0,-21 21 16,21 0-16,-22 21 0,1 0 16,0 0-16,-1 43 0,1-22 15,21 22-15,-21-1 0,20 1 0,1-1 16,0 1-16,0-22 0,21 22 0,0-22 16,0 21-16,0-20 0,0-1 15,0 0-15,0-20 0,0 20 0,0-21 16,0 0-16,0 0 0,21 1 15,0-22-15,0 0 0,1 0 16,-1 0-16,0 0 0,0-22 0,0 1 16,0 0-16,1 0 0,20 0 0,-21-22 15,0 22-15,0-21 0,22 21 16,-22 0-16,0-22 0,21 22 0,-20 21 16,-1-21-16,0 21 0,0 0 0,0 0 15,0 0-15,-21 21 16,22 0-16,-22 0 0,0 1 15,21-1-15,-21 0 0,0 0 0,0 0 16,0 0-16,21 1 0,-21-1 16,21-21-16,-21 21 0,0 0 0,21-21 15,0 0-15,1 0 0,-1 0 16,0 0-16,0 0 16,0-21-16,0 0 0,-21 0 15,22-1-15,-1 1 0,0 0 0,0 0 16,0-21-16,0 20 0,1 1 15,-1 0-15,0 21 0,0 0 0,-21 21 32,0 0-32,0 1 15,0-1-15,0 0 0,0 0 0,-21 21 16,21-20-16,-21-1 0,21 0 0,0 0 16,0 0-16,21-21 31,0-21-16,-21 0-15,0 0 0,21 0 16,-21-1-16,21 1 0,-21-21 16,0 21-16</inkml:trace>
  <inkml:trace contextRef="#ctx0" brushRef="#br0" timeOffset="3091.48">19156 11367 0,'-21'0'15,"42"0"-15,-64 0 0,22 0 0,0 0 16,0 0-16,0 0 15,21 21-15,0 0 16,0 0-16,21-21 31,0 0-31,21 0 0,-20 21 0,-1 0 16,0-21-16</inkml:trace>
  <inkml:trace contextRef="#ctx0" brushRef="#br0" timeOffset="5463.31">19770 11748 0,'0'0'0,"21"0"0,0 0 15,0 0-15,-21-22 0,21 1 16,-21 0-16,0 0 0,21 0 16,-21 0-16,22-22 0,-22 22 0,0 0 15,0 0-15,0 0 0,0-1 0,0 1 16,-22 21-16,1 0 15,0 0-15,0 0 0,0 0 0,-22 21 0,22 1 16,-21-1-16,0 0 0,20 0 0,-20 0 16,21 22-16,0-22 15,0 21-15,-1-21 0,22 0 0,0 22 16,0-22-16,0 0 0,0 21 0,0-20 16,22-1-16,-22 0 0,21-21 15,21 21-15,-21 0 0,0-21 0,1 0 16,20 0-16,0 0 0,-21 0 0,22-21 15,-22 0-15,21 0 0,-21 0 16,1-1-16,-1 1 0,0 0 16,0-21-16,0 21 0,0-22 0,-21-20 15,22 20-15,-22-20 0,21-1 16,-21 1-16,0-1 0,21 1 0,-21-1 16,21 1-16,0-1 0,-21 1 0,0 21 15,0 20-15,0-20 0,0 21 16,0 0-16,-21 21 15,0 21-15,0 0 0,-22 0 0,22 22 16,0-1-16,0 0 0,0 1 16,-22 20-16,43 1 0,-21-1 0,21-21 15,-21 22-15,21-22 0,0 22 16,0-22-16,0 0 0,0 1 0,21-1 16,0-21-16,-21 22 0,43-22 15,-22 0-15,0 0 0,0 0 0,0 0 16,22-21-16,-22 0 0,21 0 15,1 0-15,-1 0 0,0 0 0,22 0 16,-22-21-16,0 21 0,1-21 0,-1 0 16,0 0-16,1 0 0,-22-1 15,0-20-15,0 21 0,0-21 0,1-1 16,-22 22-16,0 0 0,0-21 0,0 20 16,0 1-16,-22 21 0,1-21 15,0 21-15,0 0 0,0 0 0,0 0 16,-22 21-16,22-21 0,0 21 0,0 1 15,0 20-15,21-21 16,0 0-16,-22 22 0,22-22 0,0 0 16,0 0-16,0 0 0,0 22 0,0-22 15,22 0-15,-1-21 0,0 21 16,0 0-16,21-21 0,-20 0 0,20 21 16,-21-21-16,21 0 0,1 0 0,-1 0 15,0 0-15,1-21 0,-1 21 16,0-21-16,-20 0 0,20 0 0,0 0 15,-21-1-15,1-20 0,-1 21 0,0 0 16,0-22-16,0 22 0,-21 0 16,0 0-16,0 0 0,0 0 0,-21 21 31,0 0-31,0 0 16,21 21-16,0 0 0,-21 0 15,21 0-15,0 0 0,0 1 0,0-1 16,0 0-16,0 0 0,0 0 0,0 0 15,0 1-15,21-1 16,0-21-16,0 21 0,0-21 16,0 0-16,1 0 0,-1 0 0,21 0 15,-21 0-15,22 0 0,-22-21 16,21 0-16,-21 21 0,0-22 0,1 1 16,-1-21-16,-21 21 0,21 0 0,-21-22 15,21 22-15,-21 0 16,0-21-16,21 20 0,-21 1 15,0 42 1,0 1-16,0-1 16,0 21-16,0-21 0,-21 0 0,21 1 15,-21-1-15,21 0 0,-21 0 0,21 0 16,0 0-16,0 1 0,0-1 16,0 0-1,21-21 1,0 0-16,-21-21 15,21 0-15,0 21 16,-21-22-16,22 1 0,-1 0 0,0 0 16,0 0-16,0 0 0,22-22 0,-22 43 15,0-21-15,0 0 0,21 21 16,-20 0-16,-1 0 0,0 0 16,-21 21-16,0 0 0,0 0 15,0 1-15,0-1 16,0 0-16,21 0 0,-21 0 0,21 0 15,0 1-15,1-1 0,-1-21 16,0 21-16,21-21 0,-21 0 16,22 21-16,-22-21 0,21 0 15,1 0-15,-1 0 0,-21 0 0,21 0 16,1-21-16,-22 21 0,21-21 16,1 0-16,-22-1 0,21 1 0,-21-21 15,22 21-15,-22-22 0,0 1 0,21 0 16,-21-1-16,1 1 0,-22 0 15,0-1-15,0 22 0,0-21 0,0 21 16,-22 21-16,1 0 0,0 0 0,-21 0 16,21 0-16,-22 21 0,1 0 15,21 0-15,-22 22 0,1-22 0,21 21 16,0-21-16,0 22 0,-1-22 0,22 21 16,0-21-16,0 0 0,0 1 15,0-1-15,0 0 0,22 0 16,-1-21-16,0 0 0,0 0 15,0 0-15,0 0 0,1 0 16,-1 0-16,0-21 0,0 21 0,21-21 16,-20 0-16,-1-1 0,0 1 0,0 0 15,21 0-15,-20 0 0,-1 0 16,-21-1-16,21 22 0,-21-21 0,21 21 16,-42 21 15,0 1-31,0-1 0,-1 0 0,1 0 15,0 0-15,0 0 0,0 1 0,21 20 16,-21-21-16,-1 21 16,1-20-16,0 20 0,0 0 0,0 1 15,21 20-15,0 1 0,0-1 0,0 1 16,0-1-16,0 1 0,0-1 0,0 22 16,0-22-16,21 1 0,-21 20 15,21 1-15,-21 0 0,0-22 0,0 22 16,0 0-16,0-22 0,21 22 15,-21-22-15,0 1 0,21-1 0,-21 1 16,0-1-16,0 1 0,22-1 0,-22-20 16,0-1-16,0 0 0,0 1 0,0-1 15,0-21-15,0 0 0,-22 0 16,1 1-16,0-22 0,-21 0 16,21 0-16,-22-22 0,1 1 0,0 0 15,-1 0-15,1-21 0,0-1 16,-1 1-16,1-22 0,21 1 0,-22-1 15,22 1-15,0-1 0,21 1 0,0-1 16,0-20-16,0 20 0,0-20 16,0-1-16,0 21 0,21-20 0,0-1 15,1 0-15,-1 22 0,0-22 0,21-21 16,-21 22-16,22-1 0,-1 0 16,0 1-16,1 20 0,-1 1 0,0-22 15,1 43-15,-1-22 0,22 1 16,-22 20-16,0 1 0,1 0 15,20-1-15,-21 1 0,1 0 0,-1 21 16,0-22-16,-20 22 0,20-21 0,0 21 16,-21-1-16,1 1 0,-1 21 15,-21-21-15,-21 21 16,-1 0-16,1 0 0,0 0 16,-21 0-16,-1 21 0,22-21 15,-21 21-15,21 1 0,-22-1 0,22 0 16,0 0-16,0 0 0,0-21 15,21 21-15,0 1 0,0-1 16,0 0-16,0 0 0,21 0 0,0 0 0,21 1 16,-20-1-16,20 0 15,0-21-15,1 21 0,-1 0 0,0 0 16,-21 1-16,22-1 0,-22-21 0,0 21 16,-21 0-16,0 0 15,-21-21 1,0 0-16,0 0 0,-1 0 15,-20 0-15,21 0 0,-21 0 16,-1 0-16,1 0 0,21 0 0,-22 0 16,1 0-16,0 0 0,-1-21 0,22 21 15,-21-21-15,21 21 0,0-21 16</inkml:trace>
  <inkml:trace contextRef="#ctx0" brushRef="#br0" timeOffset="5664.17">21399 11091 0,'0'0'16,"-42"-21"-16,21 21 0,0 0 0,0 0 15,-1 0-15,1 0 0,21-21 16,0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06:14.9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9313 762 0,'0'0'0,"0"-21"15,21 21-15,1-21 0,-1 21 16,-21-21-16,21 21 16,-21-22-16,21 22 0,-21-21 0,0 0 15,21 0 1,-21 0-16,0 0 16,-21 21-1,0 0-15,0 0 16,0 0-16,-1 0 0,1 0 15,0 21-15,-21-21 0,21 21 16,-1 0-16,1 0 0,-21 22 16,21-22-16,-22 21 0,22 0 0,0 1 15,0 20-15,0-20 0,0-1 16,-1 21-16,22-20 0,-21-1 0,21 0 16,0 22-16,0-22 0,0 1 15,0-1-15,0 0 0,0-21 0,21 22 16,-21-1-16,22-21 0,-1 22 15,0-22-15,0 0 0,21 0 0,-20 0 16,-1 0-16,21-21 0,-21 0 16,22 0-16,-22 0 0,21 0 0,-21 0 15,22 0-15,-22 0 0,0-21 16,21 0-16,-21 0 0,1 21 16,-1-21-16,21 0 0,-21-1 0,0 1 15,1 0-15,-1 0 0,0 0 16,0 0-16,0-1 0,0 1 0,1 0 15,-1 0-15</inkml:trace>
  <inkml:trace contextRef="#ctx0" brushRef="#br0" timeOffset="442.74">9885 1143 0,'0'0'0,"0"-21"32,-21 21-32,-1 0 15,1 0-15,0 21 0,0 0 16,0-21-16,21 21 0,-21 22 15,-1-22-15,22 0 0,0 0 0,-21 22 16,21-22-16,-21 0 0,21 0 0,0 21 16,0-20-16,0-1 0,0 0 15,0 21-15,0-21 0,21 1 0,0-22 16,1 21-16,-1 0 0,21-21 16,-21 0-16,22 0 0,-22 0 0,21 0 15,0 0-15,1-21 0,-1 0 0,0-1 16,-20 1-16,20 0 0,0 0 15,1 0-15,-22-22 0,0 22 0,0-21 16,0 0-16,-21 20 0,0-20 16,0 0-16,0-1 0,0 1 15,-21 0-15,0 21 0,-21-1 0,20 1 16,-20 0-16,0 21 0,-1 0 16,1 0-16,0 0 0,-1 0 0,-20 21 15,21 0-15,-1 1 0,22-1 16,-21 21-16,21-21 0,-1 0 0,22 22 15,0-22-15,0 21 0,0-21 0,0 1 16,0-1-16,22 0 0,-1 0 16,0 0-16,21-21 0,-21 0 0,22 21 15,-22-21-15,21 0 0,-21 0 16,22 0-16</inkml:trace>
  <inkml:trace contextRef="#ctx0" brushRef="#br0" timeOffset="771.55">10604 593 0,'0'0'0,"-21"0"15,0 0 1,21 21-16,0 0 0,-21 0 15,21 0-15,0 22 0,0-1 0,-21 0 16,21 1-16,0 20 0,0 1 0,-21-22 16,21 22-16,0-1 0,-22-21 15,22 1-15,0-1 0,0 0 0,0 1 16,0-1-16,0-21 0,0 0 16,0 1-16,0-1 0,0 0 0,0 0 15,22-21-15,-1 0 16,0 0-1,0-21-15,0 0 0,-21 0 16,21-1-16,1-20 0</inkml:trace>
  <inkml:trace contextRef="#ctx0" brushRef="#br0" timeOffset="1043.4">10858 593 0,'-21'0'31,"21"21"-31,0 0 0,0 21 16,0 1-16,0-1 15,0 0-15,0 22 0,0-1 0,-21 1 16,21-1-16,0-20 0,0 20 0,0 1 16,-21-22-16,21 0 0,0 1 15,-21-1-15,21-21 0,0 0 0,0 22 16,0-22-16,0 0 0,0 0 15,21-21 1,0 0-16,0-21 16,-21 0-16,21 0 0,-21 0 15</inkml:trace>
  <inkml:trace contextRef="#ctx0" brushRef="#br0" timeOffset="1580">11176 1376 0,'0'0'0,"21"0"31,0 0-15,0 0-16,-21-21 0,22 21 15,-1-21-15,0-1 0,0 22 0,0-21 16,0 0-16,1 0 0,-1 0 0,-21 0 15,0-1-15,0 1 16,0 0-16,0 0 0,0 0 16,-21 21-16,-1 0 0,1 0 15,0 21-15,0-21 16,-21 21-16,20 0 0,1 0 0,-21 22 16,21-22-16,0 0 0,-1 21 15,22-20-15,0 20 0,0-21 0,0 0 16,0 0-16,0 1 0,0-1 0,0 0 15,22 0-15,-1 0 0,0-21 16,0 21-16,0-21 0,0 0 0,1 0 16,20 0-16,-21 0 0,0 0 0,22 0 15,-22 0-15,21 0 0,-21-21 16,0 21-16,22-21 0,-22 0 0,0 0 16,21 0-16</inkml:trace>
  <inkml:trace contextRef="#ctx0" brushRef="#br0" timeOffset="1872.18">11980 974 0,'0'0'0,"-21"0"15,0 0-15,0 0 16,0 0-16,-1 0 0,1 0 16,-21 21-16,21 0 0,0 21 0,21-20 15,-22-1-15,1 21 16,0 0-16,0 1 0,0-22 0,21 21 0,0-21 15,0 22-15,0-22 0,0 0 0,0 21 16,0-20 0,21-1-16,0 0 0,0-21 0,0 0 15,1 0-15,20 0 0,-21 0 0,0 0 16,22 0-16,-22 0 0,21 0 16,0-21-16,-20 0 0,20-1 0,-21 1 15,0 0-15,22 0 0,-22 0 0,0-22 16,21 1-16,-21 0 0,1-1 15</inkml:trace>
  <inkml:trace contextRef="#ctx0" brushRef="#br0" timeOffset="2164.02">12488 572 0,'0'0'16,"0"-43"-16,0 22 0,0-21 0,0 21 16,-21 21-16,21-22 15,-21 22-15,0 22 16,0-1-16,21 0 0,-22 0 0,22 0 15,0 22-15,0-1 0,0 0 16,0 1-16,0 20 0,0-21 0,0 22 16,-21-1-16,21-20 0,-21 20 15,21-20-15,0 20 0,0-21 0,0 1 16,0-1-16,-21-21 0,21 22 0,0-22 16,0 0-16,0 0 0,0 0 0,0 0 15,0 1 1,21-22-1,0-22 1,0 1-16,-21 0 16,22 0-16,-1 0 0,0-22 0</inkml:trace>
  <inkml:trace contextRef="#ctx0" brushRef="#br0" timeOffset="2444.06">12806 910 0,'-21'0'16,"21"21"-16,0 1 15,0-1-15,-22 0 0,22 0 0,-21 0 16,21 22-16,0-22 0,0 0 16,-21 21-16,21-21 0,0 22 0,-21-22 15,21 0-15,0 0 0,0 0 0,0 1 16,0-1-16,0 0 0,0 0 15,0 0-15,0 0 16,21-21 0,0 0-1,0 0-15,-21-21 16,22 0-16,-1 21 0,0-21 0</inkml:trace>
  <inkml:trace contextRef="#ctx0" brushRef="#br0" timeOffset="3807.21">12171 995 0,'0'0'0,"21"0"16,0 0 15,0 0-16,0 0 1,1 0-16,-1 0 16,0 0-16,0 0 15,0-21 1</inkml:trace>
  <inkml:trace contextRef="#ctx0" brushRef="#br0" timeOffset="4291.93">12869 699 0,'-21'21'15,"0"0"1,0 0-16,21 0 0,0 0 16,0 1-1,0-1 1,21-21-16,0 0 15,0 0-15,0 0 16,1-21-16,-22-1 0,21 22 16,0-21-16,-21 0 15,0 0 1,0 0-16,-21 21 16,0 0-16,-1 0 0,1 0 15,0 0-15,0 0 16,0 21-16,21 0 15,0 0 1,0 0-16,0 1 16,21-1-1</inkml:trace>
  <inkml:trace contextRef="#ctx0" brushRef="#br0" timeOffset="5363.15">13335 1228 0,'0'0'16,"63"-64"-1,-41 43-15,-22 0 0,0 0 0,21 0 16,-21-1-16,21 1 0,-21 0 16,0 0-16,0 0 15,-21 21 1,0 0-16,-1 0 15,1 0 1,0 21-16,21 0 0,-21 0 0,0 0 16,0 1-16,21-1 0,-22 21 0,1-21 15,0 22-15,21-22 0,-21 21 0,21-21 16,-21 0-16,21 22 0,0-22 16,0 0-16,0 0 0,0 0 0,0 1 15,21-1-15,0 0 0,0 0 16,0-21-16,1 0 0,-1 0 0,0 0 15,0 0-15,0 0 0,0 0 16,1 0-16,-1 0 0,0-21 0,0 21 16,0-21-16,-21 0 15,21-1-15,-21 1 0,0 0 16,0-21-16,0 21 0,0-1 16,0-20-16,-21 21 0,0 0 0,21-22 15,-21 22-15,0-21 0,21 21 0,0 0 16,-21-1-16,21 1 0,-22 21 0,22-21 15,0 0-15,0 0 16,0 0-16,22 21 0,-1-22 16,0 22-16,21-21 0,-21 21 0,22 0 15,-22 0-15,21 0 16,-21 0-16,22 0 0,-1 0 0,-21 21 16,22-21-16,-1 22 0,-21-1 0,0 21 15,0-21-15,1 0 0,-1 1 0,0 20 16,0-21-16,-21 0 0,0 22 15,0-22-15,0 0 0,0 0 0,0 21 16,0-20-16,0-1 0,0 0 0,0 0 16,0 0-16,0 0 0,0 1 15,0-1 1,-21-42 31,21-1-47,-21 1 15,21 0-15,0 0 0,0 0 0,0 0 16,0-22-16,0 1 0,0 21 0,0-43 16,21 22-16,0 0 0,0-1 0,0-20 15,1 20-15,-1 1 0,21 0 16,-21-1-16,22 22 0,-1-21 0,0 21 16,1 0-16,-1 21 0,21 0 0,-20 0 15,-1 0-15,-21 0 0,22 21 0,-1 0 16,-21 0-16,0 21 0,0 1 15,1-1-15,-1 0 0,-21 22 0,0-22 16,0 22-16,0-22 0,0 0 16,0 1-16,0-1 0,0 0 0,-21 1 15,-1-1-15,22-21 0,-21 0 16,21 1-16,-21-1 0,21 0 0,0 0 16,-21-21-16,0 0 0,0 0 15,-1 0 1,22-21-16,-21 21 0</inkml:trace>
  <inkml:trace contextRef="#ctx0" brushRef="#br0" timeOffset="6107.46">8022 529 0,'0'-21'0,"0"42"0,0-63 0,0 21 16,0 0-16,0-1 0,0 1 15,0 0-15,0 0 0,0 0 16,-21 0-16,21-1 0,0 44 31,0-1-15,0 21-16,0-21 0,0 22 15,0 20-15,0-21 0,0 22 16,0-1-16,0 22 0,0 0 0,0-1 16,21 22-16,-21-21 0,0 0 0,0 20 15,0-20-15,0 21 0,0-21 16,-21-1-16,21 1 0,-21 0 0,21-22 15,0 1-15,-21-1 0,21 1 0,0-22 16,0 0-16,0 1 0,0-22 0,0 21 16,0-21-16,0 0 0,0 1 15,0-1-15,21-21 16,-21-21 0,0-1-16,21 1 0,-21 0 15,0-21-15,0 21 0,0-22 16,0 1-16</inkml:trace>
  <inkml:trace contextRef="#ctx0" brushRef="#br0" timeOffset="8156.78">8001 360 0,'0'0'0,"0"-21"32,21 21-17,0 0-15,0 0 0,1 0 16,20 0-16,-21 0 0,0 0 0,0 0 15,1 0-15,20 0 0,-21 0 16,21 0-16,-20 0 0,20 0 0,0 0 16,22 0-16,-22 0 0,22 0 15,-1 0-15,22 0 0,-22 0 0,22 0 16,0 0-16,-1 0 0,1 0 16,0 0-16,20 0 0,1 0 0,0 0 15,21 0-15,21-21 0,-21 21 16,0-22-16,0 22 0,0 0 0,21-21 15,1 0-15,-1 21 0,0-21 0,0 21 16,3556 0 78,-3556 0-79,1 0-15,-1 0 0,0 0 0,-21 0 16,0 21-16,0-21 0,-21 0 0,21 0 16,-21 0-16,-1 21 0,1-21 15,-21 0-15,0 0 0,-22 21 0,1-21 16,-1 0-16,-21 0 0,1 0 0,-1 22 16,-21-22-16,0 0 0,1 0 15,-1 0-15,0 0 110,0 0-79,-21 21-31,21 0 15,-21 0-15,21-21 0,-21 21 16,0 0-16,0 1 16,0-1-16,0 0 15,0 0-15,0 21 0,0-20 0,0-1 0,0 0 16,0 0-16,0 21 16,-21-20-16,21 20 0,0 0 0,-21 1 15,21-1-15,0 0 0,0 1 0,0 20 16,-21-21-16,21 1 0,0-1 15,0 22-15,-21-22 0,21 0 0,0 1 16,0-1-16,0 0 0,0 1 0,0-1 16,0 0-16,0 1 0,0-1 0,0 0 15,0 1-15,0-1 0,0 0 16,0-21-16,0 22 0,0-1 0,0 0 16,0-20-16,0 20 0,0-21 15,0 0-15,0 0 0,0 1 0,0-1 16,0 0-16,0 0 0,0 0 0,0 0 15,0 1-15,0-1 16,0 0-16,0 0 16,0 0-1,0 0 1,-21-21 15,-1 22-31,1-22 16,0 0-16,0 0 15,0 0-15,0 0 0,-1 0 0,1 21 16,0-21-16,0 0 0,-21 0 0,20 0 16,-20 0-16,0 0 15,-22 21-15,22-21 0,-22 0 0,22 0 16,-21 0-16,-1 0 0,1 21 0,-22-21 16,21 0-16,-20 0 0,20 0 0,-20 0 15,-1 0-15,0 0 0,1 0 16,-1 0-16,21 0 0,-20 0 0,20 0 15,-20 0-15,20 0 0,1 0 0,-22 0 16,21 21-16,-20-21 0,-1 0 0,-21 0 16,-21 21-16,21-21 0,-21 0 0,22 22 15,-22-22-15,0 0 0,21 21 16,-21-21-16,21 0 0,0 0 16,0 21-16,0-21 0,1 0 0,20 0 15,-21 21-15,21-21 0,-20 0 0,20 0 16,-21 21-16,0-21 0,0 0 0,1 21 15,-22-21-15,21 0 0,0 0 16,0 22-16,0-22 0,0 0 0,1 0 16,-1 0-16,21 0 0,-21 0 0,22 21 15,-22-21-15,42 0 0,-20 0 0,-1 0 16,21 0-16,-20 0 0,-1 0 16,0 0-16,22 21 0,-43-21 0,21 0 15,1 0-15,20 0 0,-20 21 16,-1-21-16,21 0 0,1 0 0,21 0 15,-22 0-15,22 0 0,-1 0 0,22 0 16,-21 0-16,21 0 0,0 0 16,-1 0-16,1 0 0,0 0 0,0 0 15,0 0-15,-22 0 0,22 21 0,0-21 16,0 0-16,-21 0 0,20 0 0,-20 21 16,21-21-16,-21 0 0,20 0 15,-20 0-15,0 22 0,21-22 0,-22 0 16,22 0-16,-21 0 0,21 0 0,-1 0 15,1 21-15,0-21 0,0 0 16,0 0-16,0 0 0,-1 0 16,1 0-16,0 0 0,0 0 15,0 0-15,0 0 0,-1 0 0,1 0 16,0 0-16,0 0 0,0 0 16,0 0-1,-1 0-15,1 0 0,0 0 16,0 0-16,0 0 15,0 0 48,-1 0-63,1 0 31,0 0-31,0 0 0,0 0 16,0 0-16,-1 0 0,22-21 15,-21 21-15,21-22 0,-21 22 0,21-21 16,-21 21-16,21-21 16,0 0-16,-21 21 0,21-21 15,0 0-15,0-1 0,0 1 16,0 0 0,0 0-16,0 0 15,0 0 16,-21 21-31,-1 0 16,22-22-16,-21 22 0,0 0 16</inkml:trace>
  <inkml:trace contextRef="#ctx0" brushRef="#br0" timeOffset="15411.95">14626 1397 0,'21'0'63,"0"0"-63,1 0 0,-1-21 15,0 21-15,-21-21 0,21 21 0,0-21 16,0-1-16,22 22 0,-22-21 15,0 0-15,0 0 0,22-21 0,-22 20 16,21 1-16,-21-21 0,22 21 16,-22 0-16,0-1 0,21 1 15,-21 0-15,1 0 0,20 0 0,-21 0 16,0-1-16,0 1 0,1 21 16,-1-21-16,0 21 0,0 0 0,-21-21 15,21 0 1,-21 0-1,0-1 17,-21 22-17,0 0 1,0 0 0,0 0-16,21 22 0,-22-22 0,1 21 15,0-21 1,0 21-1,21 0 1,-21-21 0,21 21-16,-21-21 0,21 21 15,0 1-15,-22-1 16,1-21-16,21 21 0,0 0 0,-21 0 16,0-21-16,21 21 0,-21 1 15,0-1-15,21 0 0,0 0 16,0 0 15,21-21-15,0 0-1,0 0-15,0 21 0,0-21 16,1 0-16,-1 0 0,0 22 0,0-22 16,-21 21-16,21-21 0,0 0 0,1 21 15,-1-21-15,-21 21 0,21 0 16,0 0-16,-21 1 15,0-1-15,0 0 16,0 0-16,-21 0 16,0-21-16,0 21 15,-1-21-15,1 0 0,0 22 16,0-22-16,0 0 0,0 0 16,-1 21-16,1-21 0,0 0 15,0 0-15,0 0 0,0 0 16,-1 0-16,1 0 0,0 0 15,0 0-15</inkml:trace>
  <inkml:trace contextRef="#ctx0" brushRef="#br0" timeOffset="16551.61">15092 995 0,'0'0'0,"0"-21"15,0 0 1,21 21-16,0-22 16,0 22-16,0 0 15,1 0-15,-1 0 0,0 0 16,-21 22 0,-21-1-1,0 0-15,-1 0 0,1 0 16,0 0-16,0 1 0,-21-1 15,20 0-15,1 0 0,0 0 0,21 0 16,-21 1-16,21-1 16,21-21-1,0 0-15,0 0 0,22 0 0,-22 0 16,21 0-16,-21 0 0,22 0 0,-22-21 16,21 21-16,-21 0 0,1 0 15,-1-22-15,0 22 0,0 0 0,-42 0 47,0 0-47,0 0 0,-22 22 0,22-22 16,0 21-16,-21-21 0,20 21 0,1-21 15,0 0-15,0 21 0,0-21 16,21 21-16,21-21 31,0 0-31,0 0 0,0 0 16,1 0-16,-1 0 0,0 0 0,0 0 15,0 0-15,0 0 0,1 0 16,-1 0-16,0 0 16,-42 21 15,0-21-31,-22 22 0,1-22 16,0 21-16,-1 0 0,1 0 0,-22-21 15,22 21-15,0 0 0,-1-21 16,1 22-16,21-22 0,0 21 0,0-21 15,-1 0-15,22 21 0,22-21 32,20 0-32,-21-21 0,0 21 15,22-21-15,-1-1 0</inkml:trace>
  <inkml:trace contextRef="#ctx0" brushRef="#br0" timeOffset="16887.66">15960 699 0,'0'21'31,"-22"0"-15,22 0-16,0 0 0,0 22 16,0-22-16,0 0 15,0 0-15,0 0 0,-21 0 0,21 1 16,0-1-16,0 0 0,0 0 0,-21 0 16,21 0-16,0 1 15</inkml:trace>
  <inkml:trace contextRef="#ctx0" brushRef="#br0" timeOffset="17127.77">15727 1143 0,'0'21'0,"0"-42"0,0 63 15,-21-42-15,21 22 16,21-22 0,0 0-16,0 0 0,0 0 15,0 0-15,1 0 0,-1 0 0,0 0 16,0 0-16,0 0 0,0 0 16,1-22-16,-1 22 0,0 0 15,0-21-15,0 21 0,-21-21 0,0 0 16,0 0-16,0 0 15</inkml:trace>
  <inkml:trace contextRef="#ctx0" brushRef="#br0" timeOffset="17352.64">15727 762 0,'0'0'0,"21"0"32,0 0-32,0-21 15,0 21-15,1 0 0,-1 0 0,0 0 16,0 0-16,0-21 0,0 21 0,1 0 16,-1 0-16,0 0 0,0-21 0</inkml:trace>
  <inkml:trace contextRef="#ctx0" brushRef="#br0" timeOffset="18379.65">16044 550 0,'-42'0'0,"84"0"0,-105 0 16,42 0-16,-1 0 0,-20 0 15,0 0-15,21 0 0,-22 0 0,1 0 16,0 0-16,20 0 0,-20 0 0,0 0 16,-1 22-16,1-1 0,0-21 15,-1 21-15,1 0 0,0 0 0,-1 0 16,22 22-16,-21-1 0,0-21 16,20 22-16,-20-1 0,21 0 0,0 22 15,0-22-15,-1 0 0,1 1 0,21-1 16,-21 0-16,21 1 0,0-22 15,0 21-15,0 1 0,0-22 0,0 0 16,21 21-16,0-21 0,22 1 16,-22-1-16,0 0 0,21 0 0,-20 0 15,20 0-15,0 1 0,1-22 0,20 21 16,-21-21-16,1 0 0,20 0 0,-20 0 16,-1 0-16,21 0 0,-20 0 15,-1-21-15,0 21 0,1-22 0,20 1 16,-20 21-16,-1-21 0,0 0 0,1 0 15,-1 0-15,0-1 0,-21 1 16,22 0-16,-22 0 0,0 0 0,21-22 16,-20 22-16,-22-21 0,21 21 15,0-22-15,0 1 0,-21 0 0,0-1 16,0 1-16,0 0 0,0-1 16,0 1-16,0 0 0,0 21 0,-21-22 15,0 22-15,0-21 0,-22 21 0,22-1 16,0 1-16,-21 0 0,20 0 15,-20 0-15,21 21 0,-21-21 0,20-1 16,1 22-16,-21-21 0,21 21 0,0 0 16,-1 0-16,1 0 0,-21 0 15,21 0-15,-22 0 0,22 0 16,-21 0-16,21 0 0,-22 0 0,1 0 16,21 0-16,-21 21 0,-1 1 0,1-22 15,-22 21-15,22 0 0,0 0 16,-1 0-16,1 22 0,21-1 0,-21-21 15,20 21-15,1 22 0,0-22 0,0 1 16,0-1-16,21 0 0,0 1 16,0-1-16,0 0 0,0 1 0,0-1 15,0-21-15,0 21 0,0 1 0,0-22 16,0 0-16,0 0 0,0 22 0,21-22 16,0-21-16,21 21 15,-20 0-15,20 0 0,0-21 0,1 0 16,-1 21-16,21-21 0,-20 0 0,20 0 15,1 0-15,-22 0 0,22 0 0,-1-21 16,1 0-16,-22 21 0,21-21 16,-20 0-16,-1 21 0,0-21 0,1-1 15,-1 1-15,0 0 0,1-21 0,-22 21 16,0-22-16,0 1 0,0 0 0,1-1 16,-22-20-16,21 20 0,-21-20 15,0-1-15,0 22 0,0-21 0,-21 20 16,-22 1-16,22 0 0,0-1 0,-21 1 15,-1 21-15,1-22 0,0 22 16,-1 0-16,1 0 0,0 21 0,-1 0 16,1 0-16,0 0 0,-1 0 15,1 0-15,21 0 0,-22 0 16,1 21-16,21-21 0,-21 21 0,20 0 16,-20-21-16,21 22 0,0-1 0,0-21 15,-1 21-15,1 0 0,0-21 0,0 21 16,0-21-16,0 21 0,-22-21 15,22 0-15,0 22 0</inkml:trace>
  <inkml:trace contextRef="#ctx0" brushRef="#br1" timeOffset="101563.87">529 423 0,'0'-21'16</inkml:trace>
  <inkml:trace contextRef="#ctx0" brushRef="#br1" timeOffset="102227.38">487 339 0,'0'0'0,"-21"-43"31,-1 22-31,22 0 15,0 42 17,0 0-17,0 1-15,0-1 0,0 21 0,22-21 16,-22 22-16,21-22 0,-21 21 0,0-21 16,0 22-16,0-22 0,0 21 0,21 0 15,-21-20-15,0 20 0,0-21 0,0 21 16,0-20-16,0-1 0,0 21 0,0-21 15,0 0-15,0 1 0,0-1 16,0 0-16,0 0 16,-21-21-1,21-21 1,0 0 0,-21 0-16,21-1 0,0 1 0,-22 0 15,22 0-15,0 0 0,0 0 0,0-22 16,0 22-16,0-21 0,0 21 0,22-1 15,-1 1-15,0 0 0,-21 0 0,42 0 16,-21 0-16,1-1 0,-1 1 16,0 21-16,0 0 0,21-21 0,-20 21 15,-1 0-15,0 0 0,0 0 0,0 0 16,0 21-16,1-21 0,-22 21 0,21 1 16,-21-1-16,21 0 0,-21 0 15,0 0-15,0 0 0,0 1 16,0-1-16,0 0 0,0 0 0,0 0 15,0 0-15,0 1 0,-21-1 16,21 0-16,-21-21 0,21 21 16,-22-21 15,22-21-15,0 0-1,0 0-15</inkml:trace>
  <inkml:trace contextRef="#ctx0" brushRef="#br1" timeOffset="102652.14">995 699 0,'21'0'15,"0"0"1,0-22 0,0 1-16,-21 0 15,22 21-15,-22-21 0,21 0 16,-21 0-16,0-1 0,0 1 16,-21 21 15,-1 0-31,1 0 0,0 21 15,21 1-15,-21-1 0,0 0 0,0 0 16,-1 0-16,1 0 0,21 22 0,0-22 16,-21 0-16,21 21 0,-21-20 0,21-1 15,0 0-15,0 21 0,0-21 0,0 1 16,0-1-16,0 0 0,0 0 16,21 0-16,0-21 0,0 0 15,1 0-15,-1 0 0,0 0 16,0 0-16,0 0 0,22 0 0,-22-21 15,0 21-15,0-21 0,0 0 16,0 0-16,1-1 0,-1 1 0,0 0 16</inkml:trace>
  <inkml:trace contextRef="#ctx0" brushRef="#br1" timeOffset="102967.65">1482 212 0,'0'-21'0,"0"42"31,0 0-31,0 0 16,0 0-16,0 0 0,0 22 16,0-22-16,0 21 0,0 1 0,0-22 15,0 21-15,0-21 0,0 22 0,0-1 16,0-21-16,-22 21 0,22 1 0,0-22 15,0 21-15,-21-21 0,21 22 0,-21-22 16,21 0-16,0 0 0,-21 0 0,21 1 16,0-1-16,0 0 0,0 0 15,0-42 17,0 0-17,0 0-15</inkml:trace>
  <inkml:trace contextRef="#ctx0" brushRef="#br1" timeOffset="103183.52">1185 762 0,'0'0'0,"-42"21"0,63-21 31,0-21-31,0 21 0,1 0 15,-1-21-15,21 21 0,-21 0 16,0 0-16,1-21 0,-1 0 0,21 21 16,-21 0-16,0 0 0,1 0 0,-1-22 15,0 22-15,0 0 0</inkml:trace>
  <inkml:trace contextRef="#ctx0" brushRef="#br1" timeOffset="103669.56">1672 656 0,'0'0'0,"21"-42"31,0 42-31,1 0 16,-1 0-16,0 0 16,0 0-16,0 0 15,0 0-15,-21 21 0,22 0 0,-1 0 16,-21 1-16,0-1 16,21 0-16,-21 0 0,0 0 15,0 0-15,0 1 0,0-1 16,0 0-16,0 0 0,-21 0 15,21 0-15,-21-21 0,21 22 16,-22-22 0,22-22-1,0 1-15,0 0 0,0 0 16,0 0-16,0 0 0,0-1 16,0 1-16,0 0 0,0 0 0,22 0 15,-1 0-15,-21-1 0,21 1 0,-21 0 16,21 21-16,0 0 15,0-21-15,1 21 16,-1 0 0,0 0-16</inkml:trace>
  <inkml:trace contextRef="#ctx0" brushRef="#br1" timeOffset="104304.19">2371 614 0,'-43'-42'31,"22"42"-31,0 0 0,0 0 16,0 0-16,21 21 15,-22-21-15,1 21 0,21 0 0,0 0 16,-21 0-16,0 1 0,21 20 0,0-21 15,0 0-15,0 0 0,0 22 0,0-22 16,0 0-16,0 0 0,0 0 0,0 1 16,0-1-16,21-21 0,0 0 15,0 21-15,1-21 0,-1 0 0,0 0 16,21 0-16,-21 0 0,22 0 0,-22-21 16,21 21-16,-21-21 0,22-1 15,-22 1-15,21 0 0,-21 0 16,1 0-16,-1 0 0,0-1 0,0 1 15,-21 0-15,0 0 0,0 0 0,0 0 16,0-22-16,0 22 0,0 0 0,-21 0 16,0 0-16,0-1 0,-1 22 0,1-21 15,-21 21-15,21 0 0,0 0 0,-22 0 16,22 0-16,-21 0 0,21 0 0,-22 0 16,22 0-16,-21 21 0,21 1 0,-1-22 15,1 21-15,0 0 0,0 0 0,21 0 16,0 0-16,0 1 0,-21-1 0,21 21 15,0-21-15,0 0 0,0 1 16,21-1-16,-21 0 0,21-21 0,0 21 16,22 0-16,-22-21 0,21 0 15,-21 0-15,22 0 0,-1 0 0</inkml:trace>
  <inkml:trace contextRef="#ctx0" brushRef="#br1" timeOffset="105079.75">3154 550 0,'0'0'15,"0"-21"-15,-21 21 0,-1 0 16,1-21-16,0 21 0,0 0 16,0 0-16,0 0 0,-1 21 15,1-21-15,0 21 0,0-21 0,21 22 16,-21-1-16,0 0 0,-1 0 0,22 0 15,0 0-15,-21 1 0,21-1 0,0 0 16,0 0-16,0 0 0,0 0 0,0 1 16,0-1-16,0 0 0,21 0 15,1 0-15,-1-21 16,0 0-16,0 0 0,0 0 16,0 0-16,1 0 0,-1-21 15,0 0-15,0 21 0,0-21 16,-21 0-16,21-1 0,-21 1 15,22 0-15,-22 0 0,21 0 16,-21 0-16,0-1 0,0 1 16,0 0-16,0 42 62,0 0-62,0 1 0,0-1 16,0 0-16,0 21 0,0-21 0,0 22 15,0-1-15,0-21 0,0 22 0,0-1 16,0 0-16,0 1 0,0-1 16,-21 0-16,21 1 0,0-1 0,0 21 15,0-20-15,0-1 0,0 0 0,0 1 16,0 20-16,0-20 0,0 20 0,0-21 16,0 22-16,0-22 0,21 22 0,-21-22 15,0 0-15,0 1 0,0-1 0,0 0 16,0-20-16,0 20 0,0-21 0,0 0 15,0 0-15,0 1 0,0-1 0,0 0 16,0 0-16,-21-21 16,-1 0-16,1 0 15,0 0-15,0 0 0,0 0 16,21-21-16,-21 0 0,-1 21 16,1-21-16,21-1 0,-21 1 0,0-21 15,0 21-15,0-22 0,-1 22 0,1-21 16,0 0-16,21-1 0,-21-20 0,21 20 15,0 1-15,0-21 0,0 20 0,0 1 16,0 0-16,21 20 0,0-20 0,0 0 16,-21-1-16,22 22 0,-1-21 0,0 21 15,0 0-15,0-22 0,0 22 0,22 0 16,-22-21-16,0 20 0,0 1 0,0 0 16,22 0-16</inkml:trace>
  <inkml:trace contextRef="#ctx0" brushRef="#br1" timeOffset="105527.57">3429 783 0,'21'0'0,"-42"0"16,63 0-16,-21-21 0,1 21 0,-1 0 0,0-21 16,0 21-16,0-21 0,0 21 15,1-21-15,-1-1 0,0 22 0,0-21 16,0 0-16,-21 0 0,0 0 16,0 0-16,0-1 15,-21 22-15,0 0 0,0 0 16,0 0-16,-22 0 0,22 0 0,0 0 15,-21 0-15,20 22 0,1-1 0,0-21 16,-21 21-16,42 0 0,-21 0 16,-1-21-16,22 21 0,0 1 0,0-1 15,0 0-15,0 0 0,0 0 16,0 0-16,0 1 0,0-1 0,22 0 16,-1 0-16,0 0 0,0-21 15,0 0-15,0 21 0,1-21 0,-1 0 16,21 0-16,-21 0 0,22 0 0,-22 0 15,21-21-15,-21 0 0,22 21 0,-22-21 16,21 0-16,-21 0 0,22 21 0,-22-22 16</inkml:trace>
  <inkml:trace contextRef="#ctx0" brushRef="#br1" timeOffset="106016.29">4127 508 0,'-21'21'31,"0"-21"-31,21 21 0,0 1 0,0-1 16,0 0-16,0 0 0,0 0 15,-21 0-15,21 1 0,0-1 0,0 0 16,0 0-16,0 0 0,0 0 0,0 1 16,0-1-16,0 0 0,0 0 15,0 0-15,0 0 16,0-42 15,0 0-15,0 0-16,0 0 15,0 0-15,0-1 0,0 1 0,0 0 16,0 0-16,0 0 0,0 0 0,21-22 16,-21 22-16,21 0 0,0 0 0,1 0 15,-1-1-15,0 22 0,0-21 0,21 0 16,-20 0-16,20 21 0,0 0 0,-21 0 15,22 0-15,-22 0 0,21 0 16,-21 0-16,1 21 0,-1 0 0,0 0 16,-21 1-16,0-1 0,0 0 0,0 0 15,0 0-15,0 0 0,0 22 16,0-22-16,0 0 0,-21 0 0,21 0 16,0 1-16,-21-22 0,-1 21 0,22 0 15,-21-21-15,21 21 0,0-42 47</inkml:trace>
  <inkml:trace contextRef="#ctx0" brushRef="#br1" timeOffset="106545.98">4953 423 0,'0'0'0,"0"-21"0,-21 21 0,0 0 15,-1 0-15,1 0 16,0 0-16,21 21 0,-21 1 16,0-1-16,21 0 0,-21 0 15,21 21-15,-22-20 0,22-1 0,-21 0 16,21 0-16,0 21 0,0-20 0,0-1 15,0 0-15,0 0 0,0 21 16,0-20-16,0-1 0,0 0 16,21 0-16,1-21 0,-1 0 0,-21 21 15,21-21-15,0 0 0,0 0 0,22 0 16,-22 0-16,0 0 0,0 0 0,0-21 16,0 0-16,1 21 0,-22-21 0,21 0 15,0-1-15,0 1 0,-21-21 16,21 21-16,-21 0 0,0-1 0,0 1 15,0 0-15,0-21 0,0 21 0,0-1 16,0 1-16,-21 0 0,21 0 0,-21 0 16,0 0-16,0-1 0,-1 22 15,1 0-15,0 0 0,0 0 16,0 0-16,0 0 0,-1 0 0,1 22 16,0-22-16,0 21 0,0-21 15,0 21-15,21 0 0,0 0 0,0 0 16,-22 1-16,22-1 0,0 0 0,0 0 15,0 0-15,0 0 0,0 1 0,0-1 16,22-21-16,-22 21 0,21 0 0,0-21 16,-21 21-16,21-21 0,0 0 0,0 0 15</inkml:trace>
  <inkml:trace contextRef="#ctx0" brushRef="#br1" timeOffset="107067.69">5482 402 0,'0'0'0,"-21"0"0,0 0 16,0 0 0,-1 0-16,22 21 15,0 1-15,0-1 0,0 0 16,0 0-16,0 0 0,0 0 0,0 1 15,0 20-15,0-21 0,0 0 0,0 0 16,0 1-16,0-1 0,0 0 16,0 0-16,0 0 0,0 0 0,22 1 15,-1-1-15,-21 0 0,21-21 0,-21 21 16,21-21-16,0 0 0,0 0 16,1 0-16,-1 0 0,-21-21 15,21 21-15,0-21 0,-21 0 0,21-1 16,0 1-16,-21 0 0,22 0 0,-22 0 15,21 0-15,-21-22 0,0 22 0,0 0 16,21-21-16,-21 20 0,0 1 0,0-21 16,0 21-16,0 0 0,0-1 0,0 1 15,0 42 17,0 1-32,-21-1 15,21 0-15,0 0 0,0 0 0,0 0 16,0 22-16,0-22 0,0 0 0,0 0 15,0 22-15,0-22 0,0 0 0,0 0 16,0 0-16,0 0 0,21 1 16,0-1-16,0-21 0,0 0 15,1 0-15,-1 0 16,0 0-16,0 0 0</inkml:trace>
  <inkml:trace contextRef="#ctx0" brushRef="#br1" timeOffset="107517.43">6329 445 0,'0'0'0,"0"-22"0,-21-20 16,-1 42 0,1 0-16,0 0 0,0 0 15,0 0-15,0 21 0,-1 0 16,1 1-16,21-1 0,-21 0 0,0 0 15,0 0-15,21 0 0,0 1 16,0-1-16,0 0 0,0 0 0,0 0 16,0 0-16,21 1 15,0-22 1,0 0-16,0 0 0,1 21 0,-1-21 16,0 0-16,0 0 0,0 0 0,0 0 15,1 0-15,-1 21 0,0-21 16,0 0-16,-21 21 0,21-21 0,-21 21 15,0 0 1,0 1-16,0-1 16,-21 0-16,0-21 0,0 0 15,0 21-15,-22-21 0,22 21 16,0-21-16,0 0 0,-22 21 0,22-21 16,0 0-16,0 0 0,0 0 15,21 22-15,-21-22 0,-1 0 16,1 0-1,21-22-15</inkml:trace>
  <inkml:trace contextRef="#ctx0" brushRef="#br1" timeOffset="146628.12">1587 2011 0,'0'0'0,"22"0"32,-22-21-17,21 21 1,-21-21-16,21 21 0,-21-22 16,0 1-16,0 0 15,21 0-15,-21 0 0,0 0 16,0-1-16,0 1 0,0 0 15,-21 0-15,21 0 0,-21 0 16,0 21-16,-1 0 0,1 0 0,0 0 16,-21 0-16,21 0 0,-22 0 15,1 21-15,21 0 0,-22 21 16,1-21-16,0 22 0,21-22 0,-22 21 16,22-21-16,0 22 0,0-22 15,21 21-15,0-21 0,0 1 16,0-1-16,0 0 0,0 0 15,0 0-15,21 0 0,0-21 16,0 0-16,0 22 0,1-22 0,-1 0 16,21 0-16,-21 0 0,0 0 15,22 0-15,-22-22 0,21 1 16,-21 0-16,22 0 0,-22 0 0,21 0 16,-21-22-16,22 1 0,-22 0 15,21-1-15,-21-20 0,1-1 0,-1 1 16,0 20-16,0-20 0,-21 21 15,0-22-15,0 22 0,0 21 16,0-22-16,0 22 0,0-21 16,0 21-16,0-1 15,-21 44 1,21-1 0,-21 0-16,21 21 0,0-21 0,0 22 15,0 20-15,0-20 0,-21-1 16,21 0-16,0 1 0,0 20 15,0-21-15,0 1 0,0-22 0,0 21 16,0-21-16,21 1 0,-21-1 16,21 0-16,0 0 0,0-21 15,0 21-15,1-21 16,-1 0-16,0 0 0,0 0 16,0-21-16,0 0 0,1 0 15,-1 0-15,-21-1 0,21 1 16,-21 0-16,21-21 0,-21 21 0,0-22 15,0 22-15,0-21 0,0 21 16,0-1-16,0 1 0,0 42 31,0 1-31,0-1 16,0 0-16,0 0 0,0 0 16,0 22-16,0-22 0,0 0 15,0 0-15,0 21 0,0-20 16,0-1-16,21 0 0,0-21 15,1 21-15,-1-21 0,0 0 0,0 0 16,0 0-16,22 0 0,-22 0 16,0 0-16,21 0 0,-21-21 0,22 0 15,-22 0-15,0-1 0,0 1 16,0 0-16,1-21 0,-22 21 0,21-1 16,-21-20-16,0 21 0,0 0 15,0 0-15,0-1 0,0 1 0,0 0 16,-21 21 15,-1 0-31,1 21 16,21 0-16,0 1 0,0-1 15,-21 21-15,21-21 0,0 22 0,0-1 16,0 0-16,-21 1 0,21-1 16,0 0-16,0 1 0,0-1 0,0 0 15,0 22-15,0-1 0,0-20 16,0 20-16,0 1 0,21-1 0,-21 1 15,21-1-15,-21 1 0,0-1 16,0 1-16,0-1 0,0 1 0,0-22 16,0 21-16,0 1 0,0-1 15,0-20-15,0 20 0,0-20 0,0-1 16,0 0-16,-21-21 16,0 22-16,0-22 0,0 0 0,-1 0 15,-20-21-15,21 0 0,-21 0 16,-1 0-16,1 0 0,0 0 0,-1-21 15,-20 0-15,-1 0 0,22-22 16,-22 1-16,1 21 0,-1-43 0,22 22 16,-21 0-16,20-1 0,22 1 15,-21 0-15,21-1 0,-1 1 0,22 21 16,0-21-16,0-1 0,0 22 16,22-21-16,-1 21 0,0-22 0,21 1 15,-21 0-15,22 20 16,-1-20-16,-21 0 0,22-22 0,-1 22 15,0 0-15</inkml:trace>
  <inkml:trace contextRef="#ctx0" brushRef="#br1" timeOffset="149083.37">2773 1884 0,'0'0'0,"0"21"16,0 0 0,0 0-16,0 1 0,0-1 15,0 21-15,0-21 0,0 0 0,-21 1 16,21-1-16,0 0 0,0 0 16,0 0-16,0 0 0,0 1 15,0-1 1,0-42 15,0-1-31,0 1 0,21 0 16,-21 0-16,0 0 0,0-22 15,21 22-15,0 0 0,-21-21 16,21 21-16,0-1 0,1 1 16,-22 0-16,21 0 0,0 21 0,0 0 15,0 0-15,0 0 0,1 0 16,-1 0-16,0 21 0,0 0 0,-21 0 15,21 1-15,0-1 0,1 0 16,-22 0-16,21 21 0,-21-20 0,21-1 16,-21 0-16,21 0 0,-21 0 15,21 0-15,0-21 32,1 0-32,-1 0 15,-21-21-15,0 0 16,21 0-16,0 0 0,0 0 0,0-1 15,1-20-15,-1 0 0,0 21 16,0-22-16,0 1 0,22 0 0,-22 20 16,21 1-16,-21 0 0,0 0 15,1 0-15,-1 21 0,0 0 0,0 0 16,0 0-16,0 0 0,1 21 16,-22 0-16,21-21 0,-21 21 15,21 0-15,-21 1 0,0-1 16,21 0-16,0 0 0,-21 0 15,21 0-15,1-21 16,-22-21 31,0 0-47,0 0 16,0 0-16,0 0 0,-22 21 15,1-22-15,21 1 0,-21 0 0,0 0 16,0 21-16,0 0 0,-1-21 15,1 21-15,0 0 0,0 0 16,-21 0-16,20 0 0,1 21 16,0 0-16,0 0 0,0 0 15,0 1-15,-1 20 0,1-21 0,0 0 16,0 22-16,21-22 0,0 21 16,0-21-16,-21 22 0,21-22 15,0 0-15,0 0 0,0 0 0,0 0 16,0 1-16,21-1 0,0-21 15,0 21-15,0-21 0,1 0 0,-1 0 16,0 0-16,0 0 0,0 0 16,0 0-16,1 0 0,20 0 0,-21-21 15,0 0-15,0 21 0,1-22 16,-1 1-16,0-21 0,0 21 0,0 0 16,-21-22-16,21 22 0,-21-21 0,0 21 15,0-22-15,0 22 16,0 0-16,0 0 0,0 0 0,0-1 15,-21 22 17,21 22-32,-21-1 0,21 0 15,0 21-15,0-21 0,0 1 0,0 20 16,0-21-16,0 21 0,0-20 16,0-1-16,21 0 0,0 0 0,-21 0 15,22 0-15,20 1 0,-21-22 16,21 21-16,1-21 0,-22 0 0,21 0 15,1 0-15,-1 0 0,0 0 16,-21 0-16,22-21 0,-22 21 16,0-22-16,21 1 0,-42 0 0,22 0 15,-1 0-15,0 0 0,-21-22 16,0 1-16,0 21 0,0-22 0,0 22 16,0-21-16,0 21 0,0 0 15,0-1-15,0 1 0,-21 42 31,0 1-15,21 20-16,-22-21 0,22 0 16,0 22-16,0-22 0,0 0 0,0 21 15,0-21-15,0 1 0,-21-1 16,21 0-16,0 0 0,0 0 16,0 0-16,0 1 0,21-44 46,-21 1-30,22 0-16,-1 0 0,-21 0 0,21 0 16,0-22-16,-21 22 0,21-21 15,0 21-15,-21-1 0,22-20 0,-1 21 16,0 0-16,0 0 0,0-1 16,0 22-16,1 0 0,-1 0 0,0 0 15,-21 22 1,0-1-16,21 0 0,-21 0 15,0 0-15,0 0 0,21 1 0,-21 20 16,0-21-16,0 0 0,0 0 16,0 1-16,21-22 0,-21 21 0,22 0 15,-1-21-15,0 21 16,0-21-16,0 0 0,0 0 0,1 0 16,-1 0-16,0 0 0,0 0 15,0-21-15,0 0 0,22 0 0,-22-1 16,0 1-16,0 0 0,0 0 15,22 0-15,-22-22 0,0 22 0,-21-21 16,21 21-16,-21-22 0,21 22 16,-21 0-16,0 0 0,0 0 15,0 42 17,-21 21-32,21-21 0,0 1 15,0-1-15,0 21 0,0-21 16,0 0-16,0 1 0,0 20 0,0-21 15,0 0-15,21 0 0,-21 1 16,22-22-16,-1 21 0,0 0 0,0-21 16,0 0-16,0 0 0,1 0 15,-1 0-15,0 0 0,0 0 0,0-21 16,0 21-16,1-21 0,-1-1 16,0 1-16,0 0 0,0 0 15,-21-21-15,0 20 0,21-20 0,1 21 16,-22 0-16,21-22 0,-21 22 15,0 0-15,0 42 16,0 0 0,0 1-16,0-1 0,0 0 0,0 21 15,0-21-15,0 22 0,0-22 16,0 0-16,0 21 0,0-20 0,21-1 16,0 0-16,0 0 0,0-21 0,1 21 15,-1-21-15,0 0 0,0 0 16,0 0-16,22 0 0,-22 0 15,0 0-15,0 0 0,0-21 16,22 0-16,-22 0 0,0 0 0,0-1 16,0-20-16,0 0 0,1-1 15,-1 1-15,0 0 0,0-1 0,0 1 16,0 21-16,1-21 0,-22 20 0,0 1 16,0 0-16,21 21 0,-21 21 31,0 0-16,0 1-15,0-1 0,0 0 16,0 0-16,0 0 16,0-42 15,21 21-15,-21-21-16,0 0 0,0 0 15,0-1-15,0 1 0,0 0 16,0 0-16,0 0 0,0 0 15,-21 21 1,0 21 0,-1 0-16,22 0 0,0 21 0,0-20 15,-21 20-15,21 0 0,-21 1 16,21-1-16,0-21 0,0 21 0,0 1 16,0-22-16,0 21 0,0-21 15,21 1-15,0-1 0,1 0 16,-1 0-16,0-21 0,0 0 0,0 0 15,22 0-15,-22 0 0,0 0 16,21 0-16,-21-21 0,22 21 0,-22-21 16,21-22-16,1 22 0,-22-21 0,21 0 15,-21-1-15,22 1 0,-22 0 16,0-1-16,0 1 0,0 0 0,-21-1 16,0 1-16</inkml:trace>
  <inkml:trace contextRef="#ctx0" brushRef="#br1" timeOffset="149480.79">5694 1291 0,'0'0'0,"-21"0"16,-1 0-16,1 21 16,0-21-16,21 22 0,-21-1 15,21 0-15,0 0 16,21-21-16,0 0 16,22 0-16,-22 0 0,21 0 15,-21 0-15,22 0 0,-22 0 0,21-21 16,-21 0-16,0 21 0,22-21 15,-43-1-15,21 1 0,-21 0 0,0 0 16,0 0-16,0 0 0,0-1 16,0 1-16,-21 0 0,0 21 0,-1 0 15,1 0-15,0 0 0,0 0 16,0 0-16,0 21 0,21 0 16,-22 1-16,1-1 0,21 0 15,-21 0-15,21 0 0,0 0 0,0 1 16</inkml:trace>
  <inkml:trace contextRef="#ctx0" brushRef="#br0" timeOffset="168622">10880 2794 0,'-22'0'0,"1"0"16,0 21-16,0-21 0,0 0 15,0 21-15,-1-21 0,1 0 16,0 0-16,-21 0 0,21 22 16,-1-22-16,-20 0 0,21 21 0,-21 0 15,-1-21-15,1 21 0,-22-21 16,22 21-16,-21 0 0,-22-21 0,21 22 15,-20-1-15,20-21 16,-20 21-16,20 0 0,-21 0 0,22 0 16,-22 1-16,22-1 0,-22 0 0,0 0 15,1 0-15,-22 0 0,21 22 16,-21-22-16,1 0 0,20 21 0,-21-20 16,21 20-16,-20-21 0,-1 0 15,0 22-15,0-22 0,0 0 0,-21 0 16,21 21-16,1-20 0,-1-1 15,0 0-15,0 0 0,0 21 0,0-20 16,1-1-16,-1 0 0,-21 0 16,21 0-16,0 0 0,0 1 0,0 20 15,22-21-15,-22 21 16,0-20-16,0 20 0,-21-21 0,21 21 16,1-20-16,20-1 0,-21 21 15,21-21-15,-20 0 0,20 22 0,0-22 16,1 0-16,20 0 0,-21 0 0,22 1 15,-1-22-15,1 21 0,-1 0 16,22-21-16,0 0 0,21 21 0,-22-21 16,22 0-16,0 0 15,21 21-15,21-21 32,0 0-32,0 0 15,1-21-15,20 0 16,0 21-16,1-21 0,20 0 0,-21-1 15</inkml:trace>
  <inkml:trace contextRef="#ctx0" brushRef="#br0" timeOffset="169599.44">13420 2858 0,'0'0'0,"0"-22"16,0 1-16,0 0 16,0 0-16,0 0 15,0 0-15,0-1 0,0 1 16,0 0 0,0 42 30,0 0-46,0 1 0,0-1 16,0 0-16,-22 0 0,22 0 16,0 22-16,0-1 0,-21-21 15,0 21-15,21 1 0,0-1 16,0 22-16,-21-22 0,21 21 0,-21 1 16,21-1-16,-21-20 0,21 20 15,-22 1-15,22-22 0,0 22 0,-21-1 16,0-21-16,0 22 0,0-1 15,0 1-15,-1-1 0,22 1 0,-21-1 16,0 1-16,0-1 0,0 1 0,0-1 16,-1-20-16,1 20 0,0-20 15,0 20-15,0 1 0,0-22 0,-1 21 16,1-20-16,0-1 0,0 22 16,21-22-16,0 0 0,-21 1 15,21-1-15,-21-21 0,21 21 0,-22-20 16,22 20-16,0-21 0,0 0 15,0 0-15,-21 1 0,21-1 16,0 0-16,-21-21 0,21-21 47,0 0-47,0-1 16,0 1-16,0-21 0,0 21 0,0-22 15,21-20-15,0 21 0</inkml:trace>
  <inkml:trace contextRef="#ctx0" brushRef="#br0" timeOffset="170638.24">15748 2498 0,'0'0'0,"0"-21"31,21-1-15,0 22-16,0 0 31,1 0-31,-1 0 16,0 0-16,0 0 0,0 0 15,0 0-15,1 22 0,-1-22 16,0 21-16,0-21 0,0 21 15,0-21-15,22 21 0,-22 0 16,21 0-16,1 1 0,-22-22 0,21 21 16,0 0-16,1 0 0,20 0 15,-20 0-15,20 22 0,-21-22 0,22 0 16,-1 0-16,1 22 0,21-22 16,-1 0-16,22 21 0,0 1 0,21-22 15,0 21-15,0 0 0,0 1 16,0-1-16,21 22 0,0-22 0,170 64 15,-170-64-15,0 0 16,0 1-16,22-1 0,-1 0 0,0 22 16,1-22-16,-1 1 0,0-1 15,1 0-15,20 1 0,1 20 16,-1 1-16,-21-22 0,22 21 16,-1 1-16,1-22 0,-1 22 0,-20-22 15,20 22-15,1-22 0,-22 0 16,22 22-16,-22-22 0,0 0 0,1 1 15,-22 20-15,21-20 0,-21 20 16,22-21-16,-22 1 0,-21 20 0,0-20 16,0-1-16,0 0 0,-21 1 15,-22-22-15,22 21 0,-21-21 0,-1 0 16,-20 1-16,-1-1 0,-20 0 16,-1-21-16,-21 21 0,0-21 15,1 0-15,-1 0 0,-21 21 16,-21-42 15</inkml:trace>
  <inkml:trace contextRef="#ctx0" brushRef="#br0" timeOffset="171991.95">423 4995 0,'0'0'16,"0"-21"-16,0 0 0,0 0 0,0 0 16,0 0-16,0-1 15,0 44 17,0-1-32,0 0 15,0 0-15,0 21 0,0 1 16,0-1-16,0 0 0,0 22 15,0-22-15,0 22 0,0-22 0,0 22 16,0-1-16,0 1 16,0 20-16,0-20 0,0-1 15,0 22-15,0-22 0,-21 1 0,21-1 16,0 1-16,-21-1 0,0 1 16,21-1-16,-21 1 0,21-22 0,0 22 15,0-22-15,0 22 0,-22-22 16,22 0-16,0 1 0,-21-22 15,21 21-15,0-21 0,0 0 0,0 1 16,0-1-16,0 0 16,0-42 15,0 0-15,0-1-16,0 1 15,0 0-15,0-21 0,0 21 0,0-22 16,0 22-16,0-21 0</inkml:trace>
  <inkml:trace contextRef="#ctx0" brushRef="#br0" timeOffset="173731.72">317 5017 0,'0'-22'16,"22"22"15,-22-21-31,21 21 16,0 0-16,21 0 0,-21 0 15,1 0-15,20 0 0,0 0 16,1 0-16,-1-21 0,0 21 16,1 0-16,-1 0 0,21-21 0,-20 21 15,20 0-15,-20-21 0,20 21 16,1 0-16,20-21 0,-20 21 0,20-22 15,1 22-15,21 0 0,-21 0 16,-1 0-16,22 0 0,-21 0 16,21 0-16,-1 0 0,22 0 0,-21 0 15,21 0-15,-21 0 0,21 0 16,-21 0-16,0 0 0,0 0 16,-1 0-16,1 0 0,21 0 15,-21 0-15,21 0 0,-21 0 0,21 0 16,-21 0-16,0 0 0,21 0 15,0 0-15,-22 0 0,22 0 0,0 0 16,0 0-16,0 0 0,-21 0 16,0 0-16,0 0 0,0 0 0,0 0 15,-22 0-15,22 22 0,-21-22 16,-1 0-16,1 0 0,0 0 0,-22 0 16,1 0-16,-22 0 0,22 0 15,-22 0-15,0 0 0,1 0 0,-1 0 16,0 0-16,1 0 0,-22 0 15,21 0-15,-21 0 0,0 0 16,1 0-16,-1 0 0,0 0 0,0 0 16,0 0-16,0 0 0,1 0 15,-1 0-15,-21 21 32,0 0-17,21-21-15,-21 21 16,0 0-16,0 0 0,0 1 15,0 20-15,0-21 0,0 0 0,0 0 16,0 22-16,0-22 16,0 0-16,-21 21 0,21-20 0,-21-1 15,21 21-15,-22-21 0,1 22 16,21-1-16,0-21 0,-21 21 0,21 1 16,0-1-16,0 0 0,0 22 15,0-22-15,0 1 0,0-1 0,0 0 16,0 1-16,0-1 0,21 0 0,-21 1 15,0-1-15,21 0 0,1-21 16,-22 22-16,0-1 0,21 0 0,0 1 16,-21-1-16,21-21 0,-21 22 15,0-1-15,0 0 0,21-21 0,-21 22 16,21-22-16,-21 21 0,0-21 16,0 1-16,0 20 0,0-21 0,0 0 15,0 0-15,0 1 16,0-1-16,0 0 0,-21 0 15,0-21-15,0 21 0,0-21 16,0 21-16,-1-21 16,1 0-16,0 22 0,0-22 15,0 0-15,0 0 0,-1 0 0,1 0 16,0 0-16,0 0 0,-21 0 16,20 0-16,1 0 0,-21 0 0,0 0 15,-1 0-15,1 0 0,0 0 0,-1 0 16,-20 0-16,-1 0 0,22 0 15,-43 0-15,22 0 0,-1-22 16,1 22-16,-22 0 0,22-21 0,-22 21 16,21 0-16,-20 0 0,20-21 0,-20 21 15,-1 0-15,0 0 0,-21 0 16,22-21-16,-1 21 0,-21 0 0,22 0 16,-22 0-16,21 0 0,0 0 15,1 0-15,-1-21 0,0 21 0,1 0 16,-1 0-16,0 0 0,-20 0 15,20 0-15,0 0 0,1 0 0,20 0 16,-21 0-16,1 0 0,-1 0 0,0 0 16,1 0-16,-22 0 0,21 0 15,1 0-15,-1 0 0,0 0 16,22 0-16,-22 0 0,22 0 0,-1 0 16,1 0-16,-1 0 0,22 0 15,-22 0-15,1 0 0,-1 0 0,22 0 16,-22 0-16,22 0 0,-21 0 15,20 0-15,1 0 0,0 0 0,-1 0 16,1 0-16,0 0 0,20 21 16,-20-21-16,21 0 0,0 0 15,-22 0-15,22 0 0,-21 0 0,21 0 16,0 0-16,-1 0 0,-20 0 16,21 0-16,0 0 0,0 0 15,-1 0-15,1 0 16,0 0-16,0 0 0,0 0 15,0 0-15,-1 0 16,1 0-16,0 0 0,0 0 0,0 0 16,0 0-16,-1 0 15,1 0-15,0 0 0,0 0 0,0 0 16,0 0-16,-1 0 0,1 0 16,-21 0-16,21 0 0,0 0 0,-22 0 15,22 0-15,-21 21 0,21-21 16,-22 0-16,22 0 0,0 0 15,-21 0-15,20 0 0,1 21 16,-21-21-16,21 0 0,0 0 16,-1 0-16,1 0 0,0 0 15,42 0 17,0-21-17,22 0-15,-22 0 0,42 0 0,1-22 16</inkml:trace>
  <inkml:trace contextRef="#ctx0" brushRef="#br0" timeOffset="174671.72">4572 3874 0,'0'0'0,"21"0"0,-21-22 16,0 44 46,0-1-62,0 0 0,0 0 16,0 21-16,0 1 0,-21-1 0,21 0 16,-21 1-16,21-1 0,-21 22 15,-1-22-15,22 0 0,-21-21 0,0 22 16,21-1-16,0-21 0,0 0 15,-21 1-15,21-1 0,-21 0 0,21 0 16,0 0-16,-21-21 0,21 21 16,0 1-1,21-22 32,0-22-31,21 1-16,1 21 0,-1-21 0,0 21 15,22-21-15,-1 21 0,1-21 16,-22 21-16,22-21 0,-1 21 0,-21 0 16,22-22-16,-22 22 0,1 0 0,-1 0 15,0 0-15,1-21 0,-22 21 16,21 0-16,-21 0 0,0 0 0,1 0 16,-1 0-1</inkml:trace>
  <inkml:trace contextRef="#ctx0" brushRef="#br0" timeOffset="175626.92">10033 5525 0,'0'0'15,"0"-22"-15,0-41 16,0 42-16,0 0 16,0-1-16,0 1 0,0 0 31,0 42 0,0 0-31,0 1 0,0 20 0,0 0 16,0 1-16,0-1 0,0 21 0,0 1 15,-21-1-15,21 1 0,-21-1 16,-1 1-16,22-1 0,-21 22 16,21-21-16,0-1 0,-21 1 15,21 20-15,0-20 0,0-1 0,0 1 16,0-1-16,0 1 0,-21-1 0,21-20 15,0 20-15,0-21 0,0 1 16,-21-1-16,21 0 0,-21 1 0,21-1 16,0-21-16,0 22 0,0-22 0,0 0 15,0 0-15,0 0 0,0-42 32,0-21-17,0 21-15,0-1 16,0 1-16,0-21 0,0 0 0,21 20 15,-21-20-15,21 0 0</inkml:trace>
  <inkml:trace contextRef="#ctx0" brushRef="#br0" timeOffset="177055.07">10096 5588 0,'0'0'16,"22"-21"-16,-22 0 16,21 21-16,0 0 0,0 0 15,0-21-15,22 21 0,-22 0 16,21 0-16,-21 0 0,22 0 0,-1-22 15,0 22-15,1 0 0,-1 0 0,21 0 16,1-21-16,-1 21 0,22 0 16,0 0-16,-1 0 0,22 0 0,-21-21 15,21 21-15,0 0 0,-1 0 16,22 0-16,0 0 0,22-21 16,-1 21-16,-21 0 0,21 0 15,0 0-15,0 0 0,0-21 0,22 21 16,-22 0-16,0 0 0,-21 0 0,0 0 15,21-21-15,-21 21 0,21 0 16,-21 0-16,22-22 0,-22 22 0,0 0 16,0 0-16,0 0 0,0-21 15,0 21-15,0 0 0,0 0 0,0 0 16,-22 0-16,22 0 0,-21 0 16,0 0-16,0 0 0,0 0 0,0 0 15,-22 0-15,1 0 0,0 0 16,-1 0-16,-20 0 0,-1 0 15,1 0-15,-1 0 0,-20 0 0,20 0 16,-21 0-16,-20 0 0,20 0 16,0 0-16,-21 0 0,1 0 0,20 0 15,-21 0-15,0 0 0,0 0 16,1 0-16,-1 0 0,0 0 16,0 0-1,-21 21 1,0 1-16,0-1 15,0 0-15,0 0 16,0 0-16,0 22 16,-21-22-16,21 0 0,0 21 15,0 1-15,-21-1 0,21-21 0,-21 21 16,21 1-16,0-1 0,-22 0 16,1 1-16,21-1 0,-21 0 0,21 1 15,0-1-15,0 0 0,0 1 16,0-1-16,0 22 0,0-22 0,0 0 15,0 22-15,0-22 0,0 22 16,-21-22-16,21 0 0,0 1 0,0-1 16,0 0-16,-21 1 0,21-1 0,0-21 15,0 21-15,0-20 0,0-1 16,-21 0-16,21 0 0,-22 0 16,1 0-16,21 1 0,-21-22 0,0 21 15,0 0-15,0 0 16,-1-21-16,1 0 0,0 21 0,-21-21 15,21 21-15,-1-21 0,-20 0 16,0 22-16,21-22 0,-22 0 0,1 21 16,0-21-16,-1 0 0,-20 0 0,20 21 15,-20-21-15,21 0 0,-22 0 16,1 0-16,-1 0 0,1 21 0,-1-21 16,-21 0-16,1 0 0,-1 0 0,-21 0 15,0 0-15,1 0 0,-1 0 16,0-21-16,0 21 0,0 0 15,0 0-15,1 0 0,-22 0 16,21 0-16,0 0 0,-21 0 0,21-21 16,0 21-16,-21 0 0,21 0 0,-21 0 15,0 0-15,0 0 0,0 0 16,0 0-16,0 0 0,22 0 0,-22 0 16,21-21-16,0 21 0,0 0 15,21 0-15,1 0 0,-1 0 0,22 0 16,-1 0-16,1-22 0,20 22 0,-20 0 15,20 0-15,-20 0 0,21 0 16,-22 0-16,1 0 0,-1 0 16,1-21-16,-1 21 0,-21 0 0,22 0 15,-1 0-15,1 0 0,-1 0 16,1 0-16,-1 0 0,1-21 0,-1 21 16,22 0-16,-21 0 0,20 0 0,1 0 15,-22 0-15,22 0 0,21 0 16,-21 0-16,-1 0 0,22 0 0,0 0 15,0 0-15,0-21 0,-1 21 0,1 0 16,0 0-16,0 0 16,0 0-16,0 0 31,-1 0-15,1 0-16,0 0 0,0 0 0,0 0 15,-22 0-15,22 0 0,0 0 0,0 0 16,0 0-16,0 0 0,-1 0 15,1 0-15,21-21 32,0 0-32,0-1 15,0 1-15,21 0 0,1 0 0</inkml:trace>
  <inkml:trace contextRef="#ctx0" brushRef="#br0" timeOffset="177755.82">12234 4678 0,'0'0'16,"-21"-21"-16,0 21 0,21-21 16,0-1 15,21 22-31,0 0 16,0 22-16,1-1 0,-22 0 15,21 0-15,0 21 0,0 1 16,21-1-16,-20 0 0,-1 1 0,21-1 15,-21 0-15,0 1 0,1-1 16,20 0-16,-21-20 0,0 20 0,0-21 16,1 0-16,-22 0 0,21 1 15,-21-1-15,21 0 0,-21 0 16,0-42 15,0 0-15,0 0-16,21-1 0,0 1 15,-21-21-15,21 21 0</inkml:trace>
  <inkml:trace contextRef="#ctx0" brushRef="#br0" timeOffset="178015.72">13356 4572 0,'0'0'0,"-21"0"15,0 21-15,0-21 16,-1 43-16,-20-22 0,21 0 16,-21 21-16,-1 1 0,22-1 0,-21 0 15,-1 22-15,1-22 0,21 0 16,-21 1-16,20-1 0,1-21 16,0 22-16,0-22 0,0 0 0,21 0 15,0 0-15,-21 0 0,21 1 16,0-1-1</inkml:trace>
  <inkml:trace contextRef="#ctx0" brushRef="#br0" timeOffset="178887.6">22648 5398 0,'0'-22'0,"0"44"0,0-65 15,0 64 17,0 1-32,0-1 0,0 21 15,0 0-15,0 22 0,0-1 0,0 22 16,0-21-16,0 20 0,0 1 16,0-22-16,0 22 0,0 0 0,21-1 15,-21 1-15,0 0 0,22-22 16,-22 22-16,0-22 0,0 1 0,0-1 15,0-20-15,0 20 0,0-20 0,0-1 16,0 0-16,0-21 0,0 22 16,0-22-16,0 0 0,0 21 15,0-20-15,0-1 0,0-42 47,0-1-47,0 1 0,0 0 16,0-21-16,0 21 0,21-22 0,-21 1 15,0-22-15,21 22 0,0-21 16</inkml:trace>
  <inkml:trace contextRef="#ctx0" brushRef="#br0" timeOffset="180412.57">22669 5440 0,'0'0'0,"0"-21"0,-21 21 16,42 0 31,1 0-47,-1 0 0,21 0 15,-21 0-15,43 0 0,-22 0 0,22 0 16,-22 0-16,21 0 0,1 0 16,21 0-16,-1 0 0,1 0 0,0 0 15,20 0-15,1 0 0,21 0 16,-21 0-16,21 0 0,0 0 0,21 21 16,0-21-16,1 0 0,-1 0 15,0 0-15,-21 0 0,21 21 0,0-21 16,0 0-16,1 0 0,-1 0 15,0 0-15,0 21 0,0-21 16,0 0-16,1 0 0,-1 0 16,0 0-16,0 0 0,0 0 0,-21 0 15,0 0-15,0 0 0,0 0 16,21 0-16,-21 0 0,22 0 0,-22 21 16,0-21-16,-22 0 0,22 0 15,-21 0-15,0 0 0,0 0 0,0 0 16,0 0-16,-1 0 0,-20 0 15,0 0-15,-1 0 0,-20 0 0,-1 0 16,22 0-16,-21 0 0,-22 0 16,21 0-16,1 0 0,-1 0 0,1 0 15,21 0-15,-22 0 16,1 0-16,-1 0 0,1 0 0,-1 0 0,1 0 16,-22 0-16,21 0 15,-20 0-15,-22 0 0,21 0 0,1 0 16,-22 0-16,0 0 0,0 0 15,0 0-15,0 0 0,1 0 16,-1 0-16,0 0 16,0 0-1,-21 22-15,21-22 16,-21 21-16,0 0 0,0 0 16,0 0-16,0 0 0,0 22 15,-21-22-15,0 21 0,21 1 16,-21-22-16,21 21 0,-21 0 15,-1 1-15,1-1 0,21 22 16,-21-22-16,0 0 0,21 22 0,-21-1 16,21 1-16,-21 20 0,21 1 15,-22-21-15,1 20 0,21-20 0,0 20 16,-21-20-16,0-1 0,21 1 16,-21 21-16,21-22 0,0 1 0,-21-1 15,-1 1-15,22-22 0,-21 21 16,21-20-16,-21-1 0,0 0 0,21 1 15,-21-1-15,0-21 0,-1 22 16,22-22-16,-21 0 0,0 0 16,0 0-16,0 0 0,-22-21 15,22 22-15,0-22 0,-21 21 0,21-21 16,-22 0-16,1 0 0,0 0 16,20 0-16,-20 0 0,0 0 0,-1 0 15,1 0-15,-21 0 0,20 0 16,-20 0-16,-1 0 0,1 0 0,-22 0 15,0 0-15,-20-21 0,-1-1 16,0 22-16,-21-21 0,21 21 0,-21-21 16,0 0-16,-21 21 0,21-21 0,-21 21 15,21-21-15,0 21 0,0 0 16,0 0-16,0-22 0,0 22 16,0 0-16,0 0 0,0 0 15,0-21-15,0 0 0,0 21 0,0-21 16,0 21-16,0-21 0,-21 21 0,21-21 15,0 21-15,0 0 0,21 0 16,-21-22-16,21 22 0,21 0 0,-21 0 16,22 0-16,-1 0 0,0 0 15,22 0-15,-22 0 0,22 0 0,-1 0 16,-20 0-16,20-21 0,1 21 0,-22 0 16,0 0-16,1-21 0,-1 21 15,0 0-15,1 0 0,-1-21 0,21 21 16,-20 0-16,20 0 15,1 0-15,20-21 0,1 21 0,0 0 16,-1 0-16,1 0 0,0 0 0,-1-21 16,1 21-16,0 0 0,-1 0 15,1 0-15,0 0 0,-1 0 0,22-22 16,-21 22-16,0 0 0,-1 0 16,22-21-16,-21 21 0,21 0 0,-1 0 15,1-21-15,0 21 0,0-21 16,0 21-16,0 0 0,21-21 15,-22 21-15,1 0 0,0 0 16,0-21-16,0 21 16,0 0-16,-1 0 15,1 0-15,21-22 47,21 1-16,1 21-31,-1 0 16,0-21-16,0 0 0,21 0 16,-20 0-16,-1-1 0</inkml:trace>
  <inkml:trace contextRef="#ctx0" brushRef="#br0" timeOffset="181371.7">24934 4572 0,'0'0'0,"0"-21"15,0 0 1,21 21 0,-21 21 15,0 0-31,22 0 15,-1 22-15,-21-22 0,0 0 16,0 0-16,21 21 0,0-20 16,-21 20-16,21-21 0,0 21 0,-21-20 15,22 20-15,-1-21 0,-21 0 16,21 0-16,-21 1 0,21-1 0,-21 0 16,0 0-16,0 0 0,0 0 15,0 1-15,0-1 16,0 0-1,0 0 1,-21-21-16,0 0 0,0 0 16,-1 0-16,1 21 0,-21-21 15,21 0-15,0 0 0,-22 0 0,22 0 16,-21 0-16,-1 0 0,1 21 16,0-21-16,-1 0 0,1 0 0,0 22 15,-1-22-15,1 0 0,0 0 16,-1 21-16,1-21 0,21 0 0,-21 0 15,20 21-15,-20-21 0,21 0 16,0 0-16,0 0 0,21 21 16,-22-21-16,1 0 15,0 0-15,21 21 16,0 0 0,-21-21-1,0 0 1,0 0-16,-1 0 0,1 0 15</inkml:trace>
  <inkml:trace contextRef="#ctx0" brushRef="#br0" timeOffset="186691.78">9229 10668 0</inkml:trace>
  <inkml:trace contextRef="#ctx0" brushRef="#br0" timeOffset="188830.96">1757 5482 0,'0'0'0,"0"-21"0,21 0 16,-21 0-1,0 0-15,0-1 16,0 1-1,-21 0-15,21 0 0,-21 0 16,-1 42 31,22 0-47,0 0 0,-21 0 0,21 1 16,-21 20-16,21 0 0,0 1 15,-21-1-15,0 0 0,0 22 0,-1-1 16,1-20-16,0 20 0,0 1 15,0-22-15,0 0 0,21 22 16,-22-22-16,1-21 0,0 22 0,0-1 16,0-21-16,0 0 0,-1 0 15,1 1-15,0-1 0,0 0 16,0 0-16,0-21 16,-1 0-16,1 0 0,0 0 15,0-21-15,0 0 16,21 0-16,0-1 0,-21 1 0,21-21 15,0 21-15,0-22 0,0 22 16,0-21-16,0 21 0,0-22 16,0 22-16,0-21 0,0 21 0,21 0 15,-21-1-15,21 1 16,0 21-16,0 0 16,0 21-16,1-21 15,-22 22-15,0-1 0,21 21 0,0-21 16,-21 0-16,21 1 0,-21-1 15,21 21-15,0-21 0,1 0 0,-22 1 16,21-1-16,0-21 0,0 21 16,0 0-16,0-21 0,1 0 0,-1 21 15,0-21-15,0 0 0,0 0 16,0 0-16,1 0 0,-1 0 16,21 0-16,-21-21 0,0 0 0,1 21 15,-1-21-15,0-22 0,0 22 16,0 0-16,-21-21 0,21 21 15,1-1-15,-22-20 0,0 21 0,21 0 16,-21 0-16,21-1 0,-21 1 16,0 0-16,21 21 0,-21 21 15,0 0 1,0 1-16,0 20 0,0-21 16,-21 0-16,21 0 0,-21 22 15,21-22-15,0 0 0,0 0 0,-21 0 16,21 1-16,0-1 0,-22 0 15,22 0-15,0 0 16,0-42 31,0 0-47,0 0 0,0 0 0,0-1 16,0-20-16</inkml:trace>
  <inkml:trace contextRef="#ctx0" brushRef="#br0" timeOffset="189194.92">1947 5609 0,'0'21'0,"0"-42"0,0 64 0,0-22 15,0 0-15,0 0 0,0 0 16,21-21-16,1 0 0,-1 0 15,0 0 1,0-21-16,-21 0 0,21 0 16,-21 0-16,21-1 15,-21 1-15,0 0 0,0 0 0,0 0 16,0 0-16,0-1 0,-21 22 16,0-21-16,0 21 0,0 0 15,0 0-15,-1 0 16,1 0-16,0 21 0,21 1 15,-21-1-15,21 0 16,-21 0-16,21 0 0,0 0 16,0 1-16,0-1 0,0 0 0,0 0 15,0 0-15,21 0 16,0-21-16,0 0 0</inkml:trace>
  <inkml:trace contextRef="#ctx0" brushRef="#br0" timeOffset="189688.02">2603 5757 0,'0'0'0,"-21"0"15,0 0 1,0 0-16,0 0 0,0 0 15,-1 22-15,1-1 0,0-21 16,0 21-16,0 0 0,0 0 0,-1 0 16,22 1-16,-21-1 15,21 0-15,0 0 0,0 0 16,0 0 0,21-21-16,1 0 0,-1 22 15,0-22-15,0 0 0,0 21 16,22-21-16,-22 0 0,0 0 0,21 0 15,-21 21-15,1-21 0,20 0 16,-21 21-16,0-21 0,-21 21 16,21-21-16,-21 21 0,0 1 15,-21-22-15,0 21 16,-21-21-16,21 21 0,-22-21 0,1 0 16,0 21-16,-1-21 0,1 0 15,0 21-15,-1-21 0,1 0 16,0 0-16,20 0 0,1 0 15,-21 0-15,21 0 0,0 0 16,21-21 0,0 0-16,0 0 15,21 21-15,0-21 0,0-1 16,21 22-16</inkml:trace>
  <inkml:trace contextRef="#ctx0" brushRef="#br0" timeOffset="190047.59">3217 5376 0,'0'0'0,"-21"0"31,0 22-15,21-1-16,0 21 15,0-21-15,-21 0 0,21 22 0,-21-1 16,21 0-16,-22 1 0,22-1 16,0 0-16,-21 1 0,21-1 0,-21 0 15,21 1-15,0 84 16,0-85 0,0-21-16,0 0 0,0 1 0,0-1 15,0 0-15,21-21 16,0 0-16,1 0 15,-1 0-15,0 0 0,0 0 0,0 0 16,0 0-16,1-21 0,-1 0 16,0 21-16,0-22 0,0 1 0,0 0 15,1 0-15</inkml:trace>
  <inkml:trace contextRef="#ctx0" brushRef="#br0" timeOffset="190243.48">3027 5842 0,'21'0'47,"0"0"-47,0 0 0,0 0 16,1-21-16,20 21 0,-21-21 0,0 21 15,22-21-15,-22 21 0,21-22 0,-21 1 16,22 0-16,-22 21 0</inkml:trace>
  <inkml:trace contextRef="#ctx0" brushRef="#br0" timeOffset="190659.24">4953 5186 0,'0'0'0,"-21"0"16,21 21 0,0 0-16,-21 0 0,21 1 15,-22-1-15,22 0 0,0 21 0,-21-21 16,21 1-16,-21-1 0,21 21 16,-21-21-16,21 0 0,0 22 15,0-22-15,-21 0 0,21 0 16,0 0-16,0 1 0,21-22 31,0-22-15</inkml:trace>
  <inkml:trace contextRef="#ctx0" brushRef="#br0" timeOffset="190924.09">4614 5630 0,'0'0'0,"-21"22"0,21-1 0,0 0 16,21-21-1,22 21 1,-22-21-16,0 0 0,21 0 16,1 0-16,-1 0 0,-21 0 0,21 0 15,-20 0-15,20 0 0,-21 0 16,0 0-16,0 0 0,1-21 0,-1 21 15,-21-21-15,21 21 0,-21-21 16,0-1-16,0 1 16,0 0-16,0 0 0,0 0 15,0 0-15</inkml:trace>
  <inkml:trace contextRef="#ctx0" brushRef="#br0" timeOffset="191138.97">4741 5228 0,'0'0'0,"-21"0"0,21-21 16,21 21 0,0 0-16,1 0 15,-1-21-15,0 21 0,0 0 16,21 0-16,-20 0 0,-1-21 15,0 21-15,0 0 0,0-21 0,0-1 16,22 22-16</inkml:trace>
  <inkml:trace contextRef="#ctx0" brushRef="#br0" timeOffset="191707.64">5143 4763 0,'0'0'0,"-21"0"15,0 0-15,0 0 0,-21 0 0,-1 0 16,22 0-16,-21 0 0,-1 21 16,1 0-16,-21 0 0,20 0 0,1 0 15,0 1-15,-1 20 0,1-21 16,0 21-16,-1 1 0,22-1 0,-21 0 15,-1 1-15,22 20 0,0-20 16,0-1-16,0 0 0,0 1 0,21-1 16,0 0-16,0 85 15,0-84-15,21-22 0,0 21 16,21-21-16,-21 22 0,22-22 16,-1 0-16,0 0 0,22 0 15,-22 0-15,22-21 0,-22 22 0,22-22 16,-1 0-16,-21 0 0,22 0 0,-22 0 15,22-22-15,-22 22 0,0-21 16,1 0-16,-1 0 0,0-21 0,1 20 16,-1-20-16,0 0 0,1-1 15,-22 1-15,21-21 0,-21 20 0,1-20 16,-22 20-16,0-20 0,21-1 0,-21 1 16,0-1-16,0 1 0,-21-1 15,-1 1-15,1 21 0,0-1 0,-21 1 16,-1 0-16,22 20 15,-21 1-15,0 0 0,-1 21 0,1 0 16,0 0-16,-1 0 0,1 0 16,0 0-16,20 0 0,-20 21 0,21-21 15,-21 21-15,20 1 0,1-1 16,0 0-16,0 21 0,0-21 0,0 1 16,-1-1-16,1 0 0</inkml:trace>
  <inkml:trace contextRef="#ctx0" brushRef="#br0" timeOffset="192915">10795 5906 0,'0'0'0,"0"-22"0,0 1 16,21 0-16,-21 0 16,-21 21-1,0 0-15,0 21 0,-1 0 0,-20 0 16,21 22-16,-21-1 0,20-21 15,-20 43-15,0-22 0,21 0 0,-1 1 16,-20 20-16,21-20 0,0 20 0,21 1 16,0-1-16,0-21 0,0 22 15,0-22-15,0 1 0,0-1 16,0 0-16,21-21 0,0 1 0,0 20 16,0-21-16,1-21 0,20 21 15,0-21-15,1 21 0,-1-21 0,21 0 16,1 0-16,-1 0 0,1-21 0,-1 0 15,1 0-15,-1 0 0,1 0 16,-1-22-16,1 22 0,-1-21 0,-20-1 16,-1 1-16,0 0 0,-20-1 15,-1-20-15,0-1 0,-21 22 0,0 0 16,0-22-16,-21 22 0,0-22 0,-1 22 16,-20-21-16,0 20 0,-1 1 15,1-22-15,-21 22 0,-1 21 16,1-21-16,-1 20 0,1 1 15,20 21-15,-20 0 0,-1 0 0,22 0 16,-22 21-16,22 22 0,0-22 0,-1 21 16,1 1-16,21-1 0,0 21 15,0 1-15,21-22 0,0 22 0,0-1 16,0 1-16,21-22 0,21 22 0,0-1 16,1-21-16,-1 1 0,22-1 15,-1 0-15,-21 1 0,22-1 0,-1-21 16,-20 22-16,20-22 0,-20 21 15,-1-21-15,0 0 0,1 22 0,-22-22 16,0 0-16,0 21 0,-21-20 16,0-1-16,0 21 0,-21-21 0,0 22 15,-22-22-15,1 21 0,0-21 16,-1 0-16,-20 22 0,21-22 0,-1 0 16,-20-21-16,20 21 0,1-21 0,21 0 15,-21 0-15,20 0 0,1 0 16,0 0-16,0-21 0,0 0 0,21 0 15,0 0-15,0-22 0,0 22 16,0 0-16,0 0 0,21 0 16,0-22-16,21 22 0,-20-21 0</inkml:trace>
  <inkml:trace contextRef="#ctx0" brushRef="#br0" timeOffset="194371.94">11832 6096 0,'0'0'15,"-21"0"1,21 21-16,0 0 16,-21 1-16,21 20 0,-21-21 15,21 0-15,0 22 0,0-22 16,0 21-16,0 0 0,0-20 15,0 20-15,0-21 0,0 21 0,0-20 16,0-1-16,0 0 0,0 0 0,21-21 16,0 0-16,0 0 15,0 0-15,0 0 0,1-21 16,-1 21-16,21-21 0,-21 0 0,0-22 16,1 22-16,20 0 0,-21-21 15,0 20-15,0-20 0,1 0 0,-1 21 16,0-1-16,-21-20 0,21 21 15,-21 0-15,21 0 0,0-1 16,-21 44 31,0-1-47,0 0 0,0 0 0,0 0 16,0 0-16,0 1 0,0 20 15,0-21-15,0 0 0,0 22 0,0-22 16,0 0-16,0 0 0,0 0 0,22 0 15,-1-21-15,0 22 0,0-22 16,0 0-16,0 0 0,1 0 16,-1 0-16,21 0 0,-21-22 0,0 22 15,22-21-15,-22 0 0,0 0 16,0-21-16,0 20 0,1 1 0,-1-21 16,0 21-16,0-22 0,-21 22 15,0-21-15,0 21 0,0-22 16,0 22-16,0 0 0,0 0 0,0 0 15,0 0-15,-21 21 16,0 0-16,0 0 16,-1 21-16,1-21 0,21 21 0,-21 21 15,21-21-15,-21 1 0,21-1 16,0 21-16,0-21 0,0 0 0,0 22 16,0-22-16,0 21 0,0-21 15,0 22-15,21-22 0,-21 0 16,21 0-16,0 0 0,1 1 0,-1-22 0,0 21 15,0-21-15,21 0 0,-20 0 16,-1 0-16,21 0 0,-21 0 16,22-21-16,-22-1 0,21 1 0,-21 0 15,0 0-15,1 0 0,20 0 0,-21-22 16,0 22-16,-21-21 0,21 21 16,-21-1-16,22-20 0,-22 21 0,0 0 15,0 0-15,0 42 47,0 0-47,0 0 0,0 0 16,0 0-16,0 1 0,0-1 15,0 0-15,0 21 0,0-21 0,0 1 16,0-1-16,0 0 0,0 0 16,21 0-16,-21 0 0,21 1 0,0-22 15,0 0-15,0 0 0,1 0 0,-1 0 16,0 0-16,0 0 0,0-22 15,0 22-15,1-21 0,-1 0 0,0-21 16,0 21-16,0-1 0,0-20 0,1 21 16,-1-21-16,0 20 0,0 1 15,-21-21-15,21 21 0,0 0 16,1-1-16,-1 1 0,0 21 0,-21-21 16,0 42 15,0 0-31,0 1 0,0-1 15,0 0-15,0 0 0,0 0 0,0 0 16,0 1-16,0 20 0,0-21 0,0 0 16,0 0-16,21 1 0,-21 20 15,21-21-15,0-21 0,1 21 0,-1 0 16,0-21-16,0 0 0,0 0 0,0 0 16,22 0-16,-22 0 0,21 0 15,1 0-15,-22-21 0,21 21 16,0-21-16,1-21 0,-22 21 0,21-1 15,-21-20-15,22 21 0,-22 0 16,0-22-16,0 22 0,-21-21 0,0 21 16,21 0-16,-21-1 0,0 1 0,0 0 15,-21 21-15,0 0 16,0 0-16,0 0 0,0 0 0,-22 0 16,22 21-16,0-21 0,0 21 15,0 1-15,21-1 0,0 0 0,0 0 16,0 21-16,0-20 0,0-1 0,0 0 15,0 0-15,0 21 0,21-20 16,0-1-16,0 0 0,0-21 16,0 21-16,1 0 0,-1-21 0,0 0 15,0 0-15,21 0 0,-20 0 16,-1 0-16,0 0 0,0-21 0,0 21 16,0-21-16,1 0 0,-1 0 0,0 21 15,0-22-15,0 1 0,-21 0 16,21 0-16,1 0 0,-1 0 0,-21-1 15</inkml:trace>
  <inkml:trace contextRef="#ctx0" brushRef="#br0" timeOffset="194675.48">15727 5567 0,'0'0'0,"0"-21"0,-21 21 16,21 21-1,-22 0 1,22 0-16,-21 0 0,21 1 0,0 20 0,0-21 16,-21 21-16,21-20 0,-21 20 15,21-21-15,0 0 0,0 0 0,0 1 16,0-1-16,-21 0 15,21 0-15,0 0 0,0 0 0,0 1 16</inkml:trace>
  <inkml:trace contextRef="#ctx0" brushRef="#br0" timeOffset="194935.45">15388 6054 0,'-63'21'15,"126"-42"-15,-126 63 0,84-21 32,21-21-32,-21 0 0,0 0 0,22 0 15,-1 0-15,-21 0 0,22 0 16,-22 0-16,0 0 0,0 0 0,21 0 15,-20 0-15,-22-21 16,21 21-16,-21-21 0,0 0 16,0 0-16,0-1 15,0 1-15</inkml:trace>
  <inkml:trace contextRef="#ctx0" brushRef="#br0" timeOffset="195171.32">15282 5673 0,'0'0'0,"-21"0"0,21-21 32,21 21-17,0 0-15,1 0 0,20 0 16,-21 0-16,21 0 15,-20 0-15,20 0 0,-21-22 0,21 22 16,1 0-16,-22 0 0,0 0 16,21-21-16,-20 21 0,-1 0 0,0 0 15</inkml:trace>
  <inkml:trace contextRef="#ctx0" brushRef="#br0" timeOffset="195679.29">15811 5419 0,'0'0'0,"0"-21"0,0-1 0,-21 22 0,0-21 15,0 0-15,0 21 0,0-21 0,-1 21 16,1 0-16,0 0 0,0 0 16,0 0-16,-22 0 0,22 0 0,-21 0 15,0 21-15,-1 0 0,1 22 16,0-22-16,-1 21 0,1-21 0,0 22 15,-1-1-15,1 0 0,0 22 0,20-22 16,1 0-16,0 1 0,0-1 16,21 22-16,0-22 0,0 0 0,0-21 15,0 22-15,0-1 0,21-21 0,21 0 16,-20 22-16,20-22 0,0 0 16,1 0-16,-1 0 0,0 1 15,22-22-15,-22 21 0,22-21 0,-22 0 16,21 0-16,-20 0 0,-1 0 15,0 0-15,1-21 0,-1-1 0,0 22 16,1-21-16,-1-21 0,0 21 16,1 0-16,-22-22 0,21 1 0,1-22 15,-22 22-15,21-21 0,-21-1 0,0 1 16,1-1-16,-1-21 0,-21 22 16,0 21-16,0-22 0,-21 22 15,-22-1-15,22 22 0,-42 0 0,20-21 16,1 21-16,-22 21 0,22-22 15,-21 22-15,20 0 0,1 0 0,-22 0 16,22 0-16,21 0 0,-21 22 16,-1-1-16,22 0 0,-21 0 0,-1 0 15,22 0-15,-21 1 0,0-1 0</inkml:trace>
  <inkml:trace contextRef="#ctx0" brushRef="#br0" timeOffset="196679.47">24405 6329 0,'0'21'16,"21"-21"0,0 0-1,1 0-15,-1 0 0,0 0 0,21 0 16,1 0-16,-22 0 0,21-21 15,0 21-15,1-21 0,-1 21 0,22-21 16,-22 21-16,-21-22 0,21 1 0,-20 0 16,-1 21-16,0-21 15,-21 0-15,0 0 0,-21-1 16,0 1-16,-22 0 0,22 21 16,-21-21-16,-22 21 0,22 0 0,0 0 15,-22 0-15,22 0 0,-1 0 16,1 0-16,0 21 0,-1 0 0,1-21 15,21 21-15,0 1 0,0-1 0,-1 0 16,22 0-16,0 0 0,0 0 16,0 1-16,22-1 0,-1 0 0,0 0 15,21 21-15,1-20 0,-1 20 16,0-21-16,1 21 0,-1 1 0,21-22 16,-20 21-16,-1 1 0,0-22 15,1 21-15,-22 0 0,21-20 16,-21 20-16,1-21 0,-22 21 0,0-20 15,0-1-15,0 0 0,-43 0 0,22 0 16,-21 0-16,-22 1 0,1-1 16,-1-21-16,1 0 0,-1 0 0,1 0 15,20 0-15,-20 0 0,21 0 16,-22-21-16,22 21 0,21-22 0,-22 1 16,1 0-16,21 0 0,0-21 0,-1 20 15,1 1-15,0-21 0,21 21 16,0-22-16,0 22 0,0-21 15,0 21-15,0-22 0,0 22 0,21 21 16,0-21-16,22 0 0,-22 21 16,0 0-16,21 0 0,1 0 0,-22 0 15,21 0-15,22 0 0,-22 0 0</inkml:trace>
  <inkml:trace contextRef="#ctx0" brushRef="#br0" timeOffset="197323.1">25231 6795 0,'0'0'0,"21"0"0,0 0 15,0 0-15,0-22 16,0 1-16,1 21 0,-1-21 0,0 0 16,0 0-16,0 0 0,0-1 15,1 1-15,-22 0 0,0 0 0,21 0 16,-21 0-16,0-1 0,0 1 15,0 0-15,-21 0 0,-1 21 0,1 0 16,-21 0-16,21 0 0,0 0 16,-1 21-16,-20 0 0,21 0 0,0 22 15,0-22-15,-1 21 0,22-21 16,0 22-16,0-22 0,0 0 0,0 21 16,0-20-16,0-1 0,0 0 15,0 0-15,22 0 0,-1 0 0,0-21 16,0 22-16,0-22 0,0 0 15,1 0-15,20 0 0,-21 0 0,21 0 16,1 0-16,-1 0 0,0 0 16,1 0-16,-1-22 0,0 1 0,1 0 15,-1 0-15,0-21 0,1 20 0,-1-20 16,-21 0-16,0-1 0,1-20 16,-1 21-16,-21-22 0,0 1 0,21 20 15,-21-20-15,21-1 0,-21 22 16,0-22-16,21 22 0,-21 0 15,21 21-15,-21-1 0,0 1 0,0 42 32,0 1-32,-21 20 0,0 0 0,21 1 15,-21-1-15,0 0 0,0 22 16,21-22-16,0 22 0,-22-22 0,22 21 16,0-20-16,-21-1 0,21 0 0,0 1 15,0-1-15,0-21 0,0 22 16,21-22-16,-21 0 0,22 0 0,-1 0 15,-21 0-15,21-21 0,0 22 16,0-22-16,0 0 0,1 0 16,-1 0-16,0 0 0,0 0 15,0 0-15,0-22 0,1 22 16,-22-21-16,0 0 0,21 0 0,-21 0 16</inkml:trace>
  <inkml:trace contextRef="#ctx0" brushRef="#br0" timeOffset="197511.44">25844 6498 0,'0'0'0,"-42"0"0,21 0 0,42 0 47,0 0-47,22 0 0,-1 0 15,-21 0-15,43 0 0,-22 0 16,0 0-16,1 0 0,-1 0 0,0 0 15,1 0-15,-22-21 0,21 21 16</inkml:trace>
  <inkml:trace contextRef="#ctx0" brushRef="#br0" timeOffset="197863.31">27665 5863 0,'0'-21'0,"0"42"0,0-63 15,0 63 16,0 0-15,0 0-16,0 1 0,0 20 0,0-21 16,0 21-16,0-20 0,0 20 15,0-21-15,0 21 0,0-20 16,0 20-16,0-21 0,0 0 0,0 0 16,-21 1-16,21-1 0,0 0 15,-22-21-15,22 21 0,-21-21 16</inkml:trace>
  <inkml:trace contextRef="#ctx0" brushRef="#br0" timeOffset="198079.22">27453 6350 0,'0'0'15,"0"21"-15,0 0 16,21 1-1,0-22-15,1 0 0,-1 0 16,0 0-16,0 0 0,0 0 16,22 21-16,-22-21 0,0 0 0,0 0 15,0 0-15,22 0 0,-22 0 16,0 0-16,0-21 0,0 21 16</inkml:trace>
  <inkml:trace contextRef="#ctx0" brushRef="#br0" timeOffset="198343.07">27517 6054 0,'0'0'0,"-22"0"0,44 0 31,-1 0-15,0 0-16,0 0 0,0 0 0,22 0 15,-22 0-15,0-21 0,21 21 16,1 0-16,-22 0 0,21 0 0,-21 0 16,0-22-16,1 1 0,20 21 15,-21 0-15</inkml:trace>
  <inkml:trace contextRef="#ctx0" brushRef="#br0" timeOffset="198879.95">27898 5546 0,'0'0'0,"-43"0"0,1 0 0,0 0 16,-1 0-16,1 0 0,0 0 16,-1 0-16,1 21 0,0 0 0,-1 0 15,1 22-15,0-1 0,-1-21 0,22 21 16,-21 22-16,21-22 0,-22 1 16,22-1-16,0 21 0,0-20 0,0 20 15,21-20-15,0-1 16,0 21-16,0-20 0,0-1 0,21 0 15,106 128 1,-85-149-16,22 0 0,-22 0 16,21 0-16,1 1 0,-1-22 0,1 0 15,-1 0-15,1 0 0,21 0 16,-22 0-16,1 0 0,-22-22 0,21 1 16,-20 21-16,-1-42 0,0 21 15,1-22-15,-1 1 0,-21 0 0,0-1 16,1 1-16,-1 0 0,-21-22 15,0 22-15,0-22 0,0 1 0,0-1 16,0 1-16,-21-1 0,-1 1 16,-20 21-16,0-22 0,-1 22 15,-20-1-15,21 1 0,-43 21 0,21 0 16,1 0-16,-1 21 0,-20 0 16,41 0-16,-20 0 0,-1 0 0,22 21 15,0 0-15,-1 21 0,22-21 16,-21 22-16,21-1 0,0 0 0,-1-20 15,1 20-15,21 0 0</inkml:trace>
  <inkml:trace contextRef="#ctx0" brushRef="#br0" timeOffset="200171.37">27453 6054 0,'21'0'31,"0"0"-15,1 0-16,20-21 0,-21 21 0,21 0 16,1 0-16,-1-22 0,0 22 15,1 0-15,-1 0 0,0 0 0,1-21 16,-22 21-16,21 0 0,-21 0 15,-21-21 1,-21 21 0,0 0-16,0 0 0,-21 0 0,-1 0 15,22 0-15,-21 0 16,-1 0-16,22 0 0,0 0 0,-21 0 16,21 0-16,-1 0 0,1 0 0,0 0 15,0 0 1,42 0 93,0 0-78,-42 0 16,0 0-47,0 0 16,0 0-16,-1 0 0,1 21 16,0-21-16,0 0 0,0 0 15,0 0 1,21 21-16,21-21 31,0 0-31,0 0 16,21 0-16,-20 0 0,20 0 15,0 0-15,1 0 0,-1 0 0,0 0 16,1 0-16,-1 0 0,0 0 0,1 0 16,-22 0-16,0 0 0,-63 0 31,20 0-16,-20 0-15,21 0 0,-21 0 0,-1 0 16,22 0-16,-21 0 0,-1 0 16,1 0-16,21 0 0,-21 0 0,20 0 15,-20 22-15,21-22 0,0 0 16,0 0 0,42 0 15,0 0-31,0 0 0,0 0 0,0 0 15,22 0-15,-1 0 0,0 0 16,1 0-16,-1 0 0,0-22 0,1 22 16,-22 0-16,21 0 0,-21 0 0,-21-21 15,22 21-15,-22-21 32,-22 21-32,1 0 0,0 0 15,0 0-15,0 0 16,0 0-1,-1 0-15,1 0 16,21 21 0</inkml:trace>
  <inkml:trace contextRef="#ctx0" brushRef="#br0" timeOffset="200563.14">27707 6096 0,'0'0'0,"-21"0"0,21 21 47,0 0-47,0 1 15,0-1-15,0 0 0,0 0 0,-21 0 16,21 0-16,-21 22 0,21-22 16,0 0-16,0 0 0,0 22 0,-22-22 15,22 0-15,0 0 0,0 0 16,0 0-16,-21 1 0,21-1 16,0 0-1,21-42 48,1 21-63,-22-21 15</inkml:trace>
  <inkml:trace contextRef="#ctx0" brushRef="#br0" timeOffset="200843.69">27517 6541 0,'0'0'0,"-22"0"0,-62 21 16,63-21-1,-1 0-15,44 0 32,-1 0-17,0 0-15,0 0 0,0 0 0,22 0 16,-22 0-16,0 0 0,0 0 15,0 0-15,22 0 0,-22 0 0,0 0 16,0 0-16,0 0 16,-21-21 31,-21 21-32</inkml:trace>
  <inkml:trace contextRef="#ctx0" brushRef="#br1" timeOffset="-208061.09">635 7514 0,'-21'0'62,"0"0"-46,-1 0-16,1 0 15,0 0-15,-21 0 0,21 0 0,-1 21 16,1-21-16,-21 0 0,21 0 0,-22 0 16,22 0-16,0 0 0,-21 0 15,21 0-15,-1 0 0,1 0 0,0 0 16,0 0-16,0 0 0,0 0 0,-1 0 16,1 0-1,21 22 1,21-22-1,1 0-15,-1 0 16,21 21-16,-21-21 0,22 0 0,-1 0 16,0 0-16,1 0 0,20 0 15,-21 0-15,22 0 0,-22 0 0,1 0 16,20 0-16,-21 0 0,1 0 0,-1 0 16,0 0-16,1 0 0,-22 0 0,21 0 15,-21 0-15,1 0 0,-1 0 0,0 0 16,0 0-16,-42 0 62,21-21-46,-21 21-16</inkml:trace>
  <inkml:trace contextRef="#ctx0" brushRef="#br1" timeOffset="-207669.16">741 7324 0,'-21'0'0,"21"21"16,0 0 0,0 0-16,0 0 15,21-21-15,0 22 0,0-1 16,0-21-16,0 0 0,1 0 15,20 21-15,-21-21 0,0 0 0,0 0 16,22 0-16,-22 0 0,0 0 0,0 0 16,0 0-16,1 0 0,-1 0 0,-21 21 15,0 0 1,0 0-16,-21 1 16,-1-22-16,1 21 0,0 0 15,0-21-15,0 21 0,0 0 0,-1 0 16,-20 1-16,21-22 0,0 21 0,0 0 15,-1 0-15,1-21 0,0 21 16,21 0-16,-21-21 0,21 22 0,-21-22 16,42 0 15,0 0-31,0 0 16,0-22-16</inkml:trace>
  <inkml:trace contextRef="#ctx0" brushRef="#br1" timeOffset="-207228.95">1482 7239 0,'0'0'0,"0"-21"0,-22 0 31,1 21-15,21 21-16,0 0 0,-21 0 0,21 0 16,0 1-16,0-1 0,0 21 0,0-21 15,0 0-15,0 22 0,0-22 0,0 0 16,0 21-16,0-20 0,0-1 0,0 0 16,0 0-16,0 0 0,21-21 15,0 0-15,1 0 0,-1 0 16,0 0-16,0 0 0,0 0 15,0 0-15,1-21 0,-1 21 0,0-21 16,0 0-16,0 0 0,0-1 0,1 1 16,-1-21-16,0 21 0,0 0 0,0-22 15,-21 22-15,0-21 0,0 21 0,21-1 16,-21 1-16,0 0 0,22 21 47,-22 21-32,0 0-15,0 1 16</inkml:trace>
  <inkml:trace contextRef="#ctx0" brushRef="#br1" timeOffset="-206845.17">2095 7260 0,'0'0'0,"-21"0"31,0 0-31,21 21 16,0 1-16,0-1 16,0 0-16,0 21 0,0-21 0,0 1 15,-21 20-15,21-21 0,0 21 0,-21 1 16,21-22-16,0 21 0,0 1 0,0-1 15,0-21-15,-21 21 0,21 22 0,0-22 16,-22 1-16,22-1 0,0 0 0,0 1 16,0-1-16,0 0 0,0 1 0,0-1 15,0 0-15,0-21 0,-21 1 0,21-1 16,0 0-16,0 0 0,0 0 16,0-42 15,0 0-31,0 0 15,0 0-15,21-1 0,-21 1 16,22-21-16,-1 21 0,-21-22 0,0 1 16</inkml:trace>
  <inkml:trace contextRef="#ctx0" brushRef="#br1" timeOffset="-206485.38">2053 7430 0,'0'0'15,"-21"-22"-15,0-41 32,21 42-32,0 0 15,21 21-15,0 0 16,0 0-16,0 0 0,1 0 0,-1 0 16,21 0-16,-21 0 0,0 0 0,1 21 15,20 0-15,-21 0 0,-21 0 16,21 0-16,-21 1 0,0-1 0,0 0 15,0 0-15,0 0 0,0 0 0,-21 1 16,0-22-16,0 21 0,-22 0 16,22 0-16,0-21 0,-21 21 0,21-21 15,-1 21-15,-20-21 0,21 0 16,0 0-16,21 22 0,-21-1 16,42-21 15,0 0-16,0 0-15,0-21 0,22-1 16</inkml:trace>
  <inkml:trace contextRef="#ctx0" brushRef="#br1" timeOffset="-206033.64">2688 7345 0,'-21'0'16,"0"0"0,0 0-16,-1 21 15,1 0-15,0-21 0,21 21 16,-21 1-16,0-1 0,0 0 0,21 0 16,0 21-16,-22-20 0,22-1 0,-21 0 15,21 0-15,0 0 16,0 0-16,0 1 0,21-1 15,1-21-15,-1 0 16,0 0-16,0 0 0,0 0 16,0 0-16,1 0 0,-1 0 0,0 0 15,0 0-15,0-21 0,0 21 0,1-22 16,-22 1-16,0 0 0,0 0 16,0 0-16,0 0 0,0-1 15,0 1-15,0-21 0,-22 21 0,22 0 16,-21-1-16,0 1 0,0 0 0,0 21 15,0 0-15,-1 0 16,1 0-16,21 21 16,-21-21-16,21 21 0,0 1 15,0-1-15,0 0 16,0 0 0,21-21-16,0 0 0,1 0 15</inkml:trace>
  <inkml:trace contextRef="#ctx0" brushRef="#br1" timeOffset="-205531.88">2921 7387 0,'0'-21'16,"0"42"-1,0 0 1,0 1-16,0-1 0,0 0 15,0 0-15,0 0 0,0 0 16,0 1-16,0-1 0,0 0 16,0 0-16,0 0 0,0 0 15,0 1 1,-21-22-16,0 0 31,21-22-15,0 1-16,0 0 15,0 0-15,0 0 0,0-22 0,0 22 16,0 0-16,0-21 16,21 21-16,0-1 0,0 1 0,0 0 15,0 0-15,1 0 0,20 0 0,-21 21 16,0 0-16,0 0 0,1 0 0,20 0 16,-21 0-16,0 21 0,-21 0 15,21 0-15,1 0 0,-22 0 0,21 1 16,-21-1-16,0 21 0,0-21 0,0 0 15,0 1-15,0 20 0,0-21 16,0 0-16,0 0 0,-21 1 16,-1-1-16,22-42 47,0-1-47</inkml:trace>
  <inkml:trace contextRef="#ctx0" brushRef="#br1" timeOffset="-204289.51">3577 7260 0,'0'21'15,"0"1"-15,0-1 16,0 0 15,21-21-31,0 0 0,1 0 0,-1 0 16,0 0-16,0-21 0,0 21 15,22-21-15,-22-1 0,0 22 0,21-21 16,-21 0-16,22 0 0,-22-21 0,0 20 16,0 1-16,0 0 0,1 0 0,-22 0 15,0 0-15,0-1 16,-22 44 15,22-1-15,-21 0-16,21 0 0,0 21 15,0-20-15,0 20 0,0 0 0,0-21 16,0 22-16,0-1 0,0 0 0,0-20 16,0 20-16,0-21 0,0 0 15,0 22-15,0-22 0,0 0 0,0 0 16,0 0-16,0 0 16,-21-21-16,0 0 15,0 0 1,0 0-16,-1 0 0,1-21 15,0 21-15,0-21 0,0 21 0,21-21 16,-21 0-16,-1 21 0,22-21 0,-21 21 16,21 21 15,0 0-31,21-21 16,1 21-16,-1 0 0,0-21 15,0 21-15,0-21 0,0 0 0,1 0 16,-1 22-16,0-22 0,0 0 0,0 0 15,0 0-15,22 0 0,-22 0 16,0 0-16,21-22 0,-20 22 0,-1-21 16,21 21-16,-21-21 0,0 0 15,1 21-15,-1-21 0,0 0 0,-21-1 16,0 1-16,0 0 0,0 0 0,0 0 16,0 0-16,0-1 0,0 44 46,0-1-46,0 0 0,0 0 0,0 0 16,0 0-16,-21 1 0,21-1 16,-21 0-16,21 0 0,0 0 15,0 0-15,0 1 16,-22-22 0,22-22 15,0 1-31,0 0 0,0 0 15,0 0-15,0 0 0,22-1 16,-22-20-16,21 21 0,0 0 16,0-22-16,0 22 0,0 0 0,22 0 15,-22 0-15,21 0 0,1 21 0,-22 0 16,21 0-16,0 0 0,-20 0 0,20 21 16,-21 0-16,21 0 15,-20 0-15,-1 0 0,-21 1 0,21-1 16,-21 0-16,0 0 0,0 0 0,0 0 15,0 1-15,0-1 0,0 0 0,-21 0 16,0-21-16,21 21 16,-22-21-1,22-21 17,22 21-32,-22-21 0</inkml:trace>
  <inkml:trace contextRef="#ctx0" brushRef="#br1" timeOffset="-203732.83">5249 7430 0,'0'0'0,"21"0"16,-21-22-16,0 1 0,0 0 15,0 0-15,0 0 0,0 0 16,-21 21-16,0 0 15,0 0-15,0 21 16,0-21-16,21 21 0,-22 0 0,1 0 16,0 0-16,21 1 0,-21 20 0,0-21 15,21 0-15,-21 0 0,21 1 16,0-1-16,0 0 0,0 0 0,0 0 16,0 0-16,21-21 15,0 0 1,0 0-16,0 0 15,0 0-15,1 0 0,-1-21 0,0 0 16,0 0-16,0 0 16,0-22-16,1 22 0,-1-21 0,0 0 15,0-1-15,0 1 0,0 0 0,1-1 16,-22 1-16,21 0 0,0-1 0,-21 1 16,21 21-16,-21 0 0,0-1 15,0 1-15,0 0 0,0 42 31,-21 0-31,21 22 0,0-22 16,-21 21-16,0 1 0,21-1 16,-22 0-16,22 1 0,0-22 0,0 21 15,0 0-15,-21-20 0,21 20 0,0-21 16,0 0-16,0 0 0,0 1 0,0-1 16,0 0-16,21-21 0,-21 21 15,22-21-15,-1 0 0,0 0 16,0 0-16,0 0 0,0 0 15,-21-21-15,22 0 0,-1 21 0,0-21 16</inkml:trace>
  <inkml:trace contextRef="#ctx0" brushRef="#br1" timeOffset="-203352.93">5800 7430 0,'-22'21'31,"44"-21"-15,-1 0-1,0-21-15,0 21 0,0-22 16,0 1-16,1 0 16,-1 21-16,-21-21 0,0 0 0,21 21 15,-21-21-15,0-1 0,0 1 16,-21 21-1,0 0-15,-1 0 0,1 21 0,0 1 16,0-1-16,0 0 0,0 0 0,-1 0 16,1 0-16,21 1 0,0 20 15,-21-21-15,21 0 0,-21 0 0,21 1 16,0-1-16,0 0 0,0 0 0,0 0 16,21 0-16,0-21 15,0 0-15,1 22 0,-1-22 16,0 0-16,0 0 0,0 0 15,0 0-15,22 0 0,-22-22 0,0 22 16,0-21-16,0 0 0</inkml:trace>
  <inkml:trace contextRef="#ctx0" brushRef="#br1" timeOffset="-202849.02">6223 7324 0,'0'0'0,"21"-43"16,-21 22-16,21 21 15,0 0-15,1 0 0,-1 0 16,0 0-16,0 0 0,0 0 0,0 0 16,1 0-16,-1 21 15,0-21-15,-21 22 0,0-1 0,0 0 16,0 0-16,0 21 0,0-20 0,0-1 16,0 0-16,-21 0 0,21 0 15,-21 22-15,-1-43 0,1 21 0,0 0 16,0 0-16,0 0 0,0-21 0,21 21 15,-22-21-15,44-21 47,-1 21-47,0-21 0,0 0 0,0 0 16,0 0-16,1-1 0,-1 1 0,0-21 16,0 21-16,0-22 0,22 22 15,-22 0-15,0-21 0,-21 21 16,21-1-16,-21 1 0,21 0 0,-42 42 31,0 0-31,0 1 0,0-1 16,21 0-16,-22 21 0,1-21 15,21 1-15,0 20 0,-21-21 0,21 0 16,0 0-16,0 1 0,0-1 0,0 0 16,0 0-16,0 0 0,0 0 15,21-21-15,0 22 0,1-22 0,-1 0 0,0 0 16,0 0-16,0 0 15,0 0-15,1 0 0,-1 0 0,0-22 16,0 22-16,-21-21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11:06.6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360 7049 0,'21'0'78,"0"0"-63</inkml:trace>
  <inkml:trace contextRef="#ctx0" brushRef="#br0" timeOffset="1339.27">466 8551 0,'0'-21'16,"-22"21"-1,1 0 1,0 0-16,0 0 0,0 0 16,0 0-16,-22 0 0,1 0 0,0 0 15,-1 0-15,1 0 0,0 21 16,-22-21-16,43 0 0,63 0 94,22 0-94,-1 0 15,22 0-15,-22 0 0,22 0 16,-21 0-16,-1 0 0,22 0 0,-22 0 16,1 0-16,-22 0 0,22-21 15,-22 21-15,0 0 0,-21 0 16,22 0-16,-22-21 0,0 21 15,0 0-15,-21-21 32,-21 21-32,0 0 15,0 0-15,0 0 0,-1-21 16,1 21-16,0-21 0,0 21 16,0 0-16,0-22 0,-1 22 15,1 0-15,0 0 0,0 0 0,0 0 16,21-21-16,-21 21 15,42 0 32,0 0-47,0 0 16,0 0-16,0 0 0,22 0 0,-22 0 16,0 0-16,0 0 0,22 0 15,-22 0-15,0 21 0,0-21 0,0 0 16,0 0-1,-21 22-15,0-1 16,0 0-16,-21-21 0,21 21 16,-21-21-16,0 21 0,0 0 0,0 1 15,-1-1-15,-20 0 0,21-21 16,0 21-16,0 0 0,-1 0 16,1 1-16,0-22 0,0 21 15,0 0-15,21 0 0,0 0 16</inkml:trace>
  <inkml:trace contextRef="#ctx0" brushRef="#br0" timeOffset="2143.81">1503 8234 0,'0'0'0,"0"-21"0,-21 0 0,21 42 47,0 21-31,0-21-16,0 22 0,0-22 0,0 21 15,0 0-15,0 1 0,0-1 16,0 0-16,0 1 0,0-1 0,0 0 15,0-20-15,0 20 0,0 0 16,0-21-16,0 1 0,-22-1 0,22 0 16,0 0-16,0 0 0,-21-21 15,21-21 17,0 0-32,0 0 0,0 0 15,0-1-15,0 1 0,0-21 0,0 21 16,0 0-16,0-22 0,21 22 15,22-21-15,-22 21 0,0-1 16,21-20-16,-20 21 0,20 21 0,0-21 16,1 0-16,-1 21 0,-21 0 15,21 0-15,-20 21 0,20-21 0,-21 21 16,0 0-16,-21 0 0,0 22 16,0-22-16,0 0 0,0 0 0,0 21 15,-21-20-15,0 20 0,0-21 16,0 0-16,-1 22 0,1-22 0,21 0 15,-21 0-15,0-21 0,21 21 16,-21-21-16,21-21 31,0 0-15,0 0-16,0 0 0,21 21 16</inkml:trace>
  <inkml:trace contextRef="#ctx0" brushRef="#br0" timeOffset="2543.58">2053 8657 0,'21'0'32,"0"0"-17,1-21-15,-1 21 0,-21-21 16,21 21-16,0-21 0,0 21 15,0-21-15,1-1 0,-22 1 0,21 0 16,-21 0-16,0 0 16,-21 21-1,-1 0-15,1 0 0,0 0 16,-21 21-16,21 0 0,-1 0 16,1 0-16,0 1 0,0-1 15,0 0-15,0 0 0,21 21 16,-22-20-16,22-1 0,0 0 0,0 0 0,0 21 15,0-20-15,0-1 16,22 0-16,-1-21 0,0 0 16,0 0-16,0 0 0,0 0 15,1 0-15,-1 0 0,21 0 0,-21 0 16,22-21-16,-1 0 0,-21-1 0,21 1 16,1-21-16,-22 21 0,21-22 15,-21 22-15,22 0 0</inkml:trace>
  <inkml:trace contextRef="#ctx0" brushRef="#br0" timeOffset="2803.43">2646 8065 0,'0'0'0,"0"-22"32,-21 44-32,21-1 0,-22 0 0,22 21 15,0 1-15,0-1 0,0 0 16,0 1-16,-21-1 0,21 0 0,0 1 15,0-1-15,0-21 0,0 21 16,0 1-16,0-22 0,0 21 0,0-21 16,0 1-16,0-1 0,0 0 15,0 0-15,0 0 0,21-21 32,1 0-17,-22-21-15,21 21 0,0-21 0,-21 0 16,0 0-16</inkml:trace>
  <inkml:trace contextRef="#ctx0" brushRef="#br0" timeOffset="2996.33">2476 8467 0,'22'0'31,"-1"0"-16,0 0-15,0 0 0,21 0 16,-20 0-16,-1 0 0,21 0 0,-21-21 16,0 21-16,1-22 0,-1 22 0,0 0 15,0-21-15</inkml:trace>
  <inkml:trace contextRef="#ctx0" brushRef="#br0" timeOffset="3425.48">2879 8488 0,'0'0'15,"0"-21"1,0 0-16,0-1 16,0 1-1,21 21-15,0 0 0,-21-21 16,21 21-16,0 0 0,0 0 0,1 0 15,-1 0-15,0 21 0,0 0 16,0 1-16,0-1 0,1 0 16,-1 21-16,0-21 0,-21 1 15,0-1-15,0 0 0,0 0 0,0 0 16,0 0-16,0 1 0,0-1 16,0 0-16,-21 0 0,0-21 15,21-21 16,0 0-31,0 0 16,0-1-16,0-20 0,0 21 0,0 0 16,0 0-16,0-22 0,0 22 15,21 0-15,0 0 0,0 0 0,-21-1 16,21 1-16,0 0 0,1 0 16,-1 0-16,0 21 0,0 0 0,0 0 15,0 0 1</inkml:trace>
  <inkml:trace contextRef="#ctx0" brushRef="#br0" timeOffset="3891.21">3598 8340 0,'0'-43'31,"-21"43"-15,0 0-16,0 0 15,21 22-15,0-1 0,-21-21 16,-1 21-16,22 0 0,-21 21 16,21-20-16,0-1 0,-21 0 15,21 0-15,-21 0 0,21 22 0,0-22 16,0 0-16,0 0 0,0 0 16,0 0-16,0 1 15,21-22-15,0 0 0,0 0 0,22 0 16,-1 0-16,-21 0 0,22 0 15,-1 0-15,0 0 0,1-22 0,-1 22 16,0-21-16,1 0 0,-22 0 0,21 0 16,-21 0-16,-21-1 0,0 1 15,0 0-15,0-21 0,0 21 0,0-22 16,-21 22-16,21 0 0,-21 0 16,0 0-16,0-1 0,-22 1 15,22 21-15,0 0 0,-21 0 0,20 0 16,-20 0-16,21 0 0,0 0 15,-22 21-15,22 1 0,-21-22 0,21 21 16,0 0-16,-1 0 0,1-21 0,0 21 16,21 0-16,-21 1 0,21-1 15,21 0 1,0-21-16,22 0 0</inkml:trace>
  <inkml:trace contextRef="#ctx0" brushRef="#br0" timeOffset="4572.18">4508 8213 0,'0'0'0,"-21"0"0,0-21 15,0 21-15,0 0 0,0 0 0,-1 0 16,1 0-16,0 0 0,-21 21 0,21-21 15,-1 21-15,1 0 0,0 0 16,0 22-16,0-22 0,21 0 0,0 21 16,-21-21-16,21 1 0,0-1 15,0 0-15,0 0 0,0 0 16,0 0-16,0 1 0,21-22 16,0 21-16,0-21 0,0 0 15,0 0-15,1 0 0,-1 0 0,0 0 16,0-21-16,0 21 0,0-22 0,1 1 15,-1 21-15,0-21 0,0 0 16,0 0-16,-21 0 0,0-1 0,21 22 16,-21-21-16,22 0 0,-22 0 0,0 0 15,0 0 1,0 42 0,-22 0-1,1 0-15,21 0 16,-21 22-16,21-22 0,-21 21 0,21-21 15,0 22-15,0-1 0,-21 21 0,21-20 16,0 20-16,-21-20 0,21 20 16,0 1-16,0-1 0,0-21 0,21 22 15,0-22-15,0 22 0,0-22 0,0 22 16,-21-22-16,22 0 0,-22 22 16,0-22-16,0 0 0,0-20 0,0 20 15,-22-21-15,22 21 0,-21-20 0,0-1 16,-21 0-16,21-21 0,-1 0 15,-20 0-15,21 0 0,0 0 16,-22 0-16,22-21 0,-21 21 0,21-43 16,0 22-16,-22 0 0,22-21 0,0 21 15,0-22-15,0 22 0,-1-21 16,1 21-16,21-22 0,-21 22 0,21 0 16,0-21-16,0 20 0,0 1 0,0 0 15,0 0-15,0 0 0,0 0 16,21-22-16,0 22 0,1 0 0,-1-21 15,0-1-15</inkml:trace>
  <inkml:trace contextRef="#ctx0" brushRef="#br0" timeOffset="5428.61">4699 8551 0,'0'-21'0,"0"0"31,0 0-15,0 0-16,21 21 15,0-21-15,0-1 0,1 1 16,-1 0-16,0 0 0,0 0 16,0 0-16,0-1 0,1 1 15,-22-21-15,0 21 0,0 0 16,-22 21-1,1 0-15,0 0 0,0 0 16,0 21-16,0 0 0,-1 0 0,1 0 16,0 22-16,21-22 0,-21 0 0,21 21 15,0-21-15,0 1 0,0-1 16,0 0-16,0 0 0,0 0 0,0 0 16,21 1-16,0-22 0,0 0 0,1 21 15,-1-21-15,0 0 0,21 0 16,-21 0-16,22 0 0,-22 0 15,21-21-15,-21 21 0,22-22 0,-22 1 16,0 0-16,0 0 0,0 0 16,1 0-16,-1-1 0,0 1 0,0-21 15,-21 21-15,0 0 0,0-22 0,0 22 16,0 0-16,0 0 16,0 42 15,-21 0-31,21 0 15,0 0-15,-21 1 0,21-1 0,0 0 16,0 0-16,0 0 0,0 22 16,0-22-16,0 0 15,0 0-15,0 0 0,0 0 0,-21-21 16,21 22-16,0-1 16,-22-21 15,22-21-31,0-1 15,0 1-15,0 0 0,0 0 16,0 0-16,0 0 0,0-1 0,22-20 16,-1 21-16,0-21 0,0 20 0,21 1 15,-20 0-15,20 0 16,0 0-16,1 0 0,-1 21 0,0 0 0,1 0 16,-22 21-16,21 0 0,-21 0 15,0 0-15,-21 0 0,0 1 16,0 20-16,0-21 0,0 0 0,0 22 15,0-22-15,-21 0 0,21 0 0,-21 0 16,0-21-16,0 21 0,21 1 16,-21-22-16,21 21 0,-22-21 15,22-21 17,22 21-17,-1-22-15,-21 1 0,21 21 16,0-21-16</inkml:trace>
  <inkml:trace contextRef="#ctx0" brushRef="#br0" timeOffset="5891.63">6075 8107 0,'0'0'0,"0"-21"15,-21 21 1,-1 0-16,1 21 0,0 0 0,0-21 15,0 21-15,0 22 0,-1-22 0,1 0 16,21 21-16,-21-21 16,0 1-16,21 20 0,-21-21 0,21 0 0,0 22 15,0-22-15,0 0 0,0 0 16,0 0-16,21 0 16,0-21-16,0 0 0,0 22 0,1-22 15,-1 0-15,21 0 0,-21 0 0,0 0 16,1 0-16,20-22 0,-21 1 15,0 21-15,22-21 0,-22 0 0,0 0 16,0 0-16,0-1 0,0-20 0,1 21 16,-22-21-16,0 20 0,0-20 15,0 0-15,0 21 0,-22-22 16,1 22-16,0 0 0,0 0 0,-21 21 16,20-21-16,-20 21 0,21 0 15,-21 0-15,20 0 0,-20 0 0,21 21 16,0 0-16,0 0 0,-1 0 0,1 22 15,21-22-15,-21 0 0,21 21 16,0-21-16,0 1 0,0 20 0,0-21 16,0 0-16,21 0 0,0 1 0,1-1 15,-1-21-15,0 21 0,21-21 16,-21 0-16,1 0 0,-1 0 0</inkml:trace>
  <inkml:trace contextRef="#ctx0" brushRef="#br0" timeOffset="6699.65">6604 8170 0,'0'0'15,"0"-21"-15,0 0 0,-21 0 0,21 0 16,0 0-16,-21 21 16,-1 21-1,22 0 1,0 0-16,0 0 0,0 0 0,0 22 15,0-22-15,0 21 0,0-21 16,-21 22-16,21-22 0,0 0 0,0 0 16,0 0-16,0 1 0,0-1 15,0 0-15,0 0 0,0 0 16,21-21-16,1 0 16,-1 0-16,0 0 15,0-21-15,0 0 0,0 21 16,1-21-16,-1 0 0,0-1 0,0 1 15,0-21-15,-21 21 0,21 0 16,1-22-16,-22 1 0,0 21 0,21-22 16,-21 22-16,21 0 0,-21 0 0,0 0 15,-21 42 17,0-21-32,21 21 0,0 0 0,-22 22 15,1-22-15,21 0 0,-21 0 16,21 21-16,0-20 0,0-1 0,0 21 15,0-21-15,0 0 0,0 1 0,0-1 16,0 0-16,0 0 0,21-21 16,-21 21-16,21-21 0,1 0 0,-1 21 15,0-21-15,0 0 0,0 0 0,0 0 16,22 0-16,-22 0 0,21-21 16,-21 21-16,1-21 0,20 0 0,-21 21 15,21-42-15,-20 20 0,-1 1 16,0 0-16,0-21 0,0 21 15,0-22-15,-21 1 0,0 21 0,0-22 16,0 22-16,0 0 0,0 0 0,0 0 16,-21 21-1,0 0-15,0 0 0,-21 0 0,20 0 16,1 21-16,0 0 0,0 0 0,21 0 16,0 1-16,0-1 0,0 0 15,0 0-15,0 0 0,0 0 0,21 1 16,0-1-16,0 0 0,1 0 0,-1 0 15,0 0-15,0-21 16,0 22-16,-21-1 0,21 0 16,1-21-16,-22 21 0,0 0 31,-22-21-31,1 0 16,0 0-16,0 0 15,0 0 1,0 0-1</inkml:trace>
  <inkml:trace contextRef="#ctx0" brushRef="#br0" timeOffset="8045.35">296 9673 0,'0'0'0,"-21"0"0,-21 0 0,21 21 16,-22-21-16,22 0 0,-21 0 15,-1 0-15,22 0 0,-21 0 0,42 22 110,42-22-110,22 0 15,-1 0-15,1 0 0,20 0 16,1 0-16,0 0 0,-22 0 0,22 0 15,0 0-15,-22 0 0,1 0 16,-1-22-16,-21 22 0,1 0 0,-1 0 16,0 0-16,-20-21 0,-22 0 15,0 0 1,-22 21 0,1-21-16,0 21 0,0 0 0,-21 0 15,20-21-15,-20 21 0,21 0 16,-21 0-16,-1 0 0,22-22 0,-21 22 15,21 0-15,-1 0 0,1 0 16,42 0 15,1 0-31,-1 0 0,21 0 16,-21 0-16,22 0 0,-22 0 0,21 0 16,-21 0-16,0 22 0,22-22 15,-22 0-15,0 21 0,-21 0 16,0 0-16,0 0 15,0 0-15,0 1 0,0-1 0,-21 21 16,-21-21-16,20 0 0,1 1 16,-21-1-16,21 0 0,-22 0 0,22 0 15,-21 0-15,21-21 0,0 22 0,-1-22 16,22 21-16</inkml:trace>
  <inkml:trace contextRef="#ctx0" brushRef="#br0" timeOffset="11912.06">1968 10033 0,'22'0'31,"-1"-21"-31,-21 0 16,21 21-16,-21-21 0,21 21 16,-21-22-16,21 1 0,-21 0 15,21 21-15,-21-21 16,0 0-16,0 0 0,0-1 0,0 1 15,0 0-15,0 0 0,-21 0 0,0 0 16,0-1-16,0 1 0,0 0 16,-1 0-16,-20 21 0,21 0 0,-21 0 15,20 0-15,-20 0 0,0 21 16,21 0-16,-22 0 0,22 1 0,0 20 16,0 0-16,0-21 0,-1 22 15,1-22-15,21 21 0,0 1 0,0-22 16,0 0-16,0 0 0,0 21 15,21-20-15,1-1 0,-1-21 16,21 0-16,-21 0 16,0 0-16,22 0 0,-22 0 0,21 0 0,-21 0 15,1-21-15,20-1 16,-21 1-16,0 0 0,22 0 0,-22 0 16,0 0-16,0-22 0,0 1 0,0 0 15,1-1-15,-22 1 0,0 0 16,21-1-16,-21 1 0,21 0 0,-21-1 15,0 1-15,0 0 0,0 20 16,0 1-16,0 0 0,0 0 0,0 42 31,-21 0-15,21 0-16,-21 22 16,21-1-16,0 0 0,0 1 0,0-1 0,0 0 15,0 1-15,0-1 0,0 0 16,0 1-16,0-22 0,0 21 15,0-21-15,0 1 0,21-1 0,0 0 16,0 0-16,0-21 16,0 21-16,1-21 0,-1 0 0,0 0 15,0 0-15,0 0 0,0-21 16,1 21-16,-1-21 0,0 0 0,0 0 16,21-1-16,-20 1 0,-1 0 0,-21 0 15,21-21-15,0 20 0,0 1 16,-21 0-16,0 0 0,0 0 15,0 0-15,0 42 32,0 0-17,0 0-15,0 0 0,0 0 16,0 1-16,0-1 0,0 0 0,0 0 16,0 0-16,0 0 0,0 1 15,21-1-15,1 0 0,-1-21 16,0 0-16,0 21 0,0-21 15,0 0-15,1 0 0,-1 0 16,21 0-16,-21 0 0,0-21 0,1 0 0,20 21 16,-21-21-16,0-1 15,0 1-15,1-21 0,-22 21 0,0 0 16,21-22-16,-21 22 0,21-21 0,-21 21 16,0-1-16,0 1 0,0 0 15,0 0-15,0 0 0,0 0 0,0 42 31,0 0-15,0 0-16,0 0 0,0 0 16,0 22-16,0-1 0,0-21 0,0 22 15,0-1-15,0 0 0,0 1 0,0-1 16,0 0-16,0 1 0,0 20 16,0-21-16,21 1 0,0 20 15,0-20-15,1 20 0,-1-21 0,0 22 16,0-22-16,0 1 0,-21-1 15,0 0-15,21 1 0,-21-1 0,0 0 16,0-21-16,0 22 0,0-22 0,-21 0 16,0 0-16,0 0 0,0 1 15,-22-22-15,22 0 0,-21 21 0,21-21 16,-22 0-16,1 0 0,21-21 0,-21-1 16,-1 1-16,22 0 0,-21 0 15,21-21-15,-1-1 0,1-20 0,21 20 16,0-20-16,0-1 0,0 1 0,0-1 15,21 1-15,1-1 16,20 22-16,-21-21 0,21 20 0,-20-20 16,20 20-16,43-20 0,-43 21 15,0-1-15,1 22 0,-1 0 16,0 0-16,-21-22 0,22 43 0,-1-21 16,-21 0-16,0 0 0,22 21 15,-22-21-15,0 21 16,-21 21-1,0 0 1,-21 0-16,21 0 0,0 1 0,0-1 16,-21 0-16,21 0 0,-21 0 15,21 0-15,0 1 16,0-1-16,0 0 16,0-42 15,0 0-31,0-1 15,0 1-15,0 0 0,0 0 16,0 0-16,21 0 0,0-1 0,-21-20 16,21 21-16,0-21 0,0 20 0,-21 1 15,22 0-15,-1 0 0,0 0 16,0 21-16,0 0 0,0 0 0,1 0 16,-1 0-1,0 21-15,-21 0 0,21 21 0,-21-20 16,21-1-16,-21 21 0,0-21 0,21 0 15,1 22-15,-22-22 0,0 0 16,21 0-16,0 0 0,0 1 0,-21-1 16,21-21-16,0 0 15,1 0 1,-22-21-16,21 21 16,0-22-16,-21 1 0,21 0 15,0 0-15,0-21 0,1 20 0,-1-20 16,0 0-16,21 21 0,-21-22 15,22 1-15,-22 21 0,0-22 16,21 22-16,-20 0 0,-1 21 0,0-21 16,0 21-16,0 0 0,0 0 0,-21 21 15,22 0-15,-22 0 16,21 22-16,-21-22 0,0 0 0,0 0 16,0 0-16,0 22 0,0-22 0,0 0 15,0 0-15,0 0 16,0 1-16,0-44 47,0 1-32,0 0-15,0 0 0,0 0 0,0 0 16,0-1-16,0-20 0,-21 21 16,-1 0-16,22 0 0,-21-1 0,0 1 15,21 0-15,-21 21 0,0 0 0,0 0 16,-1 0-16,1 0 0,0 0 15,0 0-15,0 0 0,0 21 0,-1 0 16,22 22-16,-21-22 0,0 0 16,0 21-16,21-20 0,0 20 0,-21-21 15,21 21-15,-21-20 0,21-1 0,0 21 16,0-21-16,0 0 0,0 1 16,0-1-16,0 0 0,21-21 15,0 21-15,0 0 0,0-21 16,0 0-16,1 0 0,-1 0 15,0 0-15,0 0 0,0-21 0,0 0 16,1 0-16,-1 0 0,0-1 0,0 1 16,0 0-16,-21-21 0,21 21 15,-21-22-15,22 22 0,-22-21 0,0 21 16,0-22-16,0 22 0,0-21 0,0 21 16,0-1-16,0 44 31,-22-22-31,22 21 15,-21 0-15,21 0 0,0 21 16,0-20-16,0-1 0,0 0 0,0 21 16,0-21-16,0 1 0,0-1 0,0 0 15,21 0-15,-21 0 0,22 0 16,-1-21-16,0 22 0,0-22 16,0 0-16,22 0 0,-22 0 15,0 0-15,21 0 0,1 0 0,-22-22 16,21 1-16,0 0 0,-20 0 0,-1 0 15,21 0-15,-21-22 0,-21 22 16,21-21-16,-21-1 0,22 22 0,-22-21 16,0 0-16,0 20 0,0 1 15,0 0-15,0 0 0,-22 21 32,1 21-32,21 0 15,0 0-15,-21 1 0,21 20 16,-21-21-16,21 0 0,0 22 0,-21-22 15,21 21-15,0-21 0,0 0 0,0 1 16,0-1-16,0 0 0,0 0 16,0 0-16,0 0 0,0 1 15,0-44 17,0 1-32,21 0 15,0 0-15,-21-21 0,0 20 16,0 1-16,21-21 0,0 21 15,-21-22-15,22 22 0,-22 0 0,21-21 16,-21 21-16,21-1 0,0 22 0,-21-21 16,21 0-16,0 21 0,1 0 15,-1 0-15,0 0 16,-21 21-16,0 0 16,21 22-16,-21-22 0,0 0 0,0 0 15,0 22-15,0-22 0,21 0 16,-21 0-16,0 0 0,0 0 0,0 1 15,0-1-15,0 0 16,21-21-16,1 0 0,-1 0 16,0 0-1,0 0-15,0 0 0,-21-21 16,21 0-16,1-1 0,-1 1 0,0-21 16,-21 21-16,21-22 0,0 22 15,0-21-15,1 21 0,-1-22 0,-21 22 16,0 0-16,21 0 0,-21 0 0,0 0 15,21 21-15,-21 21 32,0 0-32,0 0 15,0 0-15,0 0 0,0 1 0,0 20 16,0-21-16,0 0 0,0 22 16,0-22-16,0 0 0,0 0 0,0 0 15,0 0-15,0 1 0,0-1 0,21 0 16,0-21-16,1 21 15,-1-21-15,0 0 0,21 0 0,-21 0 16,1 0-16,-1 0 0,0-21 0,0 0 16,0 0-16,0-1 0,1 1 15,-1 0-15,0 0 0,0 0 16,-21-22-16,0 22 0,21-21 0,-21 21 16,0-22-16,0 22 0,0 0 15,0 0-15,0 0 0,0 0 0,-21 21 31,21 21-15,0 0-16,0 0 0,0 0 0,0 0 16,0 22-16,0-22 0,0 21 0,0-21 15,0 1-15,0-1 0,0 21 16,21-21-16,-21 0 0,21-21 0,1 22 16,-1-1-16,0-21 0,21 0 0,-21 0 15,1 0-15,-1 0 16,0 0-16,0 0 0,0 0 0,-21-21 15,21 21-15,1-22 0,-1 1 0,0-21 16,0 21-16,0 0 0,0-22 16,1 1-16,-1 21 0,0-22 0,0-20 15,0 42-15,22-22 16,-43 22-16,21 0 0,0 21 16,0 0-16,-21 21 31,0 0-31,0 1 15,21-22 1,-21 21-16,0-42 63,-21 21-63,21-22 0,0 1 15,-21 0 1,0 21-16,21-21 15,-21 21-15,-1 0 16,1 21 0,0-21-16,21 21 0,-21 0 0,21 1 15,-21 20-15,21-21 0,0 0 0,-21 22 16,21-22-16,0 0 0,0 21 16,0-21-16,0 1 0,0-1 15,0 0-15,0 0 0,0 0 0,21 0 16,-21 1-16,21-22 0,0 0 0,-21 21 15,21-21-15,0 0 0,1 0 16,-1 0-16,0-21 0,0 21 16,0-22-16,0 1 0,1 0 0,-1 0 15,0 0-15,0 0 0,0-1 16,0-20-16,1 21 0,-1-21 16,0 20-16,-21 1 0,0-21 0,0 21 15,0 0-15</inkml:trace>
  <inkml:trace contextRef="#ctx0" brushRef="#br0" timeOffset="12351.81">5694 8932 0,'0'0'0,"0"22"0,-21-22 0,-1 21 0,22 0 16,0 0-16,0 0 16,0 0-1,22-21-15,-1 0 16,0 0-16,0 0 0,0 0 0,0 0 15,1 0-15,-1 0 0,0-21 16,0 21-16,0-21 0,0 0 0,-21 0 16,0 0-16,0-1 0,0 1 15,0 0-15,0 0 0,-21 0 16,0 21-16,0 0 0,0 0 0,0 0 16,-1 0-1,1 21-15,0 0 0,21 0 16,0 22-16,-21-22 0,21 0 0,0 0 15,0 0-15,0 22 0,-21-22 16,21 0-16,0 0 0,0 0 16,-21 0-16</inkml:trace>
  <inkml:trace contextRef="#ctx0" brushRef="#br0" timeOffset="14899.35">614 10964 0,'0'0'0,"-43"0"15,22 0-15,-21 0 0,0 0 0,-1 0 16,22 0-16,-21 0 0,-1 0 16,22 0-16,0 0 0,0 0 0,0 0 15,0 0-15,-1 0 0,44 0 47,20 0-47,0 22 0,1-22 0,20 0 16,1 0-16,-1 0 15,1 0-15,20 0 0,-20 0 0,-1 0 16,1 0-16,20 0 0,-41 0 16,20 0-16,-20 0 0,-1 0 0,0 0 15,-21 0-15,1 0 0,-22-22 16,-22 22-16,1 0 15,0 0-15,-21-21 0,21 21 16,-22 0-16,1-21 0,21 21 0,-22 0 16,22-21-16,-21 0 0,21 21 15,21-21-15,0-1 16,0 1 0,21 21-16,0 0 15,0 0-15,22 0 0,-22 0 16,0 21-16,0-21 0,0 22 0,0-1 15,1 0-15,-22 0 0,0 21 16,0-20-16,0-1 0,0 0 0,-22 0 16,1 21-16,0-20 0,0-1 15,-21 0-15,20 0 0,1 0 0,0 0 16,0 1-16,0-22 0,0 0 16</inkml:trace>
  <inkml:trace contextRef="#ctx0" brushRef="#br0" timeOffset="16935.54">2032 10774 0,'0'-21'0,"-21"21"31,21 21-16,-21 0 1,21 0-16,-22 0 0,22 22 16,0-22-16,0 0 0,-21 21 0,21-20 15,-21 20-15,21 0 0,-21-21 16,21 1-16,-21 20 0,21-21 0,0 0 16,0 0-16,0 1 0,-21-22 15,21-22 16,0 1-31,0 0 0,21 0 0,-21 0 16,21-22-16,0 22 0,-21-21 16,21 21-16,0-22 0,1 22 0,-1-21 15,-21 21-15,21-22 0,0 22 0,0-21 16,0 21-16,1 21 16,-1-21-16,0 21 0,0 0 15,0 21-15,-21 0 0,21 0 16,-21 0-16,22 22 0,-22-22 0,21 21 15,-21 0-15,21-20 0,0 20 16,-21 0-16,21-21 0,0 22 0,-21-22 16,22 0-16,-1 0 0,0 0 0,0 1 15,0-22-15,0 0 0,1 0 16,-1 0-16,0 0 0,0 0 0,21 0 16,-20-22-16,20 1 0,-21 0 15,0 0-15,22-21 0,-22 20 0,0-20 16,0 21-16,0-21 0,0 20 15,1-20-15,-1 21 0,0-21 16,0 20-16,-21-20 0,0 21 0,21 0 16,-21 0-16,0 42 31,0 0-31,0 0 16,0 0-16,0 0 0,0 1 15,0-1-15,0 0 0,0 0 0,0 0 16,0 0-16,0 1 0,0-1 0,0 0 15,0 0-15,21 0 0,-21 0 16,22 1-16,-1-1 0,0-21 16,0 21-16,0-21 15,0 0-15,1 0 0,-1-21 16,0 21-16,0-21 0,0-1 0,0 1 16,1 0-16,-1 0 0,0 0 15,-21 0-15,21-1 0,0-20 0,-21 21 16,21-21-16,-21 20 0,0 1 0,22-21 15,-22 21-15,21 0 0,-21-22 16,0 22-16,0 0 0,0 42 31,0 0-15,0 0-16,0 1 0,0-1 0,0 21 16,0-21-16,0 22 15,0-22-15,0 0 0,0 21 0,0-21 16,0 1-16,0-1 0,21 0 0,-21 0 15,21 0-15,0 0 0,0-21 16,1 0-16,20 0 0,-21 0 0,0 0 16,0 0-16,22 0 0,-22 0 0,21-21 15,-21 21-15,1-21 0,20 0 16,-21 0-16,0 0 0,0-1 0,1 1 16,-1-21-16,-21 21 0,21-22 15,-21 22-15,21-21 0,-21 0 0,0-1 16,0 1-16,0 0 0,21-1 0,-21 22 15,0-21-15,21-1 16,-21 22-16,0 0 0,0 0 0,0 0 16,0 42-1,0 0-15,0 0 0,0 0 16,0 22-16,-21-1 0,21 0 0,-21 1 16,21-1-16,0 0 0,0 1 0,0-1 15,0 0-15,0-20 0,0 20 16,0-21-16,0 0 0,0 0 0,0 1 15,0-1-15,21 0 0,0 0 16,1-21-16,-1 0 0,0 0 16,0 0-16,0 0 0,0 0 15,22 0-15,-22-21 0,0 0 0,0 0 16,0-1-16,1 1 0,-1 0 16,0 0-16,0 0 0,0-22 0,0 1 15,1 0-15,-1-1 0,-21 1 0,0 0 16,0-1-16,21 1 0,-21 0 15,0-1-15,0 1 0,0 0 0,0-1 16,0 22-16,0 0 0,0 0 0,0 0 16,0 42-1,0 21-15,-21-21 16,21 22-16,0 20 0,0-20 16,-21 20-16,21-21 0,0 1 15,0 20-15,0-20 0,0-1 0,0 0 16,0-21-16,21 22 0,0-22 0,0 0 15,0 0-15,-21 0 0,21-21 16,1 0-16,-1 22 0,0-22 0,21 0 16,-21 0-16,1 0 0,-1-22 0,0 1 15,21 21-15,-21-21 0,22 0 16,-1 0-16,-21-22 0,22 22 0,-22 0 16,0 0-16,0-21 0,0 20 0,0 1 15,-21 0-15,0 0 16,0 0-16,0 0 0</inkml:trace>
  <inkml:trace contextRef="#ctx0" brushRef="#br0" timeOffset="17675.9">466 11875 0,'42'0'31,"-21"0"-31,0 0 16,0 0-16,22 0 0,-22 0 15,42 0-15,-20 0 0,-1 0 0,22 0 16,-1 0-16,-21 0 0,22 0 16,-1 0-16,1 0 0,-1 0 0,1 0 15,-1 0-15,1 0 0,-22 0 16,1-22-16,-22 22 0,21 0 15,-21 0-15,-21-21 0,0 0 16,-21 21 0,0-21-16,0 21 0,-22 0 15,22 0-15,0 0 0,-21-21 16,21 21-16,-1 0 0,22-21 31,22 21-15,-1 0-16,0 0 0,0 0 15,0 0-15,22 0 0,-22 0 0,0 0 16,0 0-16,0 21 0,-21 0 16,0 0-16,0 0 15,0 0-15,0 1 16,-42-1-16,21 0 0,0 21 0,-22-21 16,1 1-16,21-22 0,-22 21 15,22 0-15,0-21 0,0 0 0,21 21 16</inkml:trace>
  <inkml:trace contextRef="#ctx0" brushRef="#br0" timeOffset="19087.87">2815 12002 0,'0'-22'31,"0"1"-15,0 0-16,0 0 0,21 21 16,-21-21-16,0 0 0,0-1 0,0 1 15,0 0-15,0 0 16,-21 0-16,0 0 0,0-1 0,0 1 15,-1 0-15,1 21 0,-21 0 16,0 0-16,-1 0 0,1 0 16,-22 0-16,22 21 0,-21 0 0,20 1 15,-20-1-15,20 21 0,1-21 16,21 22-16,0-1 0,0 0 0,21 1 16,0-22-16,0 21 0,0-21 15,0 22-15,0-22 0,21 0 0,0 0 16,0-21-16,0 0 0,0 0 15,22 0-15,-22 0 0,21 0 0,1 0 16,-22-21-16,21 21 0,0-21 0,1 0 16,20-22-16,-20 22 0,-22 0 15,21-21-15,0 20 0,-20-20 0,20 0 16,-21 21-16,0-22 16,-21 1-16,0 0 0,21-1 0,-21 22 15,0-21-15,0-1 0,0 1 0,0 21 16,0 0-16,0-22 0,0 22 15,-21 21-15,21 21 16,-21 1-16,21 20 16,-21-21-16,0 21 0,21 1 0,0-1 15,0-21-15,0 22 0,0-1 0,0 0 16,0 1-16,0-1 0,0-21 16,0 21-16,0-20 0,0-1 0,21 0 15,-21 0-15,21-21 0,0 0 16,0 0-16,1 0 0,-1 0 15,21 0-15,-21 0 0,0 0 0,1-21 16,-1 0-16,0 0 0,0-1 16,0-20-16,0 21 0,-21 0 0,0-22 15,22 22-15,-22 0 0,0 0 16,21 0-16,-21 0 0,0-1 0,0 44 47,0-1-47,0 0 0,0 0 0,-21 0 15,21 0-15,0 1 0,0-1 0,0 0 16,0 0-16,0 0 16,0 0-16,0 1 0,21-22 15,-21 21-15,21-21 0,0 0 16,0 0-16,0 0 0,1 0 0,-1 0 16,0-21-16,0-1 0,0 22 0,0-21 15,1 0-15,-22 0 0,21 0 16,0 0-16,0-1 0,-21 1 0,0 0 15,0 0-15,0 0 0,0 0 0,0-1 16,0 44 15,0-1-31,0 0 16,0 0-16,0 0 0,0 0 16,0 1-16,0-1 0,0 0 0,0 0 15,21 0-15,0 0 16,1-21-16,-1 0 0,0 0 15,0 0-15,0 0 0,0 0 0,1 0 16,-1 0-16,0-21 0,21 0 16,-21 0-16,1 0 0,-1 0 0,0-1 15,0 1-15,-21 0 0,0 0 0,21 0 16,-21 0-16,0-1 0,0 1 16,0 0-16,0 0 0,-106 931 140,128-910-124,-1 0-16,0 0 15,-21-21-15,21 0 0,-21 0 16,21-22-16</inkml:trace>
  <inkml:trace contextRef="#ctx0" brushRef="#br0" timeOffset="19399.68">3958 11684 0,'0'-21'15,"0"0"-15,21 21 16,0-21-16,1 21 0,-1-22 16,0 22-16,0 0 0,0 0 15,0 0-15,1 0 0,-1 22 0,0-1 16,-21 0-16,0 0 0,0 0 16,0 0-16,0 1 0,0-1 15,-21 21-15,0-21 0,-1 0 16,1 1-16,-21-1 0,21-21 0,-22 21 15,22 0-15,-21-21 0,21 0 16,0 21-16,-1-21 0,1 0 0,42-21 47,1 21-47,-1-21 0,0 0 0,21 21 16,-21-21-16</inkml:trace>
  <inkml:trace contextRef="#ctx0" brushRef="#br0" timeOffset="19867.41">4741 11240 0,'-42'0'16,"21"0"-16,0 0 0,-1 21 0,22 0 15,-21 0-15,0 21 0,0-20 0,0 20 16,0 0-16,21 1 0,0-1 15,-22-21-15,22 21 0,-21 1 16,21-22-16,0 21 0,0-21 0,0 22 16,0-22-16,0 0 0,0 0 15,0 0-15,21 1 0,1-22 0,-1 21 16,0-21-16,0 0 0,0 0 16,0 0-16,1 0 0,-1-21 15,0 21-15,21-22 0,-21 1 0,1 0 16,-22 0-16,21 0 0,0 0 0,0-22 15,-21 22-15,0 0 0,21 0 16,-21 0-16,21-1 0,-21 44 31,0-1-15,0 21-16,0-21 0,0 0 16,0 1-16,0-1 0,0 0 0,0 0 15,0 0-15,0 0 16,0 1-16,22-22 31,-1 0-15,-21-22-16,0 1 0,21 0 15,-21 0-15</inkml:trace>
  <inkml:trace contextRef="#ctx0" brushRef="#br0" timeOffset="20035.34">4995 11472 0,'0'0'0,"0"-21"0,0 0 31,-21 21-31,21-21 16,0 42 15,21-21-31,0 21 16,1-21-1</inkml:trace>
  <inkml:trace contextRef="#ctx0" brushRef="#br0" timeOffset="20316.18">5546 11388 0,'0'0'0,"-43"0"32,1 0-32,21 0 0,0 0 0,-1 0 15,1 0-15,-21 21 0,21 0 16,0 0-16,21 0 0,-22 1 0,22-1 15,-21 21-15,21-21 0,0 0 0,-21 22 16,21-22-16,0 0 0,0 21 16,0-20-16,0-1 0,21 0 0,0 0 15,1-21-15,-1 21 0,0 0 0,0-21 16,21 22-16,-20-22 16,20 0-16,0 0 0,1 0 0,-1 0 15,0 0-15,1 0 0,20-22 0,-21 22 16,1-21-16,20 0 0,-20 0 15</inkml:trace>
  <inkml:trace contextRef="#ctx0" brushRef="#br0" timeOffset="21480.47">6244 11494 0,'0'0'0,"0"-85"15,0 64 1,-21 0-16,0 21 0,0 0 16,-1 0-16,1 0 0,0 0 15,0 21-15,-21 0 0,20 0 0,1 0 16,0 0-16,0 22 0,0-22 15,0 0-15,21 21 0,0-20 0,-22-1 16,22 0-16,0 0 0,0 0 16,0 0-16,0 1 0,22-1 0,-1 0 15,0-21-15,0 0 0,0 0 16,0 0-16,1 0 16,-1 0-16,0-21 0,0 21 0,0-21 15,0-1-15,1 1 0,-1 0 0,-21 0 16,0 0-16,21-22 0,-21 22 15,21 0-15,-21-21 0,0 21 0,0-1 16,0 1-16,0 0 0,0 0 0,0 42 31,0 0-15,0 0-16,0 1 0,0-1 0,0 0 16,0 0-16,0 0 0,0 22 0,0-22 15,0 0-15,0 0 0,21-21 16,-21 21-16,21 0 0,1 1 0,-1-22 15,0 21-15,0-21 0,0 0 16,0 0-16,1 0 0,-1 0 16,0 0-16,0 0 0,21-21 0,-20-1 15,-1 1-15,0 0 0,0 0 0,0-21 16,0 20-16,1-20 0,-22 0 16,21-1-16,0-20 0,-21 21 15,0-22-15,0 1 0,0 20 0,0 1 16,0 0-16,0-1 0,0 1 0,0 21 15,0 0-15,0-1 16,-21 44 0,21-1-16,-21 0 0,-1 21 15,22 1-15,0-22 0,0 42 16,0-20-16,0-1 0,0 0 0,0 1 16,0-1-16,0-21 0,0 21 0,0 1 15,0-22-15,0 0 0,22 21 16,-1-20-16,-21-1 0,21 0 0,0-21 15,0 21-15,0-21 0,1 0 16,-1 0-16,21 0 0,-21 0 0,0 0 16,1 0-16,20 0 0,-21-21 15,0 0-15,0 21 0,22-21 0,-22-22 16,-21 22-16,21 0 0,0-21 0,0 20 16,-21-20-16,0 21 0,0 0 15,0 0-15,0-1 0,-21 22 16,0 0-1,0 22-15,0-1 16,21 0-16,0 0 0,-21 0 16,21 0-16,0 1 0,0-1 0,0 0 0,0 0 15,0 0-15,0 0 16,0 1-16,0-1 0,21-21 0,0 21 16,0 0-16,0-21 0,0 0 0,1 21 15,-1-21-15,21 0 0,-21 0 0,22 0 16,-22 0-16,21 0 0,-21-21 15,0 0-15,22 0 0,-22 0 0,0-1 16,21-20-16,-20 21 0,-1-21 0,0-1 16,21 22-16,-21-21 0,1-1 15,-1 22-15,0-21 0,-21 21 16,0 0-16,0-1 0,-21 22 16,0 0-1,-1 0-15,1 22 0,0-1 0,0 21 16,21-21-16,0 0 0,0 1 0,-21 20 15,21-21-15,0 0 0,0 22 16,0-22-16,0 0 0,0 0 0,0 0 16,0 0-16,0 1 0,0-1 0,0 0 15,0 0-15,0 0 0,0 0 16,-21-21 15,-1 0-15,1 0-16,0-21 15,21 0 1,0 0-16,-21 0 0,21 0 16,-21-1-16,21 1 0</inkml:trace>
  <inkml:trace contextRef="#ctx0" brushRef="#br0" timeOffset="21731.59">6710 11155 0,'0'0'0,"-21"0"0,-43 0 16,85-21-1,0 21 1,22 0-16,-1-21 0,0 21 0,1 0 16,20-22-16,-20 22 0,20 0 0,-21 0 15,22 0-15,-22 0 0,1 0 16,-1 0-16,-21 0 0,21 0 0,-20 0 15,-1 0-15,-21 22 16,-21-22-16,-22 0 16,22 0-16,-21 21 0</inkml:trace>
  <inkml:trace contextRef="#ctx0" brushRef="#br1" timeOffset="99339.43">2709 12340 0,'21'0'15,"-21"-21"-15,22 0 16,-1 21-16,0 0 0,-21-21 16,21 21-16,0-21 0,0-1 0,1 22 15,-22-21-15,21 21 0,0-21 16,0 0-16,0 21 0,0-21 0,-21 0 15,22 21-15,-1-22 16,0 1-16,-21 0 0,21 21 0,-21-21 16,21 0-16,-21 0 15,21-1-15,-21 1 32,-21 21-1,0 0-31,0 21 0,0-21 0,0 22 15,-1-1-15,-20 21 0,0-21 16,-22 22-16,22-22 0,-22 21 0,1 0 16,-1 1-16,1-1 0,-1 0 15,1 1-15,-1-1 0,1 0 16,-1 22-16,1-22 0,-1 1 16,-20 20-16,20 1 0,-20-22 0,-1 21 15,0-20-15,1 20 0,-1-20 16,0 20-16,1-21 0,-1 1 0,0 20 15,22-20-15,-1-1 0,1 0 16,-1 1-16,1-1 0,-1 0 0,1 1 16,-1-1-16,1 0 0,-1 1 15,1-22-15,20 21 16,1-21-16,0 22 0,-1-22 0,22 0 16,-21 0-16,21 0 0,0-21 15,-1 21-15,1-21 0,0 0 16,21-21 15,0 0-31</inkml:trace>
  <inkml:trace contextRef="#ctx0" brushRef="#br1" timeOffset="99863.13">677 13039 0,'0'0'0,"21"0"0,-21 21 31,0 0-31,-21 0 16,0 0-16,21 22 0,-42-1 15,21-21-15,-22 22 0,22-1 16,-21 0-16,-1 1 0,1-1 16,-21 21-16,20-20 0,1-1 15,0 0-15,-1-20 0,1 20 0,0-21 16,20 0-16,-20 0 0,21 1 16,21-44 15,0 1-31,21 21 15,21-21-15,-20 21 0,-1 0 16,21 0-16,0 0 0,1 0 16,-1 0-16,22 0 0,-1 0 15,-21 0-15,22 0 0,-1 21 0,-20 0 16,20-21-16,-20 22 16,20-22-16,-21 21 0,1-21 0,-22 21 15,21-21-15,-21 0 0,22 21 16,-22-21-16,0 0 0,-21 21 15,21-21-15,0-21 47</inkml:trace>
  <inkml:trace contextRef="#ctx0" brushRef="#br1" timeOffset="100579.72">5249 12129 0,'0'0'0,"0"-22"0,0 1 0,21-21 16,-21 21-16,22 0 15,-22-1-15,0 1 0,0 0 0,0 0 16,0 42 15,0 0-15,0 22-16,0-1 0,-22 0 0,22 1 15,0 20-15,-21-21 0,21 22 0,-21-1 16,21 1-16,0-1 0,0 1 16,0-1-16,0 22 0,-21 0 0,21-22 15,0 22-15,-21-22 0,21 22 16,0-21-16,0-1 0,0 1 0,0-1 15,0 1-15,-21-22 0,21 21 16,0-20-16,0 20 0,-22-20 16,22-1-16,0 0 0,0-21 0,0 22 15,0-22-15,0 0 0,-21 0 16,21 0-16,0 1 0,0-1 0,-21-21 16,21 21-1,0-42 1,0 0-16,-21-1 15,21 1-15,-21 0 16</inkml:trace>
  <inkml:trace contextRef="#ctx0" brushRef="#br1" timeOffset="100871.55">4678 13526 0,'0'0'0,"0"-22"0,-21 22 16,42 0-1,0 22 1,0-1-16,21 0 0,-20 0 16,-1 0-16,21 22 0,-21-22 0,22 21 15,-22-21-15,0 22 0,0-22 16,0 21-16,0-21 0,1 22 16,-22-22-16,0 0 0,21 21 0,-21-21 15,21 1-15,-21-1 16,21-21 15,0 0-31,-21-21 0,21-1 16,-21 1-16,22 0 0,-1 0 0,-21-21 15,21 20-15</inkml:trace>
  <inkml:trace contextRef="#ctx0" brushRef="#br1" timeOffset="101095.42">5651 13420 0,'0'21'16,"-21"0"-16,0 0 0,0 0 15,0 22-15,-22-22 0,22 21 0,-21 1 16,0-1-16,-1 0 0,1 1 0,0-1 16,-1 0-16,1-21 0,0 22 15,20-22-15,-20 0 0,21 0 0,0 0 16,0 1-16,42-22 31,21-22-31,-21 1 16</inkml:trace>
  <inkml:trace contextRef="#ctx0" brushRef="#br1" timeOffset="101804.02">7027 11811 0,'0'0'0,"21"-63"31,1 63-31,-1 0 32,0 0-32,0 0 0,0 21 0,22 21 15,-22-21-15,21 22 16,-21-1-16,22 21 0,-22-20 0,21 20 15,22 1-15,-22-1 0,21 22 0,1-22 16,-1 1-16,1-1 16,21 1-16,-22-1 0,22 22 0,-1-21 15,-20-1-15,21 1 0,-22-1 16,1 1-16,-1-22 0,1 0 0,-1 1 16,-21-1-16,22 0 0,-22 1 0,1-22 15,-1 0-15,0 0 0,1 0 16,-1 0-16,-21 1 0,0-22 0,0 0 15,-21 21-15,22-21 16,-22-21 15,0-1-15,0 1-16,0 0 16,0 0-16,0 0 15,0 0-15,0-1 16</inkml:trace>
  <inkml:trace contextRef="#ctx0" brushRef="#br1" timeOffset="102219.78">8975 12891 0,'0'0'0,"-22"0"31,1 0-31,21 21 32,0 0-32,0 0 15,0 0-15,21-21 0,1 21 0,-1 1 16,0-1-16,0 0 0,0 0 16,22 0-16,-22 0 0,0 1 0,0-1 15,21 0-15,-20-21 0,-1 21 16,21 0-16,-21 0 0,0-21 0,1 22 15,-1-22-15,0 21 16,0-21-16,-21 21 16,0 0-1,-21-21-15,0 0 0,-22 21 16,22-21-16,-21 21 0,0-21 0,-1 22 16,-20-1-16,20-21 0,1 21 0,0-21 15,-22 21-15,22 0 0,21-21 16,-22 21-16,1-21 0,21 22 0,0-22 15,-22 0-15,22 21 0,0-21 16,0 0-16,-21 0 0,20 0 0</inkml:trace>
  <inkml:trace contextRef="#ctx0" brushRef="#br1" timeOffset="103080.29">360 13928 0,'0'-21'16,"-21"21"-16,-1 0 31,22 21 47,-21-21-47</inkml:trace>
  <inkml:trace contextRef="#ctx0" brushRef="#br1" timeOffset="109831.14">402 13864 0,'0'0'0,"21"0"15,-21-21-15,0 0 0,0 0 16,0 0-16,0-1 15,0 1-15,-21 42 47,0 1-47,21-1 16,-21 21-16,21-21 0,-21 43 16,21-22-16,-22 0 0,22 22 0,-21-1 15,21 1-15,0 21 0,0-22 16,0 1-16,-21 20 0,0-20 0,21 20 15,-21-20-15,0-1 0,-1 1 16,22-22-16,-21 22 0,0-22 16,0 0-16,21 1 0,0-1 0,0-21 15,0 0-15,-21 1 0,21-44 47,0 1-47,0 0 0,0 0 16,0-21-16,0 20 0,0 1 0,0-21 15,0 21-15,0-22 0,0 22 16</inkml:trace>
  <inkml:trace contextRef="#ctx0" brushRef="#br1" timeOffset="110715.78">423 13843 0,'0'0'0,"21"-21"31,1 21-15,-1 0-16,0 0 0,0 0 0,21 0 15,1 0-15,-1 0 0,0 0 16,1 0-16,20 0 0,1 0 0,-1 0 15,22 21-15,0-21 0,20 0 16,1 0-16,21 0 0,0 21 16,-21-21-16,42 0 0,-21 0 15,0 0-15,21 0 0,-21 0 0,0 0 16,0 0-16,-21 0 0,0 0 16,0 0-16,-21 0 0,-1 0 0,-20 0 15,20 0-15,-41 0 0,20 0 16,1 0-16,-22-21 0,0 21 0,1 0 15,-1 0-15,-21 0 0,22 0 16,-22 0-16,21 0 0,-21-21 0,0 21 16,1 0-16,-1 0 0,0 0 15,0 0-15,0 0 16,-21 21 0,0 0-1,0 0-15,0 1 0,0-1 16,0 0-16,0 0 15,0 0-15,0 0 0,0 22 0,0-22 16,0 21-16,0-21 0,0 22 16,0-1-16,0 0 0,0 22 0,0-22 15,0 1-15,0 20 0,-21-21 0,0 1 16,21-1-16,-21 0 0,21 1 16,0-1-16,-21 0 0,21 1 0,-22-22 15,22 21-15,-21-21 0,21 1 16,0-1-16,0 0 0,-21 0 15,0 0-15,21 0 0,-21 1 16,0-22-16,-1 0 16,1 21-16,0-21 0,0 0 0,0 0 15,-22 21-15,22-21 0,-21 0 16,-22 0-16,22 21 0,-21-21 0,-1 0 16,1 0-16,-22 0 0,0 0 15,-42 0-15,21 0 0,-42 0 0,0 0 16,0 0-16,-21 0 0,-1 0 15,-20 0-15,20 0 0,-20 0 0,21 0 16,20 0-16,-20 0 0,21 0 16,0 0-16,0 0 15,-1 21-15,22-21 0,22 0 0,20 0 16,85-21 31,0 0-32,0 0-15,0 0 16,21-1-16,43 1 0</inkml:trace>
  <inkml:trace contextRef="#ctx0" brushRef="#br1" timeOffset="111232.65">931 14288 0,'0'0'0,"0"-22"0,21-20 16,-21 63 15,0 0-31,0 22 16,0-22-16,0 21 0,-21 1 0,0-1 15,0 0-15,0-21 0,21 22 16,-21-1-16,-1 0 0,22-20 0,0-1 15,-21 0-15,21 0 16,0 0-16,-21 0 0,21-42 31,21 21-31,0-21 16,1-21-16,-22 21 0,21-1 16,0-20-16,-21 0 0,21-1 15,0 1-15,-21 0 0,21-22 0,-21 22 16,22 0-16,-1-1 0,-21 1 15,21 21-15,0-22 0,-21 22 0,21 21 16,0 0 0,1 21-16,-22 1 15,0 20-15,0 0 0,21 1 16,-21-1-16,0 0 0,21 22 16,-21-22-16,0 0 0,0 1 0,0-1 15,0-21-15,0 22 0,0-22 16,21 0-16,-21 0 0,0 0 15,-21-21 17</inkml:trace>
  <inkml:trace contextRef="#ctx0" brushRef="#br1" timeOffset="111403.55">698 14669 0,'0'0'16,"0"-22"-1,22 22 1,-1 0-16,0 0 0,0-21 16,0 21-16,22-21 0,-22 21 0,21-21 15,0 21-15,1-21 0,-1 21 16,-21-21-16,22 21 0,-1-22 16,-21 22-16,0 0 0</inkml:trace>
  <inkml:trace contextRef="#ctx0" brushRef="#br1" timeOffset="111752.35">1206 14457 0,'0'0'0,"0"-21"16,0 0-16,0-1 15,0 1-15,0 0 16,22 21-16,-1 0 0,0-21 0,0 21 16,0 0-16,0 0 0,22 0 15,-22 21-15,0 0 0,21 0 0,-20 1 16,20-1-16,-21 0 0,0 21 15,-21-21-15,0 22 0,21-22 0,-21 0 16,0 0-16,0 22 16,0-22-16,-21 0 0,0 0 15,0-21-15,0 0 16,0 0-16,-1-21 16,22 0-16,0 0 15,0-22-15,0 22 16,0 0-16,0 0 0,0-22 0,0 22 15,0 0-15,22 0 0,-1 0 16,0 0-16,0 21 0,0-22 0,0 22 16,22 0-16,-22 0 0,0 0 15,0 0-15,0 0 0,1 0 0</inkml:trace>
  <inkml:trace contextRef="#ctx0" brushRef="#br1" timeOffset="112145.94">1799 14436 0,'0'-21'0,"0"-1"15,0 1 1,0 0 0,21 21-1,0 0-15,1 0 0,-1 21 16,0 0-16,0 1 15,0-1-15,0 0 0,-21 0 0,0 0 16,22 22-16,-22-22 0,0 0 16,0 0-16,0 0 0,0 0 0,0 1 15,-22-1-15,1 0 0,0 0 16,0-21 0,21-21-1,0 0-15,0 0 16,0-1-16,0 1 0,0 0 0,0 0 15,21 0-15,-21 0 0,21-22 16,0 22-16,-21 0 0,22 0 0,-1 0 16,0 21-16,0-22 0,0 22 15,0 0-15,1-21 0,-1 21 16,0 0-16,0 0 16</inkml:trace>
  <inkml:trace contextRef="#ctx0" brushRef="#br1" timeOffset="113211.33">2561 14372 0,'0'0'0,"0"-42"31,0 21-31,-21 21 0,0 0 0,0 0 16,-1 0-16,1 0 15,0 0-15,0 21 0,0 0 0,0 0 16,-1 0-16,22 1 0,-21 20 16,0-21-16,0 0 0,0 0 0,21 22 15,0-22-15,-21 0 0,21 0 16,0 0-16,0 1 0,0-1 0,21 0 16,0-21-1,0 0-15,0 0 0,0 0 0,1-21 16,-1 0-16,0 21 0,0-22 15,0 1-15,0 0 0,1 0 16,-1 0-16,-21 0 0,0-1 16,21-20-16,-21 21 0,0 0 0,21 0 15,-21-1-15,0 1 16,0 0-16,0 42 31,0 0-31,0 1 0,0-1 16,0 21-16,0-21 15,0 0-15,0 1 0,0-1 0,0 0 16,0 0-16,0 0 0,0 0 16,0 1-16,21-1 15,0-21 1,1 0-16,-1 0 0,0 0 0,0 0 16,0 0-16,0-21 0,22-1 15,-22 22-15,0-21 0,0 0 0,0 0 16,1 0-16,-1 0 0,0-1 15,-21 1-15,21-21 0,-21 21 0,21 0 16,-21-1-16,0 1 0,0 42 47,0 1-47,0-1 16,0 0-16,0 0 0,0 0 15,0 0-15,0 1 0,0-1 16,0 0-16,0 0 0,0 0 15,21 0-15,1-21 0,-1 0 16,0 0-16,0 0 0,0 0 0,0 0 16,1 0-16,-1 0 0,0 0 15,0-21-15,0 21 0,0-21 0,1 0 16,-22 0-16,21 0 0,-21-1 0,21 1 16,-21 0-16,21-21 0,-21 21 15,0-1-15,0 1 0,0 0 16,0 0-16,0 0 15,0 0-15,0 42 32,0 0-32,0 21 15,0-21-15,0 1 0,0 20 16,0 0-16,0-21 0,-21 22 0,21-1 16,-21 0-16,21 1 0,0-1 0,0 0 15,0 1-15,0-1 0,0 0 16,0 1-16,0 20 0,0-20 0,0 20 15,0-21-15,0 1 0,0 20 16,0-20-16,0 20 0,0-21 16,0 22-16,0-22 0,0 1 15,0-1-15,0-21 0,0 21 0,0-20 16,0-1-16,0 0 0,0 0 0,-21-21 31,-1-21-31,1 0 16,0 0-16,0-1 0,0 1 15,0 0-15,-1 0 0,1 0 0,21 0 16,-21-1-16</inkml:trace>
  <inkml:trace contextRef="#ctx0" brushRef="#br1" timeOffset="114028.06">1693 14901 0,'0'0'0,"21"0"0,1 0 15,-22 22 1,0-1-16,0 21 0,0-21 16,0 22-16,0-22 0,-22 21 15,22 0-15,-21 1 0,0-1 0,21 0 16,-21 1-16,0-1 0,21 0 15,-21-20-15,-1 20 0,1-21 0,0 0 16,0 0-16,21 1 16,-21-22-16,0 0 15,21-22 1,0 1-16,0 0 0,0 0 16,0 0-16,0 0 0,0-22 15,0 22-15,0 0 0,0 0 16,0 0-16,0-1 0,0 1 0,0 0 15,21 21-15,0 0 16,0 0-16,-21 21 0,21-21 16,0 21-16,-21 1 0,22-1 15,-1 0-15,-21 0 0,21 0 0,0-21 16,-21 21-16,21 1 16,0-22-16,1 0 0,-1 0 15,0 0-15,0 0 16,0 0-16,0 0 0,1-22 0,-1 1 15,0 0-15,-21 0 0,21 0 16,0 0-16,0-1 0,-21 1 0,0 0 16,22 0-16,-22 0 0,0 0 15,21 21-15,-21 21 32,0 0-32,0 0 0,0 0 15,0 0-15,0 1 0,0-1 16,0 0-16,0 0 0,0 0 15,0 0-15,0 1 0,-21-22 16,21 21-16,0-42 47,0-1-47,0 1 16,0 0-16,0-21 0</inkml:trace>
  <inkml:trace contextRef="#ctx0" brushRef="#br1" timeOffset="114194.96">2032 14986 0,'0'21'47,"0"0"-32,21 1-15,0-22 16,0 0-16,1 21 15</inkml:trace>
  <inkml:trace contextRef="#ctx0" brushRef="#br1" timeOffset="114591.91">2413 15155 0,'42'-42'16,"-63"42"15,0 0-31,0 0 16,0 0-16,-1 0 0,1 21 0,0 0 15,0 1 1,21-1-16,0 0 0,0 0 16,0 0-16,0 0 15,21-21-15,0 22 0,0-1 0,1-21 16,-22 21-16,21 0 0,0 0 15,0-21-15,-21 21 0,0 1 16,0-1-16,-21 0 16,0-21-1,0 0-15,-22 0 0,22 0 0,-21 21 16,21-21-16,-22 0 0,22 0 16,-21 0-16,21 0 0,-1 0 0,1 0 15,21-21-15,0 0 16,0 0-16,0-1 15,21 22-15,1-21 0,-1 21 16,21-21-16,0 0 0</inkml:trace>
  <inkml:trace contextRef="#ctx0" brushRef="#br1" timeOffset="114879.26">2921 14923 0,'-21'0'31,"0"0"-31,-1 0 0,1 21 16,0 0-16,21 0 15,-21 0-15,0 0 0,21 1 0,-21-1 16,-1 21-16,22 0 16,-21-20-16,21 20 0,0 0 0,-21-21 15,21 22-15,0-22 0,0 21 0,0-21 16,0 1-16,0-1 0,21 0 15,0-21-15,1 0 16,-1 0-16,0 0 0,0 0 16,0 0-16,0-21 0,1 21 15,-22-21-15,0-1 0,0 1 16</inkml:trace>
  <inkml:trace contextRef="#ctx0" brushRef="#br1" timeOffset="115035.17">2646 15198 0,'0'0'0,"0"-21"16,21 21 0,0 0-1,21 0-15,-20 0 0,20 0 0,0-22 16,1 22-16,-1 0 0,0-21 16,1 21-16,-1-21 0,0 0 0,22 21 15</inkml:trace>
  <inkml:trace contextRef="#ctx0" brushRef="#br1" timeOffset="115620.14">4741 14351 0,'-21'-21'0,"42"42"0,-63-42 15,21 21 1,0 21-16,21 0 16,0 22-16,-22-1 0,1 0 15,0 1-15,21 20 0,0 1 0,-21-22 16,0 21-16,21 1 0,0-22 16,0 22-16,-21-22 0,21 0 0,-22 1 15,22-1-15,0 0 0,0 1 16,0-22-16,0 0 0,0 0 0,22-21 31,-1 0-31,0-21 16,0 0-16,-21-21 0,21 20 15,0 1-15</inkml:trace>
  <inkml:trace contextRef="#ctx0" brushRef="#br1" timeOffset="116315.75">4741 14309 0,'0'0'0,"0"-21"0,0-1 0,21 22 16,1 0-16,-1 0 15,0 0-15,0 0 0,0 0 0,22 0 16,-1 0-16,0 0 0,1 0 16,-1 0-16,21 0 0,22 0 15,-21 0-15,41 0 0,1 0 0,-21 0 16,21 0-16,21-21 0,-21 21 15,-1 0-15,1-21 0,0 21 0,21-21 16,0 21-16,-21 0 0,21 0 0,0-21 16,-21 21-16,0 0 0,-1 0 15,-20-21-15,0 21 0,-1 0 0,1 0 16,-21 0-16,-1 0 0,-21 0 16,1 0-16,-22 0 0,0 0 0,0 0 15,0 0-15,1 21 0,-22 0 16,0 0-1,0 0-15,0 0 0,0 22 16,0-22-16,-22 0 0,22 21 16,-21 1-16,21-22 0,-21 21 0,21 1 15,-21-1-15,21 0 0,0 1 0,0-22 16,0 21-16,-21 0 0,21 1 16,0-22-16,0 21 0,0 1 0,0-22 15,0 21-15,0-21 0,0 22 16,0-22-16,0 21 0,0-21 0,0 0 15,0 1-15,0 20 0,-21-21 0,-1 0 16,22 0-16,-21 1 16,0-22-16,0 21 0,-21-21 15,20 0-15,-20 0 0,0 21 0,-1-21 16,1 0-16,0 0 0,-22 0 16,-20 0-16,20 0 0,-42 0 0,22 0 15,-22 0-15,-21 0 0,21 0 16,-21 0-16,-21 0 0,21 0 0,-43 0 15,22 0-15,0 0 0,0 0 0,21 0 16,0 0-16,21 0 0,-21 0 16,42 0-16,-20-21 0,20 21 0,21-21 15,1 21-15,21-22 0,-1 22 16,1-21-16,21 21 0,0 0 0,21-21 16,0 0-1,21 21-15,0-21 16,0 21-16,0-21 0,0-1 0,22 22 15</inkml:trace>
  <inkml:trace contextRef="#ctx0" brushRef="#br1" timeOffset="116579.6">5101 14626 0,'0'0'0,"21"0"16,0 21-16,-21 1 16,0-1-16,0 0 0,22 21 0,-22-21 15,21 22-15,-21-1 0,0-21 16,0 22-16,0-1 0,0-21 0,0 21 16,0-20-16,21-1 0,-21 21 0,0-21 15,0 0-15,21 1 16,0-22-16,0 0 15,-21-22-15,22 1 16</inkml:trace>
  <inkml:trace contextRef="#ctx0" brushRef="#br1" timeOffset="116823.46">5673 14520 0,'0'-21'16,"0"42"-16,-22-42 0,1 21 0,0 0 15,0 21-15,21 1 0,-21-1 16,-22 21-16,22-21 0,0 22 0,0-1 16,0 0-16,-22 1 0,22-22 15,0 21-15,-21-21 0,21 22 16,-1-22-16,22 0 0,-21 21 0,21-21 16,-21 1-16,21-1 15,0 0-15,21-42 31,0 0-31,1 21 0</inkml:trace>
  <inkml:trace contextRef="#ctx0" brushRef="#br1" timeOffset="117188.25">5546 14965 0,'0'0'0,"0"21"0,0 0 16,21-21 15,0 0-31,0 0 0,0 0 0,0 0 16,22 0-16,-22 0 0,0-21 15,0 21-15,0-21 0,1 21 0,-1-21 16,-21 0-16,0-1 0,0 1 16,-21 21-16,-22 0 15,22 0-15,-21 0 0,21 0 16,-22 0-16,22 0 0,-21 21 15,21-21-15,-22 22 0,22-1 0,0 0 16,0 0-16,0 0 0,21 0 16,0 1-16,0-1 0,0 0 15,0 0-15,0 0 0,21 0 16,0-21-16,0 0 0,0 0 16,0 0-16,22 0 0,-22 0 0,21 0 15,1 0-15,-1 0 0,-21 0 0,21-21 16,1 0-16,-22 0 0</inkml:trace>
  <inkml:trace contextRef="#ctx0" brushRef="#br1" timeOffset="117439.27">6117 14838 0,'-63'21'15,"41"0"-15,1 0 16,0 1-16,0-1 0,0 0 15,21 0-15,-21 0 0,21 0 0,-22 1 16,22-1-16,0 0 0,0 0 0,0 0 16,0 0-16,22-21 15,-1 22-15,0-22 0,0 0 16,0 0-16,22 0 0,-22 0 16,0 0-16,21-22 0,-21 1 0,1 21 15,20-21-15,-21 0 0,0 0 16,22 0-16,-22-22 0,0 22 15</inkml:trace>
  <inkml:trace contextRef="#ctx0" brushRef="#br1" timeOffset="117684.15">6456 14542 0,'0'0'0,"0"-22"16,0-20 0,-21 42-1,-1 21-15,22 0 0,0 22 16,-21-22-16,21 21 0,-21-21 0,21 22 15,-21-1-15,21 0 0,-21-20 0,21 20 16,0-21-16,0 21 16,-21-20-16,21-1 0,0 21 0,-22-21 15,22 0-15,0 1 0,0-1 16,22-21 0,-1 0-16,0 0 15,0 0-15,0 0 0,0-21 16,1-1-16,-1 1 0</inkml:trace>
  <inkml:trace contextRef="#ctx0" brushRef="#br1" timeOffset="118051.95">6689 14838 0,'-22'21'32,"22"0"-32,-21-21 0,21 21 15,0 1-15,-21-1 0,21 0 16,-21-21-16,21 21 0,0 0 0,0 0 15,0 1-15,0-1 16,21-21 0,0 0-16,0 0 0,1 0 0,-1 0 15,0 0-15,0-21 0,0 21 16,0-22-16,1 22 0,-1-21 0,0 0 16,-21 0-16,0 0 0,0 0 15,0-1-15,0 1 0,0 0 16,0 0-16,-21 0 0,0 0 15,-1 21-15,-20 0 0,21 0 0,0 0 16,-22 0-16,22 0 0,0 0 16,0 21-16,0-21 0,0 21 0,-1 0 15,1 0-15,21 0 0,0 1 16,0-1-16,0 0 16,21-21-16,1 0 0,-1 0 0,21 0 15,-21 0-15,22 0 0,-1 0 16</inkml:trace>
  <inkml:trace contextRef="#ctx0" brushRef="#br1" timeOffset="118411.74">7197 14817 0,'0'0'0,"0"-21"16,0-1 0,21 22-1,-21-21-15,21 21 16,0 0-16,0 0 15,-21 21-15,0 1 0,21-22 16,-21 21-16,22 0 0,-22 0 0,0 0 16,0 22-16,0-22 0,0 0 15,0 0-15,0 0 0,0 0 0,0 22 16,0-22-16,-22 0 0,1-21 16,0 21-16,21 0 0,-21-21 15,0 22-15,21-44 31,0 1-31,0 0 16,0 0-16,0 0 0,0 0 16,21-1-16,0 1 0,-21 0 15,21-21-15,0 21 0,-21-1 0,22 1 16,-1 0-16,0 0 0,-21 0 0,21 0 16,0-1-16,0 1 0,-21 0 15</inkml:trace>
  <inkml:trace contextRef="#ctx0" brushRef="#br1" timeOffset="118651.77">6350 14605 0,'0'0'15,"-42"0"-15,-1 0 0,22 0 0,0 0 16,0 0-16,63 0 31,-21 0-31,0 0 0,22 0 16,20-21-16,-20 21 0,20 0 15,1 0-15,-1-21 0,1 21 16,-1-21-16,1 21 0,-1-22 0,1 22 16,-22 0-16,21-21 0</inkml:trace>
  <inkml:trace contextRef="#ctx0" brushRef="#br1" timeOffset="119219.33">8953 13970 0,'0'0'0,"0"-106"32,0 85-32,0 42 15,-21 0 1,21 22-16,0-1 0,0 0 0,0 1 15,-21 20-15,21 1 0,0-1 16,-21 22-16,21-22 0,0 1 16,0 21-16,0-22 0,-21 1 0,21-22 15,-21 21-15,21-20 0,-22-1 16,22 0-16,0-20 0,0 20 0,-21-21 16,21 0-16,0 0 0,0-42 46,0 0-46,0-21 0,0 21 16,21-22-16,1 22 0,-22-21 0</inkml:trace>
  <inkml:trace contextRef="#ctx0" brushRef="#br1" timeOffset="120032.73">8996 13885 0,'0'0'16,"0"-42"-16,0 21 0,0 0 0,21-22 0,-21 22 15,0 0-15,0 0 0,21 0 16,0 21-16,0-21 0,1 21 0,-1 0 16,0 0-16,21 0 0,1 0 15,-1 0-15,0 0 0,22 0 0,-1 0 16,22 0-16,0 0 0,20-22 16,1 22-16,0 0 0,21 0 0,0 0 15,21-21-15,0 21 0,1-21 16,20 21-16,0-21 0,-21 21 15,22-21-15,-22 21 0,21-21 0,-21 21 16,1-22-16,-1 1 0,0 21 16,-21-21-16,-21 0 0,21 21 0,-43-21 15,22 21-15,-21 0 0,-22-21 16,1 21-16,-1 0 0,-20 0 0,-1 0 16,0-22-16,-20 22 0,20 0 0,-21 0 15,0 0 1,-21 22-1,-21-1-15,0 0 16,0-21-16,21 21 0,-21 21 0,-1-20 16,1 20-16,0-21 15,21 21-15,-21 1 0,21 20 0,-21-20 16,0-1-16,21 21 0,0-20 0,0 20 16,-22-20-16,22 20 0,0 1 15,0-1-15,0 1 0,0-1 0,0 1 16,0-1-16,0 1 0,0-1 15,0 1-15,22-22 0,-22 21 0,0-20 16,0-1-16,0 0 0,0 1 0,0-1 16,0 0-16,0 1 0,0-1 15,0-21-15,-22 22 0,1-22 0,21 0 16,-21 0-16,21 0 0,-21 0 16,0-21-16,0 22 0,-1-22 15,1 0-15,-21 21 0,21-21 16,0 0-16,-22 0 0,22 0 15,-21 0-15,-22 0 0,22 0 0,-22 0 16,-20 0-16,-1 0 0,0 0 16,-20 0-16,-1 0 0,-21 0 0,21 0 15,-42 0-15,21 0 0,-43 0 0,22-21 16,-21 21-16,21 0 0,-22 0 16,1-22-16,0 22 0,-1 0 0,1 0 15,0 0-15,21-21 0,-22 21 16,22 0-16,0-21 0,21 21 0,0 0 15,21 0-15,0 0 0,22 0 16,20 0-16,22 0 0,-1 0 16,1 0-16,21 0 0,0 0 0,21-21 31,21 0-31,21 21 16,-21-21-16,1-1 0,20 1 0</inkml:trace>
  <inkml:trace contextRef="#ctx0" brushRef="#br1" timeOffset="120724.64">9673 13928 0,'0'0'16,"-21"21"-16,0 0 0,0 0 0,-1 0 16,1 1-16,21 20 0,-21 0 0,0 1 15,0 20-15,0-21 0,-1 22 16,1-22-16,21 22 0,-21-22 0,0 0 16,0 1-16,0-1 0,-1 0 15,1-20-15,0-1 0,0 0 0,21 0 16,0 0-16,-21-21 0,21-21 31,0 0-15,0 0-16,0 0 0,0-1 15,0-20-15,21 21 0,-21-21 0,0-1 16,21 22-16,0-21 0,-21 21 16,21-22-16,-21 22 0,0 0 0,22 21 15,-1 0-15,-21 21 31,0 0-31,0 0 0,21 22 0,-21-22 16,21 0-16,-21 0 0,0 22 16,0-22-16,0 0 0,21-21 0,-21 21 15,21 0-15,1-21 16,-1 0-16,0 0 0,0 0 16,0 0-16,0 0 0,1 0 0,-1-21 15,0 21-15,0-21 0,0 0 16,0 0-16,1-1 0,-22 1 0,21 0 15,-21 0-15,21 0 0,-21 0 16,0-1-16,0 1 16,0 42-1,0 1-15,0-1 16,0 0-16,0 0 0,0 0 0,0 0 16,0 1-16,0-1 0,0 0 15,0 0-15,0 0 0,-21 0 16,21 1-16,0-44 31</inkml:trace>
  <inkml:trace contextRef="#ctx0" brushRef="#br1" timeOffset="120919.84">9821 14203 0,'0'0'0,"0"-21"0,-21 21 31,0 0-31,0 0 16,21 21-1,0 0-15,0 0 32,0 0-32,21-21 15,-21 22-15,21-22 0</inkml:trace>
  <inkml:trace contextRef="#ctx0" brushRef="#br1" timeOffset="121339.78">9991 14288 0,'0'21'32,"0"0"-32,0 0 0,-22 0 15,22 22-15,-21-22 0,21 0 16,0 0-16,-21 21 0,21-20 0,0-1 15,0 0-15,0 0 0,-21 0 0,21 0 16,0 1-16,-21-22 0,21 21 16,0-42 31,0-1-47,0 1 0,0 0 15,0 0-15,0-21 0,21 20 16,0-20-16,0 21 0,0-21 0,1-1 15,20 22-15,-21-21 0,21 21 16,-20-1-16,20 22 0,-21-21 0,21 21 16,-20 0-16,-1 0 0,0 0 15,0 21-15,0 1 0,-21-1 0,0 0 16,0 21-16,0 1 0,0 20 16,0-21-16,-21-20 0,0-1 15,21 21-15,-21-21 0,0 0 16,21 1-16,21-22 31,0 0-31</inkml:trace>
  <inkml:trace contextRef="#ctx0" brushRef="#br1" timeOffset="121948.47">10689 13949 0,'0'0'0,"0"-21"0,-21 42 32,21 0-32,-21 0 15,21 22-15,-21-22 0,-1 0 0,22 21 16,0 1-16,-21-1 0,21-21 16,-21 21-16,21 1 0,-21-1 0,21 0 15,0 1-15,0-1 0,0-21 0,-21 22 16,21-22-16,0 0 0,-21 0 15,21 0-15,0-42 32,0 0-32,0 0 15,0 0-15,0-1 16,0-20-16,21 21 0,-21-21 16,21 20-16,0-20 0,0 21 0,22 0 15,-22 0-15,0-1 0,21 1 16,-21 0-16,22 21 0,-22 0 0,0 0 15,0 0-15,-21 21 0,21 0 16,-21 1-16,0-1 16,0 0-16,-21 0 0,0 0 15,0-21-15,0 21 0,-22-21 16,22 0-16,0 22 0,0-22 0,-21 0 16,20 0-16,1 0 0,0 0 15,0 0 1,21-22-16,0 1 15,0 42 1,0 1-16,0-1 16,0 0-16,21 0 0,-21 0 15,0 0-15,21 1 0,0-1 16,1 0-16,-1-21 16,-21 21-16,21-21 0,0 0 15,0 0-15,0 0 16,1 0-16,-1-21 0,0 21 15</inkml:trace>
  <inkml:trace contextRef="#ctx0" brushRef="#br1" timeOffset="122291.52">10943 14415 0,'0'0'0,"21"0"0,0 0 16,1-22-1,-1 22-15,0 0 0,0-21 16,21 21-16,-20-21 0,-1 21 16,0-21-16,0 21 0,0-21 15,0 21-15,-21-21 0,-21 21 32,0 0-32,0 0 0,0 0 15,0 0-15,-22 0 0,22 21 0,0 0 16,0 0-16,0 0 0,21 0 15,0 1-15,0-1 0,0 0 16,0 0-16,0 0 0,0 0 16,0 1-16,21-22 0,0 21 15,0-21-15,0 0 0,0 0 0,1 0 16,-1 0-16,21 0 0,-21 0 16,22 0-16,-1 0 0,0 0 15,1 0-15,-1 0 0</inkml:trace>
  <inkml:trace contextRef="#ctx0" brushRef="#br1" timeOffset="122811.43">11896 14224 0,'0'0'0,"-85"-63"32,64 41-32,0 22 0,-1 0 15,1 0-15,0 0 0,0 0 0,0 22 16,0-1-16,-1 0 15,1 0-15,0 0 0,21 0 0,-21 22 16,0-22-16,0 21 0,21-21 16,0 22-16,-22-22 0,22 21 0,0-21 15,0 1-15,0-1 0,0 0 0,0 0 16,0 0-16,22-21 0,-1 0 16,0 0-16,0 0 0,0 0 15,0 0-15,1 0 0,-1-21 16,0 21-16,0-21 0,0 0 0,0 0 15,22-22-15,-22 22 0,0-21 0,0-1 16,22 1-16,-22 21 16,21-21-16,-21-22 0,22 22 0,-22-1 15,21 1-15,-21 0 0,0-1 0,22 1 16,-22 21-16,0-21 0,-21 20 16,0 1-16,21 0 0,-42 21 15,0 0 1,0 0-16,0 21 0,-1 0 0,-20 22 15,21-22-15,0 21 0,0 1 16,-1-22-16,1 21 0,21 0 0,-21 1 16,21-22-16,0 21 0,0 1 0,0-1 15,0-21-15,0 21 16,21-20-16,0-1 0,1 0 0,-1 0 16,21 0-16,-21-21 0,22 0 0,-22 21 15,21-21-15,-21 0 0,22 0 16,-22 0-16,0 0 0,0-21 0</inkml:trace>
  <inkml:trace contextRef="#ctx0" brushRef="#br1" timeOffset="123559.09">10858 14901 0,'0'0'0,"-21"-63"32,21 42-32,-21 21 31,21 21-16,0 0-15,-21 0 0,21 0 0,-21 1 16,21 20-16,-21-21 0,21 0 16,-22 0-16,1 22 0,21-22 15,-21 0-15,0 0 0,0 0 0,0 1 16,-1-1-16,1 0 0,0 0 16,0 0-16,0-21 0,0 0 15,-1 0-15,1 0 16,0 0-16,0-21 0,0 0 15,21 0-15,0 0 0,-21-1 16,21 1-16,0 0 0,0-21 16,0 21-16,0-1 0,21 1 0,0 0 15,-21 0-15,21 21 0,0 0 16,0 0-16,1 0 16,-1 0-16,-21 21 0,21 0 15,0 0-15,0 1 0,-21-1 16,21 0-16,1 0 0,-22 0 15,21-21-15,0 21 0,0 1 0,0-22 16,0 0-16,1 0 0,-1 0 16,21 0-16,-21 0 0,0 0 0,1 0 15,20 0-15,-21-22 0,0 22 0,0-21 16,1 0-16,-1 0 0,0 21 16,0-21-16,0 0 0,-21-1 0,21 1 15,1 0-15,-22 42 47,0 0-47,0 1 0,0-1 16,0 0-16,0 0 15,-22 0-15,22 0 0,-21 1 16,21-1 0,0-42 15,21-1-31</inkml:trace>
  <inkml:trace contextRef="#ctx0" brushRef="#br1" timeOffset="123716.02">11197 14859 0,'-21'0'15,"42"0"16,0 0-15,0 0-16,1 0 0</inkml:trace>
  <inkml:trace contextRef="#ctx0" brushRef="#br1" timeOffset="124063.88">11663 14880 0,'-21'0'0,"-1"0"15,-20 0-15,21 0 16,0 0-16,-22 0 0,22 0 0,-21 0 16,21 0-16,-22 0 0,22 21 0,0-21 15,21 22-15,0-1 0,0 0 16,0 0-16,0 0 16,21-21-16,0 21 0,1 1 0,20-22 15,-21 21-15,0 0 0,0 0 16,22 0-16,-22-21 0,0 21 15,-21 1-15,21-1 16,-21 0-16,-21-21 16,0 0-16,-21 0 15,20 0-15,-20 0 0,21 0 16,0 0-16,-22 0 0,22 0 0,0 0 16,21-21-1,0 0-15,21-1 16,0 1-16,22 0 15</inkml:trace>
  <inkml:trace contextRef="#ctx0" brushRef="#br1" timeOffset="124327.77">12107 14753 0,'0'0'0,"-21"21"31,0 1-31,0-22 0,0 42 15,-1-21-15,22 0 0,-21 0 16,0 1-16,0 20 0,0-21 0,21 0 16,0 22-16,0-22 0,-21 0 15,21 0-15,-22 0 0,22 0 0,0 1 16,0-1-16,0 0 0,0 0 16,22-21-1,-1 0-15,0 0 0,0 0 16,0-21-16,0 21 0,1-21 15,-22 0-15,21-1 0</inkml:trace>
  <inkml:trace contextRef="#ctx0" brushRef="#br1" timeOffset="124463.7">11790 15007 0,'-21'0'0,"42"0"0,-42-21 0,42 21 31,0 0-31,0 0 0,21 0 16,1 0-16,-1 0 0,0 0 0,1-21 15,20 21-15,-20 0 0,-1-21 16,0 21-16,-21-21 0</inkml:trace>
  <inkml:trace contextRef="#ctx0" brushRef="#br0" timeOffset="177315.58">487 15854 0,'0'0'0,"21"0"15,-21 21 95,-21-21-110,0 0 15,-1 0-15,1 0 16,-21 0-16,21 0 0,0 0 16,-22 0-16,22 0 0,-21 0 0,21 0 15,-22 0-15,22 0 0,0 0 16,-21 0-16,20 0 0,1 0 16,0 0-16,0 0 0,42 0 78,21 0-63,1 0-15,-22 0 0,21 0 16,22 21-16,-22-21 0,0 0 16,22 0-16,-22 0 0,22 0 0,-22 21 15,22-21-15,-22 0 0,0 0 16,1 0-16,-22 0 0,21 0 0,-21 0 15,0 0-15,1 0 0,-22 22 16,21-22-16,-42 0 78,-1 0-78,1 0 16,0-22-16,0 22 0</inkml:trace>
  <inkml:trace contextRef="#ctx0" brushRef="#br0" timeOffset="177921.24">720 15685 0,'0'0'16,"-22"0"0,22 21 30,0 0-46,22-21 0,-1 21 16,0-21 0,0 21-16,0-21 0,0 0 0,1 21 15,-1-21-15,0 0 0,0 0 16,0 0-16,22 0 0,-22 0 0,0 22 16,0-22-16,0 0 0,0 0 15,1 0-15,-1 0 16,0 0-1,-42 21 17,0 0-32,-1-21 0,1 21 15,0 0-15,0 0 0,0 1 16,0-1-16,-1 21 0,1-21 16,0 0-16,0 22 0,0-22 15,0 0-15,-1 0 0,1 0 0,0 1 16,0-22-16,21 21 0,-21 0 15,21 0-15,0 0 16,0 0 0,21-21 15,0 0-31,0 0 0,0 0 16,-21-21-16,22 0 0,-1 21 15,-21-21-15</inkml:trace>
  <inkml:trace contextRef="#ctx0" brushRef="#br0" timeOffset="178284.72">1566 15790 0,'0'0'0,"0"-21"31,21 21-15,1 0-16,-1 0 15,0 0-15,0 0 0,21-21 0,-20 21 16,-1 0-16,0 0 0,21 0 15,-21 0-15,1 0 0,-1 0 0,0 0 16,-42 0 31,0 0-47,-1 0 0,1 0 16,0 0-16,0-21 0</inkml:trace>
  <inkml:trace contextRef="#ctx0" brushRef="#br0" timeOffset="178866.88">1587 15727 0,'0'21'0,"0"-42"0,-21 63 0,0-21 16,0 1-16,21-1 16,0 0-16,-21-21 15,21 21-15,-21 0 0,-1 0 16,22 1-1,0-1 1,0-42 31,22 21-31,-1 0-16,-21-22 0,21 22 15,0 0-15,0 0 0,0-21 16,1 21-16,-1 0 0,21 0 15,-21 0-15,0 0 0,1 0 16,-1 0-16,0 0 0,0 0 0,0 0 16,0 0-16,1 21 15,-1 1-15,0-22 0,-21 21 16,0 0-16,0 0 16,0 0-16,0 0 15,0 1-15,0-1 0,-21 0 0,0-21 16,-1 21-16,1 0 0,0 0 15,0-21-15,-21 22 0,20-22 0,1 0 16,0 21-16,-21-21 0,21 0 16,-1 0-16,-20 0 0,21 0 0,0 0 15,0 0-15,-22 0 0,22 0 16,0 0-16,0 0 0,0 0 16,-1 0-1,22-21-15,-21 21 0,42 0 47,1-22-47,-1 22 16,0-21-16,21 21 0,-21-21 15,1 21-15</inkml:trace>
  <inkml:trace contextRef="#ctx0" brushRef="#br0" timeOffset="179976.24">2159 15748 0,'0'-21'15,"-21"21"1,0 0-1,21 21-15,-22-21 16,22 21-16,0 0 16,0 1-16,-21-1 0,21 0 15,0 0-15,0 0 0,0 0 16,-21 22-16,21-22 0,0 0 0,0 0 16,0 0-16,0 1 0,0-1 15,0 0-15,0 0 0,0 0 16,0 0-16,21-21 0,0 0 15,-21 22-15,22-22 0,-1 0 16,0 0-16,0 0 0,0 0 16,0 0-16,1 0 0,-1 0 15,0 0-15,0-22 0,0 1 0,0 21 16,1-21-16,-1 0 0,0 21 16,0-21-16,0 0 0,0-1 15,1 1-15,-22 0 0,0 0 0,0 0 16,0 0-16,0-1 0,0 1 15,0 0-15,0 0 0,0 0 0,0 0 16,0-1-16,-22 1 16,22 0-16,-21 0 0,0 21 0,21-21 15,-21 21-15,0 0 0,0-21 16,-1 21-16,1 0 0,0 0 16,0 0-16,0 0 15,0 0 1,-1 0-16,1 21 15,0-21-15,21 21 0,-21-21 16,0 21-16,21 0 0,0 0 16,-21-21-16,21 22 0,0-1 15,-22-21-15,22 21 0,0 0 16,0 0-16,0 0 16,0 1-16,0-1 15,-21-21-15,21 21 0,0 0 16,0 0-16,0 0 0,0 1 15,0-1-15,0 0 16,21 0-16,1-21 16,-1 21-1,0-21-15,0 0 16,0 0-16,0 0 0,1 0 16,-1 0-16,0 0 0,0 0 0,0 0 15,0-21-15,1 21 0,-22-21 16,21 21-16,0-21 0,0 0 0,-21-1 15,0 1-15,21 0 0,-21 0 16,21 0-16,-21 0 0,0-22 0,0 22 16,0 0-16,0 0 0,0 0 15,0-1-15,0 1 0,0 0 16,0 0-16,-21 21 0,0-21 0,0 0 16,0 21-16,0 0 0,-1-22 15,1 22-15,0 0 0,0 0 16,0 0-16,0 0 15,-1 22-15,1-1 0,0-21 0,21 21 16,-21 0-16,0 0 0,0 0 16,21 22-16,-22-22 15,22 0-15,0 0 0,-21 0 0,21 1 16,0-1-16,0 0 16,0 0-16,0 0 0,0 0 15,0 1 1,21-22-1,-21 21-15,22-21 16,-1 0-16,0 0 16</inkml:trace>
  <inkml:trace contextRef="#ctx0" brushRef="#br0" timeOffset="180611.2">2857 15812 0,'-21'0'32,"0"21"-32,0-21 15,21 21 1,21-21 15,0 0-31,0 0 16,-21-21-16,22 21 15,-22-21-15,21 21 0,-21-22 0,0 1 16,-21 21 15,-1 0-31,1 0 16,0 0-16,0 21 16,21 1-16,0-1 15,0 0 1,21-21 31,0 0-47,0 0 0,-21-21 15</inkml:trace>
  <inkml:trace contextRef="#ctx0" brushRef="#br0" timeOffset="181007.7">3387 15536 0,'0'-21'32,"-22"21"-32,1 0 15,0 0 1,0 21-16,21 1 0,-21-1 0,0 0 15,-1 0-15,22 0 0,-21 0 16,0 1-16,0-1 0,0 21 0,21-21 16,-21 22-16,-1-22 0,1 21 15,0 0-15,0 1 0,21-22 0,-21 21 16,0-21-16,21 22 0,0-22 16,-22 0-16,1 0 0,21 0 0,-21 1 15,21-1-15,0 0 16,0 0-1,0-42 17,0 0-32,21 21 15,-21-21-15,21-1 0,1 1 16,-1 0-16</inkml:trace>
  <inkml:trace contextRef="#ctx0" brushRef="#br0" timeOffset="181531.45">3450 15875 0,'0'21'16,"0"0"0,-21 1-16,0-1 15,21 0-15,-21-21 16,21 21-16,21-21 31,0 0-31,0 0 0,0 0 16,0-21-16,-21 0 15,0 0-15,0-1 16,0 1-16,0 0 16,-21 21 15,0 0-31,0 0 0,0 21 15,21 0 1,-21-21-16,21 22 16,21-22-1,0 0 1,0 0-16,0 0 16,0 0-16,-21-22 15,0 1 1,0 0-16,0 0 15,-21 21 1,0 0 0,0 0-1,42 0 17</inkml:trace>
  <inkml:trace contextRef="#ctx0" brushRef="#br0" timeOffset="182127.5">4445 15812 0,'0'0'0,"-21"0"0,0 0 15,-1 0-15,1 0 16,0 0-16,0 0 16,42 0 30,0 0-46,0 0 0,22 0 16,-22 0-16,42 0 0,-20 0 0,-1 0 16,22 0-16,-22 0 0,0 0 0,22 0 15,-22 21-15,0-21 0,1 0 16,-1 0-16,-21 0 0,22 0 0,-22 0 16,0 0-16,0 0 15,-42 0 32,0 0-31,0 0-16,-1 0 15,22-21-15,-21-1 16</inkml:trace>
  <inkml:trace contextRef="#ctx0" brushRef="#br0" timeOffset="182559.26">4889 15685 0,'0'0'0,"-21"0"0,0 0 16,21 21 31,21 0-32,0-21-15,22 0 0,-22 21 16,0-21-16,0 0 0,0 0 15,1 21-15,20-21 0,-21 0 0,0 0 16,0 0-16,1 0 0,-22 21 16,21-21-16,0 0 0,0 0 15,-42 0 32,0 0-47,21 22 16,-21-22-16,-1 21 0,1-21 0,0 21 15,0 0-15,0 0 0,0-21 0,-1 21 16,1 1-16,0-1 0,0 0 16,0 0-16,0-21 0,-1 21 0,1 0 15,21 1 1,21-22 15,1-22-15,-1 22-16,-21-21 0</inkml:trace>
  <inkml:trace contextRef="#ctx0" brushRef="#br0" timeOffset="183067.97">5948 15748 0,'0'-63'32,"0"41"-32,0 1 15,0 42 32,0 1-47,0-1 0,0 0 16,0 0-16,0 0 0,0 22 15,0-22-15,0 0 0,-21 0 16,21 21-16,0-20 0,-22-1 0,22 0 16,-21 0-16,21 0 0,0 0 15,0 1-15,-21-1 16,21-42 15,21-1-15,-21 1-16,21 0 15</inkml:trace>
  <inkml:trace contextRef="#ctx0" brushRef="#br0" timeOffset="183571.68">6329 15685 0,'0'-22'0,"-21"22"47,-1 0-47,22 22 0,-21-1 15,21 0-15,-21 0 16,21 0-16,-21 0 0,21 1 0,0-1 16,-21 0-16,21 0 15,0 0-15,0 0 0,0 1 0,0-1 16,0 0-16,0 0 0,0 0 0,21 0 15,0-21-15,0 0 16,0 0-16,1 0 0,-1 0 16,0 0-16,0 0 0,0 0 15,0 0-15,1-21 0,-1 0 0,0 0 16,0 21-16,0-21 0,0 0 16,-21-22-16,0 22 0,0 0 0,0 0 15,0-22-15,0 22 0,0 0 0,0 0 16,0 0-16,0 0 15,0-1-15,-21 1 0,0 21 0,0-21 16,0 21-16,0 0 0,-1 0 16,1 0-16,0 0 0,0 0 15,0 0-15,0 21 16,-1 0 0,1 1-16,21-1 15,0 0-15,21-21 31,1 21-31</inkml:trace>
  <inkml:trace contextRef="#ctx0" brushRef="#br0" timeOffset="184111.37">6943 15621 0,'-22'0'16,"1"0"-1,0 0-15,0 0 16,21 21-16,0 0 0,-21-21 0,0 22 16,21-1-16,-22 0 0,22 0 0,-21 0 15,21 0-15,0 1 16,0-1-16,0 0 0,0 0 0,-21 0 15,21 0-15,0 1 0,0-1 0,0 0 16,0 0-16,21 0 16,0 0-16,1-21 15,-1 0-15,0 0 16,0 0-16,0 0 0,0 0 0,1 0 16,-1-21-16,0 21 0,0-21 0,0 0 15,0 21-15,1-21 16,-1 0-16,0-1 0,-21 1 0,0 0 0,21 0 15,-21-21-15,0 20 16,0 1-16,0 0 0,0 0 0,0 0 16,0 0-16,-21-1 0,0 22 15,0-21-15,-1 21 16,1 0-16,0 0 0,0 0 0,0 0 16,0 0-16,-1 0 15,1 0-15,0 21 0,0-21 16,21 22-16,-21-1 15,21 0-15,-21-21 16,21 21-16,0 0 0,0 0 16,21-21-1</inkml:trace>
  <inkml:trace contextRef="#ctx0" brushRef="#br0" timeOffset="184559.11">7429 15727 0,'-21'0'0,"21"21"16,0 0-16,-21-21 0,21 21 15,0 1 1,21-22 15,0 0-31,1 0 16,-22-22 15,0 1-31,0 0 0,0 0 16,0 0-1,-22 21 1,1 0-16,0 0 16,0 0-1,21 21-15,-21-21 16,21 21-16,0 0 16</inkml:trace>
  <inkml:trace contextRef="#ctx0" brushRef="#br0" timeOffset="184960.22">7832 15473 0,'0'-21'16,"0"42"15,-22 0-31,1 0 16,0 0-16,0 1 16,0-1-16,0 0 0,21 0 0,-22 0 15,1 0-15,0 1 0,0 20 16,0-21-16,0 0 0,-1 22 0,1-22 15,0 21-15,0-21 0,21 22 0,-21-22 16,0 0-16,21 21 0,0-21 16,-22 1-16,22-1 0,-21 0 0,21 0 15,0 0-15,0 0 16,21-42 31,1 0-32,-22 0-15,21 21 0,0-21 16,0 0-16</inkml:trace>
  <inkml:trace contextRef="#ctx0" brushRef="#br0" timeOffset="185375.73">7874 15896 0,'0'21'47,"0"1"-47,0-1 15,0 0 1,21-21 0,0 0-16,0 0 15,-21-21 1,0 0-16,0-1 15,0 1-15,0 0 16,0 0-16,-21 21 16,0 0-1,0 0-15,21 21 16,-21-21-16,21 21 0,-21-21 16,21 21-16,-22 1 15,22-1-15,0 0 0,0 0 16,22-42 31,-1 0-32</inkml:trace>
  <inkml:trace contextRef="#ctx0" brushRef="#br0" timeOffset="-42262.25">635 16806 0,'21'0'0,"-42"0"109,21 22-109,-21-22 0,0 0 16,-1 0-16,1 0 0,0 0 16,0 0-16,-21 0 0,20 0 15,-20 0-15,21 0 0,-21 0 0,20 0 16,-20 0-16,21 0 0,-21 0 16,20 0-16,1 0 0,-21 0 0,21 0 15,0 0-15,-1 0 16,1 0-16,0 0 0,0 0 15,21 21-15,0 0 157,21-21-126,0 0-31,22 0 16,-1 0-16,0 0 0,1 0 15,20 0-15,1 0 0,-1-21 16,1 21-16,-1 0 0,1 0 15,-1-21-15,1 21 0,-22 0 0,0 0 16,1 0-16,-1-22 0,-21 22 16,21 0-16,-20 0 0,-1 0 15,0 0-15,0 0 16,-21-21 15,-21 0-15,0 21-1,0 0-15,-1-21 16,22 0-16,-21 21 0,0-21 16,0 21-16,21-22 0,-21 22 0,0-21 15,-1 21-15,1-21 0,0 0 16,0 21-16,0 0 0,21-21 16,-21 21-16,-1 0 0,1-21 0,0 21 15,0 0 1,0 0-16,21-22 0,-21 22 47,42 0-16,0 22-31,0-22 0,0 0 16,0 21-16,1-21 0,-1 21 15,0-21-15,21 21 0,-21-21 16,1 21-16,-1-21 0,0 21 0,0-21 15,0 22-15,0-22 0,1 21 16,-1-21-16,-21 21 16,21-21-16,0 0 0,0 21 15,-42-21 79,0 21-94,0-21 16,0 21-16,-1 1 0,1-1 15,0-21-15,0 21 0,0 0 16,0 0-16,-1 0 0,1 1 0,0-1 16,0-21-16,0 21 0,0 0 15,-1 0-15,1 0 0,0-21 16,0 22-16,0-1 0,0-21 0,-1 21 15,1-21-15,0 0 16,21 21-16,-21-21 16,42 0 31,0 0-47,0-21 0,1 21 15,-1-21-15,0 0 0,21-1 0,-21 1 16,22 0-16,-22 0 0,21 0 15,-21 0-15,22-1 0,-22-20 16,0 21-16,21 0 0,-20 0 0,-1-1 16,0 1-16,0 0 15,0 21 1,-21 21 46,-21-21-46</inkml:trace>
  <inkml:trace contextRef="#ctx0" brushRef="#br0" timeOffset="-32201.56">1355 16743 0,'0'-21'15,"0"0"1,0-1-16,0 1 16,0 0 15,0 42 0,0 0-31,0 1 0,0 20 16,0-21-16,0 21 0,0-20 15,-22-1-15,22 21 0,-21-21 16,21 0-16,0 22 0,-21-22 0,21 0 16,-21-21-16,21 21 0,0 0 15,-21-21-15,21 22 0,0-44 32,0 1-17,0 0-15,0 0 0</inkml:trace>
  <inkml:trace contextRef="#ctx0" brushRef="#br0" timeOffset="-31792.79">1270 16531 0,'-21'21'0,"21"1"0,0-1 16,0 0-16,0 0 15,21-21 1,0 0 0,0 0-16,0 0 15,1 0-15,-1 0 0,0-21 0,0 21 16,-21-21-16,21 0 0,0-1 15,-21 1-15,0 0 16,-21 21-16,0-21 16,0 21-16,0 0 15,0 0-15,-1 0 0,1 0 16,0 0-16,0 21 16,21 0-16,-21-21 0,21 21 0,0 1 15,0-1 1,0 0-1,21-21-15</inkml:trace>
  <inkml:trace contextRef="#ctx0" brushRef="#br0" timeOffset="-31425.01">1757 16447 0,'0'42'32,"0"-21"-32,0 0 15,0 0-15,0 1 0,0 20 0,-21-21 16,21 0-16,-22 22 0,22-1 15,-21-21-15,21 21 0,0-20 16,0-1-16,-21 21 0,21-21 16,0 0-16,-21 1 0,21-1 0,0 0 15,0 0 1,21-21 0,0 0-16,0 0 15,1-21-15,-1 0 16,-21 0-16,0-1 0,21 1 15,0 0-15</inkml:trace>
  <inkml:trace contextRef="#ctx0" brushRef="#br0" timeOffset="-31216.12">1651 16722 0,'21'0'16,"0"0"-16,0 0 16,1 0-16,-1 0 0,0 0 0,0 0 15,0 0-15,0 0 0,1 0 16,-1-21-16,0 21 0,0 0 0,0-22 16,0 22-16</inkml:trace>
  <inkml:trace contextRef="#ctx0" brushRef="#br0" timeOffset="-30909.3">2476 16595 0,'0'0'16,"0"-21"-16,-21 21 31,21 21-15,-21 0-16,0 0 0,21 0 15,-21 0-15,21 1 0,0-1 16,0 0-16,-21 0 0,21 0 0,-22 22 16,22-22-16,0 0 15,0 0-15,0 0 0,22-21 47,-1 0-47</inkml:trace>
  <inkml:trace contextRef="#ctx0" brushRef="#br0" timeOffset="-30417.54">2794 16616 0,'0'0'15,"0"-21"-15,-21 21 32,0 0-17,-1 0-15,1 0 16,21 21-16,-21 0 0,0-21 0,21 21 16,-21-21-16,21 21 15,0 1-15,0-1 16,0 0 15,21-21-31,0 0 16,0 0-16,0 0 15,1 21-15,-1-21 0,0 21 16,0-21 0,-21 21-16,0 1 15,0-1 1,0 0-16,0 0 15,-21 0 1,0-21-16,0 0 0,-1 21 0,1-21 16,0 0-16,0 0 0,0 0 15,0 0-15,-1 22 0,1-22 0,0 0 16,0 0-16,0-22 16,0 22-1,21-21-15,-22 0 16,22 0-16,0 0 15,0 0-15</inkml:trace>
  <inkml:trace contextRef="#ctx0" brushRef="#br0" timeOffset="-30189.67">2434 16489 0,'-21'-21'31,"0"21"-31</inkml:trace>
  <inkml:trace contextRef="#ctx0" brushRef="#br0" timeOffset="-29557.03">3069 16552 0,'0'22'31,"0"-1"-31,0 0 16,0 0-16,0 0 0,0 0 15,0 1-15,0-1 0,-21 0 16,21 0-16,0 0 0,-21 0 16,21 1-16,0-1 15,0-42 48,0-1-48,0 1-15,0 0 0,0 0 16,0 0-16,0 0 0,0-1 16,21 1-16,-21 0 0,21 0 0,0 0 15,-21 0-15,21 21 0,1-22 16,-1 22-16,0 0 0,0 0 0,0 0 16,0 0-1,1 0-15,-1 0 0,0 22 16,0-1-1,-21 0-15,0 0 0,0 0 0,0 0 16,0 1-16,0-1 16,0 0-16,0 0 0,0 0 0,-21 0 15,21 1-15,-21-22 16,21 21-16,0-42 47</inkml:trace>
  <inkml:trace contextRef="#ctx0" brushRef="#br0" timeOffset="-29101.3">3619 16552 0,'-21'0'16,"0"0"-16,0 22 15,21-1-15,-21-21 16,21 21-16,-21 0 0,-1 0 0,22 0 16,0 1-16,-21 20 0,21-21 15,0 0-15,-21 0 0,21 1 0,0-1 16,0 0-16,21 0 15,0-21-15,1 0 16,-1 0-16,0 0 16,0 0-16,0-21 0,0 0 15,1 0-15,-22-1 16,21 1-16,-21 0 0,21 0 0,-21 0 16,21 0-16,-21-22 0,0 22 15,0 0-15,0 0 0,0 0 16,0-1-16,-21 22 0,0-21 15,0 21-15,-1 0 16,1 0-16,0 0 0,0 0 16,21 21-16,-21-21 0,21 22 15,0-1 1,21-21-16</inkml:trace>
  <inkml:trace contextRef="#ctx0" brushRef="#br0" timeOffset="-28713.49">4000 16362 0,'0'21'16,"0"0"-16,0 0 0,0 1 15,0-1-15,0 0 0,0 0 16,0 0-16,0 0 0,-21 1 16,21-1-16,-21 0 0,21 0 0,0 0 15,0 0-15,0 1 0,0-1 16,0 0-16,0 0 0,0 0 0,0 0 15,0 1 1,21-22 0,0 0-16,1 0 15,-1-22-15,0 22 16,-21-21-16,21 0 16,0 0-16,-21 0 15</inkml:trace>
  <inkml:trace contextRef="#ctx0" brushRef="#br0" timeOffset="-28496.62">3958 16595 0,'0'-21'31,"21"21"-15,0 0-16,1-22 15,-1 22-15,0 0 0,0 0 0,0-21 16,0 21-16,1 0 0,-1 0 16,0-21-16</inkml:trace>
  <inkml:trace contextRef="#ctx0" brushRef="#br0" timeOffset="-27713.4">2371 17166 0,'0'0'0,"21"-42"31,-21 21-15,-21 21-16,-1 0 15,1 0-15,0 0 0,0 0 16,0 0-16,0 0 0,-1 21 15,1-21-15,21 21 16,-21-21-16,21 21 16,0 0-16,0 1 31,21-22-15,0 0-16,1 21 0,-1-21 15,0 0-15,0 0 16,0 0-16,-21 21 0,21-21 15,-21 21-15,0 0 16,0 0-16,0 1 16,-21-22-16,0 0 15,0 21-15,0-21 16,0 0-16,-1 0 0,1 0 16,0 0-16,0 0 0,0 0 15,0 0-15,-1 0 16,1 0-16,21-21 15,-21 21-15,21-22 0,0 1 16,0 0 0,21 21 31,0 0-47,1 0 0,-1 0 0</inkml:trace>
  <inkml:trace contextRef="#ctx0" brushRef="#br0" timeOffset="-27044.92">2540 17272 0,'0'-21'31,"0"42"0,0 0-15,0 0-16,0 1 15,0-1 1,21-21-16,0 21 16,0-21-16,1 0 15,-1 0-15,0 0 16,0 0-16,0 0 0,0 0 15,-21-21-15,22 21 0,-1-21 0,0 21 16,0-22-16,0 22 16,-21-21-16,0 0 0,21 21 15,-21-21-15,22 21 16,-22-21-16,-22 42 62,22 0-62,-21 0 16,21 0-16,0 1 0,0-1 16,0 0-16,0 0 0,-21 21 15,21-20-15,0-1 0,0 0 16,0 21-16,-21-21 0,21 1 16,0-1-16,0 0 0,0 0 15,0 0-15,0 0 0,0 1 16,0-1-16,-21 0 15,0-21-15,-1 0 16,1 0-16,0 0 0,0 0 16,0 0-16,0 0 0,-1 0 15,1 0-15,0 0 0,0 0 16,0-21-16,0 21 0,-1 0 0,1-21 16,21-1-16,0 1 15,0 0-15,0 0 16,0 0-1,21 0-15,1 21 0</inkml:trace>
  <inkml:trace contextRef="#ctx0" brushRef="#br0" timeOffset="-26501.23">3027 17251 0,'0'21'31,"0"0"-31,-21-21 0,21 21 16,0 1-16,0-1 15,0 0-15,0 0 16,0 0-16,0 0 15,0 1 1,0-44 15,0 1-15,0 0-16,0 0 16,0 0-1,0 0-15,0-1 0,0 1 16,21 0-16,0 21 15,0 0-15,0 0 0,-21-21 16,21 21-16,1 0 0,-1 0 16,0 0-1,-21 21-15,0 0 0,0 0 16,0 1-16,0-1 16,0 0-16,0 0 15,0 0 1,21-42 46,0 21-62</inkml:trace>
  <inkml:trace contextRef="#ctx0" brushRef="#br0" timeOffset="-26199.4">3492 17187 0,'0'0'0,"-21"0"15,0 0 1,21 22-16,-21-22 0,21 21 16,-21-21-16,0 21 0,21 0 0,-22 0 15,22 0-15,-21-21 16,21 22-16,0-1 0,0 0 0,0 0 15,0 0 1,21-21 0,1 0-16,-1 0 15,0 0-15,0 0 0,0 0 16,0 0-16,1-21 16,-22 0-16,21 21 0,0-21 0,0 0 15,0-1-15</inkml:trace>
  <inkml:trace contextRef="#ctx0" brushRef="#br0" timeOffset="-24729.17">3746 17124 0,'0'-21'0,"0"42"0,-21-42 63,21 42-63,-21-21 0,21 21 15,-21 0-15,21 0 0,0 1 16,-21-1-16,21 0 0,0 0 15,-21-21-15,21 21 0,0 0 16,0 1-16,0-1 31,0-42 1,0-1-17,21 1 1,0 0-16,0 0 0,0 21 15,-21-21-15,21 21 16,1 0-16,-22 21 31,0 0-15,0 0 0,0 0-16,0 1 15,21-22-15,0 21 16,0-21-1,0 0 1,0 0-16,1 0 16,-1 0-16,0-21 0,0-1 0,0 1 15,-21 0-15,21 21 16,-21-21-16,0 0 0,0 0 16,0-1-16,0 1 15,-21 21 16,21 21-15,0 1 0,0-1-16,21-21 15,-21 21-15,0 0 16,22-21-16,-22 21 16,21-21-1,-21 21-15,0 1 16,21-22 31,0 0-47,0 0 15,0-22 1,-21 1-16,22 0 0,-1 21 16,-21-21-16,21 21 0,0 0 15,-21-21-15,0 42 47,0 0-31,0 0-1,0 0 1,21-21 31,-21-21-32,0 0 1,0 0-16,0 0 16,0 0-16,-21-1 15,0 22 1,21-21 46,21 21-62,0 0 16,0 0-16,1 0 0,-1 0 16,0 0-16,0 0 0,0 0 15,0 0-15,1 0 0,-1 0 0,0 0 16,0 0-16,0 0 0,-21 21 16,0 1-1,0-1-15,0 0 16,0 0-16,0 0 15,0 0 1,-21-21 0,21-21 46,0 0-62,0 0 0,21 0 16,-21 0-16,0-1 15,21 22-15,1-21 0,-1 0 16,-21 0-16,21 21 0,0-21 0,0 21 16,0 0-16,1 0 0,-1 0 15,0 0 1,0 21-16,0 0 16,-21 0-16,0 0 0,0 1 15,0-1-15,0 0 0,0 0 16,0 0-16,0 0 15,0 1 1,-21-22 0,21-22 15</inkml:trace>
  <inkml:trace contextRef="#ctx0" brushRef="#br0" timeOffset="-24484.31">4889 17103 0,'0'21'16,"0"0"-16,0 0 15,0 0-15,0 1 16,0-1-16,0 0 0,0 0 15,0 0 1</inkml:trace>
  <inkml:trace contextRef="#ctx0" brushRef="#br0" timeOffset="-24281.42">4911 16976 0,'0'0'0,"-22"0"16,44 0 62,-22 21-78</inkml:trace>
  <inkml:trace contextRef="#ctx0" brushRef="#br0" timeOffset="-23728.74">5122 17124 0,'21'0'47,"-21"21"-31,22 0-16,-22 0 15,0 1-15,0-1 0,0 0 16,0 0-1,-22 0-15,22 0 0,-21 1 0,0-22 16,0 21-16,0 0 0,0 0 16,-1-21-16,1 0 0,21 21 15,-21-21 1,21-21 15,21 21-31,0 0 16,1 0-16,-1 0 15,0 0-15,0 0 16,0 0-16,-21 21 0,21-21 0,-21 21 16,22 1-16,-22-1 15,0 0-15,0 0 0,0 0 16,0 0-16,0 1 0,0-1 16,0 0-16,-22 21 0,1-21 15,0 1-15,0-1 0,0 0 16,0-21-16,-1 21 0,1-21 0,0 0 15,0 0-15,0 0 0,0 0 16,-1 0-16,22-21 16,0 0-1,0 0-15,0-1 0,0 1 16,22 0-16,-1 0 16</inkml:trace>
  <inkml:trace contextRef="#ctx0" brushRef="#br0" timeOffset="-23357.93">5270 17293 0,'22'0'47,"-22"-21"-32,21 0 1,0 0-16,-21 0 16,0-1-1,-21 22 17,0 0-32,21 22 15,-22-1 1,22 0-16,0 0 15,0 0-15,0 0 16,0 1 0,22-22-1,-1 0-15,0 0 16,0 0-16,0 0 0</inkml:trace>
  <inkml:trace contextRef="#ctx0" brushRef="#br0" timeOffset="-22831.23">5694 17103 0,'0'0'0,"-21"0"16,-1-21-16,1 21 16,0 0-16,0 0 15,0 0-15,0 0 0,-1 21 0,1-21 16,0 21-16,0 0 0,0 0 15,21 0-15,-21 1 0,21-1 16,0 0-16,0 0 16,0 0-16,0 0 0,0 1 15,21-22-15,-21 21 16,21-21-16,0 0 0,0 0 16,0 0-16,1 0 15,-22-21-15,21 21 0,0-22 0,-21 1 16,21 21-16,-21-21 0,21 0 15,0 0-15,-21-22 0,0 22 16,0 0-16,22-21 0,-22-1 0,0 22 16,21-21-16,-21 0 0,0 20 15,0-20-15,0 21 0,0 0 0,0 0 16,0 42 15,0 0-31,0 0 16,-21 0-16,21 22 0,0-22 0,0 0 15,0 21-15,0-21 0,0 1 0,0-1 16,0 21-16,0-21 16,0 0-16,0 1 0,0-1 0,0 0 0,0 0 15,0 0 1</inkml:trace>
  <inkml:trace contextRef="#ctx0" brushRef="#br0" timeOffset="-22185.47">4360 16468 0,'0'0'0,"21"0"0,43 21 15,-43-21 1,0 0-16,0 0 0,22 0 16,-22 0-16,21 0 0,1 0 0,-22 0 15,21 0-15,0 0 0,-20 0 0,20 0 16,-21 0-16,0 0 0,0 0 16,1 0-16,-1 0 0,0 0 31,-21-21-31,0 0 15,-21 21-15,0-22 0,-1 22 16,1 0-16,21-21 16,-21 21-16,0 0 0,21-21 31,21 21 0,0 0-31,0 0 0,1 0 16,-1 0-16,0 0 0,0 0 0,0 21 15,0 0-15,1-21 16,-22 22-16,0-1 0,0 0 16,0 0-16,-22 0 0,-20 0 15,21 1-15,0-1 0,-22 0 0,1 0 16,21 0-16,-21-21 0,20 21 0,1 1 16,0-22-16,21 21 15,21-21 1,0 0-16,1 0 0</inkml:trace>
  <inkml:trace contextRef="#ctx0" brushRef="#br0" timeOffset="-21369.39">6223 16637 0,'0'0'0,"0"-21"16,0 0-16,21 0 15,0-1-15,0 22 0,-21-21 16,22 0-16,-1 21 0,-21-21 16,21 0-16,-21 0 0,0-1 15,-21 22 1,0 0 0,-1 0-16,1 0 15,0 0-15,0 0 16,0 0-16,21 22 0,-21-22 0,21 21 15,0 0-15,-22 0 16,22 0 0,0 0-16,0 1 15,22-22-15,-1 21 16,0 0-16,0-21 0,0 21 16,0 0-16,1-21 15,-1 21-15,-21 1 0,0-1 16,0 0-16,0 0 15,-21 0-15,-1-21 16,1 21-16,0-21 16,0 22-16,-21-22 0,20 0 0,1 0 15,0 0-15,0 0 0,0 0 0,0 0 16,-1 0-16,1 0 0,0 0 16,21-22-16,-21 1 0,0 0 15,21 0-15,-21 0 0,21 0 16,0-1-16,0 1 0,0 0 0,-22 0 15,22 0-15,0 0 16,22 21 0,-1 0-16,0 0 0,0 0 15,0 0-15,0 0 16</inkml:trace>
  <inkml:trace contextRef="#ctx0" brushRef="#br0" timeOffset="-20716.77">6498 16574 0,'0'-22'15,"0"44"17,0-1-32,0 0 15,0 0-15,21 0 16,-21 0-16,0 1 15,0-1-15,0 0 0,21 0 16,1 0-16,-1-21 16,0 0-16,0 0 15,0 0-15,0 0 0,1 0 0,-1-21 16,0 21-16,0-21 0,0 21 16,0-21-16,1 0 0,-1-1 0,0 22 15,0-21-15,-21 0 0,0 0 16,21 0-16,-21 0 15,21 21-15,1-22 0,-22 1 16,0 42 15,0 1-15,0-1-16,0 0 0,0 0 0,0 0 16,0 22-16,0-22 0,0 21 15,0 0-15,0-20 0,0 20 0,0 0 16,0 1-16,0-1 0,0 0 0,0 1 15,0-1-15,0 0 0,0 1 16,0-1-16,0 0 0,0 1 0,0-22 16,0 21-16,0-21 15,0 22-15,0-22 0,0 0 0,0 21 16,-22-21-16,1 1 16,0-1-16,0-21 0,0 0 0,0 0 15,-22 0-15,22 0 0,-21 0 16,-1-21-16,1-1 0,0 1 0,-1 0 15,1 0-15,21 0 0,-21 0 0,20-22 16,1 22-16,0 0 0,0 0 16,21-22-16,0 22 0,0 0 0,0 0 15,0 0-15,21 0 0,0-1 16,0 1-16,22 0 0,-22 0 0,21-21 16,1 20-16</inkml:trace>
  <inkml:trace contextRef="#ctx0" brushRef="#br0" timeOffset="-20200.06">7324 16552 0,'-22'0'15,"22"22"1,0-1-16,-21-21 0,21 21 15,0 0-15,0 0 0,0 0 16,-21 1-16,21-1 0,-21 0 0,21 0 16,-21-21-16,21 21 0,0 0 15,0 1-15,0-44 63,0 1-63,0 0 0,0 0 15,0 0-15,0 0 0,0-1 16,0 1-16,21-21 0,0 21 16,-21 0-16,21-1 0,0 22 15,22-21-15,-22 0 0,0 21 16,21 0-16,-20 0 0,-1 0 0,0 0 16,21 21-16,-21 0 0,1-21 0,-22 22 15,21-1-15,-21 0 0,0 0 16,0 0-16,0 0 0,0 1 0,0-1 15,0 0-15,-21 0 16,-1 0-16,1-21 16,42-21 46,1 0-62,-1 0 0</inkml:trace>
  <inkml:trace contextRef="#ctx0" brushRef="#br0" timeOffset="-19925.22">7916 16510 0,'-21'0'0,"0"0"15,0 0-15,0 0 16,-1 0-16,1 0 0,21 21 0,-21 0 15,0-21-15,21 22 0,-21-1 16,0 0-16,21 0 0,-22 0 16,22 0-16,0 1 0,0-1 0,0 0 15,0 0-15,0 0 0,0 0 16,22-21-16,-1 0 16,0 0-16,0 0 15,0 0-15,0 0 0,1 0 0,-1 0 16,0-21-16,0 21 0,0-21 0,0 0 15</inkml:trace>
  <inkml:trace contextRef="#ctx0" brushRef="#br0" timeOffset="-19288.9">8213 16362 0,'0'-42'0,"0"84"0,0-106 0,21 43 16,-21 0-16,-21 21 31,21 21-31,0 0 15,-22-21-15,1 43 0,0-22 0,21 0 16,0 0-16,-21 22 0,21-22 0,-21 0 16,21 21-16,0-21 0,-21 1 15,21-1-15,0 21 0,0-21 0,0 0 16,0 1-16,0-1 16,0 0-16,0 0 15,-22-21-15,1 0 31,21-21-31,0 0 16,0 0-16,0-1 0,0 1 16,21 21-16,1-21 0,-1 0 0,0 0 15,0 0-15,-21-1 0,21 1 16,0 21-16,1 0 0,-1-21 0,0 21 16,0 0-16,0 0 15,-21 21-15,0 0 16,0 1-16,0-1 0,0 0 15,0 0-15,0 0 0,0 0 16,0 1-16,0-1 0,0 0 16,0 0-16,0 0 0,0 0 15,21-21 1,1 0-16,-1 0 0,0 0 16,0 0-16,0 0 0,0 0 15,1-21-15,-1 0 0,-21 0 0,21 21 16,0-21-16,-21 0 0,21-1 15,-21 1-15,0 0 0,0 0 0,0 0 16,0 0-16,0-1 0,-21 1 16,0 21-1,0 0-15,21 21 32,0 1-17,21-1-15,0-21 16,0 0-16,0 0 15,1 0 1</inkml:trace>
  <inkml:trace contextRef="#ctx0" brushRef="#br0" timeOffset="-18965.46">8953 16595 0,'0'0'0,"-21"0"31,21 21-16,0 0-15,-21 0 16,21 0-16,0 1 16,0-1-16,0 0 15,0 0-15</inkml:trace>
  <inkml:trace contextRef="#ctx0" brushRef="#br0" timeOffset="-18393.97">8911 16743 0,'0'-21'15,"0"42"-15,0-63 0,-21 42 0,0-22 0,21 1 16,-21 21-16,-1-21 0,1 0 16,0 21-1,21-21-15,-21 21 0,21-21 32,21 21-32,0 0 0,0 0 15,1-22-15,-1 22 0,21 0 0,-21 0 16,0 0-16,1-21 0,-1 21 15,0 0-15,0 0 0,0 0 0,0 0 16,1 0-16,-1 21 0,-21 1 16,0-1-16,0 0 15,0 0-15,0 0 16,0 0 0,0 1-16,0-1 15,-21 0-15,-1-21 16,22 21-1,-21-21 1,21-21 0,0 0-1,0 0-15,21-1 16,1 1-16,-22 0 0,21 0 16,0 21-16,-21-21 0,21 0 0,0-1 15,0 1-15,1 21 0,-1-21 16,0 21-16,0 0 0,0 0 0,0 0 15,1 0-15,-1 0 0,-21 21 16,0 0 0,0 1-16,0-1 0,0 0 15,0 0-15,0 0 0,0 0 16,0 1-16,0-1 0,0 0 16,-21-21-16,-1 0 31,22-21 0,0 0-15</inkml:trace>
  <inkml:trace contextRef="#ctx0" brushRef="#br0" timeOffset="-18146.11">9652 16531 0,'0'21'16,"0"1"-16,-21-22 15,21 21-15,0 0 0,-21 0 16,21 0-16,-22-21 0,22 21 16,0 1-16,0-1 15,-21-21 1</inkml:trace>
  <inkml:trace contextRef="#ctx0" brushRef="#br0" timeOffset="-17953.22">9631 16425 0,'-43'0'32,"65"0"30</inkml:trace>
  <inkml:trace contextRef="#ctx0" brushRef="#br0" timeOffset="-17356.91">9694 16552 0,'21'0'31,"1"0"-31,-1 0 0,0 0 0,0 0 16,0 0-16,22 0 0,-22 0 16,0 0-16,0 22 0,0-22 0,-21 21 15,21-21-15,-21 21 0,0 0 16,0 0-16,-21-21 16,0 21-16,0-21 0,-21 22 0,20-1 15,1-21-15,-21 21 0,21 0 16,0-21-16,-22 21 0,22-21 0,0 21 15,0-21-15,0 22 0,-1-22 16,22 21-16,0 0 31,22-21-15,-1 0-16,0 0 0,0 21 0,0-21 16,-21 21-16,21-21 0,1 0 15,-1 21-15,0 1 16,-21-1-16,0 0 0,0 0 15,0 0-15,0 0 0,0 1 16,-21-1-16,21 0 16,-21-21-16,-1 21 0,1-21 15,21 21-15,-21-21 0,0 0 0,0 21 16,0-21-16,-1 0 16,1 0-16,0 0 0,0 0 15,0 0-15,0 0 16,-1 0-16,1 0 15,21-21 1,-21 21-16,21-21 16,0 0-1,0 0-15,21 21 16,0-21-16,1-1 0,-1 1 0</inkml:trace>
  <inkml:trace contextRef="#ctx0" brushRef="#br0" timeOffset="-17016.1">10139 16637 0,'0'0'0,"63"-42"31,-63 21-31,0-1 15,0 1 1,-21 21 0,0 0-16,0 0 15,0 0-15,-1 0 0,1 21 0,0-21 16,21 22-16,-21-22 0,0 21 16,21 0-16,0 0 0,0 0 15,0 0-15,0 1 0,0-1 16,0 0-16,21-21 15,0 21-15,0-21 16,0 0-16,1 21 16,-1-21-16,0 0 0</inkml:trace>
  <inkml:trace contextRef="#ctx0" brushRef="#br0" timeOffset="-16461.42">10499 16552 0,'0'0'0,"0"-42"31,-22 42-15,1 0 0,0 0-16,0 21 0,0-21 15,21 21-15,-21-21 0,-1 22 0,22-1 16,0 0-16,-21 0 15,21 0-15,-21-21 0,21 21 0,0 1 16,0-1-16,0 0 16,21-21 15,0 0-31,1 0 0,-22-21 16,21 0-16,0 21 0,-21-22 0,21 1 15,0 0-15,-21 0 16,21 0-16,1 0 0,-22-22 0,21 22 15,-21-21-15,21 21 0,-21-22 16,0 1-16,0 0 0,21 20 0,-21-20 16,0 0-16,0 21 0,0-1 0,0 1 15,0 0-15,-21 42 32,21 22-32,-21-22 15,0 0-15,21 21 0,0-21 16,0 1-16,0 20 0,0-21 0,0 21 15,0-20-15,0-1 0,0 21 0,21-21 16,0 0-16,-21 1 0,21-1 16,0-21-16,-21 21 0,21-21 15,1 0-15,-1 0 0,-21 21 0,21-21 16,0 0-16,0 0 0,0 0 0,1 0 16,-1 0-16,0-21 15</inkml:trace>
  <inkml:trace contextRef="#ctx0" brushRef="#br0" timeOffset="114469.83">106 17780 0,'21'0'32,"0"0"-17,-21 21 32</inkml:trace>
  <inkml:trace contextRef="#ctx0" brushRef="#br0" timeOffset="115267.31">423 17844 0,'0'0'0,"-21"0"15,0 0 1,0 0-16,0 0 16,-1 0-16,1 0 0,0 0 0,0 0 15,-21 0-15,20 0 0,1 0 16,0 0-16,-21 0 0,21 0 15,-1 0-15,1 0 0,0 0 16,0 0 0,42 0 15,21 0-31,-20 0 0,20 0 16,-21 0-16,43 0 0,-22 0 15,21 0-15,1 0 0,-22 0 16,22 0-16,-1 0 0,-20 0 15,20 0-15,-21-22 0,22 22 0,-22 0 16,1 0-16,-22 0 0,21-21 16,-21 21-16,0 0 0,1 0 15,-22-21 1,0 0 0,-22 21-1,1-21-15,0 21 16,0 0-16,0-21 0,0 21 15,-22-22-15,22 22 0,0 0 0,0 0 16,0-21-16,-1 21 0,1 0 16,0 0-16,42 0 62,0 0-62,1 0 0,-1 0 16,0 0-16,21 21 0,-21-21 0,22 22 15,-22-22-15,0 21 0,21-21 16,-20 0-16,-1 0 16,0 0-16,-21 21 0,0 0 15,0 0 1,-21 0 0,0-21-16,-1 0 0,1 22 0,-21-22 15,21 21-15,0 0 0,-1-21 16,1 21-16,0-21 0,0 21 15,0-21-15,21 21 0,0 1 16,-21-22-16,21 21 16,21-21 15,0 0-31,0 0 0</inkml:trace>
  <inkml:trace contextRef="#ctx0" brushRef="#br0" timeOffset="116226.15">1355 17886 0,'-22'0'344</inkml:trace>
  <inkml:trace contextRef="#ctx0" brushRef="#br0" timeOffset="172022.64">1333 17886 0,'0'0'0,"0"-21"63,22 21-63,-1-21 0,0 21 16,-21-22-16,21 1 0,0 0 15,0 21-15,1-21 0,-1 0 16,0 0-16,0-1 0,-21-20 15,21 21-15,-21 0 0,0 0 0,0-1 16,0 1-16,0 0 16,-21 21-1,21 21 1,-21 0-16,0 1 0,0 20 16,-1-21-16,1 43 0,0-22 15,0 0-15,0 22 0,0-1 16,-1 1-16,1-1 0,21 1 0,-21 20 15,0 1-15,21-21 0,-21 20 16,21-20-16,0-1 0,0 1 16,0-1-16,0 1 0,0-22 15,0 0-15,0-20 0,21 20 0,0-21 16,21-21-16,-20 0 0,-1 0 16,21 0-16,0 0 0,-20 0 15,20-21-15,0 0 16,1-22-16,-22 22 0,21-21 0,-21 0 15,22-22-15,-22 1 0,0-1 16,-21 22-16,0-22 0,0 1 16,0 20-16,0 1 0,-21 0 15,0 21-15,-22-1 0,22 1 0,-21 0 16,-1 0-16,1 21 0,0 0 16,21 0-16,-22-21 0,22 21 15,0 0-15,0 0 0,0 0 16,21-21-1,21 21-15,0 0 0,0 0 16,21-22-16,-20 22 16,20 0-16,0-21 0,1 0 0,-1 21 15,0-21-15,1 21 0,-1-21 16,0 0-16,1 21 0,-22-22 16</inkml:trace>
  <inkml:trace contextRef="#ctx0" brushRef="#br0" timeOffset="172759.23">2095 17780 0,'0'0'0,"0"-63"32,0 41-32,-21 22 15,0 0-15,0 0 16,0 0-16,0 0 16,21 22-16,-22-1 0,1 0 15,21 0-15,0 21 0,-21-20 16,0-1-16,21 21 0,-21-21 0,21 22 15,0-22-15,0 0 0,0 0 16,0 0-16,0 0 0,0 1 16,21-22-1,0 0-15,0 0 0,0 0 16,1 0-16,-1-22 0,0 1 16,0 0-16,-21 0 15,21 0-15,-21 0 0,0-1 0,0-20 16,0 21-16,21 0 15,-21 0-15,0-1 0,0 1 16,0 0-16,0 0 0,0 42 31,0 0-31,0 0 16,0 1-16,0 20 0,0-21 0,0 0 16,0 0-16,0 22 0,0-22 15,0 0-15,0 0 0,0 0 16,22 1-1,-1-22-15,0 21 0,0-21 0,0 0 16,0 0-16,1 0 16,-1 0-16,0-21 0,21 21 15,-21-22-15,1 1 0,-1 0 0,21 0 16,-21-21-16,0 20 0,1 1 16,-1-21-16,0 21 0,-21 0 15,0-1-15,-21 22 16,0 0-1,-1 0-15,1 22 0,21-1 16,0 0-16,0 0 0,0 0 0,0 0 16,0 1-16,21-1 15,1 0-15,-22 0 0,21-21 0,0 21 16,0 0-16,-21 1 16,21-22-16,-21 21 15,0 0-15,-21-21 16,0 0-1,0 0-15,0 0 0,-1 0 16,1 0-16,0 0 16,21-21-16,0 0 15,0-1 1</inkml:trace>
  <inkml:trace contextRef="#ctx0" brushRef="#br0" timeOffset="173038.06">3133 17738 0,'-22'21'32,"22"0"-32,-21 0 0,0 0 15,0 1-15,0 20 0,21-21 16,0 0-16,-21 0 0,21 1 15,-22 20-15,22-21 0,0 0 16,0 0-16,0 1 16,0-1-16,22 0 15,-1-21-15,0 0 16,0 0-16,0-21 16,0 0-16</inkml:trace>
  <inkml:trace contextRef="#ctx0" brushRef="#br0" timeOffset="173234.95">2984 17907 0,'0'0'0,"-21"0"15,0 0-15,21 21 16,0 0 15,21-21-15,0 0-16,1 0 0,-1 0 15,0 0-15,0 0 0,21 0 16,-20-21-16,-1 0 0,0 21 0,0-21 16,21 21-16</inkml:trace>
  <inkml:trace contextRef="#ctx0" brushRef="#br0" timeOffset="173875.23">3408 17886 0,'21'0'16,"0"0"0,0 0-16,0 0 15,1 0-15,-22-21 16,21 0-16,-21-1 16,0 1-16,0 0 15,-21 21-15,-1 0 16,1 0-16,0 0 15,0 0-15,21 21 0,-21 0 0,21 1 16,0-1-16,-21 0 16,21 0-16,0 0 0,0 0 0,0 22 15,0-22-15,0 0 0,0 0 16,0 0-16,21 1 0,0-1 16,0-21-16,21 21 0,-20 0 0,20-21 15,-21 0-15,21 0 0,-20 0 16,20 0-16,-21 0 0,0 0 15,22 0-15,-22-21 0,0 0 16,0 0-16,0-1 16,-21 1-16,0-21 0,21 21 0,-21 0 15,22-1-15,-1 1 0,-21 0 16,21 21-16,0-21 16,0 0-16,0 21 0,1 0 0,-1 0 15,0 0-15,0 0 0,0 21 16,-21 0-16,0 0 0,21-21 0,-21 21 15,0 1-15,0-1 0,0 0 16,0 0-16,22 0 0,-22 0 16,0 1-16,0-1 15,0-42 48,0-1-63,0 1 15,0 0-15,0-21 0,0 21 16,21-1-16,0 1 0,-21 0 16,21-21-16,0 21 0,0-1 0,22 1 15,-22 0-15</inkml:trace>
  <inkml:trace contextRef="#ctx0" brushRef="#br0" timeOffset="174529.92">5715 17971 0,'21'0'31,"0"0"-31,22 0 0,-22 0 16,21 0-16,-21 0 0,22 0 16,-1 0-16,0 0 0,1-22 0,-1 22 15,0 0-15,-21 0 0,22-21 16,-22 21-16,0 0 0,0 0 0,0-21 16,-21 0-1,0 0 1,-21 21-16,0 0 15,21-21-15,-42 21 0,21 0 16,-1 0-16,1 0 0,0-22 0,0 22 16,0 0-16,0 0 15,21-21 1,21 21 0,0 0-16,0 0 0,0 0 15,0 0-15,1 0 0,-1 0 0,0 21 16,0 1-16,-21-1 15,21 0-15,-21 0 0,0 0 16,0 0-16,-21 1 16,0-22-16,0 21 0,0 0 15,-1-21-15,1 21 0,0-21 0</inkml:trace>
  <inkml:trace contextRef="#ctx0" brushRef="#br0" timeOffset="175034.63">7239 17632 0,'0'0'0,"42"0"0,-21-21 0,1 0 15,-1 21-15,21-22 0,-21 1 16,-21 0-16,21 21 0,-21-21 0,0 0 15,0 0-15,-21 21 16,0 0-16,-21 0 16,21 0-16,-1 0 0,-20 0 15,21 0-15,-21 21 0,20 0 16,1 0-16,-21 0 0,21 0 0,0 1 16,21-1-16,0 0 0,0 0 15,0 0-15,0 0 0,0 1 16,21-1-16,0-21 0,0 21 15,21 0-15,-20-21 0,-1 21 0,0 0 16,21-21-16,-21 22 0,1-22 16,-1 21-16,0-21 0,0 21 15,-21 0-15,0 0 0,0 0 16,-21 1 0,-21-1-16,20-21 0,-20 0 0,0 21 15,21-21-15,-22 0 0,1 0 16,0 0-16,20 0 0,1 0 15,0 0-15,0 0 0,0 0 16,21-21-16,0 0 16,0-1-16,0 1 15,21 0-15,0 21 16,0-21-16,0 0 0,22 0 0,-22-1 16,21 1-16,-21 0 0</inkml:trace>
  <inkml:trace contextRef="#ctx0" brushRef="#br0" timeOffset="175314.46">7895 17399 0,'0'0'0,"21"0"31,-21 21-15,-21 0-16,0 1 0,0-1 15,0 0-15,-1 0 0,1 0 16,21 22-16,-21-22 0,0 21 0,0-21 15,21 22-15,-21-1 0,21-21 16,-22 0-16,22 22 0,0-22 0,0 0 16,0 0-16,0 0 0,0 0 15,0 1-15,0-1 0,22-21 32,-1 0-32,0 0 0,0 0 15,0-21-15,0-1 0,22 1 0,-22 0 16,21 0-16</inkml:trace>
  <inkml:trace contextRef="#ctx0" brushRef="#br0" timeOffset="175698.25">8191 17632 0,'-21'42'32,"0"-21"-32,0 1 0,0-22 15,21 21-15,-21 0 0,-1 0 16,22 0-16,0 0 0,0 1 15,0-1-15,0 0 16,0 0-16,0 0 0,22-21 16,-1 0-16,0 0 15,0 0-15,0 0 0,0 0 0,1 0 16,-1 0-16,0-21 0,0 21 16,0-21-16,0 0 0,1 0 15,-1-22-15,-21 22 0,0-21 0,0-1 16,0 22-16,0-21 0,0 21 15,0 0-15,-21-1 0,-1 22 0,1 0 16,0 0-16,0 0 0,0 0 16,-22 0-16,22 0 0,0 22 15,0-1-15,0 0 0,0 0 16,-1 0-16,22 0 0,-21 1 0,21-1 16,0 0-16,0 0 0,0 0 15,21 0-15,1-21 16,20 0-16,-21 0 0,0 0 0,22 0 15,-22 0-15</inkml:trace>
  <inkml:trace contextRef="#ctx0" brushRef="#br0" timeOffset="176289.91">8657 17547 0,'0'0'0,"-21"43"16,0-22-1,21 0-15,-21 21 0,-1-21 16,22 1-16,-21 20 0,21-21 0,0 0 16,0 0-16,0 1 0,0-1 15,0 0-15,0 0 16,21-21 0,1 0-1,-1 0-15,0-21 0,0 0 0,0 21 16,0-21-16,1-1 0,-1 1 15,0 0-15,0 0 0,0 0 16,0 0-16,-21-1 0,22 22 16,-1 0-16,-21 22 15,0-1 1,0 0-16,0 0 16,0 0-16,0 0 0,-21 1 15,21-1-15,0 0 16,21-21-1,0 0-15,0 0 16,0 0-16,0 0 0,1-21 0,-22 0 16,21 21-16,0-22 15,0 1-15,-21 0 0,0 0 0,0 0 16,21 0-16,-21-22 0,21 22 16,-21-21-16,22 21 0,-22-1 15,0 1-15,0 0 0,21 0 16,-21 42 15,21-21-31,0 0 16,0 0-1,0 0-15,1 0 16,-1 0-16,-21-21 0,21 0 16,0 21-16,0-21 0</inkml:trace>
  <inkml:trace contextRef="#ctx0" brushRef="#br0" timeOffset="188498.45">9546 15833 0,'-21'0'79</inkml:trace>
  <inkml:trace contextRef="#ctx0" brushRef="#br0" timeOffset="189453.93">9610 15833 0,'-22'0'16,"1"0"-1,0 0 1,0 0-16,0 0 16,0 0-16,-1 0 0,1 0 15,0 0-15,0 0 0,-21 0 16,20 0-16,1 0 0,-21 0 0,21 0 15,0 0-15,-22 0 0,22 0 0,0 0 16,-21 0-16,20 0 0,1 0 16,0 0-16,0 0 15,42 0 32,0 0-47,0 0 0,22 0 16,-22 0-16,21 0 0,1 0 0,-1 0 15,0 0-15,22 0 0,-22 0 0,22 0 16,-1 0-16,1 0 0,-1 21 16,1-21-16,-1 0 0,1 0 0,-1 0 15,1 0-15,-1 0 0,-21 0 16,22 0-16,-22 0 0,1 0 0,-22 0 16,21 0-16,-21 0 0,0 0 0,1 0 15,-1 0-15,0 0 0,0 0 16,-42 0 31,0 0-47,0 0 15,-1 0-15,1 0 0,0-21 0,0 21 16,0 0-16,0-21 0,-1 21 0,1 0 16,0-22-16,0 22 0,0 0 15,0-21-15,-1 0 0,1 21 0,0 0 16,0-21-16,0 21 15,42 0 48,0 21-63,0-21 0,0 0 16,1 0-16,-1 21 0,21-21 15,-21 0-15,0 0 0,22 21 0,-22-21 16,21 0-16,-21 0 0,1 0 0,-1 22 15,0-22-15,0 0 0,0 0 16,0 0-16,1 0 16,-22 21-1,0 0 1,0 0-16,0 0 16,-22 0-16,1 1 15,0-1-15,0 0 0,0 0 0,0 21 16,-22-20-16,22-1 0,0 0 15,-21 21-15,-1-21 0,22 1 0,-21-1 16,21 0-16,-1-21 0,1 21 0,0 0 16,0-21-16,0 0 0,0 21 15,-1-21-15,22-21 47,0 0-31,0 0-16,22 0 15,-1 0-15,0-1 0</inkml:trace>
  <inkml:trace contextRef="#ctx0" brushRef="#br0" timeOffset="209878.94">11938 15663 0,'0'-21'16,"-21"21"-1,0 0 1,21-21-16,-22 21 0,1 0 0,0 0 16,0 0-16,0 21 0,0 0 15,-22-21-15,22 22 0,0-1 16,0 0-16,0 0 0,-1 0 0,1 22 15,0-22-15,0 21 0,0 0 16,0-20-16,21 20 0,-22-21 0,22 21 16,0-20-16,0 20 0,0-21 0,0 0 15,0 0-15,22 1 16,-1-22-16,21 21 0,-21-21 0,0 0 16,1 0-16,20 0 0,0 0 0,-21 0 15,22-21-15,-1 21 0,0-22 16,1 1-16,-1 0 0,0-21 0,1 21 15,-1-22-15,0 1 0,-20 21 0,-1-22 16,0 1-16,-21 0 0,0-1 16,0 1-16,0 21 0,0-21 0,-21 20 15,0 1-15,-1 0 0,-20 0 0,21 21 16,-21 0-16,-1 0 0,1 0 16,0 0-16,20 21 0,-20 0 15,0 0-15,21 1 0,-1-1 0,1 21 16,0-21-16,0 0 0,0 22 15,21-22-15,-21 21 0,21-21 0,0 22 16,0-22-16,0 0 0,0 21 16,0-20-16,21-1 0,0-21 0,0 21 15,0-21-15,0 0 0,22 0 0</inkml:trace>
  <inkml:trace contextRef="#ctx0" brushRef="#br0" timeOffset="210297.7">12382 15917 0,'-21'-63'15,"21"42"1,0 0-16,21-1 16,1 22-1,-1 0-15,0 0 0,0 0 16,0 0-16,0 0 0,1 22 15,-1-1-15,-21 0 0,21 0 0,0 21 16,-21-20-16,0 20 0,21-21 16,-21 21-16,0-20 0,0 20 0,0-21 15,0 0-15,0 22 0,-21-22 16,0 0-16,0 0 16,0-21-16,-1 0 15,1 0-15,21-21 16,0 0-16,0 0 15,0-1-15,0 1 0,0-21 0,0 21 16,21-22-16,1 22 0,-1-21 16,-21 0-16,21 20 0,0 1 0,0 0 15,0 0-15,1 0 0,-1 0 0,0 21 16,0 0-16,0 0 0,0 0 16,1 0-16,-1 0 0,0 0 0,0 0 15,0 21-15,-21 0 0</inkml:trace>
  <inkml:trace contextRef="#ctx0" brushRef="#br0" timeOffset="210839.52">13229 15939 0,'0'-22'0,"0"44"0,0-65 16,0 22-16,0 0 0,0 0 15,0 0-15,0-1 16,-21 22 0,0 0-16,0 0 0,-1 22 0,1-1 15,-21-21-15,21 42 0,0-21 16,-22 0-16,22 1 0,0 20 0,0-21 16,-22 21-16,22-20 0,21-1 0,0 21 15,-21-21-15,21 0 0,0 1 16,0-1-16,21-21 15,0 0-15,1 0 0,-1 0 16,0 0-16,0 0 0,0 0 0,0-21 16,1-1-16,20 1 0,-21 0 0,0-21 15,0 21-15,1-22 0,-22 1 16,21 0-16,0-1 0,0-20 16,-21 20-16,0 1 0,21 0 0,-21-1 15,21 1-15,-21 21 0,0-21 16,0 20-16,0 1 0,0 42 15,0 1 1,-21 20-16,21-21 0,-21 21 16,0 1-16,21-1 0,0 0 0,0 1 15,0 20-15,0-20 0,0-1 0,0 0 16,0 1-16,0-1 16,0-21-16,0 0 0,0 0 0,0 1 0,21-1 15,0-21-15,0 0 0,1 0 16,-1 0-16,0 0 15,0 0-15,0-21 0,0-1 0,1 1 16,-1 0-16</inkml:trace>
  <inkml:trace contextRef="#ctx0" brushRef="#br0" timeOffset="211174.06">13589 15939 0,'0'21'15,"21"-21"1,0 0 0,0 0-16,-21-21 15,22-1-15,-1 22 0,-21-21 0,0 0 16,0 0-16,0 0 16,-21 21-1,-1 21 1,1-21-16,0 21 0,21 0 15,0 22-15,-21-22 0,0 0 16,21 0-16,0 21 0,0-20 0,0-1 16,0 0-16,0 0 0,0 0 15,0 0-15,21-21 16,0 0-16,0 0 0,0 0 16,1 0-16,-1 0 0,0 0 0,0 0 15,21-21-15,-20 21 0</inkml:trace>
  <inkml:trace contextRef="#ctx0" brushRef="#br0" timeOffset="211526.86">13949 15939 0,'0'0'0,"0"-22"0,0 1 16,0 0-16,0 0 15,21 21-15,-21-21 0,21 21 0,0 0 16,0 0 0,1 0-16,-1 0 15,0 21-15,0 0 0,0 0 16,0 0-16,1 22 0,-1-22 15,0 21-15,0-21 0,0 22 0,0-1 16,1-21-16,-22 22 0,21-22 0,-21 21 16,0-21-16,0 0 0,0 1 15,0-1-15,-21 0 0,-1-21 0,1 0 16,0 21-16,0-21 0,0 0 0,0 0 16,-1 0-1,22-21-15,0 0 0,0 0 16,0-1-16,0 1 0,22-21 0,-1 21 15,0 0-15,0-22 16,0 1-16,22 21 0,-1-22 0,-21 22 16,21 0-16,1 0 0,-22 0 0,21 21 15,-21 0-15,1 0 0,-1 0 16,-21 21 0,0 0-16</inkml:trace>
  <inkml:trace contextRef="#ctx0" brushRef="#br0" timeOffset="212482.69">10922 16658 0,'0'-42'31,"-21"42"-31,0 0 16,21 21-16,0 0 0,-22 0 15,1 1-15,0 20 0,21-21 16,0 21-16,-21-20 0,21 20 0,-21-21 16,21 0-16,0 0 0,0 1 0,0-1 15,0 0-15,0 0 0,21-21 16,0 0-16,0 0 0,0 0 0,1 0 16,-1 0-16,21-21 0,-21 0 15,22 0-15,-22-1 0,0 1 0,0-21 16,0 21-16,-21 0 0,0-22 15,0 22-15,0 0 0,0-21 0,-21 20 16,0 1-16,0 0 0,0 0 16,-22 21-16,22 0 0,0 0 0,0 0 15,0 0-15,-1 0 0,1 0 16,0 0-16,21 21 0,0 0 16,0 0-16,0 1 15,21-22-15,0 21 0,1-21 0,20 0 16,-21 0-16,21 0 0,1 0 0,-22 0 15,42 0-15,-20 0 0,-1 0 16,0-21-16,1-1 0,-1 22 0,-21-21 16,22 21-16,-22-21 0,0 21 15,0 0-15,0 0 16,-42 21 15,21 22-31,-21-22 0,0 21 0,21 0 16,0 1-16,0-1 0,-21 0 0,21 22 15,0-1-15,0-20 0,0 20 16,0 1-16,0-1 0,0 22 0,0-22 16,0 1-16,0 21 0,21-22 15,-21 22-15,0-22 0,0 1 16,0-1-16,0 1 0,0-1 0,0 1 0,0-22 16,0 22-16,0-22 0,0 0 15,0-21-15,-21 22 0,21-22 16,-22 0-16,1 0 0,0-21 15,0 0-15,0 0 0,-22 0 0,22-21 16,-21 0-16,0 0 0,-1 0 0,1-22 16,0 1-16,-1 0 0,1-1 15,0 1-15,-22-22 0,43 1 0,-21-1 16,20 1-16,-20-1 0,42-20 16,0 20-16,0 1 0,0-1 0,0 1 15,21-1-15,0 22 0,22 0 16,-22-1-16,42 1 0,1 0 0,-1 20 15,1 1-15,21 0 0,-22 0 0,22 0 16,-1 0-16,1 21 16,-21-22-16,20 22 0</inkml:trace>
  <inkml:trace contextRef="#ctx0" brushRef="#br0" timeOffset="212749.87">12086 16955 0,'0'0'16,"0"-22"-16,0 1 0,0 42 47,0 1-47,0-1 16,0 0-16,0 21 0,0-21 0,0 1 15,0-1-15,0 0 0,0 0 0,0 0 16,0 0-16,0 1 0,0-1 15,-21-21-15,21 21 0,0-42 32,0 0-17,0-1-15,0 1 0</inkml:trace>
  <inkml:trace contextRef="#ctx0" brushRef="#br0" timeOffset="212950.76">12107 16658 0,'-42'0'16,"21"0"-1,21 21 32,21-21-47,-21 22 16,21-22-16,0 0 0,0 21 0,1 0 15,-1-21-15</inkml:trace>
  <inkml:trace contextRef="#ctx0" brushRef="#br0" timeOffset="213402.49">12361 16849 0,'0'106'16,"0"-85"-16,0 0 15,-21 0-15,21 0 0,0 0 0,-21 1 16,21-1-16,0 0 0,0 0 0,0 0 16,0 0-16,-21 1 15,21-1 1,-21-21 0,21-21-1,0-1 1,0 1-16,0 0 0,0 0 15,0 0-15,0 0 0,0-1 0,0 1 16,21-21-16,0 21 0,0 0 0,0-1 16,0 1-16,1 21 0,-1-21 15,0 21-15,0 0 0,0 0 0,0 0 16,1 0-16,-1 21 16,0-21-16,0 21 0,0 1 0,0-1 15,-21 0-15,0 0 0,0 0 0,0 22 16,0-22-16,0 0 0,-21 0 15,0 0-15,0 0 0,0 1 16,0-22-16,21 21 0,-22-21 16,22-21 15,22-1-31,-1 1 16,0 0-16</inkml:trace>
  <inkml:trace contextRef="#ctx0" brushRef="#br0" timeOffset="213822.7">13017 16933 0,'0'0'0,"0"-42"31,0 21-31,0 0 31,-21 21-31,0 0 0,0 0 16,0 0-16,0 0 0,-1 21 0,1 0 15,0 0-15,0 0 16,21 1-16,-21-22 0,21 21 0,0 0 16,0 0-16,0 0 0,0 0 15,21 1-15,0-22 16,0 21-16,0-21 0,1 0 16,-1 0-16,0 21 0,0-21 15,0 0-15,-42 21 47,0-21-47,0 0 0,0 0 16,-22 0-16,22 0 0,0 0 0,-21 21 15,20-21-15,1 0 0,0 0 16,0 0-16,42 0 47,0 0-47,0 0 0,1 0 15</inkml:trace>
  <inkml:trace contextRef="#ctx0" brushRef="#br0" timeOffset="214434.36">13123 17018 0,'0'-21'0,"0"42"0,0-63 15,21 21-15,-21-1 0,22 1 16,-1 0-16,-21 0 0,0 0 15,0 42 32,0 0-47,-21 0 16,21 0-16,-22 1 0,22-1 0,0 0 16,0 0-16,0 0 0,0 0 0,0 1 15,0-1-15,0 0 16,0 0-16,22-21 0,-1 0 15,0 0-15,0 0 16,0 0-16,0 0 16,1 0-16,-1-21 0,0 21 15,0-21-15,0 21 0,-21-21 16,0-1-16,21 22 0,-21-21 16,22 0-16,-22 0 0,21 21 0,-21-21 15,0 0-15,21 21 0,0 0 16,-21-22-16,21 22 0,0 0 15,1 0-15,-22 22 0,21-1 16,0-21-16,0 21 0,0 0 16,0 0-16,1 0 0,-1 1 0,0-1 15,-21 0-15,0 0 0,21 0 16,-21 0-16,0 1 0,0-1 16,0 0-1,-21-21 1,0 0-16,0 0 15,21-21 1,-22 0-16,22-1 16,0 1-16,0 0 0,0 0 0,0 0 15,0 0-15,22 21 0,-1-22 16,-21 1-16,21 21 0,0-21 0,0 21 16,0-21-16,1 0 0,-1 21 15,0-21-15,0 21 16,-21-22-16</inkml:trace>
  <inkml:trace contextRef="#ctx0" brushRef="#br0" timeOffset="-213654.83">14097 16679 0,'0'0'16,"0"-21"-16,-21 21 15,0 0 1,-1 0-16,22 21 0,0 1 15,-21-22-15,21 42 0,-21-21 0,21 0 16,0 0-16,0 1 0,-21 20 16,21-21-16,0 0 0,0 22 0,0-22 15,0 0-15,-21 0 0,21 0 0,0 0 16,0 1-16,0-1 16,0 0-16,21-21 31,0 0-31,0 0 15,0-21-15,1 0 0,-1-1 16,0 1-16,-21 0 16,21 0-16,0 0 0,-21 0 0,0-1 15,21 1-15,1 21 0,-22-21 16,0 42 0,0 0-1,0 1-15,0-1 0,0 0 0,-22 0 0,22 0 16,-21 0-16,21 1 15,-21-22-15,21 21 0,0 0 0,0 0 16,21-21-16,0 0 16,22 0-16,-1 0 0,-21 0 15,22 0-15,-1 0 0,0 0 0,1-21 16,-22 21-16,21-21 0,-21 21 0,0-21 16,-21-1-16,22 1 0,-1 0 15,-21 0-15,21 0 0,-21 0 0,0-1 16,0 1-16,0 42 47,0 1-47,-21-1 0,21 0 0,0 0 15,0 0-15,0 0 0,0 1 16,0-1-16,0 0 0,0 0 16,21-21-1,0 0-15,0 0 16,0 0-16,1 0 0,-1 0 0,21-21 15,-21 21-15,0-21 0,1 0 16,-1-1-16,0 22 0,-21-21 16,0 0-16,21 0 15,-21 0-15,0 42 32,0 0-17,0 0-15,0 0 16,0 1-16,0-1 0,0 0 15,0 0-15,0 0 16,21-21-16,0 0 0,1 21 16,-1-21-16,0 0 0,0 0 15,0 0-15,0 0 0,1 0 16,-22-21-16,0 0 16,0 0-16,0 0 15,0 0-15,0-1 0,0 1 16,0 0-16,-22 0 0,1 0 15,21 0-15,-21 21 16,21-22-16,-21 22 0,42 0 47,0 0-31,0-21-16,1 21 15,-1 0-15,0 0 0,21 0 0,-21 0 16,1 0-16,-1 0 0,0 0 15,0 0-15,0 0 0,0 0 16,1 0-16,-1 21 16,-21 1-16,0-1 15,0 0-15,0 0 0,0 0 0,0 0 16,-21 1-16,21-1 0,0 0 16,0 0-16,0 0 15,0 0 1,-22-21-1,1-21 17,21 0-32,0 0 15,0 0-15,0 0 16,0-1-16,21 1 0,1 0 0,-1 0 16,0 0-16,0-22 0,21 22 0,-20 0 15,20 0-15,-21 0 0,21 21 16,1 0-16,-22-21 0,21 21 0,-21 0 15,1 0-15,20 21 0,-42 0 0,21 0 16,-21 0-16,0 0 0,0 1 16,0-1-16,0 0 0,0 21 0,0-21 15,-21 1-15,0-1 0,0 0 0,-1-21 16,1 21-16,0 0 0,0-21 16,21 21-16,-21-21 0,0 0 15,21-21 16,0 0-31,21 0 16,0 0-16</inkml:trace>
  <inkml:trace contextRef="#ctx0" brushRef="#br0" timeOffset="-213412.97">15367 16447 0,'0'0'0,"-21"0"0,0 0 0,-22 0 0,22 0 15,0-22-15,0 22 0,0 0 16,-1 22 0,22-1-1,0 0-15,0 0 16,-21-21-1</inkml:trace>
  <inkml:trace contextRef="#ctx0" brushRef="#br0" timeOffset="-213261.04">13885 16616 0,'0'0'15,"-21"0"-15,-21 0 0,21 0 0,-1 0 0,22 21 16</inkml:trace>
  <inkml:trace contextRef="#ctx0" brushRef="#br0" timeOffset="-213089.61">13970 16595 0,'-21'0'16</inkml:trace>
  <inkml:trace contextRef="#ctx0" brushRef="#br2" timeOffset="-183686.06">9737 7599 0,'0'0'0,"0"21"0,-22-21 15,1 0-15,0 0 0,0 0 0,0 0 16,0 0-16,-1 0 0,1 0 16,0 0-16,0 0 15,0 0 1,21 21 15,21-21-31,0 0 16,0 0-16,22 0 0,-22 21 0,21-21 15,0 0-15,1 0 0,-1 0 16,0 22-16,1-22 0,-1 0 0,0 0 16,22 0-16,-22 0 0,1 0 15,-1 0-15,0 0 0,1 0 16,-22 0-16,21 0 0,-21 0 0,22 0 15,-22 0-15,0 0 0,0 0 0,0 0 16,0 0 0,-21-22-1,0 1 1,-21 21 0,0 0-16,21-21 15,-21 21-15,0-21 0,21 0 16,-21 0-16,-1 21 0,1-22 15,0 22-15,21-21 16,-21 0-16,0 21 0,0-21 0,-1 21 16,1 0-16,0-21 0,0 21 15,0 0-15,0 0 16,21 21 15,21-21-31,0 21 0,0-21 16,0 21-16,0-21 0,1 21 15,-1-21-15,0 22 0,0-22 0,0 0 16,0 21-16,1-21 0,-1 0 0,0 21 16,0-21-16,0 0 0,0 0 15,-21 21-15,22-21 16,-22 21 0,0 0-1,-22-21-15,1 22 0,0-22 0,0 21 16,0-21-16,-22 21 0,1 0 0,21-21 15,-21 21-15,-1 0 0,1-21 0,0 22 16,20-22-16,-20 21 0,21-21 16,-21 0-16,42 21 0,-22-21 0,1 0 15,42 0 17,1 0-17,-1 0-15,0-21 0,0 21 16,0-21-16,0-1 0</inkml:trace>
  <inkml:trace contextRef="#ctx0" brushRef="#br2" timeOffset="-182614.08">11557 7811 0,'21'0'0,"0"0"16,0 0 0,-21-22-16,22 22 0,-1 0 0,0-21 15,-21 0-15,21 21 16,0-21-16,0 0 0,-21 0 15,0-1-15,0 1 16,0 0-16,0 0 0,0 0 0,0 0 16,0-1-16,-21 22 0,0-21 15,0 21-15,0 0 0,0 0 16,-1 0-16,1 0 0,-21 0 0,21 0 16,0 0-16,-22 0 0,22 21 15,-21-21-15,21 22 0,-1-22 16,1 21-16,0 0 0,0 0 0,0-21 15,21 21-15,-21 0 0,21 1 0,0-1 16,0 0-16,21 0 16,0-21-16,0 0 15,0 0-15,0 21 0,1-21 0,-1 0 16,21 0-16,-21 0 0,0 0 0,22 0 16,-22 0-16,21 0 0,-21-21 15,1 21-15,-1 0 0,0-21 0,0 0 16,0 21-16,0-21 0,1 21 0,-1-22 15,-21 1-15,0 0 16,21 21-16,-21-21 0,0 0 16,-21 42 31,21 0-47,-21 0 15,21 0-15,-22 1 0,22-1 0,-21 21 16,21-21-16,0 0 0,0 1 0,-21 20 15,21-21-15,0 21 0,0 1 16,-21-1-16,21 0 0,0-20 0,0 20 16,0 0-16,0 1 0,0-1 0,0 0 15,0-21-15,0 22 0,0-1 16,0-21-16,0 22 0,0-22 16,0 0-16,0 21 0,0-21 0,0 1 15,0-1-15,0 0 0,0 0 16,-21-21-16,0 0 0,21 21 0,-22-21 15,1 0-15,0 0 0,0 0 16,-21 0-16,20 0 0,-20 0 0,21 0 16,-21-21-16,20 0 0,1 0 0,0 21 15,0-21-15,0-22 0,21 22 0,0 0 16,0-21-16,0 20 0,0-20 16,0 0-16,21-1 0,0 1 15,0 0-15,22-22 0,-22 22 0,0 0 16,21-1-16,-21 22 0,22-21 15,-22 21-15,21-1 0,1-20 0,-22 21 16,21 0-16,-21 0 0,22-1 0,-1 1 16,0 21-16,-21-21 0,22 0 0,-22 0 15,21 21-15,-21-21 0,1 21 16</inkml:trace>
  <inkml:trace contextRef="#ctx0" brushRef="#br2" timeOffset="-181778.17">12086 7705 0,'0'21'0,"21"-21"31,0 0-31,1 0 16,-1-21-16,0 21 0,0-21 16,0 21-16,0-22 15,1 1-15,-1 21 0,0-21 0,-21 0 16,21 21-16,-21-21 0,0 0 15,-21 21 1,0 0-16,0 0 16,-1 0-16,1 0 0,-21 21 0,21-21 15,0 21-15,-1 0 0,1 0 16,0 0-16,0 1 0,0-1 16,0 0-16,21 0 0,0 0 15,0 0-15,0 1 0,0-1 16,21 0-16,0-21 0,0 0 15,0 0-15,0 0 0,1 0 0,20 0 16,-21 0-16,21 0 0,-20 0 0,20 0 16,-21 0-16,21-21 0,-20 0 15,-1 21-15,0-22 0,0 1 0,0 0 16,0 0-16,1 0 0,-22 0 0,0-1 16,0 1-16,0 0 0,0 0 15,0 42 16,0 0-15,0 0-16,0 1 0,0-1 16,0 0-16,0 0 0,0 0 0,0 0 15,0 1-15,0-1 0,-22 0 0,22 0 16,0 0-16,0 0 0,-21-21 16,21 22-16,0-1 15,-21-21 16,21-21-31,-21-1 16,21 1-16,0 0 16,0 0-16,0 0 0,0 0 0,0-1 15,0 1-15,21 0 0,0 0 0,-21 0 16,21 0-16,1-1 0,-1 1 16,21 0-16,-21 0 0,22 21 0,-22 0 15,21-21-15,0 21 0,1 0 0,-1 0 16,-21 0-16,22 21 0,-1-21 15,-21 21-15,0 0 0,0 0 0,1 1 16,-22-1-16,0 0 0,0 21 0,0-21 16,0 1-16,-22-1 0,1 0 15,0 21-15,0-21 0,-21 1 0,20-22 16,1 21-16,0 0 0,0 0 16,0-21-16,21 21 0,0-42 46,21 0-46,0 21 0,0-21 0,0 0 16,1-1-16</inkml:trace>
  <inkml:trace contextRef="#ctx0" brushRef="#br2" timeOffset="-181386.4">13102 7789 0,'0'0'0,"-21"0"0,42 0 31,0 0-15,0 0-16,1-21 0,-1 21 0,0-21 16,0 21-16,0-21 0,0 0 0,1 0 15,-1 21-15,-21-22 0,0 1 16,21 21-16,-21-21 0,-21 21 15,0 0 1,-1 0-16,1 0 0,-21 0 16,21 21-16,0 0 0,-22-21 15,22 22-15,0-1 0,0 0 0,0 0 16,-1 0-16,22 0 0,0 1 0,-21-1 16,21 0-16,0 0 15,0 0-15,0 0 0,21 1 16,1-1-16,-1-21 0,0 0 15,0 0-15,0 0 0,0 0 16,1 0-16,20 0 0,-21 0 0,0 0 16,0-21-16,1-1 0</inkml:trace>
  <inkml:trace contextRef="#ctx0" brushRef="#br2" timeOffset="-180970.64">13398 7705 0,'0'-21'0,"85"-22"16,-64 43-16,0-21 15,1 21-15,-1 0 16,0-21-16,0 21 0,0 0 0,0 0 16,22 0-16,-22 0 0,0 21 0,0-21 15,0 21-15,-21 0 16,0 1-16,22-1 0,-22 0 15,0 0-15,0 0 0,0 0 0,0 1 16,-22-1-16,22 0 0,-21 0 0,0 0 16,0-21-16,21 21 0,-21-21 15,0 0-15,21 22 0,-22-22 0,1 0 16,0 0 0,21-22-16,0 1 15,0 0-15,0 0 16,0 0-16,21 0 15,0-1-15,1 1 0,-1 0 0,-21 0 16,21 0-16,0 0 0,0-1 16,0 1-16,1 21 0,-1 0 0,0-21 15,0 21-15,0 0 0,0 0 32,1 0-32</inkml:trace>
  <inkml:trace contextRef="#ctx0" brushRef="#br2" timeOffset="-180141.11">14287 7768 0,'0'0'0,"0"-21"16,0 0-16,0 0 15,22 21-15,-22-21 0,0-1 0,21 1 16,-21 0-16,0 0 0,0 0 0,0 0 16,0-1-16,-21 22 15,-1 0-15,1 0 0,0 0 0,0 0 16,0 0-16,-22 0 0,22 22 0,0-1 16,-21 0-16,21 0 15,-1 0-15,1 0 0,-21 22 0,21-22 16,21 0-16,-21 0 0,21 22 0,-22-22 15,22 0-15,0 0 0,0 0 16,0 0-16,0 1 0,0-1 0,22 0 16,-1-21-16,0 0 15,0 0-15,0 0 0,0 0 16,1-21-16,20 0 0,-21 21 16,0-22-16,0 1 0,1 0 0,-1 0 15,0 0-15,0 0 0,0-22 16,0 22-16,1 0 0,-22 0 0,21-22 15,0 22-15,-21 0 16,0 42 15,-21 0-31,0-21 0,21 22 16,0-1-16,-22 0 0,1 0 0,21 21 16,0-20-16,0-1 0,0 0 15,0 0-15,0 0 0,0 0 16,21 1-16,1-22 0,-1 0 15,0 0-15,0 0 16,0 0-16,0 0 0,1 0 0,-1 0 16,0 0-16,0-22 0,0 1 0,0 0 15,1 0-15,-1 0 0,0 0 16,0-1-16,-21 1 0,21-21 16,0 0-16,-21 20 0,0-20 0,22 0 15,-1-1-15,0 1 0,-21 21 0,0 0 16,0 0-16,0-1 0,21 1 15,-21 42 1,0 1-16,-21-1 0,0 0 0,21 0 16,-21 0-16,21 22 0,-22-22 15,22 0-15,0 21 0,0-21 16,-21 22-16,21-22 0,0 0 0,0 0 0,0 0 16,0 1-16,0-1 0,0 0 15,0 0-15,21 0 16,1-21-16,-1 0 0,0 0 15,0 0-15,0 0 16,0 0-16,1-21 0,-1 0 16,0 0-16</inkml:trace>
  <inkml:trace contextRef="#ctx0" brushRef="#br2" timeOffset="-179113.69">15727 7303 0,'0'0'16,"0"-22"-16,0 1 16,-21 21 15,21 21-31,-22 1 0,1-22 15,0 21-15,21 0 0,-21 0 16,0 21-16,0-20 0,-1-1 0,1 0 16,0 21-16,0-21 0,0 22 0,0-22 15,21 21-15,-22-21 0,22 22 16,-21-22-16,21 0 0,0 0 0,0 22 16,0-22-16,0 0 0,21 0 15,1 0-15,-1 0 0,0-21 16,0 0-16,0 22 0,0-22 0,1 0 15,20 0-15,-21 0 0,0 0 0,22 0 16,-22 0-16,0-22 16,21 22-16,-21-21 0,1 0 0,20 0 15,-21 0-15,0 0 0,0-1 0,22 1 16,-22-21-16,0 0 0,0-1 0,-21 1 16,0 0-16,0-1 0,0-20 15,0 20-15,0 1 0,0 0 0,-21-1 16,0 1-16,0 0 0,0 21 0,-1-1 15,1 22-15,-21 0 0,21 0 16,-22 0-16,22 0 0,-21 0 0,21 22 16,-22-1-16,22 21 0,0-21 15,0 22-15,0-1 0,0-21 16,21 21-16,0-20 0,0 20 0,0-21 16,0 21-16,0-20 0,21-1 0,0 0 15,0 0-15,0 0 0,0 0 16,1 1-16,20-1 0,-21 0 0,0 0 15,22 0-15,-22 0 0,21 1 0,-21-1 16,0-21-16,1 21 0,-1 0 16,0 0-16,0-21 0,-21 21 0,0 1 15,0-1-15,0 0 0,0 0 16,-21-21-16,-21 21 0,20-21 16,1 21-16,0-21 0,-21 22 15,21-22-15,-1 21 0,-20-21 0,21 0 16,0 21-16,0-21 15,42-21 17,0 21-32,0-21 15,0-1-15,0 1 16</inkml:trace>
  <inkml:trace contextRef="#ctx0" brushRef="#br2" timeOffset="-177610.07">16446 7578 0,'0'21'47,"0"0"-47,0 0 15,-21-21-15,0 21 0,21 1 16,-21-1-16,21 0 0,0 0 0,0 0 15,-21 0-15,21 1 16,0-1-16,0 0 0,0 0 16,21-21-1,0 0 1,0 0-16,0 0 0,1 0 16,-1 0-16,0-21 0,0 0 15,0 21-15,0-21 0,1-1 0,-1 1 16,0 0-16,0 0 0,0 0 0,0-22 15,1 22-15,-1 0 16,-21 0-16,21 21 0,-21 21 31,0 0-15,-21 0-16,21 1 0,-21-22 0,21 21 16,-22 0-16,22 0 0,0 0 0,0 0 15,0 1-15,0-1 16,0 0-16,0 0 0,0 0 15,22-21 1,-22 21-16,21-21 0,0 0 0,0 0 16,0 0-16,0 0 0,1 0 15,-1 0-15,0-21 0,0 0 0,0 21 16,0-21-16,1 0 0,-1 21 0,0-21 16,0-1-16,0-20 0,-21 21 15,21 0-15,1-22 0,-1 22 0,-21-21 16,0 21-16,0 0 0,0-1 0,0 1 15,0 0-15,0 0 0,-21 21 32,-1 0-32,22 21 0,-21 0 0,0 0 15,0 1-15,21-1 0,-21 0 0,21 0 16,-21 0-16,21 0 0,-22 1 16,22-1-16,0 0 0,0 0 0,0 0 15,0 0-15,0 1 0,0-1 16,0 0-16,22-21 15,-1 0-15,-21 21 0,21-21 0,0 0 16,0 0-16,0 0 0,1 0 16,-1 0-16,0 0 0,0 0 15,0 0-15,0 0 0,1-21 0,-1 0 16,0 21-16,0-21 0,0-1 16,0 1-16,1 0 0,-1 0 0,0 0 15,-21-22-15,21 22 0,-21 0 16,21 21-16,-21-21 0,0 42 47,0 0-47,0 0 15,0 1-15,0-1 0,0 0 0,0 0 16,0 0-16,-21-21 0,21 21 16,0 1-16,0-1 0,0 0 15,0 0 1,21-21-1,0 0-15,1 0 16,-1 0-16,0 0 0,0-21 16,0 21-16,-21-21 0,21 0 0,1 21 15,-1-22-15,-21 1 0,21 0 16,0 0-16,0 0 0,0 0 0,1-1 16,-22 1-16,21 0 0,0 21 0,0 0 15,-21-21-15,0 42 31,0 0-31,0 0 16,0 1-16,0-1 16,0 0-16,-21 0 15,21 0-15,-21 0 0,21 1 16,0-1-16,0 0 16,0 0-1,0 0-15,21-21 16,0 0-16,0 0 0,0 0 15,1 0-15,-1 0 16,0 0-16,0-21 0,0 0 16,0 21-16,1-21 0,-1 0 0,0 21 15,0-22-15,0 1 16,0 0-16,1 0 0,-22 0 0,21 0 16,0-1-16,0 1 0,0 0 0,-21 0 15,0 0-15,0 0 16,-21 21-1,0 0 1,0 21-16,0 0 0,-1-21 16,1 21-16,0 0 0,0 0 0,21 1 15,-21-1-15,21 0 0,-21 0 0,21 0 16,-22 0-16,22 1 0,0-1 16,0 0-16,0 0 15,22 0-15,-1-21 16,0 0-16,0 0 0,0 0 15,0 0-15,1 0 16,-1 0-16,0 0 0,0 0 16,0 0-16,-21-21 0,21 21 0,1-21 15,-1 0-15,0 21 0,-21-21 0,21-1 16</inkml:trace>
  <inkml:trace contextRef="#ctx0" brushRef="#br2" timeOffset="-177423.18">18309 7811 0,'-21'0'0,"42"0"0,-42 21 0,0-21 16,0 0-16</inkml:trace>
  <inkml:trace contextRef="#ctx0" brushRef="#br2" timeOffset="-176342.96">9461 8297 0,'0'0'0,"-42"0"0,-43 0 16,43 0-16,21 0 0,0 0 15,42 22 16,0-22-31,0 21 0,0-21 0,22 0 16,-1 21-16,0-21 0,1 0 0,20 0 16,-20 0-16,20 0 0,1 0 15,20 0-15,-20 0 0,-1 0 0,-20 0 16,20 0-16,-21 0 0,1 0 0,-22 0 16,0 0-16,0 0 0,-21-21 15,0 0-15,-21 21 16,0 0-16,0-22 0,0 22 0,-22 0 15,22-21-15,-21 21 0,21 0 0,-1-21 16,1 21-16,0-21 16,0 21-16,21-21 15,21 21 1,0 0-16,0 0 0,1 0 16,20 0-16,-21 0 0,21 0 0,1 0 15,-1 21-15,-21 0 0,0-21 0,22 21 16,-22 0-16,-21 1 0,0-1 15,0 0-15,0 0 16,-42 0-16,20 0 0,-20-21 0,0 22 16,-1-1-16,1-21 0,0 21 0,-1 0 15,1-21-15,21 21 0,-21-21 16,20 0-16,1 0 0,0 0 16</inkml:trace>
  <inkml:trace contextRef="#ctx0" brushRef="#br2" timeOffset="-175167.63">10964 8149 0,'-21'0'0,"42"0"0,-42-21 0,21 0 16,0 0-16,0 0 16,-21 21-16,21 42 31,0-21-15,0 0-16,0 22 0,0-22 0,0 21 15,0-21-15,0 22 0,0-1 0,0-21 16,0 21-16,0-20 0,0 20 0,0-21 15,0 0-15,-21 0 0,21 1 16,-21-1-16,21 0 0,0 0 16,0 0-16,-22-21 0,22-21 47,0 0-47,0 0 15,0 0-15,22-1 0,-1 1 0,-21 0 16,21 0-16,0 0 0,0 0 0,0-1 15,1 22-15,-1-21 0,0 0 16,0 21-16,0 0 0,0 0 16,1 0-16,-1 21 0,-21 0 0,21 1 15,-21-1-15,0 0 0,0 0 16,0 0-16,0 0 16,0 1-16,0-1 0,0 0 0,21 0 0,-21 0 15,21 0-15,0-21 0,-21 22 16,22-1-16,-1-21 0,0 0 15,0 21-15,0-21 0,0 0 0,1 0 16,20 0-16,-21 0 0,21 0 0,1-21 16,-22 0-16,21-1 0,-21 22 0,22-21 15,-22 0-15,21 0 0,-21 0 16,1-22-16,-1 22 0,0 0 0,-21 0 16,0 0-16,0 0 0,0-1 0,0 1 15,-21 21 1,0 0-1,-1 0-15,1 21 0,21 1 16,-21-22-16,0 21 0,21 0 0,-21 0 16,21 0-16,0 0 0,0 1 15,0-1-15,0 0 0,0 0 16,0 0-16,0 0 0,21 1 16,0-22-16,0 0 0,0 21 0,1-21 15,-1 0-15,0 0 0,0 0 0,21 0 16,-20 0-16,-1-21 0,21 21 15,-21-22-15,0 1 0,22 0 0,-22 0 16,0 0-16,0 0 0,0-1 0,1-20 16,-1 0-16,0 21 0,-21-22 15,21 1-15,0 0 0,-21-1 0,0 1 16,21 0-16,1-1 0,-22 22 16,0 0-16,0 0 0,0 42 31,0 21-31,-22-21 0,1 22 15,0-22-15,0 21 0,0 1 0,21-22 16,-21 21-16,21 0 0,-22-20 0,22 20 16,-21-21-16,21 21 0,0-20 15,0-1-15,0 0 0,0 0 0,0 0 16,0 0-16,21-21 16,1 0-16,-1 0 15,0 0-15,0 0 0,0 0 16,0 0-16,22-21 0,-22 0 0,0 21 15,0-21-15,0 0 0</inkml:trace>
  <inkml:trace contextRef="#ctx0" brushRef="#br2" timeOffset="-174974.74">11980 8424 0,'0'0'0,"-21"0"0,42 0 31,0 0-15,1 0-16,-1 0 0,21 0 16,-21 0-16,22 22 0,-22-22 0,21 0 15,-21 0-15,22 0 0,-1 0 0,-21 0 16,0 0-16,0 0 0,22 0 0</inkml:trace>
  <inkml:trace contextRef="#ctx0" brushRef="#br2" timeOffset="-174566.98">12594 8467 0,'0'-21'16,"0"-1"-16,0 1 15,21 21-15,0-21 16,1 21-16,-1 0 0,0 0 15,0 0-15,0 0 0,0 21 16,-21 0-16,22 1 16,-22-1-16,0 0 0,0 0 0,0 0 15,0 0-15,0 1 0,0-1 0,0 0 16,0 0-16,-22-21 0,1 21 0,0 0 16,0 1-16,0-22 15,0 0-15,21 21 0,-22-21 16,22-21 15,0-1-31,0 1 0,22 0 16,-22 0-16,21 0 0,0 0 0,0-1 15,0 1-15,0 0 0,1 0 0,-1 0 16,0 0-16,0-1 0,0 22 16,22-21-16,-22 21 0,0-21 0,0 21 15,0 0-15,0 0 0,1 0 0,-1 0 16</inkml:trace>
  <inkml:trace contextRef="#ctx0" brushRef="#br2" timeOffset="-174142.22">13547 8467 0,'-22'0'15,"1"0"-15,0 0 0,0 0 16,0 0-16,0 0 0,-1 0 15,1 21 1,0-21-16,21 21 0,0 0 16,0 0-16,0 1 0,0-1 15,0 0-15,0 0 16,0 0-16,0 0 0,21 1 16,0-22-1,1 0-15,-1 0 0,0 0 16,0 0-16,0 0 0,0 0 0,1 0 15,-1-22-15,0 22 0,0-21 0,0 0 16,0 0-16,1 0 16,-22-22-16,21 22 0,-21 0 0,0 0 15,0-21-15,0 20 0,0 1 0,0 0 16,0 0-16,-21 0 0,-1 21 0,1-21 16,0 21-16,0 0 15,0 0-15,0 0 0,-1 0 16,1 21-16,0 0 0,0 0 15,0 0-15,21 0 0,-21 1 16</inkml:trace>
  <inkml:trace contextRef="#ctx0" brushRef="#br2" timeOffset="-173241.93">14584 8615 0,'0'-21'31,"0"0"-15,0-1 0,0 1-1,21 21-15,-21-21 0,0 0 16,0 0-16,0 0 0,-21 21 15,0-22-15,21 1 0,-22 0 0,1 21 16,0-21-16,0 21 0,0 0 16,0 0-16,-1 0 0,1 0 15,-21 0-15,21 0 0,0 21 0,-1 0 16,-20 0-16,21-21 0,0 22 0,0-1 16,-1 0-16,1 0 0,0 0 15,21 0-15,0 1 16,0-1-16,0 0 15,21-21-15,0 0 16,1 0-16,20 0 0,-21 0 16,0 0-16,22 0 0,-22 0 0,21-21 15,-21 21-15,22-21 0,-22-1 0,21 22 16,-21-21-16,0 0 0,22 0 0,-43 0 16,21 21-16,0-21 0,-21-1 15,21 22-15,-21-21 0,0 42 31,0 1-15,-21-1-16,21 0 16,-21 0-16,21 0 0,-21 0 0,21 1 15,0 20-15,0-21 0,0 21 0,0 1 16,0-1-16,0 0 0,0 1 0,0-1 16,0 0-16,-21-20 0,21 20 15,0 0-15,0 1 0,0-22 0,0 21 16,0-21-16,0 0 0,0 1 0,0-1 15,0 0-15,-22-21 16,1 0 0,0 0-16,0 0 15,0-21-15,0 0 0,-1-1 0,22 1 0,-21 0 16,0-21-16,21 21 0,0-22 16,0 1-16,0 0 0,0-1 15,0 1-15,0 0 0,0-1 0,21 1 16,0 0-16,1 20 0,-1 1 0,-21 0 15,21 0-15,0 0 0,21 21 0,-20-21 16,-1 21-16,0 0 0,0-22 16,0 22-16,0 0 0,1 0 0,-1-21 15,21 0-15,-21 21 0,0 0 0</inkml:trace>
  <inkml:trace contextRef="#ctx0" brushRef="#br2" timeOffset="-172429.17">14944 8509 0,'0'0'0,"0"21"0,-22-21 16,44 0 15,-1 0-15,0 0-16,0 0 0,-21-21 0,21 21 16,0-21-16,1 21 0,-1-21 15,0 0-15,-21-1 0,21 1 16,-21 0-16,0 0 0,0 0 15,0 0-15,-21 21 16,0 0-16,0 0 16,-1 0-16,1 21 0,0 0 0,0-21 15,21 21-15,-21 0 0,0 0 0,21 22 16,-22-22-16,22 0 0,0 0 0,0 0 16,0 1-16,0-1 0,0 0 15,0 0-15,22 0 0,-1-21 0,0 21 16,0-21-16,21 0 0,-20 0 0,20 0 15,-21 0-15,21 0 0,-20 0 0,20 0 16,-21 0-16,21 0 0,-20-21 16,20 0-16,-21 21 0,0-21 0,0 0 15,1 0-15,-1-1 0,-21 1 0,0 0 16,21 0-16,-21-21 16,0 20-16,21 22 0,-21-21 0,0 0 15,-21 42 16,21 0-31,-21-21 0,21 22 16,0-1-16,0 0 0,0 0 16,0 0-16,0 0 0,0 1 0,-21-1 15,21 0-15,-22 0 16,22 0-16,-21 0 16,0-21-1,0 0 16,21-21-31,0 0 0,0 0 16,0 0-16,0 0 0,21-1 16,0 1-16,0 0 0,-21 0 0,43 0 15,-22-22-15,0 22 0,21 0 16,-20 0-16,20 0 0,-21 0 0,21 21 16,1 0-16,-22 0 0,21 0 0,-21 0 15,1 0-15,-1 21 0,0 0 16,-21 0-16,0 0 0,0 0 0,0 1 15,0 20-15,0-21 0,0 0 0,0 0 16,0 1-16,0-1 0,0 0 16,-21 0-16,0-21 0,21 21 15,-22 0-15,1-21 16,42-21 31,1 21-47,-1-21 0,0 0 0</inkml:trace>
  <inkml:trace contextRef="#ctx0" brushRef="#br2" timeOffset="-171942.45">16341 8319 0,'-43'-22'31,"22"22"-31,0 0 15,0 22-15,0-22 0,-1 21 16,1 0-16,0 0 0,21 0 0,-21 0 16,0 1-16,0-1 0,21 0 15,0 0-15,-22 0 0,22 0 0,0 1 16,0-1-16,0 0 0,0 0 16,22 0-16,-1-21 15,0 0-15,0 0 0,0 0 16,0 0-16,1 0 0,-1 0 15,0-21-15,21 21 0,-21-21 0,1 21 16,-1-21-16,0 0 0,0-1 0,0 1 16,0 0-16,-21-21 0,22 21 15,-22-22-15,0 22 0,0-21 0,0-1 16,0 22-16,0-21 0,-22 21 0,1 21 16,0-21-16,0 21 0,0 0 15,0 0-15,-22 0 0,22 21 0,-21-21 16,21 21-16,-22 0 0,22 21 0,0-20 15,0-1-15,0 21 0,-1-21 16,22 0-16,0 1 0,0 20 16,0-21-16,0 0 0,0 0 0,0 1 15,22-1-15,-1 0 0,0-21 16,0 0-16,21 21 0,-20-21 0,20 0 16,0 0-16,1 0 0,-1 0 15,0 0-15,1 0 0,-1 0 0,0 0 16</inkml:trace>
  <inkml:trace contextRef="#ctx0" brushRef="#br2" timeOffset="-171174.89">16870 8319 0,'0'0'0,"0"-22"0,0 1 16,-21 21 0,-1 0-16,1 21 15,0 1-15,21-1 0,-21 0 0,21 0 16,-21 0-16,21 0 0,-21 1 15,21-1-15,0 0 0,0 0 0,0 0 16,0 0-16,0 1 0,0-1 0,0 0 16,21 0-16,0-21 0,0 0 15,0 0-15,0 0 16,1 0-16,-1 0 0,0 0 16,0 0-16,0-21 15,0 0-15,1 0 0,-22-1 0,21 1 16,0 0-16,0 0 0,-21-21 15,21 20-15,0 1 0,-21-21 0,22 21 16,-1 0-16,-21-1 0,0 1 0,0 0 16,21 21-16,-21 21 15,0 0 1,0 1-16,-21-1 0,21 21 0,0-21 16,0 0-16,-21 1 0,21-1 15,-22 0-15,22 21 0,0-21 16,0 1-16,0-1 0,0 0 0,0 0 15,22-21-15,-1 21 16,0-21-16,0 0 16,0 0-16,0 0 0,1 0 15,-1 0-15,21 0 0,-21 0 0,22-21 16,-22 21-16,21-21 0,-21 0 0,22 0 16,-22-1-16,21 1 0,-21 0 15,0 0-15,22-21 0,-22 20 0,0-20 16,0 21-16,0 0 0,1 0 0,-22-1 15,0 1-15,0 0 0,-22 21 16,1 0 0,-21 0-16,21 21 0,0 0 0,-22 1 15,22-1-15,0 0 0,0 0 16,21 0-16,0 0 0,0 1 16,0-1-16,0 0 0,0 0 0,0 0 15,21-21-15,-21 21 0,21 1 0,0-22 16,0 21-16,1 0 15,-1-21-15,-21 21 0,21-21 16,-21 21-16,-21 0 47,0-21-47,-1 0 0,1 0 16,0 0-1,0 0-15,0 0 16,0 0-1</inkml:trace>
  <inkml:trace contextRef="#ctx0" brushRef="#br2" timeOffset="-169859.25">9927 9398 0,'-21'0'15,"0"0"-15,0 0 16,-1 0-16,1 0 0,0 0 16,0 0-16,-21 0 0,20 0 0,1 0 15,-21 0-15,21 0 0,0 0 0,-1 0 16,1 0-16,0 0 0,0 0 15,0 0 1,42 0 15,0 0-31,21 0 16,-20 0-16,20 0 0,0 0 0,1 0 16,-1 0-16,21 0 0,1 0 0,-22 0 15,22 0-15,-1 0 0,-20 0 16,20 0-16,-21 0 0,1 0 15,-1 0-15,0 0 0,-20-21 0,-1 21 16,0 0-16,0 0 0,-21-21 16,-21 21-1,0-21-15,0 21 16,-1 0-16,1-22 0,0 22 16,0 0-16,0 0 0,21-21 0,-21 21 15,-1 0-15,22-21 16,22 21 31,-1 0-47,0 0 15,21 21-15,-21-21 0,1 21 0,-1-21 16,0 22-16,0-22 0,0 21 0,0-21 16,-21 21-16,0 0 15,0 0-15,0 0 0,0 1 16,-21-1-16,0-21 0,0 21 15,0-21-15,0 21 0,-22-21 0,22 0 16,0 21-16,-21-21 16,20 0-16,1 21 0,0-21 0,0 0 0,0 0 15</inkml:trace>
  <inkml:trace contextRef="#ctx0" brushRef="#br2" timeOffset="-168342.5">11896 9631 0,'21'0'31,"0"0"-15,-21-21-16,21 21 0,-21-21 15,21-1-15,-21 1 0,0 0 16,0 0-16,0 0 16,0 0-16,-21-1 15,0 1-15,0 0 0,0 21 0,-1-21 16,1 0-16,0 21 0,-21 0 0,21 0 16,-1 0-16,1 0 0,0 0 15,0 0-15,0 0 0,0 21 0,-1 0 16,1-21-16,0 21 0,0 0 0,21 1 15,0 20-15,-21-21 0,21 0 0,-21 0 16,21 1-16,0 20 0,0-21 16,0 0-16,0 0 0,21 1 15,0-1-15,0 0 0,0-21 16,0 0-16,1 0 0,-1 0 16,0 0-16,0 0 15,0 0-15,0 0 0,1-21 0,-1 0 16,0 21-16,0-22 0,0 1 0,22 0 15,-22-21-15,0 21 0,0-22 16,0 22-16,0 0 0,1-21 0,-1-1 16,0 22-16,0-21 0,0 21 0,-21-22 15,0 22-15,0-21 0,21 21 0,-21-22 16,0 22-16,0 0 0,0 0 16,0 42-1,0 0-15,-21 0 16,21 0-16,0 1 0,0-1 15,-21 21-15,0-21 0,21 22 16,0-1-16,0-21 0,-21 21 0,21-20 16,-21 20-16,21 0 0,0-21 0,0 22 15,0-22-15,0 0 0,0 0 16,0 22-16,21-22 0,0 0 16,0-21-16,0 0 0,0 0 15,1 0-15,-1 0 0,21 0 0,-21 0 16,0 0-16,1-21 0,20 0 15,-21-1-15,0 1 0,22 0 0,-22 0 16,0 0-16,21 0 0,-21-22 0,1 22 16,-1 0-16,-21 0 0,21 0 0,-21-1 15,21 1-15,-21 0 16,-21 42 15,0 0-31,0 1 0,21-1 16,0 0-16,-22 21 15,22-21-15,0 1 0,0-1 0,0 0 16,0 0-16,0 0 0,0 0 16,22-21-16,-1 22 0,0-22 15,0 0-15,0 0 0,0 0 16,1 0-16,-1 0 0,21 0 0,-21-22 16,0 1-16,1 0 0,20 21 15,-21-21-15,0 0 0,-21 0 0,21-1 16,1 1-16,-22 0 0,21 0 15,-21 0-15,0 0 0,0-1 0,0 1 16,0 0-16,0 42 47,0 0-47,-21 1 16,21 20-16,-22-21 0,22 0 0,0 22 15,0-22-15,0 21 0,-21 0 0,21 1 16,-21-1-16,21 0 15,0 1-15,0-1 0,0 0 0,0 1 0,0-1 16,0-21-16,0 22 0,0-1 0,0 0 16,0 1-16,-21-22 0,21 21 15,0 0-15,-21-20 0,21-1 0,0 21 16,-21-21-16,-1-21 0,1 21 16,0-21-16,0 0 0,0 0 15,0 0-15,-1 0 0,-20 0 0,21 0 16,0-21-16,-22 0 0,22 0 0,-21 0 15,21 0-15,-22-22 0,22 22 0,0 0 16,0 0-16,21 0 0,0-1 16,0 1-16,0 0 0,0 0 0,0 0 15,0 0-15,21-1 0,0 22 16,0-21-16,1 0 0,-1 21 0,0-21 16,21 0-16,-21 0 0</inkml:trace>
  <inkml:trace contextRef="#ctx0" brushRef="#br2" timeOffset="-165994.85">13504 9419 0,'0'0'0,"-21"0"0,0 0 15,21 21-15,-21 1 0,21-1 16,-21 0-16,21 0 0,-22 0 0,22 22 15,0-22-15,-21 21 0,0-21 16,21 0-16,-21 22 0,21-22 0,0 0 16,0 0-16,-21 0 0,0 1 15,21-44 17,21 1-17,0 0-15,-21 0 0,21 0 0,0 0 16,0-22-16,-21 22 0,22 0 15,-1-21-15,0 20 0,0 1 16,0 0-16,-21 0 0,21 0 0,1 21 16,-1 0-16,0 0 0,0 0 15,0 21-15,0 0 16,-21 0-16,0 22 0,22-22 0,-1 0 16,-21 0-16,0 0 0,0 0 0,21 1 15,-21-1-15,21 0 0,0 0 16,0-21-1,1 0 1,-22-21-16,0 0 16,21 0-16,-21-1 0,21 1 0,0 0 15,-21 0-15,21-21 16,0 20-16,22 1 0,-22-21 0,21 21 16,-21 0-16,22-22 0,-1 43 0,0-21 15,1 21-15,20 0 0,-20 0 0,-22 0 16,21 0-16,-21 0 0,0 21 15,1 0-15,-22 1 0,0 20 16,0-21-16,0 0 0,0 0 0,0 1 16,0-1-16,0 0 0,-22 0 15,22 0-15,0 0 16,0-42 31,0 0-47,0 0 0,0 0 15,0 0-15,0-1 0,0 1 0,0 0 16,0 0-16,0 0 0,-21 0 0,21-1 16,-21 1-16,0 0 0,0 21 15,0-21-15,-1 21 0,1 0 16,0 0-16,0 0 0,0 0 0,-22 21 16,22 0-16,0 0 0,-21 1 0,21-1 15,-1 0-15,1 21 16,-21-21-16,42 22 0,-21-22 0,21 21 0,0-21 15,0 1-15,0 20 0,0-21 16,0 0-16,0 0 0,21-21 0,-21 22 16,21-1-16,0-21 0,0 0 15,1 0-15,-1 0 0,0 0 0,21 0 16,-21 0-16,1 0 0,-1-21 0,0-1 16,21 22-16,-21-21 0,1 0 15,-1 0-15,0-21 0,-21 20 0,21-20 16,0 21-16,0-21 0,-21 20 0,0-20 15,0 21-15,0 0 0,22 0 0,-22-1 16,-22 44 15,22-1-31,-21 0 0,21 0 16,0 0-16,0 0 0,0 1 0,0-1 16,0 21-16,0-21 0,0 0 15,0 1-15,0-1 0,0 0 0,21 0 16,1-21-16,-1 0 0,-21 21 15,42-21-15,-21 0 0,0 0 0,1 0 16,20 0-16,-21 0 0,0-21 16,0 21-16,1-21 0,-1 0 0,-21 0 15,21-22-15,0 22 0,-21-21 0,21 21 16,-21-22-16,0 22 0,0 0 16,0 0-16,21 0 0,-21-1 0,0 1 15,-21 42 16,21 1-31,-21-1 0,21 0 16,0 0-16,-21 0 0,21 0 0,-21 1 16,21 20-16,-21-21 0,21 0 0,0 0 15,0 1-15,0-1 0,-22 0 0,22 0 16,0 0-16,-21-21 16,21-21 15,0 0-16,0 0-15,0-22 0,21 22 16,1 0-16,-22 0 0,21-21 16,0 20-16,-21 1 0,21 0 0,-21 0 15,0 0-15,21 0 0,0 21 16,1 0-16,-1 0 16,-21 21-1,0 0-15,21 0 0,-21 0 16,0 0-16,0 1 0,0 20 15,0-21-15,0 0 0,0 0 0,21 1 16,-21-1-16,0 0 0,21 0 16,0-21 15,1 0-31,-1-21 16,-21 0-16,21 21 0,-21-21 15,21-1-15,0 1 0,0 0 16,1-21-16,-1 21 0,0-1 0,0 1 15,0 0-15,0 0 0,-21 0 0,22 0 16,-1 21-16,0 0 0,-21 21 31,0 0-31,0 0 0,-21 0 16,0 0-16,21 1 0,-22-1 16,22 21-16,-21-21 0,21 0 0,0 1 15,0-1-15,0 0 0,0 0 0,21 0 16,1 0-16,-1-21 15,0 0-15,21 22 0,-21-22 0,1 0 16,20 0-16,-21 0 0,0 0 16,0 0-16,1-22 0,-1 1 0,0 21 15,0-21-15,0 0 0,0 0 0,1 0 16,-22-22-16,21 22 0,-21-21 16,21 21-16,-21-1 0,0-20 0,0 21 15,0 0-15,0 42 31,0 0-31,0 0 16,0 0-16,0 1 0,0-1 16,0 0-16,0 0 0,0 0 0,0 0 15,0 1-15,0-1 0,0 0 16,21 0-16,-21 0 0,42-21 0,-20 0 16,-1 21-16,0-21 0,0 0 0,0 0 15,0 0-15,1 0 0,-1-21 16,-21 0-16,21 0 15,-21 0-15,21 0 0,-21-1 0,0 1 16,21-21-16,0 21 0,1-22 0,-22 22 16,21-21-16,-21 21 15,21 0-15,0-1 0,0 1 0,0 21 16,1 0-16,-1 0 16,0 0-1,-21 21-15,0 1 16,0-1-1,21-21 17,-21-21-17,0-1-15,0 1 16,0 0-16,0 0 31,-21 21-15,0 0-16,0 0 0,-1 0 15,1 21-15,21 0 0,-21-21 0,0 21 16,0 22-16,0-22 0,21 0 0,-22 0 16,22 22-16,-21-22 0,21 0 15,0 0-15,0 0 0,0 0 0,0 1 16,0-1-16,0 0 0,0 0 0,21-21 16,1 0-16,-1 0 15,0 0-15,0 0 0,0 0 0,0 0 16,1 0-16,-1-21 0,0 21 0,0-21 15,21 0-15,-20 21 0,-1-22 16,0 1-16,0 0 0,0-21 16,22 21-16,-22-1 0,0-20 0,0 21 15,0 0-15,-21 0 0,21-1 0</inkml:trace>
  <inkml:trace contextRef="#ctx0" brushRef="#br2" timeOffset="-165769.98">15875 9123 0,'-42'0'32,"20"0"-32,22 21 62,-42-21-62,21 21 16</inkml:trace>
  <inkml:trace contextRef="#ctx0" brushRef="#br2" timeOffset="-164949.57">9504 10372 0,'-21'0'15,"42"0"-15,-64 0 0,65 0 47,20 21-47,-21-21 0,21 21 0,-20-21 16,41 0-16,-21 21 0,22-21 0,-22 21 15,43-21-15,-22 0 0,1 0 16,-1 0-16,1 0 0,-22 0 0,22 0 16,-22 0-16,0 0 0,-20 0 0,-1 0 15,0 0-15,0 0 16,-21-21-16,0 0 15,-21 21-15,0-21 0,0 0 16,-22 21-16,22-21 0,0 21 16,0-22-16,0 1 0,-1 21 0,22-21 15,0 0 1,22 21 0,-1 0-16,0 0 0,0 0 15,0 0-15,0 0 0,1 21 0,-22 0 16,21-21-16,0 21 0,0 1 15,-21-1-15,0 0 0,0 0 16,0 0-16,0 0 16,0 1-16,-21-22 0,0 21 0,-22-21 15,22 21-15,0-21 0,0 21 0,-21-21 16,20 21-16,1-21 0,-21 0 0,21 21 16</inkml:trace>
  <inkml:trace contextRef="#ctx0" brushRef="#br2" timeOffset="-163470.19">11980 10837 0,'0'0'0,"0"-21"47,0 0-47,0 0 15,0 0-15,21 0 16,-21-1-16,0 1 0,0 0 16,0 0-16,0 0 0,0 0 0,0-1 15,0 1-15,-21 0 0,0 0 0,0 0 16,0 0-16,0-1 0,-1 22 15,-20 0-15,21 0 0,-21 0 16,20 0-16,-20 0 0,0 22 0,21-1 16,-22 21-16,22-21 0,0 0 15,0 22-15,0-1 0,21-21 0,-22 22 16,22-22-16,0 0 0,0 21 0,0-21 16,0 1-16,0-1 0,22 0 15,-1-21-15,0 0 16,0 0-16,0 0 0,0 0 0,1 0 15,-1 0-15,21 0 0,-21-21 0,0 0 16,22 21-16,-22-22 0,0 1 0,21 0 16,-20 0-16,-1-21 0,0 20 15,0 1-15,0-21 0,-21 0 16,0-1-16,21 1 0,-21 0 0,0-1 16,22 1-16,-22 21 0,0-22 0,0 1 15,0 21-15,0 0 0,0 0 16,0 42-1,0 21-15,0-21 16,-22 22-16,22-1 0,0 0 16,-21 1-16,21-1 0,0-21 0,0 21 15,0 1-15,0-1 0,0-21 0,0 22 16,0-22-16,0 0 0,0 0 0,21 0 16,1 0-16,-1-21 0,21 22 15,-21-22-15,0 0 0,22 0 16,-22 0-16,21 0 0,-21 0 0,22 0 15,-22-22-15,0 22 0,21-21 0,-20 0 16,-1 0-16,0 0 0,0 0 16,0-1-16,-21 1 0,21 0 0,-21-21 15,0 21-15,0-1 0,0 1 0,0 0 16,0 42 0,0 0-1,-21 1-15,21-1 0,-21 0 0,21 21 16,0-21-16,-21 1 0,21-1 0,-21 21 15,21-21-15,0 0 0,0 1 0,0-1 16,0 0-16,0 0 16,0 0-16,21-21 0,0 0 15,0 0-15,0 21 0,1-21 0,-1 0 16,0 0-16,21 0 0,-21 0 0,1-21 16,20 21-16,-21-21 0,21 0 15,-20 0-15,-1 0 0,0-1 0,0 1 16,0-21-16,0 21 0,-21 0 0,22-1 15,-22 1-15,0 0 0,0 0 0,-22 21 32,1 21-17,0-21-15,21 21 0,0 0 0,0 1 0,-21-1 16,21 0-16,0 0 0,0 0 16,0 0-16,0 1 15,21-1-15,0-21 0,0 0 16,1 21-16,-1-21 0,0 0 0,0 0 15,21 0-15,-20 0 0,20 0 0,-21 0 16,21 0-16,-20-21 0,-1 21 16,21-21-16,-21 21 0,0-22 0,1 1 15,-1 0-15,0 0 0,0 0 0,-21 0 16,0-1-16,0 1 0,0 0 16,0 0-16,0 0 0,0 0 15,0 42 16,0 0-31,-21 0 0,0 0 16,21 0-16,-21 1 0,21 20 16,-22-21-16,22 21 0,-21 1 0,0-22 15,21 21-15,0 1 0,-21-22 0,0 21 16,21 0-16,-21 1 0,21-1 0,0 0 16,0 1-16,0-1 0,0 0 15,0-20-15,0 20 0,0-21 0,0 0 16,0 0-16,0 1 0,0-1 15,21-21 17,0-21-32,-21-1 15,21 1-15,0 0 0,-21 0 0,21 0 16,1 0-16,-22-22 0,0 22 0,21-21 16,-21-1-16</inkml:trace>
  <inkml:trace contextRef="#ctx0" brushRef="#br2" timeOffset="-163187.09">13314 10795 0,'0'0'0,"0"-21"0,0-43 16,0 22-16,0 21 0,0 0 16,21 0-16,0-1 15,0 22-15,0 0 0,1 0 0,-1 0 0,21 0 16,-21 0-16,0 0 0,22 0 16,-22 0-16,0 0 0,21 22 15,-20-1-15,-1 0 0,-21 0 0,0 0 16,0 0-16,0 1 0,0-1 15,0 0-15,-21 0 0,-1 0 0,1-21 16,-21 21-16,0 1 0,-1-22 0,1 21 16,0-21-16,-1 0 0,22 0 15,-21 21-15,21-21 0,-1 0 0,1 0 16,42 0 0,1 0-16,20-21 0,-21 21 15,21-21-15,1-1 16,-1 1-16,0 0 0</inkml:trace>
  <inkml:trace contextRef="#ctx0" brushRef="#br2" timeOffset="-162758.9">14012 10351 0,'0'-22'16,"0"44"-16,0-65 0,0 22 0,-21 21 16,0 0-1,0 21-15,21 0 0,-21 22 16,-1-22-16,22 21 0,-21-21 15,21 22-15,0-1 0,-21 0 0,21 1 16,-21-22-16,21 21 0,0 1 16,0-22-16,0 0 0,0 0 0,0 0 15,0 0-15,0 1 0,0-1 16,21-21-16,0 21 0,0-21 16,1 0-16,-1 0 0,0 0 0,0 0 15,0 0-15,0-21 0,1 21 0,-1-21 16,0-1-16,0 22 0,0-21 15,0-21-15,1 21 0,-1 0 0,-21-1 16,42-62 0,-42 105 15,0 0-31,0 0 0,0 0 16,-21 1-16,21-1 0,-21 0 0,21 0 15,0 0-15,0 0 0,0 1 16,21-22-1,0 0 1,0 0-16,0 0 0,1-22 16,-1 1-16</inkml:trace>
  <inkml:trace contextRef="#ctx0" brushRef="#br2" timeOffset="-162569.01">14393 10435 0,'0'0'15,"-21"0"-15,0 0 0,0 0 16,0 0 0,-1 0-16,22 21 15,0 1 1,0-1-16,22-21 31,-1 0-31,0 0 0</inkml:trace>
  <inkml:trace contextRef="#ctx0" brushRef="#br2" timeOffset="-162262.14">14859 10435 0,'0'0'16,"0"-21"-16,-85 0 15,64 42 1,0 0-16,0 0 0,0 1 16,-1-1-16,1 21 0,0-21 15,0 0-15,0 1 0,21 20 0,0-21 16,-21 0-16,21 0 0,0 1 16,0-1-16,0 0 0,0 0 15,21 0-15,0 0 0,0-21 16,0 0-16,0 22 0,1-22 15,20 0-15,-21 0 0,0 0 0,22 0 16,-22 0-16,21 0 0,-21 0 0,22 0 16,-1 0-16,0 0 0</inkml:trace>
  <inkml:trace contextRef="#ctx0" brushRef="#br2" timeOffset="-161290.48">15388 10583 0,'0'0'15,"0"-42"-15,0 21 0,0 0 0,0-22 16,0 22-16,0 0 0,-21 0 15,0 21-15,0 0 0,-1 0 16,1 0-16,0 0 0,0 0 16,0 21-16,0 0 0,-22 0 0,22 1 15,0-1-15,0 21 0,21-21 0,-21 0 16,-1 1-16,22 20 0,-21-21 0,21 0 16,0 0-16,0 1 0,0-1 15,0 0-15,0 0 0,21 0 16,1-21-16,-1 0 0,0 0 15,0 0-15,0 0 0,0 0 16,1 0-16,-1 0 0,0 0 0,0 0 16,0-21-16,-21 0 0,21 0 0,1 0 15,-1-1-15,-21 1 0,0 0 16,21-21-16,-21 21 0,21-1 0,-21-20 16,0 21-16,0 0 0,-21 21 31,21 21-31,-21-21 15,21 21-15,-21 0 0,21 0 16,-22 1-16,22-1 0,0 0 0,0 0 0,0 0 16,0 0-16,0 1 15,0-1-15,0 0 0,0 0 16,22-21-16,-1 0 0,0 0 16,0 0-16,0 0 0,0 0 15,1 0-15,-1 0 0,0 0 0,0 0 16,0-21-16,0 21 0,1-21 0,-1 0 15,0-1-15,0 1 0,-21-21 0,21 21 16,0-22-16,1 1 0,-1 0 16,-21-1-16,21-20 0,0 21 0,0-1 15,0 1-15,-21 0 0,22 20 0,-22 1 16,21 0-16,-21 0 0,0 42 31,-21 0-31,-1 0 0,1 22 16,0-1-16,21-21 0,-21 22 15,0-1-15,0 0 0,21 1 0,0-1 16,-22 0-16,22 1 0,-21-22 0,21 21 16,0-21-16,0 0 0,0 1 15,0-1-15,0 0 0,0 0 0,21 0 16,1-21-16,-22 21 0,21-21 16,0 0-16,0 0 0,21 0 0,-20 0 15,-1 0-15,21 0 0,-21 0 16,22-21-16,-22 0 0,0 21 0,0-21 15,0 0-15,0 0 0,1-1 0,-1-20 16,0 21-16,0-21 0,-21 20 16,0-20-16,0 21 0,0 0 15,0 0-15,0-1 0,-21 22 0,0 0 16,0 0-16,-1 0 0,1 0 16,0 22-16,0-1 0,21 0 15,0 0-15,-21 0 0,21 0 0,0 1 16,0-1-16,0 21 0,0-21 0,0 0 15,21 1-15,-21-1 0,21 0 16,0-21-16,0 21 0,1-21 0,-1 0 16,21 21-16,-21-21 0,0 0 15,22 0-15,-22 0 0,21 0 0,-21 0 0,1 0 16,-1-21-16,21 21 16,-21-21-16,0 0 0,1 0 0,-1-1 15,0 1-15,21 0 0,-21 0 0,1 0 16,-22-22-16,21 22 0,-21 0 15,21 0-15,-21-21 0,0 20 0</inkml:trace>
  <inkml:trace contextRef="#ctx0" brushRef="#br2" timeOffset="-161002.38">15579 10245 0,'0'0'0,"-43"0"0,22 0 16,0 0-16,0 0 0,42 0 16,0 0-16,21 0 15,1 0-15,-1 0 0,22 0 16,-22 0-16,21 0 0,1 0 0,-22 0 16,22 0-16,-22 0 0,0 0 0,22 0 15,-22 0-15,1 0 0,-22 0 16,21 0-16,-21 0 0,0 0 0,1 0 15,-1 0-15,-42-21 32,-1 21-17,1 0-15</inkml:trace>
  <inkml:trace contextRef="#ctx0" brushRef="#br2" timeOffset="-152738.7">12531 11197 0,'21'0'140,"0"0"-140</inkml:trace>
  <inkml:trace contextRef="#ctx0" brushRef="#br2" timeOffset="-151604.93">12658 11155 0,'21'0'0,"0"0"62,-21-21-46,21 0-1,0 21-15,-21-22 16,21 22-16,1 0 16,-1-21-16,0 21 15,0-21 1,0 21-1,-21-21-15,21 21 16,-42 0 78,0 0-94,0 0 15,0 21-15,0 0 16,-1-21-16,1 21 0,21 1 16,-21-22-16,0 21 0,21 0 15,-21 0-15,0-21 0,-1 21 0,22 0 16,-21 1-16,0-1 0,0-21 0,21 21 16,-21 0-16,0 21 15,-1-20-15,1-1 0,0 0 0,0 0 16,0 0-16,0 22 0,-1-22 0,1 0 15,-21 0-15,21 0 0,0 0 16,-1 1-16,1-1 0,0 0 0,0 0 16,0 0-16,0 0 0,-1 1 0,1-1 15,0 0-15,0 0 0,0 0 16,0 0-16,-1 1 0,1-1 0,0 0 16,0 21-16,0-21 0,0 1 0,-1-1 15,1 21-15,0-21 0,0 0 16,0 1-16,0-1 0,-1 0 0,1 21 15,0-21-15,0 1 0,21-1 16,-21 0-16,0 0 0,21 0 16,0 0-16,-22 1 0,1-1 0,0 0 15,0 0-15,0 0 0,21 0 16,-21 1-16,-1-1 0,1 0 16,0-21-16,21 21 0,-21 0 0,0 0 15,0 1-15,-1-1 0,1-21 0,0 21 16,21 0-16,-21 0 0,0 0 15,0 1-15,21-1 0,-22-21 0,1 21 16,21 0-16,-21 0 0,0 0 16,0-21-16,21 22 0,0-1 0,-21 0 15,-1-21-15,1 21 0,21 0 16,-21 0-16,0 1 0,0-1 16,0 0-16,-1 0 0,1-21 15,21 21-15,-21 0 0,0-21 16,0 22-16,21-1 0,-21 0 15,-1-21-15,22 21 0,-21-21 16,21 21-16,-21-21 16,21 21-16,-21-21 15,21 22 1,-21-22-16,0 0 62,21-22-30,0 1-32,0 0 15,0 0-15,0 0 16,0 0-16,0-1 0</inkml:trace>
  <inkml:trace contextRef="#ctx0" brushRef="#br2" timeOffset="-150678.82">10837 12742 0,'0'0'0,"0"-21"15,21 21-15,-21-21 16,22 21-16,-22-21 0,0 0 16,0 0-16,21 21 15,-21 21 16,0 0-15,-21 64 0,21-64-1,0 0-15,0 0 0,-22 0 0,22 0 16,-21 1-16,21-1 0,0 0 16,0 21-16,-21-21 0,0 1 0,21-1 15,-21 0-15,21 0 0,-21 0 0,21 0 16,-22 1-16,1-1 0,21 0 15,0 0-15,-21 0 0,0 0 16,21 1 0,-21-22-16,21 21 31,21-21 16,0 0-47,0 0 15,0 0-15,1 0 0,-1-21 0,0 21 16,0-22-16,21 22 0,1 0 16,-1-21-16,0 0 0,1 21 0,-1 0 15,0-21-15,1 21 0,20-21 0,-20 21 16,-1 0-16,-21-21 0,21 21 16,1 0-16,-22 0 0,0-22 0,21 22 15,-20 0-15,-1 0 0,0 0 16,-42 0 46,0 22-62,-1-22 0,1 0 16,0 0-16,0 21 0,0-21 0,-22 0 16,22 21-16,-21-21 0,0 0 0,-1 21 15,1-21-15,0 0 0,-1 21 16,1-21-16,21 0 0,-22 0 0,1 21 15,21-21-15,-21 0 0,20 0 0,1 22 16,0-22-16,0 0 16,0 0-16,21 21 15,-21-21 1,-1 0 0,44-21 109,-1 21-125,0 0 15,-21-22-15,21 1 0,0 21 16,0-21-16,1 21 15</inkml:trace>
  <inkml:trace contextRef="#ctx0" brushRef="#br2" timeOffset="-149461.54">12827 13758 0,'-21'0'62,"0"0"-46,-1 0-16,1 0 15,0 22 1,0-22-16,0 21 0,21 0 16,0 0-16,-21 0 0,21 0 15,-22 1-15,22-1 0,0 0 16,0 0-16,0 0 0,0 0 16,0 1-1,22-22-15,-1 0 0,0 0 16,0 0-1,0 0-15,0 0 0,1 0 0,-1 0 0,0 0 16,0 0-16,0 0 0,0 0 16,1 0-16,-1 0 0,-21-22 15,21 1-15,0 21 0,-21-21 16,0 0-16,21 21 0,-21-21 16,21 21-16,-21-21 0,0-1 0</inkml:trace>
  <inkml:trace contextRef="#ctx0" brushRef="#br2" timeOffset="-148985.81">13017 13568 0,'0'0'0,"0"-21"0,-21 21 15,0 0-15,0-21 0,0 21 16,0 0-16,-1 0 0,1 0 16,0 0-16,0 0 0,-21 0 0,20 21 15,1-21-15,0 21 0,0 0 16,0 0-16,0 0 0,-1 22 0,1-22 15,0 0-15,21 21 0,-21-20 0,21 20 16,-21-21-16,21 21 0,0-20 16,0-1-16,0 21 0,0-21 0,0 0 15,0 1-15,0-1 0,0 0 0,0 0 16,0 0-16,21-21 0,0 21 16,0-21-16,0 22 0,1-22 15,20 0-15,-21 0 0,0 0 0,22 0 16,-22 0-16,21 0 0,-21 0 15,22 0-15,-22 0 0,21 0 0,0-22 16,-20 22-16,20-21 0,-21 21 0,21-21 16,-20 0-16,-1 0 0,0 0 15,0-1-15,0-20 0,-21 21 0,0-21 16,0-1-16,0 1 0,0 0 0,0-1 16,0 1-16,0 0 0,-21 20 15,0-20-15,21 21 0,-42 0 0,20 0 16,1-1-16,0 22 0,-21-21 0,21 21 15,-22 0-15,22 0 16,-21 0-16,21 21 0,-22 1 0,1-22 16,21 21-16,-22 0 0,22 0 0,-21-21 15,21 21-15,-22 0 0,1-21 0,0 22 16</inkml:trace>
  <inkml:trace contextRef="#ctx0" brushRef="#br2" timeOffset="-148094.33">7429 14224 0,'0'0'0,"0"-21"15,-21 21 17,0 0-32,0 0 15,0 21-15,0 0 16,21 0-16,-22 1 0,22-1 16,0 0-16,-21 0 0,21 0 15,0 0-15,0 1 0,0-1 16,0 0-16,0 0 15,21-21-15,1 21 0,-1-21 16,0 0-16,0 0 0,0 0 16,0 0-16,1 0 0,-1 0 15,0-21-15,0 0 0,0 21 0,0-21 16,1 0-16,-1-1 0,0 1 0,0 0 16</inkml:trace>
  <inkml:trace contextRef="#ctx0" brushRef="#br2" timeOffset="-147633.59">7620 13907 0,'0'0'0,"-85"-22"32,64 22-32,0 0 0,0 0 0,0 22 0,-1-22 15,1 21-15,0 0 0,-21 0 16,42 21-16,-21-20 0,-1-1 0,1 21 15,0-21-15,21 22 0,0-1 0,0 0 16,0-21-16,0 22 0,0-1 16,0-21-16,0 22 0,0-22 15,0 21-15,0-21 0,21 0 0,0 1 16,1-1-16,-1-21 0,0 21 16,21-21-16,-21 0 0,22 0 0,-22 0 15,21 0-15,1 0 0,-1-21 0,0 0 16,1-1-16,-1 1 0,-21 0 15,21 0-15,1-21 0,-1 20 0,-21-20 16,0 21-16,1-21 0,-22 20 0,0-20 16,0 0-16,0 21 0,0-22 15,-22 1-15,1 0 0,-21-1 0,21 22 16,0-21-16,-22-1 0,1 22 0,21 0 16,-22 0-16,22 21 0,-21 0 15,21 0-15,0 0 0,-22 0 16,22 21-16,0 0 0,-21 0 0,20 1 15,1-1-15,0 0 0,0 0 16,0 0-16,0 0 0,21 1 0,-22-1 16,1 0-16,21 0 0,-21-21 0</inkml:trace>
  <inkml:trace contextRef="#ctx0" brushRef="#br2" timeOffset="-146834.05">3958 13949 0,'-21'0'0,"0"-21"0,0 21 16,-1 0-1,1 0-15,0 0 0,0 0 0,0 0 16,0 21-16,-1-21 0,1 21 16,0-21-16,21 21 0,-21 0 0,0 1 15,21-1-15,-21 0 0,21 0 0,0 0 16,0 0-16,0 1 15,0-1-15,21 0 0,0-21 16,0 0-16,0 21 0,0-21 0,1 0 16,-1 0-16,0 0 0,0 0 15,21 0-15,-20-21 0,-1 21 16,21-21-16,-21 0 0,0 21 0,1-22 16,-1 1-16,0 0 0,0 0 15</inkml:trace>
  <inkml:trace contextRef="#ctx0" brushRef="#br2" timeOffset="-146326.34">4022 13631 0,'0'0'0,"-22"-21"0,1 21 0,0 0 0,0 0 16,0 0-16,0 0 0,-1 0 0,1 0 16,0 0-16,-21 21 0,21 1 15,-1-1-15,-20 0 0,21 0 16,0 0-16,-22 22 0,22-1 15,0-21-15,0 21 0,0 1 0,0-1 16,-1-21-16,1 22 0,21-1 0,-21 0 16,21-21-16,0 22 0,0-22 15,0 21-15,0-21 0,0 1 0,21 20 16,0-21-16,22 0 0,-22 0 16,0-21-16,21 22 0,1-22 0,-1 0 15,-21 0-15,22 0 0,-1 0 0,0 0 16,1 0-16,-1 0 0,0-22 15,-21 1-15,22 0 0,-1 0 0,-21 0 16,22 0-16,-22-22 0,0 22 16,21 0-16,-21-21 0,-21 20 15,22-20-15,-22 0 0,0-1 0,0 1 16,0 0-16,0-1 0,-22 1 16,1 0-16,0-1 0,-21 22 0,21-21 15,-22 0-15,22 20 0,-21 1 0,21 21 16,-22 0-16,1 0 0,0 0 15,-1 0-15,1 0 0,0 21 0,-1 1 16,22-1-16,-21 0 0,-1 0 16,22 0-16,0 22 0,0-22 15,0 0-15,0 21 0,-1-21 0,22 1 0,0-1 16,0 0-16,0 0 16,0 0-16,0 0 0,22-21 0,-1 22 15,0-22-15,0 0 0</inkml:trace>
  <inkml:trace contextRef="#ctx0" brushRef="#br2" timeOffset="-144786.88">14753 13504 0,'0'0'0,"-21"0"0,21-21 15,-21 0-15,21 0 0,0 0 16,-21 0-16,21-1 16,-22 22-16,22-21 15,0 42 32,0 1-47,0 20 0,0 0 16,0 1-16,0 20 0,0 1 0,0-1 15,0 1-15,-21-1 0,0 22 16,0-22-16,21 1 0,-21 20 0,21-20 16,-21 21-16,21-22 0,-22 1 0,1 20 15,21-20-15,-21-22 0,21 22 16,-21-22-16,21 21 0,-21-20 0,0-22 15,21 21-15,-22 1 0,22-22 0,-21 21 16,0-21-16,21 0 0,0 1 16,0-1-16,-21-21 0,21 21 0,0-42 47,0 0-47,0-1 0,0 1 15,0 0-15,21 0 0,-21 0 0,21 0 16,-21-22-16,21 1 0,1 21 15,-1-43-15,-21 22 0,21 0 0,0-22 16</inkml:trace>
  <inkml:trace contextRef="#ctx0" brushRef="#br2" timeOffset="-143681.83">14711 13441 0,'0'0'0,"-43"0"16,43-21 0,22 21 31,-1 0-47,0 0 15,21 0-15,-21 0 0,22 0 0,-22 0 16,42 0-16,-20 0 0,20 0 15,1 0-15,20 0 0,1 0 0,0 0 16,-1-21-16,1 21 0,0 0 16,21 0-16,-1 0 0,22 0 15,-21 0-15,21-22 0,21 22 0,-21 0 16,0 0-16,-21-21 0,21 21 0,0 0 16,0-21-16,0 21 0,-21 0 15,21 0-15,-21 0 0,0 0 0,-22 0 16,1-21-16,0 21 0,-22 0 15,1 0-15,-1 0 0,1 0 0,-1 0 16,-20 0-16,-1 0 0,21 0 0,-20 0 16,-1 0-16,22 0 0,-22 0 15,-21 0-15,21 0 0,1 0 0,-1 0 16,-21 0-16,0 0 0,1 21 16,-1-21-16,0 0 0,0 0 15,0 0-15,0 0 0,-21 21 16,0 0-16,0 1 15,0-1 1,0 0-16,0 0 0,0 0 0,0 0 16,0 1-16,-21-1 0,21 21 15,-21 0-15,0 1 0,0-1 0,21 0 16,0 1-16,-21-1 0,-1 0 0,22 1 16,0-1-16,0 22 0,0-22 15,0 0-15,0 1 0,0-1 16,0 0-16,0 22 0,0-22 0,0 0 15,0 1-15,0 20 0,0-20 16,0-1-16,-21-21 0,21 21 0,0 1 16,0-1-16,0-21 0,-21 0 0,21 22 15,0-22-15,0 0 0,-21 0 16,21 0-16,-21 1 0,0-1 0,-1 0 16,22 0-16,-21 0 0,0-21 15,21 21-15,-21 1 0,0-22 16,21 21-16,-21-21 0,-1 21 15,1-21-15,0 21 0,0-21 16,0 0-16,0 0 0,21 21 16,-22-21-16,1 0 0,0 0 0,0 0 15,0 21-15,-22-21 0,22 0 0,-21 0 16,21 0-16,-22 0 0,1 0 16,0 0-16,-1 0 0,1 0 0,-21 0 15,-1 0-15,1 0 0,-22 0 16,0 0-16,22 0 0,-22 0 0,-21 0 15,22 0-15,-1 0 0,0 0 0,1 0 16,-22-21-16,21 21 0,-21 0 16,0 0-16,22 0 0,-22 0 15,21 0-15,-21 0 0,22 0 0,-22 0 0,21 0 16,1 0-16,-22 0 16,21 0-16,-21 0 0,22 0 0,-1 0 15,0 0-15,1 0 0,-1 0 0,21 0 16,1 0-16,21 0 0,-22 0 15,22 0-15,-22 0 0,22 0 0,0 0 16,-22 0-16,22 0 0,-1 0 0,1 0 16,0 0-16,-1 0 0,1 0 15,21 0-15,0 0 0,0 0 0,-1 0 16,1 0-16,21-21 16,0 0-16,0 0 15,21 21-15,1-21 0,-1-1 16,0 1-16,0-21 0,21 21 0</inkml:trace>
  <inkml:trace contextRef="#ctx0" brushRef="#br2" timeOffset="-142881.17">15621 10943 0,'-21'-21'16,"0"21"-1,21 21 17,0 0-32,0 1 0,21-1 15,0 21-15,0 0 0,21 22 0,-20-22 16,20 22-16,-21-1 0,21 1 0,1-1 16,20 22-16,-20-22 0,20 1 15,-21-1-15,22 22 0,-1 0 0,1-22 16,-1 22-16,1 0 0,-1-22 0,22 22 15,-43-22-15,22 1 0,-1-1 16,1 1-16,-22-1 0,22 1 16,-22-1-16,-21-20 0,22-1 0,-22 21 15,21-20-15,-21-22 0,0 21 16,1-21-16,-22 22 0,21-22 0,-21 0 16,21-21-16,-21 21 0,0 0 15,-21-42 16,0 0-31,-1 21 16,22-21-16,-21 0 0,0 0 16,0-1-16,0 22 0,0-21 15</inkml:trace>
  <inkml:trace contextRef="#ctx0" brushRef="#br2" timeOffset="-142614.33">16531 12658 0,'0'0'0,"0"21"32,0 0-17,21 0-15,0 0 0,1 1 0,-1-1 16,21 0-16,-21 0 0,0 0 16,22 0-16,-22 1 0,21-1 0,-21 0 15,1 0-15,20 0 0,-21 0 0,0 1 16,0-1-16,1-21 0,-22 21 15,21-21-15,0 0 16,0 0 0,-21-21-16,21 0 15,-21-1-15,21 1 16</inkml:trace>
  <inkml:trace contextRef="#ctx0" brushRef="#br2" timeOffset="-142426.44">17357 12637 0,'0'0'0,"-22"0"16,1 21 0,0 0-16,21 0 15,-21 21-15,0-20 0,0-1 0,-1 21 16,1-21-16,0 0 0,0 22 0,0-22 16,0 0-16,-1 0 0,1 0 15,0 1-15,0-1 0,0 0 16,0-21-16,-1 0 15</inkml:trace>
  <inkml:trace contextRef="#ctx0" brushRef="#br2" timeOffset="-141762.8">14944 13801 0,'0'0'0,"21"0"15,-21-21-15,0-1 0,0 1 0,21 0 16,0 21-1,-21 21 1,0 0-16,0 1 0,0-1 0,0 21 16,0 0-16,0 1 0,0-1 0,0 0 15,0 1-15,0-1 16,-21 0-16,0 1 0,0-1 0,21 0 16,0 1-16,-22-22 0,1 21 0,21-21 15,0 1-15,-21-1 0,21 0 16,0 0-16,0-42 31,21 0-31,-21 0 16,0-1-16,0 1 0</inkml:trace>
  <inkml:trace contextRef="#ctx0" brushRef="#br2" timeOffset="-141453.97">14901 13970 0,'0'-21'0,"0"42"0,-21-63 16,21-1-16,0 22 0,0 0 15,0 0-15,0 0 0,0 0 0,0-1 16,21 1-16,0 21 0,1-21 16,-1 21-16,0 0 0,0-21 15,21 21-15,-20 0 0,20 0 0,0 0 16,1 0-16,-22 21 0,21 0 16,-21 0-16,0 1 0,1-1 0,-22 21 15,0-21-15,0 22 0,-43-22 0,22 21 16,-21-21-16,-1 0 0,1 22 15,0-22-15,-1 0 0,1 0 16,0 0-16,-1-21 0,22 22 0,-21-1 16,21-21-16,0 0 0,21 21 15,-22-21-15,44 0 32,-1 0-32,0-21 15,0 21-15</inkml:trace>
  <inkml:trace contextRef="#ctx0" brushRef="#br2" timeOffset="-141058.2">15134 14288 0,'0'0'0,"21"0"47,0 0-47,1 0 0,-1 0 0,0-22 15,0 1-15,0 21 0,0-21 16,1 21-16,-1-21 0,-21 0 0,21 21 16,-21-21-16,0-1 0,0 1 15,-21 21 1,0 0-16,-1 0 16,1 0-16,0 21 0,0 1 15,0-22-15,0 21 0,-1 0 16,1 0-16,21 0 0,0 0 0,0 1 15,0-1-15,-21-21 0,21 21 0,0 0 16,0 0-16,0 0 0,0 1 16,21-1-16,0-21 0,1 21 15,-1-21-15,0 0 16,0 0-16,0 0 0,22 0 0,-22 0 16,0 0-16,0 0 0,21-21 0,-20 0 15,-1-1-15,21 1 0,-21 0 16,0 0-16,1 0 0</inkml:trace>
  <inkml:trace contextRef="#ctx0" brushRef="#br2" timeOffset="-140618.24">15706 14139 0,'0'-21'16,"-22"85"-16,65-128 0,-64 85 0,42-63 0,-21 21 15,0 42 17,-21-21-32,21 21 0,-22 0 0,22 1 15,0-1-15,-21 0 0,21 0 0,-21 0 16,21 0-16,0 1 0,0-1 15,0 0-15,0 0 0,0 0 0,0 0 16,0 1-16,0-1 0,0 0 16,0 0-16,21 0 0,0-21 15,1 0-15,-1 0 0,0 0 16,0 0-16,0 0 16,0 0-16,1-21 0,-1 21 15,0-21-15,-21 0 0,21 0 0,0-1 16,-21 1-16,0-21 0,0 21 0,0 0 15,0-22-15,0 22 0,0 0 16,0-21-16,0 20 0,0 1 0,0 0 16,-21 21-16,0-21 0,0 21 0,0 0 15,-1 0-15,-20 0 16,0 21-16,21 0 16,-1 0-16,1-21 0,21 22 0,0-1 15,0 0-15,0 0 16,0 0-16,0 0 0,0 1 15,0-1-15,0 0 0,21 0 0,1 0 16,-1 0-16,0-21 16,0 22-16,0-22 0,0 21 0,1-21 15,-1 0-15,0 21 0</inkml:trace>
  <inkml:trace contextRef="#ctx0" brushRef="#br2" timeOffset="-140065.01">15896 14457 0,'21'0'16,"0"0"-1,-63 0-15,106 0 0,-64-21 16,21 21-16,0-21 15,0 21-15,-21-22 0,21 1 0,0 21 16,1-21-16,-1 0 0,0 0 16,0 0-16,0-1 0,0 1 15,1 0-15,-1 0 0,0 0 0,0 0 16,-21-1-16,21 22 0,-21-21 0,0 0 16,-21 21-16,0 0 15,0 0-15,0 0 0,-22 21 0,22-21 16,0 21-16,0 1 0,0-22 0,-1 21 15,22 0-15,-21 0 0,21 0 16,0 0-16,0 1 0,0-1 16,21 0-16,1-21 0,-22 21 15,21 0-15,0 0 16,0 1-16,-21-1 16,0 0-16,21-21 0,-21 21 0,21-21 15,1 0 16,-1 0-31,0 0 0,0 0 16,0-21-16,0 21 16,1-21-16,-22 0 0,21-1 0,0 1 15,21 0-15,-21 0 0,1 0 16,-1 0-16,0-1 0,0 1 0,0 0 16,-21 0-16,0 42 31,0 0-31,0 0 15,0 1-15,0-1 0,-21 0 0,21 0 16,-21 0-16,21 0 0,0 1 0,0-1 16,-21-21-16,21 21 0,0 0 15,21-21 1,0 0 0,-21-21-1,21 0-15,0 0 0,1-1 16</inkml:trace>
  <inkml:trace contextRef="#ctx0" brushRef="#br2" timeOffset="-139717.92">16658 13970 0,'0'0'0,"0"-21"0,-85 21 32,64 21-32,0-21 0,0 21 15,21 0-15,0 1 16,0-1-16,21 0 15,0-21-15,0 0 0,1 0 16,-1 0-16,0 0 16,0 0-16,0 0 0,0 0 15,1-21-15,-1 0 16,-21-1-16,0 1 16,0 0-16,0 0 0,0 0 0,0 0 15,-21-1-15,-1 1 0,1 21 16,0 0-16,0 0 15,0 0-15,0 0 0,-1 21 0,1-21 16,0 22-16,21-1 0,0 0 16,0 0-16,0 0 0,0 0 15,21-21-15,0 22 16,1-22-16,-1 0 0,0 0 16,0 0-16</inkml:trace>
  <inkml:trace contextRef="#ctx0" brushRef="#br2" timeOffset="-139054.3">17081 13864 0,'0'0'0,"0"-21"0,0 0 15,-21 21 1,21 21-16,-21 0 16,0 0-16,0 1 0,0-1 0,-1 21 15,1-21-15,0 0 0,21 22 16,-21-22-16,0 21 0,0-21 0,-1 22 15,22-22-15,0 21 0,0-21 0,0 1 16,0 20-16,0-21 16,0 0-16,0 0 0,0 1 15,22-22-15,-1 0 0,0 0 0,0 0 16,0 0-16,0 0 0,1 0 16,-1-22-16,21 22 0,-21-21 0,22 0 15,-22 0-15,0 0 0,0 0 0,0-1 16,0 1-16,1 0 0,-1 21 15,-21-21-15,21 21 0,-42 21 32,0-21-17,21 21-15,-22 0 0,22 1 16,0-1-16,0 0 0,0 0 16,0 0-1,22-21-15,-1 0 16,0 0-16,0 0 0,0 0 0,0 0 15,22 0-15,-22 0 0,0 0 16,21 0-16,-20-21 0,-1 0 0,0 0 16,0 21-16,0-21 0,0-1 0,1 1 15,-22 0-15,0 0 0,21 21 16,-21-21-16,-21 21 16,-1 21-16,1 0 15,0 0-15,0 0 16,21 22-16,-21-22 0,0 21 15,-1-21-15,1 1 0,21 20 0,-21-21 16,0 21-16,0-20 0,21 20 16,0-21-16,-21 21 0,21-20 0,0-1 15,-22 0-15,22 0 0,0 0 0,0 0 16,0 1-16,-21-1 16,0-21-16,0 0 15,21-21 1,0-1-16,0 1 0</inkml:trace>
  <inkml:trace contextRef="#ctx0" brushRef="#br2" timeOffset="-138834.43">16954 14012 0,'0'0'0,"0"-21"16,22 21-1,20 0-15,-21 0 0,0-21 0,22 21 16,-1 0-16,0 0 0,1 0 16,20 0-16,-21 0 0,1-21 0,-1 21 15,0 0-15,-20 0 0,20 0 16,-21 0-16,0 0 0,0 0 16,-21 21-16</inkml:trace>
  <inkml:trace contextRef="#ctx0" brushRef="#br2" timeOffset="-138050.87">15621 14647 0,'0'0'0,"-21"0"47,0 0-47,-1 22 0,1-22 0,0 21 16,-21 21-16,21-21 0,-1 0 0,1 1 15,0 20-15,21-21 0,0 21 16,-21-20-16,21-1 0,0 21 0,0-21 15,0 0-15,0 1 0,21-1 0,0-21 16,0 21-16,22-21 0,-1 0 16,-21 0-16,22 0 0,-1 0 15,0 0-15,1 0 0,-1 0 0,0 0 16,1-21-16,-22 0 0,21-1 16,-21 22-16,0-21 0,1 0 0,-1-21 15,-21 21-15,0-1 0,0-20 0,0 21 16,0-21-16,0 20 0,-21-20 15,-22 21-15,22-21 0,0 20 0,0 1 16,0 0-16,-22 0 0,22 21 0,-21 0 16,21 0-16,-1 0 0,1 21 15,0 0-15,0 0 0,21 22 0,0-22 16,0 21-16,0-21 0,0 22 0,0-1 16,21 0-16,0-20 15,0 20-15,1 0 0,-1 1 0,-21-1 16,21 0-16,0 1 0,0-1 0,0 0 15,-21-21-15,0 22 0,0-22 16,0 21-16,0-21 0,0 1 0,0-1 16,-21 0-16,0 0 0,0 0 0,0-21 15,-22 21-15,22-21 0,0 0 16,-21 0-16,21 0 0,-1 0 0,1 0 16,0 0-16,21-21 15,0 0-15,0 0 16,0 0-16,21 0 0,0-1 0,22-20 15</inkml:trace>
  <inkml:trace contextRef="#ctx0" brushRef="#br2" timeOffset="-136817.11">16256 14880 0,'0'0'15,"0"21"1,0 1-16,-21-1 15,0 0-15,21 21 0,0-21 16,-22 1-16,1-1 0,21 0 0,-21 0 16,21 0-16,0 0 0,0 1 15,0-1-15,21-21 32,0 0-32,1 0 0,-1 0 15,0 0-15,0 0 0,0-21 0,0-1 16,1 1-16,-1 0 0,0 0 0,0 0 15,0 0-15,0-1 0,-21 1 16,22 0-16,-1 0 0,0 0 0,0 21 16,-21-21-16,0-1 0,21 22 15,-21 22 1,0-1 0,0 0-16,0 0 0,0 0 0,0 0 15,0 1-15,0-1 16,0 0-16,0 0 0,0 0 15,0 0-15,21-21 0,1 0 0,-1 22 16,0-22-16,0 0 0,0 0 16,0 0-16,22 0 0,-1 0 0,-21 0 15,22 0-15,-22-22 0,21 22 0,-21-21 16,0 0-16,1 0 0,-22 0 16,21 0-16,-21-1 0,0 1 0,0 0 15,0 0-15,0 0 0,0 0 0,0-1 16,-21 22-16,-1-21 0,1 21 15,0 0-15,0 0 16,0 21-16,0 1 16,21-1-16,-22 0 0,22 0 0,0 0 15,0 0-15,0 1 0,0-1 16,0 21-16,0-21 0,0 0 0,22 1 16,-1-1-16,0-21 15,0 21-15,0-21 0,0 0 16,1 0-16,-1 0 0,0 0 0,0-21 15,0 21-15,0-21 0,1-1 0,-1 1 16,0 0-16,0 21 0,0-42 16,-21 21-16,21-1 0,-21 1 0,22 0 15,-22 0-15,0 0 16,0 42 15,0 0-15,-22 0-16,22 0 0,0 1 0,0-1 15,0 0-15,0 0 16,0 0-16,0 0 0,22-21 16,-1 22-16,0-22 0,0 0 15,0 0-15,22 0 16,-22 0-16,0 0 0,0 0 0,0-22 16,0 1-16,1 21 0,-1-21 0,-21 0 15,21 0-15,0 0 16,0 21-16,0-22 0,-21 1 0,22 0 15,-1 21-15,-21-21 0,0 42 32,0 0-17,-21 0-15,21 1 0,0-1 16,0 0-16,0 0 16,0 0-16,0 0 0,21-21 15,0 22-15,0-1 16,21-21-16,-20 0 0,-1 0 15,0 0-15,0 0 0,0 0 0,0-21 16,1-1-16,-1 22 0,0-21 16,0 0-16,0 0 0,0 0 15,1 0-15,-22-1 0,0 1 0,0 0 16,0 0-16,0 0 0,0 0 0,0-1 16,0 1-16,-22 21 15,1 0-15,0 0 0,0 0 16,0 21-16,0 1 0,-1-1 15,22 0-15,0 0 0,0 0 0,0 0 16,0 1-16,0-1 0,0 0 16,0 0-16,22 0 0,-1-21 0,0 21 15,0 1-15,0-22 0,0 0 16,1 0-16,-1 0 0,0 0 16,0 0-16,21 0 0,-20-22 0,20 22 15,-21-21-15,0 0 0,22 0 0,-22 0 16</inkml:trace>
  <inkml:trace contextRef="#ctx0" brushRef="#br2" timeOffset="-136234.78">18563 13801 0,'0'0'0,"21"0"0,-21-21 15,0-1 1,-21 22-16,0 0 16,0 0-16,0 0 0,-1 22 15,1-1-15,0-21 0,0 21 16,0 0-16,0 0 0,-1 0 0,1 1 16,0-1-16,21 0 0,0 0 0,0 0 15,0 0-15,0 1 16,0-1-16,0 0 0,21-21 0,0 21 15,1-21-15,-1 0 0,0 21 0,21-21 16,-21 0-16,22 0 0,-22 0 16,21 0-16,1 0 0,-22 0 0,21-21 15,-21 21-15,0-21 0,1 0 0,-1 21 16,0-21-16</inkml:trace>
  <inkml:trace contextRef="#ctx0" brushRef="#br2" timeOffset="-135704.84">18902 13462 0,'-21'-21'0,"42"42"0,-64-42 15,22 21-15,0 0 0,-21 0 16,-1 0-16,1 0 0,0 21 0,-1 0 16,-20 22-16,21-22 0,-1 21 15,1-21-15,0 22 0,-1-1 0,1 0 16,21-21-16,0 22 0,-22-1 0,22-21 15,0 22-15,21-1 16,-21-21-16,21 21 0,0-20 0,-21 20 16,21-21-16,0 0 0,0 0 0,0 22 15,21-22-15,0 0 0,21 0 0,-21 0 16,1 1-16,20-1 0,-21 0 16,21-21-16,1 21 0,-1-21 0,0 0 15,1 0-15,-1 0 0,22 0 16,-22 0-16,0-21 0,1 0 0,-1 21 15,0-21-15,1-1 0,-1-20 0,-21 21 16,21-21-16,-20 20 0,-1-20 16,-21 0-16,0-1 0,21-20 0,-21 21 15,0-22-15,0 1 0,0-1 16,-21 22-16,0-22 0,-1 22 16,-20 0-16,21-1 0,-21 22 0,-1-21 15,1 42-15,0-21 0,-22-1 0,22 22 16,-1 0-16,-20 0 0,21 0 15,-22 22-15,22-1 0,-1 0 0,1 0 16,0 0-16,21 0 0,-22 1 0,22-1 16,0 0-16,0 0 0,0 0 15,21 0-15,-22 1 0,22-1 16,0 0-16,0 0 0,0 0 16,0 0-1</inkml:trace>
  <inkml:trace contextRef="#ctx0" brushRef="#br2" timeOffset="-90122.45">16171 16150 0,'21'0'157</inkml:trace>
  <inkml:trace contextRef="#ctx0" brushRef="#br2" timeOffset="-89038.74">16235 16129 0,'-21'0'47,"-1"0"-47,1 0 16,0 0-1,0 0-15,0 0 0,0 0 16,-1 0-16,1 0 15,0 21 1,0-21-16,0 0 16,0 0-16,-1 0 0,1 0 31,42 0 31,1 0-46,-1 0-16,0 0 0,0 0 16,0 0-16,0 0 0,22 0 0,-22 0 15,21 0-15,1 0 0,-1 0 16,0 0-16,1 0 0,-1 0 0,0 0 16,1 0-16,-1 0 0,-21 0 15,21 0-15,-20 0 0,20 0 16,-21 0-16,0 0 0,0 0 0,1 0 15,-1 0-15,0 0 16,-21-21-16,21 21 16,-21-21-1,0 0 1,-21 0 0,0-1-16,0 22 0,-1-21 0,1 0 15,0 21-15,0 0 16,0-21-16,0 21 0,-1 0 0,1-21 15,0 21-15,0 0 0,0 0 16,0 0-16,-1 0 0,1 0 16,0 0-16,0 0 0,0 0 15,0 0 1,42 0 15,0 0-15,0 0-16,0 0 0,0 0 15,22 21-15,-22-21 0,21 0 0,-21 0 16,22 0-16,-22 0 0,0 0 16,21 21-16,-20-21 0,-1 0 0,0 0 15,0 0-15,0 0 0,0 0 16,-21 21 0,0 0-1,0 1 1,0-1-1,-21-21-15,21 21 0,-21-21 0,0 21 16,21 0-16,-21-21 0,0 21 0,-1 1 16,1-22-16,0 21 0,0 0 15,0-21-15,21 21 0,-21 0 0,-1-21 16,1 21-16,0-21 0,21 22 0,0-1 16,-21-21-16,0 0 15,21 21-15,-21 0 16,-1-21-16,22 21 15,22-42 110,-1 0-125,0 21 16</inkml:trace>
  <inkml:trace contextRef="#ctx0" brushRef="#br2" timeOffset="-87002.74">17526 16150 0,'21'0'31,"0"0"1,0 0-17,-21-21-15,0 0 0,0 0 16,0 0-16,0-1 16,0 1-16,0 0 15,0 0-15,-21 0 16,0 21-16,0 0 15,0 0-15,0 0 16,-1 0-16,1 21 0,0-21 16,0 21-16,21 0 0,-21 0 15,0 1-15,-1 20 0,22-21 0,-21 0 16,0 0-16,21 1 0,0 20 16,-21-21-16,0 0 0,21 0 0,0 1 15,0-1-15,0 0 16,0 0-16,21 0 15,0-21 1,0 0-16,0 0 0,1 0 16,-1 0-16,0 0 0,0 0 0,0-21 15,0 21-15,1-21 0,-1 0 16,0 21-16,0-21 0,-21-1 0,21 1 16,0 0-16,1 0 0,-1 0 0,-21 0 15,0-1-15,21 22 0,-21-21 16,0 0-16,21 21 0,-21-21 15,0 42 32,0 0-47,0 0 0,0 1 16,-21-1-16,21 0 16,0 0-16,0 0 0,0 0 0,0 1 15,0-1-15,0 0 0,0 0 16,0 0-16,21-21 15,0 0-15,0 0 0,-21 21 16,22-21-16,-1 0 0,0 0 16,0 0-16,0 0 15,0 0-15,-21-21 0,22 0 0,-1 21 16,-21-21-16,0 0 0,0 0 0,21-1 16,-21 1-16,21 0 0,-21 0 15,0 0-15,0 0 0,0-1 0,0 1 16,0 0-16,0 0 0,0 0 15,0 42 17,0 0-32,0 0 15,0 0-15,0 1 0,0-1 0,0 0 16,0 0-16,0 0 0,0 0 16,0 1-1,0-1-15,0 0 16,21-21-16,0 0 15,1 0 1,-1 0-16,0 0 16,0-21-16,-21 0 0,21 21 0,-21-22 15,21 1-15,-21 0 0,22 0 16,-22 0-16,0 0 0,21-22 0,-21 22 16,21 0-16,-21 0 15,0 0-15,0 42 31,0 0-15,0 0-16,0 0 0,0 0 16,0 1-16,0-1 0,0 0 0,-21 0 15,21 0-15,0 0 0,0 1 0,0-1 16,0 0-16,0 0 16,21-21-16,0 0 15,0 0-15,0 0 16,1 0-16,-1 0 15,0 0-15,0 0 0,0 0 16,-21-21-16,21 0 0,1 21 0,-1-21 16,-21-1-16,21 1 0,0 0 15,-21 0-15</inkml:trace>
  <inkml:trace contextRef="#ctx0" brushRef="#br2" timeOffset="-86686.92">18542 15685 0,'0'0'0,"0"21"47,-21 0-31,21 0-16,-21 0 0,21 22 0,0-22 15,0 21-15,-22-21 0,22 22 0,-21-1 16,21 0-16,-21-21 0,21 22 15,0-1-15,0-21 0,-21 22 0,21-22 16,0 0-16,-21 0 0,21 0 16,0 0-16,0 1 0,0-1 15,0 0-15,21-21 16,0 0-16,0 0 16,0 0-16,1 0 15,-1-21-15,0 0 16,0-1-16,0 1 0</inkml:trace>
  <inkml:trace contextRef="#ctx0" brushRef="#br2" timeOffset="-86230.1">18859 16044 0,'0'0'0,"0"-21"0,0 42 47,-21-21-47,0 22 15,21-1-15,-21 0 0,21 0 16,-21 0-16,21 0 0,0 1 16,-21-1-16,21 0 0,-22 0 0,22 0 15,0 0-15,0 1 0,0-1 16,0 0-16,22-21 16,-1 0-16,0 0 15,0 0-15,0 0 0,0 0 16,1 0-16,-1 0 0,0-21 15,0 0-15,-21-1 0,21 1 16,-21 0-16,21-21 0,-21 21 0,0-1 16,0-20-16,0 21 0,0-21 15,0 20-15,0 1 0,0 0 16,0 0-16,0 0 16,-21 21-16,0 0 0,0 0 15,0 0-15,0 0 0,-1 21 16,22 0-16,-21-21 15,0 21-15,0-21 16,21 21-16,0-42 47,0 0-47</inkml:trace>
  <inkml:trace contextRef="#ctx0" brushRef="#br2" timeOffset="-85897.29">18351 15769 0,'-21'0'0,"42"0"0,-63 0 0,63 0 31,0 0-15,1 0-16,20 0 0,0 0 0,-21 0 15,22 0-15,-1-21 0,0 21 0,1 0 16,-1 0-16,0 0 0,1-21 16,-1 21-16,-21 0 0,22 0 15,-22 0-15,21 0 0,-21 0 0,0 0 16,1 0-16,-1 0 16,-21 21 30,0 0-30</inkml:trace>
  <inkml:trace contextRef="#ctx0" brushRef="#br2" timeOffset="-85078.5">17589 16870 0,'0'21'31,"22"-21"-31,-1 0 0,0-21 16,0 21-16,0-21 0,-21 0 16,21 21-16,1-22 0,-22 1 15,21 21-15,-21-21 0,0 0 0,0 0 16,0 0-16,-21-1 15,-1 22-15,1 0 16,0 0-16,0 0 0,0 0 0,0 0 16,-1 0-16,-20 22 0,21-1 15,0-21-15,0 21 0,-1 0 0,1 0 16,21 0-16,-21 1 16,21-1-16,0 0 0,0 0 15,0 0-15,0 0 16,21 1-16,0-1 0,1-21 0,-1 21 15,0 0-15,0 0 0,0 0 16,0-21-16,1 22 0,-1-1 0,0-21 16,0 21-16,-21 0 0,0 0 15,-21 0 1,0-21-16,-22 0 0,22 0 0,0 0 16,-21 0-16,-1 0 0,22 0 15,-21 0-15,21 0 0,-22 0 16,22 0-16,-21 0 0,21 0 0,0-21 15,-1 21-15,1-21 0,21 0 16,-21 0-16,21 0 16,0-1-16,0 1 15,21 21 1,0 0-16,1 0 0,-1 0 16,0 0-16,0 0 0,0 0 0,0 0 15,1 0-15</inkml:trace>
  <inkml:trace contextRef="#ctx0" brushRef="#br2" timeOffset="-84578.12">17886 16955 0,'0'0'0,"21"0"0,-21-22 0,0 1 15,-21 21 32,21 21-47,-21 1 0,21-1 16,-22 0-16,22 0 15,-21 0-15,21 0 0,0 1 16,-21-1-16,21 0 0,0 0 0,0 0 16,0 0-16,0 1 15,0-1-15,21-21 0,0 0 16,1 0-16,-1 0 0,0 0 15,0 0-15,0 0 0,0 0 0,1 0 16,-1-21-16,0 21 0,0-22 0,0 1 16,0 0-16,1 0 0,-22 0 15,0 0-15,0-1 0,0-20 0,0 21 16,0 0-16,0 0 0,0-1 0,0 1 16,0 0-16,-22 0 15,1 21-15,0 0 0,0 0 16,0 0-16,0 0 0,-1 0 15,22 21-15,-21 0 0,0-21 16,21 21-16,0 1 0,0-1 0,-21-21 16,21 21-16,0 0 0,0 0 15,0 0-15,0 1 16,0-1 0,21-21-16,0 0 15,0 0-15</inkml:trace>
  <inkml:trace contextRef="#ctx0" brushRef="#br2" timeOffset="-84130.7">18203 17018 0,'0'0'0,"0"-21"0,0 0 16,0 0-16,0-1 0,0 1 15,21 0-15,1 21 16,-22-21-16,21 21 0,0 0 15,0 0-15,0 0 0,0 0 16,1 0-16,-1 21 0,0 0 16,0-21-16,-21 21 0,21 1 15,0-1-15,-21 0 0,0 0 0,0 0 16,0 22-16,0-22 0,0 0 16,0 0-16,0 0 0,0 0 15,0 1-15,0-1 0,-21-21 0,0 21 16,0-21-1,0 0 1,21-21 0,0 0-16,0-1 0,0 1 15,0 0-15,0 0 0,0 0 0,21 0 16,0-1-16,0 1 0,-21 0 16,21 0-16,1 0 0,-1 0 15,0-1-15,0 22 0,0 0 16,0 0-16,1 0 0,-1 0 15,0 0-15,0 0 0,0 0 16,0 0 0,1 0-16</inkml:trace>
  <inkml:trace contextRef="#ctx0" brushRef="#br2" timeOffset="-83773.67">18986 16637 0,'0'-21'0,"0"42"0,0-21 47,0 21-47,0 0 15,0 22-15,-21-22 0,0 0 16,21 21-16,-21-20 0,21 20 0,0-21 15,-21 0-15,0 22 0,21-22 0,-22 21 16,22-21-16,0 0 0,-21 22 16,21-22-16,-21 0 0,21 0 0,-21 0 15,21 1 1,0-1-16,0 0 16,21-21-1,0 0-15,0 0 16,1 0-16,-1 0 0,0-21 15,0 21-15,0-21 0,0-1 0,1 22 16,-22-21-16,21 21 0</inkml:trace>
  <inkml:trace contextRef="#ctx0" brushRef="#br2" timeOffset="-83494.48">18881 16955 0,'0'0'0,"-22"0"0,44 0 47,-1 0-47,0 0 0,0 0 15,0 0-15,0 21 0,1-21 16,-1 0 15,0 0-31,0 0 16,0 0-1,0 0-15</inkml:trace>
  <inkml:trace contextRef="#ctx0" brushRef="#br2" timeOffset="-83050.48">19219 17018 0,'0'0'0,"21"0"47,1 0-32,-22-21-15,21 21 0,0-21 16,0 0-16,0-1 16,-21 1-16,-21 21 31,0 0-15,0 0-16,0 0 0,-1 21 15,1-21-15,21 22 16,-21-1-16,0 0 0,21 0 15,0 0-15,0 0 0,0 1 16,0-1-16,0 0 16,0 0-1,21-21-15,0 0 16,0 0-16,1 0 16,-1 0-16,0 0 0,0 0 0,0 0 15,22 0-15,-22 0 0,21 0 0,0 0 16,-20-21-16,20 21 15,0 0-15</inkml:trace>
  <inkml:trace contextRef="#ctx0" brushRef="#br2" timeOffset="-82414.5">19981 16955 0,'0'0'0,"0"-85"31,0 64-31,-21 0 16,0 21-16,0 0 0,0 0 15,-1 0-15,1 0 0,0 0 16,-21 0-16,21 0 0,-1 0 0,1 0 16,0 21-16,-21 0 0,21-21 15,-1 21-15,1 0 0,0 0 0,0 1 16,0-1-16,21 0 0,0 0 16,0 0-16,0 0 0,0 1 15,0-1-15,0 0 0,0 0 16,21-21-16,0 0 15,0 21-15,0-21 0,1 0 0,-1 0 16,0 0-16,0 0 0,0 0 0,0 0 16,1 0-16,-1-21 0,0 21 15,0-21-15,0 0 0,0 21 0,1-21 16,-1-22-16,0 22 0,0 0 0,-21-21 16,21-1-16,0 1 15,1 0-15,-1-1 0,0 1 0,-21 0 16,21-1-16,0 1 0,-21 0 0,0 20 15,21 1-15,-21-21 0,0 21 16,0 0-16,-21 42 31,0 0-15,0 0-16,0 0 0,21 0 16,-21 22-16,-1-22 0,22 21 0,0 1 15,-21-22-15,0 21 0,21 0 16,0 1-16,0-22 0,0 21 0,0-21 15,0 1-15,0 20 0,0-21 16,0 0-16,0 0 0,21 1 16,0-22-16,1 0 0,-1 0 15,0 0-15,0 0 0,0 0 16,22 0-16,-22 0 0,0 0 0,0 0 16,0 0-16,0-22 0,1 22 0,-1 0 15,0-21-15,0 21 0,0-21 16,-21 0-16,21 21 0,-21-21 15,22 21-15</inkml:trace>
  <inkml:trace contextRef="#ctx0" brushRef="#br3" timeOffset="-62142.29">22394 7959 0,'0'21'16,"21"-21"15,-21-21 16,-21 21 15,0 0-62,0 0 0,-21 0 16,20 0-16,1 0 0,-21 0 15,21 0-15,-22 0 0,22 0 0,-21 0 16,0 0-16,-1 0 0,22 0 16,-21 0-16,21 0 0,-22 0 0,22 0 15,0 0-15,0 0 0,0-21 16,42 21 31,0 0-47,0 21 0,21-21 15,-20 0-15,20 0 0,0 0 16,1 0-16,-22 0 0,21 0 0,22 0 16,-22 21-16,0-21 0,1 0 15,-1 0-15,21 0 0,-20 0 0,-1 0 16,0 0-16,-20 0 0,20 0 0,-21 0 16,0 0-16,0 0 0,1 0 15,-22-21 16,-22 21-31,1-21 16,0 21-16,21-22 0,-21 22 16,0-21-16,0 0 0,-1 21 15,1-21-15,0 21 0,0 0 16,0 0-16,0 0 16,-1-21-16,1 21 0,0 0 0,0 0 15,0 0-15,42 0 47,0 0-31,0 0-16,0 0 15,1 0-15,20 0 0,-21 0 0,0 0 16,0 21-16,1-21 0,20 0 16,-21 0-16,0 0 0,22 0 15,-22 21-15,0-21 0,-21 21 16,21-21-16,-21 21 0,0 1 15,0-1-15,0 0 0,-21 0 16,0 0-16,0 0 0,-1 1 16,1-1-16,0 0 0,0 0 15,-21-21-15,20 21 0,1 0 0,0 1 16,0-1-16,0-21 0,0 21 0,-1 0 16,1-21-16,0 21 0,0-21 15,21 21-15,-21-21 0,21 22 16,-21-22-16,21 21 15,0-42 17</inkml:trace>
  <inkml:trace contextRef="#ctx0" brushRef="#br3" timeOffset="-59261.35">23220 7916 0,'0'-21'0,"0"0"31,0 0-15,0 0 0,0 0-16,0-1 15,0 1 1,0 0-1,0 42 32,0 0-31,0 1-16,0-1 0,0 0 0,0 0 16,0 21-16,0-20 0,0 20 0,0-21 15,0 21-15,0-20 0,0 20 16,0 0-16,0-21 0,0 22 0,0-22 15,0 0-15,0 0 0,0 0 16,0 22-16,0-22 0,0 0 16,21 0-16,0 0 0,0-21 15,0 22-15,1-22 16,-1 0-16,0 0 0,0 0 16,0 0-16,0 0 0,1-22 15,-1 1-15,0 21 0,0-21 16,0 0-16,0 0 0,1 0 0,-1-22 15,0 22-15,0-21 0,0-1 0,22 1 16,-22 0-16,0-1 0,0 22 16,0-21-16,0 0 0,1-1 0,-1 22 15,0-21-15,0 21 0,-21-1 16,0 1-16,0 0 0,0 0 16,-21 21-1,0 0-15,0 0 16,21 21-16,-22-21 0,1 21 0,0 0 15,0 1-15,0-1 0,0 21 0,21 0 16,-22-20-16,1 20 0,21 0 16,0 1-16,-21-1 0,21-21 0,0 21 15,-21 1-15,21-22 0,0 21 16,0-21-16,0 1 0,0-1 0,0 0 16,0 0-16,21 0 0,0 0 0,0-21 15,1 22-15,-1-22 0,0 0 16,0 0-16,21 0 0,-20 0 0,-1 0 15,0 0-15,0 0 0,21 0 16,-20-22-16,-1 22 0,0-21 16,0 0-16,0 0 0,-21 0 0,21 0 15,1-1-15,-22 1 0,0 0 0,21 0 16,-21 0-16,0 0 0,0-1 16,0 1-16,0 0 0,-21 21 46,21 21-46,0 0 0,-22 1 16,22-1-16,-21 0 0,21 0 16,-21 0-16,21 0 0,0 1 0,0-1 15,-21 0-15,21 0 16,0 0-16,0 0 16,0-42 30,0 0-30,0 0-16,0 0 0,0-22 16,21 22-16,0 0 0,0 0 15,-21 0-15,22 0 0,-1-22 0,0 22 16,0 0-16,0 0 16,0 0-16,1 21 0,-1 0 0,0 0 15,0 0-15,0 0 16,0 0-16,1 0 0,-1 21 15,-21 0-15,21-21 0,-21 42 0,0-21 16,0 1-16,0-1 0,0 0 16,0 0-16,0 0 0,0 0 0,0 1 15,0-1-15,-21-21 0,21 21 0,0 0 16,0 0-16,0 0 16,0 1-16,21-22 15,0 0-15,0 0 0,0 0 16,1 0-16,-1 0 15,0 0-15,0 0 0,0-22 0,0 1 16,1 21-16,-1-21 0,0 0 16,0 0-16,0 0 0,0-1 15,1-20-15,-1 21 0,0 0 0,-21 0 16,21-1-16,0 1 16,-42 42 15,0-21-31,0 22 15,21-1-15,0 0 0,-21 0 0,-1 0 16,22 0-16,0 1 0,0-1 16,0 0-16,0 0 0,0 0 15,0 0-15,22-21 16,-1 0 0,0 0-16,0 0 0,0 0 15,0 0-15,1 0 0,-1 0 16,0 0-16,0 0 0,-21-21 15,21 21-15,-21-21 16,21 21-16,-21-21 0,22 0 0,-22 0 16,0-1-16</inkml:trace>
  <inkml:trace contextRef="#ctx0" brushRef="#br3" timeOffset="-58911.55">24850 7895 0,'0'0'0,"-22"0"0,1 0 0,21 21 0,-21-21 15,21 22 1,0-1-16,21-21 16,0 0-16,1 0 0,-1 0 15,0 0-15,0 0 16,0 0-16,-21-21 0,0-1 15,0 1-15,0 0 16,0 0-16,0 0 0,-21 21 16,0 0-16,0-21 0,0 21 15,-1 0-15,1 0 16,0 0-16,0 0 0,21 21 16,-21 0-16,21 0 15,0 0-15,0 0 16,0 1-16,21-22 0,0 0 15,0 21-15,0 0 0</inkml:trace>
  <inkml:trace contextRef="#ctx0" brushRef="#br3" timeOffset="-57402">25442 8297 0,'0'0'0,"0"-21"0,21 21 16,-21-21-16,22 0 0,-22 0 0,0 0 16,0-1-16,0 1 15,0 0-15,0 0 0,0-21 0,0 20 16,0 1-16,0 0 0,0 0 15,-22 21-15,1 0 0,0 0 16,0 0-16,0 0 0,0 21 16,-1 0-16,1 0 0,-21 1 15,21-1-15,0 0 0,-1 21 0,-20-21 16,21 1-16,0 20 0,0-21 0,-1 0 16,22 22-16,0-22 0,0 0 15,0 0-15,0 0 0,0 0 0,0 1 16,0-1-16,22 0 15,-1-21-15,0 0 16,0 0-16,0 0 0,0 0 0,1 0 16,-1 0-16,0 0 0,-21-21 0,21 21 15,0-21-15,0-1 0,1 1 16,-1 0-16,-21 0 0,21 0 0,0 0 16,0-1-16,0-20 0,-21 21 15,0 0-15,22 0 0,-22-1 0,21 1 16,-21 0-16,0 0 15,0 42 17,-21 0-32,-1 0 0,22 1 0,-21-1 15,21 0-15,0 0 16,-21 21-16,0-20 0,21-1 0,-21 21 16,0-21-16,21 22 0,0-22 15,-22 21-15,1-21 0,0 22 0,21-22 16,0 21-16,-21-21 0,21 22 0,-21-22 15,21 21-15,0-21 0,0 22 16,0-22-16,0 21 0,0-21 0,0 0 16,0 1-16,0-1 0,21-21 0,-21 21 15,21-21-15,0 0 16,0 0-16,1 0 16,-1 0-16,0 0 15,-21-21-15,21 0 0,0-1 16,-21 1-16,21 0 0,1 0 15,-22 0-15,21-22 0,0 22 0,-21-21 16,21 0-16,0 20 0,0-20 0,1 0 16,-1-1-16,0 1 0,0 0 0,0-22 15,-21 22-15,21 0 0,-21-1 16,22-20-16,-22 42 0,0-22 0,0 1 16,0 21-16,0 0 0,0-1 15,0 1-15,0 0 0,0 0 16,0 42 15,0 0-31,0 22 0,0-22 16,0 0-16,0 0 0,-22 21 15,22-20-15,0 20 0,-21-21 16,21 0-16,0 22 0,0-22 0,0 0 16,0 0-16,0 0 0,0 0 15,0 1-15,21-1 0,1-21 16,-1 0-16,0 0 0,0 0 15,0 0-15,0 0 0,1 0 16,-1 0-16,0-21 0,0-1 16,0 1-16,0-21 15,1 21-15,-1 0 0,0-22 16,0 22-16,-21 0 0,21-21 0,0 20 16,1 1-16,-1 0 0,-21 0 0,0 0 15,0 42 32,0 0-47,-21 0 16,21 0-16,-22 1 0,22-1 0,-21 0 15,21 0-15,0 0 0,0 0 16,0 1-16,0-1 0,0 0 16,0 0-16,0 0 0,0 0 15,21-21 1,1 22-16,-1-22 0,0 0 15,0 0-15,0 0 0,0 0 16,1 0-16,-1 0 0,0 0 16,0-22-16,0 22 0,0-21 0,22 0 15,-22 0-15,0 0 0,0 0 0,-21-22 16,21 22-16,1 0 0,-1-21 16,0 20-16,-21 1 0,0 0 0,0 0 15,0 0-15,-21 21 16,0 0-1,-1 0-15,1 21 0,21 0 16,-21 0-16,0 0 0,0 1 0,0-1 16,21 0-16,0 0 0,0 0 15,0 0-15,0 1 0,0-1 0,0 0 16,0 0-16,0 0 0,0 0 16,21-21-16,0 0 0,0 22 15,0-22-15,0 0 0,1 0 16,-1 0-16,0 0 0,0 0 0,0-22 15,22 22-15,-22-21 0,0 0 16,21 21-16,-21-21 0</inkml:trace>
  <inkml:trace contextRef="#ctx0" brushRef="#br3" timeOffset="-55162.47">27728 8403 0,'0'0'0,"43"21"31,-22-21-31,0 0 16,0-21-1,-21 0-15,21 0 16,-21 0-16,0 0 0,0-1 16,0 1-16,0 0 0,0 0 15,0-21-15,0 20 0,-21 1 16,0 0-16,0 0 0,0 0 15,-1 21-15,1 0 0,0 0 16,0 0-16,0 0 0,0 0 0,-1 0 16,1 21-16,-21 0 0,21 0 0,0 0 15,-1 1-15,1-1 0,0 0 16,21 0-16,0 0 0,-21 0 16,21 1-16,-21-1 0,21 0 0,0 0 15,0 0-15,0 0 0,0 1 16,21-1-16,0 0 0,0-21 15,0 0-15,1 0 16,-1 0-16,0 0 0,0 0 0,0 0 16,0 0-16,1 0 0,-1-21 0,0 21 15,0-21-15,0-1 0,0-20 16,1 21-16,20 0 0,-21-22 16,0 1-16,22 0 0,-22-1 0,21-20 0,-21 21 15,0-1-15,22 1 16,-22 0-16,0-1 0,0 1 0,0 21 15,-21 0-15,0-1 0,0 1 16,-21 21 0,0 0-16,21 21 0,-21 1 15,0-1-15,0 0 0,-1 21 16,1 1-16,0-1 0,21-21 0,0 21 16,-21 1-16,21-1 0,0 0 15,-21-20-15,21 20 0,0-21 0,0 21 16,0-20-16,0-1 0,0 0 0,0 0 15,0 0-15,0 0 0,21 1 16,0-1-16,0-21 16,0 21-16,1-21 0,-1 0 15,0 0-15,21 0 0,-21 0 16,22 0-16,-22 0 0,0 0 0,21 0 16,1 0-16,-22 0 0,21-21 0,-21 0 15,22-1-15,-22 1 0,21 0 16,-21-21-16,1 21 0,-1-22 0,0 22 15,0 0-15,-21-21 0,0 20 16,0 1-16,0 0 0,0 0 0,0 0 16,-21 21-16,0 0 15,-22 0-15,22 21 0,0-21 16,0 21-16,0 0 0,-22 0 16,22 1-16,0-1 0,-21 21 15,21-21-15,-1 0 0,22 1 0,-21-1 16,21 0-16,0 0 0,0 0 0,0 0 15,0 1-15,0-1 16,21 0-16,1-21 16,-1 0-16,0 0 0,0 0 15,0 0-15,0 0 0,1-21 16,-1 21-16,0-21 0,0-1 16,0 1-16,0 0 0,1 0 0,-1-21 15,0 20-15,-21 1 0,21 0 0,-21 0 16,21 0-16,-21 42 31,0 0-15,-21-21-16,0 21 0,21 0 0,0 1 15,0-1-15,0 0 0,0 0 16,0 0-16,0 0 0,0 1 16,0-1-16,0 0 0,21 0 15,0-21 1,0 0-16,1 0 0,-1 0 15,0 0-15,0 0 0,0 0 16,0-21-16,1 0 16,-22 0-16,21-1 0,0 1 15,0-21-15,0 21 0,0-22 0,1 1 16,-1-21-16,0 20 0,21-20 16,-21 20-16,1 1 0,-1-21 0,0 20 15,0 22-15,0-21 0,-21 21 16,0-1-16,21 1 0,-21 0 0,-21 21 31,0 0-15,21 21-16,-21 0 0,0 1 15,0 20-15,-1-21 0,22 0 16,0 22-16,-21-1 0,21 0 0,-21-21 0,21 22 16,0-1-16,0 0 15,0 1-15,0-22 0,0 21 0,0-21 16,0 22-16,0-22 0,0 0 0,0 0 15,0 0-15,0 1 16,0-1-16,21-21 0,0 21 0,1-21 16,-1 0-16,0 0 0,0 21 15,21-21-15,-20 0 0,20 0 0,-21 0 16,21 0-16,1 0 0,-1 0 0,-21 0 16,22-21-16,-1 0 15,0 0-15,-21 21 0,22-43 0,-22 22 16,0 0-16,21-21 0,-20 20 15,-1-20-15,-21 21 0,21-21 0,-21 20 16,21 1-16,-21-21 0,0 21 0,0 0 16,0-1-16,-21 22 15,0 0-15,0 0 0,-22 0 16,22 0-16,0 22 0,-21-22 16,20 21-16,-20 0 0,21 0 0,0 0 15,-22 22-15,22-22 0,21 0 16,-21 0-16,0 0 0,21 0 0,0 22 15,-21-22-15,21 0 0,0 0 16,0 0-16,0 1 16,21-1-16,0 0 0,0-21 15,0 0-15,1 0 16,-1 0-16,0 0 0,0 0 0,0 0 16,0-21-16,1 21 15,-1-21-15,0-1 0,0 1 0,0 0 16,0 0-16,1-21 0,-1 20 0,0-20 15,0 21-15,-21-21 0,21 20 16,0 1-16,-21 0 0,0 0 0,0 42 47,-21 0-47,0 0 0,21 1 0,-21-1 16,21 21-16,0-21 0,-21 0 15,21 1-15,0-1 0,-21 0 0,21 0 16,0 0-16,0 0 15,0 1-15,21-22 0,0 21 16,0-21-16,0 0 16,0 0-16,1 0 0,-1 0 15,0 0-15,0 0 0,0 0 0,22 0 16,-22-21-16,21 21 0,0-22 16,-20 1-16,20 0 0,0 0 0,-21 0 15,22 21-15,-22-21 0,0-1 16,0 1-16,0 21 0,-21-21 15,0 0-15,0 0 0,-21 21 16</inkml:trace>
  <inkml:trace contextRef="#ctx0" brushRef="#br3" timeOffset="-54326.14">28850 7832 0,'0'0'0,"-21"0"15,42 0 16,0 0-31,0 0 0,1 0 16,20 0-16,-21 0 0,21 0 0,1 0 16,-1 0-16,22 0 0,-22 0 15,0 0-15,1-21 0,20 21 16,-21 0-16,1 0 0,-22 0 0,21 0 16,1 0-16,-22-22 0,0 22 15,-42 0 16,-22 0-31,1 0 0,0 0 16,-1 0-16,1 0 0,-21 0 16,-1 0-16,22 0 0,-1 22 0,-20-22 15,21 0-15,20 0 0,-20 0 0,21 0 16,0 0-16,0 0 0,-1 0 16,1 0-16,42 0 46,1 0-46,-1 0 0,21 0 0,-21 0 16,22 0-16,-1 0 0,0 0 16,1 0-16,-1 0 0,21 0 0,-20 0 15,-1 0-15,0 0 0,1 0 16,-22 0-16,21-22 0,-21 22 0,1 0 16,-1 0-16,0 0 0,-42 0 31,0 0-31,-22 0 0,22 0 15,-42 0-15,20 0 0,1 0 0,-22 22 16,22-22-16,-21 0 0,20 0 16,1 0-16,0 0 0,-1 0 15,22 0-15,0 0 0,0 0 0,0 21 16,42-21 109,0 0-109,0 0-16,0 0 15,0 0-15,-21-21 0</inkml:trace>
  <inkml:trace contextRef="#ctx0" brushRef="#br3" timeOffset="-53974.18">29252 7578 0,'0'-21'0,"0"-1"31,0 1-31,0 42 32,-21-21-32,0 22 0,0-1 15,21 0-15,0 0 0,-21 0 16,-1 0-16,22 1 0,-21 20 0,21-21 15,0 0-15,0 0 0,-21 1 16,21-1-16,-21 0 0,21 0 16,-21 0-16,21 0 0,-21 1 0,21-1 15,0 0-15,0 0 16,0 0-16,0 0 16</inkml:trace>
  <inkml:trace contextRef="#ctx0" brushRef="#br3" timeOffset="-51113.84">22034 9186 0,'0'0'0,"-21"0"0,0 0 0,0 0 16,0 0-16,0 0 16,-1 0-16,44 0 47,-1 0-47,0 0 0,0 0 0,21 0 15,-20 0-15,20 0 0,0 0 16,1 0-16,20 0 0,1 0 0,-22 0 15,21 0-15,1 0 0,-1 0 0,1 0 16,-22 0-16,1 0 0,-1 0 16,-21 0-16,0 0 0,-63-21 31,21 21-31,0 0 16,-1-21-16,-20 21 0,21 0 0,0 0 15,0-21-15,-1 21 0,1 0 16,0 0-16,42 0 31,0 0-15,1 0-16,20 0 0,-21 0 0,21 0 15,1 0-15,-22 0 0,21 0 16,-21 0-16,1 21 0,-1-21 0,0 21 16,-21 0-16,0 1 15,-21-22-15,-22 21 16,22 0-16,-21 0 0,0-21 0,-1 21 15,-20 0-15,20 1 0,1-22 0,21 21 16,-21 0-16,20-21 0,-20 21 16,21-21-16,0 21 0,42-21 31</inkml:trace>
  <inkml:trace contextRef="#ctx0" brushRef="#br3" timeOffset="-49770.58">23664 9567 0,'21'0'32,"1"-21"-32,-1 21 0,0-21 15,0 0-15,0 0 0,0 0 0,22 21 16,-22-22-16,21 1 0,-21-21 0,22 21 16,-22 0-16,21-22 0,-21 22 15,1-21-15,-1-1 0,0 22 16,0-21-16,-21 0 0,21-1 0,-21 1 15,0 0-15,0-1 0,0 1 16,0 21-16,0-22 0,-21 22 0,0 21 16,21-21-16,-21 21 0,0 0 15,-1 21-15,1 0 0,21 1 16,0 20-16,-21 0 0,21 1 0,-21-1 16,21 0-16,-21 1 0,21-1 15,0 0-15,0-21 0,0 22 0,-21-1 16,21-21-16,0 22 0,-22-22 0,22 0 15,0 21-15,0-21 16,0 1-16,0-1 16,0-42 15,0-1-31,0 1 0,0 0 16,22 0-16,-1 0 0,-21 0 0,21-1 15,0 1-15,0 0 0,-21 0 16,21 0-16,1 0 0,-1-1 0,0 22 15,-21-21-15,21 21 0,-21 21 32,21 1-32,-21-1 0,0 0 15,0 0-15,0 0 0,21 0 0,-21 1 0,0-1 16,0 0 0,22 0-16,-1 0 0,-21 0 0,21-21 15,0 22-15,0-22 0,0 0 0,1 21 16,-1-21-16,0 0 0,0 0 15,0 0-15,22 0 0,-22 0 0,21 0 16,0 0-16,1-21 0,-1 21 0,-21-22 16,22 1-16,-1 21 0,-21-21 15,21 0-15,-20 0 0,-1 0 0,-21-1 16,0 1-16,0 0 0,0 0 0,0 0 16,0 0-16,-21-1 15,-1 22-15,-20 0 0,21 0 16,0 0-16,0 0 0,-1 22 15,1-1-15,0 0 0,0 0 16,21 0-16,-21 0 0,21 1 16,0-1-16,0 0 0,0 0 0,21 0 15,0 0-15,0 1 16,0-22-16,1 21 0,-1-21 0,0 0 16,0 21-16,21-21 0,-20 0 0,20 0 15,-21 0-15,21 0 0,-20 0 16,20 0-16,-21 0 0,0-21 0,22 0 15,-22 21-15,0-22 0,0 1 0,0 0 16,0 0-16,-21-21 16,22 20-16,-1 1 0,0-21 0,-21 0 15,21 20-15,0-20 0,-21 0 0,21-1 16,1 1-16,-22 21 0,0-21 16,0 20-16,0 1 0,21 0 0,-21 42 31,-21-21-31,-1 43 0,22-22 15,-21 0-15,21 21 0,-21 1 0,21-22 16,0 21-16,-21-21 0,21 22 16,-21-22-16,21 21 0,0-21 0,0 0 15,0 22-15,0-22 0,0 0 0,0 0 16,0 0 0,0 1-16,21-22 0,0 21 0,0-21 15,0 0-15,1 0 0,-1 0 16,0 0-16,0 0 15,0 0-15,0-21 0,1-1 16,-22 1-16,0 0 0,21 0 0,-21 0 16</inkml:trace>
  <inkml:trace contextRef="#ctx0" brushRef="#br3" timeOffset="-49550.71">25209 9165 0,'0'0'0,"-21"0"15,21-21 1,21 21 0,1 0-16,-1 0 0,0 0 15,0 0-15,0 0 0,0 0 0,1 0 16,-1 0-16,21 0 0,-21 0 16,0 0-16,1 0 0,-1 0 0,0 0 15,0 0-15,0 0 0,0 0 0,1 0 16,-1 0-1</inkml:trace>
  <inkml:trace contextRef="#ctx0" brushRef="#br3" timeOffset="-49118.96">25675 9229 0,'-21'0'15,"21"-21"16,21 21-31,-21-22 16,21 22-16,0 0 0,22 0 0,-22 0 16,0 0-16,0 0 0,22 0 0,-22 0 15,0 0-15,0 0 16,0 22-16,0-1 0,1 0 0,-22 0 16,0 0-16,21 0 0,-21 1 0,0-1 15,0 0-15,0 0 0,0 0 16,0 0-16,0 1 0,0-1 0,0 0 15,-21-21-15,-1 21 16,1-21 0,0 0-16,21-21 15,0 0-15,0 0 16,0-1-16,0 1 0,0 0 16,0 0-16,0 0 0,21 0 0,0-1 15,-21 1-15,22 21 16,-1-21-16,-21 0 0,21 21 0,0 0 15,0 0-15,0 0 0,-21-21 0,22 21 16,-1 0-16,0 0 0,0 0 16,0 0-16,0 0 0,1 0 0,-1 0 15,0 0-15,0 0 0</inkml:trace>
  <inkml:trace contextRef="#ctx0" brushRef="#br3" timeOffset="-48730.18">26437 9208 0,'21'-22'0,"-63"44"0,63-22 16,-21-22-1,-21 22 1,0 0-16,0 22 16,-1-1-16,1 0 0,0 0 15,0 0-15,0 0 0,0 1 0,21-1 16,0 0-16,-22 0 0,22 0 16,0 0-16,0 1 0,0-1 15,0 0-15,22-21 0,-1 21 16,0-21-16,0 0 0,0 0 15,22 0-15,-22 0 0,21 0 0,-21 0 16,22-21-16,-22 0 0,21 0 0,-21 21 16,0-22-16,1 1 0,-1-21 15,0 21-15,-21 0 0,21-1 0,-21-20 16,0 21-16,0-21 0,0 20 16,-21 1-16,0 0 0,0 0 15,-1 0-15,1 21 0,0 0 0,0 0 16,0 0-16,-22 0 0,22 0 0,0 21 15,0 0-15,0-21 0,0 21 16,-1 0-16,1 1 0,21-1 0,-21 0 16,21 0-16,0 0 0,0 0 15,21 1-15,0-22 0,1 0 16,-1 0-16,0 21 0</inkml:trace>
  <inkml:trace contextRef="#ctx0" brushRef="#br3" timeOffset="-48126.39">27220 9292 0,'21'-21'0,"-42"42"0,64-42 0,-43 0 0,0 0 15,0 0-15,0-1 16,-22 22-16,22-21 0,-21 21 0,0 0 16,0 0-16,-21 0 0,20 0 0,1 0 15,-21 0-15,21 0 0,-22 21 16,22-21-16,-21 22 0,21-1 0,0 0 15,-1 0-15,1 0 0,21 0 0,0 1 16,0-1 0,0 0-16,21 0 0,22-21 15,-22 0-15,0 0 0,21 0 0,-20 0 16,20 0-16,-21 0 0,21 0 16,-20 0-16,20 0 0,-21 0 0,0-21 15,0 21-15,-21-21 0,22 0 16,-22-1-16,21 22 0,-21-21 0,0 0 15,0 0-15,0 0 0,0 0 16,-21 21 15,21 21-31,-22-21 0,1 21 0,0 0 16,0 0-16,0 0 0,0 1 16,-1-1-16,22 21 0,0-21 0,-21 22 15,0-1-15,21 0 0,0-21 0,0 22 16,0 20-16,0-20 0,0-1 15,0 0-15,0 1 0,0-1 0,0 0 16,0 1-16,0-22 0,0 21 0,0-21 16,0 0-16,0 1 0,-21-1 15,0 0-15,0 0 0,-1-21 0,1 0 16,0 0-16,-21 0 0,21 0 0,-1 0 16,-20 0-16,21 0 0,-21-21 15,20 21-15,1-21 0,0 0 0,0-1 16,0 1-16,0 0 0,-1 0 15,22 0-15,-21 0 0,21-1 0,0 1 16,0 0-16,0-21 0,21 21 16,1-1-16,-1 1 0,21-21 0,-21 21 15,22 0-15</inkml:trace>
  <inkml:trace contextRef="#ctx0" brushRef="#br3" timeOffset="-47262.19">27411 9335 0,'-21'0'0,"-1"0"16,44 0 15,-1 0-15,0 0-16,0-22 0,0 22 0,0-21 15,1 21-15,-1-21 0,0 0 16,0 0-16,0 0 0,0-1 0,1 1 15,-22 0-15,0 0 0,0 0 16,0 0-16,0-1 0,0 1 0,-22 21 16,1 0-16,0 0 15,0 0-15,0 21 0,0 1 16,-1-1-16,1 0 0,0 0 16,0 0-16,0 22 0,21-22 15,0 0-15,0 0 0,0 0 0,0 0 16,0 1-16,0-1 0,21-21 0,0 21 15,0 0-15,0-21 0,1 0 16,-1 21-16,0-21 0,21 0 0,-21 0 16,1 0-16,20 0 0,-21 0 0,0 0 15,0-21-15,1 21 0,20-21 16,-21 0-16,0 0 0,0-1 0,-21 1 16,22-21-16,-1 21 0,0 0 0,0-22 15,0 22-15,-21 0 16,0 0-16,21 0 0,-21-1 0,0 44 31,-21-1-15,0 0-16,0 0 0,21 21 0,-21-20 15,21-1-15,-21 0 0,21 0 16,0 0-16,0 0 0,-22 1 0,22-1 16,0 0-16,0 0 0,-21-21 15,21 21-15,0-42 47,0 0-31,0 0-16,21 0 0,-21-1 15,22-20-15,-22 21 0,21 0 0,0 0 16,-21-22-16,21 22 0,0 0 16,0 0-16,1 21 0,-1-21 0,21-1 15,-21 22-15,22 0 0,-22 0 16,0 0-16,21 0 0,-21 22 0,1-1 15,-1 0-15,0 0 0,-21 0 16,0 0-16,0 1 0,0 20 0,0-21 16,0 0-16,0 0 0,0 1 0,-21-1 15,0-21-15,21 21 0,-22 0 16,1-21-16,21 21 0,-21-21 16,0 21-1,21-42 16,21 21-31,0-21 16,0 0-16,1 0 16,-1 0-16,0-1 0</inkml:trace>
  <inkml:trace contextRef="#ctx0" brushRef="#br3" timeOffset="-46038.54">28660 8975 0,'0'0'0,"0"-21"0,-22 42 31,1 0-15,0 0-16,-21 0 0,21 0 16,-1 1-16,1-1 0,0 0 0,-21 21 15,21-21-15,-1 1 0,22-1 0,-21 0 16,21 0-16,0 0 0,0 0 16,0 1-16,0-1 0,0 0 15,0 0-15,21 0 0,1-21 16,-1 0-16,0 0 15,0 0-15,0 0 0,0 0 16,1 0-16,-1 0 0,0 0 16,0 0-16,0-21 0,-21 0 15,43 0-15,-43 0 0,21-1 0,0 1 16,0 0-16,0-21 0,0 21 0,1-22 16,-22 1-16,0 0 0,0 20 15,0-20-15,0 21 0,0-21 0,0 20 16,0 1-16,-22 21 0,1-21 0,0 21 15,0 0-15,0 0 0,0 0 16,-22 21-16,22 0 0,0 1 0,0-1 16,0 0-16,-1 0 0,1 21 0,21-20 15,0 20-15,0-21 16,0 0-16,0 22 0,21-22 0,1 0 16,-22 0-16,21 0 0,0 0 0,0-21 15,0 22-15,0-22 0,1 0 16,-1 0-16,0 0 0,0 0 0,0 0 15,0 0-15,1 0 0,-1 0 0,0-22 16,0 22-16,21-21 0,-20 0 16,-1 0-16,21 0 0,-21 0 0,22-1 15,-22-20-15,21 21 0,-21 0 16,0 0-16,1-1 0,-1 1 16,-21 0-16,0 0 15,0 42 1,-21 0-1,-1 0-15,22 1 0,-21-1 0,21 0 16,0 0-16,-21 0 0,21 0 16,0 1-16,0-1 0,0 0 0,0 0 15,0 0-15,0 0 0,21 1 16,0-22-16,1 0 16,-1 0-16,0 0 0,0 0 15,0 0-15,0 0 0,1 0 16,-1-22-16,0 1 0,0 21 15,0-21-15,0 0 0,-21 0 0,22 0 16,20-22-16,-21 22 16,0 0-16,0 0 0,-21 0 0,22-1 15,-1 22-15,-21 22 32,-21-22-32,-1 21 15,1 0-15,21 0 0,-21 0 0,0 0 16,21 1-16,-21-1 0,21 0 15,0 0-15,0 0 0,0 0 16,0 1-16,21-1 16,0-21-16,0 0 15,0 0-15,1 0 0,-1 0 0,0 0 16,0 0-16,0 0 0,0 0 16,1 0-16,-1-21 0,0-1 15,21 22-15,-21-21 0,1 0 0,-1 0 16,21 0-16,-21-22 0,0 22 0,22-21 15,-22 21-15,0-22 0,0 22 16,-21-21-16,0 21 0,0-22 0,0 22 16,0 0-16,-21 21 15,0 0-15,-21 21 0,20 0 16,1 1-16,0 20 0,0-21 16,0 0-16,21 0 0,0 22 0,0-22 15,0 0-15,0 0 0,0 0 16,0 1-16,21-1 0,0 0 15,0-21-15,-21 21 0,21-21 0,1 0 16,-22 21-16,21-21 16,0 0-16,-21 21 15,-21-21 17,0 0-32,-1 0 15,1 0-15,0 0 16,0 0-16,0 0 15,0 0-15,-1 0 0,1 0 16</inkml:trace>
  <inkml:trace contextRef="#ctx0" brushRef="#br3" timeOffset="-45214.48">22288 9927 0,'0'0'0,"-21"0"15,21 21 1,21-21 0,1 0-16,20 0 15,-21 0-15,43 22 0,-22-22 16,21 0-16,1 0 0,-1 0 0,-20 0 16,20 0-16,-20 0 0,-1 0 0,0 0 15,-21 0-15,1 0 0,-44 0 31,1 0-31,0 0 0,0 0 16,0-22-16,-22 22 0,22 0 16,0-21-16,0 21 15,21-21-15,21 0 32,0 21-32,0 0 0,22 0 0,-22 0 15,0 0-15,21 0 0,-20 21 16,20-21-16,-21 21 0,0 0 0,0 1 15,-21-1-15,0 0 0,0 0 16,0 0 0,-21-21-16,0 0 0,-21 21 0,21-21 15,-22 0-15,1 22 0,0-22 0,20 0 16,1 0-16,0 0 0,0 0 16</inkml:trace>
  <inkml:trace contextRef="#ctx0" brushRef="#br3" timeOffset="-43865.76">24638 10372 0,'0'-21'31,"0"-1"-31,21 1 0,0 0 16,0 0-16,-21 0 15,22 0-15,-22-1 0,0 1 16,0 0-16,0 0 0,0 0 16,-22 0-16,1-1 0,0 1 15,0 0-15,0 0 0,0 0 0,-1 0 16,1 21-16,0 0 0,0 0 0,0 0 15,0 0-15,-1 0 0,1 21 16,0 0-16,0 0 0,0 0 0,0 0 16,-1 1-16,1-1 0,21 0 0,0 0 15,-21 21-15,21-20 0,0-1 16,0 0-16,0 0 0,0 0 0,0 0 16,21-21-1,0 0-15,1 0 0,-1 0 16,0 0-16,0 0 0,21-21 15,-20 0-15,-1 21 0,21-21 0,-21 0 16,22 0-16,-22-1 0,0 1 16,0 0-16,0-21 0,0 21 0,-21-22 15,22 1-15,-1 21 0,-21-22 0,0 1 16,21 0-16,-21-1 0,21 1 16,-21 0-16,0 21 0,0-1 0,0 1 15,0 0-15,0 42 16,0 0-16,-21 1 15,21 20-15,-21 0 0,0 1 16,-1-1-16,1 0 0,21 1 0,0-1 16,-21 0-16,21 1 0,0-22 15,0 21-15,0-21 0,0 0 0,0 1 16,0-1-16,0 0 0,21 0 0,0 0 16,1-21-16,-1 0 15,0 0-15,21 0 0,-21 0 0,1 0 16,20 0-16,-21 0 0,0 0 0,22-21 15,-22 0-15,0 0 0,0 21 16,0-21-16,0-1 0,1 1 0,-1 0 16,-21 0-16,0 0 0,21 21 0,-21-21 15,0-1-15,21 22 16,-21 22 0,-21-1-16,0 0 15,21 0-15,0 0 16,0 0-16,0 1 0,0-1 15,0 0-15,0 0 16,21-21 0,0 0-16,0 0 0,0 0 15,1 0-15,-1 0 0,0-21 0,21 0 16,-21 21-16,1-21 0,-1 21 16,0-22-16,-21 1 0,21 0 0,0 0 15,-21 0-15,21 0 0,-21-1 16,0 1-16,22 0 0,-22 0 15,21 21-15,-21 21 32,0 0-32,0 0 0,-21 1 0,21-1 15,-22 0-15,22 0 0,0 21 16,0-20-16,-21 20 0,21-21 0,0 21 16,-21 1-16,21-22 0,0 21 0,0 1 15,0-1-15,0 0 0,0 1 16,0-1-16,0-21 0,0 21 0,0 1 15,0-22-15,0 21 0,0-21 16,0 1-16,0-1 0,0 21 0,0-21 16,-21 0-16,0 1 15,0-22-15,-1 21 0,1-21 16,0 0-16,-21 0 0,21 0 0,-1-21 16,1 21-16,0-22 0,-21 1 0,21 0 15,-1 0-15,1 0 0,0 0 16,21-1-16,0 1 0,0 0 0,0-21 15,0 21-15,0-1 0,0 1 16,0 0-16,21 0 0,0 21 16,1-21-16,-1 0 0,0-1 0,0 22 15,0-21-15,22 0 0,-22 0 16</inkml:trace>
  <inkml:trace contextRef="#ctx0" brushRef="#br3" timeOffset="-41484.99">25950 10075 0,'0'0'16,"0"-21"-16,0 42 47,-21 1-47,21-1 0,0 0 16,0 0-16,0 0 0,0 0 15,-21 1-15,21-1 0,0 0 0,-21 21 16,21-21-16,0 1 15,0-1-15,0 0 16,0-42 15,0 0-31,21-1 0,0 1 16,-21 0-16,21 0 0,0 0 0,1 0 16,-1-1-16,0 1 0,0 0 15,0 0-15,0 0 0,1 0 0,-1 21 16,0 0-16,0-22 0,0 22 0,0 0 15,1 0-15,-1 22 0,0-1 16,-21 0-16,21 0 0,-21 0 16,0 0-16,0 1 0,0-1 15,0 0-15,0 0 0,0 0 16,0 0-16,0 1 0,21-22 31,0 0-31,1 0 16,-1 0-16,-21-22 15,21 1-15,0 21 0,0-21 16,0 0-16,1 0 0,-1 0 0,0-1 16,0-20-16,0 21 0,22 0 0,-1 0 15,-21-1-15,21-20 0,1 21 16,-1 21-16,0-21 0,1 21 16,-1 0-16,-21 0 0,0 0 0,1 21 15,-22 0-15,0 0 16,0 0-16,0 1 0,0-1 0,0 0 15,0 0-15,-22 0 0,22 0 0,0 1 16,-21-1-16,21 0 16,21-42 31,-21 0-32,22-1-15,-22 1 16,0 0-16,21 0 0,-21 0 0,0 0 15,0-1-15,0 1 0,0 0 16,-21 0-16,-1 21 0,1 0 16,0 0-16,0 0 0,-21 0 15,20 0-15,-20 0 0,21 21 0,-21-21 16,20 21-16,-20 0 0,21 1 0,0-1 16,0 0-16,-1 0 0,1 21 0,21-20 15,0-1-15,0 0 16,0 0-16,0 0 0,0 0 0,0 1 15,21-1-15,1-21 0,-1 21 16,0-21-16,0 0 0,0 21 16,0-21-16,1 0 0,-1 0 0,0 0 15,21 0-15,43-42 16,-64 21-16,0-1 16,0 1-16,1 0 0,-1 0 0,-21 0 15,0 0-15,21-1 0,-21 1 0,21 0 16,-21 0-16,0 0 0,0 0 15,0 42 1,0 0 0,0 0-1,0 0-15,0 0 0,0 1 16,0-1-16,0 0 0,0 0 16,21 0-16,0-21 0,1 0 15,-1 21-15,0-21 0,21 0 0,1 0 16,-1 0-16,0 0 0,1 0 15,-1 0-15,-21 0 0,21 0 0,-20 0 16,-1-21-16,0 0 0,0 21 0,0-21 16,0 0-16,-21 0 0,22-1 15,-22-20-15,0 21 0,0 0 0,0 0 16,21-1-16,-21 1 0,0 42 31,-21 1-15,21-1-16,-22 0 0,1 0 0,21 0 15,-21 0-15,21 1 0,-21-1 16,21 21-16,0-21 0,-21 0 0,21 1 16,0-1-16,-21 0 0,21-42 47,0 0-32,0-1-15,0 1 16,21 0-16,0 0 0,-21 0 0,21 0 15,0-1-15,-21-20 0,21 21 0,1 0 16,-1 21-16,0-21 0,-21-1 16,21 22-16,0 0 0,0 0 15,1 22 1,-22-1-16,0 0 16,0 0-16,0 0 0,0 0 15,0 1-15,0-1 0,0 0 16,0 0-16,21-21 15,-21 21-15,21-21 0,0 0 0,0 0 16,0 0-16,1 0 16,-1 0-16,0 0 0,0 0 15,0-21-15,0 21 16,-21-21-16,22 0 0,-1 0 16,-21-1-16,21 1 0,0 0 0,-21 0 15,21 0-15,0 0 0,1-1 0,-1 1 16,0 0-16,0 0 0,0 21 15,-21 21 1,0 0-16,0 0 16,-21 1-16,0-1 15,0 0-15,21 0 0,0 0 0,0 0 16,-21 1-16,21-1 16,0 0-16,0 0 0,21-21 15,0 0-15,0 21 0,0-21 16,0 0-16,1 0 15,-1 0-15,0 0 0,0 0 0,0-21 16,0 0-16,1 21 0,-1-21 0,0 0 16,0-1-16,-21 1 0,21 0 15,0 0-15,1 0 0,-1 0 0,0 21 16,-21-22-16,0 44 31,0-1-31,0 0 0,0 0 16,0 0-16,0 0 0,0 1 15,-21-1-15,21 0 0,0 0 16,0 0-16,0 0 16,21-21-16,-21 22 15,21-22-15,0 0 0,0 0 0,1 0 16,-1 0-16,0 0 0,0 0 16,0-22-16,0 1 0,1 0 15,-1 0-15,0 0 0,0 0 16,0-22-16,0 22 0,1 0 15,-1 0-15,21 0 0,-21-1 0,22 1 16,-22 0-16,21 21 0,-21 0 16,0 0-16,1 0 0,-1 0 0,0 0 15,0 0-15,-21 21 16,0 0 0,0 1-16,0-1 15,0-42 48,0-1-63,0 1 0,0 0 15,0 0-15,0 0 16,0 0-16,0-1 16,-21 22-1,0 0-15,0 22 16,-1-1-16,1-21 0,-21 21 0,21 0 15,-22 21-15,22-20 0,-21-1 0,21 0 16,0 0-16,-1 0 0,1 0 16,21 1-16,0-1 0,0 0 0,0 0 15,0 0-15,0 0 0,0 1 0,21-22 16,1 21-16,-1-21 0,0 0 16,0 0-16,0 0 0,22 0 0,-22 0 15,0 0-15,21 0 0,-21-21 16,22 21-16,-22-22 0,21 22 0,-21-21 15,22 0-15,-22 0 0,21 21 16,-21-21-16,1 0 0,-1-1 16,0 22-16,0-21 0,-21 0 0,0 0 15,0 0-15,0 0 16</inkml:trace>
  <inkml:trace contextRef="#ctx0" brushRef="#br3" timeOffset="-41226.15">28702 9652 0,'0'0'0,"-21"0"0,21-21 0,-21 21 16,-1-21-1,22 42 17,0 0-17,-21-21 1,0 21-16</inkml:trace>
  <inkml:trace contextRef="#ctx0" brushRef="#br3" timeOffset="-40354.43">21844 10753 0,'0'0'0,"-42"0"15,20 0 1,22 21-16,22 0 16,-1-21-16,0 21 15,0-21-15,21 0 16,-20 0-16,20 21 0,0-21 0,1 0 15,-1 0-15,21 22 0,-20-22 0,-1 0 16,0 0-16,1 0 0,-1 21 16,0-21-16,1 0 0,-22 0 0,0 0 15,0 0-15,-42 0 32,0 0-32,0-21 0,0 21 15,-22 0-15,22-22 0,0 22 16,0-21-16,0 21 0,21-21 15,21 21 17,0 0-17,0 0-15,0 0 0,22 0 0,-22 0 16,0 0-16,0 0 0,0 21 16,0 0-16,1-21 0,-22 22 0,0-1 15,0 0-15,-22 0 16,1 0-16,-21 0 0,21-21 15,-22 22-15,22-22 0,-21 21 0,21-21 16,-22 21-16,22-21 0,0 21 0,0-21 16,0 0-16,0 0 0,42-21 31,21 21-31</inkml:trace>
  <inkml:trace contextRef="#ctx0" brushRef="#br3" timeOffset="-38674.34">24299 10901 0,'0'0'0,"0"-21"0,0 0 0,0-1 16,-21 22-16,21-21 0,-21 0 0,0 42 47,21 0-47,0 1 0,0-1 0,0 21 16,0-21-16,0 22 0,0-1 15,0 0-15,0 1 0,-21-1 0,21-21 16,0 21-16,0 1 0,-22-22 0,1 0 15,21 0-15,-21 0 0,21 1 16,-21-1-16,21-42 31,0-1-31,0 1 16,0-21-16,0 21 0,21 0 16,-21-22-16,21 22 0,0-21 0,1-1 15,-1 1-15,0 21 0,0-21 16,0 20-16,0-20 0,1 21 0,-1 0 15,0 0-15,0 21 16,0 21 0,-21 0-16,0 0 0,0 0 0,0 0 15,0 22-15,0-22 0,0 0 0,0 0 16,0 22-16,0-22 0,21 0 16,-21 0-16,0 0 0,22 0 0,-1 1 15,-21-1-15,21-21 0,0 21 0,0-21 16,0 0-16,1 0 15,20 0-15,-21 0 0,21 0 0,-20 0 16,20 0-16,-21-21 0,21 0 0,-20-1 16,-1 1-16,21 0 0,-21 0 15,0 0-15,1-22 0,-1 22 0,-21 0 16,21-21-16,-21 21 0,21-1 0,-21 1 16,0 0-16,0 0 15,0 42 1,0 0-1,-21 0-15,0 1 0,21-1 16,-21 0-16,21 0 0,-22 21 0,22-20 16,0-1-16,0 0 0,0 21 0,0-21 15,0 1-15,22-1 16,-1 0-16,0-21 0,0 0 0,0 0 16,22 0-16,-22 0 0,0 0 0,0 0 15,21 0-15,-20 0 0,-1-21 16,0 21-16,0-21 0,0-1 0,0 1 15,-21 0-15,22-21 0,-22 21 0,21-1 16,-21 1-16,21-21 0,-21 21 16,0 0-16,0-1 0,0 1 15,0 0-15,0 42 32,0 0-32,0 1 15,0-1-15,0 0 0,0 0 16,0 0-16,0 22 0,0-22 15,0 0-15,0 0 0,0 0 0,0 0 16,0 1-16,0-1 0,0 0 0,21-21 16,0 21-16,0 0 15,1-21-15,-1 0 0,0 0 0,21 0 16,-21 0-16,1 0 0,20-21 0,-21 0 16,21 0-16,-20 21 15,-1-43-15,21 22 0,-21 0 0,0-21 16,1 21-16,-1-1 0,0-20 0,0 0 15,0 21-15,0-22 0,-21 1 16,22 21-16,-1-22 0,0 1 0,0 21 16,-21 0-16,0 0 0,21-1 15,-21 44 1,-21-1-16,21 0 16,-21 0-16,0 0 0,0 22 15,-1-22-15,22 0 0,0 21 0,-21-21 16,21 22-16,0-22 0,0 21 0,0-21 15,0 1-15,0 20 16,0-21-16,0 0 0,21 0 0,1 1 16,-1-1-16,-21 0 0,21-21 0,0 21 15,0-21-15,0 0 16,1 0-16,-1 0 0,0 0 16,0 0-16,0-21 0,0 21 0,1-21 15,-1 0-15,0-1 0,0-20 16,21 21-16,-20 0 0,-1-22 0,0 1 15,21 21-15,-21-21 0,1-1 0,-1 22 16,0-21-16,-21-1 0,0 1 16,21 21-16,-21-21 0,0 20 0,0 1 15,-21 21 1,0 21 0,0 1-16,-1-1 0,1 0 15,0 21-15,0-21 0,0 22 16,21-22-16,0 21 0,-21 1 0,21-22 15,0 21-15,0-21 0,0 22 0,0-22 16,0 0-16,21 0 0,0 0 16,-21 0-16,21 1 0,0-1 0,0-21 15,1 0-15,20 0 0,-21 0 0,21 0 16,1 0-16,-1 0 0,0 0 16,1 0-16,-22-21 0,21 21 0,-21-22 15,1 1-15,-1 21 0,0-21 16,0 0-16,0 21 0,-21-21 15,0 0-15</inkml:trace>
  <inkml:trace contextRef="#ctx0" brushRef="#br1" timeOffset="-26058.73">20849 11917 0,'0'-21'16,"0"0"0,0-1-1,0 44 48,0-1-63,-21 21 0,21-21 0,0 22 15,-21-1-15,0 21 0,21-20 0,-22 20 16,22-20-16,0 20 0,0-21 16,0 22-16,0-1 0,0 1 15,0-22-15,0 22 0,0-1 0,0 1 16,0-1-16,0 1 0,0-22 15,0 22-15,0-22 0,0 0 0,-21 1 16,21-1-16,0-21 0,-21 21 16,21-20-16,0-1 0,0 0 0,0 0 15,0 0-15,0-42 32,0 0-17,0 0-15,0 0 0,0-1 0,0 1 16,0-21-16,21 21 0</inkml:trace>
  <inkml:trace contextRef="#ctx0" brushRef="#br1" timeOffset="-24862.36">21040 12023 0,'0'-21'15,"0"-1"1,0 1-1,0 0 1,0 0 15,21 21 1,0 0-32,0 0 15,0 0-15,0 0 0,1 0 16,20 0-16,-21 21 0,43-21 15,-22 0-15,21 0 0,22 21 0,0-21 16,-1 0-16,1 0 0,0 0 16,21 0-16,-22 0 0,22 0 0,0 0 15,21 0-15,-21 0 0,21 0 16,0 0-16,-21 0 0,21 0 0,-22 0 16,1 0-16,-21 0 0,21 0 0,-22 0 15,22 0-15,-21 0 0,-22 0 16,1 0-16,-1-21 0,1 21 0,-22 0 15,1 0-15,-22 0 0,21 0 16,-21 0-16,0 0 0,1 0 16,-1 0-16,0 0 0,0 0 15,0 0-15,0 0 16,-21 21 15,0 0-31,0 1 16,0-1-16,0 0 0,0 21 15,0-21-15,0 22 0,0-22 0,0 21 16,0-21-16,0 22 0,0-1 0,0-21 16,-21 22-16,21-22 0,0 21 15,-21 0-15,21 1 0,0-1 0,0-21 16,0 22-16,0-1 0,0 21 16,0-20-16,0-1 0,0 0 15,0 1-15,0-22 0,0 21 0,0 1 16,-21-1-16,21-21 0,0 21 0,-21-20 15,21-1-15,0 21 0,0-21 16,-21 0-16,-1 1 0,22-1 0,-21 0 16,21 0-16,0 0 0,-21-21 0,21 21 15,-21 1-15,0-1 0,21 0 16,-21-21-16,-1 21 0,1-21 16,0 21-16,0-21 15,0 0-15,0 0 0,-1 21 16,1-21-16,0 0 0,0 0 15,0 0-15,-22 0 0,22 0 16,-21 0-16,0 0 0,-22 0 0,22 0 16,-22-21-16,22 21 0,-22 0 0,-20-21 15,20 21-15,1 0 0,-22 0 16,0-21-16,1 21 0,-22 0 0,21 0 16,1 0-16,-1 0 0,0 0 0,1 0 15,-1 0-15,0 0 0,1 0 16,-1 0-16,0 0 0,1 0 0,-1 0 15,0 0-15,1 0 0,20 0 0,1 0 16,-1 0-16,1-21 16,-1 21-16,22 0 0,-1 0 0,1 0 15,0 0-15,-1 0 0,22 0 0,0 0 16,0 0-16,0-21 0,0 21 16,21-22 62,21 1-63,21 21-15,-21-21 16,0 21-16</inkml:trace>
  <inkml:trace contextRef="#ctx0" brushRef="#br1" timeOffset="-24166.26">25717 12150 0,'0'0'15,"0"-21"-15,0-1 0,22 22 0,-22-21 0,0 0 16,0 0-16,0 42 47,0 0-31,0 0-16,0 1 0,0 20 0,0 0 15,0 22-15,0-22 0,0 22 16,0-1-16,0 1 0,-22 20 0,22 1 15,-21 0-15,0-1 0,21 1 16,-21 0-16,21-22 0,0 1 0,-21-1 16,21 1-16,-21-22 0,21 0 0,0 1 15,0-1-15,0-21 0,0 21 16,0-20-16,0-1 0,0-42 31,0-1-31,21 22 0,0-42 16,-21 21-16,21 0 0,0-22 15,-21 1-15,21 21 0,1-21 0</inkml:trace>
  <inkml:trace contextRef="#ctx0" brushRef="#br1" timeOffset="-23233.8">25993 12044 0,'0'-21'16,"0"42"-16,-22-42 0,22 0 0,0-1 31,22 22 0,-1 0-31,0 0 0,0-21 16,21 21-16,-20 0 0,20 0 0,0-21 15,1 21-15,-1 0 0,0 0 16,1-21-16,-1 21 0,21 0 0,22 0 16,0-21-16,-1 21 0,22 0 15,0 0-15,0 0 0,0-21 16,0 21-16,-1 0 0,1 0 0,0 0 16,21 0-16,0 0 0,-21 0 15,21 0-15,-21 0 0,0 0 0,-22 0 16,1 0-16,0 0 0,-1 0 0,-20 0 15,-1 0-15,1 0 0,-22 0 16,0 0-16,-20 0 0,20 0 0,-21 0 16,-21-22-16,21 22 0,0 0 15,1 0-15,-1 0 16,-21 22 15,0-1-31,0 0 0,0 0 16,0 21-16,0-20 15,-21 20-15,21 0 0,-22 1 0,1-1 16,0 0-16,21 1 0,0-1 16,-21 0-16,0 1 0,21-1 0,-21 0 15,21 1-15,0-1 0,0 0 0,0 1 16,0-1-16,0 0 0,0 22 16,0-22-16,0 0 0,0 1 0,0-1 15,0 0-15,0 1 0,0-1 0,0-21 16,0 22-16,0-1 0,0-21 15,0 0-15,-22 22 0,22-22 16,0 0-16,0 0 0,0 0 0,-21 0 16,21 1-16,-21-1 0,21 0 15,-21-21-15,21 21 0,-21 0 0,21 0 16,-21 1-16,-1-22 0,22 21 0,-21 0 16,0-21-16,21 21 0,-21-21 15,0 21-15,0-21 0,-1 21 16,1-21-16,0 0 0,0 0 0,-21 0 15,20 0-15,-20 0 0,-21 0 16,20 0-16,-41 0 0,20 0 0,-21 0 16,-20 0-16,20 0 0,-21-21 15,0 21-15,0-21 0,-21 0 16,22 21-16,-22-21 0,0 21 0,21 0 16,-21-21-16,21 21 0,-21 0 0,21-22 15,0 22-15,0 0 0,1 0 16,20 0-16,0 0 0,22 0 0,-22 0 15,43 0-15,-1 0 0,1 0 16,21 0-16,0 0 0,21-21 16,0 0-16,21 21 0,21-21 15,-21 0-15,43 21 0,-22-21 16,22-1-16</inkml:trace>
  <inkml:trace contextRef="#ctx0" brushRef="#br1" timeOffset="-22635.14">30501 11875 0,'21'21'31,"-21"21"-31,0 0 0,0 1 16,0-1-16,0 22 0,0-22 15,0 21-15,0 1 0,0-1 0,0 1 16,0-1-16,0 1 0,21 21 15,-21-22-15,0 22 0,0-22 0,0 1 16,0 20-16,0-20 0,0-1 0,0 1 16,0-1-16,0 1 0,0-22 15,0 22-15,-21-1 0,0-20 0,21 20 16,-21-21-16,0 1 0,21-1 16,0-21-16,0 0 0,-21 1 0,21-1 15,0 0-15,0-42 31,0 0-31,0-1 16,0 1-16,0 0 0,0 0 16,0 0-16,0-22 0,0 22 0</inkml:trace>
  <inkml:trace contextRef="#ctx0" brushRef="#br1" timeOffset="-21718.82">30628 12002 0,'-21'-43'0,"42"86"0,-42-107 0,21 43 16,-21 0-16,21 0 15,0-1 1,21 22-1,0-21-15,0 21 0,22 0 16,-1 0-16,-21 0 0,43 0 0,-22 0 16,21 0-16,22-21 15,0 21-15,-1 0 0,1 0 0,21 0 16,-21 0-16,20 0 0,1 0 16,21 0-16,0 0 0,0 0 0,21 0 15,-21 0-15,0 0 0,22 0 16,-1 0-16,0 0 0,0 0 15,0 0-15,0 0 0,1 0 0,-1 0 16,-21 0-16,-43 0 0,-84 21 16,0-42 31,0 42-1,0 0-46,0 1 0,0 20 16,0 0-16,0 1 0,0 20 16,0-21-16,0 22 0,0-1 0,0 1 15,0-22-15,0 22 0,0-22 16,0 22-16,0-1 0,0-21 0,0 22 16,0-1-16,0 1 0,0-1 15,0-20-15,0 20 0,0-20 0,0-1 16,0 0-16,0 1 0,0-1 0,0 0 15,0-21-15,0 22 0,0-22 16,0 0-16,0 0 0,0 0 0,0 1 16,0-1-16,0 0 15,0 0-15,0 0 0,0 0 16,0 1 0,0-1-1,0 0-15,0 0 31,-21 0-15,-21-21 0,-22 0-16,-20 21 0,-1 1 15,-21-22-15,22 0 0,-43 21 16,21-21-16,-42 0 0,21 21 0,-22-21 16,1 0-16,0 0 0,21 21 15,-21-21-15,21 0 0,0 0 0,21 21 16,0-21-16,0 0 0,22 0 15,-1 0-15,0 0 0,1 0 0,20 21 16,1-21-16,-1 0 0,1 0 0,20 0 16,1 0-16,0 0 0,-1 0 15,1 0-15,0 0 0,21 0 0,-22 0 16,1-21-16,0 0 0,-1 0 16,1 0-16</inkml:trace>
  <inkml:trace contextRef="#ctx0" brushRef="#br1" timeOffset="-21043.2">25421 10795 0,'0'0'0,"42"0"0,-20-21 0,20 0 15,0 0-15,1-1 0,-22 22 0,21-21 16,-21 21-16,0 0 0,-21-21 16,-21 21-1,0 21-15,-21 0 0,-22 1 16,22-1-16,-43 0 0,1 21 15,-22 1-15,0-1 0,0 21 0,-21 1 16,-21-1-16,21 1 0,0 21 0,-21-22 16,21 22-16,-21-22 0,21 1 15,0-1-15,21-20 0,-21-1 0,42 21 16,-21-41-16,43 20 0,-22-21 0,22 21 16,-1-20-16,22-1 0,-1 0 15,22-21-15,0 0 0,0 21 0,42-42 16,0 0-1,0 0-15,22-22 0</inkml:trace>
  <inkml:trace contextRef="#ctx0" brushRef="#br1" timeOffset="-20518.47">27771 10562 0,'0'0'16,"0"21"-16,0 1 0,0 20 0,0 21 0,-22-20 16,1 20-16,0 1 0,0 20 0,-21 1 15,20 0-15,1 21 0,-21-22 16,21 1-16,0 0 0,-1-1 0,-20-20 16,21-1-16,0 1 0,0-1 15,21-20-15,-22 20 0,22-21 0,-21-20 16,21 20-16,0-21 0,0 0 0,0 0 15,0 1-15,21-22 16,1-22-16,20 1 0,-21 0 16</inkml:trace>
  <inkml:trace contextRef="#ctx0" brushRef="#br1" timeOffset="-20070.66">29273 10435 0,'0'-42'16,"0"84"-16,0-105 0,0 42 0,0-22 15,0 22-15,0 0 0,0 0 16,22 21-16,-1 0 16,21 0-16,-21 0 0,22 0 15,20 21-15,-21 0 0,22 0 0,21 22 16,-1-1-16,22 0 0,0 1 16,21 20-16,21 1 0,0-1 15,0 1-15,22 20 0,20-20 16,1 20-16,-22 1 0,22 0 0,-22-1 15,21 1-15,-20 0 0,-22-22 16,0 1-16,-21-1 0,-21-20 0,-21-1 16,-22 0-16,-21-21 0,1 22 15,-22-22-15,0-21 0,-21 21 0,0 0 16,-21-21 0,0 0-16,0 0 15,-1 0-15,1 0 0,0-21 0</inkml:trace>
  <inkml:trace contextRef="#ctx0" brushRef="#br1" timeOffset="-16116.82">21167 12213 0,'0'0'0,"0"-21"16,0 42-1,0 0 1,0 1-16,0 20 0,0-21 16,0 0-16,-22 0 0,22 22 15,-21-22-15,21 0 0,0 0 16,-21 22-16,21-22 0,0 0 0,0 0 15,-21 0-15,21 0 0,-21 1 16,21-1-16,-21-21 0,21 21 0,0 0 16,-22 0-16,22 0 15,-21-21-15,21 22 16,-21-22-16,21-22 31,0 1-31,0 0 16,0 0-16,0 0 15,0 0-15,0-1 0,0 1 16,21 0-16,-21 0 0,21 21 16,-21-21-16,0 0 0,22 21 15,-1 0 1,-21 21 0,0 0-1,0 0-15,0 0 0,0 0 16,0 1-16,0-1 15,0 0-15,21-21 16,-21 21-16,21-21 63,-21-21 608,0 0-639,0 0-17</inkml:trace>
  <inkml:trace contextRef="#ctx0" brushRef="#br1" timeOffset="-15526.84">20997 12192 0,'21'0'47,"1"0"-47,-1 0 15,106 0 1,-106 0 0,21 0-16,-21 0 0,1 0 0,20 0 15,-21 0-15,0 0 0,0 0 0,1 0 16,-1 0-16,-42 0 47,-1 0-47,1 0 0,0 0 15,0 0-15,0 0 16,0 0-16</inkml:trace>
  <inkml:trace contextRef="#ctx0" brushRef="#br1" timeOffset="-15214.91">21167 12213 0,'0'21'15,"0"1"-15,-22-22 16,22 21-16,0 0 0,-21 0 16,21 0-16,-21 0 0,21 22 15,0-22-15,0 0 0,-21 0 16,0 22-16,21-22 0,-21 0 16,21 0-16,0 0 0,-22 0 0,22 1 15,-21-1-15,21 0 0,0 0 0,0 0 16,0 0-1,0-42 32,21 21-47,-21-21 16,22 0-16,-1 21 0,-21-21 16,21 21-16</inkml:trace>
  <inkml:trace contextRef="#ctx0" brushRef="#br1" timeOffset="-14782.16">21230 12552 0,'0'-21'16,"-21"21"-16,0 0 16,21-21-16,0-1 31,21 22-31,0 0 0,0 0 15,0 0-15,1 0 0,-1 0 16,0 0-16,-21 22 0,21-22 16,0 21-16,0-21 0,-21 21 0,0 0 15,22 0-15,-22 0 0,0 1 16,0-1-16,0 0 0,0 0 16,0 0-16,0 0 0,-22-21 15,1 22-15,0-1 16,0-21-1,21-21 1,0-1 0,0 1-16,0 0 0,21 0 15,0 0-15,-21 0 0,21-1 0,1 1 16,-1 0 0,0 0-16,0 21 0,0-21 0,0 21 15,1 0-15,-1-21 0,0 21 16,0 0-16,0 0 15,0 0-15,1 0 16</inkml:trace>
  <inkml:trace contextRef="#ctx0" brushRef="#br1" timeOffset="-14365.4">21632 12679 0,'0'0'0,"0"21"15,21-21 1,1 0 0,-1 0-16,0 0 0,0 0 0,0-21 15,0 0-15,22 21 0,-22-21 16,0 21-16,0-22 0,0 22 0,1-21 16,-1 21-16,-21-21 0,0 0 15,0 0-15,-21 0 16,-1 21-16,1 0 15,0 0-15,0 0 0,0 0 16,0 0-16,-1 21 0,1-21 16,0 21-16,0 0 0,0 0 0,21 0 15,-21 1-15,21-1 16,0 0-16,0 0 0,0 0 16,0 0-16,0 1 0,21-22 0,-21 21 15,21-21-15,0 0 0,0 21 16,0-21-16,1 0 0,-1 0 0,0 0 15,0 0-15,0 0 0,0 0 16,1 0-16,-1 0 0,0 0 0,0-21 16,0 21-16,0-21 0,1 21 0,-1-22 15,-21 1-15,21 0 16</inkml:trace>
  <inkml:trace contextRef="#ctx0" brushRef="#br1" timeOffset="-13994.61">22161 12615 0,'0'0'16,"22"0"31,-1 0-47,0 0 0,0 0 15,0-21-15,0 0 16,1 21-16,-22-21 15,0 0-15,21 21 0,-21-21 16,-21 21 0,-1 0-1,1 0-15,0 21 0,0-21 16,0 21-16,0 0 0,-1 0 16,1 0-16,21 1 0,0-1 15,0 0-15,0 0 0,0 0 16,0 0-16,0 1 15,21-22 1,1 0-16,-1 0 0,0 0 16,0 0-16,0 0 0,0-22 15,1 22-15,-1-21 0,0 0 0</inkml:trace>
  <inkml:trace contextRef="#ctx0" brushRef="#br1" timeOffset="-13602.83">22712 12425 0,'-21'0'15,"-1"0"-15,1 0 16,0 0-16,0 0 0,0 0 0,0 21 16,-1 0-16,1 0 15,0-21-15,21 22 0,-21-1 16,21 0-16,0 0 15,0 0-15,0 0 16,21 1-16,0-22 16,-21 21-16,21-21 0,-21 21 15,22-21-15,-1 21 0,-21 0 16,0 0 0,0 1-1,-21-22 1,-1 0-16,1 0 0,0 0 0,-21 0 15,21 0-15,-1 0 0,1 0 0,0 0 16,0 0-16,0 0 0,0 0 16,-1 0-16,44 0 31,-1 0-31</inkml:trace>
  <inkml:trace contextRef="#ctx0" brushRef="#br1" timeOffset="-13162.19">22733 12742 0,'21'0'16,"0"0"-16,-21-21 0,21 0 0,1 21 15,-1-21-15,0 21 0,0-21 16,0 0-16,0 21 0,1-22 0,-1 22 16,-21-21-16,21 21 0,-21-21 15,-21 21 17,0 0-32,-1 21 0,1-21 0,0 21 15,0-21-15,0 22 0,0-1 16,21 0-16,-22 0 0,22 0 0,-21 0 15,21 1-15,0-1 0,0 0 16,0 0-16,0 0 0,0 0 16,21-21-16,1 0 0,-1 22 15,21-22-15,-21 0 0,0 0 16,22 0-16,-22 0 0,21 0 0,-21 0 16,22 0-16,-22-22 0,0 22 0,0-21 15,0 0-15,1 0 16,-1 0-16,0 0 0,0-22 0,-21 22 15,0 0-15,21-21 0,-21 20 16</inkml:trace>
  <inkml:trace contextRef="#ctx0" brushRef="#br1" timeOffset="-12903.34">23304 12510 0,'0'-64'15,"0"128"1,0-107 0,0 64-16,0 1 15,-21-1-15,21 0 16,-21 0-16,21 0 0,0 0 0,0 1 15,-21 20-15,21-21 0,-21 0 0,21 0 16,0 1-16,0-1 16,0 0-16,0 0 0,-21 0 0,21 0 15,0 1-15,0-1 0,0 0 16,21-21 0,0 0-1,0 0-15,0 0 16,0 0-16,1 0 0,-22-21 15,21 0-15,0-1 0,0 1 0,0 0 16,0 0-16</inkml:trace>
  <inkml:trace contextRef="#ctx0" brushRef="#br1" timeOffset="-12734.44">23199 12573 0,'0'0'0,"-22"0"0,1 0 16,42 0 15,1 0-31,-1 0 16,0 0-16,0 0 0,0 0 0,0 0 15,22 0-15,-22 0 0,0 0 16,21-21-16</inkml:trace>
  <inkml:trace contextRef="#ctx0" brushRef="#br1" timeOffset="-12442.17">23939 12256 0,'0'0'0,"-63"21"31,42 0-31,0 0 0,21 0 0,-22-21 0,1 21 15,0 1-15,0-1 0,21 0 0,-21 0 16,21 0 0,0 0-16,0 1 15,21-22 1,0 0-16,0 0 0,0 0 16,22 0-16,-22 0 0,0 0 0,21 0 15,-20 0-15,-1-22 0,21 1 0,-21 21 16</inkml:trace>
  <inkml:trace contextRef="#ctx0" brushRef="#br1" timeOffset="-12005.42">24109 12107 0,'0'0'0,"-21"-21"0,-1 21 0,1-21 16,0 21-16,-21 0 0,21 0 15,-22 0-15,22 0 0,-21 0 0,-1 21 16,22-21-16,-21 21 0,21 1 0,0-1 15,-22 21-15,22-21 0,0 0 16,0 22-16,0-22 0,-1 21 0,1-21 16,21 22-16,0-22 0,0 21 0,0-21 15,0 22-15,0-22 0,0 0 16,0 0-16,21 0 0,1 22 0,-1-22 16,0-21-16,0 21 0,0 0 15,22-21-15,-22 0 0,21 21 0,0-21 16,-20 0-16,20 0 0,0 0 15,-21-21-15,22 21 0,-1-21 16,-21 0-16,0 0 0,22 0 0,-22-1 16,0-20-16,-21 21 0,21-21 0,-21-1 15,21 1-15,-21 0 0,0-1 16,0-20-16,0 20 0,0 1 0,-21 0 16,0-1-16,0 22 0,-21 0 0,20 0 15,-20 21-15,21 0 0,-21 0 16,-1 0-16,22 0 0,-21 21 0,-1 0 15,1 0-15,21 1 0,-21-1 0,20 0 16,-20 21-16,21-21 0,0 1 16,0-22-16,-1 21 0,22 0 15</inkml:trace>
  <inkml:trace contextRef="#ctx0" brushRef="#br1" timeOffset="-11166.73">26374 12467 0,'0'0'0,"0"-21"31,0 42 0,0 0-31,0 22 0,-22-22 16,22 21-16,0 1 0,0-1 16,-21 0-16,21 1 0,-21-1 0,0-21 15,21 21-15,0 1 0,-21-22 0,21 0 16,-21 0-16,21 0 0,0 1 15,-22-22 17,22-22-17,0 1-15,0 0 0,0 0 0,0 0 16,0 0-16,0-22 16,22 22-16,-1-21 0,0 21 0,-21-22 15,21 22-15,21 0 0,-20-21 0,-1 42 16,0-22-16,0 1 0,0 21 15,0 0-15,1 0 0,-1 21 0,0 1 16,0-1-16,0 0 0,-21 0 0,21 0 16,-21 0-16,0 22 0,0-22 15,0 0-15,0 0 0,0 0 0,0 1 16,0-1-16,0 0 0,-21-21 16,0 0-1,21-21 16,21 21-31</inkml:trace>
  <inkml:trace contextRef="#ctx0" brushRef="#br1" timeOffset="-10688">26966 12637 0,'0'-64'16,"-21"43"-1,0 21 1,0 0-16,0 0 0,-1 0 16,1 0-16,0 0 0,0 21 0,0 0 15,0 0-15,21 1 0,-22-1 0,1 0 16,0 21-16,0-21 0,0 1 16,21 20-16,0-21 0,-21 0 0,21 0 15,-22 1-15,22-1 0,0 0 16,22-21-1,-1 0 1,0 0-16,0 0 0,0-21 0,0 0 16,1 21-16,-1-22 0,0 1 15,0-21-15,0 21 0,22 0 16,-22-1-16,0-20 0,0 21 0,0 0 16,-21 0-16,21-1 15,-21 44 1,0-1-16,-21 0 15,21 0-15,-21 0 0,21 0 0,0 1 16,-21 20-16,0-21 0,21 0 0,-21 0 16,21 1-16,0-1 0,0 0 15,0 0-15,0 0 16,21-21-16,0 0 0,0 0 16,0 0-16,0 0 0,22 0 15,-22-21-15,0 21 0,0-21 16,22 0-16</inkml:trace>
  <inkml:trace contextRef="#ctx0" brushRef="#br1" timeOffset="-10346.2">27453 12637 0,'0'0'0,"-21"0"16,0 0 0,0 0-16,-22 0 0,22 21 15,0 0-15,0-21 0,0 21 0,-1 0 16,1-21-16,0 21 0,21 1 15,0-1-15,0 0 16,0 0-16,21-21 16,0 0-16,1 21 0,-1-21 15,0 0-15,0 21 0,0 1 0,0-22 16,1 21-16,-1-21 0,-21 21 0,21 0 16,-21 0-1,-21-21 1,0 0-16,-1 0 0,1 0 0,-21 0 15,21 0-15,-22 0 0,1 0 16,21 0-16,0 0 0,0 0 0,-1 0 16,1 0-16,0 0 0,21-21 15,21 0 1,0 0-16,1 0 16,20-1-16</inkml:trace>
  <inkml:trace contextRef="#ctx0" brushRef="#br1" timeOffset="-9841.49">27749 12425 0,'-21'21'47,"21"0"-47,0 0 0,-21 1 16,0-1-16,21 21 0,0-21 15,-21 22-15,0-22 0,21 21 16,-22 0-16,22-20 0,-21 20 0,21-21 16,0 21-16,0-20 0,0 20 0,-21-21 15,21 0-15,0 0 0,-21 1 16,21-1-16,0 0 16,0-42 15,0 0-31,0-1 15,0 1-15,0 0 16,21 0-16,0-21 0,0 20 0,1 1 16,-1-21-16,0 21 0,0 0 15,0-1-15,0 1 0,1 0 16,20 21-16,-21 0 0,0 0 0,0 0 16,1 0-16,-1 21 0,-21 0 15,0 22-15,0-22 0,0 0 16,0 0-16,0 0 0,0 1 0,0-1 15,-21 0-15,21 0 0,-22 0 0,1 0 16,21 1-16,-21-22 0,21 21 16,21-42 31,-21-1-47</inkml:trace>
  <inkml:trace contextRef="#ctx0" brushRef="#br1" timeOffset="-9458.71">28342 12615 0,'0'0'0,"-21"0"32,0 0-32,0 0 0,-1 0 15,1 0-15,-21 0 0,21 22 16,0-1-16,-1-21 0,-20 21 15,21 0-15,21 0 0,-21 0 0,21 1 16,0-1-16,0 0 0,0 0 16,0 0-16,0 0 0,21-21 15,0 22-15,0-22 0,0 21 0,1 0 16,-1 0-16,0-21 16,0 21-16,-21 0 0,0 1 15,0-1 1,0 0-1,-21-21-15,0 0 0,0 0 0,-1 0 16,1 0-16,0 0 0,0 0 16,0 0-16,0 0 0,21-21 47,21 0-47,0 21 0,0-22 15</inkml:trace>
  <inkml:trace contextRef="#ctx0" brushRef="#br1" timeOffset="-8851.06">28321 12954 0,'0'0'0,"21"0"32,0 0-17,0 0-15,1-21 16,-1 0-16,-21 0 15,21 21-15,-21-22 0,21 1 16,-21 0 0,0 0-16,-21 21 15,0 0-15,0 21 16,-1 0-16,1 0 0,21 1 16,-21-1-16,0 0 0,21 0 15,0 0-15,0 0 0,-21 1 16,21-1-16,0 0 15,0 0-15,21-21 16,0 0-16,0 0 16,0 0-16,1 0 15,-1 0-15,0-21 0,0 21 16,0-21-16,-21 0 0,21-1 0,1 1 16,-1 0-16,0 0 0,0-21 15,0 20-15,-21-20 0,21 0 0,-21 21 16,0-1-16,22-20 0,-22 21 0,21 0 15,-21 0 1,0 42 0,-21 0-1,21 0-15,-22 0 0,22 0 16,0 22-16,0-22 0,0 0 0,-21 21 16,21-20-16,0-1 0,-21 0 15,21 0-15,0 0 0,0 0 0,0 1 16,0-1-16,0 0 0,0 0 15,21-21 17,0 0-32,1 0 15,-22-21 1,21 0-16,0 0 0,-21-1 0,0 1 16</inkml:trace>
  <inkml:trace contextRef="#ctx0" brushRef="#br1" timeOffset="-8675.16">28638 12721 0,'0'0'0,"-21"0"16,0 0-16,42 0 47,0 0-47,-21-21 0,22 21 0,-1 0 15,0-21-15,0 21 16,0 0-16,0-21 0,-21 0 15,22 21-15</inkml:trace>
  <inkml:trace contextRef="#ctx0" brushRef="#br1" timeOffset="-8369.33">28956 12023 0,'0'-21'0,"0"42"0,-21-64 0,0 43 0,-1 0 16,1-21-16,-21 21 0,21 0 15,0 0-15,-1 0 0,1 0 0,0 0 16,0 0-16,0 21 0,0 1 16,-1-1-16,1 0 0,21 0 0,0 0 15,0 0-15,0 1 0,-21-1 16,21 0-16,0 0 0,0 0 0,0 0 15,0 1-15,0-1 0,0 0 0,21-21 16,0 0-16,-21 21 0,22-21 16,-1 0-16,0 0 0,0 0 15,21 0-15,-20 0 0,20 0 0</inkml:trace>
  <inkml:trace contextRef="#ctx0" brushRef="#br1" timeOffset="-7906.6">29041 11811 0,'-22'-21'0,"44"42"0,-65-63 0,22 42 0,0 0 15,0 0-15,-22 0 0,22 0 0,-21 0 16,21 0-16,-22 0 0,22 0 16,-21 21-16,0 0 0,20 0 0,-20 0 15,21 22-15,-21-1 0,20-21 16,1 22-16,0-1 0,0 0 15,0 1-15,21-1 0,0 0 0,0-21 16,0 22-16,0-1 0,0-21 16,0 0-16,21 1 0,0-1 0,0 0 15,0 0-15,1 0 0,20-21 16,-21 21-16,0-21 0,22 0 0,-22 0 16,0 0-16,21 0 0,1 0 0,-22 0 15,21-21-15,-21 21 0,22-21 16,-1 0-16,-21 0 0,21-22 0,-20 22 15,-1-21-15,0 0 0,0-1 0,0 1 16,-21-22-16,21 22 0,-21 0 16,0-22-16,0 22 0,-21 0 15,0-1-15,0 22 0,0 0 16,0 0-16,-1 0 0,-20 21 0,21 0 16,0 0-16,0 0 0,-22 0 0,22 21 15,-21 0-15,21-21 0,-1 21 16,-20 0-16,21 0 0,0 1 0,0-1 15,-1 0-15,22 0 0,0 0 16,0 0-16</inkml:trace>
  <inkml:trace contextRef="#ctx0" brushRef="#br1" timeOffset="-6790.67">31284 12234 0,'0'0'0,"0"-21"0,0 0 16,-21 21-16,21-21 16,-21 21 15,21 21-31,-21 0 0,0 0 15,-1 22-15,1-22 0,21 21 0,-21 1 16,0-1-16,0 0 0,0 1 16,-1-1-16,1-21 0,0 21 0,0 1 15,0-22-15,0 0 0,-1 21 16,22-20-16,-21-22 0,21 21 0,-21-21 16,0 0-1,21-21 1,0-1-16,0 1 15,0 0-15,0-21 0,0 21 16,0-1-16,21 1 0,0 0 0,0-21 16,1 21-16,-22-1 0,21 1 15,0 0-15,0 0 0,0 0 0,0 21 16,1 0 0,-22 21-16,0 0 0,0 0 15,0 0-15,0 1 0,0-1 0,21-21 16,-21 21-16,0 0 0,21 0 15,-21 0-15,0 1 0,21-22 16,0 0-16,0 0 16,1 0-16,-1 0 0,0 0 15,0 0-15,0 0 0,0 0 0,1 0 16,-1-22-16,0 1 0,0 21 16,0-21-16,0 0 0,1 21 0,-22-21 15,21 0-15,0-1 0,-21 1 16,21 0-16,0 21 15,-21 21 1,0 0-16,0 1 16,0-1-16,0 0 15,0 0-15,0 0 0,0 0 16,-21-21 0,21-21 30,0 0-46,21 0 0</inkml:trace>
  <inkml:trace contextRef="#ctx0" brushRef="#br1" timeOffset="-6630.76">31623 12319 0,'0'-42'31,"-21"148"-31,42-170 0,-21 43 47</inkml:trace>
  <inkml:trace contextRef="#ctx0" brushRef="#br1" timeOffset="-6202.01">31792 12361 0,'0'0'0,"0"22"0,0-1 16,0 0-16,0 0 16,-21 0-16,21 0 0,0 1 15,-21-1-15,21 0 16,0 0-16,0 0 0,-21-21 16,21 21-1,-21-21 1,21-21-1,0 0 1,0 0-16,0 0 16,21 0-16,0-1 0,0 1 0,0-21 15,-21 21-15,21 0 0,1-1 16,20-20-16,-21 42 0,0-21 16,0 0-16,1 21 0,-1 0 0,0 0 15,-21 21-15,0 0 0,21 21 16,-21-20-16,0-1 0,0 21 0,0-21 15,0 22-15,-21-22 0,21 0 16,-21 0-16,21 0 0,0 0 0,-21 1 16,21-1-16,0 0 15,21-21 17,0 0-32,0-21 0,0 21 0,0-21 15,1-1-15</inkml:trace>
  <inkml:trace contextRef="#ctx0" brushRef="#br1" timeOffset="-5406.95">32491 12171 0,'21'-21'0,"-42"42"0,42-21 32,-42 21-32,21 0 0,-21 0 15,-1 22-15,22-22 0,-21 0 16,0 21-16,0-20 0,21-1 0,-21 21 15,0-21-15,-1 0 16,22 1-16,-21-1 0,0 0 0,21 0 16,0 0-16,-21 0 0,21 1 15,-21-22-15,21 21 0,0-42 47,0-1-47,21 1 0,0 0 16,0 21-16,0-21 0,1 0 0,-1-22 15,0 22-15,0 0 0,0 0 16,0 0-16,1 21 0,-1-21 0,0 21 16,0 0-16,0 0 0,0 0 15,-21 21 1,0 0 0,0 0-16,-21-21 0,0 0 15,0 21-15,0-21 0,0 0 16,-1 0-16,1 0 0,0 21 0,0-21 15,0 0-15,0 0 0,-1 0 16,1 0-16,21 22 31,0-1-31,0 0 16,0 0-16,0 0 16,21 0-16,1-21 0,-1 22 15,0-22-15,0 0 0,0 21 16,0-21-16,22 0 0,-22 0 15,0 0-15,21 0 0,-20 0 16,20 0-16,-21 0 0,0 0 0,22 0 16,-22 0-16,0-21 0,0-1 15,0 22-15,-21-21 0,21 21 0,-21-21 16,22 0-16,-22 0 0,0 0 16,0-1-16,0 1 15,-22 21 1,1 21-1,21 1-15,-21-1 16,0 0-16,0 0 16,21 0-16,0 0 0,0 1 15,0-1-15,0 0 16,21 0 0,0-21-16,0 0 0,0 0 0,1 0 15,20 0-15,-21 0 0,21 0 16,-20 0-16,20 0 0,0 0 15,1-21-15,-1 21 0,0-21 0,1 0 16,-1 21-16</inkml:trace>
  <inkml:trace contextRef="#ctx0" brushRef="#br1" timeOffset="-4965.69">33359 12573 0,'63'-85'15,"-169"1"32,149 253-31,-128-317-16,64 148 0,-22 21 0,22 0 15,-21 0-15,21 1 0,0-1 16,-1 0-16,1 0 0,21 0 0,-21-21 16,21 21-16,0 1 0,0-1 15,21 0 1,0-21-16,1 0 0,-1 0 16,0 0-16,0 0 0,21 0 0,-20-21 15,-1 21-15,21-21 0,-21-1 16,0 1-16,1 0 0,20 0 15,-21 0-15,0-22 0,0 22 16,1-21-16,-1 0 0,0 20 0,-21-20 16,21 0-16,-21-1 0,21 1 15,-21 21-15,21 0 0,-21 0 16,-42 63 0,21-21-16,0 21 15,0 1-15,-1-1 0,1 0 0,0 1 16,0-1-16,21 0 0,0-20 15,0 20-15,0-21 0,0 21 16,0-20-16,0-1 0,0 0 16,21 0-16,-21 0 0,21 0 15,0 1-15,1-22 0,-1 0 16,0 0-16,0 0 0</inkml:trace>
  <inkml:trace contextRef="#ctx0" brushRef="#br1" timeOffset="-4381.51">31454 12848 0,'0'0'15,"-22"0"-15,22-21 0,-21 21 16,0 0-16,0 21 16,21 0-1,-21 22-15,21-22 0,-21 0 16,21 21-16,0 1 0,0-22 0,0 0 15,0 21-15,-22-20 0,22-1 16,0 0-16,-21 0 0,21 0 0,0 0 16,0 1-16,0-1 0,0 0 15,0-42 17,0 0-17,0-1-15,0 1 0,0 0 16,0 0-16,0 0 0,21 0 15,1-1-15,-1 1 0,0 0 0,0 21 16,0-21-16,22 21 0,-22 0 16,0 0-16,0 0 0,0 0 15,0 0-15,1 21 0,-22 0 16,0 0-16,0 1 0,0-1 16,0 0-16,0 0 0,0 0 0,0 0 15,0 1-15,0-1 16,0 0-1,21-21 1,0 0-16,0 0 16,0 0-1</inkml:trace>
  <inkml:trace contextRef="#ctx0" brushRef="#br1" timeOffset="-3677.91">31919 13145 0,'-42'84'0,"84"-168"0,-42 62 15,0 1-15,0 0 0,0 0 16,0 0-16,-21 21 16,0 0-16,0 0 0,0 0 15,-1 21-15,1 0 0,21 0 16,-21 0-16,0 1 0,21-1 0,-21 0 16,21 0-1,0 0-15,-21 0 0,21 1 0,0-1 16,21-21 15,0 0-31,0 0 0,0-21 16,0 21-16,1-22 15,-1 1-15,-21 0 0,21 21 16,-21-21-16,0 0 0,21 0 16,-21-1-16,0 1 15,0 42 1,0 1-16,0-1 15,0 0 1,0 0-16,0 0 0,0 0 0,0 1 16,0-1-16,0 0 15,0 0 1,21-21-16,0 0 0,1 0 16,-1 0-16,0 0 0,0 0 15,0 0-15,22 0 0,-22 0 0,21-21 16,-21 0-16,22 21 0,-22-21 15,21-1-15,-21 1 0,0 0 0,1 0 16,-22 0-16,0 0 0,0-1 16,0 1-16,0 0 0,-22 21 15,1 0-15,0 0 16,0 0-16,0 21 0,21 0 16,-21 1-16,21-1 0,0 0 15,0 0-15,0 0 0,0 0 16,0 1-16,21-1 15,-21 0-15,21-21 0,-21 21 0,0 0 32,-21-42-1,21 0-15,0 0-16,0 0 15,21-1-15,-21 1 16,21 0-16,0 0 0,0 0 15</inkml:trace>
  <inkml:trace contextRef="#ctx0" brushRef="#br1" timeOffset="-3274.14">32533 12933 0,'-21'21'15,"42"-42"-15,0 21 0,-21 21 16,0 0-16,0 0 16,0 1-16,0 20 0,0-21 15,0 0-15,-21 0 0,21 1 0,0 20 16,-21-21-16,21 0 0,0 0 15,0 1-15,0-1 0,-21-21 16,21 21-16,-21-21 16,21-21 31,0 0-32,0-1-15,0 1 0,21 0 16,0 0-16,0 0 0,0 0 15,0-1-15,22 1 16,-22 21-16,0 0 0,0 0 0,0 0 16,-21 21-16,22 1 15,-22-1-15,0 0 16,0 0-16,0 0 16,0 0-16,0 1 0,-22-1 15,1-21 1,0 0-1</inkml:trace>
  <inkml:trace contextRef="#ctx0" brushRef="#br1" timeOffset="-2902.36">33041 13060 0,'0'-21'15,"-21"21"17,0 0-32,0 0 0,-1 0 15,1 0-15,0 21 16,0 0-16,21 0 16,0 0-16,0 1 0,0-1 15,0 0-15,0 0 16,0 0-16,0 0 0,0 1 15,21-22-15,-21 21 16,21-21-16,-21 21 16,0 0-1,-21-21 17,0 0-32,0 0 0,0 0 15,21-21-15,-22 21 16,22-21-16,0 0 15,0-1 1,22 22-16</inkml:trace>
  <inkml:trace contextRef="#ctx0" brushRef="#br1" timeOffset="-2338.68">32999 13250 0,'21'0'0,"-85"0"0,107 0 0,-1 0 16,-21 0-16,0 0 0,1 0 15,-1 0-15,0 0 0,0 0 16,0 0-16,0 0 0,1 0 0,-1-21 16,0 21-16,-21-21 0,0 0 15,21 21-15,-21-21 0,0 0 16,-21 21 0,0 0-16,0 0 15,-1 0-15,1 21 16,0 0-16,21 0 0,-21 0 15,0 0-15,21 1 16,-21-1-16,21 0 0,0 0 16,0 0-1,21-21-15,0 0 16,0 0-16,0 0 0,0 0 16,1 0-16,-1 0 0,0-21 15,0 0-15,0 21 0,0-21 0,1 0 16,-1-1-16,0 1 15,0 0-15,-21 0 0,21-21 0,0 20 0,1-20 16,-1 21-16,-21 0 16,0 0-16,21-1 0,-21 1 0,0 42 31,-21 1-31,21-1 16,-21 0-16,-1 0 0,22 0 15,-21 22-15,21-22 0,-21 0 16,0 0-16,21 0 0,0 0 0,0 1 15,0-1-15,0 0 0,0 0 16,0 0 0,21-21-1,0 0-15,0 0 16,1 0-16,-1 0 0,0-21 16,0 21-16,-21-21 0,21 21 0</inkml:trace>
  <inkml:trace contextRef="#ctx0" brushRef="#br1" timeOffset="-2158.78">33401 13145 0,'0'0'0,"-21"0"0,0 0 0,-1 0 15,44 0 32,-1 0-47,0 0 0,0 0 16,21 0-16,-20 0 0,-1 0 15,21-22-15,-21 22 0,0-21 0,1 0 16,20 0-16</inkml:trace>
  <inkml:trace contextRef="#ctx0" brushRef="#br1" timeOffset="-1714.04">33697 11790 0,'0'0'0,"0"-21"0,21 0 16,-21-1-16,0 1 16,0 0-16,-21 21 31,0-21-31,0 21 0,0 0 16,0 0-16,-1 21 0,-20 0 15,21 0-15,0 1 0,-22-1 16,22 0-16,0 0 0,0 0 0,21 0 15,0 1-15,0-1 0,0 0 16,0 0-16,0 0 0,0 0 0,21 1 16,0-22-16,0 21 0,1-21 15,-1 0-15,21 0 0,-21 0 0,0 0 16,22 0-16,-22 0 0,0 0 16,21-21-16,-20-1 0</inkml:trace>
  <inkml:trace contextRef="#ctx0" brushRef="#br1" timeOffset="-1242.31">33845 11388 0,'-190'21'31,"148"0"-31,-1 0 0,1 0 0,0 1 15,-1 20-15,1-21 0,21 0 16,0 22-16,-1-22 0,22 21 16,0 0-16,0-20 0,0 20 15,0-21-15,22 21 0,-1-20 0,21 20 16,-21-21-16,22 0 0,-1 22 16,0-22-16,1 0 0,-1 0 0,21-21 15,-20 21-15,20-21 0,-42 0 16,-21-21-1,0 0-15,0 0 16,0 0-16,0-22 0,0 22 0,0-21 16,0 21-16,0-22 0,0 1 0,0 21 15,0-22-15,0 1 0,0 0 16,0-1-16,0 1 0,0 21 16,0-21-16,0-1 0,0 22 15,0 0-15,0 0 0,0 0 0,0-1 16,0 1-16,-42 21 15,0 21 1,-22-21-16,22 22 0,0-1 16,20 0-16,-20 0 0,21-21 0,0 21 15,0 0-15</inkml:trace>
  <inkml:trace contextRef="#ctx0" brushRef="#br3" timeOffset="5738.05">20383 14520 0,'-21'0'16,"0"0"0,0 0-1,0 0-15,0 0 0,-1 0 16,1 0-16,0 0 0,0 0 15,-21 0-15,20 0 0,-20-21 0,21 21 16,-21 0-16,20 0 0,-20 0 16,21 0-16,0 0 0,0 0 0,-1 0 15,1 0-15,0 0 0,21-21 47,21 21-47,0 0 16,1 0-16,-1 0 0,0 0 15,0 0-15,0 0 0,22 0 0,-22 0 16,21 0-16,0 0 0,1 0 0,-1 0 16,22 0-16,-22 0 0,21 0 0,1-21 15,-22 21-15,1 0 0,-1 0 16,0 0-16,-21-21 0,1 21 0,-1 0 16,-42 0-1,-1 0 1,1-21-16,0 21 0,0 0 0,-21 0 15,20 0-15,1 0 0,0 0 16,-21 0-16,21-22 0,-1 22 0,1 0 16,0 0-16,0 0 0,0 0 15,42 0 17,0 0-17,0 0-15,22 0 0,-22 0 0,21 0 16,-21 0-16,0 0 0,22 0 15,-22 0-15,0 22 0,21-22 0,-20 0 16,-1 0-16,-21 21 0,0 0 16,0 0-1,-21 0-15,-1 0 0,-20-21 16,21 22-16,-21-1 0,-1 0 0,1 21 16,0-21-16,-1-21 0,22 22 0,-21-1 15,21 0-15,-1 0 0,1-21 16,0 21-16,0-21 0,21 21 15,0-42 17,42 21-32,-21-21 0</inkml:trace>
  <inkml:trace contextRef="#ctx0" brushRef="#br3" timeOffset="6350.08">21357 14415 0,'0'21'31,"-21"-21"-31,21-21 32,0-1-17,21 1-15,-21 0 0,0 0 16,0 0-16,0 0 15,0-1-15,0 1 0,-21 0 16,21 0-16,-21 0 0,21 0 16,-21 21-16,-1-22 0,1 1 15,0 21-15,0 0 0,0 0 16,0 0-16,-1 21 0,-20 1 0,21-1 16,0 0-16,0 21 0,-1-21 0,22 22 15,-21-1-15,21 0 0,-21 1 16,21-22-16,0 21 0,0 1 0,0-22 15,0 0-15,0 0 0,0 21 0,21-42 16,0 22-16,1-1 0,-1-21 16,0 0-16,0 0 0,0 0 0,0 0 15,1 0-15,-1 0 0,21-21 0,-21-1 16,0 22-16,1-21 16,-1 0-16,0-21 0,-21 21 0,0-1 15,21-20-15,-21 21 0,0-21 0,0 20 16,0-20-16,0 21 0,0 0 15,0 0-15,0-1 0,0 44 32,0-1-32,0 0 0,0 21 15,-21-21-15,21 22 0,0-22 0,0 21 16,0-21-16,0 22 0,0-22 16,0 0-16,0 0 0,0 0 0,0 1 15,0-1-15,0 0 0,21 0 16,0-21-1,0 0-15,1 0 0,-1 0 0,21-21 16,-21 21-16,0-21 0,1 0 0</inkml:trace>
  <inkml:trace contextRef="#ctx0" brushRef="#br3" timeOffset="6740.85">21971 14309 0,'21'-21'15,"-42"42"-15,63-64 0,-42 22 0,-21 0 16,0 21-16,0 0 15,0 0-15,-1 0 0,-20 0 0,0 0 16,-1 21-16,22 0 16,-21 1-16,21-1 0,-22-21 0,22 21 15,0 21-15,0-21 0,21 1 0,0-1 16,0 0-16,0 0 0,0 0 16,21-21-16,0 21 0,0 1 15,1-22-15,20 21 0,-21-21 0,0 21 16,22-21-16,-22 21 0,0-21 0,0 21 15,0-21-15,0 21 0,1-21 0,-1 22 16,-21-1 0,0 0-16,-43-21 15,22 21-15,0-21 0,0 0 16,-21 0-16,-1 0 0,1 0 0,21 0 16,-22 0-16,1 0 0,0 0 0,21 0 15,-22 0-15,22 0 0,0 0 16,0 0-16,21-21 15,0 0-15,21 21 16,0 0-16,0-21 0,0 21 0,22-22 16,-22 1-16,21 21 0,1-21 0</inkml:trace>
  <inkml:trace contextRef="#ctx0" brushRef="#br3" timeOffset="9065.44">22225 14309 0,'0'0'0,"0"-21"16,0-1-16,-21 1 16,0 21-1,-1 0-15,1 21 0,0 1 16,0-22-16,21 21 0,-21 0 16,21 21-16,-21-21 0,-1 1 0,22 20 15,0-21-15,0 0 0,-21 22 0,21-22 16,0 0-16,0 0 0,0 0 0,0 0 15,0 1-15,0-1 16,0 0-16,21-21 0,1 0 16,-1 21-16,0-21 0,0 0 15,21 0-15,-20 0 0,-1 0 0,0-21 16,0 0-16,0 21 0,0-21 0,1-1 16,-1 1-16,0 0 0,0 0 15,0 0-15,0 0 0,-21-22 0,0 22 16,0-21-16,22 21 0,-22-1 0,0 1 15,0 0-15,0 0 0,-22 21 16,1 0 0,21 21-16,-21 0 0,21 0 15,-21 1-15,21-1 0,-21 21 0,21-21 16,0 0-16,0 22 0,0-22 16,0 0-16,0 0 0,0 0 0,0 1 15,0-1-15,21 0 16,0-21-16,0 21 15,22-21-15,-22 0 0,21 0 0,0 0 16,1 0-16,-22-21 0,21 21 0,22-42 16,-22 42-16,-21-22 15,0 1-15,1 0 0,-1 0 0,0 0 16,-21-22-16,21 22 0,-21 0 0,21 0 16,-21 0-16,0 0 0,-21 21 31,0 21-16,0 0-15,21 0 0,0 0 0,0 0 16,-21 1-16,21-1 0,0 0 0,-22 0 16,22 0-16,0 0 0,0 1 0,0-1 15,0 0-15,0 0 16,0-42 15,22 0-15,-22 0-16,21-1 15,-21 1-15,21 0 16,-21 0-16,21-21 0,-21 20 0,21 1 0,0 0 16,-21 0-16,22 21 15,-1 0-15,0 21 32,-21 0-32,0 0 0,0 1 0,0-1 15,0 0-15,0 0 0,0 0 16,21 0-16,-21 1 0,0-1 15,21-21-15,0 21 0,1 0 16,-1-21-16,0 0 0,0 21 0,21-21 16,1 0-16,-22 0 0,21 0 0,-21 0 15,1 0-15,20 0 0,-21 0 16,0-21-16,0 0 0,1 0 0,20 0 16,-21-1-16,0 1 0,0 0 15,1 0-15,-1-21 0,0 20 0,-21 1 16,0-21-16,0 21 0,0 0 0,0-1 15,0 1-15,0 0 0,-21 21 0,0 0 16,-1 0-16,1 0 0,0 0 16,0 0-16,0 21 0,0 0 15,-1 1-15,1-1 0,0 0 0,0 21 16,0-21-16,0 1 0,21-1 0,0 0 16,-22 21-16,22-21 0,0 1 15,0-1-15,0 0 0,0 0 16,0 0-16,22-21 15,-22 21-15,21-21 0,0 0 0,0 0 16,0 0-16,0 0 0,1-21 16,-1 0-16,0 21 0,-21-21 15,21 0-15,-21 0 0,21-22 0,-21 22 16,21-21-16,1 21 0,-22-22 16,0 1-16,0 0 0,21-1 0,-21 1 15,0 0-15,21-1 0,-21 22 0,0-21 16,0 21-16,0-22 0,0 22 0,0 0 15,-21 21 1,21 21 0,-21 0-16,-1 0 0,1 1 0,0-1 15,0 21-15,21 0 0,0 1 0,-21-1 16,21 0-16,-21-20 0,21 20 0,0 0 16,0-21-16,0 22 0,0-22 15,0 0-15,0 21 0,0-20 0,21-1 16,-21 0-16,0 0 0,21-21 15,0 21-15,0-21 0,0 0 16,1 0-16,-1 0 16,0 0-16,0 0 0,-21-21 15,21 0-15,0 21 0,1-21 16,-22 0-16,21-1 0,0 1 0,-21 0 16,0-21-16,21 21 0,-21-1 0,21 1 15,-21 0-15,0 0 16,0 42-1,0 0-15,0 0 16,-21 1-16,21-1 0,0 0 0,-21 0 16,21 0-16,0 0 0,0 1 0,0-1 15,0 0-15,0 0 16,0 0-16,21-21 16,0 0-16,0 0 0,1 0 15,-1 0-15,0 0 0,21 0 16,-21 0-16,1 0 0,-1-21 15,0 21-15,0-21 0,-21 0 0,21 0 16,0-1-16,1 22 0,-22-21 0,0 0 16,21 0-16,0 21 0,-21-21 15,0 42 17,0 0-32,0 0 15,0 0-15,21-21 16,-21 22-16,0-1 15,21-21-15,0 0 16,1 21 0,-1-21-16,0 0 0,0 0 15,21 0-15,-20 0 0,-1 0 0,0 0 16,0 0-16,0 0 0,0 0 0,1 0 16,-22-21-16,21 0 0,0 21 15,-21-22-15,21 1 0,0 0 0,-21 0 16,0 0-16,21-22 0,-21 22 0,0 0 15,0 0-15,0 0 0,0 0 0,0-1 16,-21 22-16,21-21 0,-21 21 16,0 0-16,0 0 0,0 0 15,-1 0-15,1 21 0,0-21 0,0 22 16,0-1-16,0 0 0,-1 0 16,1 0-16,0-21 0,21 21 0,0 1 15,0-1-15,0 0 16,21-21-16,0 0 15,1 0-15,-1 0 0,0 0 16,0 0-16,0 0 0,0 0 16,1 0-16,-1 21 31,-21 0-31,0 0 0,0 1 16,0-1-16,0 0 0,0 0 15,0 0-15,0 0 0,0 1 16,0-1-16,0 0 0,0 21 15,-21-21-15,21 1 0,0 20 16,0 0-16,0-21 0,0 22 0,0 20 16,0-20-16,0-1 0,0 0 0,0 1 15,-22 20-15,22-21 0,0 1 0,-21-1 16,21 0-16,0 1 0,0-1 0,-21-21 16,0 22-16,0-1 0,0-21 15,21 21-15,-43-20 0,22-1 0,0 0 16,0 0-16,-22 0 0,22 0 15,-21 1-15,21-22 0,-22 0 0,22 21 0,-21-21 16,21 0-16,0 0 0,-22 0 16,22 0-16,0-21 0,0 21 15,21-22-15,-21 1 0,-1 0 16,22 0-16,0 0 0,0 0 0,0-1 16,0 1-16,0 0 0,0-21 0,0 21 15,0-22-15,22 22 0,-1-21 16,0-1-16,0 1 0</inkml:trace>
  <inkml:trace contextRef="#ctx0" brushRef="#br3" timeOffset="9486.19">24109 14055 0,'0'21'16,"0"-42"-16,-21 42 0,21 0 15,21-21 16,0 0-15,0 0-16,-21-21 16,21 21-16,-21-21 15,0 0 1,-21 21 0,0 0-1,0 21-15,0-21 0,-1 21 0,22 0 16,-21 0-16,21 0 31,0 1-31</inkml:trace>
  <inkml:trace contextRef="#ctx0" brushRef="#br3" timeOffset="24107.33">26098 14584 0,'0'21'78,"-21"-21"16,0 0-94,0 0 0,0 0 15,0 0-15,21-21 0,-22 21 16,1 0-16,0 0 16,0 0-16,0 0 0,21-21 15,-21 21-15,-1 0 0,1 0 0,0 0 16,0 0-16,0 0 0,0 0 0,-22 0 15,1 0-15,21 0 0,0 0 16,-22 0-16,22 0 0,0 21 16,0-21-16,0 0 0,-1 0 15,22 21 17,22-21-1,-1 0-16,0 0-15,0 0 16,0 0-16,0 0 0,1 0 0,-1 0 16,0 0-16,0 0 0,0 0 0,22 0 15,-22-21-15,21 21 0,-21 0 16,22 0-16,-22 0 0,21 0 0,-21 0 16,0 0-16,1-21 0,-1 21 0,0 0 15,0 0-15,0 0 0,0 0 16,1 0-16,-1 0 0,0 0 0,0 0 15,-21-21-15,21 21 0,0 0 0,1 0 16,-1 0 0,0 0-16,-21-22 62,-21 22-46,0 0-16,21-21 0,-22 21 15,1-21 1,0 0-16,0 0 0,0 21 16,0 0-16,21-21 0,-22 21 0,1-22 15,0 22-15,0 0 0,21-21 16,-21 21 0,42 0 93,-21 21-109,21-21 16,0 0-16,0 22 0,1-22 15,-1 21-15,0-21 0,0 0 16,0 21-16,0-21 0,1 0 15,-1 0-15,-21 21 0,21-21 16,0 0-16,0 0 0,-21 21 16,21-21-16,-21 21 47,0 1-16,-21-22-31,0 21 0,0 0 15,0-21-15,0 0 0,-1 21 16,1 0-16,0-21 0,0 21 0,0-21 16,0 22-16,-1-1 0,1-21 0,0 21 15,-21 0-15,21 0 0,-1-21 16,1 21-16,0-21 0,21 22 16,-21-22-16,0 0 31,42 0 16,0 0-47,0 0 0,0-22 15,1 22-15,-1-21 0,0 21 0,0-21 16,0 21-16,0-21 0,22 0 0,-22 21 16,0-21-16,0 21 0,0-22 0,1 22 15,-1-21-15,0 21 0,0 0 16,-21-21-16,21 21 0,-21-21 15,21 21 95,1 0-1,-1 0-78,-21 21 219</inkml:trace>
  <inkml:trace contextRef="#ctx0" brushRef="#br3" timeOffset="26961.67">26860 14478 0,'0'0'0,"0"21"16,22 0-16,-1-21 15,0 0 1,0 0-16,0 0 16,0-21-1,-21 0-15,0 0 16,0 0-1,0 0-15,0-1 0,0 1 16,0 0-16,0 0 0,0 0 16,0 0-16,-21-1 0,21 1 0,-21 21 15,0-21-15,0 0 0,0 21 16,-1-21-16,1 21 16,0 0-16,0 0 0,0 21 15,0 0-15,-1 0 0,1 0 0,0 1 16,21 20-16,-21-21 0,0 21 15,21-20-15,-21 20 0,21-21 0,0 0 16,0 22-16,0-22 0,0 0 0,0 0 16,0 0-16,0 0 0,0 1 0,0-1 15,21 0-15,0-21 0,0 0 16,-21 21-16,21-21 0,0 0 16,1 0-16,-1 0 0,0 0 15,0-21-15,0 0 16,0 21-16,1-21 0,-1-1 0,0 1 15,0 0-15,0 0 0,0-21 0,-21 20 16,22 1-16,-1-21 0,-21 0 0,21 20 16,-21-20-16,0 21 0,0 0 0,0 0 15,21-1-15,-21 44 32,-21-22-32,0 42 15,21-21-15,0 0 0,0 22 16,-21-22-16,21 21 0,0-21 15,0 0-15,0 22 0,0-22 0,0 0 16,0 0-16,21 0 0,-21 1 0,21-1 16,0 0-16,0-21 15,0 0-15,1 0 0,-1 0 16,0 0-16,0 0 0,0 0 0,0 0 16,1-21-16,-22 0 0,21-1 15,0 1-15,0 0 0,-21 0 0,0 0 16,21-22-16,-21 22 0,21-21 15,-21 21-15,0 0 0,0-22 0,0 22 16,0 0-16,0 42 31,0 0-15,0 0-16,-21 64 16,21 21-1,21-43 1,43-41-1,-22-1 1,106-85 15,-126 22-15,-22 21-16,21-22 0,-21 22 0,21-42 16,-21-22-1,0 127 16,0-20-15,-21 62 0,21 1-1,0-22 1,127-41 15,-106-22-31,0 0 16,21 0-16,1-43 15,-43 22-15,63-106 16,-63-42 0,21-1-1,-21 86 1,-21 63 0,-21 63-1,0 148 16,42-126-15,0-1-16,0-20 16,0 63-1,42-64 1,-42-21-16,63 0 16,1-21-1,42-63 1,-43-1-1,-20-42 1,-22 85-16,-21-21 31,0 63-15,0 21-16,-21-20 0,-22 41 16,43-42-16,0 43 15,0-43 1,0 42-1,85-41 1,-64-22 0,64 0-1,-1-43 1,-20-84 0,-43 85-16,-21-85 31,-21 106-31,0 21 15,0 0-15,-1 0 0,-20 0 16,-21 42 0,-1 43-1,43-64 1,21 0 0,0-42 15,0-21-16</inkml:trace>
  <inkml:trace contextRef="#ctx0" brushRef="#br3" timeOffset="27283.49">27813 14097 0,'-85'0'32,"106"0"-17,593 0 48,-593 0-63,22 0 0,-22 0 15,21 0-15,-719 0 0,1354-21 0,-656 21 16</inkml:trace>
  <inkml:trace contextRef="#ctx0" brushRef="#br3" timeOffset="28044.09">26755 15452 0,'-22'0'0,"107"-21"32,-64 21-17,22-22-15,-22 22 0,0-21 0,42 0 16,-20 0-1,-43 0-15,0 0 0,-21 21 16,-276 21 31,170 42-31,85 22-1,42-43 1,21-21-16,106 43 15,21-1 1,-42 1 0,-106-22-1,-127-42 1,0 0 0,-63 0-1,84-21 1,63 0-1,43 0 1,106 0 31,-42 21-47,-22-22 16,-21 22-16,22 0 0,-22 0 0,21-21 0</inkml:trace>
  <inkml:trace contextRef="#ctx0" brushRef="#br3" timeOffset="28463.38">27093 15536 0,'-63'149'94,"169"-44"-16,-85-105-78,0 0 0,21 0 16,-21-21-16,1 0 0,-1 0 15,0 21-15,0-21 0,-21 0 0,0-1 16,21-20-16,-21 21 0,-254-43 0,508 107 0,-254-86 15,0 22-15,0 0 0,0 0 0,0 0 16,-21 0-16,0 21 0,0 0 16,0 0-16,-22 0 15,1 21-15,21 0 16,-22 0-16,22 0 0,-21 22 16,42-22-16,0 0 15,0 0-15,0 0 0,21-21 16,0 0-1,0 0-15,22 0 0</inkml:trace>
  <inkml:trace contextRef="#ctx0" brushRef="#br3" timeOffset="28894.13">27390 15600 0,'42'-169'78,"127"296"-16,-169-106-62,21 0 16,-21 0-16,0 0 0,0 0 15,0 1 1,0-1-16,-232-127 16,443 212 15,-211-127-31,0-1 16,0 1-16,0 0 15,0 0-15,0 0 16,0 0-16,21 21 15,1 0 1,-1-22-16,0 22 16,0 0-16,0 0 15,22-21-15,-22 21 16,-21-21-16</inkml:trace>
  <inkml:trace contextRef="#ctx0" brushRef="#br3" timeOffset="29263.27">28088 15282 0,'0'-21'0,"-85"42"62,85 22-46,-21-22-16,127-85 0,-233 149 0,127-64 0,-21 43 15,21-43-15,-42 42 16,42-20-16,0-22 16,0 0-16,-22 0 0,22 0 0,0 1 15,0-1-15,0 0 16,0 0-16,0 0 15,22-21 1,-1 0-16,0 0 0,21 0 16,-42-21-16,43 0 15,-22 21-15,0-21 0,0 0 0,0 21 16</inkml:trace>
  <inkml:trace contextRef="#ctx0" brushRef="#br3" timeOffset="29498.41">27813 15473 0,'-42'42'47,"317"-42"15,-233 0-62,-21 0 16,0 0-16,1 0 0,-361-42 0,699 84 15</inkml:trace>
  <inkml:trace contextRef="#ctx0" brushRef="#br3" timeOffset="30499.7">28279 15600 0,'169'-42'63,"-148"42"-63,-21-22 0,21 1 15,0 0-15,-253 127 16,464-233-16,-253 127 16,0 0-16,0 0 15,0 0-15,-22 21 16,22 0-16,21 0 16,-21-21-16,0 43 0,21-22 15,0 0-15,-21-21 0,0 42 16,21-20-16,0-1 15,0 0-15,0 0 16,21-21-16,0 0 16,0 0-16,0 0 0,22 0 15,-22 0-15,0 0 0,0 0 0,43 0 16,-43 0-16,21-21 16,0 21-16,-20 0 15,-1-21-15,21 0 16,-21 21-16,22-22 0,-43 1 15,21 0-15,21-21 16,-42-1-16,0 22 0,21-21 16,-21 21-16,0 0 0,0-22 15,0 22-15,-21 21 32,0 0-32,0 21 15,0-21-15,-22 43 0,43-22 16,-21 0-16,0 0 15,0 21-15,0 1 16,21-22-16,0 21 16,0-21-1,21-21-15,0 0 16,0 0-16,0 0 16,0 0-16,1 0 0,-1 0 15,-21-21-15,21 21 0,0-21 0,0 0 16,0 0-16,-21 0 15,22-1-15,-1-41 0,0-1 16,0-20-16,-21 63 0,42-64 16,-20 64-16,-22-22 15,0 22-15,0 0 16,0 42 15,-22 0-31,1 1 0,21-1 16,-21 0-16,21 0 0,-21 43 15,21-43-15,-21 0 0,0 21 16,21 1-16,0-1 16,0-21-16,0 0 0,0 22 15,0-22-15,0 0 16,0 0-16,0 0 16,0 0-16,21-21 15,0 0-15,0 0 16,0 0-1,0 0-15,1 0 0,-1 0 16,0 0-16,0 0 16,0-21-16,0 21 15</inkml:trace>
  <inkml:trace contextRef="#ctx0" brushRef="#br3" timeOffset="31598.27">26035 1778 0,'-21'0'16,"42"0"-16,-63 0 0,-1 0 16,22 0-16,-42 0 15,41 0-15,-83 0 16,20 0-16,-63-42 16,84 42-16,22 0 0,-22 0 15,1 0-15,-22 0 0,22 0 16,42 0-16,-1 0 0,1 0 15,0 0-15,0 0 0,0 0 16,0 0-16</inkml:trace>
  <inkml:trace contextRef="#ctx0" brushRef="#br3" timeOffset="38813.75">30480 14626 0,'-21'0'15,"21"21"-15,-21-21 0,-1 0 16,22 22-16,-21-22 0,0 0 0,0 21 15,0-21-15,0 0 16,-1 0-16,1 21 16,0-21-16,0 0 0,0 0 15,0 0-15,-1 0 0,1 0 16,0 0-16,0 0 0,-21 0 0,20 0 16,1 0-16,0 0 0,0 0 15,0 0 1,42 0-1,0 0 1,0 0-16,22 0 0,-1 0 16,0 21-16,1-21 0,-1 0 0,0 0 15,1 0-15,20 0 0,-21 0 16,1 0-16,-1 0 0,0 0 0,1 0 16,-1 0-16,0 0 0,1 0 15,-22 0-15,0 0 0,0 0 0,-21-21 16,21 21-16,-21-21 0,-21 0 15,0 21 1,0 0-16,0-22 0,0 22 16,-1 0-16,1 0 0,0-21 15,0 21-15,0 0 0,0 0 16,-22-21-16,22 21 0,0 0 31,21-21-31,0 0 16,21 21-1,0-21 1,0 21-16,1 0 0,-1 0 16,0 0-16,0 0 15,0 0-15,0 0 0,1 0 0,-1 0 32,-21 21-32,0 0 0,0 0 15,0 0-15,0 0 16,-21 1-16,-1-1 0,1 0 15,0 0-15,0 0 0,0 0 0,0 1 16,-1-1-16,1 0 0,0 0 16,0-21-16,0 21 0,0 0 0,-1 1 15,1-22-15,21 21 16,-21-21-16,21 21 16,-21-21-16,21 21 0</inkml:trace>
  <inkml:trace contextRef="#ctx0" brushRef="#br3" timeOffset="72897.94">17568 10922 0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27:27.7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22267 14097 0,'-63'0'16,"126"0"-16,-147 0 0,62 0 0,1 0 0</inkml:trace>
  <inkml:trace contextRef="#ctx0" brushRef="#br0" timeOffset="1874.91">21569 15600 0,'-21'0'16,"21"-21"46,21 21-46,-42 0 62,-1 0-78</inkml:trace>
  <inkml:trace contextRef="#ctx0" brushRef="#br0" timeOffset="2442.51">21082 15536 0,'-21'0'0,"21"-21"0,-21 21 16,21-21-16,-22 21 0,22-42 15,0 21 1,0-1-16,0 1 31,22 21-15,-1 0-16,0 0 0,0 0 15,0 21-15,0 1 0,22-22 16,-22 21-16,0 0 0,21 0 0,-20 21 16,-1-20-16,0-1 0,0 0 0,-21 0 15,0 21-15,0-20 0,0-1 16,0 0-16,0 0 0,0 0 0,0 0 16,-21 1-16,0-1 0,21 0 15,-21 0-15,21 0 0,-22-21 16,22 21-16,-21-21 15,21-21 1,0 0-16,0 0 16,0 0-16,0 0 0,0-1 0,0-20 15,0 21-15,0-21 0,21 20 16,1-20-16,-1 21 0,0-21 16,0 20-16,0-20 0,22 21 0,-22 0 15,0 0-15,0-1 0,0 1 0,0 21 16,1 0-16,-1 0 15,-21 21 1,0 1-16,0-1 16,0 0-16,0 0 15,0 0-15,0 0 16</inkml:trace>
  <inkml:trace contextRef="#ctx0" brushRef="#br0" timeOffset="2804.3">21569 15706 0,'0'42'32,"21"-42"-17,0 0 1,0 0-16,0-21 0,1 21 16,20-21-16,-21 0 0,0 21 0,0-22 15,1 22-15,-1-21 0,0 0 16,0 0-16,-21 0 0,0 0 15,-21 21 1,0 0-16,0 0 16,-1 0-16,-20 21 0,21 0 0,0-21 15,0 21-15,-1 0 0,1 0 0,0 1 16,0-22-16,21 21 0,0 0 16,-21 0-16,21 0 0,0 0 15,0 1-15,0-1 0,21-21 16,0 21-16,0-21 15,22 0-15,-1 0 0,-21 0 0,21 0 16,1 0-16,-1 0 0,-21-21 16,22 21-16,-22-21 0,21-1 15,-21 22-15,0-21 0</inkml:trace>
  <inkml:trace contextRef="#ctx0" brushRef="#br0" timeOffset="3518.89">22119 15579 0,'0'-21'0,"0"42"16,0-21 31,0 21-47,0 0 15,0 0-15,0 0 0,0 1 0,0-1 16,0 0-16,0 0 16,0 0-16,0 0 0,0 1 15,-21-22-15,21 21 16,-21-21-16,0-21 47,21-1-47,0 1 0,0 0 15,0 0-15,0 0 16,0 0-16,0-1 0,0 1 0,0 0 16,21 0-16,-21 0 15,21 21-15,0-21 0,0 21 0,0 0 16,1 0-16,20 0 0,-21 0 15,0 0-15,0 0 0,1 0 16,-1 0-16,0 21 0,0 0 0,-21 0 16,21 0-16,-21 0 15,0 1-15,0-1 0,0 0 16,0 0-16,0 0 0,0 0 16,-21-21-1,21 22-15,-21-22 16,0 0-16,21-22 31,0 1-15,0 0-16,0 0 0,21 0 0,0 0 15,0-1-15,0 1 16,1 0-16,-1 0 0,0 0 0,0 21 16,0 0-16,22-21 0,-22 21 15,0 0-15,0 0 0,0 0 0,0 0 16,1 21-16,-1-21 0,-21 21 0,0 0 15,0 0-15,0 0 16,0 1-16,0-1 0,-21 0 16,21 0-16,-22 0 0,1 0 0,0 1 15,21-1-15,0 0 0,-21-21 16,21 21-16,0 0 0,0 0 16,21-21-1,0 0 1,0 0-16,1 0 0,-1-21 0,0 21 15,0-21-15,0 0 0,22 0 16</inkml:trace>
  <inkml:trace contextRef="#ctx0" brushRef="#br0" timeOffset="5521.75">23072 15642 0,'0'0'0,"0"-21"16,0 0-16,0 0 15,-22 21 1,1 0-1,0 0-15,0 0 16,0 21-16,0 0 0,-1 0 16,1-21-16,21 21 0,-21 1 0,0-1 15,0 0-15,21 21 0,0-21 0,0 1 16,0 20 0,0-21-16,0 0 0,0 0 0,21-21 0,0 22 15,-21-1-15,42-21 0,-20 0 16,-1 0-16,0 21 0,0-21 15,0 0-15,22 0 0,-22 0 0,0-21 16,0 0-16,0-1 0,0 1 16,1 0-16,-22 0 0,0 0 0,21 0 15,-21-22-15,0 22 0,0-21 0,0 21 16,0-22-16,0 22 0,0-42 16,0 41-16,-21 22 0,-1-21 15,1 21-15,0 0 0,0 0 16,0 0-16,0 0 0,-1 0 0,1 21 15,-21 22-15,21-22 0,0 0 16,21 0-16,-22 0 0,22 22 16,-21-22-16,21 0 0,0 0 15,0 0-15,0 1 0,0 20 0,0-21 16,21 0-16,1-21 0,-1 21 0,0 1 16,0-22-16,0 0 0,0 21 15,22-21-15,-22 0 0,0 0 0,0 0 16,22 0-16,-22-21 0,0 21 15,0-22-15,21 1 0,-20 0 16,-1 0-16,0 0 0,-21 0 0,21-1 16,0-20-16,-21 21 0,0 0 15,0 0-15,0-1 0,0 1 16,0 42 31,0 1-47,0-1 0,-21-21 0,21 21 15,0 0-15,0 0 0,0 0 16,0 1-16,0-1 0,0 0 0,21-21 16,-21 21-16,21 0 0,1-21 0,-1 21 15,0-21-15,0 0 16,0 0-16,0 0 0,1 0 0,-1 0 16,0-21-16,0 21 0,0-21 15,0 0-15,-21 0 0,22 0 16,-1-1-16,0 1 0,-21 0 0,0 0 15,21 0-15,-21 0 0,21 21 0,-21-22 16,21 1-16,-21 42 47,0 1-47,0-1 16,0 0-16,0 0 0,0 0 15,0 0-15,0 1 0,0-1 16,22 0-16,-1 0 15,-21 0-15,21-21 0,0 0 16,0 0-16,0 0 16,1 0-16,-1 0 15,0-21-15,0 0 0,0 0 0,0 21 16,1-21-16,-1-1 0,0 1 16,-21 0-16,21 0 0,0 0 0,-21 0 15,21 21-15,-21-22 0,0 1 0,0 42 31,0 1-15,0-1-16,0 0 0,0 0 16,0 0-16,0 0 15,0 1-15,0-1 0,0 0 16,0 0-16,0 0 0,22 0 16,-1-21-16,0 0 15,21 0-15,-21 0 0,1 0 0,20 0 16,-21 0-16,21 0 0,-20 0 0,-1-21 15,0 0-15,0 0 0,0 21 16,0-21-16,-21 0 0,22-1 16,-22-20-16,0 21 0,0 0 15,0 0-15,-22 42 32,1 0-32,0 0 15,21 0-15,0 0 0,0 1 16,-21-22-16,21 21 0,0 0 15,-21 0-15,21 0 0,0 0 16,21-21 15,0 0-15,0-21-16,0 0 0,1 0 16,-1 0-16,0 21 0,0-21 15,0-22-15,0 22 0,1 0 0,-22 0 16,21 21-16,0-21 0,0-1 15,0 22-15,-21 22 16,0-1 0,0 0-16,0 0 15,0 0-15,0 0 0,-21-21 0,21 22 16,0-1-16,0 0 0,0 0 0,0 0 16,0 0-16,21 1 15,0-22-15,1 0 0,-1 0 16,0 0-16,0 0 0,21 0 0,-20 0 15,-1 0-15,21 0 0,-21-22 16,0 1-16,1 21 0,-1-21 16,0 0-16,0-21 0,-21 20 0,0 1 15,0-21-15,21 21 0,-21 0 16,0-1-16,0-20 0,0 21 0,0 0 16,-21 21-16,0 0 15,0 0-15,-22 0 0,22 21 16,0-21-16,0 21 0,0 0 0,0 0 15,-1 1-15,1-1 0,0 0 16,21 0-16,-21 0 0,21 0 16,0 1-16,21-22 0,0 21 15,0-21-15,1 0 16,-1 0-16,0 0 0,0 0 0,0 0 16,0 0-16,1 0 0,-1-21 15,0 21-15,0 0 0,0-22 16,0 22-16,-21 22 31,0-1-31,0 0 16,0 0-16,-21 21 0,0-20 0,21 20 15,-21-21-15,0 21 0,0 22 16,21-22-16,0 1 0,0-1 16,0 0-16,0 1 0,0-1 0,0 0 15,0 1-15,0-1 0,0-21 16,0 21-16,0 1 0,-22-1 0,1 0 15,0-20-15,0 20 0,0 0 0,-22-21 16,22 1-16,-21-1 0,0 0 16,-1 0-16,1-21 0,21 21 15,-22-21-15,1 0 0,0 0 0,21 0 16,-22 0-16,1 0 0,21 0 0,0-21 16,-22 21-16,22-21 0,0 0 15,21 0-15,-21 21 0,0-22 16,21 1-16,-22-21 0,22 21 0,0 0 15,0-22-15,0 22 0,0 0 16,0-21-16</inkml:trace>
  <inkml:trace contextRef="#ctx0" brushRef="#br0" timeOffset="5902.53">24236 15367 0,'-21'0'0,"42"0"0,-64 21 0,22 0 16,21 1-16,-21-22 0,21 21 16,0 0-1,21-21-15,0 0 16,1 0-16,-1 0 0,0 0 15,0 0-15,0 0 16,-21-21-16,21 21 0,-21-21 0,0-1 16,0 1-16,0 0 0,0 0 15,-21 21-15,0-21 0,21 0 0,-21 21 16,0 0-16,0 0 0,-1 0 16,1 21-16,0 0 0,0 0 15,21 0-15,0 0 0,-21-21 0,21 22 16,0-1-16,-21 0 0,21 0 15,0 0-15,0 0 0,0 1 16,0-1-16</inkml:trace>
  <inkml:trace contextRef="#ctx0" brushRef="#br0" timeOffset="7702.5">20976 16891 0,'0'0'0,"0"-21"31,0 0-31,0 0 16,0-1-16,0 1 15,0 0-15,-21 0 0,0 0 0,0 0 16,-1 21-16,-20-22 0,21 22 0,0 0 16,-22 0-16,22 0 15,0 22-15,0-22 0,-21 21 0,20 0 16,1 21-16,0-21 0,21 22 0,0-1 15,-21 0-15,21 1 0,0-22 16,0 21-16,0 1 0,0-22 0,21 21 16,-21-21-16,21 0 0,0 1 15,1-22-15,-1 21 0,0-21 0,0 0 16,21 0-16,-20 0 0,-1 0 16,0 0-16,0-21 0,21-1 0,-20 1 15,-1 0-15,0 0 0,0-21 16,-21 20-16,21-20 0,0 0 15,-21-1-15,0-20 0,0 21 0,22-1 16,-22-20-16,0 20 0,0 1 16,0 21-16,0-21 0,0 20 0,0 1 15,0 0-15,0 42 32,0 0-32,0 1 0,0 20 0,0 0 15,0 1-15,0-1 0,0 0 16,0 1-16,0-1 0,0 0 15,21 1-15,-21-1 0,0-21 0,0 21 0,0-20 16,21-1-16,0 0 16,0 0-16,0-21 0,1 0 15,-1 0-15,0 0 16,0 0-16,0 0 0,0-21 0,1 0 16,-1 21-16,-21-21 0,21-1 15,-21 1-15,0 0 0,0-21 0,0 21 16,0-1-16,0 1 0,21 0 0,-21 0 15,0 0-15,21 42 16,-21 0 0,0 0-16,0 0 0,0 1 15,0 20-15,0-21 0,0 0 0,0 0 16,0 22-16,0-22 0,0 0 16,0 0-16,21 0 15,1-21-15,-1 0 0,0 0 16,0 0-16,21 0 15,-20 0-15,-1 0 0,0-21 0,0 21 16,21-21-16,-20 0 0,-1 0 16,-21 0-16,21-22 0,-21 22 0,21 0 15,-21 0-15,0-22 0,21 43 0,-21-21 16,0 0-16,0 42 16,0 0-1,0 1-15,0-1 0,0 0 16,0 0-16,0 0 0,0 0 0,0 1 15,0-1-15,0 0 0,0 0 16,21-21-16,1 0 16,-1 0-16,0 0 0,0 0 15,0 0-15,0 0 0,1-21 16,-1 21-16,0-21 0,0 0 0,0 21 16,-21-22-16,0 1 0,0 0 0,21-21 15,-21 21-15,0-1 0,0 1 16,0 0-16,0 42 31,0 22-15,-21-22-16,21 0 0,0 21 0,-21 1 15,21-1-15,-21 0 0,21-21 16,-21 43-16,21-22 0,0 1 0,0-1 16,-21 21-16,21 1 0,-22-22 15,22 22-15,-21-22 0,21 22 0,0-22 16,0 0-16,-21 1 0,21-1 15,0 21-15,-21-41 0,21-44 32,21 1-17,0-21-15,-21 0 0,21-1 0,-21 1 16,22-22-16,-22 1 16</inkml:trace>
  <inkml:trace contextRef="#ctx0" brushRef="#br0" timeOffset="8434.08">21971 17060 0,'0'-42'0,"0"84"0,0-126 0,0 63 0,-21-22 16,21 22-16,0 0 0,0-21 16,0 20-16,0 1 0,0 0 0,21 0 15,0 0-15,0 21 0,0 0 16,1 0-16,-1 0 0,0 0 16,0 21-16,0 0 0,22 0 15,-22 22-15,0-22 0,0 21 0,-21-21 16,0 22-16,0-22 0,0 21 15,0-21-15,0 0 0,-21 1 16,21-1-16,-21 0 0,0-21 0,-1 21 0,1 0 16,-21-21-16,21 0 15,42 0 32,0 0-31,0 0-16,0 0 0,1-21 15,-1 21-15,0-21 16,0 0-16,0 0 0,22 21 0,-22-43 16,0 22-16,21 0 0,-21 0 0,1-22 15,-1 1-15,0 21 0,-21-21 16,0-1-16,0 1 0,0 21 0,0-22 16,0 1-16,0 21 0,0 0 15,0 0-15,0 42 31,0 21-31,0-21 0,0 22 16,0-1-16,0 0 0,-21-21 0,21 22 16,-21-1-16,21 0 0,-22 1 15,22-22-15,0 21 0,0-21 0,0 1 16,0-1-16,0 0 0,0 0 16,0 0-16,22-21 0,-1 0 15,0 0-15,0 0 0,0 0 0,0 0 16,1 0-16,-1 0 0,0-21 15,0 21-15,0-21 0,0 0 0,1-22 16,-1 22-16,0 0 0,0 0 16,-21 0-16,21 0 0,-21-1 0,21 1 15,-21 42 1,0 1 0,0-1-16,0 0 0,0 0 0,0 0 15,-21 0-15,21 1 0,-21-1 16,21 0-16,0 0 0,0 0 15,0-42 32,0 0-47,21 0 0</inkml:trace>
  <inkml:trace contextRef="#ctx0" brushRef="#br0" timeOffset="8646.95">22839 16743 0,'0'-21'15,"0"42"-15,-21-63 16,-1 42 0,1 0-16,0 0 15,21 21 17,0 0-17,21-21-15,0 21 16,1-21-16,-22 21 15,21-21 1,0 0-16</inkml:trace>
  <inkml:trace contextRef="#ctx0" brushRef="#br0" timeOffset="9827.24">23199 16785 0,'21'0'0,"0"-21"31,-21 0-16,-21 21 1,0 21-16,-1-21 16,22 21-16,-21 0 0,0 1 0,21-1 15,-21 0-15,21 0 0,-21 0 16,21 22-16,0-22 0,0 0 0,0 0 16,0 0-16,0 0 0,0 22 15,0-22-15,21 0 16,0-21-16,0 0 0,0 0 15,1 0-15,-1 0 0,21 0 0,-21 0 16,22 0-16,-22-21 0,21 0 16,0 21-16,1-21 0,-22-1 15,21 1-15,-21 0 0,22 0 0,-22-21 16,0 20-16,0 1 0,0 0 0,-21 0 16,0 0-16,0 0 0,0-1 15,0 1-15,-21 21 16,0 0-16,0 0 15,-21 0-15,20 21 0,1-21 0,-21 22 16,21-1-16,0 0 0,-1 0 16,1 0-16,0 0 0,0 1 15,21-1-15,0 0 0,0 0 16,0 0-16,0 0 0,0 1 16,21-22-16,0 0 15,0 0-15,1 0 0,-1 0 0,0 0 16,0 0-16,0-22 0,0 1 15,1 21-15,-22-21 0,21 0 0,0 0 16,-21 0-16,0-1 16,21 1-16,-21 0 0,21 21 15,-21 21 1,0 0 0,0 1-16,0-1 0,0 0 15,0 0-15,0 0 0,0 0 16,0 1-16,0-1 15,21-21-15,1 0 16,-1 0-16,0 0 0,0 0 16,0 0-16,0 0 0,1-21 0,-1 21 15,21-22-15,-21 1 0,22 0 16,-1 0-16,-21 0 0,21-22 0,-20 22 16,-1-21-16,-21 0 0,0 20 15,0-20-15,0 0 0,0-1 0,0 22 16,0-21-16,0 21 0,0 0 0,0-1 15,0 1-15,-21 21 16,-1 0 0,1 21-16,0 1 0,0-1 15,21 0-15,0 21 0,-21 1 16,0-22-16,21 63 0,0-41 16,0-22-16,0 21 0,0 1 15,0-22-15,0 21 0,0-21 0,0 22 16,0-22-16,21 0 0,0-21 0,-21 21 15,21 0-15,0-21 0,0 0 16,1 0-16,-1 0 0,21 0 0,-21 0 16,22 0-16,-22 0 0,21 0 15,-21-21-15,22 0 0,-22 21 16,0-21-16,0 0 0,0-1 0,0 1 16,-21 0-16,0-21 0,22 21 15,-22-1-15,21 1 0,-21 0 0,-21 42 47,-1 0-47,22 1 0,-21-1 16,21 21-16,0-21 0,0 0 15,0 1-15,0-1 0,0 0 16,0 0-16,0 0 0,0 0 0,21-21 16,1 22-1,-1-22-15,0 0 0,0 0 0,0 0 16,0 0-16,1 0 0,-1-22 15,0 22-15,0-21 0,21 0 16,-20 0-16,-22 0 0,21 21 16,0-21-16,-21-1 0,0 1 15,0 0-15,0 0 0,0 0 16,0 0-16</inkml:trace>
  <inkml:trace contextRef="#ctx0" brushRef="#br0" timeOffset="10138.07">24045 16785 0,'0'0'0,"-21"0"0,21-21 31,21 0-15,0 21-16,22-21 0,-22 21 15,0 0-15,0 0 0,22 0 16,-22 0-16,21 0 0,-21 0 16,0 0-16,22 0 0,-22 0 0,0 0 15,0 0-15,0 0 16,-42 0 15,0 0-15,0 0-16,0 0 0,0 0 15,-1 0-15</inkml:trace>
  <inkml:trace contextRef="#ctx0" brushRef="#br0" timeOffset="21410.77">26416 16320 0,'-21'0'78,"21"-22"-31,0 1-31,0 0-16,0 0 31,21 21-31,0 0 15,0 0 1,0 21-16,1 0 0,-1 0 16,-21 1-16,21-1 0,0 0 0,-21 21 15,0-21-15,21 22 0,-21-22 16,0 21-16,0-21 0,0 22 0,0-22 16,0 21-16,0-21 15,0 1-15,-21-1 0,0 0 0,0 0 0,0 0 16,-1-21-1,1 0-15,0-21 16,21 0-16,0 0 16,0 0-16,0-1 0,0 1 0,0-21 15,0 21-15,0 0 0,0-1 0,0-20 16,21 21-16,0 0 0,1 0 16,-1-1-16,0 1 0,0 21 0,0-21 15,0 21-15,1 0 0,-1-21 16,0 21-16,0 0 0,0 0 15,0 0-15,1 0 16,-22 21 0</inkml:trace>
  <inkml:trace contextRef="#ctx0" brushRef="#br0" timeOffset="22402.2">26860 16531 0,'22'0'15,"-1"0"1,0 0-16,0 0 0,0 0 16,0 0-16,1 0 15,-1-21-15,0 21 0,0-21 16,0 0-16,0 0 16,-21-1-1,-21 22 1,0 0-1,0 0-15,0 22 0,0-1 0,21 0 16,-22 0-16,1 0 0,0 0 16,21 1-16,0-1 0,0 0 0,0 0 15,0 0-15,0 0 0,0 1 0,21-1 16,0-21-16,1 21 16,-1-21-16,0 0 0,21 0 0,-21 0 15,22 0-15,-1 0 0,-21 0 16,22 0-16,-22-21 0,21 0 0,-21-1 15,0 1-15,1 0 0,-1 0 16,-21 0-16,0 0 0,21-1 0,-21 1 16,0 0-16,0 0 0,21 0 15,-21 42 17,-21 0-32,21 0 15,-21 0-15,21 1 0,-21-1 0,21 0 16,0 0-16,0 0 15,0 0-15,0 1 0,0-1 0,0 0 16,0 0 0,0-42 15,0 0-31,0 0 16,0-1-16,0 1 15,0 0-15,0 0 0,0 0 0,0 0 16,21-1-16,-21 1 0,21 0 0,0 0 15,0 0-15,0 21 16,1-21-16,-1 21 0,0 0 16,0 0-16,0 21 15,-21 0-15,0 0 0,21 0 16,-21 0-16,0 1 0,0-1 0,0 0 16,0 0-16,0 21 0,0-20 15,0-1-15,0 0 0,0 0 16,-21 0-1,21-42 17,0 0-32,0 0 0,0 0 15,0-1-15,21 1 0,1-21 16,-22 21-16,21 0 0,0-1 16,0 1-16,0 0 0,0 0 15,1 0-15,-1 21 0,0-21 0,0 21 16,21 0-16,-20 0 0,-1 0 0,-21 21 15,21-21-15,-21 21 16,0 0-16,0 0 0,0 0 0,0 1 16,0-1-16,-21 0 0,21 0 15,-21 0-15,21 0 0,0 1 0,-22-1 16,22 0-16,-21-21 0,21 21 16,-21 0-16,42-42 46,0 0-30,1 0-16</inkml:trace>
  <inkml:trace contextRef="#ctx0" brushRef="#br0" timeOffset="24011.31">28236 16425 0,'0'0'15,"-21"22"17,21-1-17,-21 0-15,0-21 16,21 21-16,0 0 0,-21 0 0,-1 1 16,22-1-16,0 0 0,0 0 15,0 0-15,0 0 0,0 1 0,0-1 16,0 0-16,0 0 0,0 0 15,22-21-15,-1 0 16,21 0-16,-21 0 0,0 0 16,1 0-16,-1 0 0,0-21 0,21 0 15,-21 21-15,1-21 0,-22 0 0,21-22 16,-21 22-16,21 0 16,-21-21-16,0 20 0,0-20 0,0 21 15,0-21-15,0 20 0,0 1 16,-21 0-16,0 0 0,-1 0 0,1 21 15,0 0-15,0 0 0,-21 0 16,20 0-16,1 0 0,-21 0 0,21 21 16,0 0-16,-1 0 0,1 0 0,0 22 15,21-22-15,0 0 0,0 0 16,0 22-16,0-22 0,0 0 0,0 0 16,0 0-16,0 22 0,21-43 15,0 21-15,1 0 0,-1 0 16,0-21-16,21 0 0,-21 0 0,1 0 15,20 0-15,-21 0 0,0 0 0,0 0 16,1-21-16,-1 0 0,0 0 16,0-1-16,0 1 0,0 0 15,-21 0-15,0 0 0,22 0 0,-22-1 16,21 1-16,-21 0 0,0 0 16,0 0-16,0 42 31,0 0-16,0 0-15,0 0 0,0 1 16,0-1-16,0 0 0,0 0 16,0 0-16,0 0 0,0 1 15,0-1-15,21 0 16,0-21-16,0 0 16,0 0-16,1 0 15,-1 0-15,0 0 0,-21-21 0,21 0 16,0 21-16,0-22 0,-21 1 15,0 0-15,22 0 0,-22 0 0,21 0 16,-21-1-16,0 44 47,-21-1-31,21 0-16,0 0 0,-22 0 0,22 0 15,0 1-15,0-1 16,0 0-16,0 0 15,22-21-15,-1 0 0,0 0 16,0 0-16,0 0 0,0 0 16,1 0-16,-1 0 0,0-21 0,0 21 15,0-21-15,0 0 0,1-1 16,-1 1-16,0 0 0,0 21 0,0-21 16,0 0-16,1 21 15,-1-21-15,-21 42 31,0 0-31,0 0 16,0 0-16,0 0 0,-21 1 16,21-1-16,0 0 15,0 0-15,21-21 32,0 0-32,0-21 15,0 0-15,0 21 0,1-21 16,-1-1-16,0 22 0,0-21 0,0 0 15,0 21-15,1 0 0,-1-21 16,0 21-16,-21 21 16,0 0-1,0 0-15,0 1 16,0-1-16,0 0 16,0 0-16,0 0 15,21-21 1,0 0-16,0 0 15,1 0-15,-1 0 0,21 0 0,-21 0 16,0 0-16,1 0 0,-1-21 16,0 0-16,0 0 0,0 0 15,-21-1-15,0 1 0,21 0 0,-21 0 0,0-21 16,0 20-16,0 1 0,0 0 16,0 0-16,-21 0 15,0 21-15,0 0 0,0 0 0,0 0 16,-1 0-16,1 0 0,0 21 15,0-21-15,0 21 0,0-21 16,21 21-16,0 0 0,0 1 16,0-1-16,0 0 15,0 0-15,0 0 0,21-21 0,0 21 16,-21 1-16,21-22 0,-21 21 0,0 0 16,0 0-16,0 21 0,21-20 15,-21-1-15,0 0 0,0 21 16,0-21-16,0 22 0,0-22 15,0 0-15,-21 21 0,21-20 0,-21-1 0,0 0 16,0 0-16,-1 0 0,1 0 16,0 1-16,-21-22 0,21 0 15,-1 21-15,-20-21 0,21 0 16,0 0-16,0 0 0,-1 0 0,1 0 16,0 0-1,21-21-15,0-1 16,0 1-16,0 0 0,0 0 15,0 0-15</inkml:trace>
  <inkml:trace contextRef="#ctx0" brushRef="#br0" timeOffset="24218.18">29104 16341 0,'0'-21'0,"-42"-1"32,21 44-1,21-1-15,-22 0-16,1-21 0,0 21 15</inkml:trace>
  <inkml:trace contextRef="#ctx0" brushRef="#br0" timeOffset="25646.37">26818 17653 0,'21'0'16,"-42"0"-16,42-21 0,0 0 0,-21 0 16,0-1-16,0 1 0,0 0 0,0 0 15,0-21-15,-21 20 0,-21-20 16,21 21-16,0-21 16,-1 42-16,1-22 0,0 1 0,-21 21 15,21 0-15,-22 0 0,22 0 16,-21 0-16,21 0 0,-22 0 0,22 21 15,0 1-15,0-1 0,0 0 16,-1 0-16,1 0 0,21 0 0,0 22 16,0-22-16,0 0 0,0 0 0,0 22 15,0-22-15,0 0 16,21 0-16,1-21 0,20 0 16,-21 0-16,0 0 0,0 0 15,22 0-15,-22-21 0,21 0 0,1 0 16,-22-1-16,21 1 0,-21 0 15,0-21-15,22 21 0,-1-43 16,-21 22-16,-21-1 0,21 1 16,1 21-16,-22-21 0,0 20 15,0 1-15,0 0 0,0 0 0,0 42 32,0 0-32,-22 0 15,22 22-15,-21-22 0,0 0 16,21 21-16,0 1 0,0-22 0,0 21 15,0 1-15,0-1 0,0-21 0,0 21 16,0-20-16,0-1 0,21 21 16,0-21-16,1-21 0,-1 21 15,0-21-15,0 0 0,0 0 0,0 0 16,1 0-16,20 0 0,-21 0 16,0-21-16,0 0 0,22 0 0,-22 0 15,0-22-15,0 22 0,0 0 16,-21 0-16,0 0 0,22 0 0,-22-1 15,-22 22 17,22 22-32,-21-1 15,21 0-15,-21 0 0,21 0 16,0 0 0,0 1-16,0-1 0,21-21 15,0 0 1,1 0-16,-1 0 0,0 0 0,0 0 15,0 0-15,0 0 0,1-21 16,-22-1-16,21 1 0,0 0 0,0 0 16,0 0-16,-21 0 15,21-1-15,-21 1 0,0 42 47,-21 1-47,21-1 16,-21 0-16,21 0 0,0 0 15,0 0-15,0 1 16,0-1-16,0 0 0,0 0 16,21-21-1,0 0-15,1 0 0,-1 0 16,0 0-16,0 0 0,0 0 16,-21-21-16,21 0 0,1 21 0,-1-64 15,-21 43-15,21 0 16,-21 0-16,21 0 0,-21-1 15,0 1-15,-21 42 47,0 1-47,21-1 0,0 0 16,-21 0-16,-1 0 0,22 22 0,-21-1 16,21-21-16,0 21 0,-21 1 15,21-1-15,0 0 0,-21 1 0,21-1 16,0 22-16,0-22 0,0 0 15,0 1-15,-21 20 0,21-21 16,-21 1-16,21 20 0,0-20 0,0-1 16,0 0-16,-22 43 15,1-64-15,21 21 0,-21-20 0,21-1 16,0 0-16,0 0 0,-21-21 16,21-21 15,0 0-31,0 0 0,0-1 0,0-20 15,0 0-15,0-1 0,21 1 16,-21 0-16</inkml:trace>
  <inkml:trace contextRef="#ctx0" brushRef="#br0" timeOffset="25942.11">27686 17484 0,'0'-21'0,"0"42"0,0-64 16,0 22-16,21 21 15,-21-21-15,0 0 0,21 21 0,0 0 16,1 0-16,20 0 16,-21 0-16,0 0 0,0 0 0,22 21 15,-22-21-15,0 21 0,-21 0 16,0 1-16,0 20 0,0-21 0,0 0 16,-21 0-16,0 1 0,0-1 15,-1 0-15,-20 0 0,21 0 0,-21-21 16,20 21-16,-20 1 0,21-22 15,0 0-15,-22 21 0,22-21 16,0 0 0,42-21-1,-21-1-15,21 22 16,22-21-16</inkml:trace>
  <inkml:trace contextRef="#ctx0" brushRef="#br0" timeOffset="26389.77">28194 17272 0,'0'0'0,"0"-21"0,21 21 16,-21-21-16,21 0 0,-21 42 47,0 0-47,0 0 15,0 0-15,-21 0 0,21 22 0,-21-22 16,21 0-16,0 21 0,-21-20 15,21 20-15,-21-21 0,21 21 16,0-20-16,0-1 0,0 0 0,0 0 16,0 0-16,0 0 0,21-21 15,0 0 1,0 0-16,0 0 0,-21-21 0,21 21 16,1-21-16,-1 0 0,0 0 15,-21 0-15,21-1 0,0-20 16,-21 21-16,0 0 0,0 0 15,21 21-15,-21-22 0,0 44 32,0-1-32,0 0 0,-21 0 15,21 0-15,0 0 0,0 1 16,-21-1-16,21 0 0,-21 0 16,21 0-16,0-42 46</inkml:trace>
  <inkml:trace contextRef="#ctx0" brushRef="#br0" timeOffset="26613.65">28511 17336 0,'0'0'0,"0"-22"31,-21 22-15,0 22 15,21-1-15,0 0-1</inkml:trace>
  <inkml:trace contextRef="#ctx0" brushRef="#br0" timeOffset="27774.99">28723 17420 0,'0'0'0,"0"-63"31,0 42-15,0-1-16,-21 22 16,0 0-16,0 22 15,-1-1-15,1 0 0,0 0 16,0 0-16,0 22 16,0-22-16,21 0 0,0 21 0,-22-21 0,22 1 15,0 20-15,0-21 0,0 0 16,0 0-16,22 1 0,-22-1 15,21-21-15,0 21 0,0-21 0,0 0 16,22 21-16,-22-21 0,0 0 16,21 0-16,-21 0 0,22 0 15,-1 0-15,0-21 0,1 21 0,-1-21 16,-21 21-16,22-21 0,-1-1 16,-21 1-16,21 0 0,-20 0 15,-1 0-15,-21 0 0,0-1 0,0 1 16,0 0-16,0 0 0,0 0 0,0 0 15,0-1-15,-21 22 16,-1-21-16,1 21 0,0 0 0,-21 0 16,21 0-16,-1 0 0,1 21 15,-21 1-15,21-1 0,0 0 0,-1 0 16,1 0-16,21 0 16,0 1-16,-21-1 0,21 0 0,0 0 15,0 0-15,0 0 0,21 1 16,0-22-16,1 0 15,-1 0-15,0 0 16,0 0-16,0-22 0,0 22 0,1-21 16,-1 0-16,-21 0 15,21 0-15,-21 0 0,21 21 0,-21-22 16,0 44 15,0-1-15,0 0-16,0 0 0,0 0 15,0 0-15,21 1 16,0-1-16,1-21 0,-1 0 16,0 0-16,21 0 0,-21 0 15,1 0-15,-1 0 0,0 0 0,0-21 16,21 21-16,-20-22 0,-1 1 16,0 0-16,0 0 0,-21 0 0,0-22 15,21 1-15,-21 21 0,0-21 16,21-1-16,-21 1 0,0 21 0,0-22 15,0 22-15,0 0 0,0 0 16,0 0-16,0 0 0,0 42 31,-21 0-31,0 0 0,21 0 16,0 0-16,-21 1 0,21 20 0,-21-21 16,21 21-16,0-20 0,0 20 15,0-21-15,0 0 0,0 22 0,21-22 16,0 21-16,0-21 15,0 0-15,1-21 0,-1 22 16,0-22-16,0 0 0,0 0 16,0 0-16,1 0 0,-22-22 15,21 22-15,-21-21 0,21 0 16,-21 0-16,0 0 0,0 0 16,0-1-16,0 1 0,0 0 15,0 0-15,0 42 31,-21 0-31,21 0 0,0 1 16,0-1-16,0 21 0,-21-21 16,21 0-16,0 1 0,0-1 15,0 0-15,0 0 0,21-21 16,0 0-16,0 21 0,0-21 16,0 0-16,1 0 0,-1 0 0,21 0 15,0 0-15,-20 0 0,20 0 16,0 0-16,-21-21 0,1 0 15,20 21-15,-21-21 0,0 0 0,-21-1 16</inkml:trace>
  <inkml:trace contextRef="#ctx0" brushRef="#br0" timeOffset="27992.87">29506 17441 0,'0'0'0,"21"0"47,1 0-47,-1 0 0,0 0 0,0 0 16,0 0-16,22 0 0,-1 0 16,-21 0-16,21-21 0,-20 21 0,20-21 15,-21 21-15,21-21 0,-20 0 16,-1 0-16</inkml:trace>
  <inkml:trace contextRef="#ctx0" brushRef="#br0" timeOffset="28966.84">31242 14563 0,'0'-21'16,"21"21"-16,0-22 0,-21 1 0,21 0 15,-21 0-15,0 0 0,22 0 0,-22-1 16,21 1-16,-21 0 16,0 0-16,-21 21 15,-1 0-15,1 0 0,0 0 16,0 0-16,0 0 0,-22 21 0,22 0 16,0-21-16,0 21 15,0 1-15,0-1 0,-1 0 0,1 0 16,21 0-16,0 0 0,0 1 15,0-1-15,0 0 0,0 0 16,21 0-16,1 0 0,-1 1 16,0-1-16,21 21 0,-21-21 15,1 0-15,-1 1 0,0-1 0,0 0 16,0 0-16,-21 0 16,0 0-16,0 1 0,-21-22 15,-21 0-15,21 0 0,-1 0 16,-20 0-16,0 0 0,21 0 0,-22 0 15,1 0-15,21 0 0,0 0 0,-22 0 16,43-22 0,0 1-1,21 21-15,1 0 0,-1 0 16,0-21-16,0 21 0,0 0 16,22 0-16,-22 0 0,21 0 0</inkml:trace>
  <inkml:trace contextRef="#ctx0" brushRef="#br0" timeOffset="30122.04">31771 14732 0,'0'0'0,"0"-85"31,-21 85-31,0-21 0,0 21 16,-1 0-16,1 0 15,-21 21-15,21-21 0,0 22 0,-1-1 16,1 0-16,0 0 0,0 0 16,21 0-16,0 1 0,-21-1 15,21 0-15,0 0 0,0 0 16,0 0-16,21-21 16,0 0-16,0 0 15,0 0-15,1 0 0,-1 0 16,0 0-16,0-21 0,0 0 15,0 21-15,-21-21 0,0 0 16,0 0-16,22-1 0,-22 1 0,0 0 16,21 0-16,-21 0 15,0 42 17,0 0-32,0 0 0,0 0 15,-21-21-15,21 22 0,0-1 0,0 0 16,0 0-16,0 0 0,21 0 15,0-21-15,0 0 16,0 0-16,0 0 16,1 0-16,-1 0 0,21 0 0,-21 0 15,0 0-15,1-21 0,-1 0 16,0 21-16,-21-21 0,21 0 0,0 0 16,-21-1-16,0-20 0,0 21 15,21 0-15,-21 0 0,0-1 0,22 1 16,-22 0-16,0 0 0,0 42 31,0 0-31,0 0 16,0 1-16,-22-1 0,22 0 15,-21 0-15,21 0 0,0 0 0,0 1 16,-21-1-16,21 0 0,-21-21 16,21 21-16,0 0 15,-21-21-15,21-21 47,0 0-47,0 0 16,0 0-16,-21-1 0,21 1 15,0 0-15,0 0 0,0 0 0,21 0 16,-21-1-16,21 1 0,0 0 0,0 21 16,0 0-16,-21-21 15,22 21-15,-1 0 0,0 0 0,0 0 16,-21 21-16,21 0 0,0-21 15,-21 21-15,0 1 0,22-1 0,-22 0 16,21 0-16,-21 0 0,0 0 16,0 1-16,0-1 0,0 0 15,0 0-15,0 0 16,0-42 31,0 0-32,0 0-15,0 0 0,21-1 16,-21 1-16,21 0 16,0 0-16,0 0 0,1 0 15,-1 21-15,0-22 0,0 22 16,0 0-16,0 0 0,1 0 0,-1 0 16,0 0-16,0 22 0,-21-1 15,21 0-15,-21 0 16,0 0-16,0 0 0,0 1 15,0-1-15,0 0 16,0 0-16,-21-21 16,21 21-16,0-42 62,0 0-46,21 0-16,0 21 0</inkml:trace>
  <inkml:trace contextRef="#ctx0" brushRef="#br0" timeOffset="30458.54">32681 14711 0,'21'0'47,"1"0"-47,-22-21 0,21 21 16,-21-21-16,21 21 0,0 0 15,-21-22-15,21 22 0,-21-21 16,21 0-16,-21 0 0,22 0 16,-22 0-16,0-1 15,0 1-15,-22 21 16,1 0-16,0 21 16,0 1-16,0-1 0,-22 0 15,22 21-15,0-21 0,0 1 0,21-1 16,0 21-16,-21-21 0,21 0 15,0 1-15,0-1 0,0 0 16,0 0-16,21-21 16,21 21-16,-21-21 0,1 0 15,-1 0-15,21 0 0,-21 0 16,22 0-16,-1 0 0,-21-21 0,21 21 16,-20-21-16</inkml:trace>
  <inkml:trace contextRef="#ctx0" brushRef="#br0" timeOffset="30694.49">33359 14330 0,'0'0'0,"0"-21"0,-22 21 31,22 21 16,-21 0-32,0 0 1</inkml:trace>
  <inkml:trace contextRef="#ctx0" brushRef="#br0" timeOffset="31395.2">31030 15409 0,'0'-21'0,"0"42"0,0-63 0,0 21 16,0 0-16,0 0 0,0-1 0,0 1 15,0 0-15,-21 21 16,0 0-16,0 0 0,0 0 0,-1 21 16,1 0-16,-21 1 0,21-1 15,0 21-15,-22-21 0,22 22 16,0-1-16,0-21 0,0 21 0,21 1 15,-22-22-15,22 0 0,0 21 0,0-20 16,0-1-16,0 0 0,0 0 16,43-21-16,-22 21 0,0-21 0,21 0 15,1 0-15,-1 0 0,0 0 16,1 0-16,20 0 0,-20-21 16,20 21-16,-21-21 0,1 0 0,-1 0 15,0-22-15,1 22 0,-22-21 16,0-1-16,0 1 0,-21 0 0,0-22 15,0 22-15,0 0 0,0-1 16,0 1-16,0 0 0,-21-1 0,0 22 16,0 0-16,0 21 0,-22 0 15,22 0-15,-21 0 0,21 0 0,-22 0 16,22 21-16,0 0 0,0 0 16,0 1-16,-1 20 0,22-21 15,0 21-15,0-20 0,0 20 16,0-21-16,0 21 0,0-20 0,0-1 0,22 0 15,-22 0-15,42-21 0,-21 21 16</inkml:trace>
  <inkml:trace contextRef="#ctx0" brushRef="#br0" timeOffset="31795.18">31602 15536 0,'-43'-63'31,"22"42"-31,21 0 0,0-1 16,0 1-16,0 0 0,0 0 16,21 21-16,1 0 15,-1 0-15,0 0 0,0 0 16,0 0-16,0 21 0,1 0 16,-22 0-16,21 1 0,0-1 0,-21 21 15,0-21-15,0 0 0,0 1 16,0 20-16,0-21 0,0 0 0,0 0 15,0 1-15,-21-22 0,0 21 0,-1 0 16,1-21 0,0 0-16,21-21 31,0 0-31,0-1 0,0 1 16,21 0-16,0 21 15,1-21-15,-1 0 0,0 0 0,-21-1 16,21 1-16,0 0 0,0 21 15,1 0-15,20-21 0,-21 21 0,0 0 16,0 0-16,1 0 16,-1 0-16,0 0 0</inkml:trace>
  <inkml:trace contextRef="#ctx0" brushRef="#br0" timeOffset="32323.88">32279 15558 0,'21'0'0,"-42"0"0,63-22 0,-42 1 0,22 21 16,-22-21-16,0 0 0,21 21 15,-21-21-15,0 0 0,0-1 16,-21 22 0,-1 0-16,-20 0 0,21 22 15,0-1-15,0-21 0,-1 21 16,1 0-16,0 0 0,0 0 15,0 1-15,0-1 0,-1 21 16,22-21-16,0 0 0,0 1 16,22-22-16,-1 0 0,0 21 15,0-21-15,0 0 0,0 0 16,22 0-16,-22 0 0,0 0 16,0-21-16,0 21 0,1-22 0,-1 1 15,0 0-15,-21 0 0,21-21 16,0 20-16,-21-20 0,0 0 0,21-1 15,1 22-15,-22-21 0,21 0 16,-21-1-16,0 1 0,0 21 16,21 0-16,-21-1 0,0 1 0,0 42 31,0 1-31,-21-1 0,0 21 0,21 0 16,0-20-16,-22 20 0,1 0 15,21-21-15,0 22 0,-21-1 16,21-21-16,0 22 0,0-22 0,0 0 15,0 0-15,0 0 0,0 0 16,21 1-16,0-22 0,-21 21 16,22-21-16,-1 0 0,0 0 15,0 0-15,0 0 16,0 0-16</inkml:trace>
  <inkml:trace contextRef="#ctx0" brushRef="#br0" timeOffset="32663.69">32681 15600 0,'-21'0'0,"0"0"16,42 0 31,0 0-47,0 0 15,1-21-15,-22 0 16,21 21-16,-21-22 0,0 1 15,0 0-15,-21 21 32,-1 0-32,1 0 15,0 21-15,0-21 0,21 21 16,0 1-16,0-1 0,-21 0 16,21 0-16,0 0 0,0 0 15,0 1-15,0-1 0,21-21 16,-21 21-16,21-21 0,0 0 0,0 0 15,1 0-15,-1 0 0,0 0 16,0 0-16,0 0 0,0 0 16,1-21-16</inkml:trace>
  <inkml:trace contextRef="#ctx0" brushRef="#br0" timeOffset="33054.98">32978 15621 0,'21'-21'0,"-42"42"0,42-63 0,0 21 16,-21-1-16,0-20 0,0 21 15,21 0-15,0 0 0,-21-1 16,21 1-1,1 21-15,-1 0 16,0 0 0,-21 21-16,21-21 0,-21 22 15,0-1-15,0 0 0,0 0 16,0 0-16,0 0 0,0 1 0,0 20 16,0-21-16,0 0 0,0 0 15,0 1-15,0-1 0,-21-21 16,0 21-16,0-21 15,-1 0 1,1 0 0,21-21-16,0 0 15,0-1-15,0 1 0,0 0 16,21 0-16,-21 0 0,22 0 16,20-22-16,-21 22 0,0 0 15,22 0-15,-22-22 0,0 43 0,0-21 16,0 0-16,0 21 0,1 0 0,-1 21 15,0 0 1,-21 1-16,0-1 16,0 0-16,0 0 0,0 0 0,0 0 15,-21-21-15</inkml:trace>
  <inkml:trace contextRef="#ctx0" brushRef="#br0" timeOffset="33534.19">31242 16193 0,'0'21'0,"-21"0"0,21 0 16,-21 0 0,21 0-16,0 1 0,0-1 15,0 0-15,0 0 16,0 0-16,0 0 0,-22 1 16,1-22-1,21 21-15,0-42 31,0-1-15,0 1-16,0 0 16</inkml:trace>
  <inkml:trace contextRef="#ctx0" brushRef="#br0" timeOffset="33738.26">31263 16066 0,'0'0'0,"0"-22"0,21 22 15,-21-21 1,0 42 31,0 1-16,0-1-31</inkml:trace>
  <inkml:trace contextRef="#ctx0" brushRef="#br0" timeOffset="34219.51">31581 16214 0,'0'42'31,"0"-21"-31,0 0 0,-22 1 16,22-1-16,0 0 0,0 0 15,0 0-15,-21-21 0,21 21 16,0 1-16,0-1 0,-21 0 16,0 0-16,21 0 15,-21-21 17,21-21-17,0 0 1,0 0-16,0 0 0,0-1 15,0 1-15,0 0 0,0 0 0,0 0 16,0 0-16,21-22 0,0 22 16,0 0-16,0 21 0,22-21 0,-22 21 15,0 0-15,0 0 16,0 0-16,22 0 0,-22 0 0,0 0 16,0 21-16,0 0 0,1 0 15,-22 0-15,0 1 0,21-1 0,-21 0 16,0 0-16,0 0 0,0 0 15,0 1-15,0-1 0,0 0 16,-21-21-16,21 21 16,-22-21-16,1 0 15</inkml:trace>
  <inkml:trace contextRef="#ctx0" brushRef="#br0" timeOffset="34638.26">32300 16277 0,'21'-21'0,"-42"42"0,64-42 0,-43 0 16,-22 21-1,-20 0 1,21 0-16,0 0 0,-22 0 15,22 0-15,-21 0 0,21 21 0,0-21 16,-1 21-16,1 0 0,21 1 16,0-1-1,0 0-15,0 0 0,21-21 16,1 21-16,-1-21 0,0 21 16,0-21-16,0 22 0,0-22 15,1 21-15,-1-21 0,0 0 0,-21 21 16,0 0-1,0 0-15,-21-21 16,0 0-16,-1 0 16,-20 0-16,21 0 0,-21 0 0,20 0 15,1 0-15,-21 0 0,21 0 16,0 0-16,-1 0 16,44 0 15,-1 0-31,0 0 15,0 0-15,0 0 0</inkml:trace>
  <inkml:trace contextRef="#ctx0" brushRef="#br0" timeOffset="34947.08">32258 16468 0,'0'0'0,"21"0"0,21-21 31,-20 21-31,-1-22 0,0 22 16,-21-21-16,21 21 0,0-21 15,0 21-15,1-21 0,-22 0 0,21 0 16,-42 21 15,-1 0-31,1 0 16,21 21-16,-21 0 0,0 0 16,0-21-16,21 21 0,0 0 0,-21 1 15,21-1-15,-22 0 16,22 0-16,0 0 0,22 0 31,-1-21-31,0 0 0,0 0 0,0 0 16,0 0-16,1 0 0,-1 0 0,0 0 15,0 0-15,0 0 0,0-21 16</inkml:trace>
  <inkml:trace contextRef="#ctx0" brushRef="#br0" timeOffset="35290.32">32618 16447 0,'0'0'0,"0"-43"31,21 22-31,-21 0 16,21 21-16,0 0 16,0 0-16,1 0 15,-1 0-15,0 21 16,-21 0 0,21 0-16,-21 1 15,0-1-15,0 0 16,0 0-1,-21-21 17,0 0-17,21-21 1,0 0 0,0 0-16,0-1 15,21 22 1,-21-21-16,21 21 31,-21-21-15,21 21-16</inkml:trace>
  <inkml:trace contextRef="#ctx0" brushRef="#br0" timeOffset="35570.06">33062 16108 0,'21'-21'15,"-42"42"-15,42-63 0,1 20 0,-22 1 0,0 0 16,0 42 0,-22-21-1,1 21-15,0 22 0,21-22 16,-21 21-16,0-21 0,0 22 16,-1-22-16,22 21 0,0-21 0,-21 22 15,0-22-15,21 0 0,0 0 16,0 0-16,0 1 0,0-1 0,0 0 15,0 0-15,0 0 16,21-21-16,0 0 16,1 0-1,-1 0-15,0 0 16</inkml:trace>
  <inkml:trace contextRef="#ctx0" brushRef="#br0" timeOffset="35806.93">33359 16320 0,'0'0'0,"-22"0"16,1 0-1,0 21-15,0 0 16,0 0-16,0-21 0,21 21 16,-22 0-16,1 1 0,0-22 0,21 21 15,0 0-15,-21 0 16,21 0-16,0 0 31,21-21-31,0 0 16,0 0-16,1 0 15,-1-21-15,0 21 0</inkml:trace>
  <inkml:trace contextRef="#ctx0" brushRef="#br0" timeOffset="36450.08">33443 16425 0,'0'0'0,"0"-21"16,0 42 31,0 1-47,-21-1 0,21 0 31,0 0-31,21-21 16,0 0-16,1 0 15,-1 0-15,-21-21 31,0 0-15,0 0-16,0-1 0,0 1 16,0 0-1,21 0 1,0 21-16,0 0 0,0 0 16,1 0-16,-1 0 15,0 0-15,0 0 0,0 0 16,0 21-1,-21 0-15,0 0 16,0 1-16,0-1 16,0 0-1,-21-21 17,0 0-17,21-21 1,0 0-1,21-1 1,0 1-16,1 21 0,-22-21 0,21 0 16,0 21-16,0 0 0,0 0 15,0-21-15,-21 42 16,0 0 0,0 0-16,0 0 15,0 1-15,0-1 0,0 0 16,0 0-16,0 0 15,0 0 1</inkml:trace>
  <inkml:trace contextRef="#ctx0" brushRef="#br0" timeOffset="36649.96">33845 16066 0,'0'0'16,"0"-22"-16,-21 22 16,0 0-1,0 0 32</inkml:trace>
  <inkml:trace contextRef="#ctx0" brushRef="#br0" timeOffset="36843.87">32724 16171 0,'0'0'0,"21"0"15,0 0-15,0 0 0,21 0 16,1 0-16,-1 0 0,0 0 16,1 0-16,-22 0 0,21 22 0</inkml:trace>
  <inkml:trace contextRef="#ctx0" brushRef="#br0" timeOffset="37551.67">30819 17039 0,'0'-21'0,"0"42"0,-22-63 0,22 21 16,0 0-16,0-1 16,22 1-16,-1 21 0,0-21 15,21 21-15,-21 0 0,1 0 16,20 0-16,0 0 0,-21 21 0,22 0 16,-1 1-16,-21-1 0,22 0 15,-22 21-15,0-21 0,0 22 16,-21-22-16,0 21 0,0 1 15,0-22-15,0 0 0,0 21 0,-21-21 0,0 1 16,0-1-16,-1 0 16,1-21-16,0 0 0,21 21 0,-21-21 15,21-21 1,0 0-16,0 0 16,0-1-16,0 1 0,21 0 15,-21 0-15,21 0 0,0 0 16,22-1-16,-22-20 0,0 21 0,0 0 15,22 0-15,-22-1 0,0 1 16,0 0-16,21 21 0,-20 0 16,-1-21-16,0 21 0</inkml:trace>
  <inkml:trace contextRef="#ctx0" brushRef="#br0" timeOffset="37882.37">31602 17272 0,'21'0'31,"0"0"-31,-21-21 0,21 21 16,0-21-16,1 0 0,-1-1 16,0 1-16,-21 0 0,0 0 15,0 0-15,0 0 16,-21 21-1,0 0-15,-1 0 0,1 0 0,0 0 16,0 21-16,0 0 0,0 0 16,-1 0-16,1 0 0,21 1 15,0-1-15,0 0 0,0 0 16,0 0-16,0 0 0,0 1 0,21-22 16,1 21-16,-1-21 0,0 0 15,0 0-15,21 0 0,-20 0 0,20 0 16,-21 0-16,21-21 15,-20 21-15,20-22 0</inkml:trace>
  <inkml:trace contextRef="#ctx0" brushRef="#br0" timeOffset="38475">32046 17145 0,'0'0'0,"21"0"0,-21-21 0,0 42 47,-21 0-31,0 0-16,21 1 0,0-1 15,-21 0-15,21 0 16,-21-21-16,21 21 0,0-42 63,0 0-48,0 0-15,0 0 0,0-1 16,21 1-16,0 0 0,0 0 15,0 0-15,1 21 0,-1-21 16,0-1-16,0 22 0,0 0 0,0 0 16,1 0-16,-22 22 15,21-1-15,-21 0 0,21-21 0,-21 21 16,0 0-16,0 0 0,0 1 16,0-1-16,0 0 0,0 0 15,0 0 1,-21-21-16,0 0 15,-1 0 1,22-21 0,0 0-16,0 0 0,0 0 15,22-1-15,-1 1 16,0 0-16,0 0 0,0 0 0,0 0 16,22-1-16,-22 22 0,0 0 15,21-21-15,-20 21 0,-1 0 16,0 0-16,0 21 0,-21 1 15,0-1-15,0 0 16,0 0-16,0 0 0,0 0 0,0 1 16,0-1-16,0 0 15,0 0-15,-21 0 0</inkml:trace>
  <inkml:trace contextRef="#ctx0" brushRef="#br0" timeOffset="39602.5">32808 17103 0,'-21'21'15,"0"0"1,0 0-16,21 0 15,-21-21-15,21 22 0,0-1 16,0 0-16,0 0 16,0 0-16,0 0 15,21-21 1,0 0-16,0 0 0,0 0 16,0 0-16,1 0 15,-1-21-15,0 0 16,-21 0-16,0 0 0,0 0 15,21-1-15,-21 1 0,0 0 16,0 0-16,0 0 0,0 0 0,0-1 16,-21 1-16,0 21 0,0 0 15,-1 0-15,1 0 0,0 0 16,0 21-16,0 1 0,0-1 16,21 0-16,0 0 0,-22 0 15,22 0-15,0 1 0,0-1 16,0 0-16,0 0 0,0 0 0,0 0 15,22-21-15,-1 0 16,0 0-16,0 0 0,0 0 16,0 0-16,22 0 0,-22 0 15,21 0-15,-21-21 0,1 21 0,20-21 16,-21 21-16,0-21 0,0 0 16,1 0-16,-1-1 0,-21 1 15,21 0-15,0 21 16,-21 21-1,-21-21 1,21 21-16,0 1 0,0-1 16,-21 0-16,21 0 15,0 0 1,21-21 0,0 0-16,0 0 15,0 0-15,1-21 16,-1 0-16,0 21 15,-21-21-15,0 0 0,21-1 0,0 1 16,-21 0 0,0 42 15,0 0-31,0 1 16,0-1-16,0 0 15,0 0 1,21-21-16,1 0 0,-1 0 15,0 0-15,0 0 16,0 0-16,0 0 16,1-21-16,-22 0 0,21 21 15,-21-21-15,0-1 0,21 22 16,0-21-16,-21 0 0,21 21 0,-21-21 16,21 21-1,-21 21 1,0 0-1,0 0-15,0 1 16,0-1-16,0 0 16,22-21-1,-1 0 1,0 0-16,0 0 16,0 0-16,-21 21 46,0-42 1,0 0-31,21 21 0,-21-21-16,0-1 0,22 22 15,-22-21-15</inkml:trace>
  <inkml:trace contextRef="#ctx0" brushRef="#br0" timeOffset="39806.91">33464 16997 0,'0'0'0,"-21"-21"31,0 21-15,0 0 0,0 0-16,0 0 0,-1 0 15,-20 0-15</inkml:trace>
  <inkml:trace contextRef="#ctx0" brushRef="#br0" timeOffset="41207.94">30522 18055 0,'21'0'0,"1"0"0,-1-21 15,0 21-15,-21-21 0,21 0 16,-21 0-16,0-1 0,0 1 16,0 0-16,0 0 0,0 0 15,0 0-15,0-22 0,0 22 16,0 0-16,-21 0 0,0 21 31,0 21-31,-1 0 0,22 0 16,0 0-16,-21 1 0,21 20 15,-21-21-15,21 0 0,0 0 0,0 1 16,0-1-16,0 0 0,0 0 16,21 0-16,0-21 15,1 0-15,-1 0 0,0 0 16,21 0-16,-21-21 15,1 0-15,-1 21 0,0-21 0,0 0 16,0-1-16,-21 1 0,21 0 16,-21-21-16,22 21 0,-22-22 0,21 1 15,-21 0-15,0-1 0,0 22 16,0-21-16,0 21 0,0-1 0,0 1 16,0 0-16,0 42 15,0 22 1,0-22-16,0 0 0,0 21 15,0 1-15,0-22 0,0 21 16,0 0-16,0-20 0,0 20 0,0-21 16,21 0-16,0 0 0,-21 1 15,21-22-15,0 21 0,1-21 16,-1 0-16,0 0 0,0 0 16,0 0-16,0 0 0,1 0 15,-1-21-15,0-1 0,0 22 16,0-21-16,0 0 0,-21 0 0,22 0 15,-22 0-15,21 21 16,-21 21 15,0 0-31,0 0 16,0 0-16,-21 0 0,21 1 16,0-1-16,0 0 15,21-21 1,0 0-16,0 0 15,0 0-15,0 0 0,22 0 0,-22-21 16,0 21-16,0-21 0,0-1 16,1 22-16,-22-21 0,21 0 15,-21 0-15,21 0 0,-21 0 0,0-1 16,0 44 15,0-1-31,0 0 0,0 0 16,0 0-16,0 0 15,0 1-15,0-1 16,21 0 0,0-21-16,0 0 0,1 0 15,-1 0-15,0 0 0,0-21 16,0 0-16,0 21 0,-21-22 16,0 1-16,22 0 0,-1 0 15,-21-21-15,21 20 0,-21 1 16,0 0-16,0 0 0,0 0 0,0 42 31,0 0-31,0 0 16,-21 22-16,21-22 0,0 0 15,-21 21-15,21-21 0,-22 22 16,22-1-16,-21-21 0,21 22 16,0-1-16,0 0 0,0 1 15,0-1-15,0 21 0,-21-20 0,21-1 16,-21 22-16,21-22 0,-21 0 15,21 22-15,-21-43 0,21 21 16,0-21-16,0-42 31,21 0-31,0 0 0,-21 0 16,21-22-16,0 1 16,0 21-16</inkml:trace>
  <inkml:trace contextRef="#ctx0" brushRef="#br0" timeOffset="41469.62">31750 17928 0,'0'0'0,"21"-21"0,-21 0 16,0 0-16,21 0 0,-21-1 0,21 1 15,1 21-15,-1-21 16,0 21-16,0 0 0,0 0 0,0 0 16,1 0-16,-1 21 0,0 0 15,0 1-15,-21-1 0,0 0 16,0 0-16,0 0 15,0 0-15,-21 1 0,0-22 0,0 21 16,-1-21-16,1 0 0,-21 21 16,21-21-16,0 0 15,-1 0-15,22-21 32,22 0-32</inkml:trace>
  <inkml:trace contextRef="#ctx0" brushRef="#br0" timeOffset="41869.91">32300 17611 0,'0'0'0,"21"-21"15,1-1-15,-1 22 0,0-21 0,0 0 16,-21 42 0,0 22-1,0-22-15,0 0 0,-21 21 0,0-21 16,0 1-16,-1 20 0,22-21 15,0 21-15,-21-20 0,21-1 16,0 0-16,0 0 0,0 0 0,0 0 16,21-21-1,1 0-15,-1 0 16,0 0-16,0 0 0,0 0 16,0 0-16,1-21 0,-1 0 15,0 0-15,0 0 0,0 0 16,-21-1-16,21 22 15,-21 22 1,0-1 0,-21 0-16,21 0 15,-21 0-15,21 0 0,0 1 16,-21-1 0,21-42 15</inkml:trace>
  <inkml:trace contextRef="#ctx0" brushRef="#br0" timeOffset="42042.82">32597 17695 0,'0'-21'16,"0"42"-16,0-63 0,0 21 16,0 42 15,0 0-16,21 0 17,0-21-32</inkml:trace>
  <inkml:trace contextRef="#ctx0" brushRef="#br0" timeOffset="42278.69">32851 17674 0,'21'0'16,"-42"0"-16,63-21 15,-63 21 1,0 0-16,-1 21 16,1 0-16,0-21 15,21 22-15,0-1 0,-21 0 0,0 0 16,21 0-16,0 0 0,0 1 16,0-1-16,0 0 0,0 0 15,0 0-15,0 0 16,21-21-1,0 0-15,0 0 16,0 0-16,22 0 0</inkml:trace>
  <inkml:trace contextRef="#ctx0" brushRef="#br0" timeOffset="43145.2">33147 17780 0,'0'0'0,"-42"-42"31,20 42-31,1 0 0,0 0 16,0 0-16,0 21 0,0 0 16,-1 0-16,1-21 0,21 21 15,-21 22-15,21-22 16,0 0-16,0 0 0,0 0 16,0 1-1,21-22-15,0 0 0,1 0 16,-1 0-16,0 0 0,0 0 15,0-22-15,0 22 0,1-21 16,-22 0-16,21 0 0,0 21 16,-21-21-16,0 0 0,0-1 15,21 22-15,-21-21 0,0 42 32,0 1-32,-21-1 15,21 0-15,0 0 16,0 0-16,0 0 0,0 1 15,21-22 1,0 0 0,0 0-16,1 0 0,-1 0 0,0 0 15,0-22-15,0 1 0,0 21 16,1-21-16,-1 0 16,0-21-16,0 20 0,0 1 0,0-21 15,-21 0-15,0 20 0,22-20 16,-1 0-16,0 21 0,-21-1 0,0-20 15,0 21-15,-21 21 16,0 21 0,-1 0-16,1 0 0,0 22 15,0-22-15,21 21 0,0-21 16,-21 22-16,21-22 0,0 21 16,0-21-16,0 1 0,0 20 15,0-21-15,0 0 0,0 0 16,21 1-16,-21-1 0,21-21 15,-21 21-15,21-21 0,0 0 0,1 0 16,-1 0-16,0 0 0,0 0 0,0 0 16,0 0-16,1 0 15,-1 0-15,0-21 0,0 21 0,0-21 16,0-1-16,1 1 0,-1 0 16,-21 0-16,0 0 0,0 0 15,0-1-15,0 44 31,-21-1-31,21 0 0,-22-21 16,22 21-16,0 0 0,0 0 16,0 1-16,0-1 15,22 0-15,-1-21 16,0 0-16,0 0 16,21 0-16,-42-21 31,0 0-31,0-1 15,0 1-15,0 0 16</inkml:trace>
  <inkml:trace contextRef="#ctx0" brushRef="#br0" timeOffset="43362.07">33443 17717 0,'-21'0'0,"0"0"0,-21 0 32,63 0-17,0 0-15,0 0 0,0 0 0,22 0 16,-1 0-16,-21 0 0,21 0 16,1 0-16,-22 0 0,0-22 15,0 22-15,0 0 0,1-21 0</inkml:trace>
  <inkml:trace contextRef="#ctx0" brushRef="#br0" timeOffset="81533.02">31898 3112 0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5T02:10:08.2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4360 3556 0,'0'0'0,"0"-21"0,0 0 16,0 42 15,0 0-31,0 21 16,0-20-16,0 20 0,0-21 15,0 21-15,0 1 0,0-1 0,0 0 16,0 1-16,0-1 0,0 0 15,0 1-15,0-1 0,0 0 0,0 1 16,0-22-16,0 0 16,0 0-16,0 0 0,0 1 0,21-22 15,1 0 1,-1 0-16,0-22 0</inkml:trace>
  <inkml:trace contextRef="#ctx0" brushRef="#br0" timeOffset="471.72">5334 3725 0,'0'0'0,"0"-21"0,0 0 0,0 0 16,0 0-16,0 0 0,0-1 15,42 1-15,-21 0 0,1 21 16,20-21-16,0 21 0,1 0 0,-1 0 16,0 0-16,1 0 0,-22 21 0,21 0 15,0 0-15,-20 1 0,-1 20 16,-21-21-16,0 21 0,0 1 15,0-22-15,-21 21 0,-22 1 16,1-1-16,0 0 0,-1 1 0,1-1 16,-22 0-16,22-21 0,0 22 15,-1-22-15,22 0 0,0 0 0,0-21 16,0 21-16,42-21 31,0 0-31,21 0 0,-20-21 16,20 21-16,0-21 0,1 21 0,-1-21 15,0 21-15,22-21 0,-22 0 0,0 21 16,22-22-16,-22 1 0,1 0 16,-1 0-16,0 0 0,1 0 15</inkml:trace>
  <inkml:trace contextRef="#ctx0" brushRef="#br0" timeOffset="955.45">6816 3704 0,'0'-42'31,"21"42"-31,0-21 0,0 21 0,0 0 16,0-21-16,1 21 0,-1-22 15,0 22-15,0 0 0,0 0 16,-21 22-16,0-1 15,0 0-15,0 0 16,-21 0-16,-21 0 0,21 1 0,-43-1 16,22 0-16,-1 0 0,-20 0 0,21 0 15,20 1-15,-20-22 0,21 21 16,0 0-16,21 0 16,21-21-1,0 0-15,21 0 0,1 0 0,-1 0 16,22 21-16,-22-21 0,0 21 15,22-21-15,-22 22 0,0-22 16,-20 21-16,20-21 0,-21 21 16,0 0-16,0-21 0,-21 21 0,0 0 15,0 1-15,0-1 0,-21-21 0,0 21 16,0 0-16,-21 0 0,-1-21 16,1 21-16,0 1 0,-1-22 0,1 21 15,0-21-15,-1 0 0,1 21 16,21-21-16,0 0 0,42-21 31,21 0-31,-21 21 16</inkml:trace>
  <inkml:trace contextRef="#ctx0" brushRef="#br0" timeOffset="1364.21">7810 3620 0,'0'0'0,"22"0"31,-44 21-31,22 0 16,-21 0-16,0 0 0,0 0 0,0 22 15,0-22-15,-1 0 0,1 0 16,21 22-16,-21-22 0,21 0 16,0 0-16,0 0 0,0 0 0,0 1 15,0-1-15,21-21 0,0 21 16,1-21-16,-1 0 0,0 0 0,21 0 15,-21 0-15,22 0 0,-22-21 16,21 0-16,1 21 0,-22-22 0,21 1 16,-21 0-16,0 0 0,1 0 15,-1 0-15,0 21 0,0-22 0,-21 1 16,0 42 0,0 1-16,0-1 15,-21 21-15,0-21 0,0 22 16,-1-22-16,1 21 0,0-21 15,21 0-15,-21 1 0,21-1 0,0 0 16,0 0-16,21-21 16,0 0-16,0 0 0,22 0 15,-22 0-15,21 0 0,1-21 0,-1 0 16</inkml:trace>
  <inkml:trace contextRef="#ctx0" brushRef="#br0" timeOffset="1827.95">8805 3620 0,'0'0'0,"-21"0"0,0 0 15,42 0 17,21 0-32,-20 0 0,20 0 0,-21 0 15,21 0-15,1 0 0,-1 0 16,0 0-16,1 0 0,-22 0 0,21 0 15,-21 0-15,1 0 0,-22-22 16,0 1 0,-43 21-16,22 0 15,-21 0-15,-1 0 0,1 0 0,-21 0 16,20 21-16,-20-21 16,-1 22-16,22-1 0,0 0 0,20-21 15,1 21-15,0 0 0,21 0 16,0 1-16,0-1 15,21 0-15,0-21 0,1 21 0,20 0 16,0-21-16,1 21 0,-1 1 16,0-1-16,22 0 0,-43 0 0,21 0 15,1 0-15,-22 1 0,21-1 16,-21 21-16,-21-21 0,0 0 0,0 1 16,-21-1-16,0 0 0,-21 0 0,-1 0 15,1-21-15,0 21 0,-22 1 16,1-22-16,-1 21 0,22 0 15,-22-21-15,1 0 0,-1 0 16,-20 0-16,20 0 0,-21 0 0</inkml:trace>
  <inkml:trace contextRef="#ctx0" brushRef="#br0" timeOffset="2763.68">3006 4868 0,'0'0'0,"-43"-21"0,1 0 0,21 0 15,0 0-15,-1 21 0,1-21 16,21 42 0,0 0-16,0 0 15,21 21-15,1 1 0,-1-1 0,21 0 16,-21 1-16,0 20 16,22-20-16,-22-1 0,21 0 0,-21 1 15,22-1-15,-1 0 0,0 1 16,22-1-16,-22-21 0,22 0 0,-1 22 15,1-22-15,-1-21 0,1 21 0,20-21 16,-20 0-16,-1 0 0,1 0 16,-22 0-16,22 0 0,-1 0 0,1-21 15,-22 0-15,22-1 0,-1-20 16,1 21-16,-1-21 0,1 20 0,20-41 16,-20 21-16,20-1 0,1-20 15,0-1-15,-1 22 0,1-22 0,0 22 16,-1-21-16,22 20 0,-21 1 15,21 21-15,0 0 0,-1-1 16,1 1-16,0 21 0,-21 0 0,-1 0 16,22 0-16,-21 21 0,0 1 0,-1-1 15,-20 21-15,20-21 0,-20 22 16,21-22-16,-43 21 0,21 0 0,-20-20 16,20 20-16,-20-21 0,-1 21 15,0-20-15,1-1 0,-22 0 0,21 0 16,0 0-16,-20 0 0,-1 1 0,21-22 15,-21 0-15,0 0 0,1 0 16,-1 0-16,0 0 0,0 0 0,21-22 16,-20 1-16,-1 0 0,21 0 15,0-21-15,1 20 0,-1-20 16,22 0-16,-22-1 0,21 1 0,22 0 16,-21-22-16,-1 22 0,22 21 15,-22-22-15,1 22 0,-1 0 0,22 0 16,-22 21-16,1 0 0,-1 0 0,1 0 15,-22 21-15,22 0 0,-22 22 16,22-22-16,-22 21 0,0 0 0,-21 1 16,22-22-16,-1 21 0,0 1 15,1-1-15,-1-21 0,-21 0 0,22 0 16,-1 1-16,0-1 0,1-21 0,-22 0 16,21 0-16,0 0 15,1 0-15,-1 0 0,22 0 0,-22-21 16,0-1-16,1 1 0,-1 0 15,0-21-15,1-1 0,-1 1 0,-21 0 16,21-1-16,-20-20 0,-1 21 0,0-1 16,0 1-16,0 0 0,-21 20 15,0 1-15,0 0 0,0 0 0,0 0 16,-21 0-16,0 21 0,-21 0 16,-1 0-16,1 0 0</inkml:trace>
  <inkml:trace contextRef="#ctx0" brushRef="#br0" timeOffset="3299.9">6773 6202 0,'0'0'0,"0"-21"0,0 0 0,-21-85 31,21 85-31,0-1 0,0 1 0,0 0 16,0 42 15,21 22-31,-21-22 16,21 21-16,-21 0 0,0 22 15,0-22-15,0 22 0,0 20 0,0-20 16,0 21-16,0-1 0,0-20 0,0 20 15,0-20-15,0-1 0,-21 1 16,21 21-16,0-22 0,0 1 0,-21-1 16,21 1-16,-21-22 0,21 0 0,-21 1 15,21-22-15,0 0 0,0 0 16,0 0-16,0-42 16,0 0-16,0-21 15,0 20-15,0-41 0,0 21 16,0-22-16,0 22 0,21-22 15</inkml:trace>
  <inkml:trace contextRef="#ctx0" brushRef="#br0" timeOffset="4299.54">6985 6223 0,'0'-42'16,"0"84"-16,0-105 0,0 41 0,0 1 16,0 0-16,0 0 0,0 0 15,21 21 1,0 0-1,0 0-15,1-21 0,20 21 0,0 0 16,1 0-16,20-22 0,-21 22 16,43 0-16,-21 0 0,41-21 15,-20 21-15,42 0 0,-21 0 16,21-21-16,0 21 0,0 0 0,0-21 16,21 0-16,0 21 0,22 0 0,-22-21 15,0 21-15,21 0 0,1-22 16,20 22-16,-21-21 0,22 21 0,-1-21 15,1 0-15,21 21 0,-1-21 16,22 0-16,-21 21 0,21-22 0,-1 22 16,-20 0-16,21-21 0,0 21 15,0 0-15,-1 0 0,-20-21 0,0 21 16,21 0-16,-22 0 0,1 0 0,-22-21 16,1 21-16,-1-21 15,1 21-15,-1 0 0,1-21 0,-22 21 16,-21 0-16,1-22 0,-1 22 15,-21 0-15,0 0 0,0-21 0,-21 21 16,-22-21-16,1 21 0,-22 0 16,1 0-16,-22 0 0,-21-21 0,22 21 15,-22 0-15,0 0 16,-21 21 15,0 0-31,-21 0 0,0 1 16,21-1-16,-21 21 0,21 0 15,-22-20-15,22 20 0,0 0 0,-21 22 16,21-22-16,-21 0 0,21 1 16,0-1-16,0 22 0,-21-22 0,0 21 15,0 1-15,-1-1 0,22 1 16,-21-1-16,0 1 0,21-22 0,-21 22 16,21-22-16,-21 22 0,0-22 0,21 0 15,-22 1-15,1-22 0,0 21 16,0 0-16,0-20 0,0 20 0,-1-21 15,1 0-15,0 22 0,-21-22 16,21 0-16,-22 0 0,1 0 16,0 0-16,-22-21 0,22 22 0,-22-22 0,-20 0 15,20 21-15,-42-21 0,22 0 16,-22 0-16,0 21 0,0-21 16,-21 0-16,21 0 0,-42 0 0,21 0 15,-21 0-15,0 21 0,-22-21 0,1 0 16,0 0-16,-22 0 0,1 0 15,-22 0-15,22 0 0,-1 0 0,-21 21 16,1-21-16,-1 0 0,0 0 0,1 0 16,-1 21-16,-21-21 0,22 0 15,-1 0-15,0 22 0,-21-22 16,22 0-16,-1 21 0,22 0 0,-22-21 16,21 0-16,1 0 0,-1 21 15,22-21-15,0 0 0,21 0 0,-1 0 16,1 0-16,0 0 0,21 0 0,0 0 15,21-21-15,22 21 0,-22-21 0,42 21 16,-20-21-16,41 21 0,-20-22 16,20 22-16,22 0 0,0 0 0,0-21 15,0 21-15,42 0 32,0 0-32,0 0 0,0 0 15,1 0-15,20 0 0,-21 0 16,0 0-16,22 0 0,-1 0 15</inkml:trace>
  <inkml:trace contextRef="#ctx0" brushRef="#br0" timeOffset="4839.24">9038 6054 0,'0'0'0,"0"21"15,0 0 1,0 0-16,0 22 0,0-1 16,0 21-16,0-20 0,0 20 0,0 22 15,0-22-15,0 1 0,0-1 16,0 1-16,0-1 0,0 1 0,0-22 16,0 22-16,0-22 0,0 0 0,0 1 15,0-1-15,0 0 16,0-20-16,0-1 0,0 0 0,0 0 15,-21 0-15,21 0 0,-21-21 0,0 0 16,-1 0-16,1 0 16,0 0-16,0 0 0</inkml:trace>
  <inkml:trace contextRef="#ctx0" brushRef="#br0" timeOffset="5095.1">8086 6498 0,'0'0'0,"0"-21"0,-22 21 0,22-21 16,0 42-1,0 0-15,0 22 0,0-22 16,0 42-16,0-20 0,22-1 0,-1 0 16,-21 1-16,0-1 0,0 0 15,21 1-15,-21-22 0,0 21 0,21 0 16,-21-20-16,0-1 0,0 0 0,0 0 15,21 0-15,-21 0 0,21-21 16,1 0-16,-1 0 0,0 0 16,0 0-16,0-21 0</inkml:trace>
  <inkml:trace contextRef="#ctx0" brushRef="#br0" timeOffset="5668.27">10266 6519 0,'0'0'0,"0"-105"31,0 83-31,0-20 0,0 21 16,0 0-16,0 0 0,21-1 0,0 22 16,0-21-16,0 21 0,22 0 0,-22 0 15,21 0-15,-21 21 0,22 1 0,-1-1 16,-21 21-16,22 0 0,-22 22 16,0-22-16,0 22 0,-21-1 0,0-20 15,0-1-15,-21 21 0,0-20 16,-22-1-16,1 0 0,0-20 0,-1 20 15,1-21-15,0 0 0,-22 0 16,22 1-16,0-22 0,-1 0 0,1 0 16,21 0-16,0 0 0,-22 0 15,22 0-15,0-22 0,21 1 16,0 0-16,0 0 0,0-21 0,0 20 16,0-20-16,21 0 0,0 21 15,0-22-15,1 1 0,20 21 0,-21-22 16,21 22-16,-20 21 0,20 0 15,-21 0-15,21 0 0,-20 21 0,-1 1 16,21 20-16,-21-21 0,22 21 16,-22-20-16,0 20 0,21-21 0,-21 21 15,1-20-15,-1-1 0,0 21 16,0-42-16,0 21 0,0 0 0,1 1 16,-1-22-16,0 0 0,0 0 0,0 0 15,0 0-15,1 0 0,-1 0 16,21-22-16,-21 1 0</inkml:trace>
  <inkml:trace contextRef="#ctx0" brushRef="#br0" timeOffset="5927.13">11663 6075 0,'0'0'0,"0"-21"31,0 42-31,0 0 0,0 0 0,0 22 15,0 20-15,-21-21 0,-1 22 16,22-1-16,-21 22 0,21-21 0,0-1 16,0 1-16,0-1 0,0 1 0,0-22 15,0 0-15,0 22 0,0-22 16,0-21-16,0 22 0,0-22 0,0 21 16,0-21-16,0 0 15,0 1-15,0-44 16,21 1-16,1 0 0,-1 0 15</inkml:trace>
  <inkml:trace contextRef="#ctx0" brushRef="#br0" timeOffset="6403.85">12319 6371 0,'0'0'0,"21"-42"31,0 42-16,0 0-15,1 0 16,-1 0-16,21 0 0,-21 0 16,0 0-16,1 21 0,-1 0 15,0 0-15,0 1 0,-21-1 0,0 0 16,0 0-16,0 21 0,0-20 16,0-1-16,-21 0 0,0 0 15,-22 0-15,22 0 0,-21 1 0,21-1 16,-22 0-16,22-21 0,-21 0 0,21 21 15,0-21-15,-1 0 16,44 0 0,-1-21-16,0 21 15,0 0-15,21 0 0,-20 0 16,20 0-16,-21 0 0,21 0 0,-20 21 16,-1 0-16,21-21 0,-21 21 15,0 1-15,1-1 0,-1 0 16,-21 0-16,21 0 0,-21 0 15,0 1-15,-21-1 16,0-21-16,-1 0 0,-20 21 16,21-21-16,0 0 0,-22 0 0,22 21 15,0-21-15,0 0 0,0 0 16,0 0-16,-1 0 0,22-21 16,0 0-16,0 0 15,22-1-15,-1 1 0</inkml:trace>
  <inkml:trace contextRef="#ctx0" brushRef="#br0" timeOffset="6696.68">13504 5990 0,'64'-63'16,"-64"42"-16,0 42 15,0 0 1,0 21-16,0 1 0,-21-1 0,-1 21 15,22 1-15,-21-1 0,21 22 16,-21-21-16,21 20 0,0 1 0,-21-22 16,0 22-16,21-21 0,-21-1 0,21-21 15,-22 22-15,22-1 0,-21-20 16,21-1-16,0 0 0,-21 1 0,21-22 16,0 0-16,0 0 0,0 0 15,21-21 16,0-21-31,1 0 0,-1-21 0,21 21 16</inkml:trace>
  <inkml:trace contextRef="#ctx0" brushRef="#br0" timeOffset="7103.45">14330 6244 0,'0'0'0,"-106"43"15,85-1 1,0-21-16,-1 43 0,-20-22 16,21 0-16,0 1 0,0-1 0,-1 0 15,22 1-15,0-1 0,0 0 16,0-21-16,0 1 0,0 20 0,0-21 16,22 0-16,-1 0 0,0-21 15,0 0-15,0 0 0,0 0 16,1 0-16,20 0 0,-21-21 0,21 0 15,1 0-15,-22 0 0,21 0 0,-21-1 16,22-20-16,-22 0 0,21 21 16,-21-22-16,1 22 0,-1 0 0,0 0 15,-21 0-15,0 42 16,0 0-16,-21 0 16,0 0-16,-1 22 0,1-1 0,0 0 15,-21-21-15,21 22 0,-1-1 16,1-21-16,21 0 0,0 22 0,0-22 15,0 0-15,0 0 0,0 0 16,21-21 0,1 0-16,-1 0 0,0 0 15,0-21-15</inkml:trace>
  <inkml:trace contextRef="#ctx0" brushRef="#br0" timeOffset="7392.3">15261 5863 0,'0'0'16,"-21"0"-16,0 43 0,0-22 0,-1 21 16,1 0-16,0 1 0,0-1 0,21 22 15,0-1-15,-21 1 16,0-1-16,21 22 0,-22-1 0,22-20 15,-21 21-15,21-22 0,0 1 0,-21-1 16,0-21-16,21 22 0,-21-22 16,21-21-16,-21 22 0,21-1 0,-22-21 15,22 0-15,-21-21 0,21 22 0,0-44 32,21 22-32,1-21 0</inkml:trace>
  <inkml:trace contextRef="#ctx0" brushRef="#br0" timeOffset="7851.28">16044 6329 0,'0'0'0,"-21"0"16,-21 0-16,-1 21 0,1-21 0,-21 21 16,-1 0-16,22 1 0,-22-1 15,22 0-15,0 0 0,-1 0 0,22 0 16,0 1-16,0-1 0,21 0 15,0 0-15,0 0 0,21-21 16,0 21-16,0-21 0,22 22 0,-1-22 16,-21 21-16,21-21 0,1 21 15,-22 0-15,21-21 0,-21 21 0,1 0 16,-1-21-16,-21 22 0,0-1 16,0 0-16,0 0 15,-21-21-15,-1 21 16,1-21-16,-21 0 0,21 0 15,0 0-15,-1 0 0,1 21 0,0-21 16,0 0 0,0 0-1</inkml:trace>
  <inkml:trace contextRef="#ctx0" brushRef="#br0" timeOffset="8475.37">8149 8128 0,'0'0'0,"-42"42"15,21-20-15,-1 20 0,1-21 0,-21 21 16,42 1-16,-21-22 0,21 21 16,0 1-16,0-22 0,0 0 15,0 21-15,0-21 0,0 1 0,21-1 0,0-21 16,0 0-16,22 0 0,-22 0 15,21 0-15,-21 0 0,22 0 16,-1-21-16,0-1 0,-21 1 0,22 0 16,-22 0-16,21 0 0,-21 0 0,1-22 15,-22 1-15,0 21 0,0-22 16,0 1-16,0 0 0,0-1 0,-22 1 16,1 21-16,-21 0 0,21 0 0,0-1 15,-1 22-15,1 0 0,-21 0 16,21 22-16,0-1 0,21 0 0,-22 0 15,22 0-15,-21 22 0,21-22 16,0 0-16,0 21 0,0-21 16,21 1-16,1-1 0,-1 0 0,0 0 15,21 0-15</inkml:trace>
  <inkml:trace contextRef="#ctx0" brushRef="#br0" timeOffset="8719.23">10266 7895 0,'0'43'16,"0"-22"0,0 21-16,-21-21 0,21 22 0,0-22 15,-22 21-15,22 0 0,-21-20 0,0 20 16,21 0-16,0-21 0,0 1 15,0 20-15,0-21 0,0 0 0,0 0 16,0 1-16,21-22 16,0 0-16,22 0 0,-22-22 0</inkml:trace>
  <inkml:trace contextRef="#ctx0" brushRef="#br0" timeOffset="9119.04">12128 7811 0,'0'-22'16,"0"1"-1,22 21-15,-1 0 16,0-21-16,0 21 0,0 0 0,22 0 15,-22 0-15,0 0 0,0 21 0,0 0 16,0 1-16,1-1 16,-22 0-16,0 0 0,0 21 0,0-20 15,0 20-15,-22-21 0,-20 21 0,21-20 16,-21 20-16,-1-21 0,1 0 16,0 0-16,-22 1 0,22-1 0,21 0 15,-22 0-15,22-21 0,0 0 0,21 21 16,21-21-1,0 0-15,0 0 16,22 0-16,-1 0 0,-21 0 0,22 0 16,20 0-16,-21-21 0,1 21 0,-1-21 15,22 0-15,-22 0 0,0-1 16,22 1-16</inkml:trace>
  <inkml:trace contextRef="#ctx0" brushRef="#br0" timeOffset="9635.81">13906 7726 0,'0'0'16,"22"0"-1,-1 0 1,0 0-16,0 0 16,-21 21-16,21-21 0,0 21 0,-21 0 15,0 1-15,0-1 0,0 0 16,0 0-16,0 0 16,0 0-16,-21 1 0,0-1 0,0-21 15,0 21-15,0 0 0,-1-21 0,1 21 16,0-21-16,21 21 0,-21 1 15,21-1 1,21-21 0,0 21-1,0-21-15,1 0 0,-1 21 0,0 0 16,0-21-16,0 21 0,-21 1 16,21-1-16,1 0 15,-22 0-15,0 0 16,0 0-16,0 1 15,0-1-15,-22-21 16,1 21-16,0-21 0,0 0 16,-21 21-16,20-21 0,1 0 0,-21 21 15,21-21-15,0 0 0,-1 0 16,1 0-16,0 0 0,21-21 16</inkml:trace>
  <inkml:trace contextRef="#ctx0" brushRef="#br0" timeOffset="10119.37">15473 7726 0,'0'0'0,"21"0"0,-21-21 0,-21 42 31,21 0-31,-43 0 16,22 0-16,0 1 0,0 20 0,0-21 16,0 21-16,-22 1 0,43-1 15,-21 0-15,0-20 0,21 20 0,-21-21 16,21 0-16,0 0 0,0 1 15,0-1-15,0 0 0,21-21 0,0 0 16,0 21-16,0-21 0,22 0 0,-22 0 16,21 0-16,-21 0 15,22-21-15,-1 0 0,-21 21 0,22-21 16,-22-1-16,21 1 0,-21 0 0,0 0 16,1 0-16,-1 0 0,-21 42 31,-21 0-31,-1 21 15,1-21-15,0 1 0,0 20 16,0 0-16,0-21 0,-22 22 0,22-22 16,-21 21-16,-1-21 0,22 1 15,-21-1-15,0 0 0,20 0 16,-20 0-16,0-21 0</inkml:trace>
  <inkml:trace contextRef="#ctx0" brushRef="#br0" timeOffset="11836.92">3556 9970 0,'0'0'15,"0"-22"-15,-21 22 0,0 0 16,21 22 0,0 20-16,-22-21 0,22 43 0,-21-22 15,0 21-15,21 22 0,0-21 16,-21 20-16,0-20 0,0-1 0,-1 1 16,22-1-16,-21 1 0,0-22 15,0 0-15,0 1 0,0-1 0,21 0 16,0-20-16,-22 20 0,22-21 15,0 0-15,0-42 32,0 0-32</inkml:trace>
  <inkml:trace contextRef="#ctx0" brushRef="#br0" timeOffset="13183.15">3260 10287 0,'0'0'16,"0"-63"-16,0 20 0,0-41 0,0 20 0,0 1 15,0-1-15,21 22 0,0-22 16,21 22-16,-21 0 0,22 20 0,-1 1 16,0 21-16,22 0 15,-22 0-15,22 43 0,-22-1 0,0 0 16,1 1-16,-1 20 0,0-21 0,-42 22 16,0-1-16,0-20 0,0 20 15,-21 1-15,-21-1 0,0-20 0,-22 20 16,22-21-16,-22 1 0,1-1 15,-1 0-15,1-20 0,-1-1 0,-105 0 32,148-42-32,21 0 0,-21-1 15,21 1-15,0-21 0,0 21 16,0-22-16,21 22 0,0 0 0,0 0 16,0 21-16,22 0 0,-1 21 15,0 0-15,1 0 0,20 22 16,-21-1-16,22 0 0,-1 1 0,-20 20 15,20-20-15,-20-1 0,20-21 16,-21 21-16,1 1 0,-1-22 0,-21 21 16,22-21-16,-22 1 0,21-1 0,-21 0 15,22-21-15,-22 0 0,0 0 16,21 0-16,-21 0 0,22 0 0,-22 0 16,0-21-16,21 0 0,-20-1 0,20 1 15,-21 0-15,0-21 0,0 21 16,1-22-16,-1 22 0,0-21 15,-21-1-15,0 1 0,0 0 16,-21-1-16,0 22 0,-1 0 0,-20 0 16,0 0-16,21 21 0,-22 0 0,1 21 15,0 0-15,20 0 0,-20 0 16,21 22-16,0-1 0,0-21 0,21 22 16,0-22-16,0 21 0,-22-21 0,22 22 15,0-22-15,0 0 0,0 0 16,0 0-16,22-21 0,-1 21 15,0-21-15,0 0 16,0 0-16,0 0 0,1-21 0,-1 21 0,21-21 16,-21 0-16,0 0 0,1 0 0,20-1 15,-21-20-15,0 21 16,-21-21-16,0 20 0,21 1 0,-21-21 16,0 21-16,0 0 0,0 42 31,0 0-31,0 0 0,0 21 0,22-20 15,-22-1-15,21 21 0,0-21 16,-21 22-16,21-22 0,0 0 0,0 0 16,22 0-16,-22-21 0,0 21 0,21-21 15,-20 0-15,20 0 16,-21 0-16,21 0 0,1 0 0,-22-21 16,21 21-16,1-21 0,-22 0 0,0 0 15,0 0-15,0-1 0,0 1 16,1 0-16,-22-21 0,21 21 0,-21-22 15,0-20-15,0 42 0,0-1 16,0 1-16,0 42 16,0 1-16,0-1 15,0 0-15,-21 21 0,21-21 0,0 22 16,-22-22-16,22 21 0,0-21 16,0 22-16,0-22 0,0 0 0,0 0 15,0 0-15,0 1 16,22-22-1,-1 0-15,-21-22 16,21 1-16,-21 0 16,21 0-16,-21 0 0,21 0 15,-21-22-15,21 22 0,-21-21 0,0 21 16,22-22-16,-22 22 0,21-21 16,-21 21-16,21 21 15,0 0-15,-21 21 0,21 0 0,-21 0 16,0 0-16,0 22 0,21-22 15,-21 0-15,0 21 0,22-21 0,-22 1 16,0-1-16,0 0 0,0 0 16,21-21-16,-21 21 0,21-21 15,0 0-15,0 0 0,0 0 16,1 0-16,-1 0 0,21-21 16,-21 21-16,0-21 0,1 0 15,-1 0-15,0-1 0,0 1 0,0 0 16,0-21-16,1 21 0,-22-22 0,21 22 15,0-21-15,0 21 0,-21-1 16,21 22-16,0 0 0,1 0 16,-22 22-16,0-1 0,0 0 0,21 21 15,-21-21-15,0 22 0,0-1 16,0-21-16,21 22 0,-21-22 16,21 0-16,0 0 0,0 0 0,1 0 15,-1 1-15,0-1 0,21-21 16,1 0-16,-1 0 0,0 0 0,22 0 15,-1 0-15,1-21 0</inkml:trace>
  <inkml:trace contextRef="#ctx0" brushRef="#br0" timeOffset="15290.94">8149 10393 0,'0'0'0,"21"0"0,-21-21 16,21 21-16,1-21 0,-1 21 16,0-22-16,0 22 0,21-21 0,-20 0 15,20 0-15,-21 0 0,21 0 16,-20-1-16,20 1 0,0 0 0,-21-21 16,1 21-16,20-22 0,-42 1 0,0 21 15,0-22-15,0 1 0,0 21 16,-42 0-16,20 0 0,-20-1 0,0 22 15,-22 0-15,1 0 0,-1 22 16,1-22-16,-1 42 0,1-21 0,-1 0 16,1 22-16,20-1 0,1-21 0,0 21 15,42 1-15,0-22 0,0 21 16,0-21-16,0 22 0,21-22 16,21 21-16,1-21 0,-1 22 15,0-22-15,1 0 0,20 21 0,-21-20 16,1-1-16,20 0 0,-20 0 0,-1 21 15,0-20-15,1-1 0,-1 0 16,-21 21-16,21-21 0,-20 1 0,-1-1 16,-21 0-16,0 21 0,0-21 0,0 1 15,-21-1-15,-1 0 0,-20-21 16,21 21-16,-21 0 0,-1-21 0,1 0 16,0 0-16,-1 0 0,1 0 0,0 0 15,-1 0-15,1 0 0,0-21 16,-1 21-16,1-21 0,0 0 15,20 0-15,-20-22 0,21 22 0,0-21 16,0 21-16,-1-22 0,1 1 16,21 0-16,0-1 0,0 1 0,0 21 15,0 0-15,0-1 0,0 1 0,0 42 32,21 1-32,1 20 0,-1-21 0,0 21 15,0-20-15,0 20 0,0-21 16,1 21-16,-1-20 0,0-1 0,0 0 15,0 0-15,22 0 0,-22 0 0,-21 1 16,21-1-16,0-21 0,0 0 16,0 21-16,1-21 0,83 0 15,-62 0 1,-22 0-16,0-21 0,21 21 16,1-21-16,-22 21 0,21-22 0,1 1 15,-22 21-15,0-21 0,0 0 0,21 0 16,-20 0-16,-22-1 0,21 1 15,0 0-15,-21 0 0,0 0 0,0 0 16,0-1-16,0 1 0,21 0 0,-21 0 16,0 0 77,0 0-77,0-1 0,0 1-1,21 0-15,-21 0 16,0 0-16,21 0 16,-21 42 15,0 0-31,0 0 0,0 0 15,0 22-15,0-1 0,0-21 16,0 21-16,0 1 0,0-22 16,0 21-16,0-21 0,0 22 0,0-22 15,0 0-15,0 0 0,0 0 0,22 1 16,-1-22-16,0 0 16,0 0-16,0 0 0,0 0 0,1 0 15,20 0-15,-21 0 0,0-22 0,0 1 16,1 21-16,-1-21 0,0 0 15,0-21-15,0 20 0,0 1 16,1-21-16,-1 21 0,-21-22 0,0 1 16,0 21-16,0-21 0,0 20 15,0 1-15,0 0 0,0 0 0,0 42 32,0 0-32,0 22 0,0-22 15,0 21-15,0-21 0,0 22 0,0-1 16,0-21-16,0 21 0,0-20 15,0-1-15,0 0 0,0 0 0,0 0 16,0 0-16,21-21 0,0 22 0,0-22 16,0 0-16,1 0 0,-1 0 15,0 0-15,21 0 0,-21 0 16,1 0-16,20-22 0,-21 22 0,21-21 16,-20 0-16,20 0 0,-21 0 15,0 0-15,0-1 0,1 1 0,-1-21 16,-21 21-16,0 0 0,0-22 0,0 22 15,0 0-15,0 0 0,-21 0 16,-1 21-16,1 0 0,0 0 0,0 0 16,0 0-16,0 0 0,-1 21 0,22 0 15,0 0-15,0 0 16,0 0-16,0 1 0,0 20 0,22-21 16,-1 0-16,0 0 0,0 1 15,0-1-15,0 0 0,22 0 16,-22 0-16,0-21 0,0 21 0,0 1 15,1-22-15,-1 21 0,0-21 16,0 0-16,0 0 0,0 0 16,1 0-16,-1 0 0,0 0 0,0 0 15,0 0-15,0-21 0,1 21 16,-1-22-16,0 1 0,21 0 0,-21 0 16,1 0-16,-1-22 0,0 22 0,0-21 15,0 21-15,0-22 0,1 22 16,-1-21-16,-21 21 0,0 0 0,-43 21 31,22 0-15,0 21-16,0 0 0,-21 21 0,20-21 15,1 1-15,0 20 0,0-21 0,21 0 16,-21 22-16,21-22 0,0 0 16,0 0-16,0 0 0,0 0 0,21-21 15,0 22-15,0-22 0,0 0 16,22 0-16,-22 0 0,0 0 0,0 0 15,22 0-15,-22 0 0,21 0 0,-21 0 16,22-22-16,-22 22 0,0-21 16,21 0-16,-21 0 0,1-21 0,20 20 15,-21-20-15,0 21 0,0-21 16,-21 20-16,22-20 0,-22 21 16,21 0-16,-21 0 0,0 42 15,-21 0 1,-1 0-16,22 21 0,0-20 15,0 20-15,0-21 0,0 0 0,0 22 16,0-22-16,22 0 0,-1 21 0,-21-21 16,0 1-16,21-1 0,0 0 15,-21 0-15,0 0 16,-21-21 0,0 0-1,21-21-15,0 0 0,0 0 0,0 0 16,0-22-16</inkml:trace>
  <inkml:trace contextRef="#ctx0" brushRef="#br0" timeOffset="15731.69">11091 10012 0,'0'0'0,"0"-21"0,21-22 16,-21 22-16,0 42 16,0 1-16,0-1 15,0 0-15,0 21 0,0 1 16,0-1-16,0 0 0,0 1 0,0 20 15,0 1-15,0-1 0,0-21 0,0 22 16,0-22-16,0 22 0,0-22 16,22 0-16,-22-20 0,0 20 15,0-21-15,0 21 0,0-20 0,0-1 16,0 0-16,0-42 31,0 0-15,0-22-16,0 22 15,21 0-15,0-21 0,0-1 0,21 1 16,-20-22-16,20 22 0,0 0 0,1-1 16,20 22-16,-42 0 0,22 0 15,-1 21-15,-21 0 0,21 21 0,-20 0 16,-1 0-16,-21 22 16,0-1-16,0 0 0,0 1 0,0-1 15,0 0-15,0-20 0,0 20 0,0-21 16,-21 21-16,-1-20 0,1-1 15,0 0-15,21 0 0,-21 0 0,0 0 16,0 1-16,-1-22 16,1 0-1,21-22-15</inkml:trace>
  <inkml:trace contextRef="#ctx0" brushRef="#br0" timeOffset="17777.53">13822 10075 0,'0'0'15,"0"-42"-15,0 21 0,0 0 0,0-22 16,0 22-16,0 0 0,0 0 0,0 0 16,0 42 15,0 0-31,0 0 0,0 0 0,0 22 16,0-22-16,-21 21 0,21 1 15,-22-1-15,22 0 0,-21 22 0,21-22 16,-21 0-16,0 22 0,0-22 15,21 1-15,-21-1 0,-1 0 0,1 1 16,21-22-16,0 0 0,-21 0 0,21 0 16,-21 0-16,21-42 31,0 0-15,0 0-16,0 0 0,0 0 15,0-1-15,0-20 0,0 0 16,0 21-16,0-22 0,0 1 0,0 0 15,21 20-15,-21 1 0,21 0 16,-21 0-16,21 21 0,1 0 16,-22 21-16,0 0 0,21 0 15,0 1-15,0 20 0,-21-21 16,21 21-16,0-20 0,-21 20 0,22-21 16,-1 0-16,0 0 0,0 1 15,0-1-15,0 0 0,22-21 0,-22 0 16,21 0-16,1 0 0,-1 0 0,0 0 15,1 0-15,-1 0 0,0-21 16,1 0-16,-1-1 0,0 1 16,1 0-16,-22-21 0,21 21 0,-21-22 15,-21 1-15,0 0 0,0-22 16,0 22-16,0-22 0,0 22 0,0-22 16,0 1-16,-21-1 0,-21 1 15,21-1-15,-22 22 0,1-21 0,21 20 16,-43 22-16,22 0 0,0 21 15,-1 0-15,1 21 0,0 0 0,-1 22 16,22-1-16,-21 0 0,21 22 16,-1-1-16,22 1 0,0-22 0,0 22 15,0-1-15,0-21 0,0 22 16,22-22-16,20 22 0,-21-22 0,21 0 16,1-20-16,-1 20 0,0-21 15,22 0-15,-22 0 0,22 1 0,-1-22 16,-20 0-16,20 0 0,1 0 15,-22 0-15,21-22 0,-20 1 0,-1 21 16,22-21-16,-22-21 0,0 21 0,1-22 16,-22 22-16,21-21 0,-21-1 15,0 1-15,1 21 0,-22-21 0,0-1 16,0 22-16,0 0 0,0 0 16,-22 0-16,1 21 0,-21 0 0,21 0 15,0 0-15,-22 21 0,22 0 16,0 21-16,-21-21 0,20 1 15,1 20-15,21 0 0,0 1 0,0-22 16,0 21-16,0 0 0,0-20 0,21-1 16,1 21-16,-1-21 0,0-21 15,21 21-15,1 1 0,-22-22 0,21 0 16,0 0-16,1 0 0,-1 0 16,22-22-16,-22 1 0,0 0 0,1 0 15,20 0-15,-21 0 0,-20-1 0,20-20 16,-21 21-16,0-21 0,0-1 15,1 22-15,-1 0 0,-21 0 0,0 0 16,21-1-16,-21 44 16,0-1-1,0 0-15,0 0 0,0 0 0,-21 22 16,21-22-16,0 0 0,0 21 16,0-21-16,0 1 0,0-1 0,0 0 15,0 0-15,0 0 16,0-42 15,21 0-31,0 0 16,0 0-16,-21-1 0,21-20 15,1 21-15,-1-21 0,-21 20 0,21 1 16,0-21-16,0 21 0,0 0 16,1 21-16,-22-22 0,21 22 0,0 0 15,-21 22 1,0-1-16,21 0 0,-21 0 0,0 0 15,0 22-15,0-22 0,21 21 0,-21-21 16,0 0-16,0 22 0,21-22 16,1 0-16,-1 0 0,0-21 0,0 21 15,0 1-15,0-22 0,1 0 16,-1 0-16,0 0 0,0 0 16,0-22-16,0 1 0,1 21 0,-1-21 15,0 0-15,0 0 0,0-22 16,0 22-16,-21-21 0,22 21 15,-1-22-15,0 22 0,0 0 0,0 0 16,0 0-16,1 21 16,-1 0-16,-21 21 15,0 0-15,0 0 16,0 22-16,0-22 0,0 0 0,0 0 16,0 21-16,0-20 0,0-1 0,0 0 15,0 0-15,21 0 16,0-21-16,21 0 15,-20 0-15,-1 0 16,0 0-16,21-21 0,-21 21 0,1-21 16,20 0-16,-21 0 0,0-1 15,22 1-15,-22-21 0,0 21 16,0 0-16,0 21 0,-21-22 0,0 1 16,0 42-1,0 1-15,0-1 16,0 0-16,-21 0 0,21 0 0,-21 0 15,21 1-15,0-1 0,0 0 16,0 0-16,0 0 0,21 0 0,0-21 16,0 22-16,1-22 0,-1 0 15,21 0-15,0 0 0,-20 0 0,20 0 16,0 0-16,1 0 0,-1-22 16,-21 22-16,21-21 0,-20-21 15,20 21-15,-21-22 0,0 1 0,0 0 16,-21-1-16,0 1 0,0-21 0,0 20 15,0 1-15,-21 21 0,0-22 16,0 22-16,-21 0 0,-1 21 0,1 0 16,0 0-16,-1 0 0,1 21 15,0 0-15,-1 1 0,-20 20 0,20-21 16,1 21-16,0 1 0,-1-1 0,1 0 16,0 1-16,-22-1 15,22 0-15,0 22 0</inkml:trace>
  <inkml:trace contextRef="#ctx0" brushRef="#br0" timeOffset="18551.73">6244 13822 0,'0'0'0,"0"-21"16,0-22-1,0 86 1,0-22-16,0 21 16,0 22-16,0-1 0,0 1 0,0-1 15,0 22-15,0 0 0,0-1 16,0 22-16,0-21 0,0-1 0,0 1 15,-21 0-15,21-1 0,-21 1 16,21 0-16,0-1 0,0 1 0,0-21 16,0-1-16,0 1 0,0-1 15,0-21-15,0 1 0,0-22 16,0 21-16,0-21 0,0 1 16,0-44-1,21 1-15,-21 0 0,21 0 16,-21-21-16,0-1 0,0 1 0,0-22 15</inkml:trace>
  <inkml:trace contextRef="#ctx0" brushRef="#br0" timeOffset="19587.48">6435 14034 0,'0'0'15,"0"-43"-15,0 22 0,21-21 0,-21 21 0,0-1 16,0 1-16,21 21 15,-21-21-15,21 21 16,0 0-16,0 0 0,22 0 16,-22 0-16,21 0 0,1 0 0,-1 0 15,21 0-15,1 0 0,-1 0 0,22 0 16,0 0-16,-1 0 0,1 0 16,21 0-16,0 0 0,21 0 0,0-21 15,0 21-15,21 0 0,0 0 16,0 0-16,43-21 0,-1 21 15,1 0-15,20 0 0,1 0 0,21 0 16,0-21-16,0 21 0,21 0 16,0 0-16,0 0 0,21 0 0,0 0 15,0 0-15,0 0 0,0 0 16,22 0-16,-1 0 0,-21 0 0,22 0 16,-22-22-16,0 22 0,0 0 15,0 0-15,0 0 0,-21 0 0,0-21 16,0 21-16,0 0 0,-21 0 15,0 0-15,-21 0 0,-22 0 0,1 0 16,-22 0-16,0 0 0,-20 0 16,-1 0-16,-21 0 0,0 0 15,-43 0-15,1 21 0,-21-21 16,-22 0-16,0 0 0,-21 22 0,1-22 16,-1 21-16,-21 0 15,0 0-15,0 0 0,0 0 16,21 1-16,-21-1 0,0 0 0,0 0 15,0 21-15,0-20 0,0 20 16,0 0-16,0 1 0,0 20 0,0 1 16,0-1-16,0 1 15,-21-1-15,0 1 0,21-1 0,-22 22 0,1-22 16,0 1-16,0-1 0,0 1 16,-22-1-16,22 22 0,0-22 15,0 1-15,0-1 0,0 1 0,-1-1 16,1 1-16,0-1 0,0-20 15,0-1-15,-22 22 0,22-22 0,-21 0 16,21 1-16,-22-1 0,1 0 0,0 1 16,-1-22-16,-20 21 0,-1-21 15,1 0-15,-1 22 0,-20-22 0,-1 0 16,-21-21-16,0 21 0,1 0 16,-22-21-16,0 0 0,-22 0 15,1 0-15,-21 0 0,0 0 0,-1 0 0,-20 0 16,-22-21-16,0 21 0,1-21 15,-22 21-15,0-21 0,0 21 16,-21-21-16,0 0 0,-21 21 0,0-22 16,0 22-16,0-21 0,-22 21 15,1 0-15,0 0 0,-1 0 0,22 0 16,-21 0-16,-1 0 0,22 0 0,-21 0 16,21 0-16,0 0 0,21 0 15,21 0-15,-21 0 0,42 0 0,0 0 16,22-21-16,21 0 0,-22 21 15,43-21-15,0 0 0,0-1 0,21 22 16,21-21-16,0 0 0,21 21 0,1-21 16,41 0-16,-20 21 0,20 0 15,22-21-15,0 21 0,0 0 16,21-22 0,-21 22-1,0 0-15,-1 0 16,22-21 15,0 0-31,0 0 16</inkml:trace>
  <inkml:trace contextRef="#ctx0" brushRef="#br0" timeOffset="19879.31">6837 14245 0,'0'-21'15,"0"42"-15,21-63 0,-21 63 16,0 21-16,0 1 16,0 20-16,0 1 0,0-1 0,0 1 15,0-1-15,0 1 16,0-1-16,0 1 0,-21-22 0,0 22 15,21-22-15,-22 21 0,1-20 0,0-1 16,0 0-16,0 1 0,21-22 16,-21 21-16,-1-21 0,22 1 15,0-44 1,0 1-16,0-21 16</inkml:trace>
  <inkml:trace contextRef="#ctx0" brushRef="#br0" timeOffset="21239.22">6604 14584 0,'63'-212'16,"-41"170"-16,20 0 15,0-1-15,1 22 0,20 21 0,1 0 16,-1 0-16,-21 0 0,22 21 0,-1 22 16,1-1-16,-22 0 0,1 1 15,-1-1-15,-21 0 0,0 1 0,-21-1 16,0 0-16,0 1 0,-21-22 15,0 21-15,0-21 0,-22 22 0,1-22 16,-21 0-16,-1-21 0,1 21 0,-1 0 16,1-21-16,20 0 0,-20 0 15,-1 0-15,22 0 0,0 0 0,-1 0 16,1-21-16,21 21 16,0-21-16,-1 0 0,22 0 0,0-1 15,22 44 1,20-1-16,-21 0 15,21 0-15,1 0 0,-1 22 0,0-22 16,1 21-16,-1 0 0,0 1 16,1-1-16,-22-21 0,21 22 0,1-1 15,-22 0-15,21-21 0,0 1 0,1-1 16,-22 0-16,21 0 0,1-21 16,-1 0-16,0 0 0,1 0 0,-1-21 15,0 0-15,22 21 16,-22-21-16,0-22 0,1 22 0,-1 0 15,-21-21-15,22 20 0,-22-20 0,-21 0 16,0 21-16,0-22 0,0 1 16,0 0-16,-21-1 0,-1 22 0,1-21 15,-21 21-15,21 21 0,-22 0 16,22 0-16,-21 0 0,21 0 0,-22 0 16,22 21-16,0 0 0,0 21 0,0-21 15,0 22-15,-1-22 0,1 21 16,21 1-16,0-22 0,0 21 0,0-21 15,0 22-15,0-22 0,0 0 16,21 0-16,-21 0 0,22-21 16,20 0-16,-21 0 0,0 0 0,0 0 15,22-21-15,-22 21 0,21-21 16,1 0-16,-22 0 0,0-1 0,21 1 16,-21-21-16,-21 21 0,0 0 15,22-22-15,-22 22 0,0-21 0,0 21 16,0-1-16,0 1 0,0 42 31,0 1-31,0-1 0,0 0 16,0 0-16,0 21 0,0-20 15,0 20-15,0-21 0,0 0 16,0 22-16,21-22 0,0 0 0,0 0 16,0-21-16,0 0 15,1 0-15,20 0 0,-21 0 0,21 0 16,-20-21-16,-1 0 0,21 0 0,-21-1 15,0 1-15,1 0 0,-1 0 16,-21-21-16,0 20 0,21-20 0,-21 21 16,0 0-16,0 0 0,0-1 15,0 1-15,0 42 16,0 1 0,0-1-16,0 0 0,0 21 15,0-21-15,0 22 0,-21-22 16,21 21-16,0-21 0,0 1 0,0-1 15,0 0-15,0 0 0,0 0 16,0-42 15,0 0-31,0-21 16,0 20-16,21 1 0,0-21 16,-21 21-16,21-22 0,0 22 0,-21-21 15,22 21-15,-1 0 0,0-1 0,-21 1 16,21 0-16,0 21 15,-21 21-15,21 0 16,-21 1-16,22-1 0,-22 0 0,0 0 16,0 0-16,0 0 0,0 22 15,21-22-15,-21 0 0,21 0 0,0-21 16,-21 21-16,0 1 0,21-22 16,0 0-16,1 0 15,-1-22-15,0 1 16,-21 0-16,21 21 0,0-21 15,-21-21-15,21 20 0,1 1 0,-22 0 16,21-21-16,0 21 0,0-22 16,-21 22-16,21 0 0,0 0 0,1 21 15,-1 0 1,-21 21-16,21 0 0,-21 0 16,0 0-16,0 22 0,0-22 0,0 21 15,0-21-15,0 22 0,0-1 0,0-21 16,0 22-16,0-22 0,0 0 15,0 0-15,21 0 0,0 0 0,0-21 16,1 0-16,-1 0 0,0 0 16,21 0-16,-21 0 0,1 0 0,20-21 15,-21 0-15,0 0 0,0 0 0,1 0 16</inkml:trace>
  <inkml:trace contextRef="#ctx0" brushRef="#br0" timeOffset="21504.07">9461 14161 0,'0'0'0,"22"-43"0,-22 22 16,21 0-16,-21 0 0,0 42 15,0 21-15,0 1 16,0-1-16,0 21 0,-21 1 0,-1 21 16,22-22-16,-21 22 0,0-1 15,0 1-15,0 0 0,0-1 0,-1 22 16,1-21-16,0 21 0,0-22 0,0 22 15,21-21-15,0 0 0,-21-1 16,21-20-16,-22 20 0,22-20 16,0 21-16,0-43 0,0 21 0,0-20 15,0-1-15,0-21 0,22 0 16,-1-21-16,21 0 0,-21-21 0,0 0 16</inkml:trace>
  <inkml:trace contextRef="#ctx0" brushRef="#br0" timeOffset="22992.73">10033 14838 0,'0'-21'31,"21"0"-31,0 21 16,0-22-16,1 1 0,20 0 0,-21 0 16,0 0-16,22 0 0,-1-1 0,-21-20 15,21 21-15,-20 0 0,-1-22 16,0 22-16,-21 0 0,0 0 0,0 0 16,0 0-16,-21 21 15,-22 0-15,22 0 0,-21 21 0,0 0 16,20 0-16,-20 0 0,0 22 15,-1-22-15,1 21 0,21 0 0,0 1 16,0-22-16,21 21 0,0-21 0,0 22 16,0-22-16,21 0 15,0 0-15,0 22 0,21-22 0,-20 0 16,-1 21-16,0-21 0,0 1 0,21 20 16,-42-21-16,22 21 0,-22-20 15,0-1-15,0 0 0,0 0 0,-22 0 16,1-21-16,0 21 0,-21-21 15,-1 0-15,1 0 0,0 0 0,-1 0 16,1 0-16,21-21 0,-21 0 0,-1 0 16,22 0-16,0 0 15,0-1-15,0-20 0,21 21 0,-22-21 0,22-1 16,0 22-16,0-21 0,0-1 16,0 22-16,0-21 0,22 21 15,-1 21-15,0 0 0,0 0 0,0 0 16,0 21-16,1 0 15,-1 0-15,0 0 0,0 22 0,-21-22 16,21 21-16,0-21 0,1 22 16,-1-1-16,-21-21 0,21 22 0,21-22 15,-21 0-15,1 0 0,-1 0 0,21-21 16,-21 21-16,0-21 0,22 0 16,-22 0-16,0 0 0,0 0 0,22-21 15,-22 21-15,0-21 0,21 0 16,-21-21-16,1 20 0,-1 1 0,0-21 15,0 21-15,0-22 0,-21 1 16,21 21-16,-21-21 0,0-1 16,0 22-16,0 0 0,0 0 0,0 0 15,0-1-15,0 44 16,0-1-16,0 0 16,0 0-16,-21 21 0,21-20 0,0 20 15,0-21-15,0 21 0,0-20 16,0 20-16,0-21 0,0 0 0,0 0 15,0 1-15,21-1 0,1-21 16,-1 0-16,0 0 0,0 0 16,0 0-16,0 0 0,1-21 0,-1-1 15,0 1-15,0 0 16,0 0-16,0-21 0,1 20 0,-1-20 16,0 21-16,-21-21 0,21 20 0,-21 1 15,21 0-15,-21 0 0,21 42 31,-21 0-31,0 0 16,0 22-16,0-22 0,0 0 16,0 21-16,22-20 0,-22-1 0,0 21 15,0-21-15,21 0 0,0 22 0,0-22 16,0-21-16,0 21 0,1 0 16,-1-21-16,0 0 0,0 0 15,0 0-15,0 0 0,1 0 16,-1-21-16,-21 0 0,21 0 15,-21 0-15,0-1 0,0-20 16,0 21-16,0-21 0,21 20 0,-21-20 16,21 21-16,-21-21 0,21 20 15,1 1-15,-1-21 0,0 42 0,0-21 16,21 21-16,-20 0 0,-1 0 0,0 0 16,0 21-16,0-21 0,0 42 15,1-21-15,-22 1 0,0-1 0,21 21 16,-21-21-16,0 22 0,0-22 15,0 21-15,0 0 0,0-20 16,0-1-16,-21 21 0,21-21 0,-22-21 16,22 21-16,0 1 0,0-44 31,0 1-31,0 0 0,0 0 16,0 0-16,0 0 0,0-1 15,22-20-15,-22 0 0,21 21 0,0-22 16,0 1-16,-21 21 0,21-22 15,0 22-15,1 0 0,-1 0 0,0 0 16,0 21-16,0 0 0,0 0 16,1 0-16,-1 0 15,0 21 1</inkml:trace>
  <inkml:trace contextRef="#ctx0" brushRef="#br0" timeOffset="23531.04">11980 15028 0,'21'22'0,"-42"-44"0,64 44 15,-22-1-15,0-21 16,0 0-16,0 0 0,22 0 0,-22 0 16,0 0-16,21-21 0,-21-1 15,22 22-15,-22-21 0,0 0 0,0 21 16,0-21-16,1 0 0,-1 0 16,-21-1-16,0 1 0,0 0 15,0 0-15,0 0 0,-21 21 16,-1 0-16,1 0 0,0 0 0,-21 21 15,21-21-15,-22 21 0,22 21 16,-21-20-16,21-1 0,-1 21 0,1-21 16,21 22-16,0-22 0,0 21 15,0-21-15,0 0 0,43 1 0,-22-1 16,0 0-16,21 0 0,-21 0 0,22-21 16,-22 0-16,21 0 0,-21 0 15,22 0-15,-1-21 0,0 0 16,-20 0-16,20 0 0,-21-1 15,0 1-15,0 0 0,1 0 0,-1-21 16,0 20-16,0 1 0,-21-21 0,0 21 16,0-22-16,0 22 0,0 0 15,0 0-15,0 0 0,0 0 0,-21 21 16,0 0-16,21 21 16,-21 0-16,21 0 0,0 0 15,0 0-15,0 1 0,0-1 0,0 21 16,21-21-16,0 0 0,0 22 15,0-22-15,-21 21 0,21-21 0,1 1 16,-22-1-16,0 0 0,0 0 16,0 0-16,0 0 0,-22-21 15,1 0-15,0 0 16,0-21-16,0 21 0,0-21 16,21 0-16,-22 0 0,22-22 15,0 22-15,0-21 0,0 21 0</inkml:trace>
  <inkml:trace contextRef="#ctx0" brushRef="#br0" timeOffset="23928.13">13123 14499 0,'0'0'0,"0"43"16,0-22 0,-21 21-16,21-21 0,0 22 15,0-1-15,-21-21 0,21 21 0,-21 1 16,21-1-16,0 0 0,-21-20 0,21 20 15,0 0-15,0 1 0,0-22 16,0 21-16,-22 0 0,22-20 0,0-1 16,-21 0-16,21 0 0,0 0 0,0 0 15,0-42 1,0 0 0,0 0-16,0 0 0,21 0 15,1-22-15,-1 22 0,0-21 16,0-1-16,21 22 0,-20-21 0,20 21 15,0 0-15,1-1 0,-1 1 16,0 21-16,1 0 0,-1 0 0,0 0 16,1 21-16,-22 1 0,21-1 0,-21 0 15,0 0-15,-21 21 0,0-20 16,0 20-16,0-21 0,0 21 0,0-20 16,-21 20-16,0-21 0,21 0 15,-21 0-15,0 1 0,21-44 16,0 1-1</inkml:trace>
  <inkml:trace contextRef="#ctx0" brushRef="#br0" timeOffset="24278.94">14859 13758 0,'0'0'0,"-42"22"0,20-1 0,-20 21 15,21-21-15,0 22 0,-22 20 0,22-21 16,0 22-16,-21 21 0,21-1 16,-1 1-16,-20 0 0,0 20 15,21-20-15,-1 21 0,1-21 0,0 20 16,0 1-16,21 0 0,0 0 0,0 0 15,0-22-15,0 22 0,0 0 16,-21-21-16,21-1 0,-21 1 0,21-21 16,-22-1-16,22-21 0,-21 1 0,21-1 15,0-63 1,0 0-16,0-22 0,0 1 16,0-21-16,0-1 0,21 1 0,1-1 15,-1-21-15</inkml:trace>
  <inkml:trace contextRef="#ctx0" brushRef="#br0" timeOffset="24883.35">15176 14330 0,'0'0'0,"22"-21"0,-22 42 32,0 21-32,-22 1 0,1 20 0,0 1 15,0-1-15,0 1 0,0-1 0,-22 1 16,22-1-16,0 1 15,0-1-15,-22 1 0,22-1 0,0-21 0,-21 1 16,21-1-16,-1 0 0,-20-20 0,21 20 16,0-42-16,0 21 15,-1-21-15,1 0 0,21-21 16,-21 0-16,21 0 0,0-22 16,0 1-16,0 0 0,21-1 15,0 1-15,1 0 0,-1-1 0,0 1 16,0 0-16,0 20 0,0 1 15,-21 0-15,22 21 0,-1 0 0,0 21 16,0 0-16,-21 22 0,21-22 16,0 21-16,-21 1 15,22-22-15,-1 21 0,-21 0 0,21-20 0,0 20 16,0-21-16,0 0 0,1 0 0,20 1 16,-21-22-16,0 0 15,22 0-15,-1 0 0,0 0 0,1 0 16,-22 0-16,21-22 0,0 1 0,1 0 15,-1 0-15,-21-21 0,0-1 16,1 22-16,-22-21 0,0-1 0,0-20 16,0 21-16,-22-22 0,1 1 15,0-1-15,-21 1 0,-1-1 0,1 1 16,-21-1-16,20 22 0,1-1 0,-22 22 16,22 0-16,0 21 0,-1 0 15,1 21-15,21 0 0,0 22 0,0-1 16,-1 22-16,22-22 15,0 0-15,0 22 0,0-22 0,22 22 16,-1-22-16,0 0 0,21 1 0,1-1 16,-1-21-16,0 21 0,1-20 15,-1-1-15,0 0 0,1 0 0,-1-21 16,-21 0-16,21 0 0,1 0 16,-1 0-16</inkml:trace>
  <inkml:trace contextRef="#ctx0" brushRef="#br0" timeOffset="26007.29">15748 15028 0,'0'-21'0,"21"0"31,0 21-31,0 0 0,-21-21 16,22 0-16,-1 21 0,0-21 0,0-1 16,0 1-16,0 0 0,1 0 15,-1 0-15,-21 0 0,21-1 0,-21 1 16,0 0-16,0 0 0,0 0 0,-21 21 15,0 0-15,-1 0 0,1 0 16,-21 21-16,21 0 0,-22 0 0,1 22 16,21-1-16,-21-21 0,20 21 15,22 1-15,0-22 0,0 21 16,0 1-16,0-22 0,0 21 0,0-21 16,43 0-16,-22 1 0,0-1 15,0 0-15,0-21 0,22 0 0,-1 0 16,-21 0-16,22-21 0,-1 0 15,0-1-15,1 1 0,-1 0 0,0 0 16,1 0-16,-1-22 0,0 22 0,1 0 16,-22 0-16,0 0 0,0 0 15,-21-1-15,-21 22 16,0 0-16,0 22 0,-1-1 16,1 0-16,0 0 0,21 0 15,-21 0-15,0 1 0,21-1 16,-21 0-16,21 0 0,0 0 15,0 0-15,0 1 0,0-1 0,21-42 47,-21-1-47,21 1 0,0 0 0,0 0 16,0 0-16,1 0 0,20-22 16,-21 22-16,0-21 0,0 21 0,-21-1 15,22 1-15,-1 21 0,-21-21 0,21 21 16,-21 21-1,0 0-15,0 1 16,0-1-16,0 0 0,0 0 16,0 0-16,0 0 15,0 1-15,0-1 0,0 0 16,21-21-16,0 0 16,0 0-16,1 0 0,-1 0 15,0 0-15,0-21 0,0 0 0,0 21 16,1-22-16,-1 1 0,0 0 15,0 0-15,0 21 0,0-21 0,1 0 16,-1-1-16,0 22 0,0 0 0,0 0 16,0 0-16,-21 22 15,0-1 1,0 0-16,0 0 16,0 0-16,0 0 0,-21 1 0,21-1 15,0 0-15,0 0 0,0 0 0,0 0 16,21-21-16,1 0 15,-1 0-15,0 0 0,0 0 0,0 0 16,0 0-16,1 0 0,-1 0 16,0 0-16,0-21 0,0 21 0,0 0 15,-21-21-15,22 21 0,-22-21 16,21 21-16,-42 0 47,21 21-47,-22-21 0,22 21 15,0 0-15,0 1 16,22-22 0,-1 0-16,0 0 0,0 0 0,0 0 15,0 0-15,22-22 0,-22 22 0,0-21 16,21 0-16,-20 0 0,20 0 16,-21 0-16,0-1 0,0-20 0,1 21 15,-22-21-15,0-1 0,0 1 16,0 21-16,0-22 0,-43 22 0,22 0 15,-21 0-15,21 21 0,-22 0 16,-20 0-16,20 0 0,1 21 16,-21 0-16,20 22 0,1-1 0,-22-21 15,22 21-15,-21 1 0,20-1 0,1-21 16,0 22-16,-1-1 0,1 0 16,0 1-16</inkml:trace>
  <inkml:trace contextRef="#ctx0" brushRef="#br0" timeOffset="26807.5">7006 16531 0,'-21'21'47,"21"1"-47,0-1 15,0 0-15,0 21 0,-21 1 0,21-22 16,0 21-16,0 22 0,0-22 15,0 0-15,0 1 0,0-1 0,21 0 16,0-21-16,0 1 0,0 20 0,1-42 16,20 21-16,-21-21 0,21 0 15,-20 0-15,20 0 0,0-21 16,1 0-16,-1-22 0,0 22 0,1-21 16,-1 0-16,0-22 0,1 22 15,-22-1-15,0-20 0,-21 21 0,0-1 16,-21 1-16,0-22 0,-22 22 15,22 0-15,-21 21 0,-1-22 0,-20 22 16,21 0-16,-1 0 0,1 21 0,0 0 16,-1 21-16,1 0 0,0 21 15,20-20-15,-20 20 0,21 21 0,0-20 16,0 20-16,21-20 0,0 20 0,0 1 16,0-1-16,0-21 0,0 22 15,21-22-15,0 22 0,21-22 0,-21 0 16,22 1-16,-22-22 0,21 0 15,22 0-15</inkml:trace>
  <inkml:trace contextRef="#ctx0" brushRef="#br0" timeOffset="27203.79">11726 16468 0,'0'0'0,"0"-21"0,0-1 0,21 1 15,1 0-15,-22 0 0,21 0 0,0 0 16,-21-1-16,21 1 0,-21 0 16,21 21-16,0 21 15,-21 0-15,0 1 0,0 20 0,0 0 16,0 22-16,0-22 0,0 22 16,0-1-16,0 1 0,-21-1 0,21-21 15,0 22-15,-21-1 0,21-20 16,0-1-16,0 0 0,0-20 0,0 20 15,0-21-15,21 0 0,0-21 16,1 0-16,20 0 0</inkml:trace>
  <inkml:trace contextRef="#ctx0" brushRef="#br0" timeOffset="27675.77">15896 16468 0,'0'0'0,"-21"0"31,21-21-31,0-1 16,21 22 0,0 0-1,0 0-15,1 0 0,-1 22 16,0-1-16,0 0 0,0 0 16,0 21-16,-21 1 0,0-1 0,0 0 15,0 1-15,0-1 0,0 0 0,-21 22 16,0-22-16,-21 1 0,21-1 15,-22 0-15,1-21 0,0 22 0,-1-22 16,1 0-16,0 0 0,20 0 16,1 1-16,0-22 0,42 0 15,0 0 1,22 0-16,-1 0 16,0 0-16,22 0 0,21 0 0,-1 0 15,1 0-15,21 0 0,21-22 16,-21 1-16,42 21 0,-21-21 0,21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8290-34F9-4035-A62A-064BEE542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08CE6-7664-4B9F-8EAA-B834C642F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8DE1-3ECD-4F45-A332-9620DED2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A746-B61F-4CE5-BC44-A1A34A7F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FF8E-E9F7-41C3-B94B-1B64F670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029-0078-4D0A-8305-C82B2581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06442-AF05-4925-9EF3-5A52E327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969F-56C3-4BF3-A0A9-A40736D9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4D34-E460-414E-A340-9A034823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7F68-5306-4E3A-BB8F-56D49982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C8689-089C-4720-BDA2-20F89D704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1DCA-6798-4F2E-8234-FE421A15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18A7-48E4-4325-8741-6DDA8614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A261-2E45-403F-8921-2669A4FF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A2B0-A3D5-4409-ADB0-DA7A5604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85DC-BE0A-4D4D-A9A5-51E44E51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9A86-9C1F-4374-A363-628F01AE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3725-946C-40EE-A4B0-170E83D7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8AC8-4FE2-4E50-8767-95B31A12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DD5B-6F9E-4471-8BE5-EC1C0F4F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0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0950-C269-45FA-AFEA-7B99E722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818D-5713-4075-82E7-6D4F1D21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AC34-18EC-498C-A8A9-53E983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403E-A239-47E5-94E8-FCED75E4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54BA-83B1-4B14-8BA8-8434D1BD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DF71-2D29-4585-8AB2-B2B8340A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858C-4E32-4E1B-A8DE-0ECBC91B2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92643-A971-4479-85E3-2514E994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3835-DC07-4A51-A42C-0F389014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F455-9B6E-4365-9D3D-72DE0081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B98E-10C1-4837-B106-654916B7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7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55F8-FB1F-43BC-970E-ECEBD395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2ABE-1285-47FC-9DD7-BD38AA72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1FEC-46C7-4FD9-95C9-0163A52E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A3ADD-4201-4809-AC0F-93A87A33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5BA6-AFD5-4C26-858B-AA2BAFA15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D75A9-A9E8-4BC5-87B0-A8DD3ECF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C8A4-837D-4A07-854C-0E9854FF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F7E80-8FD5-4BCE-937F-CEBA8DEC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D48E-F9D2-40D4-88DA-E39EE42D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5C38F-AF3A-4FD6-9673-613C6C64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0333C-857F-497A-B37D-5D63C58A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9616-1C6B-416D-9F80-59B6880D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3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56712-20EC-4E58-A26B-9B2541BC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8D5B2-262A-4764-8F05-B4026EDB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53967-CBAA-4883-8E2E-FA2350DF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A922-EC54-41B3-B5B7-E3689ECB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5A10-4A30-43D1-8CA7-D56138CC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3F79-0666-4C1E-8EF1-C3143E39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E10E2-2070-4545-B892-DB67E3D7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FD83-DDD3-43D1-A872-6CEB1800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686C3-779B-4E10-BBCC-8717D23F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4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3EF-C744-48CC-BDF5-FD97C207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692C2-51FF-4805-BE95-0037A3928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10DB-5A00-47CE-A209-A9F205EF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62A4F-9848-4A61-88BC-44AA5EDB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BF531-3831-4EEC-8D47-FF119EFD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6A0A-7251-4DDB-8E0A-FBDC3172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8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B1C48-5851-48F4-961A-EB25A962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39C4-87EF-4859-B419-104BFC2B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8AAC0-6FAB-4A5B-8CA6-26073E3E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8B24-2E70-498F-8C75-D21C8A9157C1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8FAF-3B92-4AE2-8046-0814D89CE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6020-200E-4A65-AFFB-E91AD824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70F6-22EE-4966-B756-4E4CDB58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F27565-870B-4CA8-931F-F25A8ECDBFBA}"/>
                  </a:ext>
                </a:extLst>
              </p14:cNvPr>
              <p14:cNvContentPartPr/>
              <p14:nvPr/>
            </p14:nvContentPartPr>
            <p14:xfrm>
              <a:off x="259200" y="152280"/>
              <a:ext cx="11605320" cy="40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F27565-870B-4CA8-931F-F25A8ECDB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42920"/>
                <a:ext cx="1162404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8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0B3BD-52BC-4AD8-A7AB-C365A9A17723}"/>
                  </a:ext>
                </a:extLst>
              </p14:cNvPr>
              <p14:cNvContentPartPr/>
              <p14:nvPr/>
            </p14:nvContentPartPr>
            <p14:xfrm>
              <a:off x="708480" y="586800"/>
              <a:ext cx="10180800" cy="302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0B3BD-52BC-4AD8-A7AB-C365A9A17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577440"/>
                <a:ext cx="1019952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59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8A2723-4F2F-4AC9-97BA-D85088ED1696}"/>
                  </a:ext>
                </a:extLst>
              </p14:cNvPr>
              <p14:cNvContentPartPr/>
              <p14:nvPr/>
            </p14:nvContentPartPr>
            <p14:xfrm>
              <a:off x="0" y="480240"/>
              <a:ext cx="8953920" cy="424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8A2723-4F2F-4AC9-97BA-D85088ED1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0880"/>
                <a:ext cx="8972640" cy="42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65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8FCF5-105E-450E-8ABD-75660DABAE61}"/>
                  </a:ext>
                </a:extLst>
              </p14:cNvPr>
              <p14:cNvContentPartPr/>
              <p14:nvPr/>
            </p14:nvContentPartPr>
            <p14:xfrm>
              <a:off x="297000" y="388800"/>
              <a:ext cx="1188756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8FCF5-105E-450E-8ABD-75660DABA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379440"/>
                <a:ext cx="11906280" cy="43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9EE27A-5D5F-4EE5-8783-316A1C82B2B5}"/>
                  </a:ext>
                </a:extLst>
              </p14:cNvPr>
              <p14:cNvContentPartPr/>
              <p14:nvPr/>
            </p14:nvContentPartPr>
            <p14:xfrm>
              <a:off x="3886200" y="3916800"/>
              <a:ext cx="4442760" cy="109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9EE27A-5D5F-4EE5-8783-316A1C82B2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840" y="3907440"/>
                <a:ext cx="4461480" cy="11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93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061944-A67E-4981-A552-64A8B2E5624F}"/>
                  </a:ext>
                </a:extLst>
              </p14:cNvPr>
              <p14:cNvContentPartPr/>
              <p14:nvPr/>
            </p14:nvContentPartPr>
            <p14:xfrm>
              <a:off x="7560" y="68760"/>
              <a:ext cx="1111788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061944-A67E-4981-A552-64A8B2E56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59400"/>
                <a:ext cx="11136600" cy="37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CA66F0-EDAD-489C-B759-628807FE8264}"/>
                  </a:ext>
                </a:extLst>
              </p14:cNvPr>
              <p14:cNvContentPartPr/>
              <p14:nvPr/>
            </p14:nvContentPartPr>
            <p14:xfrm>
              <a:off x="0" y="624960"/>
              <a:ext cx="12184560" cy="618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CA66F0-EDAD-489C-B759-628807FE82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15600"/>
                <a:ext cx="12203280" cy="62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642AF4-5D20-43F9-96C8-8E4201786B42}"/>
                  </a:ext>
                </a:extLst>
              </p14:cNvPr>
              <p14:cNvContentPartPr/>
              <p14:nvPr/>
            </p14:nvContentPartPr>
            <p14:xfrm>
              <a:off x="7406640" y="1120320"/>
              <a:ext cx="4777920" cy="56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642AF4-5D20-43F9-96C8-8E4201786B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7280" y="1110960"/>
                <a:ext cx="479664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32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67F649-52E9-493C-8779-0CC928EFF111}"/>
                  </a:ext>
                </a:extLst>
              </p14:cNvPr>
              <p14:cNvContentPartPr/>
              <p14:nvPr/>
            </p14:nvContentPartPr>
            <p14:xfrm>
              <a:off x="1020960" y="1265040"/>
              <a:ext cx="547164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67F649-52E9-493C-8779-0CC928EFF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1255680"/>
                <a:ext cx="5490360" cy="49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E97986-483B-4726-BAE2-F031896487FC}"/>
                  </a:ext>
                </a:extLst>
              </p14:cNvPr>
              <p14:cNvContentPartPr/>
              <p14:nvPr/>
            </p14:nvContentPartPr>
            <p14:xfrm>
              <a:off x="525600" y="289440"/>
              <a:ext cx="5570640" cy="157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E97986-483B-4726-BAE2-F031896487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40" y="280080"/>
                <a:ext cx="558936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39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D13AA-FD63-4484-9A0E-E145558FAFF6}"/>
                  </a:ext>
                </a:extLst>
              </p14:cNvPr>
              <p14:cNvContentPartPr/>
              <p14:nvPr/>
            </p14:nvContentPartPr>
            <p14:xfrm>
              <a:off x="350640" y="388800"/>
              <a:ext cx="8123040" cy="483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D13AA-FD63-4484-9A0E-E145558FA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79440"/>
                <a:ext cx="8141760" cy="48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7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51-8D0A-43E9-A1B0-F6CEBB41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E1EC-0421-4C7C-82C2-36F05C5B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6AF28-DC1B-411E-AD94-140F0B576534}"/>
                  </a:ext>
                </a:extLst>
              </p14:cNvPr>
              <p14:cNvContentPartPr/>
              <p14:nvPr/>
            </p14:nvContentPartPr>
            <p14:xfrm>
              <a:off x="0" y="472320"/>
              <a:ext cx="952524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6AF28-DC1B-411E-AD94-140F0B576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62960"/>
                <a:ext cx="954396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05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2021-10-15T02:29:15Z</dcterms:created>
  <dcterms:modified xsi:type="dcterms:W3CDTF">2021-10-15T02:29:53Z</dcterms:modified>
</cp:coreProperties>
</file>