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39:04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1503 0,'0'-21'63,"0"0"-32,-21 21 47</inkml:trace>
  <inkml:trace contextRef="#ctx0" brushRef="#br0" timeOffset="571.17">1545 1418 0,'0'0'0,"0"-21"0,0 0 16,0 0-1,0 0 17,0 42 14,0 0-30,0 0-16,0 0 16,0 0-16,0 1 0,0-1 15,-21 0-15,21 21 0,0 1 0,0-1 16,-21 0-16,21 1 0,0-1 16,0 21-16,0-20 0,0 20 15,-21-20-15,21-1 0,0 21 0,0-20 16,-22-1-16,22 0 0,0 1 15,0-1-15,0 22 0,0-22 0,0 0 16,-21 22-16,21-22 0,-21 22 16,21-22-16,0 21 0,0-20 0,0-1 15,-21 0-15,21 1 0,0-1 16,0 0-16,-21 1 0,21-1 16,0 0-16,0-20 0,-21 20 15,21 0-15,0 1 0,0-1 0,0 0 16,-22-21-16,22 22 0,-21-22 15,21 21-15,0-21 0,0 22 0,0-22 16,0 0-16,0 0 0,0 0 16,0 1-16,0-1 15,0 0-15,0-42 63,0 0-63,0-1 0,0 1 15,21-21-15,-21 0 0,22-22 0,-1 22 16</inkml:trace>
  <inkml:trace contextRef="#ctx0" brushRef="#br0" timeOffset="1149.84">1651 1355 0,'21'0'156,"0"0"-140,0 0 0,1 0-16,-22 21 15,21-21 1,0 0 31,0 0 31</inkml:trace>
  <inkml:trace contextRef="#ctx0" brushRef="#br0" timeOffset="2499.51">1820 1355 0,'0'0'0,"-21"0"0,0 0 16,0 0 15,42 0 0,0 0-15,0 0-16,0 0 0,22 0 16,-22 0-16,21 0 0,22 0 15,-22 0-15,43 0 0,-1 0 0,1 0 16,21 0-16,21 0 0,0 0 15,-21 0-15,21-21 0,21 21 0,-21 0 16,21 0-16,0-22 0,0 22 16,-21-21-16,22 21 0,-22 0 0,0 0 15,0 0-15,0 0 0,0-21 16,-22 21-16,1 0 0,0 0 0,-21 0 16,-22 0-16,22 0 0,-22 0 15,-20 0-15,-1-21 0,0 21 16,1 0-16,-1 0 0,-21 0 15,0 0-15,1 0 0,-1 0 0,0 0 16,0 0 0,-21 21 15,0 0-15,0 0-16,0 1 15,0-1-15,0 169 31,21-147-15,-21-1-16,0 0 0,0 1 16,0 20-16,0 1 0,0-22 0,0 21 15,0-20-15,0 20 0,-21 1 16,21-22-16,-21 22 0,21-1 0,0 1 16,-21-1-16,0 22 0,21-22 15,-22 1-15,22-1 0,0-20 0,-21 20 16,21 1-16,-21-22 0,21 21 0,0-20 15,0 20-15,0-20 0,0 20 16,0-21-16,0 22 0,0-22 0,0 1 16,-21-1-16,21 0 0,0 1 15,0-1-15,0-21 0,0 21 16,0-20-16,0-1 0,0 0 0,0 0 16,-21 0-16,21 0 0,0 1 15,-21-22-15,21 21 0,-22-21 16,1 0-1,0 0-15,0 0 16,0 0-16,0 0 0,-1 0 0,1 0 16,-21 0-16,21 0 0,-22-21 0,1 21 15,-21-22-15,20 22 0,-20 0 16,-22 0-16,22-21 0,-22 21 0,21 0 16,-20 0-16,20 0 0,1 0 15,-1 0-15,-317 0 31,275 0-31,22 0 0,-22 0 16,0 0-16,0 0 0,-21 0 0,0 0 16,0 0-16,0 21 0,21-21 0,-21 0 15,22 0-15,-1 22 0,21-22 16,0 0-16,22 0 0,-22 0 0,22 0 16,-1 0-16,1 0 0,-1 0 15,1 0-15,-1 0 0,1 0 0,20 0 16,-20 0-16,-1 0 0,22 0 15,-21 0-15,20 0 0,22 0 0,-21-22 16,21 22-16,-1 0 16,1 0-16,0 0 0,0-21 15,21 0 1,-21 21 0,0 0-1,21-21-15,-22 21 31,22-21 1,0 0 15,0-1-32,0 1 1,0 0-16,22-21 31,-22 21-31,0-1 16,0 1-16,21 21 0,0-21 0,0 0 15,0 0-15,22 0 16,-22-1-16</inkml:trace>
  <inkml:trace contextRef="#ctx0" brushRef="#br0" timeOffset="2930.55">2434 2138 0,'0'0'0,"0"-21"0,-21 0 16,21-1-16,0 1 0,0 0 15,0 0-15,-21 21 0,21-21 16,0 42 0,0 0-16,0 0 15,0 0-15,0 22 0,0-1 0,0 22 16,0-1-16,0 1 0,0 20 15,0-20-15,0 20 0,0 1 0,0 0 16,0-22-16,-21 1 0,-1-1 16,22-20-16,-21-1 0,21 0 15,0 1-15,0-1 0,0-21 0,0 0 16,0 0-16,0-42 31,0 0-31,0 0 16,0-21-16,0 20 0,0-20 0,0 0 15</inkml:trace>
  <inkml:trace contextRef="#ctx0" brushRef="#br0" timeOffset="3278.71">2138 2223 0,'0'0'16,"-21"-22"-16,-1-20 0,1 0 15,21 21-15,0-22 16,0 22-16,21 0 15,1 0-15,-1 21 0,21-21 16,0 21-16,1 0 0,-1-22 16,22 22-16,-1 0 0,1 0 0,-22 0 15,21 22-15,1-22 0,-22 21 16,22 0-16,-22 21 0,-21-21 0,22 22 16,-22-22-16,-21 21 0,0 1 15,0-1-15,-21 0 0,-1 1 0,-20-1 16,0 0-16,-22 1 0,22-1 15,-22 0-15,1-21 0,21 22 16,-22-22-16,22 21 0,-1-21 0,22-21 16,-21 22-16,42-1 0,-21-21 15,21 21-15,0 0 16,21-21 0,0 0-16,0 0 0,0 0 15,1 0-15</inkml:trace>
  <inkml:trace contextRef="#ctx0" brushRef="#br0" timeOffset="4114.08">2646 2879 0,'0'0'0,"21"42"32,0-42-32,0 0 15,0 0-15,1 0 16,-1 0-16,0-21 0,0 21 0,21-21 15,-20 0-15,-1 21 0,0-22 16,0 1-16,0 0 0,0 0 0,-21 0 16,0 0-16,0-1 0,0 1 15,0 0-15,0 0 16,-21 21-16,0 0 16,0 0-16,0 21 0,0 0 0,-1 0 15,-20 1-15,21-1 0,0 0 16,0 0-16,-22 21 0,43-20 15,-21 20-15,0-21 0,21 0 0,0 22 16,0-22-16,0 0 0,0 0 16,0 0-16,0 0 0,21 1 0,0-22 15,0 21-15,1-21 0,20 0 16,-21 0-16,21 0 0,-20 0 0,20 0 16,0 0-16,1 0 0,-22 0 0,21-21 15,0 21-15,1-22 0,-22 1 16,21 0-16,1 0 0,-22 0 0,0 0 15,21-1-15,-21 1 0,-21-21 0,0 21 16,22-22-16,-22 22 0,0-21 16,0 21-16,0 0 0,0-1 15,-22 1-15,1 21 16,0 0 0,21 21-16,0 1 0,0-1 15,-21 0-15,21 0 0,0 21 0,0-20 16,0-1-16,0 21 0,0-21 15,0 0-15,0 1 0,0 20 0,0-21 16,0 0-16,0 0 0,-21 1 0,21-1 16,0 0-16,0 0 15,0 0 1,-21-42 0,-1 0-1,22 0-15,0 0 0,0-1 16,0-20-16,0 21 0,0-21 15,0-1-15,0 1 0,22-22 0,-1 22 16,21 0-16,-21-1 0,22 1 16,-1 0-16,0 21 0,1-22 0,-1 22 15,21 21-15,-20 0 0,-1 0 0,22 0 16,-22 0-16,0 21 16,1 0-16,-1 22 0,-21-22 15,0 21-15,0 1 0,1-1 0,-1 0 0,-21-21 16,0 22-16,0-1 0,0 0 15,0 1-15,0-22 0,-21 21 0,-1-21 16,22 22-16,-21-22 0,0 21 0,21-21 16,0 1-16,-21-1 0,21 0 15,-21-21-15,21 21 0</inkml:trace>
  <inkml:trace contextRef="#ctx0" brushRef="#br0" timeOffset="5194">1122 6096 0,'0'0'0,"0"-21"16,0 0-16,0 0 15,0-1-15,0 1 16,-21 21-16,21-21 15,0 42 17,-22 0-17,22 1-15,0-1 0,0 21 0,0-21 16,0 43-16,0-22 0,0 22 16,0 20-16,0 1 0,0 0 15,-21-1-15,21 22 0,-21-21 16,21 21-16,-21-1 0,21 1 0,-21 0 15,0 0-15,21 0 0,-22-22 16,22 22-16,0-21 0,-21 0 0,21-1 16,0 1-16,-21 0 0,21-1 15,0-20-15,0-1 0,0 1 0,0-1 16,0-20-16,0-1 0,0 0 0,0-21 16,0 1-16,0-1 0,0 0 15,0-42 1,0-22-1,21 22-15,-21-21 0,21-22 16</inkml:trace>
  <inkml:trace contextRef="#ctx0" brushRef="#br0" timeOffset="6304.4">1185 6117 0,'21'-21'31,"1"21"-31,-1 0 16,0 0-16,0 0 0,0-21 0,22 21 16,-22 0-16,21 0 0,0-21 15,22 21-15,-22 0 0,1 0 16,20-21-16,1 21 0,-22-22 15,21 22-15,1 0 0,-1-21 0,22 0 16,21 21-16,0-21 0,0 21 16,-1 0-16,22-21 0,0 21 0,-21 0 15,0-21-15,21 21 0,-21 0 0,0-22 16,0 22-16,-22 0 0,22 0 16,-21-21-16,-1 21 0,1 0 0,-21 0 15,-1 0-15,1 0 16,-1 0-16,-21 0 0,22-21 0,-22 21 0,1 0 15,-1 0-15,21 0 0,-20 0 16,-1 0-16,0 0 0,1 0 16,-1 0-16,0 0 0,-20 0 0,20 0 15,0 0-15,-21 0 0,1 0 16,20 0-16,-21 0 0,0 0 0,0 0 16,1 0-16,-22 21 15,0 0-15,0 1 0,0-1 16,0 0-16,0 0 0,0 0 15,0 0-15,0 22 0,0-1 0,0-21 16,0 22-16,0 20 0,0-21 0,0 22 16,0-1-16,0 1 0,0-1 15,0 1-15,0 21 0,0-22 0,0 1 16,0-1-16,0 1 0,0 20 16,0-20-16,0 20 0,0-20 15,-22 21-15,22-22 0,-21 22 0,0-22 16,21 1-16,-21-1 0,0 1 0,21-1 15,-21 22-15,21-22 0,-22 1 16,22-1-16,-21 1 0,21-1 16,0 1-16,0-22 0,0 22 0,0-22 0,0 0 15,0 1-15,0 41 0,0-41 16,0-22-16,0 0 0,0 21 16,0-20-16,-21-1 0,0 0 15,0 0-15,0-21 0,-1 0 16,1 0-16,0 0 0,-21 0 0,-1 0 15,1 0-15,0-21 0,-1 0 16,-20 21-16,-1-21 0,22-1 0,-21 22 16,20-21-16,-20 21 0,-1-21 0,1 21 15,-1-21-15,1 21 0,-22 0 16,0 0-16,1 0 0,-1 0 0,-21-21 16,-21 21-16,0 0 0,-21 0 0,0 0 15,0 0-15,-22 0 0,22 0 16,-21 0-16,21 0 0,-22 0 0,22 21 15,21-21-15,0 0 0,21 0 16,1 0-16,20 0 0,0 0 0,1 0 16,-1 0-16,21 0 15,-20 0-15,20 0 0,1 0 0,20 0 16,-20 0-16,42 0 0,-22 0 16,22-21-16,21 0 0,0-1 15,0 1-15,21 0 0,1 0 16,20-21-16,-21 20 0,0-20 0</inkml:trace>
  <inkml:trace contextRef="#ctx0" brushRef="#br0" timeOffset="6655.2">1439 6752 0,'0'0'0,"-21"-21"15,0 0-15,0 0 0,0 21 16,21-21-16,-22 21 0,1 0 16,21 21-1,0 0-15,0 0 0,0 21 16,0 1-16,21-1 0,1 22 15,-22-22-15,0 21 0,0 1 0,0 21 16,0-22-16,0 1 0,0-1 16,0 1-16,0-22 0,0 21 0,0-20 15,-22-22-15,22 21 0,0-21 16,0 1-16,0-1 0</inkml:trace>
  <inkml:trace contextRef="#ctx0" brushRef="#br0" timeOffset="6991">1397 6731 0,'0'0'0,"0"-21"0,0 0 0,0-43 15,21 43-15,106-85 16,-85 85-1,1 0-15,-1 0 0,0 21 16,1 0-16,20 0 0,-20 0 0,-22 21 16,21 0-16,-21 0 0,22 43 15,-43-22-15,0 0 16,0 1-16,0 20 0,-22-20 16,1-1-16,-21 0 0,0 1 0,-1-22 15,1 21-15,0 0 0,-1-20 16,1-1-16,0 21 0,-1-21 0,22 0 15,-21 1-15,21-22 0,21 21 16,-22-21-16,44 0 31,-1 0-31</inkml:trace>
  <inkml:trace contextRef="#ctx0" brushRef="#br0" timeOffset="7550.68">2244 7430 0,'21'0'0,"-42"0"0,63 0 0,-42-22 16,21 1 0,-21 0-16,0 0 0,0 0 0,0-22 15,0 22-15,0-21 0,0 21 16,-21-22-16,0 22 0,-22-21 0,22 21 15,0 0-15,-21 21 0,21 0 16,-1 0-16,-20 0 0,21 0 16,-21 0-16,20 0 0,1 42 0,-21-21 15,21 0-15,0 22 0,-22-1 16,22 0-16,0 1 0,21-1 0,0 0 16,-21 1-16,21-22 0,0 21 15,0-21-15,0 0 0,21 43 16,0-64-16,0 0 15,0 0-15,1 0 0,-1 0 0,0 0 16,21 0-16,-21 0 0,1-21 16,20 0-16,-21-1 0,0 1 0,0 0 15,22-21-15,-22 21 0,0-22 16,0 22-16,-21-21 0,21 21 16,-21-1-16,22 1 0,-22 0 0,0 0 15,0 42 1,0 0-1,0 0-15,-22 22 16,22-22-16,0 0 0,0 21 0,0-20 16,0-1-16,0 42 15,0-42-15,0 1 0,0-1 0,22 0 16,-1 0-16,0-21 0,0 0 16,0 0-16,0 0 15,1 0-15,-1 0 0,21 0 16,-21-21-16,0 0 0,22 0 0</inkml:trace>
  <inkml:trace contextRef="#ctx0" brushRef="#br0" timeOffset="7847.04">2752 7070 0,'0'-21'0,"0"42"0,0-64 0,0 22 16,-22 21-16,1 0 15,21 21-15,0 1 0,-21-1 16,0 21-16,21 0 0,0 1 15,0-1-15,0 22 0,0-22 0,0 21 16,0-20-16,0 84 16,-21-85-16,21 22 0,-21-22 15,-1 21-15,22 1 0,0-22 0,-21 22 16,0-22-16,21 0 0,-21 1 16,21-1-16,0-21 0,0 22 0,0-22 15,0 0-15,0 0 0,0-42 31,0 0-15,21 0-16,0-22 0,-21 1 0,21 0 16,1-1-16</inkml:trace>
  <inkml:trace contextRef="#ctx0" brushRef="#br0" timeOffset="8154.86">2730 7197 0,'0'-85'16,"0"170"-16,0-191 0,0 85 15,22 0-15,-22-1 0,0 1 16,21 21-16,0 0 0,0-21 16,0 21-16,0-21 0,1 21 15,20 0-15,-21 0 0,0 0 0,0 0 16,1 21-16,-1-21 0,0 21 16,-21 0-16,21 22 0,-21-22 0,0 21 15,0 1-15,-21-1 16,-21 0-16,20-21 0,-20 22 0,0-1 15,21-21-15,-22 22 0,1-22 0,0 0 16,20 0-16,1 0 0,0-21 16,21 21-16,21-21 31,0-21-31,22 0 16,-22 0-16,0 21 0,21-21 0,-20 0 15,-1-1-15</inkml:trace>
  <inkml:trace contextRef="#ctx0" brushRef="#br0" timeOffset="8478.21">3408 7027 0,'-64'0'32,"43"0"-32,0 0 0,21 22 15,0-1-15,-21 0 0,0 21 16,21-21-16,-22 22 0,22-1 0,0 0 15,0 22-15,-21-22 0,21 22 0,0-22 16,0 22-16,0-22 0,0 21 16,0 1-16,0-22 0,0 22 15,0-1-15,0 1 0,-21-1 0,21-20 0,0-1 16,0 21-16,-21-20 0,21-22 16,0 21-16,0-21 0,0 1 15,0-1-15,0 0 0,0 0 0,0 0 31,0-42-15,0 0-16,0 0 0,0-22 16,0 22-16,21-21 0,-21 0 0,0-22 15</inkml:trace>
  <inkml:trace contextRef="#ctx0" brushRef="#br0" timeOffset="8791.04">3302 7345 0,'0'-42'0,"0"84"0,0-127 0,0 43 0,0 0 15,0 20-15,0-20 0,0 21 0,21 21 16,-21-21-16,0 0 0,21 21 16,0 0-16,-21-22 0,22 22 0,20 0 15,-21 0-15,0 0 16,0 0-16,22 0 0,-22 22 0,0-1 16,0 21-16,-21-21 0,0 22 15,0-22-15,0 21 0,0 0 16,0 1-16,-21-22 0,0 21 0,0-21 15,0 1-15,-1 20 16,1-21-16,0 0 0,0-21 0,0 21 16,0-21-16,21 22 0,-22-22 15,22-22 17,0 1-17,22 21-15,-1-21 0,0 0 16</inkml:trace>
  <inkml:trace contextRef="#ctx0" brushRef="#br0" timeOffset="9150.84">3810 7260 0,'0'0'0,"0"-21"15,21 21-15,-21-21 0,21 21 16,-21-21-16,0 0 0,21 21 0,-21-22 15,22 1-15,-1 21 0,-21-21 16,0 0-16,21 21 0,-21-21 0,21 21 16,-21 21 15,-21-21-31,0 21 16,21 0-16,-21 0 0,21 22 0,0-22 15,-22 0-15,22 0 16,0 22-16,0-22 0,-21 0 0,21 0 15,0 0-15,0 0 0,0 1 16,0-1-16,21-21 16,1 0-16,-1 0 15,0 0-15,0 0 0,0 0 16,0-21-16,1-1 0,-1 1 16,0 0-16,0 0 0,-21 0 0,21 0 15</inkml:trace>
  <inkml:trace contextRef="#ctx0" brushRef="#br0" timeOffset="9498.64">4149 7006 0,'0'0'0,"21"-21"0,-21 0 16,0 0-16,21 21 15,0-21-15,0 21 0,0 0 16,1 0-16,-1 0 16,0 0-16,-21 21 0,21-21 15,0 21-15,-21 0 0,0 0 0,0 0 16,0 1-16,0-1 0,0 21 15,0-21-15,0 22 0,0-22 0,0 21 16,0-21-16,0 22 0,0-22 0,0 0 16,-21 0-16,21 0 0,0 0 15,-21 1-15,21-1 16,0-42 15,0-1-31,0 1 0,0 0 16,21 0-16,-21 0 0,21-22 0,0 22 15,-21-21-15,22 21 0,-1-22 16,0 1-16,0 21 0,-21 0 0,21-22 16,0 22-16,1-21 15,-22 21-15,0 0 0,0-1 16,0 1-16</inkml:trace>
  <inkml:trace contextRef="#ctx0" brushRef="#br0" timeOffset="9794.79">3429 4043 0,'0'0'0,"-21"-21"0,0 21 15,-1 0-15,1 0 16</inkml:trace>
  <inkml:trace contextRef="#ctx0" brushRef="#br0" timeOffset="10479.83">2984 3916 0,'0'0'16,"0"-21"-16,0 0 0,0-1 16,0 1-1,0 0-15,0 42 47,0 0-31,0 22-16,0-1 0,0 0 0,0 22 15,22-1-15,-22 1 0,0 21 16,21-1-16,-21-20 0,0 20 0,0 22 16,0-21-16,0 21 0,0 0 0,0 84 15,0-84 1,0-21-16,0-1 0,0 1 0,0 0 16,-21-1-16,21-20 0,0-1 0,0 1 15,0-1-15,0-20 0,0-1 16,0-21-16,0 21 0,0-20 0,0-1 15,0-42 1,0-1 0,0 1-16,0-21 0,0 0 0,0 20 15</inkml:trace>
  <inkml:trace contextRef="#ctx0" brushRef="#br0" timeOffset="11196.11">3154 3916 0,'0'0'15,"-21"0"1,-1 0-16,1 21 16,0-21-16,0 21 0,0 22 15,-22-22-15,22 21 0,-21 0 16,21 1-16,-22-1 0,22 0 0,-21 22 16,0-22-16,20 1 0,-20-1 15,21-21-15,0 21 0,0-20 0,-1-1 16,22 0-16,-21 0 0,21 0 15,21-21 1,1 0-16,-1-21 16,21 0-16,-21 21 0,0-42 15,1 20-15,20 1 0,-21-21 16,21 0-16,-20-1 0,-1 1 0,21-22 16,-21 22-16,43-85 15,-43 85-15,0-22 0,0 22 16,-21 0-16,21 20 0,-21-20 15,22 21-15,-1 21 16,-21 42 0,21-21-16,-21 22 0,21 20 0,-21-20 15,21 20-15,0 1 0,-21-1 16,22 1-16,-1-1 0,-21-21 0,21 22 16,0-22-16,0 1 0,-21-1 0,21-21 15,1 21-15,-1-20 0,-21-1 16,0 0-16,21 0 0,-21 0 15</inkml:trace>
  <inkml:trace contextRef="#ctx0" brushRef="#br0" timeOffset="11891.4">1249 6033 0,'0'0'0,"0"21"15,0 0 1,-21-21 0,-1 0-16,1 0 15,0 0-15,0-21 16,0-22-16,0 22 0,-1 0 16,1-21-16,0-1 0,0 1 15,-21-21-15,20-1 0,1 1 0,0-1 16,-21-21-16,21 1 0,-1-1 15,1-21-15,0 0 0,0 1 16,21-1-16,0 0 0,0 0 0,0 0 16,0-21-16,21 0 0,0 21 15,0 1-15,22-1 0,-1 0 16,0 21-16,1 1 0,20 20 0,1-21 16,-1 43-16,1-21 0,-22 20 15,22 22-15,-1 0 0,-21 0 16,1 0-16,-1-1 0,-21 22 0,0 0 15,-21 22 17,-21-22-17,0 0-15,0 0 16,0 0-16,0 0 0,-1 0 16,1 0-16</inkml:trace>
  <inkml:trace contextRef="#ctx0" brushRef="#br0" timeOffset="12275.73">1143 3196 0,'0'0'16,"-85"21"0,85 1-1,0-1-15,-21 0 16,21 0-16,0 0 15,0 0-15,21-21 0,0 0 0,22 22 16,-1-22-16,0 0 0,1 0 16,20 0-16,-20 0 0,20 0 0,1 0 15,-1-22-15,1 1 0,-1 21 16,1-21-16,-22 21 0,0-21 16,-21 21-16,22 0 0,-64 21 31,-1 21-31,-20-20 0,0 20 15,-22 0-15,22 1 0,0-1 16,-22 0-16,22 1 0,-1 20 16,1-21-16,0 1 0,-1-1 15,22 0-15,-21 1 0,21-1 0,0 0 16,21-20-16,0 20 0,0-21 16,0 0-16,21-21 0,21 0 0</inkml:trace>
  <inkml:trace contextRef="#ctx0" brushRef="#br0" timeOffset="13040.82">4847 3281 0,'0'-21'0,"0"42"0,-21-63 16,42 42-1,0 0-15,22-22 16,-1 22-16,0 0 0,22 0 15,-22 0-15,22 0 0,20 0 0,-20 22 16,20-22-16,1 21 0,0 0 16,21 0-16,-22 21 0,22 1 15,-21-1-15,21 0 0,-22 1 0,1 20 16,21-20-16,84 84 16,-105-64-16,0 1 0,-1 20 0,1 1 15,0 0-15,-22-1 0,1 1 16,-22 21-16,0-22 0,1 22 0,-22 0 15,21 0-15,-21 0 0,-21 232 16,0-232-16,0 0 16,-21 21-16,-21-21 0,21 21 0,-43-21 15,1 0-15,-1-1 0,-21 1 0,-20 0 16,20 0-16,-21 0 16,0-22-16,-21 22 0,21-21 0,-21 0 15,22-1-15,-1 1 0,0 0 0,21-22 16,1 22-16,-1-22 0,21 1 0,1-22 15,-1 22-15,1-22 0,21 0 16,-22 1-16,-21-1 0,43-21 16,0 0-16,21 0 0,-22-21 15,22 0-15,0 0 0,0 0 0,0-21 16,21 0-16,-22 0 0,22 0 16,0 0-16,0-1 0,0 1 15,0-21-15,0 21 0,0-43 16</inkml:trace>
  <inkml:trace contextRef="#ctx0" brushRef="#br0" timeOffset="13471.25">5165 6943 0,'0'-21'0,"0"42"0,0-64 15,0 65 32,0-1-47,0 0 0,0 0 16,-22 0-16,22 22 0,-21-1 15,0 21-15,0-20 0,-43 84 16,22-85-16,0 22 0,21-1 0,-22-21 16,1 22-16,0-22 0,-1 22 15,1-22-15,21 0 0,-22 1 16,22-22-16,0 0 0,0 21 0,0-20 15,42-44 1,0 1 0,0 21-16,22-21 0,-22 0 0,21 0 15,-21 21-15,22-21 0,-1 21 16,0 0-16,22 0 0,-22 0 16,0 0-16,22 0 0,-1 21 0,-20 0 15,20 0-15,1 0 0,-1 0 0,1 1 16,-1-1-16,1 0 0,-22 0 15,22 0-15,-22 0 0,0 1 0,1-22 16,-22 21-16,0-21 0,0 0 0</inkml:trace>
  <inkml:trace contextRef="#ctx0" brushRef="#br0" timeOffset="20751.79">8530 2540 0,'0'0'0,"0"-42"0,-21 21 15,0-1-15,21 1 0,-21 0 16,21 0-16,0 0 0,-22 0 15,22-1 1,-21 44 0,21-1-16,0 0 15,0 21-15,0 1 0,0 20 16,0-21-16,0 22 0,0-1 0,0 1 16,0-1-16,21 1 0,-21-1 15,0 1-15,22-1 0,-22 1 0,0-1 16,0 1-16,0-1 0,0 1 0,0-22 15,0 1-15,0-1 0,0-21 16,0 21-16,0-20 0,0-1 16,0 0-16,21-21 15,0-21 1,-21 0-16</inkml:trace>
  <inkml:trace contextRef="#ctx0" brushRef="#br0" timeOffset="21142.56">8276 2667 0,'0'0'0,"-21"0"0,0-21 16,21 0-16,0-22 0,0 22 16,0 0-16,0-21 0,0 21 15,0-1-15,0-20 0,0 21 0,0 0 16,21 0-16,0-1 0,0 1 15,0 0-15,22 0 0,-22 21 0,21 0 16,-21 0-16,22 0 0,-1 0 16,43 21-16,-22 0 0,-42 0 15,22 22-15,-22 20 0,21-20 16,-42-1-16,0 21 0,0 1 0,0-22 16,-42 1-16,-22 62 15,22-62-15,21-1 0,-21-21 0,-1 22 16,22-22-16,-21 0 0,21 0 15,-1 0-15,1 0 0,0-21 0,21 22 16,-21-22-16,21-22 47,21 1-31,0 21-16</inkml:trace>
  <inkml:trace contextRef="#ctx0" brushRef="#br0" timeOffset="22007.07">8721 3302 0,'0'21'0,"0"-42"0,21 63 16,-21-20-16,21-1 15,0-21 1,0 0-16,0 0 15,1-21-15,-1-1 0,0 22 0,0-21 16,0 0-16,0 0 0,1 0 0,20-22 16,-21 22-16,-21 0 0,21-21 15,0 21-15,-21-1 0,0 1 16,0 0-16,0 0 0,-21 21 16,0 0-1,0 0-15,0 0 0,0 0 0,-1 0 16,1 21-16,0 0 0,0 0 15,0 1-15,0 20 0,21-21 0,0 21 16,-22 43-16,22-43 16,0-20-16,0 20 0,0-21 0,0 0 15,0 22-15,22-22 0,-22 0 0,21-21 16,0 21-16,21-21 0,-21 0 16,1 0-16,20 0 0,-21 0 0,21 0 15,1 0-15,-22 0 0,21-21 16,-21 0-16,22 0 0,-22-1 15,21 1-15,-21-21 0,1 21 0,-1-22 16,21-41-16,-42 63 16,0-22-16,21 1 0,-21 21 0,0-22 15,0 22-15,0 0 0,0 0 16,0 42 15,0 0-31,0 22 0,0-22 16,0 0-16,0 21 0,0 1 15,0-22-15,0 21 0,0-21 16,0 22-16,0-22 0,0 21 16,0-21-16,0 0 0,0 1 0,0-1 15,0 0-15,0-42 47,0 0-47,0-1 0,0 1 16,0 0-16,0-21 0,0-1 15,0 1-15,0 0 0,21-22 0,1 22 16,-1 0-16,21-1 0,-21 22 16,22-21-16,-1 21 0,21-1 0,22 1 15,-21 21-15,-22 0 16,0 0-16,1 21 0,-1 1 16,0-1-16,1 0 0,-22 0 0,0 21 15,0-20-15,-21 20 0,0 0 16,0 1-16,0-1 0,0-21 0,-21 21 15,-21 22-15,20-43 0,1 0 16,21 0-16,-21 1 0,21-1 16,-21-21-16,21 21 0,-21-21 0,21-21 31</inkml:trace>
  <inkml:trace contextRef="#ctx0" brushRef="#br0" timeOffset="23123.42">11345 2985 0,'0'0'16,"0"-22"-16,0 1 0,0 0 15,0 0 1,0 0-16,-21 0 0,21-1 0,0 1 16,0 0-1,0 42 1,0 0-16,0 22 15,21-1-15,0 22 0,1-1 16,-1 1-16,-21 20 0,21-20 0,0 20 16,-21 1-16,0 84 0,0-84 15,0-21-15,0 20 0,0 1 16,0 0-16,0-1 0,0 1 16,0-22-16,-21 1 0,21-1 0,-21 1 0,21-22 15,-21 22-15,21-43 16,0 21-16,0 1 0,0-1 15,-22-21-15,22-42 32,0 0-32,22 0 15,-22-22-15,21 1 0,-21 0 0,0-1 16,21 1-16</inkml:trace>
  <inkml:trace contextRef="#ctx0" brushRef="#br0" timeOffset="23482.22">11388 3027 0,'-22'-42'0,"44"84"0,-44-127 0,1 43 15,21 21-15,0-22 0,0 22 0,0-21 16,0 21-16,0 0 0,0-1 16,0 1-16,21 0 0,1 21 0,-1-21 15,0 21-15,21 0 0,-21-21 0,22 21 16,-1 0-16,85 21 15,-85-21-15,22 42 0,-22-21 16,1 1-16,-1 20 0,-21 0 0,-21 1 16,0-1-16,0 0 0,-42 1 15,21-22-15,-22 21 0,1 0 0,-22 1 16,22-22-16,0 21 0,-1-21 16,1 1-16,0-1 0,-1 0 0,1-21 15,21 21-15,0-21 0,0 0 16,42 0 15,0-21-31,0 21 16,0-21-16,0 0 0,22 21 0,-22-22 15,21 22-15</inkml:trace>
  <inkml:trace contextRef="#ctx0" brushRef="#br0" timeOffset="23750.06">12679 2963 0,'21'0'62,"0"0"-62,0 0 0,0 0 16,1 0-16,-1 0 16,0 0-16,0 0 15</inkml:trace>
  <inkml:trace contextRef="#ctx0" brushRef="#br0" timeOffset="23922.96">12636 3090 0,'0'0'16,"0"22"-16,-21-22 0,0 0 16,21 21-16,0 0 15,21-21 1,0 21-16,1-21 16,-1 0-16,21 21 0,-21-21 0,22 0 15,-22 0-15,21 0 0,-21 0 16,0 0-16,22 0 0</inkml:trace>
  <inkml:trace contextRef="#ctx0" brushRef="#br0" timeOffset="24962.36">14372 2709 0,'0'0'0,"-21"-105"31,21 83-31,0 1 0,0 0 0,0 0 16,0 0-1,0 0-15,0 42 32,0 0-32,0 21 0,0 1 0,0-1 15,0 0-15,0 1 0,0-1 16,-21 0-16,21 1 0,0-1 0,-21-21 16,21 21-16,0 1 0,0-22 0,-22 0 15,22 21-15,0-20 0,-21-1 16,21 0-16,0 0 0,0-42 47,0 0-47,0 0 15,0-1-15,0-20 0,0 21 16,0 0-16,0-22 0,21 1 0,1 0 16,-1-1-16,0 1 0,0 0 15,0-1-15,22-20 0,-1 21 0,0-1 16,1 1-16,-1 21 0,0 0 15,22-1-15,-22 22 0,0 0 16,22 22-16,-22-1 0,1 0 0,-1 21 16,0 1-16,-21-1 0,1 64 15,-22-64-15,0 0 0,0 1 16,0-1-16,-22 0 0,1-20 0,0 20 16,0-21-16,-21 21 0,20-20 15,1 20-15,0-42 0,21 21 16,-21-21-16,42-21 31,0 0-31,0 0 16</inkml:trace>
  <inkml:trace contextRef="#ctx0" brushRef="#br0" timeOffset="25359.15">15282 2836 0,'0'22'15,"0"-1"1,21-21 15,22-21-31,-22 21 16,0-22-16,21 1 0,-20 21 0,20-21 16,-21 0-16,21 0 0,-20 0 0,-1-1 15,0 1-15,0 0 0,0-21 16,-21 21-16,0-1 0,0-20 0,0 21 15,0 0-15,0 0 16,-21 21-16,0 0 0,0 0 16,-22 21-16,22 0 0,0 0 15,-21 0-15,21 22 0,-22-1 0,22 0 16,0 1-16,0-1 0,0 0 0,-1 1 16,1-22-16,21 21 0,0-21 15,0 22-15,0-22 0,-21 21 16,21-21-16,0 0 0,0 1 15,21-22-15,0 0 0,1 0 0,20 0 16,-21 0-16,21 0 0,-20 0 0,20 0 16,0-22-16,1 22 0,-1-21 15,0 0-15</inkml:trace>
  <inkml:trace contextRef="#ctx0" brushRef="#br0" timeOffset="25927.81">16150 2582 0,'0'-21'0,"0"42"0,-21-21 31,21 22-31,-21-1 16,0 0-16,-1 21 0,22-21 15,-21 22-15,0 20 16,0-20-16,21-22 0,0 0 0,-21 21 16,21-21-16,-21 1 0,21-1 0,0 0 15,0 0-15,21-21 31,0 0-15,-21-21-16,21 21 0,0-21 16,22 0-16,-22-1 0,0 1 0,0 0 15,0 0-15,0-21 0,1 20 0,-1-20 16,0 21-16,0 0 0,0 0 16,0 21-16,1 0 15,-22 21 1,0 0-16,0 21 0,0-21 15,0 1-15,0 20 0,0-21 16,0 0-16,0 0 0,0 1 16,0 20-16,0-21 0,0 0 15,21 0-15,0-21 0,-21 22 16,21-22-16,0 0 0,0 0 0,1 0 16,-1 0-16,21 0 0,-21 0 0,22 0 15,-22-22-15,21 1 0,-21 0 16,22 0-16,-22 0 0,0 0 15,21-1-15,-21-20 0,1 21 0,-22-21 16,0-1-16,0 1 0,0 21 16,0-22-16,0 22 0,0-21 0,0 21 0,-22 21 15,1-21-15,0 21 16,0 0-16,0 0 0,0 0 16,-1 0-16,22 21 0,-21-21 15,42 0 1</inkml:trace>
  <inkml:trace contextRef="#ctx0" brushRef="#br0" timeOffset="26355.56">19008 1926 0,'0'0'0,"0"-21"0,0 0 0,21 21 15,-21 21 17,0 21-32,0-20 0,-21 20 0,21 0 15,-22 22-15,22-22 0,-21 22 16,0-1-16,0 1 0,0 20 0,0-20 16,-1 20-16,22-20 0,-21-1 15,0-20-15,21 20 0,-21-20 0,21-1 16,0-21-16,0 21 15,0-20-15,0-1 0,0 0 16,0 0-16,21-21 0,0 0 16,-21-21-16,21 21 0,-21-21 15</inkml:trace>
  <inkml:trace contextRef="#ctx0" brushRef="#br0" timeOffset="26678.37">18648 2286 0,'0'0'0,"-21"-42"0,-22-1 15,22 1-15,0 0 0,0-22 16,0 22-16,21 0 0,0-1 0,0 1 16,0 21-16,21-22 0,0 1 15,21 21-15,1 0 0,20-22 16,-21 43-16,22 0 0,-1 0 0,1 0 16,-1 0-16,1 22 0,-1-1 15,1 21-15,-1 0 0,-20 1 0,-1-1 16,0 22-16,-20 20 15,-22-41-15,-22-1 0,1 0 16,-21 1-16,0-22 0,-1 21 0,-63 22 16,64-43-16,-21 0 15,20 21-15,1-21 0,0-21 0,20 22 16,1-1-16,0 0 0,21 0 16,0 0-16,21-21 15,0 21-15,1-21 0,20 0 16,-21 22-16,21-22 15</inkml:trace>
  <inkml:trace contextRef="#ctx0" brushRef="#br0" timeOffset="27146.11">19579 2688 0,'0'0'0,"21"0"16,85-21 0,-85 0-16,-21 0 15,0 0-15,0-1 0,0 1 16,0 0-16,0-21 0,-21 21 0,0-22 15,0 22-15,0 0 0,-1 0 16,-20 0-16,21 21 0,0 0 16,0 0-16,-1 0 0,-20 0 0,21 21 15,-21 0-15,20 21 0,-20 1 16,21-22-16,0 21 0,-22 22 0,22-22 16,0 0-16,0-21 0,21 22 15,0-1-15,0-21 0,0 0 0,0 1 16,0-1-16,0 0 0,21-21 15,0 21-15,0-21 0,1 0 16,20 0-16,0 0 0,1-21 16,-22 0-16,21 0 0,0-1 15,1 1-15,-22 0 0,21-21 0,-21 21 16,1-22-16,-1 1 0,-21 21 0,0-22 16,0 22-16,0 42 31,-21 1-31,-1-1 0,1 21 15,21-21-15,-21 0 0,21 22 16,-21-22-16,21 0 0,0 0 0,0 0 16,0 1-16,0-1 0,21 0 15,0-21-15,22 0 0,-22 0 16,21 0-16,0 0 0,1 0 16,-1 0-16,0-21 0,-20 0 0</inkml:trace>
  <inkml:trace contextRef="#ctx0" brushRef="#br0" timeOffset="27429.94">20193 2434 0,'0'-84'31,"0"168"-31,-21-168 0,0 105 0,21 21 16,-22-21-16,1 43 0,21-22 16,0 22-16,-21-22 0,0 21 0,21 1 15,-21-1-15,21 1 0,0-1 16,0 1-16,-21 21 0,-1 63 15,1-85-15,21 22 0,-21-22 16,0 1-16,21-1 0,-21 1 0,21-22 16,-21 22-16,21-22 0,0 0 0,0-20 15,0 20-15,0-21 16,0 21-16,21-42 16,0-21-1,0 0-15,-21 0 0,21 0 16,0-22-16,1 22 0,-1-21 0,0 0 15</inkml:trace>
  <inkml:trace contextRef="#ctx0" brushRef="#br0" timeOffset="27722.29">20172 2709 0,'0'0'0,"-21"-42"16,21 0-16,-22-128 31,22 149-31,0 0 0,22 21 15,-1 0-15,21 0 16,-21 0-16,22 0 0,-1 0 0,-21 0 16,21 21-16,-20 0 0,-1 1 15,0-1-15,-21 0 0,0 21 0,0 1 16,-21-1-16,0-21 0,-22 0 16,22 22-16,-21-22 0,-1 0 15,22 0-15,-21 0 0,21 0 0,0-21 16,-1 22-16,1-22 0,0 21 15,42-21 17,0 0-32,22-21 0</inkml:trace>
  <inkml:trace contextRef="#ctx0" brushRef="#br0" timeOffset="28014.12">20913 2371 0,'0'0'0,"-22"21"15,1 0 1,0 0-16,0 22 0,0-1 16,0 0-16,-1 22 0,1-22 15,0 22-15,0-1 0,21 22 0,-21-22 16,0 22-16,21-22 0,-22 22 0,22 0 16,0-22-16,-21 22 0,0-22 15,21 22-15,-21-21 0,21-1 16,0-21-16,-21 22 0,21-1 0,0-20 15,0 20-15,0-20 0,0-22 0,0 21 16,21-21-16,-21 22 0,21-22 16,0-21-16,0 0 15,1 0-15,-22-21 0,0-1 16,21 1-16,-21-21 0,21 21 0,-21-22 16,0 1-16</inkml:trace>
  <inkml:trace contextRef="#ctx0" brushRef="#br0" timeOffset="28309.95">20743 2688 0,'0'0'0,"0"-63"0,0 20 0,0 1 15,0 0-15,0-1 0,0 22 0,0 0 16,21 0-16,1 0 0,-1 21 16,0 0-16,0 0 0,21 0 0,-20 0 15,-1 21-15,0 0 0,0 21 16,-21-20-16,0 20 0,0 0 0,0 1 15,0-1-15,0 0 0,-42 1 16,21-22-16,-1 21 0,-20-21 16,21 0-16,-21 1 0,20-1 0,-20 0 15,21 0-15,-21-21 0,20 21 16,1-21-16,0 0 16,42 0 15,0-21-31,22 0 0,-22 0 0,21 0 15</inkml:trace>
  <inkml:trace contextRef="#ctx0" brushRef="#br0" timeOffset="28655.38">21272 2709 0,'0'-21'47,"22"21"-32,-22-21-15,21 21 0,0-21 0,-21 0 16,21 21-16,0-21 0,22-1 16,-22 1-16,0 0 0,0 0 0,0 0 15,-21 0-15,0-1 0,0 1 16,0 0-16,-21 21 16,0 0-16,0 21 0,-22 0 15,22 22-15,0-22 16,0 21-16,-21-21 0,20 64 15,22-64-15,0 22 0,-21-22 16,21 21-16,0-21 0,0 22 16,0-22-16,21-21 0,1 21 0,-22 0 15,21-21-15,0 0 0,21 0 16,22 0-16,-43 0 0,21 0 16,1-21-16,-1 21 0,0-21 15</inkml:trace>
  <inkml:trace contextRef="#ctx0" brushRef="#br0" timeOffset="29011.16">21844 2582 0,'0'0'0,"0"-21"0,0 0 16,0 0-16,0 0 15,0 0-15,21-1 16,-21 1-16,21 21 0,0 0 16,1-21-16,-1 21 0,0 0 0,0 0 15,0 0-15,0 0 16,1 21-16,-1 0 0,21 43 0,-42-22 15,0-21-15,0 22 0,0-1 16,0 0-16,0-20 0,0 20 0,0-21 16,0 21-16,-21-20 0,0-1 15,21 0-15,-21 0 0,21 0 16,-22-21-16,1 0 16,21-21 15,0 0-31,0 0 15,0 0-15,21-1 0,1-20 0,-1 21 16,-21-21-16,21-1 0,0-20 0,0 20 16,0 1-16,1 0 0,-1-1 15,0 1-15,0 0 0,0 21 16,0-1-16,1 22 0,-1-21 16</inkml:trace>
  <inkml:trace contextRef="#ctx0" brushRef="#br0" timeOffset="29340.08">22987 2180 0,'0'-21'31,"0"0"-31,-21 21 0,0 0 0,-1 0 15,1 21 1,0-21-16,0 21 0,0 0 0,-22 22 16,22-22-16,0 21 0,0 1 15,-21-1-15,20 0 0,22 1 16,-21-1-16,21 0 0,-21 1 0,21-1 16,0 0-16,0-21 0,0 1 0,0-1 15,0 0-15,0 0 0,0 0 0,21 0 16,0-21-16,1 0 15,-1 0-15,0 0 0,21 0 0,-21 0 16,22 0-16,-1-21 0,0 0 16</inkml:trace>
  <inkml:trace contextRef="#ctx0" brushRef="#br0" timeOffset="29671.54">23516 2159 0,'0'-21'15,"21"21"1,0 0 0,1 0-16,-1 0 15,21 21-15,-21-21 0,0 21 0,22 0 16,-22 1-16,0-1 0,0 0 16,0 21-16,-21-21 0,0 22 15,0-1-15,0 0 0,0 1 0,0-1 16,-21 0-16,0-20 0,0 20 15,0-21-15,0 21 0,-1-20 0,1-1 16,-21 0-16,21 0 0,0 0 16,-1-21-16,1 21 0,0-21 0,0 0 15,0 22-15,21-44 47,0 1-47,21 0 16,0 0-16</inkml:trace>
  <inkml:trace contextRef="#ctx0" brushRef="#br0" timeOffset="29910.4">24342 2265 0,'0'0'0,"0"-21"0,0 0 15,0 42 32,0 0-31,0 0 0,0 0-1,0 0-15</inkml:trace>
  <inkml:trace contextRef="#ctx0" brushRef="#br0" timeOffset="30124.68">24490 2773 0,'0'21'0,"0"-42"16,0 63-16,0-21 0,-21 1 0,21-1 15,-22 0-15,1 0 0,0 0 16,21 0-16,-21 1 15,21-1-15,-21 0 0,0 0 0,21 0 16,-22 0-16,1-21 0,0 22 16,0-1-16,0 0 0,0 0 0,-1 0 15,1 22-15,-21-22 0,21 0 16,-22 0-16</inkml:trace>
  <inkml:trace contextRef="#ctx0" brushRef="#br0" timeOffset="31771.08">8551 4678 0,'0'-21'0,"0"0"0,0-1 15,0 1-15,21 0 0,-21 0 16,0 0-16,22 21 16,-22 21 15,21 21-31,-21-21 0,0 43 0,0-22 16,0 22-16,0 20 0,0 1 15,0-21-15,0 20 0,0 1 0,0-22 16,0 22-16,0-21 0,0 20 0,0 1 15,-21-22-15,-1 1 16,1-1-16,21 1 0,0-22 0,0 1 16,-21-1-16,21-21 0,0 0 0,0 0 15,0 1-15,0-1 0,0-42 32,0-1-32,0 1 0,0 0 0</inkml:trace>
  <inkml:trace contextRef="#ctx0" brushRef="#br0" timeOffset="32598.6">8572 4890 0,'-21'-43'16,"42"86"-16,-63-107 0,21 43 0,21 0 16,0 0-16,-21 21 0,0 0 15,21-22 110,0 1-94,0 0-31,0 0 235,0 0-235,0 0 15,0-1 1,0 1-16,21 21 0,0-21 16,0 0-16,0 21 15,22 0-15,-22-21 0,21 21 0,-21 0 16,22 0-16,-1 0 0,0 0 16,1 0-16,-1 21 0,-21 0 15,21 0-15,1 22 0,-22-1 0,0 0 16,0 1-16,-21-1 0,0 21 15,0-20-15,0-1 0,-21 22 0,0-22 16,0-21-16,-22 21 0,22 1 16,-21-22-16,21 0 0,-22 0 0,22 0 15,0-21-15,0 22 0,0-22 0,0 0 16,-1 0-16,1 0 16,0 0-16,0 0 0,0 0 15,21-22-15,-21 22 0,21-21 31,21 21 1,0 0-32,0 0 0</inkml:trace>
  <inkml:trace contextRef="#ctx0" brushRef="#br0" timeOffset="33173.26">9398 5461 0,'42'0'32,"-84"0"-32,105 0 0,-41-21 0,-1 21 15,0-21-15,-21 0 0,21 21 16,0-22-16,0 1 0,-21 0 0,0 0 15,0 0-15,0 0 0,0-1 16,0 1-16,0 0 0,-21 0 0,0 0 16,0 0-16,0 21 0,0 0 15,-1 0-15,-20 0 0,21 21 0,0-21 16,-22 21-16,22 21 0,-21-21 16,21 1-16,-22 20 0,22-21 0,0 21 15,0 1-15,0-1 0,0-21 16,21 22-16,0-22 0,0 21 0,0-21 15,0 0-15,0 1 0,21-22 16,0 0-16,0 0 0,0 0 16,22 0-16,-22 0 0,0-22 0,21 1 15,-21 0-15,22 0 0,-22 0 16,0 0-16,21-1 0,-20 1 0,-1 0 16,0-21-16,0 21 0,0-1 0,0 1 15,1 0-15,-1 21 16,-21 21-1,0 0-15,0 1 0,0-1 16,0 21-16,0-21 0,0 22 16,0-22-16,-21 21 0,21-21 0,0 22 15,0-22-15,0 0 0,0 0 0,0 0 16,21-21-16,0 0 0,0 0 16,0 0-16,22 0 0,-1 0 0,0 0 15,1-21-15,-1 0 0,21 0 0,-20 0 16</inkml:trace>
  <inkml:trace contextRef="#ctx0" brushRef="#br0" timeOffset="33445.11">10350 5355 0,'22'-42'16,"-234"296"-16,424-529 0,-191 232 0,-64 149 0,86-233 15,-43 106-15,0 42 16,-21 0 0,21 1-16,-22 20 0,22 0 15,-21 1-15,21-1 0,-42 64 16,42-43-16,0 22 0,-21 0 15,21-22-15,-21 22 0,21-1 16,0 107-16,-22-85 0,1-22 0,21 22 16,-21-21-16,21 0 0,-21 63 15,0-85-15,21 1 16,-21-22-16,21 0 0,0 1 0,0-22 16,0-42-1,0-22-15,0 22 16,21-21-16,-21 0 0,21-1 15,0-20-15,0-1 0,0 1 0</inkml:trace>
  <inkml:trace contextRef="#ctx0" brushRef="#br0" timeOffset="33731.96">10266 5503 0,'0'0'16,"0"-63"-16,0-1 0,0 22 0,0 0 15,0-1-15,0 1 0,0 21 16,21 0-16,0 0 0,21-1 15,1 22-15,-22 0 0,21 0 16,1 0-16,-1 43 16,-21-22-16,0 0 0,-21 21 0,0-20 15,0 20-15,0-21 0,-21 43 16,-21-43-16,21 0 0,-22 0 16,1 0-16,0 0 0,20 1 0,-62 20 15,63-21-15,-1-21 16,1 0-16,42 0 15,22 0 1,-22 0-16,21-21 0,1 0 16,-1 0-16,0-1 0,1 1 0,-1 0 15,0 0-15</inkml:trace>
  <inkml:trace contextRef="#ctx0" brushRef="#br0" timeOffset="33975.81">10795 5313 0,'42'-21'16,"-21"0"-16,-84 63 0,169-84 0,-85 20 0,0 1 15,0 21-15,-21 21 16,0 1-16,0 20 0,0-21 15,0 21-15,0 1 0,0 20 0,0 1 16,-21 20-16,21-20 0,0 21 16,-21-1-16,21 1 0,0 0 0,-21-1 15,0 1-15,21 0 0,-22 20 16,1-20-16,-21 0 0,21-1 0,0 1 16,-43 63-16,43-84 0,0-1 15,0 1-15,21-22 0,-22 0 16,22 1-16,0-22 0,0 0 0,0-42 31,22 0-31,-1 0 0,0-22 0,0 1 16,0-22-16,0 1 0,22-1 0</inkml:trace>
  <inkml:trace contextRef="#ctx0" brushRef="#br0" timeOffset="34243.65">10880 5546 0,'-22'-64'0,"44"128"0,-44-212 0,22 105 15,0-20-15,0 20 0,0 1 0,22 0 16,-1-1-16,0 22 0,0 0 0,21 0 16,-20 0-16,20 21 0,-21 0 15,21 0-15,-20 21 0,20 0 0,-21 0 16,0 22-16,0-22 0,-21 21 0,0 0 16,0 1-16,0-1 0,-42 43 15,0-64-15,-1 21 0,1 1 16,0-22-16,-1 21 0,1-21 15,0 0-15,21 1 0,-22-1 0,22-21 16,0 0-16,0 0 0,21-21 31,21 21-31,0-22 0,21-20 0,-20 21 16</inkml:trace>
  <inkml:trace contextRef="#ctx0" brushRef="#br0" timeOffset="34558.47">11366 5419 0,'0'0'0,"22"0"32,-1-21-32,-21-1 15,21 1-15,0 0 16,0 21-16,-21-21 0,21 0 16,1 0-16,-1-1 0,-21 1 0,0 0 15,21 0-15,-21 0 0,0 0 0,-21 21 31,21 21-31,-21 0 0,-1 0 16,1 0-16,0 22 0,0-22 0,0 21 16,0-21-16,21 0 0,0 22 15,0 20 1,0-42-16,0 1 0,21-1 16,21-21-16,-21 0 0,0 0 15,22 0-15,-22 0 0,21 0 0,1-21 16,-22-1-16,21 1 15</inkml:trace>
  <inkml:trace contextRef="#ctx0" brushRef="#br0" timeOffset="34833.32">11853 5228 0,'0'-21'15,"0"42"-15,0-63 0,0 21 0,0-22 16,21 43 0,1 0-16,-1 0 0,0 0 15,0 22-15,0-1 0,0 0 0,1 0 16,-1 0-16,0 22 0,0-22 15,0 0-15,0 21 0,1-21 16,-22 1-16,0-1 0,0 0 0,0 0 0,0 0 16,-22-21-1,1 0 1,0 0-16,21-21 16,-21 0-16,21 0 15,0 0-15,0-1 0,0 1 16,0 0-16,21 0 0,0 0 0,0 0 15,1-1-15,-1 1 0,21 0 16,-21 0-16,22 0 0</inkml:trace>
  <inkml:trace contextRef="#ctx0" brushRef="#br0" timeOffset="35162.12">13589 4847 0,'0'-21'16,"0"42"-16,-21-84 0,21 42 0,0-1 15,0 1-15,0 0 0,-21 42 32,21 22-32,0-1 15,0 21-15,-22-20 0,22 20 16,0 22-16,0-22 0,0 1 0,-21-1 15,21 22-15,0-21 0,0-1 16,-21 1-16,21-22 0,-21 64 16,21-64-16,-21 0 0,21-20 15,0-1-15,0 0 0,0 0 0,0 0 16,21-21 0,0-21-16,-21 0 15,21 0-15,-21 0 0,0-22 0</inkml:trace>
  <inkml:trace contextRef="#ctx0" brushRef="#br0" timeOffset="35439.97">13525 5122 0,'0'0'0,"0"-63"0,-21-22 0,21 22 0,0-1 15,0 1-15,0 20 0,0-20 16,21 42-16,1-22 0,-1 22 0,21 0 16,-21 0-16,22 0 0,-22 21 15,21 0-15,0 0 0,1 0 0,-1 21 16,0 0-16,-20 21 0,20-20 15,-21 20-15,-21 0 0,0 1 0,0-1 16,-21 0-16,0 1 0,-22-1 16,22 0-16,-21 1 0,0-22 0,-1 21 15,1-21-15,0 0 0,-1 1 16,1-1-16,0 0 0,20 0 0,1-21 16,0 21-16,21 0 0,0 1 15,21-22 1,0 0-16,22 0 0,-22 0 15,21 0-15</inkml:trace>
  <inkml:trace contextRef="#ctx0" brushRef="#br0" timeOffset="35675.83">14245 4995 0,'0'106'31,"-21"-63"-31,0-1 0,21 0 0,-21 1 15,21-1-15,0-21 0,-22 21 0,1 1 16,21-1-16,-21 0 0,0 43 16,21-64-16,0 22 0,-21-22 15,21 0-15,-21 0 0,21 0 0,0 0 16,0 1 0,21-44-1,21 1-15,-21 0 0,22 0 16,-1-21-16</inkml:trace>
  <inkml:trace contextRef="#ctx0" brushRef="#br0" timeOffset="35918.69">15113 5122 0,'-21'0'15,"42"0"17,0-21-32,0 21 15,22 0-15,-22 0 0,0 0 0,21 0 16,1 0-16,-22 0 16,0 0-16,42 0 0,-41 0 15,-22 21 1</inkml:trace>
  <inkml:trace contextRef="#ctx0" brushRef="#br0" timeOffset="36072.6">14922 5355 0,'0'0'0,"-21"21"0,21 1 0,0-1 32,21-21-17,1 0-15,-1 0 16,0 0-16,0 0 0,21 0 15,1 0-15,-1 0 0,0-21 0,1-1 16</inkml:trace>
  <inkml:trace contextRef="#ctx0" brushRef="#br0" timeOffset="37782.62">16870 4212 0,'0'0'0,"21"-21"0,0 0 0,21 0 0,-20 0 16,-1-22-16,0 22 15,-21 0-15,0 0 0,0 0 0,-21 21 32,0 0-32,-22 0 0,22 21 0,-21 0 15,-22 21-15,22 1 0,0-1 16,-22 0-16,22 22 0,-22-1 0,22 1 16,0 20-16,-1 1 0,22 0 0,-21 21 15,21-22-15,-1 22 0,22 0 16,0-21-16,0 20 0,0-20 0,0 0 15,22-1-15,-1 1 16,0-21-16,21-1 0,-21 1 0,1-1 16,20-21-16,-21 1 0,21-22 0,-20 0 15,20 0-15,0 0 0,-21-21 16,22 0-16,-1 0 0,0 0 0,1 0 16,-1-21-16,0 0 0,22-21 0,-22 21 15,1-22-15</inkml:trace>
  <inkml:trace contextRef="#ctx0" brushRef="#br0" timeOffset="38126.42">17420 4445 0,'-21'-21'0,"42"42"0,-63-42 16,21 21-1,-1 21-15,1 0 16,0 0-16,21 22 0,0-1 16,-21 22-16,21-1 0,-21 1 0,21 20 15,0-20-15,0 20 0,0-20 16,0 21-16,0-22 0,0 1 0,0-1 15,0-21-15,0 1 0,0 20 16,0-42-16,0 22 0,0-22 16,21 21-16,-21-21 0,21 1 15,0-22-15,0 0 16,1-22-16,-1 1 0</inkml:trace>
  <inkml:trace contextRef="#ctx0" brushRef="#br0" timeOffset="38451.24">17357 4741 0,'0'0'0,"-22"-42"0,1 0 0,0 21 15,0-22-15,21 22 0,-21-21 0,21 21 16,0-1-16,21-41 0,21 42 16,-21 0-16,22-1 0,-1 22 15,0-21-15,1 21 0,-1 0 0,22 0 16,-22 21-16,0 1 0,1-1 15,-1 21-15,0-21 0,-21 22 0,-21-1 16,0 0-16,0 1 0,-21-1 16,0 0-16,-21 1 0,-1-1 15,1-21-15,-21 21 0,-1 1 0,22-22 16,-22 21-16,22-21 0,0 1 0,-1-1 16,1 0-16,21 0 0,0 0 15,21 0-15,0 1 16,21-22-16,0 0 15,0 0-15,0 0 0,22 0 16,-1 0-16</inkml:trace>
  <inkml:trace contextRef="#ctx0" brushRef="#br0" timeOffset="38967.93">18013 5376 0,'21'0'0,"-42"0"0,63 0 0,-21 0 15,0-21 1,1 21-16,-22-21 0,0 0 16,0 0-16,0-22 0,0 22 15,0 0-15,0 0 0,0-21 16,0 20-16,-22-20 0,1 21 0,0 0 16,0 21-16,-21 0 0,20 0 15,1 0-15,-21 0 0,21 21 0,-22 0 16,22 21-16,-21-20 0,21 20 15,-22 0-15,22 1 0,-21-1 16,21-21-16,0 21 0,21 1 0,0-22 16,0 21-16,0-21 0,0 1 15,0-1-15,21 0 0,0 0 16,21-21-16,-21 0 0,1 0 0,-1 0 16,21 0-16,-21 0 0,0 0 0,22-21 15,-22 0-15,0 0 0,0 21 0,0-43 16,1 22-16,20-21 15,-21-1-15,0 22 0,-21 0 16,0 0-16,0 0 0,21 0 0,-21-1 16,0 44-1,0-1-15,0 0 0,0 0 16,0 21-16,-21-20 0,21-1 16,0 0-16,0 21 0,0-21 0,0 1 15,0-1-15,0 0 0,0 0 0,21-21 16,1 21-16,20-21 0,-21 0 15,21 0-15,-20 0 0,20 0 0,0 0 16,1-21-16,-1 21 0,0-21 16,22 0-16</inkml:trace>
  <inkml:trace contextRef="#ctx0" brushRef="#br0" timeOffset="39267.76">18796 5228 0,'21'-42'16,"-42"84"-16,42-105 0,0 20 0,-21 22 0,0 0 15,21 0-15,-21 0 16,0 42-16,0 0 15,0 0-15,-21 22 0,21-1 0,-21 0 16,0 1-16,0 41 16,21-41-16,-21-1 0,-1 0 0,22 22 15,-21-22-15,21 22 0,0-1 16,-21 1-16,21-1 0,-21 1 0,21-1 16,-21 22-16,21-22 0,0 1 0,-21 105 15,21-84-15,0-22 0,-22 22 16,22-22-16,0 1 0,0-1 15,0-20-15,0-1 0,0 0 0,0-20 16,0-1-16,0 0 0,22-21 16,-1 0-16,0-21 15,0 0-15,0-22 0,0 22 16,1-21-16,-22-22 0,21 22 0,0-43 16,0 22-16,-21-1 0</inkml:trace>
  <inkml:trace contextRef="#ctx0" brushRef="#br0" timeOffset="39546.67">18796 5355 0,'0'0'0,"0"-63"0,0-1 16,0 22-16,0-22 0,0 22 15,21 0-15,-21 21 0,21-22 0,0 22 16,1 0-16,-1 0 0,0 21 16,0 0-16,0 0 0,0 0 0,1 21 15,41 21-15,-42-21 0,0 22 16,-21-1-16,0 0 0,0-20 15,0 20-15,0 0 0,0 1 0,-21-22 16,0 0-16,-21 21 0,-1-21 16,22 1-16,-21-22 0,-22 21 0,22 0 15,0-21-15,-1 0 0,22 0 0,0 0 16,0 0-16,0 0 0,42 0 31,0-21-31,21 21 0,1-21 0,-1-1 16</inkml:trace>
  <inkml:trace contextRef="#ctx0" brushRef="#br0" timeOffset="39850.76">19473 5038 0,'0'0'16,"21"-21"-16,-21 42 31,-21 0-31,0 0 0,21 21 0,0 1 16,-21-1-16,21 22 0,-21-22 0,21 21 15,0 22-15,0-21 0,0 20 16,0 1-16,-21 0 0,21-22 16,0 22-16,0-1 0,-22-20 0,22 21 15,-21-1-15,0-20 0,21 20 16,-21-20-16,21 21 0,-21-22 0,0-21 16,21 22-16,0-22 0,-22 1 0,22-1 15,-21 0-15,21-21 0,-21 1 16,21-1-16,0-42 15,21-1 1,0 1-16,1 0 0,-1-21 0,0-1 16,-21 1-16,21-21 15</inkml:trace>
  <inkml:trace contextRef="#ctx0" brushRef="#br0" timeOffset="40126.68">19367 5503 0,'0'0'0,"0"-84"16,0 20-16,0-20 0,22 20 0,-1 22 15,0-22-15,21 22 0,-21 21 0,1-22 16,20 22-16,-21 0 0,21 21 16,-20 0-16,20 0 0,-21 0 0,21 0 15,1 42-15,-22 1 16,0-22-16,-21 21 0,0 1 0,0-22 16,0 21-16,-21-21 0,-21 22 15,20-22-15,-20 0 0,0 0 16,-1 0-16,1 0 0,-21-21 0,41 22 15,-20-1-15,0-21 0,21 0 16,-1 0-16,1 21 0,42-21 31,22 0-31,-22 0 16,21-21-16,1 0 0</inkml:trace>
  <inkml:trace contextRef="#ctx0" brushRef="#br0" timeOffset="40446.01">19939 5313 0,'21'-21'31,"0"21"-15,0-21-16,1 21 16,-1-22-16,0 1 0,21 21 0,-21-21 15,1 0-15,-1 0 0,0 21 0,0-21 16,-21-1-16,0 1 0,0 0 15,-21 21 1,0 21 0,0 0-16,-1 1 0,1-1 0,0 0 15,0 21-15,0-21 0,0 1 16,21-1-16,0 21 0,0-21 16,0 0-16,0 1 0,0-1 15,0 0-15,21 0 0,0-21 16,0 0-16,0 0 0,22 0 15,-22 0-15,21 0 0,-21 0 0,22 0 16</inkml:trace>
  <inkml:trace contextRef="#ctx0" brushRef="#br0" timeOffset="40770.83">20468 5271 0,'0'0'0,"42"-149"32,-20 107-32,-1 0 0,0 21 15,0 21-15,0-22 16,0 22-16,1 0 0,-1 0 0,21 0 15,-21 0-15,22 0 0,-22 22 16,21-1-16,-21 0 0,0 0 0,1 0 16,-1 22-16,-21-22 0,0 21 15,0-21-15,0 22 0,0-22 0,0 0 16,0 0-16,-21 21 0,-22-20 16,22-1-16,-21 0 0,21-21 15,-1 0-15,1 0 0,0 0 0,0 0 16,0 0-16,21-21 15,0 0 1,0-1-16,21 1 0,0 0 16,0 0-16,0 0 0,1-22 15,20 22-15,-21-21 0,21 0 0,1 20 16,-1-20-16,0 0 0,1-1 16,-1 1-16,0 0 0,1-1 0</inkml:trace>
  <inkml:trace contextRef="#ctx0" brushRef="#br0" timeOffset="41099.64">21505 4233 0,'0'0'0,"0"-21"0,0-21 16,21 42-1,1 0-15,-1 0 0,21 0 0,0 21 16,22 0-16,-22 0 0,22 22 15,-1-22-15,1 21 0,-22 22 0,0-22 16,1 0-16,-1 22 0,-21-1 0,0 1 16,1-1-16,-22 1 0,0 21 15,-22 63-15,-20-85 16,0 1-16,-1-1 0,-20 1 16,-1-1-16,-20 1 0,20-1 0,-20 1 15,20-22-15,1 22 0,-1-22 0,1-21 0,20 21 16,-41 1-1,62-22-15,1 0 0,0-21 0,0 0 16,21-21 0,0 0-16,42 0 0</inkml:trace>
  <inkml:trace contextRef="#ctx0" brushRef="#br0" timeOffset="43058.51">22669 5038 0,'0'0'0,"0"-21"0,22 21 0,-22-22 16,0 1-16,0 0 0,21-21 15,-21 21-15,0-1 16,0 1-16,0 0 0,21 21 16,-21 21-1,0 22 1,21-1-16,-21 0 0,0 22 16,0-1-16,0 1 0,0 20 15,0 1-15,0 0 0,0 21 0,21-22 16,-21 22-16,21-21 0,-21-1 15,22 1-15,-1 0 0,-21-1 0,0-20 16,0 21-16,0-22 0,0 1 0,0-1 16,0 1-16,0-22 0,0 21 15,-21-41-15,-1 62 0,22-63 16,-21 1-16,21-44 31,21 1-31,1 0 0,-1-21 16,-21 21-16,21-22 0,0 1 15,0-22-15</inkml:trace>
  <inkml:trace contextRef="#ctx0" brushRef="#br0" timeOffset="43462.28">22945 5165 0,'-22'-106'15,"44"212"-15,-44-254 0,1 126 16,21-20-16,0 21 0,0 0 0,0-22 0,0 22 16,0 0-16,0 0 15,21 0-15,22 0 0,-22-1 0,21 22 16,-21-21-16,22 21 0,-1 0 16,0 0-16,43 0 0,-43 0 15,1 21-15,41 43 16,-62-22-16,20 1 0,-21-1 0,-21 0 15,0 22-15,0-22 0,0 0 0,-21 1 16,0-1-16,0 0 0,-22-20 16,1 20-16,-22-21 0,22 0 0,-21 0 15,-1 1-15,1-1 0,20-21 16,-20 21-16,20 0 0,-41-21 16,41 21-16,22-21 0,0 0 15,42 0 16,0 0-31,1 0 0,20-21 16,0 0-16,1 0 0,-1 21 16</inkml:trace>
  <inkml:trace contextRef="#ctx0" brushRef="#br0" timeOffset="44014.96">24363 4932 0,'0'0'0,"-21"0"0,-1 0 16,1-21-16,0 21 0,0 0 31,21 21 31,0 0-46,0 0-16,0 0 0,0 1 16,21-1-16</inkml:trace>
  <inkml:trace contextRef="#ctx0" brushRef="#br0" timeOffset="44218.84">24363 5525 0,'0'42'16,"0"-84"-16,0 105 0,0-21 0,0-20 0,0-1 15,0 21-15,0-21 0,0 22 16,0-22-16,0 0 0,0 0 0,0 21 16,0-20-16,0-1 0,0 0 0,0 0 15,0 0-15,-21 0 16,-1 1-16,-20-22 0,0 21 0,-1 0 15,-20 0-15,-22-21 0,1 21 0,-1 0 16,-21 1-16,0-22 16,-21 21-16,0-21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07:44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8890 1418 0,'0'-21'15,"0"0"17,-21 21-1,21-21-31,0 0 16,0-1-1,0 1-15,0 0 31,-21 21-31,21-21 16,-22 21 31,1 0-31,21 21 15,-21 0-31,21 0 0,-21 1 0,21-1 15,0 0-15,0 0 0,0 0 16,0 22-16,-21-22 0,21 21 16,0-21-16,0 22 0,0-1 0,0 0 15,0-21-15,0 22 0,0-1 16,0 0-16,0 1 0,-21-1 0,21-21 16,0 22-16,-22-1 0,22 0 15,0 1-15,0-22 0,-21 21 0,21 0 16,-21 1-16,21-1 0,-21 22 15,21-22-15,0 0 0,-21 1 16,21 20-16,-21-21 0,21 1 0,-22 20 16,22-20-16,0-1 0,-21 0 0,21 1 15,-21-1-15,21 0 0,-21 1 16,21-1-16,0 0 0,0 1 16,-21-1-16,21 0 0,-21 1 0,21-1 15,-22 21-15,22-20 0,0-1 16,-21 22-16,21-22 0,-21 0 0,21 1 15,-21-1-15,21 0 0,-21 1 0,21-1 16,0 0-16,0 1 0,0-1 16,-21 0-16,21 1 0,0-1 0,-22 0 15,22 1-15,0 20 0,0-21 16,0 1-16,-21-1 0,21 0 0,-21 1 16,21-22-16,0 21 0,0 1 0,0-1 15,0 0-15,0-21 16,-21 22-16,21-22 0,0 21 0,0-21 15,0 22-15,0-22 0,0 0 0,0 0 16,0 0-16,0 1 0,0-1 16,0 0-1,0-42 17,21 0-32,-21-1 15,21 1-15,0-21 0,-21 0 16,22-1-16,-1 1 0,0-22 0,0 1 15</inkml:trace>
  <inkml:trace contextRef="#ctx0" brushRef="#br0" timeOffset="2297.53">8890 1249 0,'-21'0'31,"0"0"-31,42 0 78,0 0-78,0 0 16,21 0-16,-20 0 0,20 0 15,0 0-15,1 0 0,-22 0 0,21 0 16,0 0-16,1 0 0,-1 0 16,0 0-16,1 0 0,20 0 15,-20 0-15,20 0 0,-21 0 0,22 0 16,84 0-16,-63 0 15,-22 0-15,22 0 0,-22 0 0,22 0 16,-21 0-16,-1 0 0,1 0 16,20 0-16,-20 0 0,-1 0 15,22 0-15,-22 21 0,22-21 16,-21 0-16,20 0 0,-20 0 0,-1 0 16,22 0-16,-22 0 0,1 0 15,-1 0-15,-20 0 0,20 0 0,1 0 16,-22 0-16,22 0 0,-1 0 15,1 0-15,-1 0 0,22 0 0,-22 0 16,1 0-16,20 0 0,-20 0 16,-1 21-16,1-21 0,-1 0 0,1 0 15,-1 0-15,-20 0 0,20 0 16,1 0-16,-22 0 0,22 0 0,-1 0 16,-21 0-16,22 0 0,-1 0 15,1 0-15,-22 0 0,22 0 16,-1 0-16,1 0 0,-1 21 0,1-21 15,-22 0-15,22 0 0,-1 0 16,-21 0-16,22 0 0,-22 0 0,22 0 16,-22 22-16,22-22 0,-22 0 15,21 0-15,1 0 0,-22 0 0,22 0 16,-22 0-16,0 0 0,22 0 16,-22 0-16,1 0 0,-1 0 0,-21 0 15,21 0-15,1 0 16,-22 0-16,21 0 0,-21 0 0,22 0 0,-22 0 15,0 0-15,0 0 0,0 0 16,1 0-16,-1 0 0,0 0 16,0 0 62,-21 21-47,0 0-15,0 0-16,0 0 15,0 0-15,0 1 16,0-1-16,0 0 0,-21 0 16,21 21-16,0-20 0,-21 20 0,21-21 15,0 21-15,-21 1 0,-1-1 16,22 0-16,-21 1 0,0-1 0,0 0 15,21 22-15,-21-22 0,0 1 16,-1-1-16,22 0 0,-21 1 0,0 20 16,21-21-16,0 22 0,-21-22 15,21 22-15,-21-1 0,0-20 0,21 20 16,0-21-16,0 22 0,0-22 16,0 1-16,-22-1 0,22 0 15,0 22-15,0-22 0,0 0 0,0 1 16,0 20-16,0-20 0,0 20 15,0-21-15,0 1 0,0 20 0,0-20 16,0-1-16,0 21 0,0-20 16,0-1-16,0 0 0,0 1 0,0-22 15,0 21-15,0 1 0,-21-1 16,21 0-16,0 1 0,0-1 0,0 0 16,0 1-16,0-1 0,0 0 15,0 1-15,-21-1 0,21 0 0,-21 1 16,21-22-16,0 21 0,0 0 0,-21-20 15,21 20-15,-21-21 16,-1 0-16,22 0 0,0 22 0,-21-1 16,0-21-16,0 0 0,21 1 15,0-1-15,0 0 0,-21 0 16,21 0-16,-21 0 0,-1 1 16,22-1-16,0 0 15,-21 0-15,0 0 0,0 0 16,0-21-1,21 22 1,-21-22-16,-1 0 16,1 0-1,0 0-15,0 0 0,0 0 16,0 0-16,-1 0 0,1 0 0,0 0 16,0 0-16,0 0 0,-22 0 15,22-22-15,-21 22 0,0 0 0,-1-21 16,1 21-16,0-21 0,-1 21 15,1 0-15,-22-21 0,22 21 0,-21 0 16,-1-21-16,1 21 0,-1 0 0,1 0 16,-1-21-16,1 21 0,-22-22 15,21 22-15,-20 0 0,20-21 0,-20 21 16,-1-21-16,-21 21 0,21-21 16,-20 21-16,20-21 0,0 0 15,1 21-15,-1 0 0,0 0 0,22-22 16,-1 1-16,1 21 0,-1 0 15,1 0-15,20 0 0,-20-21 0,-1 21 16,1 0-16,21 0 0,-22 0 0,1 0 16,-1 0-16,1-21 15,-22 21-15,43 0 0,-22 0 0,1 0 0,-1 0 16,22 0-16,-1 0 0,1 0 16,0 0-16,-1 0 0,1 0 15,0 0-15,-1 0 0,1 0 0,-21 0 16,20 0-16,-41 0 15,41 0-15,1 0 0,-22 0 16,22 0-16,0 0 0,-1 0 0,1 0 16,0 0-16,-1 0 0,1 0 15,0 0-15,-1 0 0,22 0 0,-21 0 16,21 0-16,-22 0 0,22 0 16,-21 0-16,21 0 0,-22 21 0,1-21 15,-21 0-15,20 0 0,1 0 16,21 0-16,-22 0 0,22 21 15,-21-21-15,21 0 0,0 0 0,-1 0 16,-20 0-16,21 0 0,0 0 16,0 21-16,-22-21 15,1 0-15,21 0 0,0 0 0,-1 22 16,1-22-16,0 0 0,0 0 16,0 21-16,0-21 15,21 21-15,-22-21 0,1 0 16,21 21-1,-21-21-15,0 0 16,0 0 0,0 0-16,-1 0 0</inkml:trace>
  <inkml:trace contextRef="#ctx0" brushRef="#br0" timeOffset="3185.02">3048 7980 0,'0'0'15,"0"-21"-15,0 0 16,0-1-16,0 44 47,0-1-47,0 21 15,0-21-15,0 22 0,0-1 16,0 0-16,0 22 0,0-1 0,0 1 16,0-1-16,0 1 0,0-1 15,0 22-15,0 0 0,0-1 0,0 1 16,0 0-16,0-1 0,0 1 16,0-22-16,0 22 0,0 0 0,0-1 15,0 1-15,0 0 0,0-1 16,-21-20-16,21 21 0,-21-1 15,21-20-15,0-1 0,0 22 0,0-22 16,0 1-16,0 21 0,0-22 0,0 1 16,0-1-16,0 1 0,0-1 15,0 1-15,0-22 0,0 21 0,0-20 16,0-1-16,0 0 0,0-20 0,0 20 16,0-21-16,0 21 0,0-20 15,0-1-15,0 0 0,0-42 31,0 0-31,0-1 0,0 1 16,0 0-16,0-21 0,0-1 0,0-20 16,0 21-16,0-43 0,0 21 15,0-20-15,0-1 0,0 0 16</inkml:trace>
  <inkml:trace contextRef="#ctx0" brushRef="#br0" timeOffset="4409.31">3281 8213 0,'0'0'0,"-21"-21"0,-1 21 16,22-22 0,-21 22-16,0 0 15,21-21 32,21 21-31,0 0-16,1-21 15,20 21-15,-21 0 0,21-21 0,1 21 16,20 0-16,1-21 0,-1 21 16,1-21-16,20 21 0,1-22 0,-21 1 15,20 21-15,22-21 0,0 21 16,0 0-16,0-21 0,21 21 0,-22 0 16,22-21-16,-21 21 0,0 0 15,0-21-15,0 21 0,21 0 0,-21 0 16,-1 0-16,1 0 0,0 0 15,0 0-15,-21 0 0,20 0 0,-41 0 16,21 0-16,-1 0 0,-20 0 0,-1 0 16,1 0-16,-1 0 15,-20 0-15,20 0 0,-21 0 0,1 0 16,-1 0-16,-21 0 0,22 0 0,-22 0 16,21 0-16,-21 0 0,22 0 15,-22 0-15,0 0 0,0 0 16,0 0-16,-21 21 15,21 0-15,1 0 16,-22 0-16,0 0 16,0 22-16,21-22 0,-21 0 0,0 21 15,21-20-15,-21 20 0,0 0 16,0 1-16,0-1 0,0 0 16,0 22-16,0-22 0,21 22 0,-21-22 15,21 21-15,-21 1 0,0-1 16,0 1-16,21 21 0,-21-22 0,22-21 15,-22 22-15,21-1 0,-21 1 0,0-22 16,0 22-16,0-22 0,0 22 16,0-1-16,0-21 0,0 22 15,0-22-15,0 22 0,0 20 0,0-20 16,0-22-16,0 1 0,0-1 16,0 0-16,0 1 0,0-22 0,0 21 15,0 0-15,-21 1 0,-1-1 0,1 0 16,21 1-16,-21-1 15,0-21-15,21 22 0,0-1 0,-21-21 16,21 21-16,-21-20 0,-1-1 0,1 42 16,21-42-16,-21 1 0,0-1 15,0 0-15,21 0 0,-21 0 16,-1 0-16,22 1 0,-21-1 0,0 0 16,0 0-16,0-21 0,21 21 0,-21 0 15,-1 1-15,1-22 0,0 21 16,-21-21-16,21 21 0,-1 0 0,1-21 15,-21 0-15,21 21 0,-22-21 0,1 0 16,21 21-16,-21-21 0,-43 0 16,43 0-16,-22 0 15,22 22-15,-1-22 0,-20 0 0,21 0 16,-22 0-16,1 0 0,-1 0 0,1 0 16,-22 0-16,0 0 0,22 0 0,-22-22 15,0 22-15,1 0 0,-22 0 16,21 0-16,-21 0 0,1-21 0,-1 21 15,21 0-15,-21 0 0,0 0 0,22 0 16,-1 0-16,0 0 0,1-21 0,20 21 16,-20 0-16,-1 0 0,21 0 15,1 0-15,-1 0 0,1-21 0,21 21 16,-22 0-16,22 0 0,-1 0 0,1 0 16,21 0-16,0 0 15,-22 0-15,22 0 0,0 0 16,0 0-16,21-21 15,0 0 1,21-1-16,0 1 0,0 0 16,1 0-16</inkml:trace>
  <inkml:trace contextRef="#ctx0" brushRef="#br0" timeOffset="5183.75">9715 8170 0,'0'-21'0,"0"42"0,-21-42 0,21 0 0,-21 0 15,0 21-15,21-21 0,-21 21 16,0 0-16,-1 0 15,1 21-15,21 0 16,-21 21-16,0-20 0,21 20 16,0 21-16,0-20 0,-21 20 0,21 1 15,0-1-15,0 22 0,0 0 0,0-1 16,0 22-16,21 85 16,0-107-16,-21 22 0,21 0 0,0-21 15,-21 20-15,22 1 0,-1 0 16,-21 0-16,0-21 0,21 20 15,-21 1-15,21-21 0,-21 21 0,0 84 16,0-105-16,0 0 0,0-22 16,0 1-16,-21-1 0,0 1 15,21-1-15,-21-21 0,-1 1 0,22 20 16,-21-42-16,21 22 0,-21-1 0,21-21 16,-21 0-16,21 1 0,0-1 15,0-42 1,0-22-1,21 22-15,0 0 0,0-21 16,1-1-16,-22-20 0,21 20 0,0-20 16,0-1-16,0 1 15,0-22-15,-21 1 0,22-1 0</inkml:trace>
  <inkml:trace contextRef="#ctx0" brushRef="#br0" timeOffset="6284.18">9567 8255 0,'0'0'0,"0"-21"0,-21 0 16,21 0-16,0-1 0,0 1 15,0 0-15,21 0 16,22 21-16,-1-21 0,0 21 16,22-21-16,-1 21 0,1-22 15,20 1-15,1 21 0,0 0 16,-1-21-16,22 21 0,-21-21 0,21 21 16,21-21-16,0 21 0,21 0 0,0 0 15,0-21-15,0 21 0,1 0 16,-1 0-16,0 0 0,0 0 15,0 0-15,0 0 0,1 0 16,-1 0-16,0 0 0,-21 0 0,169 21 16,-169-21-16,-21 0 15,21 0-15,-42 0 0,21 0 0,-22 0 16,1 0-16,0 0 0,-22 0 16,1 0-16,-1 0 0,1 0 0,-22 0 15,21 0-15,-20 0 0,-1 21 16,-21-21-16,22 0 0,-22 0 0,0 0 15,0 21-15,-21 0 0,21 0 16,0 1-16,-21-1 16,0 0-16,0 21 15,0-21-15,0 22 0,0-22 0,22 21 16,-22 1-16,0-1 0,21 0 0,-21 1 16,0-1-16,0 0 0,0 1 15,0 20-15,0 1 0,0-1 0,0 1 16,0-1-16,0 1 0,-21-1 15,21 22-15,0-22 0,-22-20 0,22 20 16,0 1-16,0 20 0,-21-20 16,21-1-16,-21 1 0,21-1 0,-21 1 15,21-1-15,0 1 0,0-1 16,0-20-16,-21-1 0,21 21 0,0-20 16,0-1-16,0 0 0,0 1 15,-21 41-15,21-41 0,0-1 16,0 0-16,0-20 0,0 20 15,0 0-15,-22-21 0,22 1 0,-21 20 16,21-21-16,-21 0 0,21 0 0,-21 1 16,0-1-16,0 0 15,-1-21-15,1 21 0,0-21 0,-21 0 16,21 21-16,-43-21 16,22 21-16,-1-21 0,1 0 0,0 22 15,-1-22-15,-20 0 0,21 21 16,-22-21-16,1 0 0,-1 21 0,-21-21 0,1 0 15,-1 21-15,0-21 0,1 21 16,-1-21-16,0 0 0,1 0 16,-22 0-16,0 21 0,0-21 0,0 0 15,1 0-15,-22 0 0,21 0 0,-106 0 16,106 0-16,0 22 0,22-22 16,-1 0-16,-21 0 0,22 21 15,-1-21-15,0 0 0,1 0 16,-22 0-16,21 0 0,0 0 0,1 0 0,-22 0 15,21 0-15,1 0 0,-22 0 0,21 0 16,0 0-16,1-21 16,-1-1-16,0 22 0,1 0 0,20 0 0,22-21 15,-22 21-15,22 0 0,21 0 16,-21 0-16,20 0 0,1 0 16,0 0-16,0 0 0,0 0 0,0 0 15,-1 0-15,1 0 0,0 0 16,0 0-16,21-21 15,0 0 1,21 0-16,0 0 0,0-1 0,22 1 16</inkml:trace>
  <inkml:trace contextRef="#ctx0" brushRef="#br0" timeOffset="6999.89">16743 8086 0,'0'0'16,"21"-21"-16,-21-22 0,0 22 0,0 0 15,0-43-15,0 43 16,0 0-16,-21 21 16,0 0-1,21 21-15,-22 0 16,22 22-16,-21-1 0,21 0 0,0 22 15,0-1-15,0 1 0,0-1 16,-21 22-16,21-21 0,0 20 0,0 22 16,0-21-16,0 21 0,0-22 0,0 22 15,0 0-15,0-21 0,0 20 16,0 1-16,0-21 0,0 21 16,0 84-16,0-105 0,0 0 0,0-22 15,0 22-15,0-22 16,0 1-16,0-1 0,-21 1 0,0-1 15,21-20-15,-21 20 0,21-21 0,-22-20 16,1 20-16,21-21 0,0 21 16,0-20-16,-21-1 0,42-42 31,0-1-15,1 1-16,-1 0 0,0-21 0,0 21 15,0-22-15,0-20 0,22 20 16,-22 1-16,0-21 0,0-1 15</inkml:trace>
  <inkml:trace contextRef="#ctx0" brushRef="#br0" timeOffset="8225.33">16849 8149 0,'0'0'0,"0"-21"0,0 0 0,0 0 16,0 0-16,0-1 0,0 1 16,0 0-16,21 0 15,-21 0-15,21 21 0,0-21 16,0-1-16,0 22 15,1-21-15,20 21 0,-21-21 0,21 21 16,1 0-16,-1 0 0,0 0 16,22-21-16,-1 21 0,22 0 0,0 0 15,-22 0-15,22 0 0,0 0 16,20 0-16,-20 0 0,21 0 16,21 0-16,0 0 0,21 0 0,-21 0 15,0 0-15,0 0 0,0 0 16,0 0-16,0 0 0,21 0 0,-21 0 15,-21 0-15,21 0 0,-21 0 16,-21 0-16,20 0 0,-20 0 0,0 0 16,-1 0-16,1 0 0,0 0 15,-1 0-15,86 0 0,-86 0 16,1 0-16,-21 0 0,-1-21 16,1 21-16,-1 0 0,-21 0 15,22 0-15,-22 0 0,22 0 0,-22 0 16,22 0-16,-22 0 0,21 21 15,-20-21-15,20 0 0,-20 0 0,-1 21 16,0 0-16,1-21 0,-22 0 16,0 21-16,0-21 0,0 0 15,0 22-15,1-22 0,-1 21 0,-21 0 16,0 0-16,0 0 0,0 0 16,0 1-16,0 20 0,0-21 0,-21 21 15,-1 1-15,1-1 0,0-21 16,21 22-16,-21-1 0,0 0 0,0 1 15,-1-1-15,22 0 0,-21 22 16,0-22-16,21 22 0,0-1 0,-21 1 16,21-1-16,-21 22 0,21-22 15,0 1-15,0-1 0,0 1 16,0-22-16,0 22 0,0 20 0,0-20 16,0-1-16,-21 1 0,21-1 15,-22 1-15,22-1 0,-21 1 0,21-22 16,-21 22-16,0-22 0,0 0 15,21 1-15,-21-1 0,-1-21 0,22 21 16,-21 1-16,21-22 0,0 21 0,-21 1 16,21-22-16,-21 21 0,21-21 15,-21 0-15,21 22 0,0-22 0,0 0 16,-21 0-16,-1 0 0,22 1 16,-21-22-16,21 21 0,0 0 15,-21-21-15,0 0 0,0 0 0,0 21 16,-1-21-16,1 0 15,-21 0-15,21 0 0,-22 0 0,1 0 16,0 0-16,-1 0 0,-20 0 0,21 0 16,-22 0-16,-21 0 0,22 0 15,-22 0-15,1 0 0,-1 0 0,0 0 16,1 0-16,-1 0 0,0 0 0,-21 0 16,22 0-16,-22-21 0,0 21 15,21 0-15,-20 0 0,20 0 16,-21 0-16,0 0 0,0 0 0,1 0 15,-1 0-15,0 0 0,0 0 16,0 0-16,0 0 0,22 0 0,-22 0 16,21 0-16,1 0 0,-1 0 15,0 0-15,1 0 0,-22 21 0,21-21 16,0 0-16,1 21 0,-1-21 0,0 21 16,1-21-16,20 0 0,-20 0 15,20 22-15,-21-22 0,22 0 0,-22 0 16,22 21-16,20-21 0,-20 0 0,21 0 15,-1 0-15,1 0 0,21 0 16,0 0-16,-1 0 0,1 0 16,0 0-16,0 0 0,0 0 15,0 0-15,-1 0 0,1 0 0,0-21 16,0 21-16,0-22 16,0 22-16,-1 0 0,1-21 0,-21 0 15,21 21-15,0-21 0</inkml:trace>
  <inkml:trace contextRef="#ctx0" brushRef="#br0" timeOffset="8573.2">6435 6371 0,'0'0'0,"-22"0"16</inkml:trace>
  <inkml:trace contextRef="#ctx0" brushRef="#br0" timeOffset="9562.43">5905 7705 0,'-21'0'0,"42"0"0,-63 21 0,21-21 16,0 0-16,21 21 0,-21-21 16,21-21-1,21 21 1,0-21-16,0 0 0,0-1 15,22-20-15,-22 21 0,21-21 16,22-1-16,-22 1 0,21 0 0,1-22 16,-1 1-16,22-1 0,0 1 0,-1-1 15,22-21-15,0 22 0,0-22 16,0 1-16,0-1 0,-1 0 0,1 1 16,0-1-16,0 0 0,21 1 15,-21 20-15,21-21 0,-21 22 0,-1-22 16,1 22-16,-21-1 0,21 1 15,-22-1-15,22 1 0,-21 20 16,0-20-16,-1 21 0,1-1 0,0 1 16,-22 0-16,1 20 0,-22-20 15,0 21-15,1 0 0,-22 0 0,21-1 16,-21 1-16,-21 0 0,21 0 16,-21 0-16,-21 21 31,0 0-31,0 0 15,0 0-15,0 0 0,-22 21 0,1-21 16,0 21-16,-1 0 0,1-21 16,-22 21-16,1 1 0,-1-1 15,1 0-15,-1 0 0,-20 0 16,20-21-16,1 21 0,-1 1 0,1-1 16,20 0-16,-20 0 0,-1 0 15,22-21-15,0 21 0,-1 1 0,1-1 16,21-21-16,0 0 0,0 21 15,-1-21-15,44 0 16,-1 0 0,21-21-16,0 0 0,1 21 0,-1-22 15,0 1-15,1 0 0,20 0 0,-20 0 16,20 0-16,1-1 0,-1 1 16,22 0-16,-22 0 0,1 0 15,-1 0-15,1-1 0,-1 1 16,-20 0-16,-1 21 0,-21 0 0,21-21 15,-20 21-15,-22 21 32,0 0-32,0 0 0,0 1 0,-22-1 15,22 21-15,-21-21 0,0 22 16,21-1-16,-21 21 0,0-20 0,21 20 16,-21-20-16,21-1 0,-22 21 15,22-20-15,-21-1 0,0 0 16,21-20-16,0 20 0,0-21 0,0 0 15,0 0-15,0 1 0,0-1 16,0 0-16,0 0 0,21-21 16,0 0-1,1 0-15,-1 0 0,21 0 0,-21-21 16</inkml:trace>
  <inkml:trace contextRef="#ctx0" brushRef="#br0" timeOffset="10090.15">11218 5207 0,'0'-21'0,"0"42"0,0-63 16,0 21-16,0-1 0,0 1 16,0 0-16,0 0 0,0 0 0,0 0 15,0 42 17,0 0-32,0 0 0,0 0 15,0 22-15,0-1 0,0 0 16,21 22-16,-21-1 0,0 1 0,0-1 15,0 22-15,0 0 0,0-1 16,0 1-16,0 0 0,0-1 0,0 1 16,0 21-16,-21-22 0,0 1 0,0 0 15,21 21-15,-21-22 0,0 1 16,21 0-16,-22-22 0,22 22 16,-21-1-16,21-20 0,0 21 0,-21-22 15,21 1-15,-21-1 0,21 1 16,-21-22-16,0 0 0,21 1 0,0-22 0,0 0 15,-22 0-15,22 0 0,-21 0 16,42-21 15,1-21-31,-22 0 16,21-21-16,0 21 0,0-22 16,0 22-16,0-21 0,1-22 0</inkml:trace>
  <inkml:trace contextRef="#ctx0" brushRef="#br0" timeOffset="10704.88">11261 5228 0,'0'0'0,"-106"-21"31,63 21-31,22 21 0,-21 0 0,21 1 16,-22-1-16,22 21 0,-21-21 0,21 22 16,0-1-16,-22 0 0,22 22 15,-21-22-15,21 0 0,-1 22 16,-20-22-16,21-21 0,0 22 0,21-22 15,-21 21-15,21-21 0,-22-21 16,22 22-16,0-1 0,0-42 31,22-1-15,-1 1-16,0 0 0,0-21 16,0 21-16,0-22 0,1 1 0,-1 0 15,21-1-15,-21-20 0,22 20 16,-1 1-16,0-21 0,1 20 15,20-20-15,-21 20 0,1 1 0,-1-21 16,0 20-16,-20 1 0,20 0 16,-21 20-16,0-20 0,0 21 0,1 0 15,-1 21-15,-21 21 16,21 0 0,-21 21-16,21-20 0,-21 20 15,21 21-15,-21-20 0,21-1 0,1 22 16,-1-22-16,-21 21 0,21-20 15,0 20-15,21-20 0,-20 20 16,-1-21-16,0 1 0,0-1 0,0 0 16,0 1-16,-21-22 0,22 0 15,-1 0-15,0 0 0,-21 22 16,21-43-16,0 0 0,0 0 16</inkml:trace>
  <inkml:trace contextRef="#ctx0" brushRef="#br0" timeOffset="11392.51">14457 4932 0,'0'-21'0,"0"42"0,0-63 0,0 20 16,0 1-16,0 0 0,21 0 16,0 21-1,0 0 1,0 0-16,1 0 0,-1 21 16,21 0-16,-21 0 0,22 1 0,-22 20 15,21-21-15,0 21 0,1 1 16,-1-1-16,0 22 0,22-22 15,21 21-15,-22-20 0,22 20 0,-1 1 16,22 20-16,-21-20 0,21 21 0,-22-22 16,1 22-16,21-22 0,-21 22 15,-1-22-15,22 22 0,-21 0 16,-1-1-16,22 22 0,-21-21 0,0 0 16,-1-1-16,-20 1 0,20 0 15,-20-22-15,21 22 0,-22-1 16,1-20-16,-1-1 0,1 22 0,-1-21 15,1-1-15,-22 1 0,0-22 0,1 0 16,-22 1-16,21-1 0,-21 0 0,0-21 16,-21 1-16,22-1 0,-22 0 15,0 0-15,21-21 0,-21 21 16,0-42 15,0 0-31,-21 0 0,-1 21 16,22-43-16,-21 22 0,0 0 15,21-21-15,-21-1 0,0 1 0,0 0 16,-1-22-16</inkml:trace>
  <inkml:trace contextRef="#ctx0" brushRef="#br0" timeOffset="12165.07">15579 4657 0,'-85'0'31,"21"0"-31,22 0 0,-21 0 16,-128 21-16,106 0 15,1-21-15,-1 21 0,0 0 16,-20 1-16,20-1 0,-21 0 16,21 0-16,1-21 0,20 21 0,1-21 15,20 0-15,1 0 0,0 0 16,21 0-16,-1 0 0,1 0 16,21 21 15,21 1-16,1-1-15,-1-21 0,0 21 16,0 0-16,21 21 0,-20-20 16,20 20-16,0 0 0,1 22 0,-1-22 15,0 22-15,1-1 0,62 85 16,-62-84-16,20 20 0,-20-20 16,20 21-16,-21-22 0,1 1 15,-1-22-15,-21 0 0,22 1 0,-22-1 16,21 0-16,-21-21 0,0 1 0,1-1 15,-22 0-15,21 0 0,-21 0 16,21-21-16,-21 21 0</inkml:trace>
  <inkml:trace contextRef="#ctx0" brushRef="#br1" timeOffset="17405.72">9673 1588 0,'0'0'0,"21"0"0,-21-22 16,0 1-16,0 0 0,0 0 0,21 0 16,-21 0-16,0-1 0,0 1 15,0 0-15,0 0 0,0 0 16,-21 42 15,21 0-15,-21 0-16,0 22 0,0-22 0,0 42 15,-1-20-15,1-1 0,-21 21 16,21-20-16,0 20 0,-22-20 0,22-1 16,-21 21-16,-1-20 0,22-1 0,-63 22 15,41-22-15,1-21 16,21 21-16,-22-20 0,1-1 15,21-21-15,0 21 0,0-21 0,-1 0 16,1 0-16,0 0 0,21-21 16,0 0-16,0-22 15,0 22-15,0 0 16,0-21-16,21 20 0,0-20 0,1 0 16,20-1-16,-21 1 0,0 21 15,0-21-15,22-1 0,-22 1 0,0 21 16,0 0-16,-21-1 0,21 22 15,1 22 1,-22-1-16,0 0 0,0 21 16,0-21-16,0 22 0,0-1 0,0-21 15,0 22-15,0-1 0,0-21 16,0 21-16,0-20 0,0-1 16,21 0-16,-21 0 0,21 0 0,-21 0 15,21 1-15,0-22 0,-21 21 16,21-21-16,1 0 0,-1 0 0,0 0 15,42 0-15,-41 0 16,-1 0-16,21-21 0,-21 21 16</inkml:trace>
  <inkml:trace contextRef="#ctx0" brushRef="#br1" timeOffset="17913.43">10096 1863 0,'0'-21'15,"0"42"-15,-21-42 16,0 21-16,0 0 16,0 0-16,0 0 0,-1 0 15,-20 21-15,21 0 0,0 0 0,-22 0 16,22 22-16,0-22 0,0 0 16,-21 0-16,20 21 0,1-20 0,0-1 15,0 0-15,21 0 0,0 0 0,-21 0 16,21 1-16,0-1 0,0 0 15,21-21 1,0 0-16,0 0 0,0 0 16,1 0-16,20-21 0,-21 21 15,21-21-15,-20-1 0,20 1 0,0 0 16,-21 0-16,1 0 0,20 0 16,-21-1-16,0 1 0,0 0 0,-21 0 15,0-21-15,22 20 0,-22 1 16,0 0-16,-22 21 31,1 21-31,0 0 16,0 1-16,0 20 0,0-21 15,21 0-15,0 0 0,0 1 16,-22-1-16,22 0 0,0 0 16,0 0-16,22-21 15,-1 21-15,21-21 16,-21 0-16,0 0 0,1 0 0,20 0 15,-21 0-15,21 0 0,-20-21 16,-1 21-16,21-21 0,-21 0 0,0 21 16,1-21-16,-1 0 0</inkml:trace>
  <inkml:trace contextRef="#ctx0" brushRef="#br1" timeOffset="18331.2">10456 1905 0,'0'0'0,"0"21"31,-21 0-16,21 1-15,-21-1 0,21 0 16,-21 0-16,21 0 0,0 0 0,0 1 16,-21-1-16,21 0 0,-22 0 15,22 0-15,0 0 16,0-42 31,0 0-32,0 0-15,22 0 0,-1 0 16,0-1-16,-21 1 0,21 0 16,0 0-16,0 0 0,1 0 0,-1-1 15,0 1-15,0 0 0,0 21 16,0 0-16,1 0 0,-1 0 16,0 0-16,0 0 0,0 21 15,-21 0-15,0 1 16,0-1-16,0 0 0,0 0 0,0 0 15,0 0-15,-21 1 0,21-1 16,-21 0-16,21 0 0,0 0 16,0 0-16</inkml:trace>
  <inkml:trace contextRef="#ctx0" brushRef="#br1" timeOffset="19065.8">11345 1863 0,'-84'-21'31,"62"21"-31,1 0 0,0 21 0,0-21 16,-21 21-16,20 0 0,1 0 16,0 0-16,-21 1 0,21-1 0,-1 0 15,1 0-15,21 0 0,0 0 16,0 1-16,0-1 0,0 0 16,21 0-1,1-21-15,-1 0 0,0 0 0,0 0 16,0 0-16,22 0 0,-22 0 15,0-21-15,0 21 0,21-21 0,-20 21 16,-1-21-16,0-1 0,0 1 0,0 0 16,-21 0-16,21 0 15,-21 0-15,0-1 0,0 1 16,0 0 0,-21 21-1,21 21 1,0 0-16,-21 1 0,0-1 15,21 0-15,0 0 0,-21 0 0,0 0 16,-1 1-16,1-1 0,21 21 16,0-21-16,-21 22 0,21-22 15,-21 21-15,21 0 0,0 1 0,0-1 0,0 0 16,0 1-16,0 20 0,0-20 16,0-1-16,0 21 0,-21-20 0,21-1 15,0 0-15,-21 1 0,21-1 16,-22 0-16,22-20 0,-21 20 15,0 0-15,0 1 0,0-22 16,0 0-16,-1 0 0,-20 0 16,21-21-16,0 0 0,0 0 0,-22 0 15,22 0-15,-21 0 0,21-21 0,-22 21 16,1-21-16,0 0 0,20 0 16,-20-1-16,0 1 0,-1-21 0,1 21 15,21 0-15,0-22 0,-22 22 0,22-21 16,0-1-16,21 22 15,0-21-15,0 0 0,0-1 0,0 1 0,0 21 16,0-22-16,21 1 16,0 0-16,1 21 0,-1-22 0,0 22 15,21-21-15,-21 21 0,22-1 0,-1-20 16,0 21-16</inkml:trace>
  <inkml:trace contextRef="#ctx0" brushRef="#br1" timeOffset="19589.5">11536 1799 0,'0'0'15,"0"21"-15,0 1 16,-21-1-16,21 0 0,-22-21 0,22 42 15,0-21-15,-21 1 0,0-1 16,21 0-16,0 0 0,0 0 0,-21 0 16,21 1-16,0-1 0,0 0 15,0 0-15,0 0 16,21-21 0,0 0-16,0 0 15,1-21-15,-1 21 0,0-21 16,0 0-16,0 21 0,0-21 15,1-1-15,-1 1 0,0 0 0,-21 0 16,21 0-16,0 0 0,0-1 0,-21 1 16,0 0-16,0 0 0,22 0 15,-22 0-15,0 42 32,0 0-17,-22 0-15,22 0 0,-21 0 16,21 1-16,0-1 0,0 0 15,0 0-15,0 0 0,0 0 0,0 1 16,0-1-16,0 0 16,0 0-16,0 0 0,21-21 15,1 0-15,-1 21 16,0-21-16,0 0 0,0 0 0,22 0 16,-22 0-16,21 0 0,0 0 0</inkml:trace>
  <inkml:trace contextRef="#ctx0" brushRef="#br1" timeOffset="20681.43">12488 1799 0,'-21'-21'0,"-42"21"15,41 0-15,1 21 16,0-21-16,0 21 0,0 1 0,0-1 15,-1 0-15,-20 0 0,21 0 16,0 22-16,0-22 0,-22 0 0,22 0 16,0 0-16,21 0 0,0 1 0,-21-1 15,21 0-15,0 0 16,21-21 0,0 0-16,0 0 15,0 0-15,1 0 0,-1 0 16,21-21-16,-21 21 0,0-21 0,1 0 15,20-1-15,-21 22 0,0-21 16,0 0-16,22 0 0,-22-21 0,-21 20 16,21 1-16,0 0 0,0 0 15,-21 0 1,0 42 0,-21 0-1,0 0-15,21 0 0,0 1 16,-21-1-16,21 0 15,-21 0-15,21 0 0,0 0 0,0 1 16,0-1-16,0 0 0,0 0 16,21-21-16,-21 21 15,21-21-15,0 0 0,0 0 0,22 0 16,-22 0-16,0 0 0,21 0 16,-20 0-16,20 0 0,-21-21 0,21 0 15,1 21-15,-1-21 0,-21 0 0,22-1 16,-1 1-16,-21 0 0,0 0 15,-21 0-15,0 0 0,0-1 0,0 1 16,0 0-16,0 0 0,0 0 16,-21 21-16,0 0 0,0 0 15,0 0-15,-1 0 0,1 0 0,0 0 16,-21 0-16,21 21 0,-1 0 16,-20 0-16,21 0 0,0 1 0,0-1 15,-1-21-15,22 21 0,0 0 16,0 0-16,0 0 0,0 1 15,0-1 1,22-21-16,-1 0 0,0 0 16,0 0-16,21 0 0,-20 0 0,-1 0 15,0 0-15,21-21 0,-21 21 16,1 0-16,-1-22 0,-21 1 0,21 21 16,0 0-16,-21-21 15,0 42 16,0 0-15,0 1-16,0-1 0,0 0 0,-21 0 16,0 0-16,21 22 0,-21-22 15,21 0-15,0 21 0,-22 1 0,22-1 16,-21 0-16,21 1 0,-21-1 0,21 0 16,0 1-16,0-1 0,-21 21 15,21-20-15,-21-1 0,0 0 16,21 1-16,-22-1 0,1-21 0,21 22 0,-21-1 15,0-21-15,21 21 16,-21 1-16,0-22 0,-1 21 0,1-21 16,0 1-16,0-1 0,0 0 0,0-21 15,-1 0-15,1 0 0,0 0 16,0-21-16,0 21 16,21-21-16,0-22 0,0 22 0,0 0 15,-21 0-15,21-22 0,0 22 16,0-21-16,0 0 0,0 20 0,0-20 15,21 0-15,0-22 0,0 22 16,0 0-16,0-22 0,1 22 0,-1-22 16,21 22-16,-21 0 0,22-1 15,-1-20-15,0 42 0</inkml:trace>
  <inkml:trace contextRef="#ctx0" brushRef="#br1" timeOffset="21045.58">13250 2032 0,'0'0'0,"21"0"15,1 0-15,-1 0 16,0 0-16,0 0 0,0-21 16,0 21-16,1-21 0,-1 21 15,0-21-15,0-1 16,0 1-16,-21 0 15,0 0 1,-21 21 0,0 0-16,0 21 0,0-21 15,-1 21-15,1 0 0,0 1 0,0-1 16,21 0-16,0 0 0,0 0 0,-21-21 16,21 21-16,0 1 0,0-1 15,21-21 1,0 21-16,0-21 15,0 0-15,1 0 0,-1 0 16,0 0-16,0 0 0,0-21 16,0 21-16,1 0 15</inkml:trace>
  <inkml:trace contextRef="#ctx0" brushRef="#br1" timeOffset="21220.53">13610 2117 0,'0'0'0</inkml:trace>
  <inkml:trace contextRef="#ctx0" brushRef="#br1" timeOffset="22965.11">9207 3598 0,'0'-21'0,"0"0"0,0 0 15,0 0 1,22 21 0,-22 21-1,0 0-15,0 0 16,0 0-16,0 1 0,0-1 15,0 0-15,0 21 0,0-21 0,0 1 16,0-1-16,0 0 0,0 0 16,0 0-16,0 0 0,0 1 0,0-1 15,0 0-15,0 0 0,0 0 16,-22-21-16,22 21 0,0-42 31,-21 0-15,21 0-16,0 0 0,0 0 15,0-1-15,0 1 0,0 0 16,0 0-16,0-21 0,0 20 16,0 1-16,21-21 0,1 21 0,-22-22 15,21 22-15,0 0 0,0 0 16,-21 0-16,21 21 0,0-21 0,1 21 16,-1-22-16,0 22 0,0 0 15,0 0-15,0 22 0,1-1 0,-1 0 16,0 0-16,0 0 0,0 0 0,0 1 15,1 20-15,-1-21 0,0 0 16,-21 0-16,0 22 0,0-22 16,0 0-16,0 0 0,0 0 0,0 1 15,0-1-15,0 0 16,-21-21-16,0 0 16,-1 0-1,22-21-15,0 0 16,0-1-16,0 1 15,0 0-15,0 0 0,22 0 16,-1 0-16,-21-1 0,21-20 0,0 21 16,0 0-16,0-22 0,22 22 0,-22 0 15,21 0-15,-21 0 0,22 21 16,-1 0-16,-21 0 0,22 0 0,-1 0 16,0 0-16,-21 21 15,1 0-15,-22 0 0,0 0 16,0 1-16,0-1 0,0 0 0,0 21 15,0-21-15,-22 1 0,22-1 16,-21 0-16,0 0 0,0 0 0,0 0 16,21 1-16,-21-22 0,-1 21 0,22 0 15,0 0-15</inkml:trace>
  <inkml:trace contextRef="#ctx0" brushRef="#br1" timeOffset="23445.09">10562 3598 0,'-85'64'31,"64"-64"-31,0 21 0,21 21 0,-21-20 16,-21 20-16,42-21 15,0 0-15,0 0 0,0 1 16,0-1-16,0 0 0,0 0 0,0 0 16,0 0-16,21-21 0,0 0 15,0 0-15,21 0 16,-20 0-16,-1 0 0,0 0 0,21 0 15,-21-21-15,22 21 0,-22-21 16,21 21-16,-21-21 0,43-21 16,-22 42-16,-21-22 0,-21 1 15,0 0-15,0 0 0,0 0 0,0 0 16,0-1-16,0-20 0,-21 21 0,0 0 16,0 0-16,-21 21 0,20-22 15,1 1-15,0 21 0,-21 0 16,21 0-16,-1 0 0,1 0 0,0 0 15,0 21-15,0 1 0,0-1 16,21 0-16,-22 0 0,22 0 16,0 0-16,0 1 0,0-1 0,0 0 15,0 0-15,22-21 16,-22 21-16,21-21 0</inkml:trace>
  <inkml:trace contextRef="#ctx0" brushRef="#br1" timeOffset="23721.36">11070 3556 0,'0'0'0,"-21"0"0,21 21 15,0 0-15,0 1 16,0-1-16,0 0 0,0 0 15,0 0-15,0 0 0,0 22 0,21-22 16,0 0-16,-21 0 0,0 0 16,21 1-16,-21-1 15,22-21-15,-22 21 0,21-21 0,0 0 32</inkml:trace>
  <inkml:trace contextRef="#ctx0" brushRef="#br1" timeOffset="23989.2">11451 3535 0,'0'21'15,"-21"0"1,0-21-16,21 21 0,-21 1 15,-1 20-15,1-21 0,0 0 0,0 0 16,0 1-16,0-1 0,-1 21 0,1-21 16,0 0-16,0-21 0,0 22 15,21-1-15,-21 0 0,21 0 16,21-21 15,0 0-31,0 0 0,0 0 16,0 0-16</inkml:trace>
  <inkml:trace contextRef="#ctx0" brushRef="#br1" timeOffset="24264.87">11578 3662 0,'0'42'15,"0"-21"1,0 1-16,0-1 16,0 0-16,-21 0 0,21 0 0,-21 0 15,21 1-15,0-1 0,0 0 16,-21 0-16,21 0 16,0-42 30,0 0-46,0 0 16</inkml:trace>
  <inkml:trace contextRef="#ctx0" brushRef="#br1" timeOffset="24636.65">11663 3408 0,'0'0'0,"0"42"31,0-21-31,21-21 16,0 0-1,0 0-15,0-21 16,1 21-1,-22-21-15,0 0 0,0 0 16,0 0-16,0-1 16,-22 22-1,1 0-15,0 0 0,0 0 16,21 22-16,-21-1 0,21 0 16,0 0-16,-21 0 0,21 0 15,0 1-15,0-1 0,0 0 16,0 0-16,0 0 15,0 0-15</inkml:trace>
  <inkml:trace contextRef="#ctx0" brushRef="#br1" timeOffset="25084.95">11896 3852 0,'0'0'0,"0"22"0,21-22 31,0 0-31,0 0 16,0 0-16,0 0 0,1 0 0,-1-22 15,0 22-15,21-21 0,-21 21 16,1-21-16,-1 21 0,0-21 15,0 21-15,0-21 0,-21 0 0,21-1 16,-21 1-16,0 0 16,0 0-16,-21 21 0,0 0 15,0 0-15,0 0 0,0 0 16,-1 0-16,1 0 0,0 21 16,0-21-16,0 21 0,0 0 0,-1 1 15,1-1-15,21 0 16,0 0-16,-21 0 0,21 0 0,0 1 0,0-1 15,0 0-15,0 0 16,0 0-16,0 0 16,21 1-16,0-22 15,1 0-15,-1 0 16,0 0-16,0 0 0,0 0 16,0-22-16,1 22 0</inkml:trace>
  <inkml:trace contextRef="#ctx0" brushRef="#br1" timeOffset="25421.21">12848 3535 0,'-63'0'16,"41"0"-1,1 0-15,0 21 0,21 0 16,-21 0-16,0 1 0,21-1 0,0 0 16,-21 21-16,21-21 0,-22 1 15,22-1-15,-21 0 0,21 21 0,0-21 16,0 1-16,0-1 0,0 0 0,0 0 16,0 0-16,0 0 15,0 1-15,0-1 16,21-21-16,1 0 15,-1 0-15,0 0 0,0 0 16,21 0-16,-20 0 0,-1-21 0,0-1 16,0 22-16,21-21 0,-20 0 15</inkml:trace>
  <inkml:trace contextRef="#ctx0" brushRef="#br1" timeOffset="25737.03">13462 3429 0,'21'0'16,"0"0"-16,0 21 16,1 0-16,-1-21 15,-21 22-15,21-1 0,0 0 0,0 0 16,-21 21-16,21-20 0,1 20 15,-22-21-15,0 21 0,0-20 0,0 20 16,0-21-16,0 21 0,0-20 16,0 20-16,-22-21 0,22 21 0,-21-20 0,0-1 15,0 0-15,-21 0 16,20 0-16,1 0 0,0-21 0,21 22 16,-21-22-16,0 21 15,0-21-15</inkml:trace>
  <inkml:trace contextRef="#ctx0" brushRef="#br1" timeOffset="27273.82">3535 8276 0,'0'21'16,"0"1"-1,21-22 32,0 0-31,0 0-16,0-22 0,1 22 16,-22-21-16,21 0 0,0 21 15,-21-21-15,21 21 0,-21-21 0,0 0 16,0-1-1,-21 22-15,0-21 16,-22 21-16,22 0 0,0 0 0,0 0 16,-21 21-16,20-21 0,-20 22 0,21-1 15,-21 0-15,20 0 0,1 0 16,0 0-16,0 22 0,0-22 0,0 0 16,21 0-16,0 0 0,0 1 15,0-1-15,0 0 0,0 0 0,0 0 16,0 0-16,21 1 15,0-22-15,0 0 16,0 0-16,22 0 0,-22 0 0,0 0 16,21 0-16,-21-22 0,22 22 15,-22-21-15,0 21 0,0 0 0,0-21 16,-21 0 0,-21 21-1,0 0-15,-21 0 0,21 0 16,-22 21-16,22-21 0,-21 21 0,-1 22 15,22-43-15,0 21 0,0 0 16,0 0-16,0 0 0,21 0 16,-22 1-16,22 20 0,0-21 0,0 0 15,0 0-15,0 1 0,0-1 16,0 0-16,22-21 16,-1 0-16,0 0 0,0 0 15,21 0-15,-20 0 0,-1 0 16,21-21-16,-21 21 0,22-21 15,-22-1-15,21 1 0,0 0 0,-20-21 16,20 21-16,0-1 0</inkml:trace>
  <inkml:trace contextRef="#ctx0" brushRef="#br1" timeOffset="27720.83">3937 8467 0,'0'21'31,"0"0"-31,0 0 15,0 0-15,-21 1 0,0-1 16,21 0-16,0 0 16,0 0-16,-22 0 0,1 1 15,21-1-15,0 0 16,0-42 31,0 0-47,0-1 15,0 1-15,0 0 16,21 0-16,-21 0 0,22 0 0,-1-1 16,0 1-16,0 0 0,0 0 0,0 0 15,1 0-15,-1 21 0,0-22 16,0 22-16,0 0 0,0 0 0,22 0 16,-22 22-16,0-1 15,0 0-15,-21 0 0,0 0 0,0 0 16,0 1-16,0-1 0,0 0 0,0 0 15,-21 0-15,21 22 0,-21-22 16,21 0-16,-21 0 0,21 0 16,-21 0-16,-1-21 15,22 22-15,0-44 32,0 1-32,22 0 15,-1 0-15</inkml:trace>
  <inkml:trace contextRef="#ctx0" brushRef="#br1" timeOffset="28418.45">4762 8488 0,'0'0'16,"0"-21"-16,0 0 15,0-1-15,-21 22 16,0-21-16,0 21 15,0 0-15,0 0 16,-1 21-16,1-21 0,-21 22 0,21-1 16,0-21-16,-1 21 0,22 0 15,-21 0-15,0 0 0,21 1 0,-21-1 16,21 0-16,0 0 0,0 0 16,0 0-1,21-21-15,0 0 0,0 0 16,1 0-16,-1 0 15,0-21-15,0 21 0,0-21 16,0 21-16,1-21 0,-1 0 0,21 0 16,-21-1-1,-21 1-15,0 0 16,0 42 31,0 0-47,0 1 0,0-1 15,0 21-15,0-21 0,0 22 0,0-22 16,0 21-16,0 22 0,0-22 16,0 0-16,0 22 0,0-22 0,0 22 15,0-1-15,0-21 0,0 22 16,0-22-16,0 1 0,0 62 16,-21-62-16,0-1 0,0 22 15,21-22-15,-21 0 0,-1 1 0,1-22 16,0 21-16,-21-21 0,21 0 0,-1 1 15,-20-1-15,0 0 0,21 0 16,-22-21-16,1 0 0,21 0 16,-22 0-16,1 0 0,21 0 0,-64-42 15,64 21-15,-21-1 0,21 1 16,-22-21-16,22 21 0,-21-22 0,21 1 16,-1 0-16,1-1 0,0 1 15,21 0-15,0-22 0,0 22 16,0 0-16,0 20 0,0-20 0,0 0 15,42-43-15,1 64 0,-22-21 16,0-1-16,21 22 0,1-21 16,-1-1-16,43-41 0</inkml:trace>
  <inkml:trace contextRef="#ctx0" brushRef="#br1" timeOffset="28901.17">4974 8340 0,'0'21'31,"0"0"-31,0 0 0,0 0 0,-21 1 16,21-1-16,-21 0 0,21 21 15,-21-21-15,21 22 0,0-22 0,-22 21 16,22-21-16,-21 1 0,21 20 15,0-21-15,0 0 0,0 0 0,0 1 16,0-1-16,21-21 16,1 0-16,-1 0 15,0 0-15,0 0 16,0-21-16,0-1 0,1 1 16,-1 0-16,-21 0 0,21 0 0,0 0 15,-21-1-15,0 1 0,0 0 0,21 21 16,-21-21-16,0 0 0,21 21 15,-21 21 17,0 0-32,0 0 15,-21 0-15,21 1 16,-21-1-16,21 0 0,0 0 0,0 0 16,0 0-1,0-42 32,0 0-47,0 0 0</inkml:trace>
  <inkml:trace contextRef="#ctx0" brushRef="#br1" timeOffset="29077.07">5143 8467 0,'0'0'16,"22"0"62,-22 21-62</inkml:trace>
  <inkml:trace contextRef="#ctx0" brushRef="#br1" timeOffset="29552.8">5461 8509 0,'0'0'0,"21"-21"0,-21 0 31,-21 21-16,0 0-15,0 0 16,-1 21-16,1-21 0,0 21 0,0-21 16,0 21-16,0-21 0,21 21 15,-22-21-15,22 22 0,0-1 32,22 0-17,-1-21-15,0 0 16,0 21-16,0-21 0,0 0 0,1 21 15,-22 0-15,21-21 0,0 0 16,-21 22-16,0-1 16,0 0-1,-21-21-15,0 0 16,-1 21-16,1-21 0,0 0 0,0 0 16,0 0-16,0 0 15,-1 0-15,1 0 0,0 0 16,0 0-16,21-21 31,0 0-15,0 0-1,21 21-15</inkml:trace>
  <inkml:trace contextRef="#ctx0" brushRef="#br1" timeOffset="30085.7">5842 8234 0,'0'-21'0,"0"42"0,-21-42 31,21 42-31,-21 0 0,-1 0 16,22 0-16,0 1 0,0 20 15,0-21-15,0 0 16,-21 0-16,21 22 0,0-22 0,-21 0 16,21 21-16,0-20 0,-21-1 0,21 0 0,0 0 15,0 0-15,0 0 16,0 1-16,0-1 0,0 0 16,-21-21 15,21-21-31,0 0 15,0-1-15,0 1 16,0 0-16,0 0 0,0 0 16,0 0-16,21-1 0,0 1 0,0 0 15,0 0-15,22-21 0,-22 20 16,0 1-16,21 0 0,1 21 16,-22-21-16,0 21 0,21 0 0,-20 0 15,-1 0-15,0 0 0,0 21 0,0 0 16,0 0-16,1 1 0,-22-1 0,21 0 15,-21 0-15,0 0 0,0 22 16,0-22-16,0 0 0,-21 0 16,-1 0-16,22 0 0,-21 1 0,0-1 15,0 0-15,0-21 0,21 21 16,-21-21-16,-1 0 0</inkml:trace>
  <inkml:trace contextRef="#ctx0" brushRef="#br1" timeOffset="31272.66">3662 10054 0,'0'0'0,"-21"21"16,21 1-1,0-1-15,0 0 0,-22 0 0,22 0 16,-21 0-16,21 1 0,0 20 15,0-21-15,0 0 0,0 0 0,-21 1 16,21-1-16,0 0 0,-21 0 16,21 0-16,0-42 47,0 0-47,0 0 0,0 0 0,0-1 15,0 1-15,0 0 16,0 0-16,21 0 0,-21 0 0,21-1 15,-21 1-15,21-21 0,1 21 0,-1 21 16,-21-21-16,21-1 0,0 22 16,0 0-16,0 0 0,1 0 15,-1 0-15,0 0 0,0 0 16,-21 22-16,21-22 0,0 21 0,1 0 16,-22 0-16,0 0 0,21 0 0,-21 22 15,21-22-15,-21 0 0,0 0 16,0 0-16,0 1 0,0-1 15,0 0-15,0 0 0,-21-21 32,21-21-17,0 0-15,0 0 16,0-1-16,0-20 0,21 21 16,0 0-16,-21 0 0,21-1 0,22-41 15,-22 42-15,0 0 16,0-1-16,0 1 0,0 0 0,1 21 15,-1 0-15,0 0 0,0 0 0,0 0 16,0 21-16,1 0 16,-22 1-16,0-1 0,0 0 15,0 0-15,0 0 0,0 0 0,0 1 16,0-1-16,0 0 0,0 0 16,0 0-16,0 0 0,-22 1 0,22-1 15,-21 0-15,21 0 16,0-42-1,0 0 1</inkml:trace>
  <inkml:trace contextRef="#ctx0" brushRef="#br1" timeOffset="31693.85">4614 10075 0,'-21'0'16,"21"22"-16,-21-1 0,0 0 0,0-21 16,21 21-16,-22 0 0,22 0 15,-21 1-15,21 20 0,0-21 0,0 0 16,0 0-16,0 1 0,0-1 16,0 0-16,0 0 0,0 0 0,0 0 15,21 1-15,1-22 0,-1 0 16,0 0-16,0 0 15,0 0-15,22 0 0,-22-22 0,21 1 0,-21 21 16,22-21-16,-1 0 0,-21-21 16,0 20-16,22 1 0,-22 0 15,0 0-15,-21 0 0,0-22 0,0 22 16,0 0-16,0 0 0,0 0 0,-21 0 16,-22-1-16,22 1 0,-42 21 15,42 0-15,-1 0 0,-20 0 16,21 0-16,0 0 0,0 21 15,-1-21-15,1 22 0,21-1 0,0 0 16,0 0-16,0 0 0,0 0 16,0 1-16,0-1 0,21-21 15,1 0-15,-22 21 0,21-21 0,0 0 16,21 0-16</inkml:trace>
  <inkml:trace contextRef="#ctx0" brushRef="#br1" timeOffset="31944.9">5038 10033 0,'0'-21'0,"21"0"0,-21 42 47,0 0-47,0 0 0,0 0 15,0 22-15,0-22 0,0 0 0,21 0 16,-21 0-16,0 1 0,21-1 15,-21 0-15,0 0 0,0 0 0,21 0 16,0-21 0,1-21-1,-1 0 1,-21 0-16</inkml:trace>
  <inkml:trace contextRef="#ctx0" brushRef="#br1" timeOffset="32170.77">5292 9991 0,'0'21'16,"0"0"-1,-22-21-15,1 21 0,21 0 0,-21 1 16,21-1-16,-21 0 0,21 0 16,-21 0-16,21 0 0,-21 1 0,21-1 15,-22-21-15,22 21 0,0 0 0,0 0 16,0 0-16,0-42 47,22 21-47,-1-21 0</inkml:trace>
  <inkml:trace contextRef="#ctx0" brushRef="#br1" timeOffset="32417.7">5461 10012 0,'0'0'0,"0"21"32,0 0-32,0 0 0,-21 1 15,21-1-15,-21 0 0,21 0 16,0 0-16,0 0 0,-22 1 0,22-1 16,-21 0-16,21 0 0,0 0 15,0 0-15,0 1 16,0-44 15,0 1-15,0 0-16,0 0 0</inkml:trace>
  <inkml:trace contextRef="#ctx0" brushRef="#br1" timeOffset="32604.59">5482 9864 0,'0'21'32,"0"0"-17,0 0 1,21-21 15,0 0-31</inkml:trace>
  <inkml:trace contextRef="#ctx0" brushRef="#br1" timeOffset="33001.18">5673 10139 0,'21'0'31,"0"0"-31,0 0 0,0 0 15,0 0-15,1 0 0,-1-21 16,0 0-16,0 21 0,0-22 16,0 22-16,1-21 0,-1 21 0,0-21 15,0 0-15,-42 21 32,0 0-17,0 0-15,-1 0 0,1 21 0,0 0 0,0 0 16,0-21-16,0 22 15,-1-1-15,1 0 0,0 21 0,21-21 16,0 1-16,-21-1 0,21 0 0,0 0 16,0 0-16,0 0 15,0 1-15,21-1 16,0-21-16,0 0 0,1 0 16,-1 0-16,0 0 0,0 0 15,0 0-15,0-21 0,1 21 0,-1-22 16,0 1-16,0 21 0,0-21 0,0 21 15</inkml:trace>
  <inkml:trace contextRef="#ctx0" brushRef="#br1" timeOffset="33272.98">6350 9885 0,'-42'42'15,"42"-21"-15,0 1 0,-22-1 16,22 0-16,0 0 0,0 0 16,-21 0-16,21 1 0,0-1 0,0 0 15,0 0-15,0 0 0,0 0 16,0 1-16,0-1 0,0 0 16,0 0-16,0 0 15,21-21-15,1 0 16,-1 0-16,0 0 15,0 0-15,0 0 0,-21-21 16,21 0-16,1 21 0</inkml:trace>
  <inkml:trace contextRef="#ctx0" brushRef="#br1" timeOffset="33532.83">6773 9821 0,'0'0'16,"21"22"-16,1-1 0,-22 0 16,21 0-16,-21 0 0,21 0 15,-21 1-15,0 20 0,21-21 0,-21 0 16,0 0-16,0 22 0,0-22 0,0 0 16,0 0-16,-21 22 0,0-22 15,0 0-15,-1 0 0,1 0 16,0 0-16,0 1 0,0-1 0,0-21 15,-1 21-15,1-21 0,0 0 16</inkml:trace>
  <inkml:trace contextRef="#ctx0" brushRef="#br1" timeOffset="34213.72">10499 8382 0,'0'0'0,"0"-21"16,0 0-16,-22 21 0,1 21 47,21 21-47,0-21 0,0 1 15,-21 20-15,21 0 0,0 1 0,0-1 16,0 0-16,0 1 0,0-1 15,0 0-15,0 1 0,0-1 0,0 0 16,-21-21-16,21 1 0,0 20 16,0-21-16,0 0 15,0 0-15,0-42 32,0 0-32,21 21 0,-21-21 0</inkml:trace>
  <inkml:trace contextRef="#ctx0" brushRef="#br1" timeOffset="34462.76">10816 8276 0,'0'0'16,"0"21"0,0 22-16,0-22 15,0 21-15,0-21 0,0 22 0,0-1 0,-21-21 16,0 22-16,21-1 15,-21 0-15,21-21 0,0 22 0,0-1 16,-22-21-16,22 22 0,-21-22 16,21 0-16,0 0 0,0 0 0,-21 0 15,21 1-15,0-1 16,-21-21 0</inkml:trace>
  <inkml:trace contextRef="#ctx0" brushRef="#br1" timeOffset="34844.67">10393 8805 0,'0'22'31,"0"-1"-31,21-21 16,0 0-1,0 0-15,0 0 0,22 0 0,-22 0 16,21 0-16,-21 0 0,22-21 15,-1-1-15,0 22 0,22-21 0,-22 0 16,1 21-16,-1-21 0,21 0 16,-20 21-16,-1-21 0,-21-1 0,22 22 15,-1-21-15,-63 42 47,21 1-47,0-1 16,-21 0-16,-1 0 0,22 21 15,0-20-15,0-1 0,0 0 0,-21 21 16,21-21-16,0 1 0,0-1 16,0 0-16,0 0 15,0-42 17,0 0-17,21 0-15</inkml:trace>
  <inkml:trace contextRef="#ctx0" brushRef="#br1" timeOffset="35037.56">11261 8509 0,'0'-21'32,"0"42"-1,0 0-16,0 0-15,21-21 16,-21 22-16,21-22 16,0 0-16,0 0 0</inkml:trace>
  <inkml:trace contextRef="#ctx0" brushRef="#br1" timeOffset="35524.74">11705 8657 0,'0'21'0,"-21"1"16,0-1-16,21 0 15,-21 0-15,21 0 0,0 0 16,0 1-16,-22-1 0,22 0 0,-21 0 16,21 0-16,0 0 0,0 1 0,-21-1 15,21 0-15,-21 0 16,21 0-16,-21-21 15,21-21 17,0 0-32,0 0 15,0 0-15,21-1 0,-21 1 16,21 0-16,0-21 0,-21 21 16,21-22-16,1 22 0,-1-21 15,0 21-15,0-1 0,0 1 16,0 0-16,1 0 0,-1 21 0,0 0 15,21 0-15,-21 0 0,1 0 0,-1 0 16,0 0-16,0 21 0,0 0 16,-21 0-16,21 1 0,-21-1 0,0 21 15,0-21-15,0 43 0,0-43 16,0 21-16,0-21 0,0 1 16,-21-1-16,0-21 0,21 21 0,-21 0 15,21 0-15,-21-21 16,21-21 15,21 0-31</inkml:trace>
  <inkml:trace contextRef="#ctx0" brushRef="#br1" timeOffset="36366.76">12636 8636 0,'0'-42'16,"-21"42"-16,0 0 15,21-21-15,-21 21 0,0 0 0,21-22 16,-21 22-16,-1 0 0,1 0 0,0 0 16,0 22-16,0-1 0,0 0 15,-1 0-15,1 0 0,0 22 0,0-22 16,0 21-16,0-21 0,-1 22 15,22-22-15,0 21 0,-21-21 0,21 0 16,0 1-16,0-1 0,0 0 0,0 0 16,0 0-1,21-21-15,1 0 0,-1 0 16,0 0-16,0 0 0,0 0 0,22-21 16,-22 0-16,0 0 0,0 0 15,0-1-15,0 1 0,1 0 16,-1-21-16,21 21 0,-21-22 15,0 1-15,1 0 0,-1 20 0,0-20 16,-21 0-16,21-1 0,0 1 16,-21 21-16,21-21 0,-21 20 0,0-20 15,0 21-15,0 0 0,0 0 0,0-1 16,0 1-16,-21 21 16,21 21-1,-21 1-15,21-1 16,-21 0-16,21 21 0,0-21 15,0 1-15,-21 20 0,21 0 0,-21 1 16,21-22-16,-22 21 0,22 0 16,0 1-16,0-1 0,0 0 0,0-20 15,0 20-15,0-21 0,0 21 16,0-20-16,0-1 0,22 0 0,-1-21 16,0 21-16,0-21 0,0 0 0,0 0 15,1 0-15,-1 0 0,21 0 16,-21 0-16,0 0 0,22-21 0,-22 0 15,21 0-15,-21-1 0,1-20 16,20 21-16,-21-21 0,0 20 0,0-20 16,22-21-16,-43 41 15,21-20-15,-21 21 0,21 0 0,-21 0 16,0-1 0,0 44-1,-21-1-15,0 0 16,21 0-16,-21 0 0,21 22 0,0-22 15,-22 0-15,22 21 0,0-21 16,0 1-16,0-1 0,0 0 0,0 0 16,0 0-16,0 0 0,22-21 15,-1 22-15,0-22 0,0 0 16,0 0-16,0 0 16,1 0-16,20-22 0,-21 1 0,0 0 15,0 0-15,1 0 0,-1 0 16,0-22-16</inkml:trace>
  <inkml:trace contextRef="#ctx0" brushRef="#br1" timeOffset="36589.06">13441 8382 0,'0'0'0,"-21"0"0,-1 0 0,1 0 62,21 21-30</inkml:trace>
  <inkml:trace contextRef="#ctx0" brushRef="#br1" timeOffset="37656.97">10435 9970 0,'0'0'0,"0"21"0,0 0 0,-21 0 0,21 21 16,0-20-16,-21-1 0,21 0 15,0 0-15,0 0 0,0 0 16,0 1-16,-21-22 16,-1-22 31,22 1-47,0 0 0,0 0 15,0 0-15,0 0 0,0-1 16,0 1-16,0 0 0,0 0 0,0-21 15,22 20-15,-1 1 0,0 0 16,-21 0-16,21 0 0,0 0 0,0 21 16,1 0-16,-1 0 0,0 0 0,0 0 15,0 0-15,0 21 0,1 0 16,-1 0-16,0 0 0,0 0 0,0 1 16,0-1-16,1 21 15,-22-21-15,0 0 0,21 1 0,-21-1 16,0 0-16,0 0 0,0 0 15,0 0 1,-21-21 0,21-21-1,0 0 1,0 0-16,0 0 0,0 0 16,0-1-16,21 1 0,0-21 0,0 21 15,0-22-15,0 22 16,1 0-16,20-21 0,-21 21 0,21-1 15,-20 22-15,20 0 0,-21 0 0,0 0 16,22 0-16,-22 22 16,-21-1-16,21 0 0,-21 21 0,21-21 15,-21 22-15,0-22 0,0 0 16,0 21-16,0-20 0,0-1 0,0 0 16,0 0-16,0 0 0,0 0 0,-21 1 15,0-1-15,0 0 16,42-42 15,0 0-15</inkml:trace>
  <inkml:trace contextRef="#ctx0" brushRef="#br1" timeOffset="38079.3">11536 9927 0,'-85'64'32,"85"-43"-32,-21-21 0,0 21 0,0 0 15,-1 0-15,22 1 0,-21 20 16,21-21-16,-21 0 0,21 0 0,0 1 16,0-1-16,0 0 0,0 0 15,0 0-15,21 0 0,0-21 16,1 0-16,-1 22 0,0-22 15,0 0-15,0 0 0,0 0 16,1 0-16,-1 0 0,0-22 0,0 22 16,0-21-16,0 0 0,1 21 0,-22-21 15,21 0-15,-21 0 0,0-1 16,0 1-16,0 0 0,0 0 0,0 0 16,0-22-16,-21 22 0,-1 0 0,1 0 15,0 0-15,21 0 0,-21-1 16,0 22-16,-22 0 15,22 0-15,0 0 0,0 0 16,21 22-16,0-1 16,0 0-16,0 0 0,0 0 15,0 0-15,0 1 0,21-22 16,-21 21-16,21-21 0,0 0 0,-21 21 16</inkml:trace>
  <inkml:trace contextRef="#ctx0" brushRef="#br1" timeOffset="38341.15">11790 9948 0,'0'0'16,"21"0"0,-21 22-16,0-1 15,0 0-15,0 0 0,0 0 16,0 0-16,0 22 0,0-22 15,0 0-15,0 0 0,0 0 0,0 1 16,0-1-16,0 0 0,0 0 16,21 0-16,-21 0 15,21-21-15,0 0 16,1 0-16,-1-21 16,0 0-16,0 21 0</inkml:trace>
  <inkml:trace contextRef="#ctx0" brushRef="#br1" timeOffset="38569.03">12192 9948 0,'0'0'0,"-42"0"31,20 22-31,1-1 0,0 0 16,0 0-16,0 0 0,0 0 15,-1 1-15,1-1 0,21 0 0,-21 0 16,0 0-16,21 0 0,-21 1 15,21-1-15,0 0 0,0 0 16,0 0-16,21-21 31,0 0-31,0 0 16,0-21-16,1 21 0</inkml:trace>
  <inkml:trace contextRef="#ctx0" brushRef="#br1" timeOffset="38802.89">12340 9991 0,'0'0'0,"0"21"15,0 0-15,0 0 16,0 0-16,-21 1 0,21-1 16,-21 0-16,21 0 0,-21 0 0,21 0 15,0 1-15,0-1 0,-22 0 16,22 0-16,-21 0 0,21 0 15,0-42 17,0 0-17</inkml:trace>
  <inkml:trace contextRef="#ctx0" brushRef="#br1" timeOffset="38984.79">12382 9864 0,'-21'0'15,"0"21"1,21 0 0,21-21-1,0 0 1</inkml:trace>
  <inkml:trace contextRef="#ctx0" brushRef="#br1" timeOffset="39398.62">12636 10160 0,'0'0'0,"0"21"31,22-21 1,-1 0-32,-21-21 0,21 0 0,0 0 15,0 21-15,-21-21 0,21 21 0,1-22 16,-22 1-16,0 0 16,0 0-16,21 21 0,-21-21 15,0 0-15,-21 21 16,-1 0-16,1 0 15,0 21-15,0 0 0,0 0 16,0 0-16,21 0 0,0 1 0,-22-1 16,22 0-16,-21 0 0,21 0 15,0 0-15,0 1 0,0-1 16,0 0-16,0 0 0,0 0 16,21-21-1,1 0-15,-1 0 16,0 0-16,0 0 0,0 0 15,0 0-15,1 0 0,20-21 0,-21 21 16,21-21-16,1 0 0</inkml:trace>
  <inkml:trace contextRef="#ctx0" brushRef="#br1" timeOffset="39653.47">13356 9864 0,'0'0'0,"-21"0"15,0 0-15,0 21 0,-1-21 0,1 21 16,0 0-16,0 0 0,21 1 16,-21-1-16,0 0 0,-1 0 0,22 21 15,0-20-15,0-1 0,0 0 16,0 0-16,0 0 0,0 0 0,0 1 16,0-1-16,0 0 0,0 0 15,22-21-15,-1 0 0,0 0 16,0 0-16,0 0 15,0 0-15,1 0 0,-1 0 0,0 0 16,0 0-16,0-21 0,22 21 0</inkml:trace>
  <inkml:trace contextRef="#ctx0" brushRef="#br1" timeOffset="39937.71">13779 9843 0,'0'0'0,"0"21"0,0 0 0,22-21 0,-22 21 15,0 0-15,0 0 0,21 1 16,-21-1-16,0 0 0,0 0 16,0 0-16,0 0 0,0 1 0,0-1 15,0 0-15,0 0 16,0 0-16,-21-21 0,21 21 0,-22 1 15,1-22-15,21 21 0,-21-21 0,0 21 16,0 0-16,0-21 16,-1 0-16</inkml:trace>
  <inkml:trace contextRef="#ctx0" brushRef="#br1" timeOffset="40112.58">13716 10287 0,'21'0'63</inkml:trace>
  <inkml:trace contextRef="#ctx0" brushRef="#br1" timeOffset="41521.16">17314 8001 0,'0'-21'0,"0"42"31,-21 0-15,21 0-16,-21 22 0,21-1 0,0-21 16,0 22-16,-21-1 0,21 0 15,-21 1-15,21-22 0,0 21 0,-22-21 16,1 22-16,0-22 0,21 21 16,0-21-16,-21 0 0,0 1 0,21-1 15,-21-21-15,21 21 0,0 0 16,21-21 15,0-21-31,0 0 0</inkml:trace>
  <inkml:trace contextRef="#ctx0" brushRef="#br1" timeOffset="42829">17632 8001 0,'0'0'0,"0"-21"15,-21 21 1,-1 21-16,1 0 0,0 0 16,0 1-16,-21 20 0,20-21 15,-20 0-15,21 22 0,-21-22 16,20 0-16,-20 0 0,21 0 16,0 0-16,0 1 0,-1-1 0,1 0 15,0-21-15,0 21 0,42-42 63,0 21-63,0 0 15,1 0-15,-1 0 16,-21 21-16,21 0 0,0 0 0,0 1 16,0-1-16,-21 0 0,22 0 15,-1 0-15,-21 0 16,21-21-16,0 22 0,0-1 0,0 0 15,1-21-15,-1 0 0,0 0 16,21 0-16,-21 0 0,22 0 16,-22 0-16,21 0 0,1 0 0,-22 0 15,21 0-15,0-21 0,1 21 0,-22-21 16,21-1-16,1 1 0,-22 0 16,0 0-16,0 0 0,0 0 0,0-1 15,-21 1-15,0-21 0,0 21 16,0 0-16,0-1 0,0-20 0,-21 21 15,0 21-15,0-21 0,0 21 0,0 0 16,-1 0 0,-20 0-16,21 21 0,0 0 0,0 0 15,-1 0-15,1 1 0,-21-1 16,21 0-16,0 21 0,21-21 0,-22 1 16,22 20-16,-21-21 0,21 0 0,0 0 15,0 1-15,0-1 0,0 0 16,0 0-16,21-21 0,1 0 15,-1 0-15,0 0 0,0 0 0,21 0 16,-20 0-16,-1 0 0,21-21 16,-21 0-16,0 21 0,1-21 15,20-1-15,-21 1 0,0 21 16,-21-21-16,21 0 0,-21 0 0,22 0 16,-22-1-16,0 1 0,0 0 0,0 0 15,0 0-15,-22 21 31,1 21-15,21 0-16,0 0 0,-21 0 0,21 1 16,0-1-16,0 0 0,0 0 0,0 0 15,0 0-15,0 1 0,0-1 16,0 0-16,21 0 0,0-21 16,1 0-16,20 0 0,-21 0 15,21 0-15,-20 0 16,20 0-16,0 0 0,1 0 0,-1-21 15,-21 0-15,21 21 0,1-21 0,-22-1 16,21 1-16,-21 0 0,1 0 16,-1 0-16,0 0 0,0-1 0,-21-20 15,0 21-15,0 0 0,0 0 16,-21 42 15,21 0-31,-21 0 0,0 0 16,21 0-16,0 1 0,0-1 0,-22 0 15,22 0-15,0 0 16,-21-21-16,21 21 0,0 1 0,0-1 16,-21 0-16,21 0 31,0-42-15,0 0-1,0 0-15,0-1 16,0 1-16,0 0 0,0 0 15,21 0-15,0 0 0,1-1 16,-22 1-16,21 0 0,0 0 0,0 0 16,21 0-16,-20 21 0,-1 0 0,0-22 15,0 22-15,21 0 16,-20 0-16,-1 22 0,0-22 0,-21 21 16,21 0-16,0 0 0,-21 21 15,21-20-15,-21-1 0,0 0 0,0 0 16,0 0-16,0 0 0,0 1 0,-21-1 15,0 0-15,21 0 16,-21-21-16,42 0 47,-21-21-47,21 21 16</inkml:trace>
  <inkml:trace contextRef="#ctx0" brushRef="#br1" timeOffset="43296.73">19346 8340 0,'-84'42'32,"62"-21"-32,22 0 0,-21 1 0,0-1 0,21 0 15,-21 0-15,21 0 0,0 0 16,-21-21-16,21 22 0,0-1 0,-21 0 15,21 0 1,21-21 15,0-21-15,-21 0-16,0 0 16,21-1-16,0 1 0,-21 0 0,21 0 15,-21 0-15,22 0 0,-1-1 0,-21 1 16,21 0-16,0 0 0,0 0 15,0 0-15,1-1 0,-22 1 0,21 21 16,0 0-16,0 0 0,0 0 16,0 0-16,1 0 0,-1 0 0,0 21 15,-21 1-15,0-1 0,21 0 16,-21 0-16,0 0 0,0 0 16,0 1-16,0-1 0,0 0 0,0 0 15,-21 0-15,0 0 0,0 1 16,-1-1-16,44-21 47,-1 0-47,21 0 0,-21 0 15</inkml:trace>
  <inkml:trace contextRef="#ctx0" brushRef="#br1" timeOffset="43782.18">20129 8382 0,'0'0'0,"0"-21"0,0 0 16,-21 21-16,0 0 15,0 0-15,0 0 0,0 0 0,-1 0 16,1 21-16,0 0 0,0-21 16,0 21-16,0 0 0,-1 1 0,1-1 15,0 0-15,0 0 0,21 0 16,-21 0-16,21 1 0,0-1 15,0 0-15,0 0 0,21-21 32,0 0-32,0 0 0,0 0 15,1 0-15,-1 0 0,0 0 0,0-21 16,0 21-16,0-21 0,-21 0 16,22 21-16,-1-22 0,0 1 0,-21 0 15,21 0-15,-21 0 0,21 0 16,-21-22-16,21 22 0,-21 0 15,0 0-15,0 42 32,-21 0-17,21 0-15,0 0 0,0 1 0,-21-1 16,21 0-16,0 0 16,0 0-16,0 0 0,0 1 15,21-1 1,0-21-16,1 0 0,20 0 15,-21 0-15,0 0 0,0 0 0,22 0 16,-22 0-16,21 0 0,1 0 16</inkml:trace>
  <inkml:trace contextRef="#ctx0" brushRef="#br1" timeOffset="44306.88">20807 8297 0,'0'-21'0,"0"42"0,-21-42 15,-1 21-15,1 0 16,0 0-16,-21 0 0,21 0 16,-1 21-16,-20 1 0,21-1 0,0 0 15,-22 0-15,22 0 0,0 0 16,0 1-16,21-1 0,0 0 0,-21 0 16,21 0-16,0 0 0,0 1 0,0-1 15,0 0 1,21-21-16,0 0 15,0 0-15,0 0 0,1 0 16,-1 0-16,0 0 0,0 0 16,0 0-16,0-21 0,1 0 0,-1 21 15,0-22-15,0 1 0,0-21 16,0 21-16,1 0 0,-1-22 0,0 22 16,0-21-16,0-1 0,-21 1 0,21 0 15,1-1-15,-1 1 0,-21 0 16,0-1-16,0 22 0,21 0 0,-21 0 15,0 42 1,0 0 0,-21 0-16,0 22 0,-1-1 0,1 0 15,0 1-15,21-1 0,-21 0 0,0-20 16,21 20-16,-21 0 16,21-21-16,0 22 0,0-22 0,0 0 15,0 0-15,0 0 0,0 1 16,21-22-16,0 0 0,0 0 15,0 21-15,0-21 0,1 0 0,20 0 16,-21 0-16,21 0 0,-20 0 0,20-21 16,-21 21-16,21-22 0,-20 22 15,20-21-15,-21 0 0</inkml:trace>
  <inkml:trace contextRef="#ctx0" brushRef="#br1" timeOffset="44713.76">21378 8403 0,'0'0'0,"0"-21"0,21 0 15,-21 0-15,0 0 0,-63 21 31,42 0-31,0 0 16,-1 0-16,1 21 0,0 0 16,0 0-16,21 0 0,-21 0 0,0-21 15,-1 22-15,22-1 0,0 0 0,0 0 16,-21 0-16,21 0 16,0 1-16,21-22 31,1 0-31,-1 0 15,0 0-15,0-22 16,0 1-16,0 0 16,1 0-16,-1 0 0,0 0 0,0-1 15,0 1-15,-21 0 0,0 0 16,21 0-16,-42 42 31,21 0-31,0 0 16,-21 0-16,21 1 0,-21-1 0,21 0 15,0 0-15,0 0 0,0 0 0,0 1 16,0-1-16,0 0 16,21-21-16,0 0 15,0 0-15,1 0 0,-1 0 16,0 0 0,0 0-16,0-21 0,0 21 0</inkml:trace>
  <inkml:trace contextRef="#ctx0" brushRef="#br1" timeOffset="45705.58">17399 9504 0,'0'63'31,"0"-20"-31,0-22 0,0 21 0,0 22 16,0-43-16,0 21 16,-21-21-16,21 1 0,-21-1 0,21 0 15,0 0-15,0 0 0,-22 0 0,22 1 16,-21-1 0,21-42 30,0-1-46,0 1 0,0 0 0,21 0 16,1 0-16,-22 0 0,21-22 16,0 22-16,0-21 0,-21 21 0,21-22 15,0 22-15,1-21 0,-1 21 16,0-1-16,21 1 16,-21 21-16,1 0 0,-1 0 0,0 0 15,0 21-15,-21 22 16,0-22-16,0 0 0,0 21 15,21-20-15,-21 20 0,0-21 16,0 21-16,0-20 0,0-1 0,0 0 16,0 0-16,0 0 0,0 0 15,0 1-15,-21-22 16,21-22 15,0 1-31,0 0 16,0 0-16,0 0 0,0 0 15,21-1-15,0 1 0,1-21 16,-1 21-16,21-22 0,-21 22 0,22-21 16,-22 21-16,21 0 0,0-1 15,-20 1-15,20 0 0,0 21 0,-21 0 16,1 0-16,20 21 0,-42 0 0,21 1 16,-21 20-16,0-21 0,0 64 15,0-64-15,0 21 0,0-21 16,-21 1-16,0 20 0,0-21 0,21 0 15,-22 0-15,1 1 0,0-22 16,21 21-16,0 0 16,0-42 15,21 21-31,-21-21 16,21-1-16</inkml:trace>
  <inkml:trace contextRef="#ctx0" brushRef="#br1" timeOffset="46112.98">18500 9652 0,'-43'0'31,"22"21"-31,0 0 0,0 1 16,0-1-16,-1 0 15,1 21-15,0-21 0,0 1 0,0 20 16,0-21-16,-1 0 0,22 0 0,0 22 15,0-22-15,0 0 0,0 0 16,0 0-16,22-21 16,-1 0-16,0 0 0,0 0 0,0 0 15,22 0-15,-22 0 0,0 0 16,21 0-16,1-21 0,-22 21 0,21-21 16,-21 0-16,0 21 0,22-21 15,-43-22-15,21 22 0,0 0 0,-21 0 16,0-21-16,0-1 0,0 22 15,0-21-15,0 21 0,0-22 16,-21 22-16,0 0 0,0 0 0,-22 21 16,22 0-16,0 0 0,0 0 15,-22 0-15,22 21 0,0 0 0,0 0 16,0 0-16,0 1 0,21-1 16,0 0-16,0 0 0,0 0 0,0 0 15,0 1-15,21-22 0,0 0 16,0 0-16</inkml:trace>
  <inkml:trace contextRef="#ctx0" brushRef="#br1" timeOffset="46357.84">18881 9610 0,'0'0'0,"21"-21"0,-21-1 0,0 1 15,0 42 16,0 1-31,0-1 0,0 0 16,0 0-16,0 21 0,0-20 0,0 20 16,0-21-16,0 21 0,21-20 15,-21-1-15,21 0 0,-21 0 0,0 0 16,0 0-16,21 1 16,0-22-1</inkml:trace>
  <inkml:trace contextRef="#ctx0" brushRef="#br1" timeOffset="46608.74">19240 9546 0,'0'21'31,"-21"1"-31,0-1 16,0 0-16,0 0 0,0 0 15,-1 0-15,1 1 0,0 20 0,0-21 16,21 0-16,-21 22 0,0-22 16,-1 0-16,1 0 0,21 0 15,0 0-15,-21 1 0,21-1 16,21-21 0,0 0-1,1 0-15,-22-21 0,21 21 0,0-22 16</inkml:trace>
  <inkml:trace contextRef="#ctx0" brushRef="#br1" timeOffset="46842.84">19389 9652 0,'0'21'16,"-22"0"-1,22 1-15,0-1 0,-21 0 0,0 0 16,21 0-16,-21 0 0,21 1 15,0-1-15,-21-21 0,21 21 16,0 0-16,-21 0 0,21 0 0,0-42 63,21 21-63,-21-21 15</inkml:trace>
  <inkml:trace contextRef="#ctx0" brushRef="#br1" timeOffset="47020.67">19410 9483 0,'-43'0'16,"43"21"30,22-21-46,-1 0 0</inkml:trace>
  <inkml:trace contextRef="#ctx0" brushRef="#br1" timeOffset="47418.68">19643 9800 0,'0'0'0,"0"21"0,21-21 47,0 0-47,0 0 16,0 0-16,0-21 0,1 0 16,-1 0-16,0 21 0,0-21 15,-21 0-15,21-1 0,0 1 16,-21 0-16,0 0 0,0 0 15,0 0-15,-21 21 16,0 0-16,0 0 16,0 0-16,-22 21 0,22 0 0,0 0 15,0 0-15,-21 0 0,20 1 16,1 20-16,0-21 0,21 0 16,0 0-16,-21 22 0,21-22 0,0 0 15,0 0-15,0 0 16,0 1-16,21-1 0,0-21 15,0 0-15,-21 21 0,43-21 0,-22 0 16,0 0-16,0 0 0,22 0 16,-22 0-16,0 0 0,21-21 0</inkml:trace>
  <inkml:trace contextRef="#ctx0" brushRef="#br1" timeOffset="47689.53">20341 9546 0,'0'0'16,"-85"43"-1,64-22 1,0 0-16,0 21 0,21-21 0,-21 1 16,21 20-16,-21-21 0,21 0 0,-22 22 15,22-22-15,0 0 0,0 0 16,0 0-16,0 0 0,0 1 0,0-1 15,0 0 1,22-21-16,-1 21 16,0-21-16,0 0 15,0 0-15,0-21 0,1 0 0,-1 21 16</inkml:trace>
  <inkml:trace contextRef="#ctx0" brushRef="#br1" timeOffset="47973.85">20722 9462 0,'0'0'15,"21"0"1,0 0-16,1 0 16,-1 0-16,0 0 15,0 0-15,0 21 0,22 0 16,-22 0-16,0 21 0,0-20 0,0 20 15,-21-21-15,0 21 0,0-20 16,0 20-16,0 0 0,0-21 0,0 1 16,-21-1-16,0 21 0,0-21 0,0-21 15,-1 21-15,-20 1 0,21-1 16,-21-21-16,20 0 0,-20 21 0,0-21 16,21 0-16,-22 0 0,22 0 0,-21 0 15</inkml:trace>
  <inkml:trace contextRef="#ctx0" brushRef="#br1" timeOffset="49364.51">3006 9567 0,'0'0'16,"-22"22"-16,1-22 0,0 21 15,0-21-15,0 21 16,0-21-16,-1 0 0,1 0 0,0 0 16,0 0-16,-21 0 0,20 0 15,-20 0-15,0 0 0,-1 0 0,1 0 16,0 0-16,-22 0 0,22-21 0,-22 21 16,22-21-16,-21-1 15,20 1-15,1 0 0,0 0 0,-22 0 16,22 0-16,-1-22 0,-20 22 15,21-21-15,-22-1 0,22 1 0,-22 0 16,1-22-16,-1 22 0,1-22 16,-1 1-16,1-1 0,-1-20 0,22 20 15,-22 1-15,22-22 0,-21 22 16,20-22-16,1 0 0,21 1 0,-22-22 16,1 21-16,21 0 0,0-20 15,0 20-15,-1-21 0,22 0 16,0 0-16,0 1 0,0-1 0,22 0 15,-1 0-15,0 0 0,0 0 16,21 1-16,1-1 0,-1-21 16,22 21-16,-1 0 0,1 0 15,20 0-15,1-21 0,0 22 0,-1-1 16,1 0-16,0 0 0,20 0 16,-20 0-16,21-21 0,21 22 0,0-1 15,0 21-15,21-21 0,-21 22 16,21-1-16,22 0 0,-22 22 0,21-22 15,22 0-15,-22 22 0,0-22 16,22 22-16,-1-1 0,22 1 0,-22-1 16,1 22-16,-1 0 15,1-1-15,-1 1 0,1 0 0,-1-1 16,1 22-16,-22-21 0,22 21 16,-1-22-16,-20 22 0,-1-21 0,-21 21 15,0-22-15,0 22 0,1 0 0,-1 0 16,-21-22-16,0 22 0,-21 0 15,-1 21-15,-20-21 0,-21 0 0,-1 21 16,-21 0-16,1-21 0,-22 21 16,0 0-16,0 0 0,0 0 15,-21-22 17,0 1-17,0 0-15,0 0 16</inkml:trace>
  <inkml:trace contextRef="#ctx0" brushRef="#br1" timeOffset="49820.61">7641 2921 0,'-63'21'15,"63"0"1,0 1-16,0-1 16,21-21-16,0 21 0,21 0 0,-21 0 15,22 0-15,-1 1 0,22-1 16,-22 0-16,21 0 0,1 0 0,-1-21 15,1 21-15,-22 1 0,22-22 16,-22 0-16,22 21 0,-22-21 0,0 0 16,1 0-16,-1 0 0,-21 0 15,0 0-15,0 0 0,-42 21 32,-21 0-17,21 0-15,-22 0 0,22 1 16,-21 20-16,0 0 0,-1 1 0,1-1 15,0 0-15,-1 22 0,22-22 0,-21 0 16,-1 1-16,1-1 0,0 0 16,-1-20-16,22 20 0,-21-21 15,21 0-15,0 22 0,-1-43 16,1 21-16,0 0 0,0-21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16:11.5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529 0,'0'0'0,"0"-21"0,0 0 0,0-21 0,0 20 16,-21 1-16,0 0 16,21-21-16,-22 21 0,22-1 0,0 1 15,-21 21-15,21 21 16,-21 1 0,21-1-16,0 21 0,0 0 15,0 1-15,0-1 0,0 22 16,0-1-16,0 1 0,0 20 0,0 1 15,0-22-15,0 22 0,0 0 16,0-22-16,0 1 0,0-1 0,0 1 16,0-22-16,0 0 0,0 1 15,0-1-15,0 0 0,-21 1 0,21-22 16,0 0-16,0 0 16,0 0-16,0-42 15,0 0 1,0 0-16,-21 0 0,21-22 0,0 1 15,0 0-15</inkml:trace>
  <inkml:trace contextRef="#ctx0" brushRef="#br0" timeOffset="1384.51">1757 720 0,'-43'-43'0,"86"86"0,-107-128 16,43 43-16,0 21 0,0-22 0,0 22 15,-1-21-15,22 21 0,0-1 16,0-20-16,0 21 15,0-21-15,22 20 0,-1 1 0,21-21 16,0 21-16,1 0 0,-1-1 16,0 1-16,22 21 0,-1 0 0,1 0 15,-1 0-15,22 21 0,-21 1 16,20 20-16,-20 0 0,-1 1 0,-20 20 16,-1-21-16,-21 22 0,-21-1 15,0 1-15,0-1 0,-21 1 16,-21-1-16,-22 22 0,1-21 0,-1-1 15,1 1-15,-1-1 0,22-21 16,-22 1-16,22-1 0,0 0 0,-1-20 16,1-1-16,0 0 15,20-21-15,1 0 0,0 0 0,0 0 16,21-21-16,0 0 0,-21-1 16,21 1-16,0-21 0,0 21 0,0-22 15,0 22-15,0-21 0,21 21 16,-21 0-16,0-1 0,21 22 0,0 0 15,0 0-15,-21 22 16,22 20-16,-22-21 0,21 0 16,-21 22-16,21-1 0,0 0 0,-21 1 15,0-22-15,21 21 0,-21 0 16,21 1-16,1-1 0,-22-21 0,21 22 16,0-1-16,-21-21 15,21 0-15,0 0 0,0-21 0,1 0 16,-1 0-16,21 0 0,-21 0 15,22 0-15,-1-21 0,-21 0 0,21 0 16,1-21-16,-1 20 0,-21-20 16,22 21-16,-22-21 0,0-1 0,0 1 15,0 0-15,0-1 0,1 1 16,-1 0-16,-21-1 0,0 22 0,0-21 16,0 21-16,0-1 0,0 1 15,0 42 16,0 1-31,0-1 0,0 0 0,-21 21 16,21-21-16,0 22 0,0-1 16,0-21-16,0 22 0,0-1 0,0-21 15,0 21-15,0-20 0,0-1 16,0 0-16,0 0 0,21 0 0,0 0 16,0-21-16,0 0 0,0 0 15,1 0-15,20 0 0,-21 0 0,0-21 16,22 21-16,-22-21 0,0 0 15,0 0-15,0-22 0,0 22 0,1 0 16,-1-21-16,-21-1 16,21 1-16,0 0 0,-21-1 0,0 22 15,21-21-15,-21 0 0,21 20 16,-21 1-16,0 0 0,0 42 31,-21 0-31,21 1 0,-21 20 16,21-21-16,-21 21 0,21 1 15,0-22-15,0 21 0,0 1 0,0-1 16,0-21-16,0 21 0,0-20 16,0-1-16,0 0 0,21 0 0,0 0 15,0 0-15,1-21 16,20 0-16,-21 0 0,0 0 0,0 0 16,22-21-16,-22 0 0,0 0 15,21 0-15,-20 0 0,-1-1 16,21-20-16,-21 0 0,0-1 0,1 1 15,-1 0-15,-21-1 0,21 1 16,-21 21-16,21-21 0,-21 20 0,0 1 16,0 0-16,0 0 0,0 42 15,0 0 1,0 0-16,0 1 0,0 20 16,0-21-16,-21 21 0,21-20 0,0 20 15,-21-21-15,21 21 0,0-20 16,0 20-16,0-21 0,0 0 0,-21 0 15,21 1-15,0-1 16,-22 0-16,22 0 0,0-42 47,0 0-47,0-22 16,0 22-16,0-21 0,0 0 0,0-1 15,0 1-15,22 0 0,-22-22 16,42 22-16,-21-1 0,0-20 0,22 21 15,-22 20-15,21-20 0,0 21 16,1 21-16,-1 0 0,0 0 0,1 21 16,-1 0-16,-21 0 0,22 22 15,-1-22-15,-21 21 0,0 1 16,0-1-16,1 0 0,-1 1 0,-21-1 16,0-21-16,0 21 0,0-20 15,0 20-15,0-21 0,0 0 0,0 0 16,-21-21-16,21 22 0</inkml:trace>
  <inkml:trace contextRef="#ctx0" brushRef="#br0" timeOffset="3008.1">5080 1334 0,'0'-22'31,"0"1"-31,0 0 0,0 0 0,0 0 15,21-22-15,0 22 16,-21-21-16,0-22 0,21 22 0,-21-21 16,22-1-16,-22 1 0,0-1 15,0 1-15,0-1 0,0 1 0,0-1 16,0 1-16,0-1 0,0 1 16,0 20-16,0 1 0,0 21 0,0 0 15,0-1-15,-22 22 0,1 22 16,21-1-16,-21 21 15,21 0-15,0 1 0,0 20 0,-21 1 16,21-1-16,-21 1 16,21 20-16,0-20 0,0 21 0,0-22 0,-21 1 15,21 20-15,0-20 16,0-22-16,0 22 0,0-22 0,0 0 16,0 1-16,0-22 0,21 0 15,0 0-15,-21 0 0,21-21 0,21 0 16,-20 0-16,-1 0 0,21 0 0,-21 0 15,22-21-15,-1 0 0,0 0 16,1-22-16,-1 22 0,-21-21 0,21 0 16,1 20-16,-22-20 0,0 0 15,0-1-15,0 1 0,1 21 0,-22-21 16,21 20-16,-21 1 0,-21 21 31,-1 21-15,1 1-16,21-1 0,-21 0 0,21 21 15,-21-21-15,21 22 0,0-22 0,0 21 16,0-21-16,0 22 0,0-22 16,0 0-16,0 0 0,0 0 0,0 1 15,0-1-15,21-21 0,0 0 16,0 0-16,1 0 0,20 0 0,-21 0 16,21 0-16,1-21 0,-1-1 15,0 1-15,-20 0 0,20 0 0,0-21 16,-21 20-16,22-20 0,-22 0 15,0-1-15,-21 1 0,21 21 0,-21-21 16,0-1-16,21 22 0,-21-21 16,0 21-16,0-1 15,-21 22 1,21 22-16,-21-1 0,21 0 16,-21 0-16,21 21 0,0-20 0,0 20 15,0 43-15,-21-64 16,21 21-16,0-21 0,0 22 0,0-22 15,0 21-15,0-21 0,0 0 16,0 1-16,0-1 0,0-42 47,0-1-47,0 1 16,0-21-16,0 21 0,21-22 0,-21 1 15,21 0-15,-21-1 0,21 1 16,0 21-16,-21-21 0,22-1 0,-1 22 15,-21 0-15,0 0 0,21 21 16,0 0-16,0 0 0,0 21 16,-21 0-16,22 0 15,-22 22-15,21-22 0,-21 21 0,21-21 16,0 22-16,-21-22 16,0 21-16,0-21 0,21 22 0,-21-22 15,21 0-15,1 0 0,-22 0 16,0 0-16,21-21 0,-21 22 15,21-22-15,0 0 16,0-22-16,0 1 16,1 0-16,-1 0 0,0-21 0,0 20 15,0-20-15,0 0 0,1-1 16,-1 1-16,0 0 0,0-1 0,21 1 16,-20 0-16,20 21 0,-21-1 15,0 1-15,0 0 0,1 21 16,-1 0-16,-21 21 0,21 0 15,-21 1-15,0 20 16,0-21-16,0 21 0,0 1 0,0-1 16,0-21-16,0 22 0,0-1 15,0-21-15,0 21 0,0-20 0,0-1 16,21 0-16,0 0 0,0 0 0,1 0 16,-1-21-16,0 0 15,0 0-15,0 0 0,0 0 0,1 0 16,-1-21-16,0 21 0,21-21 15,-21 0-15,43-43 16,-22 43-16,-21-21 0,22 0 0,-22-1 16,0 1-16,0 0 0,22-1 15,-43 1-15,0 21 0,21-22 0,-21 22 16,0 0-16,0 0 0,-21 21 16,-1 0-16,1 0 0,0 0 0,-21 21 15,21 0-15,-1 22 0,1-22 16,0 21-16,0 0 0,0 22 0,0-22 15,21 1-15,0-1 0,0 0 16,0-21-16,0 22 0,0-22 0,21 21 16,21-21-16,-21 1 0,22-1 0,-1-21 15,0 0-15,22 21 0,-22-21 16,22 0-16,-1 0 0,1-21 0,-22 0 16,21 21-16,1-22 0,-22 1 0,1 0 15,-1-21-15,0 21 16,-21-22-16,1 1 0,-1 0 0,-21-1 15,0-20-15,0 20 0,0-20 16</inkml:trace>
  <inkml:trace contextRef="#ctx0" brushRef="#br0" timeOffset="3223.98">6625 423 0,'0'0'0,"-21"0"0,-21 0 0,20 0 16,1 0-16,0 0 15,21 22 17,-21-22-17,0 0-15,0 0 0,-1 0 0</inkml:trace>
  <inkml:trace contextRef="#ctx0" brushRef="#br0" timeOffset="3415.87">5228 847 0,'-21'21'0,"42"-42"0,-63 42 0,42 0 15,21-21 1,0 0-1,0 0-15,22-21 0,-1 0 16,0 21-16,1-21 0,20-1 0,1 1 16,-1 21-16,1-21 0,-22 0 0,21 0 15</inkml:trace>
  <inkml:trace contextRef="#ctx0" brushRef="#br0" timeOffset="3936.57">9864 572 0,'0'-22'16,"0"44"-16,-22-86 0,22 43 0,0-21 0,0-1 15,0 22-15,0-21 0,0-1 16,0 1-16,-21 0 0,21 21 0,-21-22 15,21 22-15,0 0 0,-21 21 16,21-21-16,0 42 16,-21 0-16,0 21 0,-1 1 15,22 20-15,-21 1 0,0-1 16,21 1-16,0 20 0,-21-20 0,21 21 16,-21-1-16,0-20 0,21 20 15,-22-20-15,22-1 0,-21 1 0,0-22 16,21 22-16,-21-43 0,21 21 15,0 1-15,0-22 0,-21 0 0,21 0 16,0 0-16,0-42 31,0 0-31,0 0 0,0 0 16,0-22-16</inkml:trace>
  <inkml:trace contextRef="#ctx0" brushRef="#br0" timeOffset="4268.38">9461 572 0,'-21'-43'16,"42"86"-16,-63-149 0,21 63 0,21 1 0,-21 0 16,21-1-16,-21 1 0,21 21 15,0-21-15,0 20 0,0-20 0,0 21 16,21 0-16,0 21 0,0-21 16,21-1-16,1 22 0,-1 0 0,0 0 15,22 22-15,-1-1 0,1 21 16,-1-21-16,1 22 0,-1-1 0,-20 0 15,-1 22-15,0-22 0,-20 0 16,-1 22-16,-21-22 0,0 1 16,0-1-16,-21 21 0,-22-20 0,1-1 15,0 0-15,-22 1 0,22-22 16,-22 21-16,22-21 0,0 1 0,-1-1 16,1 0-16,0 0 0,20 0 15,1-21-15,0 0 0,42 0 31,0 0-31,1-21 16,20 21-16,-21-21 0</inkml:trace>
  <inkml:trace contextRef="#ctx0" brushRef="#br0" timeOffset="4653.16">10266 762 0,'0'64'31,"-21"-43"-31,-1 0 0,1 21 0,0-21 0,21 22 16,-21-1-16,0 0 0,0 1 15,21-22-15,0 21 0,-22 1 0,22-22 16,0 0-16,0 21 0,0-21 16,0 1-16,22-1 0,-1 0 15,0-21-15,0 0 0,0 0 16,22 0-16,-22 0 0,21 0 15,-21-21-15,0 0 0,22-1 0,-22 1 16,21 0-16,-21 0 0,1-21 16,-1 20-16,0-20 0,-21 0 0,0-1 15,0 1-15,0 0 0,0-1 16,0 22-16,-21-21 0,21 21 0,-21 0 16,-1 21-16,-20 0 0,21 0 0,0 0 15,-22 0-15,22 21 0,0 0 16,0 0-16,0 0 0,0 0 0,21 1 15,0-1-15,0 0 0,0 0 16,0 21-16,21-20 0,0-22 16,0 21-16</inkml:trace>
  <inkml:trace contextRef="#ctx0" brushRef="#br0" timeOffset="5595.61">10858 1312 0,'22'0'16,"-22"-21"-16,21 0 16,-21 0-16,0 0 0,0 0 15,0-1-15,0-20 0,0 21 0,21-21 16,-21-1-16,21 1 0,-21-22 16,21 22-16,-21-21 0,0 20 0,21-20 15,1-1-15,-22 22 0,21-22 16,-21 22-16,0-21 0,0-1 15,0 22-15,0 21 0,0 42 32,-21 0-32,-1 0 0,1 21 0,0 1 15,0-1-15,21 22 0,-21-22 16,21 21-16,-21 1 0,21-1 16,0 1-16,0-1 0,0-20 15,0 20-15,0-20 0,0-1 0,21 0 0,0 1 16,0-1-16,0-21 0,22 0 15,-22 0-15,0 1 0,21-1 16,-21-21-16,1 0 0,20 0 0,-21 0 16,0 0-16,22 0 0,-22 0 15,0 0-15,21-21 0,-21-1 0,1 1 16,-1 0-16,0 0 0,0-21 0,0 20 16,-21-20-16,21 0 0,-21-1 15,22 1-15,-22 21 0,0-21 0,0 20 16,0 1-16,0 0 15,0 42 1,0 0-16,-22 1 16,22-1-16,-21 0 0,21 21 0,0-21 15,0 1-15,0 20 0,0-21 0,0 0 16,0 0-16,0 22 0,0-22 16,0 0-16,21-21 0,1 0 15,-1 0-15,0 0 0,21 0 16,-21 0-16,22 0 0,-22 0 0,21-21 15,-21 0-15,22 21 0,-1-21 0,-21-1 16,22 1-16,-22 0 0,0-21 16,0 21-16,0-22 0,0 22 15,-21 0-15,0-21 0,0 20 16,0 1-16,0 0 0,0 42 31,0 0-31,-21 1 0,21-1 16,0 21-16,0-21 0,-21 22 0,21-1 15,-21 0-15,21 1 0,0 20 16,0-21-16,0 1 0,0 20 0,0 1 16,0-22-16,0 22 0,0 20 0,0-20 15,0-1-15,21 1 0,0-1 16,-21 22-16,0-22 0,0 1 0,21-1 16,-21 1-16,22-1 0,-22 1 15,0-1-15,0-20 0,0-1 16,-22 0-16,1 1 0,-21-1 0,21-21 15,-22 0-15,-62 1 16,62-22-16,1 0 0,0 0 0,-1 0 16,-20 0-16,20-22 0,1-20 0,0 21 15,-1-21-15,1-1 0,0 1 0,21-22 16,-1 22-16,1-21 0,0-1 16,21 22-16,0-22 0,0 1 0,21-1 15,0 22-15,1-22 0</inkml:trace>
  <inkml:trace contextRef="#ctx0" brushRef="#br0" timeOffset="6296.21">12361 1058 0,'0'0'15,"-21"22"-15,0-22 0,21 21 0,-21 21 16,21-21-16,-21 0 0,21 1 0,-22-1 16,22 0-16,-21 0 0,21 0 15,0 0-15,-21 1 16,21-44 31,0 1-47,0 0 0,21 0 15,-21 0-15,0-22 0,21 22 16,1-21-16,-1 21 0,0 0 0,0-43 16,0 43-16,0 0 15,1 0-15,-1-1 0,0 22 0,0 0 16,0 0-16,0 0 0,1 0 16,-1 0-16,0 0 0,0 22 15,0-1-15,-21 0 0,21 21 0,-21-21 16,22 1-16,-22 20 0,0-21 15,0 21-15,0-20 0,0-1 0,0 0 16,0 0-16,0 0 0,-22 0 16,1-21-1,21-21 1,0 0 0,0 0-16,0 0 0,0 0 0,0-22 15,21 22-15,1-21 0,-1 21 16,0-22-16,0 1 0,21 0 0,-20-1 15,20 22-15,0 0 0,1 0 16,-22 0-16,21-1 0,-21 22 16,22 0-16,-22 22 0,0-1 0,21 0 15,-42 0-15,21 21 0,-21 1 16,0-22-16,0 21 0,0 1 0,0-22 16,-21 21-16,21-21 0,-21 22 0,0-22 15,0 0-15,0 0 0,-1 0 16,1 0-16,0-21 0,21 22 15,21-22 1,0 0-16,1 0 16,-1-22-16,0 1 0,21 0 0,-21 0 0,22 0 15</inkml:trace>
  <inkml:trace contextRef="#ctx0" brushRef="#br0" timeOffset="6638.01">13483 868 0,'0'0'0,"0"-21"0,0-22 0,0 22 16,0 0-16,0 0 15,-21 21 1,0 21-16,0 0 0,21 22 0,-22-22 16,1 21-16,0-21 0,21 22 15,0-1-15,-21 0 0,21 1 16,0-1-16,0-21 0,0 21 0,0-20 16,0-1-16,0 0 0,21 0 0,0 0 15,0-21-15,1 0 0,-1 0 16,0 0-16,21 0 0,-21 0 15,1 0-15,20 0 0,-21-21 0,0 0 16,0 0-16,1 0 0,-1-1 0,-21-20 16,0 0-16,0 21 0,0-22 15,0 1-15,0 0 0,-21-1 0,-1 22 16,22-21-16,-21 21 0,0-1 16,0 22-16,0 0 0,0-21 0,-1 21 15,1 0-15,0 0 0,0 21 16,0-21-16,0 22 0,-1-1 0,22 0 15,0 0-15,0 0 16</inkml:trace>
  <inkml:trace contextRef="#ctx0" brushRef="#br0" timeOffset="7384.87">13801 1355 0,'0'0'0,"0"21"0,-22-21 0,44 0 31,-1-21-15,0 0-16,0 21 0,0-22 0,22-20 15,-22 21-15,21 0 0,-21-22 16,22 1-16,-1 21 0,-21-21 0,21-22 15,-20 22-15,-22-1 0,0 22 0,0-21 16,0 21-16,0-22 0,0 22 16,-43 21-16,22 0 15,0 0-15,0 0 0,0 0 0,-22 0 16,22 21-16,0 1 0,21-1 16,0 0-16,0 0 0,0 0 0,0 0 15,0 1-15,0 20 0,0-21 16,0 0-16,21 0 0,0 1 0,-21-1 15,21 0-15,1 0 0,-1 0 16,-21 0-16,21 1 0,0-1 0,0-21 16,0 21-16,1-21 0,-1 0 0,0 21 15,0-21-15,0 0 0,22 0 16,-22 0-16,21 0 0,-21 0 16,22-21-16,-22 0 0,21 21 0,0-21 15,-20-1-15,20-20 0,-21 21 16,0 0-16,22-22 0,-22 22 0,-21-21 15,21 21-15,-21 0 0,21-22 16,-21 22-16,0 0 16,0 42-1,0 0-15,0 22 0,0-22 16,-21 21-16,21 0 0,-21 22 16,21-22-16,0 22 0,0-1 0,0 1 15,-21-1-15,21 1 0,0 20 0,0 1 16,0-21-16,-22 20 0,22 1 15,0 0-15,0-1 0,0-20 0,-21 20 16,0 1-16,21-21 0,-21 20 16,21-20-16,0 20 0,-21-41 15,21 20-15,-21 1 0,21-22 0,0-21 16,0 22-16,0-22 0,0 0 0,0-42 31,0 0-31,0-22 0,0 1 16,21 0-16,-21-22 0,21 1 0,0-1 15,-21-21-15,21 1 0,0-1 0,-21-21 16</inkml:trace>
  <inkml:trace contextRef="#ctx0" brushRef="#br0" timeOffset="7675.7">14711 1418 0,'0'0'0,"0"-84"0,0 20 16,0-42-16,0 43 16,0 20-16,-21 22 0,21-21 0,0 21 15,0-22-15,0 22 0,0 0 16,0 0-16,21 0 15,21 21-15,-21-21 0,22 21 0,20 0 16,-21 0-16,1 0 0,20 21 0,-20 0 16,20 0-16,-21 21 0,1-20 15,-22-1-15,0 21 0,-21 0 0,0-20 16,0 20-16,0 0 0,-21-21 0,-21 22 16,-1-22-16,1 0 0,0 0 15,-1 0-15,1 1 0,0-1 16,-1-21-16,1 0 0,21 0 15,0 0-15,-1 0 0,1 0 0,21-21 32,0-1-32,21 1 0,1 0 15,-1-21-15,21-1 0,0 1 0</inkml:trace>
  <inkml:trace contextRef="#ctx0" brushRef="#br0" timeOffset="8275.52">15579 677 0,'-22'43'32,"22"-1"-17,-21-21-15,0 22 0,21-1 0,0 0 16,-21 1-16,0-1 0,21 0 0,-21 1 16,21-1-16,0 0 0,0 1 15,0-22-15,0 0 0,0 0 0,0 0 16,0 0-16,0 1 0,21-22 31,0-22-15,0 1-16,-21 0 0,21 0 15,0 0-15,1 0 0,-1-22 0,0 22 16,0-21-16,0 21 0,-21-1 16,0 1-16,21 0 0,1 21 15,-1 0 1,-21 21-1,0 0-15,0 1 0,0-1 0,21 0 16,-21 0-16,21-21 0,-21 21 16,0 0-16,21 1 0,0-22 0,-21 21 15,22-21-15,-1 0 0,0 0 0,0 0 16,0 0-16,22 0 16,-22 0-16,0-21 0,0 21 0,0-22 15,0 1-15,1 0 0,-1-21 16,0 21-16,-21-22 0,0 1 15,21 21-15,-21-22 0,0 22 0,0 0 16,0 0-16,0 0 0,0 42 16,0 0-1,0 0-15,-21 0 0,21 1 16,0 20-16,-21-21 0,21 21 0,0-20 16,0-1-16,0 0 0,0 0 15,0 0-15,0 0 0,0 1 16,0-44 15,0 1-31</inkml:trace>
  <inkml:trace contextRef="#ctx0" brushRef="#br0" timeOffset="8444.42">16150 677 0,'0'0'0,"-21"0"15,0 0 1,21 22 15,21-1-31,0-21 16,0 21-16,0-21 0,1 0 0</inkml:trace>
  <inkml:trace contextRef="#ctx0" brushRef="#br0" timeOffset="8816.45">16764 762 0,'0'-21'0,"0"42"0,-21-42 31,0 21-15,-1 0-16,1 0 0,-21 0 0,21 0 16,0 0-16,-1 21 0,1 0 15,0-21-15,21 21 0,-21 1 0,21-1 16,-21-21-16,21 21 0,0 0 15,0 0-15,0 0 0,0 1 16,21-1-16,0 0 0,0 0 16,0-21-16,-21 21 0,22 0 15,-1 1-15,0-1 0,-21 0 0,21 0 16,-21 0-16,0 0 16,0 1-1,-21-22-15,0 0 16,0 0-16,-1 0 0,1 0 0,0 0 15,0 0-15,0 0 0,-22 0 0,22 0 16,0 0 0,21-22-1,0 1 1,21 21-16,0-21 0,1 21 0</inkml:trace>
  <inkml:trace contextRef="#ctx0" brushRef="#br0" timeOffset="9489.6">17018 804 0,'0'0'16,"21"0"-16,-21-21 0,0 42 31,0 1-15,0 20-16,0-21 0,0 21 15,0-20-15,0 20 0,-21 0 16,21-21-16,0 22 0,0-22 15,0 0-15,0 0 0,0 0 0,0 1 16,0-1-16,0 0 0,0 0 16,-21-42 15,21 0-31,-21 0 16,21-1-16,0 1 0,0-21 0,0 0 15,0 20-15,0-41 16,0 21-16,0-1 0,0 1 0,0 0 0,0 20 15,42-20-15,-21 21 16,0 0-16,0 0 0,22 21 0,-22 0 16,21 0-16,-21 0 0,22 0 0,-22 0 15,21 21-15,-21 0 0,22 0 16,-22 21-16,0-20 0,0 20 0,0-21 16,1 21-16,-1 1 0,-21-22 15,0 21-15,0-21 0,21 22 0,-21-22 16,0 0-16,0 0 0,0 0 15,0 1 1,-21-22-16,21-22 16,0 1-1,0 0-15,0 0 16,0-21-16,0 20 0,21-20 16,21 21-16,-21-21 0,22-1 0,-22-20 15,21 20-15,1 22 0,-1-21 16,0 0-16,1 20 0,-22 1 0,21 0 15,0 21-15,-20 0 0,-1 0 16,0 0-16,0 21 0,0-21 0,0 43 16,-21-22-16,0 0 0,0 21 0,0 1 15,0-1-15,0 0 0,0 1 16,0-1-16,-21-21 0,0 21 0,0 1 16,21-22-16,-21 0 15,0 0-15,-1 0 0,1 1 0,0-22 16,0 21-16,0-21 0,0 0 0</inkml:trace>
  <inkml:trace contextRef="#ctx0" brushRef="#br0" timeOffset="10620.96">2011 2561 0,'0'0'0,"0"-21"0,-21 21 0,-1 0 15,22-21 1,-21 21-16,42 0 62,1 0-62,-1 0 0,0 0 16,0 0-16,21 0 0,1 0 16,20 0-16,-20 0 0,20 0 0,22 0 15,-22 0-15,1 0 0,20 0 16,-20 0-16,21 0 0,-1 0 0,1-21 16,0 21-16,-1-21 0,22 21 15,21-22-15,-21 22 0,42-21 0,-21 0 16,21 21-16,0-21 0,22 21 15,20-21-15,1 0 0,-1 21 0,1-22 16,-1 1-16,22 21 0,-22-21 0,22 0 16,-21 21-16,20-21 15,1 21-15,0-21 0,-1-1 0,1 22 16,0-21-16,-1 21 0,1-21 0,21 21 16,-22-21-16,22 21 0,-21-21 15,21 21-15,0-21 0,-1 21 0,1-22 16,21 1-16,-21 21 0,0-21 15,21 0-15,-21 21 0,0-21 0,21 0 16,-22-1-16,22 1 0,-21 0 16,-21 0-16,21 0 0,0 0 0,-22-1 15,1-20-15,0 21 0,-1 0 0,1 0 16,-22-1-16,1 1 0,-1 0 16,1 21-16,-22-21 0,1 0 0,-1 21 15,0-21-15,1 21 0,-22-22 16,-21 22-16,0 0 0,0-21 15,0 21-15,-21-21 0,-22 21 0,22 0 16,-21-21-16,-22 21 0,1 0 16,-1-21-16,-20 21 0,-1 0 0,-21-21 15,0 21-15,0 0 0,1 0 16,-1-22-16,-21 1 31,-21 21-15,-1 0-16,1-21 0,0 21 15,0-21-15</inkml:trace>
  <inkml:trace contextRef="#ctx0" brushRef="#br0" timeOffset="11947.63">16425 2477 0,'21'-22'0,"-42"44"0,42-86 0,1 43 0,-1-21 15,-21 20-15,21-20 0,-21 21 0,21 0 16,-21-22-16,0 22 0,0 0 16,0 0-16,0 0 0,0 42 31,0 0-31,-21 0 16,21 22-16,-21-1 0,0 21 0,-1-20 15,22 20-15,-21 1 0,0-22 16,0 22-16,0-1 0,0-21 15,-1 1-15,1-1 0,0 0 0,0 1 16,0-22-16,21 21 0,0-21 16,-21 1-16,21-1 15,0-42 1,0-1-16,0 1 0,21 0 16,-21 0-16,21-21 0,-21-1 0,21 1 15,0 0-15,0-22 0,-21 1 16,22-1-16,-1-21 0,0 22 0,0-1 15,21 1-15,-20-1 0,-1 1 0,0-1 16,21 22-16,-21-21 16,1 41-16,-22 1 0,21 0 0,-21 0 0,21 21 15,0 21 1,-21 21-16,0-20 0,21 20 0,-21 21 16,21-20-16,-21-1 0,0 22 0,0-22 15,0 21-15,0 1 0,0-1 16,22-20-16,-22 20 0,0-20 0,0 20 15,21-21-15,-21-20 0,0 20 16,0-21-16,0 0 0,0 0 0,0 1 16,0-1-16,-21-42 31,-1-1-15</inkml:trace>
  <inkml:trace contextRef="#ctx0" brushRef="#br0" timeOffset="12111.53">16404 2646 0,'-21'0'0,"42"0"0,-63-21 0,21 21 16,42 0 31,0 0-47,21 0 0,-21-21 0,22 21 16,-1 0-16,0-22 0,1 22 0,-1-21 15,22 21-15,-22-21 0,0 0 16,1 0-16,20 0 0</inkml:trace>
  <inkml:trace contextRef="#ctx0" brushRef="#br0" timeOffset="12469.45">17420 2286 0,'0'0'0,"0"-21"16,-21 21-16,-21 0 16,20 0-16,1 0 0,0 0 0,-21 0 15,21 21-15,-1-21 0,-20 21 16,21-21-16,0 21 0,21 1 0,-21-1 15,21 0-15,0 0 16,0 0-16,0 0 0,0 1 0,0 20 16,21-21-16,0 0 0,0 0 0,0 1 15,0-1-15,1 0 16,-1 0-16,0 0 0,0 0 0,0 1 16,0-1-16,1 0 0,-22 0 15,0 0-15,0 0 16,-22-21-16,1 22 0,-21-22 15,0 0-15,-1 0 0,1 0 16,0 0-16,-1 0 0,1 0 0,21 0 16,-22 0-16,22 0 0,0 0 0,0-22 15,0 22-15,21-21 0,0 0 16,0 0-16,21 0 16,0 0-16,21-1 0,-20 1 15,20 0-15</inkml:trace>
  <inkml:trace contextRef="#ctx0" brushRef="#br0" timeOffset="12868.4">18076 2265 0,'-84'-42'31,"41"42"-31,22 0 0,0 0 0,0 0 0,0 0 15,-1 0-15,1 21 16,0-21-16,0 21 0,21 0 16,-21 0-16,21 0 0,0 1 15,0-1-15,0 0 0,21 0 16,-21 0-16,21 0 0,0 1 0,0-22 16,1 21-16,-1 0 0,0 0 15,0-21-15,0 21 0,0 0 0,1-21 16,-1 22-16,-21-1 0,21-21 15,-21 21-15,0 0 0,0 0 16,-21-21-16,-22 21 0,22-21 16,0 22-16,-21-22 0,-1 0 0,1 0 15,0 21-15,-1-21 0,1 0 16,21 0-16,-21 0 0,20 0 16,1 0-16,0 0 0,0 0 15,21-21-15,0-1 0,0 1 16,21 0-16,0 0 15</inkml:trace>
  <inkml:trace contextRef="#ctx0" brushRef="#br0" timeOffset="13100.49">18351 2265 0,'0'21'0,"0"0"0,0 22 15,0-22-15,0 0 0,-21 21 16,21 1-16,0-22 0,0 21 0,-21-21 16,21 22-16,-21-22 0,21 0 15,0 0-15,0 0 0,0 0 0,0 1 16,21-22 15,0-22-31,-21 1 0</inkml:trace>
  <inkml:trace contextRef="#ctx0" brushRef="#br0" timeOffset="13264.42">18415 2074 0,'0'0'16,"0"-21"-16,-42-21 16,20 21-16,22 42 31,0 0-31,22 0 15,-1 0-15,0 1 16,-21-1-16</inkml:trace>
  <inkml:trace contextRef="#ctx0" brushRef="#br0" timeOffset="13948.05">19029 2392 0,'0'0'0,"0"-21"0,21 0 0,-21-1 16,21 22-16,-21-21 0,0 0 0,0 0 16,0 0-16,0 0 15,0-1-15,-21 22 0,0 0 0,0 0 16,21-21-16,-22 21 0,1 0 16,0 0-16,-21 21 0,21 1 0,-1-22 15,-20 21-15,21 0 0,-21 21 16,20-21-16,1 22 0,0-22 15,0 21-15,0-21 0,21 22 0,0-22 16,0 0-16,0 0 0,0 0 16,21-21-16,0 0 0,21 0 0,-20 0 15,20 0-15,-21 0 0,21 0 0,1-21 16,-22 21-16,21-21 0,-21 0 16,1 0-16,20 0 0,-21-1 0,21-62 31,-20 63-31,-22-1 0,0 1 15,0 42 17,0 1-32,0-1 15,-22 21-15,22 0 0,-21 1 16,0-1-16,21 0 0,0 22 0,-21-22 16,21 22-16,0-1 0,0 1 15,0-1-15,0 1 0,0 20 0,0-20 16,21 21-16,0-22 0,-21 22 15,21-22-15,1 22 0,-22-22 0,0 22 16,21-21-16,-21-1 0,0 1 16,0-1-16,0 1 0,-21-22 15,-1 0-15,-20-21 0,0 1 0,-1-1 0,1 0 16,-21-21-16,20 0 0,-20-21 16,-1 0-16,1-1 0,-1-20 15,-20 0-15,-1-1 0,0 1 0,1 0 16,-1-1-16,21 1 0,1-21 0,-1 20 15,22-20-15,0 20 0,-1-20 16,43 21-16,0-1 0,0-20 0,0 20 16,0 1-16,22 0 0,-1-1 0,21 1 15,0 0-15,22-1 0,-1 22 16,22-21-16,0 0 0,21-1 0,-22 1 16</inkml:trace>
  <inkml:trace contextRef="#ctx0" brushRef="#br0" timeOffset="15260.08">19431 2286 0,'0'0'0,"0"-21"0,0 0 0,0 0 15,-21-1-15,0 22 16,-1 0 0,22 22-16,0-1 0,-21 0 15,21 21-15,-21-21 0,21 22 16,-21-1-16,21 0 0,0 1 0,0 20 15,-21-20-15,21-22 16,0 0-16,0 0 0,0 0 16,0 0-16,0-42 31,21 0-31,-21 0 16,21 0-16,0 0 0,-21-1 15,21-20-15,1 21 0,-1-21 0,0-1 16,-21 22-16,21-21 0,0 21 15,0-1-15,1 1 0,-1 21 16,0 0-16,-21 21 31,21 1-31,-21 20 0,0-21 0,0 0 16,21 22-16,-21-22 0,0 21 16,0-21-16,21 0 0,1 1 0,-1-1 15,0 0-15,0 0 0,0-21 0,0 0 16,22 21-16,-22-21 0,21 0 15,1 0-15,-1 0 0,0-21 0,1 0 16,-1 21-16,-21-21 0,21 0 16,-20-1-16,20-20 0,-21 21 0,0-21 15,-21-1-15,0 22 0,21-21 0,-21 21 16,0-22-16,0 22 0,0 0 16,0 0-16,0 0 0,-21 21 15,0 21 1,21 0-16,-21 0 15,21 0-15,0 22 0,0-22 0,0 21 16,-21 0-16,21 1 0,0-1 16,0 0-16,0-20 0,0 20 0,0-21 15,0 0-15,0 0 0,0 1 16,0-1-16,0 0 0,0-42 47,0 0-47,21-1 0,-21 1 0,0 0 0,0-21 15,21-1-15,0 1 16,-21 21-16,21-21 0,-21-1 0,22 1 16,-1 21-16,0-22 0,-21 22 15,21 0-15,0 0 0,-21 0 0,21 21 16,1 0 0,-1 21-16,-21 0 15,21 21-15,-21-20 0,0-1 0,0 21 16,0-21-16,21 22 0,-21-22 15,21 0-15,-21 21 0,0-21 0,21 1 16,-21-1-16,22-21 0,-1 21 16,0-21-16,0 0 0,0 0 15,0 0-15,1 0 16,-1-21-16,0 0 16,0-1-16,-21 1 0,21 0 0,0-21 15,1 21-15,-22-22 0,21 22 0,0-21 16,-21 21-16,21-1 0,0-20 15,-21 21-15,21 21 0,-21-21 0,0 0 16,0 42 15,0 0-31,0 0 0,0 0 0,0 0 16,0 22-16,0-22 0,0 21 16,0-21-16,0 1 0,0 20 0,0-21 15,22 0-15,-1 0 16,0 1-16,0-1 0,0 0 0,0-21 15,1 0-15,20 0 0,0 0 16,-21 0-16,22 0 0,-22 0 16,21-21-16,1 0 0,-22-1 0,21 1 15,-21-21-15,22 21 0,-22-22 16,0 1-16,0 21 0,0-21 0,0 20 16,-21-20-16,22 21 0,-22 0 0,0 0 15,0-1-15,-22 22 16,1 0-16,0 0 0,0 0 15,0 0-15,0 22 0,-1-1 16,1 0-16,0 0 0,21 0 16,0 22-16,-21-22 0,21 21 0,0-21 15,0 22-15,0-1 0,0-21 16,21 21-16,-21-20 0,21-1 0,0 0 16,1 0-16,20 0 0,-21 0 15,21-21-15,-20 0 0,20 0 0,0 0 16,1 0-16,-22 0 0,21 0 0,0 0 15,1-21-15,-22 0 0,21 0 16</inkml:trace>
  <inkml:trace contextRef="#ctx0" brushRef="#br0" timeOffset="15905.71">22056 2286 0,'0'-21'0,"0"42"0,0-21 31,-22 21-31,1 0 16,0 1-16,0 20 0,21-21 15,-21 0-15,21 22 0,-21-22 0,21 0 16,0 0-16,0 0 0,0 0 0,0 1 16,21-22 15,0 0-31,-21-22 0,21 1 16,0 21-16,0-21 0,1 0 15,-1 0-15,-21 0 0,21-1 0,0 1 16,0 0-16,0 0 0,1 21 31,-22 21-15,0 0-16,0 0 0,0 1 0,0-1 15,0 0-15,0 0 0,0 0 16,0 0-16,0 1 0,0-1 0,21-21 16,-21 21-16,21-21 0,0 21 0,0-21 15,22 0-15,-22 0 16,0 0-16,0 0 0,21-21 15,-20 0-15,-1 0 0,21-1 16,-21 1-16,0 0 0,1-21 0,20-1 16,-21 1-16,0 0 0,0-1 0,1 1 15,-1 0-15,-21-1 0,21 1 16,-21 0-16,21-22 0,-21 22 0,0 0 16,0-1-16,0 1 0,0 21 15,0-22-15,0 22 0,-21 42 31,21 1-31,-21 20 0,0 0 16,-1 1-16,22-1 0,0 0 16,0 1-16,0-1 0,-21 0 15,21 1-15,0-1 0,0 0 0,0 1 16,0-1-16,0 0 0,0 1 16,0-22-16,21 0 0,-21 0 0,0 0 15,22 0-15,-1 1 0,0-22 16,0 0-16,0 0 0,0 0 15,1 0-15,-1-22 0,0 1 0,21 0 16,-21 0-16,1 0 0,-1 0 16,0-1-16</inkml:trace>
  <inkml:trace contextRef="#ctx0" brushRef="#br0" timeOffset="16101.59">22500 2117 0,'0'0'0,"42"21"32,-20-21-32,20 0 0,0 0 0,1 0 15,-1 0-15,21 0 0,-20 0 16,20 0-16,-20 0 0,-1 0 0,21 0 16,-20-21-16,-1 21 0,0 0 15,-20 0-15,-1 0 0,0 0 0</inkml:trace>
  <inkml:trace contextRef="#ctx0" brushRef="#br0" timeOffset="16740.24">16870 3302 0,'0'0'0,"-21"0"0,-1 0 16,1 0 15,42-21 1,1 21-32,-1 0 0,21 0 15,0-21-15,1 21 16,20-21-16,22 21 0,-22 0 0,43-22 15,0 22-15,0 0 0,0-21 16,21 21-16,21 0 0,0-21 0,21 21 16,1 0-16,-1 0 0,22-21 0,-1 21 15,22-21-15,-22 21 0,22-21 16,0 21-16,-22 0 0,22-22 0,-1 22 16,-20 0-16,-22-21 0,22 21 0,-22 0 15,-21 0-15,0-21 0,1 21 16,-44 0-16,1 0 0,0-21 0,-21 21 15,-22-21-15,1 21 16,-22 0-16,0 0 0,-20 0 0,-1-21 16,0 21-16,0 0 0,0 0 15,-21-22 1,0 1 0,-21 21-1,0 0-15,0-21 0,0 21 16,-1 0-16,1 0 0</inkml:trace>
  <inkml:trace contextRef="#ctx0" brushRef="#br0" timeOffset="17924.15">10350 4657 0,'0'0'16,"0"-21"-16,0-1 0,0 1 16,0 0-16,0 0 15,0 0-15,0 0 31,-21 21 1,21 21-32,0 0 0,0 0 15,0 0-15,0 0 0,0 22 0,0-22 16,0 21-16,0 1 0,0 20 0,0-21 16,0 22-16,0-1 0,0 1 15,0-22-15,0 22 0,0-1 0,0 1 16,0-1-16,0 22 0,0-22 0,0 22 15,0 0-15,0-1 0,21-20 16,-21 21-16,22-1 0,-22-20 0,0 20 16,0 1-16,21-21 0,-21 20 0,21 1 15,-21-22-15,0 22 16,0-21-16,0-1 0,0 1 0,0-22 16,0 21-16,0-20 0,0-1 0,0 0 15,0 1-15,0-22 0,-21 21 0,21-21 16,0 1-16,-21-22 15,21-22 1,0-20-16,0 21 16,0 0-16,0-22 0,0 22 0,0-21 15,0 0-15</inkml:trace>
  <inkml:trace contextRef="#ctx0" brushRef="#br0" timeOffset="19420.16">10477 4530 0,'-21'0'0,"21"-21"16,21 21 15,1 0-16,-1 0-15,0 0 0,0 0 0,21 0 16,-20 0-16,20 0 16,21 0-16,-20 0 0,20 0 0,1 0 0,-1 0 15,22 0-15,-22 0 0,22 0 0,0 0 16,-1 0-16,22 0 16,0 0-16,21 0 0,0 0 0,21 0 15,-21 0-15,21 0 0,1 0 16,-1 0-16,21 0 0,0 0 0,1 0 15,-1 0-15,0 0 0,22 0 0,-22 0 16,1-22-16,-1 22 0,0 0 16,-21 0-16,22 0 0,-22 0 0,0 0 15,-21 0-15,0 0 0,0 0 16,-21 0-16,0 0 0,-22 0 16,86 0-16,-107 0 0,1 0 15,-22 0-15,0 0 0,1 0 0,-1 0 16,-21 0-16,22 0 0,-22 0 15,0 0 1,-21 22 15,0-1-31,0 0 16,0 0-16,0 0 0,0 0 16,0 1-16,0 20 0,0-21 15,0 21-15,21 1 0,-21-1 0,0 22 16,0-22-16,0 21 0,21 1 0,-21-1 15,0-20-15,0 20 16,0 1-16,0 20 0,0-20 0,21-1 16,-21 22-16,0-21 0,22-1 0,-22 22 15,0-22-15,0 1 0,0 20 16,0-20-16,0-1 0,0 22 0,0-21 16,0 20-16,0-20 0,0-1 0,0 22 15,21-22-15,-21 1 0,0-1 16,0-20-16,21 20 0,-21-20 0,0-1 15,0 0-15,0 1 0,0-22 0,0 21 16,0-21-16,0 0 16,0 1-16,-21-1 0,0 0 0,-1 0 0,1-21 15,0 21-15,0-21 0,0 21 16,-22-21-16,22 0 0,-21 0 0,0 22 16,20-22-16,-20 0 0,0 0 15,-1 21-15,1-21 0,0 0 0,-22 0 16,22 0-16,-22 21 0,1-21 0,-1 0 15,-20 0-15,20 0 0,-20 0 16,-1 0-16,0 0 0,1 0 0,-86 0 16,64 0-16,1 0 0,-1 0 15,0 0-15,-21 0 0,21 0 16,0 21-16,0-21 0,1 0 16,-1 0-16,0 0 0,0 0 0,21 21 15,-20-21-15,20 0 0,-21 0 0,21 0 16,1 0-16,-1 0 0,22 0 15,-22 0-15,21 0 0,1 0 0,-22 0 16,22 0-16,-22 0 0,22 0 0,-22 21 16,21-21-16,-20 0 0,20 22 15,-20-22-15,20 0 0,1 21 0,-1-21 16,1 21-16,-1-21 0,1 0 0,20 21 16,-20 0-16,-1-21 0,22 0 15,-22 0-15,1 21 0,-1-21 0,1 0 16,21 0-16,-22 0 0,22 0 0,-1 22 15,1-22-15,21 0 0,-21 0 16,20 0-16,1 0 0,0 0 16,-21 0-16,21 0 0,-1 21 0,1-21 15,0 0-15,0 0 0,0 0 0,0 0 16,-1 0-16,1 0 16,0 0-1,21-21 1,0-1-1,0 1-15,-21 0 32,21 0-32,0 0 15,-21 0 1,21-1-16,0 1 16,0 0-16,0 0 0,0 0 0,-21 0 15,21-1-15,0 1 0,0-21 0,0 21 16,0 0-16,0-1 0,0 1 15,0 0-15,0 0 0,0 0 16,0 0-16</inkml:trace>
  <inkml:trace contextRef="#ctx0" brushRef="#br0" timeOffset="20280.78">3831 10478 0,'0'0'0,"-21"-22"0,21 1 0,0-21 32,0 21-32,-21 21 15,21 21 16,0 21-31,0 1 0,21-1 16,-21 0-16,21 22 0,-21-1 0,0-20 16,21 20-16,0 22 0,-21-22 15,0 22-15,0 0 0,0-1 0,0 1 16,0 0-16,0 20 0,0-20 0,0 0 16,0-1-16,0 22 0,0-21 15,0 21-15,0-22 0,0 1 0,0 0 16,0-1-16,0 1 0,-21 0 0,21-1 15,-21 1-15,0-21 0,21 20 16,0 1-16,-21-22 0,0 1 16,21-1-16,-22 1 0,22-1 0,0-20 15,0-1-15,0 22 0,0-22 16,0-21-16,0 21 0,0-20 0,0-1 16,0 0-16,0 0 0,0-42 31,0 0-31,0 0 0,0-1 0,0-20 15,0 21-15,0-21 0,0-22 16,0 1-16,0 20 0,0-41 0,0 20 16,0-21-16</inkml:trace>
  <inkml:trace contextRef="#ctx0" brushRef="#br0" timeOffset="21392.39">3746 10732 0,'0'0'0,"-42"-22"31,21 22-31,42 0 31,0 0-31,0 0 0,1-21 16,20 21-16,0-21 0,1 21 15,-1-21-15,0 21 0,22-21 0,-1 21 16,1-21-16,20 21 0,1-22 0,0 1 16,21 21-16,-1-21 15,1 0-15,21 21 0,-21-21 0,21 21 0,0-21 16,0 21-16,21 0 0,0 0 15,-21-22-15,22 22 0,-22 0 16,21 0-16,-21 0 0,21 0 0,-21 0 16,0-21-16,0 21 0,0 0 15,-21 0-15,0 0 0,-1-21 0,1 21 16,0-21-16,-21 21 0,-1 0 0,1 0 16,-21-21-16,-1 21 0,1 0 15,-22 0-15,0-21 0,1 21 0,-22 0 16,21 0-16,-21 0 0,0 0 15,1 0-15,-22 21 32,21 0-32,-21 0 0,0 0 15,0 0-15,0 1 0,21 20 16,-21 0-16,0-21 0,0 22 0,0-1 16,0 0-16,0 22 0,0-22 0,0 1 15,0 20-15,21-21 0,-21 22 16,0 21-16,21-22 0,-21 1 0,0 20 15,0-20-15,0 20 0,21-20 0,-21-1 16,0 22-16,22-21 0,-22-1 16,0 22-16,0-22 0,0 1 0,0-1 15,0 1-15,0-1 0,0-20 0,0 20 16,0-21-16,0 22 16,0-22-16,0 1 0,0-1 0,0 0 15,0 1-15,0-1 0,0 0 0,0-21 0,-22 22 16,22-1-16,0 0 0,-21-20 15,21 20-15,0-21 0,0 21 16,-21-20-16,0-1 0,21 0 0,-21 0 16,0 0-16,21 0 0,-22 1 0,1-1 15,21 0-15,-21 0 0,0 0 16,0-21-16,0 21 0,-1 1 0,1-22 16,0 21-16,0-21 0,0 0 0,0 21 15,-1-21-15,-20 0 0,21 0 0,-21 21 16,-1-21-16,1 0 15,0 0-15,-1 0 0,-20 0 0,-1 21 16,1-21-16,-1 0 0,1 0 0,-22 0 16,0 0-16,1 0 0,-22 0 0,21 0 15,-21 0-15,1 0 0,-1 0 16,0 0-16,21 0 0,-21 0 0,-21 0 16,22 0-16,-22 0 0,0 0 0,21 0 15,-21 0-15,21 0 0,0 21 16,0-21-16,22 0 0,-22 0 0,21 22 15,0-22-15,1 0 0,-1 0 0,0 0 16,1 0-16,-1 21 0,22-21 16,-1 0-16,1 0 0,-1 0 0,1 0 15,20 0-15,1 0 0,0 0 16,-1 0-16,22 0 0,0 0 16,0 0-16,42 0 46,0-21-46,0-1 0,0 22 0,1-21 16,20 21-16,0-21 0</inkml:trace>
  <inkml:trace contextRef="#ctx0" brushRef="#br0" timeOffset="22068.01">10477 10414 0,'0'0'0,"-42"-106"16,42 85 0,-21 21-16,21-21 0,-21 21 0,0 0 15,21 21 1,0 0-16,0 0 15,0 43-15,0-22 0,0 22 0,0 20 16,0-20-16,0 21 0,0-1 16,21 22-16,-21 0 0,0 0 0,0 0 15,21-1-15,-21 1 0,0 0 0,0 21 16,0-21-16,0 0 0,0 21 16,0-21-16,0-1 0,0-20 0,0 21 15,0-21-15,0-1 0,0 1 16,0 0-16,21-22 0,-21 22 0,0-43 15,0 22-15,21-22 0,-21 0 16,21-21-16,-21 1 0,0-1 16,0 0-16,22-21 0,-1 0 0,-21-21 15,0 0-15,0-1 0,0 1 16,0-21-16,0 0 0,0-1 0</inkml:trace>
  <inkml:trace contextRef="#ctx0" brushRef="#br0" timeOffset="23064.79">10350 10393 0,'0'-42'16,"0"84"-16,0-106 0,0 43 0,-21 0 16,21 0-16,0 0 15,0 0-15,21-1 16,1 22-16,-1 0 16,21-21-16,-21 21 0,43-21 0,-22 21 15,22 0-15,-1 0 0,128-21 16,-107 21-16,22 0 0,0-21 15,0 21-15,21 0 0,0-21 0,0 21 16,21 0-16,0-22 0,0 1 0,-21 21 16,21-21-16,22 21 0,-22 0 15,21-21-15,1 21 0,-1 0 0,-21-21 16,21 21-16,-20 0 0,20-21 16,-21 21-16,0 0 0,-21 0 0,106-22 15,-127 1-15,0 21 16,-22 0-16,1-21 0,0 21 15,-22 0-15,1 0 0,-22 0 0,0-21 16,1 21-16,20 0 16,-20 0-16,-22 0 0,0 0 15,0 21-15,0 0 0,-21 0 16,21 1-16,-21-1 16,22 0-16,-22 0 0,0 21 0,0-20 15,0 20-15,0-21 0,0 43 0,0-22 16,0 21-16,0 1 0,0-1 15,0 22-15,-22-21 0,1 20 0,21 1 16,-21-22-16,21 22 0,0 0 16,0 21-16,0-22 0,0 1 15,0 0-15,0-1 0,0 1 0,0 0 16,0-22-16,0 22 0,0-1 0,0 1 16,0-21-16,0 20 0,0-20 15,0-1-15,0 1 0,0-1 0,0-20 16,0 20-16,-21-21 0,0 1 0,21-1 15,-21-21-15,-1 22 0,1-22 16,21 0-16,-21 0 0,0 0 16,0 0-16,0-21 0,-1 22 0,1-22 15,-21 0-15,21 0 0,0 0 0,-22 0 16,1 0-16,0 0 0,-1 0 16,1 0-16,0 0 0,-22 0 0,1 0 15,-1 0-15,-21 0 0,1 0 16,-1 0-16,0 0 0,-20 0 15,-1 0-15,0 0 0,0 0 0,0 0 0,0 21 16,-21-21-16,0 21 0,0-21 0,0 21 16,0-21-16,-21 21 0,21 0 15,-21-21-15,0 22 0,0-1 0,0 0 16,21-21-16,0 21 0,21 0 0,0-21 16,0 21-16,21-21 0,22 0 15,-22 0-15,43 0 0,-22 0 16,1 0-16,21 0 0,-1 0 0,1 0 15,0 0-15,-1 0 0,22 0 16,0 0-16,0 0 16,21-21-16,0 0 0,0 0 15,0 0-15,0 0 16,0-1-16,21 22 0</inkml:trace>
  <inkml:trace contextRef="#ctx0" brushRef="#br0" timeOffset="23724.48">17716 9652 0,'0'0'0,"0"-21"0,0 0 16,0 42-1,0 0-15,0 21 0,0-20 16,0 41-16,0-21 0,0 22 0,0 21 16,0-22-16,0 22 0,0-1 15,0 22-15,0 0 0,0 0 0,0 0 16,0 0-16,0-1 0,0 1 0,0 21 16,0-21-16,0 0 0,0 21 15,0-21-15,0-22 0,0 22 16,0 0-16,0 0 0,0-21 0,0 20 0,0-20 15,0-21-15,0 20 0,0-20 16,0-22-16,0 22 0,0-22 16,-21 0-16,21 1 0,0-22 0,-21 0 15,21 0-15,0-42 32,0 0-32,0 0 0,21-22 0,0 22 15,1-21-15,-22-1 0,21-20 0</inkml:trace>
  <inkml:trace contextRef="#ctx0" brushRef="#br0" timeOffset="24737.5">17949 9673 0,'0'0'0,"-21"0"32,42 0-17,0 0-15,22 0 16,-22 0-16,42 0 0,-20 0 15,20 0-15,22 0 0,0 0 0,-1 0 16,1 0-16,21 0 0,0 0 16,-1 0-16,22 0 0,22-21 0,-22 21 15,42 0-15,-21 0 0,0-21 0,22 21 16,-1 0-16,0 0 0,1-21 16,-1 21-16,-21 0 0,21 0 0,-20-21 15,-1 21-15,0-22 0,0 22 16,-21 0-16,0-21 0,0 21 0,-21 0 15,-21-21-15,-1 21 16,1 0-16,0 0 0,-22-21 0,1 21 16,-1 0-16,-21 0 0,22 0 0,-22 0 15,-21 0-15,22 0 0,-22 0 16,0 0-16,0 0 0,0 0 0,1 21 16,-1 0-16,-21 0 15,0 1-15,0 20 0,0-21 0,0 21 16,0 1-16,0-1 0,0 0 0,0 1 15,0-1-15,0 22 0,21-22 16,-21 21-16,0 1 0,0 21 16,0-22-16,21 22 0,-21-1 0,21 1 0,-21 0 15,21-1-15,-21 1 16,0 21-16,0-21 0,22 20 0,-22 1 16,0-21-16,0 21 0,0-22 0,0 1 15,0 0-15,0-1 0,0 1 16,0 0-16,0-1 0,0-20 0,-22-1 15,22 1-15,0-1 0,0 1 0,0-22 16,0 1-16,-21-1 0,21 0 16,-21-21-16,0 22 0,21-22 0,-21 0 15,0 0-15,-1-21 0,-20 21 0,21 1 16,-21-22-16,20 0 0,-20 21 16,0-21-16,-1 0 0,1 0 0,0 0 15,-1 0-15,1 0 0,-21 21 16,20-21-16,-20 0 0,-1 0 15,1 0-15,-1 0 0,-20 0 0,-1 0 16,-21 0-16,0 0 0,0 0 0,1 0 16,-1-21-16,-21 21 0,0 0 0,0 0 15,-21 0-15,-1 0 0,1 0 16,0 0-16,0 0 0,0 0 0,0 0 16,-1 21-16,1-21 0,21 21 0,0-21 15,21 21-15,1 0 0,-1-21 16,21 22-16,0-22 0,1 0 15,-1 0-15,0 21 0,1-21 0,-64 0 16,84 0-16,1 0 0,-1 0 16,1 0-16,20 0 0,1-21 15,0 21-15,-1-22 0,22 22 0,0-21 16,-21 21-16,20-21 0,22 0 16,0 0-16,0 0 15,0-1-15,0 1 0,0 0 16,0 0-16,0 0 0</inkml:trace>
  <inkml:trace contextRef="#ctx0" brushRef="#br0" timeOffset="28548.99">6710 10626 0,'-43'0'16,"86"0"-16,-107 0 0,43 0 0,-21 21 0,21-21 16,-1 0-16,1 0 0,0 0 15,0 21-15,0-21 16,21-21 15,21 0-31,0 0 0,0-1 16,22-20-16,-1 21 0,0-21 15,22 20-15,-1-20 0,1 0 0,-1-22 16,22 22-16,0 0 0,-1-1 16,1-20-16,21-1 0,0 1 15,21-1-15,0-20 0,0-1 0,0 0 0,0 22 16,21-22-16,0 0 16,0 1-16,0-1 0,0 0 0,-21 1 15,22-1-15,-22 0 0,0 22 16,0-22-16,0 22 0,0 20 0,-22-20 15,1 21-15,-21-22 0,0 22 0,-1 21 16,-20-22-16,-1 1 0,1 0 16,-22 20-16,0-20 0,1 0 0,20 21 15,-20-22-15,-22 22 0,21-21 0,0 21 16,1-1-16,-1-20 0,22 0 16,-22 21-16,-21-1 15,21 22-15,-20-21 0,-1 21 0,-21-21 16,21 21-16,-42 0 47,0-21-32</inkml:trace>
  <inkml:trace contextRef="#ctx0" brushRef="#br0" timeOffset="29153.84">12954 7387 0,'0'-21'0,"0"42"47,0 0-47,0 1 16,0 20-16,0-21 0,0 21 16,-21 1-16,21-1 0,-21 22 15,21-22-15,0 21 0,-22 22 0,22-21 16,0 20-16,0 1 0,0 0 15,0-1-15,0-20 0,0 20 0,0 1 16,22 21-16,-22-21 0,21 20 0,0-20 16,0 0-16,0 21 0,0-22 15,1 1-15,-1 0 0,-21-1 0,0-20 16,21 20-16,-21 1 0,21-21 0,-21-1 16,0 1-16,0-22 0,21 0 15,-21 1-15,21-22 0,-21 0 0,0 0 16,0 0-16,22-21 15,-1 0 1,-21-21-16,21 0 0,0-21 0,0 20 0,0-20 16</inkml:trace>
  <inkml:trace contextRef="#ctx0" brushRef="#br0" timeOffset="29818.23">15811 7303 0,'0'21'16,"0"0"-16,22 0 0,-1 0 16,21 0-16,0 1 0,1-1 15,-1 21-15,22-21 0,-1 22 16,1-1-16,20-21 0,1 21 15,0 1-15,-1-1 0,22 22 0,85 41 16,-86-20-16,22-21 0,-21-1 16,21 22-16,0-22 0,0 22 15,0-22-15,-21 22 0,21-21 0,0 20 16,0 1-16,0 0 0,-21-1 16,21 1-16,-21-22 0,0 1 0,-22-1 15,1 1-15,0-1 0,-22-20 0,1 20 16,-1-20-16,-21-1 0,1 0 15,-22-21-15,21 22 0,-21-22 0,-21 0 16,22-21-16,-44-21 31,1 0-31,0 0 0,-21-1 16,21 1-16,-22-21 0,1 0 0</inkml:trace>
  <inkml:trace contextRef="#ctx0" brushRef="#br0" timeOffset="30512.29">16192 7239 0,'0'0'0,"22"0"0,-1 0 15,0-21-15,21 21 0,-21 0 16,1-21-16,-1 21 0,0 0 0,0 0 15,0 0-15,0 0 0,1 0 16,-44 0 15,1 21-31,0-21 0,-21 21 16,-1-21-16,-20 0 0,-1 21 0,1-21 16,-1 21-16,1-21 0,-1 22 15,1-22-15,-1 21 0,1-21 0,-1 21 16,1-21-16,21 21 0,-22-21 0,22 0 15,21 21-15,-1-21 16,1 21-16,21 1 0,0-1 0,0 0 16,21 0-16,1 0 0,-1 0 15,0 1-15,21 20 0,-21-21 0,22 21 16,-1 1-16,0-22 0,1 21 0,-1-21 16,0 22-16,1-1 15,-1-21-15,0 22 0,1-22 0,-22 0 16,21 21-16,-21-21 0,1 1 0,-1-1 15,-21 0-15,-21-21 16</inkml:trace>
  <inkml:trace contextRef="#ctx0" brushRef="#br0" timeOffset="31256.1">13166 7408 0,'0'0'0,"0"22"31,-22-22-31,-20 42 0,0 21 16,-1-20-16,22-22 16,-21 21-16,0 1 0,20-1 15,-20 0-15,0 1 0,-1-1 0,22 0 16,-21 1-16,21-1 0,-22 0 15,22-21-15,0 22 0,0-22 0,0-21 16,21 21-16,0-42 31,0 0-31,0-22 0,0 22 16,0 0-16,21-21 0,0 21 0,0-22 16,0 22-16,-21-21 0,43-1 15,-22 1-15,0 0 0,21-1 16,-20 1-16,20 0 0,-21-1 15,21 1-15,1 21 0,-22 0 0,0 0 16,0-1-16,22 22 0,-22 22 16,0 20-16,0-21 0,0 21 15,0 1-15,-21-1 0,22 0 0,-22 1 16,21-1-16,0 0 0,-21 1 16,21-1-16,0 0 0,-21-20 0,21 20 15,1-21-15,-22 21 0,21-20 0,-21-1 16,0 0-16,0 0 0,-21 0 15,-1-21-15</inkml:trace>
  <inkml:trace contextRef="#ctx0" brushRef="#br0" timeOffset="31779.97">10562 7811 0,'21'0'16,"0"0"-1,1 0-15,-1-22 16,0 22-16,21 0 0,-21 0 0,22-21 15,-22 21-15,21 0 0,22-21 0,-22 21 16,0-21-16,1 21 0,20-21 16,-20 21-16,-1 0 0,0 0 0,1 0 15,-22 0-15,0 0 0,0 0 16,-21 21-16,0 0 0,0 21 0,0-20 16,0 20-16,-21 0 0,0 22 15,-22-1-15,22 1 0,-21-22 0,0 22 16,-1-1-16,1-21 0,21 22 0,-22-22 15,-20 43-15,42-64 16,0 21-16,-22-20 0,22-1 16,0 0-16,0 0 0</inkml:trace>
  <inkml:trace contextRef="#ctx0" brushRef="#br0" timeOffset="34108.37">3535 12213 0,'0'0'0,"-64"0"31,43 0-15,0 0-16,0 0 0,0 0 16,-1 0-16,1 21 0,0-21 15,0 0-15,0 0 0,0 22 0,-22-22 16,22 0-16,-21 0 0,-1 0 16,1 0-16,0 0 0,-1 0 0,-20 0 15,21 0-15,-22-22 0,1 1 0,-22 21 16,21-21-16,-20 0 15,-1 0-15,22-22 0,-22 22 0,0-21 16,1 0-16,20-1 0,-21-20 16,22 20-16,-22-20 0,22-1 0,-85-84 15,84 85-15,1-43 0,-1 21 16,1 1-16,20-22 0,-20 21 16,20-21-16,1 0 0,0 1 0,21-1 15,-1 21-15,1-21 0,0 0 16,21 22-16,-21-1 0,21-21 0,0 22 15,0-22-15,21 0 0,0 21 16,0-21-16,22 1 0,-1 20 0,22-21 16,-1-21-16,1 21 15,20 0-15,1 1 0,0-1 0,-1 0 16,1 0-16,21 0 0,0 0 16,-1 1-16,1-1 0,21 21 0,0 0 15,0-20-15,-21 20 0,21 0 0,0 1 16,0-1-16,0-21 0,21 43 15,-21-22-15,21 0 0,-21 22 0,22-22 16,-22 22-16,21-1 0,0 1 16,0-22-16,21 21 0,-20 1 0,-22 21 15,21-22-15,21 22 0,-21-1 16,0 1-16,1 0 0,-1-1 0,0 22 16,0-21-16,0 21 0,0 0 15,1-1-15,-1 1 0,0 0 16,0 0-16,-21 0 0,21 21 0,-21-21 15,0 21-15,0 0 0,0-22 0,-21 22 16,0 0-16,0 0 0,-22-21 16,1 21-16,-21-21 0,-1 21 0,22 0 15,-43-21-15,22 21 0,-1 0 16,-21-21-16,1 21 0,-22 0 0,21 0 16,-21-21-16,-21-1 15,0 1-15,-42 0 16,21 21-16</inkml:trace>
  <inkml:trace contextRef="#ctx0" brushRef="#br0" timeOffset="34528.41">8509 5376 0,'21'22'0,"-42"-44"0,84 65 16,-41-22-16,-1 0 0,21 21 0,22-20 15,-22-1-15,21 0 0,-20 0 0,20 0 16,1 0-16,-1-21 0,1 22 15,-1-22-15,1 0 0,-22 0 0,0 0 16,22 0-16,-22 0 0,1 0 16,-22 21-16,21-21 0,-21 0 0,-21 21 15,0 0 1,0 0-16,-21-21 0,0 43 0,-21-22 16,20 0-16,-20 21 15,0-21-15,-22 22 0,1-1 0,-1 0 16,1 1-16,-1-1 0,-20 0 0,20 1 15,-21-1-15,22 0 0,-22 1 16,22-1-16,-1 0 0,1 1 0,-1-22 16,1 0-16</inkml:trace>
  <inkml:trace contextRef="#ctx0" brushRef="#br1" timeOffset="44192.1">11663 4868 0,'0'-21'0,"0"0"15,0 0-15,0 0 16,0 42 31,0 0-47,0 0 15,0 22-15,0-1 0,0 0 0,0 1 16,0-1-16,0 21 0,0-20 16,0 20-16,0-20 0,0-1 0,0 21 15,0-20-15,0-1 0,0 0 16,0 1-16,0-22 0,0 21 0,0-21 15,0 1-15,0-1 0,0 0 0,0 0 16,0-42 15,0 0-31,0 0 0,0-1 0,0 1 16,0 0-16,0 0 0</inkml:trace>
  <inkml:trace contextRef="#ctx0" brushRef="#br1" timeOffset="44476.26">11684 4826 0,'0'-21'0,"0"42"0,-21-63 0,21 21 15,0 42 1,0 0-16,0 0 16,0 0-16,0 22 0,21-22 15,0 21-15,0 0 0,22 1 0,-22-1 16,0 22-16,21-43 0,-21 21 15,22 0-15,-22 1 0,42 20 16,-41-42-16,-1 1 0,0-1 0,21 0 16,-42 0-16,21-21 0,1 0 15,-1 21-15,-21-42 32,0 0-32,0 0 15,0 0-15,0-1 0,0 1 16</inkml:trace>
  <inkml:trace contextRef="#ctx0" brushRef="#br1" timeOffset="44710.47">12150 4699 0,'0'0'0,"0"21"16,0 0-16,-22 1 0,22 20 15,0-21-15,0 43 0,0-22 0,0 0 16,0 1-16,0 20 0,0-21 0,0 1 15,0-1-15,0 0 16,0 1-16,0-22 0,0 21 0,0-21 16,0 1-16,0-1 0,0 0 0,0 0 15,0 0-15,22-21 32,-1 0-32,0 0 0,-21-21 0</inkml:trace>
  <inkml:trace contextRef="#ctx0" brushRef="#br1" timeOffset="45298.14">12594 5186 0,'0'0'0,"0"-21"0,0 0 15,0-1-15,0 1 16,0 0-16,0 0 0,0 0 15,0 0-15,0-1 16,-21 1-16,0 21 0,0 0 16,-1 0-16,1 0 15,0 0-15,21 21 0,-21 1 0,0-1 16,0 0-16,-1 21 0,1-21 0,21 22 16,-21-1-16,0-21 0,21 22 15,-21-1-15,21-21 0,0 21 16,0-20-16,0-1 0,0 0 0,0 0 15,0 0-15,0 0 0,21-21 16,0 0-16,-21 22 0,21-22 0,0 0 16,1 0-16,-1 0 0,0-22 15,0 1-15,0 21 0,0-21 16,1 0-16,-22 0 0,21 0 0,0-1 16,-21-20-16,21 21 0,-21-21 0,0 20 15,0-20-15,0 0 0,0 21 16,0-22-16,0 22 0,0 0 0,0 0 15,0 0-15,0 42 32,0 0-32,0 0 0,0 0 15,0 0-15,0 22 0,0-22 0,0 21 16,0-21-16,0 1 0,0 20 16,0 0-16,0-21 0,0 1 15,0-1-15,21-21 0,0 0 16,1 0-1,-1 0-15,0 0 0,0 0 16,0 0-16,0 0 0,1-21 0,-1-1 16,0 1-16,0 0 0,0-21 15,0 21-15</inkml:trace>
  <inkml:trace contextRef="#ctx0" brushRef="#br1" timeOffset="45768.39">12954 4741 0,'0'0'0,"-42"-42"15,20 42 1,22 21 0,-21 22-16,21-22 15,0 21-15,0 0 0,0 1 0,0-1 16,0 0-16,0 1 0,0-1 16,0 0-16,0 1 0,0-1 0,0 0 15,0-20-15,0-1 0,0 21 16,0-21-16,21 0 15,-21 1-15,22-22 0,-1 0 16,0 0-16,0 0 0,0 0 16,0 0-16,1-22 0,-1 1 15,0 21-15,-21-21 0,21 0 0,0 0 16,0 0-16,1-22 0,-1 22 0,-21 0 16,0-21-16,21 20 0,-21 1 15,21 0-15,-21 0 0,0 42 31,0 21-15,0-20-16,0-1 0,0 0 16,0 0-16,0 0 0,0 22 0,0-22 15,0 0-15,0 0 16,0 0-16,21 0 16,0-21-16,1 0 15,-1 0-15,0 0 0,0 0 16,0-21-16,0 0 0,-21 0 15,0 0-15,22 0 16,-22-22-16,0 22 0</inkml:trace>
  <inkml:trace contextRef="#ctx0" brushRef="#br1" timeOffset="45959.2">13398 4699 0,'-21'-21'0,"42"42"0,-63-42 0,42 0 16,-21 21 15,21 21 0,0 0-15,-21-21 0,0 0-16</inkml:trace>
  <inkml:trace contextRef="#ctx0" brushRef="#br1" timeOffset="46148.05">12658 5017 0,'0'0'0,"-22"21"0,1 0 16,21 0 0,21-21-1,1 0 1,-1 0-16,0 0 0,21 0 15,-21-21-15,1 21 0,20-21 0,0 21 0,-21-21 16,22-1-16,-1 22 16</inkml:trace>
  <inkml:trace contextRef="#ctx0" brushRef="#br1" timeOffset="46916.27">13758 4953 0,'-21'0'0,"0"0"16,0 21-16,0 0 15,-1 1-15,22-1 16,-21 0-16,21 0 0,0 0 0,-21 0 16,21 1-16,-21-1 0,21 0 15,0 0-15,0 0 0,0 0 0,0 1 16,0-1-16,0 0 0,0 0 15,21-21-15,0 0 16,0 0-16,1 0 0,-1 0 16,0 0-16,0 0 0,0 0 15,0 0-15,1 0 0,-1 0 16,-21-21-16,21 0 0,-21 0 0,0-1 16,0 1-16,0-21 15,0 21-15,0 0 0,0-1 16,-21-20-16,0 21 0,21 0 0,0-22 15,0 22-15,0 0 0,0 0 16,0 0-16,0 0 0,0-1 0,21 1 16,0 21-16,0 0 15,21 0-15,-20 0 0,-1 0 0,21 0 16,-21 0-16,0 21 0,22 1 0,-22-1 16,0 0-16,0 0 0,22 0 15,-22 22-15,0-22 0,-21 0 16,21 0-16,-21 21 0,21-20 0,-21-1 0,0 0 15,0 0-15,0 0 0,0 0 16,0 1-16,0-1 16,0 0-16,-21-21 15,0 0 1,0 0 0,21-21-1,0 0-15,0-1 0,0 1 16,0 0-16,0 0 0,0-21 0,0 20 15,21-20-15,-21 0 0,21-1 16,0 22-16,0-21 0,22 0 0,-22 20 16,21 1-16,1 0 0,-1 0 15,0 21-15,1 0 0,-1 0 16,0 21-16,43 21 0,-43-20 16,-21 20-16,22 0 0,-22 1 15,0-22-15,-21 21 0,0 0 0,0 1 16,0-22-16,0 0 0,0 21 0,-21-20 15,0-1-15,0 0 0,-1 0 16,1-21-16,0 0 16</inkml:trace>
  <inkml:trace contextRef="#ctx0" brushRef="#br1" timeOffset="47574.47">11472 6244 0,'0'-21'16,"0"42"-16,0-63 0,21 42 0,1 21 31,-22 0-15,0 0-16,0 22 0,0-1 0,0 0 15,0 1-15,0-1 16,0 0-16,0 22 0,0-22 0,0 1 15,0-22-15,0 21 0,0 0 0,0-20 16,0-1-16,0 0 0,21 0 16,-21 0-16,21-21 0,0 0 15,0-21 1,-21 0-16,0 0 16</inkml:trace>
  <inkml:trace contextRef="#ctx0" brushRef="#br1" timeOffset="47792.34">11536 6287 0,'0'0'0,"-21"-22"0,21 1 15,0 0 17,21 21-32,0 0 0,0 0 15,0-21-15,0 21 0,1 0 0,20 0 16,-21 0-16,0 0 0,0 0 15,22 0-15,-22 0 0,0 0 16,0 0-16,-21 21 16,-21-21-1</inkml:trace>
  <inkml:trace contextRef="#ctx0" brushRef="#br1" timeOffset="47977.25">11493 6519 0,'0'43'16,"0"-86"-16,0 107 0,22-64 16,-1 0-1,0 0-15,0 0 0,0 0 16,0 0-16,1-21 0,20 21 0,-21 0 16,0-21-16,0-1 0,1 22 15,-1-21-15,0 0 0,0 0 16</inkml:trace>
  <inkml:trace contextRef="#ctx0" brushRef="#br1" timeOffset="48236.37">12234 6117 0,'0'0'16,"-21"0"-1,0 21-15,21 1 16,-21-1-16,21 0 15,0 0-15,-21 0 0,21 22 0,0-1 16,0-21-16,0 21 0,0 1 16,0-1-16,0 0 0,0 1 0,0-22 15,0 21-15,0-21 0,0 1 16,0 20-16,0-21 0,0 0 16,0 0-16,21-21 15,0 0-15,0 0 16,0-21-16</inkml:trace>
  <inkml:trace contextRef="#ctx0" brushRef="#br1" timeOffset="48756.23">12658 6371 0,'21'0'0,"-42"0"0,42-21 15,-21 0-15,0 0 0,0 0 16,0-1-16,0 1 15,-21 21-15,-1 0 16,1 0-16,0 21 0,0 1 16,0-22-16,21 42 0,-21-21 0,-1 21 15,1-20-15,21 20 0,0 0 16,0 1-16,-21-22 0,21 21 0,0 0 16,0-20-16,0 20 0,0-21 15,0 0-15,0 0 0,0 1 16,21-22-16,0 0 15,1 0-15,-1 0 0,0 0 16,0-22-16,0 1 16,0 0-16,-21 0 0,22 0 15,-1 0-15,-21-22 0,0 22 0,21-21 16,-21-1-16,21 22 16,-21-21-16,21 21 0,-21-22 0,0 22 0,0 0 15,0 0-15,0 42 31,0 0-31,0 0 16,0 1-16,0 20 0,0-21 0,0 21 16,0-20-16,0 20 0,0-21 15,0 0-15,0 22 0,0-22 0,0 0 16,21 0-16,-21 0 0,22-21 0,-1 21 16,-21 1-16,21-22 0,0 0 15,0 0-15,0 0 0,22 0 0,-22 0 16,21 0-16,1-22 0,-22 1 0,21 0 15,0 0-15,1 0 0</inkml:trace>
  <inkml:trace contextRef="#ctx0" brushRef="#br1" timeOffset="49355.89">13462 6350 0,'0'0'0,"0"-21"0,0 0 0,0 0 16,0-1-16,-21 22 15,0 0-15,-1 0 16,1 0-16,0 0 0,0 0 0,0 22 15,0-22-15,-1 21 0,1 0 0,0 21 16,0-21-16,21 1 0,-21-1 16,21 21-16,-21-21 0,21 0 0,-22 1 15,22-1-15,0 0 0,0 0 0,0 0 16,22-21-16,-1 0 16,0 0-16,0 0 0,0 0 0,0 0 15,1 0-15,-1-21 0,21 21 16,-21-21-16,0 0 0,-21 0 15,22-1-15,-1 1 0,-21 0 0,0 0 16,21 0-16,-21 0 0,0-1 16,21 1-16,-21 0 0,0 0 15,-21 42 32,0 0-47,21 0 0,0 22 16,0-22-16,0 21 0,0-21 15,0 22-15,0-1 0,0 0 0,0-20 16,0 20-16,0 0 0,0 1 16,21-1-16,-21 0 0,0 1 15,21-1-15,0 0 0,-21 1 0,0-1 16,0 0-16,0 1 0,0-1 0,0 0 16,0-21-16,0 22 0,0-1 0,0 0 15,0-20-15,0 20 0,0-21 16,0 21-16,-21-20 0,21-1 0,-21-21 15,0 21-15,0 0 0,-1-21 0,1 0 16,0 21-16,0-21 0,0 0 16,0 0-16,-1 0 0,1-21 15,-21 0-15,21 21 0,0-21 0,-1 0 16,1-1-16,0 1 0,21 0 16,-21 0-16,21-21 0,0 20 15,0-20-15,0 21 0,0-21 0,42-1 16,-21 22-16</inkml:trace>
  <inkml:trace contextRef="#ctx0" brushRef="#br1" timeOffset="49675.7">14076 6160 0,'0'0'0,"-21"0"16,-1 0 0,1 0-16,0 21 0,0 0 15,0 0-15,21 0 0,0 0 0,-21 1 16,-1 20-16,22-21 0,0 21 16,0 1-16,0-22 0,0 21 0,0 1 15,0-22-15,0 0 0,0 0 0,0 0 16,0 0-16,0 1 15,0-1-15,22-21 0,-1 21 16,0-21-16,0 0 0,0 0 0,0 0 16,1 0-16,-1 0 0,0-21 15,0 21-15,0-21 0,-21-1 0</inkml:trace>
  <inkml:trace contextRef="#ctx0" brushRef="#br1" timeOffset="49961.54">14499 6138 0,'21'0'0,"-42"0"0,63 0 0,-20 0 16,-1 0 0,0 22-16,0-1 15,-21 0-15,0 0 0,21 0 16,-21 0-16,21 1 0,-21 20 15,0-21-15,0 21 0,0 1 0,0-1 16,0-21-16,0 22 0,0-22 0,-21 21 16,0-21-16,21 0 0,0 1 15,-21-1-15,0 0 0,21 0 16,0 0-16,-21-21 16</inkml:trace>
  <inkml:trace contextRef="#ctx0" brushRef="#br1" timeOffset="50123.96">14584 6731 0,'-21'0'63,"-1"0"-63,22 21 15,-21-21-15</inkml:trace>
  <inkml:trace contextRef="#ctx0" brushRef="#br1" timeOffset="51289.29">4445 10922 0,'0'0'0,"0"-21"15,0 0-15,21 0 0,-21-1 16,21 1-16,0 0 16,-21 0-1,0 42 1,0 0-1,0 22-15,-21-22 0,21 21 0,0 0 16,-21 1-16,21-1 0,-21 0 16,21 22-16,0-1 0,0-20 0,0 20 15,0-20-15,0-1 0,0 21 0,0-20 16,21-22-16,0 21 0,-21-21 16,21 1-16,1-1 0,-1 0 0,0-21 15,0 0-15,0 0 0,0 0 16,22 0-16,-22 0 0,0 0 15,21-21-15,-20 21 0,20-21 0,-21-22 16,0 22-16,22 0 0,-22-21 16,21-1-16,-21 1 0,0 0 0,1-1 15,-22 1-15,0 0 0,21-1 0,-21 1 16,0 0-16,0-1 0,0 1 16,0 21-16,0-22 0,-21 22 0,21 0 15,0 0-15,-22 0 0,1 0 16,0 21-16,0 0 15,21 21 1,0 0-16,0 0 16,21-21-16,0 21 0,-21 0 0</inkml:trace>
  <inkml:trace contextRef="#ctx0" brushRef="#br1" timeOffset="51764.01">5673 10880 0,'0'0'15,"0"-21"-15,0-1 0,0 1 16,-22 0-16,1 21 16,0 0-16,0 0 15,0 0-15,0 21 16,-1-21-16,1 21 0,0 1 0,0-1 15,0 0-15,-22 0 0,43 0 16,-21 0-16,0 1 0,21-1 0,-21 0 16,21 0-16,0 0 15,0 0-15,0 1 0,21-22 16,0 0-16,0 21 0,1-21 0,20 0 16,0 21-16,1-21 0,-22 0 15,21 21-15,0-21 0,1 21 0,-22-21 16,21 21-16,-21-21 15,22 0-15,-22 22 0,0-1 0,-21 0 16,0 0-16,0 0 16,0 0-16,-21-21 0,0 22 15,0-1-15,-22-21 0,1 21 0,0 0 16,-1-21-16,1 21 0,0-21 0,-1 0 16,1 0-16,21 21 0,-22-21 15,22 0-15,0 0 0,0 0 0,0 0 16</inkml:trace>
  <inkml:trace contextRef="#ctx0" brushRef="#br1" timeOffset="52247.74">4826 12234 0,'0'22'15,"0"-1"1,0 0-16,0 21 0,0-21 0,0 22 15,0-1-15,0 0 0,21 1 16,-21-1-16,0 0 0,0 1 16,0-1-16,0 0 0,0 1 0,0-1 15,0 0-15,0-20 0,0 20 0,0-21 16,0 0-16,0 0 16,0-42-1,21 0 1,-21 0-16,0 0 0,0 0 0,21-22 15,-21 22-15</inkml:trace>
  <inkml:trace contextRef="#ctx0" brushRef="#br1" timeOffset="52448.62">4911 12319 0,'0'0'0,"0"-21"15,21 21 16,-21-21-31,21 21 0,0 0 0,0 0 16,0-21-16,1 21 0,-1 0 0,0 0 16,0 0-16,0 0 0,0 0 15,1 0-15,-1 0 0,-21 21 32</inkml:trace>
  <inkml:trace contextRef="#ctx0" brushRef="#br1" timeOffset="52632.51">4868 12594 0,'0'0'0,"0"21"16,21-21 15,1 0-15,-1 0-16,0 0 0,0 0 15,0-21-15,22 21 0,-22-21 0,21 21 16,-21-21-16,0 0 0,22 21 0,-22-21 15,0-1-15,0 1 16</inkml:trace>
  <inkml:trace contextRef="#ctx0" brushRef="#br1" timeOffset="52880.37">5524 12192 0,'0'-21'31,"-21"42"-31,0 0 15,21 0-15,-21 1 0,21-1 16,0 0-16,-21 21 0,21-21 0,0 22 16,0-22-16,0 21 0,-21-21 0,21 22 15,0-22-15,0 21 16,0-21-16,-22 22 0,22-22 0,0 0 16,-21 21-16,21-20 0,0-1 15,0 0-15,21-21 16,1 0-16,-1 0 15,0-21-15,0 21 0</inkml:trace>
  <inkml:trace contextRef="#ctx0" brushRef="#br1" timeOffset="53416.06">6054 12467 0,'0'0'0,"21"-63"31,-21 42-31,-21 21 16,-1 0-16,1 0 0,0 0 16,0 0-16,0 0 0,-22 0 0,22 0 15,0 0-15,0 21 0,0 0 0,-22 0 16,22 0-16,0 0 0,0 1 16,0-1-16,21 0 0,0 0 0,-21 21 15,21-20-15,0-1 0,0 0 16,0 0-16,0 0 0,21-21 15,0 0-15,0 0 16,0 0-16,0 0 0,1 0 16,20-21-16,-21 21 0,0-21 0,0 0 15,1 0-15,-1 21 0,0-22 16,0 1-16,0 0 0,0 0 0,1 0 16,-22 0-16,0-1 0,0 1 0,21-21 15,-21 21-15,0 42 47,0 0-47,0 0 16,0 0-16,0 1 0,0-1 0,0 21 15,0-21-15,0 0 0,0 1 16,0-1-16,0 0 0,0 0 16,21-21-16,-21 21 0,21 0 0,0-21 15,0 0-15,1 0 0,-1 0 16,0 0-16,0 0 0,0 0 0,0 0 15,22-21-15,-22 0 0,0 21 0,0-21 16,22 0-16,-22 0 0,0-1 16,0 1-16,0 0 0,0 0 0,1-21 15</inkml:trace>
  <inkml:trace contextRef="#ctx0" brushRef="#br1" timeOffset="53959.75">6583 12383 0,'0'0'0,"0"-22"16,-21-20-1,-1 42 1,1 0-16,0 0 0,0 0 0,0 21 15,0 0-15,-1-21 0,1 22 0,21-1 16,-21 0-16,21 0 0,-21 0 16,21 0-16,0 1 0,0-1 0,0 0 15,0 0 1,21-21-16,0 0 0,0 0 16,1 0-16,-1 0 0,21-21 15,-21 0-15,0 21 0,1-21 16,-1-1-16,0 1 0,0 0 15,-21 0-15,0 0 16,0 0-16,21 21 0,-21-22 16,0 44 15,0-1-31,0 0 16,0 0-16,0 0 0,0 22 0,0-22 15,0 21-15,0 0 0,0 1 0,21 20 16,-21-20-16,0 20 0,0 1 15,22-1-15,-22 1 0,21-1 0,-21 1 16,0-1-16,0 1 0,0-1 0,0 1 16,0 20-16,0-20 0,0-1 15,0 1-15,0-1 0,0 1 0,-21-1 16,-1-20-16,1-1 0,0 0 16,0-21-16,0 1 0,0-1 0,-22 0 15,22 0-15,0-21 0,0 0 16,0 0-16,-22 0 0,22 0 0,0-21 15,-21 0-15,-1 0 0,22-1 0,-21-20 16,21 0-16,-22-1 0,22 1 16,-21 0-16,21-22 0,-1 22 0,22-22 15,0 1-15,-21 21 0,21-22 0,0 22 16,0-22-16,0 22 16,0 0-16,21-22 0,1 22 0,-1-1 15</inkml:trace>
  <inkml:trace contextRef="#ctx0" brushRef="#br1" timeOffset="54252.58">7070 12107 0,'-22'0'0,"1"0"16,0 0-16,0 22 15,0-1-15,21 0 0,-21 0 16,21 21-16,-22-20 0,1 20 0,21 0 16,0-21-16,0 22 0,0-22 15,-21 21-15,21-21 0,0 1 0,0-1 16,0 0-16,0 0 0,0 0 0,21-21 16,0 21-16,1-21 15,20 0-15,-21 0 0,0 0 0,0 0 16,1 0-16,-1-21 0,0 21 0,0-21 15,0 0-15</inkml:trace>
  <inkml:trace contextRef="#ctx0" brushRef="#br1" timeOffset="54511.43">7408 11938 0,'0'0'15,"21"0"-15,1 0 16,-1 21-16,0 0 0,-21 1 16,21-1-16,0 21 0,0 0 0,-21 1 15,22-1-15,-22 0 0,21 1 16,-21-1-16,0 0 0,0 1 0,0-22 16,0 21-16,0 1 0,0-22 15,-21 0-15,-22 21 0,22-21 16,0 1-16,-21-1 0,20 0 0,1 0 15,0 0-15,0-21 0,0 0 0</inkml:trace>
  <inkml:trace contextRef="#ctx0" brushRef="#br1" timeOffset="55181.69">11366 10414 0,'0'0'0,"0"-63"31,0 84 1,0 0-32,-21 21 15,21-21-15,-21 22 0,21-22 0,0 21 16,0 1-16,-21-1 0,21-21 15,0 21-15,-21 1 0,21-22 0,0 0 16,0 21-16,0-20 0,0-1 16,0 0-16,0 0 0,0 0 15</inkml:trace>
  <inkml:trace contextRef="#ctx0" brushRef="#br1" timeOffset="55428.56">11049 10986 0,'0'0'0,"0"21"31,0 0-31,21 0 0,0-21 16,0 21-16,1-21 0,20 0 15,-21 0-15,0 0 0,0 0 16,22 0-16,-22 0 0,21 0 0,-21 0 15,1 0-15,20-21 0,-21 0 0,21 21 16,-20-21-16,-1 0 0,0 21 16,0-22-16,-21 1 0,21 0 0,-21 0 15,0 0-15,0 0 0,0-22 0</inkml:trace>
  <inkml:trace contextRef="#ctx0" brushRef="#br1" timeOffset="55632.45">11176 10372 0,'-42'0'31,"63"0"-15,0 0-16,0 0 0,21 0 16,-20 0-16,20-21 0,-21 21 0,21 0 15,1 0-15,-22 0 16,21 0-16,-21 0 0,22 0 0,-22-22 0,0 22 15,0 0-15,0 0 16</inkml:trace>
  <inkml:trace contextRef="#ctx0" brushRef="#br1" timeOffset="56106.79">11832 10499 0,'0'0'0,"0"21"0,0 0 0,0 21 0,0-20 15,0-1-15,0 0 0,0 21 16,0-21-16,0 1 0,0 20 0,0-21 16,0 0-16,0 0 0,0 1 0,0-1 15,0 21-15,0-21 16,0 0-16,0 1 0,-21-22 16,21 21-16,-21-21 31,21-21-16,0-1-15,0 1 16,0 0-16,0 0 0,0 0 0,0 0 16,21-1-16,0-20 0,0 21 15,0-21-15,1 20 0,-1-20 0,21 21 16,-21-21-16,22 20 0,-1 1 16,0 0-16,1 0 0,-22 21 0,21 0 15,0 0-15,-20 0 0,20 21 0,-21 0 16,0 0-16,0 1 0,-21 20 15,0-21-15,0 21 0,0 1 16,0-22-16,0 21 0,-21-21 0,21 1 16,-21-1-16,0 0 0,21 0 0,0 0 15,-21 0-15,21 1 16,21-44 15,0 1-15</inkml:trace>
  <inkml:trace contextRef="#ctx0" brushRef="#br1" timeOffset="56832.66">12954 10541 0,'0'0'0,"0"-21"15,-21 21-15,0-21 16,-1 21-16,1 0 0,0 0 0,0 0 15,0 0-15,-22 21 0,22-21 16,0 21-16,0 0 0,0 0 0,0 22 16,-1-22-16,1 0 0,21 21 15,-21-20-15,21 20 0,0-21 16,0 0-16,0 22 0,0-22 0,0 0 16,0 0-16,0 0 0,21 0 15,0-21-15,1 0 0,-1 0 16,0 0-16,0 0 0,0 0 15,0 0-15,1 0 0,-1-21 0,0 0 16,21 0-16,-21 0 0,1 0 16,-1-1-16,0 1 0,-21-21 15,21 21-15,0-22 0,0 1 0,1 0 0,-22-22 16,21 22-16,-21 0 0,21-22 16,-21 22-16,0-1 0,0-20 15,0 42-15,0 0 0,0-1 16,0 44-1,-21-1-15,0 0 16,21 21-16,0 1 0,0-1 0,-22 0 16,22 1-16,0-1 0,0 0 15,0 1-15,0-1 0,0 0 0,0 1 16,0-22-16,0 0 0,0 21 0,22-21 16,-1 1-16,0-22 0,0 21 15,0 0-15,0-21 0,1 0 0,-1 0 16,0 0-16,0 0 0,0 0 15,0 0-15,22-21 0,-22 21 16,0-21-16,-21-1 0,21 1 0,0 0 16,1 0-16,-22 0 0,21 0 0,-21-22 15,0 22-15,0 0 0,21-21 16,-21 20-16,0 1 0,21 0 16,-21 42-1,0 0-15,0 1 16,0-1-16,0 0 0,0 21 0,0-21 15,0 1-15,0-1 0,0 0 0,0 0 16,0 0-16,0 0 16,21-42 31,-21 0-47</inkml:trace>
  <inkml:trace contextRef="#ctx0" brushRef="#br1" timeOffset="56996.44">13504 10414 0,'0'0'16,"-21"-21"-16,0 0 0,21 0 0,-21-22 15,0 43-15,21-21 16,-22 21-16,22 21 47,22-21-47,-1 21 0,0 1 15,0-22-15</inkml:trace>
  <inkml:trace contextRef="#ctx0" brushRef="#br1" timeOffset="57556.57">14182 10562 0,'0'-21'0,"0"0"16,0 0-16,0 0 0,0-1 15,-22 1-15,1 0 0,21 0 0,0 0 16,-21 0-16,0-1 16,0 22-16,21-21 0,-21 21 0,-1 0 15,1 21-15,21 1 16,-21-1-16,0 0 0,0 21 0,0-21 15,21 22-15,-22-1 0,22-21 0,-21 22 16,21-1-16,0-21 0,0 21 16,0-20-16,0-1 0,0 0 0,0 0 15,0 0-15,0 0 16,21-21-16,1 0 16,-1 0-16,0 0 0,0 0 15,0-21-15,0 0 0,1 0 16,-1 21-16,-21-21 0,21 0 15,0-22-15,0 22 0,-21 0 0,21-21 16,1 20-16,-22-20 0,21 0 16,-21 21-16,21-1 0,-21 1 15,0 42 1,0 1-16,0-1 0,0 0 16,0 21-16,-21-21 0,21 22 15,0-22-15,0 21 0,0-21 0,0 1 16,0-1-16,0 21 0,21-42 0,0 21 15,0 0-15,0 1 0,1-22 16,-1 0-16,0 0 0,0 0 0,0 0 16,22 0-16,-22 0 0,0-22 15,21 1-15,-21 0 0,1 21 0,-1-21 16</inkml:trace>
  <inkml:trace contextRef="#ctx0" brushRef="#br1" timeOffset="58064.52">11620 11832 0,'0'85'32,"0"-43"-32,0 1 0,0 41 15,0-20-15,0-22 0,0 0 0,0 1 16,0-1-16,0 0 15,0 1-15,0-22 0,0 0 0,0 0 16,0 0-16,22 1 0,-22-1 0,21-21 31,0-21-15,-21-1-16</inkml:trace>
  <inkml:trace contextRef="#ctx0" brushRef="#br1" timeOffset="58276.82">11726 11896 0,'0'0'0,"-21"-21"0,21-1 15,0 1 17,21 21-32,0 0 0,1-21 15,-1 21-15,0 0 0,0 0 0,21 0 16,-20 0-16,20 0 0,-21 0 15,0 0-15,22 0 0,-22 0 0,0 0 16,-21 21-16</inkml:trace>
  <inkml:trace contextRef="#ctx0" brushRef="#br1" timeOffset="58456.71">11726 12213 0,'0'0'16,"0"21"-16,-21 1 0,21-1 0,0 0 15,0 0 1,21-21 0,0 0-16,1 0 0,20 0 15,-21-21-15,0 0 0,22 21 16,-1-21-16,0-1 0,1 1 0,-1 0 16,0-21-16,-21 21 0</inkml:trace>
  <inkml:trace contextRef="#ctx0" brushRef="#br1" timeOffset="58676.59">12531 11684 0,'0'21'31,"0"0"-31,0 1 0,0-1 0,0 0 16,0 21-16,0-21 0,0 22 0,0-1 15,0 0-15,0 1 0,0-1 16,0 0-16,0-20 0,0 20 0,0 0 15,0-21-15,0 22 0,0-22 16,0 0-16,0 21 0,0-20 16,0-1-16,0 0 0</inkml:trace>
  <inkml:trace contextRef="#ctx0" brushRef="#br1" timeOffset="59200.28">13123 12023 0,'0'0'0,"21"-21"0,-21-1 15,0 1-15,0 0 0,0 0 16,0 0-16,0 0 16,-21 21-16,0 0 0,0 0 15,-21 0-15,20 0 0,1 0 16,0 21-16,0 21 0,-21-21 0,20 0 15,1 22-15,0-1 0,0 0 16,21-20-16,0 20 0,-21 0 0,21-21 16,0 22-16,0-22 0,0 0 0,0 0 15,0 0-15,0 1 16,21-22-16,0 0 16,0 0-16,0 0 0,1-22 15,-1 22-15,0-21 0,21 0 16,-21 0-16,1 0 0,-1 0 0,0-1 15,0-20-15,0 21 0,0-21 0,1 20 16,-22-20-16,0 21 0,0 0 16,21-22-16,-21 22 0,0 42 31,0 1-15,0-1-16,-21 0 0,21 21 0,0-21 15,0 1-15,0-1 0,0 0 16,0 0-16,0 0 0,0 0 0,0 1 15,0-1-15,0 0 0,0 0 16,0 0-16,21 0 16,0-21-16,0 0 0,0 0 15,0 0-15,22 0 0,-22 0 0,21 0 16,-21 0-16,22-21 0,-1 0 16,0 21-16</inkml:trace>
  <inkml:trace contextRef="#ctx0" brushRef="#br1" timeOffset="59855.59">13779 11917 0,'0'0'0,"0"-21"0,0 0 16,-21 21-16,0 0 15,0 0-15,0 0 0,0 0 0,-1 0 16,1 21-16,0-21 16,0 42-16,0-21 0,0 0 0,-1 1 15,1-1-15,21 21 0,0-21 0,-21 0 16,21 1-16,0-1 0,0 0 15,0 0-15,0 0 0,21-21 16,0 0-16,1 0 16,-1 0-16,0 0 0,0 0 0,0 0 0,0 0 15,1-21-15,-1 21 0,-21-21 0,21 0 16,0 0-16,0-1 16,-21 1-16,0 0 0,0 0 0,21 0 15,-21 0-15,0-1 16,0 1-1,0 42 17,0 1-32,-21-1 15,21 0-15,0 21 0,0-21 0,0 22 16,-21-22-16,21 21 0,0 1 16,0-22-16,0 21 0,0 0 0,0 1 15,0-1-15,0 0 0,0 1 0,0-1 16,0 0-16,0 1 15,0-1-15,0 0 0,0 22 0,0-22 0,0 1 16,0 20-16,0-21 16,0 1-16,0-1 0,21 0 0,-21 1 15,0-1-15,21 0 0,-21 1 0,0-1 16,22-21-16,-22 22 0,0-22 16,0 21-16,0-21 0,0 0 0,0 1 15,0-1-15,-22 0 0,1 0 0,0-21 16,21 21-16,-21-21 0,0 0 15,0 0-15,-1 0 0,-20 0 0,21 0 16,-21 0-16,-1 0 0,1-21 0,-22 21 16,22-21-16,0 0 15,-22 0-15,22-1 0,0 1 0,-1-21 16,22 21-16,0 0 0,0-1 0,21-20 16,0 21-16,0 0 0,0-22 15,0 22-15,21-21 0,0 0 0,0 20 16,0-20-16</inkml:trace>
  <inkml:trace contextRef="#ctx0" brushRef="#br1" timeOffset="60222.48">14203 11726 0,'0'0'0,"-21"0"15,-1 0-15,1 0 16,0 0-16,0 0 0,0 22 16,0-1-16,-1 0 0,1 0 0,21 0 15,0 22-15,-21-1 0,21 0 16,0 1-16,-21-1 0,21 0 15,0 1-15,0-22 0,0 21 0,0-21 16,0 22-16,21-22 0,0 0 16,0 0-16,1 0 0,-22 0 0,42-21 15,-21 22-15,0-22 16,22 0-16,-22 0 0,0 0 0,0 0 16,0-22-16,0 1 0,1 0 0,-1 0 15,0 0-15</inkml:trace>
  <inkml:trace contextRef="#ctx0" brushRef="#br1" timeOffset="60507.32">14668 11599 0,'0'0'0,"22"0"16,-1 0-16,0 0 0,-21 22 15,21-1-15,0-21 16,-21 21-16,0 21 0,21-21 0,1 1 16,-22 20-16,21 0 0,-21 1 15,0-1-15,0 0 0,0 1 0,0-1 16,0 0-16,0 1 0,-21-22 16,21 21-16,-22-21 0,1 0 0,0 1 15,21-1-15,-21 0 0,21 0 16,-21-21-16,21 21 0,-21-21 15</inkml:trace>
  <inkml:trace contextRef="#ctx0" brushRef="#br1" timeOffset="64023.62">19092 9864 0,'0'0'0,"0"21"32,0 0-17,0 21-15,0-20 0,0 20 0,0 0 16,0 1-16,0-1 0,0 21 0,0-20 15,0 20-15,0 1 0,0-22 16,0 22-16,0-22 0,21 0 0,1 1 16,-1-22-16,0 21 0,0-21 0,0 0 15,0 1-15,1-1 16,20 0-16,0-21 0,1 0 0,-1 0 16,0 0-16,1 0 0,-1 0 0,0-21 15,1 0-15,20-1 0,-42 1 16,22 0-16,-1 0 0,-21-21 0,0-1 15,0 1-15,1 0 0,-22-1 16,21 1-16,-21-22 0,0 22 16,0 0-16,0-1 0,0-20 0,0 21 0,0-1 15,0 1-15,-21 21 0,21-22 0,-22 22 16,22 0-16,-21 0 0,21 0 16,-21 21-1,21 21 1,0 0-1,0 0-15,21 0 16,0-21-16,1 0 0,-1 22 16</inkml:trace>
  <inkml:trace contextRef="#ctx0" brushRef="#br1" timeOffset="64248.49">20341 9821 0,'0'0'15,"0"-21"-15,0 42 32,0 1-32,-21-1 0,21 21 0,0-21 15,0 22-15,0-1 0,0 0 16,0 1-16,0-1 0,0 0 0,0 1 16,0-1-16,0 0 0,0-21 15,0 22-15,0-22 0,0 21 0,0-21 16,0 1-16,0-1 15,21-21-15</inkml:trace>
  <inkml:trace contextRef="#ctx0" brushRef="#br1" timeOffset="64612.28">20891 9864 0,'0'0'0,"-21"0"16,0 0-16,0 0 16,0 21-16,-22 0 0,22 0 0,0 0 15,-21 1-15,-1-1 0,22 0 0,-21 21 16,21-21-16,-22 1 0,22-1 16,0 0-16,0 0 0,0 0 0,21 0 15,-21 1-15,42-22 31,0 0-31,0 0 0,0 0 16,0 0-16,1 0 0,-1 0 0,0 21 16,21-21-16,-21 21 0,1 0 15,-1 0-15,0 0 0,0 1 0,0-1 16,0 21-16,1-21 0,-1 0 0,0 22 16,0-22-16,-21 0 0,0 0 15,21 0-15,-21 1 0,21-1 0,-21 0 16,0 0-16</inkml:trace>
  <inkml:trace contextRef="#ctx0" brushRef="#br1" timeOffset="65132.1">18817 11705 0,'0'0'0,"0"-21"0,21 0 16,-21 0-16,0 0 0,0-1 0,0 1 15,0 42 16,0 1-31,0-1 0,0 0 16,0 21-16,0 1 0,0-1 16,0 0-16,0 22 0,0-22 0,0 0 15,0 22-15,0-22 0,0 1 0,-21-1 16,21 0-16,0-21 0,0 1 16,0 20-16,0-21 0,0 0 15,21-21 1,-21-21-16,21 0 15,-21 0-15,22 0 0,-22-1 0</inkml:trace>
  <inkml:trace contextRef="#ctx0" brushRef="#br1" timeOffset="65324">18944 11578 0,'0'-21'0,"0"42"0,0-63 0,21 42 31,0 0-15,1 0-16,-1 0 0,0 0 16,21 0-16,-21 0 0,1 0 0,20 0 15,-21 0-15,21 0 0,-20 0 0,-1 0 16,-21 21 0</inkml:trace>
  <inkml:trace contextRef="#ctx0" brushRef="#br1" timeOffset="65499.91">19008 11959 0,'0'21'0,"0"-42"0,-22 64 0,44-43 47,-1 0-47,-21-22 15,21 1-15,21 21 0,-21-21 0,1 0 16,20 0-16,0 0 0,1-1 15,-22 1-15,21 0 0</inkml:trace>
  <inkml:trace contextRef="#ctx0" brushRef="#br1" timeOffset="65732.78">19791 11472 0,'0'22'0,"0"-1"16,0 21-16,0-21 15,0 22-15,0-22 0,0 21 16,0 0-16,0 1 0,0-22 0,0 21 0,0 1 16,-21-1-16,21 0 0,-22 1 15,22-1-15,0-21 0,0 21 16,0-20-16,0-1 0,0 0 0,0 0 16,22-21-1,-1 0-15,0 0 0,0 0 16,0-21-16</inkml:trace>
  <inkml:trace contextRef="#ctx0" brushRef="#br1" timeOffset="66817.72">20426 11790 0,'0'0'0,"0"-64"15,0 43-15,0 0 16,-21 21-16,-1 0 15,1 0-15,0 0 0,0 0 0,-21 0 16,20 0-16,1 21 0,0 0 0,0 1 16,0-1-16,0 0 0,-1 0 15,1 21-15,21 1 0,0-22 0,-21 21 16,21-21-16,0 22 0,0-22 16,0 0-16,0 0 0,0 0 15,0 1-15,21-22 16,0 0-16,1 0 15,-1 0-15,0 0 0,0-22 16,0 22-16,-21-21 0,21 0 0,1 0 16,-1 0-16,0-22 0,0 22 15,0 0-15,-21 0 0,21-21 0,1 20 16,-22 1-16,21 0 0,-21 0 16,0 42-1,0 0 1,0 0-16,0 1 0,-21-1 15,21 21-15,0-21 0,0 22 16,0-22-16,0 21 0,0-21 0,0 0 16,0 1-16,21-1 0,0 0 15,0-21-15,0 21 0,22-21 0,-22 0 16,21 0-16,0 0 0,1 0 0,-1 0 16,0 0-16,1 0 0,-22-21 15,21 21-15,1-21 0,-1 0 0,-21-1 16,21 1-16,-20 0 0,-1 0 15,0-21-15,0 20 0,0-20 0,0 21 16,1-21-16,-22 20 0,0-20 16,0 0-16,0-1 0,0 22 15,0 0-15,-22 21 16,1 0 0,0 0-16,0 0 0,0 21 15,0 0-15,-1 1 0,1-1 16,21 0-16,0 0 0,-21 21 0,21-20 15,0-1-15,0 0 16,0 0-16,0 0 0,0 0 0,0 1 0,21-22 16,0 0-16,-21 21 0,22-21 15,-1 0-15,0 0 0,0 0 0,0 0 16,0-21-16,1 21 0,-1-22 0,0 1 16,-21 0-16,21 0 15,-21 0-15,0 0 0,21 21 16,-21-22-16,0 1 0,0 42 47,0 1-47,-21 20 0,21 0 0,-21 1 15,21-1-15,-21 0 0,21 22 16,0-22-16,0 22 0,0-1 0,0 1 16,0-1-16,-21-21 0,21 43 15,0-21-15,0 20 0,0-20 0,0 20 16,0 1-16,0 0 0,21-22 0,-21 22 15,21-22-15,0 22 0,-21 0 16,0-22-16,0 22 0,0-22 16,0 1-16,0-1 0,0 1 0,0-1 15,0-20-15,-21-1 0,0 0 0,0-20 16,-22-1-16,22 0 0,0-21 16,0 0-16,-22 0 0,22 0 0,-21 0 15,21 0-15,-22-21 0,1 0 0,0-1 16,-1-20-16,-20 21 0,21-21 15,-22-1-15,22-20 0,-1 20 0,1-20 16,21-1-16,0 1 0,0-1 16,21 1-16,0-1 0,0 1 0,0-1 0,21-20 15,0 20-15,21-20 0,-21-1 16,22 21-16,-1-20 0</inkml:trace>
  <inkml:trace contextRef="#ctx0" brushRef="#br1" timeOffset="67100.21">21653 11621 0,'0'0'0,"-21"0"16,0 0-16,0 0 15,0 21-15,0 0 16,-1 0-16,22 21 0,-21-20 15,21-1-15,-21 21 0,21-21 0,-21 22 16,21-22-16,0 21 0,0-21 16,0 0-16,0 1 0,0-1 0,0 0 15,21 0-15,0 0 0,0 0 16,1-21-16,-1 22 0,21-22 0,-21 21 16,22-21-16,-1 0 0,-21 0 0,21 0 15,-20 0-15,-1-21 0</inkml:trace>
  <inkml:trace contextRef="#ctx0" brushRef="#br1" timeOffset="67340.09">22161 11599 0,'0'0'0,"22"0"0,-1-21 15,0 21-15,0 0 16,0 0-16,0 21 0,-21 1 15,0-1-15,22 0 0,-22 21 0,0-21 16,0 22-16,0-22 0,0 21 16,0 1-16,0-22 0,-22 21 0,22 0 15,-21-20-15,0 20 0,0-21 16,0 0-16,0 0 0,-22 1 16,22-1-16,0 0 0,-21-21 0,20 21 15,-20-21-15</inkml:trace>
  <inkml:trace contextRef="#ctx0" brushRef="#br1" timeOffset="68727.27">22691 5948 0,'-22'0'16,"1"0"31,0 0-32,0 0-15,0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17:22.7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11515 1376 0,'0'0'0,"0"-21"15,0 0-15,-22 21 16,22-22 0,0 44 15,0-1-31,0 0 0,0 0 0,0 21 16,0 1-16,0-1 0,0 22 15,0-1-15,22 22 0,-22-1 16,0-20-16,0 21 0,21-1 0,0 107 15,0-85-15,-21-1 16,0 1-16,21 0 0,-21 0 0,21-21 16,-21 20-16,22 1 0,-22 0 15,0-21-15,21 21 0,0-22 0,-21 1 16,0-22-16,21 22 0,0-21 0,-21-1 16,21 1-16,-21-1 0,0-21 15,0 22-15,0-22 0,0-21 0,0 22 16,0-22-16,0 0 0,22-21 31,-1-21-31,-21 0 0,0-22 16,21 22-16,0-21 0,-21-22 0,21 22 15,-21 0-15</inkml:trace>
  <inkml:trace contextRef="#ctx0" brushRef="#br0" timeOffset="1515.14">11366 1545 0,'0'0'0,"0"21"47,22-21-47,-1 0 15,0 22-15,0-22 0,0 0 16,22 0-16,-22 0 0,21 0 0,22 0 16,-1 0-16,1 0 0,-1 0 15,22 0-15,21 0 0,-22 0 0,22 0 16,0 0-16,-21-22 0,42 22 16,-22 0-16,22-21 0,22 21 0,-22 0 15,21 0-15,-21 0 0,21 0 16,0-21-16,0 21 0,0 0 15,22 0-15,-22 0 0,0 0 0,0 0 16,22 0-16,-22 0 0,21 0 16,-21 0-16,22 0 0,-22 0 0,-21 0 15,0 0-15,21 0 0,-21 0 16,0 0-16,0 0 0,0 0 0,-21 0 16,0 0-16,-1 0 0,-20 0 15,0 0-15,-22 0 0,22 0 0,-22 0 16,1 0-16,-1 0 0,1 0 15,-1 0-15,1 0 0,-1 0 0,-20 0 16,20 0-16,-20 0 0,-1 0 16,0 0-16,1 0 0,-22 0 0,0 0 15,0 0-15,0 0 0,0 0 16,1 0-16,-1 0 16,-21 21 15,0 0-16,0 1-15,0 20 0,0 0 0,0-21 16,0 22-16,0 20 0,-21-20 16,21-1-16,0 21 0,0-20 0,0 20 15,0 1-15,0-22 0,0 22 16,0 20-16,21-20 0,-21-1 0,21 22 16,-21-22-16,21 1 0,-21-1 15,0 1-15,0-1 0,0 1 0,21-22 16,-21 22-16,0-1 0,0-20 15,0 20-15,0-21 0,0 22 16,0-22-16,0 1 0,0-1 0,0 0 16,0 1-16,0-1 0,0 0 15,0-21-15,0 22 0,0-22 0,0 0 16,0 0-16,0 0 0,-21 1 16,21-1-16,0 0 0,-21 0 0,0 0 15,0 0-15,-1-21 16,1 22-1,0-22-15,0 0 0,0 0 0,0 0 0,-1 0 16,-20 0-16,21 0 16,-21 0-16,-1 0 0,1 0 0,0 0 15,-1 0-15,1 0 0,-22 0 0,22 0 16,-21 0-16,-1 0 0,1 0 16,-1 0-16,1 0 0,-1 0 0,1 0 15,-22 0-15,21 0 0,-20 0 0,-1 0 16,22 0-16,-22 0 0,0 0 15,1 0-15,-1 0 0,0 0 0,-21 0 16,22 0-16,-22 0 0,0 0 0,0 0 16,0 0-16,1 0 15,20 0-15,0 0 0,1 0 0,-1 0 16,0 0-16,22 0 0,-22 0 0,22 0 16,-22 0-16,0 0 0,1 0 15,-1 0-15,-21 0 0,21 0 0,22 0 16,-22 0-16,22 21 0,-22-21 15,22 0-15,-1 0 0,1 0 0,20 0 16,-20 0-16,-1 0 0,1 0 0,-1 0 16,1 0-16,-1 0 0,22 0 15,-22 21-15,1-21 0,21 0 0,-1 0 16,1 0-16,0 0 0,-1 0 0,1 0 16,0 0-16,-1 0 15,22 0-15,-21 0 0,-1 0 0,1 0 16,21 0-16,-21 0 0,-1 0 0,1 0 15,0 0-15,20 0 0,-20 0 16,0 0-16,-1 0 0,22 0 0,-21 0 16,21 0-16,0 0 0,-1 0 0,1 0 15,0 0-15,0 0 0,0 0 16,0 0-16,-1 0 0,1 21 16,0-21-16,0 0 15,0 0-15,21 21 63,-21 0-32</inkml:trace>
  <inkml:trace contextRef="#ctx0" brushRef="#br0" timeOffset="2447.57">4297 7176 0,'-21'-22'0,"42"44"0,-64-44 0,43 1 0,0 0 16,-21 21-16,21-21 0,-21 21 0,0 0 15,21-21-15,-21 21 16,0 0-1,21 21-15,0 0 0,0 21 16,-22 1-16,22-1 0,0 22 0,-21-1 16,21 1-16,0 20 0,0-20 15,-21 20-15,21 1 0,0 21 0,0 0 16,0 0-16,0-22 0,0 22 0,0-21 16,0-1-16,0 1 0,21 0 15,0-1-15,1 1 0,-1 0 0,-21-22 16,21 1-16,0-1 0,21 43 15,-42-42-15,22-22 16,-22 0-16,21 1 0,-21-1 0,21 0 16,-21-21-16,0 22 0,0-22 0,0 21 15,0-21-15,0 1 0,0-1 16,0-42 0,0-1-16,-21 1 0,21 0 15,-21 0-15,-1-21 0,22-1 16,-21 1-16,21 0 0,-21-1 15</inkml:trace>
  <inkml:trace contextRef="#ctx0" brushRef="#br0" timeOffset="3507.82">4022 7493 0,'0'-21'0,"0"42"0,0-63 0,0 21 16,0-1 0,0 1-1,21 21-15,-21-21 0,21 21 0,0-21 16,0 0-16,22 21 0,-22-21 16,21 21-16,0-22 0,22 1 0,-22 21 15,22-21-15,-1 21 0,22 0 16,-22-21-16,22 21 0,0 0 0,-1-21 15,1 21-15,21 0 0,0-21 16,21 21-16,0 0 0,21-22 0,-21 1 16,0 21-16,0 0 0,21 0 15,0-21-15,0 21 0,1 0 0,-22 0 16,21 0-16,-21 0 0,0 0 0,0 0 16,-21 0-16,21 0 15,-22 0-15,22 0 0,-21 0 0,0 0 16,0 0-16,0 0 0,-22 0 0,1 0 15,21-21-15,-43 21 0,22 0 16,0 0-16,-22 0 0,1 0 0,-1-21 16,-20 21-16,-1 0 0,0 0 15,1 0-15,-22 0 0,0 0 0,0 0 16,0 0-16,0 0 0,-21 21 16,22 0-16,-22 0 15,21 22-15,-21-22 0,21 21 0,-21 0 16,21 1-16,-21-1 0,0 0 15,0 1-15,21-1 0,-21 0 16,21 1-16,-21-1 0,0 0 0,0 1 16,22-1-16,-22 22 0,21-22 0,0 21 15,-21-20-15,21 20 0,0-20 16,-21 20-16,21-21 0,1 22 0,-22-22 16,21 1-16,0-1 0,0 0 0,-21 1 15,0-1-15,21 0 0,-21 1 16,0-1-16,0 0 0,0 22 0,0-22 15,0 0-15,0 1 0,-21-1 0,21 0 16,-21 1-16,0-1 0,0 0 16,-1-20-16,1 20 0,0 0 15,0-21-15,0 22 0,0-22 0,-1 0 16,1 21-16,-21-20 0,21-1 16,0 0-16,-22 0 0,22 0 0,-21 0 15,21-21-15,-22 22 0,1-1 0,0 0 16,20 0-16,-62 0 0,20 0 15,22-21-15,0 22 0,-22-1 16,22-21-16,-22 21 0,-20-21 0,20 21 16,-21-21-16,1 0 0,-22 21 0,21-21 15,-21 0-15,-84 21 16,84-21-16,21 0 0,-20 0 16,-1 22-16,0-22 0,0 0 0,-21 0 0,21 0 15,-21 0-15,21 0 0,1 0 16,-22 0-16,21 0 0,-21 0 15,21 0-15,0 0 0,0 0 0,0 0 16,22 0-16,-1 0 0,0 0 0,1 0 16,-86 0-16,86 0 15,-64 0-15,63 0 0,0 0 16,1 21-16,20-21 0,1 0 0,-1 0 16,1 21-16,20-21 0,-20 21 15,42-21-15,-22 0 0,22 0 16,0 0-16,0 0 0,0 0 15,21-21 32,21 0-47,0 0 0,0-1 0</inkml:trace>
  <inkml:trace contextRef="#ctx0" brushRef="#br0" timeOffset="4207.56">12255 6943 0,'0'-21'0,"0"42"0,-21-64 0,0 43 15,21 22 17,0-1-17,0 21-15,0-21 0,0 43 0,0-1 16,0 1-16,0 20 0,0-20 0,21 21 16,-21-1-16,0 22 0,0-21 15,0 21-15,0-22 0,0 22 0,0 0 16,0 0-16,0-22 0,0 1 0,0 0 15,0-1-15,0 1 0,0 0 16,0-22-16,0 22 0,0-22 0,0 1 16,0-22-16,0 22 0,0-22 0,21 0 15,-21-20-15,0 20 0,22-21 16,-22 0-16,21 0 0,-21 1 16,21-22-1,-21-22 1,0 1-16,0 0 0,0 0 15,0-21-15,0-1 0</inkml:trace>
  <inkml:trace contextRef="#ctx0" brushRef="#br0" timeOffset="5284.99">12319 7133 0,'0'0'0,"21"0"0,21-21 15,-20 21-15,-1-21 16,0 21-16,0-21 15,21 21-15,1-21 0,20 21 0,1-22 16,-1 1-16,22 21 0,21-21 0,0 21 16,21-21-16,-22 0 0,22 0 15,0 21-15,22-22 0,-1 1 0,0 21 16,21-21-16,-21 21 0,1 0 16,-1-21-16,21 21 0,-21 0 0,22 0 15,-22 0-15,0 0 0,0 0 16,-21 0-16,0 0 0,0-21 0,0 21 15,-21 0-15,0 0 0,0 0 0,-1-21 16,-20 21-16,0 0 0,-1 0 16,-20-22-16,-1 22 0,1 0 15,-22 0-15,22 0 0,-22 0 16,0 0-16,1 0 0,-1 0 0,0 0 16,-20 0-16,20 0 0,-21 0 0,0 0 15,0 0-15,1 0 16,-22 22-16,0-1 0,0 0 15,0 0-15,0 0 16,0 0-16,21 22 0,-21-22 0,0 21 16,21-21-16,-21 22 0,0 20 15,0-20-15,0 20 0,0-21 0,0 22 16,21-1-16,-21 1 0,0-1 0,0 22 16,0-21-16,21-1 15,-21 22-15,0-22 0,0 22 0,21 0 16,-21-1-16,22-20 0,-1 20 0,-21-20 15,0 21-15,21-22 0,0 1 16,-21-1-16,0 22 0,0-22 0,0 1 16,21-1-16,-21-20 0,0 20 15,0-21-15,0 1 0,0-1 0,0 0 16,0 1-16,0-22 0,0 21 0,0-21 16,-21 1-16,0-1 0,0 0 15,0-21-15,-1 0 0,-20 21 16,21-21-16,-21 0 0,-1 0 0,22 0 15,-21 0-15,-1 0 0,1 0 16,-21 0-16,20 0 0,1 0 16,-22 0-16,1 0 0,-1 0 0,1 0 15,-22 0-15,-21 0 0,22 0 0,-22 0 16,21 0-16,-21 0 0,1 0 16,-22 0-16,21 0 0,0 0 0,0 0 15,-21 21-15,21-21 0,-21 21 0,21-21 16,1 22-16,-1-22 0,0 21 0,-21-21 15,21 0-15,-21 21 0,0-21 16,0 0-16,21 21 0,-21-21 0,0 0 16,21 0-16,-21 0 0,22 0 0,-1 0 15,21 0-15,0 0 16,1 0-16,-1 0 0,0 0 0,22 0 16,-1 0-16,1 0 0,21 0 0,-22 0 15,22 0-15,-1-21 0,1 21 0,0 0 16,-1 0-16,22 0 0,0-21 15,-21 21-15,21 0 0,-1 0 16,22-21-16,-21 21 0,0 0 16,21-22-16,0 1 15,0 0 1,0 0-16,0 0 16,0 0-16</inkml:trace>
  <inkml:trace contextRef="#ctx0" brushRef="#br0" timeOffset="5975.41">20066 6583 0,'0'-21'0,"0"42"16,0 0 0,0 0-16,0 0 0,-21 1 0,21 20 15,0 0-15,0 22 0,0-22 0,0 22 16,0-1-16,21 22 16,0-1-16,0 1 0,0 21 0,1-21 15,-1-1-15,0 22 0,21 0 0,-21-21 16,1 20-16,-1 1 0,0 0 15,-21-21-15,21-1 0,-21 1 0,0 0 16,0-1-16,0 1 0,0 0 0,0-22 16,0 22-16,-21-22 0,21 1 15,0-22-15,-21 22 0,0-22 0,21 0 16,-22-20-16,22-1 0,-21 0 0,21 0 16,0-42 15,0-21-31,0 20 0,21-20 15,-21 0-15,22-1 0,-1-20 0,0-1 16,-21 22-16,21-43 0</inkml:trace>
  <inkml:trace contextRef="#ctx0" brushRef="#br0" timeOffset="7235.47">20066 6604 0,'0'0'0,"0"-21"0,0 0 31,21 21-31,0 0 16,0 0-16,22 0 15,-22 0-15,42 0 0,-20 0 0,20 0 16,22 0-16,0 0 0,20 0 15,1 0-15,0 0 0,0 0 0,21 0 16,0 0-16,0 0 0,21 0 16,-21 0-16,0 0 0,0 0 0,0 0 15,0 0-15,21 0 0,-21 0 16,0 0-16,0 0 0,21 0 0,-42 0 16,21 0-16,0 0 0,0 0 15,0 0-15,0 0 0,0 0 0,0 0 16,-21 0-16,21 0 0,-21 0 15,0 0-15,0-21 0,-1 21 16,1 0-16,-21 0 0,0 0 0,-1-22 16,1 22-16,-22 0 0,22 0 15,-43 0-15,22-21 0,-22 21 16,1 0-16,-1 0 0,-21-21 0,21 21 16,-20 0-16,-1 0 0,0 0 15,0 0-15,0 0 16,-21 21-1,0 0-15,0 1 16,0-1-16,0 0 0,0 21 16,0-21-16,0 1 0,0 20 15,0 0-15,0-21 0,0 22 16,0-1-16,0 0 0,0 1 16,0-1-16,0 22 0,0-1 0,0 1 15,0 20-15,21-20 0,-21 20 16,22-20-16,-22 21 0,0-22 0,0 22 15,0-22-15,21 1 0,-21 20 0,0-20 16,0-1-16,0 1 0,0-22 16,0 22-16,0-22 0,0 22 0,21-22 15,-21 0-15,0-21 0,0 22 16,21-1-16,-21-21 0,0 0 0,0 22 16,0-22-16,0 0 0,0 0 0,0 0 15,0 22-15,0-22 0,0 0 16,0 0-16,-21 0 0,21 1 15,-21-1-15,0 0 0,21 0 16,0 0-16,-22 0 0,22 1 16,-21-22-16,21 21 0,0 0 0,0 0 15,-21-21-15,21 21 0,-21 0 0,0 1 16,0-1-16,21 0 16,-22-21-16,1 21 0,21 0 0,-21-21 15,0 21-15,0 1 0,0-22 0,-22 21 16,22 0-16,-21-21 0,-1 21 15,1-21-15,0 21 0,-1-21 0,-20 21 16,-1-21-16,-41 22 16,41-22-16,1 0 0,-22 21 15,21-21-15,-20 0 0,-22 0 0,21 0 16,-21 0-16,1 0 0,-1 0 0,-21 0 16,21 0-16,-21 0 0,0-21 0,0 21 15,0 0-15,-21 0 0,21 0 16,0 0-16,0 0 0,0 0 0,0 0 15,21 0-15,-21 0 0,0 21 0,0 0 16,21-21-16,-21 21 0,21-21 16,0 21-16,1-21 0,-1 21 0,0 1 15,21-1-15,1 0 0,-1-21 16,0 21-16,22 0 0,-1 0 0,22-21 16,0 22-16,-22-22 0,22 0 15,21 21-15,-22-21 0,22 0 0,-21 0 16,21 0-16,-1 0 0,1 0 0,0 0 15,0 0-15,0 0 0,0 0 16,-1 0-16,-20-21 0,21 21 0,0-22 16,-22 1-16</inkml:trace>
  <inkml:trace contextRef="#ctx0" brushRef="#br0" timeOffset="8601.29">7281 7493 0,'-21'0'16,"-21"-21"-1,21 21 1,21-21-16,0 0 16,0-1-16,0 1 15,0 0-15,21 0 0,-21 0 0,42-22 16,-21 22-16,0-21 0,22 0 0,20 20 15,-20-20-15,41 0 16,-20-22-16,20 22 0,22-22 0,-21 1 16,21-1-16,0 1 0,21-22 15,-22 1-15,22 20 0,0-21 0,22 22 16,-22-22-16,0 22 0,0-1 0,21-20 16,0 20-16,0-21 0,0 1 15,-21 20-15,21 1 0,-21-1 16,0 1-16,-21-1 0,0 1 0,0 20 15,0 1-15,-22-21 0,22 20 0,-42 1 16,20 21-16,-20-22 0,-22 1 0,1 21 16,-1-21-16,-21 20 0,21 1 15,-20-21-15,-22 21 0,0 0 16,21-1-16,-21 1 0,0 0 16,0 0-16,0 0 0,0 0 0,0-1 15,0 1-15,0 0 0,0 0 16,-21 21-1,-1 0 1,1 0 0,0 0-16,0 0 0,-21 0 15,20 21-15,1-21 0,0 21 0,-21-21 16,21 21-16,-22 1 0,22-22 16,-21 21-16,21 0 0,-22 0 0,1 0 15,21 0-15,-22-21 16,22 22-16,-21-1 0,21-21 0,0 21 15,-22-21-15,22 0 16,0 21-16,21-42 31,21 21-31,0-21 0,0 0 0,1-1 16,20 1-16,0 0 0,1 0 0,-1 0 16,0 0-16,1-1 0,20 1 15,-21 0-15,1 0 0,-1 0 0,0 21 16,1-21-16,-1-1 0,-21 22 15,0 0-15,1-21 0,-1 21 16,0 0-16,-21 21 16,0 1-1,0-1-15,0 21 0,-21 22 0,0-22 16,-1 21-16,1 1 0,0-1 16,0 1-16,21-1 0,-21 1 0,0-1 15,-1 1-15,22-22 0,0 1 0,0-1 16,0 0-16,0 1 0,0-1 15,0 0-15,0-21 0,0 1 0,0-1 16,0 0-16,0 0 0</inkml:trace>
  <inkml:trace contextRef="#ctx0" brushRef="#br0" timeOffset="9175.36">14372 4085 0,'21'0'0,"-42"0"0,42-21 0,-21 0 15,21 21 1,1 21-1,-22 0-15,21 22 0,-21-22 0,21 42 0,0-20 16,-21 20-16,21 1 0,0 20 16,-21-20-16,22 20 0,-1 22 15,0-21-15,0 21 0,-21 0 16,21-1-16,0 1 0,-21-21 0,0 21 16,22 0-16,-22-1 0,21-20 0,-21 0 15,0-1-15,21 1 0,-21 0 16,0-22-16,0 1 0,0-1 0,0 1 15,0-1-15,0 1 0,0-22 0,0 0 16,0 1-16,0-1 0,0-21 16,0 0-16,0 1 0,-21-22 31,0-22-31,21 1 16,-22-21-16,22 0 0,0-1 0,0 1 15,-21-22-15,21 22 0</inkml:trace>
  <inkml:trace contextRef="#ctx0" brushRef="#br0" timeOffset="9755.84">14330 4276 0,'0'0'0,"-21"0"0,-1 0 16,1 0-16,0 0 0,-21 0 16,21 21-16,-1 0 0,1 21 15,-21 1-15,21-22 0,0 21 16,-1 22-16,-20-22 0,21 0 0,0 22 16,0-22-16,-22 22 0,22-1 15,0-20-15,0 20 0,0-21 0,-1 1 16,22-22-16,0 21 0,-21-21 15,21 1-15,-21-1 0,21-42 32,21-1-17,0 1-15,1-21 0,20 0 0,-21-1 16,0 1-16,22-22 0,-22 22 16,21-21-16,-21 20 0,22-20 0,-1 20 15,-21-20-15,21 21 0,-20-22 0,20 22 16,-21-1-16,0-20 0,0 21 15,1 20-15,-1-20 0,0 21 16,-21 0-16,21 0 0,0 21 0,0 0 16,1 21-16,-22 0 0,21 0 15,0 21-15,0-20 0,0 20 16,0 0-16,22 1 0,-22 20 16,0-21-16,21 1 0,-20-1 0,-1 0 15,21 1-15,-21-1 0,22 0 16,-22 1-16,21-1 0,-21 0 0,22-20 15,-1 20-15,0-21 0,-21 0 16,22 0-16,-22-21 0,0 22 0,0-22 16,22 0-16,-22 0 0,0 0 0,0 0 15,0-22-15</inkml:trace>
  <inkml:trace contextRef="#ctx0" brushRef="#br0" timeOffset="10544.43">21992 6244 0,'-21'-21'16,"0"21"-16,21-21 0,-21 21 16,-22-21-16,22 21 0,0-21 15,-21-1-15,-1 1 0,-63-21 16,64 21-16,-21-22 0,20 22 0,-20-21 16,-1 0-16,-20-22 15,20 22-15,-21-22 0,1 22 0,-22-22 16,0 1-16,-21-1 0,21 1 0,-21-22 15,21 22-15,1-22 0,-22 0 16,0 22-16,21-22 0,-21 1 0,0-1 16,21 21-16,-21-20 0,42-1 15,-21 22-15,1-22 0,-1 0 0,0 22 16,0-1-16,0 1 0,22-1 16,-1 1-16,0 20 0,22 1 15,-1 0-15,22 21 0,0-1 0,20-20 16,1 21-16,0 0 0,21 0 15,0-1-15,0 1 0,0 0 16,0 0-16,0 0 16,0 0-16,0-1 15,21 22 1,-21-21-16,21 21 16,1 0-16,-1 0 15</inkml:trace>
  <inkml:trace contextRef="#ctx0" brushRef="#br0" timeOffset="11003.16">18986 3408 0,'0'0'0,"-42"0"31,0 0-31,-22 21 0,22-21 16,-43 21-16,22 0 0,-22-21 16,0 22-16,1-1 0,20 0 15,-20 0-15,-1 0 0,21-21 0,1 21 16,-1 1-16,22-22 0,-21 21 0,20-21 16,1 0-16,21 0 15,-22 21-15,22-21 0,0 0 0,21 21 31,0 0-31,21-21 0,0 21 16,1-21-16,20 22 0,-21-1 0,21 0 16,1 21-16,-22-21 0,21 22 15,1-1-15,-1 0 0,0 1 0,1 20 16,-1-20-16,0 20 0,1 1 16,20-22-16,-21 0 0,1 22 0,-1-22 15,0-21-15,1 22 0,-1-1 16,-21-21-16,0 0 0,22 22 15,-43-22-15,21-21 0,-21 21 0,21 0 16,-21 0-16,0 0 0,0 1 16,0-1-16,-21-21 15,0 21-15</inkml:trace>
  <inkml:trace contextRef="#ctx0" brushRef="#br0" timeOffset="12055.24">2942 9059 0,'0'22'32,"-21"-22"-32,0 0 0,0 0 15,-1 0-15,-20 0 16,0 0-16,21-22 0,-1 22 0,-20 0 15,21-21-15,-21 0 0,-1 21 16,1-21-16,0 0 0,-1 0 0,1-1 16,-22-20-16,1 0 0,21 21 15,-22-22-15,1 1 0,20-22 16,-20 22-16,20-21 0,-20-1 0,21 1 16,-1-22-16,-20 0 0,20 1 15,1-22-15,0 21 0,-22-21 0,22 22 16,21-43-16,-22 21 0,1 0 15,21 0-15,0-21 0,21 21 0,0 0 16,0 1-16,0-22 0,21 21 16,21 0-16,1-21 0,20 21 0,1 0 15,-1-21-15,22 21 0,-1-21 16,1 22-16,21-22 0,21 21 0,0-21 16,0 21-16,21-21 15,0 0-15,0 21 0,1 0 0,20-21 16,0 21-16,1 1 0,-1-1 15,21 0-15,1 0 0,-1 0 0,22 22 16,-21-1-16,20-21 0,1 21 16,0 1-16,-1-1 0,1 22 0,0-22 15,20 21-15,-20-20 0,0 41 16,-1-20-16,1 21 0,0-1 16,-1 1-16,-20 0 0,21 20 0,-22-20 15,1 21-15,-22 0 0,0 21 0,1-21 16,-22 21-16,-21 0 0,0 0 0,-43 0 15,22 0-15,-42 0 16,-1 0-16,1 0 0,-22 0 0,-21 0 16,22 0-16,-22 0 0,0 0 15,0 0 1,-21-22 15,0 1-31,0 0 0</inkml:trace>
  <inkml:trace contextRef="#ctx0" brushRef="#br0" timeOffset="12486">9059 2455 0,'0'0'0,"0"-21"0,0 0 16,0 42 31,0 0-47,21-21 0,1 22 15,20-1-15,-21 0 0,21 0 0,1 0 16,20 0-16,-20 1 0,-1-22 0,21 21 16,1 0-16,-1-21 0,1 0 15,-1 21-15,1-21 0,-1 0 16,22 0-16,-21 0 0,-1 0 15,-21 0-15,22 0 0,-22 0 0,1 0 16,-1 0-16,-21 0 0,0 0 16,-21 21-1,-21 0-15,-21 1 0,21-1 16,-43 0-16,22 0 0,-22 0 16,22 22-16,-22-1 0,1 0 0,-22-21 15,22 22-15,-1 20 0,22-20 16,-22-1-16,22 0 0,-21 1 0,20-1 15,22 0-15,-21-21 0,21 22 0,-22-22 16,22 0-16,0 0 16,0-21-16</inkml:trace>
  <inkml:trace contextRef="#ctx0" brushRef="#br1" timeOffset="25976.67">12192 2011 0,'0'-21'0,"0"0"15,0-1-15,0 1 0,0 0 0,0 0 16,0 0-16,0 0 0,0-1 16,0 1-16,0 0 0,0 0 15,0 42 16,0 0-31,0 0 0,0 22 0,0-22 16,0 21-16,0 22 0,0-22 0,0 0 16,0 22-16,0-22 0,-21 22 15,0-1-15,21-20 0,-22 20 0,1-21 16,21 1-16,0-1 0,-21 0 0,21-20 16,-21 20-16,21-21 0,0 0 15,0 0-15,0-42 31,0 0-31,21 0 0,0 0 16,0-22-16,1 22 0</inkml:trace>
  <inkml:trace contextRef="#ctx0" brushRef="#br1" timeOffset="26223.67">12509 1736 0,'0'-21'16,"0"42"-16,0-64 0,0 65 15,0-1-15,0 0 16,0 0-16,0 21 0,0 1 0,0-1 16,0 0-16,0 1 0,0 20 15,0-20-15,0-1 0,0 0 0,0 1 16,0-1-16,0 0 0,0 1 16,0-1-16,0 0 0,0-21 15,0 1-15,0-1 0,0 0 0,0 0 16,0 0-16,0-42 31,0 0-31</inkml:trace>
  <inkml:trace contextRef="#ctx0" brushRef="#br1" timeOffset="26427.65">12150 2328 0,'-22'0'15,"44"0"-15,-65 0 0,64 0 32,1 0-17,20 0-15,-21 0 0,0 0 0,22-21 16,-22 21-16,21 0 0,-21 0 0,22-21 16,-22 21-16,21 0 0,-21-21 15,0 21-15,22 0 0</inkml:trace>
  <inkml:trace contextRef="#ctx0" brushRef="#br1" timeOffset="26964.34">13081 2201 0,'0'0'0,"21"0"0,-21-21 15,0 0 1,0 0-16,0 0 15,-21 21-15,21-21 0,-21 21 16,0 0-16,-1-22 16,1 22-16,0 0 0,0 0 15,0 0-15,0 22 0,-1-1 16,1 0-16,0 0 0,0 0 16,0 0-16,0 22 0,-1-22 0,22 21 15,0-21-15,-21 22 0,21-22 16,0 0-16,0 21 0,0-20 0,0-1 15,0 0-15,21-21 0,1 0 16,-1 0-16,0 0 16,0 0-16,0 0 0,0-21 15,1 0-15,-1 21 0,0-22 16,0-20-16,0 21 0,0 0 16,1 0-16,-22-1 0,21-20 0,-21 21 0,21 0 15,-21 0-15,0-1 16,0 1-16,0 0 0,0 0 0,0 42 31,0 0-15,0 0-16,0 1 0,0-1 15,0 0-15,0 0 0,0 0 16,0 0-16,0 1 0,0-1 0,0 0 16,0 0-16,0 0 0,21-21 0,0 21 15,-21 1-15,21-22 0,1 0 16,-1 0-16,0 0 0,0 0 0,0 0 15,0 0-15,1 0 0,-1-22 16</inkml:trace>
  <inkml:trace contextRef="#ctx0" brushRef="#br1" timeOffset="27388.1">13377 2223 0,'0'0'0,"-21"-22"0,0 1 31,21 0-31,21 0 16,0 21-1,0 0-15,1 0 16,-1 0-16,0 0 0,0 0 16,0 0-16,0 0 0,1 21 0,-1 0 15,0 0-15,-21 1 0,0-1 16,21 0-16,-21 0 0,21 0 0,-21 0 15,0 22-15,0-22 0,0 0 16,0 0-16,0 0 0,0 1 0,-21-1 16,21 0-16,-21-21 0,0 0 15,21-21 1,0 0 0,0-1-16,0 1 0,0 0 0,0 0 15,0 0-15,0 0 16,0-1-16,0-20 0,0 21 0,0 0 15,21 0-15,-21-1 0,21 1 0,0 0 16,-21 0-16,0 0 0,21 0 16,1-1-16,-22 1 15,21 21-15,0 0 0,0 0 16</inkml:trace>
  <inkml:trace contextRef="#ctx0" brushRef="#br1" timeOffset="28052.18">14351 2286 0,'42'-42'16,"-42"21"-16,0-1 15,0 1-15,0 0 0,0 0 16,0 0-16,0 0 0,-21 21 16,0-22-16,0 22 0,0 0 15,-1-21-15,1 21 0,0 0 16,0 0-16,0 0 0,0 21 0,-22 1 16,22-1-16,0 0 0,0 0 15,0 0-15,-1 0 0,22 22 16,-21-22-16,0 0 0,21 21 0,0-20 15,0 20-15,0-21 0,0 0 16,0 0-16,0 1 0,0-1 0,0 0 16,21-21-1,0 0-15,1 0 0,-1 0 16,0 0-16,0 0 0,0-21 0,22 0 16,-22-1-16,21 1 0,-21 0 15,0-21-15,1 21 0,20-1 16,-21-20-16,0 21 0,0-21 0,1 20 15,-1-20-15,0 0 0,-21-1 0,21 22 16,-21-21-16,21 0 0,-21-1 16,0 1-16,0 0 0,0-22 15,0 43-15,0 0 0,0 0 16,-21 21-16,0 21 16,21 0-16,0 0 15,0 0-15,0 22 0,-21-22 0,21 21 16,0 127-1,0-147-15,0 20 16,0 0-16,0-21 0,0 1 0,0 20 16,21-21-16,-21 0 0,0 0 0,0 1 15,21-1-15,-21 0 16,21-21-16,0 0 16,1 0-1,-1-21-15</inkml:trace>
  <inkml:trace contextRef="#ctx0" brushRef="#br1" timeOffset="28647.2">14817 2032 0,'0'21'15,"0"0"-15,0 1 16,-22-1-16,22 0 0,0 0 0,-21 0 15,21 0-15,0 1 0,0-1 0,0 0 16,0 0-16,0 0 0,0 0 16,0 1-16,0-1 0,0-42 47,21 21-32,1-22-15,-22 1 0,21 21 16,0-21-16,-21 0 0,21 0 15,0 0-15,0-1 0,-21 1 0,22 0 16,-1 0-16,0 42 31,-21 0-15,0 0-16,0 1 0,0-1 16,0 0-16,0 0 0,21 0 15,-21 0-15,21 1 0,0-1 16,1-21-16,-1 21 15,0-21-15,0 0 0,0 0 16,0 0-16,1 0 0,-1 0 16,0-21-16,0 0 0,0 21 15,0-22-15,1 1 0,-22 0 0,0 0 16,0 0-16,0 0 0,0-1 16,0 1-16,0-21 0,0 21 0,0 0 15,0-1-15,0 1 0,-22 0 16,22 0-16,0 0 0,-21 21 0,0 0 15,0 0-15,0 0 16,0 0-16,-1 21 0,22 0 16,0 0-16,0 0 15,0 1-15,0-1 16</inkml:trace>
  <inkml:trace contextRef="#ctx0" brushRef="#br1" timeOffset="29152.22">15833 1947 0,'-43'-21'16,"22"21"-1,0 0-15,0 0 0,0 0 16,-1 21-16,1-21 0,0 22 15,0-1-15,0 0 0,0 0 16,-1 0-16,1 0 0,0 22 0,0-22 16,0 0-16,21 0 0,0 0 15,-21 1-15,21-1 0,0 0 0,0 0 16,0 0-16,0 0 0,21-21 16,0 0-1,0 0-15,0 0 0,0 0 0,1 0 16,-1 0-16,0 0 0,0-21 0,0 21 15,0-21-15,1 0 16,-1 21-16,-21-21 0,21 0 0,0-1 16,-21-20-16,0 21 0,21 0 15,-21 0-15,21-1 0,-21-20 0,0 21 16,0 0-16,0 42 31,0 0-31,0 0 16,0 0-16,0 1 0,0-1 15,0 0-15,0 0 0,0 0 0,0 0 16,0 1-16,0-1 0,0 0 16,22-21-16,-1 0 15,0 0-15,0 0 16,0 0-16,0 0 0,1 0 0,-1 0 16</inkml:trace>
  <inkml:trace contextRef="#ctx0" brushRef="#br1" timeOffset="29571.84">16129 1990 0,'0'-21'0,"42"-1"31,-21 22-31,1 0 0,20 0 15,-21 0-15,0 0 0,0 0 16,1 0-16,-1 0 0,0 22 0,-21-1 16,21 0-16,-21 0 15,0 0-15,0 22 0,0-22 0,0 0 16,0 0-16,0 0 0,-21 0 0,21 1 16,0-1-16,0 0 0,-21-21 15,21 21-15,-21-21 0,21 21 16,0-42 15,0 0-15,0 0-16,21 0 15,-21-1-15,21 1 16,-21 0-16,21 0 0,0 0 0,0 0 16,-21-22-16,22 22 0,-1 0 15,0 0-15,0 0 0,-21-1 0,21 1 16,0 21-16,1-21 0,-1 21 0</inkml:trace>
  <inkml:trace contextRef="#ctx0" brushRef="#br1" timeOffset="30000.63">16764 2117 0,'21'0'31,"0"0"-31,0-21 16,1 21-16,-1-22 0,0 1 16,0 21-16,0-21 0,0 0 15,1 0-15,-1 0 0,-21-1 16,21 1-16,-21 0 0,0 0 15,0 0-15,-21 21 32,0 21-32,-1-21 0,1 21 15,0 21-15,0-20 0,0-1 0,0 0 16,-1 21-16,1-21 0,0 1 0,21-1 16,0 21-16,0-21 0,0 0 15,0 1-15,0-1 0,0 0 16,0 0-16,21-21 15,0 0-15,1 0 0,-1 0 0,0 0 16,0 0-16,21 0 0,-20 0 16,-1 0-16,21-21 0,-21 21 15,22-21-15</inkml:trace>
  <inkml:trace contextRef="#ctx0" brushRef="#br1" timeOffset="30175.52">17272 2180 0,'0'0'0,"-21"0"16</inkml:trace>
  <inkml:trace contextRef="#ctx0" brushRef="#br1" timeOffset="33812.05">13208 3302 0,'0'-21'0,"0"0"15,0 0 1,0-1-16,0 1 0,0 0 16,21 21-1,0 0-15,0 0 0,1 0 16,-1 0-16,0 0 0,0 0 0,0 0 15,0 21-15,1 0 0,-1 1 16,0-1-16,0 0 0,0 21 0,0-21 16,-21 1-16,0 20 0,22-21 15,-22 0-15,0 0 0,0 1 16,0-1-16,0 0 0,0 0 0,0 0 16,0-42 30,0 0-46,0 0 0,0 0 16,0-1-16,0 1 0,0 0 16,0 0-16,0 0 0,0 0 0,0-1 15,0-20-15,21 21 0,-21 0 16,21 0-16,-21-1 0,0 1 16,0 0-16,21 21 0,0-21 15,0 21-15,1 0 16</inkml:trace>
  <inkml:trace contextRef="#ctx0" brushRef="#br1" timeOffset="34167.85">13779 3366 0,'22'0'31,"-1"0"-31,0 0 0,-21-22 15,21 22-15,0-21 0,0 21 16,1-21-16,-22 0 0,21 0 16,0 0-16,0-1 0,-21 1 15,0 0-15,0 0 16,-21 21 0,0 0-16,0 0 0,-1 0 0,1 21 15,0 0-15,0 0 0,0 1 16,0-1-16,21 0 0,0 21 0,0-21 15,-22 1-15,22 20 0,0-21 16,0 0-16,0 0 0,0 22 16,22-22-16,-1 0 0,0-21 15,0 0-15,0 0 16,22 0-16,-22 0 0,0 0 16,21 0-16,-21-21 0,1 0 0,20 0 15</inkml:trace>
  <inkml:trace contextRef="#ctx0" brushRef="#br1" timeOffset="34459.94">14414 3090 0,'-21'85'31,"21"-64"-31,0 22 0,0-22 16,0 21-16,0 0 0,0 1 0,0-1 15,0 0-15,0 1 0,0-1 0,0 0 16,0 1-16,0-22 0,0 21 16,0 1-16,0-22 0,0 21 0,0-21 15,0 22-15,0-22 0,0 0 16,0 0-16,0 0 0,0 0 16,0-42 15,0 0-31,21 21 0,-21-21 0,0 0 15,0 0-15,0-22 0</inkml:trace>
  <inkml:trace contextRef="#ctx0" brushRef="#br1" timeOffset="34744.79">14372 3154 0,'0'-21'0,"0"42"0,0-63 0,0 20 0,21 22 16,0-21-16,1 21 15,-1-21-15,0 21 0,0 0 16,0 0-16,0 0 0,1 0 16,-1 21-16,0 0 0,-21 1 15,21-1-15,-21 0 0,0 21 16,0-21-16,0 1 0,0-1 16,-21 21-16,0-21 0,0 0 0,-1 1 15,1-1-15,0-21 0,-21 21 0,21 0 16,-1-21-16,1 21 0,0-21 15,42 0 17,0-21-32,22 0 0</inkml:trace>
  <inkml:trace contextRef="#ctx0" brushRef="#br1" timeOffset="35447.55">15028 3154 0,'0'0'16,"0"-21"-16,0 0 0,-21 21 15,0-22-15,0 22 16,0-21-16,-1 21 0,1 0 16,0 0-16,0 0 0,0 0 0,0 21 15,-1 1-15,1-1 0,0 0 16,21 21-16,0-21 0,-21 1 0,21 20 15,0-21-15,0 0 0,0 0 16,0 22-16,0-22 16,0 0-16,0 0 0,21-21 15,0 0-15,0 0 16,1 0-16,-1 0 0,0-21 16,0 21-16,0-21 0,0 0 0,1 0 15,-1-1-15,0 1 0,0 0 16,0 0-16,0 0 0,1 0 0,-1-1 15,-21 1-15,21 0 0,-21 0 0,21 0 16,-21 0-16,0 42 47,0 0-47,0 0 0,0 21 16,0-20-16,0-1 0,0 21 0,0-21 15,0 0-15,0 1 0,0-1 16,0 0-16,0 0 0,0 0 0,21 0 15,0-21 1,1 0-16,-1 0 16,0-21-16,0 0 0,-21 0 15,21 21-15,0-21 0,1 0 0,-22-1 16,21 1-16,-21 0 16,21 0-16,-21 0 0,21-22 0,-21 22 0,0 0 15,0 0 1,0 42-1,0 0-15,0 0 0,0 1 16,0-1-16,0 0 0,0 0 16,0 0-16,0 0 0,0 1 0,0-1 15,0 0-15,0 0 16,0 0-16,0-42 47,0 0-47,0 0 15</inkml:trace>
  <inkml:trace contextRef="#ctx0" brushRef="#br1" timeOffset="35628.44">15388 2985 0,'-21'-22'31,"0"22"-16,42 22 1,0-22 0,0 0-16,0 0 0,1 21 15,-1-21-15</inkml:trace>
  <inkml:trace contextRef="#ctx0" brushRef="#br1" timeOffset="36035.68">15684 3048 0,'0'-21'47,"22"21"-31,-1 0-16,0 0 15,0 0-15,0 21 0,0 0 16,-21 0-1,22 1-15,-22-1 0,0 0 0,21 21 16,-21-21-16,21 22 0,-21-22 0,0 0 16,0 0-16,0 22 0,0-22 15,0 0-15,0 0 0,0 0 16,-21-21 15,21-21-31,0 0 16,0 0-16,0 0 0,0-1 15,0 1-15,0 0 0,0 0 0,0 0 16,0-22-16,0 22 0,0 0 16,0 0-16,21-21 0,0 20 15,0 1-15,-21 0 0,21 21 0,1-21 16,-1 0-16,0 21 0,0 0 16,21-21-16,-20 21 0</inkml:trace>
  <inkml:trace contextRef="#ctx0" brushRef="#br1" timeOffset="36380.5">16425 3006 0,'21'-43'31,"-21"22"-15,-21 21 0,0 21-16,0 1 15,0-1-15,0 0 16,21 0-16,-22 21 0,22-20 0,0-1 16,-21 21-16,21-21 0,0 22 15,0-22-15,0 0 0,0 0 16,0 0-16,0 0 0,0 1 0,21-1 15,1 0-15,-1-21 16,0 0-16,0 0 0,0 0 0,0 0 16,1 0-16,-1 0 0,0 0 0,0-21 15,0 21-15</inkml:trace>
  <inkml:trace contextRef="#ctx0" brushRef="#br1" timeOffset="36643.94">16827 2836 0,'0'0'15,"22"0"-15,-1 0 16,0 0 0,-21 22-16,0-1 0,21 0 0,0 0 15,-21 0-15,21 22 0,-21-1 16,0-21-16,22 21 0,-22 1 0,0-22 15,0 21-15,0-21 0,0 22 0,0-22 16,0 0-16,0 0 0,0 0 16,0 1-16,-22-1 0,1 0 15,0 0-15,0-21 16,0 0-16</inkml:trace>
  <inkml:trace contextRef="#ctx0" brushRef="#br1" timeOffset="37768.16">4784 7451 0,'0'0'0,"0"-21"0,-22 21 32,22 21-17,0 0-15,0 0 0,0 21 0,0-20 16,0 20-16,0 0 16,0 22-16,22-22 0,-22 0 0,0 1 15,0 20-15,0-20 0,0-1 0,0 0 16,0 1-16,0-1 0,0 0 15,0-21-15,0 1 0,0-1 0,0 0 16,0 0-16,21-21 16,0 0-16,-21-21 15,21 0-15,0 0 16,-21-22-16</inkml:trace>
  <inkml:trace contextRef="#ctx0" brushRef="#br1" timeOffset="38091.97">4805 7599 0,'-21'-21'0,"42"42"0,-42-63 16,21 20-16,-22 1 0,22 0 0,0 0 15,0 0-15,0 0 0,0-1 0,0 1 16,22 0-16,-1 21 16,0 0-16,0 0 0,0 0 0,0 0 15,22 0-15,-22 0 0,21 0 0,-21 21 16,1 0-16,20 22 0,-21-22 15,-21 42-15,0-20 16,0-22-16,0 21 0,0-21 0,-21 22 16,0-22-16,0 0 0,-1 0 15,1 22-15,-21-22 0,21 0 0,-22 0 16,22 0-16,0-21 0,0 21 0,-21 1 16,20-22-16,1 0 15,21-22 16,0 1-31,21 0 0,22 0 16</inkml:trace>
  <inkml:trace contextRef="#ctx0" brushRef="#br1" timeOffset="38595.68">5419 7281 0,'-22'22'15,"1"-1"1,21 21-16,0-21 0,0 0 16,0 22-16,0-1 0,0-21 15,0 22-15,0-1 0,0 0 0,0 1 16,0-1-16,0 0 0,0 1 0,0-22 16,0 21-16,0 0 0,-21-20 15,21-1-15,0 21 0,0-21 16,0 0-16,0 1 15,0-44 17,0 1-32,0 0 0,0 0 15,0 0-15,0 0 0,0-1 16,0 1-16,0 0 0,21-21 0,-21 21 16,21-1-16,1-20 0,-22 21 0,21 0 15,0 0-15,0-1 0,0 1 16,22 0-16,-22 21 0,0 0 0,0 0 15,0 0-15,22 21 0,-43 0 0,21 1 16,0-1-16,0 0 16,0 0-16,-21 0 0,0 0 0,0 22 15,0-22-15,0 0 0,0 0 0,0 0 16,-21 1-16,0-1 0,21 0 16,0 0-16,0 0 15,0-42 16,0 0-31,0 0 0,21 21 0,0-21 16,0-1-16</inkml:trace>
  <inkml:trace contextRef="#ctx0" brushRef="#br1" timeOffset="39315.3">6138 7599 0,'0'-21'0,"0"42"0,-21-42 31,0 42-31,0 0 16,21 0-16,-21 0 0,-1 1 0,1-1 16,21 0-16,-21 0 0,21 21 15,-21-20-15,0-1 0,21 0 0,0 21 16,0-21-16,0 1 0,0-1 16,0 0-16,21-21 15,0 0-15,0 0 0,0 0 16,1 0-16,-1 0 0,0-21 15,0 0-15,0-1 16,-21 1-16,21 0 0,-21 0 16,0 0-16,0 0 0,0-1 0,0 1 15,-21 0-15,21 0 16,-21 0-16,21 0 0,0-1 0,0 1 16,0 0-16,0 0 0,0 0 0,21 0 15,0 21-15,1-22 0,-1 22 16,0 0-16,0 0 0,0 0 15,0 0-15,1 0 0,-1 22 0,0-1 0,0 0 16,0 0-16,0 0 0,-21 0 16,22 1-16,-1-1 0,-21 21 15,21-21-15,-21 0 0,0 1 0,0-1 16,0 21-16,0-21 0,0 0 0,-21 1 16,21-1-16,-21-21 15,21 21-15,0-42 31,0 0-15,0-1-16,0 1 0,0 0 0,0 0 16,0 0-16,21 0 0,0-22 0,-21 22 15,21-21-15,0 21 0,-21-22 16,21 22-16,1 0 0,-1 0 16,21 0-16,-21-1 0,0 22 0,1 0 15,-1 0-15,0 0 0,0 22 16,0-1-16,-21 0 0,21 0 0,1 0 15,-22 0-15,0 1 0,0-1 0,0 0 16,21 21-16,-21-21 0,0 1 0,0-1 16,0 0-16,0 0 0,0 0 15,0 0-15,-21-21 0,21 22 0,0-1 16,0-42 31,21-1-47</inkml:trace>
  <inkml:trace contextRef="#ctx0" brushRef="#br1" timeOffset="39691.08">7154 7662 0,'0'22'31,"21"-22"16,-21-22-47,22 22 16,-1-21-16,0 0 0,0 0 15,-21 0-15,21 0 0,0 21 16,-21-22-16,0 1 0,0 0 16,0 0-16,0 0 0,-21 21 31,0 0-31,0 21 0,0 0 15,0 0-15,-1 22 0,1-1 16,0 0-16,21-21 0,-21 22 16,21-22-16,0 21 0,0-21 0,0 1 15,0-1-15,0 0 0,0 0 16,21 0-16,0-21 0,0 0 16,1 0-16,-1 0 0,21 0 0,-21 0 15,22-21-15,-22 21 0,21-21 16,-21 0-16,22 0 0</inkml:trace>
  <inkml:trace contextRef="#ctx0" brushRef="#br1" timeOffset="40307.73">4889 8869 0,'0'0'0,"0"-21"16,22 21 15,-1 0-31,0 0 0,0 21 0,0 0 16,0 0-16,1 0 0,-1 22 15,0-22-15,0 0 0,-21 21 0,0-20 16,21-1-16,-21 0 0,0 0 16,0 0-16,0 0 0,0 1 15,0-1-15,0-42 47,0-1-47,0 1 0,21 0 16,-21 0-16,0 0 0,0 0 0,22-1 15,-1-20-15,-21 21 0,21 0 16,-21-22-16,0 22 0,0-21 0,21 21 16,0 0-16,0-1 0,-21 1 15,22 0-15,-1 21 0</inkml:trace>
  <inkml:trace contextRef="#ctx0" brushRef="#br1" timeOffset="40671.03">5461 9059 0,'0'0'0,"0"22"0,21-22 0,0 21 16,0-21-1,1 0-15,-1-21 16,0-1-16,0 22 0,0-21 0,0 0 15,1 0-15,-1 0 16,0 0-16,0-1 0,-21 1 0,0 0 16,0 0-16,0 0 0,0 0 15,0-1 1,-21 22-16,0 0 0,0 0 0,-1 0 16,1 22-16,-21-1 0,21 0 0,0 21 15,-1-21-15,1 1 0,0 20 16,21-21-16,0 0 0,0 22 0,0-22 15,0 0-15,0 0 0,0 0 16,21-21-16,0 0 16,1 0-16,-1 0 0,21 0 0,-21 0 15,0 0-15,22 0 0,-22 0 16,21-21-16,-21 0 0,22 21 16,-22-21-16,0 0 0,21-1 0,-20-20 15,-1 21-15</inkml:trace>
  <inkml:trace contextRef="#ctx0" brushRef="#br1" timeOffset="41251.69">6011 8890 0,'-21'64'0,"42"-128"0,-21 43 0,0 0 15,0 0-15,0-1 0,0 1 0,0 0 16,0 42 15,0 0-31,0 1 0,0-1 0,0 0 16,0 21-16,0 1 0,0-1 0,0 0 16,0 1-16,0 20 0,0-21 15,21 1-15,-21 20 0,22 1 16,-22-1-16,21 1 0,-21-1 0,0 1 15,21-1-15,-21 22 0,21-22 0,-21 1 16,0-1-16,0 1 0,0-1 16,0 1-16,0-1 0,0 1 0,0-22 15,0 22-15,0-22 0,0-21 0,0 22 16,0-22-16,-21-21 16,21-21-1,0-1-15,0-20 0,0 21 0,0-21 16,0-1-16,0-20 0,0 20 0,-21-20 15,21 21-15,-21-22 0,21 1 0,-22-22 16,22 21-16,0 1 16,-21-22-16,21 22 0,-21-1 0,0 1 15,21-1-15,0 1 0,0-1 0,-21 1 16,21 20-16,0 1 0,0-21 0,0 20 16,0 1-16,0 21 0,0-22 15,0 22-15,21-21 0,0 21 0,0 0 16,0-1-16,1 22 0,-1-21 0,0 0 15,0 21-15,21 0 0,-20 0 16,-1 0-16,21 0 0,-21 0 0,22 0 16,-22 21-16,0 0 0,-21 1 15,0-1-15,0 21 0,0-21 0,0 0 16,0 22-16,0-22 0,-21 0 16,0 0-16,-1 22 0,1-22 0,0-21 15,0 21-15,0 0 0,0 0 16,-1-21-16,1 0 0,21 21 0,-21-21 15,42 0 17,0-21-32,1 0 0,-1 21 15,0-21-15</inkml:trace>
  <inkml:trace contextRef="#ctx0" brushRef="#br1" timeOffset="41887.33">6858 8721 0,'0'0'16,"-64"-21"-1,43 21-15,-21 0 0,21 0 0,0 0 16,-1 21-16,-20-21 0,21 21 16,0 0-16,0 21 0,-1-20 0,1 20 15,0-21-15,21 21 0,0-20 0,0 20 16,0-21-16,0 0 0,0 0 15,0 1-15,0-1 0,0 0 16,21-21-16,0 0 0,1 0 0,-1 0 16,0 0-16,0 0 15,0 0-15,0-21 0,1 0 0,-1 21 16,21-22-16,-21 1 0,0 0 0,1 0 16,-1 0-16,-21 0 0,21-1 15,-21-20-15,21 21 0,-21 0 0,0 0 16,0-1-16,0 1 0,0 0 0,0 0 15,0 42 17,0 0-32,0 0 0,0 1 15,0 20-15,0-21 0,0 0 0,0 0 16,0 1-16,0-1 16,0 0-16,0 0 0,21 0 0,0-21 15,1 0-15,-1 0 16,0 0-16,0 0 15,0 0-15,-21-21 0,21 21 0,1-21 16,-1 0-16,0 21 0,-21-21 0,0-1 16,21 1-16,-21 0 0,0 0 15,0 0-15,0 0 0,0-1 0,0 1 16,0 42 15,0 1-31,0-1 0,0 0 16,0 0-16,0 0 0,0 22 0,-21-22 15,21 0-15,0 0 0,0 0 0,0 0 16,0 1-16,0-1 16,21-21-1,-21-21-15,21 21 16</inkml:trace>
  <inkml:trace contextRef="#ctx0" brushRef="#br1" timeOffset="42091.21">7197 8594 0,'0'0'0,"-22"0"31,1 0-31,42 0 47,1 0-32,-1 0-15,0 0 16</inkml:trace>
  <inkml:trace contextRef="#ctx0" brushRef="#br1" timeOffset="42467.51">7429 8636 0,'0'0'0,"-21"0"0,0 0 15,21 21 17,21-21-17,0 21-15,1-21 0,-1 22 0,0-1 16,-21 0-16,21 0 0,0 0 0,0 0 16,-21 22-16,0-22 0,22 0 15,-22 0-15,0 0 0,0 1 16,0-1-16,0 0 0,0 0 0,0 0 15,-22-21-15,1 0 32,0 0-32,21-21 15,0 0-15,0 0 16,0 0-16,0-1 0,0 1 16,21-21-16,0 21 0,1 0 0,-22-22 15,21 22-15,0-21 0,0 21 0,0-1 16,0-20-16,-21 21 0,22 0 15,-1 21-15,0-21 0,0-1 0,0 22 16</inkml:trace>
  <inkml:trace contextRef="#ctx0" brushRef="#br1" timeOffset="42755.86">8022 8509 0,'-21'0'32,"0"0"-32,0 21 15,-1-21-15,22 21 16,0 1-16,-21-1 0,0 0 0,21 21 0,-21-21 16,21 1-16,0 20 0,0-21 15,0 21-15,0-20 0,0 20 16,0-21-16,0 0 0,0 0 0,0 1 15,21-1-15,0-21 0,0 21 0,1-21 16,-1 0-16,0 0 0,0 0 16,0 0-16,0 0 0,1 0 0,20-21 15,-21 0-15,0-1 0</inkml:trace>
  <inkml:trace contextRef="#ctx0" brushRef="#br1" timeOffset="43011.66">8361 8403 0,'0'0'0,"21"0"16,0 0-1,0 0 1,0 0-16,-21 21 0,22 1 0,-1-1 16,0 0-16,0 0 0,0 0 15,0 0-15,1 22 0,20-22 0,-21 21 16,0-21-16,-21 22 0,0-22 0,21 21 15,-21 22-15,0-43 0,0 0 16,0 21-16,-21-20 16,0-1-16,0 0 0,0 0 0,0 0 15,-1-21-15,1 21 0,0-21 0,0 0 16</inkml:trace>
  <inkml:trace contextRef="#ctx0" brushRef="#br1" timeOffset="44347.88">13039 7239 0,'0'0'0,"0"-21"0,0 0 16,0 0-16,0-1 0,0 1 15,0 0-15,-22 0 0,1 21 16,0-21-16,0 21 0,0 0 0,0 0 15,-1 0-15,1 0 0,-21 0 16,21 21-16,0-21 0,-1 21 0,1 21 16,0-20-16,0 20 0,0 0 15,0 1-15,21 20 0,-22-21 0,22 1 16,0-1-16,0 0 0,0 1 16,0-1-16,0-21 0,0 22 0,0-1 15,22-21-15,-1 0 16,21 0-16,-21-21 0,0 0 15,22 0-15,-22 0 0,21 0 0,-21 0 0,22 0 16,-1 0-16</inkml:trace>
  <inkml:trace contextRef="#ctx0" brushRef="#br1" timeOffset="45591.7">13335 7408 0,'0'0'0,"-21"0"15,21 22-15,-21-1 16,21 0-16,0 0 0,-22 21 16,1-20-16,21-1 0,-21 0 15,21 21-15,-21-21 0,21 1 0,0-1 16,0 0-16,0 0 0,0 0 0,21 0 16,0-21-16,0 0 15,1 0-15,-1 0 0,0 0 0,0 0 16,0 0-16,0 0 0,1 0 0,-1-21 15,0 21-15,0-21 0,0 21 16,-21-21-16,21 0 0,-21 0 16,0-1-16,0 1 0,0 0 0,0 0 15,-21 0-15,0 21 0,21-21 16,-21-1-16,0 22 0,0 0 16,-1-21-16,1 21 15,0 0-15,42 0 31,0 0-31,1 0 16,-1 0-16,0 0 16,0 0-16,0 0 0,0-21 0,1 21 15,-1 0-15,0 0 0,0 0 0,0 0 16,0 0-16,1 0 16,-22 21-16,0 0 0,21 1 15,-21-1-15,0 0 0,21 0 16,-21 0-16,0 0 15,0 1-15,0-1 0,0 0 0,0 0 16,0 0-16,0 0 16,0-42 31,0 0-47,0 0 15,0 0-15,21 0 0,-21-1 16,0 1-16,21 0 0,-21 0 0,0-21 15,0 20-15,21 1 0,-21 0 16,22 0-16,-22 0 0,21 0 0,0 21 16,0 0-1,-21 21-15,0 0 16,21 0-16,-21 0 0,21 0 0,-21 1 16,0-1-16,0 0 0,0 0 0,22 0 15,-22 0-15,0 1 16,21-1-16,-21 0 15,0-42 17,0 0-17,21 21-15,-21-22 0,21 1 16,-21 0-16,21 0 0,0 0 16,1 0-16,-22-1 0,21 1 15,0 0-15,0 0 0,0 0 0,0 21 16,1 0-1,-1 0-15,-21 21 0,0 0 16,21 0-16,-21 0 0,0 1 0,0-1 16,21 0-16,-21 0 0,0 0 15,0 0-15,0 1 0,0-1 16,21-21-16,0 21 0,1-21 16,-1 0-16,0 0 15,0 0-15,0 0 0,0 0 16,1 0-16,-1 0 0,0-21 0,0 0 15,0-1-15,0 1 0,1 0 16,-1 0-16,-21 0 0,0 0 16,21-22-16,-21 22 0,0-21 0,0 21 15,0-1-15,0-20 0,0 21 16,0 0-16,0 0 0,0 42 31,0 0-31,-21 0 0,21 0 16,0 22-16,0-1 0,0-21 15,0 21-15,0 1 0,0-1 0,0 0 0,0 1 16,0-1-16,0 0 0,0 1 16,0-1-16,0 22 0,0-22 15,0 0-15,0 1 0,0-1 0,0 0 16,0 1-16,0-22 0,0 0 0,0 0 16,0 0-16,0 0 0,0 1 15,0-44 16,21 1-31,-21 0 0,21 0 16</inkml:trace>
  <inkml:trace contextRef="#ctx0" brushRef="#br1" timeOffset="45879.53">14605 7599 0,'0'0'0,"0"-42"0,-21-1 15,0-105 1,21 127-16,0 0 15,0 0-15,0-1 0,0 1 0,21 21 16,0-21-16,0 21 0,21 0 0,-20 0 16,-1 0-16,21 0 0,-21 0 15,0 21-15,1 0 0,-1 22 0,0-22 16,-21 21-16,0-21 0,0 22 16,0-1-16,0-21 0,-21 22 15,0-22-15,-1 0 0,1 21 0,0-21 16,0 1-16,0-22 0,21 21 0,-21-21 15,21 21-15,0-42 32,21 21-32,-21-21 15,21-1-15</inkml:trace>
  <inkml:trace contextRef="#ctx0" brushRef="#br1" timeOffset="46711.14">15049 7303 0,'0'63'31,"0"-42"-31,0 0 0,0 1 16,0-1-16,0 0 0,0 21 0,0-21 16,0 64-1,0-64-15,0 0 0,0 1 16,0-1-16,22-21 15,-1 0-15,0 0 16,0 0-16,0 0 0,0-21 16,1-1-16,-1 1 0,0 0 15,0 0-15,0 0 0,0 0 16,-21-1-16,22 1 0,-22 0 16,21 0-16,-21 0 0,0 0 0,0-1 15,0 1-15,0 0 0,0 42 78,0 0-46,0 1-17,0-1 1,0 0-16,0 0 0,0 0 15,0 0-15,0 1 0,0-1 16,0 0-16,0 0 16,0 0-16,0 0 0,0 1 15,21-22-15,0 0 16,0 0-16,-21 21 0,21-21 16,1 0-16,-1 0 0,0 0 0,0 0 15,0 0-15,0 0 0,1-21 0,-1 21 16,0-22-16,0 1 0,0 21 15,0-21-15,-21 0 0,22-21 16,-1 20-16,0-20 0,-21 21 0,0-21 16,21-1-16,-21-20 0,21 20 0,-21 1 15,0 0-15,0-1 0,0 1 16,0 21-16,0 0 0,0 0 0,0-1 16,0 44 15,0-1-31,-21 21 0,21-21 0,-21 22 15,21-1-15,0 21 0,0-20 16,0-1-16,0 0 0,0-20 0,0 20 16,0-21-16,0 21 0,0-20 0,0-1 15,0 0-15,0 0 16,0 0-16,21-21 0,0 0 16,-21 21-16,21-21 0,1 0 15,-1 0-15,0 0 16,0 0-16,-21-21 15,21 0-15,0 0 0</inkml:trace>
  <inkml:trace contextRef="#ctx0" brushRef="#br1" timeOffset="46934.01">15706 7303 0,'-22'21'16,"44"-21"15,-1 0-31,0 0 0,0 0 16,0-21-16,0 21 0,1-22 0,-1 22 16,0 0-16,0-21 0,0 21 15,0 0-15,1-21 0,-1 21 0</inkml:trace>
  <inkml:trace contextRef="#ctx0" brushRef="#br1" timeOffset="47291.8">16044 7387 0,'0'21'0,"21"1"15,1-22 1,-1 0-16,0 0 0,0-22 15,0 22-15,0-21 0,1 0 0,-1 21 16,0-21-16,0 0 0,0 21 16,0-21-16,1-1 0,-22 1 0,0 0 15,0 0-15,0 0 16,-22 21 0,1 0-16,0 0 0,0 0 0,0 21 15,0 0-15,-1 0 0,22 0 0,-21 1 16,21-1-16,-21 21 0,21-21 15,0 0-15,0 22 0,0-22 0,0 0 16,0 0-16,0 0 0,0 1 0,21-22 16,-21 21-16,21 0 0,1-21 15,-1 0-15,0 0 0,0 0 0,0 0 16,0 0-16,1 0 0,-1 0 0,-21-21 16,21 0-16,0 21 0</inkml:trace>
  <inkml:trace contextRef="#ctx0" brushRef="#br1" timeOffset="47615.72">16595 7218 0,'0'0'16,"21"-21"-16,-21 0 0,21-1 0,0 22 0,0-21 15,0 21-15,1 21 16,-22 1-16,21-1 16,-21 0-16,0 0 0,0 21 0,0-20 15,0 20-15,0-21 0,0 0 16,0 22-16,0-22 0,0 0 0,0 0 15,0 0-15,0 0 0,0 1 0,0-1 32,0-42-17,0-1 1,0 1-16,0 0 16,0 0-16,0 0 0,0 0 0,21-1 15,0 1-15,0 0 0,-21-21 0,21 21 16,1-22-16,-1 22 0,-21 0 15,21-21-15,-21 20 0,21 1 0,-21 0 16</inkml:trace>
  <inkml:trace contextRef="#ctx0" brushRef="#br1" timeOffset="48192.41">13674 8932 0,'-22'-21'0,"44"42"0,-65-63 0,43 0 16,0 21-16,0-1 15,0 1-15,0 0 0,0 0 16,21 21-16,1 0 15,-1 0-15,0 0 0,0 0 0,0 0 16,22 21-16,-22 0 0,0 0 16,0 1-16,0-1 0,0 21 0,1-21 15,-22 0-15,0 1 0,0-1 16,0 0-16,0 0 0,0 0 0,0 0 16,0 1-16,-22-22 15,1 0-15,0-22 16,21 1-1,0 0-15,0 0 0,0 0 16,0 0-16,0-22 0,0 22 16,0 0-16,0-21 0,21 20 0,0 1 15,-21-21-15,22 21 0,-1 0 0,-21-1 16,21 1-16,0 21 0,0-21 16,0 21-16,1 0 0,-1 0 15,0 0-15,0 0 0,0 0 16,0 0-16</inkml:trace>
  <inkml:trace contextRef="#ctx0" brushRef="#br1" timeOffset="48513.17">14245 8805 0,'0'22'0,"0"-44"0,0 65 15,0-22-15,0 0 0,0 0 16,0 0-16,21-21 31,0 0-15,1-21-16,-1 21 0,0-21 15,0 0-15,-21 0 0,21 21 16,0-21-16,1-1 0,-1 1 0,0 0 16,-21 0-16,0 0 0,0 0 15,0-1-15,-21 22 16,0 0-16,-1 0 16,1 22-16,0-1 0,0 0 15,0 0-15,0 21 0,21-20 0,0-1 16,0 21-16,0-21 0,0 22 15,0-22-15,0 0 0,0 0 16,0 0-16,21 0 0,0-21 16,0 22-16,21-22 0,-20 0 15,-1 0-15,21 0 0,-21-22 0,22 1 16</inkml:trace>
  <inkml:trace contextRef="#ctx0" brushRef="#br1" timeOffset="48863.98">14901 8594 0,'0'21'31,"0"0"-31,0 0 0,0 22 16,0-1-16,0 0 0,0 1 0,0-1 16,0 0-16,0 22 0,0-1 0,0-20 15,0 20-15,0 1 0,0-22 0,21 21 16,-21 1-16,22-1 0,-22-20 15,0 20-15,21 1 0,-21-1 0,21 1 16,-21-1-16,0 1 0,0-1 0,0-20 16,0-1-16,0 0 0,0 1 15,0-1-15,0 0 0,0-21 0,0 1 16,-21-1-16,21 0 0,0-42 31,0 0-31,0-1 16,0-20-16,0 21 0,0-21 15,21-1-15,-21 1 0,0 0 0,0-1 16,0-20-16,0-1 0,0 1 0,0-1 16,0 1-16,0-1 0</inkml:trace>
  <inkml:trace contextRef="#ctx0" brushRef="#br1" timeOffset="49143.33">14944 9017 0,'0'-63'16,"0"126"-16,0-169 0,0 43 0,0 20 15,-22 1-15,22 0 0,0-1 0,0 22 16,0 0-16,0 0 0,0 0 0,0 0 15,0-1 1,22 22-16,-1 0 0,0 0 16,0 0-16,21 0 0,-20 22 0,20-22 15,-21 21-15,21 0 0,-20 0 16,20 0-16,-42 0 0,21 1 0,-21-1 16,0 0-16,0 0 0,0 21 0,0-20 15,-21-1-15,0 0 0,0 0 16,-22-21-16,22 21 0,0 0 0,0-21 15,0 0-15,-1 22 0,1-22 16,42 0 15,1 0-15,-1-22-16,0 22 0</inkml:trace>
  <inkml:trace contextRef="#ctx0" brushRef="#br1" timeOffset="49779.96">15706 8657 0,'0'-21'0,"0"42"0,0-63 15,0 21-15,-22 21 16,1 0-16,0 0 16,0 0-16,0 0 15,21 21-15,-21-21 0,-1 21 16,22 21-16,0-20 0,0-1 0,-21 21 0,21-21 15,0 22-15,0-22 0,0 0 16,0 0-16,0 0 0,0 0 16,0 1-16,0-1 0,21-21 15,1 0 1,-1 0-16,0 0 0,0-21 16,-21-1-16,21 1 0,0 21 0,-21-21 15,0 0-15,22 0 0,-1-22 0,-21 22 16,21 0-16,-21-21 0,0 21 15,0-1-15,0 1 0,0 0 16,21 0-16,-21 0 0,0 42 31,0 0-31,0 0 0,0 0 16,0 1-16,0-1 0,0 21 0,0-21 16,21 0-16,-21 1 0,21-1 15,-21 0-15,22 0 0,-1-21 16,0 0-16,0 0 0,0 0 15,0 0-15,-21-21 16,22 0-16,-1 21 0,-21-21 0,0-1 16,21 1-16,0 0 0,-21 0 0,0-21 15,0 20-15,21 1 16,-21 0-16,0 0 0,0 0 0,21 21 16,-21 21 15,0 0-31,0 0 0,0 0 0,-21 22 15,21-22-15,0 21 0,0 1 0,0-22 16,0 0-16,0 21 0,0-21 16,0 1-16,0-1 0,0 0 15,21-21 1,1-21 0</inkml:trace>
  <inkml:trace contextRef="#ctx0" brushRef="#br1" timeOffset="49983.94">16044 8467 0,'0'0'0,"-42"0"31,63 0 16,0 0-31,0 0-16</inkml:trace>
  <inkml:trace contextRef="#ctx0" brushRef="#br1" timeOffset="50348.08">16319 8509 0,'22'0'63,"-1"0"-63,-21 21 16,0 0-16,21 1 0,-21-1 0,21 0 15,-21 0-15,0 0 0,0 0 16,0 1-16,0 20 0,0-21 0,0 0 15,0 0-15,-21-21 0,21 22 0,0-1 16,-21-21-16,21-21 47,0-1-47,0 1 0,0 0 16,0 0-16,21 0 0,-21 0 15,21-1-15,-21 1 0,21 0 16,-21 0-16,21 0 0,1 0 15,-22-1-15,21 1 0,0 0 0,0 21 16,0-21-16,0 0 0</inkml:trace>
  <inkml:trace contextRef="#ctx0" brushRef="#br1" timeOffset="50575.78">16806 8382 0,'-21'21'31,"0"0"-31,0-21 0,21 22 16,0-1-16,-21 0 0,21 0 16,-22 0-16,22 0 0,0 1 0,0-1 15,0 0-15,0 0 0,0 0 16,0 0-16,0 1 0,0-1 0,0 0 16,0 0-16,22-21 15,-1 0-15,0 0 16,0 0-16,0 0 0,0 0 15</inkml:trace>
  <inkml:trace contextRef="#ctx0" brushRef="#br1" timeOffset="50819.79">17124 8255 0,'21'64'31,"-21"-43"-31,0 0 0,0 0 0,21 21 16,-21-20-16,0 20 0,21-21 0,-21 21 15,0-20-15,0 20 0,0-21 16,0 0-16,0 22 0,0-22 0,0 0 16,-21 0-16,0 0 0,21 0 0,-21 1 15,0-1-15,-1-21 16,1 0-16</inkml:trace>
  <inkml:trace contextRef="#ctx0" brushRef="#br1" timeOffset="57456.09">21357 6837 0,'0'0'0,"-21"-21"16,0 21-16,0 0 0,-1 0 16,1 0-16,0 0 15,0 0-15,42 0 47,0 0-47,0 0 0,1-21 16,20 21-16,-21 0 0,21 0 0,22 0 15,-22-22-15,1 1 0,-1 21 16,21 0-16,-20-21 0,-1 21 0,0 0 16,1-21-16,-1 21 0,0 0 15,-20 0-15,-1 0 0,-21-21 0,-21 21 47,-1 0-47,1 0 0,-21 0 16,21 0-16,0 0 0,-1 21 15,1-21-15</inkml:trace>
  <inkml:trace contextRef="#ctx0" brushRef="#br1" timeOffset="57690.96">21569 6773 0,'0'22'0,"0"-44"0,-21 65 15,21-22-15,0 0 0,-22 0 16,22 0-16,0 1 0,0 20 15,0-21-15,0 21 0,0 1 0,0-1 16,0 0-16,0 1 0,-21 20 16,21-20-16,0-1 0,0 0 0,0 1 15,0-22-15,0 21 0,0-21 16,0 22-16,0-22 0,0 0 16,0 0-16,0 0 0,21-21 15,1 0 1</inkml:trace>
  <inkml:trace contextRef="#ctx0" brushRef="#br1" timeOffset="58239.64">22119 7154 0,'0'0'0,"21"-21"0,-21 0 16,0 0-16,0 0 15,0 0-15,0-1 0,0 1 16,0 0-16,0 0 16,-21 21-16,0 0 0,0 0 15,0 0-15,-1 0 0,1 21 16,0 0-16,0 0 16,0 1-16,0-1 0,-1 0 0,1 21 15,0 1-15,0-22 0,21 21 0,-21-21 16,21 22-16,0-22 0,0 21 15,0-21-15,0 0 0,0 1 0,0-1 16,21-21 0,0 0-16,0 0 0,0 0 0,1 0 15,-1 0-15,0 0 0,0-21 0,0-1 16,0 1-16,1 0 16,-1 0-16,0 0 0,0-22 0,-21 22 15,21-21-15,-21 21 0,21-22 0,-21 22 16,0 0-16,22-21 0,-22 21 15,0-1-15,21 1 0,-21 0 16,0 42 0,0 0-16,0 1 15,0-1-15,0 21 0,0-21 0,0 22 16,0-22-16,0 21 16,0-21-16,0 22 0,0-22 0,0 0 15,21 0-15,-21 0 0,21 0 0,0-21 16,0 0-16,1 22 0,-1-22 15,0 0-15,0 0 0,21 0 0,-20-22 16,-1 22-16,21-21 0,-21 0 16,0 0-16,1 0 0</inkml:trace>
  <inkml:trace contextRef="#ctx0" brushRef="#br1" timeOffset="58727.36">22648 6879 0,'0'0'0,"0"-21"16,0 0-16,0 0 0,0 0 0,0 42 31,0 0-31,0 0 0,0 0 16,0 0-16,0 22 0,0-1 0,0-21 15,0 22-15,-21-1 0,21 0 0,0 1 16,0-1-16,0 0 0,0-21 16,0 22-16,0-22 0,0 0 0,0 0 15,0 0-15,-21 1 16,0-22-1,21-22 1,0 1-16,0 0 16,0 0-16,0-21 15,0 20-15,0 1 0,0-21 16,21 21-16,0-22 0,0 22 0,0-21 16,1 21-16,20 0 0,-21-1 0,21 1 15,-20 21-15,20 0 0,0 0 16,1 0-16,-22 0 0,21 0 0,-21 21 15,0 1-15,1-1 0,-1 0 0,-21 21 16,21-21-16,-21 22 0,0-22 16,0 0-16,0 21 0,-21-20 15,0-1-15,-1 0 0,1 0 0,-21 0 16,21 0-16,-22 1 0,22-22 0,0 0 16,-21 21-16,21-21 0,-1 0 15,1 0-15,0 0 0,0 0 16,0-21-16,21-1 15,0 1-15,0 0 0,0 0 16,21 0-16,0-22 0</inkml:trace>
  <inkml:trace contextRef="#ctx0" brushRef="#br1" timeOffset="59027.19">23389 6731 0,'0'0'0,"0"-21"32,0 42-17,-21 0-15,21 0 16,0 22-16,0-22 0,0 21 0,0-21 16,0 22-16,0-1 0,0 0 0,0-20 15,0 20-15,0 0 0,0-21 16,0 22-16,0-22 0,0 0 0,0 0 15,0 0-15,0 1 0,0-1 16,0 0 0,21-21-1,0-21 1,-21 0-16,21-1 0,1 1 0,-1 0 16</inkml:trace>
  <inkml:trace contextRef="#ctx0" brushRef="#br1" timeOffset="59387.98">23601 7070 0,'0'21'15,"21"-21"17,0 0-32,0 0 15,0 0-15,1-21 0,-1 21 16,0-21-16,0 21 0,21-22 15,-20 1-15,-1 0 0,-21 0 16,0 0-16,-21 21 31,-1 0-31,1 0 16,0 21-16,-21 0 0,21 0 16,-1 0-16,22 1 0,-21 20 0,21-21 15,-21 21-15,21-20 0,0-1 16,0 0-16,0 21 0,0-21 15,0 1-15,21-1 0,0-21 0,1 21 16,-1-21-16,0 0 0,0 0 0,21 0 16,-20 0-16,-1 0 0,21 0 15,-21 0-15,22-21 0,-22 0 0,21 21 16</inkml:trace>
  <inkml:trace contextRef="#ctx0" brushRef="#br1" timeOffset="59655.93">24447 6710 0,'0'0'0,"0"-21"0,0 0 16,0-1-16,-21 22 15,0 22 1,21-1-16,0 0 0,-21 21 0,0-21 16,21 22-16,-21-1 0,21 0 15,0 1-15,0-1 0,-22 0 0,22 1 16,-21-1-16,21 0 0,0 1 0,0-1 15,0-21-15,0 22 0,0-22 16,0 0-16,0 0 0,0 0 16,21-21-16,1 0 0,-1 0 15,0 0 1,0-21-16,0 0 0,0 21 16,1-21-16</inkml:trace>
  <inkml:trace contextRef="#ctx0" brushRef="#br1" timeOffset="59846.82">24215 7006 0,'0'0'0,"-22"0"0,22-21 16,22 21 0,-1-21-16,21 21 0,-21 0 0,22 0 15,-22-21-15,21 21 16,0 0-16,22-21 0,-22 21 0,1-22 15,-1 22-15,21-21 0,-20 21 0,-22 0 16,21 0-16</inkml:trace>
  <inkml:trace contextRef="#ctx0" brushRef="#br1" timeOffset="60480.45">21167 8615 0,'0'0'0,"0"-21"16,0 0-16,0-1 15,0 1-15,21 21 0,0-21 16,21 21-16,-21 0 0,1 0 16,20 0-16,0 0 0,-21 0 15,22 0-15,-1 0 0,0 0 0,-20 21 0,-1 0 16,0 1-16,0 20 16,-21-21-16,0 0 0,0 22 0,0-22 0,0 0 15,-21 21-15,21-21 0,-21 1 16,0-1-16,-1 0 0,1 0 15,0-21-15,0 0 0,21 21 0,-21-21 16,0 0 0,21-21-16,0 0 0,0 0 15,0 0-15,0-1 0,0 1 0,0 0 16,0 0-16,21-21 0,-21 20 16,21 1-16,0 0 0,0-21 0,0 21 15,1-1-15,-1-20 0,21 21 16,-21 0-16,0 0 0,1-1 0,-1 1 15,21 21-15,-21 0 0,0-21 16,1 21-16,-1 0 0,0 0 16</inkml:trace>
  <inkml:trace contextRef="#ctx0" brushRef="#br1" timeOffset="60823.25">21929 8573 0,'0'0'0,"21"0"0,0 0 15,0 0 1,0 0-16,0-22 0,1 22 16,-1-21-16,0 21 0,0-21 0,-21 0 15,21 21-15,0-21 16,-21 0-16,0-1 0,0 1 16,-21 21 15,0 0-31,0 21 0,0 1 0,-22-1 15,22 0-15,0 0 16,21 0-16,-21 0 0,21 1 0,0-1 16,-21 0-16,21 0 0,0 0 15,0 22-15,0-22 0,21 0 16,0-21-16,21 0 0,-20 0 16,-1 0-16,21 0 0,-21 0 15,22 0-15,-1 0 0,0-21 16,1 0-16,-1 21 0,0-22 0,1 1 15</inkml:trace>
  <inkml:trace contextRef="#ctx0" brushRef="#br1" timeOffset="61111.09">22648 8446 0,'0'0'0,"0"-22"16,-21 44 0,0-1-1,21 21-15,0-21 0,0 22 16,0-1-16,0 0 0,0 22 0,0-1 15,0 1-15,0-1 0,21 22 16,0 0-16,0-22 0,-21 22 0,0-1 16,0-20-16,0 21 0,0-1 15,0 1-15,0 0 0,0-22 0,-21 1 16,0-1-16,0 1 0,0-1 0,0-21 16,-1 1-16,22-1 0,-21-21 0,21 22 15,-21-22-15,21 0 0,-21-21 16,21-21-1,0 0 1,21-1-16,0 1 0,0-21 0,1 0 0,-1-1 16</inkml:trace>
  <inkml:trace contextRef="#ctx0" brushRef="#br1" timeOffset="61427.9">22754 8827 0,'0'0'0,"-21"-64"0,21 22 15,-21-1-15,0 1 0,-1 21 0,1-21 16,21 20-16,0 1 0,0 0 0,0 0 16,0 0-16,0 0 0,21 21 15,1-22-15,20 22 0,-21 0 0,21 0 16,1 0-16,-1 0 0,0 0 16,1 0-16,-22 22 0,21-1 0,-21-21 15,-21 21-15,0 0 0,0 0 16,0 0-16,0 1 0,0-1 0,-21 0 15,0 0-15,0 0 0,-21 0 16,-1 1-16,1-22 0,21 21 0,-22-21 16,1 0-16,21 21 0,0-21 15,0 21-15,-1-21 0,44 0 32,-22-21-17,21 21-15,21-21 0</inkml:trace>
  <inkml:trace contextRef="#ctx0" brushRef="#br1" timeOffset="62039.52">23304 8509 0,'0'-21'16,"-21"21"-16,0 0 15,0 0-15,0 0 0,0 0 0,-1 0 16,1 0-16,0 21 0,0-21 15,21 21-15,-21 0 0,0 1 0,21-1 16,-22 0-16,22 0 0,0 0 0,0 0 16,0 1-16,0-1 0,0 0 15,0 0-15,22-21 16,-1 0 0,0 0-16,0 0 15,-21-21-15,21 21 0,0-21 0,1 0 16,-1-1-16,0 1 0,0 0 15,-21-21-15,21 21 0,-21-1 16,21 1-16,-21 0 0,0 0 0,22 0 16,-22 42-1,0 0 1,0 0-16,0 0 0,0 1 16,0-1-16,0 0 0,0 0 0,21 0 15,-21 0-15,0 1 0,21-22 16,-21 21-16,21 0 15,0-21-15,0 0 16,1 0-16,-1 0 16,0-21-16,0 0 0,0-1 15,0 1-15,1 0 0,-22 0 16,0 0-16,21 0 0,0-1 16,-21 1-16,0 0 0,21 0 0,0 21 15,-21 21 16,0 0-31,0 0 0,0 1 0,-21-1 16,21 0-16,-21 0 0,21 0 0,0 0 16,0 1-1,0-1-15,0 0 0,21-21 32,0 0-32</inkml:trace>
  <inkml:trace contextRef="#ctx0" brushRef="#br1" timeOffset="62227.41">23749 8382 0,'0'0'0,"0"-21"0,-21 0 0,21 0 0,-21-1 16,-1 1 0,1 21-16,0 0 15,21 21 1,0 1-1,21-22-15,0 21 0,1-21 16,-1 0-16,0 21 0,21 0 0</inkml:trace>
  <inkml:trace contextRef="#ctx0" brushRef="#br1" timeOffset="62616.23">23982 8467 0,'0'0'0,"0"-21"16,0-1 0,0 1-16,21 21 15,0 0-15,0 0 16,0 0-16,1 0 0,-1 21 16,0-21-16,0 22 0,0-1 0,-21 0 15,21 0-15,1 0 16,-22 0-16,0 1 0,0-1 0,0 0 15,0 0-15,0 0 0,-22-21 16,1 0 0,0 0-16,0 0 15,0 0-15,21-21 16,0 0-16,0 0 16,0 0-16,0-1 0,0 1 15,0 0-15,21 0 0,-21 0 16,21 0-16,0 21 0,0-22 15,-21 1-15,22 21 0,-1-21 16,0 21-16,0 0 0,0-21 0,0 21 16,1 0-16,-1-21 0</inkml:trace>
  <inkml:trace contextRef="#ctx0" brushRef="#br1" timeOffset="62892.07">24553 8192 0,'-42'0'15,"21"21"-15,0 0 16,-1 0-16,22 21 0,0-20 0,-21-1 16,0 0-16,21 21 0,-21-21 0,21 1 15,0 20-15,0-21 16,0 0-16,0 0 0,0 1 0,0-1 15,0 0-15,21 0 0,0-21 16,0 0-16,-21 21 0,22-21 0,-1 0 16,21 0-16,-21 0 0,0 0 15,22 0-15,-22-21 0,0 21 0,21-21 16,-20 0-16</inkml:trace>
  <inkml:trace contextRef="#ctx0" brushRef="#br1" timeOffset="63109.41">24977 8107 0,'0'0'0,"21"0"16,-21 21-1,0 0-15,0 0 16,21 1-16,-21 20 0,21-21 16,-21 21-16,0-20 0,0 20 0,0 0 15,21-21-15,-21 22 0,0-22 0,0 21 16,0-21-16,0 1 0,-21 20 15,0-21-15,0 0 0,0 0 16,-1 1-16,1-1 0,0 0 0,-21-21 0,21 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18:59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508 0,'0'0'15,"-63"-63"1,42 41-1,0 1-15,-1 0 16,22 0 0,0 42 15,0 21-31,0-20 0,0 20 16,0 0-16,22 1 0,-22-1 15,21 21-15,-21 1 0,0 21 0,0-22 16,0 22-16,0-1 0,0-20 15,0 21-15,0-22 0,0 1 16,0-1-16,0 1 0,0-22 16,0 21-16,0-20 0,0-1 15,0 0-15,0-20 0,0-1 0,0 0 16,0 0-16,0-42 16,0 0-16</inkml:trace>
  <inkml:trace contextRef="#ctx0" brushRef="#br0" timeOffset="671.5">910 889 0,'0'0'0,"-21"-21"0,0 0 0,0 0 15,-1-1-15,22 1 0,-21 0 16,21 0-16,0 0 0,0 0 0,0-1 15,0 1-15,21 0 0,1 0 16,-1 0-16,0 0 0,0-22 0,0 22 16,22 0-16,-1 0 0,0 0 15,1 21-15,20-22 0,1 22 16,-1 0-16,1 0 0,-1 22 0,1-22 16,-1 42-16,-21-21 0,22 21 15,-22 1-15,1 20 0,-1-20 0,-21 20 16,21 22-16,-20-22 15,-1 1-15,0-1 0,0 1 0,-21-22 16,0 22-16,21-22 0,-21 0 16,21 1-16,-21-22 0,0 21 0,0-21 15,0 0-15,0 1 16,-21-44 15,21 1-31,-21 0 16,21-21-16,-21 21 0,21-22 15,0-20-15,0 20 0,0-20 0,0-1 16,0-20-16,0 20 0,0-84 16,0 85-16,21-1 15,0 1-15,0-1 0,22 22 0,-22-1 16,21 1-16,-21 0 0,22 21 16,-1 21-16,0 0 0,1 0 0,-1 21 15,-21 21-15,22 0 0,-1 1 16,-21-1-16,0 22 0,22-1 15,-43 22-15,21-22 0,-21 22 0,0-22 16,0 22-16,0-21 0,0-1 16,0 1-16,0-1 0,-21-21 0,-1 22 15,22-22-15,-21 1 16,0-1-16,21-21 0,0 0 0,0 22 0,0-22 16,0 0-1,0-42 1,0 0-1,0-1-15,21-20 0,-21 21 0</inkml:trace>
  <inkml:trace contextRef="#ctx0" brushRef="#br0" timeOffset="1059.69">2646 1312 0,'0'22'16,"0"-1"-1,21-21 1,0 0 0,0 0-16,0-21 0,22 21 15,-22-22-15,0 1 0,0 0 16,0 0-16,1 0 0,-22 0 0,0-1 16,21 1-16,-21 0 0,0 0 15,-21 21 1,-1 0-1,1 21-15,0 0 0,0 0 0,0 22 16,0-22-16,-1 21 0,22-21 16,0 1-16,-21 20 0,21-21 15,0 21-15,0-20 0,0-1 16,0 0-16,0 0 0,21 0 0,-21 0 16,22-21-16,-1 22 0,0-22 15,0 0-15,0 0 0,0 0 0,22 0 16,-22-22-16,0 1 0,0 0 15,22 0-15,-22 0 0,0 0 0,21-22 16,-21 22-16</inkml:trace>
  <inkml:trace contextRef="#ctx0" brushRef="#br0" timeOffset="1335.54">3408 445 0,'0'0'0,"0"-22"0,0-20 16,-21 21-1,21 42 1,-22 0-16,22 0 0,0 22 16,0-1-16,0 22 0,0-1 0,0 1 15,0-1-15,0 22 0,0-22 16,-21 1-16,21-1 0,-21 1 0,21-1 16,-21 1-16,21-22 0,0 0 15,0 1-15,0-22 0,-21 21 0,21-21 16,0 1-16,0-1 15,0 0-15,21-21 16,0 0 0,0-21-16,0 0 0,1-1 0,-1-20 15,0 21-15</inkml:trace>
  <inkml:trace contextRef="#ctx0" brushRef="#br0" timeOffset="1851.24">3746 487 0,'0'0'0,"0"-64"0,0 43 15,0-21-15,0 21 0,0 0 16,0 42 15,0 21-31,0-21 0,0 22 0,22 20 16,-22-21-16,0 22 0,0-1 16,0 1-16,0-1 0,0 1 0,0-1 15,0 1-15,-22-1 0,1 1 16,21-1-16,0-20 0,-21-1 0,0 0 15,21 1-15,0-22 0,0 0 16,0 21-16,-21-20 0,21-1 16,0 0-1,0-42 1,0 0 0,0-1-16,0 1 0,0 0 15,0-21-15,0 21 0,21-22 0,-21-20 16,0 20-16,21 1 0,0-21 15,-21 20-15,21 1 0,1 0 16,-1 20-16,0 1 0,0 0 0,0 21 16,0 0-16,22 0 0,-22 21 15,0 0-15,0 1 0,0 20 0,1 0 16,-1 1-16,-21-1 0,0 0 16,0 1-16,0-22 0,21 21 0,-21 0 15,0-20-15,0 20 0,0-21 0,0 0 16,0 0-16,0 1 0,0-1 15,-21-21-15,21 21 16,-21-42 15,21 0-31,-22-1 0,1 1 16,0 0-16</inkml:trace>
  <inkml:trace contextRef="#ctx0" brushRef="#br0" timeOffset="2055.87">3281 1058 0,'0'0'0,"0"22"15,21-22 17,0 0-32,0 0 0,0 0 0,22 0 15,-22 0-15,21 0 0,-21-22 16,22 22-16,-1-21 0,-21 21 0,22-21 15,-1 21-15,-21-21 0,21 21 16,1 0-16</inkml:trace>
  <inkml:trace contextRef="#ctx0" brushRef="#br0" timeOffset="2492.75">4381 953 0,'-21'0'16,"0"0"0,0 21-16,0-21 15,0 21-15,21 0 0,-22 0 0,1 0 16,21 22-16,0-22 0,-21 0 16,21 21-16,0-20 0,0 20 0,0-21 15,0 0-15,0 0 0,0 1 16,0-1-16,21 0 0,0-21 15,-21 21-15,22-21 0,-1 0 16,21 0-16,-21 0 0,0 0 0,1 0 16,20 0-16,-21 0 0,0-21 0,22 21 15,-22-21-15,0 0 0,0-1 16,0 22-16,0-21 0,1-21 0,-1 21 16,-21 0-16,0-22 0,0 22 15,0-21-15,0-1 0,-21 22 0,-1-21 16,1 0-16,-21 20 0,21-20 15,0 21-15,-22 0 0,22 0 0,-21-1 16,21 22-16,-1 0 0,1 0 16,0 0-16,0 22 15,21-1-15,0 0 16,0 0-16,0 0 0,0 0 0,0 1 16</inkml:trace>
  <inkml:trace contextRef="#ctx0" brushRef="#br0" timeOffset="3091.72">5249 974 0,'0'0'0,"0"-21"0,0-1 0,0 1 0,-21 0 15,0 0-15,0 0 16,0 21-16,-1 0 0,1 0 0,0 0 15,0 0-15,0 0 0,0 0 16,-1 0-16,1 21 0,0 0 0,0 0 16,0 0-16,21 22 0,-21-22 15,-1 21-15,1-21 0,21 22 16,-21-1-16,21-21 0,0 22 0,0-1 16,0-21-16,0 0 0,0 22 0,0-22 15,0 0-15,21 0 16,0 0-16,1-21 0,-1 0 15,21 0-15,-21 0 0,0 0 0,22 0 16,-22 0-16,0 0 0,21 0 16,-20-21-16,-1 21 0,0-21 0,0 0 15,0 0-15,0-1 0,1-20 16,-1 0-16,0 21 0,-21-43 0,21 22 16,-21-22-16,21 22 0,-21-22 15,0 1-15,0-1 0,0 1 0,0-1 16,0 1-16,0 21 0,0-22 15,0 22-15,0-1 0,0 1 0,0 21 16,0 0-16,0 0 16,0 63-1,0-21-15,21 21 0,-21 1 16,0 20-16,0 1 0,0-1 0,0 1 16,0-1-16,0 1 0,0-1 0,0 1 15,0-1-15,0 1 0,0-22 16,0 0-16,22 1 0,-22-22 0,0 21 15,0-21-15,21 1 0,0-1 16,0-21-16,0 21 0,0-21 16,1 0-16,-1 0 15,0 0-15,0-21 0</inkml:trace>
  <inkml:trace contextRef="#ctx0" brushRef="#br0" timeOffset="4003.11">6689 529 0,'21'-21'0,"-42"42"0,42-63 15,0 21-15,-21 0 0,0-1 16,0 1-16,0 0 0,0 0 16,0-43-16,0 43 15,-21 21 1,0 0-16,-1 0 16,22 21-16,-21 1 15,0 20-15,0 0 0,0 1 0,0-1 16,-1 0-16,22 22 0,-21-1 15,0 1-15,0-1 0,21 85 16,-21-84-16,21-1 0,0-20 16,0 20-16,0-20 0,0-1 0,0 0 15,0 1-15,21-22 0,0 21 16,0-21-16,0 0 0,22-21 0,-22 22 16,21-22-16,1 0 0,-1 0 0,0 0 15,1 0-15,-1-22 16,0 1-16,22 0 0,-22 0 0,0-21 15,1 20-15,-1-20 0,0 0 16,1-1-16,-22-20 0,0-1 0,0 22 16,0-43-16,-21 22 0,0-1 15,0 1-15,0-1 0,0 1 0,-21-1 16,0 1-16,0-1 0,0 1 16,-22 21-16,22-1 0,-21 1 0,21 21 15,-22 0-15,1 21 0,0 0 16,-1 0-16,1 21 0,0 0 0,21 21 15,-22 1-15,1-1 0,21 0 16,0 22-16,21-22 0,-22 22 16,22-1-16,-21 1 0,21-1 0,-21-21 15,21 22-15,0-1 0,0 1 16,0-22-16,0 1 0,0-1 0,21 0 16,0-21-16,1 1 0,20-1 15</inkml:trace>
  <inkml:trace contextRef="#ctx0" brushRef="#br0" timeOffset="4391.89">7387 1080 0,'0'-22'16,"0"44"-16,0-65 0,0 22 0,0 0 0,0-21 15,21 42 17,0 21-32,-21 0 15,0 0-15,22 0 0,-22 0 16,21 22-16,0-22 0,-21 21 15,0 1-15,0-22 0,21 0 0,-21 21 16,0-21-16,21 1 0,-21-1 0,0 0 16,0 0-16,0 0 0,0 0 15,0 1-15,21-22 16,1-22 0,-1 22-16,-21-21 15,21 0-15,-21 0 0,21 0 0</inkml:trace>
  <inkml:trace contextRef="#ctx0" brushRef="#br0" timeOffset="4619.27">7853 826 0,'0'0'0,"0"-22"15,21-20 1,-21 63 0,0 0-16,-21 1 0,0 20 15,-1 0-15,1 1 0,21-1 0,-21 0 16,0 1-16,0-1 0,0 0 15,21-21-15,-22 22 0,1-1 0,21-21 16,0 0-16,0 1 0,0-1 0,0 0 16,0 0-16,21-21 15,1 0 1,-1 0-16,0 0 0,0-21 16,0 21-16</inkml:trace>
  <inkml:trace contextRef="#ctx0" brushRef="#br0" timeOffset="4999.05">8001 1143 0,'0'21'16,"21"-21"15,0 0-31,0 0 16,1 0-16,-1-21 0,0 21 0,0-21 15,0 0-15,0 21 0,1-21 0,-1-1 16,-21 1-16,21 0 16,-21 0-16,0 0 0,0 0 15,-21-1 1,0 22-16,-1 0 0,1 22 16,0-1-16,21 0 0,-21 0 15,0 0-15,21 22 0,-21-22 0,21 21 16,0-21-16,0 22 0,0-22 15,0 0-15,0 21 0,0-21 0,0 1 16,0-1-16,21 0 16,0-21-16,0 0 0,0 21 15,22-21-15,-22 0 0,0 0 0,0 0 16,21 0-16,-20 0 0,-1-21 16,0 21-16,0-21 0,0 21 0</inkml:trace>
  <inkml:trace contextRef="#ctx0" brushRef="#br0" timeOffset="5359.66">8445 1101 0,'0'0'0,"0"-21"0,-21-43 16,21 43-16,0 0 0,0 0 15,0-1-15,0 1 16,21 21 0,1 0-16,-1 0 0,0 0 15,0 21-15,0 1 0,22-1 0,-22 0 16,0 0-16,0 21 0,21-20 15,-20-1-15,-1 21 0,0-21 0,-21 0 16,0 22-16,0-22 0,0 0 16,0 0-16,0 0 0,0 1 15,0-1-15,-21-21 16,0 0-16,21-21 16,0-1-1,0 1 1,0 0-16,0 0 0,0 0 0,0-22 15,0 22-15,0 0 0,0-21 0,0 21 16,0-1-16,0-20 0,0 21 16,0 0-16,21 0 0,0-1 0,-21 1 15,21 21-15,0-21 0,0 21 16,1 0-16,-1 0 0,0 0 0</inkml:trace>
  <inkml:trace contextRef="#ctx0" brushRef="#br0" timeOffset="6187.15">9186 1291 0,'0'0'15,"-21"21"-15,21 1 0,-21-22 16,42-22 15,0 22-31,0-21 0,1 0 0,-1 0 16,0 0-16,0 0 0,0-22 15,0 22-15,1-21 0,-22-1 0,21 1 16,0 0-16,-21-1 0,21-20 16,-21 21-16,0-1 0,0-20 0,0 20 15,0 1-15,0-21 0,0 20 16,0 22-16,0-21 0,0 21 16,0-1-16,0 1 0,-21 21 15,0 21-15,21 1 16,-21-1-16,21 21 0,-22 0 0,22 1 15,0-1-15,-21 0 0,21 22 16,-21-1-16,21 1 0,0-22 0,0 22 16,0-22-16,0 0 0,0 22 15,0-22-15,0-21 0,0 22 0,0-22 16,0 21-16,0-21 0,0 1 16,21-22-16,0 21 0,1-21 0,-1 0 15,0 0-15,0 0 0,0 0 16,0 0-16,1 0 0,-1 0 15,0-21-15,0-1 0,21 1 0,-20 21 16,-1-21-16,0-21 0,0 21 16,0-1-16,-21 1 0,21-21 0,-21 21 15,22 0-15,-22-1 0,0 1 16,0 0-16,0 42 16,-22 0-1,22 1-15,-21-1 16,21 0-16,0 21 0,0-21 0,0 1 15,0-1-15,0 21 0,0-21 16,0 0-16,0 1 0,0-1 16,0 0-16,0 0 0,0 0 0,0 0 15,21-21-15,1 22 0,-1-22 16,0 0-16,0 0 0,0 0 0,22 0 16,-22 0-16,0 0 0,21 0 0,-21-22 15,22 22-15,-22-21 0,0 0 16,0 0-16,0 0 0,1 0 0,-1-22 15,-21 22-15,0-21 0,0-1 16,0 1-16,0 21 0,0-21 0,-21-1 16,-1 1-16,1 21 0,0-22 15,0 22-15,0 21 0,-22 0 16,22 0-16,-21 0 0,21 0 0,0 0 16,-22 21-16,22-21 0,0 43 15,0-22-15,0 0 0,-22 21 16,22-20-16,21 20 0,-21-21 15,21 0-15,0 0 0,0 1 16,0-1-16,21-21 0,21 0 0</inkml:trace>
  <inkml:trace contextRef="#ctx0" brushRef="#br0" timeOffset="6683.08">10710 1080 0,'0'-22'16,"0"44"-16,0-65 0,0 22 0,-21 0 16,0 0-16,0 21 0,0 0 15,-1 0-15,1 0 16,0 0-16,0 21 0,0-21 0,0 21 16,-1 21-16,-20-20 0,21-1 15,0 21-15,0-21 0,-1 22 0,1-22 16,0 21-16,21-21 0,0 22 0,-21-22 15,21 0-15,0 0 16,0 0-16,0 0 0,0 1 16,21-22-16,0 0 0,0 0 0,1 0 15,-1 0-15,0 0 16,21 0-16,-21 0 0,1-22 0,20 22 16,-21-21-16,0 0 0,22 0 15,-1-21-15,-21-1 0,0 22 16,0-21-16,1 21 0,-22-22 0,0 1 15,0 21-15,0 0 0,0-1 16,0 1-16,0 0 0,-22 42 31,22 0-31,0 22 16,0-22-16,0 0 0,-21 21 0,21-20 16,0-1-16,0 21 0,0-21 15,0 0-15,0 1 0,0-1 0,0 0 16,21 0-16,1-21 15,-1 0-15,0 0 0,0 0 0,0 0 16,0 0-16,22 0 0</inkml:trace>
  <inkml:trace contextRef="#ctx0" brushRef="#br0" timeOffset="7415.47">11430 1058 0,'0'0'0,"0"-42"0,21 21 16,-21-43-1,0 43-15,-21 0 0,0 21 16,0 0-16,-1 0 16,1 0-16,0 21 0,-21 0 0,21 1 15,-1-1-15,1 0 0,-21 21 16,21-21-16,-22 64 0,22-64 16,0 22-16,21-22 0,-21 21 0,21-21 15,0 0-15,0 1 0,0-1 16,21 0-16,0-21 0,0 21 0,1-21 15,-1 0-15,0 0 0,0 0 16,0 0-16,22 0 0,-22 0 16,0 0-16,0-21 0,0 21 0,0-21 15,1 0-15,-1-1 0,0 1 16,0-21-16,0 21 0,-21-22 0,0 1 16,43-64-16,-43 64 15,0-22-15,0 22 0,21 0 0,-21-22 16,21 22-16,-21 0 0,0-1 0,0 22 15,0 0-15,0 0 16,0 0-16,0-1 0,0 44 31,0-1-31,0 0 0,-21 21 0,21 1 0,-21-1 16,21 21-16,0 1 0,0-22 16,0 22-16,0-22 0,0 22 15,0-22-15,0 0 0,0 1 0,0-22 16,0 21-16,0-21 0,0 0 15,0 1-15,21-1 0,0 0 16,0-21-16,0 21 0,0-21 16,1 0-16,-1 0 0,0 0 0,0 0 15,0-21-15,0 21 0,1-21 0,-1 0 16,21-1-16,-21 1 0,0 0 16,1 0-16,-22 0 0,21-22 15,0 22-15,-21-21 0,21 21 0,-21-22 16,0 22-16,0 0 0,0 42 31,-21 0-31,0 22 16,21-22-16,-21 0 0,21 21 0,0-20 15,0-1-15,0 21 0,0-21 16,0 0-16,0 1 0,0-1 16,21-21-16,0 0 15,0 0-15,0 0 0,0 0 16,1 0-16,-1 0 0,0-21 0,21-1 15,-21 22-15</inkml:trace>
  <inkml:trace contextRef="#ctx0" brushRef="#br0" timeOffset="7607.36">12023 699 0,'0'0'0,"-22"0"0,1 0 0,0 0 0,0 0 15,0 21-15,21 0 16,-21-21-16,21 21 0,0 0 16,0 0-16,0 1 15,21-22-15,0 0 0,-21 21 16,42-21-16,-21 0 0</inkml:trace>
  <inkml:trace contextRef="#ctx0" brushRef="#br0" timeOffset="8099.08">12467 974 0,'0'21'16,"0"-42"-16,0 63 0,0-21 0,0 22 16,0-22-16,0 21 0,0-21 15,0 0-15,0 22 0,0-22 0,0 0 16,0 0-16,0 0 15,0 1-15,0-1 0,0 0 16,0 0-16,0 0 16,-21-21 15,21-21-31,0 0 16,-21 21-16,21-21 0,0 0 0,0-1 15,0 1-15,0 0 0,0-21 16,21 21-16,0-22 0,0 1 0,0 0 15,1-1-15,20 1 0,-21 0 16,21-1-16,1 22 0,-1-21 16,0 21-16,1-1 0,-1 1 0,-21 21 15,22 0-15,-1 0 0,0 0 16,-21 21-16,1 1 0,20 20 0,-21 0 16,-21 1-16,0-1 0,0 0 0,0-21 15,0 22-15,0-1 0,0-21 16,0 22-16,-21-22 0,21 0 0,-21 0 15,0 0-15,-1 0 0,1-21 16,21 22-16,-21-22 0,42 0 47</inkml:trace>
  <inkml:trace contextRef="#ctx0" brushRef="#br0" timeOffset="8760.7">13610 889 0,'21'-21'0,"-42"42"0,42-63 16,-21 21-16,0-1 0,0 1 0,0 0 15,-21 21 1,0 0-16,0 0 16,0 21-16,-1 0 0,1 22 15,0-22-15,-21 21 0,21 1 16,-1-1-16,1-21 0,0 21 0,0 1 15,21-22-15,0 21 0,0-21 16,0 1-16,0-1 0,0 0 0,0 0 16,21-21-1,0 0-15,0 0 0,22 0 0,-22 0 16,0 0-16,0 0 0,22-21 0,-22 0 16,0 21-16,0-21 0,0-1 15,-21-20-15,21 21 0,1 0 16,-22-22-16,21 22 0,-21-21 0,0 21 15,21-22-15,-21 22 0,0 0 16,0 0-16,0 42 31,0 0-31,0 0 0,0 1 16,0 20-16,0-21 0,0 21 16,0 1-16,0-1 0,0 0 0,-21 1 15,21-1-15,0 0 0,0 1 16,0 20-16,0-20 0,0 20 0,0 1 15,0-1-15,0 1 0,0-1 16,0 1-16,0-1 0,21 1 0,-21-1 16,0 1-16,0-1 0,0 22 0,0-22 15,0 1-15,0-1 0,0 1 16,0 20-16,-21-41 0,0 20 16,-1 1-16,22-22 0,-21 22 0,0-43 15,0 21-15,0 0 0,0-20 16,-22-1-16,22 0 0,-21-21 0,21 0 15,-22 0-15,1 0 0,0 0 0,20 0 16,-20 0-16,21 0 0,-21-21 0,20 0 16,1-1-16,0 1 0,0 0 15,0 0-15,0 0 0,21 0 0,-22-22 16,22 22-16,0-21 0,0 21 16,0-22-16,0 1 0,0 0 0,0-1 15,0 1-15</inkml:trace>
  <inkml:trace contextRef="#ctx0" brushRef="#br0" timeOffset="13008.68">14753 677 0,'0'0'15,"21"0"-15,-21-21 16,21 21 62,-21 21-62,0 1-16,0-1 15,0 0-15,22 0 0,-22 0 16,0 0-16,0 1 0,0-1 0,0 21 16,0-21-16,0 0 0,0 1 15,0 20-15,0-21 0,0 0 0,0 22 16,0-22-16,0 0 0,0 0 0,0 21 16,0-20-16,0-1 15,0 0-15,0 0 0,0 0 0,-22 22 16,22-22-16,0 0 0,0 0 0,0 0 0,0 0 15,0 1-15,0-1 16,0 21-16,0-21 0,0 0 16,0 1-16,0-1 0,0 0 0,0 0 15,0 21-15,0-20 16,0-1-16,0 0 0,0 0 0,0 0 16,0 0-16,0 22 0,0-22 15,0 0-15,0 0 16,0 0-16,0 1 0,0-1 15,0 0-15,0 0 0,0 0 16,0 0-16,0 1 0,0-1 16,0 0-16,0 0 15,22 0-15,-22 0 0,0 1 16,0-1-16,0 0 0,0 0 16,0 0-16,21 0 0,-21 1 15,0-1-15,0 0 0,0 0 0,0 21 16,0-20-16,0-1 0,0 21 0,0-21 15,0 0-15,0 22 0,0-22 16,0 0-16,0 21 0,0-20 0,0 20 16,0-21-16,0 0 0,0 22 0,0-22 15,0 21-15,0-21 0,0 22 16,0-22-16,0 21 0,0-21 16,0 22-16,0-1 0,0 0 0,0-21 15,0 22-15,0-1 0,0 0 0,0 1 16,0-22-16,0 21 0,0 1 0,0-1 15,0 0-15,0 1 0,0-22 16,0 21-16,0 0 0,0 1 0,21 41 16,-21-41-16,0 41 15,0-41-15,0-1 0,0 0 16,21 1-16,-21-1 0,0 0 0,0 1 16,0-1-16,0 0 0,21 1 0,-21 41 15,0-62-15,0 20 16,0 0-16,0 1 0,0-1 15,21 0-15,-21 1 0,0-1 0,22 0 16,-22 1-16,0-1 0,0 0 0,0 22 16,0-22-16,0 0 0,0 1 0,0-1 15,21 0-15,-21 1 0,0-1 16,0 0-16,21-20 0,-21 20 0,0 0 16,0 1-16,0 41 15,0-41-15,0-1 0,0 0 0,0 1 16,0-1-16,0 0 0,0 1 0,0-1 15,0-21-15,0 21 0,0 1 0,0-1 16,0 0-16,0 1 0,0-1 16,0 22-16,0-22 0,0 0 15,0 22-15,0-22 0,21 22 0,-21-1 16,0-21-16,0 22 0,0-22 0,0 64 16,0-42-16,0-22 0,0 21 15,0-20-15,0 20 0,0-20 16,0 20-16,0 1 0,0-1 0,0-21 15,0 22-15,0-22 0,0 22 0,0-1 16,0-20-16,0 20 0,0-21 0,0 22 16,0-1-16,0-20 0,0 20 0,0 1 15,21-22-15,-21 22 0,0-1 16,0-21-16,0 22 0,0-1 16,21-20-16,-21 20 0,0-20 0,0 20 15,0 1-15,0-1 0,0 1 0,0-1 16,0 1-16,0-1 0,0 1 15,0-22-15,0 21 0,0 1 0,22-1 16,-22 1-16,0-1 0,21 1 0,-21-22 16,0 22-16,0-1 0,21 1 0,-21-1 15,0 1-15,0-1 0,21-20 16,-21 20-16,21 1 0,-21-1 0,21-21 16,-21 22-16,0-1 0,0 1 0,0-1 15,22 1-15,-22-1 0,0 1 0,21-1 16,-21 1-16,0-1 15,0 1-15,0-1 0,0 1 0,21-1 16,-21 22-16,21-21 0,-21-1 0,0 1 16,0-1-16,21 64 0,-21-63 15,21-1-15,-21 1 0,0-1 16,0 1-16,22-1 0,-22 1 0,21-1 16,-21 1-16,0-1 0,0 1 0,0-1 15,0 1-15,0 63 16,0-64-16,0 1 0,0-1 15,0 22-15,0-22 0,0 1 0,0-1 16,0 1-16,0-1 0,0 1 0,0-1 16,0 1-16,0-1 0,0 1 15,0-1-15,0 1 0,0-1 0,0 22 16,0-22-16,0 1 0,0-1 0,0-20 16,21 20-16,-21 1 0,0-1 0,0 1 15,0-1-15,21 1 0,-21-1 16,0 64-16,0-63 15,0-1-15,0-20 0,0 20 0,0 1 0,0-1 16,0-21-16,0 22 0,0-1 16,0 1-16,0-22 0,0 22 15,0-1-15,0 64 0,0-63 0,0-22 16,0 22-16,0-1 0,0 1 16,0-1-16,0-21 0,0 22 15,0-1-15,0 1 0,0-1 0,-21 1 16,21-1-16,0 1 0,0-1 0,0-20 15,0 20-15,-21-20 0,21 20 16,0 1-16,0-22 0,-21 21 0,21-20 16,0 20-16,0-20 0,0 20 0,0-21 15,0 22-15,0-22 0,0 1 16,-22 20-16,22-21 0,0 1 0,-21-1 16,21 0-16,0 1 0,0-1 15,0 0-15,0 1 0,0-1 0,-21 0 16,21-20-16,0 20 0,0 0 15,0-21-15,0 22 0,0-22 16,0 21-16,0-21 0,0 1 0,0 20 16,0 0-16,0-21 15,0 1-15,0-1 0,0 0 16,0 0-16,0 0 0,0 0 16,0 1-1,-21-22 16,21 21-31,0 0 32,-21-21-17,0 0 1,-1 0 0,22-21-16,0 0 15,0-1-15</inkml:trace>
  <inkml:trace contextRef="#ctx0" brushRef="#br0" timeOffset="14240.82">15515 1058 0,'0'0'0,"0"-21"0,0 0 0,0 0 0,0-21 15,0 20-15,0 1 0,0 0 16,0 0-16,0 0 16,-21 42-1,21 21-15,0-21 0,0 22 16,-21-1-16,21 0 0,0 22 16,0-22-16,0 1 0,0 20 15,-21-21-15,21 1 0,0-1 0,0 22 16,0-22-16,-22 0 0,22 1 15,-21-1-15,21-21 0,0 21 0,0-20 16,0-1-16,0 0 0,0 0 0,0 0 16,-21-21-16,21-21 31,0 0-31,0 0 0,0 0 16</inkml:trace>
  <inkml:trace contextRef="#ctx0" brushRef="#br0" timeOffset="14768.34">15240 1143 0,'0'0'16,"-21"-42"-16,0-1 0,-1 22 0,1-21 0,0 21 15,21 0-15,0-1 0,0 1 16,0 0-16,0 0 0,0 0 0,21 0 16,0-1-16,1 22 0,20 0 15,-21 0-15,21 0 0,1 0 0,20 22 16,-20-1-16,-1 21 0,21 0 15,-20 1-15,-1-1 0,0 0 0,1 1 16,-22-1-16,0 22 16,0-22-16,0-21 0,1 21 0,-22 1 15,21-22-15,-21 21 0,0-21 0,0 22 16,0-22-16,0 0 0,0 0 16,0 0-16,0-42 31,0 0-16,0 0-15,0 0 0,0 0 0,0-1 16,0 1-16,0-21 0,0 21 16,0-22-16,21 1 0,0 0 0,-21-1 15,0 1-15,21 0 0,0-1 16,1-20-16,-22 21 0,21-1 16,0 22-16,-21-21 0,0 21 0,21 21 15,0 0-15,0 21 16,-21 21-16,0-21 0,22 22 0,-22 20 15,21-21-15,-21 1 0,0 20 16,0-20-16,0-1 0,0 0 0,0 1 16,0-1-16,0-21 0,0 21 0,0-20 15,0-1-15,0 0 0,0 0 16,0 0-16,0 0 0,0 1 0,21-22 31,0 0-15</inkml:trace>
  <inkml:trace contextRef="#ctx0" brushRef="#br0" timeOffset="15135.13">16362 1439 0,'21'-21'31,"0"21"-31,-21-21 16,21 21-16,0 0 0,1-21 0,-1 21 15,0-21-15,-21 0 0,21 21 16,0-22-16,0 1 0,-21 0 16,22 0-16,-22 0 15,0 0-15,0-1 0,0 1 16,0 0-16,-22 21 0,1 0 16,0 0-16,0 0 15,0 21-15,0 0 0,-1 22 0,1-22 16,21 0-16,-21 21 0,21-20 15,-21 20-15,21-21 0,-21 21 0,21-20 16,0 41-16,0-42 0,0 0 16,0 1-16,21-1 0,0-21 15,0 21-15,0-21 0,22 0 16,-22 0-16,0 0 0,21 0 16,-20 0-16,20 0 0,-21-21 0,21 0 15,-20-1-15,-1 1 0</inkml:trace>
  <inkml:trace contextRef="#ctx0" brushRef="#br0" timeOffset="15383.98">16976 974 0,'0'0'15,"0"-43"-15,0 1 0,0 21 0,0-21 16,0 20-16,-22 1 0,1 21 16,0 21-16,21 1 15,0 20-15,0 0 0,-21 1 16,21-1-16,0 21 0,0-20 0,0 20 15,-21-20-15,21-1 0,0 0 16,0 1-16,0-1 0,0-21 0,0 21 16,0-20-16,0-1 0,0 0 15,0 0-15,0 0 0,21-21 16,0 0 0,-21-21-16,21 21 0,-21-21 15,21 0-15</inkml:trace>
  <inkml:trace contextRef="#ctx0" brushRef="#br0" timeOffset="15840.93">17166 847 0,'0'0'0,"0"-43"15,0 22-15,0-21 0,0 21 0,0 42 32,-21 21-32,21 1 15,0-1-15,0 0 0,0 22 16,0-22-16,0 22 0,0-22 0,0 0 15,0 22-15,0-22 0,0 0 0,0-20 16,0 20-16,0-21 0,0 0 16,0 22-16,0-22 0,0 0 15,0-42 32,0 0-47,0-1 16,0 1-16,0 0 0,21 0 15,0 0-15,0 0 0,1-22 0,-1 22 16,21-21-16,-21 21 0,0-1 16,22 1-16,-22 21 0,42 0 15,-41 0-15,-1 0 0,0 21 16,0 22-16,0-22 0,0 0 0,1 21 16,-22-20-16,21 20 0,-21-21 15,0 0-15,0 0 0,0 22 0,0-22 16,0 0-16,-21 0 15,21 0-15,-22-21 0,22 22 16,-21-22-16,0 0 16,21-22-1,-21 1-15</inkml:trace>
  <inkml:trace contextRef="#ctx0" brushRef="#br0" timeOffset="16018.83">16933 1207 0,'0'0'0,"-21"0"16,42 0 15,0 0-31,1 0 0,-1 0 16,21-22-16,-21 22 0,22-21 15,-1 21-15,0 0 0,22-21 0,-22 21 16</inkml:trace>
  <inkml:trace contextRef="#ctx0" brushRef="#br0" timeOffset="16416.2">17907 1058 0,'0'22'31,"-21"-1"-31,21 0 16,-21 0-16,21 21 0,-22-20 15,1 20-15,21-21 0,0 21 0,0-20 16,0 20-16,0-21 0,0 0 0,0 0 16,0 1-16,0-1 0,0 0 15,0 0-15,21 0 0,1-21 16,-1 0-16,0 0 0,0 0 16,0 0-16,22 0 0,-22 0 0,0-21 15,0 21-15,21-21 0,-20 0 0,-1 0 16,0-1-16,0 1 15,0 0-15,-21 0 0,0 0 0,0-22 16,0 22-16,0-21 0,0 21 16,0 0-16,-21-22 0,0 22 0,0 0 15,0 21-15,-1-21 0,-20 21 0,21 0 16,0 0-16,0 0 0,-1 21 16,1 0-16,0-21 0,0 21 0,21 0 15,-21 1-15,21-1 0,0 0 16,0 0-16,0 21 0,21-42 15,0 22-15</inkml:trace>
  <inkml:trace contextRef="#ctx0" brushRef="#br0" timeOffset="16927.9">18838 1207 0,'0'0'0,"0"-22"0,-21-41 31,0 63-31,0 0 0,-22 0 16,22 0-16,0 0 16,0 0-16,-21 21 0,20 0 15,-20 22-15,21-22 0,-21 0 16,20 21-16,1-21 0,0 22 0,0-22 16,21 21-16,0-21 0,0 1 0,0-1 15,0 0-15,0 0 0,0 0 16,21 0-16,0 1 0,0-22 0,1 0 15,-1 0-15,21 0 0,-21 0 16,0 0-16,22-22 0,-22 22 0,21-21 16,-21 0-16,22 0 0,-22 0 0,0 0 15,0-1-15,0 1 0,1-21 16,-1 21-16,0-22 0,0 1 0,0 0 16,-21-22-16,21 22 0,-21 0 15,22-22-15,-22 1 0,0 20 16,0-20-16,0 20 0,0 22 15,0-21-15,0 21 0,0 0 0,0 42 16,0 0 0,0 21-16,-22 1 0,1 20 15,21-21-15,-21 22 0,21-1 0,0 1 16,0-22-16,0 22 0,0-22 16,0 0-16,0 1 0,0-1 0,0-21 15,0 22-15,0-22 0,0 0 16,0 0-16,21 0 0,0-21 15,1 0-15,-1 0 0,0 0 16</inkml:trace>
  <inkml:trace contextRef="#ctx0" brushRef="#br0" timeOffset="17836.14">20214 762 0,'0'-21'31,"0"0"-15,-21 21-16,0 0 31,0 21-31,-1 0 16,22 0-16,-21 22 0,21-1 15,-21 21-15,0 1 0,21-22 0,0 22 16,-21-22-16,0 22 0,21-22 0,0 0 15,0 1-15,0-1 0,0 0 16,0-21-16,0 22 0,0-22 0,0 0 16,21 0-16,0-21 15,0 0-15,0 0 0,22 0 0,-22 0 16,21 0-16,0-21 0,1 21 16,20-21-16,-20 0 0,20 0 15,-21-22-15,22 22 0,-22-21 0,22-1 16,-22 1-16,-21 0 0,0-1 15,1-20-15,-22-1 0,0 22 0,0-21 16,0-1-16,-22 22 0,1-22 16,0 22-16,-21 0 0,-1-1 0,1 1 15,0 21-15,-1 0 0,22-1 16,-21 1-16,0 21 0,-1 0 0,22 0 16,-21 21-16,21 1 0,-22 20 15,22 0-15,0 1 0,-21-1 16,42 21-16,-22 1 0,22-1 0,0 1 15,0-22-15,0 22 0,0-22 16,0 22-16,22-22 0,-1-21 0,0 21 16,21-20-16,1-1 0,-1 0 15,0 0-15</inkml:trace>
  <inkml:trace contextRef="#ctx0" brushRef="#br0" timeOffset="18219.91">20870 1164 0,'0'0'0,"0"-42"0,0 21 16,0-22-16,0 22 0,0 0 16,0-21-16,0 21 0,0-1 15,0 1-15,0 42 16,0 1 0,21-1-16,-21 0 0,22 21 0,-1 1 15,0-1-15,0 0 0,0 1 16,0-22-16,-21 21 0,22 0 0,-22-20 15,21-1-15,-21 0 0,0 0 0,0 0 16,0 0-16,0 1 0,21-22 16,-21-22 15,0 1-15,21 0-16,-21 0 0,0 0 0,0 0 15,0-1-15,21-20 0,-21 21 16,21-21-16,-21 20 0,0-20 0,0 21 15,22-21-15,-22 20 0,21-20 16,-21 21-16,0 0 0,21 21 16,0 0-1,-21 21-15</inkml:trace>
  <inkml:trace contextRef="#ctx0" brushRef="#br0" timeOffset="18555.73">21294 1291 0,'21'0'16,"0"0"-16,0 0 15,-21-21-15,21 0 0,0 21 0,1-21 16,-22 0-16,21-1 0,0 1 16,0 0-16,0 0 0,0 0 0,1 0 15,-22-1-15,0 1 0,0 0 16,0 0-16,-22 42 31,1 0-31,0 0 0,0 22 16,0-22-16,0 21 0,-1-21 0,1 22 15,21-22-15,0 0 0,0 21 16,-21-20-16,21-1 0,0 0 0,0 0 16,0 0-16,21 0 0,0-21 15,1 0-15,-1 0 0,21 22 16,-21-22-16,22 0 0,-1 0 0,0 0 15,-21 0-15,22-22 0,-1 1 16,-21 21-16</inkml:trace>
  <inkml:trace contextRef="#ctx0" brushRef="#br0" timeOffset="18915.24">21844 1143 0,'0'0'0,"0"-21"0,-21 0 15,21 0-15,0-1 0,0 1 16,0 0-16,21 0 15,0 21-15,0 0 16,0 0-16,1 21 16,-1 0-16,0 0 0,0 1 0,0-1 15,0 21-15,-21-21 0,0 0 0,22 1 16,-22 20-16,21-21 0,-21 0 16,0 0-16,0 1 0,0-1 15,0 0-15,-21-21 47,21-21-31,0 0-16,0-1 0,0 1 15,0 0-15,0 0 16,0 0-16,0 0 0,0-1 0,0 1 16,0 0-16,0 0 0,21 21 15,0-21-15,0 21 0,0 0 16,-21-21-16,21 21 0,1 0 15,-1 0-15</inkml:trace>
  <inkml:trace contextRef="#ctx0" brushRef="#br0" timeOffset="19256.04">22352 1016 0,'0'0'0,"0"21"46,0 0-46,0 1 16,0-1-16,0 0 0,21 0 16,-21 21-16,21-20 0,-21-1 0,0 0 15,0 0-15,0 0 0,0 0 16,0 1-16,0-1 0,0 0 16,0 0-1,0-42 32,0 0-31,21 21-16,-21-21 0,22 21 15,-22-22-15,0 1 16,21 21-16,-21-21 0,21 0 16,-21 0-1</inkml:trace>
  <inkml:trace contextRef="#ctx0" brushRef="#br0" timeOffset="19479.91">22373 889 0,'0'0'0,"-21"-21"0,0 21 15,21-21 16,0 42 1,0 0-1,21 0-31</inkml:trace>
  <inkml:trace contextRef="#ctx0" brushRef="#br0" timeOffset="21591.93">22966 1164 0,'0'0'0,"21"0"0,0-21 15,0 0-15,0 0 16,-21 0 0,0-1-16,0 1 0,0 0 15,0 0-15,0 0 0,-21 0 16,0-1-16,0 22 0,0 0 16,0 0-16,-1 0 0,1 0 15,-21 0-15,21 22 0,0-1 16,-22 0-16,22 0 0,-21 21 15,21 1-15,-1-22 0,1 21 0,0 1 16,0-22-16,21 21 0,0-21 16,0 22-16,0-22 0,0 0 0,0 0 15,21-21-15,0 21 0,0-21 0,1 0 16,-1 0-16,0 0 0,0 0 16,21 0-16,-20 0 0,20 0 0,-21 0 15,21-21-15,1 0 0,-22 0 16,21 0-16,-21-1 0,22-20 0,-22 21 15,0-21-15,0-1 0,0 1 16,1 0-16,-1-22 0,0 1 16,0 20-16,0-20 0,-21 20 0,0-20 15,0 21-15,0-1 0,0 1 16,0 0-16,0 20 0,0 1 0,0 0 16,0 0-16,-21 42 15,0 0-15,21 22 16,-21-22-16,0 21 0,21 0 15,-22 1-15,22-1 0,0 22 0,-21-22 16,21 21-16,0-20 0,0-1 16,0 22-16,0-22 0,0-21 0,0 21 15,0 1-15,0-22 0,21 0 16,-21 0-16,22 0 0,-1-21 16,-21 22-16,21-22 0,0 0 0,0 0 15,0 0-15,1 0 16,-1 0-16,0 0 0,0-22 0,0 1 15,0 21-15,1-21 0,-22 0 16,21 0-16,0 0 0,-21-22 16,0 22-16,21 21 0,-21-21 15,21 21-15,-21 21 32,0 0-32,0 0 15,0 1-15,0-1 0,0 0 16,0 0-16,0 0 0,0 0 15,0 1-15,0-1 0,0 0 16,21-21 15,1 0-31,-1 0 0,-21-21 16,21 0-16,0 21 0,0-22 16,0 1-16,1 0 0,-1 0 0,0 0 15,0 0-15,0-1 0,0-20 16,1 21-16,-1 0 0,0 21 15,0-21-15,0 21 0,0 21 32,-21 0-32,0 0 0,0 0 15,0 0-15,0 1 0,0-1 16,0 0-16,0 0 0,0 0 0,0 0 16,22-21-16,-22 22 0,21-1 15,0-21-15,0 0 0,0 0 16,0 0-16,1 0 0,-1 0 0,21 0 15,-21 0-15,22 0 0,20 0 16,-42-21-16,22 21 0,-22-22 16,21 22-16,-21-21 0,22 0 15,-22 0-15,0 0 0,0 0 16,0-1-16,-21-20 0,0 21 0,21 0 16,-21-22-16,0 22 0,0-21 0,0 21 15,0 0-15,-21-1 0,0 22 16,0 0-16,0 0 0,0 0 15,-1 0-15,1 0 0,0 22 0,-21-1 16,21 0-16,-1 0 0,1 0 16,0 22-16,0-22 0,21 0 0,-21 0 15,21 21-15,0-20 0,0-1 16,0 0-16,21 0 0,0 0 16,0-21-16,0 0 0,1 0 15,-1 0-15,0 0 0,0 0 16,0 0-16,0 0 0,1-21 0,20 21 15,-21-21-15,0 21 0,-21-21 16,21 0-16,1 21 0,-1-22 0,0 22 16,-21-21-16,21 21 15,-21-21-15,0 42 16,0 0 0,0 1-16,0-1 0,-21 0 15,21 21-15,0-21 0,0 22 0,0-22 16,0 21-16,0 1 0,0 20 15,0-21-15,21 22 0,-21-22 0,21 22 16,0-1-16,-21-20 0,0 20 16,0 1-16,0-22 0,0 21 15,0-20-15,0-1 0,0 0 0,0 22 16,0-43-16,0 21 0,0 1 0,0-22 16,-21 21-16,0-21 0,0 1 15,21-1-15,-21 0 0,0 0 0,-1-21 16,1 0-16,0 0 15,0 0-15,0-21 16,21 0-16,0 0 16,-21-1-16,21-20 0,0 21 0,0-21 15,0 20-15</inkml:trace>
  <inkml:trace contextRef="#ctx0" brushRef="#br0" timeOffset="21807.81">24320 826 0,'0'0'0,"-21"-22"0,21 1 0,-21 0 16,21 42 46,-21-21-62,0 21 16,0 22-16,-1-22 0</inkml:trace>
  <inkml:trace contextRef="#ctx0" brushRef="#br0" timeOffset="22747.89">15811 2011 0,'-21'0'0,"42"0"0,-42-21 16,0 21-16,0 0 15,0 0 1,42 0 31,0 0-32,0 0-15,0 0 0,1 21 0,20-21 16,-21 0-16,21 0 0,22 0 0,-22 0 16,22 0-16,-1 0 0,22 0 15,0 0-15,-1 0 0,1 0 0,0 0 16,-1 0-16,1 0 0,0 0 15,-1 0-15,22 0 0,0-21 16,21 21-16,-21 0 0,0-21 0,-1 21 16,22 0-16,-21 0 0,21 0 15,0 0-15,0 0 0,21 0 0,-21 0 16,22 0-16,-22 0 0,21 0 16,0 0-16,21 0 0,-21 0 0,22 0 15,-1 0-15,-21 0 0,22 0 16,20 0-16,-21 0 0,1 0 0,-1 0 15,0 0-15,-20 0 0,20 0 16,-21 0-16,21 0 0,-20 0 0,-22 0 16,21 0-16,0 0 0,-21 0 15,21 0-15,0 0 0,0 0 0,-21 0 16,0 0-16,0 0 0,0 0 16,0 0-16,-21 0 0,0 0 15,0 0-15,-21 0 0,-1 0 0,1 0 16,0 0-16,-22 0 0,1 0 15,-22 0-15,0 0 0,1 0 0,-1 0 16,-21 0-16,0 0 0,0 0 16,-21-22 15,-21 22-15,-21 0-16,0 0 0</inkml:trace>
  <inkml:trace contextRef="#ctx0" brushRef="#br0" timeOffset="24159.86">1185 2350 0,'0'0'0,"-21"-22"0,0 1 16,0 21-16,21-21 0,-21 21 15,-1 0 1,22-21 15,22 21 0,-1 0-15,0 0-16,0 0 0,0 0 16,0 0-16,22 0 0,-22 0 15,21 0-15,1 0 0,-1 0 0,0 0 16,22 0-16,-22 0 0,22 0 15,-1 0-15,-21 0 0,22 0 0,-1 0 16,22 0-16,-21 0 0,41 0 16,-20 0-16,21 0 0,21-21 0,0 21 15,0-21-15,0 21 0,21-22 16,21 22-16,-20-21 0,20 0 0,0 21 16,1-21-16,20 21 0,-21-21 15,22 21-15,-1-21 0,1 21 0,-1 0 16,1-22-16,-1 1 0,22 21 15,-43 0-15,22-21 0,-1 21 16,191-21-16,-190 21 0,-1-21 16,1 21-16,-1 0 0,22-21 15,-21 21-15,20-22 0,-20 22 0,-1-21 16,22 0-16,-22 21 0,1-21 16,-1 21-16,1-21 0,-1 0 0,1-1 15,-1 22-15,1-21 0,-22 0 16,1 21-16,-1-21 0,0 0 0,1 21 15,-22-21-15,0 21 0,-21-22 16,0 22-16,0 0 0,-21-21 16,21 21-16,-43-21 0,22 21 0,-21 0 15,0 0-15,-1 0 0,1-21 16,-22 21-16,1 0 0,-1 0 0,-20 0 16,-1 0-16,-21 0 0,0 0 15,1 0-15,-1 0 0,0 0 16,-21-21-16,21 21 15,-42 0 95,0 0-95</inkml:trace>
  <inkml:trace contextRef="#ctx0" brushRef="#br1" timeOffset="29704.01">550 3281 0,'-21'0'109,"0"0"-109,0 0 0,0 0 16,-22 21-16,22-21 0,0 0 0,-21 0 16,20 21-16,1-21 0,0 0 15,0 0-15,0 0 0,0 0 0,-1 0 16,1 0-16,21 21 15,43-21 48,-22 0-63,21 0 16,22 0-16,-1 0 0,1 0 0,-1 0 15,1-21-15,20 21 0,-20 0 16,-1-21-16,22 21 0,-22-21 0,22 21 15,-21-21-15,20 21 0,1-21 16,-22 21-16,1-22 0,-1 22 0,-20 0 16,-1-21-16,0 21 15,1 0-15,-1 0 0,-21 0 16,-21-21-16,21 21 0,-42 0 62,0-21-46,0 21-16,0 0 16,0-21-16</inkml:trace>
  <inkml:trace contextRef="#ctx0" brushRef="#br1" timeOffset="30218.72">1291 2879 0,'-21'0'31,"21"21"-15,0 0-16,0 0 15,21-21-15,0 21 0,0-21 16,22 22-16,-22-22 0,21 21 16,-21-21-16,22 21 0,-1-21 0,0 0 15,1 0-15,-22 21 0,21-21 16,1 0-16,-22 0 0,21 0 0,-21 0 16,0 0-16,1 0 0,-1 0 15,0 0-15,0 0 0,0 0 16,-21 21 15,0 0-31,-21-21 16,-21 22-16,21-22 0,-1 21 0,-20 0 15,0 0-15,21 21 16,-22-20-16,1 20 0,0-21 0,-1 21 16,22 1-16,-21-22 0,21 21 15,-1-21-15,1 22 0,0-22 0,0 0 16,0 21-16,0-42 0,21 22 15,-22-1-15,22 0 16</inkml:trace>
  <inkml:trace contextRef="#ctx0" brushRef="#br1" timeOffset="32426.96">3217 2667 0,'0'-21'0,"0"-43"31,-21 64-31,21-21 16,0 42 15,0 22-16,0-22-15,0 0 0,0 0 16,0 22-16,-21-1 0,21-21 16,0 21-16,-21 1 0,0-1 0,-1-21 15,22 22-15,-21-1 0,0-21 16,0 21-16,0 1 0,0-1 0,-22-21 16,22 22-16,21-22 0,-21 0 15,0 0-15,0-21 0,21-21 31,0 0-31,0 0 16,0-22-16,0 22 0,0 0 16,0-21-16,0 20 0,0 1 15,0-21-15,0 21 0,0-22 0,0 22 16,0-21-16,0 21 0,0 0 16,0-1-16,0 1 0,0 0 0,0 0 15,21 21 1,-21 21-16,21 0 0,-21 0 15,0 1-15,21-1 0,0 0 16,0 21-16,1-21 0,-22 1 16,21-1-16,0 0 0,0 21 0,-21-21 15,42 22-15,-42-22 16,22-21-16,-1 21 0,0 0 0,0-21 16,21 0-16,-20 0 15,-1 0-15,0 0 0,0-21 0,21 0 16,-20 21-16,20-21 0,-21 0 15,0-1-15,22 1 0,-1-21 16,-21 21-16,0 0 0,-21-22 16,0 22-16,0-21 0,0 21 0,0-22 15,0 1-15,0 0 0,0-1 16,-21-20-16,0 20 0,0 1 0,0 0 16,-1-1-16,-20 1 0,21 0 15,-21 21-15,20-1 0,1 1 16,-21 0-16,21 21 0,0 0 15,-1 0-15,1 21 0,0 0 0,0 1 16,21 20-16,0 0 0,-21 1 0,21-1 16,0 0-16,0 22 0,0-22 15,0 0-15,21 1 0,0-22 0,-21 21 16,42 1-16,-20-22 16,-1 0-16,0 0 0,0-21 0,0 21 15,0-21-15,1 0 0,-1 0 16,0 0-16,0 0 0,0 0 0,0 0 15,1-21-15,20 21 16</inkml:trace>
  <inkml:trace contextRef="#ctx0" brushRef="#br1" timeOffset="32833.72">3831 2921 0,'0'0'15,"21"21"1,0-21-16,1 0 16,-1 0-16,-21-21 15,21 21-15,0-21 0,0 0 16,0 0-16,1-1 0,-1 1 16,0 0-16,-21 0 15,0 0-15,0 0 0,0-1 0,0 1 16,0 0-16,-21 21 15,0 0 1,-1 21-16,1-21 0,0 21 16,0 1-16,0 20 0,0 0 15,-1-21-15,1 22 0,21-22 16,0 0-16,-21 21 0,21-20 16,0-1-16,0 0 0,0 0 0,0 0 0,0 0 15,21-21-15,0 22 16,1-22-16,-1 0 15,0 0-15,0 0 0,0 0 0,22 0 16,-22-22-16,0 1 0,0 0 16,21 0-16,-20 0 0,-1 0 15</inkml:trace>
  <inkml:trace contextRef="#ctx0" brushRef="#br1" timeOffset="33523.9">4276 2731 0,'0'-22'0,"0"44"0,0-65 16,0 64 15,0 1-31,0-1 0,0 0 16,0 0-16,0 0 0,0 0 15,0 1-15,0-1 0,0 21 0,0-21 16,0 0-16,0 1 0,0-1 0,0 0 16,0 0-16,21-21 0,-21 21 15,0 0-15,21-21 0,21 0 16,-21 0-1,1 0-15,-1 0 0,-21-21 0,21 21 16,0-21-16,0 0 0,0 0 0,1 0 16,-1-1-16,0 1 15,0 0-15,0 0 0,-21 0 0,21-22 16,1 1-16,-22 21 0,21 0 16,0 0-16,-21-1 0,0 1 15,0 42 16,0 1-31,0-1 0,0 0 16,0 21-16,-21-21 0,21 1 16,-21-1-16,21 0 0,0 0 0,0 21 15,0-20-15,0-1 0,0 0 16,0 0-16,0 0 0,21-21 16,0 21-16,0-21 0,0 0 15,0 0-15,1 0 0,20 0 16,-21 0-16,21-21 0,-20 21 0,20-21 15,-21 0-15,21 21 0,-20-21 16,20 0-16,-21-1 0,0 1 16,0 0-16,1 0 0,-1 0 0,-21 0 15,0-1-15,0 1 0,0-21 16,0 21-16,0 0 0,0-1 16,0 1-16,-21 21 0,-1 0 15,1 0-15,0 21 0,21 1 16,-21-1-16,0 0 0,0 0 0,21 0 15,0 22-15,-22-22 0,22 0 16,0 21-16,0-21 0,0 1 16,0-1-16,0 0 0,0 0 0,0 0 15,22 0-15,-1-21 0,0 0 16,0 22-16,0-22 0,0 0 0,1 0 16,20 0-16,-21 0 0,0-22 15,0 22-15,22-21 0,-22 0 0,0 0 16,21 0-16</inkml:trace>
  <inkml:trace contextRef="#ctx0" brushRef="#br1" timeOffset="33804.74">5715 2265 0,'0'0'0,"-21"21"16,0 0-16,-1 0 0,22 1 0,-21 20 15,0 0-15,0 1 0,21-1 16,-21 0-16,0 1 0,21 20 0,-22-21 16,1 1-16,21-1 0,0 0 0,-21-20 15,21 20-15,-21-21 0,21 21 16,0-20-16,0-1 0,0 0 0,0 0 16,21 0-1,0-21-15,0 0 16,1 0-16,20 0 0,-21-21 0,0 0 15,0 0-15,22 0 0,-22-1 16,0 1-16</inkml:trace>
  <inkml:trace contextRef="#ctx0" brushRef="#br1" timeOffset="34163.12">5863 2667 0,'-21'21'31,"0"0"-31,21 1 16,0-1-16,0 0 0,-21 21 0,21-21 15,-22 1-15,22-1 0,-21 21 16,21-21-16,0 0 0,0 1 0,0-1 16,0 0-16,0 0 15,21 0-15,1-21 0,-1 0 16,0 0-16,0 0 0,0 0 0,0 0 16,1 0-16,-1 0 0,21-21 15,-21 0-15,0 0 0,1 0 0,-1-1 16,0 1-16,-21 0 0,0-21 15,21 21-15,-21-1 0,0 1 16,0-21-16,0 21 0,0 0 0,-21-1 16,0 1-16,0 21 0,-1 0 15,1 0-15,0 0 0,0 0 16,0 0-16,-22 21 0,22 1 16,0-22-16,21 21 0,-21 0 0,21 0 15,-21 0-15,21 0 0,0 1 16,21-22-1,0 0-15</inkml:trace>
  <inkml:trace contextRef="#ctx0" brushRef="#br1" timeOffset="34520.92">6371 2604 0,'0'0'0,"-21"0"0,0 0 15,0 0-15,-1 0 16,22 21-16,0 0 16,-21 21-16,21-21 0,0 22 0,0-22 15,0 21-15,0 1 0,0-22 16,0 21-16,0 0 0,-21 22 0,21-22 16,0 22-16,0-22 0,0 22 0,0-1 15,-21 1-15,21 20 0,-21-20 16,21-1-16,-21-20 0,21 20 0,0-21 15,-22 22-15,1-22 0,21 1 0,-21-1 16,0 0-16,21 1 16,-21-22-16,21 0 0,-21 0 0,-1-21 15,22-21 1,0 0-16,0-22 16,0 22-16,0-21 0,0 0 15,0 20-15,0-41 0,22 21 0,-1-22 16</inkml:trace>
  <inkml:trace contextRef="#ctx0" brushRef="#br1" timeOffset="34791.76">6223 2773 0,'0'0'0,"0"-21"0,21 0 0,-21-1 16,0 1-16,21 0 0,-21 0 16,21 0-16,1 21 0,-1 0 15,0 0-15,0 0 0,0 0 16,0 0-16,1 0 0,-1 21 15,0 0-15,0 0 0,-21 0 0,0 22 16,0-22-16,0 0 0,0 0 0,0 22 16,-21-22-16,0 0 0,-22 0 15,22 0-15,0 0 0,0 1 16,0-22-16,0 21 0,-1-21 0,22 21 16,0-42 15,22 0-31,-1 21 15,0-22-15,0 1 0</inkml:trace>
  <inkml:trace contextRef="#ctx0" brushRef="#br1" timeOffset="34990.65">6858 2646 0,'-21'63'16,"0"-41"-16,21-1 15,0 21-15,-22-21 0,1 0 0,21 1 16,-21-1-16,21 0 0,0 0 0,0 0 16,0 0-16,21-42 47,0 21-47</inkml:trace>
  <inkml:trace contextRef="#ctx0" brushRef="#br1" timeOffset="35171.87">6921 2455 0,'0'0'0,"-21"0"0,0-21 15,0 21-15,0 0 16,0 0-16,21 21 16,0 1-1,0-1-15,0 0 0,21 0 16,0-21-16,0 21 0,0-21 15,0 0-15,1 21 0</inkml:trace>
  <inkml:trace contextRef="#ctx0" brushRef="#br1" timeOffset="35590.64">7197 2646 0,'0'106'31,"0"-85"-31,0 0 0,-22 0 15,22 0-15,0 1 0,0-1 16,0 0-16,0 0 0,0 0 16,-21 0-16,21 1 0,-21-22 15,21-22 32,0 1-47,0 0 0,0 0 16,0 0-16,21 0 0,0-22 0,1 22 15,-1-21-15,0 21 16,0-22-16,0 22 0,0-21 0,22 21 16,-22-1-16,0 1 0,21 21 15,-20 0-15,-1 0 0,0 0 0,0 21 16,0 1-16,0-1 0,-21 0 0,22 42 16,-22-41-16,0 20 15,0-21-15,0 21 0,0-20 0,-43 41 16,22-42-16,0 0 0,21 1 15,-21-22-15,21 21 0,21-21 32,0 0-32,0 0 15,22-21-15</inkml:trace>
  <inkml:trace contextRef="#ctx0" brushRef="#br1" timeOffset="36236.19">8318 2561 0,'0'0'0,"0"-21"0,0-42 32,-21 63-32,0 0 0,0 0 0,0 0 15,0 0-15,-22 0 0,22 21 16,-21 0-16,21 0 0,-22 21 0,22-20 16,-21-1-16,-1 21 0,22-21 15,0 22-15,0-22 0,0 0 0,21 21 16,0-21-16,0 1 0,0-1 15,21 0-15,21-21 16,-21 0-16,22 0 0,-22 0 0,21 0 16,1 0-16,-1 0 0,-21-21 0,21 21 15,1-21-15,-22-1 0,0 1 16,0 0-16,0 0 0,1 0 0,-22 0 16,0-1-16,0 1 0,0 0 15,21 0-15,-21 0 0,0 0 16,0-1-16,-21 22 31,21 22-31,0-1 0,0 0 16,-22 0-16,22 0 0,-21 0 15,21 22-15,0-1 0,0-21 16,-21 22-16,21-1 0,0 0 0,0 1 16,0 20-16,0-21 0,0 22 15,0-22-15,0 22 0,0-1 0,0 1 16,0-1-16,21 1 0,-21-1 0,0 1 15,0-1-15,21 1 0,-21-1 16,0 22-16,0-22 0,0 1 0,0-1 16,0 1-16,0-1 0,0-20 0,0 63 15,-21-64-15,0 0 16,0-21-16,0 1 0,0 20 0,-22-42 16,22 21-16,0 0 0,-21-21 15,20 0-15,-62 0 0,41-21 16,-20 0-16,21 0 0,-22 0 15,22-1-15,-22-20 0,22 21 0,-22-21 16,22-1-16,0 22 0,-1-21 16,22-1-16,0 1 0,-21 0 0,42-1 15,0 1-15,0 0 0,0-1 16,0 1-16,0 0 0,0-1 0,21 1 0</inkml:trace>
  <inkml:trace contextRef="#ctx0" brushRef="#br1" timeOffset="37114.69">9059 2350 0,'21'0'0,"-42"0"0,64 0 15,-43 21-15,0 0 16,0 0-16,0 0 0,0 22 0,0-22 16,0 21-16,0-21 0,0 22 15,0-1-15,-22-21 0,22 21 0,-21-20 16,21-1-16,0 0 16,0 0-16,0 0 0,-21 0 0,21 1 15,-21-22 16,21-22-31,0 1 0,0 0 16,0 0-16,0 0 0,0 0 16,0-22-16,0 22 0,0-21 0,21 21 15,0-22-15,0 1 0,1 0 0,-1 20 16,0-20-16,0 21 0,21 0 16,-20 0-16,-1-1 0,0 22 15,0 0-15,0 0 0,0 0 0,1 0 16,-1 22-16,0-1 0,0 42 15,-21-20-15,21-22 0,-21 63 16,0-62-16,0 20 16,0 0-16,0-21 0,0 1 0,0-1 15,0 21-15,0-21 0,-21 0 16,21-42 15,0 0-31,0 0 16,0-21-16,21 20 0,0 1 15,-21-21-15,22 0 0,-1 20 0,0-20 16,0 0-16,0-1 16,0 1-16,1 0 0,-1 21 0,0-1 15,0 1-15,0 0 0,22 21 0,-22 0 16,0 0-16,0 0 0,0 0 16,0 0-16,1 21 0,-1 22 0,-21-22 15,0 21-15,0-21 0,0 22 16,0-1-16,0-21 0,0 21 0,0-20 15,0 20-15,0-21 0,0 0 0,0 0 16,0 1-16,0-1 0,21-21 16,0 0-1,0 0-15,0 0 0,1 0 0,-22-21 16,42-1-16,-21 1 16,0 21-16</inkml:trace>
  <inkml:trace contextRef="#ctx0" brushRef="#br1" timeOffset="38266.62">10287 2328 0,'0'-21'16,"0"42"-16,0-63 0,0 21 0,-21 21 31,0 0-31,-1 21 16,22 0-16,0 22 0,-21-22 16,21 21-16,0-21 0,-21 22 0,21-1 15,0-21-15,0 21 0,0-20 16,0 20-16,0-21 0,21 0 15,0 0-15,-21 1 0,22-1 0,-1-21 16,0 0-16,0 0 0,21 0 16,-20 0-16,-1 0 0,0 0 0,0 0 15,0-21-15,22-1 0,-22 1 0,0 0 16,0 0-16,0 0 0,0 0 16,-21-1-16,22-20 0,-1 21 0,-21-21 15,0 20-15,21-20 0,-21 0 16,21 21-16,-21-1 0,0 1 0,0 0 15,0 0-15,0 42 32,0 0-32,0 0 0,0 1 15,-21-1-15,21 21 0,-21 0 0,21-20 16,0 20-16,0 0 0,0 1 16,0-22-16,0 21 0,0-21 0,0 0 15,21 1-15,0-1 0,0 0 0,0-21 16,1 0-16,-1 0 0,21 0 15,-21 0-15,0 0 0,22 0 0,-22 0 16,21-21-16,-21 21 0,22-21 0,-22-1 16,21 1-16,-21-21 0,1 21 15,-1-22-15,0 1 0,0 0 0,0-1 16,0 1-16,1 0 16,-22-1-16,0 22 0,21-21 0,-21 0 15,21-22-15,-21 22 0,0 21 16,0-1-16,0 44 31,-21-1-31,0 0 0,21 0 0,0 21 16,-22 1-16,1-1 0,21 0 15,-21 1-15,21-1 0,0 0 0,0 1 16,0-1-16,0 0 0,0 1 16,0-22-16,21 21 0,0-21 0,1 1 15,-1-22-15,0 21 0,0-21 0,0 0 16,0 0-16,22 0 15,-22 0-15,0 0 0,0-21 0,0-1 16,22 1-16,-22 0 0,0-21 0,0-1 16,0 22-16,1-21 0,-1-22 15,0 22-15,0 0 0,0-1 0,0 1 16,-21-21-16,0 20 0,22 1 0,-22 0 16,21-1-16,-21 22 0,0 0 15,21-21-15,-21 20 0,0 44 31,0 20-31,0-21 16,-21 0-16,21 22 0,0-1 16,-21 0-16,21 1 0,0-1 15,-22 0-15,22 22 0,0-22 0,0 0 16,0 1-16,0-22 0,0 21 0,0 1 16,0-22-16,22 0 0,-1 0 15,0-21-15,0 21 0,0-21 0,22 0 16,-22 0-16,0 0 0,0 0 15,0-21-15,22 21 0,-22-21 0,0 0 16,21 0-16,-21-1 0,1 1 0,-1-21 16,0 21-16,0-22 0,0 1 15,0 21-15,-21-21 0,0 20 0,0 1 16,0 0-16,-21 42 31,21 0-15,0 22-16,-21-22 0,21 21 15,-21-21-15,21 22 0,0-22 0,0 0 16,0 21-16,0-20 0,0-1 0,21-21 16,0 21-16,0 0 0,1-21 15,-1 0-15,0 0 0,0 0 0,21 0 16,-20 0-16,-1-21 0,21 21 0,-21-21 16,0 0-16,22-1 0,-22 1 15,0-21-15,0 21 0,0-22 0</inkml:trace>
  <inkml:trace contextRef="#ctx0" brushRef="#br1" timeOffset="38455.54">12509 2096 0,'0'0'0,"-21"0"0</inkml:trace>
  <inkml:trace contextRef="#ctx0" brushRef="#br1" timeOffset="38631.44">11747 2307 0,'-21'0'0,"42"0"0,-63 21 0,42 1 16,21-22-1,0 0-15,22 0 16,-22 0-16,21 0 0,1 0 0,20 0 16,-21 0-16,22-22 15,-1 1-15</inkml:trace>
  <inkml:trace contextRef="#ctx0" brushRef="#br1" timeOffset="38967.92">12912 2180 0,'-43'0'16,"43"21"-16,-21 1 0,21-1 15,-21 0-15,21 0 0,-21 21 16,21 1-16,0-22 0,0 42 0,0-20 0,-21-1 15,21 22-15,0-22 16,0 21-16,0-20 0,0 20 0,0-20 16,0 20-16,0-21 0,0 22 0,0-1 15,0 1-15,0-22 0,0 22 16,0-1-16,0 1 0,0-22 0,0 22 16,0-22-16,0 21 0,0-20 0,0 20 15,0-20-15,0-1 0,0 0 16,0-21-16,0 22 0,-22-22 0,22 0 15,0 0-15,0-42 16,0 0 0,0 0-16,0 0 15,0-22-15,22 1 0,-1 21 0</inkml:trace>
  <inkml:trace contextRef="#ctx0" brushRef="#br1" timeOffset="39271.75">12933 2582 0,'0'0'0,"0"-42"16,0 0-16,-21-1 0,21 1 0,0-85 31,0 106-31,21 21 0,0-21 0,0 21 16,0 0-16,0 0 16,1 0-16,-1 0 0,21 0 0,-21 0 15,0 21-15,1 0 0,-1 0 0,0 0 16,-21 22-16,0-22 0,0 21 15,0 1-15,0-22 0,-21 42 16,0-42-16,-1 22 0,1-22 16,-21 0-16,21-21 0,-22 21 0,22 0 15,0-21-15,0 0 0,0 22 0,0-22 16,21-22 15,21 1-31,0 21 16,0-21-16</inkml:trace>
  <inkml:trace contextRef="#ctx0" brushRef="#br1" timeOffset="39551.61">13695 1969 0,'0'-22'0,"0"44"0,0-22 16,0 21-1,-21 0-15,-1 0 0,22 21 16,0-20-16,-21 20 0,0-21 0,21 21 16,-21-20-16,21 20 0,0 0 15,0-21-15,-21 22 0,21-1 0,0-21 16,-21 22-16,21-22 0,0 21 16,0-21-16,0 0 0,0 1 0,0-1 15,0 0-15,21-21 31,0 0-31,0 0 0,0-21 0,0 0 16</inkml:trace>
  <inkml:trace contextRef="#ctx0" brushRef="#br1" timeOffset="39947.04">13970 2307 0,'21'0'63,"0"0"-63,0 0 0,1 0 15,-1-21-15,0 21 16,0 0-16,-21-21 0,21 21 16,-21-21-16,21 21 0,-21-21 15,0-1-15,0 1 0,0 0 16,-21 21-1,0 0-15,0 0 16,0 0-16,0 0 0,-1 21 0,1 0 16,0 1-16,0 20 0,21-21 0,0 21 15,0-20-15,0-1 0,0 21 16,0-21-16,0 0 0,0 1 0,0-1 16,21 0-16,0 0 0,0-21 0,1 0 15,-1 0-15,0 0 0,21 0 16,-21 0-16,43 0 0,-22 0 0,1-21 15,-1 0-15,0 21 0,-21-21 16,22-1-16,-22 1 0,0 21 16,0-21-16,-21 0 0</inkml:trace>
  <inkml:trace contextRef="#ctx0" brushRef="#br1" timeOffset="41371.33">148 4276 0,'0'0'0,"0"-21"0,-42-1 31,42 44-31,-21-1 16,21 21-16,0-21 0,0 22 0,0-1 15,0-21-15,0 21 0,0 1 16,0-1-16,0-21 0,0 22 0,0-22 16,0 21-16,0-21 0,0 0 15,0 1-15,0 20 0,-22-21 16,1 0-16,0-21 15,0 0-15,21-21 32,0 0-32,0 0 15,0 0-15,0-1 0,0-20 0,0 21 16,0 0-16,0-22 0,0 1 16,0 0-16,0-1 0,0 22 15,42-21-15,-21 0 0,22-1 0,-22 22 16,21 0-16,1 0 0,-1 0 15,-21 21-15,21 0 0,1 21 0,-22 0 16,21 21-16,-21-21 0,22 22 16,-22-22-16,-21 21 0,21 1 15,-21-22-15,0 21 0,0-21 0,0 22 16,0-22-16,0 0 16,0 0-16,0 0 0,0 0 0,0 1 15,0-44 16,0 1-31,0 0 0,0 0 16,0 0-16,21 0 0,-21-1 16,21-20-16,1 21 0,-1-21 0,-21 20 15,21-20-15,0 0 0,0 21 16,22-22-16,-22 22 0,0 0 0,0 0 16,21 21-16,-20 0 0,-1 0 15,0 0-15,-21 21 0,0 0 16,21 0-16,-21 22 0,0-22 0,0 21 15,0-21-15,0 0 0,0 22 16,0-22-16,0 0 0,-21 0 16,0 0-16,21 1 0,-21-1 0,21 0 15</inkml:trace>
  <inkml:trace contextRef="#ctx0" brushRef="#br1" timeOffset="41739.55">1058 4530 0,'21'0'16,"1"0"-16,-1 0 15,0 0-15,0-21 16,0-1-16,0 22 0,1-21 0,-1 0 15,0 0-15,0 0 0,0 0 16,0-1-16,-21 1 0,0 0 16,0 0-16,0 0 0,-21 0 15,0 21-15,0 0 0,0 0 16,0 0-16,-1 0 0,1 21 16,0 0-16,0 0 0,0 21 15,0-20-15,21 20 0,0-21 16,-22 21-16,22 1 0,0-22 15,0 21-15,0-21 0,0 1 0,0-1 16,0 0-16,22 0 0,-22 0 16,21-21-16,0 0 0,0 0 15,21 0-15,-20 0 0,20 0 16,0-21-16,1 0 0,-1 0 0,0 0 16</inkml:trace>
  <inkml:trace contextRef="#ctx0" brushRef="#br1" timeOffset="41987.41">1947 3895 0,'0'0'15,"0"-21"-15,-21 21 0,0 0 16,21 21-16,-21 0 16,21 21-16,-21-21 0,21 22 15,0 20-15,0-20 0,0 20 0,0-21 16,0 1-16,0 20 0,0-20 15,0-1-15,-22 0 0,22 1 0,0-22 16,0 21-16,0-21 0,0 0 16,0 1-16,0-1 15,22-42 1,-1 21-16,0-22 16</inkml:trace>
  <inkml:trace contextRef="#ctx0" brushRef="#br1" timeOffset="42468.13">2265 3831 0,'0'21'16,"0"22"-1,0-22-15,0 0 0,0 21 16,0 1-16,0-1 0,0 0 15,0 1-15,0-1 0,-21 0 0,21 1 16,0-1-16,-22 0 0,22 1 16,0-22-16,0 0 0,0 21 0,-21-20 15,21-1-15,0 0 16,0 0-16,0-42 31,0 0-31,0 0 16,0-1-16,0 1 15,0 0-15,0 0 0,21 0 0,1-22 16,-1 1-16,0 21 0,0-21 16,0-1-16,0 22 0,22-21 0,-22 21 15,21 21-15,-21 0 0,1 0 16,20 0-16,-21 21 0,21 0 0,-20 0 16,-1 21-16,0 1 0,0-22 15,-21 21-15,0 1 0,0-22 0,0 21 16,0-21-16,0 22 0,0-22 15,-21 0-15,0 0 0,0 0 16,21 0-16,-22-21 0,1 0 16,0 0-16,0 0 15,21-21-15</inkml:trace>
  <inkml:trace contextRef="#ctx0" brushRef="#br1" timeOffset="42681.01">1863 4297 0,'-22'0'15,"44"0"17,-1 0-32,0 0 15,0 0-15,0-21 0,0 21 16,1 0-16,-1 0 0,0-21 0,0 21 15,21 0-15,-20-22 0,20 22 16,0 0-16</inkml:trace>
  <inkml:trace contextRef="#ctx0" brushRef="#br1" timeOffset="43127.75">3154 4149 0,'-21'0'16,"-1"0"-16,1 0 0,0 21 15,0 0-15,0-21 0,21 21 0,-21 0 16,-1 22-16,1-22 0,21 0 0,0 0 16,-21 22-16,21-22 0,0 21 15,0-21-15,0 0 0,0 22 0,0-22 16,0 0-16,0 0 0,21-21 15,0 21-15,1-21 0,-1 0 16,0 0-16,21 0 0,-21 0 0,1 0 16,20 0-16,-21 0 0,0-21 15,22 21-15,-22-21 0,0 0 0,0 0 16,0 21-16,0-21 0,1-1 16,-1-20-16,-21 21 0,0 0 0,0 0 15,0-22-15,0 22 0,0-21 16,0 21-16,-21-22 0,-1 22 0,1 0 15,0 0-15,0 21 0,0-21 16,-22 21-16,22 0 0,0 0 0,0 0 16,0 0-16,0 21 0,21 0 15,-22 0-15,22 0 16,0 0-16,0 1 16,0-1-16,22-21 0,-1 0 15</inkml:trace>
  <inkml:trace contextRef="#ctx0" brushRef="#br1" timeOffset="43627.39">4106 4085 0,'0'-21'0,"-63"0"31,42 21-31,-1 0 0,1 0 0,0 0 15,0 21-15,21 0 0,-21 0 16,0 1-16,-1-1 0,1 21 0,0-21 16,0 0-16,21 22 0,0-22 0,0 21 15,0-21-15,0 1 0,0 20 16,0-21-16,0 0 0,0 0 16,21 1-16,0-22 0,0 0 15,1 0-15,-1 0 0,0 0 0,0 0 16,0 0-16,0-22 0,1 1 15,-1 0-15,0 0 0,0 0 0,0 0 16,0-22-16,1 1 16,-1 21-16,-21-22 0,0 1 15,0 0-15,21-1 0,-21 1 0,21 0 16,-21-1-16,0 1 0,21 0 0,-21 21 16,0-1-16,0 1 0,0 0 15,0 0-15,0 42 16,0 0-1,-21 0-15,21 1 0,0 20 0,0 0 16,-21 1-16,21-1 0,0 0 16,0 1-16,0-1 0,0 0 0,0 43 15,0-64-15,0 21 0,0-20 16,0-1-16,0 0 0,21-21 16,0 0-1</inkml:trace>
  <inkml:trace contextRef="#ctx0" brushRef="#br1" timeOffset="44039.72">4826 4085 0,'0'0'16,"0"-21"-16,21 0 0,-21 0 0,0 0 16,-21 21-1,0 0-15,0 0 0,-1 0 16,1 0-16,0 0 15,0 21-15,0-21 0,0 21 0,-1 0 16,1-21-16,21 21 0,0 0 16,0 1-1,0-1-15,21-21 16,1 21-16,-1 0 16,0-21-16,21 0 0,-21 21 0,22-21 15,-22 21-15,0-21 0,21 22 16,-20-22-16,-1 21 0,0-21 0,0 21 15,-21 0-15,0 0 0,0 0 16,-21 1 0,0-22-16,0 0 0,-1 21 15,-20-21-15,0 0 0,21 21 0,-22-21 16,1 0-16,0 0 0,-1 0 16,22 0-16,-21 0 0,21 0 0,-1 0 15,1 0-15,0 0 0,0 0 16,21-21-16,0 0 15</inkml:trace>
  <inkml:trace contextRef="#ctx0" brushRef="#br1" timeOffset="44858.9">5927 3937 0,'0'0'0,"0"-21"0,0-43 32,0 43-32,-22 21 15,1 0-15,21 21 16,0 1-16,0 20 0,0-21 0,0 21 15,-21-20-15,21 20 0,0 0 0,0 1 16,0-1-16,0 0 0,0-21 16,0 22-16,0-22 0,0 0 15,0 0-15,0 0 0,0 1 0,21-22 32,0 0-17,-21-22-15,22 1 0,-22 0 16,21 0-16,-21 0 0,21 0 0,0-1 15,-21-20-15,0 21 0,21-21 0,-21 20 16,21 1-16,-21 0 0,0 0 16,0 0-16,0 0 0,0 42 15,0 0 1,22 0-16,-22 0 0,0 0 0,0 1 16,0 20-16,21-21 0,-21 21 15,21-20-15,-21-1 0,0 21 16,21-21-16,-21 0 0,21 1 0,0-1 15,1-21-15,-22 21 0,21-21 16,0 0-16,0 0 0,0 0 0,0 0 16,22 0-16,-1-21 15,-21 0-15,22 21 0,-22-22 0,21-20 16,-21 21-16,22-43 16,-22 22-16,0 21 0,-21-21 0,0-1 15,0 1-15,0 21 0,0-22 16,0 22-16,0-21 0,0 21 0,0 0 15,-21-1-15,0 22 16,-1 0-16,1 0 16,21 22-16,-21-22 0,21 21 15,0 0-15,0 0 16,21 0-16,0-21 0</inkml:trace>
  <inkml:trace contextRef="#ctx0" brushRef="#br1" timeOffset="45107.76">6964 3895 0,'0'0'0,"0"-21"0,0 42 32,0 0-32,0 0 0,0 0 15,0 0-15,0 22 0,0-22 0,-21 21 16,21-21-16,0 1 0,-22-1 15,22 21-15,0-21 0,0 0 0,0 1 16,0-1-16,0 0 0,0-42 47,22 0-47</inkml:trace>
  <inkml:trace contextRef="#ctx0" brushRef="#br1" timeOffset="45291.65">7027 3683 0,'0'0'16,"0"-21"-16,-21 0 0,0 0 0,21-1 15,-21 1-15,0 21 0,-1 0 0,1 0 16,0 0-16,21 21 16,0 1-1,0-1-15,21-21 16,0 0-16,1 0 0,-1 0 15,0 0-15,21 0 0</inkml:trace>
  <inkml:trace contextRef="#ctx0" brushRef="#br1" timeOffset="45557.34">7641 3514 0,'-21'21'31,"0"0"-31,21 0 0,-21 0 0,21 22 16,0-22-16,-22 21 0,1 1 0,0-22 16,21 21-16,0 0 0,-21 1 0,0-1 15,21 0-15,0 1 0,-21-1 16,-1 0-16,22-20 0,-21 20 16,21-21-16,0 0 0,0 0 0,0 1 15,0-1-15,21-21 16,1 0-1,-1-21-15,0-1 0,0 1 0,0 0 16,22 0-16</inkml:trace>
  <inkml:trace contextRef="#ctx0" brushRef="#br1" timeOffset="46004.08">7980 3450 0,'0'0'0,"0"-21"0,0 42 31,-21 0-31,21 1 16,-22-1-16,22 21 0,-21 0 0,21-20 16,0 20-16,0 0 0,0 1 15,0-1-15,0 0 0,0 1 16,0-22-16,-21 21 0,21 0 0,0 1 0,-21-22 16,21 0-16,0 0 0,0 0 15,0 1-15,0-1 0,0-42 47,0-1-47,0 1 0,0 0 16,0-21-16,0 21 0,0-22 15,21 22-15,0-21 0,0 21 0,1-22 16,-1 22-16,0 0 0,0 0 16,0 0-16,0-1 0,1 22 0,-1 0 15,0 0-15,0 0 0,0 22 0,0-1 16,1 21-16,-22-21 15,21 0-15,-21 22 0,0-22 0,0 0 16,0 21-16,0-20 0,0-1 16,0 0-16,0 21 0,-21-42 15,21 21-15,-22 1 0,22-1 16,-21-21-16,0 0 16,0 0-16,21-21 15</inkml:trace>
  <inkml:trace contextRef="#ctx0" brushRef="#br1" timeOffset="46177.99">7324 3852 0,'0'0'0,"-22"-21"16,65 21 15,-22 0-31,21 0 0,-21 0 16,43 0-16,-22 0 0,22-21 0,-1 0 15,-20 21-15,20-21 0,1 21 0,-1-21 16</inkml:trace>
  <inkml:trace contextRef="#ctx0" brushRef="#br1" timeOffset="46562.73">9461 3514 0,'0'-21'0,"0"42"0,0-64 0,-21 22 16,0 0-1,21 42 1,0 0 0,-21 1-16,21-1 0,0 21 0,0 0 15,0-20-15,0 20 0,0 0 16,-21 1-16,21-1 0,0 0 0,0 1 16,-21-1-16,21 0 0,-22 1 15,22-22-15,0 0 0,0 21 0,0-21 16,0 1-16,-21-22 15,0 0 1,0-22-16</inkml:trace>
  <inkml:trace contextRef="#ctx0" brushRef="#br1" timeOffset="47142.76">8975 3852 0,'0'0'0,"-22"0"0,22-21 15,0 0-15,0 0 16,22 21-1,-1 0-15,0 0 0,0-21 0,21 21 16,1 0-16,-1-21 0,0 21 16,1-22-16,-1 1 0,0 21 0,22-21 15,-22 0-15,1 0 0,20 0 0,-21-1 16,1 1-16,-22 0 0,21 0 16,-21 0-16,22 0 0,-22-22 15,-21 22-15,0 0 0,0 0 16,-21 21-1,0 21-15,-1-21 16,22 21-16,0 0 0,0 22 16,-21-22-16,21 21 0,0-21 0,-21 22 15,21-1-15,-21-21 0,21 21 0,0-20 16,-21 20-16,21-21 0,-21 21 16,21-20-16,0-1 0,-22 21 0,1-21 15,21 0-15,-21 1 0,21-1 16,0 0-16,-21-21 15,21-21 1,0 0 0,0-1-16,0 1 0,21 0 15,-21-21-15,21 21 0,0-1 0,1-20 16,20 21-16,0-43 16,1 43-16,-22 0 0,21 0 0,-21 21 15,22 0-15,-22 0 0,21 0 16,-21 0-16,0 0 0,1 21 0,-1 0 15,0 0-15,0 1 0,-21-1 0,0 21 16,0-21-16,0 0 16,0 1-16,0-1 0,-21 0 0,0 0 15,0 0-15,-1 0 0,1-21 16,21 22 0,21-44-1,1 22-15,-1-21 16</inkml:trace>
  <inkml:trace contextRef="#ctx0" brushRef="#br1" timeOffset="47471.57">10308 3747 0,'21'0'0,"-42"0"0,63 0 16,-20 0-16,-1 0 15,-21-22-15,21 22 0,0-21 0,0 21 16,0-21-16,22 21 0,-22-21 15,0 0-15,0 21 0,-21-21 16,21-1-16,-21 1 0,0 0 16,0 0-16,-21 21 15,0 0-15,0 0 16,0 0-16,0 0 0,-1 21 0,-20 0 16,21 0-16,0 1 0,0 20 0,-1-21 15,1 0-15,0 22 0,21-22 16,-21 0-16,21 0 0,-21 0 0,21 0 15,0 1-15,0-1 0,0 0 16,21 0-16,0-21 0,0 0 16,22 0-16,-22 0 0,21 0 15,0 0-15,-20 0 0,41-21 16</inkml:trace>
  <inkml:trace contextRef="#ctx0" brushRef="#br1" timeOffset="47879.25">11493 3535 0,'43'-21'16,"-86"42"-16,107-63 0,-22 20 0,-21 1 16,1 0-16,-22 0 0,-22 21 15,1 0-15,0 0 16,0 0-16,-21 21 0,20-21 16,-20 21-16,21 0 0,-21 1 15,20-1-15,-20 0 0,21 0 0,0 21 16,21-20-16,0-1 15,0 0-15,0 0 0,0 0 16,21-21-16,0 0 0,0 21 16,22-21-16,-22 0 0,21 0 0,-21 22 15,22-22-15,-1 21 0,-21-21 16,21 0-16,-20 21 0,-1-21 0,0 0 16,0 21-16,-21 0 0,0 0 15,-21-21-15,0 0 16,0 22-16,-22-22 0,1 0 15,0 21-15,-1-21 0,1 21 16,0-21-16,-1 0 0,1 0 0,0 0 16,-1 0-16,22 0 0,-21 0 0,21 0 15,42 0 1,0-21 0,0 0-16,21 21 0,-20-22 0,20 1 15</inkml:trace>
  <inkml:trace contextRef="#ctx0" brushRef="#br1" timeOffset="49052.15">12150 3535 0,'0'-21'0,"0"0"0,-43-1 31,22 22-31,-21 0 0,21 0 0,-1 0 15,1 0-15,-21 22 0,21-1 0,-22-21 16,22 21-16,-21 0 0,21 21 16,0-20-16,-22-1 0,22 0 0,0 0 15,0 21-15,21-20 0,0-1 16,0 0-16,-21 0 0,21 0 16,0 0-16,21-21 0,0 0 15,0 0-15,21 0 0,-20 0 16,-1 0-16,21 0 0,-21 0 15,22 0-15,-1-21 0,-21 0 0,21 21 16,-20-21-16,20 0 0,-21 0 0,0-1 16,0 1-16,1 0 0,-1-21 15,-21 21-15,0-43 16,0 43-16,0 0 0,0 0 0,-21 21 31,-1 21-31,1 0 16,21 0-16,-21 0 0,21 0 0,-21 1 15,21 20-15,0-21 0,0 0 0,0 0 16,0 1-16,0-1 0,0 0 16,0 0-16,21 0 0,0-21 15,0 0-15,1 21 0,20-21 0,-21 0 16,21 0-16,-20 0 0,20 0 16,-21 0-16,21-21 0,1 21 0,-22-21 15,0 0-15,21 0 0,-20 21 0,-1-21 16,0-1-16,-21 1 0,0 0 0,0 0 15,0-21-15,0 20 0,0 1 16,0 0-16,0 0 0,0 0 16,0 0-16,0 42 31,0 0-31,0 0 0,-21 0 0,21 0 16,0 1-16,-21-1 0,21 21 15,0-21-15,0 0 0,0 1 0,0-1 16,0 0-16,-22 0 0,22 0 0,0 0 15,0 1 1,0-44 15,0 1-15,0 0-16,0 0 0,0 0 0,0 0 16,0-1-16,22 1 0,-1 0 15,-21-21-15,21 21 0,0-1 16,0-20-16,0 21 0,1 0 0,-1 0 15,0-1-15,0 1 0,0 21 16,0 0-16,22 0 0,-22 0 16,0 0-16,0 21 0,-21 22 0,0-22 15,21 0-15,-21 0 0,22 22 16,-22-22-16,0 0 0,0 0 16,0 21-16,0-20 0,0-1 0,0 0 15,-22 0-15,22 0 16,0-42 31,0 0-47,0 0 0,0 0 15,22-1-15,-1 1 0,0-21 16,0 21-16,0 0 0,0-22 16,22 22-16,-1-21 0,-21-1 15,43 22-15,-22 0 0,0 0 0,-20 0 16,20 21-16,-21 0 0,0 0 0,0 21 15,1 0-15,-22 0 0,0 0 16,0 1-16,0 20 0,0-21 0,0 21 16,0-20-16,0-1 0,-22 21 15,1-21-15,0 0 0,0 1 0,21-1 16,0 0-16,-21-21 0,21 21 16,-21-21-16,42-21 31,0 21-31,0-21 15,0 0-15,0-1 0,22 22 0,-22-21 16</inkml:trace>
  <inkml:trace contextRef="#ctx0" brushRef="#br1" timeOffset="49442.92">13737 3429 0,'-21'0'0,"21"21"16,-21 0-16,21 1 0,0-1 15,0 0-15,0 0 16,21-21 0,0 0-16,0 0 0,0 0 15,1 0-15,20 0 0,-21-21 16,0 21-16,22-21 0,-22 21 0,0-21 16,21-1-16,-21 1 0,1 21 15,-1-21-15,0 0 0,-21 0 16,0 0-16,0-1 0,0 1 15,-21 0-15,0 21 0,-22 0 0,22 0 16,0 0-16,-21 21 0,-1 0 16,22 1-16,-21-1 0,21 0 0,-43 42 15,43-41-15,21 20 16,-21-21-16,21 21 0,0-20 0,0-1 16,0 0-16,0 0 0,21-21 0,-21 21 15,42 0-15,-21-21 0,1 0 16,20 0-16,0 0 0,-21 0 0,22 0 15,-1 0-15,43-21 16,-43 0-16,0 21 0,1-21 16,-22 0-16</inkml:trace>
  <inkml:trace contextRef="#ctx0" brushRef="#br1" timeOffset="51801.69">720 5546 0,'-22'-21'0,"44"42"0,-44-64 0,1 43 15,21-21-15,0 0 0,0 0 16,-21 0-16,0 0 16,21-1-1,-21 22 1,21 22-16,0-1 0,-21 0 15,21 21-15,0-21 0,0 22 16,0-1-16,0 0 0,-22 1 16,22-1-16,0-21 0,0 22 0,0-1 15,-21-21-15,0 21 0,21-20 16,0-1-16,-21 0 0,0-21 0,21 21 16,-21-21-16,21-21 31,0 0-31,0 0 15,0-1-15,0-20 0,0 21 16,21-21-16,0 20 0,0-20 16,0 0-16,0-1 0,1 22 15,-1-21-15,0 0 0,0 20 0,0 1 16,-21 0-16,21 21 0,1 0 16,-1 0-16,0 21 15,0 0-15,0 1 0,-21-1 16,21 21-16,1-21 0,-22 22 15,21-22-15,-21 21 0,21-21 16,-21 22-16,21-22 0,-21 21 0,21-21 16,0 0-16,1 1 0,-22-1 15,21-21-15,0 0 0,0 0 16,21 0-16,-20 0 0,20 0 0,0 0 16,1-21-16,-1-1 0,0 1 15,1 0-15,20 0 0,-21-21 0,1 20 16,-1-20-16,0 21 0,-20-21 15,-1 20-15,0-20 0,-21 21 0,0-21 16,0 20-16,0 1 0,0 0 16,0-21-16,-21 42 0,0-21 0,-1-1 15,-20 22-15,21 0 0,0 0 16,-22 0-16,22 0 0,0 22 16,0-1-16,-21 0 0,20 0 15,1 0-15,0 22 0,21-22 0,0 21 16,-21 0-16,21-20 0,0 20 15,0-21-15,0 0 0,0 0 16,0 1-16,21-1 0,-21 0 0,21-21 16,0 0-16,1 0 0,-1 0 15,0 0-15,0 0 0,0-21 0,22 0 16,-22-1-16,0 1 0,0 0 16,0 0-16,0 0 0,1-22 0,-1 22 15,0 0-15,0 0 0,-21 0 16,0 0-16,0-22 0,0 22 15,0 0-15,21 21 16,-21 21 15,0 0-31,0 22 0,0-22 0,0 0 16,0 21-16,0-21 0,21 1 16,-21 20-16,22-21 0,-1 0 0,-21 0 15,21 1-15,0-22 0,0 21 16,0-21-16,1 0 0,-1 0 0,21 0 15,-21 0-15,0 0 0,1-21 16,20-1-16,-21 1 0,0 21 0,22-21 16,-22-21-16,0 21 15,0-1-15,0 1 0,-21 0 0,0 0 16,0-21-16,0 20 0,0 1 16,0 0-16,0 0 0,0 0 0,0 0 15,0 42 16,0 0-15,0 0-16,0 0 0,0 0 0,0 1 16,0-1-16,0 0 0,0 0 15,0 0-15,0 0 0,0 1 16,0-1 0,0-42 15,0-1-31,0 1 15,0 0-15,0 0 0,21 0 0,-21 0 16,0-1-16,0-20 0,22 21 16,-22 0-16,21 0 0,0-1 0,-21 1 15,0 0-15,21 21 16,-21-21-16,21 21 0,0 21 16,1-21-1,-22 21-15,0 0 0,21 1 16,-21-1-16,21 21 0,-21-21 15,21 0-15,-21 1 0,0-1 0,21 0 16,-21 0-16,21 0 0,1 0 16,-22 1-16,0-1 0,21-21 15,0 0-15,0 0 16,0 0-16,0-21 16,1-1-16,-1 1 0,0 0 15,-21 0-15,21 0 0,0 0 16,0-1-16,-21 1 0,22 0 0,-1-21 0,-21 21 15,0-1-15,21 1 0,0 0 16,-21 0-16,21 0 0,-21 0 16,21 21-1,-21 21 1,0 0 0,0 0-16,22 0 0,-22 0 0,0 22 15,21-22-15,-21 0 0,21 0 0,-21 22 16,21-22-16,0 0 0,-21 0 15,21-21-15,1 21 0,-1-21 0,0 0 16,0 0-16,0 0 0,0 0 16,1 0-16,-1 0 0,0 0 0,0-21 15,0 21-15,0-21 0,1 0 16,-1 0-16,0-1 0,0 22 16,-21-21-16,0 0 0,0 0 0,0 0 15,0-22-15,0 22 16,0 0-16,0 0 0,0 0 0,-21 0 15,0 21-15,0 0 16,-1 21-16,22 0 16,0 0-16,0 0 0,0 0 15,0 22-15,0-22 0,0 21 0,0-21 16,0 22-16,0-22 0,0 0 0,0 0 16,22 0-16,-22 1 15,21-1-15,0-21 0,0 0 0,0 0 16,22 0-16,-22 0 0,21 0 15,-21 0-15,22-21 0,-22 21 0,21-22 16</inkml:trace>
  <inkml:trace contextRef="#ctx0" brushRef="#br1" timeOffset="53576.78">4826 5334 0,'0'0'16,"21"0"-16,0 0 0,0 0 15,1-21-15,-22 0 0,21 21 16,0-21-16,0-1 0,-21 1 16,0 0-16,0 0 15,0 0-15,0 0 0,0-1 0,0 1 16,0 0-16,-21 0 0,0 0 15,0 0-15,-1-1 0,1 1 16,0 21-16,-21 0 0,21-21 0,-22 21 16,22 0-16,-21 0 0,21 21 15,-1 0-15,-20 1 0,21-1 0,0 0 16,0 21-16,21 1 0,0-22 16,-22 21-16,22 0 0,0-20 0,0 20 15,0-21-15,0 21 0,0-20 0,0 20 16,0-21-16,0 0 0,0 0 15,0 1-15,22-1 0,-22 0 0,21-21 16,0 0-16,0 0 16,0 0-16,22 0 0,-22-21 0,0 0 15,21 21-15,-21-22 0,1 1 0,20 0 16,-21-21-16,0 21 0,0-1 16,1-20-16,-1 21 0,0-21 0,0 20 15,-21-20-15,0 21 0,0-21 16,0-1-16,0 22 0,0 0 0,0-21 15,0 20-15,-21 44 32,21-1-32,0 21 0,0-21 15,0 22-15,0-22 0,0 21 16,0 0-16,0-20 0,21 20 0,-21 0 16,21-21-16,0 1 0,-21-1 15,22 0-15,-1 0 0,0 0 16,0-21-16,0 0 0,0 0 0,1 0 15,20 0-15,0 0 0,1-21 16,-22 0-16,0 0 0,21 21 16,-21-21-16,1-1 0,-1-20 0,0 21 15,-21 0-15,0 0 0,0-22 16,0 22-16,0 0 0,0-21 0,0 20 16,0 1-16,-21 0 0,21 0 0,-21 0 15,-1 21-15,1 21 16,21 0-1,0 0-15,-21 0 0,21 22 16,0-22-16,0 21 0,0-21 0,0 22 16,0-22-16,0 21 0,0-21 0,0 1 15,0 20-15,0-21 0,0 0 16,0 0-16,21-42 47,-21 0-47,21 21 0,-21-21 0,22 0 15,-1 0-15,-21-1 0,21-20 16,0 21-16,-21 0 0,21-22 16,-21 22-16,0-21 0,21 21 0,1-22 0,-22 22 15,21 0-15,0 21 16,0 21 0,-21 0-1,0 22-15,21-22 0,-21 0 0,21 0 16,-21 22-16,22-22 0,-22 0 0,21 21 15,0-21-15,0 1 0,0-1 16,0 0-16,1-21 0,-1 21 0,21-21 16,-21 0-16,22 0 0,-1 0 0,-21 0 15,21 0-15,1 0 16,20-21-16,-20 0 0,-22 21 0,21-21 16,-21-1-16,0 1 0,22 0 0,-22 0 15,0-21-15,-21 20 16,0 1-16,0-21 0,0 21 0,0-22 15,0 22-15,0-21 0,0 21 16,0 0-16,-21-1 0,0 1 0,0 21 16,-1 0-16,-20 0 0,21 21 15,0 1-15,0-1 0,-1 0 16,1 0-16,-21 21 0,21 1 16,0-22-16,21 21 0,0-21 0,-22 22 15,22-22-15,0 21 0,0-21 16,0 1-16,0-1 0,0 0 0,22 0 15,-1-21-15,0 0 0,0 0 16,0 0-16,0 0 0,1 0 16,-1 0-16,0 0 0,0-21 0,0 0 15,0 0-15,1-1 0,-1 1 0,-21 0 16,21 0-16,0-21 0,-21-1 16,0 22-16,0-21 0,21-1 0,-21 1 15,0-21-15,0 20 0,0-20 16,0 20-16,0 1 0,0 0 0,0-1 15,0 1-15,0 21 0,0 0 0,0 0 16,0-1-16,0 44 16,0 20-1,0-21-15,0 43 0,0-22 16,0 21-16,0-20 0,0 20 16,0 1-16,0-22 0,0 64 15,21-64-15,-21 1 0,0-1 16,0 0-16,22-21 0,-1 1 0,0-1 15,-21 0-15,21 0 0,0-21 0,0 0 16,1 0-16,-1 0 16,0 0-16,0 0 0</inkml:trace>
  <inkml:trace contextRef="#ctx0" brushRef="#br1" timeOffset="55123.95">7705 4784 0,'0'0'0,"0"-21"0,0-1 0,0 1 15,0 0-15,0 0 0,0 0 16,0 0-16,-22 21 0,22-22 16,-21 22-16,21 22 15,0-1-15,0 0 16,0 0-16,-21 21 0,21 1 15,0-1-15,0 22 0,0-22 0,0 21 16,0-20-16,-21 20 0,21-20 16,-21-1-16,21 0 0,0 1 15,-21-1-15,21-21 0,-22 21 16,22-20-16,0-1 0,0 0 0,0-42 47,0 0-47,0-1 0,0 1 15,0 0-15,0 0 0,0-21 16,0 20-16,22 1 0,-22-21 0,21 0 16,0 20-16,0-20 0,0 21 15,0-21-15,1 20 0,-1 1 0,21 21 16,-21-21-16,22 21 0,-22 0 16,21 0-16,-21 0 0,22 21 15,-22 0-15,0 1 0,21-1 0,-21 0 16,1 0-16,-22 43 0,0-43 15,0 0-15,0 21 0,0-21 16,-22 1-16,1-1 0,0 0 0,0-21 16,-21 21-16,20 0 0,-20-21 0,21 0 15,-21 0-15,20 21 16,1-21-16,0 0 0,-21 0 0,21 0 16,-1-21-16,1 0 0,0 0 15,21 0 1,21 21 15,0 0-15,1 21-16,-1-21 0,0 21 15,21-21-15,-21 0 0,1 0 0,20 0 16,0 0-16,1 0 0,-22 0 16,21 0-16,0 0 0,1 0 0,-1 0 15,0 0-15,1-21 0,-1 21 0,-21-21 16,0 0-16,22 21 0,-22-22 15,0 1-15,0 0 0,-21 0 0,0 0 16,21 0-16,-21-1 0,0-20 16,0 21-16,0 0 0,0 0 15,0-1-15,0 1 0,0 0 0,0 0 16,0 42 0,0 0-1,-21 0-15,21 1 0,0-1 0,0 0 16,0 0-16,0 0 0,0 0 15,0 1-15,0-1 0,0 21 16,21-21-16,-21 0 0,22-21 0,-1 0 16,-21 22-16,21-22 0,0 0 15,0 0-15,0 0 0,1 0 0,-1 0 16,0 0-16,0-22 0,0 22 16,0-21-16,22 0 0,-22 0 15,-21 0-15,21 0 0,0-1 0,0 1 16,1 0-16,-22-21 0,0 21 0,0-22 15,21 1-15,-21 0 16,0 20-16,0 1 0,0 0 0,0 42 31,0 0-15,-21 1-16,21-1 0,0 21 0,0-21 16,0 22-16,0-22 0,0 21 15,0-21-15,0 22 0,0-22 0,21 0 16,-21 0-16,21 0 0,0 0 15,-21 1-15,21-22 0,0 0 16,1 21-16,-1-21 0,0 0 0,21 0 16,-21 0-16,1 0 0,-1-21 0,21 21 15,-21-22-15,0 1 0,22-21 16,-22 21-16,-21 0 0,21-1 16,-21-20-16,21 21 0,-21-21 0,0-1 15,21 1-15,-21 21 0,0-43 16,0 1-16,0 20 0,0 1 15,0 0-15,0 21 0,0-22 16,0 22-16,0 0 0,0 42 31,0 0-15,0 0-16,0 1 0,0 20 0,0 0 16,0 1-16,0-1 0,-21 0 15,21 1-15,0 20 0,0-42 0,0 22 16,0-1-16,0 0 0,0-21 0,0 22 15,0-22-15,0 0 0,21-21 16,1 0 0,-1 0-1,-21-21-15,21 0 16,-21 0-16,0-1 16,21 1-16,-21 0 0,0 0 0</inkml:trace>
  <inkml:trace contextRef="#ctx0" brushRef="#br1" timeOffset="55347.82">9165 4763 0,'0'0'0,"0"21"16,21-21 15,0 0-31,1 0 0,-1 0 16,0 0-16,0 0 0,0 0 15,0 0-15,22 0 0,-22 0 0,0-21 16,0 21-16,0 0 0</inkml:trace>
  <inkml:trace contextRef="#ctx0" brushRef="#br1" timeOffset="56450.82">10266 4657 0,'0'-21'0,"0"42"0,-21-64 0,21 22 16,0 0 0,21 21-1,0 0-15,0 0 16,0 21-16,0 0 0,1 1 15,-1 20-15,0-21 0,0 21 16,0 22-16,0-22 0,-21 1 0,0-1 16,22 0-16,-22 1 15,0-1-15,21-21 0,-21 43 0,0-43 16,0 0-16,0 0 16,0 0-16,0-42 31,0 0-31,0 0 0,21 0 15,-21-1-15,0 1 0,0-21 16,21 21-16,0-22 0,-21 1 0,0 0 16,21-1-16,-21 1 0,22 0 0,-1-1 15,-21 1-15,0 0 0,0-1 16,21 1-16,-21 21 0,0-21 0,0 20 16,0-20-16,-21 63 46,21 0-46,0 1 0,0-1 16,0 0-16,0 0 16,0 0-16,0 0 0,0 1 0</inkml:trace>
  <inkml:trace contextRef="#ctx0" brushRef="#br1" timeOffset="57493.03">11176 4995 0,'42'-42'16,"-42"21"-16,0 0 0,0 0 15,0-1-15,21 1 0,-21 0 0,0 0 16,0-21-16,0 20 0,0 1 16,0 0-16,0 0 0,-21 0 15,0 0-15,21-1 0,-21 1 0,0 0 16,0 21-16,-1 0 0,1 0 0,0 0 15,0 0-15,0 0 0,-22 21 16,22 0-16,0 1 0,0-1 0,0 21 16,0 0-16,21 1 0,0-1 0,-22 0 15,22 1-15,0-1 0,0 0 16,0 1-16,0 41 16,0-62-16,22-1 0,-1-21 15,0 0-15,0 0 0,0 0 16,0 0-16,1 0 0,-1-21 15,0 21-15,21-22 0,-21 1 16,1 0-16,-1-21 0,0 21 0,0-1 16,0-20-16,0 21 0,-21-21 0,22-1 15,-22 1-15,0 21 0,21-22 16,-21 22-16,0 0 0,0 0 0,0 0 16,0 0-16,-21 21 15,-1 0-15,1 21 16,21 0-16,0 0 15,0 0-15,-21 22 0,21-22 0,0 21 16,-21 0-16,21-20 0,0 20 0,0 0 16,0-21-16,0 1 0,0 20 15,0-21-15,21 0 0,0 0 16,0 1-16,1-22 0,-1 0 16,0 0-16,0 0 0,0 0 0,22 0 15,-22 0-15,0-22 0,0 22 16,0-21-16,0 0 0,22 0 0,-22-21 15,0 20-15,0 1 0,0-21 0,1 0 16,-1-1-16,-21 22 0,0-21 16,0 21-16,0-22 0,0 22 0,0 0 15,0 0-15,-21 0 16,-1 21-16,1 0 16,0 0-16,21 21 0,-21 0 15,21 0-15,0 0 0,0 0 16,0 1-16,0-1 0,0 0 15,0 0-15,21 0 0,-21 0 0,21 1 16,0-1-16,-21 0 0,0 0 16,22 0-16,-22 0 0,21 1 0,-21-1 15,21 0-15,-21 0 0,0 0 16,21-21-16,0 0 16,-21 21-16,21-21 0,1 0 0,-1 0 15,0-21-15,0 21 16,0-21-16,0 0 0,22 21 0,-22-21 15,0 0-15,0-1 0,0 1 0,1 0 16,-1-21-16,0 21 16,-21-1-16,0 1 0,21-21 0,-21 21 15,0 0-15,0-1 0,0 44 32,0-1-32,-21 0 15,21 0-15,0 21 0,0-20 0,0-1 16,0 0-16,0 21 0,0-21 15,0 1-15,0 20 16,21-21 0,0-21-16,0 0 15,1 0-15,-1 0 0,0-21 16,-21 0-16,21 0 0,-21-1 16</inkml:trace>
  <inkml:trace contextRef="#ctx0" brushRef="#br1" timeOffset="57663.93">12171 4530 0,'0'0'0,"-21"0"0,-1 0 0,1 0 15,0 0 1,0 0-16,21 21 16,0 0-16,0 0 15,0 0 1,21 1-16,0-22 0,0 21 0,1-21 15,-1 21-15</inkml:trace>
  <inkml:trace contextRef="#ctx0" brushRef="#br1" timeOffset="58187.63">12700 4805 0,'0'0'0,"21"-21"0,-21 0 16,0-1-1,0 1-15,0 0 0,0 0 16,0 0-16,0 0 0,-21-1 16,0 22-16,0 0 0,-1-21 15,1 21-15,0 0 0,0 0 16,0 0-16,0 21 0,-1 1 0,22-1 16,-21 0-16,0 0 0,0 21 15,21-20-15,-21 20 0,21-21 16,0 21-16,0 1 0,0-22 0,0 0 15,0 21-15,0-20 0,0-1 0,21 0 16,0 0-16,0-21 16,0 0-16,1 0 0,-1 0 15,0 0-15,0 0 0,-21-21 0,21 0 16,0 0-16,1-1 0,-1 1 0,-21 0 16,21 0-16,-21 0 0,21 0 15,-21-22-15,21 22 0,-21-21 0,0-1 16,0 22-16,0 0 0,0-21 0,0 21 15,0-1-15,0 1 0,0 0 16,0 42 0,0 0-1,0 1-15,0-1 0,0 21 16,0-21-16,0 0 0,0 22 16,0-1-16,0-21 0,0 0 15,0 22-15,0-22 0,0 0 0,0 0 16,21 0-16,1-21 0,-1 0 15,0 0-15,0 0 0,21 0 16,-20-21-16,20 21 0,-21-21 0</inkml:trace>
  <inkml:trace contextRef="#ctx0" brushRef="#br1" timeOffset="58447.7">13229 4382 0,'0'-43'0,"0"86"0,0-107 0,0 22 0,0 21 15,0-1-15,-21 22 16,0 22-16,21-1 16,-21 0-16,21 21 0,-22 1 0,22-1 15,0 0-15,0 1 0,-21-1 16,21 0-16,-21 1 0,21-1 0,0 0 16,0-21-16,0 22 0,-21-1 15,21-21-15,0 22 0,0-22 0,0 0 16,0 0-16,0 0 0,21-21 15,0 0 1,0-21-16,1 21 0,-1-21 16,0 0-16</inkml:trace>
  <inkml:trace contextRef="#ctx0" brushRef="#br1" timeOffset="58703.51">13504 4572 0,'0'0'0,"0"-21"31,-21 42 1,21 0-32,-21-21 0,21 43 0,-21-22 15,21 0-15,0 0 0,0 21 0,0-20 16,0-1-16,-21 21 0,21-21 16,0 0-16,0 1 0,-22-1 15,22 0-15,0 0 0,0 0 0,22-21 31,-1 0-31,0 0 16,0 0-16,0-21 16,0 0-16,1 0 0,-1 0 0</inkml:trace>
  <inkml:trace contextRef="#ctx0" brushRef="#br1" timeOffset="59402.92">13801 4593 0,'0'0'0,"21"-21"0,-21 42 47,-21 0-47,21 1 16,-22-1-16,22 21 15,0-21-15,-21 0 0,21 1 0,0-1 16,0 0-16,0 0 0,0 0 16,0 0-16,0 1 0,21-22 31,1-22-16,-22 1 1,21 0-16,-21 0 0,0 0 16,0 0-16,0-1 15,0 1-15,0 0 0,0 0 0,0 0 16,0 0-16,0-1 0,0 1 16,21 0-16,0 21 15,0 0-15,0 0 16,1 0-1,-22 21-15,0 0 0,0 1 16,0-1-16,0 0 0,0 0 16,0 0-16,0 0 0,0 1 15,0-1-15,0 0 0,0 0 0,0 0 16,0 0-16,0 1 0,0-44 62,0 1-62,0 0 16,0 0-16,0 0 0,21 0 16,-21-1-16,21 1 0,0 0 15,-21 0-15,21 0 0,0-22 0,1 22 16,-1 0-16,21 0 0,-21 0 16,22 0-16,-1-1 0,-21 1 0,21 21 15,1 0-15,-1 0 0,0 0 16,-20 21-16,20 1 0,-21-1 0,-21 0 15,0 21-15,0-21 0,0 22 16,0-22-16,0 21 0,0-21 0,0 22 16,-42-22-16,42 21 0,-43-21 15,43 1-15,-21-1 0,0-21 0,0 21 16,0-21-16,21-21 31,0 0-15,0-1-16</inkml:trace>
  <inkml:trace contextRef="#ctx0" brushRef="#br1" timeOffset="59607.42">14309 4276 0,'-22'-21'0,"44"42"0,-65-42 0,22 21 0,0 0 16,0 0-16,0 0 0,-1 21 15,1-21-15,21 21 16,0 0-16</inkml:trace>
  <inkml:trace contextRef="#ctx0" brushRef="#br1" timeOffset="59817.28">13356 4487 0,'0'0'0,"0"22"0,21-22 16,0 0 0,1 0-16,-1 0 0,21 0 15,-21 0-15,0 0 0,22 0 0,-22-22 16,21 22-16,-21 0 0,1-21 15,-1 21-15,0-21 0,0 21 16</inkml:trace>
  <inkml:trace contextRef="#ctx0" brushRef="#br1" timeOffset="60542.92">825 6710 0,'0'0'0,"-21"0"0,0 0 15,21 21-15,0 0 16,-21 0-16,21 1 0,0-1 16,0 0-16,0 0 15,0 0-15,-21 0 0,21 1 0,0-1 16,0 0-16,0-42 62,0 0-62</inkml:trace>
  <inkml:trace contextRef="#ctx0" brushRef="#br1" timeOffset="60727.24">825 6498 0,'0'0'0,"0"-21"0,0 0 15,-21 21-15,0 0 0,0 0 31,21 21-15,0 0 0,21-21-16,0 0 15,0 21-15,1-21 0,-1 0 0,0 0 16,0 0-16</inkml:trace>
  <inkml:trace contextRef="#ctx0" brushRef="#br1" timeOffset="61194.98">1482 6604 0,'0'0'0,"0"21"0,0 64 31,0-64-31,0 0 16,0 0-16,0 1 15,0-1-15,0 0 0,-22 0 16,22 0-16,-21-21 15,21 21-15,-21-21 16,0 0 0,21-21-1,0 0 1,0 0-16,0 0 0,0 0 16,0-22-16,0 22 0,0-21 15,21 21-15,0-22 0,22 1 0,-22 21 16,21-22-16,0 22 0,1 0 15,-1 0-15,0 0 0,1 21 0,-1 0 16,0 0-16,1 0 0,-1 21 16,-21 0-16,22 0 0,-22 22 0,0-22 15,0 21-15,-21 0 0,0 1 16,0-22-16,0 21 0,0-21 0,0 22 16,0-22-16,-21 0 0,21 0 0,-21 0 15,21 1-15,-21-22 16,21 21-16,21-42 31,0-1-31,0 22 16,0-21-16</inkml:trace>
  <inkml:trace contextRef="#ctx0" brushRef="#br1" timeOffset="61458.82">3006 6223 0,'0'21'31,"0"0"-31,0 22 0,0-22 16,0 21-16,0-21 0,0 22 16,0-1-16,0 0 0,0 1 0,0-22 15,0 21-15,0 1 0,0-22 16,-22 0-16,22 21 0,0-21 0,0 1 15,0-1-15,0 0 0</inkml:trace>
  <inkml:trace contextRef="#ctx0" brushRef="#br1" timeOffset="62067.98">2667 6646 0,'-21'0'0,"42"0"0,-63 0 16,42-21-16,21 21 16,0-21-16,0 21 15,0-21-15,0 21 0,22-21 16,-1 21-16,-21-21 0,22-1 0,-1 22 16,0-21-16,1 0 0,-22 0 0,21 0 15,0 0-15,-20-22 16,20 22-16,-21 0 0,0 0 0,-21 0 15,0-1-15,0 1 16,0 0-16,-21 21 16,0 0-16,0 0 15,21 21 1,0 0-16,0 1 0,0 20 16,0-21-16,0 21 0,0 1 15,0-22-15,0 21 0,0 1 0,0-1 16,0-21-16,0 21 0,0-20 15,0 20-15,0-21 0,0 0 0,0 0 16,0 1-16,0-1 16,21-42 31,-21-1-47,0 1 0,21 0 0,-21 0 15,21 0-15,0 0 0,1-22 0,-22 22 16,21-21-16,21-1 0,-21 22 15,0-21-15,1 21 0,20 0 0,-21-1 16,0 22-16,0 0 0,1 0 16,-1 0-16,0 0 0,0 22 0,-21-1 15,21 21-15,-21-21 0,0 0 16,0 22-16,0-22 0,0 21 16,0-21-16,-21 1 0,21-1 0,-21 0 15,0 0-15,21 0 0,0 0 16,0 1-16,21-22 15,0-22 1,0 22-16,0-21 0,1 0 16</inkml:trace>
  <inkml:trace contextRef="#ctx0" brushRef="#br1" timeOffset="62399.79">3831 6519 0,'21'0'31,"0"0"-31,1 0 16,-1 0-16,0-21 15,0 21-15,0-21 0,0 0 0,1 0 16,-22 0-16,21 21 0,-21-22 16,0 1-16,0 0 0,0 0 15,-21 21-15,-1 0 0,1 0 16,0 0-16,0 0 0,0 0 15,0 0-15,-1 21 0,1 0 16,0 0-16,0 22 0,0-22 0,0 21 16,21-21-16,0 22 0,-22-22 15,22 21-15,0-21 0,0 1 0,0-1 16,0 0-16,22 0 0,-1 0 0,0-21 16,0 0-16,0 0 0,0 0 15,1 0-15,-1 0 0,21 0 0,-21 0 16,0-21-16</inkml:trace>
  <inkml:trace contextRef="#ctx0" brushRef="#br1" timeOffset="63551.17">5143 6541 0,'22'0'31,"-22"-22"-15,21 1-16,0 21 0,-21-21 0,21 0 16,-21 0-16,21 0 15,-21-1-15,0 1 0,0 0 16,0 0-16,0 0 0,0 0 0,0-1 16,0 1-16,-21 0 0,0 21 15,0-21-15,21 0 0,-21 21 16,-1 0-16,1-21 0,0 21 15,0 0-15,0 0 0,0 0 0,-22 0 16,22 21-16,0 0 0,0 0 16,0-21-16,-1 42 0,1-20 15,21-1-15,0 21 0,-21-21 0,21 22 16,0-1-16,0-21 0,0 21 0,0 1 16,0-22-16,0 21 0,0-21 15,0 1-15,0-1 0,0 0 0,21 0 16,0 0-16,1-21 15,-1 0-15,0 0 0,0 0 16,0 0-16,0 0 0,22 0 16,-22-21-16,0 0 0,0 21 0,0-21 15,22 0-15,-22-22 0,0 22 16,21 0-16,-20-21 0,-1 20 0,0-20 16,0 21-16,-21-21 0,0 20 15,0-20-15,21 21 0,-21 0 0,0 0 16,0-1-16,0 1 0,0 0 15,0 42 32,0 0-47,0 1 16,0-1-16,0 0 0,0 0 16,0 0-16,0 0 15,0 22-15,0-22 0,0 0 0,0 0 16,0 0-16,0 22 0,0-22 0,0 0 15,0 0-15,0 0 0,21 1 16,-21-1-16,22-21 16,-1 0-16,0 0 0,0 0 15,0 0-15,0 0 0,1 0 16,20 0-16,-21-21 0,0 21 0,0-22 16,1 1-16,20 21 15,-21-21-15,0 0 0,0 0 0,22 0 0,-22-1 16,0 1-16,0 0 0,0 0 15,-21-21-15,0 20 0,22 1 16,-22 0-16,0 0 0,0 0 0,0 0 16,0-1-16,0 1 0,0 0 15,-22 21 1,1 0 0,0 21-16,21 0 0,0 1 15,0-1-15,0 0 16,0 0-16,0 0 0,0 0 15,0 1-15,0-1 0,21 0 16,0-21-16,-21 21 16,22 0-16,-1-21 0,-21 21 0,0 1 15,0-1 1,21-21-16,-21 21 16,21-21 15,0 0-16,0 0-15,-21-21 0,22 21 16</inkml:trace>
  <inkml:trace contextRef="#ctx0" brushRef="#br1" timeOffset="66607.41">6477 6244 0,'0'-21'0,"0"42"0,0-63 0,0 21 15,0 0-15,0-1 16,-21 1-16,0 21 0,-1 0 16,1 0-16,0 0 0,0 0 15,0 0-15,0 0 0,-1 21 16,1-21-16,0 22 0,21-1 0,-21 0 16,0 0-16,0 0 0,21 22 0,0-22 15,-22 0-15,22 21 16,0-21-16,0 1 0,0 20 0,0-21 15,0 0-15,22 0 0,-22 1 0,21-22 16,0 0-16,0 0 16,21 0-16,-20 0 0,-1-22 0,21 1 15,-21 0-15,43 0 0,-43 0 16,0 0-16,0-1 0,0 1 16,1 0-16,-1 0 0,-21 0 0,21 0 15,-21-1-15,0 1 0,0 0 16,0 0-1,0 42 17,0 0-17,0 0-15,0 22 0,0-22 0,0 0 16,0 21-16,0 1 0,0-1 0,0 0 16,0 1-16,0 20 0,0-20 15,0-1-15,0 21 0,21-20 0,-21 20 16,21 1-16,-21-22 0,21 22 0,-21 20 15,22-20-15,-1-1 0,0 22 16,0-22-16,0 1 0,-21 21 0,43 42 16,-22-64-16,-21 1 15,0-1-15,21-21 0,-21 22 0,0-22 0,0 1 16,0-1-16,0 0 0,-21-21 16,21 1-16,-21-1 0,-1 0 15,-41-21-15,42 0 0,0-21 16,-22 0-16,1-1 0,0 1 0,-1-21 15,-20 0-15,20-1 0,-20-20 0,21 20 16,-22-20-16,22-1 0,-22 1 16,22-1-16,21 1 0,0-22 15,-1 1-15,22 20 0,0-21 0,0 22 0,0-1 16,0 1-16,22-1 0,-1 22 16,0-21-16,0 20 0,21 1 0,-20 0 15,20-1-15,0 1 0,1 0 0,-1-22 16,21 22-16,-20-1 15,-1 1-15,22 0 0,-22-1 0,0 22 16,1-21-16,-1 0 0,-21 20 0,21 1 16,-20 0-16,-1 0 0,0 0 15,0 0-15,-21-1 0,0 1 0,21 0 16,-21 0-16,0 0 0,0 0 16,0-1-1,-21 44 32,21-1-47,-21-21 0,21 21 0,-21 0 16,21 0-16,0 0 15,-21 1-15,21-1 0,0 0 0,0 0 16,0 0-16,0 0 0,21-21 31,0 22-31,0-22 0,0 0 16,0 0-16,1 0 0,-1 0 15,0 0 1,-21 21 0,0 0-1,0 0-15,0 0 16,0 0-16,0 1 16,21-22-16,0 0 15,0 0 1,1 0-16,-1 0 0,0 0 15,0-22-15,0 1 0,0 21 16,-21-21-16,22 0 0,-1 21 16,0-21-16,0 0 0,-21-1 0,21 1 15,0 0-15,-21 0 0,0 0 0,0 0 16,0-1-16,0 1 16,0 0-1,0 42 1,0 0-16,0 1 15,0-1-15,0 0 0,0 0 16,0 0-16,0 0 0,0 1 0,0-1 16,0 0-16,0 0 0,0 21 15,0-20-15,0-1 0,22-21 16,-1 21-16,0-21 16,0 0-16,0 0 0,0 0 15,1-21-15,-1 0 0,0-1 0,0 22 16,0-21-16,22 0 0,-22 0 15,0 0-15,0 0 0,0-1 0,-21 1 16,0 0-16,21 0 0,-21 0 16,0 0-16,0-1 0,0 1 15,-21 21 1,21 21 0,0 1-16,-21-1 15,21 0-15,0 0 0,0 0 0,0 22 16,0-22-16,0 0 0,0 0 15,0 0-15,21 0 0,0 1 16,1-1-16,-1-21 0,0 0 0,0 0 16,21 0-16,1 0 0,-22 0 15,21-21-15,1 21 0,-22-22 0,21 1 16,-21 0-16,22 21 0,-22-21 16,0 0-16,0 0 0,0-1 0,-21 1 15,0-21-15,0 21 16,0 0-16,0-1 0,0 1 15,-21 21 1,0 21 0,21 1-16,0-1 0,0 0 15,0 0-15,0 0 0,0 0 16,0 22-16,0-22 0,0 0 0,0 0 16,0 0-16,0 1 0,0-1 0,0 0 15,0 0 1,0-42 15,0 0-31,0 0 16,0-1-16,0 1 0,0 0 0,0 0 15,21 0-15,-21 0 0,21-1 0,-21 1 16,21-21-16,1 21 0,-22 0 16,21-1-16,-21 1 0,21 0 0,0 21 15,0 0 1,-21 21-1,0 0-15,0 1 0,0-1 0,0 0 16,21 0-16,-21 21 0,22-20 0,-22-1 16,21 0-16,-21 21 0,0-21 15,21 1-15,0-1 16,-21 0-16,21-21 0,0 0 16,1 0-16,-1-21 15,0 21-15,0-21 16,-21-1-16,21 1 0,0 0 0,-21 0 15,22 0-15,-1 0 0,0-22 16,0 22-16,0 0 0,0-21 0,1 20 16,-1 1-16,0 0 0,0-21 0,0 21 15,-21-1-15,0 44 32,0-1-32,0 0 15,0 0-15,0 0 0,0 22 16,0-22-16,0 0 0,0 0 15,0 0-15,0 0 0,0 1 0,0-1 16,21 0-16,1 0 0,-1-21 0,-21 21 16,21 0-16,21-21 0,-21 0 15,1 0-15,-1 0 0,0 0 0,0 0 16,21 0-16,-20-21 0,-1 0 16,0 21-16,21-21 0,-21 0 0,1 0 15,-1-1-15,0 1 0,0 0 0,0 0 16,-21 0-16,0 0 0,21-1 15,-21 1-15,0-21 0,0 21 16,0 0-16,0-1 0,0 1 16,-21 21-16,0 0 0,0 0 0,0 0 15,0 21-15,-1 1 16,22-1-16,-21 0 0,21 21 16,0-21-16,0 1 0,0-1 0,0 0 15,0 0-15,0 0 0,0 0 16,21 1-16,1-1 0,-1 0 15,0-21-15,0 0 0,0 0 0,0 0 16,1 0-16,-1 0 16,0 0-16,0 0 0,0-21 0,0 0 15,1 21-15,-1-22 0,0 1 0,0 21 16,0-21-16,-21 0 0,21 0 16,1 0-16,-1-1 0,0-20 0,-21 21 15,0 0-15,21 0 0,-21-1 16,0 44-1,-21-22 1,21 21-16,0 0 0,-21 0 0,21 0 16,0 0-16,-21 1 0,21-1 15,0 0-15,0 0 0,0 0 0,0 22 16,-22-22 0,44-42 30,-22-1-46,21 1 0,0 0 16,-21 0-16,21 0 0,0 0 16,0-1-16,1-20 0,-1 21 15,0 0-15,-21 0 0,21-1 0,-21 1 16,21 21-16,-21 21 16,0 1-1,0-1-15,0 0 0,0 0 16,0 0-16,0 0 0,21 1 15,-21-1-15,22 21 0,20-21 16,-21 0-16,0 1 0,0-1 0,22-21 16,-1 0-16,0 0 0,1 0 15,-1 0-15,22 0 0,-22 0 0,0 0 16,1 0-16,-1-21 0,0-1 0,1 1 16,-22 0-16,21 0 0,-21 0 15,0 0-15,1-1 0,-1-20 16,21-21-16,-21 20 0,-21 22 0,0-21 15,0-1-15,0 1 0,0 0 16,0-1-16,0 1 0,0 21 0,0 0 16,0 0-16,-21 42 15,0 0 1,0 21-16,21-21 0,-21 22 0,-1-1 16,22 0-16,-21 1 0,21-1 0,0 0 15,-21 1-15,21-1 0,0-21 16,0 22-16,0-22 0,0 0 0,0 0 15,0 0-15,21 0 0,0-21 16,1 22-16,-1-22 16,0 0-16,0 0 0,0-22 0,0 22 15,1-21-15,-1 0 0,0 0 0,0 0 16,0 0-16</inkml:trace>
  <inkml:trace contextRef="#ctx0" brushRef="#br1" timeOffset="66811.28">10541 5863 0,'-42'0'0,"84"0"0,-127 21 0,64 1 0,0-22 15,0 21-15,0 0 16,42 0 0,0-21-16,0 0 0,0 0 0,22 0 15,-1 0-15,-21 0 0,21 0 0,1 0 16,-1-21-16,0 21 0,1-21 15,-22 0-15,21 21 0,-21-22 16,22 22-16,-22-21 0,0 21 0</inkml:trace>
  <inkml:trace contextRef="#ctx0" brushRef="#br1" timeOffset="67794.72">12404 5630 0,'0'0'0,"0"-42"0,0 21 16,0 0-16,-22 21 31,1 21-31,21 0 0,-21 21 16,21-20-16,0 20 0,-21 0 0,0 1 16,21-1-16,-21 0 0,-1 1 15,22-22-15,-21 21 0,0 0 0,21 1 16,-21-22-16,0 21 0,21-21 15,-21 1-15,-1 20 0,1-21 0,21 0 0,-21 0 16,0 1-16,0-22 16,0 21-16,-1-21 0,1 0 15,0 0-15,0 0 0,0 0 16,0 0-16,21-21 16,-22-1-16,22 1 0,-21 0 0,21 0 15,0 0-15,0 0 0,0-22 0,0 22 16,0-21-16,0 21 0,0-22 15,0 22-15,0 0 0,0-21 0,21 20 16,-21 1-16,22 21 31,-22 21-31,21 1 0,-21-1 16,21 0-16,-21 0 0,0 21 16,21-20-16,0 20 0,-21-21 0,21 0 15,-21 22-15,22-22 0,-1 0 0,-21 0 16,21 0-16,0-21 0,0 21 15,0-21-15,1 0 0,-1 0 0,0 0 16,0 0-16,21 0 0,-20 0 0,20 0 16,-21 0-16,21-21 0,-20 0 0,20 21 15,-21-21-15,0 0 0,0 0 16,1 21-16,-1-22 0,0 1 16,0 0-16,-21 0 0,0 0 0,0-22 15,0 22-15,0 0 16,0 42-1,-21 0 1,21 1-16,-21-1 0,21 0 16,0 0-16,0 0 0,0 0 0,0 1 15,0-1-15,0 0 0,-21 0 0,21 0 16,0 0-16,-22-21 16,22 22-16,0-44 31,22 22-16,-22-21-15,21 0 0</inkml:trace>
  <inkml:trace contextRef="#ctx0" brushRef="#br1" timeOffset="67975.62">12700 5906 0,'0'0'0,"0"-22"0,0 1 0,0 0 15,-21 21 1,0 0-16,21 21 47,21-21-32,0 0-15,0 21 16,0-21-16</inkml:trace>
  <inkml:trace contextRef="#ctx0" brushRef="#br1" timeOffset="68367.39">13123 5863 0,'0'0'0,"0"-21"0,21 21 16,-21-21-1,-21 21-15,0 0 0,0 0 16,0 0-16,0 0 0,-1 0 16,1 21-16,0-21 0,0 21 15,0-21-15,0 21 0,-1 1 0,22-1 16,-21 0-16,21 0 15,0 0-15,0 0 16,21-21-16,1 0 0,-1 22 0,0-22 16,0 0-16,0 21 0,0-21 15,22 21-15,-22-21 0,0 21 0,0-21 16,0 21-16,1-21 0,-22 21 0,0 1 16,-22-1-1,1 0 1,-21-21-16,21 0 0,0 0 0,-1 21 15,-20-21-15,21 0 0,0 0 0,0 0 16,-1 0-16,1 0 0,21-21 47,0 0-47,43 21 0,-22-21 16,0-1-16</inkml:trace>
  <inkml:trace contextRef="#ctx0" brushRef="#br1" timeOffset="68635.24">13525 5609 0,'0'0'0,"0"-21"0,0 0 15,-21 42 17,21 0-32,-21 0 0,0 1 0,21 20 15,0-21-15,-21 21 16,21 1-16,-21-1 0,21-21 0,-22 22 0,22-1 15,0-21-15,0 21 0,0-20 16,0-1-16,0 21 0,0-21 0,0 0 16,0 1-16,0-1 0,22-21 15,-1 0-15,0 0 0,0 0 16,0 0-16,0 0 16,1-21-16,-1-1 15,0 1-15</inkml:trace>
  <inkml:trace contextRef="#ctx0" brushRef="#br1" timeOffset="68839.12">13398 5842 0,'0'0'16,"22"0"15,-1 0-31,0 0 0,0 0 15,0-21-15,0 21 16,22 0-16,-22 0 0,0 0 0,21-21 16,-20 21-16,-1-21 0,0 21 0,0-22 15,0 1-15</inkml:trace>
  <inkml:trace contextRef="#ctx0" brushRef="#br1" timeOffset="70091.64">14880 2709 0,'0'0'0,"-42"0"32,63 0 15,0 0-47,0 0 0,22 0 0,-1 0 15,0 0-15,22 0 0,-1 0 16,1 0-16,-1 0 0,22-21 15,-22 21-15,1 0 0,-22 0 0,22-21 16,-22 21-16,0 0 0,-20 0 0,-1 0 16,0 0-16,-21-21 15,-21 0 1,0 21-16,-1-21 16,1 21-16,0 0 0,-21-22 0,21 22 15,-1-21-15,1 21 0,0 0 16,21-21-16,0 0 31,21 21-15,0 0-1,1 0-15,-1 0 0,0 0 0,0 0 16,0 0-16,0 0 16,1 0-16,-22 21 0,0 0 0,0 0 15,0 1-15,0-1 0,0 0 16,0 0-16,0 0 0,-22 0 0,1 1 15,0-1-15,0-21 0,0 21 0,-22 0 16,22 0-16,0-21 0,0 21 16,0-21-16</inkml:trace>
  <inkml:trace contextRef="#ctx0" brushRef="#br1" timeOffset="71051.64">16637 2350 0,'0'-22'0,"0"44"0,0-65 0,-21 22 15,21 0-15,0 0 0,0 0 16,0-1-16,-21 22 16,-1 0-1,22 22-15,-21-1 16,21 0-16,0 0 0,0 21 0,-21 1 16,0-1-16,21 0 0,-21 1 0,21-1 15,-21 22-15,-1-22 0,1 0 16,-21 1-16,21-1 0,0-21 15,-1 21-15,-20-20 0,21-1 0,0 0 16,0 0-16,-1 0 0,1-21 0,0 0 16,21-21-1,0 0 1,0 0-16,0 0 0,21-1 16,-21 1-16,21-21 0,1 21 15,-1-22-15,-21 1 0,21 0 0,0-1 16,0 22-16,-21-21 0,0 0 0,21 20 15,-21 1-15,22 0 0,-22 0 16,0 42 0,0 0-16,21 22 0,-21-22 15,0 21-15,0-21 0,21 22 16,-21-1-16,0 0 0,0-21 0,21 22 0,0-1 16,-21-21-16,0 0 0,21 22 15,1-22-15,-1 0 0,0-21 16,0 21-16,0-21 0,0 0 15,1 0-15,20 0 0,-21 0 0,21 0 16,-20 0-16,20-21 0,0 0 0,-21 0 16,22 0-16,-22-1 0,21 1 15,-21-21-15,22 21 0,-22-22 0,0 1 16,-21 0-16,0-1 0,0-20 16,0 21-16,0-1 0,0 1 0,0 0 15,-21-43-15,0 43 0,0-1 16,-1 22-16,1 0 0,-21 0 15,21 0-15,0-1 0,-22 22 0,22 0 16,0 0-16,-21 22 0,20-22 16,1 21-16,0 21 0,-21-21 15,42 0-15,-21 22 0,21-1 0,0 0 16,0 1-16,0 20 0,0-20 16,0-1-16,0 0 0,21 1 0,0-22 15,0 21-15,0-21 0,0 0 16,22 1-16,-22-1 0,0 0 0,21-21 15,-20 0-15,20 0 0,0 0 16,-21 0-16</inkml:trace>
  <inkml:trace contextRef="#ctx0" brushRef="#br1" timeOffset="72710.69">17230 2709 0,'0'0'0,"21"0"46,0 0-46,0 0 0,0-21 16,0 0-16,1 21 16,-1-21-16,0 0 0,21 0 0,-21-1 15,1 1-15,-22 0 16,21 0-16,-21 0 0,0 0 16,0-1-16,-21 1 0,-1 21 15,-20 0-15,21 0 16,0 0-16,0 0 0,-22 0 0,22 21 0,0 1 15,-21-1-15,20 0 16,1 21-16,0-21 0,0 22 0,0-1 16,21-21-16,0 22 0,0-22 0,0 21 15,0-21-15,0 0 0,0 1 16,21-1-16,-21 0 0,21 0 0,21-21 16,-20 0-16,-1 21 0,0-21 15,21 0-15,1 0 0,-22 0 0,21 0 16,-21-21-16,22 21 0,-1-21 0,-21 0 15,21 0-15,-20-1 0,20 1 16,-21 0-16,0-21 0,0 21 16,1-22-16,-1 22 0,0-21 15,0-1-15,-21 22 0,0-21 0,0 21 16,0-22-16,21 22 0,-21 0 16,0 42-1,0 0-15,0 1 16,0-1-16,0 0 0,0 21 15,0-21-15,0 22 0,0-22 0,0 0 16,0 21-16,0-20 0,0-1 16,0 0-16,0 0 0,0 0 0,0 0 15,0 1-15,0-1 16,21-21-16,1 0 0,-1 0 16,0 0-16,0 0 15,0-21-15,0-1 0,1 22 0,-1-21 16,0 0-16,0 0 0,0 0 15,0 0-15,1-43 0,-1 43 16,0-21-16,-21 20 0,0 1 16,21 0-16,0 0 0,-21 0 0,0 0 15,0 42 17,0 0-32,0 0 0,0 0 0,-21 0 15,21 22-15,-21-22 0,21 0 16,0 21-16,0-20 0,0-1 0,0 0 15,0 0-15,0 0 16,0 0-16,0 1 0,21-1 16,0-21-16,0 0 0,1 0 0,-1 0 15,0 0-15,21 0 0,-21 0 16,22 0-16,-22-21 0,21 21 0,-21-22 16,22 1-16,-1 0 0,-21 21 15,0-21-15,22-21 0,-22 20 0,0 1 16,0 0-16,-21-21 0,0 21 0,0-22 15,0 22-15,0 0 0,0-21 16,0 20-16,0 1 0,-21 21 16,0 0-16,0 21 15,0-21-15,-1 22 0,1-1 16,0 21-16,21-21 0,-21 22 16,0-22-16,21 21 0,-21 0 0,21-20 15,0 20-15,0-21 0,0 0 16,0 0-16,0 1 0,0-1 0,21 0 15,0-21-15,0 0 0,0 21 0,0-21 16,22 0-16,-22 0 0,0 0 16,21 0-16,-20 0 0,-1-21 0,21 0 15,-21 21-15,22-21 0,-22-1 0,21 1 16,-21-21-16,0 21 0,1-22 16,20 22-16,-21-21 0,0 0 15,-21-1-15,21 1 0,1 0 16,-22-1-16,21 22 0,-21-21 0,0 21 15,0-1-15,0 1 0,0 0 0,0 0 16,0 42 0,0 0-16,0 0 15,-21 22-15,-1-22 0,22 21 16,-21 1-16,21-1 0,0 0 16,-21 1-16,21-1 0,0 0 0,-21 1 15,21-22-15,0 21 0,0-21 16,0 0-16,0 1 0,0-1 0,0 0 0,21 0 15,0-21-15,0 0 16,1 0-16,-1 0 0,0 0 0,0 0 16,0 0-16,0 0 0,1-21 15,20 0-15,-21 21 0,0-21 0,22-1 16,-22 1-16,0 0 0,21 0 0,-21-21 16,1 20-16,-1 1 0,-21 0 15,0 0-15,21 0 0,-21 0 0,0-1 16,-21 44 15,21 20-31,0-21 0,-21 0 16,21 0-16,0 22 0,-22-22 15,22 0-15,0 0 0,0 0 0,0 1 16,0-1-16,0 0 16,22-21-16,-1 0 0,0 0 0,0 0 15,0 0-15,0 0 0,1 0 0,-1 0 16,21 0-16,-21 0 0,22-21 15,-22 21-15,0-21 0,42-22 16,-41 22-16,-1 0 0,0-21 16,-21 20-16,0-20 0,0 21 0,0-21 15,0 20-15,0-20 0,0 21 16,0-21-16,-21 20 0,21 1 16,-21 0-16,-1 21 0,-20 0 0,21 0 15,0 0-15,-22 0 0,22 21 16,-21 0-16,21 22 0,0-22 0,-1 0 15,-20 21-15,21-20 0,21-1 16,-21 21-16,21-21 0,0 0 0,0 1 16,0-1-16,21-21 15,0 0-15</inkml:trace>
  <inkml:trace contextRef="#ctx0" brushRef="#br1" timeOffset="73074.48">20235 2477 0,'0'-22'0,"0"44"0,0-65 0,-21 64 31,21 1-31,0-1 16,0 21-16,0-21 0,-21 22 0,21-1 15,0 0-15,0 1 0,0-1 16,0 0-16,-21 1 0,21-1 0,-21 0 15,21 1-15,0 20 0,-22-21 16,1 1-16,21-1 0,-21 22 0,21-22 16,0 0-16,0 22 0,-21-22 15,21 0-15,0 1 0,-21-22 0,21 21 16,0 1-16,0-22 0,0 0 16,0 0-16,0 0 0,0-42 46,0 0-46,0 0 0,0 0 0,0-1 16,0-20-16,0 21 0,0-21 16,0-1-16,21 1 0</inkml:trace>
  <inkml:trace contextRef="#ctx0" brushRef="#br1" timeOffset="73347.33">20108 2582 0,'0'-42'16,"0"84"-16,0-105 0,0 21 0,0 20 0,0-20 15,0 21-15,0 0 0,21 0 16,-21-1-16,22 22 0,-1 0 16,0-21-16,21 21 0,-21 0 15,22 0-15,-22 0 0,0 21 0,21 1 16,-20-1-16,-22 0 0,21 0 16,-21 21-16,0-20 0,0 20 15,0-21-15,-21 21 0,-1-20 0,1-1 16,0 0-16,0 0 0,-21 0 0,20 0 15,1-21-15,0 22 0,-21-22 16,21 0-16,42-22 31,0 22-15</inkml:trace>
  <inkml:trace contextRef="#ctx0" brushRef="#br1" timeOffset="73559.2">20786 2455 0,'0'0'0,"0"22"15,-22-22 1,1 21-16,21 0 0,-21 0 0,0 0 16,21 0-16,0 1 0,-21-1 15,21 0-15,-21 0 0,21 0 0,0 0 16,21-21-1,0 0 1,0 0-16</inkml:trace>
  <inkml:trace contextRef="#ctx0" brushRef="#br1" timeOffset="73732.11">20849 2328 0,'0'0'0,"0"-21"0,-42-42 31,21 63-31,21 21 47,21 0-47,0-21 0,0 21 16,21 0-16</inkml:trace>
  <inkml:trace contextRef="#ctx0" brushRef="#br1" timeOffset="74651.57">21145 2434 0,'0'43'16,"0"-22"-16,0 0 0,0 0 0,0 43 15,-21-43-15,21 0 0,0 21 16,-21-21-16,21 1 0,0-1 16,0 0-16,0 0 0,0 0 15,0 0-15,0-42 31,0 0-31,0 0 16,21 0-16,0 0 16,-21-1-16,22 1 0,-1 0 15,-21-21-15,21 21 0,0-1 0,0 1 16,-21-21-16,21 42 0,-21-21 16,22 0-16,-22 42 31,0 0-31,0 21 15,21-21-15,-21 1 0,21-1 16,-21 21-16,0-21 0,0 0 0,21 1 16,0-1-16,0-21 0,-21 21 15,22 0-15,-1-21 0,0 21 0,0-21 16,21 0-16,-20 0 0,20 0 16,0 0-16,-21 0 0,22 0 15,-1 0-15,0-21 0,1 21 0,-22-21 16,21 0-16,-21 0 0,1-1 15,-1-20-15,0 21 0,0-21 0,-21-1 16,0 22-16,0-64 0,0 64 16,0-21-16,0 21 0,-21 21 15,0-21-15,0 21 0,-1 0 0,1 0 16,0 0-16,-21 0 0,21 21 16,-1-21-16,-20 21 0,21 0 0,0 21 15,-22-20-15,43-1 0,-21 0 16,21 0-16,0 0 0,0 0 15,0 1-15,0-1 0,0 0 0,21 0 16,1-21-16,-1 0 16,0 0-16,0 0 0,0 0 0,0 0 15,22 0-15,-22 0 0,0 0 16,0-21-16,0 21 0,-21-21 0,22 21 16,-1 0-16,-21 21 31,0 0-31,0 0 15,0 0-15,0 22 0,0-22 16,0 21-16,-21 1 0,21-22 0,-22 21 16,22 0-16,0 1 0,0-1 15,0 0-15,0 22 0,0-22 16,22 22-16,-1 42 0,0-43 16,0-21-16,-21 22 0,21-22 0,0 22 15,-21-22-15,0 0 0,0 1 16,0-1-16,0 22 0,0-43 0,-21 21 15,0 0-15,0-20 0,-21 20 16,-1-21-16,1-21 0,0 21 0,-1-21 16,1 0-16,0 0 0,-64-21 15,63 0-15,22 0 16,0 0-16,0-1 0,0-20 0,0 21 16,21-21-16,0 20 0,0-20 15,0 0-15,21-1 0,0 1 0,0-21 16,21 20-16</inkml:trace>
  <inkml:trace contextRef="#ctx0" brushRef="#br1" timeOffset="75123.3">22839 2371 0,'0'-21'0,"0"42"0,0-64 0,-21 43 16,21-21-16,-22 21 15,1 0-15,0 0 16,0 0-16,0 0 0,0 21 0,-1 1 16,1-1-16,0 0 0,0 0 15,0 21-15,0-20 0,-1 20 0,1-21 16,0 21-16,21-20 0,0-1 15,0 0-15,0 0 0,0 0 16,0 0-16,21-21 16,0 0-16,1 0 0,20 0 15,-21-21-15,43-21 16,-43 21-16,0 21 0,21-43 16,-21 22-16,1 0 0,-1 0 0,0 0 15,0 0-15,-21-22 0,21 43 16,-21-21-16,21 0 0,-21 42 15,0 0 1,0 0-16,0 1 0,0-1 16,0 0-16,0 21 0,0 1 15,0-22-15,0 0 0,22 0 16,-22 0-16,21 0 0,0-21 0,0 0 16,0 0-16</inkml:trace>
  <inkml:trace contextRef="#ctx0" brushRef="#br1" timeOffset="76055.77">23812 2455 0,'0'0'0,"0"-21"0,0 0 0,0 0 15,0 0 1,0 42 15,-21 0-31,21 0 16,-21 0-16,21 1 0,-21-1 0,21 0 15,0 21-15,0-21 0,0 1 16,-21-1-16,21 0 0,0 0 16,0 0-16,0-42 62,0 0-62,0 0 0,0 0 16,0-1-16,0-20 0,0 21 15,0 0-15,0 0 0,21-22 0,0 22 16,-21 0-16,0 0 0,21 0 16,0-1-16,1 22 0,-1-21 15,0 21-15,0 0 16,-21 21-16,21 1 0,-21-1 16,0 0-16,21 0 0,-21 21 0,0-20 15,0 20-15,0-21 16,0 0-16,0 22 0,0-22 0,0 0 15,0 0-15,0 0 0,0 0 16,0 1-16,22-22 31,-22-22-15,0 1-16,21 21 0,0-21 0,-21 0 16,21 0-16,-21 0 0,21-1 15,0 1-15,1-21 0,-1 21 0,-21 0 16,21-1-16,0-20 0,0 42 15,-21-21-15,0 0 0,21 21 0,1 0 16,-1 21 0,-21 0-16,0 0 15,21 0-15,-21 1 0,0 20 0,0-21 16,0 0-16,0 0 0,0 1 16,0-1-16,0 0 0,0 0 0,0 0 15,0 0-15,21-21 31,0 0-31,0 0 0,1 0 0,-1 0 16</inkml:trace>
  <inkml:trace contextRef="#ctx0" brushRef="#br1" timeOffset="76403.57">24490 2498 0,'0'0'0,"0"-21"31,21-1-15,0 22 0,0-21-16,0 0 15,1 0-15,-22 0 16,21 0-16,-21-1 0,0 1 16,0 0-16,-21 21 15,-1 0 1,1 0-16,0 0 0,0 0 15,0 21-15,0 0 0,-1 22 16,22-22-16,-21 0 0,0 21 0,21-20 16,-21 20-16,21-21 0,0 0 15,0 0-15,0 1 0,0-1 0,0 0 16,0 0-16,21-21 16,0 21-16,0-21 0,1 0 15,20 0-15,-21 0 0,0 0 0,22-21 16,-22 21-16,21-21 0</inkml:trace>
  <inkml:trace contextRef="#ctx0" brushRef="#br1" timeOffset="76687.39">25019 2053 0,'0'0'0,"0"-21"15,0 0-15,-21 21 16,0 21-16,21 0 15,-22 0-15,22 22 0,-21-22 16,21 21-16,0-21 0,-21 22 0,21-1 16,-21 0-16,21 1 0,-21-1 15,21-21-15,0 22 0,0-1 0,-21-21 16,21 0-16,-22 0 0,22 1 16,0-1-16,0 0 15,22-21 16,-1 0-31,-21-21 0,21 0 0,0-1 16,0 1-16,0 0 0</inkml:trace>
  <inkml:trace contextRef="#ctx0" brushRef="#br1" timeOffset="77099.16">25209 2053 0,'-21'85'15,"0"-64"1,21 21-16,-21 1 0,21-22 0,0 21 16,-21 1-16,0-22 0,-1 21 15,22 0-15,0-20 0,-21 20 0,21-21 16,-21 0-16,21 0 0,0 1 0,0-1 16,0 0-16,0-42 46,0 0-30,0-1-16,0 1 0,21 0 16,0 21-16,-21-21 0,22 0 0,-22 0 15,0-1-15,21 22 0,0-21 16,-21 42 15,0 1-31,21-1 16,-21 0-16,0 0 0,0 0 0,0 0 15,0 1-15,0-1 16</inkml:trace>
  <inkml:trace contextRef="#ctx0" brushRef="#br1" timeOffset="77291.05">24765 2371 0,'0'0'0,"-21"0"0,42 0 47,0 21-47,0-21 0,0 0 15,22 0-15,-22 0 0,21 0 16,-21 0-16,1 0 0,20 0 0,-21 0 15,0 0-15</inkml:trace>
  <inkml:trace contextRef="#ctx0" brushRef="#br1" timeOffset="77666.25">25358 2413 0,'-85'42'31,"85"-20"-31,-21-22 0,0 21 16,21 0-16,0 0 0,0 0 15,-22 0-15,22 1 16,0-1 0,22-21-1,-1 0-15,0 0 0,0 0 16,0 0-16,0 0 15,-21-21-15,22-1 0,-1 1 16,-21 0-16,0 0 16,0 0-16,0 0 15,0-1-15,0 1 0,0 0 16,-21 21 0,-1 0-1</inkml:trace>
  <inkml:trace contextRef="#ctx0" brushRef="#br1" timeOffset="78201.96">25485 2455 0,'-22'0'15,"1"0"1,0 0 0,0 22-1,21-1-15,-21 0 16,21 0-16,-21-21 16,21 21-16,21-21 46,0 0-46,0 0 32,0-21-32,-21 0 0,0 0 0,21 0 15,-21-1-15,22 1 16,-22 0-16,0 0 0,0 0 0,21-22 16,-21 22-16,21 0 0,-21 0 15,0 0-15,0-22 0,0 22 0,21 21 16,-21-21-16,0 0 0,0 42 31,-21 0-15,21 22-16,0-22 0,-21 0 15,0 21-15,21-21 0,-22 43 16,22-22-16,0-21 0,0 22 16,0-22-16,0 0 0,0 0 15,0 0-15,0 1 0,0-1 0,0 0 16,0 0-1,22-21 17</inkml:trace>
  <inkml:trace contextRef="#ctx0" brushRef="#br1" timeOffset="78342.88">25506 2646 0,'0'21'16,"-21"-21"-1,-1 0 1</inkml:trace>
  <inkml:trace contextRef="#ctx0" brushRef="#br1" timeOffset="79534.97">15642 3662 0,'0'0'15,"0"-21"-15,0 0 0,0-1 16,0 44 15,0-1-31,0 0 0,-21 21 16,21-21-16,-21 22 0,21-1 15,-21 0-15,21-20 0,0 20 16,-22 0-16,1 1 0,0-1 0,21 0 16,0-21-16,-21 22 0,21-22 15,-21 0-15,21 0 0,-21-21 16,21 21-16,21-42 31,0 0-31,0 0 0,-21 0 16,21 0-16,0-1 0,1 1 0,-1 0 15,0 0-15,0-21 0,-21 20 0,21 1 16,0 0-16,1-21 0,-22 21 16,21-1-16,-21 1 0,21 21 15,-21 21 1,0 1-16,0-1 15,0 0-15,21 21 0,-21-21 16,21 1-16,-21 20 0,0-21 16,0 0-16,21 0 0,1 1 0,-1-1 15,-21 0-15,21-21 0,0 0 0,0 0 16,0 0-16,1 0 0,-1 0 16,0 0-16,0 0 0,0 0 0,0-21 15,1 0-15,-1-1 0,0 1 16,0 0-16,-21 0 0,0 0 0,0 0 15,0-22-15,0 22 0,0 0 0,0 0 16,0-22-16,0 22 0,-21 0 16,0 0-16,21 0 0,-21 21 15,21-21-15,-22 21 0,1 0 16,0 21 0,21 0-1,0 0-15,0 0 16,0 0-16,21 1 0,0-1 15</inkml:trace>
  <inkml:trace contextRef="#ctx0" brushRef="#br1" timeOffset="79770.84">16531 3852 0,'0'0'0,"-21"0"31,0 0-16,21 22-15,0-1 0,-21 0 16,21 0-16,0 0 0,0 0 16,0 1-16,0-1 0,-22 0 15,22 0-15,0 0 0,0-42 47,0 0-31</inkml:trace>
  <inkml:trace contextRef="#ctx0" brushRef="#br1" timeOffset="79956.73">16468 3704 0,'-22'-21'16,"44"42"-16,-44-63 0,1 21 0,21 0 16,-21 21-16,0 0 15,0 0 1,21 21-1,21-21 1,0 0 0,0 21-16,0-21 15</inkml:trace>
  <inkml:trace contextRef="#ctx0" brushRef="#br1" timeOffset="80201.59">16849 3535 0,'-22'21'16,"22"0"-1,0 0-15,-21 22 0,21-22 0,0 21 16,-21-21-16,21 22 0,0-1 16,0-21-16,0 22 0,-21-1 15,21 0-15,-21-21 0,21 22 0,0-1 16,0-21-16,0 0 0,0 1 15,0-1-15,0 0 0,21-21 32,0-21-32,0 21 0</inkml:trace>
  <inkml:trace contextRef="#ctx0" brushRef="#br1" timeOffset="80659.33">17208 3535 0,'0'-21'0,"0"42"0,0-63 0,-21 42 16,0 0-16,0 0 16,21 21-16,-21 0 15,21 0-15,-21 21 0,21-20 0,0 20 16,0-21-16,0 21 0,0 1 16,-22-22-16,22 21 0,0 1 0,-21-22 15,21 21-15,0-21 0,0 22 0,0-22 16,0 0-16,-21 0 0,21 0 15,0 0-15,0-42 32,0 0-17,0 0-15,0 0 0,0 0 0,21-1 16,-21 1-16,21 0 0,1 0 16,-22 0-16,21-22 0,0 22 0,21 0 15,-21 0-15,1 0 0,20 0 16,-21-1-16,0 22 0,0 0 0,1 0 15,20 0-15,-21 0 0,0 22 16,0-1-16,-21 21 0,0-21 16,0 0-16,0 22 0,0-22 0,0 21 15,0-21-15,0 1 0,0 20 16,0-21-16,-21 0 0,0 0 0,0-21 16,0 22-16,0-22 15,-1 0-15,1 0 16,21-22-1</inkml:trace>
  <inkml:trace contextRef="#ctx0" brushRef="#br1" timeOffset="80843.22">16679 3831 0,'0'-21'31,"21"21"-31,1 0 16,-1 0-16,21 0 0,-21-21 16,0 21-16,22 0 0,-22 0 0,21-21 15,-21 21-15,22 0 0,-22-21 0</inkml:trace>
  <inkml:trace contextRef="#ctx0" brushRef="#br1" timeOffset="81535.14">18542 3725 0,'21'0'0,"127"-84"31,-127 63-31,1-1 16,-1 1-16,0 21 0,0-21 0,0 0 16,-21 0-16,0 0 0,0-1 15,-21 22-15,0 0 16,0 0-16,0 0 0,-22 0 0,1 0 16,0 0-16,20 22 0,-20-1 15,0-21-15,-1 21 0,22 0 0,0 0 16,0 0-16,0 1 15,21-1-15,0 0 0,0 0 0,0 0 16,0 0-16,0 1 0,21-1 0,21 0 16,-21-21-16,1 21 0,20 0 15,0 0-15,-21-21 0,22 22 0,-1-1 16,-21 0-16,0 0 0,1 0 16,-1 0-16,-21 1 0,0-1 15,0 0-15,0 0 0,-21-21 0,-22 21 16,1 0-16,0-21 0,-1 0 15,1 22-15,0-22 0,-1 0 0,1 0 16,0 0-16,20 0 0,1 0 16,0-22-16,0 1 0,0 21 0,21-21 15,0 0-15,0 0 16,0 0-16,0-1 16,0 1-1,21 21-15,0 0 16,0 0-16,0 0 0,1 0 0,-1-21 15</inkml:trace>
  <inkml:trace contextRef="#ctx0" brushRef="#br1" timeOffset="82947.02">19283 3895 0,'63'-43'31,"-63"22"-31,0 0 16,0 0-16,0 0 16,0 0-16,0-1 0,0 1 15,-21 0-15,0 21 0,0 0 0,21-21 16,-21 21-16,-1 0 0,1 0 16,0 0-16,0 0 0,0 21 0,0 0 15,-1-21-15,-20 21 0,21 1 16,21-1-16,-21 0 0,0 0 0,21 0 15,-22 0-15,22 1 16,0-1-16,0 0 0,0 0 0,0 0 16,0 0-16,0 1 0,22-22 15,-1 0-15,0 0 0,0 0 16,0 0-16,0 0 0,1-22 0,-1 22 16,0-21-16,0 0 0,0 21 15,0-21-15,1 0 0,-1 0 0,0-1 16,0 22-16,0-21 0,-21 0 0,0 0 15,0 0-15,0 0 0,0-1 16,0 44 31,-21-1-47,21 0 0,0 0 16,0 21-16,-21-20 0,21-1 15,0 0-15,0 0 0,0 21 0,0-20 16,21-1-16,0 0 0,0-21 15,-21 21-15,22-21 0,20 21 0,-21-21 16,0 0-16,22 0 0,-22 0 16,21-21-16,-21 0 0,0 0 0,22 21 15,-22-21-15,0-1 0,0 1 0,0 0 16,1 0-16,-22 0 0,0 0 16,0-1-16,0 1 0,0 0 15,0 0-15,0 0 0,0 0 0,0-1 16,0 1-16,-22 21 15,22 21 1,0 1 0,0-1-16,-21 0 0,21 0 0,0 21 15,0-20-15,-21-1 0,21 0 16,0 0-16,0 21 0,0-20 0,0-1 16,-21 0-16,21 0 0,0-42 46,21 0-30,-21 0-16,21-1 0,-21 1 0,21 0 16,-21 0-16,22 0 0,-1 0 0,-21-1 15,21 1-15,0 0 0,-21 0 16,21 0-16,0 0 0,-21-1 0,22 1 16,-1 21-16,0 0 15,0 0-15,-21 21 16,0 1-16,0-1 15,0 0-15,0 0 0,21 0 16,-21 0-16,0 1 0,0-1 0,0 0 16,21 0-16,-21 0 0,0 0 15,0 1-15,22-22 32,-1 0-17,-21-22-15,0 1 0,21 0 16,0 0-16,-21 0 15,0 0-15,21-1 0,0 1 0,1 0 16,-1-21-16,0 21 16,-21-1-16,21 1 0,0 21 0,0-21 15,-21 0-15,22 21 16,-1 0-16,-21 21 16,0 0-16,0 22 15,0-22-15,0 0 16,0 0-16,0 0 0,0 0 15,0 1-15,0-1 0,0 0 0,0 0 16,0 0-16,21-21 0,0 21 0,0-21 16,0 0-16,1 0 15,-1 0-15,0 0 0,0 0 0,21 0 16,-20 0-16,-1-21 0,0 21 16,21-21-16,-21 0 0,1 21 0,20-21 15,-21 0-15,0-1 0,0 1 0,1 0 16,-22 0-16,21 0 0,-21 0 15,0-1-15,0 1 16,-21 21 0,-1 0-16,1 21 15,0 1-15,21-1 0,-21-21 16,21 21-16,0 0 0,0 0 16,0 0-16,0 1 0,0-1 0,0 0 15,0 0-15,0 0 16,21-21-16,0 0 0,0 0 15,1 0-15,-1 0 0,-21-21 16,21 21-16,0-21 16,0 0-16,0 0 0</inkml:trace>
  <inkml:trace contextRef="#ctx0" brushRef="#br1" timeOffset="85252.7">21823 3704 0,'0'-21'0,"0"42"0,0-63 16,0 21-16,0 0 0,0-1 16,0 1-16,-21 21 46,21 21-46,0 1 0,0-1 16,-22 0-16,22 0 0,-21 0 0,21 0 16,0 1-16,0-1 0,-21 0 0,21 0 15,0 0-15,0 0 0,0 1 16,-21-1-16,21 0 31,0-42 32,0 42 93,0 0-125,0-42 32,0 0-63,0 0 15,0-1-15,21 1 16,0 0-16,-21 0 0,21 0 0,1 0 16,-22-1-16,21 1 0,0 0 15,0 0-15,0 0 0,-21 0 0,21-1 16,1 1-16,-1 0 0,0 21 31,-21 21-31,0 0 16,21 1-16,-21 20 0,0-21 15,0 0-15,0 0 0,21 1 0,-21-1 16,21 0-16,-21 0 0,22 0 0,-1 0 16,-21 1-16,21-22 0,0 21 15,0-21-15,0 0 0,22 0 0,-22 0 16,0 0-16,21 0 0,1 0 15,-1 0-15,0 0 0,1 0 0,-1-21 16,0-1-16,1 22 0,-22-21 0,21 0 16,-21 0-16,1 0 15,-1 0-15,0-1 0,-21-20 0,0 21 16,0 0-16,0-22 0,0 22 16,0-21-16,0 21 0,-21 0 0,0-1 15,-1 1-15,1 0 0,0 21 0,0 0 16,-21 0-16,20 0 0,-20 21 15,21 0-15,-21 1 0,-1-1 0,22 0 16,-21 21-16,21-21 0,-1 22 16,1-22-16,0 21 0,0-21 15,21 1-15,0-1 0,0 0 0,0 0 16,0 0-16,0 0 0,21 1 16,0-22-16,0 0 15,22 0-15,-22 0 0,0 0 16,21 0-16,-20-22 0,-1 22 0,21-21 15,-21 0-15,0 21 0,1-21 0,-1 0 16,0 0-16,0-1 0,0 1 16,0-21-16,-21 21 0,0 0 0,0-22 15,22 22-15,-22 0 0,0 0 16,0 0-16,0 42 31,0 21-15,0-21-16,0 0 0,0 1 0,0 20 15,0-21-15,0 0 0,0 0 16,0 1-16,0-1 0,0 0 0,0 0 16,21-21-16,0 21 0,0-21 15,21 0-15,-20 0 0,-1 0 0,21 0 16,-21 0-16,22 0 0,-22 0 0,21 0 16,-21-21-16,0 0 0,1 21 15,-1-21-15,0 0 0,0-1 0,0 1 16,-21 0-16,0 0 0,0 0 15,0-22-15,0 22 0,21 0 0,-21 0 16,0 0-16,0 0 0,0-1 0,0 44 31,0-1-31,0 0 16,0 0-16,0 0 0,0 0 16,-21 22-16,21-22 0,0 0 0,0 0 15,0 0-15,0 22 0,0-22 16,-21 0-16,21-42 62,0 0-62,21 21 0,-21-21 0,21-1 16,-21 1-16,0 0 16,22 0-16,-1 0 0,-21-22 0,21 22 15,0 0-15,-21-21 0,21 21 16,0-1-16,-21 1 0,22 21 15,-1 0-15,-21 21 16,0 1-16,0-1 16,0 0-16,0 0 0,0 21 0,0-20 15,0-1-15,0 0 0,0 0 16,21 0-16,-21 0 0,0 1 0,21-22 16,-21 21-16,21 0 15,0-21 1,1 0-16,-1 0 0,0 0 15,0 0-15,0 0 0,-21-21 0,21 21 16,1-21-16,-1-1 0,0 1 16,0 0-16,0 0 0,0 0 15,1 0-15,-1-1 0,-21 1 0,21 0 16,0-21-16,-21 21 0,21-1 0,-21-20 16,0 21-16,21 0 15,-21 42 16,-21 0-31,0 0 0,21 22 0,0-22 16,0 21-16,-21-21 0,21 22 16,0-22-16,-21 0 0,21 0 0,0 0 15,0 0-15,0 1 0,0-1 16,21-21-16,0 0 0,0 0 0,0 0 16,1 0-16,-1 0 0,21 0 15,-21 0-15,0 0 0,22 0 0,-1 0 16,-21 0-16,0-21 0,22 21 15,-22-22-15,0 1 0,0 0 16,0 21-16,1-21 0,-22-21 0,0 20 16,0 1-16,0 0 0,0-21 0,0 21 15,0-1-15,0 1 0,0 0 16,-22 21 0,1 0-16,0 0 0,21 21 15,0 22-15,-21-22 0,21 0 16,0 0-16,-21 21 0,21-20 0,0-1 15,0 0-15,0 0 0,0 0 0,0 0 16,21 1-16,0-1 16,0-21-16,0 0 0,1 0 15,-1 0-15,0 0 0,0 0 16,0 0-16,0 0 0,1-21 0,-1 21 16,21-22-16,-21 1 0,0 21 0</inkml:trace>
  <inkml:trace contextRef="#ctx0" brushRef="#br1" timeOffset="85831.36">25019 3260 0,'0'0'0,"0"-21"0,0-1 16,0 1-16,-21 21 16,0 0-16,-1 0 0,1 0 15,0 0-15,0 0 0,0 0 16,0 0-16,-1 21 0,-20 1 0,21-1 15,0 0-15,0 0 0,-1 21 16,1-20-16,21-1 0,0 0 16,0 21-16,0-21 0,0 1 0,0-1 15,0 0-15,21-21 16,1 0-16,-1 21 0,21-21 16,-21 0-16,0 0 15,1 0-15,-1 0 0,0 0 0,0 0 16,0-21-16,0 21 0,1 0 15,-22-21-15,-22 21 16,1 0-16,0 0 16,21 21-16,-21-21 0,0 21 15,0-21-15,-1 21 0,1-21 16,0 21-16,0-21 0,0 22 0,0-22 16,21 21-16,21-21 46,0 0-46,21 0 0,-21 0 0,1 0 16,-1 0-16,21 0 0,-21 0 16,0 0-16,1 0 0,-1 0 0,0 0 15,0 0-15,0 0 0,-21 21 16,0 0-16,0 0 16,0 0-16,-21 1 0,0-1 0,0 0 15,0 0-15,-1 0 0,1 0 16,0 1-16,0-1 0,0-21 0,21 21 15,-21 0-15,-1 0 0,1-21 16,21 21-16,-21 1 0,0-22 16,0 0-16,21 21 0,-21-21 15</inkml:trace>
  <inkml:trace contextRef="#ctx0" brushRef="#br1" timeOffset="87006.69">15515 5101 0,'0'0'0,"21"0"0,0-21 0,22 0 15,-22 0-15,0 0 0,0-1 16,22 1-16,-22-21 0,0 21 0,0 0 16,0-22-16,0 22 0,-21 0 15,0 0-15,0 0 0,0-1 0,0 1 16,-21 0-16,0 21 0,0 0 0,0 0 15,-22 0-15,22 0 0,-21 0 16,0 21-16,20-21 0,-20 21 0,0 1 16,21-1-16,-22 0 0,22 21 15,0-21-15,21 1 0,0 20 16,0-21-16,0 0 0,0 22 0,0-22 16,21 0-16,0 21 0,0-21 15,1 1-15,-1-1 0,21 21 16,-21-21-16,22 0 0,-1 43 0,-21-43 15,0 0-15,0 0 16,-21 1-16,0-1 0,0 0 0,0 0 16,-21-21-16,0 21 0,0-21 15,0 0-15,-22 21 0,1-21 0,0 0 16,-1 0-16,1 0 0,0 0 16,-22 0-16,43-21 0,-21 0 0,-1 21 15,22-21-15,0 0 0,0 0 16,0-1-16,0 1 0,21 0 0,-22 0 15,22 0-15,0 0 0,0-1 16,22 44 0,-1-22-1,0 21-15,-21 0 0,21 0 16,0 0-16,0 0 0,1 1 0,-1-1 16,0 0-16,-21 0 0,21 0 0,0 0 15,22-21-15,-22 0 0,0 22 16,0-22-16,21 0 0,-20 0 15,-1 0-15,21 0 0,-21-22 0,22 1 16,-22 21-16,21-21 0,0 0 16,-20 0-16,-1 0 0,21-1 0,-21 1 15,0 0-15,1 0 0,-1 0 16,-21 0-16,0-1 0,0 1 0,21-21 16,-21 21-16,0 0 0,0-1 15,-21 22 1,21 22-16,0-1 15,-21 0-15,21 0 0,0 0 16,0 0-16,0 1 0,0-1 0,0 0 16,-22 0-16,22 0 0,0 0 15,0 1-15,0-1 16,22-21 15,-22-21-31</inkml:trace>
  <inkml:trace contextRef="#ctx0" brushRef="#br1" timeOffset="87195.58">16002 4974 0,'0'0'16,"0"-21"-16,-21 0 0,0 21 16,-1 0-1,1 0 1,21 21-1,21-21 1,1 21-16,-1-21 16,0 21-16</inkml:trace>
  <inkml:trace contextRef="#ctx0" brushRef="#br1" timeOffset="87901.78">16362 5292 0,'84'0'31,"-84"-21"-15,22-1-16,-1 22 0,-21-21 15,0 0-15,21 0 0,-21 0 0,0 0 16,0-1-16,0 1 0,0 0 0,0 0 16,0 0-16,-21 0 15,0-1-15,-1 22 0,1 0 0,0 0 16,0 0-16,-21 22 0,20-1 15,1-21-15,0 21 0,0 21 0,0-21 16,0 1-16,-1-1 0,1 21 0,21-21 16,-21 0-16,21 1 15,0-1-15,0 0 0,0 0 0,0 0 16,21-21-16,0 0 16,1 0-16,-1 0 0,21 0 15,-21 0-15,0-21 0,1 21 0,20-21 16,-21 0-16,0 0 0,0-1 0,1 22 15,-1-21-15,-21 0 0,0-21 16,21 42-16,-21-21 0,0-1 0,0 1 16,0 0-16,0 42 31,-21 0-31,21 1 16,0-1-16,0 0 15,0 0-15,0 0 0,0 22 0,0-22 16,0 21-16,0-21 0,0 22 0,0-1 15,0-21-15,0 21 0,0 1 16,0-1-16,0 22 0,0-22 0,21 0 16,0 64-16,-21-64 15,0 1-15,0-1 0,0 22 0,0-22 16,0 0-16,0 1 0,0-1 0,-21 0 16,0 22-16,0-22 0,-1-21 0,1 22 15,-21-1-15,21-21 0,-22 0 16,22 0-16,-21 1 0,0-22 15,-1 0-15,1 0 0,0 0 0,-1 0 16,-20 0-16,20-22 0,1 1 0,0 0 16,-22 0-16,22-21 0,0-1 15,-1 22-15,22-21 0,-21-1 0,21 1 16,21 0-16,0-1 0,0 1 0,0 0 16,0-1-16,0 1 0,21 0 15,21-1-15,-21 1 0,0 0 0,22-22 16,-1 22-16</inkml:trace>
  <inkml:trace contextRef="#ctx0" brushRef="#br1" timeOffset="88398.49">16722 4995 0,'0'0'16,"0"22"15,0-1-31,0 0 16,0 21-16,0-21 0,0 1 15,0 20-15,0-21 0,0 0 0,0 0 16,0 1-16,-22-1 0,22 0 16,0 0-16,0 0 0,0-42 62,0 0-62,0 0 0,0 0 16,0-1-16,0 1 0,0 0 0,0-21 15,0 21-15,22-1 0,-1-20 16,-21 21-16,21-21 0,0 20 0,0 1 16,0 0-16,-21 0 0,22 0 15,-1 21-15,0 0 0,0 0 0,0 0 16,0 21-16,-21 0 0,22 0 15,-1 22-15,0-22 0,-21 21 16,0-21-16,0 22 0,0-22 0,0 21 16,0-21-16,0 22 0,0-22 0,0 0 15,0 0-15,-21 0 0,21 0 16,-21 1-16,42-44 47</inkml:trace>
  <inkml:trace contextRef="#ctx0" brushRef="#br1" timeOffset="89986.18">17505 5122 0,'21'-21'0,"0"0"31,-21 0-31,0 0 0,0 0 16,0-1-16,0 1 0,0 0 16,0 0-16,-21 0 15,0 21-15,0 0 16,-1 0-16,1 0 0,0 0 16,0 21-16,0 0 0,0 0 15,-1 0-15,1 22 0,0-22 0,0 21 16,0-21-16,0 22 0,21-22 15,0 21-15,0-21 0,0 1 0,0-1 16,0 0-16,0 0 0,0 0 16,21-21-1,0 0-15,0 0 0,0 0 0,0 0 16,1 0-16,-22-21 0,21 0 16,0 0-16,0 21 0,0-21 15,0-1-15,1 1 0,-1 0 0,-21-21 0,21 21 16,0-1-16,-21-20 0,0 21 15,0-21-15,21 20 0,-21 1 16,0 0-16,21 21 0,-21 21 31,0 0-31,0 1 0,-21 20 16,21-21-16,0 0 0,-21 22 16,21-22-16,0 0 0,0 0 0,0 21 15,0-20-15,0-1 0,0 0 16,21 0-16,0-21 0,1 0 15,-1 0-15,0 0 0,0 0 16,0 0-16,0 0 0,1 0 16,-1-21-16,0 21 0,0-21 0,0 0 15,0 21-15,1-22 0,-22 1 16,21-21-16,-21 21 0,21-22 16,-21 22-16,42-63 0,-42 41 15,21 1-15,-21 0 0,0-1 0,22 22 16,-22-21-16,21-1 0,-21 22 15,0 0-15,0 0 0,0 0 16,-21 42 0,21 0-1,-22 0-15,22 0 0,0 22 16,0-1-16,0-21 0,0 22 16,0-1-16,0 0 0,0 1 0,0-1 15,-21 0-15,21-21 0,0 22 16,0-22-16,0 0 0,0 0 0,0 0 15,0 1-15,0-1 0,21-21 16,1 0-16,-1 0 16,0 0-16,0 0 0,0 0 0,0 0 15,1-21-15,-1 21 0,0-22 0,0 1 16,0 0-16,0 0 0,1 0 16,-1 0-16,0-1 0,-21 1 0,21-21 15,0 21-15,-21 0 16,0-1-16,0 1 0,21 21 0,-21-21 15,0 42 1,0 0 0,0 1-16,-21-1 0,21 0 0,0 0 15,-21 0-15,21 0 0,-21 1 16,21-1-16,0 0 0,0 0 0,0 0 16,0 0-16,0 1 0,21-22 31,0 0-31,0 0 0,1 0 15,-1 0-15,0 0 0,0-22 16,0 22 0,0-21-16,-21 0 0,22 0 0,-22 0 0,21 0 15,-21-1-15,0 1 16,0-21-16,21 21 0,-21 0 0,21-22 16,-21 22-16,0 0 0,0 42 31,0 0-31,0 0 0,0 1 15,0-1-15,0 21 0,0-21 16,0 0-16,0 1 0,0 20 16,0-21-16,0 0 0,0 0 0,0 1 15,0-1-15,21-21 0,0 21 16,1-21-16,-1 0 0,0 0 16,0 0-16,0 0 0,0 0 0,1 0 15,-1 0 1,0-21-16,0 0 15,-21-1-15,0 1 0,0 0 0,21 0 16,0-21-16,-21 20 0,0 1 16,22-21-16,-1 21 0,0-22 0,-21 22 15,21 0-15,0-21 0,0 21 16,1-1-16,-1 22 0,0 0 0,0 0 16,0 0-16,0 0 15,1 22-15,-22-1 0,0 21 0,21-21 16,-21 22-16,21-22 0,-21 0 0,0 21 15,0-21-15,0 1 16,0 20-16,0-21 0,0 0 0,0 0 16,0 1-16,-21-22 31,21-22-15,0 1-16,0 0 15,0 0-15,0 0 16,0 0-16,0-1 0,0 1 0,21 0 15,-21 0-15,21-21 0,-21 20 16,21 1-16,0 0 0,-21-21 0,22 21 16,-1-1-16,0 1 0,0 21 15,0-21-15,0 21 0,1 0 16,-1 0-16,0 0 0,0 0 0</inkml:trace>
  <inkml:trace contextRef="#ctx0" brushRef="#br1" timeOffset="90366.96">19621 5122 0,'22'0'31,"-1"0"-31,0-21 0,0 21 0,0-21 16,0 0-16,1 0 0,-1 0 0,0-1 15,0 1-15,-21 0 16,21 0-16,-21 0 0,21-22 0,-21 22 15,0 0-15,0 0 0,0 0 0,-21 21 16,0 0 0,0 0-16,0 0 0,0 21 0,-22 21 15,22-21-15,0 22 0,0-22 16,21 21-16,-21 1 0,21-22 0,-22 21 16,22-21-16,0 22 0,0-22 0,0 0 15,0 0-15,22 0 16,-1 0-16,0-21 0,0 0 0,0 0 15,0 0-15,1 0 0,20 0 0,-21 0 0,0 0 16,0-21-16,22 21 16,-22-21-16,0 0 0,0 0 0,0 0 15,1-1-15,-1 1 0,0 0 16,0 0-16,-21-21 0,0 20 0,21-20 16</inkml:trace>
  <inkml:trace contextRef="#ctx0" brushRef="#br1" timeOffset="90607.82">18034 4826 0,'0'0'0,"-21"0"0,-22 0 16,22 0-16,21-21 31,0 0-31,21 21 0,22-21 0,-22 21 16,21 0-16,-21-22 0,22 22 15,-1 0-15,-21-21 0,22 21 0,-22 0 16,0 0-16,0-21 0</inkml:trace>
  <inkml:trace contextRef="#ctx0" brushRef="#br1" timeOffset="91748.38">21505 4953 0,'0'0'0,"0"-21"0,0 0 0,0 0 16,0-1-16,-21 1 0,0 0 16,0 0-16,0-21 0,-1 42 15,-20-22-15,21 1 0,-21 0 0,20 21 16,-20 0-16,21 0 0,0 0 0,-22 0 15,22 0-15,0 0 0,0 21 16,0 0-16,-22 22 0,43-22 0,-21 21 16,0 1-16,21-1 0,-21 0 15,21 1-15,0-1 0,0-21 0,0 21 16,-21 1-16,21-22 0,0 0 16,0 0-16,0 0 0,0 1 0,21-22 15,0 21-15,0-21 16,0 0-16,1 0 0,-1-21 15,21 21-15,-21-22 0,0 1 16,1 0-16,20 0 0,-21 0 0,0 0 16,0-1-16,1-20 0,-1 21 0,0 0 15,-21-22-15,0 1 0,21 21 16,-21-21-16,0 20 0,0-20 0,0 21 16,0 0-16,0 0 0,0-1 15,0 44 1,0-1-1,0 0-15,0 0 0,0 0 16,0 0-16,0 22 0,-21-22 0,21 42 16,0-20-16,0-22 0,0 0 15,0 21-15,0-20 0,21-1 16,0 0-16,-21 0 0,21-21 16,1 0-16,-1 0 0,0 0 0,0 0 15,0 0-15,0 0 0,22 0 16,-22 0-16,0-21 0,21 0 0,-20 21 15,20-21-15,-21-1 0,43-20 16,-43 21-16,0 0 0,0-22 16,0 22-16,0 0 0,1-21 15,-22 21-15,21-1 0,-21 1 16,0 0-16,0 0 0,0 0 0,-21 42 31,-1 0-31,22 0 16,0 0-16,0 22 0,0-22 0,0 0 15,0 21-15,0-20 0,0-1 16,0 0-16,0 0 0,0 0 0,0 0 16,0 1-16,22-1 0,-22 0 15,21-21-15,-21 21 0,0 0 16,-21-21 15,-1 0-31,1 0 0,0 0 0,0 0 16,0 0-16,0 0 0,-1 0 0,1 0 15,0 0-15,0 0 0,0 0 16,0 0-16,-1 0 0,44 0 47,-1-21-47,0 21 16,0-21-16,0 21 0</inkml:trace>
  <inkml:trace contextRef="#ctx0" brushRef="#br1" timeOffset="92196.36">22860 4720 0,'0'-21'0,"-21"21"47,21 21-47,0 0 16,0 1-16,0-1 0,-21 0 15,21 0-15,0 21 0,-22-20 0,22-1 16,0 0-16,0 0 0,0 0 16,0 0-16,-21 1 0,21-1 15,-21 0-15,21-42 47,21 0-47,0-1 16</inkml:trace>
  <inkml:trace contextRef="#ctx0" brushRef="#br1" timeOffset="92588.57">22881 4424 0,'0'0'0,"-21"0"0,0 0 16,0 0-16,-1 0 0,1 0 16,0 21-16,21 0 15,-21 0-15,21 1 0,0-1 0,0 0 16,0 0-16,0 0 0,0 0 16,0 1-16,21-22 15,0 0-15,0 0 0,1 0 16,-1 0-16,0 0 0,0 0 15,0 0-15,0 0 0,-21-22 16,22 1-16,-22 0 16,0 0-16,0 0 15,0 0-15,0-1 16,-22 22-16,22-21 0,-21 21 16,0 0-16,0 0 15,21 21 1,-21-21-16,21 22 0,-21-1 15,21 0-15,0 0 0,0 0 16,0 0-16,0 1 16,21-1-1</inkml:trace>
  <inkml:trace contextRef="#ctx0" brushRef="#br1" timeOffset="93215.35">23220 4699 0,'21'-42'31,"-21"63"16,0 0-47,0 0 16,0 0-16,0 1 0,0 20 15,-21-21-15,21 0 0,0 22 0,0-22 16,0 0-16,0 21 0,-21-21 0,21 1 15,0-1-15,0 0 16,-22-21-16,22-21 47,0 0-47,0-1 16,0 1-16,0 0 0,0 0 15,0 0-15,22-22 0,-1 22 16,-21-21-16,21 21 0,0-22 0,0 22 0,0-21 15,1 21-15,20 0 0,0-1 16,-21 1-16,22 21 0,-1 0 0,0 0 16,1 0-16,-1 0 15,0 0-15,-20 21 0,20 1 0,-21-1 16,0 21-16,-21-21 0,0 22 0,0-22 16,0 21-16,0 0 0,0-20 15,0 20-15,0-21 0,-21 0 0,0 0 16,21 1-16,-21-1 0,0 0 0,-1 0 15,44-42 32,-1 21-47</inkml:trace>
  <inkml:trace contextRef="#ctx0" brushRef="#br1" timeOffset="93492.2">24511 4360 0,'-42'85'32,"42"-64"-32,0 22 15,-22-22-15,22 21 0,-21-21 0,21 22 16,0-1-16,0 0 0,-21-21 0,21 22 15,0-1-15,-21-21 0,21 0 16,0 22-16,0-22 0,0 0 16,0 0-16,0 0 15,0-42 17</inkml:trace>
  <inkml:trace contextRef="#ctx0" brushRef="#br1" timeOffset="94102.36">24257 4784 0,'0'0'0,"-21"0"0,42 0 47,0 0-47,0 0 0,0-21 0,1 21 15,20 0-15,-21 0 0,0-22 16,22 1-16,-22 21 0,21-21 0,0 21 15,-20-21-15,20 0 0,0 0 16,-21-1-16,1 1 0,20 0 0,-21 0 16,0 0-16,0 0 0,1-1 0,-22 1 15,0 0-15,0 0 0,0 0 16,0 42 0,-22 0-1,1 0-15,21 0 0,-21 1 0,21-1 16,0 21-16,-21-21 0,0 0 15,21 22-15,-21-22 0,21 0 16,0 21-16,-22-20 0,22-1 0,-21 0 16,21 0-16,0 0 0,0 0 15,0 1-15,0-1 0,-21-21 0,21 21 16,-21-21 15,21-21-31,0 0 16,0-1-16,0 1 0,21 0 15,0 0-15,0 0 0,1 0 0,-1-1 16,0-20-16,0 21 0,21 0 0,-20 21 16,-1-21-16,21-1 15,-21 22-15,0 0 0,1 0 16,-1 22-16,-21-1 16,0 0-16,0 0 0,0 0 15,0 0-15,0 1 0,0-1 0,0 0 16,-21 0-16,21 0 0,-22 0 15,22 1-15,0-1 0,0 0 16,0-42 15,22 0-15</inkml:trace>
  <inkml:trace contextRef="#ctx0" brushRef="#br1" timeOffset="94439.17">25146 4678 0,'21'0'31,"0"-21"-15,0 21-16,1 0 0,-1 0 16,-21-21-16,42 21 0,-21 0 15,0-22-15,1 1 0,-1 21 16,-21-21-16,-21 21 31,-1 0-31,1 21 16,-21 0-16,21 1 0,0-1 15,-1 21-15,1-21 0,0 0 16,0 22-16,21-22 0,0 21 0,0-21 0,0 1 16,0-1-16,0 0 0,21 0 15,0-21-15,0 0 0,22 0 16,-22 0-16,21 0 0,-21 0 15,22 0-15,-22 0 0,0 0 0,21 0 16,-20-21-16,-1 21 0,-21-21 0</inkml:trace>
  <inkml:trace contextRef="#ctx0" brushRef="#br1" timeOffset="96303.43">15579 6329 0,'84'-64'15,"-168"128"-15,189-149 16,-105 64-16,0 0 16,0 0-16,-21 0 15,0 21-15,0 0 0,0 0 16,0 0-16,-22 0 0,22 0 15,-21 0-15,21 21 0,-22 0 0,22-21 16,0 21-16,0 0 0,0-21 0,21 21 16,0 1-16,0-1 0,0 0 15,0 0-15,0 0 0,0 0 0,21 1 16,21 20-16,-21-21 16,0 0-16,22 0 0,-22 1 0,0-1 15,0 0-15,0 0 0,1 0 16,-1 0-16,-21 1 0,21-1 15,-21 0-15,0 0 0,0 0 16,0 0-16,-21-21 16,0 22-16,-22-22 0,22 0 15,-21 0-15,21 0 0,-22 0 0,1 0 16,21 0-16,-22 0 0,1 0 0,21-22 16,-21 22-16,20-21 0,1 0 15,0 21-15,0-21 0,21 0 0,0 0 16,-21-1-16,21-20 0,0 21 0,0 0 15,0 0-15,0 42 32,21-21-32,-21 21 15,0 0-15,21 0 0,0 22 16,-21-22-16,21 0 0,1 0 0,-1 0 16,-21 0-16,21 1 0,0-22 15,0 21-15,22 0 0,-22-21 0,0 0 16,0 0-16,21 0 0,-20 0 0,-1 0 15,21 0-15,-21 0 0,0 0 16,22-21-16,-22 21 0,0-21 0,21-1 16,-20 22-16,-1-21 0,21 0 0,-21 0 15,0 0-15,-21-22 16,22 22-16,-1 0 0,-21 0 0,21-21 16,-21 20-16,0 1 0,0 0 0,0 0 15,0 42 16,0 0-31,-21 0 0,21 1 16,0 20-16,-21-21 0,21 0 16,0 0-16,0 1 0,0-1 0,0 0 15,0 0-15,0 0 0,0 0 16,21-21-16,0 22 0,0-22 16,0 0-16,0 0 15,1 0-15,-1 0 0,21-22 0,-21 22 16,0-21-16,1 0 0,-1 21 15,0-21-15,0 0 0,0 0 0,0-1 16,-21 1-16,22 0 16,-22 0-16,0 0 0,0 0 0,0-1 15,0 1-15,0 0 16,0 42 0,0 0-16,0 1 15,0 20-15,0-21 0,0 0 16,0 0-16,0 1 0,0-1 15,21 0-15,0 0 0,0 0 0,0-21 16,0 21-16,1-21 0,-1 0 0,0 0 16,21 0-16,-21 0 15,1 0-15,20 0 0,-21 0 0,0-21 16,0 21-16,22-42 0,-22 21 16,0 0-16,0-1 0,0 1 15,-21 0-15,0 0 0,0-21 0,0 20 16,0-20-16,0 21 0,0 0 0,0-22 15,0 22-15,0 0 16,0 0-16,0 42 16,0 0-1,0 0-15,0 1 0,0 20 16,0-21-16,0 21 0,0 1 0,0-1 0,-21 0 16,21-20-16,0 20 0,0 0 15,0 1-15,0-1 0,0 0 16,0-21-16,0 22 0,0-1 0,0-21 15,0 22-15,0-1 0,-21 0 0,0 22 16,21-22-16,0 0 16,-21 1-16,0-22 0,21 21 0,0-21 15,-22 22-15,1-22 0,0 0 0,21 0 16,-21-21-16,21 21 0,0-42 31,0 0-31,0 0 16,0 0-16,21-22 0,-21 1 0,21 0 15,0-1-15,1 1 16,-1 0-16</inkml:trace>
  <inkml:trace contextRef="#ctx0" brushRef="#br1" timeOffset="96599.26">16722 6371 0,'0'0'0,"0"-21"0,0 0 0,0 0 16,0 0-16,0-1 15,21 1 1,0 21-16,0 0 0,-21-21 16,21 21-16,0 0 0,1 0 15,-22 21 1,21 0-16,-21 1 0,0 20 16,0-21-16,0 21 0,0-20 0,0-1 15,-21 21-15,-1-21 0,1 22 16,0-22-16,21 0 0,-21 0 0,0 0 15,0 0-15,21 1 0,21-44 47,0 1-47,0 21 16</inkml:trace>
  <inkml:trace contextRef="#ctx0" brushRef="#br1" timeOffset="96943.62">17103 6350 0,'0'-21'31,"0"0"-31,21 21 0,0-21 16,-21-1-16,21 22 0,-21-21 15,0 0-15,0 0 0,0 0 31,-21 21-15,0 21 0,0-21-16,21 21 0,0 0 15,-22 0-15,22 22 0,-21-22 0,21 0 16,0 21-16,0-20 0,0-1 0,0 0 16,0 0-16,0 0 0,0 0 15,0 1-15,21-22 0,1 21 16,-1-21-16,0 0 15,0 0-15,0 0 0,0-21 0,1 21 16,-1-22-16,0 1 0,0 21 0,0-21 16</inkml:trace>
  <inkml:trace contextRef="#ctx0" brushRef="#br1" timeOffset="97280.43">17399 6244 0,'0'0'0,"21"-21"15,-21-42 1,21 63-16,-21-22 15,21 22-15,1 0 0,-1 0 16,0 0-16,0 0 16,0 0-16,-21 22 0,21-1 15,1 0-15,-22 0 0,21 0 16,-21 0-16,0 1 0,0 20 16,0-21-16,0 0 0,0 0 15,-21 1-15,21-1 16,-22-21-16,22 21 0,0-42 47,0 0-47,0-1 0,0 1 15,0 0-15,0 0 0,22 0 16,-22 0-16,21-1 0,-21 1 0,0 0 16,21 0-16,-21 0 0,21 0 15,0-1-15,-21 1 16,21 21-16,-21-21 0,43 0 0</inkml:trace>
  <inkml:trace contextRef="#ctx0" brushRef="#br1" timeOffset="97835.28">19008 5927 0,'0'-21'0,"0"42"0,0-64 0,0 22 0,0-21 16,0 21-16,-22 0 15,1-1-15,21 1 0,-21 0 0,0 0 16,0 21-16,0-21 0,-1 21 15,1 0-15,0 0 0,0 21 16,0 0-16,0 0 0,-1 0 0,1 22 16,21-22-16,-21 21 0,0 1 15,21-1-15,0-21 0,-21 21 0,0 1 16,21-1-16,-22-21 0,22 22 0,0-22 16,0 0-16,0 0 0,0 0 15,0 0-15,22-21 0,-1 22 16,0-22-16,0 0 0,0 0 0,0 0 0,22 0 15,-22 0-15,0 0 16,0 0-16,22 0 0,-22-22 0,0 1 16,21 21-16,-21-21 0,1 0 0,20 0 15,0 0-15</inkml:trace>
  <inkml:trace contextRef="#ctx0" brushRef="#br1" timeOffset="98087.13">19389 5694 0,'0'-42'0,"0"84"0,0-106 0,0 43 15,0 0-15,0 0 0,0 42 32,0 0-17,0 0-15,0 22 16,0-22-16,0 21 0,0 1 0,0-1 16,0 0-16,-22-21 0,22 22 0,-21-1 15,21-21-15,-21 22 0,21-22 16,-21 0-16,21 0 0,0 0 0,0 0 15,0 1-15,0-1 0,21-21 32,0 0-17,0 0-15</inkml:trace>
  <inkml:trace contextRef="#ctx0" brushRef="#br1" timeOffset="99280.38">19897 5863 0,'21'-21'0,"-42"42"0,42-63 0,-21 21 0,0 0 16,0-1-16,0 1 0,0 0 15,0 0-15,0 0 0,0 0 16,0-1-16,-21 1 0,-1 21 16,1 0-16,0 0 0,0 0 0,0 0 15,0 0-15,-1 21 0,1 1 16,0-1-16,0 0 0,0 21 15,0-21-15,-1 22 0,1-1 0,21 0 0,-21 1 16,21-22-16,-21 21 16,21-21-16,-21 22 0,21-22 0,0 0 15,0 0-15,0 0 0,0 1 16,21-22-16,0 0 0,0 0 16,0 0-16,1 0 0,-1 0 0,21 0 15,0 0-15,-20-22 0,-1 1 16,0 21-16,0-21 0,0 0 15,0 0-15,1 0 0,-1-1 0,-21-20 16,0 21-16,21-21 0,-21 20 0,21-20 16,-21 21-16,21-21 15,-21-1-15,0 22 0,0 0 0,0 0 32,0 42-17,0 0-15,0 0 0,0 0 0,0 1 16,0 20-16,0-21 0,0 21 15,0-20-15,-21 20 0,21-21 16,0 0-16,0 0 0,0 1 0,0-1 0,0 0 16,21 0-16,0-21 15,1 0-15,-1 0 16,0 0-16,0 0 0,0 0 16,0 0-16,1-21 0,-1 21 15,0-21-15,0 0 0,0 21 0,0-22 16,1 1-16,-1-21 0,0 21 15,0 0-15,0-22 0,-21 22 0,0 0 16,0-21-16,0 20 0,0 1 0,0 0 16,0 0-16,-21 21 15,0 0 1,21 21-16,-21 0 0,21 0 16,0 1-16,0 20 0,0-21 0,0 0 15,0 22-15,0-22 0,0 0 0,0 0 16,0 0-16,21 0 15,-21 1-15,21-1 0,-21 0 16,21-21-16,0 21 0,-42-21 47,0 0-31,0-21-16,21 0 15,-21 21-15,0-21 0,-1 21 16,22-22-16,-21 22 15,21 22 1,0-1 0,0 0-1,0 0-15,0 0 16,21-21-16,1 0 0,-1 21 0,0-21 16,0 0-16,0 0 0,0 0 15,22 0-15,-22 0 0,21 0 0,-21 0 16,22 0-16,-22 0 0,21 0 0,-21-21 15,22 0-15,-22 21 0,21-21 16,-21 0-16,22 21 0,-22-21 0,0-1 16,0 1-16,0 0 0,-21-21 15,0 21-15,22-1 0,-22-41 16,0 42-16,0 0 0,0-1 16,0 1-16,-22 42 31,22 1-31,-21-1 0,0 21 0,21-21 15,0 0-15,0 1 0,0 20 16,0-21-16,0 0 0,0 0 0,0 1 16,0-1-16,0 0 0,0 0 15,0 0 1,-21-21 0,0 0-16,0 0 0,-1 0 15,1 0-15,0 0 16,0 0-16,0-21 0,0 21 0</inkml:trace>
  <inkml:trace contextRef="#ctx0" brushRef="#br1" timeOffset="100903.51">22521 5694 0,'0'0'0,"0"-21"0,-21 0 0,21-22 15,0 22-15,0 0 0,0-21 16,-21 20-16,21 1 0,0 0 16,0 0-16,0 0 0,0 0 0,-21 21 15,0 0 1,21 21-16,0 0 15,-22 0-15,22 21 0,0-20 0,0 20 16,0 21-16,0-20 0,0 20 16,-21-20-16,21-1 0,0 21 0,0-20 15,0-1-15,-21 0 0,0-20 16,21 20-16,-21-21 0,21 0 0,0 0 16,0 1-16,-21-1 0,21-42 46,0-1-30,0 1-16,0 0 0,21 0 16,-21 0-16,0 0 0,21-22 0,0 22 15,-21-21-15,21 21 0,0-1 0,1-20 16,-1 21-16,0 0 0,0 0 16,0 21-16,22-22 0,-22 22 0,0 0 15,21 0-15,-21 22 0,22-22 16,-22 21-16,0 0 0,21 21 0,-20-21 15,-1 1-15,0 20 0,0-21 0,-21 0 16,0 22-16,0-22 0,0 0 16,0 0-16,-21 0 0,0 0 0,0-21 15,-1 22-15,-20-22 0,21 0 16,0 21-16,-22-21 0,22 0 16,0 0-16,-21 0 0,21 0 15,-1 0-15,1-21 0,0-1 0,0 22 16,0-21-16,0 0 0,21 0 15,0 0-15,-22 21 0,22-21 16,22 21 15,-1 21-31,0-21 0,-21 21 16,21-21-16,0 21 0,0-21 16,1 0-16,-1 0 0,21 21 15,-21-21-15,22 0 0,-22 0 0,21 0 16,0 0-16,1 0 0,-22 0 0,21 0 15,1 0-15,-1 0 0,-21 0 16,21-21-16,1 0 0,-22 21 0,0-21 16,0 0-16,0-1 0,1 1 15,-22 0-15,21-21 0,-21 21 0,21-22 16,-21 22-16,21-21 0,-21 21 0,0-1 16,0 1-16,0 0 15,0 0-15,0 0 0,0 42 31,0 0-31,0 0 0,0 22 0,0-22 16,0 21-16,0-21 0,0 0 16,0 22-16,0-22 0,0 0 15,0 0-15,0 0 0,0 1 0,0-1 16,0 0-16,21 0 16,0-21-16,1 0 0,-1 0 15,0 0-15,0 0 0,0-21 16,0 0-16,1 21 0,-1-21 15,0-1-15,0 1 0,0 0 0,0 0 16,1-21-16,-1 20 0,-21-20 0,21 21 16,0-21-16,-21-1 15,21 22-15,0-21 0,-21 21 0,0-22 16,0 22-16,22 0 0,-22 42 31,-22 0-31,22 0 16,0 22-16,0-1 0,-21-21 15,21 22-15,0-22 0,0 21 16,0-21-16,0 22 0,0-22 0,0 0 0,0 0 16,0 0-16,21 0 15,1-21-15,-1 0 0,0 0 0,0 0 16,21 0-16,-20 0 0,-1 0 16,0 0-16,0-21 0,43 0 15,-43 0-15,0 0 0,0 0 16,21-22-16,-42 22 0,22-21 0,-1 21 15,-21-22-15,0 1 0,0 0 16,21-1-16,-21 1 0,0 0 0,0-1 16,21 22-16,-21-21 0,0 21 15,0-1-15,0 44 32,0-1-32,0 0 0,-21 0 15,0 21-15,21 1 0,-21-1 0,21 0 16,0 1-16,-22 41 15,1-41-15,21-1 0,0 0 16,0-20-16,0 20 0,0-21 0,0 0 16,0 0-16,21 1 0,1-1 0,-1-21 15,0 21-15,0-21 16,0 0-16,0 0 0,1 0 0,-1 0 16,0-21-16,0 21 0,0-21 15,0-1-15,1 1 0,-1 21 0,0-21 16,0-21-16,0 21 0</inkml:trace>
  <inkml:trace contextRef="#ctx0" brushRef="#br1" timeOffset="101143.37">24045 5630 0,'0'0'0,"-42"22"0,21-22 0,42 0 31,0 0-31,0 0 15,0 0-15,22 0 0,-22 0 0,21 0 16,-21-22-16,22 22 0,-1 0 16,-21-21-16,0 0 0,22 21 0,-22 0 15,0 0-15,0-21 0,-42 42 32,0 0-17,-21-21-15,-1 21 0,1 1 16</inkml:trace>
  <inkml:trace contextRef="#ctx0" brushRef="#br1" timeOffset="102267.58">15748 7832 0,'21'0'0,"-42"0"0,63 0 0,-21-21 16,1 21-16,-1-22 0,0 1 0,21 0 15,-21 0-15,1 0 0,-1 0 16,-21-1-16,0 1 15,0 0-15,0 0 0,-21 0 0,-1 0 16,1-1-16,0 1 0,0 21 16,-21-21-16,20 0 0,-20 21 0,21 0 15,-21 0-15,20 0 0,-20 0 0,21 21 16,-21 0-16,20 0 0,1 1 16,-21 20-16,21-21 0,0 21 0,-1-20 15,-20 41-15,42-21 0,0-20 16,0 20-16,0-21 0,0 0 15,0 22-15,21-22 16,0 0-16,1-21 0,20 0 0,-21 0 16,0 0-16,22 0 0,-22-21 15,21 0-15,0 21 0,-20-22 0,20 1 16,-21 0-16,21 0 0,-20-21 0,-1 20 16,0 1-16,0-21 0,0 21 15,0-22-15,-21 22 0,0-21 0,22 0 16,-22-1-16,21 1 0,-21 0 0,0-22 15,0 22-15,0-1 0,0 22 16,0-21-16,0 21 0,0 0 0,0-1 16,0 44-1,0 20 1,-21-21-16,21 21 0,0 1 0,-22-1 16,22 22-16,0-22 0,0 0 15,0 1-15,0-1 0,0 0 0,0 1 16,0-1-16,0-21 0,0 21 0,0-20 15,22-1-15,-1 0 0,0-21 16,0 21-16,0-21 0,0 0 0,1 0 16,-1 0-16,0 0 0,21 0 0,-21-21 15,1 21-15,-1-21 0,0 0 16,0 21-16,0-22 0,0 1 16,1 0-16,-1 0 0,-21 0 0,0 0 15,0-1-15,0 1 0,0 0 16,-21 21-1,21 21 1,-22 0-16,22 1 0,0-1 16,-21 0-16,21 0 0,0 0 15,0 0-15,0 1 0,0-1 16,21-21 0,1 0-1,-1 0-15,-21-21 0,21 21 0</inkml:trace>
  <inkml:trace contextRef="#ctx0" brushRef="#br1" timeOffset="102448.48">16468 7451 0,'0'-21'16,"0"42"-16,-22-42 0,1-1 0,21 1 16,0 0-16,-21 21 0,0-21 15,0 21 1,21 21-1,21 0 1,0-21-16,-21 21 16,21 1-16</inkml:trace>
  <inkml:trace contextRef="#ctx0" brushRef="#br1" timeOffset="103521.46">16658 7662 0,'0'0'0,"21"0"0,0 0 16,1 0-16,-1 0 16,0-21-16,0 0 0,0 21 15,0-21-15,1 0 0,20 0 0,-21-1 16,0 1-16,0-21 0,1 21 16,-1 0-16,0-22 0,0 22 15,-21 0-15,21-21 0,-21 20 0,0 1 16,0-21-16,0 21 0,0 0 15,0-1-15,-21 22 0,0-21 16,0 21-16,0 21 16,-1 1-16,22 20 0,-21-21 15,21 21-15,0 1 0,-21 20 0,21-20 16,-21-1-16,21 21 0,0-20 0,0 20 16,-21-20-16,21 20 0,-21-21 15,21 22-15,-22-1 0,22-20 16,0 20-16,0 1 0,0-1 0,0-20 15,0 20-15,0-21 0,0 22 16,0-22-16,0 1 0,0-1 0,0 0 16,0 1-16,0-22 0,0 21 0,0-21 15,0 0-15,22-21 16,-1 0 0,0-21-16,0 0 0,0-21 15,0 21-15,-21-1 0,22-20 0,-1 21 16,-21-21-16,0-1 0,0 1 15,0 0-15,0-1 0,0 1 0,0-22 16,0 22-16,0 0 0,-21-22 16,-1 22-16,1 0 0,0 20 0,0-20 15,0 21-15,21 0 0,-21 0 16,21-1-16,-22 1 0,22 0 16,0 0-1,22 21-15,-1-21 0,0 21 16,21-21-16,-21-1 0,22 1 0,-1 0 15,0 0-15,1 0 0,20 0 16,-20-22-16,20 1 0,-21 0 0,22-1 16,-22 1-16,1 0 0,-1-1 15,0 1-15,-21 21 0,1-22 16,-22 22-16,0 0 0,0 0 0,0 0 16,0 0-16,-22 21 0,1 0 15,0 0-15,0 0 16,0 0-16,21 21 0,-21 0 0,21 0 15,-22 21-15,22 1 0,0-1 0,0 0 16,-21 22-16,21-22 0,0 22 16,-21-1-16,21-20 0,-21 20 0,21 1 15,0-1-15,0 1 0,-21-1 0,0 1 16,21-1-16,-22 1 0,1-1 16,21 1-16,0-1 0,-21 1 0,0-22 15,21 0-15,-21 1 0,21-1 16,0-21-16,0 21 0,0-20 15,0-1-15,21-21 16,0 0-16,0 0 0,0 0 0,1-21 16,-1-1-16,0 1 0,21 0 0,-21 0 15,1 0-15,-1-22 0,21 22 16,-21-21-16,0 0 0,1-1 0,20-63 16,-42 64-16,0 0 0,0-22 15,0 22-15,0 0 0,0-22 16,-21 43-16,0-21 0,-22-1 0,-20-20 15,20 42-15,22-1 0,-42 1 16,42 21 0,-1 0-16,1 0 0,0 0 15,42 0 17,0 0-32,1-21 0,-1 21 0,0-21 15,0 21-15,0-21 0,0 21 0,22-21 16</inkml:trace>
  <inkml:trace contextRef="#ctx0" brushRef="#br1" timeOffset="103906.94">17822 7345 0,'-21'0'0,"21"-21"47,21 21-47,-21-21 0,21 21 16,-21-22-16,22 1 0,-1 0 15,-21 0-15,0 0 0,0 0 16,0-1 0,-21 22-1,21 22-15,-22-1 16,22 0-16,-21 0 0,21 21 0,0-20 15,-21 20-15,21-21 16,0 21-16,0-20 0,0 20 0,0-21 16,0 0-16,0 0 0,0 1 0,0-1 15,21-21-15,-21 21 0,21-21 16,1 0-16,-1 0 0,0 0 16,0 0-16,0 0 0,0 0 0,1-21 15,-1 21-15,-21-21 0,21-1 16,0 22-16,0-21 0,-21 0 0</inkml:trace>
  <inkml:trace contextRef="#ctx0" brushRef="#br1" timeOffset="104243.75">18119 7218 0,'21'-21'0,"-42"42"0,42-63 0,0 42 16,-21-22-16,21 22 16,0-21-16,0 21 0,1 0 15,-1 0-15,0 0 0,0 21 16,0 1-16,-21-1 0,21 0 15,1 0-15,-22 21 0,0-20 0,21-1 16,-21 21-16,0-21 16,0 0-16,0 1 0,0-1 0,0 0 0,0 0 15,0 0-15,0 0 0,-21-21 32,21-21-17,0 0 1,0 0-16,0 0 15,0 0-15,0-1 0,0 1 0,0 0 16,0 0-16,0-21 0,21 20 16,-21 1-16,21 0 0,0-21 0,0 21 15,-21-1-15,21 22 0,1-21 0,-1 0 16,0 21-16,0 0 16,0 0-16</inkml:trace>
  <inkml:trace contextRef="#ctx0" brushRef="#br1" timeOffset="105035.09">18711 7345 0,'0'21'0,"21"-21"16,1-21 0,-1 21-16,-21-21 15,21 0-15,0 21 0,0-22 0,0 1 16,1 0-16,-1 0 0,0 0 0,-21 0 15,21-1-15,-21 1 0,21 21 16,-21-21-16,0 0 0,0 0 16,-21 21-1,0 0-15,0 21 16,0 0-16,-1 0 0,22 0 0,-21 1 16,0 20-16,21 21 0,-21-41 15,21 20-15,0-21 0,0 0 16,0 0-16,0 1 0,21 20 15,0-42-15,-21 21 0,21-21 16,22 0-16,-22 0 0,0 0 0,0 0 16,22 0-16,-22 0 0,0-21 0,0 21 15,21-21-15,-20 21 0,-1-21 16,0-1-16,-21 1 0,21 0 0,0 0 16,-21 0-16,21 0 0,-21-22 15,0 22-15,0 0 0,0 0 16,0 0-16,0-1 0,0 1 0,0 42 31,0 1-15,0-1-16,0 0 0,0 0 0,0 21 15,-21-20-15,21-1 0,0 0 0,0 0 16,0 0-16,-21 0 0,21 1 16,0-1-16,-21 0 0,21-42 62,0 0-62,0-1 0,0 1 16,0 0-16,0 0 0,21 0 15,0-22-15,-21 22 0,43-21 0,-22 21 16,0-22-16,0 22 0,21 0 16,1 0-16,-22 0 0,21 0 0,1 21 15,-22 0-15,0 0 0,0 0 16,-21 21-16,0 0 15,0 21-15,0-21 0,0 22 16,0-22-16,-21 0 0,21 21 0,-21-20 16,21-1-16,-21 0 0,21 0 15,0 0-15,0 0 0,0 1 16,-22-22-16,44 0 31,-22-22-15,21 22-16,0-21 0,0 0 0</inkml:trace>
  <inkml:trace contextRef="#ctx0" brushRef="#br1" timeOffset="105283.94">19960 6816 0,'0'0'15,"0"-21"-15,-21 21 0,0 0 16,0 21-16,-1 0 15,22 0-15,0 0 0,-21 22 16,21-22-16,-21 21 0,21 0 0,-21 1 16,21-1-16,0 0 0,-21 1 15,0-22-15,21 21 0,-22 1 0,22-22 16,0 21-16,0-21 0,0 0 0,0 1 16,0-1-1,22-21-15,-1 0 0,0 0 16,0 0-16,-21-21 0,21-1 0,0 22 0</inkml:trace>
  <inkml:trace contextRef="#ctx0" brushRef="#br1" timeOffset="105474.83">19791 7091 0,'0'0'0,"0"-21"31,21 21-16,0 0-15,0 0 0,0 0 0,1-21 16,-1 21-16,0 0 0,0 0 16,0-22-16,0 22 15,1-21-15,-1 21 0</inkml:trace>
  <inkml:trace contextRef="#ctx0" brushRef="#br1" timeOffset="106006.55">21145 6985 0,'0'0'0,"0"-21"0,0 0 0,0 0 16,0 42 15,0 0-31,0 0 0,0 0 0,0 0 16,0 1-16,0-1 0,0 0 15,0 0-15,0 0 0,-21 0 0,21 1 16,0-1-16,0 0 0,0 0 0,0 0 31,0-42 1,-21 21-32,21-21 0,0 0 15,0 0-15</inkml:trace>
  <inkml:trace contextRef="#ctx0" brushRef="#br1" timeOffset="106175.45">21061 6795 0,'0'-22'15,"0"44"-15,-21-44 0,-1 22 0,1 0 16,0 0 0,21 22 30,21-22-46,0 0 0,1 0 0,-1 0 16</inkml:trace>
  <inkml:trace contextRef="#ctx0" brushRef="#br1" timeOffset="106840.02">21357 6816 0,'0'42'31,"0"-21"-31,0 0 0,0 1 16,0-1-16,0 0 0,0 0 16,0 0-16,0 0 0,0 1 0,0-1 15,0 0-15,0 0 0,0 0 16,0 0-16,0 1 0,0-1 16,0 0-1,0-42 16,0 0-31,0-1 16,0 1-16,0 0 0,0 0 0,21 0 16,-21 0-16,21-1 0,1 1 15,-22 0-15,21 0 0,0-21 16,0 20-16,0 1 0,0 0 0,1 0 16,-1 0-16,0 0 0,0 21 15,0 0-15,0 0 0,1 0 0,-1 21 16,0 0-16,0 0 0,-21 0 15,0 0-15,0 1 0,21 20 16,-21-21-16,0 0 0,0 0 0,0 1 16,0-1-16,0 0 0,0 0 0,0 0 15,0 0-15,0-42 47,21 0-31,-21 0-16,22 0 0,-22 0 15,21-1-15,-21 1 0,21 0 16,0 0-16,-21 0 0,21 0 0,0-1 16,-21 1-16,22 21 0,-1-21 0,0 21 15,0 0 1,-21 21-16,0 0 16,21 1-16,-21 20 0,0-21 0,0 0 15,0 0-15,0 1 16,0-1-16,0 0 0,0 0 0,0 0 15,0 0-15,21-21 32,1 0-17,-22-21-15,21 21 0</inkml:trace>
  <inkml:trace contextRef="#ctx0" brushRef="#br1" timeOffset="107159.83">22246 6773 0,'0'0'0,"0"-21"0,-21 0 32,21 42-32,0 0 0,0 22 15,-21-22-15,21 21 0,0-21 0,0 22 16,0-1-16,0 0 16,0 1-16,0 20 0,0-20 0,0 20 15,21 1-15,0-1 0,-21-21 0,21 22 16,0-1-16,-21 1 0,0-22 15,0 22-15,0 63 0,0-85 16,0 22-16,0-1 0,0-21 0,0 1 16,0 20-16,0-20 0,0-22 15,-21 21-15,21-21 0,0 0 0,-21 1 16,0-1-16,21-42 16,0-1-1,0-20-15,0 21 0,0-21 16,0-1-16,0 1 0,0 0 0,21-22 15</inkml:trace>
  <inkml:trace contextRef="#ctx0" brushRef="#br1" timeOffset="107426.67">22246 7176 0,'0'0'0,"0"-64"0,-21 22 16,21-1-16,-21 1 16,21 0-16,0-1 0,0 1 0,0 21 0,0-21 15,0 20-15,0 1 0,106-42 31,-64 63-31,-21 0 0,0 0 16,22 21-16,-22-21 0,21 21 16,-21 21-16,0-20 0,22 41 15,-43-42-15,0 22 0,0-22 0,0 0 16,-43 0-16,22 0 0,0 0 16,-21 1-16,21-1 0,-22-21 0,22 21 15,0-21-15,-21 0 0,20 0 16,1 0-16,21-21 15,0 0 1</inkml:trace>
  <inkml:trace contextRef="#ctx0" brushRef="#br1" timeOffset="107900.17">22881 6562 0,'0'0'0,"0"-21"0,0-1 16,-21 22 0,21 22-1,-21-1-15,21 0 0,0 21 0,0-21 16,0 22-16,0-22 0,0 21 15,0 1-15,0-22 0,0 21 16,0-21-16,0 22 0,0-22 0,0 21 16,-21-21-16,21 0 0,0 1 15,-22-1-15,22 0 0,0 0 0,0 0 16,22-21 0,-1 0-1,0 0-15,0-21 16,0 0-16</inkml:trace>
  <inkml:trace contextRef="#ctx0" brushRef="#br1" timeOffset="110571.27">23029 6985 0,'-21'0'32,"42"0"-1,-21-21-31,21 21 15,1 0-15,-1-21 0,0 21 0,0-21 16,0 21-16,-21-22 0,21 22 16,-21-21-16,22 21 0,-22-21 0,0 0 15,-22 21 1,1 0-16,0 0 16,0 0-16,0 0 0,0 0 0,-1 0 15,1 21-15,0 0 0,0 0 16,21 1-16,0-1 0,-21 0 15,21 0-15,0 0 0,0 0 0,0 1 16,0-1-16,0 0 0,21-21 16,0 21-16,21-21 15,-20 0-15,-1 0 0,0 0 16,0 0-16,0 0 0,22-21 0,-22 21 16,0-21-16,0 21 0,0-21 15,0-1-15,1 22 0,-1-21 0,0 0 16,0 0-16,-21 0 0,0 0 15,21-1-15,-21 1 0,0 0 0,21 0 16,-21 0-16,0 0 0,0 42 47,0 0-47,0 0 0,0 0 0,0 0 16,0 1-16,0-1 0,0 0 15,0 0-15,0 0 0,0 0 0,0 1 16,-21-1-16,21 0 0,0 0 15,0-42 32,0 0-47,0 0 16,0-1-16,21 1 16,-21 0-16,0 0 0,0 0 0,22 0 15,-1-1-15,-21 1 0,21 0 0,-21 0 16,0 0-16,21 0 0,0 21 15,-21 21 17,21 0-32,-21 0 0,22 0 0,-22 0 15,0 1-15,0-1 0,0 0 0,21 0 16,-21 0-16,21 0 16,-21 1-16,0-1 15,21-21 1,0 0-16,0-21 31,1-1-31,-1 1 0,-21 0 16,21 21-16,0-21 0,-21 0 15,21 0-15,0-1 0,1 1 0,-1-21 16,0 21-16,-21 0 0,0-1 16,21 22-16,-21 22 31,0-1-31,0 0 15,0 0-15,0 0 16,0 0-16,0 1 0,0-1 0,0 0 16,0 0-16,0 0 0,0 0 15,21 1 1,0-22-16,1 0 0,-1 0 16,0 0-16,0 0 0,0 0 0,0 0 15,1-22-15,-1 1 0,0 21 16,0-21-16,0 0 0,0 21 0,1-21 15,-22 0-15,0-1 0,21 1 0,-21 0 16,0 0-16,0 0 16,0 0-16,0-1 0,0 1 15,-21 21 1,-1 0-16,22 21 16,-21 1-16,21-1 0,-21 0 15,21 0-15,0 0 0,0 0 0,0 1 16,0-1-16,0 0 0,0 0 15,0 0-15,0 0 16,21-21-16,0 0 0,1 0 16,-1 0-16,0 0 15,0 0-15,0 0 0,-21-21 16,21 21-16,1-21 0,-22 0 0,21 0 16,-21 0-1,21-1-15,-21 1 0,0 0 0,21 21 16,-21-21-16,21 0 0,-21 0 15,0 42 17,0 0-32,0 0 15,0 0-15,0 0 16,0 1 0,21-22 30,1 0-30,-1 0 0,0 0-1,0 0-15,0 0 32,0 0-32,1 0 15,-1 0 1,-21-22-1,21 22 1,-21-21-16,0 0 0,0 0 16,0 0-16,0 0 0,0-1 15,0-20-15,0 21 0,0-21 16,0-22-16,0 22 16,0-1-16,0 1 0,0 21 0,0-21 15,0 20-15,0 1 0,0 0 0,0 0 16,-21 42-1,21 0-15,-21 0 16,21 1-16,0 20 0,0 0 0,0 1 16,0-22-16,0 21 0,0 0 15,0 1-15,0-1 0,0-21 0,0 22 16,0-22-16,0 21 0,0-21 16,0 0-16,0 1 0,0-1 15,21 0-15,0-21 0,-21 21 0,42-21 16,-21 0-16,1 0 0,-1 0 15,0 0-15,0 0 0,0 0 16,0 0-16,1 0 0,20-21 0,0 0 16,-21 0-16,1-1 15,-1 1-15,-21 0 0,21 21 16,-21-21-16,0 0 0,0 0 0,0-1 16,0 1-16,0 0 15,-21 21-15,0 0 0,-1 0 16,1 0-16,0 0 15,0 21-15,0 0 16,21 1-16,-21-1 0,-1 0 16,22 0-16,0 0 0,0 0 15,0 1-15,0-1 16,22-21 0,-1 0-1,0 0-15,0-21 16,0 21-16,-21-22 0,21 22 15,1-21-15,-22 0 0,21 0 16,0 0-16,-21 0 16,0-1-16,21 22 15,-21 22 17,0-1-32,0 0 0,0 0 15,0 0-15,0 0 16,0 1-16,0-1 0,21-21 15,-21 21-15,21-21 16,1 0-16,-1 0 16,0 0-16,0 0 15,-21-21-15,21 0 0,0 21 0,-21-22 16,22 1-16,-22 0 0,0 0 16,21 0-16,-21 0 0,21-22 15,-21 22-15,0-21 0,0-1 0,0 1 16,21 0-16,-21-1 0,0 1 15,0 0-15,0 21 0,0-22 0,0 22 16,0 0-16,0 0 0,0 42 31,0 0-31,0 0 0,-21 22 16,21-22-16,0 21 0,-21 0 16,21 1-16,0-22 0,0 21 15,0 1-15,0 20 0,-21-42 0,21 0 16,0 1-16,0-1 0,0 0 15,0 0-15,21-21 16,0 0 0,0 0-16,0 0 15,0 0-15,1 0 16,-22-21-16,0 0 0,21 21 16,0-21-16,0 21 0,-21-22 0,21 1 15,-21 0-15,21 21 0,-21-21 0,22 21 16,-22 21 15,0 0-31,0 0 0,0 1 16,0-1-16,0 0 15,0 0-15,0 0 16,21-21-16,0 0 16,0 0-16,0 0 15,0 0-15,1 0 0,-1 0 16,0 0-16,0-21 15,0 0 1,-21 0-16,0 0 0,0-1 16,21 1-16</inkml:trace>
  <inkml:trace contextRef="#ctx0" brushRef="#br1" timeOffset="110803.18">25336 6562 0,'0'0'0,"-21"0"16,0 0 0,42 0-1,0 0 1,1 0-16,-1 0 0,0-21 0,0 21 16,0 0-16,0 0 0,1-22 0,-1 22 15,0 0-15,0 0 16,-21-21-16,-21 21 31</inkml:trace>
  <inkml:trace contextRef="#ctx0" brushRef="#br1" timeOffset="111014.52">24469 6583 0,'-22'21'0,"44"-42"0,-65 42 0,22-21 0,42 0 31,0 0-15,22-21-16,-22 21 0,21-21 15,-21 21-15,22 0 0,-1-21 16,0 21-16,-20 0 0,20 0 0,-21 0 16,-21-22-16</inkml:trace>
  <inkml:trace contextRef="#ctx0" brushRef="#br1" timeOffset="111711.36">16044 8636 0,'0'0'0,"-63"42"31,63-20-31,0-1 16,0 0-16,0 0 0,0 43 16,0-43-16,0 0 0,0 21 15,0-21-15,0 1 0,0-1 0,0 0 16,0 0-16,0 0 15,0-42 17,0 0-17,21 0-15</inkml:trace>
  <inkml:trace contextRef="#ctx0" brushRef="#br1" timeOffset="111911.24">16150 8467 0,'0'-21'0,"-21"-1"16,0 22-1,21 22 17,21-22-17,0 21 1,0 0-16,0-21 0,1 21 15</inkml:trace>
  <inkml:trace contextRef="#ctx0" brushRef="#br1" timeOffset="112382.52">16764 8530 0,'-21'0'16,"21"21"-16,-21-21 15,-1 0-15,22 22 0,0-1 0,-21 0 16,21 0 0,0 0-16,0 0 0,0 1 15,0-1-15,0 0 0,0 0 16,0 0-16,0 0 16,0 1-16,0-1 0,0-42 46,0-1-46,0 1 16,0 0-16,0-21 16,21 21-16,-21-1 0,22 1 0,-1 0 15,-21-21-15,21 21 0,0-22 0,0 22 16,0 0-16,1-21 0,20 20 16,-21 1-16,0 0 0,22 0 0,-22 0 15,21 21-15,-21 0 0,0 0 0,1 0 16,-1 21-16,0 0 15,-21 0-15,0 0 0,0 1 0,0-1 16,0 0-16,0 21 0,0-21 0,0 1 16,0-1-16,0 0 0,0 21 15,-21-21-15,0 1 0,21-1 16,0 0-16,0 0 16</inkml:trace>
  <inkml:trace contextRef="#ctx0" brushRef="#br1" timeOffset="114002.73">18457 8361 0,'0'0'15,"0"-21"1,0 0-16,21 21 16,-21-22-16,22 1 0,-1 21 0,-21-21 15,21 0-15,0 0 0,-21 0 16,21-1-16,-21 1 16,0 0-16,0 0 0,0 0 15,0 0-15,-21 21 16,0 0-16,0 0 0,-22 0 0,22 0 15,0 0-15,0 0 0,-21 21 16,20 0-16,1 0 0,0 0 0,0 22 16,21-22-16,0 0 0,0 21 15,0-21-15,0 1 0,21-1 16,0 0-16,0 0 0,1 0 0,-1 0 16,0 1-16,0-1 0,0 0 15,0 0-15,1 0 0,-1 0 0,-21 1 16,21-1-16,-21 0 15,0 0-15,0 0 0,0 0 16,-21-21-16,0 22 16,-1-22-16,1 21 0,0-21 15,0 0-15,-21 0 0,20 0 0,1 0 16,-21 0-16,21-21 0,0 21 16,-22-22-16,22 1 0,0 21 0,0-21 15,0 0-15,21 0 0,0 0 0,-22-1 16,22 1-16,-21 0 0,21 0 15,0 0-15,0 0 0,0-1 0,0 1 16,0 0-16,0 42 31,0 0-31,21 1 0,1-1 16,-22 0-16,21 0 0,0 0 0,-21 0 16,21 1-16,0-1 0,0 0 15,1-21-15,20 21 0,-21 0 0,0-21 16,22 0-16,-1 0 0,-21 0 0,21 0 15,-20 0-15,20 0 0,0 0 16,-21 0-16,43-42 0,-22 42 16,-21-21-16,22 0 0,-22 21 0,0-22 15,0 1-15,0-21 0,1 21 16,-1 0-16,-21-22 0,0 22 0,21 0 16,-21-21-16,21 20 0,-21-20 15,0 21 1,0 42-1,-21 0-15,21 0 0,0 1 16,0-1-16,0 0 0,-21 0 16,21 21-16,0-20 0,0-1 0,0 0 15,0 0-15,0 0 0,0 0 16,0 1-16,21-22 0,0 21 16,0-21-16,0 0 15,22 0-15,-22 0 16,0-21-16,0 21 0,0-22 0,-21 1 15,22 21-15,-1-21 0,0 0 0,0 0 16,0 0-16,0-1 0,-21-20 16,22 21-16,-22-21 0,21 20 15,-21 1-15,0-21 0,0 21 0,0 0 16,0 42 15,0 0-31,0 0 0,-21 21 0,21-20 16,0-1-16,-22 21 0,22-21 0,0 0 15,0 1-15,0-1 0,0 0 16,0 0-16,22 0 0,-1-21 0,0 21 16,0-21-16,0 0 0,0 0 15,1 0-15,-1 0 0,0 0 0,0 0 16,21 0-16,-20-21 0,-1 0 16,0 0-16,21 21 0,-21-21 0,-21 0 15,22-22-15,-1 22 0,-21 0 0,21-21 16,-21-43-16,0 43 15,0-1-15,0 1 0,0 0 0,0-1 16,0 22-16,0-21 0,0 21 16,21-1-16,-21 1 0,0 0 0,0 42 15,0 0 1,0 1-16,0 20 0,0 0 16,0 1-16,0-1 0,-21 0 0,21 1 15,-21-1-15,21-21 0,0 21 16,0 1-16,0-22 0,-21 21 15,21-21-15,0 1 0,-22-1 0,22 0 16,0 0-16,0 0 0,0-42 47,0 0-31,0 0-16,0 0 15,0-1-15,0 1 0,22 0 0,-22 0 16,21 0-16,0 0 0,0-1 15,0-20-15,0 21 0,1 0 16,-1 0-16,42-1 0,-42 22 16,1 0-16,-1 0 0,0 0 15,0 22-15,-21-1 0,0 0 16,21 0-16,-21 21 0,21-20 0,-21-1 16,0 21-16,0-21 0,0 0 0,0 1 15,0-1-15,0 0 0,0 0 16,0 0-16,0 0 0,-21 1 0,0-22 15,0 21-15,0-21 0,0 0 0,-1 21 16,-20-21-16,21 0 0,0 0 16,0 0-16,-1 0 0,1 0 0,0 0 15,0 0-15,0 0 16,21-21-16,-21 0 16,21-1-16,0 1 15</inkml:trace>
  <inkml:trace contextRef="#ctx0" brushRef="#br1" timeOffset="115955.13">21230 8022 0,'0'0'0,"0"-63"16,0 42-16,0-1 15,-21 22-15,0 0 16,0 0-16,-1 22 16,1-1-16,21 21 0,0-21 15,-21 22-15,21-1 0,-21 0 0,21 1 16,0-22-16,0 21 0,0 0 15,0 1-15,0-1 0,0-21 16,0 0-16,0 22 0,0-22 0,0 0 0,0 0 16,21 0-1,0-21-15,0 0 0,1 0 0,20 0 16,-21 0-16,0 0 0,22 0 0,-1-21 16,-21 21-16,21-21 0,1 0 15,-22 0-15,21 0 0,-21-1 0,1-20 16,20 0-16,-21 21 0,0-22 0,0 1 15,1-22-15,-1 22 0,-21 0 16,0-1-16,21-20 0,-21 21 0,0 20 16,0-20-16,0 0 0,0 21 15,0-1-15,0 1 0,-21 21 16,0 0 0,-1 21-1,22 1-15,-21 20 0,0-21 0,21 21 16,0 1-16,0 20 0,0-20 0,-21-1 15,21 0-15,0 22 0,0-22 16,0-21-16,0 22 0,0-1 0,21-21 16,0 21-16,0-20 0,1-1 0,-1 0 15,0-21-15,0 21 0,0-21 16,22 0-16,-22 0 0,21 0 0,-21 0 16,43 0-16,-22-21 0,0 0 15,-20 21-15,20-21 0,-21-1 16,21 1-16,-20 0 0,-1-21 15,0 21-15,-21-1 0,0-20 0,0 0 16,0 21-16,0-22 0,0 1 16,0 21-16,0-22 0,0 22 0,-21-21 15,21 21-15,-21 0 0,-1 21 0,1 0 16,0 0-16,0 0 16,0 0-16,0 0 0,-1 21 0,1 0 15,0 21-15,0-21 0,0 22 16,0-22-16,-1 21 0,22 1 15,0-1-15,-21-21 0,21 21 0,0-20 0,0 20 16,0-21-16,0 0 0,0 0 16,0 1-16,21-1 0,1-21 15,-1 0-15,-21 21 0,21-21 0,0 0 16,0 0-16,0 0 0,1 0 16,-1-21-16,0 0 0,0 21 0,0-22 15,0 1-15,1 0 0,-22 0 0,21 0 16,0 0-16,0-22 0,0 22 15,-21-21-15,0 21 0,21-22 0,-21 1 16,0 21-16,0-22 0,0 22 0,0 0 16,0 0-16,0 0 0,0 42 47,-21 21-47,21-21 0,0 22 15,-21-22-15,21 21 0,0 1 0,0-22 16,0 21-16,0-21 0,0 22 15,0-22-15,0 0 0,0 0 0,0 0 16,0 0-16,21 1 0,0-22 0,22 21 16,-22-21-16,0 0 15,0 0-15,22 0 0,-22 0 0,0 0 16,21-21-16,-21 21 0,22-22 0,-1 1 16,0 0-16,1 0 0,-22 0 15,21 0-15,1-22 0,-22 1 16,21 21-16,-21-22 0,0 22 0,-21-21 0,0 21 15,0 0-15,0-1 16,0 1-16,-21 21 16,0 0-1,0 21-15,0 1 0,21-1 0,0 21 16,-21-21-16,21 0 0,0 1 16,0-1-16,0 21 0,0-21 0,0 0 15,21 1-15,0-1 0,0 0 16,-21 0-16,21-21 0,-21 21 0,21-21 15,1 0-15,-44 0 47,22-21-31,-21 21-16,0-21 0,0 0 16,0 0-16,0-1 0,-1 22 15,1 0 1,21 22-1,0-1 1,0 0-16,0 0 0,0 0 16,0 0-16,0 1 0,21-22 15,1 21-15,-1-21 16,0 0-16,0 0 0,0 0 16,0 0-16,22 0 0,-22 0 0,21 0 15,-21 0-15,22 0 0,-22-21 16,21 21-16,-21-22 0,1 1 0,20 0 15,-21 0-15,0 0 0,0 0 16,1-22-16,-1 22 0,0-21 0,0 21 16,0-22-16,0 22 0,-21-21 0,0 21 15,0-22-15,0 22 0,0 0 0,0 0 16,0 0-16,0 42 16,0 0-1,-21 0-15,21 0 0,0 22 16,0-22-16,0 21 0,0-21 0,0 0 15,0 22-15,0-22 0,0 0 16,0 21-16,0-20 0,0-1 16,0 0-16,0 0 0,0 0 0,0 0 15,0 1-15,0-1 0,0 0 16,-21-21 0,0 0-1,0 0-15,0 0 16,21-21 15,0 0-15,0-1-16</inkml:trace>
  <inkml:trace contextRef="#ctx0" brushRef="#br1" timeOffset="116123.04">23749 8382 0,'-21'0'79</inkml:trace>
  <inkml:trace contextRef="#ctx0" brushRef="#br1" timeOffset="118131.05">677 10075 0,'21'0'16,"-42"0"31,0 0-32,0 0-15,0 0 0,0 0 16,-1 0-16,1 0 0,-21 0 16,21 0-16,0 0 0,-22 0 0,22 0 15,0 0-15,-21 0 0,20 0 16,1 0-16,0 0 0,0 0 15,21 22 48,21-22-47,0 0-16,0 0 0,22 0 0,-1 0 15,0 0-15,22 0 0,-22 0 16,22 0-16,-1 0 0,1 0 0,20 0 15,-20 0-15,-1 0 0,22 0 16,0 0-16,-22-22 0,22 22 0,-22 0 16,1 0-16,-1-21 0,1 21 15,-1 0-15,-20 0 0,-22 0 16,21 0-16,-21 0 0,1 0 0,-1 0 16,-21-21-16,0 0 31,-21 21-31,-1 0 15,1-21-15,0 21 0,0 0 0,0-21 16,0-1-16,-1 22 0,1-21 16,0 21-16,0-21 0,-21 21 0,20-21 15,1 0-15,-21 21 0,21-21 16,0 21-16,-1 0 0,1 0 0,0-22 16,0 22-16,42 22 62,0-22-46,0 0-16,22 21 0,-22-21 0,21 0 15,-21 21-15,22-21 0,-22 0 16,21 21-16,1-21 0,-22 0 0,21 21 16,-21-21-16,0 0 0,1 0 15,-1 0-15,21 21 0,-21-21 0,0 0 16,1 0-16,-1 0 15,-21 22 1,0-1 0,0 0-1,-21 0-15,-1 0 16,1-21-16,0 21 0,0 1 16,0-1-16,0 0 0,-1 0 0,1 0 15,0 0-15,0 1 0,-21-1 16,20 0-16,1 21 0,21-21 0,-21 1 15,0-22-15,21 21 0,-21 0 16,21 0-16,-21-21 0,21 21 16,0-42 31,0 0-32</inkml:trace>
  <inkml:trace contextRef="#ctx0" brushRef="#br1" timeOffset="119459.7">3133 9483 0,'0'-21'15,"0"-1"17,0 1-32,0 0 15,21 0 1,0 0-16,-21 0 0,21-1 16,-21 1-16,0 0 0,21 0 0,-21 0 15,0 0-15,0-1 16,0 1-16,0 0 0,-21 21 0,21-21 15,-21 21-15,0 0 0,0 0 16,-1 0-16,1 0 0,0 0 0,0 0 16,0 0-16,0 0 0,-1 21 0,1 0 15,0-21-15,0 21 0,0 1 16,21-1-16,0 0 0,-21 0 16,21 0-16,0 0 15,0 1-15,0-1 0,0 0 0,21 0 16,0 0-16,0 0 0,0 1 0,0-1 15,22 0-15,-22 0 0,0 0 16,0 0-16,22 1 0,-22-1 0,0 0 16,0 0-16,21 0 0,-20 0 15,-1 1-15,0 20 0,0-21 0,0 0 16,-21 0-16,0 22 0,0-22 0,0 21 16,0-21-16,-21 1 0,0 20 15,0-21-15,0 0 0,-1 0 16,-20 1-16,21-1 0,-21 0 0,20 0 15,-20-21-15,0 0 0,21 0 16,-22 0-16,1 0 0,0 0 0,20 0 16,-20 0-16,0-21 0,21 21 15,-1-21-15,1 0 0,0-1 0,0 1 16,0 0-16,0-21 0,21 21 0,0-1 16,-22-20-16,22 21 0,-21-21 15,21 20-15,0-20 0,0 0 16,0 21-16,0-22 0,0 22 0,21 0 15,1 0-15,-1 0 0,0 21 0,21 0 16,-21 0-16,1 0 0,-1 0 16,21 0-16,-21 0 0,0 0 15,1 21-15</inkml:trace>
  <inkml:trace contextRef="#ctx0" brushRef="#br1" timeOffset="121003.39">3725 9991 0,'21'0'0,"-42"0"0,64-21 0,-22-1 0,0 22 16,0-21-16,0 0 0,0 0 0,-21 0 16,0 0-16,0-1 15,0 1-15,0 0 0,0 0 0,0 0 16,0 0-16,0-1 0,0 1 0,-21 0 15,0-21-15,0 21 0,0-1 16,0 1-16,-22 0 0,22 21 0,-42-21 16,41 21-16,1 0 15,-21 0-15,21 0 0,0 21 0,-1 0 16,1 0-16,0 22 0,21-22 0,-21 21 16,21 1-16,-21-1 0,21-21 15,0 64-15,0-64 0,0 21 16,0-21-16,0 1 0,0-1 15,21 0-15,0 0 0,0 0 16,0-21-16,1 0 0,-1 0 0,0 0 16,0 0-16,0 0 0,0 0 15,22-21-15,-1-21 0,0 21 16,-20-1-16,-1 1 0,21 0 0,-21-21 16,0 21-16,1-22 0,-1 22 15,-21-21-15,0 21 0,21-22 0,-21 1 16,0 21-16,0-22 0,0 22 15,0 0-15,0 0 0,0 0 16,-21 21-16,0 21 16,21 0-1,0 0-15,0 22 0,0-22 16,0 21-16,0 0 0,0-20 0,0 20 16,0 0-16,21-21 0,0 22 15,-21-22-15,21 0 0,-21 21 0,21-20 16,0-1-16,1-21 0,-22 21 0,21-21 15,0 0-15,0 0 0,0 0 16,0 0-16,1 0 0,-1 0 0,0-21 16,0 21-16,0-21 0,0-1 0,1 1 15,-1 0-15,0 0 0,0-21 16,-21 20-16,0-20 0,0 21 16,0-21-16,0-1 0,0 22 0,0-21 15,0-1-15,0 22 0,0 0 16,-21-21-16,21 21 0,-21 21 0,21-22 15,-21 22-15,-1 0 16,22 22-16,0-1 16,0 21-16,0-21 0,0 22 0,0-22 15,0 21-15,0 0 0,0 1 0,0-1 16,0-21-16,22 22 0,-22-22 16,21 21-16,-21-21 0,0 0 0,0 1 15,21-1-15,-21 0 0,21-21 16,-21-21 15,0 0-15,21-1-16,-21 1 0,0-21 15,21 21-15,-21-22 0,0 22 0,22-21 16,-1 0-16,-21-1 0,21 1 0,0 0 16,-21-1-16,21 22 0,0 0 15,1-21-15,-1 20 0,0 22 16,0 0-16,0 0 0,-21 22 15,21-22-15,1 21 0,-1 21 16,-21-21-16,21 0 0,0 22 0,0-1 16,-21-21-16,21 22 0,1-22 15,-1 0-15,-21 21 0,42 1 16,-42-22-16,0 0 0,21 0 16,0-21-16,-21 21 15,22-21-15,-1 0 16,-21-21-16,21 21 0,-21-21 15,21 0-15,0 0 0,-21-1 16,21-20-16,1 21 0,-1-21 0,-21 20 16,21-20-16,0 0 0,0-1 0,0 22 15,-21-21-15,22 21 16,-1 0-16,-21-1 0,0 1 0,21 0 0,0 21 16,-21 21-1,0 0 1,0 1-16,0-1 0,0 21 15,0-21-15,0 0 0,0 22 0,0-22 16,0 21-16,0-21 0,0 22 0,0-22 16,0 0-16,21 21 0,0-20 15,-21-1-15,22-21 0,-1 21 0,21 0 16,-21-21-16,0 0 0,22 0 16,-22 0-16,21 0 0,1 0 15,-22-21-15,21 21 0,0-21 0,-20 0 16,41-22-16,-42 22 15,22 0-15,-22 0 0,0-22 16,0 22-16,-21 0 0,0-21 0,0 21 16,0-1-16,0-20 0,0 21 0,0 0 15,0 0-15,-21 21 0,21-22 16,-21 22-16,0 0 0,-1 0 0,1 0 16,21 22-16,-21-1 0,0 0 0,21 0 15,0 21-15,-21-20 0,21 20 16,0-21-16,0 21 0,0 1 0,0-22 15,0 21-15,21-21 0,0 1 0,21 20 16,-20-21-16,-1-21 0,0 0 16,0 21-16,21-21 15,-20 0-15,20 0 0,-21 0 0,21-21 16,-20 21-16,-1-21 0,0 0 0,0 21 16,0-21-16,0-1 0,1 1 15</inkml:trace>
  <inkml:trace contextRef="#ctx0" brushRef="#br1" timeOffset="121809.93">7556 9017 0,'0'-21'0,"0"42"0,0-63 0,0 21 16,-21-1-16,0 1 0,0 0 16,0 0-16,0 21 0,-1 0 15,1 0-15,0 0 0,0 21 16,0 0-16,21 0 0,-21 1 15,-1-1-15,22 21 0,-21 0 16,21 1-16,0-1 0,-21 0 0,21 22 0,-21-22 16,21 22-16,0-22 0,0 22 15,0-22-15,0 21 0,0-20 16,0 20-16,0-20 0,21-1 0,0-21 16,0 21-16,1-20 0,-1-1 15,21 0-15,0-21 0,1 0 0,20 0 16,-20 0-16,-1 0 0,21 0 0,1-21 15,-22 0-15,22-1 0,-1-20 16,-20 21-16,20-21 0,-21-1 0,1 22 16,-1-21-16,-21-22 0,22 22 0,-22 0 15,0-1-15,-21-20 0,0 20 16,0 1-16,0-21 0,0 20 0,0-20 16,-21-1-16,0 22 0,-1-22 0,-20 22 15,0 0-15,-1-1 16,1 22-16,-21-21 0,20 42 0,-20-21 15,-1 21-15,1 0 0,20 0 0,-20 21 16,21 0-16,-22 0 0,43 22 16,-21-1-16,20 21 0,1-20 0,0 20 15,21 1-15,0-1 0,0-20 0,0 20 16,0 1-16,0-22 0,0 21 16,0-20-16,21 20 0,0-20 0,1-1 15,-1 0-15,21-21 0,-21 22 16,22-22-16,-1 0 0,21 0 0,-20 0 15,20-21-15,-20 0 0,20 0 16,1 0-16,-22 0 0</inkml:trace>
  <inkml:trace contextRef="#ctx0" brushRef="#br1" timeOffset="122187.05">8742 9208 0,'0'-85'31,"0"170"-31,0-191 0,-21 106 16,21 21-16,0 0 0,0 0 0,0 0 15,0 22-15,0-22 0,0 21 16,0 1-16,0 20 0,0-21 16,0 22-16,0-22 0,21 22 0,-21-1 15,0 1-15,0 20 0,0-20 16,0-1-16,0 22 0,0-21 0,0 20 15,-21-20-15,-1 20 0,1 1 0,21 0 16,-21-1-16,21 1 0,0 0 0,-21-22 16,21 22-16,-21-22 0,21 1 15,0 21-15,0-22 0,-21-21 0,21 1 16,0-1-16,0 0 0,-22-20 0,22-1 16,0-42-1,0-22 1,0 22-16,0-21 0,0-1 15,0 1-15,0-21 0,0 20 0,0-20 16,0-1-16,22 1 0,-22-22 0</inkml:trace>
  <inkml:trace contextRef="#ctx0" brushRef="#br1" timeOffset="122495.07">8572 9652 0,'0'0'0,"0"-42"0,-21-1 0,21 1 0,0 0 16,0 21-16,0-22 0,0 1 15,0 21-15,0 0 0,0-22 0,21 22 16,1 0-16,-1 0 0,0 0 16,0 21-16,21 0 0,-20-22 15,20 22-15,-21 0 0,21 0 0,-20 22 16,20-1-16,-21 0 0,0 0 0,0 0 16,1 0-16,-22 22 0,0-22 0,0 21 15,0-21-15,-22 22 0,1-1 16,0-21-16,0 22 0,-21-22 0,20 0 15,1 21-15,-21-21 0,21 1 0,0-1 16,-1-21-16,1 21 0,0-21 16,0 0-16,21 21 0,0-42 31,21 0-31,0 0 16,0 21-16,1-22 0</inkml:trace>
  <inkml:trace contextRef="#ctx0" brushRef="#br1" timeOffset="122859.16">9102 9525 0,'21'-21'32,"0"21"-32,0-21 0,0 0 15,0-1-15,1 1 16,-1 0-16,0 0 0,0 0 15,-21 0-15,0-1 0,0 1 16,0 0 0,-21 21-1,0 0-15,0 21 0,-1-21 16,22 21-16,-21 1 0,0-1 0,0 0 16,0 21-16,21-21 0,0 22 0,0-22 15,0 42-15,0-41 16,0-1-16,0 21 0,21-21 0,-21 0 15,21-21-15,0 22 0,0-22 0,1 0 16,-1 0-16,0 0 0,0 0 16,0 0-16,0 0 0,1 0 15,-1 0-15,0-22 0,0 1 0,0 0 16,0 0-16,1 0 0,-22 0 0</inkml:trace>
  <inkml:trace contextRef="#ctx0" brushRef="#br1" timeOffset="123223.24">9504 9419 0,'0'-127'31,"0"275"-31,0-169 0,21-127 0,0 127 16,0 0 0,0 21-16,1 0 0,-1 0 15,0 0-15,0 0 0,0 21 16,0-21-16,1 21 0,-1 0 16,0 0-16,0 1 0,0 20 0,0-21 15,1 0-15,-22 0 0,0 22 0,0-22 16,0 0-16,0 0 0,0 0 15,0 1-15,-22-1 0,1 0 0,21 0 16,-21-21-16,0 0 0,0 0 16,0 0-1,21-21-15,0 0 16,0 0-16,0-1 0,0 1 0,0 0 16,0 0-16,0 0 0,21-22 0,0 22 15,0 0-15,-21-21 16,21 21-16,0-22 0,1 22 0,-1-21 15,0 21-15,0-1 0,0 1 0,0 21 16,1-21-16,-1 21 0,0 0 16,0 0-16,0 0 0,0 21 15,1 0-15,-1 1 16</inkml:trace>
  <inkml:trace contextRef="#ctx0" brushRef="#br1" timeOffset="123812.11">10583 9462 0,'21'0'15,"-42"0"-15,64-22 0,-22 22 16,-21-21-16,21 0 0,0 0 16,-21 0-16,0 0 0,0-1 0,0 1 15,0 0-15,0 0 16,0 0-16,0 0 0,-21-1 0,0 1 15,0 0-15,-1 21 0,1-21 0,0 21 16,0 0-16,0 0 0,-22 0 16,22 0-16,0 0 0,0 21 0,-21-21 15,20 21-15,1 0 0,0 22 16,0-22-16,0 0 0,0 21 0,21-20 16,-22 20-16,22-21 0,0 21 15,0 43-15,0-64 16,22 0-16,-1 1 0,0-22 0,0 0 15,0 21-15,0-21 0,1 0 16,-1 0-16,0 0 0,0-21 0,0-1 16,0 1-16,1 0 0,-1 21 0,0-21 15,0 0-15,0 0 0,-21-1 16,21 1-16,-21-21 0,22 21 0,-22 0 16,21-1-16,-21-20 0,0 0 15,0-1-15,0 22 0,0 0 16,0 0-16,0 0 0,0 0 15,0 42 1,0 0-16,0 0 16,0 0-16,0 22 0,0-22 15,0 21-15,0-21 0,0 22 0,0-22 16,0 42-16,0-42 0,0 1 16,0-1-16,21 0 15,0 0-15,0-21 0,0 0 0,1 0 16,-1 0-16,0 0 0,0 0 0,21-21 15,-20 0-15,-1 21 0,0-21 16,0-1-16,0 1 0</inkml:trace>
  <inkml:trace contextRef="#ctx0" brushRef="#br1" timeOffset="124132.11">11366 8509 0,'0'0'0,"-21"0"0,0 21 16,0 0-16,21 1 0,-21 20 15,0-21-15,21 21 0,-22 22 16,22-22-16,0 22 0,-21-22 16,21 22-16,-21-22 0,21 21 0,0-20 15,0-1-15,0 0 0,0 1 0,-21-1 16,21 0-16,0-20 0,0 20 0,0-21 15,0 0-15,0 0 0,0 1 16,0-1-16,21-21 31,0 0-31,0 0 16,1 0-16,-1-21 0,21-1 16,-21 1-16,0-21 0,1 21 15,-1 0-15</inkml:trace>
  <inkml:trace contextRef="#ctx0" brushRef="#br1" timeOffset="124391.06">11642 8996 0,'-22'0'31,"1"21"-15,21 0-16,-21-21 0,21 21 15,0 22-15,0-22 0,0 0 0,-21 0 16,21 0-16,0 22 0,0-22 15,-21 0-15,21 0 0,0 0 16,0 1-16,0-1 0,0 0 0,0 0 16,0 0-16,21-21 31,0 0-31,0 0 0,0 0 16,1 0-16,-1-21 0,0 21 15,0-21-15,0 0 0,0 21 0</inkml:trace>
  <inkml:trace contextRef="#ctx0" brushRef="#br1" timeOffset="125213.81">11980 9081 0,'0'0'0,"0"-22"0,0 1 0,0 0 15,-21 21 1,0 0 0,0 21-1,21 0-15,-21 1 0,21-1 16,-22 0-16,22 21 0,0-21 15,0 22-15,-21-22 0,21 0 0,0 0 16,0 0-16,0 1 0,0-1 0,0 0 16,0 0-16,21-21 15,1 0 1,-1 0-16,0 0 16,0 0-16,0 0 0,0 0 0,1-21 15,-1 0 1,-21 0-16,0-1 0,0 1 15,0 0-15,0 0 0,0 0 0,0 0 16,-21-1-16,21 1 0,-22 0 16,1 0-16,21 0 0,0 0 0,0-1 15,0 1-15,0 0 0,0 0 32,21 21-32,1 0 15,-1 0-15,0 0 0,0 0 0,0 0 16,0 21-16,22-21 0,-22 21 0,0 0 15,0-21-15,0 22 0,1-1 16,-1 0-16,0 0 0,-21 0 16,0 0-16,0 1 0,0-1 0,21 0 15,-21 0-15,0 0 16,0 0-16,0 1 0,0-1 16,0 0-16,-21-21 46,21-21-30,0 0 0,0-1-16,0 1 15,0-21-15,0 21 0,0 0 0,21-22 16,0 22-16,0-21 0,1-1 16,-1 1-16,0 21 0,21-21 0,-21 20 15,22-20-15,-22 21 0,21 0 16,1 0-16,-1 21 0,0 0 0,1 0 15,-1 0-15,-21 0 0,0 21 16,0 0-16,1 21 0,-1-21 0,-21 22 16,0-1-16,0-21 0,0 22 0,0-1 15,0 0-15,-21-21 0,-1 22 0,22-22 16,-21 21-16,0-21 16,0 1-16,0-1 0,21 0 0,0 0 15,-21-21-15,21 21 0,-22-21 0,22-21 47,0 0-31,0 0-16,0 0 0,0-1 15,0 1-15</inkml:trace>
  <inkml:trace contextRef="#ctx0" brushRef="#br1" timeOffset="125426.71">12107 8573 0,'0'0'0,"-21"0"16,0 0-16,0 0 0,0 0 31</inkml:trace>
  <inkml:trace contextRef="#ctx0" brushRef="#br1" timeOffset="125647.73">11007 8932 0,'0'0'0,"0"22"0,21-22 16,0 0-16,0 0 16,21 0-16,-20 0 0,20 0 0,0 0 15,22-22-15,-22 22 0,0-21 16,1 21-16,-1 0 0,0-21 16,1 0-16,-1 21 0,-21 0 0,0 0 15,1-21-15,-1 21 0,0 0 0,-21-21 16</inkml:trace>
  <inkml:trace contextRef="#ctx0" brushRef="#br1" timeOffset="126606.62">15579 9610 0,'0'0'0,"-22"0"0,1 0 16,0 21-16,0-21 0,21 21 0,0 0 31,21-21-31,21 0 16,-20 0-16,20 0 0,0 0 16,1 0-16,-1 0 0,0 0 0,22 0 15,-1 0-15,-20 0 0,41 0 0,-20-21 16,-1 21-16,1-21 15,-1 21-15,1-21 0,-1 21 0,-20-21 16,20 21-16,-42-22 0,22 22 0,-22 0 16,0-21-16,0 21 0,-21-21 15,-21 0 1,0 21-16,-22-21 0,22 21 0,-21 0 16,0 0-16,20 0 0,-20-21 15,0 21-15,21 0 0,-1 0 0,1 0 16,0 0-16,42 0 31,22 0-31,-22 0 16,0 0-16,0 0 0,21 0 15,-20 0-15,-1 0 0,21 0 0,-21 21 16,0-21-16,1 21 0,-1 0 16,-21 0-16,21 0 0,-21 1 15,0-1-15,0 0 0,0 0 0,-21 0 16,0 22-16,-1-22 0,1 0 15,-21 0-15,0 0 0,20 0 0,-20 1 16,0-1-16,21-21 0,-22 21 0,22 0 16,0 0-16,0-21 0,0 21 15,-1-21-15</inkml:trace>
  <inkml:trace contextRef="#ctx0" brushRef="#br1" timeOffset="127366.57">17484 9737 0,'0'0'0,"0"-21"0,0-1 0,0 1 16,0 0-16,0 0 0,0 0 15,0 0-15,0-1 0,0 1 0,0 0 16,0 0-16,21 21 0,0 0 0,0 0 16,0 0-16,0 0 15,1 0-15,-22 21 0,21 0 16,0 0-16,0 1 0,-21 20 0,21-21 16,0 21-16,-21 1 0,0-1 15,0 0-15,22-20 0,-22 20 0,0 0 16,21-21-16,-21 22 0,0-22 0,0 21 15,0-21-15,0 1 0,0-1 0,0 0 16,0 0-16,-21-21 16,-1 0-16,22-21 31,0 0-31,0 0 0,0-1 16,0 1-16,0 0 0,0 0 15,22-21-15,-22 20 0,42-41 16,-21 21-16,0-1 0,0 1 15,1 0-15,-1-1 0,0 22 0,0-21 16,0 21-16,22-1 0,-22 1 0,0 21 16,0 0-16,0 0 0,0 0 15,1 0-15,-1 21 0,0 1 0,0 20 16,0-21-16,0 21 0,-21 1 0,0-22 16,22 21-16,-22 1 15,0-22-15,0 21 0,0-21 0,0 0 0,0 22 16,0-22-16,0 0 15,-22 0-15,22 0 16,-21-21-16,21-21 31,0 0-15,0 0-16,0 0 16,21 0-16</inkml:trace>
  <inkml:trace contextRef="#ctx0" brushRef="#br1" timeOffset="127780.03">18457 9821 0,'0'0'0,"21"0"32,1 0-32,-1 0 15,0-21-15,0 0 0,0 0 16,0 21-16,1-21 0,-1 0 15,0-1-15,0 1 0,0 0 0,-21-21 16,0 21-16,0-1 0,0 1 0,0 0 16,0 0-16,0 0 0,0 0 15,-21 21-15,0-22 0,0 22 16,0 0-16,-1 0 16,1 22-16,0-1 0,0 0 15,0 21-15,0-21 0,-1 22 0,1-1 16,0 0-16,0 1 0,21-22 0,0 21 15,-21 1-15,21-1 0,0-21 16,0 21-16,0-20 0,0-1 0,0 0 16,0 0-16,21 0 0,0 0 15,0-21-15,0 0 0,1 0 0,20 0 16,-21 0-16,0 0 0,22 0 16,-22-21-16,0 21 0,21-21 0,-21 0 15,43-21-15,-22 20 16,-21-20-16,22 21 0</inkml:trace>
  <inkml:trace contextRef="#ctx0" brushRef="#br1" timeOffset="128402.75">19029 9610 0,'0'-21'16,"21"-43"-1,-21 43-15,-21 127 0,42-191 32,-21 106-32,0 0 15,0 1-15,0 20 0,0-21 0,0 21 16,0 1-16,0-22 0,0 21 0,0-21 15,-21 22-15,21-22 0,0 21 16,0-21-16,0 1 0,0-1 0,0 0 16,0 0-16,0 0 0,0 0 15,21-21 1,0 0 0,0 0-16,0-21 0,1 0 15,-1 0-15,0 0 0,0 0 0,0-1 16,-21 1-16,21 0 0,1 0 15,-22 0-15,0-22 0,21 22 0,-21 0 16,21-21-16,-21 21 0,21-1 0,-21 1 16,0 42 15,0 1-31,0-1 0,0 0 16,0 0-16,0 0 0,0 22 15,0-22-15,-21 0 0,21 21 0,0-21 16,0 1-16,0-1 0,0 0 0,0 0 15,21 0-15,0-21 16,0 0-16,1 0 0,-1 0 16,21 0-16,-21 0 0,22 0 0,-22-21 15,21 21-15,-21-21 0,22 0 0,-1 0 16,-21-1-16,21 1 0,-20 0 16,20-42-16,-42 20 0,21 22 15,-21-21-15,0-1 0,0 1 0,-21 21 16,0-21-16,0 20 0,-1 1 15,1 0-15,0 0 0,-21 0 16,21 21-16,42 21 47,0-21-47,0 0 16,0 0-16,0 0 15,1 0-15,-1 0 0,0 0 0,0 0 16,0-21-16</inkml:trace>
  <inkml:trace contextRef="#ctx0" brushRef="#br1" timeOffset="130159.72">20701 9483 0,'0'21'0,"21"-21"0,0 0 15,0 0-15,1 0 0,-1 0 16,21 0-16,-21-21 0,0 21 16,1-21-16,20-1 0,-21 22 0,0-21 15,22 0-15,-22 0 0,0 0 0,0 0 16,0 21-16,0-22 15,1 1-15,-22 0 0,21 0 0,-21 0 0,0 0 16,0-22 0,0 22-16,0 0 0,-21 0 0,-1 21 15,1 0-15,0 0 16,0 21-16,21 0 0,-21 21 0,21-20 16,0 20-16,-21 0 0,21 1 15,-22-1-15,22 0 0,-21 22 0,21-22 16,0 22-16,-21-1 0,0 22 15,21-22-15,0-20 0,0-1 16,0-21-16,0 21 0,0-20 16,0 20-16,0-21 0,-21-21 0,21 21 0,0 0 15,-21-21-15,-1 0 16,1 0 0,0 0-16,0 0 0,0 0 0,0-21 15,-1 0-15,1 0 0,0 0 0,21 0 16,-21-22-16,0 22 0,0-21 15,21 21-15,0-22 0,0 22 0,-22 0 16,22 0-16,0 0 0,0-1 0,-21 22 16,21 22-1,0-1-15,0 0 0,0 0 0,0 21 16,0-20-16,0 20 0,21-21 16,1 0-16,-22 22 0,21-22 15,0 0-15,-21 0 0,21 0 0,0 0 16,22 1-16,-22-22 0,0 0 0,0 21 15,21-21-15,-20 0 0,-1 0 16,21 0-16,-21 0 0,22-21 0,-22-1 16,21 22-16,-21-21 0,22 0 0,-22 0 15,0 0-15,21 0 0,-21-22 16,1 22-16,-1-21 0,0-1 0,0 22 16,-21-21-16,0 0 0,21-1 0,0 1 15,-21 0-15,0 20 16,0 1-16,0 42 31,0 1-31,0-1 0,0 0 0,0 21 16,0-21-16,0 22 0,0-22 15,0 21-15,0-21 0,0 43 16,0-43-16,0 0 0,0 0 0,0 1 16,0-1-16,0-42 31,0-1-16,0 1-15,0 0 16,22 0-16,-22-21 0,21 20 0,0 1 16,-21-21-16,0 0 0,21 20 0,-21-20 15,21 21-15,-21-21 16,0 20-16,21 1 0,-21 0 0,22 21 16,-22 21-1,21 0-15,-21 1 16,21 20-16,-21-21 0,0 0 0,0 22 15,0-1-15,21-21 0,-21 0 0,21 22 16,-21-22-16,21 0 0,-21 0 16,22 0-16,-1 0 0,-21 1 0,21-22 15,0 0-15,0 0 0,0 0 16,1 0-16,-1 0 16,0-22-16,0 1 0,0 0 0,0 21 15,1-42-15,-1 21 0,-21-1 16,21 1-16,0-21 0,0 21 0,-21-22 15,0 22-15,0-21 0,21 21 16,-21 0-16,0-1 0,0 1 0,0 42 31,0 1-15,0-1-16,0 21 0,0-21 0,-21 0 16,21 1-16,0 20 0,0-21 0,0 0 15,0 0-15,0 22 0,0-22 16,21-21-16,1 21 0,-1 0 15,0-21-15,21 0 0,-21 0 0,1 0 0,20 0 16,0 0-16,-21 0 16,22 0-16,-22 0 0,21-21 0,-21 0 15,1 0-15,20 0 0,-21-1 16,-21 1-16,21 0 0,0 0 0,-21-21 16,0 20-16,0-41 0,0 42 15,0 0-15,0-1 0,0 1 16,0 0-16,0 42 15,-21 0 1,21 1-16,0-1 0,0 21 0,-21-21 16,21 22-16,0-1 0,0 0 15,0 1-15,0-1 0,0 0 0,0 22 16,0-22-16,0 0 0,-21 22 16,21-22-16,0 22 0,0-1 0,0 1 15,0-1-15,-21 1 0,21-1 16,0 1-16,0-1 0,0 1 0,0-1 15,0-20-15,0 20 0,0 1 0,0-22 16,0 0-16,0 1 0,-21-1 0,21 0 16,0-21-16,0 1 15,0-44 1,0 1-16,0 0 0,0 0 16,21 0-16,-21 0 0,21-1 15,0-20-15,-21 21 0,21-21 0,0-1 16,1 1-16,-22 0 0,21-1 15</inkml:trace>
  <inkml:trace contextRef="#ctx0" brushRef="#br1" timeOffset="130455.55">22585 9800 0,'0'-42'16,"0"84"-16,0-126 0,0 41 0,0 22 0,0-21 15,0 21-15,21-1 0,0 1 0,0 0 16,0 0-16,1 21 15,-1 0-15,21 0 0,-21 0 0,0 0 16,22 0-16,-22 0 0,0 21 0,0 0 16,0 0-16,-21 22 0,0-22 15,0 21-15,0 1 0,0 20 16,0-42-16,-21 22 0,0-22 0,-21 0 16,21 0-16,-1 0 0,-20 0 15,21 1-15,0-22 0,0 0 0,-1 21 16,22-42 15,0-1-31,0 1 0,22 0 16,-1-21-16,0 21 15</inkml:trace>
  <inkml:trace contextRef="#ctx0" brushRef="#br1" timeOffset="130707.4">23220 9165 0,'0'0'16,"0"21"0,0 1-16,0-1 0,-21 0 15,21 0-15,-22 21 0,22 1 0,0-1 16,0 0-16,0 1 0,-21-1 0,21 0 16,0 1-16,-21-1 15,21 0-15,0 1 0,0-1 0,0-21 16,0 0-16,0 1 0,0-1 0,0 0 15,0 0-15,21-21 16,0 0 0,1 0-16,-22-21 0,21 0 0,0 21 15</inkml:trace>
  <inkml:trace contextRef="#ctx0" brushRef="#br1" timeOffset="131059.2">23368 9652 0,'21'0'32,"0"0"-17,0 0-15,1-21 0,-1 21 16,0-21-16,0 21 0,0-21 0,0 21 16,1-22-16,-1 1 15,0 0-15,0 0 0,-21 0 16,0 0-16,-21 21 15,0 0-15,0 0 16,-1 0-16,1 0 0,0 21 16,0 0-16,0 21 0,0-21 15,21 1-15,-22 20 0,22-21 16,0 0-16,0 22 0,0-22 16,0 0-16,0 0 0,0 0 0,0 0 15,0 1-15,22-1 0,-1-21 16,21 0-16,-21 0 15,0 0-15,1 0 0,20 0 0,-21 0 16,21-21-16,1-1 0</inkml:trace>
  <inkml:trace contextRef="#ctx0" brushRef="#br1" timeOffset="131718.94">23982 9483 0,'0'-21'0,"0"42"0,0-64 15,0 22 1,-21 21-1,21 21-15,-22 1 0,22-1 16,-21 0-16,21 0 0,0 21 16,0-20-16,0 20 0,0-21 0,0 0 15,0 22-15,-21-22 0,21 0 0,0 0 16,0 0-16,-21 0 0,21 1 16,0-44 15,0 1-16,0 0-15,0 0 16,0 0-16,0-22 16,21 22-16,-21 0 0,21-21 0,0 21 15,-21-1-15,22-20 0,-1 21 16,0 0-16,0 0 0,-21-1 0,21 1 16,0 21-16,1 0 15,-1 0-15,-21 21 16,21 1-16,-21-1 0,0 42 15,21-42-15,0 22 0,-21-22 0,0 21 16,0-21-16,0 1 16,21-1-16,-21 0 0,0 0 0,0 0 15,0 0-15,0-42 32,22 21-17,-22-21-15,0 0 0,0 0 0,0 0 16,21-1-16,0 1 0,0 0 0,-21 0 15,21 0-15,0-22 0,1 22 16,-1 0-16,-21 0 0,21 0 0,0 0 16,0 21-16,0 0 15,-21 21 1,0 0-16,0 0 16,0 0-16,0 22 0,0-22 0,0 0 15,0 21-15,0-21 0,0 1 0,0-1 16,0 0-16,0 0 0,0 0 15,-21-21-15,21 21 16,0-42 15,21 0-31,1 21 0</inkml:trace>
  <inkml:trace contextRef="#ctx0" brushRef="#br1" timeOffset="132083.73">24596 9567 0,'21'0'31,"0"0"-15,0 0-16,0 0 0,0 0 16,1 0-16,-1-21 15,0 21-15,-21-21 0,21 0 16,-21 0-16,0 0 15,0-1-15,0 1 16,-21 21-16,0 0 16,0 0-16,-1 0 0,1 21 0,0 1 15,0-1-15,21 0 16,-21 21-16,0-21 0,-1 1 0,1 20 16,0-21-16,21 21 0,-21-20 0,21-1 15,0 21-15,0-21 0,0 0 16,0 1-16,21-1 15,0-21-15,22 0 0,-22 0 16,0 0-16,21 0 0,-21 0 0,22-21 16,-22-1-16,21 22 0,-21-21 15</inkml:trace>
  <inkml:trace contextRef="#ctx0" brushRef="#br1" timeOffset="132530.47">25082 9462 0,'0'0'0,"0"-22"0,-21 44 31,0-1-15,21 0-16,-21 0 0,21 0 0,-21 0 15,0 1-15,21 20 0,0-21 0,0 0 16,0 0-16,0 1 0,-22-1 16,22 0-16,0 0 0,0 0 15,0 0-15,0-42 47,0 0-47,0 0 16,0 0-16,22 0 0,-1-1 15,-21 1-15,21 0 0,0 0 0,0-21 16,22 20-16,-22 1 0,0-21 0,0 21 16,0 0-16,22-1 0,-22 22 15,0-21-15,0 21 0,0 0 16,0 21-16,-21 1 15,0-1-15,0 0 0,0 0 0,0 21 16,0-20-16,0-1 0,0 21 0,0-21 16,0 0-16,0 1 0,0-1 15,-21 0-15,21 0 0,0 0 16,-21-21-16,21-21 47,21 0-47</inkml:trace>
  <inkml:trace contextRef="#ctx0" brushRef="#br1" timeOffset="132786.32">25654 9250 0,'0'0'0,"-21"21"31,0-21-31,-1 21 0,22 0 15,0 1-15,0 20 0,-21-21 0,0 21 16,21-20-16,-21 20 0,21 0 0,0 22 16,0-22-16,-21-21 0,21 0 15,0 22-15,0-22 0,0 0 16,0 0-16,0 0 0,21-21 16,0 0-1,0 0-15,0 0 0,1-21 16,-1 21-16,-21-21 0,21 0 15</inkml:trace>
  <inkml:trace contextRef="#ctx0" brushRef="#br1" timeOffset="132967.22">25400 9504 0,'0'0'15,"-21"0"-15,42 0 31,0 0-31,0 0 16,0 0-16,1-21 0,-1 21 0,0 0 16,0 0-16,21-21 0,-20 21 15,20 0-15,-21 0 0</inkml:trace>
  <inkml:trace contextRef="#ctx0" brushRef="#br1" timeOffset="133510.91">26077 9546 0,'0'0'0,"0"-21"0,0 0 16,21 21-16,-21-21 0,22 0 0,-22-1 15,0 1-15,0 0 16,0 0-16,0 0 15,-22 21-15,1 0 16,0 0-16,0 21 0,0-21 16,0 21-16,-1 0 0,-20 22 15,21-22-15,0 0 0,0 21 0,-1-21 16,1 22-16,21-22 0,0 21 0,-21-21 16,21 1-16,0-1 0,0 0 15,0 0-15,0 0 0,21-21 16,0 0-16,1 0 15,-1 0-15,0 0 16,0-21-16,0 0 16,0 0-16,1 0 0,-1-1 0,0 1 15,0 0-15,-21 0 0,21-21 0,0 20 16,1 1-16,-22 0 0,0-21 16,21 42-16,-21-21 0,21-1 0,-21 44 31,0-1-16,-21 0-15,21 0 0,-21 21 0,21-20 16,0 20-16,0-21 0,0 0 16,0 0-16,0 1 0,0-1 0,0 0 15,0 0-15,21 0 0,0-21 16,0 0-16,0 0 16,0 0-16,1 0 0,-1-21 15,0 0-15</inkml:trace>
  <inkml:trace contextRef="#ctx0" brushRef="#br1" timeOffset="133787.74">26458 9229 0,'0'0'0,"0"-21"0,0-1 0,0 44 31,0-1-31,0 0 16,0 0-16,0 0 0,-21 0 0,0 1 15,21 20-15,-21-21 0,21 21 16,0-20-16,0 20 0,-21-21 0,21 21 16,0-20-16,-22 20 0,22-21 0,0 0 15,0 0-15,0 1 0,0-1 16,0 0 0,22-21-1,-1 0 1,-21-21-16,21 21 15</inkml:trace>
  <inkml:trace contextRef="#ctx0" brushRef="#br1" timeOffset="134018.87">26606 9504 0,'0'0'0,"-21"0"31,21 21-16,-21 0-15,21 0 0,-21 1 16,21-1-16,0 0 0,0 0 16,0 0-16,-21-21 0,21 21 0,0 1 15,-21-22-15,21 21 0,21-21 47,0 0-47,0 0 0,0 0 0,0 0 16</inkml:trace>
  <inkml:trace contextRef="#ctx0" brushRef="#br1" timeOffset="134739.73">26776 9525 0,'0'-21'0,"0"42"32,-21 0-32,21 0 0,-22-21 15,22 22-15,-21-1 0,21 0 16,0 0-16,0 0 15,-21 0-15,21 1 0,0-1 16,21-21 15,0 0-15,-21-21 0,0-1-16,22 1 15,-22 0-15,0 0 0,0 0 16,0 0-16,0-1 0,0 1 15,0 0 1,21 21-16,0 0 16,0 0-1,0 0-15,0 0 32,-21 21-32,0 0 0,0 1 15,0-1-15,0 0 16,0 0-16,0 0 15,0 0-15,0 1 32,0-44 15,0 1-47,0 0 15,0 0-15,22 21 0,-22-21 0,21 0 16,-21-1-16,21 22 0,0-21 15,-21 0-15,21 21 0,0-21 0,1 21 16,-1-21-16,0 21 16,-21 21 15,0 0-31,0 0 0,0 0 16,0 1-16,0-1 0,-21 0 15,0 0-15,21 0 0,-22 0 0,22 1 16,0-1-16,-21 0 15,21-42 32,0 0-31,0-1-16,0 1 16</inkml:trace>
  <inkml:trace contextRef="#ctx0" brushRef="#br1" timeOffset="134971.38">26733 9250 0,'0'0'16,"-21"0"-16,0-21 15,0 21 63</inkml:trace>
  <inkml:trace contextRef="#ctx0" brushRef="#br1" timeOffset="135182.26">26204 9335 0,'0'0'0,"0"21"0,21-21 31,1 0-31,-1 0 16,0 0-16,0 0 0,0 0 15,0 0-15,1 0 0,-1 0 0,0 0 16,0 0-16,0 0 15,-21-21 1</inkml:trace>
  <inkml:trace contextRef="#ctx0" brushRef="#br1" timeOffset="136718.57">296 11811 0,'0'0'0,"-42"0"15,-106 0 1,105 0-16,22 0 15,-21 0-15,42 21 63,63-21-32,22 0-31,0 0 16,-1 0-16,1-21 0,0 21 15,-1 0-15,1-21 0,0 0 0,-22 21 16,22-21-16,-22 21 16,1-22-16,21 22 0,-22-21 0,1 21 15,-22-21-15,21 21 0,-20-21 16,-22 21-16,0 0 0,0 0 16,-21-21-16,0 0 15,-21 21-15,0 0 16,0-22-16,-22 22 0,22 0 0,-21 0 15,0-21-15,20 21 0,-20 0 16,0 0-16,21 0 0,-22 0 0,22 0 16,0 0-16,0 0 0,0-21 15,42 21 17,21 0-32,-21 0 15,22 0-15,-1 0 0,0 0 16,1 0-16,-1 0 0,0 0 0,22 0 15,-22 0-15,-21 0 0,22 21 16,-22-21-16,0 21 0,0 1 16,-21-1-16,0 0 0,0 0 15,-21 0-15,0-21 0,0 43 0,-1-22 16,-20 0-16,21 0 0,-21 0 16,20 0-16,-20 1 0,21-1 15,0 0-15,0 0 0,-22 0 16,22 0-16,0 1 0,0-1 15,0 0-15,21 0 0,-22-21 16,1 0-16,21 21 0,21-42 31,1 21-31</inkml:trace>
  <inkml:trace contextRef="#ctx0" brushRef="#br1" timeOffset="138712.01">2963 11134 0,'0'0'0,"0"-43"16,0 22-16,0 0 16,-21 21-16,0-21 15,0 21-15,-22 0 16,22 0-16,0 0 0,-21 0 16,21 21-16,-22 0 0,22-21 0,-21 43 15,21-22-15,-22 0 0,22 21 16,0 1-16,0-1 0,0 21 0,-1-20 15,22 20-15,-21-20 0,21 20 16,0-21-16,0 1 0,0 20 0,0-20 16,21-1-16,-21-21 0,22 21 15,-1-20-15,0 20 0,0-21 0,21 0 16,-20-21-16,20 21 16,-21-21-16,0 0 0,22 0 0,-1-21 15,0 0-15,-21 0 0,1 0 16,20 21-16,-21-21 0,0-1 15,22 1-15,-22-21 0,0 21 16,0 0-16,0-1 0,0 1 0,-21-21 0,22 21 16,-22 0-16,21-1 15,-21 1-15,0 0 0,0 0 0,0 0 16,0 42 15,-21 0-31,21 0 0,-22 0 16,22 1-16,0-1 0,0 0 15,0 0-15,0 0 0,0 0 0,0 22 16,0-22-16,0 0 0,0 0 16,22 0-16,-1-21 15,0 0-15,0 0 0,0 0 16,0 0-16,22 0 0,-22 0 0,0 0 16,21-21-16,-20 21 0,20-21 15,-21 0-15,21 0 0,1 0 0,-22-1 16,0 1-16,0 0 0,0 0 0,1 0 15,-22-22-15,0 22 0,0 0 16,0 0-16,0-21 0,-22 20 0,1 1 16,-21-42-16,0 42 15,-1-1-15,22 1 0,-21 21 0,21 0 16,-22 0-16,-20 0 0,42 0 16,-1 21-16,1 1 15,21-1-15,0 0 0,0 21 0,0-21 16,0 22-16,0-22 0,0 21 0,0-21 15,0 22-15,0-22 0,21 0 16,1 0-16,-1 0 0,0 1 0,0-22 16,0 0-16,0 21 0,22-21 15,-22 0-15,0 0 0,21 0 0,-20 0 16,20-21-16,-21-1 0,21 22 0,-20-21 16,20 0-16,-21 0 0,0 0 15,0 0-15,1-1 0,-1-20 0,0 21 16,-21 0-16,21 0 0,-21-1 0,0 1 15,0 0-15,0 0 16,0 0-16,0 0 0,0 42 31,0 0-31,0 0 16,0 0-16,0 0 0,0 1 0,0 20 16,0-21-16,0 0 0,0 0 0,0 1 15,0-1-15,0 0 0,0 0 16,0 0-16,0 0 0,21-21 47,-21-21-47,21 0 0,-21 0 15,0 0-15,22-22 16,-22 22-16,21 0 0,-21-21 16,0-1-16,0 22 0,21-21 0,-21 21 15,21-22-15,-21 22 0,21 0 0,-21 0 16,0 0-16,21 21 15,1 0-15,-22 21 0,21 0 16,-21 0-16,0 22 0,21-22 16,-21 21-16,21-21 0,0 22 0,-21-22 15,0 21-15,21-21 0,1 0 16,-22 1-16,21-1 0,-21 0 0,21 0 16,0-21-16,0 0 0,0 0 15,1 0-15,-1 0 16,0 0-16,0 0 0,0-21 0,0 21 15,1-21-15,-1 0 0,0-1 16,0 1-16,0-21 0,22 0 16,-22-1-16,0 22 0,-21-21 15,0 21-15,0-22 0,0 22 0,0 0 16,0 0-16,0 0 0,0-1 0,0 44 31,0-1-31,0 0 0,0 0 0,0 21 16,0 1-16,0-22 0,0 0 15,0 21-15,0-20 16,0-1-16,0 21 0,21-21 0,0 0 16,0 1-16,1-22 0,-1 21 0,0 0 15,21-21-15,-21 0 0,1 0 16,20 0-16,0 0 0,-21 0 16,22 0-16,-1-21 0,0 0 0,-20 21 0,20-22 15,0 1-15,-21 0 0,1 0 0,-1 0 16,0 0-16,0-22 0,0 22 15,-21 0-15,0-21 0,0 20 0,0-20 16,0 21-16,0 0 0,0 0 16,0-1-16,0 1 0,0 42 31,0 1-31,0 20 0,0-21 16,0 21-16,0 1 0,0-1 15,0 0-15,0 1 0,0-1 0,0 22 16,0-22-16,0 21 0,0 1 0,0-1 15,0 1-15,0-1 0,21 1 16,-21 21-16,22-22 0,-22 1 0,21-1 16,-21 1-16,21-1 0,-21 22 15,0-22-15,0 1 0,0-1 0,0 1 0,0-22 16,0 0-16,0 1 16,0-1-16,0 0 0,0-20 0,0-1 0,0-42 31,0-1-16,0 1-15,0 0 0,0-21 0,0-22 16,0 22-16,0-22 0,0 22 16,0 0-16,0-22 0,21 1 0,-21-1 15,0 1-15</inkml:trace>
  <inkml:trace contextRef="#ctx0" brushRef="#br1" timeOffset="139018.42">5249 11324 0,'0'-21'16,"0"42"-16,-21-63 0,21 21 0,0 0 16,0-1-16,0 1 0,0 0 0,21 0 15,0 0-15,1 21 0,-1-21 0,0-1 16,0 22-16,0 0 0,22 0 16,-1 0-16,-21 0 0,21 22 0,1-1 15,-22 0-15,21 0 0,1 43 16,-22-22-16,-21 0 0,21 1 15,-21-22-15,0 21 0,0 0 16,-21-20-16,0 20 0,-1-21 0,1 0 0,-21 0 16,21 1-16,-22-1 0,22 0 15,0-21-15,-21 21 0,21-21 16,-1 0-16,22-21 16,0 0-1,0 0-15,22-1 16</inkml:trace>
  <inkml:trace contextRef="#ctx0" brushRef="#br1" timeOffset="139734.7">5948 10943 0,'0'0'0,"21"0"0,0-21 0,-21 0 0,0 42 47,0 0-47,0 0 0,0 1 0,0-1 15,0 21-15,0-21 0,0 22 0,-21 62 16,21-62-16,0-1 16,0 0-16,0 1 0,0-1 0,0-21 15,0 22-15,0-22 0,0 0 0,0 0 16,0 0-16,0 0 0,21-21 16,0 0-16,0 0 15,1 0-15,-1 0 0,0-21 16,0 21-16,-21-21 0,21 0 15,0 0-15,1-22 0,-1 22 16,0 0-16,0-21 0,0 21 0,0-22 16,1 22-16,-1 0 0,-21 0 0,0 0 15,0-1 1,21 22-16,-21 22 16,0-1-16,0 0 15,0 0-15,-21 0 0,21 22 16,0-22-16,0 21 0,0-21 0,0 0 15,0 22-15,0-22 0,0 0 16,0 0-16,21 0 0,0 1 0,0-22 16,0 21-16,22-21 0,-22 0 0,21 0 15,-21 0-15,22 0 0,-1 0 16,0 0-16,1 0 0,-1 0 16,22-21-16,-22-1 0,0 1 0,1 0 15,-1 0-15,0-21 0,1 20 0,-22-20 16,21 21-16,-21-21 0,0-1 15,-21 1-15,0 0 0,0 20 0,0-20 16,0 21-16,0 0 0,0 0 0,-21-1 16,0 22-16,0 0 0,-21 0 0,20 0 15,1 22-15,0-1 0,0 0 16,0 21-16,0-21 0,21 22 16,0-1-16,0 0 0,0-20 0,0 20 0,0-21 15,21 21-15,-21-20 0,21-1 16,0-21-16,21 21 0,-20 0 15,-1-21-15,0 0 0,21 0 0,-21 0 16,1 0-16,-1 0 0,21-21 0,-21 0 16,0 21-16,1-21 0,-1-1 15,0 1-15,0 0 0,-21 0 0,21 0 16,-21-22-16,21 22 0,-21 0 0</inkml:trace>
  <inkml:trace contextRef="#ctx0" brushRef="#br1" timeOffset="139935.59">6667 10837 0,'-21'0'0,"42"0"0,-84 22 16,42-22-16,-22 21 0,22-21 16,21 21-16,21-21 31,22 0-16,-22 0-15,0 0 0,0 0 16,0 0-16,22-21 0,-22 21 0</inkml:trace>
  <inkml:trace contextRef="#ctx0" brushRef="#br1" timeOffset="141643.01">8403 11324 0,'0'0'0,"21"0"16,0 0-1,1-21 1,-1 21-16,-21-21 16,21 0-16,0 0 0,-21-1 0,21 1 15,0 0-15,1 0 0,-22-21 16,21 20-16,0-20 0,-21 0 0,0 21 15,0-22-15,21 1 0,-21 0 16,0-1-16,0 1 0,0 0 0,0-1 16,0 1-16,-21 21 0,0 0 15,21-1-15,0 1 0,-21 0 0,-1 21 16,1 0-16,21 21 0,0 0 16,-21 1-16,0-1 0,21 21 15,0 0-15,0-20 0,0 20 16,0 0-16,0 1 0,0-1 0,0 0 0,0 1 15,0 20-15,0-21 0,0 1 16,0-1-16,0 0 0,21-20 0,21 41 16,-42-42-16,22 0 15,20 1-15,-21-22 0,0 0 16,0 0-16,22 0 0,-22 0 0,21 0 16,-21 0-16,22-22 0,-22 1 0,21 21 15,-21-21-15,1-21 0,20 21 16,-21-1-16,0 1 0,0-21 0,1 21 15,-1-22-15,0 22 0,-21-21 0,0 21 16,21-43-16,-21 43 0,0 0 16,0 0-16,0 0 15,-21 42 1,21 0 0,0 0-16,-21 0 0,21 22 15,0-22-15,0 0 0,0 42 16,0-20-16,0-22 0,0 21 15,0-21-15,0 1 0,21-1 16,-21 0-16,21-21 0,0 21 0,0-21 16,1 0-16,-1 0 0,21 0 0,-21 0 15,0 0-15,1-21 0,-1 21 16,21-21-16,-21 0 0,0-1 0,1 1 16,-1 0-16,-21 0 0,21 0 0,0-43 15,-21 43-15,0-21 16,0 21-16,0-1 0,0 1 0,0-21 15,0 21-15,0 0 0,0 42 32,-21 0-17,21 0-15,0 0 0,0 0 0,0 22 16,0-22-16,-21 0 0,21 21 0,0-20 16,0 20-16,0-21 0,0 0 15,0 0-15,0 1 0,0-1 0,0 0 16,0-42 15,0 0-15,21-1-16,-21 1 0,21 0 0,-21 0 15,0-21-15,0 20 0,21 1 16,0 0-16,1-21 0,-22 21 16,21-22-16,0 22 0,-21 0 0,21 0 15,-21 0-15,21-1 0,0 22 16,1 0-1,-1 22-15,-21-1 16,0 0-16,0 21 0,0-21 0,21 1 16,-21-1-16,0 21 0,21-21 0,-21 22 15,0-22-15,0 0 0,21 0 16,0 0-16,-21 0 0,22 1 0,-1-1 16,0-21-16,0 0 15,0 0-15,0 0 0,1 0 16,20 0-16,-21-21 0,0-1 0,22 22 15,-22-21-15,0 0 0,21-21 0,-21 21 16,1-1-16,20 1 0,-21-21 16,0 21-16,0 0 0,1-22 15,-1 22-15,0-21 0,0 21 0,0-22 0,-21 22 16,0 0-16,21 0 0,-21 0 16,22-1-16,-22 44 31,0-1-31,0 0 0,0 21 15,0-21-15,-22 1 0,22 20 16,-21-21-16,21 21 0,-21-20 0,21 20 16,0-21-16,0 21 0,0-20 0,0-1 15,0 0-15,0 0 0,21 0 16,0 0-16,1-21 0,-1 0 0,21 0 16,-21 0-16,22 0 0,-1 0 15,-21-21-15,21 21 0,-20-21 16,-1 0-16,21 0 0,-21 0 0,0-1 15,22 1-15,-22 0 0,0 0 16,0 0-16,0-22 0,1 22 0,-1-21 16,-21 21-16,21-22 0,-21 22 0,0-21 15,0 21-15,0-22 0,0 22 16,-21 0-16,0 21 0,-1 0 0,1 0 16,0 21-16,0 0 15,21 1-15,0-1 0,0 21 0,0 0 16,0 22-16,0-43 0,0 21 15,0-20-15,0 20 0,21-21 16,-21 0-16,21 0 0,0 1 0,22-1 16,-22 0-16,0-21 0,21 0 0,-20 0 15,20 0-15,-21 0 0,21 0 16,-20 0-16,20-21 0,-21 0 0,21-1 16,-20 22-16,-1-21 0,0 0 15,0 0-15,0 0 0,0-22 0,1 22 16</inkml:trace>
  <inkml:trace contextRef="#ctx0" brushRef="#br1" timeOffset="141874.87">10266 10520 0,'0'0'0,"-43"0"0,1 0 0,21 0 15,0 0-15,0 0 0,-1 0 0,1 0 16,0 0 31,0 0-47,0 0 16,0 0-16,-22 0 0</inkml:trace>
  <inkml:trace contextRef="#ctx0" brushRef="#br1" timeOffset="142087.75">8678 10837 0,'0'0'16,"-21"22"-16,21-1 0,-21-21 0,21 21 15,21-21 1,0 0-16,0 0 0,1 0 15,20-21-15,0 21 0,1-21 16,-1-1-16,0 22 0,22-21 0,-22 21 16,22-21-16,-22 21 0,0-21 15,1 0-15,-1 21 0</inkml:trace>
  <inkml:trace contextRef="#ctx0" brushRef="#br1" timeOffset="142578.47">12128 10287 0,'22'0'15,"-44"0"-15,44-21 0,-22 42 16,0 0 0,0 22-16,0-1 0,0 0 15,0 1-15,0-1 0,0 0 0,0 22 16,0-22-16,0 22 0,0-22 16,0 0-16,-22 22 0,22-22 0,-21 0 15,21 1-15,0-22 0,0 21 0,0-21 16,0 22-16,0-22 0,0 0 15,0 0-15,21-42 32,-21 0-32,0 0 0</inkml:trace>
  <inkml:trace contextRef="#ctx0" brushRef="#br1" timeOffset="142906.38">12086 10668 0,'-21'-21'0,"42"42"0,-63-84 15,21 20-15,-1 22 0,22-21 16,0-1-16,-21 1 0,21 21 0,0-21 0,0 20 16,0 1-16,0 0 0,21 0 15,1 0-15,20 0 0,-21-1 0,21 22 16,1 0-16,-1 0 0,0 0 0,1 0 16,-1 0-16,0 22 0,1-1 15,-1 0-15,0 0 0,-20 21 0,-1 1 16,0-22-16,-21 21 0,0 1 0,0-1 15,0-21-15,0 21 0,-21-20 16,-22 20-16,22-21 0,-21 0 16,21 0-16,-22 1 0,1-1 0,0 0 15,21 0-15,-22-21 0,22 21 0,0-21 16,0 0-16,0 21 16,42-21-1,0 0-15,0 0 16,0 0-16,0 0 0,1-21 0</inkml:trace>
  <inkml:trace contextRef="#ctx0" brushRef="#br1" timeOffset="143326.14">12658 10710 0,'-22'0'31,"1"22"-31,21-1 15,0 0-15,0 0 0,0 0 16,-21 0-16,21 22 0,0-22 16,-21 0-16,21 0 0,0 0 0,0 1 15,0-1-15,0 0 0,0 0 0,0 0 16,0 0-16,0 1 0,21-22 16,0 0-16,-21 21 0,21-21 0,1 0 15,-1 0-15,0 0 0,21-21 16,-21 21-16,1-22 0,-1 1 0,21 21 15,-21-21-15,0 0 0,1 0 16,-1 0-16,0-1 0,-21 1 0,0 0 16,0-21-16,0 21 0,0-1 0,0-20 15,0 21-15,-21 0 0,0-22 0,-22 22 16,22 0-16,0 0 0,0 21 16,-22-21-16,22 21 0,0 0 0,0 0 15,0 0-15,0 0 0,-1 0 0,22 21 16,-21 0-16,21 0 15,0 0-15,0 1 16,21-22 0,1 0-16,-1 0 0</inkml:trace>
  <inkml:trace contextRef="#ctx0" brushRef="#br1" timeOffset="144207.66">13144 10329 0,'0'-21'0,"0"42"0,0-63 0,0 21 16,0 0-16,-21 21 15,21 21 1,0 0-16,-21 0 16,21 22-16,0-1 0,0 0 0,0 1 15,0-1-15,0 0 0,0 22 0,0-22 16,0 0-16,0 1 0,0-1 15,0 0-15,0-20 0,0 20 0,0-21 16,0 0-16,0 0 0,0 1 0,21-1 16,0-21-16,1 0 15,-1 0-15,0 0 0,0 0 16,0-21-16,0 21 0,22-22 16,-22 1-16,0 0 0,0 0 0,0 0 15,-21 0-15,22-1 0,-1 1 16,-21 0-16,0 0 0,0 0 15,0 0-15,0-1 0,0 1 16,0 42 15,0 1-31,0-1 0,0 0 0,0 0 16,-21 0-16,21 0 0,0 1 0,0-1 16,0 0-16,0 0 0,0 0 15,0 0-15,21 1 0,0-22 16,0 0-16,0 0 0,0 0 15,1 0-15,-1 0 0,0 0 0,0 0 16,0-22-16,0 22 0,1-21 16,-1 0-16,0 21 0,0-21 15,-21 0-15,0 0 0,21-1 0,-21 1 16,21 0-16,-21 0 0,0 0 0,0 0 16,0-1-16,0 1 0,0 0 15,0 42 16,0 0-31,0 1 0,0-1 16,0 0-16,0 0 0,0 0 16,-21 22-16,21-22 0,0 21 0,0 0 15,0 1-15,-21-1 0,21 0 0,0 22 0,0-22 16,0 22-16,0-22 16,0 22-16,0-22 0,0 21 0,0 1 15,0-22-15,0 22 0,0-1 0,0 43 16,0-64-16,0 22 0,21-1 15,-21 43-15,0-63 16,0-1-16,0 0 0,-21 1 0,0-1 16,0-21-16,0 0 0,-1 0 15,1 1-15,0-1 0,-21-21 0,21 0 0,-22 0 16,22 0-16,-21-21 0,-1-1 16,1 22-16,0-21 0,-1-21 15,1 21-15,0 0 0,21-22 0,-22 1 0,22 0 16,0-1-16,0-41 15,21 41-15,0 1 0,0 0 0,21-1 16,0 22-16,0-21 0,0-1 16,1 1-16,20-21 0,-21 20 0,21 1 15</inkml:trace>
  <inkml:trace contextRef="#ctx0" brushRef="#br1" timeOffset="145262.89">13737 10732 0,'0'21'47,"0"0"-32,0 0-15,0 0 0,0 0 16,0 1-16,0-1 0,0 0 15,0 0-15,0 0 0,0 0 16,0 1 0,0-44 15,0 1-15,0 0-16,0 0 15,0 0-15,0 0 0,0-1 16,21 1-16,-21 0 0,21 0 0,1 0 15,-22 0-15,21-1 0,-21 1 16,21 21-16,0 0 0,0 21 31,-21 1-31,0-1 0,0 0 16,0 0-16,0 21 0,0-20 0,0-1 16,0 0-16,0 0 15,0 0-15,0 0 0,21-21 31,1 0-15,-22-21 0,0 0-16,21 21 0,-21-21 0,21 0 15,-21 0-15,21-1 0,-21 1 0,0 0 16,21 0-16,-21 0 0,21 0 0,-21-1 16,22 22-16,-22-21 0,0 42 31,0 1-31,0-1 15,0 0-15,0 0 16,0 0-16,0 0 0,0 1 0,0-1 16,0 0-16,0 0 0,0 0 15,0 0-15,0 1 0,0-1 16,21-21 0,0 0-16,0 0 15,0 0-15,0-21 0,1-1 16,-1 22-16,0-21 0,0 0 15,0 0-15,0 0 16,-21 0-16,0-1 0,22 1 0,-22 0 16,21 0-16,-21 0 0,0 0 0,0-1 0,-21 44 47,21-1-47,-22 0 15,22 0-15,0 0 0,0 0 16,0 1-16,0-1 0,0 0 0,0 0 15,0 0-15,0 0 0,0 1 16,22-22 0,-1 0-1,0 0-15,0 0 16,0-22-16,0 1 0,-21 0 16,0 0-16,22 21 0,-22-21 15,0 0-15,0-22 0,0 22 16,0 0-16,0 0 0,0 0 0,-22-1 15,22 1-15,-21 0 0,0 21 16,0 0-16,0 0 0,0 0 16,-1 0-16,1 0 0,21 21 15,-21 0-15,21 1 0,0-1 16,0 0-16,0 0 0,0 0 16,0 0-16,0 1 0,21-1 15,0-21-15</inkml:trace>
  <inkml:trace contextRef="#ctx0" brushRef="#br1" timeOffset="145835.56">14541 10880 0,'0'0'16,"0"-21"-16,0-1 15,0 1-15,22 21 0,-22-21 0,21 0 0,-21 0 16,0 42 46,0 0-62,0 0 16,0 0-16,0 1 16,0-1-1,21-21 1,0 0-16,0-21 15,0-1 1,1 1-16,-22 0 16,0 0-16,21 21 0,-21-21 15,0 0-15,21-1 16,-21 44 15,0-1-31,0 0 0,0 0 16,0 0-16,0 0 0,0 22 15,-21-22-15,21 21 0,-21 1 0,21-1 16,0 21-16,0-20 0,0 20 0,-22 64 16,22-84-16,0 20 15,0 1-15,-21-1 0,0 22 16,21-22-16,0-20 0,0-1 0,-21 0 16,21 1-16,-21-22 0,21 21 0,-21-21 15,21 0-15,0 1 0,0-44 47,0 1-47,0 0 0,0 0 0,21-21 16,0 20-16,-21-20 0,21 0 15,-21 21-15</inkml:trace>
  <inkml:trace contextRef="#ctx0" brushRef="#br1" timeOffset="146084.42">14774 10689 0,'0'-21'0,"0"42"0,0-63 0,0 21 16,0 0-16,0-1 0,21 22 15,1 0-15,-1 0 16,0 0-16,0 0 0,0 0 16,0 0-16,1 22 0,-22-1 0,0 0 15,0 0-15,0 0 0,0 22 16,0-22-16,0 0 0,0 0 0,-22 0 15,1 0-15,0 1 0,0-22 16,0 21-16,0 0 0,-1-21 0,1 0 16,0 21-16</inkml:trace>
  <inkml:trace contextRef="#ctx0" brushRef="#br1" timeOffset="146702.71">15346 11261 0,'-21'0'0,"42"0"0,-64 0 0,86 0 47,-22 0-47,21 0 0,1 0 15,-1 0-15,0 0 0,22 0 16,-22 0-16,22 0 0,-1 0 16,1-21-16,-22-1 0,21 22 0,1-21 15,-1 21-15,-20-21 0,-1 21 0,0-21 0,1 0 16,-22 21-16,-21-21 16,0-1-16,-21 22 15,0 0-15,-1-21 0,1 21 0,-21 0 16,0 0-16,20 0 0,-20-21 0,21 21 15,0 0-15,0 0 0,-1 0 16,1 0-16,42 0 31,1 0-31,-1 0 0,0 0 16,0 0-16,0 21 0,0-21 16,1 21-16,-1 1 0,0-22 0,-21 21 0,0 0 15,0 0-15,0 0 16,0 0-16,-21 1 0,-22-1 15,1 0-15,21 0 0,0 0 16,0 0-16,-1-21 0,1 22 0,0-22 0,21 21 16</inkml:trace>
  <inkml:trace contextRef="#ctx0" brushRef="#br1" timeOffset="147106.49">16849 10859 0,'0'0'0,"21"-22"0,-21 1 16,0 42-1,0 1 1,0-1-16,0 0 0,0 0 16,0 21-16,0 1 0,-21-1 0,21 0 15,0 22-15,0-22 0,0 1 0,-22 20 16,22-21-16,-21 1 0,0-1 15,21 0-15,0 1 0,-21-22 0,0 0 16,21 21-16,0-20 0,-21-22 0,21 21 16,0 0-16,0-42 31,0 0-31,21 21 0</inkml:trace>
  <inkml:trace contextRef="#ctx0" brushRef="#br1" timeOffset="148424.84">16722 11197 0,'-22'-42'0,"44"84"0,-44-105 16,22 20-16,0 1 0,0 21 0,0-21 16,0 20-16,0 1 0,0-21 15,0 21-15,0 0 0,22-1 0,-22 1 16,21 0-16,0 21 0,0-21 0,21 21 16,-20 0-16,-1 0 0,21 0 15,-21 21-15,22-21 0,-22 21 0,21 22 16,-21-22-16,0 21 0,1-21 0,-22 22 15,0-1-15,0-21 16,0 64-16,-22-43 0,-20 0 16,-21 22-16,20-43 0,22 0 15,-21 0-15,21 1 0,-22-1 16,22-21-16,0 0 0,0 0 0,0 0 16,21-21-1,0-1-15,0 1 16,0 0-16,0 0 0,0 0 0,0 0 15,0-1-15,0 1 0,0 0 16,0 42 0,0 0-16,21 1 15,-21 20-15,21-21 0,0 43 16,-21-43-16,0 21 0,0-21 16,21 22-16,0-22 0,-21 0 15,0 0-15,22 0 0,-1 0 0,-21 1 16,21-22-16,0 0 0,0 21 0,0-21 15,1 0-15,-1 0 16,0 0-16,0 0 0,21-21 0,-20-1 16,-1 22-16,0-21 0,21 0 0,-21 0 15,1 0-15,-1-22 0,21 22 16,-21-21-16,0 0 0,-21 20 0,22-20 16,-1 0-16,-21-1 0,0 22 15,0 0-15,0-21 0,21 42 16,-21-21-16,0-1 0,0 44 15,0-1 1,0 0-16,-21 0 0,21 0 0,0 0 16,0 22-16,-21-22 0,21 21 15,-22 1-15,22-22 0,0 21 0,0-21 16,0 0-16,0 1 0,0 20 0,0-21 16,0 0-16,22-21 15,20 0-15,-21 0 0,0 0 16,0 0-16,22 0 0,-22 0 0,21-21 15,-21 0-15,22 0 16,-22 0-16,21-1 0,-21 1 0,22 0 16,-22-21-16,0 21 0,0-22 0,0 22 15,1-21-15,-22 21 0,0-22 16,21 22-16,-21 0 0,0 0 0,0 0 16,0 42-1,-21 0-15,21 0 16,-22 0-16,22 0 0,-21 22 15,0-22-15,21 0 0,0 21 16,0-20-16,0-1 0,0 21 0,0-21 16,0 0-16,0 1 0,21-22 0,0 21 15,1 0-15,20-21 0,-21 0 16,0 0-16,22 0 0,-22 0 0,21 0 16,-21 0-16,22-21 0,-1 0 15,-21-1-15,21 22 0,-20-21 0,-1 0 16,21-42-16,-21 41 0,-21 1 15,0-21-15,0 21 0,0 0 16,0-22-16,0 22 0,0 0 0,0 0 16,-21 42-1,21 0 1,-21 0-16,21 0 16,0 1-16,0 20 0,-21-21 0,21 0 15,-21 22-15,21-22 0,0 21 16,-22-21-16,22 0 0,-21 1 15,21-1-15,-21 0 0,21 0 16,0-42 15,0 0-31,0 0 0,0-1 16,0 1-16,0 0 0,21 0 0,0-21 16,1 20-16,-1-20 0,0 21 15,0-21-15,0-1 0,22 22 16,-22-21-16,21 21 0,0-1 0,-20 1 15,62 0-15,-63 21 16,1 0-16,20 21 0,-21 0 0,0 1 16,-21 20-16,21 0 0,-21-21 0,22 22 15,-22-1-15,0-21 0,0 22 16,0-22-16,0 21 0,0-21 16,0 0-16,0 1 0,0-1 0,-22 0 0,22 0 15,22-21 16,-1 0-31,0-21 0</inkml:trace>
  <inkml:trace contextRef="#ctx0" brushRef="#br1" timeOffset="149995.66">19516 11515 0,'-22'0'16,"22"-21"15,0-1-31,22 22 16,-1-21-16,0 0 0,-21 0 16,21 0-16,0 0 0,0-1 15,1-20-15,-1 21 0,0-21 0,0-1 16,0 22-16,0-21 0,1-1 0,-1 1 15,-21 0-15,0-1 0,21 1 16,-21 21-16,0-21 0,0 20 0,0 1 16,-21 21-1,0 0-15,-1 21 0,1-21 16,0 43-16,0-22 0,21 0 0,-21 0 16,21 22-16,-21-22 0,21 21 0,-22 0 15,22-20-15,0 20 0,0 43 16,0-43-16,0-21 15,0 21-15,0 1 0,0-22 0,22 0 0,-1 0 16,0 22-16,-21-22 16,21-21-16,0 21 0,0-21 0,1 0 15,-1 0-15,21 0 0,0 0 16,-20 0-16,-1 0 0,21 0 16,-21-21-16,0 0 0,43-22 15,-43 22-15,0 0 0,0 0 0,1-22 16,-1 22-16,-21-21 0,21 21 15,-21-22-15,21 1 0,-21 0 16,0 21-16,0-1 0,0 44 31,-21-22-31,21 21 0,-21 21 16,21-21-16,0 0 0,0 22 16,0-22-16,0 0 0,0 21 0,0-20 15,0-1-15,0 0 0,0 21 16,0-21-16,21 1 0,0-1 15,0-21-15,0 0 0,1 21 0,20-21 16,-21 0-16,21 0 0,-20 0 16,20 0-16,-21 0 0,0-21 0,22 0 15,-22 21-15,0-22 0,21 1 0,-21 0 16,1-21-16,-22 21 0,21-22 16,-21 22-16,21-21 0,-21 21 15,0-22-15,0-20 0,0 42 16,0-1-16,0 1 15,-21 21-15,0 21 16,21 1-16,0 20 16,-22-21-16,22 0 0,-21 0 0,21 22 15,-21-22-15,21 42 16,0-41-16,0-1 0,-21 0 0,21 0 16,0 0-16,0 0 0,0 1 0,0-1 15,0-42 16,0-1-15,0 1-16,21 0 16,-21 0-16,21 0 0,-21 0 0,21-22 15,1 22-15,-1 0 0,-21-21 0,21 20 16,0-20-16,21 0 16,-42 21-16,22-1 0,-1 22 0,0 0 15,0 0 1,-21 22-1,0-1-15,0 0 0,0 21 16,0-21-16,0 1 0,0-1 0,0 21 0,0-21 16,0 0-16,21 1 15,0-1-15,-21 0 0,22 0 0,-1 21 16,0-42-16,0 0 0,0 0 16,0 0-1,1 0-15,-1-21 16,0 0-16,0 0 0,0-21 15,-21 20-15,21 1 0,1 0 16,-22-21-16,21-1 0,0 22 0,0-21 16,0 21-16,0 0 0,1-1 0,-1 1 15,-21 0-15,21 0 0,0 21 16,-21 21 15,0 0-31,0 0 0,0 1 0,0-1 16,0 0-16,0 21 0,0-21 15,0 1-15,0 20 0,0-21 0,0 0 16,21 0-16,0 1 0,22 20 16,-22-42-16,0 21 0,0-21 15,0 0-15,22 0 0,-22 0 0,42 0 16,-41 0-16,-1 0 0,0 0 16,21 0-16,-21-21 0,1 0 15,-1 0-15,0-1 0,0 1 0,0 0 16,-21 0-16,0-21 0,21 20 15,-21-62-15,0 63 0,0-1 16,0 1-16,0 0 0,0 0 0,-21 21 16,0 0-16,0 0 15,21 21-15,-21 0 0,0 0 0,-1 1 16,22-1-16,0 21 16,-21-21-16,0 22 0,21-22 0,0 21 0,0-21 15,0 0-15,0 22 0,0-22 16,21 0-16,0-21 0,1 0 15,-1 21-15,21-21 0,0 0 16,1 0-16,-22 0 0,0-21 16,21 21-16,-20-21 0,20 0 15,-21 21-15,0-21 0,0-1 0,1 1 16,-1 0-16,0 0 0,-21-21 0,21-1 16</inkml:trace>
  <inkml:trace contextRef="#ctx0" brushRef="#br1" timeOffset="150219.53">21209 10795 0,'0'0'0,"-21"0"0,0 21 16,-1-21-16,1 0 15,0 0-15,0 0 78,0 0-78,-22 0 0</inkml:trace>
  <inkml:trace contextRef="#ctx0" brushRef="#br1" timeOffset="150403.43">19897 11113 0,'0'0'0,"0"21"0,0 0 0,21-21 15,0 0 1,0 0-16,0 0 0,22 0 0,-22 0 16,21 0-16,-21-21 0,22 21 15,-1-21-15,0 21 0,22-22 0,-22 1 16,0 21-16,22-21 0</inkml:trace>
  <inkml:trace contextRef="#ctx0" brushRef="#br1" timeOffset="150958.47">22987 11007 0,'0'0'0,"0"-21"31,0 42-15,0 0-16,0 0 0,21 21 15,-21 1-15,0-1 0,0 22 0,0-22 16,0 21-16,0 1 0,0-22 0,0 22 16,0-1-16,0 1 0,0-1 15,0 1-15,0-1 0,0 1 0,-21-1 16,21 1-16,-21 20 0,21-20 0,0-22 16,-21 22-16,21-22 0,-22 0 15,22 1-15,-21-22 0,21 0 0,0 0 16,0 0-16,-21-21 15,0 0-15,21-21 0,0 0 16,0-21-16,0 21 16,0-22-16,0 1 0,0 0 15,0-22-15</inkml:trace>
  <inkml:trace contextRef="#ctx0" brushRef="#br1" timeOffset="151251.29">22860 11409 0,'0'0'16,"0"-64"-16,0 22 0,0 0 0,0-22 0,0 22 15,0 0-15,0 20 0,0-20 16,0 21-16,21 0 0,0 0 0,0-1 16,1 1-16,-1 0 0,21 0 0,-21 21 15,22 0-15,-1 0 0,-21 0 16,0 0-16,22 21 0,-22 0 0,-21 0 16,0 1-16,0 41 15,0-21-15,0 1 0,0-22 16,-21 21-16,-1 1 0,-20-22 0,21 21 15,0-21-15,-22 0 0,22 1 0,0-1 16,0-21-16,0 21 0,0-21 16,21 21-16,-22-21 0,44 0 31,-1-21-31,0 21 0,0-21 16,0 0-16,0 21 0,1-22 0</inkml:trace>
  <inkml:trace contextRef="#ctx0" brushRef="#br1" timeOffset="151654.63">23453 11028 0,'0'-21'0,"0"42"0,0-63 15,0 63 17,0 0-32,-22 0 0,22 0 15,-21 0-15,21 22 0,0-22 16,0 21-16,0 1 0,0-22 0,0 21 15,0-21-15,0 0 0,0 1 0,0-1 16,0 0-16,0 0 0,21-21 16,1 0-16,-1 21 0,0-21 15,0 0-15,21 0 0,-20 0 0,20-21 16,-21 21-16,21-21 0,-20 0 16,20 0-16,-21-1 0,0 1 0,0 0 15,1-21-15,-22 21 0,21-22 0,-21 22 16,0-21-16,0-1 0,0 22 15,-43-21-15,22 21 0,0 0 0,0-1 16,0 1-16,-22 21 0,22 0 0,-21 0 16,21 0-16,-22 0 0,22 0 0,0 0 15,0 21-15,0 1 0,0-22 16,-1 21-16,22 0 0,-21 0 16,21 0-16,0 22 0,0-22 15,21 0-15,22-21 0,-22 0 16,21 0-16,-21 0 0,22 0 0</inkml:trace>
  <inkml:trace contextRef="#ctx0" brushRef="#br1" timeOffset="152479.37">24172 10837 0,'0'-21'0,"0"42"0,21-84 0,-21 42 16,0-22-16,0 1 0,0 21 15,0-21-15,0 20 0,0 1 0,0 0 16,-21 21-16,0 0 15,0 21-15,21 0 16,0 22-16,-21-22 0,21 21 0,-21 1 16,-1-1-16,22 0 0,0 1 0,-21-1 15,0 0-15,21 1 0,-21 20 16,21-21-16,0 1 0,0-1 0,0-21 16,0 22-16,0-22 0,0 21 0,0-21 15,21 0-15,0 1 16,0-22-16,1 0 0,-1 0 0,0 0 15,0 0-15,21 0 0,-20-22 16,-1 1-16,0 0 0,0 21 0,0-21 16,-21-21-16,21 20 0,1 1 15,-22 0-15,0 0 0,0-21 0,0 20 16,0 1-16,0 0 0,0 0 16,0 42-1,0 0 1,-22 0-16,22 1 0,-21-1 0,21 0 15,0 0-15,0 0 0,0 22 16,0-22-16,0 0 0,0 0 0,0 0 16,0 0-16,21-21 15,1 0-15,-1 0 0,21 0 16,-21 0-16,0 0 0,1 0 16,20 0-16,-21-21 0,0 0 0,0 21 15,1-21-15,-1 0 0,0 0 0,-21-1 16,0-20-16,21 21 0,-21 0 15,0 0-15,21-1 0,-21 1 0,0 0 16,0 0-16,-21 21 31,0 0-31,21 21 0,0 0 0,0 0 16,-21 1-16,21 20 0,-21 0 0,21 1 16,-22-1-16,22 0 0,0 1 15,-21 20-15,21-21 0,-21 1 0,21 20 16,0-20-16,0 20 0,0 1 15,0-22-15,0 21 0,-21 1 0,21-1 16,0 1-16,-21-1 0,21 1 16,0-1-16,0 1 0,0-22 0,0 22 15,0-22-15,0 0 0,0 1 0,-21-1 16,-1 0-16,1-20 0,21-1 0,-21 0 16,0 0-16,0-21 0,0 0 15,-1 0-15,1 0 0,-42 0 16,42-21-16,-1 0 0,-20 0 0,21-1 15,-21 1-15,20-21 0,-20 21 16,0-22-16,21 1 0,-1 0 16,1-1-16,0 22 0,21-21 0,0-43 15,0 43-15,0 0 0,42-64 16,1 63-16</inkml:trace>
  <inkml:trace contextRef="#ctx0" brushRef="#br1" timeOffset="153174.85">24765 10943 0,'0'0'16,"0"-21"-16,0 42 31,0 0-15,0 1-16,0-1 0,0 0 15,0 0-15,0 0 0,0 0 16,-21 1-16,21-1 0,0 0 0,0 0 16,0 0-16,0 0 15,0-42 17,0 0-32,0 0 15,0 0-15,0 0 0,21-1 16,-21 1-16,0 0 0,21 21 0,0-21 15,0 0-15,-21 0 0,22-1 16,-1 1-16,0 21 0,0-21 16,0 21-16,0 0 0,1 0 15,-1 21 1,-21 0-16,0 1 0,0-1 16,0 0-16,0 0 0,0 0 0,0 0 15,0 22-15,0-22 0,0 0 0,0 0 16,0 0-16,0 1 15,0-44 17,0 1-17,0 0-15,0 0 16,0 0-16,0 0 0,0-1 0,21 1 16,0 0-16,-21 0 0,21 0 0,0 0 15,-21-1-15,22 1 0,-1 0 16,0 0-16,0 21 15,0 0-15,-21 21 16,21 0-16,-21 0 16,0 1-16,0 20 0,0-21 15,0 0-15,0 22 0,0-22 0,0 0 0,0 0 16,0 0-16,0 0 0,0 1 16,0-1-16,0 0 15,0-42 16,22 0-31,-22-1 16</inkml:trace>
  <inkml:trace contextRef="#ctx0" brushRef="#br1" timeOffset="153574.68">25442 10880 0,'0'0'0,"-21"0"31,0 21-16,21 0-15,-21 0 16,0 0-16,21 1 0,-22-1 16,22 21-16,0-21 0,0 0 15,0 1-15,0-1 0,0 0 0,0 0 16,0 0-16,0 0 0,22 1 16,-1-22-16,0 0 15,0 0-15,0 0 0,0 0 16,1-22-16,-22 1 0,21 0 15,0 21-15,0-21 0,-21 0 0,0 0 16,0-1-16,0 1 0,0-21 0,0 21 16,0 0-16,0-1 0,0-41 15,0 42-15,0 0 16,-21 21-16,0 0 0,0 0 16,-1 0-16,1 0 0,0 21 15,0 0-15,0 0 0,21 0 0,0 0 16,-21 1-16,21-1 0,0 0 15,0 0-15,0 0 0,0 0 0,0 1 16,0-1-16,21-21 0,-21 21 0,21 0 16,0-21-16</inkml:trace>
  <inkml:trace contextRef="#ctx0" brushRef="#br1" timeOffset="154203.32">25654 11218 0,'21'0'15,"-21"-21"-15,21 21 0,-21-21 16,0 0-16,21 0 16,1 0-16,-1-1 0,-21 1 15,0 0-15,21 21 0,-21-21 0,21 0 16,-21 0-16,0-1 16,0 44 15,-21-1-31,21 0 15,0 0-15,0 0 16,0 0-16,0 1 0,0-1 16,0 0-16,21-21 15,-21 21 1,21-21-16,0 0 0,1 0 0,-1 0 16,0 0-16,0-21 0,0 21 15,0-21-15,-21 0 0,22 21 16,-1-22-16,-21 1 0,21 0 15,-21 0-15,21 0 0,-21 0 0,0-1 16,0 1-16,0 42 47,-21 1-47,0-1 16,21 0-16,-21 0 0,-1 21 0,1 1 15,21-1-15,-21 0 0,0 1 0,0-1 16,0 22-16,21-22 0,-22 21 0,1-20 15,0 20-15,21-20 0,-21 20 16,0-21-16,21 1 0,-21 20 0,21-20 16,-22 20-16,22-21 0,0 1 0,0 20 15,0-20-15,0-1 0,0-21 16,0 21-16,0 1 16,0-22-16,0 0 0,0-42 31,0 0-16,22 0-15,-1-1 0,-21 1 16,21 0-16,0-21 0,-21 21 0,0-22 16,21 1-16,0 0 0,-21-1 0</inkml:trace>
  <inkml:trace contextRef="#ctx0" brushRef="#br1" timeOffset="154491.16">26035 11176 0,'0'0'0,"42"-127"31,-21 106-15,1 21-16,-1 0 0,0 0 15,21 0-15,-21 0 0,1 0 16,-1 0-16,0 0 0,-21 21 0,0 0 16,0 0-16,0 1 0,0-1 15,0 0-15,-21 0 16,0 0-16,-1-21 0,-20 21 15,21-21-15,0 22 0,0-22 16,-1 0 0,44 0 15,-1-22-31,-21 1 16,21 21-16</inkml:trace>
  <inkml:trace contextRef="#ctx0" brushRef="#br1" timeOffset="155183.69">26501 10816 0,'0'43'32,"-22"-22"-32,22 0 15,-21 0-15,21 0 0,0 0 16,0 1-16,-21-1 0,21 0 0,0 0 15,0 0-15,0 0 0,0 1 16,21-22 31,-21-22-31,21 22-16,1-21 0,-22 0 15,21 0-15,0 21 0,0-21 0,-21 0 16,21 21-1,-21 21 32,0 0-47,0 0 0,0 0 16,0 0-16,0 1 0,0-1 16,0 0-16,0 0 15,21-21 1,1 0-1,-22-21 1,21 21-16,-21-21 0,21 0 0,0-1 16,0 1-16,0 21 0,-21-21 15,22 0-15,-1 0 0,0 21 16,-21-21-16,21 21 16,-21 21 15,0 0-31,0 0 15,0 0-15,0 0 16,0 1-16,0-1 16,21-21 15,0 0-15,1-21-1,-22-1 1,0 1-16,21 21 15,-21-21-15,0 0 16,0 0-16</inkml:trace>
  <inkml:trace contextRef="#ctx0" brushRef="#br1" timeOffset="155403.56">26543 10859 0,'0'0'0,"-21"-22"31,21 1-15,-21 21 31,-1 0-47</inkml:trace>
  <inkml:trace contextRef="#ctx0" brushRef="#br1" timeOffset="157419.43">889 13970 0,'-21'0'16,"0"0"0,-1 0-1,1 0 1,0 0 0,0 0-16,0 0 0,0 0 0,-1 0 15,1 0-15,0 0 0,0 0 16,0 0-16,-22 0 0,22 0 15,-21 0-15,0 0 0,-1 0 16,22 21-16,-21-21 0,-1 0 16,1 0-16,0 0 0,-1 0 0,1 0 15,21 0-15,-21 0 0,20 0 16,1 0-16,0 0 0,0 0 0,42 0 62,21 0-62,-20 0 16,20 0-16,21 0 0,-20 0 0,20 0 16,22 0-16,-22 0 15,22 0-15,-21 0 0,20 0 0,-20 0 16,20 0-16,-20 0 0,-1 0 16,1-21-16,21 21 0,-43 0 0,21 0 15,1-21-15,-22 21 0,1 0 16,-1 0-16,0-21 0,-21 21 15,22 0-15,-22 0 0,-21-21 16,0-1 15,-21 22-31,0-21 16,-1 0-16,1 21 0,0-21 0,-21 21 16,21-21-16,-1 21 0,-20-21 15,21 21-15,0-22 0,-22 22 0,22-21 16,0 21-16,-21 0 0,21-21 15,-1 0-15,1 21 0,0 0 0,0 0 16,0-21-16,42 21 63,0 0-63,0 0 15,22 0-15,-22 21 0,21-21 16,-21 0-16,22 0 0,-22 0 0,21 21 15,0-21-15,-20 0 0,20 0 16,0 0-16,-21 0 0,1 21 0,20-21 16,-21 0-16,0 0 0,0 0 15,-21 21-15,22-21 16,-22 22-16,0-1 31,-22-21-31,1 21 0,0 0 0,0-21 16,0 21-16,0 0 0,-22 1 15,1-1-15,21 21 0,-22-21 16,1 0-16,0 22 0,-1-22 16,22 21-16,-21-21 0,21 1 0,-22 20 15,22-21-15,0 0 0,0 0 16,-21 22-16,42-22 0,0 0 16,0-42 30,21 21-46</inkml:trace>
  <inkml:trace contextRef="#ctx0" brushRef="#br1" timeOffset="161042.74">2561 13187 0,'0'0'16,"0"21"15,0 0-31,0 0 16,0 1-16,0-1 15,0 0-15,0 0 16,21 0-16,0-21 16,1 21-16,-1-21 15,0 22-15,0-22 16,0 0-16,0 0 0,1 0 15,-1 0-15,0-22 16,0 22-16,0-21 0,-21 0 0,21 0 16,1 21-16,-1-21 0,-21 0 15,0-1-15,21 1 0,-21 0 16,21 0-16,-21 0 0,0 0 0,0-1 16,0 1-16,0 42 31,0 1-16,0-1-15,0 0 0,0 0 16,0 21-16,0-20 0,0 20 16,0 0-16,0 1 0,0-1 0,0 0 15,0 1-15,0 20 0,0-21 16,0 1-16,0-1 0,0 22 0,0-22 16,0-21-16,-21 21 0,0 1 15,21-22-15,0 0 0,-21 0 0,21 0 16,-22-21-16,1 22 0,0-22 15,0 0-15,0 0 0,0 0 16,-1 0-16,-20-43 0,21 22 16,0 0-16,0 0 15,-22 0-15,22-1 0,0 1 0,0-21 16,0 21-16,-1-22 0,1 1 16,21 21-16,-21-21 0,0 20 0,0 1 15,21 0-15,0 0 0,0 0 16,0 42-16,0 0 15,0 0-15,21 0 0,0 22 16,0-1-16,22-21 0,-1 22 16,-21-1-16,21 0 0,1-21 0,-1 22 15,-21-22-15,22 0 0,-1 0 0,-21 0 16,21-21-16,1 0 16,-22 0-16,21 0 0,1 0 0,-22 0 15,21 0-15,-21 0 0,22-21 0,-1 0 16,-21 0-16,21 0 0,-20 0 15,20-22-15,-21 22 0,0 0 0,0-21 16,1-1-16,-22 22 0,21-21 16,-21-1-16,0 22 0,0-21 0,0 21 15,-21-22-15,-1 22 0,1 0 16,21 0-16,-21 0 0,0 21 16,0 0-16,21 21 15,0 0-15,0 0 0,0 0 16,0 22-16,0-1 0,0 0 15,0-20-15,0 20 0,0 0 16,0 22-16,0-43 0,0 21 16,0-21-16,0 1 15,0-1-15,0-42 32,0-1-32,0 1 15,21 0-15,-21-21 0,21 21 16,0-1-16,0-20 0,-21 0 0,22-1 15,-1 22-15,0-21 16,0 0-16,0 20 0,-21 1 0,21 0 0,1 0 16,-1 21-16,0 0 15,0 21-15,-21 0 16,21 0-16,-21 22 0,0-1 16,0-21-16,21 22 0,-21-1 0,22-21 15,-22 21-15,0-20 0,21-1 0,0 0 16,0 0-16,-21 0 0,21 0 15,0-21-15,1 0 0,-1 0 0,21 0 16,-21 0-16,0 0 0,1-21 16,20 0-16,-21 0 0,0 0 0,0 0 15,1-22-15,-1 22 0,0-21 16,0 21-16,0-22 0,0 1 0,-21 0 16,22-1-16,-22 1 0,0 0 15,0-1-15,0 1 0,0 0 16,0-1-16,0 1 0,0 21 0,0-22 15,0 22-15,0-21 0,-22 21 16,1 21-16,0 21 16,21 21-16,0-21 15,0 22-15,0-1 0,0 0 16,0 1-16,0-1 0,-21 22 0,21-22 16,0 0-16,0 22 0,0-22 15,-21 0-15,21 1 0,0-1 0,-21 0 16,21-20-16,0 20 0,0-21 15,0 0-15,0 0 16,0-42 0,21 0-1,-21 0-15,0 0 0,21 0 0,0-22 16,0 22-16,-21-21 0,0-1 16,21 22-16,1-21 0,-22 0 0,21 20 15,-21-20-15,21 21 0,-21 0 0,21 21 16,-21-21-16,21 21 15,0 0-15,-21 21 0,22-21 16,-22 21-16,0 0 0,21 0 16,-21 22-16,21-22 0,-21 21 15,0-21-15,0 0 0,21 22 0,0-22 16,0 21-16,-21-21 0,22 1 16,-1-1-16,0 0 0,0 0 0,0-21 15,22 0-15,-22 0 0,0 0 16,21 0-16,-21 0 0,22 0 0,-22 0 15,21-21-15,-21 0 0,22 0 16,-22-1-16,0 1 0,0 0 0,0 0 16,1-21-16,-1 20 0,0-20 15,-21 21-15,0 0 0,0-22 0,0 22 16,0-21-16,0 21 0,0 0 0,0-1 16,-21 22-16,0 0 15,-1 0-15,1 0 16,0 0-16,21 22 0,0-1 15,-21 0-15,0 0 0,21 0 16,0 22-16,-21-1 0,21-21 0,0 21 16,0 1-16,0-22 0,0 0 15,0 21-15,21-20 0,0-1 0,0 0 16,0-21-16,0 21 0,1-21 16,-1 0-16,0 0 0,21 0 0,-21 0 15,1 0-15,20-21 0,-21 0 0,43-22 16,-43 22-16,0 0 15,0-21-15,21 21 0,-20-22 0,-1 22 16,-21-21-16,21-1 0,-21 22 16,0 0-16,0-21 0,0 21 15,0-1-15,0 1 16,-21 21-16,0 21 16,-1 1-16,22-1 15,0 0-15,0 0 0,0 0 0,0 0 16,0 1-16,0-1 0,22 0 15,-1 0-15,0 0 0,0 0 0,0 1 16,0-1-16,1 0 0,-1-21 16,0 21-16,0-21 0,0 0 15,-21 21-15,21-21 0,1 0 0,-1 0 16,0 0 0,0 0-16,0 0 15,0-21-15,1 0 0,-22 0 16,21 21-16,0-43 0,0 22 15,0 0-15,0 0 0,-21-21 0,22 20 16,-1-41-16,0 42 0,-21-22 16,0 22-16,21 0 0,-21 0 15,0 42 17,0 0-32,0 0 15,0 1-15,0-1 0,0 0 0,0 0 16,0 21-16,0-20 0,0 20 15,0-21-15,0 0 0,0 0 16,21 22-16,-21-22 0,21 0 0,-21 0 0,22-21 16,-1 21-16,0-21 0,0 0 15,0 0-15,22 0 0,-22 0 0,42 0 16,-20 0-16,-22-21 0,21 0 16,-21 0-16,0 0 0,22 0 15,-22-1-15,0 1 0,0-21 16,0-22-16,1 22 0,-22 0 15,21 21-15,-21-43 0,0 22 0,0-1 16,0 1-16,0-21 0,0 20 16,0-20-16,0 20 0,0-20 15,0 21-15,0-1 0,0 22 0,0 0 16,0 0-16,0 0 0,0 42 16,0 0-1,0 21-15,-21-21 0,-1 43 16,22-22-16,-21 22 0,21-22 0,0 22 15,0-22-15,0 21 0,0-20 0,0-1 16,0 22-16,0-1 16,0-21-16,0 1 0,0-22 15,21 0-15,1 0 0,-22 0 0,21 1 16,0-22-16,0 0 0,0 0 16,0 0-16,1 0 15,-1 0-15,-21-22 0,21 1 16,-21 0-16,0 0 0,21 0 0,-21 0 15,21-1-15</inkml:trace>
  <inkml:trace contextRef="#ctx0" brushRef="#br1" timeOffset="161268.6">6350 13272 0,'0'0'0,"-21"0"0,42 0 31,0 0-31,0 0 0,0 0 16,1 0-16,-1-22 0,21 22 16,-21-21-16,22 0 0,-1 21 0,0-21 15,1 0-15,-1 0 0,0 21 16,-21-22-16,1 1 0,-1 21 0,0 0 16,-21-21-16,-21 21 15,0 0-15</inkml:trace>
  <inkml:trace contextRef="#ctx0" brushRef="#br1" timeOffset="161447.51">5948 13145 0,'0'21'0,"-21"-21"15,-1 0-15,1 0 16,42 0 15,1 0-15</inkml:trace>
  <inkml:trace contextRef="#ctx0" brushRef="#br1" timeOffset="163168.73">7281 13589 0,'0'0'0,"-42"0"15,42-21 17,0 0-32,0 0 0,0-1 15,21 1-15,-21 0 16,21 0-16,0 0 0,-21 0 16,0-1-16,0 1 0,0 0 0,0 0 15,0 0-15,0-22 0,0 22 16,-21 0-16,0 21 0,0-21 0,0 0 15,0 21-15,-1 0 0,1 0 16,-21 0-16,21 0 0,0 21 16,-43 21-16,22-21 0,21 22 15,-1-22-15,1 21 0,0-21 16,0 22-16,21-1 0,0 0 0,-21-20 16,21 20-16,0 0 0,0-21 0,0 1 15,0-1-15,21 0 0,-21 0 16,21-21-16,21 0 0,-20 0 15,-1 0-15,0 0 0,21 0 0,-21 0 16,1-21-16,20 0 0,-21 0 16,0-1-16,22 1 0,-22 0 0,0 0 15,0-21-15,0 20 0,0 1 0,1-21 16,-1 21-16,-21 0 0,0-22 16,0 22-16,0 0 0,0 0 0,0 0 15,-21 42 16,-1 0-31,22 0 0,0 21 16,0-20-16,0-1 0,0 21 0,0-21 16,0 0-16,0 22 0,0-22 15,0 0-15,22 0 0,-1-21 0,0 21 16,0-21-16,0 0 0,0 0 16,1 0-16,-1 0 0,21 0 0,-21-21 15,22 0-15,-22 21 0,0-21 16,21 0-16,-21 0 0,22-1 15,-22 1-15,0 0 0,0-21 0,-21 21 16,21-1-16,-21 1 0,22-42 16,-22 42-16,0-1 0,0 1 15,0 0-15,0 0 0,0 0 0,-22 42 32,22 0-32,0 21 15,0-20-15,-21-1 0,21 21 0,0 0 16,0-20-16,0 20 0,0 0 0,0-21 15,0 22-15,0-22 16,0 21-16,0-21 0,0 1 16,0-1-16,0-42 31,0-1-31,0 1 0,21 0 0,1 0 16,-22 0-16,21 0 0,0-1 15,0-20-15,-21 21 0,21 0 0,0-22 16,1 22-16,20-42 15,-21 42-15,-21-22 0,21 43 16,-21-21-16,21 21 0,-21 21 31,0 0-31,0 1 0,0-1 16,0 21-16,0-21 0,0 0 0,22 22 16,-1-22-16,-21 21 0,21-21 0,0 1 15,-21-1-15,21 0 0,0 0 16,1 0-16,-1 0 0,0-21 15,0 0-15,0 0 0,0 0 16,1 0-16,-22-21 0,21 0 16,0 0-16,-21 0 0,21 0 15,-21-1-15,21 1 0,-21-21 16,21 21-16,1 0 0,-22-22 16,21 22-16,0 0 0,0-21 0,-21 20 0,21 1 15,0 0-15,1 0 16,-1 0-16,0 21 0,0 0 15,-21 21 17,0 0-32,0-42 62,0 0-62,0 0 16,0-1-1,-21 22-15,21-21 16,-21 21-16,0 0 0,-1 0 16,1 0-1,21 21-15,-21 1 0,21-1 16,-21 0-16,21 0 0,0 0 0,0 22 16,-21-22-16,21 0 0,0 21 15,0-21-15,0 22 0,0-22 0,0 0 16,0 21-16,0-20 0,21-1 15,0 0-15,0 0 0,22 0 16,-22-21-16,21 21 0,0-21 0,1 0 16,-22 0-16,21 0 0,1 0 0,-1-21 15,0 0-15,1 0 0,-1 0 0,0 0 16,1-1-16,-22 1 0,0 0 16,21 0-16,-21-21 0,-21 20 15,22-20-15,-22 21 0,0 0 0,0-22 16,0 22-16,0 0 0,0 0 0,-22 0 15,1 21-15,0 0 16,-21 0-16,21 0 0,-1 21 0,1 0 16,0 0-16,0 0 0,21 22 15,0-22-15,0 0 0,0 21 0,0-20 16,0 20-16,0-21 0,0 0 16,21 0-16,0 1 0,0-1 0,1-21 15,-1 21-15,0-21 0,21 0 0,-21 0 16,1 0-16,41-21 15,-42 0-15,22 21 0</inkml:trace>
  <inkml:trace contextRef="#ctx0" brushRef="#br1" timeOffset="163575.47">10393 13039 0,'0'-21'16,"21"-64"-1,-21 106 17,0 0-17,0 22-15,0-22 0,0 21 16,0-21-16,0 22 0,0-22 0,-21 21 16,21-21-16,0 22 0,0-22 15,-21 0-15,21 0 0,0 0 0,0 0 16,0 1-16,0-1 15,21-21-15,0 0 0,0 0 16,21 0-16,-20-21 0,-1-1 16,0 22-16,21-21 0</inkml:trace>
  <inkml:trace contextRef="#ctx0" brushRef="#br1" timeOffset="163954.25">11049 12954 0,'0'-21'0,"0"42"0,-21-42 31,-22 21-31,22 21 0,0-21 16,-21 21-16,21 0 0,-22 1 0,22-1 15,0 0-15,0 0 0,0 0 0,21 0 16,0 1-16,0-1 16,21-21-16,0 0 15,21 0-15,-21 21 0,1-21 0,20 0 16,-21 0-16,21 21 0,1-21 15,-22 0-15,21 21 0,-21-21 16,1 21-16,-1-21 0,0 22 0,-21-1 16,0 0-1,0 0-15,-21-21 0,0 0 16,-1 0-16,-20 21 0,21 0 0,-21-21 16,-1 0-16,1 0 0,21 0 15,-22 0-15,1 0 0,21 0 0,0 0 16,0 0-16,-1 0 0,1 0 0,0 0 15,21-21 1,0 0-16,0 0 16,0 0-16,0 0 0,0-1 0</inkml:trace>
  <inkml:trace contextRef="#ctx0" brushRef="#br1" timeOffset="164167.13">10372 12700 0,'0'0'0,"-22"0"0,1 0 15,0 0 1,21 21 15,0 0-15,0 1-16,0-1 15,-21 0-15,0 0 0</inkml:trace>
  <inkml:trace contextRef="#ctx0" brushRef="#br1" timeOffset="164903.7">5101 14288 0,'0'-22'0,"0"44"0,0-65 31,0 64-15,0 1-16,0-1 0,0 0 0,0 21 15,0 1-15,0-1 0,0 0 16,0 1-16,0-1 0,21 0 0,-21 1 16,0 20-16,0-21 0,0 1 15,0-22-15,0 21 0,0 1 0,0-22 16,0 0-16,0 0 0,-21 0 0,21 0 16,0 1-16,0-44 31,0 1-16,0 0-15,0 0 0,0-21 16,0 20-16,0-20 0,0 0 0,21-1 16,0 1-16,-21-21 0,22 20 15,-1-20-15,0-1 0,0 22 0,21 0 16,-20-1-16,20 1 0,-21 0 0,21 42 16,-20-22-16,20 22 0,0 0 15,-21 22-15,1 20 0,20-21 0,-21 21 16,0 22-16,-21-22 0,0 1 15,0-1-15,0 0 0,0 1 0,0-1 16,-21 0-16,21 1 0,-21-22 16,21 0-16,-21 0 0,21 0 15,-21 0-15,21 1 0,0-1 16,0-42 15,21-1-31,0 1 0,0 0 16,0 0-16,0-21 0</inkml:trace>
  <inkml:trace contextRef="#ctx0" brushRef="#br1" timeOffset="165316.46">6075 14351 0,'0'0'16,"0"-21"-16,0 0 0,-21 21 31,-1 21-31,1 0 0,0 0 0,21 0 16,-21 22-16,0-22 0,21 21 0,-21 1 15,21-22-15,0 21 0,0 0 16,0-20-16,0 20 0,0-21 0,0 21 16,0-20-16,0 20 0,0-21 15,21 21-15,0-42 16,0 22-16,0-22 0,0 0 0,22 0 0,-22 0 16,21 0-16,-21-22 0,22 22 15,-22-21-15,0 0 0,21 0 16,-20 0-16,-1 0 0,0-1 0,0 1 15,-21-21-15,0 21 0,0-22 16,0 22-16,0-21 0,-42-22 16,21 22-16,-1 21 0,1-21 15,0 20-15,-21 1 0,-1 0 16,22 21-16,0 0 0,-21 0 16,21 0-16,-1 0 0,1 0 15,21 21-15,-21 0 0,21 1 16,0-1-16,0 0 0,21-21 15,0 0-15,1 0 16,-1 0-16,21 0 0,-21 0 0,22-21 16</inkml:trace>
  <inkml:trace contextRef="#ctx0" brushRef="#br1" timeOffset="165591.57">6773 14055 0,'0'0'0,"-21"0"15,21 21-15,-21 0 16,0 0-16,21 0 0,0 22 16,-21-22-16,-1 21 0,22 1 15,0-1-15,0 21 0,-21-20 0,21-1 16,0 0-16,-21 1 0,21-1 16,0 0-16,0 1 0,0-22 0,0 21 15,0-21-15,21 1 0,0-1 0,1 0 16,-1-21-16,0 21 0,21-21 15,-21 0-15,22 0 0,-22 0 16,0 0-16,0 0 0,-21-21 16,21 21-16,1-21 0,-22 0 0,0-1 15,0 1-15,0 0 0</inkml:trace>
  <inkml:trace contextRef="#ctx0" brushRef="#br1" timeOffset="165755.48">6562 14478 0,'-22'0'0,"44"0"0,-65 0 16,64 0 0,1 0-1,-1-21-15,0 21 0,0-21 16,21 21-16,-20-21 0,20 21 0,0-22 16,22 1-16,-22 0 0,0 0 0</inkml:trace>
  <inkml:trace contextRef="#ctx0" brushRef="#br1" timeOffset="166307.17">8276 14563 0,'0'0'0,"0"-21"16,0-1-16,-21 1 0,21 0 15,0 0-15,0 0 0,0-22 0,0 22 16,0-21-16,0 21 0,0 0 0,21-22 15,-21 22-15,21 0 0,0 0 16,1 21-16,-1-21 0,21 21 0,-21 0 16,0 0-16,22 0 0,-22 21 0,21 0 15,-21 21-15,22-21 0,-22 22 16,21-1-16,-21 0 0,1 1 0,-1-1 16,-21 22-16,0-43 0,0 21 15,0 0-15,0 1 0,0-22 16,0 0-16,0 0 0,0 0 0,-21 1 15,-1-22-15,1 0 16,0 0-16,21-22 16,-21 1-16,21 0 0,0-21 15,0 21-15,0-1 16,0 1-16,21-21 0,0 0 0,0 20 16,1-20-16,-1 0 0,-21 21 15,21-22-15,21 22 0,-21 0 0,1 0 16,-1 0-16,0-1 0,0 22 15,0 0-15,0 0 16</inkml:trace>
  <inkml:trace contextRef="#ctx0" brushRef="#br1" timeOffset="166711.93">9123 14542 0,'0'0'0,"21"21"0,0-21 16,0 0-16,0 0 0,1 0 15,-1 0-15,0-21 16,0 21-16,0-22 0,0 1 0,1 0 16,-1 0-16,0 0 0,0 0 0,-21-1 15,21 1-15,-21 0 16,21 0-16,-21 0 0,0 0 0,0-1 16,0 1-16,0 0 0,-21 21 15,0 0-15,0 0 16,0 0-16,0 0 0,-1 21 0,1 0 15,0 1-15,0 20 0,0-21 16,0 21-16,21-20 0,0 20 0,-22 0 16,22-21-16,0 22 0,0-22 0,0 21 15,0-21-15,22 1 0,-1-1 16,0 0-16,0 0 0,21-21 0,-20 0 16,20 21-16,-21-21 0,21 0 15,1 0-15,63 0 16,-43-21-16,-21 0 0,22 0 0,-1 0 15,1-1-15,-1 1 0,1 0 0,-22 0 16,22-21-16,-22 20 0,0-20 16,1 0-16,-22 21 0,0-22 0,0 22 15,-21-21-15</inkml:trace>
  <inkml:trace contextRef="#ctx0" brushRef="#br1" timeOffset="167850.32">10329 14224 0,'-84'-63'16,"-43"41"-1,338 107-15,-444-170 0,191 85 16,0 22-16,-1-22 0,22 21 0,-21 21 15,21-21-15,0 22 0,-22-1 0,22 0 16,21 1-16,-21-1 0,21 0 16,0 1-16,0-1 0,0 0 15,0-21-15,0 22 0,21-22 0,0 0 16,0 0-16,1-21 0,20 0 16,-21 0-16,64 0 0,-43 0 15,22 0-15,-22-21 0,0 21 0,1-21 16,-22 0-16,21 0 0,0-1 15,-20-20-15,-1 21 0,0 0 0,0-22 16,0 22-16,-21-21 0,0 21 16,0-22-16,0 22 0,0-21 15,0 21-15,0 0 0,0-1 16,0 44 0,0-1-16,0 0 15,0 21-15,0 1 0,0-1 0,0 0 16,0 1-16,0 20 0,-21-21 15,21 22-15,0-22 0,0 22 0,-21-1 16,21 1-16,0-1 0,0 1 0,0-1 16,0 1-16,0-1 0,-21 1 15,21-1-15,0 1 0,-21-22 0,21 22 16,0-22-16,0 0 0,0-21 16,0 22-16,0-22 0,0 0 0,0 0 0,0-42 46,0 0-46,0 0 0,21 0 0,0-22 16,0 22-16,-21-21 0,21-22 16,0 22-16,-21-22 0,22 1 0,-1-1 15,0-20-15,-21 20 0,21-20 0,0 20 16,0-21-16,-21 1 0,22-1 16,-22 22-16,21-22 0,-21 0 0,0 22 15,0-1-15,21 22 0,-21 0 0,0-1 16,0 22-16,0 0 0,0 0 15,0 0-15,0 42 16,0 0-16,0 0 16,0 0-16,0 22 15,0-22-15,0 21 0,0-21 0,0 22 16,0-22-16,0 21 0,0-21 16,21 0-16,-21 1 0,21-1 0,0 0 15,1 0-15,-1-21 0,0 0 0,0 0 16,0 0-16,0 0 0,1 0 15,-1 0-15,21-21 0,-21 21 0,0-21 16,1 0-16,-1-22 0,21 22 16,-21 0-16,0-21 0,-21-1 15,22 22-15,-1-21 0,0-22 16,-21 22-16,0 21 0,0 0 0,0-1 16,0 1-16,0 0 0,0 42 31,0 0-31,0 1 0,0-1 15,0 0-15,-21 21 0,21-21 0,0 22 16,0 20-16,0-20 0,0-22 16,0 21-16,0-21 0,0 0 15,21 22-15,-21-22 0,21-21 0,0 21 16,0 0-16,1-21 0,-1 0 0,0 0 16,21 0-16,-21 0 15,1 0-15,-1 0 0,21 0 0,-21-21 16,0 0-16,22-21 0,-22 20 15,0-20-15,0 21 0,0-64 16,-21 43-16,22 0 0,-22 20 0,21-20 16,-21 21-16,0 0 0,0 0 15,0-1-15,-21 44 16,21-1 0,0 0-16,0 21 0,0-21 15,0 22-15,0-22 0,0 21 0,0-21 16,0 22-16,0-22 0,0 0 15,0 0-15,0 22 0,0-22 16,0 0-16,0-42 31,0 0-15,21 21-16</inkml:trace>
  <inkml:trace contextRef="#ctx0" brushRef="#br1" timeOffset="168026.22">11578 13991 0,'-21'0'0,"42"0"0,-42-21 0,0 0 16,0 21-16,21 21 47,0 0-32,21-21-15,0 0 0,0 21 16,0-21-16,0 22 0</inkml:trace>
  <inkml:trace contextRef="#ctx0" brushRef="#br1" timeOffset="168434.71">11917 14224 0,'-21'0'0,"-1"0"0,22-42 31,0 21-31,0-1 0,0 1 16,22 0-16,-1 21 0,0 0 16,0-21-16,0 21 0,22 0 0,-22 0 15,0 0-15,21 0 0,-21 21 0,1 0 16,-1 0-16,0 1 0,0-1 16,0 21-16,-21-21 0,0 0 0,0 22 15,0-22-15,0 21 0,0-21 0,0 1 16,0 20-16,0-21 15,-21 0-15,0-21 16,21-21 15,0 0-31,0 0 0,0 0 16,0-22-16,21 22 0,-21 0 0,21 0 16,0-22-16,-21 22 0,22 0 15,-1-21-15,0 21 0,0-1 0,0 1 16,0-21-16,1 42 0,-1-21 15,0 0-15,0 21 0,0-22 0,0 22 16,1 0-16</inkml:trace>
  <inkml:trace contextRef="#ctx0" brushRef="#br1" timeOffset="168771.52">12679 14245 0,'0'0'0,"21"0"31,0 0-31,0-21 16,0 0-16,1 21 0,-1-21 15,-21 0-15,21-1 0,0 22 0,0-21 16,0 0-16,1 0 0,-22 0 0,0 0 16,0-1-16,0 1 15,-22 21 1,1 0-16,0 21 15,0 1-15,21-1 0,0 0 16,-21 0-16,21 0 0,-21 0 0,21 22 16,-22-22-16,22 0 0,0 0 0,0 0 15,0 1-15,0-1 0,0 0 16,0 0-16,22 0 0,-1-21 0,21 0 16,-21 0-16,22 0 0,-1 0 15,0 0-15,22 0 0,-22 0 0,22 0 16</inkml:trace>
  <inkml:trace contextRef="#ctx0" brushRef="#br1" timeOffset="169275.15">13758 14055 0,'0'0'0,"0"-21"0,0-1 0,0 1 16,-21 21-16,0-21 0,0 21 15,0 0-15,-1 0 0,-20 0 0,21 0 16,0 0-16,-22 0 0,22 21 15,-21 0-15,21 1 0,0-1 0,-22 0 16,22 0-16,0 21 0,0-20 16,0 20-16,-1-21 0,22 21 15,0-20-15,0 20 0,0-21 0,0 0 16,0 0-16,0 1 0,22-1 16,-1 0-16,0-21 0,21 0 0,-21 0 15,1 0-15,-1 0 0,21 0 0,-21 0 16,0-21-16,22 0 0,-22-1 15,0 1-15,0-21 0,0 21 0,22-22 16,-43 22-16,21-21 0,0 0 16,0-22-16,-21 22 0,0-22 0,21-63 15,1 64-15,-22-1 16,0 1-16,0-1 0,0 1 0,0 20 16,0 22-16,0-21 0,0 21 15,-22 21-15,1 21 16,21 0-16,-21 21 0,0 1 15,21-1-15,-21 22 0,21-22 0,0 21 16,0 1-16,0-1 0,0-20 16,0 20-16,0-20 0,0 20 15,0-21-15,21 1 0,0-1 0,-21 0 0,21-20 16,0 20-16,1 0 0,-22-21 16,21 1-16,0-1 0,0-21 0,0 0 15,0 0-15,1 0 16,-1-21-16</inkml:trace>
  <inkml:trace contextRef="#ctx0" brushRef="#br1" timeOffset="171959.29">16849 12933 0,'0'0'0,"-85"106"31,64-106-31,21 21 0,21-21 32,0 0-32,0 0 15,22 0-15,-22-21 0,0 0 16,21 21-16,-21-22 0,22 1 0,-22 0 16,0 0-16,0 0 0,0-22 0,1 22 15,-1 0-15,-21 0 16,0 0-16,0-22 0,0 22 0,0 0 0,0 0 15,0 0-15,-21 21 16,-1 0 0,1 21-16,21 0 0,0 0 0,-21 0 15,0 22-15,21 20 0,0-20 16,0-1-16,-21 21 0,21 1 0,0-22 16,-21 22-16,21-22 0,0 22 0,0-22 15,-22 0-15,22 22 0,-21-22 16,21 0-16,-21 1 0,21-1 0,0 0 15,0-20-15,-21 20 0,21-21 16,-21 0-16,0 0 0,-1-21 16,1 0-16,0 0 15,-21 0-15,21-21 0,-1 21 16,-20-21-16,21 0 0,-21 0 0,20-22 16,-20 1-16,21 21 0,0-21 0,0-1 15,-1 1-15,1 0 0,0 20 16,21-20-16,-21 21 0,21 0 0,0 0 15,0-1-15,0 44 16,0-1-16,0 0 16,0 0-16,21 0 0,0 22 0,-21-1 15,21 0-15,1-21 0,-1 22 16,0-1-16,0 0 0,0 1 16,22-22-16,-22 21 0,0-21 0,21 1 15,-21-1-15,22-21 0,-1 0 16,-21 21-16,22-21 0,-1 0 0,0 0 15,1-21-15,-1 0 0,0 21 0,1-22 16,-1-20-16,0 21 0,1 0 16,-1-22-16,0 1 0,1-21 15,-22 20-15,0 1 0,-21 21 16,0-22-16,0 1 0,0 21 0,0 0 16,0 0-16,0-1 0,-21 22 31,0 22-31,-1-1 0,22 0 15,-21 21-15,0-21 0,21 1 16,0-1-16,0 21 0,-21-21 16,21 22-16,-21-22 0,21 21 0,-21-21 15,21 0-15,0 1 0,-22-1 16,22 0-16,0 0 0,0 0 0,-21-21 16,42-21 15,1 0-31,-1 0 0,0 0 0,0-1 15,0 1-15,0-21 0,1 21 16,-1-22-16,0 22 0,0-21 0,0 21 16,0 0-16,-21-22 0,22 43 15,-1-21-15,0 0 0,-21 42 32,0 0-32,21 0 0,-21 1 15,0-1-15,0 21 0,0-21 16,0 22-16,0-22 0,21 0 0,-21 21 15,21-21-15,1 1 0,-1-1 0,0 0 16,0-21-16,0 21 0,0-21 16,22 0-16,-22 0 0,0 0 0,21 0 15,-20 0-15,20-21 0,-21 0 16,0 21-16,22-21 0,-22-1 16,0-20-16,0 21 0,0-21 0,-21 20 15,21-20-15,-21 0 0,22-1 16,-22 1-16,21-21 0,-21 20 0,0-20 15,0 20-15,0-20 0,0 21 0,0-1 16,0 1-16,0 0 0,0 20 16,0 1-16,0 42 15,0 22-15,0-22 16,-21 21-16,21 1 0,-22-1 0,22 21 16,-21-20-16,21-1 0,0 0 0,0 1 15,-21-1-15,21 0 0,-21 1 16,21-1-16,0-21 0,0 22 0,0-22 15,-21 21-15,21-21 0,0 0 16,-21 1-16,21-1 16,0-42-1,0-1 1,0 1-16,0 0 0,0-21 16,21 21-16,0-1 0,-21-20 0,0 21 15,21 0-15,0-22 0,0 22 16,1 0-16,-1 0 0,-21 0 0,21 0 15,0 21-15,0 0 0,0 21 16,-21 0 0,22 0-16,-22 0 0,0 0 15,0 22-15,0-22 0,0 0 16,0 0-16,21 0 0,-21 1 16,21 20-16,0-21 0,0-21 0,0 21 15,1 0-15,-1-21 0,0 0 16,21 22-16,-21-22 0,22 0 0,-22 0 15,21 0-15,1 0 0,-1-22 0,-21 1 16,21 21-16,-20-21 0,20 0 16,-21 0-16,0-22 0,0 22 0,1 0 15,-22-21-15,0 21 0,0-1 0,0-20 16,0 21-16,0 0 0,0 0 16,0-1-16,0 1 0,-22 21 15,-20 0-15,21 0 16,0 21-16,0-21 15,-1 22-15,1-1 0,0 21 0,21-21 16,0 0-16,0 22 0,0-22 16,0 0-16,0 21 0,0-20 0,0-1 15,0 21-15,21-21 0,0 0 0,1-21 16,-1 22-16,0-1 0,0-21 16,0 0-16,0 0 0,22 0 0,-22 0 15,0 0-15,21-21 0,-20-1 16,-1 1-16,0 21 0,21-21 15,-21-21-15,1 21 0,-1-1 0,0 1 0,0-21 16,0 21-16,-21 0 16,21-1-16,-21 1 0,22 0 15,-22 42 17,0 0-32,0 1 0,0-1 15,0 0-15,0 0 0,0 0 0,0 0 16,0 1-16,0-1 0,21 0 15,0 0-15,0-21 0,0 21 0,0-21 16,1 0-16,-1 0 0,21 0 16,-21 0-16,0 0 0,1 0 15,-1-21-15,0 21 0,21-42 16,-21 21-16,1-1 16,-1 1-16,0-21 0,0 21 0,0 0 15,0-1-15,-21-20 0,22 21 0,-1-21 16,-21 20-1,0 44 1,0-1-16,0 0 0,0 0 16,0 0-16,-21 0 15,21 1-15,0-1 0,-22 21 0,22-21 0,0 0 16,0 1-16,0-1 0,0 0 16,0 0-16,0 0 0,22-21 15,-1 0-15,0 21 0,0-21 0,0 0 16,0 0-16,1 0 0,-1 0 15,0-21-15,0 0 0,0 21 0,0-21 16,1 0-16,-1 0 0,21-43 16,-21 43-16,-21-21 0,21 20 15,1-20-15,-22 0 0,0-1 0,21 1 16,-21 0-16,21-22 0,-21 22 16,0 0-16,0-1 0,0-20 15,0 42-15,0-22 0,0 22 0,0 0 0,-21 21 16,0 0-16,-1 0 0,1 21 15,0 0-15,0 22 0,21-1 16,0 0-16,0 22 0,-21-22 0,21 0 16,0 22-16,0-22 0,0 1 15,0-1-15,21 0 0,-21 1 0,21-1 16,-21-21-16,0 21 0,21-20 16,0-1-16,1 0 0,-22 0 0,21 0 15,0-21-15,0 0 0,0 0 0,0 0 16,1 0-16,-1 0 0,0 0 15,21-21-15,-21 0 0,22 0 16,-22 0-16,0-1 0,43-20 0,-43 21 16,-21 0-16,21 0 0,-21-1 15</inkml:trace>
  <inkml:trace contextRef="#ctx0" brushRef="#br1" timeOffset="172180.13">19960 13145 0,'0'0'0,"-21"42"16,42-42-1,0 0 1,0 0-16,1 0 0,20 0 0,-21 0 16,21 0-16,-20-21 0,20 21 15,0-21-15,1 21 0,-22-22 16,21 22-16,-21-21 0,0 21 0,1-21 15,-22 0-15,0 0 16</inkml:trace>
  <inkml:trace contextRef="#ctx0" brushRef="#br1" timeOffset="172350.84">19600 12996 0,'-106'43'16,"212"-86"-16,-233 86 0,106-22 15,0-21-15,42 0 47,0 0-47,0 0 0,1 0 16,-1 0-16</inkml:trace>
  <inkml:trace contextRef="#ctx0" brushRef="#br1" timeOffset="174057.54">20976 13504 0,'21'0'32,"0"-21"-32,1 21 15,-1-21-15,0 0 0,0 21 0,0-21 16,0 0-16,1 21 0,-1-22 16,0 1-16,-21 0 0,0 0 15,21 0-15,-21-22 0,0 22 16,0-21-16,0 21 0,0-22 15,-21 22-15,0 0 0,0-21 0,-22 42 16,22-21-16,-21 21 0,21 0 16,-22 0-16,1 0 0,21 0 0,-22 21 15,1 0-15,0 21 0,-1-21 0,1 22 16,0-1-16,21-21 0,-22 22 16,22-1-16,0 0 0,21 1 15,0-22-15,0 21 0,0-21 0,0 0 16,0 1-16,42-1 0,-21 0 15,1-21-15,20 0 0,-21 0 0,21 0 0,1 0 16,-1 0-16,-21 0 16,22-21-16,-1 0 0,-21-1 0,21 22 15,-20-21-15,20 0 0,-21 0 0,0 0 16,0-22-16,1 22 0,-22 0 16,21-21-16,-21 21 0,0-1 0,0-20 15,0 21-15,0 0 0,0 0 16,0-1-16,-21 44 15,21-1 1,-22 0-16,22 0 0,0 0 16,0 22-16,0-22 0,0 0 15,0 21-15,0-21 0,0 1 0,0 20 16,0-21-16,22 0 0,-1 0 16,0-21-16,0 22 0,0-22 0,0 0 15,22 0-15,-22 0 0,21 0 16,-21 0-16,22-22 0,-1 1 0,-21 21 15,22-21-15,-22 0 0,0 0 0,0 0 16,0-1-16,0 1 16,-21-21-16,22 21 0,-22 0 0,0-22 0,0-20 15,0 42-15,0-1 16,0 1-16,-22 21 16,1 0-16,21 21 0,-21 1 15,21-1-15,0 21 16,-21-21-16,21 0 0,-21 1 0,21 20 15,0-21-15,0 0 0,0 0 0,0 1 16,0-1-16,0 0 16,0 0-16,21-42 31,0 0-15,0 0-16,0-1 0,1 1 0,-1 0 15,0 0-15,21-43 16,-21 43-16,1-21 0,-1 21 0,21-22 15,-21 22-15,0 21 16,1 0-16,-22 21 16,21 1-16,-21-1 0,0 0 15,21 0-15,-21 0 0,0 22 16,0-22-16,21 0 0,0 0 0,-21 0 16,21 22-16,1-22 0,-1 0 15,0 0-15,0-21 0,0 0 16,0 0-16,1 0 0,-1 0 0,0 0 15,0 0-15,0 0 0,0-21 16,-21 0-16,22 0 0,-1-1 16,-21 1-16,0 0 0,0 0 15,21-21-15,0 20 0,-21-20 0,21 21 16,-21-21-16,21 20 0,1-20 16,-22 21-16,21 0 0,0 0 0,0 21 15,0 0 1,-21 21-1,0 0-15,0 0 16,0 0-16,0 0 0,0 1 16,0-1-16,21-21 31,1 0-31,-1 0 16,-21-21-1,0-1-15,0 1 0,0 0 16,0 0-16,0 0 15,-21 0 1,-1 21-16,1 0 0,0 0 16,0 0-16,0 0 15,0 21-15,21 0 0,-22 0 0,1 0 16,0 0-16,0 1 0,21 20 16,0-21-16,0 21 0,0-20 0,0-1 15,0 0-15,0 21 0,0-21 0,21 1 16,0-1-16,0 0 0,1 0 0,20-21 15,0 21-15,-21-21 16,22 0-16,-1 0 0,0 0 0,1 0 16,-1 0-16,0 0 0,1 0 15,-22-21-15,21 0 0,1 0 0,-1 21 16,-21-21-16,21-22 0,-20 22 0,-1 0 16,0-21-16,0 20 0,-21-20 15,0 0-15,21-1 0,-21 22 0,0-21 16,0 21-16,0 0 0,0-1 15,-21 22-15,0 0 0,21 22 16,-42 20-16,20 0 16,1-21-16,21 22 0,-21-22 0,21 21 15,0-21-15,0 22 0,0-22 16,0 0-16,0 0 0,0 0 16,21 1-16,0-1 0,22 0 15,-22-21-15,0 0 0,0 0 0,0 0 16,1 0-16,20 0 0,-21 0 15,0 0-15,22 0 0,-1-21 0,0 21 16,-21-21-16</inkml:trace>
  <inkml:trace contextRef="#ctx0" brushRef="#br1" timeOffset="174326.39">24172 13018 0,'0'0'0,"0"-22"0,0-20 15,0 21 1,0 42 0,0 0-16,0 0 0,-21 1 15,21-1-15,0 0 0,0 21 16,-21-21-16,21 1 0,0-1 0,0 21 16,0-21-16,-21 0 0,21 1 0,0-1 15,-21-21-15,21 21 0,0 0 16,-22-21-16,22 21 0,22-21 31,-1 0-15,0 0-16,21 0 0,-21-21 0</inkml:trace>
  <inkml:trace contextRef="#ctx0" brushRef="#br1" timeOffset="174671.63">24659 12996 0,'0'0'16,"0"-21"-16,0 0 0,0 0 15,-21 21-15,0 0 0,0 0 16,-1 0-16,-20 0 0,21 21 0,0 0 16,0 0-16,-1-21 0,1 22 15,0-1-15,21 0 16,0 0-16,0 0 16,0 0-16,21-21 0,0 0 15,1 22-15,20-22 0,-21 21 0,0-21 16,0 0-16,1 21 0,20-21 15,-21 0-15,0 21 0,0 0 16,-21 0-16,0 1 16,-21-22-16,0 21 15,0-21-15,0 0 0,0 21 0,-1-21 16,-20 0-16,21 0 0,0 0 16,-22 0-16,22 21 0,0-21 15,0 0-15,-21 0 0,20 0 0,1 0 16,0-21-1</inkml:trace>
  <inkml:trace contextRef="#ctx0" brushRef="#br1" timeOffset="174874.51">23812 12742 0,'0'-21'15,"0"42"-15,-21-42 0,0 0 16,0 21-16,21 21 47,0 0-47,0 1 16,0-1-16</inkml:trace>
  <inkml:trace contextRef="#ctx0" brushRef="#br1" timeOffset="176920.69">20024 14563 0,'0'-21'0,"0"42"0,0-64 0,0 1 16,0 21-16,0 0 0,0 0 16,0 42-1,0 0-15,0 0 16,-22 0-16,22 22 0,0-22 16,0 21-16,-21-21 0,21 22 0,0-22 15,0 21-15,0-21 0,-21 22 0,21-22 16,-21 0-16,21 0 0,-21 0 15,21 0-15,0 1 0,0-1 16,-21-21-16,-1 21 0,1-21 31,21-21-31,0 0 16,0-1-16,0 1 0,0 0 0,0-21 16,0 21-16,21-22 0,1 22 15,-1-21-15,-21-1 0,21 1 0,0 0 16,0-1-16,0 1 0,1 0 15,-1 21-15,0-1 0,0 1 16,0 21-16,0 0 0,1 21 0,-22 22 16,0-22-16,0 21 15,21-21-15,-21 22 0,21-1 0,-21-21 16,21 22-16,-21-1 0,0-21 16,0 0-16,0 0 0,0 1 0,21-1 15,-21 0-15,21-21 0,1 0 31,-22-21-15,21 21-16,-21-21 0,0-1 16,21 1-16,0 0 0,-21 0 0,21 0 15,0-22-15,1 1 0,-1 21 0,0-21 16,0-1-16,0 1 0,22 21 16,-22-22-16,0 22 0,0 0 15,0 0-15,0 21 0,-21 21 16,22 21-16,-22-20 15,0 20-15,0-21 0,0 21 16,0 1-16,0-1 0,0-21 0,0 22 16,0-1-16,21 0 0,0 1 15,0-22-15,-21 0 0,21-21 16,0 21-16,1-21 0,-1 0 0,21 0 16,-21 0-16,0 0 0,1 0 15,-1 0-15,0 0 0,0-21 16,21 0-16,-20 0 0,-1-1 0,0 1 15,0-21-15,-21 21 0,21-22 16,0 1-16,-21 0 0,0-1 16,0 22-16,22-21 0,-22 0 0,0 20 15,0 1-15,0 0 0,0 42 32,0 0-32,0 1 15,0 20-15,0-21 0,0 21 16,0-20-16,-22 20 0,22-21 0,0 21 15,0-20-15,0 20 0,0-21 16,0 0-16,0 22 16,0-22-16,22-21 0,-22 21 0,21-21 15,0 0-15,0 0 16,0 0-16,0 0 0,1 0 16,-1 0-16,0 0 0,0-21 0,0 21 15,0-21-15,1-1 0,-1 1 16,0 0-16,0 0 0,0-21 0,0-22 15,-21 43-15,22-21 16,-22 20-16,21-20 0,-21 21 0,0-21 16,0 20-16,0 1 0,0 0 15,0 42 1,0 0-16,0 1 16,0-1-16,0 21 0,0-21 15,-21 0-15,21 22 0,0-22 16,0 21-16,0-21 0,0 1 0,0 20 15,0-21-15,0 0 0,21 0 16,0-21-16,0 22 0,21-22 0,-20 0 16,20 0-16,-21 21 0,21-21 15,-20 0-15,20 0 0,-21 0 0,21-21 16,1 21-16,-22-22 0,21 1 16,-21 21-16,22-21 0,-22 0 0,0 0 15,0 0-15,0-22 0,1 22 16,-1 0-16,-21-21 0,0 20 0,0-20 15,0 21-15,0 0 0,0 0 16,0 42 15,0 0-31,0 0 0,0 0 0,0 22 16,0-22-16,0 0 0,0 0 16,0 21-16,0-20 0,0-1 0,0 0 15,0 0-15,0 0 0,0 0 16,0 1-16,0-1 31,-21-21-31,-1 0 16,22-21-16,-21 21 15,0-22-15,0 1 16,0 0-16,21 0 16,-21 21-16,-1 0 15,22 21 1,0 0-1,0 0-15,22-21 16,-1 22-16,0-1 0,0-21 0,0 0 16,0 0-16,1 0 0,-1 0 15,21 0-15,-21 0 0,22 0 0,-1 0 16,-21 0-16,21 0 0,1 0 0,-22 0 16,21-21-16,-21-1 0,1 1 15,20 21-15,-21-21 0,0-21 16,0 21-16,1-22 0,-22 22 15,21-21-15,0-1 0,0-20 0,0 21 16,0-1-16,-21 1 0,22 0 0,-1-1 16,0 1-16,-21 0 0,21-1 15,-21 22-15,0 0 0,0 0 0,-21 42 32,0-21-32,0 42 0,-1-21 15,22 22-15,-21-22 0,0 42 16,0-20-16,21-1 0,0 0 0,0 22 15,-21-22-15,21 1 0,0-1 16,0-21-16,0 21 0,0-20 16,0 20-16,0-21 0,0 0 0,21 0 15,0 1-15,0-22 16,0 0-16,-21 21 0,22-21 16,-1 0-16,0 0 0,0 0 0,21 0 15,-20 0-15,20-21 0,-21 21 16,0-22-16,22 1 0,-22 0 0,0 0 15,0 0-15,-21 0 0</inkml:trace>
  <inkml:trace contextRef="#ctx0" brushRef="#br1" timeOffset="177134.04">22775 14436 0,'0'0'0,"-21"0"0,0 0 0,21 21 31,0 0-31,21-21 16,21 0-16,-20 0 0,20 0 16,-21 0-16,21 0 0,1-21 15,-1 21-15,0-21 0,1 21 16,-1-21-16,0 21 0,1-22 0,-22 22 16,0-21-16,0 21 0,-21-21 15</inkml:trace>
  <inkml:trace contextRef="#ctx0" brushRef="#br1" timeOffset="178270.57">15473 13631 0,'0'0'0,"-21"0"0,-1 0 0,-20 0 0,21 0 15,-21 0-15,20 0 0,1 0 16,-21 0-16,21 0 0,0 0 0,-1 0 16,1 0-1,42 0 17,1 0-32,-1 0 0,0 0 15,21 0-15,-21 0 0,22 22 16,-1-22-16,0 0 0,1 0 15,-1 0-15,0 0 0,1 0 0,-1 0 0,0 0 16,1 0-16,-1 0 16,0 0-16,-20 0 0,20 0 0,-21 0 15,21 0-15,-20 0 0,-22-22 0,0 1 16,21 21-16,-21-21 16,0 0-16,-21 21 15,-1-21-15,1 0 0,0-1 16,0 22-16,0-21 0,0 21 15,-1-21-15,1 21 0,0 0 16,21-21-16,-21 21 0,0 0 0,0 0 16,21-21-16,0 42 62,21-21-62,0 21 16,0-21-16,0 0 0,0 0 0,1 0 15,-1 21-15,0-21 0,21 0 16,-21 0-16,1 0 0,-1 0 0,0 0 16,0 0-16,-42 0 47,0 21-47,0 1 0,-1-22 0,1 21 15,0 0-15,0 0 16,0 0-16,0 0 0,21 1 15,-22-1-15,1 0 0,21 0 0,-21 0 16,0 0-16,21 1 0,-21-1 0,21 0 16,-21 0-16,-1 0 0,22 0 15,-21 1-15,21-1 32,21-21-17,1 0-15,-1 0 16</inkml:trace>
  <inkml:trace contextRef="#ctx0" brushRef="#br1" timeOffset="178487.45">16552 14034 0,'0'0'0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22:01.1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13187 783 0,'0'-21'0,"0"0"31,0 0-15,0 0-16,0-1 15,0 1-15,-21 0 16,21 0-16,0 0 0,0 0 16,0-1-1,-22 22-15,22-21 0,0 0 0,0 0 16,0 0-1,-21 21 1,21 21 15,0 0-31,0 21 16,0-20-16,0-1 0,0 0 16,0 0-16,0 0 0,0 0 0,21 22 15,-21-22-15,0 21 0,0 1 16,22-1-16,-22 0 0,21 1 0,0 41 15,-21-41-15,0 20 16,0-21-16,0 1 0,21-1 16,-21 22-16,0-22 0,0 0 0,0 22 15,0-22-15,21 22 0,-21-1 16,0 1-16,0-22 0,0 21 0,0 1 16,0-1-16,0 1 0,0-22 0,0 22 15,21-1-15,-21 1 0,0-1 16,0 1-16,22-1 0,-22 1 0,21-1 15,-21 1-15,21-1 0,-21 22 16,0-22-16,0-20 0,21 20 0,-21 1 16,21 20-16,-21-20 0,0-1 0,0 1 15,0-1-15,0 22 16,0-21-16,0-1 0,0 1 0,0-1 16,0-21-16,0 22 0,0 21 0,0-22 15,0 1-15,0-1 0,0 22 16,21-22-16,-21 1 0,0-1 0,0 1 15,0 20-15,0-20 0,22-1 0,-22 1 16,0 21-16,21-1 0,-21-20 16,0 20-16,0-20 0,0 21 0,0-22 15,0 22-15,0-22 0,0 22 16,0-22-16,0 22 0,0 0 0,0-22 16,0 22-16,0-22 0,0 22 0,0-21 15,0 20-15,21-20 0,-21 20 16,0 1-16,0 0 0,0-1 15,21 1-15,-21-21 0,0 20 0,0 1 16,0 0-16,0-1 0,21 1 0,-21 0 16,0-1-16,0 1 0,0-22 15,0 22-15,0 0 0,0-1 0,0 1 16,0 0-16,0-1 0,0 1 16,0 0-16,0-1 0,0 1 0,0 0 0,0-1 15,0-20-15,0 21 0,0-1 16,0 1-16,0 0 0,0-22 0,0 22 15,21-1-15,-21-20 0,0 84 16,0-63-16,0-22 0,0 22 16,0-22-16,0 22 0,0 0 15,0-1-15,0-20 0,0 21 0,0-22 16,0 22-16,0-1 0,0 1 0,0-21 16,0 20-16,0 1 0,0 0 15,0-1-15,0-20 0,0-1 0,0 22 16,22 0-16,-22-22 0,0 22 0,21-1 15,-21 65-15,0-65 0,0-20 16,0 20-16,0-20 0,21 21 16,-21-1-16,0 1 0,0 0 15,0-1-15,0 1 0,0-22 0,0 22 0,0 0 16,0-22-16,0 22 16,0 0-16,0-1 0,0 1 0,0-22 15,0 22-15,0 0 0,0-22 0,0 22 16,0 0-16,21-22 0,-21 22 15,0-1-15,0 1 0,0 0 0,0-1 16,0 1-16,0 0 0,0-1 0,0 1 16,0 0-16,0-1 0,0 1 15,0 0-15,0 21 0,0-22 0,0 1 16,-21 0-16,21-1 0,-21 22 0,21-21 16,0-1-16,-21 22 0,21-21 15,0 0-15,0-1 0,0 1 0,0-22 16,0 22-16,0 0 0,0-1 15,0 1-15,0 0 0,0-1 0,21-20 16,-21 21-16,21-22 0,-21 1 16,0 20-16,0-20 0,0 20 0,0-20 15,21 21-15,-21-22 0,0 1 16,0-1-16,0 1 0,21-1 0,-21 1 16,0-22-16,0 21 0,0 1 15,0-22-15,0 22 0,0-22 0,0 0 16,0 1-16,21 20 0,-21-42 0,0 22 15,22-1-15,-22 0 0,0-20 16,0 20-16,0-21 0,0 0 16,0 0-16,0 1 0,0-1 15,0 0-15,0-42 32,0 0-17,0-22-15,0 22 16,0-21-16,-22-1 0</inkml:trace>
  <inkml:trace contextRef="#ctx0" brushRef="#br0" timeOffset="1847.77">550 2096 0,'-21'-22'63,"0"22"-48,0 0-15,0 0 0,-1 0 16,1 0-16,0 0 0,0 0 15,0 0-15,-22 0 0,22 0 0,-21 0 16,21 0-16,-22 0 0,22 0 16,-21 0-16,21 0 0,-22 0 15,22 0-15,0 0 0,0 0 0,42 0 94,21 0-94,1 0 16,-1 0-16,22 0 0,-1 0 0,1 0 15,-1-21-15,1 21 0,-1 0 16,1 0-16,-1-21 0,-21 21 0,22-21 16,-22 21-16,43 0 15,-43 0-15,1 0 0,-22-21 16,0 21-16,21 0 0,-21 0 0,1 0 15,-1 0 1,-21-21-16,0-1 31,-21 22-31,21-21 0,-22 21 16,1-21-16,0 21 0,21-21 0,-21 21 16,0-21-16,0 21 0,-1-21 15,1-1-15,0 22 0,0 0 0,0-21 16,0 21-16,-1 0 0,1 0 15,0 0-15,21-21 16,-21 21-16,0 0 16,21 21-1,0 0 1,21-21 0,0 0-16,0 0 0,-21 22 0,21-22 15,1 0-15,-1 0 0,0 0 16,0 0-16,0 21 0,0-21 15,1 0-15,-1 0 0,0 0 0,0 0 16,0 0-16,0 0 0,1 21 16,-1 0-1,-21 0-15,0 0 16,0 1-16,0-1 16,-21 0-16,-1 0 0,1 0 15,0 22-15,0-22 0,0 0 16,0 21-16,-22-21 0,22 1 15,-21 20-15,21-21 0,-1 0 0,1 0 16,0 1-16,0-1 0,0 0 16,21 0-16,21-21 31,0 0-15,0 0-16,-21-21 0,21 0 0</inkml:trace>
  <inkml:trace contextRef="#ctx0" brushRef="#br0" timeOffset="3056.26">1905 1715 0,'0'0'0,"0"-22"0,0 1 16,0 0-16,0 0 0,0 0 16,0 0-1,0 42 1,0 0 0,0 0-16,0 0 0,0 22 15,0-22-15,0 21 0,0 0 16,0-20-16,0 20 0,21 0 15,-21-21-15,0 22 0,0 20 16,0-42-16,0 1 0,0-1 16,0 0-16,0 0 15,0-42 1,21 0-16,0 0 16,1-22-16,-22 22 15,0 0-15,21 0 0,-21-22 0,21 22 16,-21-21-16,21 0 0,-21 20 15,0-20-15,0 21 0,0-21 0,21 20 16,-21 1-16,0 0 16,21 21-16,-21 21 15,0 0-15,0 1 16,22-1-16,-22 0 0,0 0 16,0 21-16,21-20 0,-21 20 0,21-21 15,-21 21-15,0-20 0,0 20 16,21-21-16,-21 0 0,21 0 0,0 1 15,-21-1-15,22-21 16,-1 0-16,0 0 16,0 0-16,0 0 0,0 0 15,1-21-15,-1-1 0,0 1 16,-21 0-16,21-21 16,0 21-16,0-1 0,1-20 0,-22 21 15,0-21-15,21-1 0,-21 22 16,0-21-16,0-1 0,0 22 15,0 0-15,0 0 0,0 0 0,0 0 16,0 42 15,0 0-31,0 0 0,0 0 16,0 22-16,0-22 0,21 21 0,-21-21 16,0 22-16,0-1 0,21-21 15,-21 21-15,21-20 0,-21 20 16,21-21-16,1 0 0,-1 0 15,0-21-15,-21 22 0,21-1 0,21-21 16,-20 0-16,-1 0 0,0 0 16,0 0-16,21 0 0,-20-21 0,-1-1 15,0 1-15,21 0 0,-21 0 16,1 0-16,-1 0 0,0-1 0,0-20 16,0 21-16,0-21 0,-21 20 15,0-20-15,0 0 0,0 21 16,0-22-16,0 22 0,0-21 0,0 21 15,0-1-15,-21 22 0,0 0 16,0 22 0,0-1-16,21 0 0,0 21 15,0 1-15,-21-1 0,21 0 16,0 1-16,0-1 0,0-21 0,0 21 16,0-20-16,0 20 0,0-21 15,21 0-15,-21 0 0,21 1 0,0-1 16,-21 0-16,21-21 0,0 0 0,1 21 15,-1-21-15,21 0 0,-21 0 16,22 0-16,-22 0 0,21-21 0,0 0 16,-20 0-16,20-1 0,0 1 15</inkml:trace>
  <inkml:trace contextRef="#ctx0" brushRef="#br0" timeOffset="3432.57">4381 1397 0,'0'-21'16,"0"42"-16,0-63 0,0 21 16,-21 21-16,0-22 15,0 22-15,0-21 16,0 21-16,-1 0 15,1 0-15,0 0 16,0 21-16,0 1 0,0-1 0,-1 0 16,1 21-16,0-21 0,0 22 15,0-1-15,0 0 0,21 1 0,-22-1 16,22 0-16,0 1 0,0-1 0,0 0 16,0-20-16,0 20 0,0-21 15,43 0-15,-22-21 0,0 21 0,0 1 16,22-22-16,-1 0 0,-21 0 15,21 0-15,1 0 0,20 0 16,-20 0-16,-1-22 0,0 1 16,1 0-16,20 0 0,-21 0 0,1 0 15,-1-22-15</inkml:trace>
  <inkml:trace contextRef="#ctx0" brushRef="#br0" timeOffset="4335.57">4953 1503 0,'0'0'0,"0"-42"0,0 20 0,0 1 16,0 0-16,0 0 0,-21 0 15,0 0-15,-1 21 0,1 0 16,0 0-16,0 0 0,0 0 16,0 0-16,-1 0 0,1 21 0,-21 0 15,21 21-15,0-21 0,-1 22 16,1-22-16,0 21 0,0 1 16,0-1-16,21 0 0,0-21 0,0 22 15,0-22-15,0 21 0,0-21 16,21 1-16,-21-1 0,21-21 0,21 21 15,-20-21-15,-1 0 0,0 0 16,21 0-16,-21 0 0,22-21 0,-22 0 16,21-1-16,-21 22 0,22-42 15,-22 21-15,0 0 0,0 0 0,0-22 16,1 22-16,-1-21 0,-21-1 16,0 22-16,0 0 0,0-21 0,0 21 15,0-1-15,0 1 0,0 0 16,-21 21-1,-1 0-15,22 21 0,-21-21 16,21 43-16,0-22 0,-21 0 16,21 21-16,-21-21 0,21 22 15,0-1-15,0-21 0,0 22 0,0-22 16,0 21-16,0-21 0,21 0 0,0 1 16,0-22-16,1 21 0,-1-21 15,0 0-15,0 0 0,21 0 0,-20 0 16,-1 0-16,0-21 15,21-1-15,-21 1 0,1 0 0,-1 0 16,0 0-16,0 0 0,-21-22 0,0 22 16,21-21-16,-21 21 0,0-1 15,0-20-15,0 21 0,0-21 0,0 20 16,0 1-16,0 0 16,-21 21-16,21 21 15,0 0 1,0 1-16,0-1 0,0 21 0,0-21 15,0 22-15,0-22 0,0 21 16,0-21-16,-21 22 0,21-22 16,0 0-16,0 0 0,-21 0 0,21 0 15,0 1-15,0-1 0,0-42 47,0-1-47,0 1 16,0 0-16,0 0 0,0 0 15,0 0-15,0-1 0,0-20 0,0 21 16,0-21-16,0 20 0,21-20 16,0 0-16,0 21 0,0-22 0,1 22 15,20-21-15,0 21 0,1 21 16,-22 0-16,21 0 0,0 0 0,1 0 16,-1 21-16,0 0 0,1 0 15,20 43 1,-42-43-16,1 21 0,-1-21 0,-21 22 15,0-1-15,0 0 0,0-21 0,0 22 16,0-22-16,0 0 0,0 21 0,-21-20 16,-1-22-16,22 21 0,-21 0 15,21-42 17</inkml:trace>
  <inkml:trace contextRef="#ctx0" brushRef="#br0" timeOffset="5071.89">7197 1164 0,'21'-21'0,"-42"42"0,42-63 16,-21 21-16,0 0 0,0-1 15,0 1-15,0 0 0,-21 0 16,-1 21-16,1 0 16,0 21-16,0 0 0,21 0 15,-21 1-15,0 20 0,-1 0 16,1 1-16,21-1 0,0 21 0,-21-20 16,0-1-16,21 22 0,-21-1 15,21-21-15,0 22 0,0-1 16,0-20-16,0-1 0,0 22 0,0-43 15,0 21-15,21 0 0,0-20 16,21-1-16,1-21 0,-22 21 0,21-21 16,1 0-16,-1 0 0,21 0 15,-20-21-15,-1 0 0,22-1 0,-22-20 16,21 21-16,1-21 0,-22-1 16,1 1-16,-1 0 0,0-1 0,-21-20 15,1 20-15,-1 1 0,-21 0 16,0-22-16,0 22 0,-21-22 15,-1 22-15,-20 0 0,21-22 0,-21 22 16,-22 0-16,22-1 0,-1 1 0,-62-22 16,41 43-16,22 21 15,-22 0-15,1 0 0,20 21 16,1 1-16,-21-1 0,20 21 0,22 0 16,-21 1-16,21 20 0,21 1 15,0-22-15,0 22 0,0-1 0,0-21 16,0 22-16,21-22 0,0 1 15,0 20-15,21-42 0,-20 22 0,20-1 16,0-21-16,-21 0 0,22 0 16,-1-21-16,0 0 0,1 0 0,-1 0 15,0 0-15,1 0 16,-1 0-16</inkml:trace>
  <inkml:trace contextRef="#ctx0" brushRef="#br0" timeOffset="5473.77">7853 1439 0,'0'-21'0,"0"-42"16,21 63-1,0 0 1,0 0-16,0 21 16,-21 0-16,22 0 15,-1 0-15,0 1 0,-21-1 0,0 21 16,0-21-16,0 22 0,0-22 0,0 21 15,0-21-15,0 22 0,0-22 16,0 0-16,0 0 0,0 0 0,0 0 16,21-21 15,-21-21-31,21 0 0,-21 0 16,0 0-16,21 0 0,1-1 0,-1-20 15,-21 0-15,0 21 0,21-22 16,0 1-16,-21 21 0,0-22 15,0 22-15,21-21 0,-21 21 0,21 0 16,-21-1-16,22 22 0,-22-21 0,21 21 31,0 21-15,-21 1-16,0-1 16,0 0-16</inkml:trace>
  <inkml:trace contextRef="#ctx0" brushRef="#br0" timeOffset="5833.87">8318 1651 0,'64'0'32,"-43"-21"-32,-21 0 0,21 21 15,0-21-15,1-1 0,-22 1 0,21 21 16,0-21-16,0 0 0,-21-21 15,21 42-15,-21-22 0,0 1 16,0 0-16,0 0 16,-21 21-16,0 0 15,0 0-15,0 21 0,-1 0 16,22 0-16,-21 1 0,0-1 16,21 21-16,-21-21 0,0 22 15,21-22-15,0 21 0,0-21 16,0 0-16,0 22 0,0-22 0,0 0 15,0 0-15,0 0 0,21-21 0,-21 22 16,42-22-16,1 0 16,-22 0-16,0 0 0,21 0 0,-21 0 15,22 0-15,-22-22 0,21 1 16,-21 0-16,22 0 0,-22 21 0</inkml:trace>
  <inkml:trace contextRef="#ctx0" brushRef="#br0" timeOffset="6187.99">8805 1482 0,'0'0'15,"0"-21"-15,0-1 0,0 1 0,0 0 16,0 0-16,0 0 16,21 21-16,1 0 0,-22-21 15,21 21-15,0 0 0,0 0 0,0 0 16,22 21-16,-22-21 16,0 21-16,0 0 0,0 0 0,0 22 15,1-22-15,-1 0 0,0 21 0,0-21 16,-21 22-16,21-22 0,-21 21 15,0-21-15,0 1 0,0 20 0,0-21 16,0 0-16,-21-21 0,0 21 16,0-21-16,0 0 15,-1-21 1,22 0 0,0 0-16,0 0 0,0 0 0,0-22 15,0 22-15,0 0 0,0-21 16,22 20-16,-22-20 0,21 21 0,-21-21 15,21 20-15,0 1 0,-21 0 16,21 0-16,0 0 0,1 0 16,-1 21-16,0-22 15,0 22-15,0 0 0</inkml:trace>
  <inkml:trace contextRef="#ctx0" brushRef="#br0" timeOffset="7037.4">9483 1715 0,'0'0'15,"0"-22"17,21 1-32,0 0 0,0 0 15,-21 0-15,21-22 0,0 22 0,1 0 16,-1-21-16,0 21 0,0-22 0,0 1 15,0 0-15,-21-1 16,0 22-16,0-21 0,0-1 0,0 1 16,0 21-16,0-21 0,0 20 15,0 1-15,-21 21 0,0 0 16,0 0-16,21 21 0,-21 1 16,0-1-16,21 21 0,0-21 0,0 22 15,-22-1-15,22 0 0,0 1 16,-21-1-16,21-21 0,0 21 0,0 1 15,0-22-15,0 21 0,0 1 0,0-22 16,0 21-16,0-21 16,21 0-16,-21 22 0,22-22 0,-22 0 0,21-21 15,0 21-15,0 0 16,0-21-16,0 0 0,1 0 0,20 0 16,-21 0-16,0 0 0,22 0 0,-22-21 15,0 0-15,0 0 0,21 21 16,-20-21-16,-1 0 0,0-1 0,21 1 15,-21-21-15,1 21 0,-22 0 16,21-1-16,-21 1 0,21 0 0,-21 0 16,0 0-16,0 0 0,0 42 31,-21-21-31,0 21 16,21 0-16,-22 0 15,22 22-15,0-22 0,-21 0 0,21 0 16,0 21-16,0-20 0,0-1 15,0 0-15,0 0 0,21 0 16,1 0-16,-1-21 0,0 0 0,0 0 16,0 0-16,0 0 0,1 0 15,20 0-15,-21 0 0,0-21 0,0 0 16,22 0-16,-22 21 0,0-21 16,21 0-16,-20-1 0,-1 1 0,0-21 15,-21 21-15,21 0 0,-21-1 16,0 1-16,0-21 0,0 0 15,0-1-15,-21 22 0,21 0 0,-21-21 16,0 20-16,-1 22 16,-41-42-16,42 42 0,0 0 15,-22 0-15,1 0 0,21 21 16,-22 0-16,22-21 0,-21 22 0,0 20 16,20-21-16,1 0 0,0 22 15,0-22-15,0 0 0,21 21 0,-21-21 16,21 22-16,0-22 0,0 0 15,21-21-15,0 21 0,0-21 16,0 0-16,43 0 0</inkml:trace>
  <inkml:trace contextRef="#ctx0" brushRef="#br0" timeOffset="8101.87">10943 1355 0,'0'0'0,"-21"-21"0,0 21 16,0 0-16,-1 0 15,1 0-15,0 0 16,0 0-16,21 21 0,-21 0 0,0 0 16,-1 0-16,22 0 0,-21 1 15,0-1-15,21 0 0,0 0 16,0 21-16,-21-20 0,21-1 15,0 0-15,0 0 0,0 0 0,0 0 16,0 1-16,0-1 0,21-21 16,0 0-16,0 0 15,1 0-15,-1 0 0,0 0 0,0 0 16,0-21-16,22-1 0,-22 1 16,0 0-16,0 0 0,0 0 15,0 0-15,1-1 0,-22-20 0,21 21 16,0 0-16,-21-22 0,0 22 0,21 0 15,-21 0-15,21 0 0,-21 0 0,0 42 47,0 0-47,0 0 16,0 0-16,0 0 0,0 1 0,-21-1 16,21 21-16,0-21 0,0 22 0,0-22 15,0 0-15,0 0 0,0 21 16,21-20-16,0-1 0,1-21 0,-1 21 15,21 0-15,-21-21 0,22 0 16,-1 0-16,0 0 0,1 0 0,-1 0 16,0 0-16,1-21 0,-22 21 15,21-21-15,0 0 0,-20-1 0,20 1 16,-21 0-16,43-42 16,-43 41-16,0 1 0,-21-21 15,0 21-15,0 0 0,0-1 0,0 1 16,0-21-16,0 21 15,0 0-15,-21 21 0,0 0 0,-1 0 16,1 0-16,0 0 0,-21 0 0,21 0 16,-1 0-16,1 21 0,0 0 15,0-21-15,0 21 0,0 0 0,-1 22 16,1-22-16,21 0 0,0 0 16,0 21-16,0-20 15,0-1-15,0 0 0,0 0 0,0 0 16,21 0-16,1-21 15,-1 0-15,0 0 0,0 0 16,0 0-16,0 0 0,1-21 16,-1 21-16,0-21 0,0 0 15,0 0-15,0 0 16,-21-1-16,22 1 0,-1-42 16,-21 42-16,21-1 0,0-20 15,-21 0-15,21 21 0,-21-22 16,0 1-16,0 0 0,21-1 0,-21 1 15,0 0-15,22-1 0,-22 22 16,0 0-16,0 0 0,-22 42 31,1 0-31,0 21 0,0 1 0,21-1 16,-21 0-16,0 1 0,21 20 16,0-20-16,0-1 0,0 0 15,0 1-15,0-1 0,0 0 0,0-21 0,0 22 16,21-22-16,0 0 0,0 0 15,0 0-15,0 1 0,1-22 0,20 0 16,-21 0-16,21 0 0,1 0 16,-22 0-16,21 0 0,1 0 15,-1-22-15,0 1 0,1 0 16,-22 0-16,21 21 0,-21-42 0,22 20 16,-22 1-16,0 0 0,-21 0 0,0 0 15</inkml:trace>
  <inkml:trace contextRef="#ctx0" brushRef="#br0" timeOffset="9183.83">1101 3133 0,'0'0'0,"0"-21"15,-22-1-15,1 22 31,0 0-31,21 22 16,0-1-16,0 0 0,0 21 16,0 1-16,0-1 0,0 0 15,0 1-15,0 20 0,0-21 0,0 1 16,0-1-16,0 0 0,0-20 16,0 20-16,0-21 0,0 0 15,0 0-15,0 1 0,0-1 16,0-42 15,0-1-31,0 1 16,21 0-16,-21 0 15,21 0-15,-21 0 0,22-1 0,-22 1 16,21-21-16,0 21 0,0 0 16,0-22-16,22 22 0,-22 0 0,0 0 15,21 21-15,1 0 0,-22 0 16,21 0-16,0 0 0,-20 21 15,20-21-15,-21 21 0,21 0 0,-20 22 16,-1-22-16,-21 0 0,0 21 16,0-21-16,0 1 0,-21 20 0,-1-21 15,1 21-15,-21-20 0,0-1 16,-1 0-16,-20 0 0,20 0 16,1 0-16,0 1 15,21-22-15,-22 0 0,22 0 0,0 0 16,0 0-16,0 0 0,-1 0 0,22-22 15,0 1 1,0 0-16,22 0 16,-1 0-16,0 0 0,21-1 15,-21 22-15</inkml:trace>
  <inkml:trace contextRef="#ctx0" brushRef="#br0" timeOffset="9651.32">1926 3323 0,'0'-21'16,"0"42"15,0 0-31,-21 1 0,21-1 16,0 21-16,-21 0 0,0 1 15,21-1-15,-22-21 0,22 22 16,-21-22-16,21 21 0,0-21 0,0 22 15,0-22-15,0 0 16,0 0-16,21-21 0,1 21 0,-1-21 16,0 0-16,21 0 0,-21 0 15,1 0-15,20 0 0,-21 0 0,21-21 16,1 0-16,-22 21 0,21-21 16,1 0-16,-22-1 0,21-20 0,-21 21 15,0 0-15,1 0 0,-22-22 16,0 22-16,0-21 0,0 21 0,-22-22 15,1 1-15,0 21 0,0-22 16,-21 22-16,20 0 0,-20 0 16,21 0-16,-21 21 0,20 0 0,1 0 15,0 0-15,-21 0 16,21 21-16,-1 0 0,22 0 0,-21 22 16,21-22-16,-21 0 0,21 21 15,0-21-15,0 1 0,0-1 0,0 0 16,0 0-16,21 0 0,0-21 15,1 0-15,-1 0 0,0 0 0</inkml:trace>
  <inkml:trace contextRef="#ctx0" brushRef="#br0" timeOffset="9932.15">2815 2985 0,'0'0'0,"0"-22"0,-21-41 15,0 63 1,0 0-16,21 21 16,-22 0-16,22 22 15,0-22-15,0 21 0,0 0 0,0 1 16,0-1-16,0 0 0,0 22 16,-21-22-16,21 1 0,0-1 0,0 0 15,0 1-15,-21-1 0,21-21 16,0 0-16,0 0 0,0 1 0,0-1 15,0-42 17</inkml:trace>
  <inkml:trace contextRef="#ctx0" brushRef="#br0" timeOffset="10544.05">2392 3366 0,'0'0'0,"-21"0"0,-1 0 16,44 0 0,-1 0-16,0 0 15,21-22-15,1 22 0,-1-21 16,0 0-16,22 0 0,-1 0 16,1 0-16,-1-1 0,-20 1 15,20 0-15,-21 0 0,1-21 0,-1 20 16,0 1-16,-20 0 0,-1 0 15,0-21-15,-21 20 0,0 1 0,0 0 16,0 0-16,-21 21 16,0 0-16,-1 0 15,1 0-15,21 21 0,0 0 16,-21 0-16,21 1 0,-21 20 0,21-21 16,0 21-16,0 1 0,0-1 15,0 0-15,0 1 0,0-1 0,0 0 16,0-20-16,0 20 0,0 0 15,0-21-15,0 1 0,0 20 16,0-21-16,0 0 0,0 0 16,0-42 15,0 0-31,0 0 16,0 0-16,0 0 0,0-22 0,21 22 15,-21-21-15,21-1 0,0 1 16,-21 0-16,22-1 0,-1 1 15,0 21-15,0 0 0,0 0 16,0-1-16,1 1 0,20 21 0,-21 0 16,0 0-16,22 21 0,-22 1 15,0-1-15,21 21 0,-21-21 0,1 22 16,-1-22-16,-21 21 0,0 43 16,0-43-16,0-21 0,0 22 15,0-1-15,-21-21 0,21 0 16,-22 0-16,1 1 0,21-1 0,0 0 15,-21-21-15,21-21 32</inkml:trace>
  <inkml:trace contextRef="#ctx0" brushRef="#br0" timeOffset="11207.78">4911 3048 0,'21'0'0,"0"0"15,0 0-15,0 0 0,-21-21 16,21 21-16,1 0 0,-22-21 16,21 0-16,0 21 0,-21-22 0,21 1 15,-21 0-15,0 0 16,0 0-16,-21 21 15,21-21-15,-42 21 0,20 0 16,1 0-16,0 0 0,-21 0 16,21 21-16,-22 0 0,22-21 15,0 21-15,0 0 0,0-21 16,21 21-16,0 1 0,0-1 16,0 0-16,21 0 15,21 0-15,-21 0 0,0-21 0,22 22 16,-1-22-16,-21 21 0,22 0 0,-1-21 15,0 21-15,-21 0 0,22-21 16,-22 21-16,0 1 0,0-1 0,-21 0 16,0 0-1,0 0-15,0 0 0,-21-21 0,-21 22 0,21-1 16,-22 0-16,1-21 0,0 21 16,-1-21-16,1 0 0,-22 0 15,22 0-15,0 0 0,-1 0 0,1 0 16,21-21-16,-21 21 0,20-21 15,1 0-15,0-1 0,0 1 0,21 0 16,0 0-16,0-21 0,0 20 16,0 1-16,0 0 0,0 0 0,0 0 15,21 0-15,21-1 0,-20 1 16,20 0-16,-21 0 0,21 0 0</inkml:trace>
  <inkml:trace contextRef="#ctx0" brushRef="#br0" timeOffset="11502.29">5567 2646 0,'0'0'0,"0"-42"32,-21 20-32,21 44 15,0-1-15,0 0 0,0 21 16,0-21-16,-22 22 0,22-1 15,0 0-15,-21 1 0,0-1 0,21 0 16,0 1-16,-21-1 16,0 0-16,21 1 0,0-22 0,-21 21 15,21-21-15,0 22 0,-22-22 16,22 0-16,0 0 0,22-21 16,-1 0-1,0-21-15,0 0 16,-21 0-16,0 0 0</inkml:trace>
  <inkml:trace contextRef="#ctx0" brushRef="#br0" timeOffset="11708.17">5334 2942 0,'0'0'0,"21"0"31,0 0-31,0 0 15,1-21-15,-1 21 0,0 0 0,0 0 16,0 0-16,0-21 0,22 21 16,-22 0-16,21 0 0,-21 0 0,1 0 15,-1 0-15,0-21 0,21 21 16,-21 0-16,1 0 0</inkml:trace>
  <inkml:trace contextRef="#ctx0" brushRef="#br0" timeOffset="13196.56">6054 3006 0,'0'0'15,"21"0"-15,0 0 0,0 0 0,0 0 16,0 0-16,1-21 0,-22-1 16,21 1-16,0 0 15,-21 0-15,0 0 0,0 0 16,0-1-16,0 1 0,0 0 15,0 0-15,-21 0 0,0 21 16,-1-21-16,1 21 0,0 0 0,0 0 16,-21 0-16,20 0 15,1 0-15,0 21 0,-21 0 0,21 0 16,-1 0-16,22 0 0,-21 22 16,21-22-16,-21 21 0,21-21 0,0 22 15,0-22-15,0 0 0,0 0 0,21 0 16,0 1-16,-21-1 0,22-21 15,-1 0-15,0 0 0,0 0 16,0 0-16,0 0 0,1 0 0,-1 0 16,0 0-16,0-21 0,0-1 15,0 22-15,-21-21 0,22 0 0,-1 0 0,0 0 16,0 0-16,-21-1 16,0 1-16,21 0 0,-21 0 15,21 0-15,-21 0 0,0-22 0,0 22 16,0 0-16,0 0 0,0 0 0,0 42 31,-21 0-31,21 0 16,0 0-16,0 22 0,0-22 0,0 21 15,0-21-15,0 22 0,0-22 16,0 0-16,0 21 0,0-21 0,0 1 16,0-1-16,21 0 0,-21 0 15,22 0-15,-1-21 0,0 0 0,0 0 16,0 0-16,0 0 15,1 0-15,-1 0 0,0-21 0,21 0 16,-21 0-16,1 0 0,-1-1 0,21 1 16,-21 0-16,0-21 0,-21 21 15,22-22-15,-1 22 0,-21-21 0,21-1 16,-21 1-16,0 0 0,0-1 16,0 1-16,0-21 0,0 20 0,0 1 15,0 0-15,0-1 0,0 22 16,0 0-16,-21 63 31,21-21-31,-21 22 0,21-1 16,-22 22-16,22-22 0,0 21 0,0-20 15,-21-1-15,21 22 0,0-22 16,0-21-16,0 21 0,0 1 0,0-22 16,21 0-16,-21 0 0,22 0 15,-1 1-15,0-1 0,21 0 0,-21-21 16,1 0-16,20 0 0,0 0 0,-21 0 15,22 0-15,-22-21 0,21 0 16,-21 21-16,22-22 0,-22 1 0,0 0 16,0 0-16,0 0 15,1 0-15,-22-1 0,0-20 0,0 21 0,0 0 16,0-22-16,0 22 0,0 0 16,0 0-16,0 42 31,0 0-31,0 0 0,0 1 15,0-1-15,0 0 0,0 0 0,0 21 16,0-20-16,0-1 0,0 0 16,0 0-16,0 0 0,0 0 0,0 1 15,21-22-15,0 21 0,0-21 0,0 0 16,0 0-16,1 0 0,-1 0 16,21 0-16,-21 0 0,0 0 15,1-21-15,-1 21 0,21-22 0,-21 1 16,0 0-16,1 21 0,-1-21 15,0-21-15,0 20 0,0 1 0,0 0 16,-21-21-16,22 21 0,-22-1 16,21 1-16,-21 0 0,0 0 0,0 0 15,0 0-15,0 42 32,0 0-32,0 0 15,0 0-15,21-21 47,0 0-47,-21-21 16,0 0-16,21 21 15,-21-21-15,0 0 16,0-1-16,0 1 0,0 0 16,0 0-1,-21 21-15,0 0 0,0 21 16,0 0-16,-1 0 15,22 1-15,-21-1 0,0 21 0,21-21 16,-21 22-16,21-22 0,-21 21 0,21-21 16,-21 22-16,21-22 0,0 0 15,0 0-15,0 21 0,0-20 16,21-22-16,0 21 0,0 0 16,0-21-16,0 0 0,1 0 0,-1 0 15,21 0-15,-21 0 0,0 0 0,22 0 16,-22-21-16,21 0 0,-21 21 15,22-22-15,-22 1 0,21 0 0,-21 0 16,1 0-16,-1 0 0,0-1 16,0-20-16,-21 21 0,0-43 15,0 43-15,0 0 0,0-21 16</inkml:trace>
  <inkml:trace contextRef="#ctx0" brushRef="#br0" timeOffset="13396.44">7599 2455 0,'0'0'16,"-21"0"-16,-1 0 31,22-21-31,-21 0 47,0 21-32,0 0-15,0 0 0</inkml:trace>
  <inkml:trace contextRef="#ctx0" brushRef="#br0" timeOffset="13580.32">6752 2582 0,'0'0'15,"0"22"-15,0-1 0,0 0 16,21-21-1,0 0-15,22 0 0,-22 0 16,21 0-16,1 0 0,-1 0 0,0 0 16,1-21-16,-1 21 0,0 0 15,-21-21-15,22-1 0,-22 22 0,0-21 16,0 21-16</inkml:trace>
  <inkml:trace contextRef="#ctx0" brushRef="#br0" timeOffset="14464.54">9419 2540 0,'0'0'0,"0"-21"0,21 21 15,-21-21-15,0 0 0,21-1 16,1-20-16,-22 21 16,0 0-16,0 0 0,0-1 15,0 1-15,0 0 0,0 0 16,-22 21-16,-20-21 15,21 21-15,-21 0 0,20 0 16,1 0-16,-21 0 0,21 0 0,-22 0 16,22 21-16,-21 0 0,21 0 0,0 0 15,-1 22-15,1-22 0,0 21 16,21-21-16,0 22 0,0-1 0,0-21 16,0 0-16,0 22 0,21-22 15,0 0-15,1 0 0,-1-21 0,21 21 16,-21-21-16,22 0 0,-1 0 15,-21 0-15,21 0 0,-20 0 0,20 0 16,-21 0-16,0 0 0,0 0 0,1-21 16,-1 21-16,-21-21 15,0 0 1,-21 21-16,-1 0 16,1 0-16,0 0 0,-21 0 0,21 0 15,-22 0-15,22 0 0,-21 21 0,21 0 16,-22 0-16,1 1 0,21-1 15,-22 0-15,22 0 0,-42 43 16,42-43-16,-1 0 0,1 0 16,21 0-16,0 0 0,0 1 0,0-1 15,21 0 1,1-21-16,20 0 0,-21 0 16,21 0-16,-20 0 0,20 0 0,0-21 15,1 0-15,-1 21 0,0-22 16,1 1-16,-1 21 0,0-21 0,1 0 15,-1 0-15,-21 0 0,0-1 0,22 1 16,-22-21-16,-21 21 16,0 0-16,0-1 0,-21 22 31,21 22-31,-22-1 0,1 0 16,21 0-16,-21 21 0,0-20 0,21 20 15,0-21-15,-21 21 0,0-20 16,21 20-16,-22-21 0,22 21 0,-21 1 15,21-22-15,0 21 16,0-21-16,0 1 0,-21-1 0,21 21 16,-21-21-16,21 0 0,0 1 15,-21-22-15,0 21 16,-1-21-16,1 0 0,-21 0 16,21 21-16</inkml:trace>
  <inkml:trace contextRef="#ctx0" brushRef="#br0" timeOffset="16027.22">2857 4403 0,'-21'0'0,"42"0"0,-63 0 15,21 0-15,0 21 16,0 0-16,-1 0 15,22 22-15,-21-22 0,21 0 0,-21 21 16,21-21-16,0 22 16,0-1-16,0 0 0,-21 1 0,21-1 15,-21-21-15,21 22 0,0-22 16,0 21-16,0-21 0,0 0 0,-21-21 16,21 22-16,0-44 31,0 1-31,21 0 0,-21 0 15,0 0-15,21 0 0,0-22 0,0 22 16,-21-21-16,21 21 0,1-22 16,-1 22-16,-21-21 0,21 21 15,0-22-15,-21 22 0,0 0 0,0 0 16,21 0-16,-21-1 0,21 22 16,-21 22-1,0-1-15,22 0 16,-22 0-16,0 0 0,0 22 0,21-22 15,-21 21-15,21 0 0,-21-20 16,0 20-16,0 0 0,21-21 0,-21 22 16,21-22-16,0 0 0,-21 0 15,22 0-15,-1-21 0,0 0 16,0 0-16,0 0 0,0-21 16,1 21-16,-1-21 0,21 0 0,-21 0 15,0 0-15,1-22 0,-1 22 16,21 0-16,-21-21 0,0 20 15,1 1-15,-22-21 0,21 21 16,-21 0-16,21-22 0,-21 22 0,0 0 16,0-21-16,0 20 0,0 1 15,0 0-15,0 42 32,0 0-32,0 1 15,0 20-15,0 21 16,0-20-16,0-22 0,0 21 15,0 1-15,0-1 0,0-21 0,0 43 16,0-43-16,0 0 0,0 0 16,21-21-16,0 0 15,0 0-15,1 0 0,-1 0 16,0-21-16,0 0 0,0 0 16,0-1-16,1 1 0,-22 0 0,0 0 15,21 0-15,-21 0 0,0-1 16,0 1-16,0 0 0,0 0 0,0 0 15,-21 0-15,-1-1 0,1 1 16,0 0-16,-21 0 0,21 21 16,-1 0-16,1 0 0,-21 0 0,21 0 15,0 0 1,42-21 0,0 21-16,0 0 15,0-21-15,22 21 0,-22-22 0,21 22 16,-21-21-16,22 21 0,-1-21 15,0 21-15,1-21 0,41 21 16,-63 0-16,22 0 0,-22 0 16,0 0-16,0 0 0,0 21 0,1 0 15,-22 0-15,0 1 0,0-1 0,0 0 16,0 0-16,0 21 0,0-20 16,0-1-16,0 0 0,0 21 0,0-21 15,0 1-15,0 20 16,-22-21-16,22 0 0,0 0 0,0 1 15,-21-1-15,0 0 0,0-42 47,21 0-31,0-22-16,0 22 0,0 0 0,0-21 16,0-1-16,0 22 0,21-21 15,0-1-15,0 1 0,1 21 16,-1-21-16,0-1 0,42-20 0,-41 42 15,20-1-15,-21 22 0,21 0 16,1 0-16,-22 22 0,21-1 16,-21 0-16,22 0 0,-22 21 15,0-20-15,0 20 0,0-21 0,-21 21 16,0 1-16,0-22 0,0 21 0,0-21 16,-21 22-16,0-22 0,0 0 15,0 0-15,21 0 0,-21 1 0,-1-1 16,22 0-16</inkml:trace>
  <inkml:trace contextRef="#ctx0" brushRef="#br0" timeOffset="16696.34">5588 4487 0,'0'0'0,"-21"0"31,21-21-31,0 0 0,0 0 16,0 0-16,21 0 0,0-1 15,0 1-15,-21 0 0,21 0 16,1 0-16,-22-22 0,21 22 16,-21 0-16,-21 21 31,-1 0-31,1 0 0,0 21 0,-21 0 15,21 1-15,-1-1 16,1 0-16,0 0 0,0 0 0,0 0 16,21 1-16,-21-1 0,21 0 15,0 0-15,0 0 0,0 0 0,21 1 16,0-1-16,0 0 0,0-21 16,0 21-16,1 0 0,20 0 15,-21-21-15,0 22 0,22-1 0,-22-21 16,0 21-16,0 0 0,0-21 15,0 21-15,1 0 0,-22 1 0,0-1 16,0 0-16,0 0 0,-22-21 16,-20 21-16,21 0 0,-21-21 15,-1 22-15,1-22 0,0 0 16,-1 0-16,1 0 0,0 0 16,-1 0-16,1 0 0,21 0 0,-22-22 15,22 22-15,0-21 0,0 0 0,21 0 16,-21 0-16,21 0 0,0-1 15,-21 1-15,21 0 0,0-21 0,0 21 16,0-1-16,0 1 0,21 0 16,0 0-16,0 0 0,0 0 0,0 21 15,1-22-15,-1-20 0,0 21 0,21 0 16</inkml:trace>
  <inkml:trace contextRef="#ctx0" brushRef="#br0" timeOffset="16976.18">6096 3937 0,'-64'127'32,"64"-106"-32,0 22 15,0-1-15,0 21 0,-21-20 0,21-1 16,0 0-16,-21 22 0,21-22 15,0 1-15,-21-22 0,21 21 0,0 0 16,0-20-16,0-1 0,0 21 16,0-21-16,0 0 0,21-21 15,0 0-15,0 0 16,1 0 0,-22-21-16,21 0 15</inkml:trace>
  <inkml:trace contextRef="#ctx0" brushRef="#br0" timeOffset="17168.08">5778 4424 0,'22'0'47,"-1"0"-47,0 0 0,0-21 0,0 21 16,22 0-16,-22-21 0,0 21 0,21-22 15,1 22-15,-22-21 0,21 21 16,-21 0-16,22-21 0,-22 21 0,21 0 16,-21 0-16</inkml:trace>
  <inkml:trace contextRef="#ctx0" brushRef="#br0" timeOffset="17759.59">6667 4487 0,'22'0'16,"-22"-21"-16,21 0 15,-21 0-15,0 0 16,0 0-16,0-1 0,0 1 0,0 0 16,0 0-16,0 0 0,0 0 15,-21-1-15,-1 1 0,1 21 0,0-21 16,0 21-16,-21-21 0,20 21 15,1 0-15,0 0 0,0 21 0,0 0 16,0 0-16,-1 1 0,1 20 16,0-21-16,0 21 0,0 1 0,21-1 15,-21-21-15,21 22 0,0-1 16,0-21-16,0 21 0,0-20 0,0 20 16,0-21-16,0 0 0,21 0 15,0-21-15,0 0 0,0 0 16,0 0-16,22 0 0,-22 0 0,0-21 15,21 0-15,-20 0 0,20 0 16,-21 0-16,21-1 0,-20 1 0,-1 0 16,21 0-16,-21-21 0,-21 20 15,21 1-15,-21-21 0,0 21 16,0-22-16,0 22 0,0-21 0,0 21 16,0 0-16,0-1 0,0 1 15,-21 0-15,0 21 16,21 21-1,0 0-15,0 1 0,0-1 0,0 21 16,0 0-16,0-20 0,0 20 0,0 0 16,0-21-16,0 1 0,0 20 15,0-21-15,21 0 0,-21 0 0,21 1 16,-21-1-16,22-21 0,-1 21 0,0-21 16,0 0-16,0 0 15,22 0-15,-22 0 0,0-21 16,0 0-16,0-1 0,22 1 15,-22 0-15</inkml:trace>
  <inkml:trace contextRef="#ctx0" brushRef="#br0" timeOffset="18660.28">7324 3895 0,'0'0'0,"0"-21"0,-22 42 31,22 0-16,-21 21-15,21-21 0,0 22 16,0-1-16,0 0 0,0 22 0,0-22 16,0 1-16,0-1 0,0 0 15,-21 1-15,21-1 0,0 0 0,0-21 16,0 22-16,0-22 0,0 0 0,0 0 16,0 0-16,0 1 0,21-22 15,0 0-15,1 0 16,-1 0-16,0 0 0,0 0 15,0-22-15,0 1 0,1 21 0,-1-21 16,0 0-16,0 0 0,0-22 0,-21 22 16,21 0-16,1-21 0,-1 21 15,-21-22-15,0 22 0,0 0 16,0 0-16,0 0 0,21-1 0,-21 44 31,0-1-31,0 0 0,0 0 16,0 21-16,0-20 0,0 20 15,-21-21-15,21 0 0,0 22 0,0-22 16,0 0-16,0 0 0,0 0 0,0 0 16,21 1-16,0-22 0,-21 21 15,21-21-15,0 0 0,1 0 0,20 0 16,0 0-16,-21-21 16,1 21-16,-1-22 0,0 1 15,0 0-15,0 0 0,-21 0 16,21 0-16,1-1 0,-1 1 0,0-21 15,0 21-15,0-22 0,0 1 16,1 21-16,-1-21 0,0 20 0,-21 1 16,21 0-16,-21 0 0,0 0 15,0 42 1,0 0 0,0 0-16,0 0 15,21-21 16,0 0-31,-21-21 16,0 0 0,0 0-16,0 0 15,0 0-15,0-1 0,0 1 16,-21 21 0,0 0-16,0 0 15,21 21-15,-21 1 0,0-1 16,-1 21-16,22-21 0,-21 22 0,0-1 15,0-21-15,0 21 0,0 1 0,21-1 16,0-21-16,0 22 0,0-22 16,0 0-16,0 21 0,21-42 15,0 21-15,0-21 0,0 0 16,22 0-16,-22 0 0,0 0 16,21 0-16,-21-21 0,1 21 0,-1-21 15,21 0-15,-21 21 0,0-21 16,1 0-16,-1-1 0,0-20 0,-21 21 15,21 0-15,-21-22 0,21 1 0,-21 0 16,0-1-16,0 1 0</inkml:trace>
  <inkml:trace contextRef="#ctx0" brushRef="#br0" timeOffset="18866.16">7937 3852 0,'0'22'0,"0"-44"0,-21 44 0,21-1 16,0-42 46</inkml:trace>
  <inkml:trace contextRef="#ctx0" brushRef="#br0" timeOffset="19024.07">7133 4043 0,'0'0'0,"0"21"0,0 0 16,21-21-16,0 0 15,22 0-15,-22 0 0,21 0 16,-21 0-16,22 0 0,-1-21 0,0 0 15,1 0-15,20 0 0,-20 21 16</inkml:trace>
  <inkml:trace contextRef="#ctx0" brushRef="#br0" timeOffset="19923.55">9377 4043 0,'0'0'0,"21"-85"31,-21 106 0,0 1-31,0-1 0,0 21 0,0-21 16,0 22-16,-21-22 0,21 21 15,0-21-15,-21 22 0,21-22 16,0 21-16,0-21 0,-22 0 0,22 1 16,-21-1-16,21 0 0,-21 0 15,21 0-15,0-42 47,0 0-47,0 0 0,0 0 16,0-1-16,0-20 0,0 21 15,0-21-15,0 20 0,21-20 0,-21 0 16,21 21-16,-21-22 0,22 22 16,-22-21-16,21 21 0,0-1 15,-21 1-15,21 21 0,0 0 16,0 0-16,1 21 16,-1-21-16,-21 43 0,21-22 0,0 0 15,-21 21-15,0-20 0,21 20 16,0-21-16,-21 21 0,0-20 0,22 20 15,-22-21-15,0 0 0,0 0 0,0 1 16,0-1-16,0-42 47,0-1-47,0 1 0,21-21 16,0 21-16,0 0 15,-21-22-15,21 22 0,0-21 16,1-1-16,-1 1 0,0 0 0,0-1 15,0 22-15,22-21 0,-22 21 16,0 0-16,0-1 0,0 1 0,0 21 16,1 0-16,-1 0 0,0 0 0,-21 21 15,21 1-15,-21 20 0,21-21 16,-21 21-16,0 43 0,0-43 16,0-20-16,0 20 0,0 0 15,-21 1-15,21-22 0,-21 21 0,21-21 16,0 0-16,0 1 0,0-1 15,0 0-15,21-21 32,0-21-32,0 0 0</inkml:trace>
  <inkml:trace contextRef="#ctx0" brushRef="#br0" timeOffset="20317.32">10287 4085 0,'0'0'0,"21"-21"32,0 0-32,0 0 15,1 21-15,-1-21 0,0-1 16,0 1-16,0 21 16,0-21-16,1 21 0,-22-21 0,0 0 15,21 21-15,-21-21 16,-21 21-1,-1 0 1,1 21-16,0 0 0,0 0 16,0 0-16,0 0 0,21 22 0,0-22 15,-22 21-15,22-21 0,0 22 0,0-22 16,0 21-16,0-21 0,0 22 16,0-22-16,0 0 0,0 0 15,22 0-15,-1-21 16,-21 22-16,21-22 0,0 0 15,0 0-15,0 0 16,1 0-16,-1-22 0,0 22 16,0-21-16,0 0 0,0 0 0,22 0 15,-22-22-15,0 22 0,21-21 0</inkml:trace>
  <inkml:trace contextRef="#ctx0" brushRef="#br0" timeOffset="20565.18">10943 3704 0,'0'-21'0,"0"42"0,0-63 0,0 21 0,-21 21 32,0 21-17,21 0-15,-21 21 0,21-20 16,0 20-16,0 0 0,0 1 0,0-1 16,0 0-16,-22 1 0,22-1 0,0 0 15,-21 1-15,21-1 0,0-21 16,0 21-16,0-20 0,0-1 0,0 0 15,0 0-15,0 0 0,21-21 32,1 0-32,-22-21 0,21 21 0,0-21 15,0 0-15,21 0 0</inkml:trace>
  <inkml:trace contextRef="#ctx0" brushRef="#br0" timeOffset="21060.03">11303 3598 0,'0'22'0,"-21"-22"16,21 42-16,0-21 0,-21 0 16,21 22-16,0-22 0,0 21 0,0 0 15,0-20-15,0 20 0,0 0 16,0 1-16,0-1 0,0 0 15,0 1-15,0-22 0,0 21 0,0-21 16,0 0-16,0 1 0,0-1 16,0 0-16,-22-21 0,22 21 15,0-42 17,0 0-32,0 0 0,22-1 15,-22 1-15,21 0 0,0 0 16,-21-21-16,21 20 0,0-20 15,-21 0-15,21 21 0,1-22 0,-1 22 0,0 0 16,0 0-16,-21 0 0,21-1 16,0 22-16,1 0 15,-1 0-15,-21 22 0,0-1 16,0 0-16,21 0 0,-21 21 16,21 1-16,-21-1 0,0-21 0,0 22 15,0-22-15,0 21 0,0-21 16,0 0-16,0 1 0,0-1 0,0 0 15,0 0-15,-21-21 16,0 0-16,0 0 16,-1-21-16,22 0 15,-21 0-15</inkml:trace>
  <inkml:trace contextRef="#ctx0" brushRef="#br0" timeOffset="21244.04">10816 3958 0,'0'0'15,"21"-21"1,0 21-16,1 0 16,20 0-16,-21 0 0,21 0 15,1-21-15,-1 21 0,22 0 0,-22 0 16</inkml:trace>
  <inkml:trace contextRef="#ctx0" brushRef="#br0" timeOffset="21680.5">12023 3789 0,'-22'0'31,"1"0"-31,0 0 16,0 0-16,21 21 0,-21-21 0,0 21 16,21 0-16,-22 1 0,1-1 15,21 21-15,-21-21 0,0 22 0,21-22 16,0 21-16,-21 0 0,21-20 0,-21 20 16,21-21-16,0 0 0,0 0 15,0 1-15,0-1 0,21-21 16,0 21-16,0-21 0,0 0 0,0 0 15,1 0-15,-1 0 16,21-21-16,-21 0 0,0-1 0,22 22 0,-22-21 16,21-21-16,-21 21 15,1 0-15,-1-22 0,-21 22 16,0-21-16,0 21 0,0-1 0,0 1 16,0 0-16,0 0 0,0 0 15,0 0-15,-21 21 0,-1 0 0,1-22 16,0 22-16,0 0 15,0 0-15,0 0 0,-1 22 16,1-22-16,21 21 0,-21-21 16,21 21-1</inkml:trace>
  <inkml:trace contextRef="#ctx0" brushRef="#br0" timeOffset="22250.18">12573 3831 0,'0'0'16,"0"-21"-16,0 0 0,0 0 15,0 0 1,-21-1 0,0 22-16,-1 0 0,1 0 15,0 0-15,0 0 0,0 22 16,0-1-16,-1 0 0,1 0 15,0 0-15,21 0 0,-21 22 16,21-22-16,-21 21 0,21-21 16,0 22-16,0-22 0,0 21 0,0-21 15,0 1-15,0-1 0,0 0 16,0 0-16,21-21 0,0 0 0,0 21 16,22-21-16,-22 0 0,0 0 15,0 0-15,0-21 0,22 21 0,-22-21 16,0 0-16,0 0 0,0-1 0,0 1 15,1 0-15,-1-21 0,0 21 16,0-22-16,-21 22 0,0-21 0,0-1 16,21 22-16,-21-21 0,0 0 15,0-1-15,0 1 0,0 0 0,0-1 16,0 1-16,0 0 0,0 20 16,0-20-16,0 21 0,-21 21 15,21 21 1,0 0-16,0 22 15,0-1-15,0 0 0,0 1 0,0-1 16,0 0-16,0 22 0,0-22 0,0 0 16,0 1-16,0 20 0,0-20 15,21-1-15,0 0 0,1-21 0,-22 22 16,42-22-16,-21 0 0,0 0 16,0 0-16,22-21 0,-22 0 0,0 0 15,0 0-15,22 0 0,-22 0 0,0-21 16</inkml:trace>
  <inkml:trace contextRef="#ctx0" brushRef="#br0" timeOffset="23096.39">13504 1482 0,'0'0'0,"-21"0"0,0 0 0,-21 0 16,-22 0 15,64 21-15,42-21-16,-20 0 0,-1 0 15,21 21-15,0-21 0,1 0 0,-1 0 16,22 0-16,-1 0 0,1 0 16,-1 0-16,1 0 0,20 0 0,-20 0 15,-1 0-15,22 0 16,-43-21-16,22 21 0,-22-21 0,-21 21 0,0 0 16,1 0-16,-22-21 15,-22 21 1,22-22-16,-42 22 0,21 0 15,0-21-15,0 21 0,-1-21 0,1 21 16,0-21-16,0 21 0,0 0 16,21-21-16,-21 21 0,42 0 47,0 0-32,0 0-15,21 0 0,-20 21 0,-1-21 16,0 21-16,-21 0 15,0 0-15,0 1 0,0-1 0,0 0 16,0 0-16,-21 0 0,-22 0 16,22 1-16,-21-1 0,21 0 0,-22 0 15,1 0-15,21 0 0,0 1 16,0-22-16</inkml:trace>
  <inkml:trace contextRef="#ctx0" brushRef="#br0" timeOffset="24249.38">15684 1291 0,'0'-21'0,"0"0"15,0 0-15,-21 0 0,21-1 16,-21 22-1,21 22 17,0-1-32,-21 0 0,21 0 0,0 0 15,-21 22-15,21-1 0,0-21 0,0 21 16,0 1-16,-21-1 0,21 0 16,-22-20-16,22 20 0,0 0 0,0-21 15,0 22-15,0-22 0,0 0 16,0 0-16,0 0 15,0-42 1,22 0-16,-1 0 16,0 0-16,0 0 0,0-1 15,0-20-15,1 21 0,-1-21 16,0 20-16,0 1 0,0-21 0,0 21 16,1-22-16,-22 22 0,21 0 15,0 0-15,-21 0 0,0-22 16,21 43-16,-21 22 15,0-1 1,0 0-16,0 0 0,0 0 0,0 0 16,0 22-16,0-22 0,0 0 15,0 21-15,0-20 0,0 20 0,0-21 16,0 21-16,21-20 0,-21-1 16,21 0-16,1 0 15,-1-21-15,0 0 16,0 0-16,21 0 0,-20 0 15,-1-21-15,0 0 0,21 0 0,-21-1 16,22 1-16,-22-21 0,0 21 16,0-22-16,22 22 0,-22-21 0,0 21 15,0-43 1,-21 22-16,21 0 0,-21 20 0,0 1 0,0 0 16,0 0-16,0 0 0,-21 42 31,21 0-16,-21 0-15,21 0 0,0 22 16,0-22-16,-21 0 0,21 21 0,0 1 16,-21-22-16,21 21 0,0-21 15,0 22-15,0-22 0,0 21 0,0-21 16,21 1-16,0-1 0,0 0 16,21 0-16,-20 0 0,20-21 0,0 0 15,-21 0-15,22 0 0,-1 0 16,0 0-16,1-21 0,-1 0 0,0 21 15,-20-21-15,20 0 0,0-1 16,-21-20-16,1 21 0,20 0 0,-21 0 16,-21-1-16,21-20 0,-21 21 15,21 0-15,-21-22 0,0 22 16,0 0-16,0 0 0,0 0 0,-21 0 16,0-1-16,0 22 15,0 0-15,0 0 0,-1 22 16,1-1-16,0 0 0,0 0 15,0 21-15,0 1 0,21-22 0,0 21 16,0 1-16,0-1 0,0-21 16,0 21-16,0-20 0,0 20 0,0-21 15,0 0-15,0 0 0,21 1 16,0-22-16,0 0 0,0 21 0,22-21 16,-1 0-16,-21 0 0,21-21 15,1-1-15,-1 1 16,0 0-16,22 0 0</inkml:trace>
  <inkml:trace contextRef="#ctx0" brushRef="#br0" timeOffset="24628.13">18838 1143 0,'-21'-21'0,"0"0"16,-21-22 0,20 22-16,1 21 15,0-21-15,0 21 0,0 0 0,0 0 16,-1 0-16,1 0 0,0 21 16,0 0-16,0 1 0,-22 20 0,22 0 15,0 1-15,0-22 0,0 42 16,0-20-16,-1-1 0,1 0 0,0 1 15,21-1-15,0 0 0,0-21 16,0 22-16,0-1 0,0 0 0,0-20 16,21-1-16,-21 0 0,43 0 15,-22 0-15,21 0 0,-21 1 0,22-22 16,-1 0-16,21 0 0,-20 0 16,-1 0-16,22 0 0,-22-22 15,21 1-15,-20 21 0,-1-21 0,0 0 16,1-21-16,20 20 0</inkml:trace>
  <inkml:trace contextRef="#ctx0" brushRef="#br0" timeOffset="26404.16">19325 1482 0,'-21'42'16,"42"-84"-16,0 21 0,-21-22 0,0 22 0,0-21 0,0 21 15,0-1-15,0 1 0,-21 0 16,0 0-16,0 0 0,0 21 0,-1 0 16,1 0-16,0 0 15,0 0-15,0 0 0,0 21 0,-1 0 16,1 0-16,0 22 0,21-22 15,-21 0-15,0 21 0,21-21 16,-21 22-16,21-22 0,0 21 0,0-21 16,0 1-16,0-1 0,0 0 15,0 0-15,0 0 0,0 0 0,21-21 16,0 0 0,0 0-16,0 0 0,0 0 15,1 0-15,-22-21 0,21 0 16,0 0-16,0 0 0,0 0 0,-21-1 15,21 1-15,1 0 0,-22 0 16,0-21-16,21 20 0,-21 1 16,21 0-16,-21 0 0,0 0 0,0 0 15,0-1-15,0 44 32,-21-1-32,21 0 15,-21 0-15,21 21 0,0-20 0,0-1 16,0 21-16,0-21 0,0 0 0,0 22 15,0-22-15,21 0 0,0 0 16,0 0-16,0-21 0,0 22 0,1-22 16,20 0-16,-21 0 0,21 0 15,-20 0-15,20 0 0,-21 0 16,21-22-16,-20 22 0,-1-21 16,21 0-16,-21 0 0,0 0 0,1 0 15,-1-1-15,0 1 0,0-21 16,-21 21-16,0 0 0,21-22 0,-21 22 15,0-21-15,21 21 0,-21-1 16,0 1-16,0 42 16,0 1-1,0-1-15,0 0 0,0 0 0,-21 21 16,21-20-16,-21-1 0,21 21 16,-21-21-16,21 0 0,0 22 0,0-22 15,-21 0-15,21 0 0,-21 0 16,21 1-16,0-1 15,-22-21 1,22-21 0,0-1-1,0 1-15,0 0 0,22 0 16,-22 0-16,21 0 0,0-22 0,0 22 16,0-21-16,0 21 0,-21-1 15,22-20-15,-1 21 0,0 0 0,0 0 16,0 21-1,0 0-15,-21 21 16,22 0 0,-22 0-16,0 0 0,21 0 0,-21 1 15,21-1-15,-21 0 0,21 0 0,0 0 16,0 0-16,1-21 0,-1 22 16,0-1-16,0-21 0,0 0 0,0 21 15,22-21-15,-22 0 0,0 0 16,21 0-16,-20 0 0,-1 0 0,0-21 15,0 0-15,0 21 0,22-22 16,-43 1-16,21 0 0,0 0 0,0-21 16,0 20-16,-21 1 15,0 0-15,21-42 0,-21 20 0,0 22 16,0 0-16,0 0 16,0 0-16,0 42 31,-21 0-31,0 0 0,21 0 0,-21 22 15,21-22-15,-21 0 0,21 21 16,0-21-16,-21 1 0,21-1 0,-22 0 16,22 0-16,-21 0 0,21 0 15,0 1-15,0-1 0,0-42 63,0-1-63,0 1 0,21 0 15,1 0-15,-1 0 0,0 0 16,-21-1-16,21 1 0,0 0 0,0 0 16,1-21-16,-1 20 0,0 1 0,0 0 15,0 0-15,0 21 16,1 0-16,-1 0 0,0 0 16,-21 21-16,0 0 0,0 0 15,0 1-15,0 41 16,21-42-16,-21 0 0,21 1 15,-21-1-15,0 0 0,21 0 0,1 0 16,-1 0-16,0-21 16,0 22-16,0-22 0,22 0 15,-22 0-15,0 0 0,0 0 16,0 0-16,22 0 0,-22-22 0,0 1 16,0 21-16,0-21 0,0 0 15,1 0-15,-1 0 0,0-1 0,0-20 16,0 21-16,-21 0 0,21-22 15,1 22-15,-22 0 0,0 0 0,21 0 16,-21 42 0,0 0-1,0 0-15,-21 0 16,-1 1-16,22 20 0,0-21 0,-21 0 16,21 0-16,0 1 0,-21-1 0,21 0 15,0 0-15,0 0 0,0 0 16,0 1-16,0-1 0,21 0 15,0-21-15,1 0 0,-1 0 16,0 0-16,0 0 0,0 0 0,0 0 16,22-21-16,-22 21 0,21-21 15,-21-1-15,22 1 0,-22 21 0,0-21 16,0-21-16,0 21 0,1-1 16,-1-20-16,-21 21 0,0-21 0,0 20 15,0-20-15,0 0 16,-21 21-16,-1-1 0,1 1 0,-21 0 15,21 0-15,-22 21 0,1 0 16,0 0-16,-1 0 0,22 21 0,-21 0 16,0 0-16,20 1 0,1-1 15,0 21-15,0-21 0,0 0 0,21 22 16,-21-22-16,21 21 0,0-21 16,0 1-16,0 20 15,0-21-15,21 0 0,0-21 0,0 21 16,21-21-16,-20 0 0,-1 0 0,21 0 15,0 0-15,-20 0 0,20-21 16,0 0-16</inkml:trace>
  <inkml:trace contextRef="#ctx0" brushRef="#br0" timeOffset="26701">22183 995 0,'0'0'0,"21"-42"0,-21-1 0,0 1 0,21 21 16,-21-22-16,0 22 0,-21 42 31,0 1-31,-1 20 16,1 0-16,21 1 0,-21-1 0,0 21 15,21-20-15,0-1 0,-21 0 16,21 1-16,0-1 0,0-21 16,0 22-16,0-22 0,0 21 15,0-21-15,0 0 0,0 1 0,21-1 16,0 0-16,-21 0 0,21-21 15,0 0-15,-21 21 0,22-21 0,-1 0 16,0 0-16,0 0 0,0 0 16,0 0-16,1-21 0,-1 0 0,0 21 15,0-21-15,0 0 0,0-1 16,1 1-16</inkml:trace>
  <inkml:trace contextRef="#ctx0" brushRef="#br0" timeOffset="26911.87">22013 1143 0,'0'0'0,"-21"0"0,0 0 31,42 0-31,0 0 16,0 0-16,22 0 0,-1 0 16,0 0-16,1-21 0,-1 21 0,0 0 15,1-21-15,-1 0 0,22 21 16,-22 0-16,0-22 0,22 22 0,-43 0 15,21-21-15,-21 21 0,1 0 16,-1 0-16</inkml:trace>
  <inkml:trace contextRef="#ctx0" brushRef="#br0" timeOffset="27778.38">14457 2604 0,'0'0'0,"0"-22"0,21 1 0,-21 0 16,21 0-16,-21 0 0,0 0 0,0-1 16,0 1-16,-21 21 15,0 0-15,0 0 16,-1 21-16,1 1 0,-21-1 15,21 21-15,-22 0 0,1 1 16,0 20-16,21-20 0,-22 20 16,22-21-16,0 22 0,0-1 0,0-20 15,21 20-15,0-20 0,0 20 0,0-21 16,0 1-16,21-1 0,21-21 16,0 22-16,1-22 0,-1-21 0,22 0 15,-1 0-15,1 0 0,-1 0 16,1 0-16,-1-21 0,-21-1 0,22 1 15,-1 0-15,-20-21 0,20-1 16,-20 22-16,-1-21 0,-21 0 0,43-85 16,-64 84-16,0-20 15,0-1-15,0 1 16,-22-1-16,1 1 0,0-1 0,-21 1 16,-1-1-16,22 22 0,-21 0 0,-22-1 15,22 22-15,0 0 0,-1 0 16,-20 21-16,21 0 0,-64 42 15,42 0-15,22 1 0,0 20 16,20 1-16,-20-1 0,21 22 0,21-22 16,0 1-16,0-1 0,0-20 15,0 20-15,0-20 0,0-1 0,21 0 16,0 1-16,0-22 0,22 21 0,-1-21 16,-21 0-16,22 1 0,-1-1 15,0 0-15,1-21 0,-22 0 16,63 0-16,-41 0 15,-1-21-15,-21 0 0,22-1 0,-1 1 16,0 21-16</inkml:trace>
  <inkml:trace contextRef="#ctx0" brushRef="#br0" timeOffset="29734.43">15367 2752 0,'0'0'0,"0"-21"0,0 42 31,0 0-31,0 0 0,0 0 16,-21 0-16,21 1 0,-21 20 16,21-21-16,0 21 0,0-20 0,0 20 15,0-21-15,0 0 0,0 22 0,0-22 16,0 0-16,0 0 0,0 0 16,0 0-16,0 1 0,21-22 15,0 0 1,0 0-16,0 0 0,0-22 0,1 1 15,-1 0-15,0 0 0,0 0 16,0 0-16,0-1 0,1 1 0,-1-21 16,0 21-16,0-22 0,0 22 0,0-21 15,-21 21-15,0-22 16,22 22-16,-22 0 0,21 0 0,-21 0 16,0 42-1,0 0 1,0 0-16,0 0 0,0 1 15,0-1-15,0 0 0,0 21 0,-21-21 16,21 1-16,0-1 0,0 21 0,0-21 16,0 0-16,0 1 0,0-1 15,0 0-15,0 0 0,0 0 0,21 0 16,0-21-16,0 0 0,0 22 16,0-22-16,1 0 0,20 0 0,-21 0 15,0 0-15,22-22 0,-22 1 16,0 21-16,21-21 0,1 0 15,-22 0-15,0 0 0,21-1 0,-21 1 16,1 0-16,-1 0 0,-21 0 16,0-22-16,0 22 0,0 0 0,0 0 15,0 0-15,0 0 0,0-1 16,-21 22 0,-1 0-16,1 0 0,0 22 15,0-1-15,21 0 0,0 0 16,-21 0-16,0 0 0,21 1 0,-22-1 15,22 21-15,0-21 16,0 0-16,0 1 0,0-1 0,0 0 16,0 0-16,0 0 0,0 0 0,0 1 15,22-1-15,-1-21 16,0 0-16,0 0 0,0 0 0,22 0 16,-22 0-16,0 0 0,21 0 15,-21-21-15,22 21 0,-22-22 0,0 1 16,21 0-16,-20 0 0,-1 0 15,0 0-15,0-1 0,0 1 16,0-21-16,-21 21 0,0-22 0,22 22 16,-22 0-16,0-21 0,0 21 0,0-1 15,0 1-15,-22 21 16,1 0 0,0 0-16,21 21 0,0 1 15,0-1-15,0 0 0,0 0 16,0 0-16,0 0 0,0 1 0,21-1 15,0 0-15,-21 0 0,22 0 16,-1 0-16,0-21 0,0 22 16,0-1-16,0-21 0,-21 21 15,22-21-15,-1 0 0,-21 21 16,21-21-16,0 0 0,0 0 16,0 0-16,1 0 15,-1 0-15,0-21 0,0 0 16,-21 0-16,21 21 15,-21-22-15,0 1 0,21 0 16,1 0-16,-22 0 0,0 0 0,0-1 16,21 1-16,-21 0 0,21 0 0,-21 0 15,0 0 1,0 42 0,0 0-1,0 0-15,0 0 0,0 0 0,0 1 16,0-1-16,0 0 15,0 0-15,0 0 0,0 0 0,0 1 16,0-1-16,21 0 0,0 0 16,0-21-16,1 21 15,-1-21-15,21 0 0,-21 0 0,22 21 16,-22-21-16,21 0 0,0 0 0,1 0 16,-1 0-16,0 0 0,1-21 15,-1 0-15,0 21 0,1-21 0,-1 0 16,-21 0-16,0-1 0,1 1 15,20-21-15,-21 21 0,0-22 0,0 22 16,-21-21-16,0 21 0,22-22 16,-22 22-16,0 0 0,0 0 0,0 0 15,0 0-15,-22 21 16,1 0-16,-42 0 0,42 0 16,-22 0-16,1 0 0,0 21 0,20 0 15,-20 0-15,0 0 0,21 22 16,-22-22-16,22 0 0,-21 42 15,42-20-15,0-22 0,0 0 16,0 21-16,0-20 0,0-1 0,0 0 16,0 0-16,21 0 0,21-21 15,-21 0-15,1 0 0,-1 0 16,21 0-16,-21 0 0,0 0 16,22 0-16,-22-21 0,0 0 15,21 0-15,-20 0 0,-1-1 0,0 1 16,0 0-16,0-21 0,0 21 15,1-22-15,-1 1 0,-21 0 0,0-1 16,21-20-16,-21 20 0,21-20 16,-21-1-16,21 22 0,-21 0 0,0-1 15,0 1-15,0 21 0,0 0 16,0 0-16,0 42 31,0 0-31,0 21 0,0 43 16,0-43-16,0 1 0,0 20 15,0-21-15,0 1 0,0-1 16,0 0-16,0 1 0,0-1 0,0 0 16,0-20-16,0 20 0,0-21 15,21 0-15,-21 0 0,22 1 0,-1-22 16,0 21-16,21-21 0,-21 0 16,22 0-16,-1 0 0,0 0 0,1 0 15,41 0-15,-41-21 0,-22 21 16,21-22-16,1 1 0,-22 0 15,21 0-15,-21 0 0,0 0 0,1-1 16,-1 1-16,-21-21 16,21 21-16,-21 0 0,0-1 0,-21 1 15,0 21-15,-1 0 16,1 0-16,-21 0 0,21 0 0,-22 21 16,22 1-16,0-1 0,0 0 15,0 0-15,0 0 0,21 43 16,0-43-16,0 0 0,0 0 0,0 0 15,21-21-15,0 22 0,0-22 16,0 0-16,0 21 0,22-21 0,-22 0 16,21 0-16,-21 0 0,22 0 15,-1-21-15,-21 21 0,22-22 0,-1 22 16,-21-21-16,21 0 0,-20 0 0,20 0 16,-21 0-16,0-1 15,0 1-15,1-21 0</inkml:trace>
  <inkml:trace contextRef="#ctx0" brushRef="#br0" timeOffset="29976.96">17441 2540 0,'0'0'0,"-21"21"16,42-21 31,-21-21-31,21 21-16,-21-21 0,22 0 15</inkml:trace>
  <inkml:trace contextRef="#ctx0" brushRef="#br0" timeOffset="30444.71">20151 2265 0,'0'0'0,"0"-21"0,0-85 31,0 85-31,0 0 0,0-1 0,0 1 16,0 42 0,0 1-1,0-1-15,0 21 0,0-21 16,0 22-16,0-1 0,-22 0 0,22 22 16,0-22-16,-21 22 0,0-22 15,21 0-15,-21 1 0,21-1 0,0 0 16,0-21-16,0 1 0,0-1 15,0 0-15,0 0 0,21-21 32,0 0-32,0 0 15,1-21-15,-1 0 0,0-22 0,0 22 16</inkml:trace>
  <inkml:trace contextRef="#ctx0" brushRef="#br0" timeOffset="31133.32">20553 2074 0,'0'-21'0,"0"42"0,0-63 0,0 21 16,0 0-16,0 42 16,0 0-16,0 21 15,0-20-15,0 20 16,-21 0-16,21 1 0,0-1 0,0 21 16,-22 1-16,22-22 0,-21 22 15,21-22-15,-21 0 0,21 1 0,0-1 16,0-21-16,0 22 0,0-22 15,0 0-15,0 0 0,21-42 32,0 0-17,1 0-15,-1-1 0,0 1 0,0-21 16,0 21-16,0-22 0,1 1 16,-1 0-16,0-1 0,0 22 0,21-21 15,-42 21-15,22 0 16,-1-1-16,0 22 0,-21 22 31,21-1-31,-21 0 0,0 21 0,0-21 16,0 22-16,21-22 0,-21 21 15,0 1-15,0-22 0,21 0 0,1 21 16,-1-21-16,0 1 0,0-1 0,0 0 16,22 0-16,-22-21 0,21 21 15,-21-21-15,22 0 0,-22 0 16,21 0-16,0 0 0,1 0 0,-1 0 15,0-21-15,1 0 0,-1 0 16,-21 0-16,22-1 0,-22-20 16,21 21-16,-21-21 0,0-1 0,-21 1 15,0 0-15,0-1 0,0 1 0,0 21 16,0-22-16,0 22 0,0 0 16,-21 21-16,0 0 0,0 0 15,0 0-15,0 0 0,-1 21 16,1 22-16,21-22 0,-21 21 0,21-21 15,0 22-15,0-1 0,0 0 16,0-21-16,0 22 0,0-22 0,21 0 16,0 0-16,1 0 0,-1 1 15,21-1-15,0-21 0,-20 0 0,20 0 16,0 0-16,43 0 16,-43 0-16,1 0 0,-22-21 15,21-1-15,0 1 0,-20 0 0,-1 0 16,21 0-16,-21-22 0</inkml:trace>
  <inkml:trace contextRef="#ctx0" brushRef="#br0" timeOffset="31397.59">19918 2392 0,'-21'0'0,"42"0"0,-21 0 31,21-21-31,0 21 16,0 0-16,22-21 0,-22-1 15,21 22-15,-21 0 0,22-21 0,-1 21 16,0 0-16,1-21 0,-22 21 0,21 0 15,-21 0-15,0 0 16</inkml:trace>
  <inkml:trace contextRef="#ctx0" brushRef="#br0" timeOffset="32103.87">15960 4064 0,'0'-21'16,"0"0"-16,21 0 16,-21-1-16,21 1 0,0 21 15,0-21-15,-21 0 16,21 0-16,1 0 0,-1-1 0,0 1 15,-21 0-15,0 0 0,0 0 16,0 0-16,-21 21 16,0 0-16,-1 0 0,-20 0 15,21 0-15,-21 0 0,20 21 16,-20-21-16,21 21 0,-21 0 0,20 0 16,1 22-16,0-22 0,21 0 0,0 21 15,0-21-15,0 1 16,0 20-16,0-21 0,21 0 0,0 22 15,1-22-15,-1 0 0,21 0 0,-21 0 16,22 0-16,-1 22 0,-21-22 16,21 0-16,1 0 0,-22 0 0,0 1 15,0-1-15,-21 0 0,0 0 16,0 0-16,-21 0 0,0 1 0,0-1 16,-22-21-16,1 21 0,-21-21 0,20 0 15,-20 21-15,-1-21 0,1 0 16,-1 0-16,22 0 0,-22 0 0,22-21 15,0 21-15,-1-21 0,22 0 16,-21-1-16,42 1 0,-21 0 0,21 0 16,0 0-16,0-22 0,0 22 15,0-21-15,21 21 0,0-22 0,0 22 16,22-21-16,-22 0 0,21 20 16,0-20-16,1 0 0,-1 21 0,22-1 15</inkml:trace>
  <inkml:trace contextRef="#ctx0" brushRef="#br0" timeOffset="32344.73">16404 3725 0,'0'64'31,"0"-43"-31,0 0 16,0 0-16,0 22 0,0-1 15,0-21-15,0 22 0,0-1 16,0 0-16,0 1 0,0-1 0,0 0 0,0 1 15,-21-1-15,21 0 16,-21-21-16,21 1 0,0 20 0,0-21 16,-21 0-16,21 0 0,21-42 47,-21 0-47</inkml:trace>
  <inkml:trace contextRef="#ctx0" brushRef="#br0" timeOffset="32515.63">16065 4212 0,'0'0'0,"0"-21"15,22 21 1,-1 0-16,0 0 0,0-21 16,21 21-16,-20 0 0,20 0 0,43-21 15,-43 0-15,0 21 16,22-22-16,-22 22 0,0-21 0,1 21 15,-1 0-15,0-21 0</inkml:trace>
  <inkml:trace contextRef="#ctx0" brushRef="#br0" timeOffset="33950.37">17145 4191 0,'0'-21'15,"0"0"1,21 0-16,-21-1 0,0 1 0,0 0 16,0 0-16,0 0 0,0 0 15,0-1-15,0 1 0,0 0 0,0 0 16,-21 21-16,0-21 0,0 21 0,21-21 16,-22 21-16,1 0 0,0 0 15,0 0-15,0 21 0,0 0 16,-1 21-16,1-21 0,0 22 15,0-1-15,21 0 0,-21 1 0,0-1 16,-1 0-16,22 1 0,0-1 0,0-21 16,0 22-16,0-22 0,0 0 15,0 0-15,0 0 0,0 0 0,43-21 16,-22 0-16,0 0 0,0 0 16,22 0-16,-22-21 0,0 0 0,21 21 15,-21-21-15,1 0 0,20 0 0,-21-1 16,0-20-16,0 21 0,1-21 15,-22 20-15,0-20 0,0 0 16,0-1-16,0 1 0,0 21 16,0-21-16,0 20 0,0-20 0,0 21 15,0 0-15,-22 21 0,1 0 16,21 21 0,0 0-16,0 21 0,0-20 0,-21 20 15,21 0-15,0 1 0,0-1 16,0-21-16,0 21 0,0 1 0,0-22 15,0 21-15,21-21 0,0 1 0,1-1 16,-1 0-16,0-21 16,21 0-16,-21 0 0,22 0 0,-1 0 15,0 0-15,1 0 0,-1-21 16,0 0-16,43-22 0,-43 22 16,-20-21-16,20 21 0,-21-22 0,0 1 15,0 0-15,1-1 0,-1 1 16,0 0-16,-21-1 0,0 1 0,0-22 15,0 43-15,0-21 0,0 0 16,0 20-16,0-20 0,0 21 0,-21 21 31,21 21-31,0 0 16,-21 22-16,21-22 0,0 21 0,-22 0 16,22 1-16,0-1 0,0 0 15,0 22-15,0-22 0,0 1 0,0-1 16,0 0-16,0 1 15,0-22-15,0 21 0,22-21 0,-1 0 16,-21 1-16,21-22 0,0 0 0,0 21 16,0-21-16,1 0 0,-1 0 15,0 0-15,21-21 0,-21-1 0,1 22 16,-1-21-16,0 0 0,0-21 16,0 21-16,0-22 0,1 22 15,20-64-15,-42 64 0,21-21 16,-21 0-16,21 20 0,-21 1 15,21 0-15,-21 42 32,0 0-32,0 22 0,0-22 0,0 21 15,0-21-15,0 22 0,0-22 16,0 0-16,0 21 0,0-20 0,0-1 16,0 0-16,22 0 0,-1 0 0,0-21 15,0 21-15,0-21 16,43 0-16,-43 0 0,0-21 15,0 0-15,0 21 0,1-21 16,-1 0-16,0 0 0,0-22 0,0 22 16,0-21-16,1-1 0,-1 1 15,0 0-15,0-1 0,0 22 16,0-21-16,1 0 0,-22 20 16,21 1-16,-21 0 0,0 42 31,0 0-16,0 1-15,0-1 16,21-21 31,-21-21-31,0-1-16,0 1 15,0 0 1,-21 21-1,0 0-15,-1 21 16,1-21-16,0 21 0,21 1 16,-21 20-16,-21 43 0,20-43 15,1 0-15,0 1 0,21-22 16,-21 21-16,21 0 0,0-20 0,0 20 16,21-21-16,0 0 0,0 0 0,1-21 15,-1 22-15,21-22 16,-21 0-16,22 0 0,-22 0 0,21 0 15,0 0-15,-20-22 0,20 1 16,0 0-16,-21 0 0,22 0 0,-22 0 16,0-1-16,0-20 0,22 21 0,-22-21 15,0-1-15,-21 1 0,21 0 16,-21-1-16</inkml:trace>
  <inkml:trace contextRef="#ctx0" brushRef="#br0" timeOffset="34149.25">18732 3620 0,'-21'0'0,"42"0"0,-63 21 0,21-21 15,0 0-15,21 21 16,-21-21-16,21 21 31,-22-21-15,1 0-16,0 0 15,0 0-15,0 0 16</inkml:trace>
  <inkml:trace contextRef="#ctx0" brushRef="#br0" timeOffset="34323.94">17801 3916 0,'0'0'0,"0"21"16,21-21 15,0 0-31,1 0 0,-1 0 16,42 0-16,-42-21 15,22 21-15,-1-21 0,-21 21 0,22-21 16,-1-1-16</inkml:trace>
  <inkml:trace contextRef="#ctx0" brushRef="#br0" timeOffset="35228.94">20151 3789 0,'0'0'0,"0"-21"31,21 21-31,0 0 16,-21 21 0,21 0-16,-21 0 15,21 0-15,-21 1 0,0 41 16,0-21-16,0 1 0,0-22 16,0 21-16,0 1 0,0-22 0,0 21 15,0-21-15,0 0 0,-21 1 16,21-1-16,-21-21 15,21 21-15,0-42 32,0 0-32,0-1 0,0-20 15,0 21-15,0 0 0,0-22 16,21 1-16,0 21 0,-21-21 0,21-1 16,1 1-16,-1 0 0,0 20 15,0-20-15,0 21 0,0 0 16,1 0-16,-1-1 0,0 22 0,0 0 15,0 0-15,0 0 0,1 22 16,-1-1-16,-21 0 0,21 0 16,0 0-16,-21 22 0,21-22 0,-21 21 15,0-21-15,0 22 0,0-1 16,0-21-16,0 0 0,0 22 0,0-22 16,0 0-16,0 0 15,21-42 16,1 0-31,-1 0 16,-21-1-16,21-20 0,0 21 0,0-21 16,0 20-16,1-20 15,-1 21-15,21-21 0,-21 20 0,0 1 0,1-21 16,-1 21-16,21 0 16,-21-1-16,0 22 0,1 0 15,-1 0-15,0 22 0,-21-1 16,0 0-16,21 0 0,-21 21 15,0-20-15,0 20 0,0-21 0,0 21 16,0-20-16,0 20 0,0-21 16,0 21-16,0-20 0,0 20 15,-21-21-15,42-42 32,0 21-17</inkml:trace>
  <inkml:trace contextRef="#ctx0" brushRef="#br0" timeOffset="35607.72">21315 3874 0,'42'0'32,"-21"0"-17,0 0-15,1 0 0,-1 0 16,0-22-16,21 22 0,-21 0 0,22-21 15,-22 0-15,21 21 0,-21-21 0,1 21 16,-1-21-16,0 21 0,-21-21 16,0-1-16,0 1 15,0 0-15,-21 0 16,0 21-16,-1 0 0,1 0 16,0 0-16,0 0 0,0 21 0,0 0 15,-1 0-15,1 1 0,0-1 16,0 21-16,21-21 0,0 0 0,-21 1 15,21 20-15,0-21 0,0 0 0,0 22 16,0-22-16,0 0 16,0 21-16,21-21 15,0-21-15,0 0 0,0 0 16,1 0-16,-1 0 0,0 0 0,21 0 0,-21 0 16,22-21-16,-22 0 15,21 0-15,1 0 0</inkml:trace>
  <inkml:trace contextRef="#ctx0" brushRef="#br0" timeOffset="35887.56">22204 3429 0,'0'-21'0,"0"42"0,0-84 16,0 41-16,0 1 0,-21 21 16,-1 0-1,22 21-15,-21 1 16,21 20-16,0 0 0,0 1 0,-21-1 15,21 0-15,0 1 0,-21-1 16,21 0-16,0 1 0,-21-1 0,21 0 16,0-21-16,0 22 0,0-1 15,0-21-15,-21 22 0,21-22 0,0 0 16,0 0-16,0 0 16,21-21-1,0-21-15,0 0 16,0 0-16,0-22 0,1 22 15,-1 0-15</inkml:trace>
  <inkml:trace contextRef="#ctx0" brushRef="#br0" timeOffset="36364.28">22437 3450 0,'0'-42'0,"0"84"0,0-105 16,0 42-16,0-1 0,-22 22 31,22 22-31,0 20 0,0-21 15,0 21-15,0 1 0,0-22 16,0 21-16,0 1 0,0-1 16,0 0-16,0-21 0,-21 22 0,21-22 15,0 21-15,0-21 0,0 22 16,-21-22-16,21 0 0,0 0 0,0 0 16,0 1-16,0-1 15,0-42 16,0-1-31,0 1 0,0 0 16,0 0-16,21 0 0,0 0 16,-21-1-16,22 1 0,-1 0 0,0 0 15,-21-21-15,21 20 0,21-20 16,1 21-16,-22 0 0,0 0 16,0-1-16,0 22 0,1 0 0,-1 0 15,0 0-15,0 0 16,-21 22-16,0-1 0,21 0 0,-21 0 15,0 0-15,21 22 0,-21-22 16,0 0-16,0 0 0,0 21 0,0-20 16,0 20-16,0-21 15,-21 0-15,0 0 0,0-21 16,21 22-16,-21-44 31,21 1-31</inkml:trace>
  <inkml:trace contextRef="#ctx0" brushRef="#br0" timeOffset="36584.15">22034 3683 0,'0'0'15,"-21"0"-15,42 0 31,1 0-31,-1 0 0,0 0 16,0 0-16,21 0 0,-20 0 0,-1 0 16,21-21-16,-21 21 0,0 0 15,22 0-15,-22-21 0,0 21 0,21 0 16,-20-21-16,20 21 16</inkml:trace>
  <inkml:trace contextRef="#ctx0" brushRef="#br0" timeOffset="37044.53">23262 3620 0,'0'-22'31,"-21"22"-31,0 0 16,0 0-16,-1 22 15,22-1-15,-21 0 0,0-21 16,21 21-16,-21 0 0,21 22 0,0-22 16,-21 21-16,21-21 15,0 0-15,0 1 0,0-1 0,0 0 16,0 0-16,0 0 0,21 0 16,0-21-16,0 0 0,0 0 15,1 0-15,-1 0 0,0 0 0,0 0 16,0 0-16,22-21 15,-22 21-15,0-21 0,0 21 0,0-21 16,0 0-16,1 0 0,-22-1 16,0 1-16,21 0 0,-21 0 0,0 0 15,0 0-15,0-22 0,0 22 0,0 0 16,0 0-16,-21 0 0,-1 21 16,1-22-16,0 22 0,0 0 15,0 0-15,0 0 0,-1 0 16,1 22-16,0-1 0,0 0 15,21 0 1,21 0 0,0-21-16</inkml:trace>
  <inkml:trace contextRef="#ctx0" brushRef="#br0" timeOffset="37664.17">24003 3704 0,'0'0'16,"0"-21"-16,0 0 0,0 0 16,0 0-16,-21-1 15,0 22-15,21-21 0,-22 21 16,1 0-16,0 0 16,0 0-16,0 0 0,0 0 15,-1 21-15,1 1 0,0-22 16,0 21-16,0 0 0,0 0 15,21 21-15,-22-20 0,1-1 0,0 0 16,0 0-16,21 21 0,0-20 0,0-1 16,0 0-16,0 0 15,0 0-15,0 0 0,21-21 0,0 0 16,0 0-16,1 0 0,20 0 16,-21 0-16,21 0 0,-20 0 0,-1 0 15,21-21-15,-21 0 16,0 21-16,22-21 0,-22 0 0,0 0 15,0-1-15,0-20 0,1 21 0,-1-21 16,-21-1-16,21 1 0,-21 0 16,21-1-16,-21-20 0,0 20 0,21-20 15,-21 21-15,21-22 0,-21 22 16,0-1-16,0 22 0,0 0 0,0 0 16,0 0-16,0 42 15,0 0-15,-21 0 0,0 22 16,21-1-16,-21 21 0,21-20 15,-21 20-15,0 1 0,21-22 0,0 0 16,0 22-16,0-22 0,0 1 16,0-22-16,0 21 0,21-21 15,0 22-15,0-22 0,0 0 0,0 0 16,1 0-16,-1-21 16,0 0-16,0 0 0,0 0 0,0 0 15,1 0-15,-1 0 0,0 0 16,0 0-16,0-21 0,0 0 15,-21 0 1,22 21-16,-22-21 0,21 21 16</inkml:trace>
  <inkml:trace contextRef="#ctx0" brushRef="#br0" timeOffset="37824.08">24447 3895 0,'0'0'0,"-21"21"32,0-21-17,0 0 1,0 0-16</inkml:trace>
  <inkml:trace contextRef="#ctx0" brushRef="#br0" timeOffset="39124.03">148 7557 0,'-21'0'0,"42"0"0,-63 0 16,21 0-16,-1 0 0,1 0 15,-21 0-15,42 21 32,0 0-17,0 0 1,0 0 0,42-21-16,22 0 0,-1 0 15,1 0-15,20 0 16,1 0-16,21 0 0,-21 0 0,-1 0 15,1 0-15,0 0 0,-1-21 16,1 0-16,0 21 0,-22 0 0,1-21 16,-1 21-16,1 0 0,-22 0 15,0-21-15,-21 21 0,1 0 0,-1 0 16,0-22-16,-21 1 16,0 0-16,0 0 15,-21 21-15,0 0 0,-1 0 16,-20-21-16,21 21 0,0 0 15,-22 0-15,1 0 0,0 0 0,21 0 16,-22 0-16,22 0 16,-21 0-16,21 0 0,-1 0 0,44 0 31,-1 0-31,21 0 16,0 0-16,-20 0 0,20 0 15,0 0-15,1 21 0,-1-21 0,0 21 16,-21-21-16,22 21 0,-22 0 15,0 1-15,-21-1 0,0 0 0,0 0 16,0 0-16,0 0 0,-21 1 16,0-1-16,0 0 0,-22 0 15,22 0-15,-21 0 0,21 1 0,-22-1 16,1 0-16,21-21 0,-22 21 16,22 0-16,0-21 0,0 21 15</inkml:trace>
  <inkml:trace contextRef="#ctx0" brushRef="#br0" timeOffset="40284.28">2582 7324 0,'0'0'16,"0"-21"-16,0-1 0,0 1 16,-21 0-16,0 21 15,0 0 1,21 21-16,0 0 16,0 1-16,0 20 0,0 0 0,0 1 15,0-1-15,0 0 0,0 1 16,0-1-16,0 0 0,0 1 0,0-22 15,0 21-15,0-21 0,0 0 0,0 1 16,21-1-16,0 0 16,0-21-16,0-21 15,1 0 1,-1-1-16,-21 1 0,21 0 16,0 0-16,-21 0 0,21 0 15,0-22-15,1 22 0,-22-21 0,21 21 16,0-22-16,-21 1 0,0 0 15,0 20-15,21-20 0,-21 21 16,0 0-16,0 0 0,21-1 0,-21 44 16,21-22-1,-21 42-15,22-21 0,-22 0 16,0 22-16,0-1 0,21 0 0,-21-21 16,21 22-16,0-1 0,-21-21 0,0 22 15,21-22-15,0 21 16,-21-21-16,22 0 0,-1 1 0,0-22 15,-21 21-15,21-21 0,0 0 0,0 0 16,1 0-16,-1 0 0,0-21 16,0-1-16,0 22 0,0-21 0,1 0 15,-1 0-15,0 0 0,0-22 16,0 22-16,0 0 0,1-21 0,-1 21 16,-21-22-16,0 1 0,21 21 0,-21-22 15,0 1-15,0 0 0,0-1 16,0 22-16,0-21 0,0 21 15,0 0-15,0-1 16,0 44 0,0-1-16,0 0 0,0 0 15,0 21-15,0-20 0,0 20 0,0 0 16,0 1-16,0-1 0,0 0 0,0 1 16,0-1-16,0-21 0,0 21 15,0-20-15,21-1 0,0 0 0,0 0 16,1 0-16,-1 0 0,21-21 15,-21 0-15,22 0 0,-1 0 0,0 0 16,1 0-16,-1 0 0,0-21 0,22 0 16,-22 0-16,-21 0 0,22 0 15,-1-1-15,0-20 0,1 21 16,-22-21-16,21 20 0,-21-20 0,0 0 16,-21 21-16,0-22 0,0 1 15,0 0-15,0 20 0,0-20 0,0 21 16,0 0-16,0 0 0,-21 21 15,0 0-15,0 0 0,0 0 16,0 21-16,21 21 0,-22-21 16,22 22-16,-21-22 0,21 21 0,-21 0 15,21 1-15,0-22 0,0 21 0,0 1 16,0-22-16,0 0 0,0 21 16,21-21-16,0-21 0,-21 22 0,22-1 15,-1-21-15,0 0 0,0 21 16,0-21-16,0 0 0,1 0 15,20 0-15,-21 0 0,21-21 0,-20 21 16,20-21-16,-21-1 0,21 1 0</inkml:trace>
  <inkml:trace contextRef="#ctx0" brushRef="#br0" timeOffset="40632.19">5609 6985 0,'0'0'0,"-63"-63"31,41 41-31,1 22 0,0 0 0,0-21 16,0 21-16,0 0 0,-1 0 16,1 0-16,0 0 15,0 21-15,21 1 0,-21-1 0,0 0 16,21 0-16,0 21 0,0-20 0,-22 20 15,22 0-15,0 1 0,-21-1 16,21 0-16,0 1 0,0-1 0,0 0 16,0-21-16,0 22 0,0-22 15,21 0-15,1 21 0,-1-20 0,0-22 16,0 21-16,0 0 0,22-21 16,-22 0-16,21 0 0,-21 0 15,22 0-15,-1 0 0,0 0 0,1 0 16,-22 0-16,21-21 0,0 21 0,1-21 15</inkml:trace>
  <inkml:trace contextRef="#ctx0" brushRef="#br0" timeOffset="41595.64">6392 7049 0,'0'-22'0,"0"44"0,-21-65 15,0 43-15,0-21 0,0 21 0,-1 0 0,1 0 16,0 0-16,0 0 15,0 0-15,0 0 0,-22 0 0,22 0 16,0 0-16,0 0 0,-22 21 16,22 0-16,0 1 0,0-1 0,0 0 15,0 21-15,-1 1 0,22-22 0,0 21 16,-21 0-16,21 1 0,0-1 16,0-21-16,0 22 0,0-22 15,0 21-15,0-21 0,21 0 0,1 1 0,-1-22 16,0 21-16,0-21 15,0 0-15,22 0 0,-22 0 0,21 0 0,-21-21 16,22 21-16,-22-22 0,0 1 16,0 0-16,21 0 0,-20 0 15,-1-22-15,0 22 0,0-21 0,-21 0 16,21 20-16,-21-20 0,0 0 16,0-1-16,0 1 0,0 21 0,0-21 15,0 20-15,0 1 0,0 0 0,0 0 16,0 42-1,0 0-15,0 0 16,0 1-16,0 20 0,0-21 0,0 21 16,0 1-16,0-1 0,0 0 15,0-20-15,0 20 0,0-21 0,0 21 16,0-20-16,21-1 0,1 0 0,-1 0 16,-21 0-16,21-21 15,0 0-15,0 0 0,22 0 0,-22 0 16,21 0-16,-21 0 0,22-21 0,-22 21 15,0-21-15,21 0 0,-21 0 16,1-1-16,-1-20 0,21-21 16,-21 41-16,-21-20 0,0 0 15,0 21-15,0-22 0,0 22 0,0-21 16,0 21-16,0-1 0,0 1 0,-21 21 31,21 21-15,0 1-16,-21-1 0,21 0 0,0 0 15,0 0-15,0 22 16,0-22-16,0 21 0,0-21 0,0 0 16,0 22-16,0-22 0,0 0 0,0 0 15,0 0-15,0 1 16,0-1 0,0-42-1,0-1 1,0 1-16,0 0 0,0 0 15,-21-21-15,21 20 16,0-20-16,0 0 0,0 21 0,0-22 16,21 1-16,0 0 0,0-1 0,22 22 0,-1-21 15,-21-1-15,21 22 16,22-21-16,-22 21 0,1 21 0,-1 0 16,0 0-16,1 0 0,-1 0 15,-21 21-15,0 0 0,22 0 0,-22 22 16,-21-1-16,21-21 0,0 21 0,-21 22 15,0-22-15,0 1 0,0-1 16,0 0-16,0 1 0,-21-1 0,21-21 16,-21 21-16,0-20 0,-1-1 0,22 0 15,0 0-15,0 0 16,0-42 0</inkml:trace>
  <inkml:trace contextRef="#ctx0" brushRef="#br0" timeOffset="44131.58">2836 8403 0,'-21'-21'0,"42"42"0,-63-63 16,21 42-16,0-21 0,-1 21 15,1 0 1,0 0-16,0 21 0,0 0 0,0 0 16,-22 0-16,22 1 0,21 20 0,-21 0 15,0 1-15,21-1 0,-21 21 16,21 1-16,0-1 0,0-20 0,0 20 15,0 1-15,0-1 0,0-20 16,0-1-16,0 0 0,21 1 0,0-22 16,0 0-16,21 0 0,-20 0 15,20-21-15,0 0 0,-21 0 0,22 0 16,-1 0-16,0-21 0,1 21 16,-1-21-16,0 0 0,1-22 0,-22 22 15,21-21-15,1 0 0,-22-1 16,21 1-16,-21 0 0,0-1 15,1-20-15,-22 20 0,0-20 0,0 21 16,0-1-16,0 1 0,-22-22 16,1 22-16,0 0 0,0-1 0,0 1 15,-22 0-15,22-1 0,-21 22 16,21 0-16,-22 0 0,1 21 0,21 0 16,-21 21-16,-1 0 0,22 0 0,-21 22 15,21-1-15,-22 0 0,22 22 16,21-22-16,0 22 0,-21-1 0,21 22 15,0-22-15,0 1 0,0-1 16,21 1-16,-21-1 0,21-20 16,22-1-16,-22 0 0,42 1 15,-20-22-15,-1-21 0,0 0 16,1 0-16,-1 0 0,0-21 0,1 0 16,-1-1-16,21 1 0,-20 0 15,-1-21-15,0 21 0,22-22 0,-1-41 16,-20 41-16,-22 1 15,0 21-15,0-22 0,-21 1 0,0 0 16,0 21-16,21-22 0,-21 22 0,0 0 16,0 42 15,0 0-31,0 0 0,0 1 16,0 20-16,0-21 0,0 21 15,0 1-15,0-1 0,0-21 0,0 22 16,22-1-16,-22-21 0,21 21 15,-21-20-15,21-1 0,21 21 16,-21-21-16,43-21 0,-43 0 16,0 0-16,22 0 0,-22 0 15,21 0-15,-21-21 0,22 0 0,-22 0 16,0-22-16,21 22 0,-21-21 16,1 21-16,-1-22 0,0 1 15,0 0-15,0-1 0,-21 1 0,0 21 16,0-21-16,0-1 0,0 22 15,0 0-15,0-21 0,0 20 16,0 1-16,0 42 31,0 1-31,-21-1 0,21 0 16,0 0-16,0 0 0,0 22 16,0-22-16,0 21 0,0-21 0,0 22 15,0-1-15,0-21 0,0 21 16,21-20-16,0 20 0,-21-21 0,22 0 15,-1 0-15,0 1 0,0-22 16,0 0-16,0 21 0,1-21 0,-1 0 16,21 0-16,-21 0 0,0-21 15,22-1-15,-22 22 0,21-21 0,-21 0 16,22 0-16,-22 0 0,0 0 16,0-1-16,0-20 0,1 21 0,-1 0 15,-21-22-15,21 22 0,-21-21 0,0 21 16,0-22-16,0 22 0,0-21 15,0 21-15,0 0 0,0-1 0,0 1 16,-21 21-16,0 0 16,21 21-16,0 1 15,-22-1-15,22 21 0,0-21 0,0 22 16,0-22-16,0 21 0,0-21 16,0 22-16,0-1 0,0-21 15,0 0-15,0 0 0,0 1 0,0-1 16,0 0-16,22 0 0,-1-21 15,0 0-15,0 0 0,0 0 0,22 0 16,-22 0-16,0 0 0,21 0 16,-21 0-16,22-21 0,-22 0 0,21 0 15,-21 21-15,1-22 0,-1-20 0,21 21 16,-21 0-16,0 0 0,-21-22 16,22 22-16,-22 0 0,0-21 0,0 20 15,0-20-15,0 21 0,0 0 0,0 0 16,-22-1-16,22 1 0,-21 21 15,0 0-15,0 0 16,21 21 0,0 1-16,0-1 15,0 0-15,21 0 0,-21 0 16,21 0-16,0 1 0,1-1 0,-1 0 16,-21 0-16,0 0 0,21 0 15,-21 1-15,21-1 0,-21 0 0,0 0 16,0 0-16,0 0 0,21-21 15,0 22-15,1-22 16,-1 0-16,0 0 16,0 0-16,0-22 0,0 22 0,22-21 15,-22 0-15,0 0 0,21 0 16,-20 0-16,-1-22 0,0 22 0,42-42 16,-41 20-16,-22 22 0,21-21 15,-21-1-15,21 1 0,-21 0 16,0-1-16,0-20 0,0 21 0,0-1 15,0 22-15,0-21 0,0 21 0,0-1 16,0 44 15,0 20-31,0-21 0,0 21 16,-21-20-16,21 20 0,0 0 0,0 1 16,0-22-16,0 21 0,0 0 15,0 1-15,0-22 0,0 21 0,0-21 16,0 22-16,0-22 15,0 0-15,0 0 0,0 0 0,0 1 0,0-1 16,21-21-16,0 0 0,0 0 16,0 0-16,1 0 0,-1 0 0,0 0 15,0-21-15,0 21 0,0-22 16,1 1-16,20 21 0,-21-21 0,0 0 16,0 0-16,1 0 0,-1 21 0,0-22 15,0 1-15,-21 0 0,0 0 0,0 0 16,0 0-16,21 21 15,-21-22-15,0 44 32,0-1-32,0 0 15,-21 0-15,21 0 0,0 0 0,0 1 16,0-1-16,0 0 0,0 0 0,0 21 16,0-20-16,0-1 15,0 0-15,21-21 0,0 21 0,1 0 0,-1-21 16,0 0-16,0 0 0,0 0 15,22 0-15,-22 0 16,0-21-16,0 21 0,0-21 0,0 0 16,22 0-16,-22-1 0,21-20 15,-21 21-15,1-21 0,-1 20 16,-21 1-16,0-21 0,0 21 0,0-22 16,0 22-16,0-21 0,0 21 0,-21-43 15,-1 43-15,-20 0 16,21 0-16,0 21 0,0 0 0,-22 0 15,22 0-15,0 0 0,-21 0 0,20 21 16,1 0-16,0 0 0,0 0 16,21 1-16,-21 20 0,21-21 0,-21 0 15,21 0-15,0 1 0,0-1 16,0 0-16,0 0 0,0 0 16,0 0-16,0 1 0,21-1 15,0-21-15,0 0 0,0 0 16,22 0-16,-22 0 0,21 0 15</inkml:trace>
  <inkml:trace contextRef="#ctx0" brushRef="#br0" timeOffset="45139.52">7302 8340 0,'0'-21'0,"0"42"0,0-64 15,-21 43-15,0-21 0,21 0 16,-21 21-16,0 0 0,0 0 15,-1 0-15,1 0 0,0 21 16,0-21-16,0 21 0,0 1 16,-1 20-16,22-21 0,-21 0 0,0 22 15,21-22-15,0 21 0,-21-21 0,21 0 16,-21 22-16,21-22 0,0 0 16,0 0-16,0 0 0,0 1 0,0-1 15,21 0-15,0-21 0,0 0 16,0 0-16,22 0 15,-22 0-15,0 0 0,0-21 16,0 0-16,1 21 0,-1-22 0,21 1 0,-21 0 16,0 0-16,1 0 15,-22 0-15,21-22 0,0 22 0,-21 0 16,0-21-16,0 20 0,21-41 16,-21 42-16,0 0 15,21 21-15,-21 21 16,0 0-1,0 0-15,0 0 0,0 0 16,0 1-16,0 20 0,0-21 0,21 21 16,1-20-16,-22-1 15,42 21-15,-21-21 0,-21 0 16,21 1-16,0-22 0,22 0 0,-22 21 16,21-21-16,1 0 0,-1 0 15,0 0-15,22 0 0,-22 0 16,0-21-16,22-1 0,-22 22 0,1-21 15,-22 21-15,21-21 0,0-21 16,-20 21-16,-1-1 0,-21 1 16,0 0-16,0-21 0,0 21 0,0-22 15,0 22-15,-21-21 0,-1 21 0,1-1 16,0 1-16,0 0 0,-21 21 16,20 0-16,1 0 0,0 0 0,-21 0 15,21 0-15,-1 21 0,1 0 0,0 1 16,0-1-16,0 0 15,21 21-15,0-21 0,0 1 0,0-1 16,0 21-16,0-21 0,0 0 0,0 1 16,0-1-16,0 0 0,21-21 15,0 21-15,-21 0 0,21-21 0,0 0 16,1 0-16,-1 0 0,0 0 0,0 0 16,0 0-16,22-21 0,-22 0 15,0 21-15,0-21 0,0 0 0,0-1 16,1 1-16,-1 0 0,0-21 15,0 21-15,-21-22 0,0 1 16,21 0-16,-21-22 0,0 22 0,0-22 16,21 1-16,-21-1 0,0 22 0,0-22 15,0 22-15,0 0 0,0-1 16,0 22-16,0-21 0,0 21 0,0 0 16,0 42-1,0 0-15,0 0 16,0 0-16,-21 22 0,21-1 0,0 21 15,-21-20-15,21 20 0,0 1 16,0-1-16,0 1 0,0-1 0,0 1 16,0-22-16,0 0 0,0 1 0,21-1 15,0-21-15,1 22 16,-1-22-16,21 0 0,0 0 0,1-21 16,-22 0-16,21 0 0,1 0 0,-1 0 15,0 0-15,1-21 0,-1 0 0,0 0 16,22 21-16,-22-22 0,0-20 15,1 21-15,-1 0 0</inkml:trace>
  <inkml:trace contextRef="#ctx0" brushRef="#br0" timeOffset="47148.33">4974 9567 0,'0'0'0,"0"-21"0,0 0 0,0 0 0,-21 0 15,0 0-15,0 21 16,-1 0-16,1 0 0,0 0 0,0 0 15,0 0-15,0 0 0,-1 21 0,1 0 16,0 0-16,0 0 0,21 22 16,0-1-16,-21 0 0,21 1 0,0 41 15,0-20-15,0-22 16,0 0-16,0 1 0,0-1 16,0-21-16,0 22 0,21-22 0,0 21 15,0-21-15,0 0 0,1 1 16,-1-22-16,0 0 0,21 0 0,1 0 15,-22 0-15,21 0 0,0 0 0,1-22 16,-1 1-16,0 0 0,-20 0 16,20 0-16,0 0 0,1-1 0,-22 1 15,21-21-15,-21 21 0,22-22 0,-22 1 16,0 21-16,0-21 0,-21-1 16,0 22-16,0-21 0,0 21 0,0-1 15,-21 44 1,0-1-1,0 21-15,21-21 0,0 22 16,-22-1-16,22-21 0,-21 21 0,21 1 16,0-1-16,0-21 0,0 0 15,0 22-15,0-22 0,21 0 0,1-21 16,-1 21-16,21-21 0,0 0 0,1 0 16,20 0-16,-20 0 0,20-21 15,1 0-15,-1 0 0,1 0 0,-1-1 16,-21 1-16,1 0 0,20 0 15,-42 0-15,22-22 0,-22 22 16,0 0-16,-21-21 0,0-22 16,0 43-16,-21-21 0,0-1 0,-22 22 15,22 0-15,-21 0 0,0 0 16,-1 21-16,-20 0 0,20 0 0,1 0 16,-21 0-16,20 21 0,1 21 0,0-21 15,20 1-15,-20 20 0,21-21 16,21 0-16,0 22 0,0-22 0,0 0 15,21 0-15,0 0 0,22-21 16,-22 0-16,21 21 0,0-21 0,1 0 16,-1 0-16,0-21 0,1 21 0,20-21 15,-20 0-15,-1 0 16,0 0-16,1-1 0,-1-20 0,-21 21 16,21 0-16,-20 0 0,-1-1 0,0 1 15,-21 0-15,0 0 0,0 0 16,0 42-1,0 0 1,0 0-16,0 22 0,0-22 16,0 0-16,0 21 0,0-21 0,0 1 15,0 20-15,0-21 0,0 0 16,0 0-16,0 1 0,0-1 0,0 0 16,0 0-16,0-42 46,0 0-46,0 0 16,0-1-16,0 1 0,0 0 0,0-21 16,21-1-16,-21 22 0,21-21 15,0 0-15,1-22 0,-22 22 0,21 21 16,0-22-16,0 22 0,0 0 0,0 0 16,1 0-16,-1 21 0,0 0 15,0 0-15,0 21 0,0 0 0,1 0 16,-22 0-16,0 0 0,0 22 15,0-1-15,0 0 0,0 1 0,0-22 16,0 21-16,21 1 0,-21-22 16,0 21-16,21-21 0,-21 0 0,21 1 15,0-1-15,0-21 0,1 21 16,20-21-16,-21 0 0,0 0 16,0 0-16,22 0 0,-22-21 0,0 21 15,0-21-15,22-1 0,-22 1 16,0 0-16,21 0 0,-21 0 0,1-22 15,-1 22-15,0-21 0,0 0 16,0-1-16,-21 22 0,21-21 16,-21-43-16,0 64 0,0 0 15,0 0-15,-21 21 0,0-22 16,0 22-16,0 22 16,21-1-16,0 21 0,0-21 15,0 22-15,0-22 0,0 21 16,0 0-16,0-20 0,0 20 0,0-21 15,0 21-15,0-20 0,0-1 0,21 0 16,0 0-16,-21 0 16,21-21-1,-21-21 1,0 0 0,0 0-16,0 0 15,-21-1-15,0 22 0,21-21 16,0 0-16,-21 21 15,21-21-15,-21 21 0,21 21 16,0 0 0,0 0-16,0 1 15,0-1-15,21 0 0,0 0 0,0 0 16,0 0-16,0-21 0,1 0 16,-1 22-16,0-22 0,0 0 15,21 0-15,-20 0 0,20 0 0,0 0 16,-21-22-16,22 1 0,-1 21 0,-21-21 15,22 0-15,-22 0 0,21 0 16,-21-1-16,0-20 0,22 21 16,-22-21-16,0-1 0,0 1 0,-21 0 15,21-1-15,-21-20 0,22 20 16,-22 1-16,0-21 0,0 20 0,0-41 16,21 20-16,-21 43 0,0-21 15,21 20-15,-21 1 0,0 0 16,0 42-16,0 0 15,0 1-15,0 20 0,0 0 0,0 1 16,0-1-16,-21 0 0,21 1 16,-21 20-16,21-21 0,-22 1 0,22 20 15,-21-20-15,21-1 0,0 0 16,0 1-16,0-22 0,0 21 16,0-21-16,0 0 0,0 1 15,21-22-15,1 0 16,-1 0-16,0-22 15,0 22-15,-21-21 0,21 0 0,-21 0 16</inkml:trace>
  <inkml:trace contextRef="#ctx0" brushRef="#br0" timeOffset="47328.73">7683 9567 0,'0'0'0,"-21"0"0,0 22 16,21-1-1,21-21 1,0 0 0,22 0-16,-22 0 0,21-21 15,1-1-15,-1 22 0,-21-21 0,21 0 16,1 21-16,-1-21 0</inkml:trace>
  <inkml:trace contextRef="#ctx0" brushRef="#br0" timeOffset="47877.43">8361 9546 0,'0'0'16,"-21"-21"-16,21 0 0,0 0 16,0 0-16,0-1 15,0 1-15,0 0 0,0 0 16,0 0-16,21 21 0,-21-21 0,21 21 15,0 0-15,0 0 0,0 0 16,1 0-16,-1 0 0,0 0 16,0 21-16,0 0 0,0 0 0,1 0 0,-22 22 15,0-22-15,0 21 0,0 0 16,0 1-16,0-22 0,0 64 16,0-64-16,-22 21 0,1-21 15,0 0-15,21 1 0,-21-22 16,21 21-16,-21-21 0,21-21 15,0-1 1,0 1-16,0-21 16,0 21-16,0 0 0,0-22 0,0 22 15,21-21-15,0-1 0,-21 22 16,21-21-16,-21 21 0,21-22 0,1 22 16,-1 0-16,0 0 0,0 0 0,0 0 15,0 21-15,-21-22 16,22 22-16,-1 0 0,0 0 0</inkml:trace>
  <inkml:trace contextRef="#ctx0" brushRef="#br0" timeOffset="48361.08">9080 9271 0,'0'21'0,"0"0"0,-21-21 15,0 22-15,21-1 16,-21 0-16,21 0 0,-21-21 0,21 21 15,0 0-15,0 22 0,0-22 0,0 0 16,0 0-16,0 0 0,0 22 16,0-22-16,21 0 0,-21 0 0,21 0 15,-21 1-15,21-22 0,0 21 16,1-21-16,-1 0 0,0 0 16,0 0-16,0 0 0,0 0 0,1 0 15,-1 0-15,21-21 0,-21-1 16,0 1-16,1 0 0,-1 0 0,0 0 15,0 0-15,0-43 0,-21 43 16,21-21-16,-21 20 0,0 1 16,0 0-16,0-21 0,0 21 0,0-1 15,0 1-15,-21 21 32,21 21-32,0 1 0,-21-1 15,21 0-15,0 21 0,0-21 0,0 22 16,0-22-16,0 21 15,0-21-15,0 22 0,0-22 0,21 0 16,0 0-16,-21 0 0,22 1 0,-1-1 16,0-21-16,0 0 0,0 0 15,0 0-15,1 0 0,20 0 0,-21 0 16,0-21-16,22-1 0,-22 1 16,21 0-16,-21 0 0,22 0 0,-1 0 15,-21-1-15,21-20 0</inkml:trace>
  <inkml:trace contextRef="#ctx0" brushRef="#br0" timeOffset="48611.45">10075 9250 0,'0'0'0,"0"-21"0,0-22 16,0 22-16,0 0 0,-21 21 15,0 0-15,0 0 0,0 0 0,-1 0 16,1 21-16,21 0 0,-21 1 0,0-1 16,0 0-16,0 0 0,21 0 15,-22 22-15,22-22 0,0 21 0,0-21 16,0 22-16,0-22 0,0 21 0,0-21 15,0 0-15,0 1 0,0-1 16,0 0-16,0 0 0,22 0 0,-22 0 16,21-21-16,0 0 0,21 0 0,-21 0 15,1 0-15,20 0 16,-21 0-16,21-21 0,-20 21 0,20-21 16,-21 0-16,21-21 0,-20 20 0,20 1 15,-21-21-15,21 21 0</inkml:trace>
  <inkml:trace contextRef="#ctx0" brushRef="#br0" timeOffset="49275.58">10583 8890 0,'0'-42'0,"0"84"0,0-127 15,0 64-15,0-21 0,0 21 16,0 0-16,0-1 0,-21 22 16,0 0-16,21 22 15,0-1-15,-21 0 16,21 21-16,-21 1 0,21 20 0,0-21 15,0 22-15,0-22 0,0 22 0,0-22 16,0 0-16,0 22 0,0-22 16,0 1-16,0-1 0,0-21 0,0 21 15,0 1-15,0-22 0,0 0 16,0 0-16,0 0 0,0 1 0,21-22 16,0 0-1,0 0-15,0 0 0,0 0 16,1-22-16,-1 1 0,0 21 15,0-21-15,0 0 0,0 0 0,1 0 16,-1-1-16,0 1 0,0 0 16,0-21-16,0 21 0,1-1 0,-22 1 15,0 0-15,0 0 0,0 0 0,0 42 32,-22 21-17,22-21-15,-21 1 0,21-1 16,-21 21-16,21-21 0,0 22 15,0-22-15,0 21 0,0-21 0,0 0 16,0 1-16,0-1 0,21 0 16,0 0-16,1 0 0,-1-21 0,21 0 15,-21 0-15,22 0 0,-1 0 16,-21 0-16,21-21 0,1 0 16,-22 21-16,21-21 0,1 0 0,-22-1 15,0 1-15,0-21 0,0 21 0,0 0 16,-21-1-16,0-20 0,0 21 15,0-21-15,0 20 0,-21-20 0,0 21 16,0 0-16,-21 0 0,20-1 0,1 22 16,-21 0-16,21 0 0,-22 0 15,1 0-15,21 0 0,-21 22 0,-1-22 16,22 21-16,0 0 0,0 0 0,0 0 16,21 0-16,-22 1 0,22-1 15,0 0-15,22-21 16,-1 21-16,0-21 0,0 0 0,21 0 15,-20 0-15,20 0 0,0 0 16,1 0-16</inkml:trace>
  <inkml:trace contextRef="#ctx0" brushRef="#br0" timeOffset="49644.37">11578 9250 0,'0'-85'15,"0"170"-15,21-212 0,-21 106 16,21 0-16,1-1 0,-1 1 15,-21 0-15,21 21 0,0-21 16,0 21-16,0 0 0,1 21 16,-1 0-16,0 0 15,-21 1-15,0 20 0,0 0 0,21 1 16,-21-1-16,0 0 0,0-21 0,0 22 16,0-1-16,0 0 0,0 1 15,0-22-15,0 21 0,0-21 0,-21 1 16,21-1-16,-21-21 15,0-21 1,21-1-16,0 1 16,0 0-16,0 0 0,0 0 0,0-22 15,0 22-15,0 0 16,21 0-16,0-21 0,-21 20 0,21-20 16,-21 0-16,21 21 0,0-22 0,-21 22 15,22-21-15,-1 21 0,-21-1 16,21 1-16,-21 0 0,0 0 0,21 0 15,-21 0-15,0-1 0</inkml:trace>
  <inkml:trace contextRef="#ctx0" brushRef="#br0" timeOffset="49885.6">10414 8954 0,'-42'0'0,"84"0"0,-127 21 0,64-21 0,0 0 16,42 0-1,0 0-15,0 0 0,22 0 16,-22-21-16,21-1 0,1 22 0,20-21 16,-21 21-16,1-21 0,20 21 15,-20 0-15,20-21 0,-21 0 0,1 21 16,-22-21-16,21 21 0,-21-22 0,1 22 15</inkml:trace>
  <inkml:trace contextRef="#ctx0" brushRef="#br0" timeOffset="50927.28">14224 6117 0,'0'0'0,"-42"0"0,20 0 0,44 0 47,-1 0-47,21 0 0,-21 0 0,43 0 16,-22 0-16,0 0 0,1 0 15,20 0-15,1 0 0,-22 0 0,22 0 16,-1 0-16,-21 0 0,22 0 15,-22 0-15,22 0 0,-22 0 0,0 0 16,-20 0-16,20 0 0,-21-21 16,-21 0-1,-21 0-15,21 0 16,-42 21-16,20-22 0,1 22 0,-21-21 16,21 21-16,0 0 0,-22-21 15,22 21-15,0-21 16,0 21-16,42 0 31,0 0-31,0 0 0,0 0 16,22 0-16,-22 0 0,0 0 15,21 0-15,-20 21 0,-1-21 0,0 21 16,0 0-16,-21 1 0,21-22 0,-21 21 16,0 0-16,0 0 0,-21 0 15,0 0-15,-21 1 0,20-1 16,-20 0-16,21 0 0,-21 0 0,20 0 0,-20 1 15,21-1-15,-21 0 16,20-21-16,22 21 0,-21 0 0</inkml:trace>
  <inkml:trace contextRef="#ctx0" brushRef="#br0" timeOffset="52015.18">15981 5927 0,'0'0'0,"0"-21"0,0-1 0,0 1 15,0 0-15,-21 21 16,21 21 0,0 0-16,0 1 15,-22-1-15,22 21 0,0-21 0,0 0 16,-21 43-1,21-43-15,0 21 0,0-20 0,0-1 16,0 0-16,0 0 0,0 0 0,0 0 16,0 1-16,0-44 47,21 22-47,1-21 0,-22 0 15,21 0-15,0 0 0,-21 0 0,21-1 16,0-20-16,0 21 0,1 0 15,-22 0-15,21-22 0,0 22 0,-21 0 16,21 0-16,0 21 16,-21 21-1,0 0-15,0 0 16,0 0-16,0 1 0,0-1 0,0 21 16,0-21-16,0 0 0,0 22 15,0-22-15,21 0 0,-21 0 0,22 0 16,-22 1-16,21-1 0,0-21 15,0 21-15,0-21 0,0 0 0,1 0 16,-1 0-16,21 0 0,-21 0 0,22-21 16,-22 21-16,21-21 0,-21-1 15,22 1-15,-22 0 0,0 0 16,21 0-16,-21 0 0,1-22 0,-1 22 16,-21-21-16,0 21 0,21-22 15,-21 1-15,0 21 0,0-22 0,0 22 16,0-21-16,0 21 0,0 0 15,0-1-15,0 44 16,0-1 0,0 0-16,0 0 0,0 21 15,-21-20-15,21 20 0,0-21 0,0 21 16,0 1-16,0-22 0,0 21 16,0-21-16,0 22 0,0-22 15,0 0-15,0 0 0,0 22 0,21-43 16,0 21-16,0 0 0,22-21 0,-22 0 15,21 0-15,-21 0 0,22 0 16,-1 0-16,0 0 0,1-21 0,-1 0 16,0-1-16,1 1 0,-1 0 15,0 0-15,1 0 0,-22 0 0,0-1 16,-21-20-16,0 21 0,0-21 16,0 20-16,0 1 0,0-21 0,0 21 15,0 0-15,-21-1 0,0 22 16,-1 0-16,1 0 0,0 22 15,0-1-15,0 0 0,21 0 16,0 0-16,-21 22 16,21-22-16,-22 21 0,22-21 0,0 22 15,0-22-15,0 0 0,0 21 0,0-21 16,0 1-16,22-1 0,-1 0 16,0-21-16,0 21 0,0-21 0,22 0 15,-1 0-15,0 0 0,1 0 16,-1 0-16,0-21 0,1 21 0,-1-21 15,0 0-15,1-1 0</inkml:trace>
  <inkml:trace contextRef="#ctx0" brushRef="#br0" timeOffset="52377.97">18838 5694 0,'0'0'0,"0"-21"16,0 0-16,0-1 0,0 1 15,0 0-15,0 0 0,-21 21 0,21-21 16,-21 21-16,0 0 0,0 0 0,-1 0 16,1 0-16,0 0 0,0 21 15,-21 0-15,20 0 0,-20 22 16,21-1-16,0 0 0,-22 1 15,22-1-15,0 0 0,0 1 0,21 20 16,-21-21-16,21-20 0,0 20 0,0 0 16,0 1-16,0-22 0,0 21 15,21-21-15,0 0 0,0 1 0,22-1 16,41 21-16,-20-42 16,-22 0-16,22 0 0,-1 0 0,-21 0 15,22 0-15,-1-21 0,1 21 0,-1-21 16,1 0-16</inkml:trace>
  <inkml:trace contextRef="#ctx0" brushRef="#br0" timeOffset="54098.11">19600 6033 0,'0'0'0,"0"-43"0,0-20 15,0 20-15,-21 22 0,-21-42 16,21 20-16,-1 22 0,-20 21 16,21-21-16,-21 21 0,20 0 0,1 0 15,-21 21-15,21-21 0,-22 21 16,22 22-16,0-22 0,-21 21 0,21-21 15,-1 22-15,1-1 0,0-21 0,0 22 16,21-1-16,0-21 0,0 0 16,0 43-16,0-43 0,0 0 15,21-21-15,-21 21 0,21 0 0,0-21 16,1 0-16,20 0 0,-21 0 16,0 0-16,22 0 0,-22-21 15,21 0-15,-21 21 0,22-21 0,-22 0 16,42-22-16,-42 22 15,1-21-15,-1 21 0,0-64 16,-21 64-16,0-21 0,0 20 16,0-20-16,0 21 0,0 0 0,0 0 15,-21 21 1,0 0-16,-1 21 16,1 0-16,0 21 0,21-21 15,-21 22-15,21-22 0,0 21 0,0-21 16,0 1-16,0 20 0,0-21 0,0 0 15,42 0-15,-21 1 0,1-1 16,-1-21-16,0 21 0,21-21 16,22 0-16,-22 0 0,0 0 15,1 0-15,-22 0 0,21-21 16,-21 21-16,22-21 0,-22-1 0,0 22 16,0-21-16,0 0 0,1-21 15,-1 21-15,0-1 0,-21-20 0,0 21 16,0 0-16,21-22 0,-21 22 0,0 0 15,0 0-15,0 42 16,0 0 0,0 0-16,-21 1 15,21 20-15,0-21 0,0 0 16,-21 0-16,21 22 0,-21-22 0,21 0 16,-22 0-16,22 0 0,-21 1 15,21-1-15,0 0 0,0-42 47,0 0-31,21-1-16,1 1 0,-1 0 15,-21 0-15,21 0 0,0 0 0,21-43 16,-42 43-16,22-21 16,-1 20-16,0 22 0,-21-21 15,21 21-15,0 0 0,-21 21 16,0 1-16,21-1 15,-21 0-15,0 0 0,22 21 16,-22-20-16,0-1 0,0 0 0,21 0 16,0 0-16,-21 0 0,21 1 15,21-22-15,-20 21 0,20 0 16,0-21-16,1 0 0,-1 21 0,0-21 0,22 0 16,-43 0-16,21 0 15,1 0-15,-22 0 0,21 0 0,0-42 16,1 42-16,-22-21 0,0-1 15,-21 1-15,21 0 0,0-21 16,-21 21-16,0-1 0,22-20 0,-22 21 16,21-21-16,-21 20 0,0 1 15,0 0-15,-21 42 32,-1 0-32,22 1 15,-21-1-15,0 0 0,0 0 0,21 21 16,-21-20-16,0-1 0,21 0 15,-22 21-15,22-21 0,-21 1 16,21-1-16,-21-21 0,21 21 16,0 0-16,21-21 47,-21-21-47,21 21 0,1-21 0,-22 0 15,21-1-15,0 22 0,0-21 0,-21 0 16,21 0-16,0-21 0,1 20 15,-1 1-15,0 0 0,0-21 16,0 21-16,0-1 0,-21 1 0,22 21 16,-1 0-16,0 0 0,0 21 15,-21 1 1,0-1-16,0 0 0,0 0 16,21 0-16,-21 0 0,0 1 0,0-1 15,0 0-15,0 0 0,21 0 16,1 0-16,-1 1 0,0-1 0,0 0 15,0-21-15,22 21 0,-1-21 16,-21 0-16,0 0 0,22 0 0,-22 0 16,21 0-16,-21 0 0,43 0 15,-43-21-15,0 0 0,0 21 16,0-21-16,1-1 0,-1-20 0,-21 21 16,21 0-16,0-22 0,0 22 0,0-21 15,1 0-15,-1 20 16,-21-20-16,21 21 0,0 0 0,-21 42 31,0 0-31,0 0 16,0 0-16,0 22 0,0-22 0,-21 0 15,21 21-15,-21-20 0,21-1 16,0 0-16,0 0 0,0 0 16,0 0-16,0 1 0,21-1 15,0 0-15,0-21 0,0 0 16,1 0-16,-1 0 0,21 0 0,-21 0 15,0 0-15,1 0 0,-1 0 16,0 0-16,0-21 0,0 0 16,0-1-16,-21 1 0,0 0 15,0 0-15,0-21 0,0 20 16,0-20-16,0 21 0,0-21 0,0-1 16,0 22-16,-21-21 0,0 21 15,0-1-15,-21 22 0,20 0 0,1 0 16,-21 0-16,21 0 0,-22 22 15,22-1-15,0 0 0,-21 0 0,21 0 16,-1 22-16,1-22 0,0 0 16,21 0-16,0 0 0,0 0 0,0 1 15,0-1-15,0 0 0,21-21 16,0 0-16,1 0 16,-1 0-16,0 0 0,0 0 0</inkml:trace>
  <inkml:trace contextRef="#ctx0" brushRef="#br0" timeOffset="54407.93">22754 5271 0,'-21'0'0,"42"0"0,-63 0 0,21 0 0,-1 0 15,1 0-15,0 0 16,0 0-16,0 21 0,0 0 15,-1 0-15,1 21 0,21-20 16,-21 20-16,21 0 0,-21 1 0,0-1 16,21 0-16,0 22 0,-21-22 0,21 0 15,-22 1-15,22-1 0,0 0 16,0 1-16,0-1 0,0-21 0,0 0 16,0 22-16,22-22 0,-1 0 15,0-21-15,0 21 0,0-21 0,0 0 16,22 0-16,-22 0 0,21 0 15,-21 0-15,22 0 0,-1 0 0,0-21 16,1 0-16,-1 0 0</inkml:trace>
  <inkml:trace contextRef="#ctx0" brushRef="#br0" timeOffset="54637.81">22267 5567 0,'0'0'0,"-21"0"0,0 0 0,21 21 16,0 0-16,21 0 16,0-21-16,22 0 0,-1 0 15,0 0-15,1 0 0,20 0 16,1 0-16,-1 0 0,1 0 0,-1 0 16,1 0-16,-22 0 15,21 0-15,-20 0 0,-22 0 0,21 0 16,-21 0-16,1 0 0</inkml:trace>
  <inkml:trace contextRef="#ctx0" brushRef="#br0" timeOffset="57739.03">15071 7218 0,'0'0'0,"0"-21"0,0 0 0,0-1 0,0 1 16,0 0-16,-22 0 0,1 0 15,0 21-15,0-21 0,0 21 0,0 0 16,-1 0-16,-20 0 0,21 0 0,0 0 16,0 21-16,-22 0 0,22 0 15,0 21-15,0 1 0,0-1 0,21 0 16,-22 22-16,1-1 0,21-20 16,-21 20-16,21-20 0,0 20 15,0-21-15,0 1 0,0 20 0,21-42 16,0 22-16,1-1 0,-1-21 0,21 22 15,-21-22-15,22-21 0,-1 21 16,0-21-16,22 0 0,-1 0 16,-20 0-16,20-21 0,1 0 0,-22-1 15,21 1-15,1 0 0,-22 0 0,1 0 16,-1-22-16,0 22 0,-21-21 16,1 0-16,-1 20 0,0-20 0,-21-21 15,0 20-15,0-20 0,0 20 16,0-20-16,-21-1 0,0 1 15,-1 21-15,-20-22 0,21 22 0,-21-1 16,20 1-16,-20 21 0,0 0 16,21 0-16,-22 21 0,1 0 0,0 0 15,-1 0-15,1 21 0,0 0 16,-1 21-16,1-21 0,0 43 16,20-22-16,-20 22 0,21-1 0,21 1 15,0-1-15,-21 1 0,21-1 0,0 1 16,0-1-16,0-20 0,21-1 0,42 64 15,-20-85-15,63 42 16,-64-41-16,21-1 16,1-21-16,-1 0 0,1 0 0,-1 0 15,22 0-15,-21-21 16,-22-1-16,0 1 0,-21 0 0,22 0 16,-22-21-16,0 20 0,0 1 15,0-21-15,22-22 0,-22 22 16,0 0-16,-21 21 0,0-22 0,0 1 15,0 0-15,21 20 0,-21 1 16,0 0-16,0 42 31,-21 0-31,21 1 0,0 20 0,0-21 16,-21 21-16,21-20 0,0 20 16,0-21-16,0 21 0,0-20 0,0-1 15,0 21-15,0-21 0,0 0 0,0 1 16,21-1-1,0-21-15,0 0 0,1 0 16,-1 0-16,0 0 0,0 0 0,0 0 16,0 0-16,1 0 0,-1-21 15,0-1-15,21 1 0,-21 0 0,1 0 16,-1 0-16,0 0 0,0-1 16,0-20-16,-21 21 0,21-21 0,-21 20 15,22-20-15,-22 21 0,0 0 0,0 0 16,0-1-16,-22 22 15,1 0 1,21 22-16,-21-1 16,21 21-16,0-21 0,0 0 15,0 22-15,0-22 0,0 0 0,0 21 16,0-20-16,0-1 0,0 0 16,0 21-16,0-21 0,0 1 0,21-1 15,0-21-15,1 21 0,-1 0 0,0-21 16,0 0-16,21 0 0,-20 0 15,20 0-15,-21 0 0,21 0 0,1 0 16,-1 0-16,-21 0 0,22-21 16,-22 0-16,21 21 0,-21-21 0,22-1 15,-22 1-15,-21 0 0,21 0 16,-21-21-16,0 20 0,0-20 0,0 21 16,0-21-16,0 20 0,0 1 15,0-21-15,-21 21 16,0 21-16,-1 0 15,1 0-15,0 21 0,21 0 0,-21 0 16,0 0-16,0 1 0,-1-1 16,22 0-16,-21 21 0,21-21 15,-21 1-15,21-1 0,0 0 0,0 0 16,0 21-16,0-20 0,0-1 0,21 0 16,0-21-16,1 21 0,-1 0 0,21 0 15,-21-21-15,0 0 16,1 0-16,-1 0 0,21 0 15,-21 0-15,0 0 0,22 0 0,-22-21 16,21 21-16,-21-21 0,1 0 16,20-21-16,-21 20 0,0 1 15,-21 0-15,21 0 0,-21-21 16,0 20-16,0-20 0,0 21 0,0-21 16,0-1-16,-21 22 0,21 0 15,-21 0-15,0 42 16,21 0-1,0 0 1,0 0-16,0 1 0,0 20 0,21-21 0,0 0 16,-21 0-16,0 1 0,21-1 15,-21 0-15,22 0 0,-22 0 16,0 0-16,0 1 0,0-1 16,0 0-16,21 0 0,0 0 15,0-21 1,0 0-16,0 0 15,1 0-15,-1 0 0,0 0 0,0 0 16,21 0-16,-20-21 0,-1 0 16,0 21-16,0-21 0,0 0 15,0-1-15,1 1 0,-22 0 0,0-21 16,21 21-16,-21-22 0,0 22 0,0-21 16,0 21-16,0-22 0,0 22 15,0 0-15,-21 0 0,21 42 31,0 0-31,0 0 16,0 0-16,0 1 0,0-1 0,0 0 16,0 0-16,0 0 0,0 22 0,21-43 15,-21 21-15,21 0 16,0 0-16,-21 0 0,21 0 0,0-21 0,1 22 16,-1-22-16,0 0 0,0 21 15,0-21-15,0 0 0,1 0 16,-1 0-16,0 0 0,0 0 0,21 0 15,-20 0-15,-1-21 0,0 21 16,21-22-16,-21 22 0,1-21 0,-1 0 16,0 0-16,0 0 0,0 0 0,-21-22 15,0 22-15,21 0 0,-21 0 16,22-22-16,-22 22 16,0 0-16,0 42 31,0 0-31,0 1 0,0 20 15,0-21-15,0 0 16,0 0-16,0 1 0,0-1 0,0 21 16,0-21-16,0 0 0,21 1 0,0-22 15,0 21-15,21 0 0,-20 0 16,20-21-16,0 0 0,1 0 0,-1 0 16,0 0-16,1 0 0,20 0 15,-21 0-15,1 0 0,-1 0 0,0-21 16,1 0-16,-22 0 0,21-1 0,-21 1 15,1 0-15,-1 0 0,0-21 16,-21 20-16,0-20 0,0 0 0,0 21 16,0-22-16,0 1 0,0 21 0,0-22 15,-42 22-15,20 0 16,1 0-16,0 21 0,-21 0 0,-1 0 16,22 0-16,-21 0 0,0 21 15,20 0-15,-20 0 0,21 1 0,0 20 16,-22 0-16,22-21 0,21 22 0,0-22 15,0 21-15,0-21 0,0 22 16,0-22-16,0 0 0,0 0 0,21 0 16,1 1-16,-1-1 0,0-21 15,21 0-15,-21 21 0,1-21 0,-1 0 16,21 0-16,-21 0 0,43-21 16,-43 21-16,0-21 15,0-1-15,0 1 0,1 0 0,-22 0 16,21-21-16,0 20 0,-21-20 0,0 0 15,21-1-15,0-20 0,-21 21 16,43-85-16,-43 63 0,0 22 16,21-22-16,-21 22 0,21 0 15,-21-1-15,0 22 0,0 0 0,0 0 16,0-22-16,0 65 31,0-1-31,0 0 0,0 21 0,0 1 16,0-1-16,0 0 0,0 22 15,0-22-15,0 22 0,0-22 0,0 21 16,0-20-16,0 20 0,0-20 16,0-1-16,0-21 0,0 21 15,0 1-15,21-22 0,0 0 0,0 0 16,1 0-16,-1 1 0,21-22 0,0 0 16,-20 0-16,20 0 0,0 0 15,22 0-15,-22 0 0,0 0 0,1 0 16,-1-22-16,0 1 0,1 21 15,-22-21-15,21 0 0,1 0 16,-22-22-16,0 22 0,0-21 0,0 21 16,0-22-16,-21 22 0,0-21 15,0 0-15,0 20 0,-21 1 16,0 21-16,0 0 0,0 0 16,-22 0-16,22 21 0,-21 1 0,21 20 15,0-21-15,-1 21 0,22-20 0,0 20 16,0 21-1,0-41-15,0 20 0,0-21 0,22 0 0,-1 0 16,0 1-16,0-22 0,21 21 16,-20-21-16,20 0 0,-21 0 15,21 0-15,1 0 0,-22 0 0,21 0 0,-21-21 16,1 21-16,20-22 0,-21 1 16,21 0-16,-20 0 0,20 0 15,-21 0-15,21-1 0,-20-20 0</inkml:trace>
  <inkml:trace contextRef="#ctx0" brushRef="#br0" timeOffset="57969.89">18563 7070 0,'0'0'0,"-42"0"0,21 21 0,-22-21 0,22 0 16,0 0-16,0 0 16,42 0 15,0 0-31,0 0 0,0 0 16,1-21-16</inkml:trace>
  <inkml:trace contextRef="#ctx0" brushRef="#br0" timeOffset="58435.68">21929 6858 0,'0'-21'16,"0"42"-16,0-63 0,0 21 0,0-1 15,0 1-15,0 0 0,0 0 0,0 0 16,0 0-16,21-1 0,-21 44 31,0-1-15,0 21-16,0 0 0,0-20 15,0 20-15,0 21 0,0-20 0,0-1 16,0 22-16,0-22 0,0 0 16,-21 22-16,21-22 0,0 0 0,-22 1 15,22-22-15,0 21 0,0-21 0,0 1 16,0-1-16,0 0 0,0 0 15,0-42 17,0 0-32,0 0 15,0-1-15</inkml:trace>
  <inkml:trace contextRef="#ctx0" brushRef="#br0" timeOffset="59293.23">21696 7133 0,'0'0'16,"-21"0"-16,-22-21 31,64 21-31,1 0 16,20 0-16,-21 0 0,21 0 0,43-21 15,-43 21-15,22-21 16,-22 21-16,22-21 0,-22 21 16,22-22-16,-22 1 0,0 0 0,1 21 15,-1-21-15,0 0 0,1 0 16,-22-1-16,0 1 0,0 0 0,0 0 15,-21 0-15,0 0 0,0-1 16,0 1-16,0 0 0,-21 21 16,0 0-16,0 0 0,0 21 15,-1 0 1,22 1-16,-21 20 0,21-21 0,0 21 0,-21 1 16,21-22-16,-21 21 0,21-21 15,-21 22-15,21-1 0,0-21 16,0 22-16,0-22 0,0 21 0,0-21 15,0 0-15,0 1 0,0-1 16,0 0-16,0-42 31,21 0-31,0-1 16,0-20-16,0 21 0,1 0 0,-1-22 16,0 22-16,0-21 0,21 21 15,-20-22-15,-1 22 0,0 0 0,0 0 16,21 0-16,1-22 15,-22 43-15,0 0 16,0 0 0,-21 22-16,0-1 0,0 0 15,0 0-15,0 0 0,0 0 0,0 22 16,0-22-16,0 0 0,0 21 0,0-20 16,0-1-16,0 0 0,0 21 15,21-21-15,1 1 0,-1-22 0,0 21 16,0 0-16,21-21 0,-20 0 15,20 0-15,0 0 0,-21 0 0,22 0 16,-1 0-16,0 0 0,-20-21 16,20 0-16,0 21 0,-21-22 0,22-20 15,-22 21-15,0 0 0,21-22 0,-20 22 16,-22 0-16,21-21 16,-21 21-16,21-22 0,-21 22 0,0 0 15,0 0-15,0-22 16,-21 43-16,0 0 0,-1 0 15,1 0-15,0 22 0,0-1 0,0 0 16,0 21-16,-1-21 0,1 22 16,21-1-16,0 0 0,0 22 15,0-43-15,0 21 0,0-20 0,0-1 16,21 0-16,1 0 0,-1 0 16,0-21-16,0 0 0,0 0 15,22 0-15,-22 0 0,0 0 16,0 0-16,21-21 0,-20 21 15,-1-21-15,0 0 0,0 21 0,-21-21 16,0-1-16,21 1 0,-21-21 16</inkml:trace>
  <inkml:trace contextRef="#ctx0" brushRef="#br0" timeOffset="61811.4">16510 8382 0,'0'0'0,"0"-21"0,0 0 16,-21 21-1,0 0-15,-1 0 0,1 0 16,-21 0-16,21 0 0,0 0 16,-1 21-16,-20 0 0,21 0 0,0 0 15,-22 1-15,22 20 0,0-21 16,0 21-16,21 1 0,0 20 16,0-20-16,0-1 0,0 21 0,0-20 15,0-1-15,0 22 0,0-22 0,0-21 16,21 21-16,-21-20 0,21 20 15,0-21-15,1 0 0,-1-21 0,0 21 16,21-21-16,-21 0 0,22 0 16,-1 0-16,0 0 0,1 0 0,20-21 15,-20 0-15,-1 0 0,0 0 16,1 0-16,-1-1 0,0 1 0,1-21 16,-22 21-16,21-22 0,0-20 15,-20 21-15,-22-1 16,0 22-16,0 0 0,0 0 0,0 0 15,0-1-15,0 1 0,-22 21 32,22 21-32,-21 1 0,21 20 15,-21-21-15,21 21 0,0-20 16,0 20-16,0 0 0,0-21 0,0 22 16,0-1-16,0-21 0,0 22 0,0-22 15,0 0-15,0 0 0,0 0 16,0 0-16,21-21 0,0 0 0,1 22 15,-1-22-15,21 0 0,-21 0 16,22 0-16,-22-22 0,21 22 16,0-21-16,1 0 0,-1 0 0,0 0 15,1 0-15,-1-22 0,-21 22 16,22 0-16,-22-21 0,0-1 0,0 22 16,-21-21-16,0-1 0,0 1 0,0 21 15,0-21-15,0 20 0,-21-20 16,0 21-16,-22 0 0,22 0 0,-21-1 15,21 1-15,-22 21 0,22 0 0,-21 0 16,21 0-16,-22 0 0,22 21 16,-21 1-16,21-1 0,0 0 0,21 21 15,0 1-15,-22-1 0,22 0 16,0 1-16,0-1 0,0 0 16,0-21-16,22 22 0,-22-22 0,21 0 15,0 0-15,21 0 0,-21 1 16,1-22-16,20 0 0,0 0 0,-21 0 15,22 0-15,-1 0 0,0 0 0,-20-22 16,20 22-16,-21-21 0,21 0 16,-20 0-16,-1 0 0,0 0 0,0-1 15,0 1-15,0 0 0,-21-21 16,22 21-16,-22-1 0,0-20 0,0 21 16,0 0-16,0 0 0,0-1 15,21 22 1,-21 22-1,0-1-15,0 0 0,0 0 0,0 0 16,0 22-16,0-22 0,0 21 16,-21-21-16,21 0 0,-22 22 0,22-22 15,0 0-15,0 0 0,-21-21 0,21 21 16,0 1-16,-21-22 16,21-22 15,0 1-31,0 0 0,21 0 15,0 0-15,1 0 0,-22-22 16,21 22-16,0-21 0,0 21 16,0-22-16,0 22 0,1-21 0,-1-1 15,0 22-15,0 0 0,21 0 16,-20 0-16,-1 0 0,21 21 16,-21 0-16,-21 21 15,0 0-15,0 0 16,0 0-16,0 0 0,0 1 0,0 20 15,0-21-15,0 21 0,0-20 0,0 20 16,0-21-16,0 0 0,0 0 16,0 1-16,0-1 0,0 0 0,0 0 15,21 0-15,1-21 16,-1 0-16,0 0 0,0 0 16,21 0-16,-20 0 0,-1 0 15,21-21-15,-21 0 0,22 0 0,-1 21 16,0-21-16,-21-1 0,22 1 15,-1-21-15,-21 21 0,0 0 0,1-1 16,-1-20-16,0 21 0,-21 0 16,0 0-16,0-1 0,0 1 0,0 0 15,-21 21 1,0 0-16,-1 0 16,22 21-16,-21 0 0,21 1 0,0-1 15,0 0-15,0 21 0,0-21 16,0 1-16,0 20 0,0-21 15,0 0-15,0 0 0,0 1 0,0-1 16,0 0-16,21-21 16,-21 21-16,22-21 0,-22-21 47,0 0-47,0 0 0,-22 21 15,22-22-15,-21 1 0,21 0 16,-21 21-16,21-21 0,0 0 0,-21 0 15,0 21 1,21 21 0,0 0-1,0 0-15,0 0 16,0 0-16,0 1 0,21-1 0,0 0 16,-21 0-16,21-21 0,0 21 0,22 0 15,-22-21-15,21 22 0,-21-22 16,22 0-16,-1 0 0,-21 0 0,22 0 15,-1 0-15,-21 0 0,21 0 0,-20-22 16,20 1-16,-21 21 0,0-21 16,22 0-16,-22 0 0,0-22 0,0 22 15,21-42-15,-42 20 16,22 1-16,-22 0 0,21-1 0,-21 1 16,0 21-16,0-21 0,21-1 15,-21 1-15,0 21 0,0-22 16,0 22-16,0 0 0,0 0 0,0 0 15,0 42 1,-21 0-16,0 0 0,21 22 16,0-22-16,-22 21 0,1 0 0,0-20 15,21 20-15,0 0 0,-21 1 16,21-1-16,-21 0 0,21 1 16,0-1-16,0-21 0,0 0 0,0 22 15,0-22-15,0 0 0,0 0 0,0 0 16,21-21-1,0 0-15,0 0 0,0 0 16,1 0-16,-22-21 16,21 21-16,0-21 0,-21 0 0,21 0 15,-21-1-15,0 1 0</inkml:trace>
  <inkml:trace contextRef="#ctx0" brushRef="#br0" timeOffset="62087.78">19071 8615 0,'0'0'0,"-21"0"0,21 21 15,21-21 1,0 0-16,0 0 16,1 0-16,-1 0 0,0 0 0,21 0 15,-21 0-15,22 0 0,-22 0 16,21 0-16,-21 0 0,22 0 0,-22 0 15,0 0-15,0 0 16,-21-21-16,21 21 16</inkml:trace>
  <inkml:trace contextRef="#ctx0" brushRef="#br0" timeOffset="63336.82">19685 8721 0,'-21'0'16,"21"-21"15,0-1-31,21 22 16,0-21-16,0 21 0,0-21 15,1 21-15,-1-21 0,21 21 16,-21 0-16,0-21 0,1 21 0,-1 0 0,0 0 16,0 0-16,0 0 15,0 0-15,1 21 0,-1 0 16,-21 0-16,21 0 0,-21 22 15,21-22-15,-21 21 0,0 1 0,0-22 16,0 21-16,0-21 0,0 22 0,0-22 16,0 0-16,0 0 0,0 0 15,-21-21-15,0 0 16,21-21 0,0 0-16,0 0 15,0 0-15,0-1 0,0-41 16,0 21-16,0 20 0,0 1 15,21-21-15,0 21 0,-21 0 16,21-1-16,-21-20 0,21 42 0,1-21 16,-1 0-16,0 0 0,0 21 15,0 0-15,0 0 0,1 0 16,-1 0-16,0 0 0,0 0 16</inkml:trace>
  <inkml:trace contextRef="#ctx0" brushRef="#br0" timeOffset="63815.92">20743 8615 0,'0'-21'15,"-21"21"1,0 0 0,0 0-16,21 21 0,-21 0 15,21 0-15,0 0 0,0 1 16,-22 20-16,22-21 0,0 0 15,0 22-15,0-22 0,0 0 0,0 0 16,0 21-16,0-20 0,0-1 16,22 0-16,-1-21 0,0 0 15,0 21-15,0-21 0,0 0 0,22 0 16,-22 0-16,21-21 0,-21 21 16,22-21-16,-22 0 0,0-1 15,0 1-15,0 0 0,1 0 0,-1-21 16,0 20-16,-21-20 0,0 21 15,21-21-15,-21 20 0,21-20 0,-21 21 16,0 0-16,0 0 0,0-1 16,0 1-16,0 42 31,-21 1-31,21-1 0,-21 0 16,21 0-16,0 0 0,0 0 0,0 1 15,-21 20-15,21-21 0,0 0 16,0 0-16,0 1 0,0-1 15,0 0-15,0 0 0,0 0 0,21-21 16,0 0-16,0 0 0,0 0 16,1 0-16,20 0 0,-21 0 0,0 0 15,22-21-15,-1 0 0,-21 21 0</inkml:trace>
  <inkml:trace contextRef="#ctx0" brushRef="#br0" timeOffset="64060.85">21590 8551 0,'0'0'15,"0"-21"-15,0 0 0,0 0 0,-21 0 0,0 0 16,-1 21-16,1 0 16,0 0-16,0 21 15,21 0-15,0 0 0,-21 0 0,0 0 16,21 22-16,0-22 0,0 21 0,0-21 16,0 22-16,0-22 0,0 0 15,0 0-15,0 22 0,0-22 16,0 0-16,21-21 0,0 0 15,0 21-15,0-21 0,0 0 0,1 0 16,-1 0-16,21 0 0,-21-21 0,22 21 16,-22-21-16,0 0 15,21-1-15,-21 1 0</inkml:trace>
  <inkml:trace contextRef="#ctx0" brushRef="#br0" timeOffset="64712.03">22140 8065 0,'0'-43'0,"0"86"0,0-107 16,0 43-16,0 0 0,0 0 0,-21 21 16,0 21-1,21 21-15,0-21 0,-21 22 0,0 20 16,21-21-16,-22 22 0,22-22 16,0 1-16,0 20 0,-21-21 0,21 1 15,0-1-15,-21 0 0,21-20 16,0 20-16,0-21 0,0 21 15,0-20-15,0-1 0,0 0 0,0 0 16,21-21-16,0 21 0,1-21 16,-1 0-16,0 0 0,0 0 15,0-21-15,0 0 0,1 21 0,20-21 16,-21 0-16,0-1 0,0 1 16,22 0-16,-22 0 0,0 0 0,0 0 15,0-1-15,-21-20 0,0 21 0,22 21 16,-22-21-16,-22 21 31,22 21-31,-21 0 16,21 0-16,0 0 0,-21 1 15,21-1-15,-21 0 0,21 0 0,0 0 16,0 0-16,0 1 0,0-1 16,0 0-16,0 0 0,0 0 0,21 0 15,0 1-15,0-22 0,1 0 16,-1 0-16,0 0 0,0 0 15,0 0-15,0 0 0,22-22 0,-22 1 16,0 21-16,0-21 0,0 0 0,1 0 16,-1 0-16,-21-1 0,0 1 15,21 0-15,-21-21 0,0 21 0,0-1 16,0-20-16,0 21 16,-21 0-16,0 0 0,-1-1 0,1 22 15,0 0-15,0 0 0,0 0 0,0 0 16,-1 0-16,1 0 0,21 22 15,-21-1-15,0 0 0,0 0 0,21 0 16,0 0-16,0 1 0,0-1 0,0 0 16,0 0-16,0 0 15,0 0-15,21-21 0,0 0 16,0 0-16,22 0 0,-1 0 16</inkml:trace>
  <inkml:trace contextRef="#ctx0" brushRef="#br0" timeOffset="65107.8">23135 8530 0,'0'-21'0,"0"42"0,0-63 0,0 0 15,0 20-15,0 1 16,0 0-16,0 0 16,21 21-16,0 0 0,1 0 15,-1 21-15,0 0 0,-21 0 16,21 22-16,-21-22 0,21 0 15,-21 0-15,0 0 0,0 22 16,0-22-16,0 21 0,0-21 16,0 1-16,0 20 0,0-21 0,0 0 15,0 0-15,0 1 0,0-1 16,0 0-16,0-42 31,0 0-31,0-1 16,0 1-16,0-21 0,0 21 15,0 0-15,0-1 0,0-20 16,21 21-16,1-21 0,-1-1 0,0 22 16,0-21-16,0 21 0,0-22 15,1 22-15,-1 0 0,0 0 0,0 0 16,-21-1-16,21 22 0,0 0 16</inkml:trace>
  <inkml:trace contextRef="#ctx0" brushRef="#br0" timeOffset="65379.64">22056 8297 0,'-22'0'0,"44"0"0,-44-21 15,44 21 1,-1 0-16,21 0 0,-21-21 16,22 21-16,-22 0 0,21 0 0,0 0 15,22-21-15,-22 21 0,1 0 16,-1 0-16,0-21 0,1 21 0,-22 0 16,21 0-16,-21 0 0,0 0 15,1 0-15,-1-21 0,0 21 16,0 0-16,0 0 0</inkml:trace>
  <inkml:trace contextRef="#ctx0" brushRef="#br0" timeOffset="65634.5">24236 8848 0,'0'0'16,"0"21"-16,0 0 15,21 0 17,0-21-17,0 0-15,0 0 16,-21-21-16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43:59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1693 0,'-22'0'16,"22"-21"-1,0 0 110</inkml:trace>
  <inkml:trace contextRef="#ctx0" brushRef="#br0" timeOffset="613.64">1312 1503 0,'0'-42'32,"0"20"-17,-21 1 1,0 21 0,0 0 30,0 21-46,21 1 16,0-1-16,0 0 16,0 0-16,-22 21 0,22-20 15,0 20-15,0-21 0,0 21 0,0 1 16,-21-1-16,21 0 16,0 1-16,0-1 0,0 0 15,0 1-15,0-1 0,0 0 0,0 1 16,0-1-16,0 0 0,21 22 15,-21-22-15,22 22 0,-22-22 16,0 22-16,21-1 0,0 1 16,-21-1-16,0 1 0,0-22 0,0 21 15,0-20-15,0 20 0,0-20 16,0 20-16,0-21 0,0 22 0,0-1 16,0-20-16,0 20 0,0-20 15,0 20-15,0-21 0,0 1 0,0 20 16,0-20-16,0-1 15,0 0-15,0 1 0,0-1 0,0 0 16,0-21-16,0 22 0,0-1 16,0-21-16,0 0 0,0 22 0,0-22 15,0 0-15,0 0 16,0-42 0,0 0-16,0-21 15,-21 20-15,21-20 0,-21 0 16,21-1-16,-22-20 0</inkml:trace>
  <inkml:trace contextRef="#ctx0" brushRef="#br0" timeOffset="2524.4">1270 1334 0,'0'21'93,"21"-21"-77,0 0 0,22 0-16,41 21 15,-63-21 1,22 0-16,-1 0 0,0 0 0,1 0 15,-1 0-15,0 0 0,1 0 16,20 0-16,-20 0 0,-1 0 0,0 0 16,22 0-16,-1 0 0,1 0 15,20 0-15,1 0 0,21 0 16,-21 0-16,20 0 0,1 0 16,-21 0-16,21 0 0,-22 0 15,1 0-15,21 0 0,-21 0 0,20 0 16,-20 0-16,21 0 0,-21 0 15,-22-21-15,22 21 0,-1 0 0,-20 0 16,-1 0-16,1 0 0,-22 0 16,22 0-16,-1 0 0,-20 0 0,20 0 15,-21 0-15,22 0 0,-22 0 16,1 0-16,-1 0 0,0 0 0,1 0 16,-22 0-16,0 0 0,0 0 15,0 0-15,0 0 0,1 0 16,-1 0-1,0 0-15,-21-21 32,21 21-32,0 0 15,-21 21 48,0 0-63,0 0 15,0 0-15,0 0 16,0 1-16,0-1 16,0 0-16,0 0 0,-21 21 0,21-20 15,0 20-15,-21-21 0,21 21 16,0 1-16,0-1 0,0-21 16,0 22-16,0-1 0,0 0 0,-21 1 15,21-1-15,0 0 0,-21 1 16,21-1-16,0 0 0,0 1 0,0 20 15,0-21-15,-22 1 0,22 20 0,0-20 16,0 20-16,0-21 0,0 22 16,0-22-16,0 1 0,0 20 0,0-21 15,0 1-15,0-1 0,0 0 16,0 1-16,0-1 0,0 22 16,0-22-16,0 0 0,22 1 15,-22 20-15,0-21 0,0 1 0,0-1 16,0 0-16,21 1 0,-21-1 15,0 0-15,0 1 0,0-22 0,0 21 16,21-21-16,-21 22 0,0-22 0,0 21 16,0-21-16,0 1 0,0 20 15,0-21-15,0 0 0,0 0 0,0 22 16,0-22-16,0 0 0,0 0 16,0 0-16,0 1 0,0-1 0,0 0 15,0 0-15,0 0 0,0 0 31,0 1-15,-21-22 0,0 0-1,-1 0-15,1 0 0,0 0 16,0 0-16,0 0 16,0 21-16,-1-21 0,-20 0 0,21 0 15,-21 0-15,20 0 0,-20 0 16,0 0-16,-1 0 0,1 0 0,-21 0 15,20 0-15,1 0 0,21 0 16,-22 0-16,1 0 0,0 0 16,-1 0-16,1 0 0,-21 0 0,-213 0 31,213 0-31,-1 0 0,1 0 16,-1 0-16,22 0 0,-21 0 15,20 0-15,-20 0 0,20 0 0,-20-21 16,21 21-16,-1 0 0,-20 0 15,20 0-15,-20 0 0,-1 0 0,1 0 16,21 0-16,-22 0 0,1 0 16,20 0-16,-20 0 0,20 0 0,-20 0 15,21 0-15,-1 0 0,1 0 16,0-22-16,-1 22 0,1 0 16,21 0-16,-22 0 0,1 0 15,0 0-15,-1 0 0,22 0 0,-21 0 16,0 0-16,-1 0 0,22 0 15,-21 0-15,-1 0 0,22 0 0,0 0 16,-21 0-16,21 0 0,-1 0 16,1 0-16,0 0 0,0 0 0,0 0 15,0 0 1,-1 0-16,1 0 62,21-21-46,21 0 0,1 0-16</inkml:trace>
  <inkml:trace contextRef="#ctx0" brushRef="#br0" timeOffset="4399.32">10414 847 0,'0'0'0,"21"0"0,-21-21 0,21-1 16,-21 1-16,0 0 15,0 0-15,0 0 0,0 0 16,0-1-1,-21 44 1,0-22 0,21 21-16,-21 0 0,0 21 0,-1 1 15,22-22-15,-21 21 0,0 22 16,21-22-16,-21 0 0,0 1 16,0 20-16,-1-21 0,1 1 0,0-1 15,0 0-15,0 1 0,0-1 16,-1 0-16,1-20 0,0-1 0,0 21 15,0-21-15,0 0 0,21 1 16,0-44 0,0 1-1,0-21-15,0 21 0,0 0 16,0-1-16,0-20 0,0 21 0,21-21 16,-21 20-16,21-20 0,-21 21 15,0 0-15,0 0 0,21-1 0,-21 1 16,21 21-1,-21 21 1,0 1-16,0-1 0,0 0 16,0 0-16,0 0 0,21 0 0,-21 22 15,22-22-15,-1 0 0,-21 0 0,21 22 16,0-22-16,0 0 0,0 0 16,1 0-16,20-21 0,-21 21 0,0-21 15,22 0-15,-22 0 0,21 0 16,0 0-16,-20 0 0,20 0 15,-21 0-15,21-21 0,-20 0 0,20 21 0,-21-21 16,21-21-16,-20 20 0,-1 1 16,0-21-16,0 0 0,-21-1 15,21 1-15,-21 0 0,0-22 16,0 1-16,-21 20 0,0-20 0,0-1 16,0 22-16,-22-22 0,22 22 15,-21 0-15,21 21 0,-22-22 0,1 43 16,21-21-16,-22 21 0,1 0 0,0 0 15,-1 0-15,1 0 0,0 21 16,-1 22-16,22-22 0,-21 21 0,21 0 16,0 1-16,-1 20 0,22-20 15,0 20-15,0-21 0,0 1 0,22-1 16,-1 0-16,0-20 0,21-1 16,-21 21-16,1-21 0,20 0 15,0-21-15,-21 22 0,22-1 16,-22-21-16,21 0 0,-21 0 0,22 0 15,-22 0-15,0 0 0,0 0 0,0 0 16,22 0-16,-22-21 0,0 21 16,0-22-16</inkml:trace>
  <inkml:trace contextRef="#ctx0" brushRef="#br0" timeOffset="4895.04">11049 1185 0,'21'-21'0,"-42"42"0,63-42 15,-42 0-15,0 0 16,0 42 31,-21 0-47,0 0 15,21 1-15,0-1 0,0 0 0,-21 21 16,21-21-16,-21 1 0,21-1 0,0 0 16,0 21-16,0-21 0,0 1 15,0 20-15,0-21 0,0 0 0,0 0 16,0 1-16,0-1 0,21 0 15,0-21-15,0 0 0,0 0 16,0 0-16,22 0 0,-22 0 0,0 0 16,21 0-16,-20-21 0,20 0 0,-21-1 15,0 1-15,0 0 0,22 0 16,-22 0-16,0 0 0,0-22 16,-21 1-16,21 21 0,-21-22 0,0 1 15,0 0-15,0-1 0,0 22 16,0-21-16,-21 21 0,0-22 0,0 22 15,0 0-15,-22 21 0,1 0 0,0 0 16,21 0-16,-22 0 0,1 0 16,0 0-16,-1 21 0,22 0 0,0 22 15,-21-22-15,20 21 16,22-21-16,0 22 0,-21-1 0,21-21 16,0 22-16,0-1 0,0-21 15,0 0-15,21 22 0,1-22 0,-1 0 16,0 0-16,21-21 0,-21 21 0,22-21 15,-22 0-15,21 0 0,-21 0 16,22 0-16,-22 0 0,21 0 0,-21 0 16</inkml:trace>
  <inkml:trace contextRef="#ctx0" brushRef="#br0" timeOffset="5971.42">11811 1164 0,'0'0'0,"0"-21"0,0 0 0,0 0 15,-21 21 17,0 21-32,21 0 0,-22 0 0,22 0 15,0 1-15,0-1 0,-21 21 16,21-21-16,0 0 0,-21 22 0,21-22 16,0 0-16,-21 0 0,21 0 15,0 1-15,0-1 0,0 0 0,0 0 16,0 0-16,21-21 15,0 0-15,0 0 16,1 0-16,-1 0 16,0-21-16,0 21 0,0-21 0,0 0 15,1 0-15,-22-1 0,21 1 16,0 0-16,0-21 0,0 21 0,-21-1 16,21 1-16,-21 0 0,22 0 15,-22 0-15,0 0 0,0 42 31,0 0-15,0 0-16,0 0 0,-22 0 0,22 1 16,0 20-16,0-21 15,0 0-15,0 0 0,0 1 0,0-1 16,0 0-16,22-21 0,-22 21 16,21-21-16,0 0 0,0 0 15,0 0-15,0 0 0,1 0 0,-1 0 16,0 0-16,0 0 0,0 0 0,0-21 15,1 21-15,-1-21 0,-21 0 16,21-1-16,-21 1 0,21 0 0,-21 0 16,0 0-16,0-22 0,0 22 15,0-21-15,0 21 0,0 0 0,-21-1 16,0 1-16,0 0 0,21 0 0,-22 21 16,1-21-16,0 21 0,0 0 15,0 0-15,21-21 16,0-1-1,21 22 1,0-21-16,0 21 0,0 0 16,22-21-16,-22 21 0,21 0 0,-21 0 15,1 0-15,20 0 0,-21 0 0,0 0 16,0 0-16,1 0 0,-1 21 16,0-21-16,0 21 0,-21 1 0,0-1 15,0 0-15,0 0 0,21 0 16,-21 0-16,0 1 0,0 20 0,0-21 15,0 0-15,0 22 0,0-22 16,0 0-16,0 0 0,-21 21 0,21-20 16,0-1-16,0 0 0,-21 0 15,21 0-15,0 0 16,-21 1-16,21-44 47,0 1-47,0 0 0,21 0 15,-21-21-15,21 20 16,-21 1-16,21-21 0,0 21 0,1-22 16,-1 22-16,0-21 0,0 21 15,0-22-15,0 22 0,1 0 0,-1 0 16,0 0-16,0 0 0,0 21 16,0 0-16,1 0 0,-1 21 15,-21 0-15,21 0 0,-21 0 16,21 22-16,-21-22 0,0 0 15,0 21-15,0-21 0,0 22 0,0-22 16,0 0-16,0 0 0,0 0 0,0 1 16,0-1-16,0 0 0,0 0 15,-21-21-15,21 21 0,-21-21 16,21-21 15,21 21-31</inkml:trace>
  <inkml:trace contextRef="#ctx0" brushRef="#br0" timeOffset="6299.23">13737 1101 0,'0'0'0,"-21"-21"0,0-22 16,0 22-1,-1 21 1,1 0 0,0 0-16,0 21 0,0-21 15,0 21-15,-1 22 0,1-22 0,-21 0 16,21 21-16,0-20 0,-1 20 0,22 0 16,-21-21-16,21 22 0,-21-22 15,21 21-15,-21-21 0,21 22 0,0-22 16,0 0-16,0 0 0,0 0 15,21 1-15,0-1 0,0 0 0,1 0 16,-1-21-16,0 0 0,0 21 0,21-21 16,-20 0-16,20 0 0,-21 0 15,21-21-15,1 21 0,-1-21 16</inkml:trace>
  <inkml:trace contextRef="#ctx0" brushRef="#br0" timeOffset="6778.95">14266 1291 0,'0'-21'15,"0"42"-15,0-84 0,0 42 0,0-1 16,0 1-16,-21 0 0,21 0 16,-21 21-16,0-21 15,0 21-15,-1 0 0,1 0 0,-21 21 16,21 0-16,0-21 0,-1 21 16,1 22-16,0-22 15,0 0-15,-21 21 0,20-21 0,22 1 16,-21 20-16,0-21 0,21 21 0,-21-20 15,21-1-15,0 0 0,0 0 16,0 0-16,0 0 0,0 1 0,0-1 16,21-21-16,0 0 15,0 0-15,1 0 0,-1 0 16,0 0-16,0-21 0,0-1 0,22 22 16,-22-21-16,0 0 0,0-21 15,0 21-15,0-1 0,22-20 0,-22 21 16,0-21-16,0 20 0,0-20 15,-21 0-15,0 21 0,22-1 16,-22 1-16,0 42 31,-22 1-31,1-1 0,21 21 0,-21-21 16,0 0-16,21 22 0,-21-22 0,21 21 16,0-21-16,0 1 0,-21-1 15,21 21-15,0-21 0,0 0 0,0 1 16,0-1-16,0 0 0,0 0 0,21-21 15,0 0-15,-21 21 0,21-21 16,0 0-16,0 0 0,1-21 16,-1 21-16,21-21 0</inkml:trace>
  <inkml:trace contextRef="#ctx0" brushRef="#br0" timeOffset="7183.72">14922 1122 0,'0'-21'0,"0"42"0,0-63 15,0 20-15,0 1 0,-42 21 16,21 0-16,0 0 16,-22 0-16,22 0 0,0 21 0,-21 1 15,21-1-15,-1 0 0,-20 0 0,21-21 16,0 21-16,21 0 0,0 1 0,-21 20 16,21-21-16,0 0 15,21-21-15,0 21 0,0-21 16,0 0-16,0 22 0,22-22 15,-22 0-15,21 21 0,1-21 0,-22 0 16,21 21-16,-21-21 0,0 21 0,1-21 16,-1 0-16,0 21 0,0 0 15,-21 1-15,0-1 16,0 0-16,-21-21 16,0 21-16,0-21 0,-1 21 15,-20-21-15,0 0 0,21 21 16,-22-21-16,1 0 0,0 0 0,20 0 0,-20 0 15,0 0-15,21 22 0,-1-22 16,1 0-16,0 0 0,0 0 16,21-22-1,0 1-15,21 0 16,0 0-16</inkml:trace>
  <inkml:trace contextRef="#ctx0" brushRef="#br0" timeOffset="7711.86">15600 720 0,'0'0'0,"0"-21"0,-21 21 31,-1 0-31,1 0 0,21 21 0,-21 0 15,0 21-15,0-21 0,0 22 16,-1-1-16,-20 22 0,21-22 0,0 0 16,0 22-16,-1-22 0,1 0 15,21 1-15,-21-1 0,0 0 0,21 1 16,-21-1-16,21-21 0,0 22 0,0-22 16,0 0-16,0 0 0,0 0 15,21 0-15,0-21 0,0 22 16,0-22-16,22 0 0,-22 0 0,21 0 15,-21 0-15,22 0 0,-22-22 16,64 1-16,-64 0 0,21 21 16,-21-42-16,22 21 0,-22-1 15,0 1-15,0 0 0,0-21 0,0 21 16,1-1-16,-22 1 0,0 0 0,0 42 47,-22 0-47,22 1 0,-21-1 0,0 0 15,21 0-15,0 0 0,-21 0 16,21 1-16,-21-1 0,21 0 16,0 0-16,0 0 15,21-21 1,0 0-16,0 0 0,0-21 16,1 21-16,-1-21 15,0 0-15</inkml:trace>
  <inkml:trace contextRef="#ctx0" brushRef="#br0" timeOffset="7874.77">16065 1080 0,'0'-22'0,"0"44"0,0-65 0,0 22 0,0 0 15,0 0-15,-21 21 0,0 0 16,21-21-16,-21 21 16</inkml:trace>
  <inkml:trace contextRef="#ctx0" brushRef="#br0" timeOffset="8067.65">15092 1164 0,'0'0'0,"-43"21"16,22-21-16,0 0 0,0 0 15,21 22-15,-21-22 0,42 0 32,21 0-32,-21 0 0,22 0 15,-1 0-15,22 0 0,-1 0 0,1 0 16,-1 0-16,1 0 0,-1 0 16</inkml:trace>
  <inkml:trace contextRef="#ctx0" brushRef="#br0" timeOffset="8555.93">16171 1228 0,'0'21'32,"-21"0"-32,0 0 15,0 0-15,21 1 16,0-1-16,-21-21 0,21 21 0,-22 0 15,22 0-15,-21 0 0,21 1 16,0-1-16,0 0 0,0 0 16,-21 0-16,21 0 15,0-42 32,0 0-31,0 0-16,21 0 0,0 0 0,-21-1 15,22 1-15,-1 0 0,0-21 16,21 21-16,1-1 0,-1-20 0,0 21 16,1 0-16,-1 0 0,21-1 15,-20 1-15,-1 21 0,22 0 16,-22 0-16,-21 21 0,21 1 0,-20-1 16,-1 0-16,0 0 0,-21 21 0,0-20 15,0-1-15,0 0 0,0 0 16,0 0-16,-21 0 0,0 1 15,21-1-15,-22 0 0,1 0 0,0-21 16,0 21-16,0-21 0,0 0 16,42 0 15,0 0-31</inkml:trace>
  <inkml:trace contextRef="#ctx0" brushRef="#br0" timeOffset="9183.58">17462 1185 0,'-21'0'15,"42"0"-15,-84 0 0,21 0 16,-1 0-16,22 0 0,-21 0 0,-1 0 16,22 22-16,-21-1 0,0 0 15,-1 0-15,1 0 0,0 0 16,20 22-16,-20-22 0,21 0 0,0 0 15,0 0-15,21 1 0,0-1 0,0 0 16,0 0-16,0 0 0,21-21 0,0 21 16,0 1-16,21-22 15,1 0-15,-22 0 0,21 0 0,1 0 0,-1 0 16,0 0-16,1-22 16,-1 1-16,0 21 0,1-21 0,-22 0 15,0 0-15,21 0 0,-21-1 0,-21-20 16,22 21-16,-1-21 15,0 42-15,-21-22 0,-21 44 32,0-1-17,-1 0-15,1 0 0,0 0 16,-21 0-16,21 22 0,-1-1 0,1 0 16,-21-20-16,21 41 0,-22 22 15,22-43-15,21 22 0,0-22 16,-21 0-16,21 22 0,0-22 15,0 22-15,0-22 0,0 0 0,0 22 16,0-22-16,0 0 0,0 22 16,0-22-16,0 22 0,0-22 0,0 22 15,21-22-15,-21 0 0,0 1 0,0-1 16,21 0-16,-21-21 0,0 22 16,0-22-16,0 0 0,0 0 0,0 0 15,-21-21 1,0 0-16,0 0 0,0 0 15,0 0-15,-22-21 0,22 0 0,0 21 16,-21-21-16,20 21 0,1-21 16,-21 21-16,21-21 0,21-1 15,-21 22-15,-1-21 0,1 0 0,21 0 16,0 0-16,0 0 0</inkml:trace>
  <inkml:trace contextRef="#ctx0" brushRef="#br0" timeOffset="9923.15">18076 720 0,'0'0'15,"-21"21"17,0 0-32,0 21 0,21 1 15,-21 20-15,-1-20 0,1 20 0,0-21 16,0 22-16,0-1 0,0-20 15,-22-1-15,22 22 0,0-22 0,0 0 16,0-21-16,-1 22 0,1-22 16,21 0-16,-21-21 0,21 21 15,0-42 1,21 0-16,0 0 16,1 0-16,-1-1 0,0 1 0,0-21 15,21 0-15,-20-1 0,20 1 16,-21-22-16,21 1 0,-20-1 0,20 1 15,0-1-15,-21 1 0,1 21 16,20-1-16,-21 1 0,-21 0 0,0 20 16,0 65 15,-21-22-31,21 21 0,-21 1 0,21 20 16,-21 1-16,21-1 0,0 1 15,-22-22-15,22 21 0,0 1 0,0-22 16,0 1-16,0-1 0,0 0 15,0-21-15,0 22 0,0-22 0,0 0 16,0 0-16,0 0 0,0 1 16</inkml:trace>
  <inkml:trace contextRef="#ctx0" brushRef="#br0" timeOffset="10107.04">17843 1249 0,'0'0'0,"22"0"47,-1 0-47,0 0 0,0 0 0,21 0 16,1 0-16,-1 0 0,0 0 15,22 0-15,-22 0 0,1-21 0,20 21 16,-21 0-16</inkml:trace>
  <inkml:trace contextRef="#ctx0" brushRef="#br0" timeOffset="10495.82">18859 1101 0,'0'0'0,"0"-21"16,0-43 0,-21 43-1,0 21-15,0 0 0,0 0 16,0 0-16,-22 0 0,22 0 0,0 0 15,0 21-15,-22-21 0,22 21 16,0 0-16,0 1 0,-21-1 0,20 0 16,22 21-16,-21-21 0,21 1 15,0-1 1,21 0-16,1-21 0,-1 21 0,0-21 16,21 0-16,-21 21 0,22 0 15,-1-21-15,-21 22 0,22-22 16,-22 21-16,0-21 0,0 21 0,0 0 15,-21 0-15,0 0 16,0 1-16,-21-1 0,0-21 16,0 0-16,-22 21 0,1-21 15,0 0-15,-1 0 0,1 0 0,0 0 16,-22 0-16,22 0 0,0 0 16,-1 0-16,22 0 0,0 0 0,0 0 15,0-21-15,21 0 0,0-1 16,0 1-1,21 0-15,0 0 0</inkml:trace>
  <inkml:trace contextRef="#ctx0" brushRef="#br0" timeOffset="10903.59">19240 1080 0,'43'0'0,"-86"0"0,107-22 0,-64 1 16,0 0-1,-21 21 1,0 0-16,-22 0 16,22 0-16,0 0 0,0 21 15,-22-21-15,22 21 0,0 1 0,0-22 16,21 21-16,0 0 0,-21-21 16,21 21-16,0 0 0,0 0 15,21 1-15,0-1 16,0-21-16,0 21 0,1-21 0,20 21 15,-21 0-15,0-21 0,22 21 0,-22 1 16,21-22-16,-21 21 0,0 0 16,1-21-16,-22 21 0,0 0 15,0 0 1,-22-21-16,1 0 0,0 0 16,-21 22-16,-22-22 0,22 0 15,21 0-15,-22 0 0,22 0 16,-21 0-16,21 0 0,0 0 15,21-22 1,21 1 0,0 21-16,-21-21 0</inkml:trace>
  <inkml:trace contextRef="#ctx0" brushRef="#br0" timeOffset="11115.46">19621 1164 0,'0'0'0,"22"0"0,-1 0 15,-21 21 1,0 1-16,0-1 16,0 0-16,0 0 0,0 0 0,-21 0 15,21 1-15,-22-1 0,22 0 16,0 0-16,-21 0 0,21 0 16,-21-21-1,21-21 1</inkml:trace>
  <inkml:trace contextRef="#ctx0" brushRef="#br0" timeOffset="11284.37">19664 1037 0,'0'0'0,"0"-21"0,0 0 16,0 0-16,0 0 0,0-1 15,-21 22 16,21 22-31,0-1 0,0 0 16,0 0-16,0 0 0,0 0 16,0 1-16,0-1 0,21 0 15</inkml:trace>
  <inkml:trace contextRef="#ctx0" brushRef="#br0" timeOffset="11923">20278 1334 0,'0'0'16,"0"-22"-16,0 1 16,0 0-16,0 0 15,0 0-15,-22 21 0,1-21 0,0 21 16,0 0-16,0 0 16,0 0-16,-22 0 0,22 21 0,0 0 15,0-21-15,0 21 0,-1 0 16,1 0-16,21 1 0,0-1 15,-21 0-15,21 0 0,0 0 0,0 0 16,0 1-16,21-1 16,0-21-16,1 0 15,20 0-15,-21 0 16,0 0-16,0 0 0,1 0 0,20-21 16,-21 21-16,0-22 0,0 1 0,1 21 15,-22-21-15,21 0 0,0 0 16,-21 0-16,0-1 0,0 1 15,0 42 17,0 1-32,0-1 15,-21 0-15,0 0 0,21 21 16,-22-20-16,22-1 0,0 21 0,-21 0 16,21 1-16,0-1 0,0 43 15,0-43-15,0 0 0,0 1 16,0-1-16,0 22 0,0-22 0,0 0 15,0 22-15,0-22 0,0 22 16,0-22-16,0 21 0,0-20 0,-21 20 16,0-20-16,21-1 0,-21 0 0,0-21 15,-1 22-15,1-22 16,0 0-16,-21-21 0,21 21 0,-22-21 16,1 0-16,21 0 0,-22 0 0,1-21 15,0 21-15,21-21 0,-22 0 16,1-22-16,21 22 0,-22-21 0,22 21 15,0-22-15,0 1 0,0 21 16,21-21-16,0-1 0,0 1 16,0 0-16,21-1 0,0 1 0,0 0 0,22-1 15,-22-20-15,42 20 0</inkml:trace>
  <inkml:trace contextRef="#ctx0" brushRef="#br0" timeOffset="12395.73">20574 1249 0,'0'-21'0,"0"42"0,0-63 16,0 20-16,0 44 47,-21-1-47,0-21 0,21 21 0,-22 21 16,22-21-16,0 1 0,0-1 15,0 0-15,0 0 0,-21 0 16,21 0-16,0 1 15,-21-22 32,21-22-47,0 1 16,0 0-16,0 0 0,0 0 16,0 0-16,21-1 0,0 1 15,1 0-15,-1-21 0,0 21 0,0-1 16,21 1-16,-20 0 0,20 0 15,-21 0-15,21 0 0,-20 21 0,20 0 16,-21 0-16,0 0 0,0 0 16,1 21-16,-1 0 0,0 0 15,-21 0-15,0 22 0,0-22 0,0 0 16,0 21-16,0-21 0,0 1 16,0-1-16,0 0 0,0 0 15,0 0-15,-21 0 0,0 1 16,-1-22-16,22-22 47</inkml:trace>
  <inkml:trace contextRef="#ctx0" brushRef="#br0" timeOffset="13058.35">21188 1122 0,'0'0'0,"0"21"31,0 0-31,0 0 16,0 1-16,0-1 0,0 0 15,0 0-15,0 0 0,0 0 0,0 1 16,0-1-16,0 0 0,0 0 16,-21-21-16,21 21 0,0 0 0,-22-21 31,1 0-31,21-21 31,0 0-31,0 0 16,0 0-16,0 0 0,0-1 15,0 1-15,0 0 16,21-21-16,1 21 0,-1-1 0,0 1 16,0 0-16,0 21 0,-21-21 15,43 0-15,-1 21 0,-21 0 16,0 0-16,0 0 0,1 21 15,-1 0-15,0 0 0,0 0 0,0 1 16,-21-1-16,0 0 0,21 0 16,-21 21-16,0-20 0,0-1 0,0 0 15,0 0-15,0 0 0,0 0 16,-21-21-16,0 0 16,0 0-1,0 0-15,0 0 16,21-21-1,0 0-15,0 0 16,0 0-16,0 0 0,0-1 16,21 1-16,0 0 0,0 0 0,21 0 15,-20-22-15,20 43 0,0-21 16,1 0-16,-1 21 0,-21 0 0,21 0 16,-20 0-16,20 0 0,-21 21 15,-21 0-15,0 1 0,0-1 16,0 21-16,0-21 15,0 0-15,0 1 0,0-1 0,-21 0 16,0 0-16,0-21 0,-1 21 0,22 0 16,-21-21-16,0 0 15</inkml:trace>
  <inkml:trace contextRef="#ctx0" brushRef="#br0" timeOffset="13403.15">22034 1249 0,'0'0'0,"0"-21"0,22 0 16,-1 21 0,0-22-16,0 22 15,0-21-15,0 21 0,1-21 0,-1 0 16,0 0-16,0 21 15,-21-21-15,-21 21 32,0 0-32,0 21 15,-1 0-15,1 0 0,-21 0 0,21 0 16,0 1-16,-1-1 16,1 0-16,0 0 0,0 0 0,21 0 15,-21 1-15,21-1 0,0 0 16,0 0-16,0 0 0,42-21 15,-21 0-15,0 21 0,1-21 16,20 0-16,-21 0 0,21 0 0,-20 0 16,20 0-16,0 0 0</inkml:trace>
  <inkml:trace contextRef="#ctx0" brushRef="#br0" timeOffset="13864.88">22564 1122 0,'0'0'0,"-43"-42"31,22 42-31,0 0 16,0 0-16,21 21 0,-21 0 0,-1 0 16,22 21-16,-21-20 15,21-1-15,0 0 0,0 0 0,0 0 16,0 0-16,0 1 0,-21-1 16,21 0-16,0 0 0,0 0 15,-21-21-15,21 21 16,0-42 15,0 0-15,0 0-16,0 0 0,21 21 15,0-21-15,0-1 0,1-20 0,20 21 16,-21 0-16,0 0 0,43-22 16,-43 22-16,0 0 0,21 21 15,-20 0-15,-1 0 16,0 0-16,-21 21 15,21 21-15,-21-20 0,0-1 16,0 21-16,0-21 0,0 0 0,0 1 16,0-1-16,0 0 0,0 0 15,0 0-15,0 0 0,-21-21 16,21 22-16,-21-22 16,21-22 15,0 1-31</inkml:trace>
  <inkml:trace contextRef="#ctx0" brushRef="#br0" timeOffset="14135.72">23177 762 0,'22'-21'0,"-44"42"0,44-21 31,-22 21-16,0 22-15,0-22 0,0 21 16,0-21-16,0 22 0,-22-1 0,22-21 16,-21 21-16,0 1 0,21-22 15,-21 21-15,21-21 0,0 22 0,-21-22 16,21 0-16,-21 0 0,21 0 0,0 1 16,0-1-16,0 0 0,0 0 15,21-21 16,0 0-31,-21-21 16,21 21-16</inkml:trace>
  <inkml:trace contextRef="#ctx0" brushRef="#br0" timeOffset="14419.56">22987 1037 0,'0'0'0,"-21"-21"0,0 21 15,42 0 17,21 0-32,-21 0 15,22 0-15,-22 0 0,21 0 16,0 0-16,1 0 0,-1 0 16,0 0-16,1 0 0,-1 0 15,-21 0-15,0 0 16,1 0-16,-22 21 31,0 0-31,-22 1 16,1-22-16,0 0 0,0 21 15,-21-21-15,-1 0 0</inkml:trace>
  <inkml:trace contextRef="#ctx0" brushRef="#br0" timeOffset="15514.95">12425 1926 0,'-43'0'0,"86"0"0,-128 0 0,64 0 16,-21 0-16,-1 0 0,-20 0 15,20 0-15,1 0 0,-21 0 0,20 0 16,1 0-16,-22 0 0,22 0 15,0 0-15,-1 0 0,22 0 0,-21 0 16,21 0-16,-22 0 0,22 0 16,0 0-16,0 0 0,0 0 0,0 0 15,-1 0 1,1 0 0,42 0 15,1 0-16,-1 0-15,0 0 16,21 0-16,1 0 0,-1 0 0,21 0 16,-20 0-16,20 0 0,22 0 0,0 0 15,-1 0-15,1 0 0,0 0 16,-1 0-16,1 0 0,0 0 0,20 0 16,1 0-16,0 0 0,0 0 15,21 0-15,0 0 0,-21 0 0,21 0 16,0 0-16,0 0 0,21 0 15,-21 0-15,21 0 0,0 0 16,0 0-16,-21 0 0,22 0 0,-22 0 16,21 0-16,-21 0 0,21 0 0,-21 21 15,0-21-15,0 0 0,-21 0 16,21 0-16,0 0 0,0 0 16,0 22-16,0-22 0,0 0 0,0 0 15,0 0-15,0 21 0,21-21 16,-21 0-16,0 0 0,0 0 0,21 0 15,-42 0-15,21 0 0,0 0 16,-21 0-16,21 0 0,-21 0 0,21 0 16,-22 0-16,22 0 0,-21 0 0,0 0 15,0 0-15,0-21 16,0 21-16,21 0 0,-22 0 0,22 0 16,0 0-16,-21 0 0,0 0 15,0 0-15,0 0 0,-22 0 0,22 0 16,-21 0-16,0 0 0,-1-22 15,1 22-15,0 0 0,-22 0 0,22 0 16,-22 0-16,22 0 0,-22-21 16,1 21-16,-1 0 0,43 0 15,-63 0-15,20-21 0,-21 21 16,1 0-16,-1 0 0,0 0 0,-20 0 16,20 0-16,-21 0 0,0 0 0,0 0 15,-21-21 1,0 0-1,-21 0 1</inkml:trace>
  <inkml:trace contextRef="#ctx0" brushRef="#br0" timeOffset="15698.85">21653 1990 0,'-21'0'0,"42"0"0,-63 0 15,21 0-15,0 0 32,0 0-17,21 21-15,-22-21 16,1 0-16</inkml:trace>
  <inkml:trace contextRef="#ctx0" brushRef="#br0" timeOffset="18299.66">1566 6392 0,'0'-127'31,"0"254"-31,0-275 0,0 127 15,-21 21-15,0-21 0,21 0 0,-21 21 16,0 0-16,21-21 16,-22 21-16,1 0 15,0 0-15,0 0 16,0 0 0,0 21-16,21 21 0,-22-21 0,22 43 15,0-22-15,0 43 0,0-22 16,0 22-16,0 0 0,0-22 0,0 22 15,0-1-15,0 22 16,0-21-16,0 21 0,0 0 0,22-22 16,-1 22-16,-21-21 0,0-1 15,0 1-15,21-21 0,-21 20 0,0 1 16,21-22-16,-21 1 0,0-1 16,0-20-16,0 20 0,0-20 0,0-22 15,0 0-15,21 0 0,-21 0 16,0 0-16,21-21 0,-21-21 15,0 0-15,22 0 16,-22 0-16,0 0 0,21-22 0,-21 1 16,0 0-16,0-22 0,0 22 15,0-22-15,21 1 0,-21-22 0</inkml:trace>
  <inkml:trace contextRef="#ctx0" brushRef="#br0" timeOffset="19164.16">1503 6519 0,'0'0'0,"-21"-63"0,-1 21 0,1-22 16,0 22-16,0 21 0,21-22 0,-21 22 15,0 0-15,21 0 0,-22 21 16,22-21-16,22-1 16,-1 22-1,21 0-15,22 0 0,-22 0 0,21-21 16,22 21-16,-21-21 15,20 21-15,1 0 0,21-21 0,0 21 16,21-21-16,21 21 0,-21-21 16,21 21-16,0-22 0,21 22 0,1-21 15,-1 21-15,-21 0 0,22 0 16,-22-21-16,0 21 0,21 0 0,-21 0 16,-21 0-16,22 0 0,-22 0 15,0 0-15,-22 0 0,-20 0 0,21 0 16,-43 0-16,1 0 0,-1 0 15,-20 0-15,-1 0 0,0 0 0,-20 0 16,-1 0-16,0 0 0,-21 21 16,0 0-16,0 1 15,0-1-15,0 0 0,0 0 16,0 0-16,0 0 0,0 1 0,0 20 16,0-21-16,0 0 0,0 22 15,0-1-15,0 0 0,0 1 0,0-1 16,-21 0-16,21 22 0,0-1 15,-21-20-15,21 20 0,0-21 0,0 22 16,-22-1-16,22 1 0,0-22 0,0 22 16,0-1-16,0 1 15,0-1-15,0 1 0,0-1 0,0 1 16,0-22-16,0 22 0,0-22 0,0 0 16,0 1-16,0-1 0,0 0 15,0 1-15,0-22 0,0 21 0,0 0 16,0 1-16,0-22 0,0 21 0,0-21 15,0 1-15,-21 20 0,21-21 16,-21 0-16,0 0 0,0-21 0,21 22 16,-21-22-16,-1 21 0,1-21 15,0 0-15,0 0 0,0 21 16,-22-21-16,22 0 0,-63 0 16,20 0-16,22 0 0,-22 0 15,-20 0-15,20 0 0,-21 0 0,1 0 0,-22 0 16,0 0-16,0 0 0,-21 0 15,0 0-15,0 0 0,-21 0 16,21 0-16,-21 0 0,0 21 0,21-21 16,-21 21-16,-1-21 0,1 21 15,21-21-15,0 22 0,0-1 16,0-21-16,0 21 0,21-21 0,1 0 16,20 0-16,-84 21 15,105-21-15,1 0 0,-1 0 0,22 0 16,-1 0-16,1 0 0,21-21 0,0 0 15,0 21-15,21-21 0,0-1 16,0 1-16,0 0 0,0 0 16,0-21-16,0-1 0,0 1 15,21 0-15</inkml:trace>
  <inkml:trace contextRef="#ctx0" brushRef="#br0" timeOffset="19843.48">2900 4530 0,'0'0'16,"21"-21"-16,0-1 0,-21 1 15,21 0-15,0 0 16,-21 0-16,0 0 0,0-1 16,0 44 15,-21-1-16,0 0-15,0 0 0,21 21 16,0 1-16,-21 20 0,21 1 0,-21-1 16,21 276-1,-22-254-15,22-1 16,-21 1-16,21 0 0,-21-1 0,21 1 16,0 0-16,0-22 0,0 22 15,0-22-15,0-20 0,0-1 0,0 0 16,0 1-16,0-1 0,0-21 15,0 0-15,0 0 0,0 1 0,21-22 16,-21 21-16,0-42 31,0-1-15,0 1 0,-21 0-16,21 0 15,-21 0-15,0 21 0,0-21 0</inkml:trace>
  <inkml:trace contextRef="#ctx0" brushRef="#br0" timeOffset="21119.41">2857 4424 0,'0'-21'0,"0"42"0,22-42 16,-1 21-16,-21-21 0,0-1 15,21 22-15,-21-21 0,0 0 16,-21 42 15,21 0-31,-21 1 16,-22-1-16,22 21 0,0 0 15,-21 1-15,-1-22 0,22 42 0,-21-20 16,-1-1-16,1 22 0,21-22 16,-21 21-16,20-20 0,-20-1 0,21 0 15,0 1-15,0-22 0,-1 21 16,22-21-16,0 1 0,0-1 16,0-42 15,22-1-31,-1 1 15,0 0-15,0 0 0,0-21 0,22-1 16,-22 1-16,21 0 0,-21-22 16,22 22-16,-1-1 0,-21 1 0,21 0 15,1-1-15,-22 1 0,0 0 16,0 21-16,0-1 0,1-20 16,-1 42-16,-21-21 0,0 0 0,21 21 15,0 21 1,0 0-16,-21 21 0,21-20 15,1 20-15,-1 0 0,0-21 16,-21 43-16,21-22 0,0 1 0,0-1 16,1 0-16,-1 1 0,0-1 15,0 0-15,0-21 0,0 22 0,1-22 16,-1 0-16,0 0 0,-21 0 16,21 1-16,0-22 15,-21-22 1,0 1-1,0 0-15,0 0 0</inkml:trace>
  <inkml:trace contextRef="#ctx0" brushRef="#br0" timeOffset="21967.45">4614 3408 0,'-21'0'31,"42"0"0,0-21-31,1 21 0,20 0 16,-21 0-16,21 0 0,22 0 16,-22 0-16,22 0 0,-22 0 0,22 0 15,-1 0-15,1 0 0,20 0 16,-20 0-16,20 21 0,1 0 0,21-21 15,-21 21-15,20 22 0,1-22 16,-21 0-16,0 21 0,20 1 16,-20-1-16,0 0 0,-1 1 0,1-1 15,0 21-15,-1 1 0,-20-1 16,21 22-16,-22-21 0,1 20 0,41 64 16,-41-63-16,-43-21 15,21 20-15,-20 22 0,-1-21 0,0-1 16,0 22-16,-21-21 0,21 0 0,-21 20 15,0-20-15,0 0 0,0 21 16,-21-22-16,-21 1 0,21 0 0,-22-1 16,-20 1-16,20 0 0,-41-1 15,20-20-15,-20 20 0,-1-20 0,0 21 16,1-22-16,20 1 0,-21-22 16,22 21-16,-1-20 0,1-1 0,-1 0 15,22-20-15,-21 20 0,20-21 16,1 0-16,0 0 0,-1 1 0,1-22 15,21 0-15,-43 21 16,43-21-16,0 0 0,0 0 0,0 0 16,-1 0-16,1 0 0,0-21 15,21-1-15,0 1 0,0 0 16,0 0 0,0 0-16,0 0 0,0-1 0,0 1 15,21 0-15</inkml:trace>
  <inkml:trace contextRef="#ctx0" brushRef="#br0" timeOffset="22479.16">6011 6181 0,'0'-21'16,"0"42"-16,-21-42 31,0 42-31,21 0 0,-42 0 0,20 0 16,1 0-16,0 22 15,0-1-15,-21 0 0,20 1 0,-20 20 16,21-20-16,-21-1 0,-1 21 0,1-20 16,0-1-16,-1 0 15,1 1-15,0-22 0,20 21 0,1-21 0,0 1 16,0-1-16,0 0 0,21 0 15,21-21 17,0 0-32,0 0 0,0-21 15,1 21-15,-1-21 0,0 21 16,0 0-16,0 0 0,22-21 0,-22 21 0,21 0 16,-21 0-16,22 0 0,-1 0 15,-21 0-15,21 21 0,1-21 16,-1 21-16,0 0 0,-20-21 0,20 21 15,0 0-15,-21 1 0,1-1 16,20-21-16,-21 21 0,0 0 0,0 0 16,1 0-16,-1 1 0,0-22 0,0 21 15,0 0-15,-21 0 16,21-21-16,1 0 31,-22-21-31,21 0 16,0 0-16</inkml:trace>
  <inkml:trace contextRef="#ctx0" brushRef="#br0" timeOffset="23527.56">10350 2858 0,'0'-22'0,"0"1"0,0 0 15,-21 21 17,21 42-17,0-20 1,0-1-16,0 21 0,0 0 16,0 22-16,0-22 0,0 43 15,-21-22-15,21 22 0,-21 0 0,21-22 16,0 22-16,-21 0 0,0-1 15,-1 22-15,22-21 0,0-1 0,-21 22 16,21-21-16,-21 0 0,21-1 0,0-20 16,0 20-16,0 43 15,0-63-15,-21-1 0,21 1 16,0-22-16,0 1 0,-21-1 0,21 0 16,0 1-16,0-22 0,0 0 0,0 0 15,0-42 16,0 0-31,0 0 0,0-1 16,21-20-16,0 0 0,-21-1 0,21 1 16,0-21-16,-21-1 0</inkml:trace>
  <inkml:trace contextRef="#ctx0" brushRef="#br0" timeOffset="24427.04">10414 2921 0,'0'0'0,"0"-21"0,-21 21 0,42 0 63,0 0-63,0 0 0,22 0 15,-22 0-15,21 0 0,0 0 16,22 0-16,-1 0 0,1 0 0,21 0 16,-1 0-16,22-21 0,-21 21 0,21 0 15,-1 0-15,1 0 0,0 0 16,21 0-16,-21 0 0,21 0 0,-21 0 16,21 0-16,-43 0 15,22 0-15,-42 0 0,20 0 0,-20 0 16,-1 0-16,-20 0 0,-1 0 0,0 0 15,1 0-15,-22 0 0,0 0 16,0 0-16,0 0 0,1 0 31,-22 21-31,0 0 0,0 0 16,0 0-16,0 1 0,0-1 16,0 21-16,0-21 0,0 22 0,0-1 15,0 0-15,0 1 0,0 20 0,0-21 16,21 22-16,-21-22 0,0 22 15,0-1-15,0 1 0,0-22 16,0 22-16,0-1 0,0 1 0,0-1 16,0 22-16,0-22 0,0 1 15,0-1-15,0 1 0,0-22 0,0 22 16,0-22-16,0 21 0,0-20 0,0-1 16,0 0-16,0-20 0,-21 20 15,21 0-15,0 1 0,-22-1 0,22-21 16,-21 21-16,21-20 0,0-1 0,-21 21 15,0-21-15,21 0 16,-21 1-16,21-1 0,-21-21 0,-1 21 0,22 0 16,-21-21-16,21 21 0,-21-21 15,0 0 1,0 0-16,0 21 0,-1-21 16,1 0-16,0 0 0,-21 0 0,-1 0 15,1 0-15,-21 0 0,-1 0 16,1 0-16,-22 0 0,0 0 0,-21 0 15,1 0-15,-1 0 0,0 0 0,0 0 16,-21 0-16,42 0 0,-20 0 16,-1 0-16,21 0 0,22 0 0,-22 0 15,21 0-15,-20 0 0,20 0 16,1 0-16,-1 0 0,1 0 0,-85 0 16,84 0-16,1 0 15,-1 0-15,22 0 0,-1 0 0,22 0 16,0 0-16,0 0 0,42 0 31,0 0-31,0 0 0,1 0 16,-1 0-16,0 0 0,0 0 0,0-21 15,0 21-15,1 0 0</inkml:trace>
  <inkml:trace contextRef="#ctx0" brushRef="#br0" timeOffset="25127.63">9715 6752 0,'0'0'0,"0"-21"0,0 0 16,0 0-16,0 0 0,0-1 16,0 44-1,0-1-15,0 0 16,0 0-16,0 21 0,0 1 16,0-1-16,0 22 0,0-1 0,0 1 15,0 20-15,0 1 0,0 0 16,22 20-16,-22-20 0,0 0 0,0 105 15,0-84-15,0-21 16,0 21-16,0-22 0,0 1 0,0 127 16,0-149-16,0 1 15,0-22-15,0 21 0,0-20 16,-22-1-16,22-21 0,0 22 0,0-22 16,0 0-16,0-42 15,0 0 1,0-22-16,0 22 0,0-21 15,0-1-15,0 1 0,22 0 0</inkml:trace>
  <inkml:trace contextRef="#ctx0" brushRef="#br0" timeOffset="25943.16">9800 6773 0,'0'0'0,"0"-21"16,21 21 15,22 0-31,-22 0 0,21 0 16,0 0-16,1 0 0,-1 0 0,22 0 15,-1 0-15,1 0 0,-1 0 16,22 0-16,-1-21 0,22 0 0,21 21 15,0 0-15,0-21 0,21 21 16,1-21-16,-22 21 0,21-22 0,-21 22 16,21 0-16,-21-21 0,0 21 15,-21 0-15,0-21 0,-1 21 0,-20-21 16,-21 21-16,-1 0 0,1 0 0,-22 0 16,0 0-16,1 0 0,-22 0 15,0 0-15,21 0 0,-21 0 0,1 21 16,-1 0-16,0 0 15,-21 1-15,0-1 16,21 0-16,-21 0 0,21 0 0,-21 0 16,21 22-16,-21-22 0,0 21 0,0-21 15,0 22-15,0-1 0,0 22 16,0-22-16,0 21 0,0 1 16,0-1-16,-21 1 0,0-1 0,21 1 15,0-1-15,0 1 0,0-1 0,0 1 16,0-22-16,0 22 0,0-1 0,0 1 15,0-22-15,21 22 0,0-22 16,-21 0-16,0 1 0,22-1 16,-22 0-16,21-21 0,-21 22 0,0-22 15,0 0-15,0 0 0,-21 22 16,-1-22-16,1 0 0,0-21 16,0 21-16,0-21 0,0 21 0,-1-21 15,1 21-15,0-21 0,0 22 0,-43-22 16,22 21-16,21-21 15,-21 0-15,-1 0 0,-20 21 0,-64-21 16,63 0-16,-20 21 0,-1-21 16,-21 0-16,0 0 0,0 21 0,-21-21 15,0 0-15,0 0 0,0 21 16,22-21-16,-1 0 0,0 0 16,0 0-16,21 22 0,1-22 0,-1 0 15,22 0-15,-86 21 0,86-21 16,-22 0-16,22 0 0,-1 21 15,22-21-15,-22 0 0,22 21 0,21-21 16,-21 0-16,20 0 0,22 21 16,-21-21-16,42 0 31,1 0-31,-1 0 16</inkml:trace>
  <inkml:trace contextRef="#ctx0" brushRef="#br0" timeOffset="26571.83">9715 10943 0,'-21'-21'0,"21"0"0,-21 0 0,0 0 16,0 21-1,0 0-15,-1 0 16,22 21-16,-21 0 0,21 0 0,0 21 15,0 1-15,0 20 0,0 1 16,0 20-16,0 1 0,0 0 16,0-1-16,0 1 0,0 106 0,0-107 15,0 22-15,0-21 0,0-1 16,0 1-16,0 0 0,0-22 0,0 1 16,0-1-16,21 1 0,1-1 0,-1 1 15,-21-22-15,21 22 0,-21-22 16,0 0-16,0 1 0,21-1 15,-21 0-15,0-21 0,0 22 0,0-22 16,0 0-16,0-42 16,0 0-1,0 0-15,0-1 0,0 1 16,21-21-16,-21 0 0,0-22 0,0 22 16,21-22-16</inkml:trace>
  <inkml:trace contextRef="#ctx0" brushRef="#br0" timeOffset="27328.39">9779 10837 0,'0'-21'0,"0"42"0,0-84 16,0 42-16,0 0 0,0-1 15,0 1-15,21 21 16,0 0-16,0 0 0,22 0 0,-1 0 15,0 0-15,22 0 0,-1 0 0,22 0 16,0 0-16,-1 0 0,128 0 16,-85 0-16,21 0 0,-21 0 15,21 0-15,-21 21 0,22-21 16,-1 0-16,0 0 0,-21 0 16,21 0-16,0 0 0,0 0 0,-21 0 15,-21 0-15,21 0 0,-21 0 16,0 0-16,-21 0 0,-1 0 0,1 0 15,-22 22-15,1-22 0,-1 0 0,-20 0 16,-22 0-16,0 21 0,0-21 16,0 21-16,-21 0 0,22 0 15,-22 0-15,0 1 0,0-1 0,0 0 16,0 0-16,0 21 0,-22-20 16,22 20-16,-21 0 0,21 1 15,-21 20-15,21-21 0,0 22 0,0-1 16,0-20-16,0 20 0,-21 1 15,21-1-15,0 1 0,0-1 0,0 1 16,0 20-16,0-20 0,0 21 0,0-22 16,0 22-16,0-22 0,0 1 15,0-1-15,0 1 0,0-1 0,0 1 16,0-22-16,0 22 0,0-22 0,0 21 16,0-20-16,0-1 0,0 0 15,0 1-15,0-1 0,-21-21 0,0 22 16,-1-22-16,-41 42 15,21-42-15,-1 1 0,1-22 0,0 21 16,-1 0-16,1 0 0,-22-21 16,22 21-16,-21-21 0,-1 0 0,-21 21 15,1-21-15,-1 0 0,-21 0 0,0 0 16,-21 0-16,0 0 0,0 0 16,-21 0-16,0 0 0,-21-21 0,-1 21 15,22 0-15,0 0 0,0-21 0,21 21 16,21 0-16,0 0 0,0 0 0,22 0 15,-1 0-15,22 0 0,-1-21 16,-21 21-16,43 0 0,-21 0 0,-22-42 16,64 42-1,21-22-15,0 1 0,0 0 16,0 0-16,0-21 0,21 20 0,0-20 16,21 21-16,-20-21 0</inkml:trace>
  <inkml:trace contextRef="#ctx0" brushRef="#br0" timeOffset="27979.05">11303 9504 0,'0'0'0,"0"-21"0,0 0 0,0-1 16,0 1-16,0 0 0,0 0 0,0 0 15,0 0-15,0-22 0,0 22 16,0 0-16,0 0 0,0-22 0,0 22 15,0 0-15,0 0 0,0 0 16,0 42 0,0 0-16,-21 0 15,0 22-15,21-1 0,-22 21 16,1 1-16,21-1 0,-21 22 16,21 0-16,0-1 0,0 1 0,-21 21 15,21-21-15,-21 84 0,21-84 16,0-1-16,0 1 0,0-22 15,0 22-15,0 21 0,0-64 16,0 1-16,0-1 0,0-21 0,0 0 16,0 0-16,0 1 0,0-44 31,0 1-31,0-21 16,0 21-16,0-22 0,0 1 15,0-21-15,0 20 0,0-20 0,0-22 16,0 22-16</inkml:trace>
  <inkml:trace contextRef="#ctx0" brushRef="#br0" timeOffset="28482.76">11303 9081 0,'0'-233'31,"0"212"-31,-21 21 0,0 0 16,-1 0-16,-20 21 0,0 0 0,21 0 15,-22 21-15,1 1 0,0-22 16,20 21-16,-20 1 0,0-1 16,-1 0-16,1 1 0,0-1 0,21 0 15,-22 1-15,22-1 0,0-21 16,0 21-16,0-20 0,-22 41 16,64-63 15,1-21-31,-1 0 0,0 21 15,0-21-15,0-1 0,22-20 16,-22 21-16,0 0 0,21-22 0,1 22 16,-1-21-16,0 0 0,1 20 15,-1-20-15,0 0 0,1-1 0,-1 22 16,21-42-16,-20 42 16,-22 21-16,0-22 0,0 22 15,0 0-15,1 0 0,-1 22 16,0-1-16,0 0 0,-21 21 0,21 1 15,0-22-15,1 21 0,-1 0 16,-21 1-16,21-22 0,0 21 16,-21 1-16,21-22 0,0 42 0,1-42 15,-22 1-15,21-1 0,-21 0 16,21 0-16,-21-42 31,0-21-15,0 20-16,0-20 0,0 0 0</inkml:trace>
  <inkml:trace contextRef="#ctx0" brushRef="#br0" timeOffset="29160.37">10943 5080 0,'0'0'0,"21"0"0,0 0 16,1 0-16,-1 0 16,-21 21 15,0 0-31,0 1 0,0 20 16,-21 0-16,21 1 0,0-1 15,-22 21-15,22 1 0,-21-1 16,0 22-16,21-21 0,0 20 0,-21 1 15,0-22-15,0 22 0,21-21 16,-22-1-16,1 1 0,0-22 0,21 21 16,0-20-16,-21-1 0,21 0 0,0 1 15,-21-22-15,21 21 0,0-21 16,0 1-16,0-44 31,0 1-31,0 0 0,0 0 0,0-21 16,0 20-16,0-20 0,0 0 15,0-1-15,0 1 0,0 0 16,0-1-16,21-20 0,0 21 0,-21-22 0,21 1 16,0-22-16,-21 21 15</inkml:trace>
  <inkml:trace contextRef="#ctx0" brushRef="#br0" timeOffset="29611.75">10943 5398 0,'0'0'0,"-42"-43"31,21 64-31,-1 1 0,1-1 0,0 0 15,0 0-15,0 0 0,0 22 16,-22-22-16,22 21 0,0 0 0,0 1 16,0-22-16,-1 21 0,-20 1 15,21-22-15,21 21 0,-21-21 16,0 0-16,21 1 0,-22-1 0,22 0 16,22-21 15,-1-21-31,0 0 0,0 21 0,0-22 15,0-20-15,1 21 0,-1-21 16,0 20-16,21-20 0,-21 0 0,22-1 16,-22 1-16,21-21 0,-21 20 15,22 1-15,-1 0 0,22-43 16,-22 64-16,-21 0 0,21-1 16,-20 1-16,-1 0 0,0 0 0,0 21 15,0 0-15,0 21 16,-21 0-16,22 0 0,-1 1 0,-21-1 15,21 21-15,0 0 0,0 1 16,-21-1-16,21 0 0,1 1 0,-22 41 16,21-41-16,0-1 0,0 0 15,-21-20-15,0-1 0,0 21 16,21-21-16,-21 0 0,21 1 16,1-22-1,-1 0 1,-21-22-16,21 1 0,0 0 0</inkml:trace>
  <inkml:trace contextRef="#ctx0" brushRef="#br0" timeOffset="30332.34">12679 4466 0,'0'-21'0,"0"0"47,21 21-47,0 0 16,0-21-16,0 21 0,1 0 15,-1 0-15,21 0 0,0 0 0,1 0 16,20-21-16,1 21 0,-1 0 16,1 0-16,20 0 0,-20 0 15,21 0-15,-22 0 0,22 0 0,-1 0 16,-20 0-16,21 21 0,-1-21 15,1 21-15,0 0 0,-1-21 0,1 21 16,84 43-16,-105-43 0,20 0 16,-20 21-16,21 1 0,-22-1 15,-21 0-15,22 22 0,-1-1 0,-20 1 16,-1-1-16,-21 1 0,22-1 16,-22 1-16,-21-1 0,0 1 0,0-1 15,0 1-15,0 21 0,-21-22 0,-1 1 16,-20 20-16,21-20 0,-43-1 15,22 1-15,-21-1 0,-1 1 16,1-22-16,-22 22 0,0-1 0,1 1 16,-22-22-16,21 21 0,0 1 15,-20-1-15,20 1 0,0-22 0,1 22 16,-1-22-16,21 0 0,-20 1 0,-1-1 16,22 0-16,-1-20 0,-63 41 15,64-42-15,20 0 0,1 1 16,0-1-16,-1 0 0,22-21 15,-21 21-15,21-21 0,-1 0 0,1 0 16,0 0 0,21-21 15,0 0-31,0 0 0,0-1 16,21 1-16,0 0 0,1 0 15</inkml:trace>
  <inkml:trace contextRef="#ctx0" brushRef="#br0" timeOffset="30800.09">13441 6392 0,'0'0'0,"0"-21"15,0 42 16,0 1-31,-21-1 16,21 21-16,-22-21 0,1 22 0,0-22 16,0 21-16,21 0 0,-42 1 15,20-1-15,1-21 0,-21 22 0,21-1 16,-22-21-16,1 0 0,21 22 16,-21-22-16,-1 0 0,22 0 0,0-21 15,-21 21-15,20-21 0,1 21 16,0-21-1,21-21 1,21 21 0,0 0-16,1 0 15,-1 0-15,0 0 0,0 0 0,21 0 16,-20 0-16,20 0 0,21 0 16,-20 0-16,20 0 0,1 0 0,-1 0 15,-20 0-15,20 21 0,1-21 0,-22 22 16,0-22-16,1 0 0,-22 21 15,21-21-15,-21 21 0,0-21 0,22 21 16,-43 0-16,0 0 16,0 1-16,0-1 15,0 0-15</inkml:trace>
  <inkml:trace contextRef="#ctx0" brushRef="#br0" timeOffset="31559.65">12848 7853 0,'0'0'15,"0"-21"1,21 21-16,0 0 0,1 0 15,20 0-15,0-21 0,1 21 0,20 0 16,1 0-16,20 0 0,-20 0 16,20 0-16,-20 21 0,21-21 15,-1 21-15,-20 0 0,20-21 0,1 21 16,0 0-16,-22 22 0,22-22 0,0 21 16,-22-21-16,22 22 0,-22-1 15,22 0-15,-22 1 0,1-1 0,42 64 16,-64-64-16,22 1 0,-43-1 15,21 21-15,0-20 0,-20 20 16,-1 1-16,0-1 0,0 1 16,-21-1-16,0 1 0,0-1 0,0 1 0,0-1 15,0 1-15,0-1 16,-21 85-16,21-84 0,-42 21 16,20-22-16,1 1 0,0 20 0,0-20 15,-21-1-15,-1 1 0,1-1 16,0 22-16,-1-22 0,-20 1 0,-64 84 15,42-84-15,22-1 0,-22 1 16,21-1-16,-105 64 16,106-63-16,-22-1 0,0-21 0,1 22 15,-1-1-15,0 1 0,1-22 16,-1 22-16,21-22 0,-20 0 0,-1 1 16,22-1-16,-1 0 0,1 1 15,-1-22-15,1 21 0,20-21 0,1 1 16,0-1-16,-1 0 0,1 0 0,0 21 15,20-42-15,1 22 0,0-22 16,0 21 0,42-21-1,0-21-15,0 21 16,1-22-16,-1 1 0</inkml:trace>
  <inkml:trace contextRef="#ctx0" brushRef="#br0" timeOffset="32123.36">13081 10943 0,'0'-21'0,"0"42"0,0-63 0,0 21 15,0 42 16,0 0-15,0 0-16,0 0 0,-21 1 16,0 20-16,21 0 0,-22 1 0,1-1 15,21 0-15,-21 22 0,0-22 0,-21 64 16,20-64-16,1 1 16,0 20-16,0-42 0,0 22 15,0-1-15,-1 0 0,1-21 0,0 1 16,21-1-16,-21 21 0,21-21 15,-21-21-15,21 21 16,21-21 0,0 0-1,0-21-15,0 21 0,1 0 16,-1 0-16,21 0 0,-21-21 16,22 21-16,20 0 0,-21 0 0,22 0 15,-1 0-15,22 0 0,-21 0 0,-1 0 16,1 0-16,-1 21 15,1-21-15,-1 0 0,-21 21 0,1-21 16,-1 0-16,0 0 0,-20 22 0,-1-22 16,0 0-16,0 0 0,-21 21 0,21-21 15,-21 21 1,0-42 31,-21 0-47,21-1 15,0 1-15</inkml:trace>
  <inkml:trace contextRef="#ctx0" brushRef="#br0" timeOffset="33265.76">18775 3852 0,'0'0'0,"0"-21"16,-21 21-16,21-21 0,0 0 16,-22 21-16,22-21 0,-21 21 15,21-21-15,0-1 0,0 1 16,-21 21-16,21-21 15,-21 21-15,0 0 16,0 0 0,21 21-16,-22 0 0,1 22 0,21-1 15,0 0-15,0 22 0,0-1 16,0 1-16,0 21 0,0-1 0,-21 1 16,21 0-16,0-1 0,-21 1 15,21 0-15,0 20 0,0-20 0,0 0 16,0 21-16,0-22 0,0-20 0,0 20 15,0-20-15,0-1 0,-21 1 16,21 21-16,-21-43 16,21 0-16,0 22 0,0-43 15,-22-21-15,22 21 0,0-42 47,0 0-47,0-22 0,0 22 0,22 0 16,-22-21-16,0 21 0,0-22 0,21 1 15,-21 0-15,21-22 0,-21 1 16,0 20-16,21-41 0</inkml:trace>
  <inkml:trace contextRef="#ctx0" brushRef="#br0" timeOffset="34035.86">18648 3704 0,'0'0'0,"0"-21"0,0 0 0,21 21 16,0 0-16,0 0 0,-21-21 15,21 21-15,22 0 0,-22 0 0,21 0 16,-21 0-16,43 0 0,-22 0 0,22 0 16,-1 0-16,22 0 15,0 0-15,20 0 0,1 0 0,21 0 0,-21 0 16,21 0-16,127 0 15,-106 0-15,-21 0 0,0 0 16,0 0-16,0 21 0,-21-21 16,0 0-16,-21 0 0,-22 0 0,22 21 15,-22-21-15,-20 0 0,-1 0 16,0 0-16,-21 0 0,1 0 0,-1 21 16,0-21-16,0 21 15,-21 1-15,0-1 0,0 0 16,0 0-16,0 0 0,0 22 15,0-22-15,0 21 16,0 0-16,0-20 0,0 41 0,0-21 16,0 1-16,0 20 0,0-20 15,0 20-15,0-21 0,0 22 0,0-1 16,0-20-16,0 20 0,0 1 16,0 20-16,0-20 0,0-1 0,0 22 15,0-21-15,21-1 0,-21 1 0,21-22 16,-21 21-16,0-20 0,0-1 15,0 0-15,0 1 0,0-22 0,0 21 16,0 1-16,0-22 0,0 21 0,0-21 16,-21 0-16,0 1 15,-21 41-15,21-63 0,-1 21 16,1 0-16,-21 1 0,21-1 16,-22-21-16,1 21 0,0-21 0,-1 21 15,-62-21-15,41 21 0,-21-21 16,1 21-16,-1-21 0,0 0 15,-20 0-15,-1 0 0,0 0 0,0 0 16,-21 0-16,-106 0 0,127 0 16,-21 0-16,22 0 0,20 0 15,-21 0-15,21 0 0,1 0 0,20 0 16,1 0-16,-1 0 0,1 0 0,20 0 16,1 0-16,0 0 0,21 0 15,-22 22-15,22-22 0,0 0 16,0 0-16,0 0 0,-1 0 15,1 0 1,0 0-16,0 0 31</inkml:trace>
  <inkml:trace contextRef="#ctx0" brushRef="#br0" timeOffset="34599.6">18182 7493 0,'-21'-21'16,"42"42"-16,-42-63 0,21-1 0,0 1 15,0 21-15,0-21 0,0-1 0,0 22 16,0-21-16,0 21 0,0-1 0,0 1 15,-21 42 1,21 1 0,0 20-16,0 0 0,0 1 15,0 20-15,0 1 0,0-1 0,0 1 16,-21-1-16,21 1 0,0 20 16,0 1-16,0-22 0,0 22 0,0-21 15,-22 20-15,22-20 0,-21 20 16,21-20-16,0-1 0,-21 1 0,0-22 15,21 22-15,-21-1 0,0 1 0,21-22 16,0 0-16,-22 1 0,22-1 16,-21-21-16,21 22 0,0-22 15,-21 0-15,21-42 16,0 0 0,0-1-16,0-20 0,0 21 0,0-21 15,0-1-15,0 1 0,0-22 0,0 22 16</inkml:trace>
  <inkml:trace contextRef="#ctx0" brushRef="#br0" timeOffset="35382.15">18203 7133 0,'0'-42'0,"0"84"0,-21-105 15,21 20-15,0 22 0,0-21 16,0 21-16,21 0 31,0 21-31,22 0 0,-1 0 0,22-22 16,-1 22-16,1 0 0,20 0 15,1 0-15,21-21 0,-22 21 0,43 0 16,-21 0-16,42 0 0,-21 0 0,22 0 16,-1-21-16,0 21 15,0 0-15,0 0 0,0 0 0,1 0 16,-1 0-16,-21 0 0,0 0 0,-21-21 15,-1 21-15,-20 0 0,0 0 16,-22 0-16,1 0 0,-22 0 0,0 0 16,-20 0-16,-1 0 0,0 0 15,0 0-15,-21 21 16,0 0-16,0 0 0,0 1 16,0 20-16,0-21 0,21 0 15,-21 22-15,21-22 0,-21 21 16,0 0-16,22 1 0,-22-1 15,21 0-15,-21 22 0,0-22 0,0 43 16,0-22-16,0-20 0,0-1 16,0 0-16,0 22 0,0-22 15,0 22-15,0-22 0,0 22 0,0-1 16,0-21-16,0 22 0,-21-1 0,-22 107 31,22-128-31,21 0 0,-21-20 0,0-1 16,0 21-16,21-21 0,-22 0 15,1-21-15,0 22 0,0-1 0,0-21 16,0 21-16,-22-21 16,22 21-16,-21-21 0,21 0 0,-22 0 15,1 21-15,0-21 0,-22 0 16,1 0-16,-1 0 0,-21 0 0,1 0 16,-22 0-16,0 0 0,-21 0 0,0 0 15,-21 0-15,-21-21 0,-1 21 16,22 0-16,-21 0 0,21 0 0,21 0 15,0 0-15,0 0 0,21 21 0,-64-21 16,86 21-16,20-21 0,1 0 16,20 22-16,1-22 0,0 0 15,-1 0-15,22 0 0,0 0 0,0 0 32,42 0-1,0 0-31,0 0 15,1 0-15,-1 0 16</inkml:trace>
  <inkml:trace contextRef="#ctx0" brushRef="#br0" timeOffset="36052.76">18330 10520 0,'0'0'15,"-21"-42"-15,21 20 0,-21 1 0,21-21 16,-21 21-16,21 0 0,0-1 0,-21 22 16,21-21-16,-22 21 0,1 21 31,21 1-31,0 20 0,-21 0 0,21 1 16,0-1-16,0 21 0,0 1 15,0-1-15,0 1 0,0-1 0,21 1 16,0-1-16,-21 22 0,22-21 0,-1 20 15,-21 1-15,0 0 0,21-1 0,-21 1 16,21-22-16,-21 22 0,0 21 16,0-21-16,0-1 0,-21 1 15,0-22-15,21 22 0,-21 0 0,-1-22 16,1 1-16,0-22 0,21 22 16,0-22-16,-21 0 0,0 1 0,21-1 0,-21-21 15,21 0-15,0 0 16,0-42-1,0 0-15,0 0 16,0 0-16,0 0 0,21-22 16,-21 22-16,21-21 0,0-1 0,0 1 15,0-21-15,1-1 0,-22 1 0,42-1 16</inkml:trace>
  <inkml:trace contextRef="#ctx0" brushRef="#br0" timeOffset="36915.26">18373 10605 0,'0'0'0,"-22"-43"15,-41-63 1,63 85-16,-21 21 0,21-21 0,21 21 31,0 0-15,0 0-16,22 0 0,-1 0 15,21-21-15,1 21 0,-1 0 0,22 0 16,-21-21-16,20 21 0,22-21 0,-21 21 16,21 0-16,21-22 0,0 22 15,0 0-15,0-21 0,0 21 0,0 0 16,0 0-16,0 0 0,0 0 16,0 0-16,-22 0 0,22 0 15,-21 0-15,0 0 0,-21 0 0,-1 0 16,1 0-16,-21-21 0,20 21 15,-41 0-15,20 0 0,-21 0 0,1 0 16,-1 0-16,0 0 0,1 0 16,-22 0-16,0 0 0,0 0 15,0 0-15,1 0 0,-1 0 0,0 0 16,0 21-16,-21 0 0,21-21 0,-21 22 16,0-1-16,21 21 0,-21-21 15,0 0-15,0 22 0,0-1 0,0-21 16,0 22-16,0-1 0,0 0 15,0 22-15,0-22 0,0 0 16,0 22-16,0-22 0,0 22 0,0-1 16,0 1-16,0 20 0,0-20 15,0-1-15,0 1 0,0-1 0,22 1 16,-1-1-16,-21 1 0,21-1 0,0 1 16,21 42-16,-42-43 15,22 1-15,-22-1 0,21-20 0,-21 20 16,0-21-16,0 1 0,0-1 15,0 0-15,0 1 0,0-22 0,0 21 16,0-21-16,0 1 0,0-1 16,-21 0-16,-1 0 0,1 0 0,0 0 15,0 1-15,0-1 0,0-21 0,-1 21 16,1-21-16,0 0 0,-21 21 16,21-21-16,-22 0 0,22 0 0,-21 21 15,-1-21-15,1 0 0,0 0 16,-1 0-16,-20 0 0,21 0 0,-22 0 15,-21 0-15,22 0 0,-43-21 0,21 21 16,-20-21-16,-22 0 0,21 21 0,-21-21 16,-21-1-16,-1 1 0,1 21 15,0-21-15,0 21 0,0 0 0,-106 0 16,148 0-16,21 0 0,-21 21 16,43-21-16,-22 21 0,22 1 15,20-22-15,-20 21 0,21-21 16,-1 0-16,22 0 0,0 21 0,0-21 15,0 0-15,-1 0 0,22-21 16,0 0 0,0-1-16,0 1 0,0 0 15,22 0-15</inkml:trace>
  <inkml:trace contextRef="#ctx0" brushRef="#br0" timeOffset="38037.07">19875 6033 0,'0'0'0,"-21"-43"0,0 22 0,0 0 15,21 0-15,0 0 0,-21 21 31,21 21-31,0 21 0,0-21 16,0 22-16,0 20 16,0 1-16,0-22 0,0 0 0,0 22 15,0-1-15,0-20 0,-21 20 0,21 1 16,0-22-16,0 21 0,0-20 16,-22-1-16,22 0 0,0-20 15,-21-1-15,21 21 0,0-21 0,0 0 16,0-42 15,0 0-31,0 0 0,0 0 16,0-22-16,0 22 0,0-21 15</inkml:trace>
  <inkml:trace contextRef="#ctx0" brushRef="#br0" timeOffset="38451.83">19897 5927 0,'0'-43'0,"0"86"0,0-107 0,0 43 15,0 0-15,-22 21 16,1 0-16,0 0 0,0 0 0,0 21 16,0 0-16,-22 0 0,22 1 15,-21 20-15,21-21 0,-22 21 0,22 1 16,-21-22-16,-1 21 0,22-21 16,-21 22-16,21-22 0,0 0 0,-1 0 15,1 0-15,21 1 0,0-1 16,21-42 15,22-1-31,-22 22 0,21-21 0,-21 0 16,22 0-16,-1 0 0,-21 0 15,22-1-15,-1-20 0,0 21 16,1-21-16,-22-1 0,21 22 16,0 0-16,-20 0 0,-1 0 0,0-1 15,0 22-15,0 0 0,0 0 0,1 22 16,-1-1-16,-21 0 0,21 0 15,0 0-15,-21 22 0,21-22 0,-21 21 16,21-21-16,1 0 0,-22 22 16,0-22-16,0 0 0,21 21 15,0-20-15,-21-1 0,21 21 0,-21-21 0,21 0 16,0 1-16,-21-1 0,22 21 16,-1-21-16,-21 0 0</inkml:trace>
  <inkml:trace contextRef="#ctx0" brushRef="#br0" timeOffset="38999.01">19325 8827 0,'0'0'16,"0"-22"-16,0-20 0,0 21 0,21-21 0,-21 20 0,0 1 15,21 21-15,-21-21 0,0 42 16,0 0 0,0 1-16,0 20 0,0 0 15,0 1-15,0 20 0,0 1 16,0-1-16,0-21 0,0 22 0,0-1 15,0 1-15,-21-1 0,21 1 0,-21-1 16,0 1-16,21-1 0,0 1 16,-21-22-16,0 22 0,-1-1 0,1-20 15,21-1-15,-21 0 0,0 1 0,21-22 16,0 0-16,0 0 0,-21 0 0,21 0 16,0-42-1,0 0 1,0 0-16,0 0 0,0-22 0,0 1 15,0 0-15,21-1 0</inkml:trace>
  <inkml:trace contextRef="#ctx0" brushRef="#br0" timeOffset="39439.76">19473 8890 0,'21'-63'0,"-42"126"0,42-169 16,-21 64-16,0 0 0,0 20 0,0 1 15,-21 21-15,0 0 16,0 0-16,-21 0 0,20 21 0,1 1 15,-21 20-15,21 0 0,-22 1 0,22-1 16,0 0-16,-21 22 16,21-22-16,-1 0 0,1 1 0,-21-1 15,21 0-15,0-20 0,-1 20 16,22-21-16,0 0 16,-21-21-16,21-21 31,21 21-31,1-21 0,-22 0 0,21-22 15,0 22-15,0-21 0,0 0 0,0-1 16,1 1-16,20-22 0,-21 1 16,21 21-16,1-22 0,-1 22 0,0-1 15,1 1-15,-1 0 0,-21 21 0,22-1 16,-1 22-16,0 0 16,-21 0-16,22 0 0,-22 22 0,0-1 15,21 0-15,-20 21 0,-1 1 0,0 20 16,0-21-16,-21 22 0,21-22 15,-21 22-15,0-22 0,21 0 0,-21 1 16,22-22-16,-22 21 0,21-21 0,-21 1 16,0-1-16,21 0 15,0-21-15,0-21 16,0 0-16,1-1 0</inkml:trace>
  <inkml:trace contextRef="#ctx0" brushRef="#br0" timeOffset="41056.83">21717 4932 0,'-21'0'15,"-64"0"1,64 0 0,0 0-16,0 0 15,42 0 63,21 0-78,-21-21 0,22 21 16,-22-21-16,21 21 0,0 0 0,1-22 16,20 22-16,-20 0 0,-1-21 15,21 21-15,-20 0 0,20 0 0,-20 0 16,20 0-16,1 0 0,-1 0 15,1 0-15,-1 0 0,1 0 16,-1 0-16,1 21 0,-1-21 0,1 22 16,-1-1-16,1-21 0,-1 21 15,1 0-15,-1-21 0,1 21 0,-22 0 16,21 1-16,1-1 0,-1 0 16,64 21-16,-63-21 0,-1 1 15,1 20-15,-1-21 0,-20 0 16,20 0-16,1 1 0,-22 20 0,0-21 15,22 0-15,-22 0 0,1 22 0,-1-22 16,0 21-16,1-21 16,-22 22-16,21-1 0,0 0 0,1 1 15,-1-1-15,-21 0 0,22 1 0,-1 20 16,0-20-16,-21-1 0,22 0 0,-1 1 16,0 41-16,1-41 15,-22 20-15,0-21 0,0 1 16,0 20-16,1 1 0,-1-22 0,0 22 15,0-1-15,-21-21 0,21 22 16,0-1-16,-21-20 0,22 20 0,-1-20 16,-21 20-16,21 1 0,-21-1 0,21 1 15,-21-1-15,21 1 16,-21-1-16,21 22 0,1-22 0,-22 1 0,0-1 16,0 1-16,21-1 0,-21 1 15,21-1-15,-21 1 0,0-1 16,0 1-16,0-1 0,0 1 0,0-1 15,0 1-15,0-22 0,0 22 16,0-1-16,0-21 0,0 22 0,-21-1 16,0 1-16,-1-22 0,1 22 0,0-1 15,0 1-15,0-1 0,0-20 16,-1 20-16,1-21 0,0 1 0,-21 20 16,21-20-16,-1-1 0,-20 0 0,21 22 15,-21-22-15,20 22 16,-20-22-16,21 0 0,0 22 0,-22-22 0,22 0 15,-21 1-15,21-1 0,0 0 16,-22 1-16,22-1 0,-21 0 0,21 1 16,-22-22-16,22 21 0,-21 1 15,21-1-15,-22-21 0,1 21 0,21 1 16,-22-1-16,1 0 16,0 1-16,-1-22 0,1 21 0,0 1 0,-22-22 15,22 21-15,0-21 0,-64 43 16,42-22-16,22-21 0,0 0 15,-22 22-15,22-22 0,-1 0 16,1 0-16,0 0 0,-22 22 0,22-22 0,0 0 16,-1 0-16,-20 22 0,-22-1 15,22 0-15,20-21 16,1 1-16,0-1 0,-22 21 0,22-21 16,-1 0-16,1 1 0,0-1 15,-1 0-15,1 0 0,21 0 0,-21 0 16,-1 1-16,1-1 0,21 0 15,0-21-15,-22 21 0,22-21 16,0 21-16,0-21 0,21 21 16,-21-21-16,-1 0 15,1 22-15,0-22 16,0 0-16,0 0 0,21 21 16,-21-21-16,-1 0 0,1 0 15,0 0 1,0 0-1,0 0-15,21-21 32,0-1-32,0 1 15,0 0-15,0 0 16,21 0-16</inkml:trace>
  <inkml:trace contextRef="#ctx0" brushRef="#br0" timeOffset="41657.49">22288 10943 0,'0'0'0,"0"21"78,0 1-78,0-1 16,-21 0-16,0 0 0,0 0 0,21 0 16,-21 1-16,0-1 0,-1 21 15,22-21-15,-21 0 0,0 22 16,0-22-16,0 21 0,0-21 0,-1 1 16,1 20-16,0-21 0,0 0 15,-21 0-15,20 1 0,-20 20 0,21-21 16,-21 0-16,20 0 0,-20-21 0,21 22 15,-21-1-15,20 0 0,1-21 16,0 21-16,0 0 0,0-21 0,0 21 16,-1-21-16,22 22 15,0-1 1,22-21 0,-1 0-1,21 0-15,-21 0 0,22 0 16,-22 0-16,21 0 0,0 0 15,1 0-15,-1 0 0,22 21 0,-22-21 16,21 0-16,-20 0 0,20 21 0,-20 0 16,20-21-16,-21 21 0,22-21 15,-22 22-15,1-22 0,-1 21 0,-21-21 16,43 21-16,-43-21 16,0 21-16,0-21 0,0 0 0,-21 21 15,0-42 32,0 0-47,0 0 16,0 0-16,0-1 0</inkml:trace>
  <inkml:trace contextRef="#ctx0" brushRef="#br0" timeOffset="43086.66">21569 5503 0,'21'-21'63,"0"21"-63,0 0 15,0 0-15,1 0 0,-1 0 16,0 0-16,0 0 0,0 0 15,0 0-15,1 0 0,-1 0 16,21 0-16,-21 0 0,0 0 0,1 0 16,-1 0-16,21 0 0,-21 0 15,0 21-15,22-21 0,-22 22 0,21-22 16,1 21-16,-1 0 0,-21 0 16,43-21-16,-22 21 0,0 0 15,1 1-15,-1 20 0,0-21 0,1 0 0,-1 22 16,0-22-16,-21 0 0,22 21 15,-1 1-15,-21-22 0,22 21 0,-22-21 16,21 22-16,-21-1 16,0-21-16,43 64 0,-43-64 15,0 21-15,0 1 0,1-1 0,-1 0 16,0 1-16,-21 41 16,21-41-16,-21-1 0,0 0 0,0 1 15,0-22-15,0 21 0,0 0 16,0 1-16,0-22 0,0 21 0,0-21 15,-21 22-15,0-1 0,21-21 0,-21 22 16,-1-22-16,1 21 0,0 0 16,0-20-16,0 20 0,-22 0 15,22-21-15,0 22 0,-21-22 0,-1 21 16,1-21-16,21 22 0,-21-22 16,-1 0-16,1 21 0,0-20 0,-1-1 15,1 21-15,0-21 0,-1 0 16,1 1-16,21-1 0,-22 0 0,1 0 15,21 0-15,-21 0 0,-1 1 0,22-1 16,-21 0-16,21 0 0,-22 0 16,1-21-16,0 21 0,20 1 0,-20-1 15,0 0-15,-1-21 0,22 21 0,-21 0 16,-64 0 0,64-21-16,21 22 0,-1-22 15,1 0-15,-21 0 0,21 0 0,0 21 16,-1-21-16,1 0 15,0 0-15,0 0 0,0 0 32,42-21 15,0-1-47,0 1 0,-21 0 15,21 0-15</inkml:trace>
  <inkml:trace contextRef="#ctx0" brushRef="#br0" timeOffset="43715.3">21802 7451 0,'0'-21'0,"0"42"0,0-21 47,-22 0-31,22 21-16,-21 0 0,0 0 0,21 0 15,-21 1-15,0-1 0,0 0 0,-1 21 16,1-21-16,0 1 16,0 20-16,0-21 0,0 0 0,-1 22 15,1-22-15,-21 21 0,21-21 0,0 22 16,-22-22-16,22 0 0,0 21 15,0-21-15,0 1 0,-1-1 0,22 0 16,-21 0-16,0 0 16,21 0-1,21-21 1,0 0 0,1 0-16,-1 0 0,0 0 15,0 0-15,0 0 0,0 0 16,1 0-16,-1 0 0,0 0 15,21 0-15,-21 0 0,1 0 0,20 0 16,-21 0-16,21 0 0,1 22 0,-22-22 16,21 0-16,1 0 0,-22 21 15,21-21-15,0 0 0,-20 21 0,20-21 16,-21 21-16,21-21 0,-20 21 0,-1-21 16,0 21-16,0-21 0,0 0 15,-21 22-15,21-22 0,1 21 16,-44-21 93,1 0-109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45:02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699 0,'0'-22'0,"22"22"16,-22-21 0,0 0-16,21 21 15,-21-21-15</inkml:trace>
  <inkml:trace contextRef="#ctx0" brushRef="#br0" timeOffset="949.61">2032 677 0,'0'-21'0,"0"42"0,21-42 15,-21 0-15,0 0 16,21 0-16,-21 0 15,0-1 17,0 44-1,-21-1-31,21 0 16,0 0-16,0 0 15,-21 22-15,21-22 0,0 21 0,-21 0 16,21 22-16,0-22 0,0 1 15,0 20-15,0-21 0,0 22 16,0-22-16,0 22 0,0-22 0,0 0 16,0 1-16,0-1 0,0 0 15,0 1-15,21-22 0,0 21 0,0-21 16,-21 1-16,43-1 0,-22 0 16,0-21-16,21 0 0,-21 0 0,22 0 15,-1 0-15,0 0 0,1 0 16,-1-21-16,0 0 0,1-1 15,20-20-15,-20 21 0,-1 0 16,0 0-16,-21-22 0,22 22 0,-22-21 16,21-1-16,-21 1 0,-21 0 15,0-1-15,22 1 0,-22 0 0,0-22 16,0 22-16,0-22 0,-22 22 16,22 0-16,-21-1 0,0 1 15,-21 0-15,21 21 0,-1-22 0,1 22 16,-21 21-16,21-21 0,-22 0 15,22 21-15,0 0 0,-21 0 16,21 0-16,-1 0 0,-20 0 0,21 21 16,0 0-16,-22 0 0,22 0 0,0 1 15,0-1-15,0 0 16,-22 21-16,22-21 0,21 1 0,0-1 16,-21 0-16,21 0 0,0 0 15,0 0-15</inkml:trace>
  <inkml:trace contextRef="#ctx0" brushRef="#br0" timeOffset="1542.26">3704 572 0,'0'0'0,"-21"0"16,0 0 0,0 0-16,-1 21 0,1-21 15,0 21-15,0 0 0,0 21 16,-22-20-16,22 20 0,0 0 0,0 22 16,0-22-16,0 22 15,-1-22-15,1 21 0,0 1 0,0-22 16,21 1-16,0 62 15,0-62-15,0-1 0,0 22 16,0-43-16,0 21 0,0-21 16,21 0-16,0 1 0,22-1 0,-22 0 15,0 0-15,21-21 0,1 0 16,-1 0-16,0 0 0,1 0 0,20-21 16,-21 0-16,1 0 0,-1-1 15,0 1-15,-20 0 0,20 0 0,0-21 16,-21 20-16,1 1 0,-1-21 15,0 21-15,0-22 0,-21 1 0,0 0 16,0-1-16,0 1 16,0-21-16,0-1 0,0 22 0,-21-22 15,0 22-15,0 0 0,-1-1 16,1 1-16,0 0 0,0 20 0,0 1 16,0 0-16,-22 0 0,22 21 15,0 0-15,0 0 0,-22 0 0,22 0 16,0 0-16,-21 21 0,21 0 15,-22 0-15,22-21 0,0 22 0,0-1 16,0 0-16,-1 0 0,22 0 16,-21 0-16,21 1 0,0-1 0,0 0 15,0 0-15,0 0 0,43-21 16</inkml:trace>
  <inkml:trace contextRef="#ctx0" brushRef="#br0" timeOffset="1915.05">4741 572 0,'-21'0'0,"42"0"0,-63-22 15,21 22-15,0 0 16,-1 0-1,1 22-15,0-1 16,21 0-16,-21 0 0,21 0 16,0 22-16,0-1 0,0 0 0,0 22 15,0-22-15,0 22 0,0-1 16,0-21-16,0 22 0,0-22 0,0 22 16,0-22-16,0 0 0,0 1 15,0-1-15,0 0 0,0 1 0,0-22 16,0 0-16,0 21 0,0-20 15,0-1-15,0 0 0,0 0 16,-21-21 15,21-21-31,0 0 0,0 0 0,0-1 16</inkml:trace>
  <inkml:trace contextRef="#ctx0" brushRef="#br0" timeOffset="2321.81">4551 804 0,'0'0'0,"0"-21"16,0 0-16,-21 0 0,21 0 0,-22 0 15,22-1-15,0 1 0,-21 0 16,21 0-16,0 0 0,0 0 16,0-1-16,0 1 15,0 0-15,21 21 16,22-21-16,-22 21 0,21 0 0,-21-21 15,22 21-15,20 0 0,-20 0 16,-1 0-16,0 0 0,1 0 16,-1 0-16,0 21 0,-21 0 0,1 0 15,20 0-15,-21 1 0,-21-1 16,0 0-16,0 21 0,0-21 0,0 22 16,-21-22-16,0 21 0,-22 1 15,1-22-15,21 21 0,-21 0 0,-1-20 16,1 20-16,0-21 0,20 0 15,-20 0-15,21 1 0,0-22 16,0 21-16,-1 0 0,1-21 0,0 0 16,21-21 31,21 0-47,0 21 15</inkml:trace>
  <inkml:trace contextRef="#ctx0" brushRef="#br0" timeOffset="2977.44">5651 677 0,'0'0'16,"43"-21"-16,-22 0 0,64-21 15,-64 42-15,0-21 16,0-1-16,0 22 0,-21-21 0,21 21 16,-21-21-1,-21 21 1,0 0-16,0 0 15,-21 21-15,20 0 0,-20 1 0,0-1 16,-1 0-16,1 0 0,21 21 16,-21-20-16,-1 20 0,22-21 0,-21 21 15,21-20-15,-1 20 0,22-21 16,0 0-16,-21 0 0,21 1 0,0-1 16,0 0-16,0 0 15,21-21-15,1 21 16,-1-21-16,0 0 0,0 0 15,0 0-15,0 0 0,22 0 16,-22 0-16,0 0 0,21 0 16,-20 21-16,-1-21 0,21 0 0,-21 22 15,0-22-15,1 21 0,20-21 16,-21 21-16,0-21 0,0 21 0,1 0 16,-22 0-16,21 1 15,-21-1-15,0 0 0,0 0 0,0 0 16,0 0-16,-21 1 15,-1-1-15,1 0 16,0-21-16,0 21 0,0-21 0,0 0 16,-1 21-16,1-21 0,0 0 15,0 0-15,0 0 0,0 21 16,-1-21-16,1 0 16,0 0-16,0 0 0,0 0 15,0 0-15,-1 0 16,1 0-16,0 0 0,0 0 15</inkml:trace>
  <inkml:trace contextRef="#ctx0" brushRef="#br0" timeOffset="3659.04">1736 2011 0,'-22'0'0,"44"0"0,-86 0 0,43 0 16,0 0-16,0 0 0,-1 0 15,22 21 1,22-21 15,-1 0-31,0 0 0,0 0 16,21 0-16,1 0 0,-1 0 15,0 0-15,22-21 0,-1 21 0,1 0 16,21-21-16,-1 21 0,1 0 16,21-21-16,0 21 0,126-22 15,-105 22-15,0-21 0,0 21 16,0 0-16,22 0 0,-1-21 0,0 21 15,0 0-15,21 0 0,1-21 16,-22 21-16,21 0 0,1-21 16,-1 21-16,0-21 0,-21 21 0,1-22 15,-1 1-15,0 21 0,-21-21 16,0 21-16,0-21 0,-21 21 0,-22 0 16,1 0-16,-21-21 0,-1 21 15,-21 0-15,1 0 0,-22 0 0,21 0 16,-21 0-16,1 0 15,-44 0 17,1 0-32,0 0 15,0 0-15,0 0 0</inkml:trace>
  <inkml:trace contextRef="#ctx0" brushRef="#br0" timeOffset="4309.67">825 2667 0,'0'0'0,"0"-21"16,0 42 0,0 0-1,0 0-15,0 1 0,0-1 16,0 42-16,0-20 16,0-1-16,0 0 0,0 1 0,0 20 15,0-21-15,0 1 0,0 20 16,0-20-16,0-1 0,0 0 15,0 1-15,0-1 0,0-21 16,0 0-16,0 0 0,0 1 0,0-1 16,0 0-1,0-42 17</inkml:trace>
  <inkml:trace contextRef="#ctx0" brushRef="#br0" timeOffset="4662.47">1355 3112 0,'0'21'0,"0"-42"0,0 21 47,0-22-31,21 22-16,-21-21 0,0 0 15,0 0 1,-21 21 15,-1 21-15,1 0-16,21 0 0,0 1 15</inkml:trace>
  <inkml:trace contextRef="#ctx0" brushRef="#br0" timeOffset="7626.27">2815 2582 0,'0'0'0,"-21"0"0,0 0 0,0 0 0,-1 22 15,22-1-15,-21 0 16,21 0-16,-21 0 0,21 0 0,0 1 16,0-1-16,0 0 0,0 0 15,21 0-15,0 0 0,1 1 0,-1-22 16,21 0-16,-21 21 16,0-21-16,1 0 0,20 0 0,-21 0 15,21 0-15,-20-21 0,20 21 16,-21-22-16,21 1 0,-20 0 0,20 0 15,-21-21-15,21 20 0,-20 1 16,-1-21-16,0 21 0,0-22 0,-21 1 16,0 21-16,0-21 0,0-1 15,0 22-15,0-21 0,0 21 0,0-1 16,-21 1-16,0 0 0,0 21 16,-1 0-16,1 0 0,0 21 15,0 0-15,0 22 16,21-1-16,0 22 0,0-22 15,0 21-15,-21 1 0,21-1 16,0 1-16,0-1 0,-22 22 0,22-21 16,0-1-16,0 1 0,0-1 15,0 1-15,0-1 0,0 1 0,0-22 16,0 0-16,0 1 0,0-22 0,0 21 16,0-21-16,0 0 0,0 1 15,0-1-15,-21-21 31,0 0-15,21-21-16,-21-1 0,0 1 0,0 0 16,-1 0-16,1-21 0,0 20 15,0-20-15,0 0 0,-22 21 16,22-22-16,-21 1 0,21 0 0,-22 20 16,22 1-16,0 0 0,21 42 31,0 0-31,0 1 0,0 20 15,21-21-15,0 21 0,1 1 16,-1-1-16,0-21 0,42 64 16,-41-64-16,-1 0 0,0 0 15,21 1-15,-21-1 0,22 0 0,-22-21 16,21 0-16,1 0 0,-1 0 0,0 0 16,1 0-16,-1-21 0,21 0 15,-20 21-15,-1-22 0,22-20 16,-22 21-16,0 0 0,1-22 0,-1 1 15,-21 0-15,21-1 0,-20 1 16,-1-43-16,-21 43 0,0 0 16,0-1-16,0 22 0,0-21 15,0 21-15,0 0 0,0-1 0,-21 22 16,-1 0-16,1 22 16,21-1-16,-21 0 15,21 21-15,0-21 0,-21 22 0,21-1 16,-21 0-16,21 1 0,-21-1 15,21 0-15,0 1 0,0 20 16,0-20-16,0-22 0,0 0 16,0 0-16,21-21 31,-21-21-31,21 21 0,0-21 16,0 0-16,-21-1 0,21-20 0,1 21 15,-1-21-15,0-1 0,-21 1 16,21 0-16,0-1 0,0 1 0,-21 21 15,22-22-15,-1 22 16,-21 0-16,21 21 16,-21 21-16,21 0 15,-21 1-15,0-1 0,0 21 16,0 0-16,0 43 0,0-64 16,21 22-16,-21-1 0,21-21 15,1 0-15,-22 22 0,21-22 0,0-21 16,-21 21-16,21 0 0,0-21 15,0 0-15,1 0 0,20 0 0,-21 0 16,0-21-16,22 0 0,-22 21 16,21-21-16,0-1 0,1-20 0,-22 21 15,21-21-15,-21-1 0,22 1 0,-22 0 16,0-1-16,0 1 16,0 0-16,1-64 0,-1 42 15,-21 22-15,0-22 0,0 22 16,0-21-16,0-1 0,0 22 0,0-22 15,0 22-15,0 0 0,0 20 0,0 1 16,0 0-16,0 42 16,0 22-16,-21-22 15,21 21-15,0 22 0,0-22 16,0 21-16,0 1 0,0-22 16,0 22-16,0-1 0,0-20 0,-22 20 15,22-21-15,0 22 0,0-22 0,-21 1 16,21-1-16,-21-21 0,21 21 15,0-20-15,0-1 0,0 0 16,-21 0-16,21 0 0,-21-42 31,21 0-31,0 0 16,0 0-16,0-1 0,0-41 16,21 42-16,0 0 0,-21-22 15,21 22-15,0 0 0,1-21 0,-1 20 16,21 1-16,-21 0 0,0 21 15,1-21-15,-1 21 0,0 0 0,0 0 16,0 0-16,0 0 16,1 0-16,-22 21 0,21 0 0,-21 0 15,21 1-15,-21-1 0,0 0 0,0 21 16,21-21-16,-21 22 0,21-22 16,-21 21-16,0-21 0,0 1 0,21 20 15,1-21-15,-22 0 0,0 0 16,21-21-16,0 22 0,0-22 0,0 21 15,0-21-15,1 0 0,-1 0 16,0 0-16,0 0 0,0-21 0,22-1 16,-22 22-16,0-21 0,42-21 15,-41 0-15,20 20 16,-21 1-16,0-21 0,0 21 0,1-22 16,20-20-16,-42 21 0,0 20 15,0 1-15,21 0 0,-21 0 16,0 0-16,0 0 0,0-1 0,-21 22 31,0 0-31,0 0 0,21 22 16,0-1-16,-22 0 0,22 0 0,-21 0 15,21 22-15,-21-22 0,21 21 16,0-21-16,0 22 0,0-1 0,0-21 16,-21 21-16,21-20 0,0-1 15,0 21-15,0-21 0,0 0 16,0 1-16,21-22 0,-21 21 0,21 0 15,0-21-15,1 0 0,-1 0 16,0 0-16,0 0 0,21 0 0,22 0 16,-22-21-16,-21 0 15,22-1-15,-1 1 0,22-21 16,-22 0-16,0 20 0,1-20 16,-22 0-16,0 21 0,0-22 0,21-20 15,-42 42-15,22-1 0,-22-20 16,0 21-1,-22 21-15,1 0 0,0 0 16,0 0-16,0 0 16,21 21-16,0 0 15,0 0-15,0 1 16,21-1-16,-21 0 0,21 0 0,0 0 16,-21 0-16,21 1 0,1-1 15,-22 0-15,0 0 0,0 0 0,21 0 16,-21 1-16,0-1 0,21-21 15,-21 21-15,0 0 0,0 0 16,21-21-16,0 0 16,0 0-16,1 0 0,-1 0 15,21 0-15,-21 0 0,0 0 16,1-21-16,-1 0 16,21 0-16,-21 0 0,0-1 0,1 1 15,-1 0-15,21-21 0,-21 21 16,0-22-16,1 22 0,-1-21 0,0 21 15,0-22-15,0 1 16,-21 21 0,0 42-1,0 0-15,0 0 0,0 0 16,0 1-16,-21-1 0,21 0 16,-21 21-16,21-21 0,-21 22 15,21-22-15,0 0 0,0 21 0,0-20 16,0-1-16,0 0 0,0 0 15,21 0-15,0 0 0,0-21 16,0 0-16,1 0 0,-1 0 16,0 0-16,0 0 0,21 0 0,-20 0 15,20-21-15,-21 21 0,0-21 0,0 0 16,22 0-16,-22 0 16,0-1-16,0-20 0,0 0 0,1 21 15,-1-64-15,0 21 0,0 22 16,-21 0-16,0-22 0,21 1 0,0 20 15,1-84-15,-22 85 0,0-21 16,0 20-16,0 1 16,0 0-16,0-1 0,0 22 0,0 0 15,-22 21 1,22 21-16,-21 0 16,21 0-16,-21 22 0,21-1 15,0 22-15,0-22 0,0 21 0,0-20 16,-21 20-16,21-20 0,-21 20 0,21-21 15,0 22-15,-21-22 0,-1 22 16,1-22-16,21 0 0,0 22 0,0-22 16,-21-21-16,21 22 0,0-22 15,0 21-15,0-21 0,0 1 16,21-1-16,0 0 0,1-21 0,-1 0 16,0 21-16,0-21 0,0 0 0,0 0 15,1 0-15,-1 0 0,0-21 16,21 0-16,-21 21 0,1-21 0,-1-1 15,21 1-15,-21 0 0,0-21 16,1 21-16,-1-22 0</inkml:trace>
  <inkml:trace contextRef="#ctx0" brushRef="#br0" timeOffset="7853.14">7239 2900 0,'0'0'16,"-21"0"-16,42 0 16,0 0-16,0-21 15,0 21-15,1 0 0,-1 0 16,0 0-16,0-21 0,0 21 0,22 0 16,-22-22-16,0 22 0,42-21 15,-41 0-15,-1 0 0,21 21 16,-21-21-16,0 0 0,-21-1 15</inkml:trace>
  <inkml:trace contextRef="#ctx0" brushRef="#br0" timeOffset="8058.02">6519 2752 0,'0'0'15,"-21"0"-15,42 0 63,0 0-47,1 0-16</inkml:trace>
  <inkml:trace contextRef="#ctx0" brushRef="#br0" timeOffset="10349.45">8297 3281 0,'0'0'0,"21"0"0,1-21 16,-1 0-16,0 21 0,0-22 16,0 22-16,0-21 0,1 0 0,-22 0 15,21 21-15,0-21 0,-21 0 0,21-1 16,-21 1-16,0-21 15,0 21-15,0 0 0,0-1 0,0 1 16,-21 21-16,0-21 0,0 0 16,-1 0-16,1 21 0,-21 0 15,21 0-15,0 0 0,-22 0 0,1 0 16,21 21-16,-22 0 0,1 0 0,21 0 16,-21 1-16,20 20 0,-20 0 15,0 1-15,21-1 0,-22 0 16,22 22-16,0-22 0,0 0 0,0 1 15,21-22-15,0 21 0,0-21 0,0 1 16,0-1-16,21-21 0,0 21 16,42-21-16,-41 0 0,20 0 15,-21 0-15,21-21 0,1 21 16,-1-21-16,0-1 0,1 1 0,-22-21 16,21 21-16,1-22 0,-22 22 15,21-21-15,-21 21 0,0-22 16,1 22-16,-1-21 0,0 21 0,0-22 0,-21 22 15,0 0-15,0 0 0,0 0 16,0 0-16,0-1 0,0 44 47,-21-1-47,21 0 0,0 0 16,0 21-16,0-20 0,0 20 0,0-21 15,0 21-15,0-20 0,0 20 16,0-21-16,0 0 0,0 0 0,0 1 15,21-1-15,0 0 0,0-21 16,1 0-16,20 21 0,-21-21 16,0 0-16,22 0 0,-22 0 0,21 0 0,-21-21 15,22 21-15,-22-21 16,21 0-16,-21-1 0,22 1 0,-22 0 16,21-21-16,-21 21 0,0-1 15,1-20-15,-1 21 0,-21-21 0,0 20 16,21-20-16,-21 0 0,0 21 0,0-1 15,0-20-15,0 21 0,0 0 16,-21 42 0,21 0-1,0 0-15,-21 22 16,-1 20-16,22 1 0,-21-22 16,21 0-16,0 1 0,0-1 15,0-21-15,-21 21 0,21-20 0,0 20 16,0-21-16,0 0 0,0 0 15,21-21 17,0-21-32,1 21 0,-22-21 15,21 0-15,0-21 0,0 20 0,0-20 16,0 21-16,1-21 0,-1-1 16,0 1-16,21 0 0,-21-1 0,1 1 15,-1 21-15,21-22 0,-21 22 16,0 0-16,-21 0 0,22 21 15,-1 0-15,-21 21 0,0 0 16,21 0-16,-21 1 0,0 20 0,0-21 16,0 21-16,21-20 0,-21 20 15,21 0-15,-21-21 0,21 1 0,1 20 16,-1-21-16,0 0 0,0 0 0,0-21 16,0 22-16,1-22 0,-1 21 15,0-21-15,0 0 0,21 0 0,1 0 16,-22-21-16,21-1 0,-21 22 15,1-21-15,-1 0 0,21-42 16,-42 41-16,21 1 16,0-21-16,1 21 0,-22-22 0,21 22 15,0-21-15,-21 21 0,21-22 16,-21 22-16,21 0 0,-21 0 16,0 42 15,0 0-16,0 0-15,0 1 0,0-1 16,21-42 31,-21-1-31,0 1-16,22 0 15,-22 0-15,0 0 16,0 0-16,0-1 15,-22 22-15,1 0 16,0 0-16,0 0 0,0 0 16,21 22-16,-21-1 0,-1 0 15,1 0-15,0 0 0,21 0 16,-21 22-16,21-22 0,-21 0 0,21 21 0,0-20 16,0 20-16,0-21 0,0 21 15,0-20-15,0 20 0,0-21 16,21 0-16,0 0 0,0 1 15,0-1-15,1 0 0,-1 0 0,21 0 16,-21-21-16,22 0 0,-22 0 0,21 0 16,-21 0-16,0 0 0,64 0 15,-64-21-15,0 0 0,22 0 16,-22 0-16,21-1 0,-21 1 0,22-21 16,-22 21-16,0-22 0,0 1 15,0 21-15,1-21 0,-1-1 0,0 22 16,-21-21-16,0 21 0,0-1 15,0 1-15,0 0 0,0 0 0,-21 21 47,0 0-47,-1 0 0,22 21 0,0 0 16,-21 0-16,21 1 0,-21-1 0,21 0 16,0 0-16,0 0 0,0 0 15,0 1-15,0-1 0,0 21 0,0-21 16,0 0-16,0 1 0,0-1 15,21 0-15,0-21 0,1 21 16,-1-21-16,0 0 0,0 0 16,0 0-16,22 0 0,-22 0 0,21 0 15,-21 0-15,22 0 0,-22-21 16,21 0-16,0 21 0,-20-21 0,20-1 16,0 1-16,1 0 0,-22 0 15,42-21-15,-42-1 0,22 22 16,-22 0-16,-21-21 0,21 20 0,-21-20 15,21 21-15,-21 0 0,0 0 16,0-1-16,0 1 0,-21 21 16,0 0-1,0 0-15,21 21 0,-21 1 0,21-1 16,-22 21-16,22-21 0,0 22 0,0-22 16,0 0-16,0 21 0,0-21 15,22 22-15,-1-22 0,-21 0 16,21 0-16,-21 0 0,21 1 0,0-1 15,-21 0-15,0 0 16,21-21-16,-21 21 0,0 0 31,-21-21-15,0 0-16,0 0 0,0 0 16,0 0-16,-1 0 15,1 0-15,0 0 0,0 0 0,0 0 16,0 0-16,21-21 0</inkml:trace>
  <inkml:trace contextRef="#ctx0" brushRef="#br0" timeOffset="10905.46">12319 2794 0,'21'0'31,"0"0"-16,22 0-15,-1 0 0,0 0 0,1 0 0,20 0 16,-21 0-16,43 0 0,-21 0 16,20 0-16,-20 0 0,20 0 15,22 0-15,-21 0 0,-22 0 0,22 0 16,-21 0-16,-1 0 0,1 0 16,-22-21-16,0 21 0,-21 0 0,1 0 15,-1 0-15,0 0 0,-42 0 31,0 0-15,-1 0-16,1 0 16,-21 0-16,21 0 0,-22-21 0,1 21 15,0 0-15,-22 0 0</inkml:trace>
  <inkml:trace contextRef="#ctx0" brushRef="#br0" timeOffset="11214.03">12404 2858 0,'0'0'0,"0"21"32,21-21-32,0 0 0,0 21 0,21-21 15,1 0-15,-1 0 0,0 0 0,1 0 16,20 0-16,1 0 0,-1 0 15,1 0-15,-1 0 0,1 0 0,20 0 16,-20 0-16,-1 0 0,1 0 0,-22 0 16,1 0-16,-1 0 0,0 0 15,-21 0-15,1 0 0,-1 0 0,0-21 16,-21 0-16,0-1 16,-21 1-1,0 21-15,-1-21 0,1 21 16</inkml:trace>
  <inkml:trace contextRef="#ctx0" brushRef="#br0" timeOffset="11681.44">13335 2413 0,'0'0'0,"-21"85"31,21-64-31,0 0 0,0 0 16,0 0-16,21 1 0,0-1 0,0 0 15,0 0-15,1-21 0,20 21 16,-21-21-16,21 0 0,-20 21 16,20-21-16,-21 0 0,21 0 0,-20 0 15,20 0-15,-21 0 0,21 0 16,-20 0-16,-1 0 0,0 0 15,0 0-15,-21-21 16,-21 21 0,0 0-1,0 21-15,-1 1 0,1-1 16,-21 0-16,21 0 0,-22 0 16,1 22-16,0-22 0,-1 21 0,1 0 0,0 1 15,-1-22-15,-20 21 16,21 1-16,-1-1 0,1 0 0,21 1 15,-22-22-15,22 21 0,-21-21 0,42 22 16,-21-22-16,0 0 0,21 0 16,-22-21-16,22 21 0,0 0 0,22-21 31,-1-21-15</inkml:trace>
  <inkml:trace contextRef="#ctx0" brushRef="#br0" timeOffset="17993.82">14753 2138 0,'0'0'0,"0"-21"16,0 0-1,0-1 17,0 44 15,-21-1-47,21 0 15,0 0-15,0 0 0,0 22 0,0-1 16,0 21-16,0 1 0,0-1 15,0 1-15,0-1 0,0 1 0,0-1 16,-21-20-16,21 20 0,-21-20 0,-1 20 16,22-21-16,0 1 15,-21 20-15,0-20 0,21-22 16,0 0-16,0 0 0,0 0 16,-21 0-16,21 1 0,0-1 15,-21-42 1,21-1-1,0 1-15,0 0 0,0 0 16</inkml:trace>
  <inkml:trace contextRef="#ctx0" brushRef="#br0" timeOffset="18597.91">14563 2371 0,'0'0'0,"0"-21"16,0-1-16,0 1 0,-22-85 31,22 85-31,0 0 0,0 0 16,0 0-16,0 0 0,0-1 0,0 1 16,22 0-16,-1 0 15,0 0-15,0 0 0,0-1 0,0 1 0,1 21 16,-1-21-16,21 0 0,-21 21 15,22 0-15,-1 0 0,-21 0 16,21 0-16,1 21 0,-1 0 0,0 0 16,1 1-16,-22 20 0,0 0 15,0 22-15,-21-22 0,0 0 0,0 64 16,-21-63-16,0 20 16,0-21-16,-22 1 0,1-1 0,0 0 15,-1 1-15,1-1 0,0-21 0,-1 0 16,22 1-16,-21-1 0,0 0 15,20-21-15,1 21 16,0-21-16,21-21 31,0 0-31,0 0 16,0-1 0,21 22-16,0 0 15,1 22-15,-22-1 0,21 0 16,0 0-16,0 0 0,0 22 0,0-22 15,1 21-15,-22-21 0,21 0 16,0 22-16,0-22 0,0 0 0,-21 0 16,21 0-16,1 1 0,-1-1 15,-21 0-15,21 0 0,0 0 0,-21 0 16,21-21-16,0 0 0,1 0 16,-1-21 15,0 0-31,-21 0 0</inkml:trace>
  <inkml:trace contextRef="#ctx0" brushRef="#br0" timeOffset="19898.21">15303 2879 0,'43'0'32,"-22"0"-32,0 0 15,0 0-15,0-21 0,22-1 16,-22 1-16,0 21 0,0-21 16,-21 0-16,21 0 0,1 0 0,-22-1 0,21 1 15,-21 0-15,0 0 0,0 0 16,0 0-16,0-1 0,0 1 0,-21 0 15,-1 21-15,1 0 16,0 0-16,0 0 0,0 0 0,0 21 16,-1 0-16,1 1 0,-21-1 15,21 0-15,0 21 0,-1 1 16,22-1-16,-21-21 0,21 21 0,-21 1 16,21-22-16,0 21 15,0 1-15,0-22 0,0 0 0,0 0 0,0 21 16,0-20-16,21-1 0,0 0 15,1 0-15,-1-21 0,0 0 16,0 0-16,21 0 0,-20 0 0,-1 0 16,21 0-16,-21 0 0,22-21 15,-22 21-15,21-21 0,-21 0 16,22-1-16,-22 22 0,21-21 0,-21-21 0,0 21 16,1 0-16,-1-1 0,0-20 15,0 21-15,0-21 0,0 20 16,-21-20-16,0 21 0,0-21 15,0 20-15,22 1 0,-22 0 0,0 0 16,0 0-16,-22 42 31,22 0-31,0 0 16,0 0-16,-21 22 0,21-22 16,-21 21-16,21 1 0,0-22 15,0 21-15,0-21 0,0 22 16,0-22-16,0 0 0,0 0 0,0 0 15,0 0-15,0 1 0,0-1 16,21 0-16,0-21 0,-21 21 16,22-21-16,-1 0 0,0 0 0,0 0 15,0 0-15,0 0 0,1-21 16,20 0-16,-21 0 0,0 21 0,0-22 16,1 1-16,-1 0 0,0 0 15,21 0-15,-21-22 0,1 22 0,-22-21 16,21 21-16,0-22 0,0 22 0,-21-21 15,21 21-15,-21-22 0,0 22 16,0 0-16,0 0 0,0 0 0,21 21 16,-21 21 15,-21 0-31,21 0 0,-21 0 16,21 22-16,0-1 0,-21-21 15,21 22-15,0-1 0,-21-21 0,21 21 16,0-20-16,0-1 0,0 21 15,0-21-15,0 0 0,0 1 0,0-1 16,0 0-16,0 0 0,21 0 0,0-21 16,0 0-16,-21 21 0,21-21 15,1 0-15,20 0 0,-21 0 16,0 0-16,22 0 0,-22-21 16,0 0-16,21 21 0,-21-21 0,22 0 15,-22 0-15,21-1 0,-21 1 0,1 0 16,20-21-16,-21 21 0,0-22 15,22-20-15,-22 42 0,0-22 16,-21 22-16,0-21 0,21 21 16,-21-1-16,0 1 0,21 0 0,-42 21 31,0 21-31,0 0 16,0 22-16,-1-22 0,1 0 15,21 21-15,0-20 0,0-1 16,0 21-16,0-21 0,0 0 15,0 1-15,0-1 0,0 0 0,21-21 16,-21 21-16,22 0 0,-22 0 16,21-21-16,0 22 0,-21-1 15,21-21-15,-21 21 0,21-21 16,-21 21-16,0 0 0,0 0 16,-21-21-1,0 0-15,0 22 0,0-22 16,-1 0-16,1 0 0,0 0 15,0 0-15,0 0 0,0 0 16,-1 0 0,22-22-16,0 1 0,0 0 15</inkml:trace>
  <inkml:trace contextRef="#ctx0" brushRef="#br0" timeOffset="20674.23">17632 2963 0,'21'0'0,"0"0"16,0 0-16,0-21 16,1 0-16,-1 21 0,0-21 0,0 21 15,0-21-15,-21 0 0,21-1 16,1 1-16,-22 0 0,21 0 15,-21 0-15,0 0 0,0-1 0,0-20 16,0 21-16,0-21 0,0 20 16,0 1-16,-43 0 0,43 0 0,-21 0 15,0 0-15,-21 21 0,21 0 16,-1 0-16,1 0 0,-21 0 0,21 0 16,-22 21-16,22 21 0,0-21 15,-21 22-15,21-1 0,-1 21 16,1-20-16,0-1 0,0 0 0,0 1 0,21-1 15,0 0-15,0 1 0,0 20 16,0-42-16,0 1 16,0 20-16,0-21 15,21-21-15,0 0 0,0 0 0,0 0 16,1 0-16,-1 0 0,21 0 0,-21-21 16,22 21-16,-22-21 0,21 0 15,-21-1-15,0 1 0,22 0 16,-22-21-16,0 21 0,0-22 0,0 22 15,1-21-15,-1-1 0,0 1 0,-21 21 16,21-21-16,-21-1 0,0 22 16,0 0-16,0 0 0,-21 42 31,21 0-15,-21 21-16,21-20 0,-21 20 0,-1-21 15,22 21-15,0-20 0,0 20 16,0-21-16,0 0 0,0 22 0,0-1 15,0-21-15,0 0 0,0 0 16,22-21-16,-22 22 0,21-22 16,0 0-16,0 0 0,0 0 15,0 0-15,1 0 0,-1 0 16,0-22-16,0 1 0</inkml:trace>
  <inkml:trace contextRef="#ctx0" brushRef="#br0" timeOffset="23226.34">18415 2201 0,'0'0'0,"0"-21"0,0 0 0,-21 21 32,0 0-32,21 21 0,0 0 0,-22 22 15,1-1-15,0 0 0,21 64 16,-21-63-16,0 20 0,21 1 15,-21-1-15,21-21 0,0 22 16,-22-22-16,22 1 0,-21-1 0,21 0 16,0-21-16,0 22 0,-21-22 15,21 0-15,0 0 0,0 0 16,0-42 15,0 0-15,0 0-16,0 0 0,21 0 15,-21-1-15,21 1 0,-21-21 16,22 21-16,-22-22 0,21 22 0,0-21 16,0 21-16,0 0 0,0-1 15,1 1-15,-1 0 0,0 21 0,0 0 16,0-21-16,0 21 0,22 0 16,-22 0-16,0 21 0,0 0 15,22 22-15,-22-22 0,0 21 16,0-21-16,0 22 0,-21-22 15,0 21-15,0-21 0,0 0 0,0 22 16,0-22-16,0 0 0,0 0 0,-21 0 16,21 1-16,-21-1 15,0 0-15,-22-21 0,22 21 0,0-21 16,0 0 0,0 0-16,0 0 0,-1-21 15,1 0-15,0 21 0,0-21 16,0 21-16,0-22 15,21 44 32,0-1-47,21-21 16,0 21-16,0-21 0,0 0 16,0 21-16,1-21 0,-1 0 15,0 0-15,21 0 0,-21 0 0,22 0 16,-1 0-16,0 0 0,-20 0 0,20 0 15,0-21-15,1 21 0,41-64 16,-63 43-16,22 0 16,-22 0-16,-21 0 15,21-22-15,0 22 0,-21-21 0,0 0 16,0 20-16,0-20 0,21 21 16,-21-21-16,0 20 0,0 1 0,0 0 15,0 0 1,0 42-1,0 0-15,0 0 0,-21 1 0,21 20 16,0-21-16,0 0 0,0 22 16,0-22-16,0 21 0,0-21 0,0 0 15,0 1-15,0-1 16,0 0-16,0 0 0,0 0 16,21-21-16,1 0 15,-1 0-15,0 0 0,0 0 16,0 0-16,0 0 0,1 0 0,-1 0 15,0 0-15,0-21 0,0 21 16,0-21-16,-21 0 0,22 0 0,-22-1 16,0 1-16,21 0 0,0-21 15,-21 21-15,21-22 0,-21 1 0,0 0 16,21 20-16,0-20 0,-21 0 16,22-1-16,-22 1 0,0 0 15,21-1-15,0 1 0,-21 21 0,21-21 16,-21 20-16,0 1 0,0 0 0,21 0 15,-21 0-15,21 0 16,-21-1-16,0 1 16,0 0-16,0 0 0,0 0 15,0 0-15,0-1 16,0 1-16,0 0 16,0 42 30,-21 0-30,0 1-16,0-1 16,21 21-16,0-21 0,-21 22 0,0-22 15,-1 42-15,22-20 0,0 20 16,-21-21-16,0 22 0,21-1 16,-21-20-16,21 20 0,0-20 0,0-1 15,0 0-15,0 1 0,0-1 16,0-21-16,21 0 0,0 22 0,0-22 15,-21 0-15,22-21 0,-1 21 16,0 0-16,0-21 0,0 0 0,0 0 16,1 0-16,-1 0 0,21 0 15,-21 0-15,0 0 0,1-21 16,-1 21-16,0-21 0,0 0 0,21 0 16,-20-1-16,-1 1 0,0 0 15,0-21-15,0-1 0,0 22 0,-21-63 16,22 62-16,-22-20 15,0 21-15,0 0 0,0 0 16,0 42 0,-22-21-16,22 42 15,0-21-15,-21 0 0,21 22 0,-21-22 16,21 21-16,0 1 0,0-22 16,0 0-16,0 0 0,0 0 0,0 0 15,0 1-15,0-1 16,0 0-16,21 0 0,0-21 15,1 0-15,-1 0 16,0 0-16,0 0 0,0 0 16,0-21-16,1 0 0,-1 21 15,0-21-15,0-1 0,0-20 16,22 21-16,-22-21 0,0-1 0,0 1 16,0 0-16,0-22 0,1 1 15,-1 20-15,0-20 0,-21-1 0,42-42 16,-42 43-16,0 21 0,21-1 15,1 1-15,-22 0 0,21-1 16,-21 1-16,0 21 0,0 0 16,0-1-16,21 1 0,-21 42 15,0 1 1,-21-1-16,0 21 0,-1-21 16,1 22-16,0 20 0,-21-21 0,21 22 15,-1-22-15,1 22 0,0-1 16,0 1-16,0-1 0,0 1 0,21-22 15,0 22-15,-22-22 0,22 0 16,0 1-16,0-22 0,0 21 0,0-21 16,0 0-16,0 1 0,22 20 15,-1-42-15,0 21 16,0-21-16,0 0 0,0 0 16,1 0-16,-1 0 0,0 0 15,21 0-15,-21 0 0,1 0 0,-1-21 16,21 21-16,-21-21 0,22 0 0,-22-1 15,21 1-15,-21 0 0,22 0 16,-22 0-16,0 0 0,0-1 0,0 1 16,0 21-16,-21-21 15,0 42 1,0 0-16,0 1 16,0-1-16,-21 0 0,21 0 0,-21 0 15,21 22-15,0-22 0,0 0 0,0 0 16,0 0-1,0 0-15,21 1 0,0-22 16,1 0-16,-1 0 0,0 0 16,0 0-16,0 0 0,0 0 0,1 0 15,-1 0-15,21 0 0,-21 0 0,0 0 16,1-22-16,-1 1 0,0 0 16,0 0-16,0 0 0,22 0 0,-43-1 15,42-41-15,-21 21 16,0 20-16,-21-20 0,0 21 0,21 0 15,-21 0-15,0-1 0,22 22 16,-44 22 15,1-1-31,21 21 0,-21-21 16,0 22-16,0-22 0,0 21 0,21 0 16,-22-20-16,1 20 0,21 0 15,-21 22-15,21-22 0,0 0 16,0 1-16,-21 20 0,21-20 0,0 20 0,0-21 15,-21 22-15,21-22 16,0 1-16,0 20 0,0-21 0,0 1 0,0 20 16,0-20-16,0 20 0,0-21 15,0 22-15,0-22 0,0 22 16,-21-22-16,-1 0 0,1 22 0,0-22 16,21 1-16,-21-22 0,0 21 15,0-21-15,21 22 0,-22-22 0,1 0 16,0 0-16,0 0 0,0 0 0,-22 1 15,1-22-15,21 21 0,0-21 16,0 0-16,-22 0 0,22 0 16,-42 0-16,41 0 0,-20 0 15,21 0-15,0 0 0,0 0 0,21-21 16,-22-1-16,22 1 16,0 0-16,0 0 0,0 0 15,43-85 1,-43 64-16,21-22 0,0 22 15</inkml:trace>
  <inkml:trace contextRef="#ctx0" brushRef="#br0" timeOffset="23536.16">20087 2604 0,'21'0'0,"-42"0"0,63-22 0,-20 22 16,-1 0-16,0-21 0,21 21 16,-21 0-16,1 0 0,-1 0 15,0-21-15,0 21 0,0 0 16,0 0-16,1 0 0,-1-21 0,0 21 15,0 0-15,0 0 0,0 0 16,-21-21 0</inkml:trace>
  <inkml:trace contextRef="#ctx0" brushRef="#br0" timeOffset="23786.02">19833 2371 0,'-21'0'16,"0"0"-1,0 0 63,-1 0-78</inkml:trace>
  <inkml:trace contextRef="#ctx0" brushRef="#br0" timeOffset="24013.45">18627 2350 0,'0'21'78</inkml:trace>
  <inkml:trace contextRef="#ctx0" brushRef="#br0" timeOffset="25961.74">974 5419 0,'-22'-21'47,"1"-1"-47,21 1 15,-21 21-15,21-21 0,0 0 16,0 0-16,0 0 0,0-1 0,0 1 15,0 0-15,0 0 0,21 0 16,-21 0-16,21-1 0,1 1 16,-1 21-16,0-21 0,0 0 15,0 21-15,22 0 0,-22 0 0,0 0 16,0 0-16,0 21 0,0 0 0,1 22 16,-1-1-16,-21 0 0,21 1 15,-21-1-15,0 0 0,0 22 16,0-1-16,-21 1 0,0-1 15,-1 1-15,1-1 0,-21 22 0,21-22 16,-64 43-16,64-42 16,-21-22-16,-1 22 0,22-22 0,-21-21 15,21 21-15,-22-20 0,22 20 16,0-21-16,0 0 0,0 0 0,-1-21 16,1 0-16,0 0 15,0 0-15,0 0 0,0 0 0,-1-21 0,22 0 16,-21 0-16,21 0 0,-21 0 15,21-22-15,0 22 16,0-21-16,0 21 0,0-22 0,0 1 16,0 0-16,21-1 0,0 1 15,1 0-15,-1 20 0,0-20 16,0 21-16,0 0 0,0 0 0,1-1 16,-1 22-16,0 0 0,21 0 0,-21 0 15,1 22-15,-1-1 0,0 0 16,0 21-16,0-21 0,0 22 15,1-22-15,-1 21 0,0-21 0,-21 22 16,21-22-16,-21 0 0,21 0 16,-21 0-16,0 22 0,21-22 15,1 0-15,-22 0 16,0 0-16,21-21 0,-21 22 16,21-22-16,0 0 15,0-22 1</inkml:trace>
  <inkml:trace contextRef="#ctx0" brushRef="#br0" timeOffset="26361.52">1820 5990 0,'0'0'0,"0"21"15,-21 1-15,21-1 32,21-21-17,0 0-15,1-21 0,-1-1 16,-21 1-16,21 21 0,-21-21 15,0 0-15,0 0 16,0 0-16,0-1 0,0 1 16,-21 21-16,0 0 15,-1 0-15,1 0 0,21 21 16,-21 1-16,21-1 16,0 0-16,0 0 0,0 0 15,-21 0-15,21 1 0,0-1 16,0 0-16</inkml:trace>
  <inkml:trace contextRef="#ctx0" brushRef="#br0" timeOffset="29366.03">3471 4741 0,'0'0'0,"0"-21"0,21 21 15,1-21-15,-22 0 16,21 0-16,0 21 0,-21-21 0,0-1 31,-21 22-15,0 22 0,21 20-16,0-21 0,-22 21 0,22 22 15,0-1-15,-21 1 0,21-1 16,0 1-16,0 21 0,0-22 15,0 1-15,0 20 0,0-20 0,0 20 16,0-20-16,0-1 0,0 1 16,0-1-16,0 1 0,0-22 0,0 22 15,0-22-15,0-21 0,0 22 16,0-22-16,0 21 0,0-21 0,0 0 16,0 1-16,0-1 0,21-21 31,-21-21-31,0-1 15,22 1-15,-22 0 0</inkml:trace>
  <inkml:trace contextRef="#ctx0" brushRef="#br0" timeOffset="29757.84">3217 5017 0,'-21'-22'0,"42"44"0,-63-86 0,42 22 0,0 21 16,0-22-16,0 22 0,0-21 16,0 21-16,0-1 0,21-20 0,21 21 15,-20 0-15,20 0 0,0 21 16,1-22-16,20 1 0,-21 0 0,22 21 16,-1 0-16,1 0 0,-1 0 15,1 0-15,-1 21 0,-20 0 16,-1 1-16,0-1 0,1 21 0,-22 0 15,0 22-15,-21-1 0,0-20 16,0 20-16,0 1 0,-21-1 0,0-20 16,-22 20-16,1-21 0,0 22 15,-1-22-15,-20 1 0,21-22 0,-1 21 16,1 0-16,0-20 0,-1-1 0,1 21 16,21-21-16,-22 0 0,22-21 15,21 22-15,-21-22 0,42 0 47,0-22-47,1 22 0,-1-21 16</inkml:trace>
  <inkml:trace contextRef="#ctx0" brushRef="#br0" timeOffset="30261.8">4487 5334 0,'0'0'0,"-42"0"15,21 0-15,0 0 16,-1 0-16,1 0 0,0 0 0,0 0 16,-21 42-16,20-20 15,1 20-15,21-21 0,-21 21 0,21 1 16,-21-1-16,21 22 0,-21-22 15,21 0-15,0 1 0,0-1 0,0 0 16,0 1-16,0 20 16,21-42-16,0 0 0,0 1 0,0-1 15,22-21-15,-1 0 0,0 0 16,1 0-16,-1 0 0,22 0 16,-22 0-16,21 0 0,-20-21 0,20-1 0,-20 1 15,-1 0-15,0 0 0,1-21 16,-1-1-16,-21 1 0,0 0 15,-21-1-15,0 1 0,0 0 0,0-1 16,-21-20-16,0 20 0,-21 1 16,-1 0-16,1-1 0,-22 1 15,22 21-15,-21 0 0,-1 0 0,22-1 16,-1 22-16,-20 0 0,21 0 0,-1 0 16,1 22-16,21-1 0,-22 0 0,22 0 15,0 0-15,0 22 16,21-22-16,0 63 0,0-62 0,0 20 15,0 0-15,0-21 16,21 1-16,0-1 0,22 0 0,-22 0 16,21-21-16</inkml:trace>
  <inkml:trace contextRef="#ctx0" brushRef="#br0" timeOffset="31226.24">5567 4741 0,'0'0'0,"0"-21"0,-21 0 0,-1-21 15,1 42-15,21-21 0,-21-1 0,0 22 16,-43 64 0,43-43-16,21 21 15,-21 22-15,21-22 0,0 22 16,0-1-16,0 22 0,-21-22 0,21 1 15,-21-1-15,21 1 0,0-1 16,-21 1-16,21-1 0,0 1 0,0-1 16,0-20-16,0-1 0,0 43 15,0-43-15,21-21 16,21 0-16,-21 1 0,0-22 0,22 0 0,-22 0 16,21 0-16,1-22 0,-1 1 15,0 0-15,1 0 0,-22 0 16,21-22-16,0 22 0,-20-21 0,41-22 15,-63 22-15,21 21 16,0-21-16,-21 20 0,0 1 0,22 0 16,-22 0-16,0 0 0,0 42 31,-22 0-31,1-21 0,21 42 0,0-20 16,-21-1-16,0 21 0,21-21 15,-21 22-15,21-1 0,0-21 16,0 21-16,0 1 0,0-1 15,21-21-15,0 0 0,0-21 16,0 22-16,1-22 0,20 0 0,-21 0 16,21 0-16,1 0 0,-1 0 15,-21-22-15,22 1 0,-1 0 0,0 0 16,1 0-16,-22-22 0,21 22 0,-21-21 16,0 21-16,22-22 0,-1-41 15,-42 63-15,21-22 0,-21 22 16,21 0-16,-21 0 0,0 0 15,0-1-15,0 1 16,-21 21 0,21 21-16,-21 1 15,0-1-15,21 21 0,-21 0 16,21 1-16,0-1 0,-21 0 0,-1 22 16,22-1-16,-21 1 0,21-1 15,0 1-15,0 84 0,0-84 16,0 20-16,0-20 0,0 20 0,0 1 15,21 0-15,1-22 0,-1 22 16,0 0-16,0-22 0,0 22 0,0-22 16,22 22-16,-22 0 0,21 63 15,-21-85-15,1 1 16,-1 20-16,-21-41 0,0 20 0,0-20 16,0 20-16,0-21 0,0-20 0,-21 20 15,-1-21-15,-20 0 0,21 0 0,-21 1 16,-1-22-16,1 0 0,-22 0 15,1 0-15,-1 0 0,1 0 0,-22-22 16,1 1-16,-1 0 0,-21-21 0,21 21 16,1-22-16,-1 1 0,0 0 0,22-22 15,-1 22-15,22-22 0,-21 1 16,41-1-16,-20 1 0,21-1 16,0 1-16,21-1 0,0 1 0,0-1 0,0 1 15,21-1-15,0 1 0,21-1 16,1 1-16,-1-22 0,0 22 15</inkml:trace>
  <inkml:trace contextRef="#ctx0" brushRef="#br0" timeOffset="32061.76">6646 5355 0,'0'-21'0,"0"42"0,0-63 16,-21 42-16,21-21 16,0 42 15,0 0-16,0 0-15,0 22 0,0-22 16,21 21-16,-21-21 0,21 22 0,-21-1 16,22 0-16,-22 1 0,0-1 15,0 0-15,0-21 0,0 22 0,0-22 16,0 0-16,0 0 0,0 0 16,0 1-16,0-44 31,0 1-16,0 0-15,0 0 0,0-21 16,0 20-16,0-20 0,0 0 0,42-22 16,-42 22-16,21 0 15,-21-1-15,21 1 0,0 0 0,1 20 16,-1-20-16,0 21 0,0 0 0,0 0 16,0 21-16,1 0 0,20 0 15,-21 0-15,0 0 0,0 0 0,22 21 16,-22 0-16,0 21 15,21-21-15,-20 1 0,-1 20 0,0 0 16,0 1-16,0-22 0,0 63 16,-21-41-16,22-1 0,-22-21 15,0 22-15,0-22 0,0 0 0,0 0 16,0 0-16,0 0 0,0 1 16,-22-22-1,22-22-15,0 1 16,0 0-16,0-21 0,0 21 15,0-22-15,0 1 0,0 0 16,22-1-16,-1-20 0,0 20 0,0 1 16,21 0-16,-20-1 15,20 1-15,0 0 0,-21 21 0,22-1 16,-1 1-16,0 21 0,1 0 0,-22 0 16,21 0-16,-21 21 0,22 1 15,-22-1-15,0 21 0,-21 0 0,0 1 16,0-22-16,0 21 0,0 22 0,0-22 15,-21 0-15,0 1 0,0-22 16,-1 21-16,-20 22 16,21-22-16,0-21 0,0 0 0,-1-21 15,22 22-15,0-1 0,22-42 16,-1-1 0,21 22-16</inkml:trace>
  <inkml:trace contextRef="#ctx0" brushRef="#br0" timeOffset="32487.52">8424 5249 0,'0'0'0,"0"-21"0,-63 64 31,63-22-31,-21 0 0,-1 0 0,22 21 16,-21-20-16,21 20 0,-21 0 15,0 1-15,21-1 0,-21 21 16,21-20-16,0-1 0,0 0 0,0 1 16,0-1-16,0-21 0,0 22 15,0-22-15,21 0 0,0-21 16,0 21-16,22-21 0,-22 0 0,21 0 0,-21 0 16,22-21-16,-1 21 0,0-21 15,1-22-15,-1 22 0,0 0 0,1-21 16,-1-1-16,-21 1 0,0 0 15,0-22-15,-21 22 0,0 0 0,0-22 16,0 22-16,-21-1 0,0-20 0,-42-22 16,20 43-16,1 21 15,0 0-15,-1-1 0,1 1 16,0 21-16,-1 0 0,22 21 0,-21 1 16,21-1-16,-22 0 0,22 21 0,0-21 15,0 64-15,21-43 16,-21-20-16,21-1 0,0 21 0,0-21 15,0 0-15,0 1 0</inkml:trace>
  <inkml:trace contextRef="#ctx0" brushRef="#br0" timeOffset="33403.99">9313 5842 0,'0'0'0,"0"-21"47,0 0-47,0 0 15,0-1-15,21 1 0,1 0 16,-1-21-16,0 21 0,0-22 16,0 22-16,0-21 0,1-1 0,-1 22 15,0-21-15,0 0 0,0-1 0,-21 22 16,0-21-16,0 21 0,0-1 15,0 1-15,0 0 0,-21 21 16,0 0-16,0 0 0,0 0 16,-1 21-16,1-21 0,0 21 15,0 1-15,0-1 0,0 0 0,21 0 16,-22 21-16,22-20 0,0-1 16,0 0-16,0 0 0,0 0 0,22 0 15,-1 22-15,0-22 0,-21 0 0,21 21 16,0-20-16,0-1 0,-21 21 15,22-21-15,-22 0 0,21 1 16,-21-1-16,0 0 0,21 0 0,0 0 16,0 0-16,0-21 15,1 0-15,-1 0 0,0 0 0,0 0 16,0 0-16,22-21 0,-22 0 16,0 21-16,21-21 0,1 0 15,-1-22-15,-21 22 0,21-21 0,1 21 16,-22-22-16,21 1 0,-21 21 15,22-21-15,-22-1 0,0 1 0,-21-22 16,21 43-16,-21 0 0,0 0 16,0 0-16,0 0 15,-21 42 1,21 0-16,-21 21 16,0-21-16,0 22 0,21-1 15,0 0-15,-22 22 0,1-1 0,21 1 16,0-1-16,0 1 0,-21-1 15,21 1-15,-21-1 0,21 1 16,0 21-16,-21-1 0,21 1 0,0 0 16,0-1-16,-21 1 0,-1 21 0,1-22 15,21 1-15,-21 0 0,0 21 16,21-22-16,0-20 0,-21 20 0,21-20 16,-21-1-16,21 1 0,0-22 0,0 1 15,0-1-15,0-21 0,0 0 16,0 0-16,0 1 0,0-44 15,0 1 1,0 0-16,0-21 0,0-1 0,0 1 16,0-21-16,21-1 0,0-21 15,0 22-15</inkml:trace>
  <inkml:trace contextRef="#ctx0" brushRef="#br0" timeOffset="33755.79">10075 5440 0,'-21'-42'0,"42"84"0,-42-106 0,21 22 16,-21 21-16,21 0 0,0 0 0,0-1 15,0 1-15,21 21 0,0-21 16,0 0-16,22 21 0,-1-21 16,-21 21-16,22 0 0,41 0 15,-41 0-15,-1 0 0,0 0 16,1 21-16,-22 0 0,21 0 0,22 64 15,-64-64-15,0 21 16,0 1-16,0-22 0,-22 21 16,1 1-16,0-1 0,-21 0 0,-1-21 15,1 22-15,0-22 0,-22 0 16,-20 21-16,41-20 16,1-1-16,21-21 0,0 0 0,-1 0 0,1 0 15,21-21 1,0-1-1,21 1-15,1 0 0,20 0 16,-21-21-16,21 20 0</inkml:trace>
  <inkml:trace contextRef="#ctx0" brushRef="#br0" timeOffset="34469.37">11091 4741 0,'0'0'0,"-42"0"16,21 22 0,0-1-16,-1 21 0,1-21 0,21 22 15,-21-1-15,0 21 0,21-20 16,0-1-16,-21 22 0,0-1 16,-1-21-16,22 22 0,-21-22 0,21 22 15,-21-1-15,21-20 0,-21-1 0,21 0 16,0 1-16,0-1 0,0-21 15,0 21-15,0-20 0,0-1 16,0-42 31,21-1-47,0-20 0,0 21 0,-21-21 16,22 20-16,20-62 15,-21 41-15,0 1 0,22 21 0,-22-21 16,0-1-16,0 22 0,0 0 15,0 0-15,1 0 0,-1 21 0,0 0 16,-21 21 0,0 0-16,21 21 0,-21-21 15,21 1-15,-21 20 0,0-21 0,0 21 16,0-20-16,21-1 0,-21 21 16,22-21-16,-22 0 0,0 1 0,21-1 15,21 0-15,-21-21 16,22 0-16,-22 0 15,0-21-15,0 0 16,0 21-16,0-22 0,22 1 16,-22 0-16,0-21 0,0 21 0,0-1 15,1-20-15,-22 0 0,21 21 0,0-22 16,-21 1-16,0 21 16,21-22-16,-21 22 0,0 0 0,0 42 31,0 0-31,0 1 0,-21-1 0,21 0 15,0 21-15,0-21 0,0 1 0,-21 20 16,21-21-16,0 0 0,0 0 16,0 1-16,0-1 0,0 0 0,0 0 15,0 0-15,0 0 16,0-42 15,0 0-15,0 0-16</inkml:trace>
  <inkml:trace contextRef="#ctx0" brushRef="#br0" timeOffset="34697.24">11684 4932 0,'0'-21'0,"0"42"31,0 0-31,0 0 0,0 0 16,0 1-1,0-1-15,0 0 16,21-21 0,0 21-16,0-21 15</inkml:trace>
  <inkml:trace contextRef="#ctx0" brushRef="#br0" timeOffset="35174.97">12319 5144 0,'21'0'31,"-21"-22"-31,0 1 16,-21 21-16,0 0 15,0 0-15,-22 0 0,22 0 0,-21 21 16,-1 1-16,22-1 16,-21-21-16,21 21 0,-22 0 0,22 0 15,21 0-15,0 1 0,0-1 16,0 0-16,0 0 0,0 0 16,21 0-16,22 1 0,-1-22 15,-21 21-15,22-21 0,-1 21 16,0 0-16,1-21 0,-1 21 0,0-21 15,-21 21-15,22-21 0,-22 22 0,0-22 16,0 21-16,-21 0 16,0 0-16,0 0 0,-21 0 15,0-21-15,0 22 0,-22-22 16,1 21-16,0-21 0,-1 0 16,1 0-16,0 21 0,-1-21 0,-20 0 15,42 0-15,-22 0 16,22 0-16,0 0 0,0 0 15,0 0-15,21-21 32,0 0-32,21-1 15,0 22-15,0-21 0,0 0 16,1 21-16,20-21 0</inkml:trace>
  <inkml:trace contextRef="#ctx0" brushRef="#br0" timeOffset="35928.05">12848 5186 0,'0'0'0,"0"-21"0,0 42 47,0 0-47,0 0 0,0 0 15,-21 1-15,21-1 0,-21 0 0,21 21 16,-21-21-16,21 1 0,0-1 0,0 21 15,0-21-15,0 0 0,-22 1 16,22-1-16,0 0 0,0 0 0,0 0 16,0 0-16,0 1 0,-21-1 15,21-42 32,0-1-31,0 1-16,0-21 0,0 21 0,0 0 15,0-1-15,0-20 0,21 21 16,1-21-16,-1 20 0,0-20 0,0 21 16,0 0-16,22-22 15,-22 22-15,21 0 0,22-21 0,-43 21 16,21 21-16,22 0 16,-43 0-16,21 0 0,-21 0 15,0 21-15,1 0 0,-1 0 0,0 43 16,-21-22-16,0-21 0,0 21 15,0 1-15,0-22 0,0 21 16,0-21-16,0 22 0,0-22 0,0 0 16,0 0-16,-21 0 0,21 1 15,0-1-15,-21-21 0,21 21 16,0-42 15,0 0-31,0-1 0,0 1 16,0 0-16,0-21 15,0 21-15,21-22 0,0 22 0,21-21 16,-21-1-16,85-84 16,-63 106-16,20-21 0,-21 0 15,1 20-15,20-20 0,-20 21 0,-1 21 16,21 0-16,-20 0 0,-1 0 16,0 21-16,-20 0 0,20 0 0,-21 1 15,0 20-15,-21 0 0,0 1 16,0-1-16,0 0 0,0 1 0,0-1 15,-21-21-15,0 21 0,0 1 0,0-1 16,-1-21-16,22 0 0,-21 22 0,0-22 16,0 0-16,21 0 15,0 0-15</inkml:trace>
  <inkml:trace contextRef="#ctx0" brushRef="#br0" timeOffset="36116.94">14986 5800 0,'0'0'0,"0"21"31,-21-21-15,0 0-1,-1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45:56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1016 0,'0'-21'0,"0"0"32,21 21 46,0 0-63</inkml:trace>
  <inkml:trace contextRef="#ctx0" brushRef="#br0" timeOffset="718.58">1439 318 0,'0'-43'31,"0"22"-31,0 0 15,0 0 17,0 42-1,0 0-31,0 0 0,0 0 16,0 22-16,0-1 0,0 0 15,21 22-15,-21-22 0,22 22 0,-22-1 16,0 1-16,0-1 0,21 22 15,-21-22-15,0 22 0,21-21 0,-21-1 16,0 1-16,0-1 0,0-21 16,0 22-16,0-22 0,0 1 15,-21 20-15,21-42 0,0 22 0,-21-1 16,21-21-16,0 0 0,0 0 16,0 1-16,0-44 31,0 1-31,0 0 15,0-21-15,0 21 0,0-22 16,0 22-16</inkml:trace>
  <inkml:trace contextRef="#ctx0" brushRef="#br0" timeOffset="1097.5">1397 487 0,'0'0'0,"-21"-21"15,0 0-15,21-1 0,0 1 16,-22 0-16,22 0 0,0 0 16,0 0-16,0-1 0,22 1 15,-1 0-15,21 0 0,-21 0 16,22 0-16,-1-1 0,0 1 0,1 0 16,-1 21-16,0 0 0,1 0 15,-1 0-15,0 0 0,1 0 0,-1 21 16,0 22-16,-21-22 0,22 21 15,-22 0-15,0 1 0,0-1 16,-21 0-16,0 22 0,0-22 0,0 1 16,-42 20-16,21-21 0,-22 22 15,1-22-15,0 22 0,-1-22 16,-41 43-16,41-64 16,1 21-16,0-21 0,-1 1 0,22-1 15,0-21-15,0 21 0,0-21 16,21-21 15,21 0-31</inkml:trace>
  <inkml:trace contextRef="#ctx0" brushRef="#br0" timeOffset="1897.85">2011 847 0,'0'0'0,"21"0"15,-21-21-15,0-1 16,0 1-16,-21 42 47,21 1-47,-21-1 15,21 0-15,-22 21 0,22 1 0,0-1 16,0 0-16,-21 1 0,21-1 16,-21 0-16,21 1 0,-21-1 0,21 0 15,0 1-15,0-22 0,0 0 16,0 21-16,0-21 0,21 1 16,0-1-16,0-21 15,1 0-15,-1 0 0,0 0 0,21 0 16,-21-21-16,1-1 0,20 22 15,-21-21-15,21 0 0,-20-21 0,20 21 16,-21-22-16,0 22 0,0-21 16,1-1-16,-22 1 0,0-21 0,0 20 15,0 1-15,0-22 0,0 22 16,-22 0-16,1 21 0,-21-22 16,21 22-16,0-21 0,-1 42 0,-20-21 15,21 21-15,0 0 0,0 0 16,-22 0-16,22 0 0,0 21 15,0-21-15,0 21 0,-1 21 16,1-21-16,0 1 0,0 20 0,21-21 16,0 21-16,-21-20 0,21 20 15,-21-21-15,21 0 0,0 0 0,0 1 16,0-1-16</inkml:trace>
  <inkml:trace contextRef="#ctx0" brushRef="#br0" timeOffset="2965.74">2773 254 0,'0'0'0,"0"-21"16,0 42-1,0 0 1,0 22-16,-21-22 0,21 21 0,-22 0 16,22 1-16,-21-1 0,21 0 15,0 22-15,-21-22 0,0 22 0,21-1 16,0 22-16,-21-22 16,21 1-16,-21-1 0,21-20 0,-22 20 15,22-20-15,0-1 0,0 0 16,0 1-16,0-22 0,0 0 0,0 0 15,0 0-15,22 0 0,-1-21 16,0 0-16,0 0 0,43 0 31,-43-21-31,0 0 0,0 0 0,0-21 16,0 20-16,1 1 0,-1-21 16,0 21-16,0-22 0,0 1 0,-21 21 15,21-21-15,1 20 0,-22 1 16,21-21-16,-21 21 15,0 42 17,0 0-32,0 0 0,0 0 15,0 22-15,-21-22 0,21 21 0,0-21 16,-22 22-16,22-22 0,-21 21 16,21-21-16,0 1 0,0-1 0,0 0 15,0 0-15,0 0 0,0 0 16,21-21-16,1 0 0,-1 0 15,0 0-15,0 0 0,21 0 16,-20-21-16,20 21 0,0-21 16,1 0-16,-22 0 0,21 0 0,0-1 15,-20 1-15,-1-21 0,21 21 16,-21 0-16,0-22 0,1 22 0,-1-21 16,0 21-16,0-1 0,0 1 15,-21 0-15,0 0 0,21 0 0,-21 0 16,22 21-1,-22-22-15,0 44 16,0-1 0,0 0-16,0 0 0,0 21 0,0-20 15,-22 20-15,22-21 0,-21 21 16,0 1-16,21-1 0,0 0 16,-21 1-16,21 20 0,-21-20 0,21-1 15,-21 21-15,21 1 0,0-1 16,0 1-16,0-22 0,0 22 15,0-1-15,0 1 0,21-1 0,0-20 16,-21 20-16,0-21 0,21 22 0,-21-22 16,21 22-16,-21-22 0,0 22 15,21-22-15,-21 0 0,0 1 0,0-1 16,0-21-16,0 21 0,-21-20 0,0 20 16,0-21-16,0 0 0,21 0 15,-21-21-15,-22 22 0,22-22 0,0 0 16,0 21-16,-22-21 0,22 0 15,-21 0-15,0 0 0,-1-21 16,-20 21-16,20-22 0,-20 1 0,21 0 16,-22 0-16,22-21 0,-22 20 15,22 1-15,21-21 0,-22 21 0,22 0 16,0-1-16,0 1 16,0 0-16,21 0 0,0 0 0,0 0 0,0-1 15,0 1-15,0 0 0,21 0 0,0 0 16,0 0-16,0-1 0,22 1 15,-22 0-15,21 0 0,-21 0 0,22-22 16</inkml:trace>
  <inkml:trace contextRef="#ctx0" brushRef="#br0" timeOffset="4514.43">3937 847 0,'0'-21'0,"0"-1"16,-21 22 0,21-21-16,-21 21 31,-1 21-15,22 1-16,0-1 0,0 0 15,0 21-15,0-21 0,0 22 16,0-1-16,0-21 0,0 22 0,0-22 15,0 21-15,-21-21 0,21 0 16,0 1-16,0-1 0,0 0 16,0-42 31,0 0-32,0-1-15,0 1 0,0-21 16,0 21-16,0 0 0,21-1 15,-21-20-15,22 0 0,-22 21 16,21-22-16,0 1 0,0 0 0,-21 20 16,21-20-16,0 21 0,1 0 15,-1 0-15,0-1 0,0 22 0,0 0 16,0 0-16,1 0 0,-1 22 16,21-1-16,-21 0 0,0 21 15,1 1-15,-22-1 0,21 0 0,-21 1 16,0-1-16,0 0 0,0 1 15,0-22-15,0 21 0,0-21 0,0 0 16,0 1-16,0-1 0,-21 0 16,21 0-16,0-42 31,0 0-15,0 0-16,0-1 15,0-20-15,0 21 0,0-21 0,0 20 16,0-20-16,21 0 15,0-1-15,0 1 0,0 0 0,0-1 16,1 1-16,20 21 0,0 0 16,1 0-16,-1-1 0,0 22 0,1 0 15,-1 22-15,-21-1 0,0 0 16,22 0-16,-22 21 0,-21 1 0,0-1 16,0 0-16,0 1 0,0-22 15,0 21-15,0 1 0,-21-1 0,-1-21 16,1 0-16,0 0 0,0 22 15,0-43-15,21 21 0,0 0 0,-21-21 16,21-21 15,0 0-31,21 21 16,0-21-16</inkml:trace>
  <inkml:trace contextRef="#ctx0" brushRef="#br0" timeOffset="4974.18">5186 656 0,'0'0'15,"0"-21"-15,0 42 32,-21-21-32,21 21 15,0 1-15,-22 20 0,22-21 16,-21 21-16,0 1 0,21-1 0,-21 0 15,21 1-15,-21-1 0,21 0 0,-21 1 16,21-22-16,0 21 0,0-21 16,0 22-16,0-22 0,0 0 0,0 0 15,21-21-15,0 21 0,0-21 16,21 0-16,-20 0 0,-1 0 0,21 0 16,0 0-16,-20-21 0,20 21 15,-21-21-15,21 0 0,-20 0 0,-1-22 16,21 22-16,-42-21 0,21 21 0,-21-22 15,21 1-15,-21 0 16,0-1-16,0-20 0,0 21 0,-21-1 16,0 22-16,0-21 0,0 21 15,0-1-15,-1 1 0,1 0 0,0 21 16,-21 0-16,21 0 0,-1 0 16,1 0-16,0 21 0,-21-21 0,21 21 15,-1 1-15,22-1 0,-21 0 16,21 0-16,-21 21 0,21-20 0,0-1 15,0 0-15,0 0 0,0 0 16,21 0-16,0-21 0</inkml:trace>
  <inkml:trace contextRef="#ctx0" brushRef="#br0" timeOffset="5971.11">5630 1228 0,'0'0'0,"21"0"47,1 0-47,-1-21 0,0-1 0,0 1 15,0 0-15,22 0 0,-22-21 16,21 20-16,-21-20 0,22 0 16,-22-1-16,21 1 0,-21 0 15,22-1-15,-22 22 0,-21-21 0,0 21 16,0 0-16,0-1 0,0 1 16,0 0-16,-21 21 0,-1 0 15,-20 0-15,21 0 0,0 21 0,-22-21 16,22 21-16,0 1 0,0-1 15,21 0-15,0 0 0,0 0 0,0 0 16,0 1-16,0-1 0,21 21 16,0-21-16,0 0 0,1 1 15,-1-1-15,21 0 0,-21 0 16,0 0-16,1 0 0,-22 1 0,21-1 16,0 0-16,-21 0 0,21-21 0,-21 21 15,0 0-15,21 1 16,-21-1-16,21-21 0,1 0 15,-1 0-15,0 0 16,0 0-16,0-21 16,0-1-16,1 22 0,-1-21 15,0 0-15,0 0 0,0-21 0,22 20 16,-22 1-16,-21-21 0,21 0 16,0 20-16,0-20 0,-21 0 15,0 21-15,0-22 0,0 22 0,21 0 16,-21 0-16,0 0 15,0 42 17,0 0-32,0 0 0,0 21 15,-21-20-15,21 20 0,0 0 0,0 22 16,0-22-16,0 0 0,-21 22 16,21-22-16,-21 22 0,21-1 0,0 1 15,0 20-15,-21-20 0,21 21 16,-21-1-16,21 1 0,-22 0 0,22-1 15,0-20-15,0 20 0,0 1 16,-21 0-16,0-1 0,21 1 0,-21-21 16,21 20-16,0-20 0,-21-1 15,0 1-15,21-22 0,-22 0 0,22-20 16,0 20-16,0-21 0,0-42 31,0 0-31,0-22 0,0 22 16,22-21-16,-1 0 0,0-1 0,-21-20 15,21 20-15,-21-20 0,21-22 16,0 22-16</inkml:trace>
  <inkml:trace contextRef="#ctx0" brushRef="#br0" timeOffset="6317.91">6540 910 0,'0'-42'0,"0"84"0,0-126 0,0 41 0,0 22 15,0 0-15,0 0 0,0 0 16,0-1-16,0 1 0,0 0 16,22 21-16,-1 0 0,0-21 0,0 21 15,21 0-15,-20 0 0,20 0 16,-21 0-16,21 0 0,1 0 16,-1 21-16,0 0 0,-20-21 15,20 21-15,-21 22 0,0-22 0,-21 0 16,0 0-16,0 22 0,0-22 15,-21 21-15,0 0 0,-21-20 0,-1 20 16,1-21-16,0 0 0,-1 22 16,22-22-16,-21 0 0,-1-21 0,22 21 15,0-21-15,0 0 0,21 21 0,21-42 47,0 0-31,22 0-16,-22 0 0</inkml:trace>
  <inkml:trace contextRef="#ctx0" brushRef="#br0" timeOffset="7005.52">7387 381 0,'-21'21'0,"42"-42"0,-42 63 16,21 1-16,-21-22 0,21 21 16,-21-21-16,21 22 0,-22-1 0,1 0 15,21 22-15,0-22 0,-21 1 16,0 20-16,21-21 0,-21 1 16,21-1-16,0 0 0,0 1 0,0-1 15,-21-21-15,21 0 0,0 1 0,0-1 16,0 0-16,0-42 47,0 0-47,21-1 0,0 1 0,0 0 15,-21-21-15,21-1 0,0 1 16,-21 0-16,22-1 0,-1 1 16,0 21-16,0 0 0,-21 0 0,21-1 15,0 1-15,1 21 0,-1 0 16,0 0-16,-21 21 0,21 1 15,-21-1-15,0 0 0,21 0 16,-21 21-16,21-20 0,-21 20 0,0-21 16,0 21-16,22-20 0,-22-1 15,21 0-15,0 0 0,-21 0 0,21 0 16,0 1-16,0-22 0,1 0 16,-1 21-16,0-21 0,0 0 0,0 0 15,0 0-15,22 0 0,-22-21 0,0-1 16,0 1-16,0 0 15,22 0-15,-1-21 0,-21-1 16,0 1-16,1 0 0,-1-1 16,0 1-16,-21 21 0,21-22 0,-21 22 15,21 0-15,-21 0 0,0 0 16,0 42 0,0 0-16,0 21 15,-21-20-15,21-1 0,-21 21 16,21-21-16,0 22 0,-21-22 15,21 0-15,-21 0 0,21 0 0,0 0 16,0 1-16,0-1 0,21-21 31</inkml:trace>
  <inkml:trace contextRef="#ctx0" brushRef="#br0" timeOffset="7362.82">8255 423 0,'0'0'0,"-21"0"0,0 22 16,-1-1-16,1-21 16,21 21-16,0 0 0,0 0 15,21-21 1,1 0-16,-1 0 15,0 0-15,0 0 0,0 0 16,0 0-16,1 0 0,-1-21 16,-21 0-16,21 21 0,-21-21 15,0 0-15,0-1 16,0 1-16,0 0 0,0 0 0,-21 0 16,0 21-16,-1 0 0,1 0 0,0 0 15,0 0-15,0 0 0,0 21 16,-1-21-16,1 21 0,21 21 0,-21-20 15,21-1-15,-21 0 16,21 21-16,0-21 0,0 1 0,0-1 16,0 21-16,21-21 0</inkml:trace>
  <inkml:trace contextRef="#ctx0" brushRef="#br0" timeOffset="7773.59">8848 741 0,'0'0'0,"0"-21"0,0 0 16,0-1-16,-22 22 0,1-21 15,0 21-15,0 0 16,0 0-16,-22 0 0,22 0 0,0 0 16,0 21-16,0-21 0,0 22 15,-1-1-15,1-21 0,0 21 0,21 0 16,0 0-16,0 0 15,0 1-15,21-1 0,0 0 16,1-21-16,20 21 0,0-21 16,1 21-16,-1 0 0,0-21 0,1 22 15,-1-1-15,-21-21 0,21 21 0,-20 0 16,-1-21-16,0 21 16,-21 0-16,0 1 0,0-1 15,-21 0-15,0-21 16,-22 21-16,22-21 0,-21 0 0,-1 21 15,1-21-15,0 0 0,-1 21 0,22-21 16,-21 0-16,0 0 0,-1 0 16,22 0-16,0 0 0,0 0 0,0 0 15,-1 0-15,22-21 16,0 0-16</inkml:trace>
  <inkml:trace contextRef="#ctx0" brushRef="#br0" timeOffset="8534.66">9334 656 0,'-21'0'16,"0"0"-16,0 21 15,21 1-15,0-1 0,0 21 16,-21-21-16,21 0 0,0 22 16,0-22-16,0 21 0,0-21 0,0 22 15,0-22-15,0 21 0,-21-21 16,21 1-16,0-1 0,0 0 16,0 0-16,0 0 0,0 0 15,0-42 32,0 0-47,0 0 0,0 0 0,21 0 16,-21-1-16,21-20 0,0 0 0,-21-1 15,21 1-15,0 21 0,1-21 16,-1-1-16,0 22 0,0-21 16,0 21-16,0-1 0,22 1 0,-22 21 15,0 0-15,0 0 0,22 0 16,-22 0-16,0 0 0,0 21 0,0 1 15,0-1-15,-21 21 0,0-21 16,22 22-16,-22-1 0,0-21 0,0 21 16,0 1-16,0-22 0,0 21 15,0-21-15,0 1 0,0-1 0,0 0 16,0 0-16,0 0 0,0 0 16,-22-21-16,22 22 15,-21-22 1,21-22-1,0 1-15,0 0 0,0 0 0,0 0 0,0 0 16,0-1-16,21-20 16,1 21-16,-1-21 0,21-1 0,-21 1 15,22 0-15,-1-1 0,0 1 0,22 21 16,-22 0-16,0-1 0,22 1 16,-22 21-16,1 0 0,-1 0 0,0 0 15,-21 21-15,22 1 0,-22-1 16,0 21-16,0-21 0,-21 22 0,0-1 15,0 21-15,0-20 0,0-1 16,0 0-16,-21-20 0,0 20 16,0 0-16,0-21 0,-1 1 0,1-1 15,0 0-15,-21 0 0,21 0 16,-1 0-16,1-21 0,0 0 0,0 22 16,0-22-16,0 0 0</inkml:trace>
  <inkml:trace contextRef="#ctx0" brushRef="#br0" timeOffset="9429.43">1312 2011 0,'0'0'0,"-21"0"15,0 0-15,0 0 0,0 0 0,-1 0 16,1 0-16,0 0 16,0 0-1,21 21 17,21-21-32,0 0 15,0 0-15,22 0 0,-1 0 0,0 0 16,22 0-16,-1 0 0,1 0 15,21 0-15,-1 0 0,1 0 0,21 0 16,21-21-16,0 21 0,21 0 16,21 0-16,-21 0 0,22-21 0,20 21 15,1-21-15,-1 21 0,22 0 16,0 0-16,-1-22 0,22 22 0,0 0 16,-21 0-16,42 0 0,-22 0 15,1-21-15,21 21 0,-21 0 16,21 0-16,0 0 0,-21 0 0,21-21 15,0 21-15,0 0 0,0 0 16,0 0-16,0 0 0,0 0 0,-21 0 16,0 0-16,-1 0 0,1 0 0,0 0 15,0 0-15,-21 0 0,-22 0 16,1 0-16,-1 0 0,-21 0 0,-20 0 16,-1 0-16,-21 0 0,-21 0 15,-22-21-15,-20 21 0,-1 0 0,-20 0 16,-22 0-16,0 0 0,0 0 0,-21-21 15,21 21-15,-42 0 47,0 0-47,0 0 0,0 0 0,-1 0 16,1 0-16,0 0 16,0 0-16,21-21 15</inkml:trace>
  <inkml:trace contextRef="#ctx0" brushRef="#br0" timeOffset="9545.48">11578 1863 0,'0'0'0,"21"0"16</inkml:trace>
  <inkml:trace contextRef="#ctx0" brushRef="#br0" timeOffset="24882.17">804 3344 0,'0'-21'94,"0"0"-78,0 0 15,0 0-31,0 0 15,0-1 17,-21 22-17,0 0 1,0 22-16,21-1 0,-21 0 16,21 0-16,-22 0 0,22 0 15,0 1-15,0-1 0,0 0 16,0 0-16,0 0 15,22-21 1,-1 0 0,0 0-1,0 0-15,-21-21 16,21 0-16,0 0 16,-21 0-16,0-1 15,0 1-15,0 0 16,-21 21-1,0 0 1,0 0 0,21 21-16,-21 0 0,21 1 15,-21-1-15,21 0 0,0 0 16,0 0-16,0 0 0,0 1 16,0-1-1,21-21 16,0-21-31,0 21 0,-21-22 16,21 1-16,-21 0 16,0 0-16,0 0 0,0 0 15,0-1-15,0 1 16,0 0-16,-21 21 16,0 0-16,0 0 15,0 21-15,21 0 16,0 1-16,0-1 0,-22 0 0,22 21 15,-21-21-15,21 22 16,0-22-16,0 0 0,0 0 0,0 0 16,0 1-16,0-1 0,21-21 15,1 21-15,-1-21 0</inkml:trace>
  <inkml:trace contextRef="#ctx0" brushRef="#br0" timeOffset="25534.24">1143 3366 0,'0'0'0,"0"21"16,21-21 15,0 0-31,0 0 16,1 0-16,-22-21 16,0-1-16,0 1 15,0 0 1,0 0-16,0 0 15,-22 21-15,1 0 16,0 0 0,0 21-16,21 0 0,0 0 15,0 0 1,-21-21-16,21 22 16,21-22 15,-21-22-16,21 1 1,-21 0-16,21 0 16,-21 0-16,0 0 15,0-1-15,0 1 16,-21 21 0,0 0-16,0 0 15,21 21-15,0 1 16,-21-1-16,21 0 0,-22 0 0,22 0 15,0 0-15,0 1 0,0-1 16,0 0-16,0 0 0,0 21 16,0-20-16,0-1 15,0 0-15,0 0 0,0 0 16,0 0-16,22-21 16,-1 22-16,0-22 0</inkml:trace>
  <inkml:trace contextRef="#ctx0" brushRef="#br0" timeOffset="28146.15">2265 3450 0,'0'-21'0,"21"21"15,-21-21-15,0 0 0,0 0 16,0-1-16,0 1 15,-21 42 17,21 1-32,-21-1 0,-1 0 15,1 21-15,0-21 16,0 22-16,0-1 0,0 0 0,21 1 16,-22-1-16,1 0 0,21 1 15,-21-1-15,0 0 0,0 22 0,0-22 16,21 1-16,-22-1 0,1 0 15,21-21-15,-21 22 0,21-22 16,0 0-16,0 0 0,0-42 31,0-21-31,0 21 16,21-1-16,0-20 0</inkml:trace>
  <inkml:trace contextRef="#ctx0" brushRef="#br0" timeOffset="28465.98">2286 3302 0,'0'-21'0,"0"42"0,0-84 0,0 41 0,0 1 15,0 0-15,0 42 32,0 0-32,0 1 0,0 20 15,0-21-15,21 21 0,0 1 16,0-1-16,-21 22 0,22-22 0,-1 0 15,-21 1-15,0-1 0,0 0 16,0 22-16,0-22 0,0-21 16,0 22-16,0-1 0,0 0 15,0 1-15,0-22 0,0 0 0,0 21 16,0-21-16,0 1 16,0-1-16,0-42 31,0-1-31,0 1 15,0 0-15,0 0 0,-21 0 16</inkml:trace>
  <inkml:trace contextRef="#ctx0" brushRef="#br0" timeOffset="29077.44">1968 3852 0,'43'0'31,"-22"-21"-31,21 21 0,-21-21 16,22 21-16,-1-21 0,64 0 16,-64 21-16,22-21 0,-1-1 15,-20 22-15,20-21 0,-21 21 16,22-21-16,-22 21 0,-21-21 16,22 21-16,-22 0 0,21 0 15,-42-21-15,21 21 0,1 0 16,-22 21-1,0 0 1,-22 0-16,22 0 0,-21 22 16,0-22-16,21 0 0,0 0 0,0 22 15,-21-22-15,21 0 0,-21 21 16,21-21-16,0 1 0,0-1 0,0 0 16,0 0-16,0 0 0,0 0 15,0 1-15,0-44 31,0 1-15,0 0-16,0 0 16,0-21-16,0 20 0,0 1 0,0-21 15,0 21-15,21-22 0,-21 22 16,21-21-16,0 21 0,22-22 0,-22 1 16,21 21-16,0 0 0,1 0 15,-1-1-15,0 1 0,1 21 0,-22 0 16,21 0-16,1 0 0,-1 21 15,-21 1-15,21-1 0,-20 0 16,-1 0-16,0 21 0,0-20 0,-21 20 16,0-21-16,0 21 0,0-20 15,0 20-15,0-21 0,-21 0 0,0 22 16,21-22-16,0 0 0,-21-21 16,21 21-16,-22 0 0,22 0 15,0-42 1</inkml:trace>
  <inkml:trace contextRef="#ctx0" brushRef="#br0" timeOffset="29826.88">4572 3683 0,'0'0'0,"0"-21"0,0 0 15,0 0-15,0-1 16,0 1-16,0 0 16,0 42 15,0 0-31,-21-21 15,0 22-15,21-1 0,-22 21 16,1-21-16,21 0 0,0 22 16,-21-22-16,0 21 0,-21 22 15,42-22-15,0 0 0,-22-20 16,22 20-16,-21-21 0,21 21 0,0-20 16,0-1-16,0 0 0,21 0 15,22-21-15,-22 0 0,21 0 0,1 0 16,-1 0-16,0-21 0,1 0 15,-1 0-15,0-1 0,1 1 0,-1 0 16,21-21-16,-20 21 0,-22-22 16,0 22-16,0 0 0,0 0 15,-21-22-15,22 22 0,-22 0 0,0 0 16,0-21-16,0 20 0,-22 1 16,1-21-16,0 21 0,0 0 15,-21-1-15,20 1 0,-20 0 0,21 0 16,-21 0-16,-1 21 0,22 0 15,-21 0-15,-1 0 0,22 0 0,-21 21 16,21-21-16,-22 21 0,22 0 16,-21 0-16,21 22 0,21-1 15,-21 0-15,21-20 0,0 20 16,0-21-16,0 21 0,0-20 0,0-1 16,0 21-16,0-21 0,21 22 15,0-43-15,0 0 0,0 0 16,0 0-16,22 0 0,-22 0 15</inkml:trace>
  <inkml:trace contextRef="#ctx0" brushRef="#br0" timeOffset="30425.53">5376 3112 0,'0'0'0,"0"-22"0,-21 22 0,0 0 16,0 0-16,0 22 16,21-1-16,-22 21 0,22-21 15,-21 43-15,21-22 0,0 22 16,0-22-16,-21 21 0,21-20 0,-21 20 16,21-20-16,-21 20 0,21-21 15,0 1-15,0-1 0,0 0 0,0-20 16,0 20-16,0-21 0,0 21 0,0-20 15,0-1-15,0 0 16,0-42 15,0 0-31,0-1 16,0 1-16,0 0 0,0 0 16,0 0-16,0 0 0,0-22 0,21 22 15,0 0-15,-21 0 0,21-22 16,0 22-16,1 0 0,-1 0 15,0 0-15,21 0 0,-21 21 0,1-22 16,20 22-16,-21 0 0,0 0 16,22 0-16,-22 0 0,21 22 0,-21-1 15,0-21-15,1 21 0,-1 0 0,-21 0 16,0 0-16,21 1 0,-21-1 16,0 0-16,0 0 0,0 0 0,0 0 15,0 1-15,-21-1 0,0 0 16,-1-21-16,1 21 0,-21 0 15,21-21-15,-22 21 0,22-21 0,-21 0 16,21 22-16,-22-22 0,22 0 16,0 0-16,0 0 0,0 0 0,0 0 15,21-22 17,21 1-17,0 21-15</inkml:trace>
  <inkml:trace contextRef="#ctx0" brushRef="#br0" timeOffset="30970.22">5948 3937 0,'21'-21'0,"-42"42"0,42-63 15,0 42-15,0-21 0,-21-1 16,21 1-16,1 0 0,-22 0 0,21 0 16,-21 0-16,21-1 0,-21 1 15,0 0-15,0 0 0,21 0 16,-21 0-16,0-1 16,0 44 15,0-1-16,0 0-15,0 0 0,0 0 0,0 0 16,0 1-16,0 20 0,-21-21 0,21 21 16,0 1-16,0-1 0,0 0 15,-21 22-15,21-22 0,-21 22 0,21-1 16,-22-20-16,22 20 0,0 1 16,-21-1-16,21 1 0,0-1 0,-21 1 15,21 20-15,0-20 0,0-1 0,0 1 16,0-1-16,0 1 0,0-22 15,21 0-15,-21 1 0,0-1 16,0 0-16,0-20 0,0-1 0,0 0 16,0 0-16,0 0 0,0 0 15,-21-21-15,0 0 16,0 0-16,0 0 0,-1 0 16,1 0-16,0 0 0,0 0 15,21-21-15,-21 0 0,0 0 16,21 0-16,-22 0 0,22-1 15,0-20-15,0 0 0,0-1 0,0 1 16,0-21-16</inkml:trace>
  <inkml:trace contextRef="#ctx0" brushRef="#br0" timeOffset="31243.81">6054 3429 0,'-22'0'32,"44"21"30,-1-21-46,0 0-16,-21 21 0</inkml:trace>
  <inkml:trace contextRef="#ctx0" brushRef="#br0" timeOffset="31654.56">6477 3662 0,'21'0'32,"0"0"-32,0-21 15,1 0-15,-22-1 16,21 22-16,-21-21 0,21 21 0,-21-21 15,0 0-15,0 0 16,-21 21 0,0 0-1,-1 0-15,1 0 16,0 21-16,0 0 0,0 0 16,0 0-16,-1 1 0,1 20 15,21-21-15,-21 0 0,0 0 0,21 22 16,-21-22-16,21 21 0,0-21 15,0 1-15,0-1 16,0 0-16,21-21 0,0 0 0,-21 21 16,21-21-16,0 0 0,1 0 15,-1 0-15,21 0 0,-21 0 0,0 0 16,22-21-16,-22 21 0,21-21 16</inkml:trace>
  <inkml:trace contextRef="#ctx0" brushRef="#br0" timeOffset="32226.29">7133 3535 0,'0'0'15,"0"-21"-15,0 0 0,0-1 16,-21 22 0,0 22-1,21-1-15,-21-21 16,21 21-16,0 0 15,-22 0-15,22 0 0,-21 1 0,21 20 16,-21-21-16,21 0 0,-21 22 0,21-22 16,0 0-16,0 0 0,0 0 15,0 0-15,0 1 0,0-1 0,0 0 16,21-21-16,0 21 0,0-21 16,1 0-16,-1 0 0,0 0 0,0 0 15,21 0-15,-20 0 0,-1 0 0,0 0 16,21-21-16,-21 0 0,1 0 15,20 21-15,21-43 0,-41 1 16,-1 21-16,21 0 0,-21-22 16,0 22-16,1-21 0,-1-1 15,0 1-15,-21 0 0,0-1 0,0-20 16,21 21-16,-21-1 0,0 1 16,0 21-16,0-22 0,0 22 0,0 0 15,0 0-15,-21 21 16,21 42-1,-21-21-15,21 22 16,-21-1-16,21 0 0,0 1 0,-22-1 16,22 22-16,0-22 0,0 0 0,0 1 15,0-1-15,0 0 0,0-21 16,0 22-16,0-22 0,0 0 0,0 21 16,0-20-16,0-1 15,0 0-15,22-21 16,-1 0-16,0 0 0,0 0 0,0 0 15,0 0-15,1-21 0,-1 0 16,0 21-16,0-22 0,0 1 0</inkml:trace>
  <inkml:trace contextRef="#ctx0" brushRef="#br0" timeOffset="32422">7556 3514 0,'0'0'0,"0"21"0,22-21 32,-1 0-32,0 0 0,0 0 15,21 0-15,-20 0 0,20 0 16,0 0-16,1 0 0,-1 0 0,-21-21 16,21 21-16,-20-21 0,-1 21 15,0-22-15</inkml:trace>
  <inkml:trace contextRef="#ctx0" brushRef="#br0" timeOffset="33251.51">9969 3514 0,'22'0'16,"-44"0"-16,65-21 0,-22 21 0,-21-22 0,21 1 15,0 0-15,0 21 0,22-42 16,-22 21-16,0-1 0,0 1 16,22-21-16,-22 21 0,0 0 0,-21-1 15,21-20-15,-21 21 0,0 0 0,0 0 16,0-1-16,-21 22 16,0 0-16,0 0 0,-22 0 15,1 0-15,0 0 0,-1 0 0,1 0 16,0 22-16,-22-22 0,22 21 15,-1 0-15,1 0 0,0 0 0,21 22 16,-1-22-16,1 0 16,21 0-16,0 21 0,0-20 0,21-1 15,1 0-15,-1 0 0,21 0 0,-21 0 16,22 1-16,-1-1 0,43 21 16,-43-21-16,0 0 0,1 1 15,-1-22-15,-21 21 0,21 0 16,-20 0-16,-1 0 0,0 0 0,-21 1 15,0-1-15,0 0 0,-21 0 16,-22-21-16,22 21 0,-21-21 16,-22 21-16,22-21 0,-21 0 0,-1 0 15,22 0-15,-22 0 0,1 0 0,20 0 16,1 0-16,0 0 16,-1 0-16,1-21 0,21 0 0,0 0 15,0 21-15,-1-21 0,1 0 0,21-1 16,0-20-16,0 21 0,0 0 15,-21 0-15,21-1 0,0-20 0,0 21 16,0 0-16,0 0 0,21-1 16,0 1-16,1 0 0,-1 0 0,21 0 15,22 0-15</inkml:trace>
  <inkml:trace contextRef="#ctx0" brushRef="#br0" timeOffset="33790.39">10901 2688 0,'0'0'0,"-43"0"0,22 0 16,0 0-16,0 21 0,-21 1 0,20-1 15,1 21-15,0-21 0,21 22 0,-21-1 16,0 21-16,21-20 0,0 20 15,0 1-15,0-1 0,-21 1 0,21-1 16,0 1-16,0-1 0,0-20 16,-22 20-16,22-21 0,0 1 15,0-22-15,0 21 0,0-21 0,-21 1 16,21-1-16,-21 0 0,21 0 16,-21-21-16,21-21 31,0 0-31,0 0 15,0-1-15,0-20 0,0 21 0,0-43 16,0 22-16,21 21 16,0-21-16,0-1 0,-21 22 0,22-21 15,20 21-15,-21-1 0,0 1 16,22 0-16,-22 21 0,21 0 0,-21 0 16,22 0-16,-1 0 0,0 21 15,-21 0-15,1 1 0,20 20 16,-21-21-16,-21 21 0,0 22 15,0-43-15,0 21 0,0-20 0,0-1 16,0 21-16,-21-21 0,0 0 16,0-21-16,21 22 0,0-1 0,-22-21 15,1 21-15,21-42 32,0 0-32</inkml:trace>
  <inkml:trace contextRef="#ctx0" brushRef="#br0" timeOffset="34239.18">11451 3217 0,'0'0'0,"-21"0"16,0 0-16,0 0 0,-1 22 15,1-1-15,0 0 0,0 0 16,0 21-16,0 1 0,-1-22 15,1 21-15,0 1 0,0-1 0,0-21 16,0 21-16,21 1 0,-22-22 0,22 0 16,0 21-16,0 1 15,22-22-15,-1 0 16,0-21-16,21 0 0,-21 0 0,22 0 16,-22 0-16,21 0 0,1 0 0,-1-21 15,0 0-15,-21 21 0,22-21 16,-22-1-16,21 1 0,-21-21 0,1 21 15,-1-22-15,0 22 0,-21-21 16,0 0-16,0-1 0,0 1 0,0 0 16,-21-1-16,0 1 0,-1 21 0,-20 0 15,21-1-15,0 1 0,-22 0 0,1 21 16,0 0-16,-1 0 0,22 0 16,-63 42-16,62 1 15,1-22-15,0 21 0,0 1 16,0-22-16,21 21 0,0 0 0,0-20 15,0 20-15,21-21 0,0 21 0,0-20 16,0-1-16,22-21 0,-22 21 16,21-21-16,1 0 0</inkml:trace>
  <inkml:trace contextRef="#ctx0" brushRef="#br0" timeOffset="34830.18">12065 3344 0,'0'0'0,"-21"0"16,0 22-16,21-1 15,-22 0-15,1 0 0,21 21 16,-21-20-16,0 20 0,21-21 0,-21 0 16,21 22-16,-21-22 0,21 0 0,0 0 15,0 0-15,0 0 0,0 1 16,0-1-16,21-21 15,0 0 1,0 0-16,0 0 0,0-21 16,1-1-16,-1 1 0,0 0 15,0 0-15,0 0 16,0 0-16,1-1 0,-1-20 0,-21 21 16,21 0-16,0 0 0,-21-1 0,0 1 15,21 21-15,-21 21 16,21 1-1,-21-1-15,0 0 0,0 21 0,0-21 16,0 1-16,0-1 0,0 0 16,0 0-16,22-21 0,-1 21 0,0 0 15,0-21-15,0 0 0,0 22 16,1-22-16,20 0 0,-21 0 0,64 0 16,-64 0-1,21-22-15,-21 1 0,1 21 16,-1-21-16,-21 0 0,21-21 15,-21 20-15,0-20 0,0 0 0,0-1 0,0 1 16,0 0-16,0-1 0,0 1 16,-21 21-16,0-21 0,-1 20 0,1 1 15,0 21-15,0 0 0,0 0 0,0 0 16,-1 0-16,-20 64 16,21-43-16,21 0 0,0 43 15,0-43-15,0 0 0,0 0 16,0 0-16,21 0 0,0-21 0,0 0 15,1 0-15</inkml:trace>
  <inkml:trace contextRef="#ctx0" brushRef="#br0" timeOffset="35061.83">13039 3260 0,'0'-21'15,"0"42"-15,-22-42 16,1 42-1,0 0-15,0 0 0,21 0 16,-21 22-16,0-22 0,21 21 0,-22-21 16,22 22-16,0-22 0,0 21 15,0-21-15,0 0 0,0 22 16,0-22-16,0 0 16,0 0-16,22-21 15,-1 0-15,0 0 0,-21-21 16,21 0-16</inkml:trace>
  <inkml:trace contextRef="#ctx0" brushRef="#br0" timeOffset="35454.6">13060 2858 0,'0'0'0,"-127"63"31,127-42-31,-21 0 0,21 1 16,0-1-16,0 0 0,0 0 16,0 0-16,21 0 0,0 1 15,0-22-15,0 21 0,22-21 16,-22 0-16,0 0 0,0 0 16,0 0-16,0-21 0,22 21 0,-22-22 15,0 1-15,0 0 16,-21 0-16,21-21 0,-21 20 0,0 1 15,0 0-15,0-21 0,0 21 0,0-1 16,-21 1-16,0 0 16,0 0-16,0 21 0,0 0 0,-1 0 15,1 0-15,-21 0 0,21 0 16,-22 21-16,22 0 0,-21 0 0,21 1 16,0 20-16,-22-21 0,43 0 0,-21 22 15,21 20-15,0-42 16,0 22-16,21-22 0,0 0 0,1 21 15,20-21-15</inkml:trace>
  <inkml:trace contextRef="#ctx0" brushRef="#br0" timeOffset="35833.39">13462 3260 0,'0'0'0,"0"21"31,-21 0-31,21 0 0,0 22 16,0-22-16,-21 0 16,21 0-16,0 0 0,-22 0 0,22 1 15,0 20-15,0-21 0,-21 0 0,21 0 16,-21-21-16,21 22 0,0-1 16,-21 0-16,0-21 15,21-21 16,0 0-15,0-1-16,0 1 16,0-21-16,0 21 0,21 0 0,0-22 15,-21 22-15,42-21 0,-20 21 16,-1-22-16,21 22 0,-21-21 0,22 21 16,-1-1-16,-21 1 0,21 21 15,1 0-15,-1 0 0,0 0 0,1 0 16,-22 21-16,21 1 0,-21-1 0,1 21 15,-1-21-15</inkml:trace>
  <inkml:trace contextRef="#ctx0" brushRef="#br0" timeOffset="35951.32">13970 3471 0,'0'0'0,"0"43"16,0-22-16,0 0 0,-21 21 0,0-20 15,-1-1-15,1 0 0,0-21 16,21 21-16,-21-21 0,21 21 16,-21-21-16,42 0 31,0 0-31,0-21 0,0 0 15</inkml:trace>
  <inkml:trace contextRef="#ctx0" brushRef="#br0" timeOffset="36594.36">14753 3217 0,'-21'0'15,"42"0"-15,-63 0 0,21 0 0,-1 0 16,1 0-16,0 0 0,-21 22 0,21-1 16,-22 0-16,22 0 0,-21 0 0,-1 0 15,1 1-15,21 20 0,-21-21 16,20 21-16,-20-20 0,21-1 0,21 21 16,0-21-16,0 0 15,0 1-15,0-1 0,0 0 0,21-21 16,0 21-16,0-21 0,22 0 0,-22 0 15,21 0-15,1 0 0,-1 0 16,0 0-16,22 0 0,-22-21 16,0 0-16,-20 21 0,-1-21 15,0-1-15,0 1 0,0 0 0,0-21 16,-21 21-16,0-1 0,0-20 0,22 21 16,-22 0-16,0 0 0,0-1 15,0 1-15,0 0 0,0 42 31,-22 0-31,1 1 16,21 20-16,0-21 0,-21 21 0,21 1 16,-21-1-16,0 0 0,21 1 15,0-1-15,-21 0 0,21 22 0,-22-22 16,22 22-16,0-1 0,0 1 16,0-1-16,0 1 0,0 20 0,0-20 15,0-1-15,0 1 0,0-1 0,0 1 16,0 21-16,0-22 0,0 1 15,0 20-15,0-20 0,0-1 0,0 1 16,0-1-16,0-20 0,0 20 16,0-21-16,-21 1 0,-21-22 0,21 21 15,-22-21-15,22 1 0,-21-1 16,-22-21-16,22 0 0,-21 0 0,-1 0 16,1 0-16,20-21 0,-20 21 0,-1-22 15,22-20-15,0 21 0,-1 0 0,22-22 16,0 1-16,21 0 0,0-1 15,0-20-15,0-1 0,0 1 0,0-1 16,0 1-16</inkml:trace>
  <inkml:trace contextRef="#ctx0" brushRef="#br0" timeOffset="36960.16">13970 3408 0,'0'21'0,"0"0"0,0 0 15,0 1-15,0-1 16,0 0-16,0 0 0</inkml:trace>
  <inkml:trace contextRef="#ctx0" brushRef="#br0" timeOffset="38153.86">16785 3471 0,'0'-21'47,"0"0"-47,21 0 0,-21 0 16,0 0-16,0-1 15,0 1-15,0 0 0,0-21 16,0 21-16,0-1 0,-21 1 16,0 0-16,0 0 0,0 0 0,-1 0 15,-20-1-15,0 22 0,21 0 16,-22 0-16,1 0 0,0 0 16,-1 0-16,1 22 0,-22-1 0,22 21 15,21 0-15,-21-20 0,-1 20 16,22 0-16,0 1 0,0-1 0,21 0 15,-21 1-15,21-1 0,0-21 0,0 0 16,0 0-16,21 1 0,0-1 16,0 0-16,0-21 0,22 0 0,-1 0 15,-21 0-15,21 0 0,1 0 16,20 0-16,-20 0 0,-1-21 16,0 21-16,1-21 0,-1-1 0,0-20 15,1 21-15,-22-21 0,21 20 0,-21-20 16,22-21-16,-1-22 15,-21 21-15,0 22 0,0-21 0,1 20 16,-1-63-16,-21 43 16,0 21-16,0-22 0,0 1 15,0 20-15,0 1 0,0 0 0,0-1 16,0 1-16,0 21 0,0 0 0,0 42 31,0 21-31,0 0 0,-21 1 0,21 20 16,-22 1-16,22-1 0,-21-20 0,21 20 15,0 1-15,-21-1 16,0 1-16,21-1 0,-21 1 0,21-22 16,0 0-16,0 22 0,0-22 15,0-21-15,0 22 0,0-22 0,0 0 16,0 0-16,0 0 0,0 0 0,21-21 16,0 0-1,0 0-15,0 0 0,1 0 0,-1-21 16,21 21-16,-21-21 0,22 0 15,-22 0-15,21 0 0,-21-22 0,22 22 16,-22-21-16,21 21 0,-21-22 16,0 22-16,1-21 0,-1 21 0,0-1 15,-21 1-15,0 0 0,0 0 16,-21 42 0,0 0-1,21 0-15,0 1 0,-22-1 0,22 0 16,-21 21-16,21-21 0,0 1 15,0-1-15,0 0 0,-21 0 0,21 0 16,0 0-16,-21 1 0,21-1 16</inkml:trace>
  <inkml:trace contextRef="#ctx0" brushRef="#br0" timeOffset="38346.75">17568 2963 0,'0'0'0,"0"-21"15,-21 21 1,0 0-16,0 0 0,21 21 47,0 1-32,0-1-15,21 0 16</inkml:trace>
  <inkml:trace contextRef="#ctx0" brushRef="#br0" timeOffset="39621.26">17674 3366 0,'0'0'0,"106"0"32,-85 0-32,21-22 0,1 1 15,-1 0-15,0 0 0,1 0 0,-1 0 16,22-22-16,-22 22 0,0 0 16,22-21-16,-22-1 0,0 22 0,-20-21 15,-1-1-15,0 1 0,0 0 16,-21 21-16,0-22 0,0 22 0,0-21 15,0 21-15,-21-1 0,0 22 16,0-21-16,-1 21 0,1 0 0,0 0 16,0 0-16,-21 0 0,20 21 0,1-21 15,0 22-15,-21 20 16,21-21-16,-1 21 0,1 1 0,0-1 0,0 0 16,-21 1-16,20 20 15,1 1-15,0-1 0,0 1 0,0-1 16,0 22-16,-1-22 0,22 1 15,-21-1-15,0 1 0,21-1 0,-21 1 16,21 21-16,-21-22 0,0 85 16,-1-63-16,1 0 0,0-22 15,-21 22-15,21-1 0,-1-20 16,-20 21-16,0-1 0,21-20 0,-22 20 0,22-20 16,-21-1-16,21-20 0,21 41 15,0-62-15,0-1 0,0 0 16,21-21-16,0 0 0,21 0 0,-21 0 15,22-21-15,-1 0 0,22-1 16,-22-20-16,21 21 0,1-21 16,42-43-16,-43 21 0,-20 22 15,-1 0-15,0-22 0,1 22 16,-1-22-16,-21 1 0,-21-1 0,0-20 16,0 20-16,-21-20 0,-21 20 0,20 1 15,-20-1-15,-21 1 0,20-1 16,-20 22-16,20-1 0,-20 1 15,21 21-15,-22 0 0,22-22 0,21 22 0,-1 21 16,1-21-16,21 0 0,0 0 16,21 21-16,1-21 15,-1 21-15,21-22 0,0 22 16,1-21-16,-1 0 0,22 21 0,-1-21 16,-21 0-16,43 0 0,-21-1 15,-1 1-15,22 0 0,-1-21 0,-20 21 16,21-22-16,-22 1 0,22 0 15,-43-1-15,22 1 0,-22 0 0,0-22 16,1 22-16,-22-1 0,0 1 0,0 0 16,-21-1-16,0 1 0,0 0 15,0-1-15,0 22 0,0 0 0,0-21 16,-21 42-16,21-21 0,-21 21 16,0 0-16,-1 0 15,1 21-15,0 0 0,0 21 16,21 1-16,-21-1 0,0 0 0,-1 1 15,1 20-15,0 1 0,21-1 0,-21 1 16,0-1-16,0 22 0,-1-1 16,1 1-16,21-21 0,-21 20 0,0 1 15,0 0-15,21-1 16,-21 1-16,-1 21 0,22-22 0,-21 1 0,0 0 16,0 21-16,0-22 0,-22 64 15,22-63-15,-21-21 0,21-1 16,0 1-16,-1-22 0,22 21 0,0-41 15,0 20-15,0-21 0,0 0 16,0 0-16,0 1 0,22-22 16,-1 0-16,0 0 0,21 0 15,1-22-15,-1 22 0,21-21 0,-20 0 16,20-21-16,-20 21 0,20-1 0,1-20 16,-22 0-16,21-1 0,-20 1 0,-1 0 15,0-1-15,1 1 0,-22 0 16,21-22-16,-42 1 0,0-1 15,0 1-15,0-22 0,0 0 0,-21 22 0,0-22 16,-21 22-16,20-1 16,-20 1-16,0 20 0,-22 1 0,22 0 0,0-1 15,-22 1-15,22 21 0,21 0 16,-22 21-16,22-21 0,0 21 16,0-22-16,0 22 0,42 0 31,0 0-16,0 0-15,0 0 0,0 0 16,1-21-16,-1 21 0,0 0 0,0-21 16,0 21-16,0-21 0,1 21 0,-1-21 15</inkml:trace>
  <inkml:trace contextRef="#ctx0" brushRef="#br0" timeOffset="40058.07">19071 3090 0,'-21'22'32,"42"-22"-1,0 0-31,0 0 0,1 0 0,-1 0 15,0 0-15,0 0 16,0 0-16,0-22 0,1 22 0,-1 0 16,0-21-16,0 21 0,-21-21 15,0 0-15,-21 21 16,0 0 0,0 0-16,-1 0 0,1 21 15,-21-21-15,21 21 0,0 0 0,-22 22 16,22-22-16,0 0 15,21 21-15,-21-20 0,21 20 0,-21-21 0,21 21 16,0-20-16,0-1 0,0 0 16,0 0-16,0 0 0,0 0 15,21-21-15,0 22 0,0-22 16,0 0-16,22 0 0,-22 0 16,21 0-16,-21 0 0,22 0 15,-1 0-15,0-22 0,1 22 0,-1-21 16</inkml:trace>
  <inkml:trace contextRef="#ctx0" brushRef="#br0" timeOffset="40449.83">19706 3027 0,'0'-21'16,"0"42"-16,21-42 0,-21 0 0,21 21 16,-21-22-16,22 22 0,-1 0 15,0 0-15,0 0 0,0 0 16,0 0-16,1 0 15,-1 0-15,0 0 0,0 22 0,0-1 16,-21 0-16,21 0 16,-21 21-16,0-20 0,0 20 0,0-21 15,0 21-15,0-20 0,0 20 16,0-21-16,-21 21 0,0-20 0,21-1 16,-21 0-16,0 0 0,0-21 15,21-21 16,0 0-31,0 0 16,0-1-16,21 1 16,0 0-16,0-21 0,-21 21 15,21-1-15,0-20 0,1 21 0,-1-21 16,0 20-16,0 1 0,0 0 0,0 0 16,1 0-16,-1 0 15,0 21-15,0 0 16</inkml:trace>
  <inkml:trace contextRef="#ctx0" brushRef="#br0" timeOffset="40844.12">20362 3239 0,'64'0'31,"-43"0"-31,0 0 0,0-22 0,0 1 16,1 21-16,20-21 0,-21 0 15,0 0-15,0 0 0,-21-1 16,0-20-16,0 21 0,0 0 16,0 0-16,0-1 15,0 1-15,-21 21 0,0 0 0,0 0 16,0 0-16,-22 0 0,22 0 15,0 0-15,0 21 0,0 1 0,0-1 16,-1 0-16,1 0 0,0 0 16,21 22-16,-21-22 0,21 0 0,0 0 15,0 21-15,0-20 0,0-1 16,0 0-16,0 0 0,0 0 0,21 0 16,0 1-16,22-22 0,-22 21 0,0-21 15,21 0-15,1 0 16,-1 0-16,0 0 0,1 0 0,41-21 15,-41 21-15,-1-22 16,0 1-16</inkml:trace>
  <inkml:trace contextRef="#ctx0" brushRef="#br0" timeOffset="41345.85">21124 2985 0,'0'0'0,"0"-22"31,0 44-16,-21-1-15,21 0 16,-21 0-16,21 0 0,-21 0 16,21 1-16,0-1 0,0 21 0,-21-21 15,21 0-15,-22 22 0,22-22 16,0 0-16,-21 0 0,21 0 16,0 1-16,0-1 0,0-42 46,0-1-30,0 1-16,0 0 0,21 0 16,1-21-16,-22 20 0,21 1 15,0 0-15,0 0 0,0-21 0,0 20 16,1 1-16,-1 0 0,0 0 0,0 0 16,21 0-16,-20-1 0,20 1 15,-21 0-15,0 21 0,22 0 16,-22 0-16,0 0 0,0 0 15,-21 21-15,0 0 16,0 1-16,0 20 0,0-21 0,0 0 16,-21 0-16,0 22 0,0-22 15,21 0-15,-22 0 0,22 22 0,-21-22 16,21 0-16,0 0 16,-21 0-16,21 0 15,0-42 16,0 0-31,21 0 0,0 0 0,1 0 16,-1-1-16</inkml:trace>
  <inkml:trace contextRef="#ctx0" brushRef="#br0" timeOffset="41683.65">22161 2371 0,'0'0'0,"0"-21"0,0-1 0,0 44 47,0-1-47,0 21 0,-21 0 16,0 1-16,0-1 0,21 0 16,-21 1-16,0 20 0,-1-20 0,1-1 15,0 0-15,0 22 0,0-22 16,21-21-16,0 22 0,-21-1 0,21 0 15,-22-21-15,22 22 0,0-22 16,0 0-16,0 0 0,0 0 0,0 1 16,0-1-16,0 0 0,22-21 15,-1 0-15,0 0 16,0 0-16,0 0 0,0 0 16,1-21-16,-1 0 0,21-1 15,-21 1-15,0 0 0,1 0 0,-1 0 16</inkml:trace>
  <inkml:trace contextRef="#ctx0" brushRef="#br0" timeOffset="41910.51">21823 2836 0,'-43'0'16,"86"0"-16,-107 0 0,43 0 0,0 0 16,21-21-16,21 21 15,0 0-15,0-21 16,22 21-16,-1 0 0,0 0 15,1 0-15,-1-21 0,22 21 16,20-21-16,-41 21 0,-1 0 16,0-21-16,-21 21 0,1 0 15,20 0-15,-21 0 0,0-22 0,0 1 16</inkml:trace>
  <inkml:trace contextRef="#ctx0" brushRef="#br0" timeOffset="43258.91">614 5355 0,'0'-21'0,"0"0"0,0 0 16,0 0-16,0-1 0,0 1 15,0 0-15,0 0 16,0 0-16,0 42 31,0 0-31,0 0 16,0 0-16,0 22 0,0-1 0,0 0 15,0 1-15,0-1 16,0 22-16,0-22 0,0 21 0,0-20 16,0 20-16,0-20 0,0 20 15,0-21-15,0 1 0,0-1 0,0 0 16,0-20-16,0 20 0,0-21 16,0 0-16,0 22 0,0-65 46,21 22-46,0-21 0,0 0 16,-21-21-16,21 21 0,1-22 0,-1 1 16,0 0-16,-21-1 0,21-20 0,0 20 15,0 1-15,1-21 16,-1 41-16,0-20 0,0 0 0,0 21 16,0-1-16,1 1 0,-1 21 15,0 0-15,0 0 0,0 0 16,0 21-16,-21 1 0,22-1 15,-22 21-15,21-21 0,-21 22 16,0-1-16,0-21 0,0 21 0,0 1 16,-21-22-16,-22 21 0,22 1 15,0-22-15,0 21 0,-22-21 0,22 0 16,-21 22-16,21-43 0,-22 21 16,22 0-16,0 0 0,-21-21 0,21 0 15,-1 0-15,1 0 16,0 0-16,0 0 15,21-21 1,0 0-16,0 0 16,21 21-16,0-21 15,0-1-15,-21 1 0,22 0 0</inkml:trace>
  <inkml:trace contextRef="#ctx0" brushRef="#br0" timeOffset="43658.68">1333 5884 0,'22'0'0,"-1"0"0,0 0 0,21-21 16,-21 0-1,1 21-15,-1-21 0,0-21 0,0 20 16,21 1-16,-20 0 15,-1 0-15,-21-21 0,21 20 0,-21 1 0,0 0 16,0 0-16,0 0 16,0 0-16,-21-1 0,0 22 15,-1 0-15,1 0 0,-21 0 16,21 0-16,-22 22 0,22-1 0,-21 0 16,21 0-16,-22 21 0,22-20 15,0 20-15,0 0 0,0 1 16,0-1-16,21-21 0,0 21 0,0 1 15,0-22-15,0 0 0,0 0 16,0 0-16,0 1 0,21-1 0,0-21 16,0 0-16,21 0 0,-20 0 15,62 0-15,-41 0 16,-1 0-16,0-21 0,1-1 16,-1 1-16,0-21 0</inkml:trace>
  <inkml:trace contextRef="#ctx0" brushRef="#br0" timeOffset="44205.36">2138 5038 0,'-21'-21'0,"42"42"0,-42-64 16,-1 43-16,1 0 16,0 22-16,21-1 0,0 21 15,-21-21-15,0 64 16,21-43-16,-21 1 0,21-1 15,0 0-15,0 1 0,0 20 16,0-21-16,-22 22 0,22-1 0,0-20 16,-21 20-16,21-20 0,0-1 15,0 0-15,0 1 0,0-1 0,0-21 16,0 0-16,0 0 0,0 1 16,0-1-16,21-42 31,-21-1-31,22 1 15,-22 0-15,0 0 0,21-21 16,0 20-16,0-20 0,-21 0 16,21-1-16,0 1 0,1 0 15,-1-1-15,0 22 0,21-21 0,-21 21 16,22 0-16,-1-1 0,-21 22 16,22 0-16,-22 0 0,21 0 0,22 43 15,-43-22-15,0 0 16,0 21-16,0 1 0,-21-22 0,0 21 15,0 1-15,0-1 0,0-21 0,0 21 16,0-20-16,0-1 0,0 21 16,0-21-16,-21 0 0,0 1 0,0-1 15,21 0 1,0-42 31,0 0-47,21-1 15,0 1-15</inkml:trace>
  <inkml:trace contextRef="#ctx0" brushRef="#br0" timeOffset="45401.61">3387 5736 0,'0'-21'15,"0"42"-15,0-63 0,0 21 16,0 0-16,0-1 16,0 1-16,0 0 0,0 0 15,-22 0-15,1 0 0,0 21 0,0-22 16,0 22-16,0 0 0,-1 0 16,1 0-16,0 0 0,0 0 15,0 0-15,-22 0 0,22 22 0,0 20 16,0-21-16,-21 0 0,20 22 15,1-1-15,0-21 0,0 21 0,21 1 16,0-1-16,-21-21 16,21 22-16,0-22 0,0 21 0,0-21 0,0 0 15,21-21-15,0 22 0,0-22 16,0 0-16,1 0 0,-1 0 16,0 0-16,0 0 0,0 0 0,0 0 15,1-22-15,-1 1 0,21 0 16,-21 0-16,0 0 0,1 0 0,-1-1 15,0-20-15,0 21 0,-21-21 16,21-1-16,-21 22 0,0-21 0,21-1 16,-21 22-16,0-21 0,0 21 0,0 0 15,0-1-15,0 1 16,0 42 0,0 1-16,0 20 15,-21-21-15,21 0 16,0 22-16,0-22 0,0 21 0,0 0 15,0-20-15,0 20 0,0-21 16,21 21-16,-21-20 0,22 41 16,-1-42-16,-21 0 0,21 1 15,0-22-15,-21 21 0,21-21 0,0 0 16,1 0-16,-1 0 0,0 0 16,0 0-16,0 0 0,22 0 15,-22-21-15,0-1 0,0 1 0,0 0 16,0 0-16,1 0 15,-1-22-15,-21 22 0,21-21 0,0 21 0,-21-22 16,0 1-16,0 21 0,21-21 16,-21 20-16,0 1 0,0 0 15,0 0-15,0 42 32,0 0-32,0 0 0,0 1 15,0-1-15,0 21 0,0-21 0,0 22 16,0-22-16,0 21 0,0-21 15,0 22-15,0-22 0,0 0 0,0 0 16,0 0-16,21-21 0,1 21 16,-1-21-16,0 0 0,0 0 15,0 0-15,0 0 0,1 0 0,-1 0 16,0 0-16,0-21 0,21 0 16,-20 0-16,-1 0 0,0 0 0,0-1 15,0 1-15,0 0 0,-21-21 16,0 21-16,0-22 0,0 22 0,0-21 15,0 21-15,0-1 0,0 1 0,0 0 16,0 0 0,22 21 31,-1 0-47,0 0 15,0 0-15,0 0 0,0 0 0,22 0 16,-22-21-16,0 0 0,21 21 15,-20 0-15,-1-22 0,0 22 16,0 0-16,-21-21 0,0 42 31,-21 1-31,21-1 16,-21 0-16,0 0 0,21 0 0,-22 22 16,1-1-16,21-21 0,-21 21 15,21 1-15,-21-22 0,21 85 16,0-85-16,0 0 15,0 0-15,0 0 0,21 1 16,0-22-16,0 21 0,1-21 0,-1 0 16,21 0-16,-21 0 0,22 0 0,-22 0 15,21-21-15,0-1 0,-20 1 16,-1 0-16,21 0 0,-21 0 0</inkml:trace>
  <inkml:trace contextRef="#ctx0" brushRef="#br0" timeOffset="45599.49">4699 5249 0,'-21'0'0,"0"0"0,-1 0 16,1 0-16,0 0 0,0 22 16,0-22-16,0 0 15,21 21-15,0 0 16,21-21-1,0 0 1,0 0-16</inkml:trace>
  <inkml:trace contextRef="#ctx0" brushRef="#br0" timeOffset="46869.81">5228 5482 0,'-21'-42'31,"0"42"-31,0 0 0,-1 0 16,1 0-16,0 0 0,21 21 15,-21 0-15,0-21 0,0 21 0,-1 1 16,1 20-16,21-21 0,-21 21 15,21 1-15,-21-22 0,21 64 16,0-43-16,0-21 0,0 21 16,0-20-16,0-1 0,0 21 15,21-21-15,0 0 0,0-21 0,1 22 16,-1-22-16,0 0 0,21 0 0,-21 0 16,1 0-16,-1 0 0,21 0 15,-21 0-15,0 0 0,1-22 0,20 1 16,0-21-16,-21 21 15,22 0-15,-43-1 0,21 1 0,0-21 16,-21 0-16,0 20 0,0-20 16,0 0-16,0-1 0,0 1 0,-21 21 15,21-21-15,-21 20 0,0-20 16,-1 21-16,-20 0 0,21 0 0,-21 21 16,20 0-16,-20 0 0,0 0 0,21 0 15,-22 0-15,22 21 0,-21 21 16,21-21-16,-1 0 0,1 22 15,21-1-15,-21-21 0,21 22 16,0-1-16,0 0 0,0 1 0,0-22 16,0 21-16,21-21 0,0 22 0,1-22 15,-1 0-15,0 0 0,0 0 16,21-21-16,-20 21 0,-1-21 0,21 0 16,-21 0-16,22 0 0,-22 0 0,21 0 15,-21-21-15,22 21 0,-22-21 16,21 0-16,0 0 0,-20 0 15,20-1-15,0 1 0,-21 0 0,1-21 16,20 21-16,-21-22 0,0 1 16,0 21-16,-21-22 0,22 22 15,-22 0-15,21 0 0,-21-21 16,0 20-16,-21 22 31,21 22-31,-22-22 16,1 42-16,21-21 0,-21 0 15,21 0-15,0 22 0,-21-22 0,21 21 0,0 22 16,0-43 0,0 21-16,0-21 0,0 1 0,0-1 15,21 0-15,0 0 0,0 0 16,1-21-16,-1 0 0,0 0 16,0 0-16,0 0 0,0 0 0,1 0 15,-1 0-15,0-21 0,0 0 0,0 0 16,0 0-16,1-1 0,-1 1 15,-21 0-15,21 0 0,0 0 16,0-22-16,-21 22 0,0-21 0,21 21 16,-21-22-16,0 22 0,22 0 15,-22 0-15,0 0 0,0 0 16,0 42 15,0 0-31,0 21 0,0-21 16,0 1-16,0 20 0,0-21 0,0 0 15,0 22-15,0-22 0,0 0 16,0 0-16,0 0 0,0 0 0,0 1 16,0 20-16,21-42 15,0 21-15,0-21 0,0 0 16,0 0-16,1 0 0,-1 0 0,42-21 16,-20 0-1,-22 21-15,21-21 0,-21-1 0,22 1 0,-22 0 16,0 0-16,0 0 0,0-22 15,0 22-15,-21 0 0,0-21 16,0 21-16,0-1 0,0 1 16,0 0-16,-21 21 15,0 21 1,21 0-16,0 1 0,0-1 0,0 21 16,0-21-16,0 0 0,0 22 0,0-22 15,0 0-15,0 0 0,0 0 16,0 1-16,0-1 15,0 0 1,0-42 0,0 0-1</inkml:trace>
  <inkml:trace contextRef="#ctx0" brushRef="#br0" timeOffset="47910.04">8382 5821 0,'0'0'0,"0"21"16,21-42 31,0 0-47,0 21 0,1-21 0,-1-1 15,0 1-15,0-21 0,0 21 16,0-22-16,22-20 0,-43 21 15,0 20-15,0-20 0,0 0 16,0 21-16,0-22 0,-21 1 0,-1 21 16,1-22-16,0 22 0,0 0 15,0 0-15,-22 21 0,22 0 0,-21 0 16,21 0-16,-43 0 16,22 21-16,0 0 0,-1 0 0,1 1 15,21 20-15,-22 0 0,1 1 0,21-1 16,-21 43-16,20-22 15,22-21-15,0 1 0,0-1 16,0 0-16,0-20 0,0 20 0,0-21 16,0 0-16,22 0 0,-1 1 15,21-22-15,-21 0 0,22 0 0,-22 0 16,63 0-16,-41-22 0,-1 1 16,-21 0-16,22 0 0,-1 0 15,0 0-15,1-22 0,-22 22 0,21-21 16,-21 21-16,22-64 0,-22 43 15,0 20-15,-21-20 0,0 21 16,0-21-16,0 20 0,0 1 0,0 0 16,-21 21-1,0 0 1,-1 21-16,22 0 0,-21 1 16,21 20-16,-21-21 0,21 0 0,-21 22 15,21-1-15,0-21 0,0 21 16,0-20-16,0 20 0,0-21 0,0 43 15,21-43-15,0-21 0,0 21 16,1 0-16,-1-21 0,0 0 16,21 0-16,-21 0 0,22 0 0,-1 0 15,0 0-15,1-21 0,-1 0 0,0 0 16,1-1-16,-1-20 16,0 21-16,1-21 0,-1-1 0,-21 1 0,22 0 15,-22-1-15,0 1 0,0-22 16,0 22-16,0 0 0,-21-22 15,0 22-15,0 0 0,0-22 0,0 22 16,0-1-16,0 22 0,0-21 0,0 21 16,0 0-16,-21 21 15,0 0-15,0 21 0,0 0 0,21 0 16,-21 21-16,21 1 0,-22-1 16,22 22-16,-21-22 0,0 0 0,21 22 15,0-22-15,0 0 0,-21 1 0,21-1 16,0 0-16,0 1 0,0-1 15,0-21-15,0 22 0,0-22 0,0 0 0,21 0 16,0 0-16,0 0 16,1-21-16,-1 22 0,0-22 15,0 0-15,21 0 0,-20 0 0,-1-22 16,0 22-16,0-21 0,-21 0 16,21 0-16,0 0 0</inkml:trace>
  <inkml:trace contextRef="#ctx0" brushRef="#br0" timeOffset="48101.93">9250 5271 0,'0'0'0,"-21"0"0,-1 21 16,44-21-1,-1 0-15,0 0 16,0 0-16,0 0 0,0 0 15,1 0-15,20 0 0,-21-21 0,21 21 16,-20-22-16,20 22 0,-21-21 0</inkml:trace>
  <inkml:trace contextRef="#ctx0" brushRef="#br0" timeOffset="49029.68">11515 5652 0,'21'-22'15,"0"1"1,0 21-16,-21-21 0,0 0 16,21 0-16,0 21 0,-21-21 0,0-1 15,0 1-15,0 0 0,0 0 16,0 0-16,0 0 0,0-1 0,0 1 16,-21-21-16,0 21 0,0 0 0,0-22 15,-22 22-15,22 0 0,0 0 16,-21 0-16,21 21 0,-22 0 0,22 0 15,-21 0-15,-22 21 16,22 0-16,0 0 0,-1 0 0,22 22 16,-21-22-16,-1 21 0,22 0 15,0 1-15,-21-1 0,21 0 16,21 1-16,0-1 0,0 0 0,0-20 16,0 20-16,0-21 0,0 21 0,21-20 15,21-22-15,-21 21 0,0-21 16,22 0-16,-1 0 0,0 0 0,-20-21 15,20 21-15,0-22 0,1 1 0,-1 0 16,0-21-16,1 21 0,-1-22 16,0 1-16,22-22 0,-43 22 15,21 0-15,-21-1 0,1-20 0,-22 21 16,0-1-16,21-20 16,-21-1-16,0 22 0,0-22 0,0 1 0,0 21 15,0-1-15,0 22 0,0-21 16,0 21-16,-21 21 15,21 21-15,-22 0 16,22 21-16,-21 1 0,21 20 16,0-21-16,0 22 0,0-1 15,-21 1-15,21-1 0,0-20 0,-21 20 0,21-20 16,0-1-16,0 0 0,0 1 16,0-1-16,21-21 0,0 21 0,-21-20 15,21-1-15,1-21 0,-1 21 0,0-21 16,21 0-16,-21 0 15,1 0-15,20 0 0,-21-21 0,0 21 0,0-21 16,22-1-16,-22 1 0,0 0 16,0 0-16,-21 0 0,21 0 15,-21-22-15,22 22 0,-22 0 0,0 0 16,0 0-16,0-1 0,0 44 31,-22-1-31,22 0 0,0 0 16,-21 0-16,21 0 0,-21 1 15,21-1-15,-21 0 0,21 0 0,0 0 16,0 0-16,0 1 16,0-1-16,21-21 15,0 0 1,-21-21-16,0-1 16,21 1-16</inkml:trace>
  <inkml:trace contextRef="#ctx0" brushRef="#br0" timeOffset="49206.52">12150 5080 0,'-43'0'32,"43"21"-32,0 0 15,0 1 1,21-22-1,1 0-15,-1 21 0</inkml:trace>
  <inkml:trace contextRef="#ctx0" brushRef="#br0" timeOffset="50389.58">12319 5355 0,'21'0'16,"0"0"-16,0 0 0,1 0 0,126-42 31,-127 21-31,21 0 0,-21-1 16,22 1-16,-22 0 0,21-21 0,-21 21 15,22-1-15,-22-20 0,0 0 16,0 21-16,-21-22 0,0 1 0,21 21 16,-21-22-16,0 22 0,0 0 0,0 0 15,-21-21-15,0 42 0,0 0 16,0 0-16,0 0 0,-1 0 15,1 21-15,0 0 0,21 0 0,-21 0 16,0 22-16,0-1 16,21 0-16,-22 1 0,22-1 0,0 21 15,0-20-15,-21 20 0,21-20 0,0 20 16,-21-21-16,21 22 0,0-1 16,0 1-16,0-1 0,0 1 0,0-1 15,0 1-15,0-1 0,0 1 16,0-22-16,-21 22 0,21-1 0,0 1 15,-21-1-15,21 1 0,0-22 0,0 22 16,-21-1-16,-1 1 0,22-22 0,-42 64 16,42-64-16,0-21 0,0 22 15,0-22-15,0 0 0,21-21 16,0 0 0,1 0-16,20-21 0,-21 0 0,0-1 15,22-20-15,-1 21 0,-21-21 16,21-1-16,1 1 0,-1 0 15,0-1-15,-20-20 0,20 20 0,-21-20 16,21 21-16,-20-1 0,-22-20 0,0-1 16,0 22-16,0-22 0,-22 22 15,1-21-15,-21 20 0,0 1 0,-1 0 16,22 20-16,-21-20 0,-1 21 0,1 0 16,0 21-16,21-21 15,-22 21-15,22 0 0,21-22 0,0 1 16,0 0-16,21 21 15,22-21-15,-22 0 16,21 21-16,22-21 0,-22-1 0,21 1 16,1 0-16,21 0 0,-22 0 0,1 0 15,-1-1-15,22-20 0,-43 0 16,22 21-16,-22-22 0,0 1 16,1-22-16,-22 22 0,0 0 0,0-1 0,0-20 15,-21 21-15,0-1 0,0 1 16,0 21-16,0-22 0,0 22 0,0 0 15,0 0-15,-21 21 0,0 0 16,0 0-16,21 21 16,-21 0-16,-1 0 0,22 22 15,-21-1-15,0 0 0,21 22 0,-21-1 16,0 1-16,21-1 0,-21 1 16,21-1-16,-22 1 0,1-1 0,21 22 15,0-21-15,-21-1 0,21 22 0,-21 63 16,21-85-16,-21 1 15,21-1-15,0 1 0,0-1 0,-21 1 16,21-1-16,-22 1 0,22-22 0,0 64 16,0-64-16,0 1 15,0-1-15,0-21 0,0 0 0,22 1 16,-1-1-16,0-21 0,0 0 0,0 0 16,22 0-16,-22-21 0,21-1 0,0 1 15,1 0-15,-22-21 0,21-1 16,1 22-16,-1-21 0,-21 0 15,21-1-15,-20 1 0,-1 0 0,0-1 16,0 1-16,-21 0 16,0-22-16,0 22 0,0-1 0,-21-20 0,0 21 15,-22-1-15,1 1 0,0 0 16,-1-1-16,1 22 0,0 0 0,-1 0 16,1 0-16,0-1 0,-22 22 15,22 0-15,42-21 0,-21 21 16,0 0-1,42 0 1,0 0-16,0 0 0,0 0 16,0-21-16,1 21 0,-1 0 15,0-21-15,0 21 0,0-21 0,22 21 16,-22-21-16</inkml:trace>
  <inkml:trace contextRef="#ctx0" brushRef="#br0" timeOffset="50774.6">13864 5398 0,'21'0'47,"-21"-22"-47,21 22 0,1 0 0,-1-21 16,0 21-16,-21-21 0,21 21 0,0-21 15,0 21-15,-21-21 0,0 0 16,0-1-16,-21 22 31,0 0-31,0 0 0,0 22 16,0-1-16,-1 0 0,1 0 16,21 0-16,-21 22 0,0-22 0,21 0 0,-21 21 15,21-21-15,0 1 16,0-1-16,0 0 0,0 0 0,0 0 15,0 0-15,42 1 0,-21-22 16,0 21-16,1-21 0,20 0 16,-21 0-16,0 0 0,64-21 15,-43-1-15,-21 22 0,22-21 16,-1 0-16,0 0 0,-20 21 0</inkml:trace>
  <inkml:trace contextRef="#ctx0" brushRef="#br0" timeOffset="51130.56">14414 5376 0,'0'-21'0,"0"42"0,0-63 16,0 21-16,0 0 16,22 21-16,-1-21 15,0 21-15,0 0 0,0 0 0,0-22 16,1 22-16,-1 0 16,0 0-16,0 0 0,0 22 0,0-1 15,-21 0-15,22 0 0,-22 21 16,21-20-16,-21-1 0,0 0 15,0 0-15,0 0 0,0 22 0,0-22 16,0 0-16,-21 0 0,21 0 16,0-42 31,0 0-47,0 0 15,0 0-15,21-1 0,-21 1 0,0 0 16,21 0-16,0-21 0,-21 20 15,21 1-15,0 0 0,-21 0 0,22 0 16,-1 0-16,-21-1 0,21 1 0,21 0 16,-21 21-16,1 0 15,-1-21-15,21 21 0</inkml:trace>
  <inkml:trace contextRef="#ctx0" brushRef="#br0" timeOffset="51958.71">15134 5398 0,'0'21'0,"0"-42"0,21 42 31,0-21-15,1 0-16,-22-21 0,42 21 0,-21-22 16,0 22-16,0-21 15,1 21-15,-1-21 0,0 0 0,0 0 16,-21 0-16,0-1 0,0 1 15,0 0-15,0 0 0,-21 0 16,0 21-16,0 0 16,-1 0-16,1 0 0,0 21 15,-21 0-15,21 0 0,-1 0 0,1 1 16,0-1-16,0 0 0,21 21 0,0-21 16,0 1-16,0-1 0,0 0 15,0 21-15,0-21 0,0 1 16,21-1-16,0 0 0,22-21 0,-22 0 15,21 0-15,-21 0 0,22 0 16,-1 0-16,21 0 0,-20 0 0,-1 0 16,0-21-16,22 0 15,-22-1-15,-21 1 0,22 0 16,-22 0-16,0 0 0,-21-43 16,21 22-16,-21 21 0,0 0 15,0-22-15,0 22 0,0 0 0,0 0 16,0 42 15,0 0-31,0 0 0,0 0 0,0 1 16,-21-1-16,21 21 0,0-21 0,0 0 15,0 22-15,0-22 0,-21 0 16,21 0-16,0 0 0,0 1 0,0-1 16,0 0-16,-21-21 15,21 21-15,0-42 47,0 0-47,0 0 0,0-1 16,21 1-16,0 0 0,-21 0 0,21-21 15,0 20-15,22-20 0,-22 0 0,21-1 16,1 22-16,-22-21 0,21 0 16,0-1-16,1 22 0,-1 0 15,0 0-15,-20 0 0,-1 21 0,21 0 16,-42 21-16,21 0 0,-21 0 0,0 0 15,0 0-15,0 22 0,0-1 16,0-21-16,0 22 0,0-22 0,0 21 16,0-21-16,-21 0 0,21 22 0,0-22 15,-21 0-15,21 0 0,-21 0 16,42-42 31,0 0-47,0 0 0,22 0 15,-22 0-15,0-1 0,21 1 0</inkml:trace>
  <inkml:trace contextRef="#ctx0" brushRef="#br0" timeOffset="52226.67">16764 4763 0,'0'0'0,"0"-22"0,0 1 15,0 0-15,-21 42 31,0 0-31,-1 22 0,1-1 0,0 0 16,21 22-16,-21-22 0,0 22 16,0-1-16,-1-20 0,22 20 0,-21-21 15,21 1-15,-21-1 0,21 0 16,0 1-16,0-1 0,0-21 16,0 0-16,0 22 0,0-22 0,0 0 15,21-21-15,0 0 16,1 0-16,-1 0 0,0 0 15,0-21-15,0 0 0,0 0 0,1 21 16,-1-22-16,0 1 0</inkml:trace>
  <inkml:trace contextRef="#ctx0" brushRef="#br0" timeOffset="52457.72">16362 5165 0,'0'0'16,"-21"0"-16,-1 0 0,1 0 0,21 21 15,21-21 1,1 0 0,-1 0-16,21 0 0,-21 0 15,22 0-15,-22 0 0,21 0 0,0 0 16,-20 0-16,20 21 0,-21-21 0,0 0 16,0 0-16,1 0 15,-1 0 1,0 0-16,0-21 15</inkml:trace>
  <inkml:trace contextRef="#ctx0" brushRef="#br0" timeOffset="53228.02">19706 4720 0,'42'0'0,"-84"0"0,106 0 15,-22 0-15,-21-21 0,0 21 0,0-21 16,1 21-16,-1-21 0,0 21 16,0-21-16,-21-1 0,0 1 0,0 0 15,0 0-15,0 0 0,0 0 16,-21-1-16,0 22 0,0 0 16,-1 0-16,-20 0 0,0 0 0,21 0 15,-22 0-15,1 0 0,21 0 0,-22 22 16,22-1-16,0 0 0,0 0 15,0 0-15,21 0 0,-21 1 0,21-1 16,0 0-16,0 0 0,21 0 16,0 0-16,0 1 0,0 20 15,0-21-15,1 0 0,20 22 0,-21-22 16,0 0-16,43 42 16,-43-41-16,0-1 0,0 21 0,0-21 15,-21 0-15,0 1 0,22-1 16,-22 21-16,0-21 0,0 0 0,-22 1 15,1-1-15,0 0 0,-21-21 16,-1 21-16,1-21 0,-21 0 0,-1 0 16,22 0-16,-22 0 0,1 0 15,-1 0-15,22 0 0,0 0 0,-1-21 16,1 0-16,21 21 0,-22-21 16,22-1-16,0 1 0,21 0 0,0 0 15,0 0-15,0 0 0,0-22 16,0 22-16,0 0 0,0-21 15,0 20-15,21 1 0,22-21 0,-22 0 16,21 20-16,0-20 0,22 21 0</inkml:trace>
  <inkml:trace contextRef="#ctx0" brushRef="#br0" timeOffset="53529.84">20447 4297 0,'0'0'0,"-21"21"16,21 0-1,-21 0-15,-1 1 0,22 20 0,-21 0 16,21-21-16,-21 22 0,0-1 16,21 0-16,-21 1 0,0-1 0,-1 22 15,1-22-15,21 0 16,-21 22-16,-21 20 0,42-41 0,0-22 15,0 21-15,0-21 0,0 22 0,0-22 16,0 0-16,21 0 16,0-21-16,0 0 0,0 0 15,1 0-15,-1 0 0,0 0 16,0 0-16,0 0 0,0-21 16</inkml:trace>
  <inkml:trace contextRef="#ctx0" brushRef="#br0" timeOffset="53730.26">20151 4847 0,'-22'0'15,"44"0"-15,-65 0 0,22 0 16,21-21 0,21 21-1,0 0 1,1 0-16,-1 0 0,21 0 0,-21 0 15,22 0-15,-22-21 0,21 21 16,-21 0-16,22-21 0,-1 21 0,-21 0 16</inkml:trace>
  <inkml:trace contextRef="#ctx0" brushRef="#br0" timeOffset="54307.45">21188 4953 0,'0'0'0,"21"0"16,-21-21-1,21 0-15,-21 0 0,21-1 16,-21 1-16,0 0 16,0 0-16,0 0 0,0 0 15,0-1-15,0 1 0,0 0 16,0 0-16,-21 21 15,0-21-15,0 21 0,0 0 16,-1 0-16,1 0 0,0 21 16,0-21-16,0 21 0,0 21 15,-1-20-15,1 20 0,-21-21 0,0 64 16,20-43-16,22-21 16,0 22-16,0-1 0,0-21 0,0 21 15,22-20-15,-22-1 0,21-21 16,0 21-16,21-21 0,-21 0 15,1 0-15,-1 0 0,0 0 0,0 0 16,21-21-16,-20 21 0,-1-21 16,0-1-16,0 1 0,0 0 0,-21 0 15,21 0-15,1 0 0,-22-1 0,0-20 16,21 21-16,-21-21 0,21 20 16,-21 1-16,0 0 0,0 0 15,0 0-15,0 42 31,0 0-31,0 0 0,0 22 0,0-22 16,-21 0-16,21 21 0,-21-21 16,21 22-16,0-22 0,0 0 0,0 0 15,0 0-15,0 1 0,0-1 0,0 0 16,21-21-16,0 21 16,0-21-16,21 0 0,-20 0 0,20 0 15,0 0-15,1 0 0,-1-21 0</inkml:trace>
  <inkml:trace contextRef="#ctx0" brushRef="#br0" timeOffset="54990.43">22034 4890 0,'0'0'0,"0"-22"15,0-20-15,0 21 0,0-21 0,0 20 16,0 1-16,-21 0 16,0 0-16,0 21 0,0 0 15,0 0-15,-22 0 0,22 21 16,-21 0-16,21 0 0,-1 1 0,-20-1 15,0 21-15,21 0 0,-1-20 16,1-1-16,0 21 0,21-21 16,0 22-16,0-22 0,0 0 15,0 0-15,0 0 0,21 0 16,0-21-16,1 22 0,-1-22 0,21 0 16,-21 0-16,22 0 0,-22 0 0,0 0 15,0 0-15,21 0 0,-20 0 16,-1-22-16,0 1 0,0 21 15,-21-21-15,21 0 0,0 0 0,-21 0 16,22-1-16,-22-20 0,0 21 0,21 0 16,-21 0-16,0-1 0,0 1 15,0 42 17,0 1-32,-21-1 0,-1 21 15,22-21-15,0 22 0,-21-22 0,0 21 16,0 0-16,21 1 0,0-1 0,0 0 15,-21 1-15,21-1 0,0 0 16,0 1-16,0 20 0,0 1 0,0-1 16,0 1-16,0-1 0,0 1 0,0-1 15,0 1-15,0 20 0,0-20 16,0-1-16,21 1 0,-21 21 0,0-22 16,0 1-16,0-1 0,0 1 0,0-22 15,0 21-15,0-20 0,0-22 16,-21 21-16,21-21 0,0 1 15,-21-1-15,-1-21 0,1 0 0,0 0 16,0 0-16,0 0 0,0 0 0,-1 0 16,1-21-16,0-1 0,0 1 15,-43-63-15,22 41 0,21-20 16,0-1-16,0 22 0,-1-22 0,22 1 16,0-1-16,0 1 0,0-1 0,0 1 15,0-1-15,22-20 0,-1 20 16,21 1-16,-21-1 0,0 1 15,22-1-15,-22 22 0,21-22 0,-21 22 16,64-43-16,-64 43 0,22-21 16,-1 20-16,0 1 0</inkml:trace>
  <inkml:trace contextRef="#ctx0" brushRef="#br0" timeOffset="55602.08">22310 4890 0,'0'0'0,"0"-22"16,0 1-16,0 0 15,21 0-15,0 0 16,0 21-16,-21-21 0,21-1 16,0 22-16,-21-21 0,0 0 15,-21 21 16,0 0-15,0 21-16,0 0 0,0 1 16,-1-1-16,1 21 0,0 22 15,21-43-15,-21 21 0,21-21 16,0 0-16,0 22 0,0-22 0,0 0 16,0 0-16,0 0 0,21 1 15,0-22-15,22 0 16,-22 0-16,0 0 0,21 0 0,1 0 15,-22 0-15,21-22 0,22 1 16,-22 0-16,0 0 0,1 0 16,-1-22-16,0 22 0,1-21 0,-1 0 15,-21-1-15,21 22 0,-20-21 16,-1 21-16,-21-1 0,0-20 0,0 21 16,0 0-16,-21 21 15,-1 0-15,1 0 16,0 0-16,0 21 0,21 0 15,-21 0-15,21 0 0,0 1 16,0-1-16,0 21 0,0-21 0,0 22 16,0-22-16,0 0 0,0 21 15,0-21-15,0 1 0,0-1 16,0 21-16,0-21 0,0 0 16,0 1-16,-21-22 0,21 21 15,-22-21-15,1 0 0,0 0 16,21-21 15,21-1-31,0 1 0,1 0 0</inkml:trace>
  <inkml:trace contextRef="#ctx0" brushRef="#br0" timeOffset="56509.57">24342 4530 0,'0'0'16,"0"-21"-16,-22 21 15,1 0-15,0 0 16,0 0-16,0 0 0,0 21 16,-22-21-16,22 21 0,0 0 0,-21 0 15,20 0-15,1 1 0,0-1 16,-21 21-16,42-21 0,-21 0 0,21 22 15,0-22-15,0 0 0,0 21 16,0-20-16,0-1 0,21 0 16,0-21-16,0 21 0,0-21 0,0 0 15,1 0-15,-1 0 0,0 0 16,21 0-16,-21 0 0,1 0 0,-1 0 16,21-21-16,-21 0 0,0 0 0,1-22 15,-1 22-15,0 0 0,-21-21 16,21 20-16,-21-20 0,21 0 0,-21 21 15,0-22-15,0 22 0,0-21 16,0 21-16,0-1 0,-21 1 0,0 0 16,0 0-16,0 21 0,21-21 15,21 21 32,0 0-47,21 0 0,-21 0 0,43 0 16,-22 0-16,1 0 15,-1-21-15,0 21 0,-21-22 0,22 22 16,-22 0-16,0-21 0,0 21 16,0 0-16,1-21 0,-44 42 47,1 0-32,0 1-15,21-1 0,-21 0 0,0 21 16,21-21-16,-21 22 0,-1-22 15,1 21-15,0 1 0,0 20 16,0-21-16,0 22 0,-1 21 0,1-22 16,0 1-16,0-1 0,0 22 0,0-22 15,-1 22-15,22-22 0,0 22 16,-21 0-16,21 169 16,0-170-16,0 1 0,0 0 15,0-22-15,0 22 0,0-22 16,0 22-16,0-21 0,21 20 0,-21-20 15,0-22-15,0 22 0,0-22 0,0 43 16,0-43-16,0-21 0,-21 0 16,21 0-16,-21 1 0,0-22 15,0 0-15,0 0 0,-1 0 0,1 0 16,0 0-16,0-22 0,0 1 16,0 0-16,-22-21 0,22 21 0,0-22 15,0 1-15,-22 0 0,22-1 0,0 1 16,-21 0-16,21-1 0,-1 1 15,-20 21-15,21-22 0,0 22 0,0 0 16,-1 0-16,22-21 0,-21 20 16,0 1-1,21 0-15,-21 21 0,0-21 0,0 21 16</inkml:trace>
  <inkml:trace contextRef="#ctx0" brushRef="#br0" timeOffset="57509.55">952 7218 0,'0'21'15,"0"0"-15,0 22 16,0-22-16,0 21 0,0 0 16,0-20-16,0 20 0,0 0 0,-21 1 15,0-22-15,21 21 0,0-21 16,0 0-16,-21 1 0,21-1 0,0 0 15,0 0-15,0 0 16,0-42 0,0 0-1,0 0-15,21 0 0</inkml:trace>
  <inkml:trace contextRef="#ctx0" brushRef="#br0" timeOffset="57913.57">995 6858 0,'-21'-21'0,"42"42"0,-64-42 0,1 21 15,21 0-15,0 21 16,0-21-16,-1 21 0,22 0 0,0 22 16,-21-22-16,21 0 15,0 0-15,0 22 0,0-22 0,0 0 16,21 0-16,1 0 0,-1 0 15,0 1-15,0-1 0,0-21 0,22 0 16,-22 0-16,21 0 0,0-21 16,-20-1-16,20 1 0,0 0 0,-21 0 15,1 0-15,20 0 0,-21-1 16,-21 1-16,0 0 0,0-21 16,0 21-16,0-1 0,0-20 0,-21 21 15,0 0-15,0 0 0,-1-1 16,-20 1-16,21 21 0,-21 0 15,20 0-15,1 0 0,0 0 16,0 0-16,0 21 0,0 1 0,-22 41 16,43-42-16,-21 0 15,21 1-15,0 20 0,0-21 0,0 0 16,0 0-16,0 22 0,21-43 16,0 21-16,1 0 0,-1 0 0</inkml:trace>
  <inkml:trace contextRef="#ctx0" brushRef="#br0" timeOffset="58210.58">1841 6879 0,'0'0'0,"0"-21"0,-21 42 31,0 0-31,21 1 16,-21-1-16,0 0 0,0 0 0,21 21 15,-22 1-15,1-1 0,21 0 16,-21 1-16,0 20 0,21-20 0,-21 20 16,0-21-16,-1 22 0,22-22 15,-21 1-15,0-1 0,0 0 0,21 1 16,0-22-16,0 21 0,0-21 16,0 0-16,0 1 15,21-22-15,0 0 16,0 0-16,1-22 0,-1 1 0,0 21 15,21-21-15,-21 0 0</inkml:trace>
  <inkml:trace contextRef="#ctx0" brushRef="#br0" timeOffset="58617.5">2265 7239 0,'0'0'0,"21"0"0,0-21 15,-21 0-15,0 0 0,0-1 16,0 1-1,-21 21-15,0 0 0,0 0 0,-1 0 16,1 21-16,-21 1 0,21-1 16,0 0-16,-1 0 0,-41 64 15,63-64-15,-21 0 16,21 0-16,0 22 0,0-22 16,0 0-16,0 0 0,21-21 15,0 21-15,21 0 0,-20-21 16,41 22-16,-42-22 0,22 0 15,-1 21-15,-21-21 0,21 21 16,1 0-16,-22-21 0,0 21 16,-21 0-16,0 1 15,-21-1 1,0-21-16,-22 21 0,22-21 0,-21 0 16,21 21-16,-22 0 0,1-21 15,0 0-15,21 0 0,-1 0 0,-20 0 16,21 0-16,0 0 0,0 0 15,-1-21-15,22 0 16,0 0-16,0 0 0,0-1 16,0 1-16,0 0 0</inkml:trace>
  <inkml:trace contextRef="#ctx0" brushRef="#br0" timeOffset="58885.63">1757 7049 0,'21'0'31,"0"0"-31,0-22 0,0 22 16,22-21-16,-22 21 0,21 0 16,-21-21-16,22 21 0,-1 0 0,0-21 15,1 21-15,-22 0 0,21-21 16,-21 21-16,1 0 0,20 0 15,-63 0 17,0 0-17</inkml:trace>
  <inkml:trace contextRef="#ctx0" brushRef="#br0" timeOffset="59873.63">4381 7027 0,'22'-21'0,"20"-85"32,-42 85-32,0 0 0,0-21 15,0 21-15,0-1 0,0 1 0,0 0 16,0 0-16,0 42 31,0 0-31,0 0 0,-21 22 16,21-22-16,0 21 0,0 1 15,-21-1-15,-1 0 0,1 1 16,21 20-16,-21-21 0,0 22 0,21-1 16,-21-20-16,0 20 0,-1-20 15,1-1-15,21 0 0,-21 1 0,21-1 16,-21-21-16,21 21 0,-21-20 16,21-1-16,-21-21 15,-1 0 1,22-21-16,0-1 15,0 1-15,0 0 0,-21 0 0,21 0 16,0-22-16,0 1 0,0 21 0,0-21 16,0-1-16,0 1 0,0 0 15,0-1-15,0 1 0,0 21 16,0-22-16,0 22 0,0 0 0,0 0 16,0 42-1,0 0 1,21 0-16,-21 1 0,0-1 0,22 21 15,-22 0-15,21-20 0,0 20 16,-21-21-16,21 21 0,0-20 0,-21-1 16,21 0-16,1 21 0,-1-21 15,0 1-15,0-22 0,0 0 16,0 0-16,22 0 0,-22 0 0,21 0 16,-21 0-16,22-22 0,-1 1 15,-21 21-15,22-21 0,-22-21 0,42-1 16,-42 22-16,1-21 15,-22 21-15,0-22 0,0 22 16,0-21-16,0 21 0,0 0 16,0-1-16,0 1 0,-22 21 15,22 21 1,-21 1-16,21-1 16,-21 21-16,21-21 0,0 22 0,-21-22 0,0 0 15,0 21-15,21-21 0,-22 1 16,22-1-16,0 0 0,0 0 15,0 0-15,0 0 0,22-21 32,-22-21-32,21 0 15,0 21-15</inkml:trace>
  <inkml:trace contextRef="#ctx0" brushRef="#br0" timeOffset="60062.03">4826 6922 0,'0'0'0,"0"-43"32,-21 43-17,21 21 17,0 1-32,21-1 15,0-21 1</inkml:trace>
  <inkml:trace contextRef="#ctx0" brushRef="#br0" timeOffset="60768.04">5059 7154 0,'0'22'0,"0"-44"0,21 44 0,0-22 0,0 0 15,22 0-15,-22 0 16,0 0-16,0 0 0,0-22 0,0 1 15,1 0-15,20 21 0,-21-21 0,21 0 16,-20 0-16,20-1 0,-21 1 16,0 0-16,0 0 0,22-21 15,-43 20-15,0-20 0,0 21 16,0 0-16,0 0 0,0-1 16,0 1-16,-21 0 0,-1 0 15,1 21-15,0 0 16,0 0-16,0 0 0,0 21 0,-22 21 15,22 1-15,0-22 0,0 21 16,21 22-16,-21-22 0,-1 22 16,22-1-16,-21 1 0,21-1 0,-42 85 15,42-63-15,0 0 0,0-1 16,-21 1-16,21 0 0,-21-1 16,21 1-16,0 21 0,-22-22 0,22 22 15,-21 85-15,0-107 16,0 22-16,21-21 0,-21 0 0,21-1 15,-21 1-15,-1 0 0,22-22 0,0 1 16,0-1-16,0-21 0,0 1 0,0-1 16,0 0-16,22 22 15,-1-43-15,21-21 0,-21 0 16,22 0-16,-1-21 16,-21 0-16,21 0 0,1-22 0,-1 1 15,0 0-15,1-1 0,41-63 16,-41 43-16,-1-1 0,0 1 15,-20-1-15,20 1 0,-21-22 0,0 22 16,-21-1-16,0-20 0,0-1 0,0 21 16,-21-20-16,0-1 0,-21 0 0,-1 1 15,1 20-15,-22 1 0,22-1 16,-21 1-16,20 20 0,1 1 16,-22 21-16,22-21 0,0 20 0,21 22 15,-22-21-15,22 21 0,0 0 16,42 0 15,0 0-31,0 0 16,1 0-16,-1 0 0,0 0 0,0-21 15,21 0-15,-20 21 0,-1-21 0,21 0 16,-21 21-16</inkml:trace>
  <inkml:trace contextRef="#ctx0" brushRef="#br0" timeOffset="61149.75">5630 7324 0,'-21'0'15,"42"0"-15,-42 21 0,21 0 16,21-21 15,0-21-31,1 21 0,-1-21 16,0 0-16,21 21 0,-21-22 15,1 1-15,20 0 0,-21 0 0,0 0 16,0 0-16,-21-1 0,0 1 0,0 0 16,0 0-16,0 0 15,0 0-15,-21 21 0,0 0 16,0 0-16,0 0 0,0 0 0,-22 0 16,22 0-16,0 21 0,0 0 15,0 0-15,-1 21 0,22 1 0,0-22 16,0 21-16,0 1 0,0-1 0,0 0 15,0-21-15,0 22 0,0-22 16,0 0-16,22 0 0,-1 0 0,0 1 16,0-22-16,0 0 0,0 21 0,1-21 15,-1 0-15,21 0 0,-21 0 16,22-21-16,-22-1 0,0 1 0</inkml:trace>
  <inkml:trace contextRef="#ctx0" brushRef="#br0" timeOffset="62300.14">7641 6710 0,'21'0'0,"-42"0"0,42-21 15,-21 0-15,0-1 16,-21 1-16,0 21 0,0-21 15,0 21-15,-1 0 0,1 0 0,0 0 16,0 21-16,0 0 0,0-21 16,-1 43-16,1-22 0,0 0 0,0 21 15,0 1-15,0-1 0,-1 0 16,22 1-16,0-1 0,0 0 16,-21 1-16,21-1 0,0 22 0,0-22 15,0 0-15,0 1 0,0-22 0,0 21 16,21-21-16,1 22 0,-1-43 15,0 21-15,0 0 0,21-21 0,22 0 16,-22 0-16,-21 0 0,22-21 16,-1 21-16,0-21 0,-20-1 15,20 1-15,0 0 0,-21-21 16,43-22-16,-43 43 0,0-21 16,0 21-16,-21-22 0,0 22 15,0 0-15,22-21 0,-22 20 16,0 1-16,-22 21 31,1 21-15,0-21-16,0 22 0,21-1 0,-21 0 15,21 0-15,0 21 0,0-20 16,0-1-16,0 0 0,0 0 0,0 0 16,0 0-16,0 1 0,21-22 15,0 21-15,0-21 0,0 0 0,1 0 16,20 0-16,-21 0 0,21-21 15,-20 21-15,20-22 0,-21 1 0,21 0 16,-20 0-16,-1 0 0,0 0 16,0-1-16,0 1 0,0 0 0,-21 0 15,0 0-15,22 0 0,-22-1 0,21 1 16,-21 0-16,0 0 0,0 0 16,0 42 15,0 0-16,0 0-15,0 0 0,0 1 0,0-1 16,-21 21-16,21 0 0,0 1 0,0-1 16,0 0-16,0 22 0,-22-22 15,22 1-15,0 20 0,0 1 16,0-22-16,0 21 0,0-20 0,0 20 16,0 1-16,0-1 0,0 64 15,0-42-15,0-22 0,0 1 16,0-1-16,0 1 0,0-1 0,0 1 15,0-1-15,0-20 0,0-1 0,0 22 16,0-22-16,0-21 0,0 21 0,0-20 16,-21-1-16,21 0 0,-21 0 15,0-21-15,0 0 0,0 0 16,-1 0-16,1-21 0,0 0 16,-21 0-16,21-1 0,-22-20 15,1 21-15,0-21 0,-1-1 0,-20 1 16,20 0-16,1-1 0,-21 1 15,20-22-15,-20-20 0,42 41 16,-1 1-16,1 0 0,21-1 16,0 22-16,0-21 0,0 21 0,0 0 15,0-22-15,0 22 0,21-21 0,1 21 16,-1-1-16,21-41 16,-21 42-16,0 0 0,22-22 0,-22 22 15,21-21-15</inkml:trace>
  <inkml:trace contextRef="#ctx0" brushRef="#br0" timeOffset="62660.93">8784 6879 0,'0'0'0,"-63"-42"31,41 21-31,1 21 0,0 0 0,0 0 16,0 0-16,0 0 0,-1 21 15,1-21 1,21 21-16,-21 21 0,21-20 0,-21-1 16,21 21-16,-21 0 0,21 1 0,0-1 15,0 0-15,0 1 0,0-1 16,0-21-16,0 22 0,0-22 0,21 0 15,0 0-15,0 0 0,0 0 16,1-21-16,-1 0 0,85 0 16,-85 0-16,21 0 0,0-21 15,1 0-15,-22 0 0,21 0 16,1 0-16,-1-22 0,0 1 0,1 21 16,-1-22-16</inkml:trace>
  <inkml:trace contextRef="#ctx0" brushRef="#br0" timeOffset="62935.78">9398 6541 0,'0'-22'16,"0"44"-16,0-65 0,0 22 15,-21 21-15,21 21 16,-21 0-16,21 22 0,-22-22 16,1 21-16,21 1 0,0-1 0,0 0 15,-21 1-15,21 20 0,-21-21 0,21 1 16,-21-1-16,21 43 15,0-43-15,0 0 0,0 1 16,0-1-16,0-21 0,0 22 0,0-1 16,0-21-1,21-21 1,0 0-16,0 0 0,-21-21 16,21 0-16,1 0 0,-1-1 15,0-20-15,0 21 0,0 0 0,0-22 16</inkml:trace>
  <inkml:trace contextRef="#ctx0" brushRef="#br0" timeOffset="63298.56">9588 6985 0,'0'21'16,"0"0"0,22-21-1,-1 0-15,0 0 0,0 0 16,0 0-16,0 0 0,1 0 15,-1-21-15,0 21 0,0-21 0,0 21 16,0-21-16,1 21 0,-1-42 16,-21 20-16,0 1 0,0 0 15,0 0-15,0 0 0,0 0 16,-21 21-16,-1-22 0,1 22 16,0 0-16,0 0 0,-21 22 0,20-1 15,1 0-15,0 0 0,0 21 16,0-20-16,-22 41 0,43-21 15,0 1-15,0-1 0,0-21 16,0 22-16,0-22 0,0 21 0,0-21 16,22 0-16,20 1 0,-21-1 0,21 0 15,1-21-15,20 0 0,-20 0 16,20 0-16,1 0 0,41 0 16,-41-21-16,-22 0 0,1-1 15,-1 1-15,0 0 0</inkml:trace>
  <inkml:trace contextRef="#ctx0" brushRef="#br0" timeOffset="63741.3">10816 6435 0,'0'0'0,"-21"0"16,21 21-16,-21 0 15,0-21 1,-1 0 0,22 21-16,0-42 46,0 0-30,0 0 0,0 0-1,0-1-15,22 22 16,-1 0-16,0 0 16,-21 22-1,0-1-15,0 0 0,0 0 16,0 0-16,0 0 0,0 1 0,0 20 15,-21-21-15,0 0 0,-1 0 0,22 1 16,-21-1-16,0-21 0,21 21 16,-21-21-16</inkml:trace>
  <inkml:trace contextRef="#ctx0" brushRef="#br0" timeOffset="64101.61">10964 6456 0,'0'-21'78,"0"0"-62,0-1-1,21 22 1,-21-21 0,0 42-1,0 1 1,0-1-16,0 21 0,0-21 0,-21 64 15,0-64-15,0 21 0,0-20 16,0 20-16,-1 0 0</inkml:trace>
  <inkml:trace contextRef="#ctx0" brushRef="#br0" timeOffset="88242.07">12488 7747 0,'21'0'0,"-42"0"0,64 0 16,-22 0 15,-42 0 0,-1 0-15,1 0-16,0 0 0,0 21 0,-21-21 16,20 21-16,-20 1 0,0-22 0,-1 21 15,-20 0-15,-1 0 0,22 21 16,-21-20-16,-1 20 0,1-21 0,-22 21 15,21 1-15,1-22 0,-1 21 16,-20 1-16,20-1 0,-20-21 16,-65 64-16,86-64 0,-22 21 15,22 1-15,-1-22 0,1 21 16,-1-21-16,1 22 0,-1-1 0,1-21 16,-1 21-16,1 1 0,-1-1 0,1 0 15,-1 1-15,1-1 0,-1 0 16,1-20-16,-22 20 0,0 0 0,1 1 15,-1-22-15,0 21 0,1-21 16,20 22-16,-20-22 0,20 0 0,-21 0 16,22 0-16,-1 0 0,-63 1 15,64-1-15,21-21 0,-22 21 16,22-21-16,21 0 0,-22 0 0,22 0 16,0 21-16,0-21 15,42 0 32,-21-21-47,21 21 0,0-21 16,0 0-16,-21-1 0,22 22 0</inkml:trace>
  <inkml:trace contextRef="#ctx0" brushRef="#br0" timeOffset="88813.53">9250 8763 0,'0'0'0,"0"-21"16,0 42 15,0 0-31,0 0 16,0 1-16,-21-1 0,-1 0 0,1 21 15,21-21-15,-21 1 0,0 20 16,0-21-16,0 21 0,-22-20 16,22 20-16,0-21 0,-21 0 0,20 0 0,1 22 15,-21-22-15,21 0 0,0 0 16,-1-21-16,1 21 0,0 1 16,0-22-16,21 21 0,-21-21 15,42 0 32,0 0-31,0 0-16,0 0 0,1 0 0,-1 0 15,21 0-15,-21 0 0,22 0 16,-1 0-16,0 21 0,1-21 16,-1 0-16,0 0 0,1 21 0,-1-21 0,0 0 15,1 21-15,-1-21 0,21 0 16,-20 0-16,-1 21 0,0-21 15,1 0-15,-22 0 0,21 0 0,1 0 16,-22 0-16,0 0 0,0 22 16,0-22-16,0 0 0,1 0 15,-22-22 32,21 22-31,0-21-16</inkml:trace>
  <inkml:trace contextRef="#ctx0" brushRef="#br0" timeOffset="89697.76">14372 7662 0,'0'0'16,"-21"0"-16,0 0 31,42 0 16,0 0-47,0 22 15,0-1-15,1-21 0,20 21 0,-21-21 16,21 21-16,-20 0 0,20 0 0,0 1 16,1-22-16,-1 42 0,21-21 15,-20 0-15,41 22 0,-20-22 0,126 63 16,-105-41-16,21-1 15,0 0-15,0 1 0,-22-1 0,22 0 16,106 43-16,-106-43 16,-22-20-16,22-1 0,0 21 15,-21-21-15,-1 0 0,1 1 0,-22-1 16,1 0-16,-1 0 16,1 0-16,-1 0 0,-20 1 0,-1-1 0,22-21 15,-22 21-15,0 0 0,1-21 16,-1 21-16,-21-21 0,21 0 0,-20 0 15,-1 0-15,0 0 16,0 0 0,-21-21-1,0 0-15,-21 21 16,21-21-16,-21 21 16,21-21-1,0-1-15,0 1 16</inkml:trace>
  <inkml:trace contextRef="#ctx0" brushRef="#br0" timeOffset="90177.48">17335 8361 0,'0'0'16,"-42"-21"-1,42 42 17,0 0-17,0 0-15,0 0 16,0 1-16,0-1 0,21 0 0,0-21 16,1 21-16,20 0 0,-21 0 15,21 1-15,-20-1 0,20 0 0,0 0 16,1 0-16,-22 0 0,21-21 0,-21 22 15,22-22-15,-22 21 0,0-21 16,0 0-16,0 0 0,0 0 16,-42 0 31,0 0-47,0 0 0,0 0 15,0 0-15,-1 0 0,-20 0 0,21 21 16,0-21-16,-22 21 0,22 0 15,-21 0-15,21 1 0,-22-1 0,1-21 16,21 21-16,-21 0 0,-1 0 16,22 0-16,0 1 0,-43-1 15,43-21-15,21 21 0,-21-21 16</inkml:trace>
  <inkml:trace contextRef="#ctx0" brushRef="#br0" timeOffset="91198.9">1291 9737 0,'0'0'15,"0"-21"-15,21-1 0,-21 1 16,0 0-16,-21 0 15,0 21-15,0-21 16,0 21-16,-1 0 0,-20 0 0,0 0 16,21 0-16,-22 21 0,22 0 15,-21-21-15,21 21 0,-22 22 16,22-22-16,-21 21 0,21-21 16,-22 22-16,1-1 0,21 0 15,-22 1-15,1 20 0,-21 22 16,41-22-16,1-20 0,0 20 15,21-21-15,-21 22 0,21-22 0,0 22 16,0-22-16,21 0 0,0 1 16,0-22-16,1 21 0,20-21 0,-21 1 15,21-1-15,-20 0 16,20 0-16,-21-21 0,21 0 0,22 0 16,-22 0-16,1 0 0,-1 0 15,0-21-15,1 0 0,-1 0 16,0-22-16,22 22 0,-22-21 15</inkml:trace>
  <inkml:trace contextRef="#ctx0" brushRef="#br0" timeOffset="91669.34">1651 10181 0,'0'0'16,"21"-21"-16,-21 0 0,0 0 0,0 0 16,-21 21-1,0 0-15,0 0 0,-1 0 16,1 0-16,0 0 0,0 21 15,0 0-15,0 0 0,-1 0 16,1 0-16,21 1 0,-21 20 16,0-21-16,21 21 0,-21 43 15,21-43-15,0-20 0,0 20 16,0 0-16,21-21 0,0 1 0,0-1 16,0 0-16,1 0 0,20-21 15,-21 0-15,21 0 0,1 0 0,-1 0 16,-21-21-16,22 0 0,-1 21 15,0-21-15,-21-22 0,22 22 0,-22 0 16,0-21-16,0-1 0,0 22 16,1-21-16,-22-1 0,0 22 15,0-21-15,0 0 0,0 20 0,0-20 16,-22 21-16,1-21 0,0 20 16,0 1-16,0 0 0,0 0 15,-22 0-15,22 21 0,0 0 16,0 0-16,-22 0 0,22 0 0,-21 21 15,0 0-15,20 0 0,-20 0 0,21 1 16,0-1-16,0 21 0,-1-21 16,22 22-16,0-22 0,0 42 15,0-20-15,0 20 16,22-42-16,-1 0 0,0 1 16,0-22-16,21 0 0,-20 0 15,20 0-15</inkml:trace>
  <inkml:trace contextRef="#ctx0" brushRef="#br0" timeOffset="92417.86">2307 10075 0,'-63'0'31,"63"22"-31,-22-22 0,22 21 15,0 0-15,-21 0 0,21 0 0,-21 0 16,21 1-16,0-1 0,0 21 16,0-21-16,0 22 0,-21-22 0,21 21 15,0-21-15,0 22 0,-21-22 16,21 0-16,0 0 0,0 0 16,0 0-16,0-42 31,0 0-31,0 0 15,0-21-15,0 20 0,0 1 16,0-21-16,0 21 0,0-22 16,0 1-16,0 21 0,0-21 0,21 20 15,0-20-15,0 21 0,0 0 16,1 0-16,20-1 0,-21 1 16,21 0-16,1 21 0,-22 0 0,21 0 15,-21 0-15,22 0 0,-22 0 16,21 0-16,1 42 0,-22-20 15,0-1-15,0 0 16,0 0-16,-21 0 0,0 22 0,0-22 0,0 21 16,0-21-16,0 22 0,0-22 15,0 0-15,0 21 0,-21-21 0,0 1 16,21-1-16,0-42 31,0-1-15,0 1-16,0 0 0,0-21 15,0 21-15,0-1 0,0-20 0,21 21 16,0-21-16,0 20 0,1 1 16,-1-21-16,0 21 0,21 0 0,-21-1 15,22 1-15,-1 21 0,-21 0 16,0 0-16,22 0 0,-22 0 0,0 0 16,0 0-16,0 21 0,1-21 15,-22 22-15,0-1 0,0 21 0,0-21 16,0 0-16,0 1 0,0 20 15,-22-21-15,22 0 0,-21 22 0,21-22 16,-21 0-16,21 21 16,-21-21-16,21 1 0,-21-1 0,21-42 47,0-1-47,21 1 15</inkml:trace>
  <inkml:trace contextRef="#ctx0" brushRef="#br0" timeOffset="92829.17">3471 9991 0,'0'0'0,"-21"0"15,0 21 1,21 0-16,-21 0 0,21 0 15,0 1-15,-21-1 0,21 0 0,0 21 16,0 1-16,0-22 0,0 42 16,-22-20-16,22 20 0,0 1 0,-21-1 15,21 1-15,0-1 0,0 22 0,0-22 16,0 1-16,0 20 0,-21 1 16,0 0-16,0-1 0,0 86 15,-1-86-15,1-20 16,0 21-16,21-22 0,0 22 0,-21-22 15,21 1-15,-21-1 0,21-20 0,0 20 16,0-21-16,0-20 0,0 20 16,0-21-16,0 0 0,0 0 0,0-42 31,0 0-15,21-21-16,0 21 0,-21-22 0,21-20 15,0 20-15,-21 1 0,22-21 16,-22-1-16,0-21 0,21 22 0,0-22 15,-21-21-15</inkml:trace>
  <inkml:trace contextRef="#ctx0" brushRef="#br0" timeOffset="93161.98">3281 10287 0,'0'-21'16,"0"42"-16,0-84 0,-21 41 0,-1 1 15,22 0-15,-21 0 0,21 0 0,0-22 16,0 22-1,21 0-15,22 0 0,-22 21 16,21 0-16,-21-21 0,22 21 16,-1 0-16,0 0 0,1 0 0,-1 0 15,0 21-15,1 0 0,-22 0 16,21 0-16,-21 1 0,-21 20 16,0-21-16,0 21 0,0-20 0,-21 20 15,0 0-15,-21 1 0,21-22 0,-22 21 16,-20 0-16,-22 1 15,64-22-15,-21 0 0,-1 0 0,22 0 16,0-21-16,0 0 16,0 0-16,-1 0 0,22-21 15,22 0 1,-1 0-16,0-21 0,0 20 0,21-20 16,-20 0-16,20 21 0</inkml:trace>
  <inkml:trace contextRef="#ctx0" brushRef="#br0" timeOffset="93902.32">4085 9800 0,'0'21'31,"0"1"-31,-21-1 0,21 0 0,-21 0 16,21 21-16,0 22 15,0-43-15,0 21 0,-21-20 16,21 20-16,0-21 0,-22 21 0,22 1 0,0-22 16,0 21-16,0 1 0,0-22 15,0 0-15,0 0 0,0 0 16,0 0-16,0 1 0,22-22 0,-1 0 16,0 0-16,0 0 15,0 0-15,0-22 0,1-20 16,-1 21-16,0-21 0,0 20 15,0 1-15,0 0 16,1-21-16,-1 21 0,-21-1 0,21 1 0,0 0 16,0 0-16,-21 0 15,0 42 17,0 0-32,0 0 15,0 0-15,0 1 0,0-1 16,0 21-16,0-21 0,0 0 0,0 22 15,0-22-15,0 21 0,0-21 16,0 1-16,21-1 0,1 0 0,-22 0 16,21 0-16,0 0 0,21-21 0,-21 0 15,1 0-15,20 0 0,-21 0 16,21 0-16,1 0 0,-1-21 0,0 21 16,1-21-16,-22 0 0,21 0 15,1-22-15,-22 22 0,21-21 16,-21 21-16,0-22 0,1 22 0,-22-21 15,0 21-15,21-22 0,-21 22 16,0 0-16,0 0 0,0 0 0,0 0 16,0-1-16,-21 22 15,-1 0-15,1 22 16,0-1-16,0-21 0,21 21 0,0 21 16,-21-21-16,21 1 0,0 20 0,0-21 15,0 21-15,0 1 0,0-22 16,0 0-16,0 43 0,21-43 15,0-21-15,0 21 0,0-21 16,1 0-16,-1 0 0,0 0 16,0 0-16,21 0 0,1-42 15,-1 20-15,-21 1 0,0 0 0,22 0 16,-22-21-16,0 20 0,0-20 16</inkml:trace>
  <inkml:trace contextRef="#ctx0" brushRef="#br0" timeOffset="94109.2">4487 9885 0,'0'0'0,"-21"21"31,42-21 0,0 0-31,1 0 16</inkml:trace>
  <inkml:trace contextRef="#ctx0" brushRef="#br0" timeOffset="95768.24">6054 10435 0,'21'0'15,"0"0"1,0-21-16,-21 0 0,21 0 16,0 21-16,1-21 0,-1-1 15,-21 1-15,21 0 0,0 0 0,0-21 16,0 20-16,-21 1 0,0 0 0,22-21 16,-22-1-16,21 22 0,-21-21 15,0 0-15,0-1 0,0 1 0,0 0 16,0-1-16,0 22 0,0-21 0,0 21 15,0-1-15,-21 22 32,-1 22-32,22-1 0,0 0 15,0 0-15,0 21 0,-21-20 16,21 20-16,0 0 0,-21 1 0,21-1 16,0 0-16,0-21 0,0 22 15,0-1-15,0 0 0,0 1 16,0-22-16,0 21 0,0 22 0,0-43 15,21 0-15,0 0 0,1-21 16,-1 21-16,0-21 0,21 0 16,-21 0-16,1 0 0,20-21 15,-21 0-15,21 0 0,1 0 0,-22 0 16,21-1-16,-21 1 0,22 0 16,-22 0-16,0 0 0,0 0 0,0-22 15,1 22-15,-1 0 0,-21 0 16,0-22-16,0 22 0,0 0 15,-21 21 17,-1 21-32,22 0 0,-21 1 0,21-1 15,0 0-15,0 0 0,0 0 16,0 0-16,0 22 0,0-22 0,0 0 16,0 21-16,0-20 0,21-1 0,-21 0 15,22 0-15,-1 0 0,0-21 16,0 21-16,21-21 15,1 0-15,-22 0 0,0 0 0,21 0 16,-20-21-16,-1 0 0,21 21 16,-21-21-16,0 0 0,1 0 0,-1-22 15,0 22-15,-21 0 0,21-43 16,-21 43-16,0-21 0,0 21 16,0 0-16,0-1 0,0 1 0,0 0 15,0 42 1,-21 0-1,21 1-15,-21-1 0,21 0 0,-21 0 16,21 0-16,-22 22 0,22-22 16,0 0-16,0 0 0,0 21 15,0-20-15,0 20 0,0-21 0,0 0 16,0-42 31,0 0-47,22 0 15,-22 0-15,0-1 0,21 1 0,0-21 16,-21 21-16,21 0 0,0-22 0,-21 22 16,21 0-16,1-21 0,-1 20 15,-21 1-15,21 0 0,0 0 16,0 21-16,0 0 0,1 0 0,-1 0 16,0 21-16,-21 0 15,0 0-15,21 1 0,-21-1 0,21 0 16,-21 21-16,0-21 15,0 22-15,0-22 0,0 21 0,0-21 16,21 22-16,-21-22 0,22 0 16,-22 0-16,21 0 0,0-21 15,0 0-15,0 0 16,22 0-16,-22 0 0,0-21 16,0 0-16,0 0 0,22 0 15,-22 0-15,0-1 0,21 1 16,-21 0-16,22 0 0,-22-21 0,21 20 15,-21-20-15,22 21 0,-22-21 16,0 20-16,0 1 0,0-21 0,1 21 16,-22 0-16,21-1 0,-21 44 31,0 20-15,0-21-16,0 0 0,0 0 15,0 22-15,0-22 0,0 21 16,0-21-16,0 22 0,0-22 0,0 21 15,0-21-15,0 22 0,21-22 0,0 0 16,-21 0-16,42-21 0,-20 21 16,20-21-16,0 0 15,-21 0-15,22 0 0,-1 0 0,-21-21 16,22 0-16,-1 21 0,0-21 16,1 0-16,-1 0 0,0-1 0,-21-20 15,22 21-15,-1-43 0,-21 43 16,0-21-16,-21 21 0,22-22 15,-22 22-15,0-21 0,0 21 0,0 0 16,-22-1-16,1 22 0,0 0 0,0 0 16,0 0-16,0 22 0,-1-1 15,1 0-15,0 0 0,21 0 0,-21 22 16,21-22-16,0 0 0,0 21 16,0-21-16,0 1 0,0-1 15,21 0-15,0 0 0,0 0 0,22 0 16,-1 1-16,0-22 0,-20 0 15,20 0-15,-21 0 0,21 0 16,-20 0-16,-1 0 0,21-22 0,-21 22 16,0-21-16,1 0 0,20 0 0,-21 0 15,0 0-15,0-1 0,1-20 16,-22 21-16</inkml:trace>
  <inkml:trace contextRef="#ctx0" brushRef="#br0" timeOffset="96017.88">7768 9525 0,'-21'0'0,"42"0"0,-63 0 0,21 0 63,-1-21-63,1 21 15,0 0 1,0 0-16</inkml:trace>
  <inkml:trace contextRef="#ctx0" brushRef="#br0" timeOffset="96249.74">6435 10054 0,'0'21'16,"0"-42"-16,0 64 0,21-43 16,0 0-1,21 0-15,-21 0 0,22 0 0,-1-22 16,0 22-16,22-21 0,-22 21 15,1-21-15,20 21 0,-21-21 16,1 21-16,-1-21 0,0 21 0,1-21 16,-1 21-16,-21-22 0,22 22 0,-22-21 15,0 21-15</inkml:trace>
  <inkml:trace contextRef="#ctx0" brushRef="#br0" timeOffset="97032.99">15642 9419 0,'0'0'0,"0"-21"0,-21 21 16,0 0-1,21 21-15,-21 0 0,21 1 0,-22-1 16,22 21-16,-21 0 0,0 22 16,21-22-16,0 1 0,-21 20 0,21-21 15,-21 1-15,21 20 0,0-20 0,-21-1 16,21-21-16,-22 21 0,22 1 15,0-22-15,-21 21 0,21-21 0,0 1 16,0-1-16,0 0 0,0 0 16,0-42 15,0 0-31,21 21 0,-21-21 0,22-1 16,-22-20-16</inkml:trace>
  <inkml:trace contextRef="#ctx0" brushRef="#br0" timeOffset="98458.7">15494 9589 0,'-21'-43'0,"42"86"16,-42-128-16,21 64 0,0-22 0,0 22 15,0-21-15,0 21 0,0 0 0,0-1 16,21 1-16,0 0 16,0 0-16,0 21 0,1-21 15,-1 21-15,21 0 0,-21-21 0,22 21 0,-1 0 16,0 0-16,-21 0 15,22 21-15,-1 0 0,0-21 0,1 42 16,-22-21-16,0 1 0,0 20 16,-21 0-16,0 1 0,0-1 0,-21 0 15,0 1-15,-21-1 0,-1 0 0,22 1 16,-21-1-16,-1 0 0,1-21 16,0 22-16,-43-1 0,64-21 15,-21-21-15,20 21 0,1-21 16,0 0-16,0 0 0,0 0 15,21-21-15,0 0 16,0 0 0,0 0-16,0 0 0,0-1 0,0 1 15,21 0-15,0 21 16,0 0-16,0 0 16,-21 21-16,0 0 0,22 1 0,-22-1 15,21 0-15,-21 0 0,0 21 16,0-20-16,21 20 0,-21-21 0,21 0 15,-21 22-15,0-22 0,0 0 16,21 0-16,0 0 0,1 0 0,-1 1 16,-21-1-16,21 0 0,0-21 15,0 21-15,0-21 0,22 0 16,20 0-16,-42 0 0,22 0 16,-22 0-16,21-21 0,1 0 0,-1 21 15,0-21-15,-21-1 16,22 1-16,-22 0 0,42-42 0,-41 41 15,-1-20-15,0 21 0,0-21 16,-21-1-16,21 22 0,-21-21 0,0-1 16,0 22-16,0 0 0,0 0 0,0 42 31,-21 21-15,0-20-16,0-1 15,21 21-15,-21-21 0,21 0 16,0 22-16,-22-22 0,22 21 0,0-21 15,0 1-15,0-1 0,0 0 16,0 0-16,0 0 0,0 0 16,22-21-16,-1 0 0,0 0 0,0 0 15,0 0-15,22 0 0,-22 0 16,21-21-16,0 21 0,-20-21 0,20 0 16,0 0-16,-21 0 0,22-1 15,-22-20-15,0 21 0,0-21 0,0 20 16,1-20-16,-1 21 0,-21 0 15,0-22-15,0 22 0,0 0 0,0 0 16,0 0 0,0 42-1,-21 0-15,21 0 0,-22 0 16,22 1-16,0-1 0,-21 0 0,21 21 16,0-21-16,-21 22 0,21-22 15,0 0-15,0 0 0,0 0 0,0 1 16,0-1-16,21 0 0,0 0 0,1-21 15,-1 0-15,0 21 16,0-21-16,0 0 0,0 0 0,43-21 16,-43 0-16,21 21 0,1-42 15,-22 20-15,21-20 16,-42 21-16,21-21 0,1-1 16,-1 22-16,-21-21 0,0-1 0,0 1 15,0 0-15,0 21 0,0-22 16,0 22-16,0 0 0,-21 42 31,-1 0-31,1 22 0,21-22 0,-21 21 16,21-21-16,-21 22 0,0-1 15,21 0-15,0-21 0,0 22 16,-21-22-16,21 21 0,0-21 0,-22 22 16,22-22-16,0 0 0,0 0 15,0-42 32,22 0-47,-1 0 16,-21-22-16,21 22 0,0 0 0,0-21 15,0-1-15,1 1 0,-1 0 16,0-1-16,0 1 0,0 21 0,0-21 16,22 20-16,-22 1 0,0 0 15,0 0-15,0 21 0,1 0 0,-1 0 16,-21 21-16,21 0 15,-21 22-15,21-1 0,-21-21 0,0 21 16,0 1-16,21-1 0,-21 0 16,0 1-16,0-22 0,21 21 0,1-21 15,-1 1-15,-21-1 0,21 0 16,21 0-16,-21-21 0,1 0 0,20 21 16,-21-21-16,21 0 0,-20 0 0,-1 0 15,21 0-15,-21-21 0,22 0 16,-22 21-16,0-21 0,0 0 0,0-1 15,0-20-15,1 21 0</inkml:trace>
  <inkml:trace contextRef="#ctx0" brushRef="#br0" timeOffset="100086.36">18500 9970 0,'0'0'16,"0"21"-16,0 0 0,21 0 0,0-21 31,0 0-31,0 0 0,0 0 16,1 0-16,-1-21 0,0 0 16,0 0-16,0-1 0,0 1 0,1 0 15,-22-21-15,21 21 0,0-22 16,0 1-16,0-22 0,0 22 0,-21-21 15,22 20-15,-1-20 0,-21 20 16,21-20-16,-21 21 0,0-1 0,0 1 16,0 0-16,0 20 0,0 1 15,0 0-15,-21 21 0,0 0 16,-1 0-16,1 21 0,0 22 16,0-22-16,0 21 0,0 0 15,-1 1-15,22 20 0,-21 1 0,21-1 16,-21-20-16,21 20 15,0 1-15,0-22 0,0 21 0,0-20 16,0-1-16,0-21 0,21 43 16,0-22-16,22-21 15,-22 0-15,0 1 0,0-22 0,0 0 16,1 0-16,-1 0 0,0 0 0,0 0 16,21 0-16,-20-22 0,-1 1 15,21 0-15,-21 21 0,0-42 0,43-22 16,-22 43-16,-21-21 15,1-1-15,-1 1 0,0 0 0,-21-1 16,0 1-16,0 21 0,21 0 0,-21 0 16,0-1-16,-21 44 15,0-1 1,21 0-16,0 0 0,-21 21 0,21-20 16,-22 20-16,22 0 0,0-21 15,0 22-15,0-1 0,0-21 0,0 22 16,0-22-16,0 0 0,22 0 15,-1 0-15,0 22 0,0-43 16,0 21-16,0-21 0,1 0 0,20 0 16,-21 0-16,0 0 0,22 0 15,-1 0-15,0 0 0,-21-21 16,22-1-16,-1 22 0,-21-42 0,22 21 16,-22 0-16,21-22 0,-21 1 15,0 0-15,1-1 0,-1 1 0,-21 0 16,0-1-16,21 22 0,-21 0 0,0-21 15,0 21-15,-21 42 32,21 0-32,-21 0 0,-1 0 0,22 22 15,0 20-15,-21-42 0,21 22 16,-21-22-16,21 21 0,0-21 16,0 0-16,0 1 0,0-1 0,-21 0 15,21 0-15,0 0 0,0 0 31,0-42 1,21 0-32,0 0 0,0 0 15,-21-22-15,22 22 0,-1-21 16,0 21-16,0-22 0,0 1 0,0 21 16,-21-21-16,22-1 0,-1 22 0,21-21 15,-42 21-15,21 21 16,-21 21-1,0 21-15,0-21 16,0 0-16,0 1 0,0 20 16,0-21-16,21 21 0,-21-20 0,0 20 15,0-21 1,0 0-16,0 0 0,22 1 0,-1-1 16,0-21-1,0 0-15,0 0 16,0 0-16,1-21 0,-1 21 15,0-22-15,0 1 0,0 0 16,22-21-16,-22 21 0,21-22 16,-21 22-16,22-21 0,-1-1 0,-21 1 15,21 21-15,1-21 0,-22 20 0,0 1 16,0 0-16,0 0 0,22 21 16,-22 0-16,-21 21 15,0 0 1,0 0-16,0 1 0,0 20 0,0-21 15,0 21-15,0 1 0,0-22 16,0 21-16,0-21 0,0 22 0,0-22 16,0 0-16,0 21 0,0-20 0,21-1 15,0 0-15,22 0 0,-22-21 16,21 21-16,0-21 0,1 0 0,-1 21 16,0-21-16,1 0 0,-1 0 15,0 0-15,1 0 0,-1-21 16,0 0-16,1 21 0,-1-42 0,0 21 15,1-1-15,-1-20 0,-21 0 0,22-1 16,-22 1-16,0 0 0,0-22 16,0 22-16,-21 0 0,0-1 0,0 22 15,0 0-15,0 0 0,0 0 16,-21 21-16,0 0 0,0 0 16,-22 21-16,22 0 0,0 21 15,0 1-15,0-1 0,0 0 0,-1 1 16,22-1-16,0 0 0,0 1 15,0-1-15,0 0 0,0-21 0,22 43 16,20-43-16,-21 0 0,0 0 16,22-21-16,-22 22 0,21-22 15,0 0-15,1 0 0,-22 0 16,21 0-16,1 0 0,-1 0 0,-21-22 16,21 22-16,1-21 0,-22 0 15,21 0-15,22-43 0,-43 22 16,0-21-16,0 20 0,0-20 15,-21 20-15,0-20 0,0-1 0</inkml:trace>
  <inkml:trace contextRef="#ctx0" brushRef="#br0" timeOffset="100381.03">20574 9017 0,'0'0'0,"-42"0"0,-22 0 31,64-21-31,-21 21 31,0 0 1,0-21-17</inkml:trace>
  <inkml:trace contextRef="#ctx0" brushRef="#br0" timeOffset="100653.87">18944 9292 0,'-21'0'16,"42"0"-16,-63 0 0,42 21 0,21-21 31,0 0-31,0 0 0,0 0 0,1 0 16,20-21-16,0 21 0,1 0 15,-1 0-15,0 0 0,22-21 0,-22 21 16,22 0-16,-1 0 0,1 0 16,-1 0-16,22 0 0,-22 0 0,-20 0 15,20 0-15,1 0 0,-22 0 0,21 0 16,-20 0-16,-1 0 0,0 0 16</inkml:trace>
  <inkml:trace contextRef="#ctx0" brushRef="#br0" timeOffset="100937.93">22627 9737 0,'0'0'0,"-21"0"16,21 21-1,-21-21 1,21-21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47:41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762 0,'21'0'0,"1"-21"0,-1 21 0,-21-21 16,21 21-16,0-21 15,0 21-15,-21-22 0,0 1 16,21 21-16,-21-21 0,22 21 0,-22-21 16,0 0-16,0 0 15,-22-1-15,1 22 16,0 0-16,0 0 0,0 0 15,-22 0-15,22 0 0,-21 0 16,0 0-16,-1 22 0,22-1 0,-21 0 16,-1 0-16,1 0 0,0 0 15,-22 64-15,22-43 16,21 1-16,-22 20 0,1 1 16,-21 42-16,20-43 15,22 1-15,-21-22 0,21 21 0,-1 1 16,22-22-16,0 22 0,0-1 15,0-20-15,0-1 0,0 21 0,22-20 16,-1-1-16,21-21 0,0 22 16,1-22-16,-1 0 0,0 0 15,1-21-15,-1 0 0,0 0 0,1 0 16,-1 0-16,0 0 0,1 0 16,-22-21-16,21 21 0,1-21 15,-22 0-15,21-1 0,-21-20 16,22 21-16,-22-21 0,21 20 0,-21-20 15,22 0-15,-22 21 0,21-22 16</inkml:trace>
  <inkml:trace contextRef="#ctx0" brushRef="#br0" timeOffset="456.73">1651 1228 0,'0'0'0,"0"-85"31,0 64-15,-21 21-16,0 0 15,-1 21 1,22 0-16,-21 0 16,0 1-16,21-1 0,-21 21 15,0 0-15,21-20 0,-21 20 0,-1 0 16,1 1-16,21-1 0,0 0 16,0 1-16,-21-1 0,21-21 0,0 21 15,0-20-15,21 20 0,-21-21 16,21 0-16,22-21 0,-22 21 0,21-21 15,-21 0-15,22 0 0,-1 0 16,-21-21-16,22 0 0,-1 21 16,-21-21-16,21-21 0,-20 20 15,20 1-15,-21-21 0,0 21 16,0-22-16,-21 22 0,22-21 0,-22 0 16,21-1-16,-21 1 0,0 0 15,0 20-15,0-20 0,0 0 0,-21 21 16,-22-22-16,22 22 0,0 21 15,-21-21-15,-1 21 0,22 0 16,-21 0-16,21 0 0,-22 0 0,22 21 16,0 0-16,0 22 0,-22-22 0,22 0 15,21 21-15,-21-21 0,21 22 16,-21-22-16,21 21 0,0-21 16,0 1-16,0-1 0,0 0 15,0 0-15</inkml:trace>
  <inkml:trace contextRef="#ctx0" brushRef="#br0" timeOffset="1399.88">2222 1312 0,'0'-21'16,"0"42"15,0 1-15,0-1-16,0 0 0,0 0 0,0 0 0,0 0 16,0 22-16,0-22 15,0 21-15,0-21 0,0 22 0,-21-22 16,0 21-16,0-21 0,21 1 0,0-1 15,21 0-15,-21 0 0,-21-21 16,21 21-16,21-42 31,-21 0-31,21 0 0,-21 0 0,0-1 16,0 1-16,0 0 0,0-21 16,21 21-16,-21-22 0,0 22 15,22-21-15,-1-1 0,-21 22 0,21-21 16,0 21-16,0 0 0,-21-1 0,21-20 15,1 21-15,-1 21 0,21-21 16,-21 21-16,0 0 0,1 0 16,-1 0-16,0 0 0,21 21 15,-21 0-15,1 0 0,-1 0 0,21 1 16,-21-1-16,0 0 0,-21 21 16,22-21-16,-22 1 0,21-1 0,-21 21 15,0-21-15,0 0 0,0 1 0,0-1 16,0 0-16,0 0 0,0 0 0,-21-21 15,21-21 32,0 0-47,0 0 0,0 0 0,0-1 16,0-20-16,0 21 0,21 0 16,0-22-16,-21 22 0,21-21 0,0 21 15,0-22-15,1 22 0,-1 0 16,0 0-16,0 0 0,0 0 0,0 21 15,1 0-15,-1 0 0,21 0 16,-21 0-16,-21 21 0,21 0 0,1 0 16,-1 0-16,-21 22 0,21-22 15,-21 0-15,0 0 0,0 21 16,0-20-16,0-1 0,0 21 16,0-21-16,-21 22 0,0-22 15,21 0-15,-22 0 0,1 0 16,21 0-16,0 1 0,0-44 31,21 1-15,-21 0-16</inkml:trace>
  <inkml:trace contextRef="#ctx0" brushRef="#br0" timeOffset="1791.82">3577 1080 0,'-42'42'31,"42"-21"-31,0 0 16,0 0-16,-21 1 0,21-1 0,0 0 16,0 21-16,-22-21 0,22 22 15,0-22-15,0 21 0,0 1 0,0 20 16,-21-21-16,21 22 0,-21-22 0,0 22 15,21-1-15,0 1 16,-21-1-16,0 1 0,-1-1 0,22 22 16,-21-22-16,0 1 0,0 21 0,21-1 15,0-20-15,-21 20 0,0 65 16,21-65-16,0-20 0,-22-1 16,22-20-16,0 20 0,0-21 15,0 22-15,0-43 0,0 21 0,0-20 16,0-1-16,0 0 0,0-42 15,22 0 1,-1-22-16,0 22 0,0-21 0,-21-1 16,21 1-16,0-21 0,1-1 15,-1 1-15,-21-22 0</inkml:trace>
  <inkml:trace contextRef="#ctx0" brushRef="#br0" timeOffset="2152.61">3260 1101 0,'0'-21'15,"21"21"1,0-22-16,0 22 0,0-21 0,0 0 16,1 21-16,20-21 15,0 21-15,1 0 0,20 0 0,-21 0 16,1 0-16,20 0 0,-20 21 15,-1 0-15,0 0 0,-21 1 0,22 20 16,-22-21-16,0 21 0,-21 1 16,0-22-16,0 21 0,0-21 0,0 22 15,-21-1-15,-21-21 0,-1 22 16,1-22-16,0 0 0,-1 21 0,1-21 16,0 1-16,-1-1 0,1-21 15,21 21-15,0-21 0,-1 0 0,1 0 16,0 0-16,21-21 31,21 0-31,0-1 16,1 1-16,-1 0 0,21 0 0</inkml:trace>
  <inkml:trace contextRef="#ctx0" brushRef="#br0" timeOffset="2673.31">4191 614 0,'0'0'0,"0"21"31,0 0-31,0 0 0,0 22 0,-21-1 16,21 0-16,0 1 0,0 20 15,-21-20-15,21 20 0,-22 1 0,22-22 16,0 21-16,0-20 0,0-1 15,0 0-15,0 1 0,0-1 0,0-21 16,0 22-16,0-22 0,0 0 16,22 0-16,-1-21 0,0 21 0,0-21 15,0 0-15,0 0 16,1 0-16,20 0 0,-21-21 0,21 21 16,-20-21-16,20 0 0,-21 0 0,21-1 15,-20 1-15,20 0 0,-21-21 16,0 21-16,0-22 0,1 22 0,-1-21 15,-21 21-15,21-22 0,-21 1 16,0 21-16,-21 42 31,0 0-31,-1 0 0,22 22 16,0-22-16,0 0 0,-21 21 16,21-21-16,0 22 0,0-22 0,0 0 15,0 0-15,0 0 16,0 1-16,0-1 0,21-21 0,1 0 15,-1 0 1,0 0-16,0 0 0,0 0 0,0 0 16,1 0-16,-1-21 0,0 21 15,0-22-15,-21 1 0,21 0 0,0 0 16</inkml:trace>
  <inkml:trace contextRef="#ctx0" brushRef="#br0" timeOffset="2848.9">4868 847 0,'-21'0'0,"42"0"0,-63 0 16,21 0-16,0 0 0,-1 0 15,1 0-15,21 21 32,0 0-17,21-21-15,1 0 16,-1 21-16</inkml:trace>
  <inkml:trace contextRef="#ctx0" brushRef="#br0" timeOffset="3266.65">5080 1355 0,'0'0'0,"21"0"15,0 0 1,0 0-16,1 0 0,-1-21 16,-21-1-16,21 22 0,0-21 15,0 0-15,0 0 0,1 0 0,-1 21 16,0-43-16,-21 22 0,0 0 16,0 0-16,21 0 0,-21 0 0,0-1 15,0 1-15,0 0 0,0 0 16,-21 21-16,0 0 0,0 0 15,-1 0-15,1 0 16,0 21-16,0 0 0,0 22 0,0-22 16,-1 21-16,1 0 0,0-20 15,0 20-15,21 0 0,0-21 0,0 22 16,0-22-16,0 0 0,0 0 16,0 0-16,0 1 0,0-1 0,21-21 15,0 21-15,0-21 0,1 0 0,-1 0 16,21 0-16,-21 0 0,0 0 15,22 0-15,-22-21 0,0 0 0,21 21 16,-20-22-16,-1 1 0</inkml:trace>
  <inkml:trace contextRef="#ctx0" brushRef="#br0" timeOffset="4072.8">7112 783 0,'0'0'16,"0"-21"-16,0 0 0,21-21 16,-21 20-16,0 1 0,0 0 15,0-21-15,0 63 47,-21 0-47,21 0 0,-21 22 16,0-1-16,21 0 0,-22 1 0,1 20 15,0 1-15,21-1 0,-21-21 16,0 22-16,0-1 0,21-20 0,0-1 16,0 22-16,-22-22 0,22-21 15,0 21-15,0-20 0,0 20 16,22 0-16,-1-21 0,0-21 16,0 0-16,0 0 0,22 0 15,-22 0-15,21 0 0,-21-21 0,22 21 16,-22-21-16,21 0 0,-21 0 15,22 0-15,-22-1 0,0 1 0,21 0 16,-21-21-16,1 21 0,-22-1 16,21-20-16,-21 21 0,0 0 0,21-22 15,-21 22-15,0 0 0,0 0 16,0 0-16,0 42 31,-21 0-31,21 0 0,-21 0 16,21 1-16,0 20 0,0-21 15,0 0-15,0 0 0,0 1 0,0-1 16,0 0-16,0 0 0,0 0 16,0 0-16,21 1 15,0-22-15,0 0 0,0 0 16,0 0-16,1-22 16,-1 1-16,0 0 0</inkml:trace>
  <inkml:trace contextRef="#ctx0" brushRef="#br0" timeOffset="4260.68">7683 677 0,'0'0'0,"-42"-21"31,21 21-15,21 21-1,0 1 1</inkml:trace>
  <inkml:trace contextRef="#ctx0" brushRef="#br0" timeOffset="4488.57">6879 1122 0,'0'0'0,"0"21"0,21-21 31,22 0-31,-22 0 16,0 0-16,21 0 0,1-21 15,-22 21-15,21 0 0,0-21 16,1 21-16,-1-21 0,0 21 15,1 0-15</inkml:trace>
  <inkml:trace contextRef="#ctx0" brushRef="#br0" timeOffset="5300.81">8064 1101 0,'-21'0'0,"0"21"16,0 0 0,0 0-16,21 0 15,-21 1-15,21-1 0,-22 0 0,22 0 16,-21 0-16,21 0 0,0 1 16,0-1-16,-21 0 0,21 0 0,0 0 15,0 0-15,-21 1 0,21-1 0,0 0 16,0 0-16,0-42 47,0 0-32,21 21-15,-21-21 0,21-1 16,-21 1-16,21-21 0,1 21 16,-1-22-16,-21 22 0,21-21 0,0 0 15,0-1-15,0 22 0,22-21 16,-22 21-16,0-22 0,0 22 0,0 0 15,1 21-15,-1 0 0,0 0 16,0 0-16,0 0 0,0 21 16,1 0-16,-22 22 0,0-22 15,21 21-15,-21-21 0,21 22 16,-21-22-16,21 21 0,-21-21 0,0 22 16,21-22-16,-21 0 0,0 0 15,0 0-15,0 0 0,0 1 0,0-1 16,0 0-16,-21-21 31,0 0-15,21-21-16,0 0 15,0-1-15,0 1 16,0 0-16,0 0 0,0 0 0,0 0 16,0-22-16,21 22 0,0-21 15,0-1-15,1 22 0,20-21 16,0 0-16,1 20 0,20 1 0,-21 0 15,22 0-15,42 0 0,-64 21 16,0 0-16,1 21 0,-1 0 16,-21 0-16,0 0 0,1 1 15,-22 20-15,0-21 0,0 21 0,0-20 16,0 20-16,0-21 0,-22 21 16,1-20-16,0-1 0,0 21 15,0-21-15,0 0 0,-1 1 16,1-1-16,42-21 47,-21-21-32,22-1-15,-1 1 16,0 21-16</inkml:trace>
  <inkml:trace contextRef="#ctx0" brushRef="#br0" timeOffset="5740.58">9377 1207 0,'0'21'16,"0"0"0,21-21-1,0 0 1,0 0-16,0 0 15,1 0-15,-1 0 0,0-21 0,0 21 16,0-21-16,0-1 0,1 22 16,-1-21-16,0 0 0,0 0 0,0 0 15,0 0-15,1 21 0,-22-22 16,0 1-16,0 0 0,0 0 16,-22 21-1,1 0-15,0 0 0,0 21 0,-21-21 16,20 21-16,1 22 0,-21-22 15,21 21-15,0-21 0,-1 22 16,1-22-16,0 21 0,21-21 0,0 22 16,-21-22-16,21 0 0,0 21 15,0-21-15,0 1 0,0-1 16,21 0-16,0-21 0,0 0 16,1 0-16,-1 0 0,0 0 0,0 0 15,0 0-15,22 0 0,-22 0 16,0-21-16,21 21 0,-21-21 0,1-1 15,-1 1-15</inkml:trace>
  <inkml:trace contextRef="#ctx0" brushRef="#br0" timeOffset="6251.86">11493 868 0,'0'-21'0,"0"42"0,0-63 0,0-1 15,0 22-15,0 0 0,0 0 0,0-22 16,0 22-16,0 0 16,0 0-16,0 42 31,0 21-31,0-20 15,0 41-15,0-21 0,0 22 0,0-1 16,0 1-16,0-1 0,0 1 16,0-1-16,0 1 0,-21-22 0,0 22 15,0-22-15,21 22 0,-21-22 16,21 0-16,-21 1 0,21-1 0,-22 0 16,22-21-16,0 1 0,0-1 0,0 0 15,0-42 1,0 0-1,22-1-15,-22 1 0,21 0 16</inkml:trace>
  <inkml:trace contextRef="#ctx0" brushRef="#br0" timeOffset="6583.67">11409 953 0,'-21'-43'0,"42"86"0,-64-128 0,43 43 0,0 20 16,0-20-16,-21 21 0,21-21 15,0 20-15,-21 1 0,21 0 0,0 0 16,0 0-16,21 0 0,0-1 16,1 22-16,20-21 0,-21 21 15,21 0-15,1 0 0,-22 0 0,21 0 16,1 0-16,-1 21 0,0 1 16,-21-1-16,22 21 0,-22 0 15,0-20-15,-21 20 0,0 0 0,0 1 16,0 20-16,-21-21 0,0 1 15,0-22-15,-22 21 0,22 1 0,-21-22 16,21 0-16,-22 21 0,22-21 0,0 1 16,0-1-16,-22-21 0,43 21 15,-21 0-15,0-21 0,21 21 16,21-21 15,0 0-31</inkml:trace>
  <inkml:trace contextRef="#ctx0" brushRef="#br0" timeOffset="7043.94">12150 1058 0,'0'0'16,"21"0"-16,-42 0 31,-1 0-31,1 22 16,0-1-16,0 0 0,-21 0 0,20 21 15,1-20-15,0-1 0,0 21 16,0-21-16,0 22 0,21-22 0,-22 0 16,22 21-16,0-21 0,0 1 15,0-1-15,0 0 0,0 0 16,0 0-16,0 0 0,22 1 0,-1-22 16,0 0-16,21 0 0,1 0 15,-22 0-15,42 0 0,-20 0 0,-1 0 16,0-22-16,1 1 0,-1 0 15,21 21-15,-41-42 0,20 21 16,0-1-16,-21 1 0,22 0 0,-22-21 16,-21 21-16,21-22 0,-21 1 15,0 0-15,0 20 0,0-20 0,0 0 0,0 21 16,-21-22-16,0 22 0,0 21 16,-1-21-16,-20 21 0,0-21 15,-1 21-15,1 0 0,0 0 16,-1 0-16,1 21 0,0-21 0,-1 21 15,22 0-15,-21-21 0,21 21 16,0 1-16,-1-1 0,22 0 16,0 0-16,22-21 15,20 0-15</inkml:trace>
  <inkml:trace contextRef="#ctx0" brushRef="#br0" timeOffset="7981.12">13017 699 0,'0'0'0,"0"-22"0,0 1 0,0 0 15,0 0-15,0 0 16,-21 42 15,0 0-31,0 0 0,21 22 0,-21-22 16,0 21-16,-1 22 0,1-22 15,0 21-15,21-20 0,-21 20 0,0-20 16,0 20-16,-1-21 0,22 1 0,0-1 16,0 0-16,0-20 0,0 20 15,0-21-15,0 0 0,0 0 16,22 22-16,-1-43 16,21 0-16,-21 0 0,22 0 15,-22 0-15,21 0 0,-21-21 0,22 21 16,-22-22-16,21 1 0,-21 0 15,22 0-15,-22 0 0,0 0 16,0-1-16,0 1 0,0-21 0,1 21 16,-22-22-16,0 22 0,21 0 0,-21 0 15,0 0-15,0 42 32,0 0-32,-21-21 0,21 42 15,-22-20-15,22-1 0,-21 0 16,0 21-16,21-21 0,0 1 0,0-1 15,0 0-15,0 0 0,0 0 16,0 0-16,0 1 0,0-1 16,21-21-16,22 0 0,-22 0 0,0 0 15,0 0-15,21 0 0,1 0 16,-22-21-16,0 21 0,21-22 0,-20 1 16,20 0-16,-21 0 0,0 0 15,0 0-15,1-1 0,-1 1 0,-21-21 16,21 21-16,0 0 15,-21-22-15,21 1 0,-21 21 16,0 0-16,0 42 31,0 0-31,0 0 0,-21 0 16,21 0-16,0 1 0,-21 20 16,21 0-16,-21-21 0,0 22 0,21-1 15,0 0-15,0 22 0,0-22 16,0 22-16,0-22 0,0 22 15,0-1-15,0 1 0,0-1 0,0-21 0,0 22 16,0-1-16,21-20 0,21 84 16,-42-64-16,0 1 0,21-1 15,-21 22-15,0-22 0,0 1 16,0-1-16,0 1 0,0-1 16,-21-20-16,0-1 0,0 0 0,0-20 15,-1-1-15,1 0 0,0 0 0,-21-21 16,21 0-16,-22 0 0,1 0 0,0 0 15,-64-21-15,63 21 16,-20-21-16,21-22 0,-1 22 0,-20 0 16,20-21-16,1 21 0,-21-43 15,41 22-15,1-1 0,21 22 16,-21-21-16,21 0 0,0 20 0,-21-20 16,21 0-16,0-1 0,0 22 0,0-21 15,0 0-15,21-1 0,0 1 16,0 0-16,1-22 0</inkml:trace>
  <inkml:trace contextRef="#ctx0" brushRef="#br0" timeOffset="8863.96">13906 1016 0,'0'0'0,"0"21"47,0 0-47,0 22 0,0-22 0,0 0 16,0 21-16,0-20 0,0 20 16,-21-21-16,0 0 0,0 22 15,21-22-15,-21 0 0,21 0 0,-21 0 16,21 0-16,0 1 0,-22-1 15,22 0 1,0-42 0,0 0-1,0-1-15,22 1 16,-1 0-16,0 0 0,-21-21 16,21 20-16,0-20 0,-21 21 15,21-21-15,1-1 0,-1 22 0,0-21 16,21-1-16,-21 22 0,1 0 0,20 0 15,-21 0-15,0 21 0,22 0 16,-22 0-16,0 0 0,21 0 0,-21 21 16,1 42-16,-1-20 0,0-22 0,0 0 15,0 21-15,0-20 0,-21 20 16,0-21-16,0 21 0,0-20 0,0-1 16,0 0-16,0 0 0,0 0 15,0 0-15,0 1 0,-21-1 16,0-21-16,0 0 15,0 0 1,21-21 0,0-1-16,0 1 15,0 0-15,0 0 0,21 0 0,0 0 16,0-22-16,22 1 0,-22 21 0,21-22 16,-21 1-16,22 0 15,-1-1-15,-21 22 0,21 0 0,1 0 0,-22 0 16,0 21-16,21 0 0,-20 0 15,-1 21-15,-21 0 0,21 21 0,-21-20 16,0 20-16,0-21 0,0 21 16,0-20-16,0 20 0,0-21 0,-21 0 15,0 22-15,21-22 0,-22 0 16,1 0-16,0-21 0,21 21 16,0 0-16,-21-21 0,21 22 15,21-44 16,-21 1-31</inkml:trace>
  <inkml:trace contextRef="#ctx0" brushRef="#br0" timeOffset="9292.73">15303 889 0,'0'0'0,"0"-21"15,0 0-15,-21 21 16,0 0-16,0 0 15,0 21-15,0 0 0,-22 0 0,22 22 16,0-22-16,0 21 0,0 0 16,-22-20-16,22 20 0,0 0 0,0 1 15,0-22-15,21 21 0,0-21 16,-22 22-16,22-22 0,0 0 0,0 0 16,0 0-16,22 0 15,-1-21-15,0 0 0,21 0 0,-21 0 16,22 0-16,-1 0 0,-21 0 0,22 0 15,-1-21-15,0 0 0,1 0 16,-22 21-16,42-64 16,-42 43-16,1 0 0,-1-21 15,-21 21-15,0-22 0,0 1 0,0 0 16,0-1-16,0 22 0,0-21 16,-21 21-16,-1-1 0,1 1 0,0 0 15,0 21-15,-21 0 0,20 0 16,1 21-16,-21 0 0,21-21 15,0 43-15,-22-22 0,43 0 0,-21 21 0,21-20 16,-21 20-16,21-21 0,0 21 16,0-20-16,0-1 0,0 0 0,0 0 15,21 0-15</inkml:trace>
  <inkml:trace contextRef="#ctx0" brushRef="#br0" timeOffset="10016.03">15557 1482 0,'22'0'0,"-1"-21"16,-21-1-16,21 1 15,0 0-15,0 0 0,0-21 16,1 20-16,-1 1 0,0-21 16,0 21-16,0-22 0,0 22 0,-21 0 15,22 0-15,-22 0 16,21 0-16,-21-1 0,-21 44 31,-1-22-31,1 21 0,0 0 16,21 0-16,-21 0 0,0 0 0,0 1 15,21-1-15,-22 0 0,22 0 16,0 21-16,0-20 16,0-1-16,0 0 0,0 0 15,22 0-15,-1 0 0,0 1 16,0-22-1,0 21-15,0-21 0,1 0 16,-1 0-16,0 0 0,0 0 16,0 0-16,0-21 0,1-1 15,20 22-15,-21-21 0,0 0 0,22 0 16,-22 0-16,21 0 0,-21-1 16,0 1-16,1-21 0,-1 21 0,0-22 15,0 22-15,-21 0 0,0 0 0,0-21 16,0 20-16,0 1 15,0 42 1,0 1-16,-21-22 0,21 42 16,-21-21-16,0 0 0,-1 22 0,22-1 15,-21-21-15,0 21 0,0 1 16,0-1-16,0 22 0,21-22 16,-22 21-16,-20 64 0,21-63 15,0-1-15,21 1 0,0-1 16,-21 22-16,21-21 0,-22-1 0,22 1 15,0 20-15,0 1 0,0-22 16,0 22-16,0-21 0,0-1 16,-21 1-16,21-22 0,0 0 0,-21 1 0,21-1 15,0-21-15,0 0 0,0 0 16,0-42 0,0 0-1,21 0-15,-21 0 16,21 0-16,1-22 0,-1 1 0,0 21 15,0-22-15,0-20 0,22 21 0,-22-22 16,0 1-16,0 20 0,0-20 16</inkml:trace>
  <inkml:trace contextRef="#ctx0" brushRef="#br0" timeOffset="10359.83">16192 1037 0,'0'0'0,"0"-21"0,0 0 0,0 0 0,0 0 16,0-22-16,22 1 16,-1 21-1,0 21-15,0 0 0,0 0 0,0 0 16,1 0-16,20 0 0,-21 0 16,21 21-16,-20 0 0,-1 0 0,0 0 15,0 22-15,0-22 0,-21 21 16,0-21-16,0 22 0,0-1 0,0-21 15,-21 22-15,0-22 0,0 0 16,-22 0-16,22 0 0,-21 0 0,0 1 16,20-1-16,-20-21 15,21 21-15,0-21 0,0 0 0,-1 21 16,1-21-16,42 0 31,1 0-15,-1-21-16,0 21 0,0-21 15</inkml:trace>
  <inkml:trace contextRef="#ctx0" brushRef="#br0" timeOffset="11021.46">16912 614 0,'-21'0'0,"0"0"15,21 63-15,0-20 0,0-1 16,0 0-16,0 1 0,0-1 0,-21 0 16,21 22-16,0-22 0,-22 1 15,1-1-15,0 0 0,21 1 0,0-22 16,-21 21-16,21-21 0,-21 0 16,21 1-16,0-1 0,0 0 15,21-21 16,0-21-31,-21 0 16,21-1-16,0 22 0,1-21 16,-1-21-16,0 21 0,0 0 0,0-1 15,0-20-15,1 21 0,-22 0 16,21 0-16,0 21 0,0-22 16,-21 44-1,0-1-15,0 0 16,0 0-16,0 21 0,0-20 15,0-1-15,0 0 0,0 0 0,0 0 16,0 0-16,0 1 0,21-1 16,0-21-16,1 0 0,-1 0 15,0 0-15,0 0 16,21 0-16,-20 0 0,-1 0 16,0 0-16,0-21 0,21 21 0,-20-22 15,-1 1-15,0 0 0,0 0 16,0-21-16,0 20 0,-21-20 0,22 21 15,-1-21-15,-21 20 0,0-20 16,0 21-16,0 0 0,0 42 31,0 0-31,-21 0 0,-1 0 16,1 22-16,21-22 16,-21 21-16,0-21 0,21 1 0,-21-1 0,21 0 15,0 0-15,0 0 16,0 0-16,-21-21 0,21 22 15,21-44 17,0 22-32</inkml:trace>
  <inkml:trace contextRef="#ctx0" brushRef="#br0" timeOffset="11201.35">17484 783 0,'0'0'0,"0"-21"0,-22 21 31,1 0-15,21 21 15,0 0-31,21-21 16,1 0-16,-1 22 0</inkml:trace>
  <inkml:trace contextRef="#ctx0" brushRef="#br0" timeOffset="11605.81">18097 804 0,'0'0'0,"-21"0"16,0 0 0,0 0-16,0 22 0,0-22 15,-1 21-15,1-21 0,0 21 0,-21 0 16,21 0-16,-1 0 0,1 1 15,0-1-15,21 0 0,0 0 0,0 0 16,0 0-16,0 1 16,0-1-16,21 0 0,0-21 15,1 21-15,-1-21 0,0 21 16,0-21-16,0 21 0,0-21 16,1 22-16,-1-1 0,0-21 0,0 21 15,-21 0-15,21 0 0,-21 0 16,0 1-1,-21-1-15,0-21 16,-21 21-16,20-21 0,1 0 16,0 0-16,-21 0 0,21 0 15,-22 0-15,22 0 0,-21 0 0,21 0 16,-1 0-16,1 0 0,0 0 16,21-21-1,21 21 1,0-21-16,1 21 0</inkml:trace>
  <inkml:trace contextRef="#ctx0" brushRef="#br0" timeOffset="12356.52">18478 910 0,'-21'0'0,"-63"43"31,62-22-31,22 0 0,-21 0 0,0 0 16,21 22-16,-21-22 0,21 0 0,0 21 15,0-21-15,-21 22 0,21-22 16,-21 0-16,21 0 0,0 0 16,0 22-16,0-22 15,0 0-15,0-42 47,0 0-31,0 0-16,0-22 0,21 22 15,0 0-15,0-21 0,0-1 0,0 1 16,1 21-16,20-22 0,-21 1 16,21 21-16,-20-21 0,20 20 0,-21 1 15,21 0-15,-20 0 16,20 21-16,-21 0 0,0 0 0,0 0 15,1 21-15,-1 0 0,0 0 16,0 22-16,0-22 0,-21 21 0,0 1 16,21-22-16,-21 21 0,22 0 15,-22 1-15,0-1 16,0-21-16,0 0 0,0 1 0,0-1 16,0 0-16,-22-21 15,1 0-15,0 0 31,21-21-31,0 0 16,0-1 0,0 1-16,0 0 0,21 0 0,0-21 15,22 20-15,-22-20 0,0 0 16,21-1-16,1-20 0,-1 21 0,0-1 16,22 22-16,-22 0 0,22 0 15,-1 21-15,-20 0 0,62 0 0,-62 0 0,-1 0 16,0 21-16,64 0 0,-63 0 0,-43 0 15,0 22-15,0-1 0,0 0 16,0 1-16,-22-1 0,22 0 0,-21 1 16,0-22-16,0 21 0,0 1 15,0-22-15,-1 0 0,-20 0 16,21 0-16,0 0 0,0 1 0,-1-1 16,1-21-16,0 0 15,0 0-15,0 0 16</inkml:trace>
  <inkml:trace contextRef="#ctx0" brushRef="#br0" timeOffset="13307.83">1016 2371 0,'-21'-21'0,"42"42"0,-63-42 15,-1 21-15,22 0 0,-21 0 16,21 0-16,-22 0 0,1 0 0,0 0 16,20 0-16,-20 0 0,21 0 15,0 0 1,42 0 0,0 0-16,21 0 0,1-22 15,-1 22-15,0 0 0,22 0 0,-1 0 16,22 0-16,0-21 0,21 21 15,-1 0-15,22 0 0,0-21 16,0 21-16,22 0 0,20-21 16,0 0-16,22 21 0,-22 0 15,0-21-15,22 21 0,-22 0 0,22 0 16,-22-22-16,0 22 0,-20 0 16,-1 0-16,-21-21 0,0 21 15,-21 0-15,-1 0 0,-20 0 0,0 0 0,-22 0 16,-20 0-16,-22 0 0,21 0 15,-21 0-15,0 0 16,1 0 0,-22-21-1,0 0 1</inkml:trace>
  <inkml:trace contextRef="#ctx0" brushRef="#br0" timeOffset="13889.7">6519 2096 0,'-21'0'0,"42"0"0,-63 0 16,21 0-16,0 0 0,-1 0 16,1 0-16,0 0 0,0 0 15,0 0-15,0 0 16,42 0 0,21 0-16,0 0 15,22 0-15,-1 0 0,43 0 0,-21 0 16,21 0-16,0 0 0,21 0 15,-22 0-15,22 0 0,0-22 0,0 22 16,-21 0-16,21 0 0,-21-21 16,0 21-16,0 0 0,-22 0 0,1 0 15,-21 0-15,-22-21 0,21 21 16,-20 0-16,-1 0 0,-21 0 0,0 0 16,1 0-16,-1 0 15,-42 0 16,-1 0-15</inkml:trace>
  <inkml:trace contextRef="#ctx0" brushRef="#br0" timeOffset="14724.79">11642 2117 0,'-22'0'0,"22"21"0,-21-21 15,21 21 16,21-21-31,1 0 0,-1 0 16,21 0-16,0 0 0,1 0 16,-1 0-16,22 0 0,-1 0 0,1 0 15,20 0-15,1 0 16,0 0-16,-1 0 0,1 0 0,21-21 0,0 21 16,21 0-16,0 0 0,0-21 15,0 21-15,0 0 0,0 0 16,0 0-16,21-21 0,0 21 0,21 0 15,1 0-15,-1-22 0,0 22 16,22-21-16,20 21 0,-20 0 0,21 0 16,-1-21-16,1 21 0,21 0 15,-22 0-15,1 0 0,0 0 0,-1-21 16,1 21-16,0 0 0,-1 0 16,-20 0-16,-1 0 0,22 0 0,-43 0 15,22-21-15,-43 21 0,0 0 16,-21 0-16,0 0 0,0 0 0,-21 0 15,-21 0-15,21 0 16,-43 0-16,1 0 0,-1-21 0,-21 21 0,-20 0 16,-1 0-16,0 0 15,0 0-15,-42 0 47,0 0-47,-22 0 0,22 0 16,-21 0-16</inkml:trace>
  <inkml:trace contextRef="#ctx0" brushRef="#br0" timeOffset="16000.49">762 3916 0,'21'0'78,"0"-21"-62,0 0 0,-21-1-16,0 1 15,0 0 1,-21 21 0,0 0-16,0 0 15,0 0-15,0 0 16,21 21-16,-22 0 0,1 1 15,21-1-15,0 0 16,0 0-16,21-21 31,1 0-31,-1 0 0,0 0 16,0 0-16,0 0 16,0-21-16,1 21 0,-22-21 15,21 0-15,-21-1 16,0 1-16,-21 0 15,-1 21 1,1 0-16,0 0 16,0 0-16,21 21 0,-21-21 15,21 21-15,-21 1 0,-1-1 0,22 0 16,0 21-16,-21-21 16,21 22-16,-21-22 0,21 21 0,-21-21 15,21 22-15,0-22 0,0 0 16,0 0-16,0 0 0,21 1 15,0-22-15,0 0 0,1 0 16</inkml:trace>
  <inkml:trace contextRef="#ctx0" brushRef="#br0" timeOffset="16403.09">1312 3852 0,'-21'0'0,"0"22"16,0-22-16,21 21 0,-21-21 0,-1 21 15,22 0-15,-21-21 16,21 21-16,21-21 31,1 0-31,-1 0 16,0 0-16,0 0 0,0-21 0,-21 0 15,21 21-15,1-21 0,-22 0 16,0-1-16,0 1 16,0 0-16,-22 21 15,1-21-15,0 21 0,0 0 16,0 0-16,0 0 16,-1 21-16,1 0 15,21 0-15,-21 1 0,21-1 0,0 0 16,-21 0-16,21 0 0,0 22 15,0-22-15,0 0 0,0 0 0,0 0 16,0 0-16,0 1 0,21-22 16,0 0-16,0 0 0</inkml:trace>
  <inkml:trace contextRef="#ctx0" brushRef="#br0" timeOffset="17048.41">1926 3641 0,'-63'21'31,"63"0"-31,0 0 0,0 0 31,21-21-31,0 0 0,0 0 16,0 0-16,0 0 0,1 0 15,20 0-15,-21 0 0,0-21 16,0 0-16,1 21 0,-1-21 16,0 21-16,-21-21 0,0 0 15,0-1 1,-21 22-1,0 0 1,21 22-16,-22-1 16,22 0-16,0 0 0,0 0 15,0 0-15,0 22 0,0-22 0,-21 21 16,21-21-16,0 22 16,0-1-16,0 0 0,0 1 0,0-1 15,0 0-15,0 1 0,0-1 16,0 0-16,0 1 0,0-1 0,0 0 15,0-20-15,0 20 0,0-21 16,0 0-16,0 0 0,0 1 0,0-1 16,-21 0-16,0 0 15,0-21-15,0 0 0,-1 0 16,1 0-16,0 0 0,0 0 16,0 0-16,0 0 0,-22-21 15,22 21-15,0-21 0,0 0 16,0 21-16,-1-22 0,1 1 0,0 0 15,0 0-15,21 0 16,0 0-16,0-1 16,0 1-16,21 0 15,0 0-15,22 21 0,-22-21 16</inkml:trace>
  <inkml:trace contextRef="#ctx0" brushRef="#br0" timeOffset="17657.07">2371 3577 0,'0'0'0,"-22"-21"16,22 42-1,0 0 1,0 1-16,0-1 0,0 21 0,0-21 15,0 22-15,0-22 0,0 21 16,0 0-16,0 1 0,0-1 0,0 0 16,0 22-16,0-22 0,0 1 15,0-1-15,0 0 0,0 1 0,-21-1 16,21-21-16,0 21 16,-21-20-16,21 20 0,0-21 0,0 0 15,0 0-15,-21 1 16,0-22-1,21-22 1,0 1-16,0 0 0,0 0 0,0 0 16,0 0-16,0-1 0,0 1 15,21-21-15,0 0 0,-21 20 16,21-20-16,0 0 0,1-1 16,-1 1-16,0 21 0,42-64 15,-20 64-15,-22 0 0,0 21 16,0 0-16,0 0 0,1 0 15,-1 0-15,0 21 0,0-21 16,0 42-16,0-20 0,1 20 0,-22-21 16,0 21-16,21 1 0,-21-22 15,0 21-15,0 1 0,0-22 0,0 21 16,0-21-16,0 0 0,-21 1 16,21-1-16,-22 0 0,22 0 15,0-42 32,0 0-47,0 0 16,0-1-16,0 1 0,22 0 15</inkml:trace>
  <inkml:trace contextRef="#ctx0" brushRef="#br0" timeOffset="18107.81">2963 4149 0,'0'21'0,"0"0"16,21-21-16,1 0 16,-1 0-16,0 0 15,-21-21-15,21 0 0,0 21 16,0-21-16,1-1 0,-1 1 0,0 0 15,0 0-15,0 0 0,0 0 16,1-1-16,-22 1 0,0 0 0,0 0 16,0 0-16,-22 21 15,1 0 1,0 0-16,0 0 0,0 0 16,0 21-16,-1 0 0,1 0 15,0 0-15,0 22 0,-21 20 16,20-20-16,22-1 0,0 0 15,-21 1-15,21-22 0,0 21 16,0-21-16,0 22 0,0-22 0,0 0 16,0 0-16,0 0 0,21-21 15,1 21-15,-1-21 0,0 0 0,21 0 16,-21 0-16,1 0 0,-1 0 16,0 0-16,21 0 0,-21-21 15,1 0-15,-1 21 0,0-21 0,0 0 16,0 0-16,0-1 0</inkml:trace>
  <inkml:trace contextRef="#ctx0" brushRef="#br0" timeOffset="21485.4">4635 3852 0,'0'-21'47,"0"0"-31,0 0-16,0 0 15,0 0 1,0-1-16,0 1 0,22 21 15,-22-21-15,0 0 0,21 0 16,0 21-16,0-21 0,0 21 0,0-22 16,1 22-16,-1-21 0,0 21 15,0 0-15,0 0 16,0 0-16,1 0 0,-22 21 16,21-21-16,0 22 0,0-1 15,-21 0-15,0 21 0,21-21 0,-21 1 16,21 20-16,-21-21 0,0 21 15,0-20-15,0 20 0,0-21 0,0 21 16,0-20-16,-21 20 0,21-21 0,-21 21 16,21-20-16,-21-1 0,21 0 15,0 0-15,0 0 0,0-42 47,0 0-47,0 0 16,21 0-16,-21-1 0,21-20 0,-21 21 15,0-21-15,21 20 0,1-20 0,-22 0 16,0 21-16,21-22 0,0 1 16,0 0-16,-21 20 0,21-20 0,0 0 15,1 21-15,-1-22 0,-21 22 16,21 0-16,0 0 0,0 0 0,0-1 16,1 22-16,-1 0 15,0 22-15,0-1 0,0 21 16,0-21-16,-21 0 0,0 22 15,22-22-15,-22 21 0,21-21 16,-21 22-16,0-22 0,0 0 0,0 21 16,0-20-16,0 20 15,0-21-15,0 0 0,0 0 0,0 1 16,0-1-16,0 0 16,0-42 15,0 0-31,0-1 15,0 1-15,0 0 0,0 0 0,0 0 16,0-22-16,21 22 0,0-21 16,-21 21-16,21-22 0,0 1 0,1 21 15,-1-21-15,21-1 16,-21 22-16,0-21 0,22 21 0,-22-1 16,21 1-16,-21 0 0,1 21 15,-1 0-15,0 0 0,0 21 0,0 0 16,0 22-16,-21-22 0,0 21 15,0 1-15,0-22 0,0 21 0,0 0 16,0 1-16,0-1 0,0-21 0,-21 22 16,21-1-16,-21-21 0,21 0 15,0 22-15,0-22 0,0 0 0,0 0 16,0-42 31,0 0-47,21 21 15</inkml:trace>
  <inkml:trace contextRef="#ctx0" brushRef="#br0" timeOffset="21915.67">6202 3768 0,'0'0'0,"-21"21"0,21 0 31,21-21-15,0 0-16,0-21 0,0 21 15,0-21-15,1 0 0,-1 21 16,21-22-16,-21 1 0,0 0 0,22 21 16,-22-21-16,0 0 0,0 0 15,0-1-15,-21 1 0,0 0 0,0 0 16,0 0-16,0 0 15,-21 21-15,0 0 0,0 0 16,-21 0-16,20 0 0,1 0 0,0 21 16,-21 0-16,21 0 0,-1 0 15,1 22-15,0-1 0,0-21 0,21 21 16,-21 1-16,21-1 16,-21 0-16,21-20 0,0 20 0,0 0 15,0-21-15,0 1 0,0 20 0,0-21 16,21 0-16,0-21 0,0 21 15,0-21-15,22 0 0,-22 0 16,0 0-16,0 0 0,21 0 16,-20-21-16,20 0 0,-21 0 0,21 0 15,-20 0-15,20-1 0</inkml:trace>
  <inkml:trace contextRef="#ctx0" brushRef="#br0" timeOffset="22226.49">7133 3196 0,'0'0'0,"0"-84"31,-21 84-31,0 21 16,21 0-16,-21 0 16,21 21-16,0 1 0,-22-1 0,22 22 15,0-1-15,0-21 0,0 22 16,-21-1-16,21-20 0,-21 20 0,21-20 15,-21-1-15,0 0 0,21 1 16,-21-1-16,-1 0 0,22 1 16,0-22-16,0 0 0,0 0 0,-21 0 15,42-21 17,1-21-32,-1 0 15,0 0-15,0 0 0,21-22 0,-20 22 16,-1-21-16</inkml:trace>
  <inkml:trace contextRef="#ctx0" brushRef="#br0" timeOffset="22755.18">7387 3112 0,'0'0'0,"0"21"15,0 0 1,0 21-16,0-21 0,0 22 15,0-1-15,0 0 0,0 1 0,0 20 16,0-20-16,-21-1 0,21 21 16,-21-20-16,21-1 0,0 0 15,0 1-15,0-1 0,0 0 0,-21-20 0,21 20 16,0 0-16,0-21 0,-22 1 16,22-1-16,0 0 0,0 0 15,0 0-15,0-42 31,0 0-31,0 0 16,0 0-16,0-1 0,0-20 16,0 21-16,0 0 0,0-22 0,0 22 15,22-21-15,-1 21 0,0-22 16,0 1-16,0 21 0,0-21 0,1 20 16,20 1-16,-21 0 0,21 21 0,-20 0 15,20 0-15,-21 0 0,21 0 16,-20 0-16,-1 0 0,0 42 0,0-20 15,0-1-15,-21 0 0,0 21 16,21 1-16,-21-22 0,0 21 16,0-21-16,0 22 0,0-22 15,0 21-15,0-21 0,-21 0 0,21 1 16,0-1-16,-21 0 0,21 0 0,-21 0 16,21-42 15,-21 0-16,21 0-15,0 0 0,-21-1 16</inkml:trace>
  <inkml:trace contextRef="#ctx0" brushRef="#br0" timeOffset="23000.04">6964 3514 0,'0'0'0,"21"0"32,0 0-32,0 0 0,22 0 15,-22 0-15,21 0 0,-21 0 16,22 0-16,-1 0 0,-21 0 0,21 0 16,-20 0-16,20 0 0,-21 0 15,0 0-15,0 0 0,1 0 0,-1 0 16,0 0-1</inkml:trace>
  <inkml:trace contextRef="#ctx0" brushRef="#br0" timeOffset="23511.75">8191 3556 0,'0'0'0,"0"-21"15,-21 21-15,0 0 16,0 0 0,0 0-16,0 21 0,21 0 15,-22 0-15,22 22 16,-21-22-16,21 0 0,-21 21 0,0 22 15,21-43-15,0 21 0,-21-20 16,21 20-16,0 0 0,0-21 16,0 22-16,0-22 0,0 0 15,0 0-15,0 0 0,21 1 16,0-22-16,0 0 0,0 0 0,22 0 16,-22 0-16,21 0 0,-21-22 0,22 1 15,-1 21-15,-21-21 0,22-21 16,-22 21-16,21-1 0,-21 1 0,0 0 15,1-21-15,-1 21 0,-21-22 16,0 22-16,0-42 0,0 20 16,0 1-16,0 21 0,-21-22 0,-1 22 15,1 0-15,0 0 0,-21 0 16,21 21-16,-43 0 0,22 0 16,-1 0-16,22 0 15,-21 0-15,21 21 0,0 0 0,-1 0 16,1-21-16,21 21 0,0 1 0,0-1 15,0 0-15,0 0 16,0 0-16,21-21 0,1 0 0</inkml:trace>
  <inkml:trace contextRef="#ctx0" brushRef="#br0" timeOffset="24135.39">9102 3620 0,'0'0'0,"0"-43"31,-22 43-31,1 0 0,0 0 16,0 0-16,0 0 0,0 0 0,-1 0 16,1 0-16,0 21 0,0-21 0,0 22 15,0-1-15,-22 0 0,22 0 16,0 0-16,0 0 0,0 22 15,-1-22-15,1 0 0,0 0 0,21 22 16,0-22-16,-21 0 0,21 21 0,0 1 16,0-22-16,0 0 0,0 0 15,21 0-15,0-21 16,0 0-16,1 0 0,-1 0 0,0 0 16,0 0-16,21 0 0,-20-21 0,20 21 15,21-42-15,-41 21 16,20-1-16,-21 1 0,21 0 0,-20-21 15,20 21-15,-21-22 0,0 22 16,0-21-16,1-1 0,-22 1 0,21 0 16,-21-1-16,21-20 0,-21 21 15,21-22-15,-21 22 0,0-22 0,0 22 16,0 0-16,0-1 0,0 22 0,0-21 16,0 21-16,0-1 0,0 1 15,0 42 16,-21 22-31,21-22 0,0 42 16,-21-20-16,21 20 0,0 1 0,0-1 16,0 1-16,0-1 0,-21 1 15,21 42-15,0-64 0,0 0 16,0 1-16,21-1 0,0-21 16,0 0-16,-21 0 0,42 1 0,-20-1 15,-1-21-15,0 0 0,0 0 0,0 0 16,0 0-16,1 0 15,-1-21-15,0-1 0,0 1 0,0 21 16,0-21-16,1 0 0</inkml:trace>
  <inkml:trace contextRef="#ctx0" brushRef="#br0" timeOffset="25084.85">11472 3789 0,'21'-21'32,"1"0"-32,-1-1 15,-21 1-15,0 0 16,21 0-16,-21 0 0,0 0 15,0-1-15,0 1 16,-21 0-16,0 21 0,-1-21 0,1 21 16,0-21-16,-21 21 0,21 0 15,-1 0-15,-20 0 0,21 0 16,-21 21-16,-1 0 0,1 0 0,21 0 16,-22 1-16,1 20 0,0-21 15,-1 0-15,22 22 0,-21-22 0,21 21 16,0-21-16,21 0 0,0 22 15,0-22-15,0 21 0,0-21 16,0 1-16,0-1 0,21 0 0,21-21 16,-21 21-16,0-21 0,22 0 0,-22 0 15,21 0-15,1 0 0,-22 0 0,21-21 16,0 0-16,1 0 0,-1-1 16,0 1-16,1 0 0,-22-21 15,21 21-15,1-1 0,-22-20 0,0 0 16,21 21-16,-21-22 0,1 1 15,-22 0-15,21-1 0,-21 1 0,0 0 16,21-1-16,-21 1 0,0 0 16,0-1-16,0 1 0,0 0 0,0 20 15,0 1-15,0-21 0,-21 21 0,0 0 16,-1 21 0,22 21-16,-21 0 15,21 21-15,0 1 0,-21 20 16,21-21-16,0 22 0,0-1 15,0 1-15,0-1 0,0-20 0,0 20 16,0-20-16,0 20 0,0-21 16,0 1-16,0-1 0,0 0 0,0 1 15,0-22-15,0 0 0,0 0 16,21 0-16,0-21 0,1 0 16,-1 0-16,0 0 0,0 0 15,0-21-15,0 21 0</inkml:trace>
  <inkml:trace contextRef="#ctx0" brushRef="#br0" timeOffset="25488.61">11980 3768 0,'-21'0'16,"0"0"-16,0 0 15,21 21 1,21-21-1,0 0 1,0 0-16,0 0 0,1 0 0,20-21 16,-21 21-16,0-21 0,0 21 0,1-22 15,-1 22-15,0-21 16,0 21-16,0-21 0,-21 0 0,0 0 16,0 0-1,-21-1-15,0 22 0,0 0 16,0 0-16,-1 0 0,1 0 0,0 22 15,-21-1-15,21 0 0,-22 0 16,22 0-16,0 0 0,0 1 16,0 20-16,-1-21 0,1 0 0,21 22 15,0-22-15,0 0 0,0 21 0,0-21 16,0 1-16,0-1 0,21 0 0,1-21 16,-1 21-16,0-21 0,21 0 15,1 0-15,-22 0 0,21 0 16,22 0-16,-22-21 0,0 0 15,1 21-15</inkml:trace>
  <inkml:trace contextRef="#ctx0" brushRef="#br0" timeOffset="26025.3">12848 3535 0,'0'0'0,"0"-21"0,-63 0 31,41 21-31,1 0 15,0 0-15,0 21 0,0 0 0,0 0 16,-1 0-16,22 0 0,-21 22 16,0-22-16,0 21 0,0 1 0,21-22 15,0 21-15,-21-21 0,21 22 16,0-22-16,0 21 0,0-21 0,0 0 16,0 1-16,0-1 0,21 0 15,-21 0-15,21-21 0,0 0 0,21 0 16,-20 0-16,-1 0 0,0 0 0,21 0 15,-21 0-15,22 0 0,-22-21 16,21 0-16,-21 0 0,22-1 16,-1 1-16,-21 0 0,22 0 0,-22-21 15,0 20-15,21-20 0,-21 0 0,1 21 16,-1-22-16,0-20 0,0 20 16,-21 1-16,0-21 0,21 20 15,-21-20-15,21 20 0,-21 1 0,0 0 16,0 21-16,0-1 0,0 1 15,0 0-15,-21 21 16,0 21-16,21 0 0,-21 22 16,21-22-16,-21 42 0,0-20 15,21-1-15,0 22 0,0-22 0,-22 0 16,22 22-16,-21-22 0,21 0 16,0 1-16,-21-1 0,21-21 15,0 22-15,0-22 0,0 42 16,0-42-16,0 1 0,21-1 15,0 0-15,1-21 0,-1 0 16,0 0-16,0 0 16,0 0-16,22-21 0</inkml:trace>
  <inkml:trace contextRef="#ctx0" brushRef="#br0" timeOffset="26611.96">13843 3704 0,'0'0'0,"21"0"0,-21-21 16,0 0-16,0 0 0,0 0 15,0-1-15,0 1 0,0 0 16,0 0-16,0 0 16,0 0-16,-21 21 0,0 0 15,0 0-15,-1 0 16,1 0-16,0 21 0,0 0 15,0-21-15,0 21 0,-1 21 0,1-20 16,0-1-16,21 21 0,0-21 16,-21 0-16,21 22 0,-21-1 15,21 0-15,0-20 0,0-1 16,0 0-16,0 0 0,0 0 16,21 0-16,-21 1 0,21-22 0,0 21 15,0-21-15,1 0 16,-1 0-16,0 0 0,0 0 15,0-21-15,0-1 0,1 1 16,20-21-16,-21 21 16,0 0-16,0-1 0,1 1 15,-22 0-15,21-21 0,-21 21 0,0-1 16,21-20-16,-21 21 0,0 0 16,0 0-16,0-1 0,0 1 15,0 42 1,-21 1-16,21-1 15,-21 0-15,21 0 0,0 0 16,0 0-16,0 22 0,-22-22 0,22 0 16,0 0-16,0 0 0,-21 1 0,21-1 15,0 0-15,0 0 0,0 0 16,0 0-16,0 1 0,21-22 16,1 0-16,-1 0 15,0 0-15,0 0 16,0-22-16,0 22 0,-21-21 0,22 0 15</inkml:trace>
  <inkml:trace contextRef="#ctx0" brushRef="#br0" timeOffset="27067.7">14203 3577 0,'0'0'15,"0"-21"-15,21 21 0,0-21 16,0 21 15,0-21-31,1 21 0,-1 0 0,0 0 16,0 0-16,0 21 16,0 0-16,1-21 0,-1 21 15,0 0-15,-21 1 0,21-1 0,-21 0 16,21 0-16,-21 21 0,0-20 15,0 20-15,21-21 0,-21 0 16,0 0-16,0 1 0,0-1 16,0 0-16,0 0 0,-21-21 0,21 21 15,-21-21-15,21 21 0,-21-21 16,21-21 15,0 0-15,0 0-16,0 0 0,0 0 0,21 21 15,0-43-15,-21 22 0,21 0 0,-21 0 16,22 0-16,-22-1 0,21-20 16,0 21-16,-21 0 0,0 0 0,21-1 15,0 1-15,-21 0 0,0 0 0,0 0 16,21 0-16,-21-1 16</inkml:trace>
  <inkml:trace contextRef="#ctx0" brushRef="#br0" timeOffset="27869.24">15219 3789 0,'21'0'0,"-42"0"0,63-21 0,-21 0 0,0 21 15,1-22-15,-1 1 16,-21 0-16,21 0 0,-21 0 0,0 0 16,0-1-16,0-41 0,-21 42 15,21 0-15,-21-1 16,-22 1-16,22 0 0,0 21 0,-21 0 15,20 0-15,-20 0 0,21 0 16,-21 0-16,-1 21 0,22 0 0,-21 1 16,21 20-16,-1-21 0,-20 21 0,21-20 15,0 20-15,0 0 0,-1-21 16,1 22-16,21-22 0,-21 21 0,21-21 16,0 22-16,0-22 0,0 0 15,0 0-15,21 0 0,0-21 16,1 22-16,20-22 0,-21 0 0,0 0 15,22 0-15,-22-22 0,21 1 16,-21 21-16,22-21 0,-1 0 16,0 21-16,-21-21 0,22 0 0,-22-1 15,21 1-15,-21 0 0,1-21 16,-1 21-16,0-1 0,-21-41 16,0 42-16,0-22 0,0 22 15,0 0-15,0 0 0,0 0 0,0 42 31,0 0-15,-21 0-16,21 0 0,0 1 0,0 20 16,0-21-16,0 21 0,0-20 15,0-1-15,0 0 0,0 0 0,0 0 16,21 0-16,-21 1 0,21-1 16,0-21-16,-21 21 0,21-21 15,1 0-15,-1 0 0,0 0 16,0 0-16,0 0 15,0-21-15,1 0 0</inkml:trace>
  <inkml:trace contextRef="#ctx0" brushRef="#br0" timeOffset="28211.99">16171 3048 0,'0'-21'15,"0"42"-15,0-63 0,0 21 0,0-1 16,-21 22 0,0 0-16,0 0 0,21 22 15,-21-1-15,21 0 0,-22 21 0,22-21 16,0 22-16,-21-1 0,0 22 16,21-22-16,-21 0 0,21 22 0,0-22 15,-21 0-15,21 1 0,-21-1 16,21 0-16,-22-20 0,22-1 15,0 21-15,0-21 0,0 0 0,0 1 16,0-1-16,0 0 16,0 0-16,22-21 31,-1-21-15,0 0-16,0 21 0,0-21 15,22-1-15</inkml:trace>
  <inkml:trace contextRef="#ctx0" brushRef="#br0" timeOffset="28492.6">16531 3366 0,'0'0'0,"21"-22"0,-21 1 16,0 42 15,0 1-15,0-1-16,0 21 0,0-21 0,-21 22 15,21-22-15,-21 21 0,21-21 16,0 0-16,-21 22 0,21-22 0,0 0 16,0 0-16,0 0 0,0 1 15,0-1 1,21-21 0,0 0-16,0 0 15,0 0-15,1-21 0,-1 21 16,0-22-16,0 1 0,21 0 15,-20 0-15,20 0 0</inkml:trace>
  <inkml:trace contextRef="#ctx0" brushRef="#br0" timeOffset="29285.15">16976 3323 0,'0'0'0,"0"21"16,0 1-1,0-1-15,0 0 0,-22 0 16,1 21-16,21-20 0,-21 20 0,21-21 15,0 0-15,0 22 0,-21-22 0,21 0 16,0 0-16,0 0 16,0 0-16,0 1 0,0-1 15,21-21 1,0 0-16,0 0 16,1 0-16,-1 0 0,0-21 15,0-1 1,-21 1-16,0 0 0,0 0 15,0 0-15,0 0 0,0-22 16,0 22-16,0 0 0,0-21 0,0 20 16,0-20-16,0 21 0,0-21 0,0 20 15,0 1-15,0 0 0,0 0 16,0 0-16,0 0 0,21-1 16,0 22-16,1-21 0,-1 21 15,0-21-15,0 21 0,0 0 16,0 0-16,1 0 0,-1 0 15,0 21-15,0-21 0,0 21 0,0 1 16,1 41-16,-1-21 16,0-20-16,-21 20 0,0-21 0,0 21 15,21 1-15,-21-22 0,0 0 0,0 21 16,21-20-16,-21-1 0,0 0 16,0 0-16,0 0 0,0 0 15,0 1 1,-21-22-1,0 0 17,21-22-32,0 1 0,0 0 15,0 0-15,0 0 0,21 0 16,0-22-16,0 1 0,-21 21 0,22-43 16,20 22-16,-21 0 0,21-1 15,-20 1-15,20 0 0,0-1 0,43 1 16,-22 21-16,-20 0 15,-1 21-15,0 0 0,1 0 0,-22 0 16,21 21-16,-21 21 0,1-21 16,-1 22-16,-21-1 0,0 21 15,0-20-15,0-1 0,0 22 0,0-22 16,0 0-16,-21 1 0,-1-1 16,1 0-16,0-21 0,21 22 0,-21-22 15,0 0-15,21 0 0,0 0 0,-21 1 16,-1-22-1,22-22 17,0 1-32,0 0 15,0 0-15</inkml:trace>
  <inkml:trace contextRef="#ctx0" brushRef="#br0" timeOffset="29492.35">17484 3006 0,'0'0'16,"-22"-21"-16,1-1 0,-21 22 0,21-21 16,0 21-16,-1 0 15,1-21-15,0 21 16,0 0 15,0 0-15,0 0-16,-1 0 15,1 0-15,0 0 0</inkml:trace>
  <inkml:trace contextRef="#ctx0" brushRef="#br0" timeOffset="29679.68">15981 3217 0,'0'0'0,"0"22"16,-21-22-16,42 0 15,0 0 1,0 0-16,0 0 0,22 0 16,-22 0-16,21 0 0,0 0 0,-20 0 15,20 0-15,0-22 0,1 22 16,-1-21-16,0 21 0</inkml:trace>
  <inkml:trace contextRef="#ctx0" brushRef="#br0" timeOffset="30160.82">19156 3175 0,'0'-21'0,"0"42"0,0-63 0,0 21 0,0 42 47,-21 0-47,21 0 0,-22 21 16,1-20-16,21 20 0,0 0 0,0-21 15,-21 22-15,21-22 0,-21 21 16,21-21-16,0 1 0,0-1 0,0 0 15,0 0-15,0 0 0,0 0 16</inkml:trace>
  <inkml:trace contextRef="#ctx0" brushRef="#br0" timeOffset="30603.56">19727 3133 0,'0'0'0,"21"-21"0,1-1 16,-44 22-1,1 0 1,0 0-16,0 0 0,-21 0 16,20 0-16,-20 22 0,21-1 0,-21 0 15,20-21-15,1 21 0,0 0 16,0 0-16,0 1 0,21-1 15,0 0-15,21-21 16,0 21-16,0-21 0,0 0 16,22 0-16,-1 0 0,-21 0 15,22 0-15,-1 0 0,0 0 0,1 21 16,-1-21-16,0 21 0,-21-21 16,22 22-16,-22-22 0,0 21 15,0 0-15,0-21 0,-21 21 16,0 0-16,0 0 0,0 1 0,0-1 15,-21 0-15,0 0 0,0 0 0,-21 0 16,20-21-16,-20 22 0,21-22 16,0 21-16,-22-21 0,22 0 0,0 0 15,0 0-15,0 0 0,0 0 16,-1 0-16,1 0 0,0 0 0,0 0 16,0 0-16,0 0 0,-1 0 0,1-21 15,0-1-15,21 1 16,-21 0-16</inkml:trace>
  <inkml:trace contextRef="#ctx0" brushRef="#br0" timeOffset="30812.26">19219 2836 0,'0'0'0,"-21"0"15,21 22 17,-21-22-32</inkml:trace>
  <inkml:trace contextRef="#ctx0" brushRef="#br0" timeOffset="31774.7">21590 3408 0,'21'0'0,"-42"0"0,63-21 0,-21 0 0,1 21 15,-22-22-15,21 1 0,0 0 16,-21 0-16,0 0 0,0 0 16,0-1-16,0 1 15,-21 0-15,0 21 0,-1-21 0,1 0 16,-21 21-16,21 0 0,-22-21 0,1 21 16,0 0-16,-1 0 0,1 0 15,0 21-15,-22 0 16,22 21-16,21-21 0,0 22 0,-1-22 15,1 21-15,0-21 0,21 22 0,0-1 16,0-21-16,0 0 0,0 22 16,21-22-16,22 0 15,-22 0-15,0-21 0,21 0 0,1 0 0,-22 0 16,42 0-16,-20 0 16,-1 0-16,0-21 0,1 21 0,-1-21 15,0 0-15,1 21 0,-22-21 16,21-1-16,-21 1 0,-21 0 0,21 0 15,-21 0-15,22 0 0,-22-1 16,0 1-16,0 0 0,0 0 16,0 42 15,0 0-31,-22 22 0,22-22 16,-21 21-16,21 0 15,-21 1-15,21-1 0,0 0 0,-21 1 16,21-1-16,-21 0 0,21 1 15,-21 20-15,21 1 0,0-1 0,0 1 16,0 20-16,0-20 0,0 84 16,0-84-16,0 20 0,0-20 15,-22-1-15,22 22 0,-21-22 0,21 1 16,-21-1-16,0 1 0,21-1 0,-21-20 16,0-1-16,-1 0 0,22 1 15,-21-22-15,0 0 0,21 0 0,-21 0 16,0-21-1,21-21 1,0 0-16,0-21 0,0 21 0,0-22 16,0 1-16,0 0 0,0-1 15,0-20-15,0-1 0,0 1 16,0-1-16,0 1 0,0-22 0,0 0 16,0-20-16,21 20 0,0-21 0,0 21 15,0 1-15,22 20 0,-1 1 16,0-1-16,1 1 0,-1-1 15,0 22-15,1 0 0,-1-1 0,0 1 16,1 21-16,-1-22 0,-21 22 0,0 0 16,22 0-16</inkml:trace>
  <inkml:trace contextRef="#ctx0" brushRef="#br0" timeOffset="32181.47">22225 3323 0,'0'-21'31,"0"0"-31,0 0 0,0 0 16,21-1-16,0 1 0,22 21 15,-22-21-15,0 0 16,0 0-16,0 0 0,0-1 0,1 1 15,-1 21-15,0-21 0,-21 0 16,0 0-16,-21 21 16,0 0-1,-22 0-15,22 0 0,0 21 0,0 0 16,0 0-16,-22 0 0,43 22 0,-21-1 16,0-21-16,21 22 0,-21-1 15,21 0-15,0 1 0,0-22 0,0 21 16,0-21-16,0 0 0,21 22 15,0-22-15,0 0 0,0-21 16,1 0-16,-1 0 16,21 0-16,-21 0 0,22 0 0,-1 0 15,0-21-15,22 0 0,-22-22 16,0 22-16</inkml:trace>
  <inkml:trace contextRef="#ctx0" brushRef="#br0" timeOffset="32460.31">23177 2709 0,'0'0'0,"0"-21"0,0 0 0,-21 21 15,0 0 1,21 21-16,-21 0 0,0 22 16,0-22-16,-1 21 0,22 1 15,-21-1-15,0 0 0,21 22 0,0-22 16,0 0-16,0 1 0,-21-1 15,21 0-15,0 1 0,0-1 0,0 0 16,0-20-16,0 20 0,0-21 0,0 0 16,0 0-16,0 1 15,21-22-15,0 0 16,0 0 0,1 0-16,-22-22 0,21 1 0,0 0 0,0 0 15,0 0-15</inkml:trace>
  <inkml:trace contextRef="#ctx0" brushRef="#br0" timeOffset="32948.66">23495 2773 0,'0'0'0,"0"-21"0,0-43 32,-21 64-32,0 0 0,-1 0 0,1 21 15,21 1-15,0-1 0,-21 21 16,0-21-16,21 22 0,0-1 0,0 0 15,0 1-15,-21-1 0,21 0 16,0 1-16,0-1 0,-21 0 16,21 22-16,0-43 0,0 21 15,0 1-15,0-22 0,0 21 0,0-21 16,0 0-16,0 1 0,0-1 0,21-21 16,0 0-16,0 0 0,0 0 15,0 0-15,1 0 0,-1 0 0,21 0 16,-21-21-16,0-1 15,1 1-15,20 0 0,-21 0 0,0 0 0,0-22 16,1 22-16,-1-21 0,0 0 16,0 20-16,0-20 0,-21 21 15,21 0-15,-21 0 0,0-1 0,0 44 32,0-1-17,0 21-15,-21-21 0,21 22 16,-21-22-16,21 21 0,-21-21 0,21 0 15,0 1-15,0-1 0,0 0 16,0 0-16,0 0 0,0 0 16,21-21-16,0 0 15,0 0-15,1 0 0,-1 0 16,0 0-16,0-21 0,0 0 0,0 0 16,1 0-16,-1 0 0</inkml:trace>
  <inkml:trace contextRef="#ctx0" brushRef="#br0" timeOffset="33145.55">24088 2815 0,'-22'0'0,"44"0"0,-65 0 0,22 0 0,0 0 16,0 0-1</inkml:trace>
  <inkml:trace contextRef="#ctx0" brushRef="#br0" timeOffset="33372.42">22775 2985 0,'0'21'15,"0"0"-15,0 0 16,21-21-16,1 0 0,-1 0 0,21 0 16,0 0-16,1 0 0,-1 0 15,43 0-15,-43 0 0,0 0 16,1 0-16,-1 0 0,0 0 15,1 0-15,-22-21 0,21 21 0</inkml:trace>
  <inkml:trace contextRef="#ctx0" brushRef="#br0" timeOffset="33992.07">24172 3112 0,'-21'0'0,"0"0"31,0 0-31,21 21 0,-21 0 15,21 0-15,0 0 16,0 0-16,0 1 0,0-1 16,0 0-16,0 21 0,-22-21 0,22 1 15,0-1-15,0 0 0,-21 0 16,21 0-16,0 0 16,0-42 30,0 0-46,0 0 16,0 0-16,21 0 16,1-1-16,-1 1 0,0 0 0,0-21 15,0 21-15,0-1 0,1-20 16,20 21-16,-21 0 0,21 0 16,-20-1-16,20 22 0,-21-21 0,0 21 15,22-21-15,-22 21 0,0 0 16,0 0-16,-21 21 0,0 0 15,0 1-15,0-1 0,0 21 16,0-21-16,0 22 0,0-22 0,0 21 16,-21-21-16,21 22 0,-21-22 0,21 0 15,-21 0-15,21 0 0,-22 0 16,22 1-16,0-1 0,-21-21 16,21-21 15,21-1-16</inkml:trace>
  <inkml:trace contextRef="#ctx0" brushRef="#br0" timeOffset="34655.55">25082 3154 0,'0'0'0,"0"-21"16,0 0-16,-21 21 15,0 0-15,21-22 16,-21 22-16,0 0 0,0 0 0,-1 0 16,1 0-16,-21 0 0,21 22 15,-22-1-15,22 0 0,-21 0 16,21 0-16,-22 0 0,22 22 0,0-22 16,0 21-16,0-21 0,21 1 15,0-1-15,0 0 0,0 0 0,0 0 16,0 0-16,21 1 0,0-22 0,21 21 15,-20-21-15,-1 0 0,21 0 16,-21 0-16,22 0 0,20 0 16,-42 0-16,0 0 0,1-21 15,-1-1-15,0 22 0,0-21 0,0 0 16,0 0-16,1 0 0,-22 0 16,21-1-16,-21 1 15,0 0-15,0 0 16,0 42-1,0 0 1,-21 22-16,-1-22 0,22 0 16,-21 21-16,0 1 0,0-22 0,21 21 15,0 0-15,0 1 0,-21-1 16,21 43-16,0-43 16,0 0-16,-21 1 0,21 20 0,0-20 15,0 20-15,0-21 0,0 22 0,0-22 16,0 22-16,0-22 0,0 22 15,0-22-15,0 0 0,0 22 16,-22-22-16,22 0 0,0 1 0,-21-1 16,21 0-16,0 1 0,0-1 0,0 0 15,0 1-15,0-22 0,0 21 16,-21-21-16,21 1 0,0-1 0,-21 0 16,0-21-1,0 0 1,21-21-16,-22 21 15,22-21-15,0-1 0,0 1 16,0 0-16,-21 0 16,21 0-16,-21 0 0,21-1 15</inkml:trace>
  <inkml:trace contextRef="#ctx0" brushRef="#br0" timeOffset="36034.53">910 5355 0,'0'0'0,"0"-21"16,0 0-16,0 0 0,0 0 16,0-1-16,0 1 0,0 0 0,0 0 15,0 0-15,0 0 16,0-1-16,0 1 16,0 42-1,0 1-15,0-1 16,0 0-16,0 21 0,0 1 0,0-1 15,0 21-15,0-20 0,0 20 16,0-20-16,0 20 0,0 1 16,0-1-16,21-21 0,-21 22 15,0-22-15,0 1 0,0-1 0,0 0 16,0-21-16,0 1 0,0-1 16,0 0-16,0 0 0,0-42 46,-21 0-46,21-22 16,0 22-16,0 0 0,0-21 0,0-1 16,0 22-16,21-21 0,0 0 15,-21-1-15,22 1 0,-1 0 0,0 20 16,0-20-16,21 21 16,-20 21-16,20-21 0,-21 21 0,21 0 15,1 0-15,-22 0 0,21 21 16,1 0-16,-22 0 0,0 22 15,21-22-15,-42 21 0,21-21 0,-21 22 16,0-22-16,0 21 0,0-21 16,0 0-16,-21 1 0,0 20 0,0-21 15,-21 0-15,-1-21 0,22 21 16,-21 1-16,-1-1 0,1-21 0,21 0 16,-21 0-16,20 0 0,1 0 15,0 0-15,0 0 0,0 0 16,0 0-16,21-21 31,0-1-31,0 1 16,0 0-16,21 0 0,0 21 15</inkml:trace>
  <inkml:trace contextRef="#ctx0" brushRef="#br0" timeOffset="36288.37">1736 5503 0,'0'0'0,"0"22"0,0 20 15,0-21-15,0 0 16,0 0-16,0 22 0,-22-22 0,22 0 16,0 0-16,-21 22 0,21-22 15,0 0-15,0 0 0,0 0 0,0 0 16,-21 1-1,21-44 17,0 1-32,0 0 15,0 0-15</inkml:trace>
  <inkml:trace contextRef="#ctx0" brushRef="#br0" timeOffset="36484.36">1714 5313 0,'0'0'0,"0"-21"0,0 42 79,0 0-64,0 0-15,22-21 16,-1 21-16,0-21 15</inkml:trace>
  <inkml:trace contextRef="#ctx0" brushRef="#br0" timeOffset="37041.05">2095 5525 0,'-21'0'15,"21"21"1,0 0-16,0 0 16,-21-21-16,21 21 0,0 0 15,0 1-15,0-1 0,0 0 0,0 21 16,0-21-16,0 1 0,0-1 16,0 0-16,0 21 0,0 1 15,0-22-15,0 0 16,0 0-16,0 0 0,0-42 47,0 0-32,0 0-15,0 0 16,0-1-16,0-20 0,0 21 16,0-21-16,0 20 0,21-20 0,-21 0 15,21-1-15,1 22 0,-1-21 16,0 21-16,21-22 0,1 22 0,-22 0 15,21 21-15,0-21 0,1 21 16,41 0-16,-41 0 0,-1 21 16,0 0-16,1 0 0,-22 1 0,21-1 15,-21 21-15,1 0 0,-1-20 16,0 20-16,-21 0 0,0-21 16,0 22-16,0-22 0,0 21 0,0-21 15,0 1-15,-42 41 16,20-63-16,22 21 0,0 0 15,-21-21-15,21 22 0,-21-22 16,21-22 0,0 1-1,0 0-15,0 0 0</inkml:trace>
  <inkml:trace contextRef="#ctx0" brushRef="#br0" timeOffset="39291.05">3387 5609 0,'21'0'0,"0"0"16,0 0-1,0 0 1,0 0-16,-21-21 0,22 21 0,-22-21 16,0 0-1,21 21-15,-21-21 0,0-1 0,0 1 16,0 0 0,-21 0-16,-1 21 0,1-21 15,0 21-15,0 0 0,0-21 0,-22 21 16,22 0-16,0 0 0,-21 0 15,21 0-15,-22 0 0,22 21 0,-21 0 16,21 0-16,-1 0 0,1 0 16,0 1-16,-21 41 0,42-21 15,0-20-15,0 20 0,0-21 16,0 21-16,0-20 0,0 20 0,0-21 16,0 0-16,0 0 0,21 1 0,0-1 15,0-21-15,0 0 0,1 21 16,-1-21-16,0 0 0,0 0 15,0 0-15,0 0 0,1-21 16,-1 0-16,0 21 0,0-22 0,0 1 16,0 0-16,1 0 0,-1-21 0,-21 20 15,21-20-15,0 0 0,0-1 16,0 1-16,1-21 0,-1 20 0,-21 1 16,0-22-16,21 22 0,-21 0 15,0-22-15,0 22 0,0 0 0,0-1 16,0 22-16,0 0 0,-21 0 15,21 0-15,-21 21 0,-1 0 16,1 21-16,21 21 16,0-21-16,0 22 0,0-1 15,0 0-15,0 22 0,0-22 0,0 22 16,0-22-16,0 0 0,0 22 16,0-22-16,0 0 0,0 1 0,0-1 15,0-21-15,21 22 0,1-22 16,-22 0-16,21-21 0,0 21 0,0-21 15,0 0-15,0 0 16,1 0-16,-1 0 0,0 0 16,0-21-16,0 0 0,0 0 15,1-1-15</inkml:trace>
  <inkml:trace contextRef="#ctx0" brushRef="#br0" timeOffset="39667.83">3852 5588 0,'0'21'16,"21"-21"-1,1 0 1,-1 0-16,0 0 0,0 0 16,0-21-16,0 21 0,1-21 0,-1 21 15,0-21-15,0 0 0,0-1 16,-21 1-1,0 0-15,0 0 16,-21 21-16,0 0 16,0 0-16,0 0 15,-1 21-15,1 0 0,0-21 0,0 43 16,0-22-16,0 0 0,-1 21 16,22-21-16,0 22 0,-21-22 0,21 21 15,0-21-15,0 22 0,0-22 16,0 0-16,0 0 0,0 0 0,21-21 15,1 22-15,-1-22 0,0 0 16,0 0-16,0 0 0,22 0 0,-22 0 16,0 0-16,0 0 0,0 0 15,0 0-15,22 0 0,-22-22 0</inkml:trace>
  <inkml:trace contextRef="#ctx0" brushRef="#br0" timeOffset="40261.03">4868 5461 0,'21'0'0,"-42"0"16,42-21-16,-42 0 15,0 21-15,0 0 0,0 0 16,0-21-16,-22 21 0,22 0 16,0 0-16,-21 0 0,20 0 0,1 0 15,-21 0-15,21 0 0,-22 42 16,22-42-16,0 21 0,0 21 15,0-20-15,0-1 0,21 21 16,0 0-16,-22-20 0,22 20 0,0 0 16,0-21-16,0 22 0,0-22 0,0 0 15,0 0-15,0 0 0,22 1 16,-1-22-16,0 21 0,0-21 16,0 0-16,0 0 0,22 0 0,-22 0 15,21 0-15,-21 0 0,1-21 0,20 21 16,-21-22-16,0 1 0,0 0 15,1 0-15,20-43 16,-21 22-16,0 0 0,0-1 0,1-41 16,-1 41-16,-21-20 0,21 21 15,-21-1-15,0-20 0,0 20 16,0 1-16,0-21 0,0 20 0,0 1 16,0 0-16,0-1 0,0 1 15,0 21-15,0 0 0,0-1 0,0 1 16,-21 42-1,21 22-15,-21-22 0,21 21 16,0 1-16,0 20 0,0-21 0,0 1 16,0 20-16,0-20 15,0 20-15,0-21 0,0 1 0,0-1 16,0 0-16,0 1 0,0-1 16,0 0-16,0-20 0,21-1 0,0 21 15,-21-21-15,21-21 0,0 21 0,0-21 16,1 0-16,-1 0 15,0 0-15,0 0 0,0 0 0,0-21 16,1 0-16,-1 0 0</inkml:trace>
  <inkml:trace contextRef="#ctx0" brushRef="#br0" timeOffset="40775.73">6604 5122 0,'0'-21'16,"0"42"-16,21-63 0,-21 21 0,0 0 0,0 0 15,0-1-15,0 1 16,0 42-1,21 1-15,-21-1 0,0 21 16,21 0-16,-21-20 0,0 20 16,0 0-16,0 1 0,0-1 15,0 0-15,0 1 0,0-1 16,0 0-16,0-21 0,0 22 0,0-1 16,-21-21-16,21 0 0,-21 22 0,21-22 15,0 0-15,0 0 16,0-42 15,0 0-31,0 0 16,0 0-16</inkml:trace>
  <inkml:trace contextRef="#ctx0" brushRef="#br0" timeOffset="41299.94">6371 5482 0,'0'0'0,"-21"0"0,42 0 47,0 0-47,22-21 0,-22 21 0,21-21 15,0 21-15,1-21 0,-1 21 16,22-21-16,-22-1 0,21 22 0,-20-21 16,-1 0-16,22 21 0,-22-21 0,-21 0 15,21 21-15,-20 0 16,-1-21-16,0 21 0,0 0 0,-21 21 31,-21-21-15,21 21-16,-21 0 0,0 0 0,-1 0 15,22 1-15,-21 20 0,0-21 16,21 0-16,0 22 0,-21-22 0,21 21 16,-21-21-16,21 0 0,0 22 0,0-22 15,0 0-15,21 0 0,0-21 16,0 21-16,22-21 0,-22 0 0,0 0 15,21 0-15,-21 0 0,22 0 0,20-21 16,-42 21 0,22-21-16,-22 0 0,0 0 0,0 0 15,0-1-15,1 1 0,-22 0 0,21-21 16,-21 21-16,0-1 0,0-20 16,0 21-16,-21-21 0,-1 20 0,1-20 15,0 21-15,0 0 0,0 0 0,-22-1 16,22 22-16,0 0 0,0-21 15,0 21-15,0 0 0,-1 0 16,22 21-16,-21-21 0,21 22 16,0-1-16,0 0 15,0 0-15,21 0 16</inkml:trace>
  <inkml:trace contextRef="#ctx0" brushRef="#br0" timeOffset="41760.68">8403 5249 0,'0'0'16,"21"0"-16,-21 22 31,0-1-31,0 0 16,0 0-16,0 0 0,0 0 15,0 22-15,0-22 0,0 0 0,0 21 16,-21-20-16,21-1 0,-21 21 0,21-21 16,-21 0-16,21 1 0,0-1 15,0 0-15,0 0 0,-21-21 16,21 21-16,0-42 31,0 0-31</inkml:trace>
  <inkml:trace contextRef="#ctx0" brushRef="#br0" timeOffset="42176.6">8445 5038 0,'0'0'16,"-21"0"-16,-85 42 31,106-21-31,-21 0 0,21 1 16,0-1-16,0 0 0,0 0 0,0 0 16,0 0-16,21-21 15,1 0 1,-1 0-16,0 0 0,0 0 0,0 0 15,0 0-15,1 0 0,-1-21 0,0 0 16,0 21-16,0-21 0,0 0 16,1 0-16,-22-1 0,21 1 0,-21 0 15,0 0-15,0 0 0,0 0 16,0-1-16,-21 1 0,-1 0 0,1 0 16,0 21-16,0 0 0,0-21 15,0 21-15,-1 0 0,1 0 0,-21 42 16,21-21-16,21 0 0,-21 1 15,21-1-15,-22 21 16,22-21-16,0 0 0,0 22 0,0-22 16,0 0-16,0 0 0,0 0 0,22-21 15,-1 22-15,0-22 0,0 0 16,0 0-16</inkml:trace>
  <inkml:trace contextRef="#ctx0" brushRef="#br0" timeOffset="42465.44">9080 4974 0,'0'0'0,"0"-63"31,0 42-31,-21 21 16,0 21-16,21 0 15,0 0-15,0 21 0,0-20 0,0 20 16,0 0-16,0 1 0,-21-1 15,21 0-15,0 1 0,-21-1 0,21 0 16,0 1-16,-21-1 0,21 0 0,-22 1 16,22-1-16,0 0 0,0-21 15,-21 1-15,21 20 0,0-21 0,0 0 16,21-21 0,1 0-16,-1 0 15,-21-21-15,21 21 0</inkml:trace>
  <inkml:trace contextRef="#ctx0" brushRef="#br0" timeOffset="42875.63">9483 5334 0,'21'-21'0,"-42"42"0,84-63 16,-42 21-16,-21-1 0,21 1 0,-42 21 47,0 0-47,0 0 0,0 21 0,0-21 15,-1 22-15,1-1 0,0-21 0,0 21 16,0 0-16,21 0 16,0 0-16,0 1 0,0-1 15,0 0 1,21-21 0,-21 21-16,21-21 0,0 0 0,0 0 15,-21 21-15,22-21 0,-1 0 0,0 21 16,0 1-16,0-1 15,-21 0-15,21 0 16,-21 0-16,0 0 16,0 1-1,-21-22-15,0 0 0,0 21 16,0-21-16,0 0 16,-1 0-16,1 0 0,0 0 0,0 0 15,0 0-15,0 0 0,-1 0 16,1 0-16,0 0 0,0-21 15,21-1-15,-21 22 16</inkml:trace>
  <inkml:trace contextRef="#ctx0" brushRef="#br0" timeOffset="43119.49">8975 5101 0,'0'0'0,"21"-21"32,0 0-32,21 21 0,-21 0 15,1 0-15,20-21 0,-21 21 0,21 0 16,-20 0-16,20 0 0,-21-21 0,21 21 16,-20 0-16,-1 0 0,0 0 15,0 0-15,0 0 0,0 0 0</inkml:trace>
  <inkml:trace contextRef="#ctx0" brushRef="#br0" timeOffset="43584.24">11642 5355 0,'-43'-42'16,"43"21"-16,-21 21 0,21-43 16,21 43-16,0-42 0,-63 21 0</inkml:trace>
  <inkml:trace contextRef="#ctx0" brushRef="#br0" timeOffset="44044.01">11261 5101 0,'-22'0'15,"44"0"-15,-65 21 0,22-21 16,0 22-16,0-1 0,0 0 0,-1 0 16,1 0-16,0 43 0,0-22 15,21-21-15,0 22 0,0-1 16,0-21-16,0 21 0,0 1 0,21-22 16,0 0-16,0 21 0,-21-20 15,43-1-15,-22-21 0,0 21 0,0-21 16,0 0-16,22 0 0,-22 0 15,0 0-15,21 0 0,-20-21 0,-1 0 16,0-1-16,0 1 0,21 0 0,-20 0 16,-1 0-16,0-22 0,0 22 15,0-21-15,0 21 0,1-22 0,-1 1 16,0 0-16,0-1 0,0 1 16,0 0-16,-21-22 0,22 22 0,-22-22 15,0 22-15,0 0 0,0-1 16,0 1-16,0 0 0,0 21 0,0-1 15,0 1-15,0 0 0,-22 21 16,1 0-16,0 21 16,0 22-16,21-1 0,0 0 0,0 1 15,0-1-15,-21 21 0,21-20 16,0 20-16,0-20 0,0-1 0,21 0 16,-21 64-16,21-85 15,-21 22-15,0-1 0,21-21 0,-21 0 16,21 22-16,1-43 0,-1 21 15,-21 0-15,21 0 0,0-21 0,0 0 16,0 0-16,1 0 0,-1 0 16,0 0-16,0 0 0,0-21 0,0 0 15,1 0-15,-1-1 0,0 1 0</inkml:trace>
  <inkml:trace contextRef="#ctx0" brushRef="#br0" timeOffset="44464.68">12213 5228 0,'0'21'16,"-21"1"-16,21-1 15,0 0 17,21-21-32,0 0 0,0 0 15,1 0-15,-1 0 0,0 0 0,0-21 16,0 21-16,0-21 0,1 21 15,-22-22-15,21 1 0,0 21 0,-21-21 16,21 21-16,-21-21 0,0 0 0,0 0 16,0-1-1,0 1-15,-21 21 16,0-21-16,0 21 0,-1 0 0,-20 21 16,21 0-1,0-21-15,21 43 0,-21-22 0,-1 0 16,22 0-16,0 22 0,0-22 15,0 0-15,0 0 0,0 0 0,0 0 16,0 1-16,0-1 0,0 0 16,22 0-1,-1-21-15,0 0 0,0 0 16,0 0-16,0 0 0,1 0 16,-22-21-16,21 0 0,0 21 15,-21-21-15,21-1 0</inkml:trace>
  <inkml:trace contextRef="#ctx0" brushRef="#br0" timeOffset="44776.8">11303 5080 0,'21'-21'47,"0"21"-32,0 0-15,22 0 0,-22-21 0,0 21 16,0 0-16,0 0 0,1-21 0,-1 21 16,0 0-16</inkml:trace>
  <inkml:trace contextRef="#ctx0" brushRef="#br0" timeOffset="45985.03">12721 5292 0,'-21'0'16,"0"0"0,42-21-1,0 21 1,0-22-16,0 1 0,1 21 16,20-21-16,-21 0 0,21 0 0,1 0 15,-1-1-15,0-20 0,1 21 16,-1 0-16,0-22 0,-20 22 0,20-21 15,-21 21-15,0-22 0,-21 22 0,0 0 16,0-21-16,0 21 0,0-1 16,-21 1-16,-21 21 0,21-21 15,-1 21-15,-20 0 0,21 0 0,-43 0 16,43 0-16,0 0 16,0 0-16,0 21 0,0 22 0,-1-22 15,22 21-15,0 0 0,0 1 0,0 20 16,0-20-16,0 20 0,0 1 15,-21-22-15,21 21 0,0 1 0,0-22 16,-21 22-16,21-1 0,0 1 16,0-1-16,-21 1 0,0-1 0,0 22 15,-1-22-15,22 1 0,-21-1 0,0 1 16,-21-1-16,-1 1 0,22 21 0,21-22 16,-21 22-16,0-22 0,21 22 0,-21 0 15,0-22-15,-1 64 16,22-63-16,-21-1 0,21-21 15,0 22-15,0-43 0,0 21 0,0 1 16,0-22-16,21 0 0,1-21 16,-1 0-16,0 0 0,21-21 0,-21 0 15,22 0-15,-1-1 0,0-20 16,1 21-16,-1-21 0,0-1 0,1 1 16,-1 0-16,0-22 0,-20 22 0,41-85 15,-42 63-15,0 1 0,-21-22 16,0 22-16,0-1 0,-21 1 15,0-1-15,-21 1 0,-1-1 0,1 22 16,0-22-16,-1 1 0,1 20 0,0 1 16,-1 0-16,1 21 15,0-1-15,21 1 0,-1 0 0,-20 21 16,21 0-16,0 0 16,42 0 15,0 0-31,0 0 0,22 0 0,-22 0 15,21-21-15,-21 0 0,22 21 16,-1-21-16,0-1 0,1 1 0,-1 0 16,21 0-16,-20-21 0,-1 20 0,-21 1 15,22 0-15,-22 0 16,0 0-16,0-22 0,0 22 0,-21 0 16,21 0-16,-21 0 0,0 0 15,0-1-15,0 44 31,0-1-31,0 0 16,-21 0-16,21 0 0,0 0 16,-21 1-16,21-1 0,0 0 15,0 0-15,0 0 0,0 0 16,-21 1-16,21-44 47,0 1-32</inkml:trace>
  <inkml:trace contextRef="#ctx0" brushRef="#br0" timeOffset="46191.97">13335 5122 0,'0'22'63,"21"-22"-48,0 0-15,-21 21 16,21-21-16,1 0 16,-22 21-16</inkml:trace>
  <inkml:trace contextRef="#ctx0" brushRef="#br0" timeOffset="46731.35">13779 5207 0,'0'21'32,"0"0"-17,0 1-15,-21-1 16,21 0-16,0 0 0,0 0 15,0 0-15,-21 22 0,21-22 0,0 0 16,0 0-16,0 0 0,0 1 16,0-1-16,0 0 0,0 0 15,0 0-15,0-42 63,0 0-63,0 0 0,0 0 15,0-1-15,21 1 0,-21 0 0,21-21 16,1 21-16,-1-22 0,-21 22 16,21 0-16,0-21 0,0 20 0,0-20 15,1 21-15,-22-21 0,42 20 16,-21 1-16,0 0 0,0 21 0,1-21 16,-1 21-16,0 0 0,0 0 15,-21 21-15,21 0 0,0-21 0,1 43 16,-22-22-16,0 0 0,21 21 0,-21-21 15,0 22-15,0-22 0,0 21 16,0-21-16,0 1 0,0 20 16,0-21-16,0 0 0,-21 0 0,-1 1 15,22-1-15,-21 0 0,21 0 16,0-42 31,0 0-47,21 21 0</inkml:trace>
  <inkml:trace contextRef="#ctx0" brushRef="#br0" timeOffset="46972.22">14605 5186 0,'-21'0'15,"0"21"1,21 0-16,-22 0 0,22 1 15,-21-1-15,21 0 0,0 0 16,-21 21-16,21-20 0,0-1 16,0 0-16,0 0 0,0 0 15,0 0-15,0-42 47,0 0-31</inkml:trace>
  <inkml:trace contextRef="#ctx0" brushRef="#br0" timeOffset="47307.91">14541 4953 0,'0'0'0,"22"0"63,-1 0-48,0 0-15,0-21 16,-21 0-16,0 0 16,0-1-1,0 1-15,-21 21 16,0 0-16,0 0 0,-1 0 15,1 0-15,0 0 0,0 21 16,21 1-16,-21-1 16,21 0-16,0 0 15,0 0 1</inkml:trace>
  <inkml:trace contextRef="#ctx0" brushRef="#br0" timeOffset="48716.23">15007 4763 0,'0'0'0,"0"-22"15,0 1-15,0 0 0,-21 21 32,0 0-32,0 21 15,21 0-15,0 1 16,-22 20-16,22-21 0,-21 21 15,21 22-15,0-22 0,0 1 0,-21 20 16,21-21-16,0 1 0,-21 20 0,21-20 16,0-1-16,0-21 0,0 21 15,0-20-15,0 20 0,0-21 0,0 0 16,0 0-16,21 1 0,0-22 16,0 0-16,1 0 15,-1 0-15,0 0 0,0 0 0,0-22 16,0 1-16,1 21 0,20-21 0,-21 0 15,0 0-15,0 0 0,1-1 16,20-20-16,-21 21 0,0 0 16,0-22-16,1 22 0,-22 0 0,21-21 15,-21 21-15,21-1 0,-21 1 16,0 0-16,0 42 31,0 0-31,-21 1 0,0-1 16,21 21-16,-22 0 0,22-20 0,0 20 15,0-21-15,0 0 0,0 0 0,0 1 16,0-1-16,0 0 0,0 0 16,0 0-16,43-21 0,-22 0 15,0 0-15,0 0 16,0 0-16,1 0 0,-1 0 16,0-21-16,21 0 0,-21 21 0,22-42 15,-22 20-15,21 1 0,-21 0 16,1 0-16,-1 0 0,0 0 15,0-22-15,0 22 0,0 0 0,1 0 16,-22 0-16,0-1 16,0 44 15,0-1-31,0 0 0,-22 0 0,22 0 16,-21 0-16,0 22 0,21-22 15,0 0-15,0 0 0,0 22 0,0-22 16,0 0-16,0 0 15,0 0-15,0 0 0,0 1 16,21-22-16,0 0 0,1 0 16,-1 0-16,0 0 0,0 0 15,0 0-15,0 0 0,1 0 0,-1-22 16,0 1-16,0 21 0,-21-21 0,21 0 16,-21 0-16,21 0 0,-21-1 15,0 1-15,0 0 0,0 0 0,0-21 16,0 20-16,-21 1 0,0 0 15,0 0-15,0 0 0,0 21 0,-64-43 16,64 43-16,0 0 16,-1 0-16,1 0 15,0 0 1,42 0 0,0 0-16,22 0 15,-22 0-15,0-21 0,0 21 16,22-21-16,-22 21 0,21 0 15,-21-21-15,43 21 16,-43 0-16,21-21 0,-21 21 0,1 0 16,-1 0-16,0 0 0,0 0 15,-21 21-15,0 0 0,0 0 0,0 0 16,0 1-16,0 20 16,0-21-16,0 0 0,0 0 0,0 1 15,0-1-15,0 21 0,0-21 0,0 0 16,0 1-16,0-1 0,-21 0 15,21 0-15,0 0 0,0 0 16,0 1-16,0-44 63,0 1-63,0 0 0,0 0 15,0 0-15,0 0 0,0-22 16,21 22-16,0-21 0,-21 21 15,21-22-15,1 1 0,20 0 0,-21-1 16,21 1-16,-20 0 0,20 20 16,0-20-16,1 21 0,-1 0 0,21 0 15,-20-1-15,-22 22 0,21 0 16,-21 0-16,1 0 0,-1 22 0,0-1 16,0 21-16,0 0 0,-21 1 0,0-1 15,0 0-15,0 1 0,0-1 0,0 0 16,-21 1-16,0-22 0,0 21 15,21-21-15,0 22 0,-21-22 0,-1 0 16,22 0-16,0 0 0,-21 1 16,21-1-1,-21-21-15,21-21 32,0-1-32,-21 22 15,21-21-15,-21 0 0,0 0 0</inkml:trace>
  <inkml:trace contextRef="#ctx0" brushRef="#br0" timeOffset="48948.22">15938 4720 0,'0'0'0,"-21"0"0,0 0 15,0 0-15,0 0 16,0 0 0,-1 0-16,22 21 15,-21-21 1,0 0-16,21 22 0,-21-22 0,0 0 16,0 0-16,-1 0 0</inkml:trace>
  <inkml:trace contextRef="#ctx0" brushRef="#br0" timeOffset="49128.12">14901 5038 0,'0'0'0,"-21"0"16,42 0 0,0 0-1,1 0-15,20 0 0,-21 0 16,21 0-16,1-21 0,-1 21 0,-21 0 15,22-22-15,-1 1 0,0 21 0,-21-21 16</inkml:trace>
  <inkml:trace contextRef="#ctx0" brushRef="#br0" timeOffset="50199.88">18373 5292 0,'21'0'0,"-42"0"0,84 0 0,-42-21 16,0-1-16,22 1 0,-43 0 15,0 0-15,0 0 0,0 0 16,0-22-16,0 22 0,0-64 16,0 43-16,-21 0 0,-1-1 0,1 1 15,0 0-15,-42-22 16,41 43-16,1 0 0,-21 21 0,0 0 16,20 0-16,1 0 15,-21 0-15,21 21 0,-43 43 16,43-22-16,0 0 0,0 1 15,0 20-15,21-21 0,0 22 0,-22-22 16,22 43-16,0-43 16,0-21-16,0 22 0,0-22 15,22 0-15,-1 0 0,0 0 0,0 1 16,0-22-16,0 0 0,1 0 0,-1 0 16,21 0-16,-21 0 0,0-22 15,22 1-15,20-21 0,-42 42 16,1-42-16,20 20 0,-21 1 15,0-21-15,0 21 0,1-22 0,-22 1 16,0 0-16,21-1 0,-21 1 0,0 0 16,0-1-16,0 1 0,0 21 15,0 0-15,0 42 16,-21 0 0,21 0-16,0 0 0,-22 22 15,22-1-15,-21 0 0,21 1 0,0-1 16,0 0-16,0 1 0,0-22 15,0 21-15,0-21 0,21 1 0,1-1 16,-1 0-16,0 0 0,0-21 0,0 0 16,22 0-16,-22 0 0,21 0 15,-21 0-15,0 0 0,22-21 0,-1 0 16,-21 0-16,22-1 0,-22 1 0,0 0 16,21-21-16,-21 21 15,1-22-15,-1 1 0,0 0 0,0-22 16,0 22-16,22-64 0,-43 64 15,21-1-15,0-41 16,0 41-16,-21 1 0,0 21 0,0 0 16,-21 21-1,0 21 1,0 0-16,21 21 0,0-21 0,-22 22 16,22 20-16,-21-20 0,21 20 15,0-21-15,0 1 0,0 20 0,0-20 16,0-1-16,0 0 0,0 1 15,0-22-15,0 21 0,0-21 0,0 0 16,21 1-16,1-1 16,-1-21-16,0 0 15,0 0-15,0 0 16,0-21-16,-21-1 0,22 22 0,-1-21 16,0 0-16,-21 0 0</inkml:trace>
  <inkml:trace contextRef="#ctx0" brushRef="#br0" timeOffset="50411.79">19050 4805 0,'0'0'0,"0"21"0,0 0 16,-21-21-16,21 21 15,21-21 1,0 0-16,0 0 0,0 0 15,22 0-15,-1 0 0,-21 0 0,22 0 16,-1 0-16,21 0 0,-20-21 0,-1 21 16,0-21-16,22 21 0,-22-21 15,1 0-15</inkml:trace>
  <inkml:trace contextRef="#ctx0" brushRef="#br0" timeOffset="50691.86">20553 4403 0,'0'21'31,"0"0"-31,-21-21 0,21 42 0,-22-20 16,1-1-16,21 21 0,0-21 15,0 22-15,-21-1 0,21 0 0,-21 22 16,0-22-16,21 0 0,-21 1 0,-1-1 15,22 0-15,-21 1 16,21-1-16,-21-21 0,21 0 0,0 1 0,0 20 16,0-21-16</inkml:trace>
  <inkml:trace contextRef="#ctx0" brushRef="#br0" timeOffset="51348.85">20214 4805 0,'0'0'0,"-21"0"15,42 0 17,0 0-32,22-21 15,-22 21-15,21 0 0,0 0 16,1-21-16,20-1 0,-20 22 0,20-21 15,-21 21-15,22-21 0,-1 0 0,-20 21 16,-1-21-16,0 0 0,1 21 16,-22-22-16,-21 1 0,21 0 0,0 0 15,-21 0-15,0 0 0,0-1 16,0 1-16,-21 21 16,0 0-1,0 0-15,0 21 16,21 1-16,-22-1 15,22 0-15,-21 21 0,21-21 0,0 22 16,0-1-16,-21-21 0,0 22 0,0-1 16,21 0-16,0 1 0,-21-1 15,21 0-15,-22-21 0,22 22 0,0-22 16,-21 0-16,21 0 0,0 0 0,0 1 16,0-1-1,0-42 1,0-1-1,21 1 1,1 0-16,-1 0 0,0-21 0,0 20 16,0 1-16,0-21 0,22 0 15,20-22-15,-42 22 0,22 21 16,-22-1-16,0 1 0,0 21 0,0 0 16,1 0-16,-1-21 0,0 21 0,0 0 15,-21 21-15,0 0 0,0 1 0,0-1 16,0 21-16,0-21 0,21 22 15,22-1-15,-43 0 0,0-21 16,-43 22-16,22-22 0,0 21 0,0-21 16,0 1-16,21-1 0,0 0 0,-22-21 15,22 21-15,-21-21 0,64-21 47,-22 0-31,0 0-16</inkml:trace>
  <inkml:trace contextRef="#ctx0" brushRef="#br0" timeOffset="51752.61">21611 4890 0,'21'0'46,"0"0"-46,1 0 16,-1 0-16,0-22 0,0 1 16,0 21-16,0-21 0,1 21 15,-1-21-15,0 0 0,-21 0 0,0-1 16,0 1-16,0 0 16,0 0-16,-21 21 15,0 0-15,-1 0 0,1 0 0,0 0 16,0 21-16,-21 0 0,20 0 15,-20 1-15,21 20 0,0-21 16,0 21-16,-1 1 0,22-1 0,0-21 16,0 22-16,0-22 0,0 0 15,0 0-15,0 21 0,22-42 0,-1 22 16,0-1-16,21-21 0,-21 0 16,22 21-16,-1-21 0,0 0 0,1 0 15,-1 0-15,0 0 0,1-21 0,-22 21 16,21-21-16,1 21 0,-22-22 15,0 1-15,0 0 0,0 0 0,0 0 16</inkml:trace>
  <inkml:trace contextRef="#ctx0" brushRef="#br0" timeOffset="53879.56">1609 6879 0,'0'-21'0,"0"0"15,0 0 1,0 0 0,0-1-16,0 1 15,-22 21-15,1 0 0,0 0 16,0 0-16,0 0 0,0 0 15,-1 0-15,-20 0 0,0 0 0,21 21 16,-22 1-16,1-1 0,0 0 16,-1 21-16,22-21 0,-21 22 15,21-1-15,-22 0 0,22 1 16,21-1-16,-21 22 0,21-1 16,0 1-16,0-22 0,0 21 0,0 1 15,0-22-15,0 1 0,21-1 16,0 0-16,22-21 0,-22 22 0,21-22 15,0-21-15,1 0 0,-1 0 16,22 0-16,-22 0 0,21 0 16,1-21-16,-22 21 0,1-21 0,20-1 15,-21-20-15,1 21 0,-1 0 16,-21-22-16,22 22 0,-22-21 0,0 0 16,21 20-16,-42-20 0,21 0 15,-21-1-15,22 22 0,-22-21 0,21-22 16,-21 43-16,0 0 15,0 0-15,0 42 32,-21 0-32,21 0 15,-22 1-15,22-1 0,-21 21 16,21 0-16,0 1 0,0-22 0,0 21 16,0 1-16,0-22 15,0 21-15,0-21 0,0 22 0,0-22 16,0 0-16,0 0 0,21-21 15,1 21-15,-1-21 0,0 0 16,0 0-16,0-21 0,22 21 0,-22-21 16,21 0-16,-21 0 0,22-1 15,-1-20-15,-21 21 0,0 0 16,0-22-16,1 22 0,-22-21 0,0 21 16,0-22-16,0 22 0,0-21 0,-43 0 15,22 20-15,0 1 16,-21 0-16,20 0 0,-20 21 15,21 0-15,-21 0 0,20 0 16,1 0-16,0 0 0,0 0 0,42 0 47,0 0-31,0 0-16,22 0 0,-22-21 0,21 21 15,1 0-15,-22 0 0,21-21 16,0 21-16,1 0 0,-1 0 15,0 0-15,1 0 0,-1 0 0,-21 0 0,22 21 16,-22-21-16,21 21 0,-21 0 16,0 0-16,-21 0 0,43 43 15,-43-43-15,0 0 16,0 22-16,21-22 0,-21 0 0,0 0 16,0 0-16,0 22 0,0-22 0,0 0 15,0 0-15,0 0 0,0 0 16,-21 1-16,21-1 0,0 0 15,-21-21 1,-1 0-16,22-21 16,0 0-1,0-1-15,0 1 0,0 0 0,0-21 16,0 21-16,0-22 0,22 1 0,-1 0 16,0-1-16,-21 22 15,21-21-15,0-1 0,0 1 0,1 21 0,-1 0 16,0 0-16,21-1 15,-21 1-15,1 21 0,-1 0 16,0 0-16,0 0 0,0 21 0,-21 1 16,21-1-16,1 21 0,-22-21 15,21 22-15,-21-22 0,0 21 16,21-21-16,-21 22 0,21-22 0,-21 21 16,0-21-16,0 0 0,0 1 0,0-1 15,0 0-15,0 0 16,0-42 31,0 0-47,0 0 0,0-1 0,0-20 15,0 21-15,21-21 0,-21 20 16,21-20-16,1 0 0,-1-1 0,0 1 16,0 21-16,0-21 0,0 20 0,22-20 15,-1 21-15,0 21 0,1 0 16,-22 0-16,21 0 0,1 0 0,-22 0 15,21 21-15,-21 0 0,0 0 16,1 22-16,-1-22 0,-21 21 0,0 1 16,0-1-16,0-21 0,0 21 15,0-20-15,-21 20 0,-1-21 16,22 0-16,0 0 0,-21 1 0,21-1 16,-21-21-16,21 21 0,0-42 46,0 0-46,21-1 16,0 1-16</inkml:trace>
  <inkml:trace contextRef="#ctx0" brushRef="#br0" timeOffset="54292.32">4106 6922 0,'0'-22'15,"0"44"32,0-1-47,0 0 0,0 0 16,0 0-16,0 0 0,0 1 0,-21 20 16,21 0-16,0 1 0,0-1 15,0 0-15,0 1 0,-21 20 0,21-21 16,0 22-16,0-22 0,0 22 15,0-22-15,0 22 0,0-22 0,0 21 16,0 1-16,0-1 0,0 1 16,0-1-16,0 1 0,0 21 0,0-22 15,-21 1-15,21-1 0,0 1 16,0-1-16,-21 1 0,-1-22 0,1 21 16,21-20-16,-21-1 0,21-21 0,0 0 15,-21 1-15,21-1 0,-21-21 16,21-21-1,0-1-15,0 1 0,0-21 0,0 21 16,0-22-16,0 1 0,0 0 16,0-1-16,21-20 0,-21 21 0,21-22 15,0 1-15,-21-22 0</inkml:trace>
  <inkml:trace contextRef="#ctx0" brushRef="#br0" timeOffset="54627.13">4064 7345 0,'0'-42'0,"0"84"0,0-127 15,0 64-15,0-21 0,0 21 16,0-1-16,0 1 0,0 0 0,0 0 16,0 0-16,0 0 0,0-1 15,0 1-15,21 0 0,0 21 0,0-21 16,1 0-16,20 21 0,-21-21 0,21 21 16,-20 0-16,20 0 0,0 0 15,-21 0-15,22 21 0,-22 0 0,0 0 16,0 0-16,0 22 15,-21-22-15,0 21 0,0 0 0,0-20 16,-21 20-16,0 0 0,0-21 0,0 22 16,-22-22-16,1 21 0,21-21 15,-21 1-15,-1-1 0,-41 21 16,62-42-16,-20 21 0,21-21 16,0 0-16,0 0 0,-1 0 0,22-21 31,0 0-31,22 21 15,-1-42-15,0 20 0,0 1 0,0-21 16</inkml:trace>
  <inkml:trace contextRef="#ctx0" brushRef="#br0" timeOffset="55373.7">4720 6795 0,'0'0'15,"0"-22"-15,0-41 31,-21 63-15,21 21-16,-21 0 0,21 0 16,-21 1-16,21-1 0,0 21 15,0-21-15,0 22 0,0-1 0,0 0 16,0 1-16,0-1 0,0 0 0,0 1 16,0-1-16,0 0 15,0-21-15,0 22 0,0-22 0,0 42 16,21-63-16,-21 22 0,21-1 15,0-21-15,0 0 0,0 0 16,1 0-16,-1-21 0,0-1 0,21 22 16,-21-21-16,1 0 0,-1-21 15,0 21-15,21-1 0,-21-20 0,1 21 16,-1-21-16,-21 20 0,21-20 0,-21 21 16,21-21-16,-21 20 15,0 1-15,0 42 31,0 1-15,0-1-16,0 0 0,0 0 0,0 0 16,0 22-16,0-22 0,0 21 0,0-21 15,0 22-15,0-22 0,0 0 16,21 21-16,-21-21 0,21 1 0,1-1 16,-1-21-16,0 21 0,0-21 0,0 0 15,22 0-15,-22 0 0,21 0 16,-21 0-16,22 0 0,-22 0 0,21-21 15,0 0-15,1-1 0,-1 1 16,-21 0-16,22 0 0,-1-21 16,-21 20-16,0-20 0,0 0 0,1 21 15,-22-22-15,0 1 0,0 21 0,0 0 16,0-22-16,0 22 0,-22 0 16,1 21-16,0 0 0,0 0 15,0 0-15,0 21 0,-1-21 16,1 21-16,0 22 0,0-22 0,21 21 15,0-21-15,0 22 0,0-22 16,0 21-16,0 0 0,0-20 0,0-1 16,21 0-16,0 0 0,0 0 0,1 0 15,-1 1-15,0-22 0,42 0 16,-20 0-16,-22 0 16,0 0-16,21 0 0,-20-22 0,-1 1 15,0 21-15,0-21 0,0 0 0,0 0 16,-21 0-16,0-22 0,22 22 15,-22 0-15,0-21 0,0 20 0</inkml:trace>
  <inkml:trace contextRef="#ctx0" brushRef="#br0" timeOffset="55584.58">5207 6689 0,'0'0'0,"-21"0"0,0 21 0,-1 0 16,1-21-16,21 21 0,-21-21 0,42 0 47,0 0-31,1 0-16,-1 0 0,0 0 15</inkml:trace>
  <inkml:trace contextRef="#ctx0" brushRef="#br0" timeOffset="57334.09">7154 7154 0,'0'0'0,"0"43"31,0-22-31,0 0 0,0 0 16,21-21-16,-21 21 15,22-21 1,-1 0-16,0 0 0,-21-21 16,21 21-16,0-21 0,0 0 15,-21 0-15,22 0 0,-1-1 16,0 1-16,0 0 0,0 0 0,0 0 0,-21-22 16,0 22-16,22-21 0,-1 21 15,-21-22-15,0 1 0,0 0 16,0-1-16,0 22 0,0-21 0,0 0 15,0-1-15,0 22 0,0 0 16,0 0-16,-21 42 31,-1 0-31,22 0 0,-21 0 0,21 22 16,-21-1-16,0 0 0,21 1 16,0-1-16,0 0 0,0 1 0,0-1 15,0 0-15,0 1 0,0-1 0,0 0 16,0 1-16,0-1 0,21-21 15,0 22-15,-21-22 0,21 0 0,1-21 16,-1 21-16,0-21 0,0 0 16,21 0-16,-20 0 0,-1 0 15,21-21-15,-21 21 0,22-21 0,-22 0 16,21-1-16,0 1 0,-20-21 0,20 21 16,-21 0-16,21-22 0,-20 22 15,-1-21-15,0 21 0,0-22 0,0 22 16,-21 0-16,0-21 0,0 20 0,0 1 15,0 0-15,-21 21 32,21 21-32,-21 0 15,0 1-15,21-1 0,0 0 16,0 0-16,-21 0 0,21 0 0,0 1 16,0 20-16,0-21 0,0 0 15,0 0-15,21 1 0,0-1 0,0 0 16,0 0-16,0-21 0,1 0 0,-1 0 15,0 0-15,0 0 0,21 0 16,-20 0-16,-1 0 0,21 0 0,-21-21 16,0 0-16,1 21 0,-1-21 0,0-1 15,0 1-15,0 0 0,-21 0 16,0 0-16,21 0 0,-21-22 16,22 22-16,-22 0 0,0 0 0,0 0 15,-22 21 16,22 21-31,-21 0 0,21 0 16,0 0-16,0 0 0,-21 1 16,21-1-16,0 0 0,-21 0 0,21 0 15,0 22-15,0-22 0,0 0 16,0 0-16,0 0 0,0 0 16,0-42 30,21 0-46,-21 0 0,21 0 0,0 0 0,-21-1 16,0 1-16,22 0 0,-1-21 16,0 21-16,-21-22 0,21 22 15,21-42-15,-42 41 0,22-20 16,-1 21-16,0 0 16,0 21-16,0 0 0,-21 21 15,21 0-15,-21 0 16,22 0-16,-22 22 0,0-22 15,0 0-15,21 21 0,-21-20 0,0 20 16,21-21-16,-21 0 0,0 22 16,0-22-16,0 0 0,21 0 0,-21 0 15,0 0-15,21-21 16,0 0-16,1 0 16,-1-21-1,0-21-15,0 21 0,0 0 16,0-1-16,1 1 0,-22 0 0,21 0 15,21-21-15,-21 20 0,0 1 16,1-21-16,-1 21 0,0-22 0,21 22 16,1-42-16,-22 42 15,0-1-15,0 22 0,0 0 16,-21 22 0,0-1-16,21 0 15,-21 0-15,0 0 0,0 0 0,0 22 16,0-22-16,0 0 0,0 21 15,22-20-15,-22-1 0,0 21 0,0-21 16,21 0-16,0 1 0,0-1 16,-21 0-16,21 0 0,0 0 15,1-21-15,-1 0 0,0 0 0,0 0 0,0 0 16,0 0-16,22 0 0,-22 0 16,0-21-16,21 0 0,22-21 15,-43 20-15,0 1 0,0 0 16,1 0-16,-1 0 0,0-22 0,0 22 15,0 0-15,-21-21 0,0-1 0,0-20 16,0 42-16,0-22 16,0 22-16,0 0 0,-21 21 15,0 0-15,0 0 0,0 0 16,-1 21-16,1 0 0,0 1 0,0-1 16,21 21-16,0 0 0,0-20 15,-21 20-15,21 0 0,0-21 0,0 22 16,0-22-16,21 21 0,-21-21 0,42 1 15,-21-1-15,1 0 0,-1-21 16,21 0-16,-21 21 0,22-21 16,-22 0-16,21 0 0,0 0 0,-20-21 15,20 0-15,0 21 0,-21-21 0,1-1 16,20 1-16,-21 0 0,0-21 16,0 21-16,1-43 0,-22 43 15,21-21-15</inkml:trace>
  <inkml:trace contextRef="#ctx0" brushRef="#br0" timeOffset="57557.33">8890 6350 0,'-21'21'15,"42"-42"-15,-63 42 0,20-21 32,1 0-17,0 0 1</inkml:trace>
  <inkml:trace contextRef="#ctx0" brushRef="#br0" timeOffset="57765.21">7451 6816 0,'-22'0'0,"44"0"0,-44 21 0,44-21 31,-1 0-31,21 0 0,0 0 0,1 0 16,20-21-16,1 21 0,20-21 15,1 21-15,-21-22 0,20 1 0,1 21 16,-22-21-16,22 0 0,-21 0 0</inkml:trace>
  <inkml:trace contextRef="#ctx0" brushRef="#br0" timeOffset="58613.15">11366 6435 0,'0'0'0,"0"-21"0,0-1 0,0 1 0,0 0 16,0 0 0,-21 21-1,21 21-15,0 0 16,-21 0-16,21 22 0,0-22 16,0 21-16,0 1 0,0-1 0,0 0 15,0 22-15,0-22 0,0 0 0,0 1 16,0 20-16,0-20 0,0-1 15,0 0-15,0 1 0,0-1 0,0-21 16,0 21-16,0-20 0,0 20 0,0-21 16,0 0-16,0 0 15,-21-21-15,21 22 0,0-44 32,0 1-32,0 0 15,0 0-15,0 0 0,0 0 0,0-1 16,0-20-16,0 21 0,21-21 15,0 20-15,0-20 0,1 21 0,-1-21 16,0-1-16,0 22 0,0-21 0,43-1 16,-43 1-16,21 42 15,22-42-15,-22 42 16,0 0-16,-20 0 0,20 21 0,0-21 0,-21 21 16,1 21-16,20-20 0,-42-1 15,0 21-15,0-21 0,0 22 0,0-1 16,-21-21-16,0 21 0,-1-20 15,-20-1-15,0 21 0,21-21 16,-22 0-16,1 1 0,0-1 0,-1 0 16,1 0-16,21-21 0,-22 21 0,22-21 15,0 0-15,0 0 0,0 0 16,21-21 15,0 0-31,21 21 16,0-21-16,0 0 0,22 21 0,-22-22 15</inkml:trace>
  <inkml:trace contextRef="#ctx0" brushRef="#br0" timeOffset="59858.56">12573 6795 0,'0'-22'0,"0"44"0,0-65 15,0 22-15,0 0 16,0 0-16,0 0 0,-21-1 0,0 1 16,-1 21-16,22-21 15,-21 21-15,0 0 0,0 0 16,0 0-16,0 21 0,21 0 0,-22 1 16,1-1-16,0 0 15,0 0-15,21 21 0,-21-20 0,0 20 16,-1 0-16,1-21 0,21 22 0,0-22 15,-21 21-15,21-21 0,-21 22 16,21-22-16,0 0 0,0 0 0,0 0 16,0 1-16,0-1 0,21-21 15,0 0-15,0 0 16,1 0-16,-1 0 0,0-21 16,0-1-16,0 22 0,0-21 15,1 0-15,-1 0 0,0 0 16,0 0-16,0-22 0,0 22 0,1 0 0,-1-21 15,-21 20-15,21-20 16,-21 0-16,21 21 0,-21-43 16,0 43-16,0 0 0,0 0 15,0 42 1,0 0 0,0 0-16,0 0 0,0 0 15,0 22-15,0-22 0,0 21 16,0-21-16,0 1 0,0 20 0,0-21 15,0 21-15,0-20 0,0-1 16,0 0-16,0 0 0,0 0 16,21 0-16,0-21 0,1 0 15,-1 0-15,0 0 0,21 0 16,-21 0-16,1-21 0,-1 21 16,21-21-16,-21 21 0,22-21 0,-22 0 15,0 0-15,42-22 16,-20 22-16,-22 0 0,0 0 0,21 0 15,-20-1-15,-1-20 0,-21 21 16,0 0-16,0 0 0,0-1 16,-21 22-1,21 22-15,-22-22 0,1 21 16,21 0-16,-21 0 16,21 21-16,0-20 0,0-1 0,0 0 15,0 0-15,0 0 0,0 0 0,0 22 16,0-22-16,0 0 15,21 0-15,0-21 16,-21-21 31,-21 21-47,0-21 0,0 21 0,21-21 16,0 0-16,-21 21 15,0-22-15,-1 22 16,22 22 31,22-1-47,-1-21 15,0 0-15,0 0 16,21 0-16,-20 21 0,20-21 0,-21 0 16,21 0-16,1 0 0,-1 0 15,0-21-15,-20 21 0,20-21 0,0 21 16,1-22-16,-22 1 0,21 21 0,-21-21 15,0 0-15,1 0 0,-1 0 16,0-1-16,0 1 0,-21 0 16,0-21-16,0 21 0,0-1 0,0-20 0,0 21 15,0 0-15,0 0 16,0-1-16,-21 44 16,0-1-1,21 0-15,-21 0 0,-1 21 16,22-20-16,-21 20 0,21 0 0,0-21 15,0 22-15,0-1 0,0 0 16,0-20-16,0-1 0,0 0 16,21 0-16,-21 0 0,22-21 15,-1 21-15,0-21 0,0 0 0,0 0 16,0 0-16,22 0 0,-22 0 16,21 0-16,1 0 0,-1 0 0,0 0 15,1 0-15,20-21 0,-21 0 16,1 21-16,20-21 0,-20 0 0</inkml:trace>
  <inkml:trace contextRef="#ctx0" brushRef="#br0" timeOffset="60391.56">14605 6795 0,'0'-43'0,"0"86"0,0-107 0,0 43 16,0-21-16,0 20 0,0 1 0,-21 0 16,21 0-16,-21 0 0,-1 0 0,1 21 15,0 0-15,0 0 0,-21 0 16,20 0-16,-20 0 0,21 21 0,-21 0 15,-22 21 1,43-21-16,0 22 0,0-22 0,-22 21 0,43 1 16,-21-1-16,0-21 0,0 21 15,21 1-15,0-22 0,0 21 16,0-21-16,0 22 0,0-22 0,0 0 16,0 0-16,0 0 0,21-21 0,-21 22 15,21-22-15,21 0 0,-20 0 0,41 0 16,-42 0-16,22-22 15,-22 1-15,21 21 0,-21-21 16,0 0-16,22 0 0,-22-22 0,0 22 16,0 0-16,0-21 0,1-1 0,-1 1 15,0-21-15,0 20 0,0-20 16,0-1-16,1 1 0,-1-1 0,0 1 16,-21-1-16,0 22 0,0 0 15,0-1-15,0 22 0,0 0 0,0 0 16,0 0-16,-21 21 15,21 21 1,0 0-16,0 21 0,-21-21 0,21 22 16,0 20-16,-22-20 15,22 20-15,0 1 0,0-1 0,0-21 16,0 22-16,-21-22 0,21 1 0,0-1 16,0 0-16,0 1 0,0-1 15,0-21-15,0 0 0,0 22 0,0-22 16,0 0-16,21-21 0,-21 21 0,22-21 15,-1 0-15,0 0 16,0-21-16,0 21 16</inkml:trace>
  <inkml:trace contextRef="#ctx0" brushRef="#br0" timeOffset="61560.79">15727 6964 0,'0'0'0,"21"0"16,-21-21-1,21 0-15,0-1 16,-21 1-16,0 0 0,21 0 0,-21 0 15,22 0-15,-22-1 0,21-20 16,0 21-16,-21-21 0,0 20 0,21-20 16,0 0-16,-21 21 0,21-22 15,-21 22-15,0 0 0,0 0 16,0 42 0,0 0-1,-21 0-15,0 0 0,0 22 0,21-1 16,-21-21-16,21 22 0,-21-1 0,-1 0 15,22-21-15,0 22 0,0-22 16,0 21-16,0-21 0,0 1 0,0-1 16,0 0-16,22 0 0,-1 0 0,0-21 15,0 0-15,0 0 0,0 0 16,1 0-16,-1 0 0,0 0 0,21 0 16,-21 0-16,1 0 0,-1-21 0,0 0 15,-21 0 1,21 0-16,-21-1 0,0 1 15,0 0-15,0 0 0,0 0 0,-21 0 16,0-1-16,0-20 0,-1 21 16,1 0-16,21 0 0,-21-1 0,0 1 15,0 0-15,21 0 16,0 0 0,21 21-16,0 0 15,21-21-15,-20-1 0,20 22 16,0-21-16,1 21 0,20-21 0,-21 21 15,1 0-15,20 0 0,22-21 16,-43 21-16,1 0 16,-1 0-16,-21 21 0,0 0 0,0 0 0,1 1 15,-1 20-15,-21-21 16,0 0-16,0 0 0,0 22 16,0-22-16,0 0 0,0 0 0,0 0 15,0 22-15,0-22 0,0 0 16,0 0-16,-21 0 0,21 1 0,0-1 15,-22 0-15,22 0 16,0 0 0,0-42 15,22 0-31,-1 0 16,-21 0-1,0-1-15,0 1 0,21-21 0,0 21 16,-21-22-16,21 1 0,0 0 0,1-1 15,-22 1-15,21 0 0,0-1 16,21 22-16,-21-21 0,1 21 0,-1 0 16,0-1-16,0 1 0,0 21 15,0 0-15,1 0 0,-1 0 0,0 21 16,0 1-16,0 20 0,-21-21 0,0 21 16,0 1-16,21-1 0,-21 0 15,0 1-15,0-1 0,0 0 0,0-20 16,0 20-16,0-21 0,0 21 15,-21-20-15,21-1 0,-21 0 16,21 0-16,0 0 0,-21-21 16,0 21-16,0-21 0,-1 0 15,1 0 1,0-21-16</inkml:trace>
  <inkml:trace contextRef="#ctx0" brushRef="#br0" timeOffset="62759.67">19113 6668 0,'0'0'15,"22"-22"-15,-22 1 0,21 0 16,-21 0-16,0 0 0,0 0 0,21-1 16,-21 1-16,0 0 0,0-21 15,0 21-15,0-1 0,0-20 0,-21 21 16,0 0-16,-1-22 0,1 22 16,21 0-16,-21 0 0,0 21 0,0-21 15,0 21-15,-1 0 0,-20 0 0,21 0 16,0 0-16,-22 0 15,22 21-15,-42 21 0,20 1 16,22-1-16,0 0 0,-21 1 16,21 20-16,-1-21 0,-20 22 0,21-22 15,21 22-15,-21-22 0,21 85 16,0-106-16,0 22 16,0-22-16,0 0 0,21 0 15,0-21-15,0 0 0,0 21 0,22-21 0,-22 0 16,21 0-16,-21 0 0,22-21 15,-22 21-15,21-21 0,-21 0 0,22 0 16,-22-1-16,21 1 0,-21-21 16,1 21-16,-1-22 0,0 1 15,0 21-15,-21-64 0,21 22 16,-21 20-16,0 1 0,0 0 16,0-1-16,0 22 0,0 0 0,0 0 15,0 0-15,0 0 0,-21 42 31,21 0-31,0 21 16,0-21-16,0 22 0,0-1 16,0 0-16,0 1 0,0-1 0,0 0 15,0 1-15,0-22 0,0 21 16,0-21-16,0 22 0,0-22 16,0 0-16,0 0 0,21-21 0,0 21 15,1 1-15,-1-22 0,0 0 0,0 0 16,0 0-16,0 0 0,22 0 15,-22 0-15,21-22 0,-21 1 0,22 0 16,-22 21-16,21-21 0,-21-21 0,1 20 16,20 1-16,-21 0 0,-21-21 15,21-1-15,-21 22 0,21-21 16,-21 0-16,0 20 0,0-20 0,0 21 16,0-21-16,0 20 0,-21 1 15,0 21-15,0 0 16,0 0-16,0 0 15,21 21-15,0 1 16,21-22 0,0 0-1,0 0-15,0 0 0,0 0 0,1 0 16,-1 0-16,0-22 0,0 1 16,0 21-16,22-21 0,-22 21 0,0 0 15,0 0-15,0 0 0,0 0 16,1 0-16,-22 21 15,0 0-15,0 1 0,0-1 16,0 0-16,0 0 16,0 0-16,-22 0 0,22 22 0,-21-22 0,0 0 15,21 0-15,-21 0 16,0 1-16,21-1 0,-21 0 0,21 0 16,0 0-16,-22 0 0,22 1 15,-21-1-15,21 0 16,21-21-1,1 0 1,-1 0-16</inkml:trace>
  <inkml:trace contextRef="#ctx0" brushRef="#br0" timeOffset="63557.79">20553 6456 0,'0'-21'0,"0"42"0,0-63 0,0 20 16,0 1-16,-21 0 0,21 0 16,-22 21-16,1-21 0,0 21 0,0 0 15,0 0-15,0 0 0,-1 0 16,1 0-16,-21 0 0,21 0 0,0 21 16,-1 0-16,1 0 0,0 0 0,0 1 15,0 20-15,0-21 16,-1 21-16,22-20 0,0 20 0,-21-21 0,21 21 15,0-20-15,0-1 16,0 0-16,0 0 0,21 0 0,1-21 16,-1 0-16,0 21 0,42-21 15,-20 0-15,-22 0 0,0 0 16,21-21-16,-20 0 0,20 21 0,-21-21 16,0 21-16,0-21 0,1 0 0,-22-1 15,21 1-15,-21 0 0,21 21 16,-21-21-16,0 0 0,0 0 0,0-1 15,0 1-15,0 42 32,0 1-17,0-1-15,0 0 16,-21 0-16,21 21 0,-21-20 0,21 20 16,-22 0-16,22 1 0,-21-1 0,21 0 15,0 1-15,0-1 0,0 21 16,0-20-16,0 20 0,-21 1 0,21-1 15,0 1-15,-21 20 0,21-20 0,0 21 16,0-22-16,-21 1 0,21 20 16,-21-20-16,21 20 0,0-20 15,0-1-15,0 1 0,0 63 16,0-64-16,0-20 0,0-1 0,0 0 16,21-20-16,-21-1 0,0 0 0,0 0 15,0 0-15,-21-21 16,-1 0-16,1 0 15,0 0-15,0 0 0,21-21 16,0 0-16,-21 0 0,21 0 0,-21-1 16,-1-20-16,22 0 0,-21-1 15,0 1-15,21-21 0,-21-1 0,0 1 16,21-1-16,0 1 0,0-1 0,0-21 16,0 22-16,0-22 0,0 22 15,0-22-15,21 0 0,0 22 16,0-1-16,0 1 0,1-1 0,-1 1 15,21-1-15,-21 22 0,22-21 16,-1 20-16,0 1 0,1 0 0,-22-1 16,21 1-16,0 21 0,-20-22 0,20 22 15,-21 0-15,0 0 0,0 0 16,1 21-16,-22-21 0</inkml:trace>
  <inkml:trace contextRef="#ctx0" brushRef="#br0" timeOffset="65187.75">20828 6710 0,'0'0'0,"0"-21"31,21 0-15,-21-1-16,21 1 0,0 0 0,1 0 15,-1 0-15,0-22 0,0 22 16,0-21-16,0 21 0,1-22 0,-1 22 16,0-21-16,-21 21 0,0 0 15,0-1-15,0 1 0,0 0 16,0 0-16,-21 21 16,0 0-16,-1 0 0,1 0 15,0 21-15,0 0 0,0-21 16,21 21-16,0 22 0,0-22 0,0 0 15,0 21-15,0-20 0,0-1 16,0 0-16,21 21 0,0-21 0,-21 1 16,21-1-16,0-21 0,-21 21 0,0 0 15,22 0-15,-1-21 0,-21 21 16,21 1-16,-21-1 0,0 0 16,0 0-1,21-21 1,0 0-16,0 0 15,1 0-15,-1 0 16,0-21-16,0 21 0,0-21 16,0 0-16,1-1 0,-1 1 0,-21 0 15,21 0-15,0 0 0,0-22 16,0 1-16,-21 21 0,22-43 16,-22 43-16,0-21 0,0 21 15,0 0-15,-22 42 47,22 0-47,-21 0 0,21 0 16,0 22-16,0-22 0,0 21 0,0-21 15,0 22-15,0-22 16,0 0-16,0 0 0,0 0 0,0 0 16,0 1-16,0-1 0,21 0 15,1-21-15,-1 21 0,0-21 16,0 0-16,0 0 0,0 0 15,22 0-15,-22-21 0,0 21 16,0-21-16,0 0 0,22-1 0,-22 1 16,0 0-16,0-42 15,0 41-15,1-20 0,-22 0 16,0 21-16,0-22 0,0 22 0,0-21 16,0 21-16,0-1 0,0 1 15,-22 42 16,22 1-31,-21-1 0,0 21 16,21-21-16,0 22 0,0-1 0,0-21 16,-21 21-16,21-20 0,0 20 0,0-21 15,0 0-15,0 0 0,0 1 16,21-1-16,0 0 0,0-21 0,22 0 16,-22 0-16,0 0 15,0 0-15,22 0 0,-22 0 0,0 0 16,0-21-16,43 0 15,-43-1-15,0 1 0,-21 0 16,21-21-16,0 21 0,-21-1 0,0-20 16,21 0-16,-21 21 0,0-22 0,0 22 15,0 0-15,0 0 0,0 0 16,0-1-16,0 44 31,0-1-31,-21 0 0,21 0 0,0 21 16,0-20-16,0 20 0,0-21 0,0 21 15,0-20-15,0 20 0,0-21 16,0 0-16,0 0 0,0 1 0,0-1 16,0 0-16,0 0 15,0-42 17,0 0-17,0 0-15,0-1 0,0 1 0,0 0 16,0 0-16,0 0 0,0-22 15,21 1-15,-21 21 0,22-21 16,20-22-16,-42 43 0,21 0 0,0 0 16,0-1-16,1 1 15,-1 21-15,0 0 0,0 0 0,0 0 16,0 21-16,-21 1 16,22 20-16,-22-21 15,0 21-15,0-20 0,0 20 0,0 0 16,0-21-16,0 22 0,0-22 0,0 21 15,0-21-15,0 1 0,0-1 16,0 0-16,0 0 0,0-42 63,0 0-63,0 0 0,21 21 15,0-22-15,0 1 0,-21-21 16,21 21-16,22-22 0,-22 22 0,0-21 15,21 21-15,-21-22 0,22 22 16,-1 0-16,0-21 0,1 42 0,-1-21 16,-21-1-16,0 22 0,1 0 15,-1 0-15,0 0 0,-21 22 0,0-1 16,0 0-16,0 0 0,0 0 0,0 22 16,0-22-16,0 21 0,0-21 15,-21 22-15,0-22 0,-1 0 0,22 0 16,0 0-16,-21 0 0,21 1 0,-21-1 15,21 0-15,21-21 47,0 0-47,-21-21 16,22 21-16,-1-21 0,-21-1 0,21 1 16</inkml:trace>
  <inkml:trace contextRef="#ctx0" brushRef="#br0" timeOffset="66080.74">23135 6392 0,'21'0'32,"0"0"-17,1 0-15,-1-21 0,0 0 16,21 21-16,-21-21 0,1 21 0,-1-21 15,0 21-15,0-21 0,0 21 16,-21-22-16,0 1 0,0 0 16,-21 0-1,0 21-15,0 0 16,0 0-16,-1 0 0,1 0 0,0 21 16,0-21-16,0 21 0,0 0 15,-1 1-15,22 20 0,0-21 16,0 21-16,0-20 0,0 20 0,0-21 15,0 21-15,0 1 16,0-22-16,0 0 0,22 0 0,-1 0 16,0-21-16,0 0 0,0 22 15,0-22-15,1 0 0,20 0 0,-21 0 16,0 0-16,0-22 0,22 22 0,-22-21 16,0 0-16,21 0 0,-20 0 15,20 0-15,-21-1 0,0-20 0,22 21 16,-22-21-16,0 20 0,0-20 15,0 21-15,-21-21 0,0 20 16,0 1-16,21 0 0,-21 0 0,-21 42 31,0-21-15,21 21-16,-21 0 0,21 22 0,0-22 16,-21 0-16,21 21 0,-21-20 15,21 20-15,-22-21 0,22 0 16,0 22-16,0-22 0,0 21 0,0-21 15,-21 0-15,21 1 16,0-44 31,0 1-47,0 0 0,0 0 16,21 0-16,1 0 15,-22-22-15,42 22 0,-21-21 0,0-1 16,0 22-16,22-21 0,-1 21 0,-21-22 15,22 22-15,-1-21 0,0 21 16,-21 0-16,22-1 0,-22 1 16,21 21-16,-21 0 0,1 0 0,-1 0 15,-21 21-15,0 1 0,0 20 16,0-21-16,0 21 0,0-20 0,0 20 16,0 0-16,-21 1 0,21-22 15,-22 21-15,22 0 0,0-20 16,0-1-16,-21 21 0,21-21 0,0 0 15,0 1-15,0-1 16,0 0 0,0-42 15,0 0-31,0-1 0,0 1 16,0 0-16,0 0 0,21 0 15</inkml:trace>
  <inkml:trace contextRef="#ctx0" brushRef="#br0" timeOffset="66409.89">24723 5842 0,'-64'-21'31,"43"42"-31,21 0 0,-21 0 15,0 1-15,21-1 0,0 21 0,-22-21 16,1 22-16,0-1 0,21-21 16,-21 21-16,21 1 0,-21-1 15,0 0-15,21 1 0,0-1 0,-22 0 16,1 1-16,21-22 0,0 21 16,0-21-16,0 22 0,-21-22 0,21 0 15,0 0-15,0 0 0,0 1 16,21-44 15,0 22-31,1-21 0,-1 0 16,0 0-16,0 0 0,21 0 15</inkml:trace>
  <inkml:trace contextRef="#ctx0" brushRef="#br0" timeOffset="66799.89">25061 6223 0,'0'-21'0,"-42"21"31,21 0-31,0 0 0,-1 0 0,1 0 16,0 0-16,0 0 0,0 21 15,0 0-15,-1 0 0,1 1 16,21-1-16,0 0 16,0 0-16,0 0 15,0 0-15,21-21 16,22 22-16,-22-1 0,0-21 15,21 21-15,1-21 0,-22 21 0,0-21 16,21 21-16,-20-21 0,-1 0 16,0 21-16,-21 1 15,0-1-15,0 0 16,-21-21-16,-22 21 0,22-21 16,0 21-16,0-21 0,-21 21 0,20-21 15,-20 0-15,21 22 0,-21-22 0,20 0 16,1 0-16,0 21 0,0-21 15,0 0-15,0 0 0,-1 0 16,22-21 15,0-1-31,0 1 0,22 0 16</inkml:trace>
  <inkml:trace contextRef="#ctx0" brushRef="#br0" timeOffset="67183.64">24257 5990 0,'0'0'0,"-64"0"31,64-21-15,22 21 0,-1 0-16,0 0 15,0 0-15,0 0 0,22 0 16,-22 0-16,0 0 0,21 0 0,-21 0 16,22 0-16,-22 0 0,0 0 0,0 0 15,0-21-15,1 21 0,-1 0 16</inkml:trace>
  <inkml:trace contextRef="#ctx0" brushRef="#br0" timeOffset="68580.75">1418 8742 0,'0'0'0,"0"-64"32,0 43-32,0 0 15,0 0-15,0 0 0,0 42 47,0 0-31,0 21-16,0-20 0,0 20 15,0 21-15,0-20 0,0 20 0,0 1 16,21 20-16,0-20 0,-21-1 16,0 22-16,22-21 0,-22 20 0,21 1 15,-21-22-15,0 22 0,0 0 16,0-1-16,0-20 0,0 21 0,0-22 16,0 1-16,-21 20 0,21-20 15,-22-1-15,22 1 0,0-1 16,0-20-16,-21 41 0,21-63 15,0 1-15,0-1 16,0-42 0,-21-1-16,21 1 0,0-21 15,0 21-15,-21-22 0,21 1 16,0 0-16,0-22 0,0 22 0,-21-22 16,21 1-16,0-1 0,-21 1 0,21-1 15</inkml:trace>
  <inkml:trace contextRef="#ctx0" brushRef="#br0" timeOffset="68955.77">1206 8784 0,'-21'-21'0,"42"42"0,-63-63 16,42 21-16,-21 0 16,0-1-16,21 1 0,0 0 15,0 0-15,0 0 0,0 0 16,21-1-16,0 1 15,0 0-15,22 21 0,-1-21 16,0 0-16,1 0 0,20 21 0,-21 0 16,22 0-16,-1 0 0,-20 0 0,20 0 15,-20 21-15,-22 0 16,21 0-16,-21 21 0,0-20 0,-21 20 16,0 0-16,0 1 0,0-22 15,0 21-15,-21 0 0,-21 1 0,21-22 16,-22 21-16,22-21 0,-21 22 15,21-22-15,-22 0 0,22 0 0,-42 0 16,42 1-16,-1-22 16,44 0 15,-1-22-15,0 1-16,0 21 15,0-21-15</inkml:trace>
  <inkml:trace contextRef="#ctx0" brushRef="#br0" timeOffset="71231.78">2498 8742 0,'21'-21'0,"-21"0"15,0-22 1,0 22-16,0 0 15,0 0-15,-21 0 0,-1 21 16,1-22-16,0 1 0,0 0 16,0 21-16,0 0 0,-1 0 15,1 0-15,0 0 0,0 0 16,0 0-16,0 21 0,21 0 0,-22 1 16,1-1-16,0 0 0,0 21 15,21-21-15,-21 22 0,21-1 0,-21 0 16,21 1-16,-22-1 0,22 0 15,0-20-15,0 20 0,0-21 0,0 0 16,0 0-16,0 1 0,22-22 16,-1 0-16,0 0 15,0 0-15,0-22 16,0 1-16,22 0 0,-22 0 16,0 0-16,0 0 0,22-1 0,-22 1 15,21-21-15,-21 21 0,0-22 16,22 1-16,-22 21 0,0-21 0,0 20 15,-21-20-15,0 21 0,21 0 16,-21 0-16,0 42 31,0 0-31,0 0 16,0 0-16,0 0 0,0 1 0,0-1 16,0 21-16,0-21 0,0 0 15,0 22-15,0-22 0,0 0 16,0 0-16,0 0 0,0 1 15,22-1-15,-22 0 0,21 0 16,0-21-16,0 0 16,0 0-16,0 0 0,1 0 15,-1 0-15,-21-21 0,21 0 0,0 0 16,21 21-16,-20-22 0,-1-20 16,0 21-16,0 0 0,0-22 0,22 22 15,-22-21-15,0 21 0,0-22 16,0 22-16,0-21 0,1 21 0,-22-22 15,0 22-15,-22 21 32,1 21-17,21 1-15,-21-1 16,21 0-16,-21 0 0,21 0 0,0 0 16,0 1-16,0 20 0,0-21 0,0 0 15,21 0-15,-21 1 0,21-1 16,-21 0-16,21 0 0,1 0 15,-1 0-15,-21 1 32,0-44-1,-21 22-15,-1-21-16,1 21 0,21-21 15,-21 0-15,0 21 16,0 0-1,21 21 1,0 0-16,0 0 16,0 1-16,0-1 15,21 0-15,0-21 0,0 21 0,0-21 16,1 21-16,-1-21 16,0 0-16,0 0 0,0 0 0,0 0 15,22 0-15,-22 0 0,21-21 16,-21 21-16,22-21 0,-22 0 15,21 0-15,-21-1 0,22 1 0,-22 0 16,0 0-16,43-43 0,-43 22 16,0 21-16,0-21 0,0-1 15,-21 22-15,0-21 0,21-22 16,-21 43-16,0 0 0,0 0 16,-21 42-1,0-21-15,21 21 0,-21 0 16,21 22-16,-21-22 0,21 0 15,0 21-15,0-21 0,0 1 0,0 20 16,0-21-16,0 21 0,0-20 16,0-1-16,21 0 0,-21 0 15,0 0-15,21 0 0,0 1 0,0-1 16,-42-42 31,21-1-32,-21 1-15,0 21 16,0-21-16,21 0 0,-21 21 0,21-21 16,-22 0-16,1-1 15,0 22 1,21 22 0,0-1-16,0 0 0,0 0 15,0 0-15,21 0 0,0-21 16,1 22-16,-1-22 0,0 21 15,0-21-15,0 0 0,0 0 0,22 0 16,-1 0-16,-21 0 16,22 0-16,-1 0 0,0 0 0,-21 0 15,22-21-15,-1-1 0,-21 22 0,22-21 16,-22 0-16,21 0 0,-21 0 16,22-22-16,-22 22 0,0 0 15,0 0-15,-21-21 0,0 20 0,21 1 16,-21-21-16,0 21 0,0 0 15,0-1-15,0 1 0,0 0 0,0 0 16,-21 21-16,0 0 16,0 21-16,21 0 15,-21 0-15,21 1 0,0-1 0,-22 0 16,22 0-16,0 21 0,0-20 0,0 20 16,0-21-16,0 21 0,0-20 15,0-1-15,0 0 0,22 0 0,-22 0 16,21 0-16,0 1 0,0-22 15,21 0-15,-20 21 0,62-21 16,-63 0-16,43 0 0,-22 0 16,1 0-16,-1-21 0,0 21 0,22-22 15,-22 22-15,0-21 0,1 0 16,-1 0-16,0 21 0,-20-21 0,62-22 16,-63 1-16,1 21 0,20 0 15,-21 0-15,0-22 0,0 22 16,-21-21-16,22-1 15,-22-20-15,0 42 0,0 0 0,0-1 16,-22 22-16,1-21 0,0 21 16,0 0-16,0 0 0,0 0 0,-1 0 15,-20 21-15,21-21 0,0 22 16,0-1-16,-1 0 0,1 0 16,0 0-16,0 0 0,0 1 0,0 20 15,21-21-15,0 0 0,0 0 16,0 1-16,-22-1 0,22 0 0,0 0 15,0 0-15,0 0 0,0 1 16,22-22-16,-1 0 16,0 21-16,0-21 0,0 0 0,0 0 15,1 0-15,-1-21 0,0 21 0,0-22 16,0 1-16,0 0 0,22 0 16,-22 0-16,0 0 0,0-1 15,0-20-15,-21 0 0,43-22 16,-43 22-16,0-22 0,0 22 0,0-21 15,0 20-15,0-20 0,0 20 16,0 1-16,0-21 0,0 20 0,0 22 16,0-21-16,0 21 0,0-1 15,0 44 1,0-1-16,0 21 16,0 0-16,0 1 0,21 20 15,-21-20-15,0-1 0,0 21 0,0-20 16,0 20-16,0-20 0,0-1 0,0 0 15,0 1-15,0-1 0,21 0 16,-21 1-16,0-22 0,0 21 0,0-21 16,21 0-16,0 1 0,-21-1 0,22 0 15,-1-21 1,0 0-16,0 0 0,0 0 16,0 0-16,1 0 0,-1-21 0,0 21 15,0-21-15,0-1 0,22 1 16,-22 0-16,21 0 0</inkml:trace>
  <inkml:trace contextRef="#ctx0" brushRef="#br0" timeOffset="71655.53">6498 8234 0,'-63'0'31,"41"0"-31,1 0 16,21-21 62,0 0-78,0-1 16,0 1-16,0 0 15,0 0 1,21 21-16,1 0 16,-22 21-16,0 0 15,0 0-15,0 1 0,0-1 0,0 0 16,0 0-16,0 0 0,0 22 15,0-22-15,0 0 0,-22 0 0,1-21 16,21 21-16,-21 0 0</inkml:trace>
  <inkml:trace contextRef="#ctx0" brushRef="#br0" timeOffset="71992.34">6689 8192 0,'0'0'0,"0"-22"15,0 1 1,0 0 0,0 0-1,0 0 1,21 21-16,0 0 15,-21 21 32,0 0-47,0 0 0,0 0 16,0 1-16,0-1 0,0 0 0,-21 0 16,21 0-16,-21 0 0,21 1 15,-22-1-15,22 0 16,-21 0-16,0 0 0,0-21 15,21 21-15</inkml:trace>
  <inkml:trace contextRef="#ctx0" brushRef="#br1" timeOffset="146635.34">3196 10160 0,'0'0'0,"-21"0"0,21 21 15,21-21 17,21 0-17,-20 0-15,-1 0 0,0 0 16,0-21-16,21 21 0,-20 0 0,-1-21 15,0 0-15,0 21 0,0 0 16,0-21-16,1-1 0,-1 22 0,-21-21 0,21 0 16,-21 0-16,0 0 15,0 0-15,0-1 16,-42 1-16,20 21 16,1 0-16,0 0 0,0 0 15,-21 0-15,20 0 0,1 21 0,0-21 16,-21 22-16,21-1 0,-1 0 0,-20 0 15,21 0-15,0 22 0,0-22 0,21 0 16,-22 0-16,22 0 0,0 0 0,0 1 16,0-1-16,0 0 0,0 0 15,22 0-15,-1 22 0,0-43 0,0 21 16,0-21-16,0 21 0,1-21 0,-1 0 16,0 0-16,0 21 0,0-21 15,0 0-15,1 0 0,-1 0 0,0 0 16,0 0-16,-21-21 15,21 21-15,-21-21 16,0 0-16,-21-1 16,0 22-16,0 0 15,0 0-15,-1 0 0,1 0 0,0 0 16,0 0-16,-21 0 0,-1 22 0,22-1 16,-21 0-16,21-21 0,-1 21 15,1 0-15,0 0 0,0 1 0,0-1 16,0 0-16,-1 21 0,1-21 0,0 1 15,21 20-15,0 21 0,0-41 0,0-1 16,0 0-16,0 0 0,0 0 0,0 0 16,0 1-16,21-1 0,0 0 15,1-21-15,20 21 0,-21-21 16,0 21-16,0-21 0,1 0 0,-1 0 16,0 0-16,0 0 0,21 0 15,-20 0-15,-1 0 0,0-21 16,0 0-16,0 21 15,0-21-15,1 0 0,-1 21 0,0-22 16,21 1-16</inkml:trace>
  <inkml:trace contextRef="#ctx0" brushRef="#br1" timeOffset="147583.79">4318 10414 0,'0'0'0,"-21"0"0,21-21 0,-21 21 15,-64-21 1,64 21-16,0 0 0,-1 0 16,-20 0-16,21 0 0,0 21 15,0-21-15,-1 21 0,1 0 0,0-21 16,0 21-16,0 22 0,0-22 0,-1 0 15,1 0-15,0 22 0,21-22 0,0 0 16,0 21-16,0-21 0,-21 1 0,21-1 16,0 0-16,0 0 0,21 0 15,0 0-15,0-21 0,1 0 16,-1 0-16,0 0 0,0 0 0,0 0 16,22 0-16,-22 0 0,0-21 15,0 0-15,21 0 0,-20 21 0,-1-21 0,0 0 16,0-1-16,0 1 0,0 0 15,1 0-15,-1 0 0,-21 0 0,0-1 16,21 1-16,0 0 0,-21 0 0,0 0 16,0 0-16,0-1 0,0 1 15,21 21 1,-21-21-16,0 42 16,0 0-1,0 1-15,0-1 0,0 0 16,0 0-16,0 21 0,-21-20 0,21 20 15,0 0-15,0-21 0,0 22 16,0-1-16,-21 22 0,21-22 0,-21 0 0,21 22 16,0 63-16,-21-43 15,21 1-15,-22-21 0,1 20 0,21 1 16,0 0-16,0 20 0,-21 86 16,0-106-16,0 20 0,21-20 15,0 21-15,0-21 0,0-1 0,-21 22 0,21-21 16,0 21-16,0-22 0,0 1 15,0-22-15,0 22 0,0-21 0,0-1 16,0 1-16,0-1 0,21-21 0,-21 22 16,0-22-16,21 1 0,-21-1 0,21-21 15,-21 0-15,0 0 0,0 1 0,0-1 16,-21-21-16,0 0 16,-22 0-16,22 0 0,0-21 15,-42-22-15,20 1 0,-20 21 16,20-22-16,-20 1 0,-1 0 0,1-1 15,-1-20-15,-63-43 0,64 43 16,-1-1-16,1 1 0,-1-22 16,22 21-16,-43-63 0,43 43 15,21 20-15,0 1 0,0-1 0,-1 1 0,22-22 16,0 22-16,0-22 0,0-42 16,0 42-16,22 22 0,-22-1 15,21 1-15,0-1 0,21 1 0,-21-1 16,22 22-16,-22-22 0,21 1 0,1 21 15,-1-22-15,-21 22 0,21-1 0,43-41 16,-43 41-16,1 1 0,-22 21 16,21 0-16,-21-22 0,1 22 15,-1 0-15,0 21 0,-21-21 0,0 0 16,0 0 0</inkml:trace>
  <inkml:trace contextRef="#ctx0" brushRef="#br1" timeOffset="148028.54">4424 10329 0,'0'0'16,"0"22"-16,21-22 15,0 0-15,0 0 16,0-22-16,-21 1 16,0 0-1,0 0 1,-21 21 0,0 0-1,21 21 1,0 0-1,0 0-15,0 1 0,0-1 16,0 0 0</inkml:trace>
  <inkml:trace contextRef="#ctx0" brushRef="#br1" timeOffset="148363.59">4572 10668 0,'0'0'0,"0"21"0,21-21 47,0 0-32,-21-21-15,0 0 16,0 0 0,-21 21-1,0 0 1,21 21 0,0 0 15,-21-21-31,21 21 15</inkml:trace>
  <inkml:trace contextRef="#ctx0" brushRef="#br1" timeOffset="-117905.14">5630 9927 0,'0'-21'110,"0"0"-95,0 0-15,21 0 0</inkml:trace>
  <inkml:trace contextRef="#ctx0" brushRef="#br1" timeOffset="-117025.77">5736 9589 0,'0'-22'0,"0"44"0,-21-86 0,21 43 15,0 0-15,-21 0 0,21-1 16,0 1-16,0 0 0,0 0 0,-21 21 16,21-21-16,-22 21 15,22 21 1,0 0-16,0 0 0,0 22 0,-21-1 16,21 0-16,0 22 0,-21-1 15,21 1-15,-21-1 0,21 1 0,0-1 16,-21 1-16,0-1 0,21 1 15,-22-1-15,1 1 0,21-22 0,-21 22 16,0-1-16,21-21 0,0 1 16,0-22-16,-21 21 0,21-21 0,0 1 15,0-1-15,-21-21 0,21-21 32,0-1-32,0 1 0,0-21 15,0 21-15,0-22 0,0 1 0,0 0 16</inkml:trace>
  <inkml:trace contextRef="#ctx0" brushRef="#br1" timeOffset="-116406.14">5313 9652 0,'0'0'0,"-21"-42"16,-1-64-1,22 85-15,0 0 0,0-1 16,0 1-16,0 0 0,22 0 0,-1 0 15,0 0-15,0 21 0,0-22 16,22 1-16,-1 21 0,-21 0 0,43 0 16,-22 0-16,0 0 0,1 0 15,20 21-15,-21 1 0,1 20 0,20-21 16,-20 21-16,-1 22 0,-21-22 0,21 22 16,-20-22-16,-1 22 15,0-22-15,-21 21 0,21-20 0,-21-1 16,0 22-16,0-22 0,0-21 0,0 21 15,0-20-15,-21 20 0,0-21 16,21 0-16,-21-21 0,21 21 0,0-42 31,0 0-31,0 0 16,0 0-16,0 0 0,0-22 16,0 22-16,0-21 0,0-1 0,21-20 15,0-1-15,-21 22 0,21-21 16,0-1-16,0 1 0,1-1 0,20 1 15,-21 20-15,21-20 0,-20 20 16,20 1-16,0 21 0,1 0 16,-1 0-16,-21 21 0,21 0 0,-20 0 15,20 0-15,-21 21 0,0 21 0,0-21 16,1 22-16,-1 20 0,0-21 16,-21 22-16,0 21 0,0-22 0,0 1 15,0 20-15,0-20 0,0-1 0,-21-20 16,0 20-16,-1 1 0,1-22 15,0 0-15,0 1 0,21-1 16,-21 0-16,0-21 0,-1 22 0,22-22 16,0 0-16,-21 0 0,21 0 0,0 1 15,-21-22-15,21 21 16,0-42 0,0-1-16,21 1 0,0 0 15,1 0-15,-1 0 0</inkml:trace>
  <inkml:trace contextRef="#ctx0" brushRef="#br1" timeOffset="-115996.36">6964 10160 0,'-21'0'15,"42"0"-15,0 0 16,0 0-16,0-21 0,0 0 16,1 21-16,20-21 0,0-22 15,-21 22-15,1 0 0,-22 0 16,21 0-16,0-1 0,-21 1 16,0 0-16,21 0 0,-21 0 15,-21 21 1,0 0-16,0 21 15,-1 0-15,-20 0 0,21 0 0,0 1 16,0 20-16,-22-21 0,22 21 0,0-20 16,0 20-16,0 0 0,-1-21 15,22 22-15,0-22 0,0 21 0,0-21 16,0 1-16,0-1 0,0 0 0,0 0 16,0 0-16,22-21 0,-1 0 15,21 21-15,-21-21 0,0 0 0,22 0 16,-22 0-16,0 0 0,21-21 0,-20 0 15,-1 0-15,21 0 16</inkml:trace>
  <inkml:trace contextRef="#ctx0" brushRef="#br1" timeOffset="-115682.54">7916 9250 0,'0'21'0,"0"0"0,0 22 15,0-1-15,-21 0 0,0 22 16,0-1-16,21 1 0,-21-1 0,-1 22 16,1-22-16,0 1 0,0-1 0,0-20 15,0 20-15,-1-20 0,1-1 16,0 0-16,21 1 0,0-1 0,-21 0 15,21-21-15,0 1 0,0-1 0,0 0 16,0 0-16,21-21 31,0-21-31,0 0 0,1 0 16,20-22-16,-21 22 0,21-21 16</inkml:trace>
  <inkml:trace contextRef="#ctx0" brushRef="#br1" timeOffset="-115149.84">8382 9271 0,'0'21'0,"0"-42"0,-21 63 0,21 1 15,0-1-15,0 0 0,-21 22 0,21-22 16,0 22-16,-22-1 0,22 1 15,0-22-15,0 22 0,-21-22 0,0 0 16,21 22-16,-21-22 0,21-21 0,-21 22 16,21-1-16,-21-21 0,21 21 15,0-20-15,0-1 0,0 0 16,0 0-16,0 0 16,0-42-1,0 0 1,21 0-16,0 0 0,-21-1 0,21 1 15,-21 0-15,0 0 0,21-21 0,0-1 16,1 22-16,-1-21 0,-21-1 16,42 1-16,-21 0 0,0-1 15,1 22-15,20-21 0,-21 21 0,21-22 16,-20 22-16,20 21 0,-21 0 16,21 0-16,-20 0 0,20 0 0,-21 21 15,0 22-15,0-22 0,1 21 0,-22 1 16,0-1-16,0 21 0,0-20 15,0-1-15,0 0 0,-22-20 0,1 20 16,0 0-16,0-21 0,0 1 0,0-1 16,-1 0-16,22 0 0,-21 0 15,0-21-15,21 21 0,-21-42 47,21 0-47,-21 0 0,21 0 0,-21 0 16</inkml:trace>
  <inkml:trace contextRef="#ctx0" brushRef="#br1" timeOffset="-114921.97">7705 9779 0,'21'0'31,"0"0"-31,21 0 0,-21 0 16,22 0-16,-1 0 0,-21 0 15,22 0-15,-1 0 0,0 0 0,1 0 16,-1-21-16,-21 21 0,21 0 0,1-21 16,-1 0-16,-21 21 0</inkml:trace>
  <inkml:trace contextRef="#ctx0" brushRef="#br1" timeOffset="-114448.25">9250 9673 0,'-43'0'15,"22"0"-15,0 0 16,0 0-16,0 21 0,-22 1 16,22-1-16,0 0 0,0 21 0,0-21 15,0 22-15,-1-22 0,1 21 0,0-21 16,21 22-16,0-1 0,0-21 16,0 0-16,0 22 0,0-22 0,0 0 0,0 0 15,0 0-15,0 1 16,21-22-16,0 21 0,1-21 0,20 0 15,-21 0-15,21 0 0,-20 0 0,20 0 16,0 0-16,-21 0 0,22 0 16,-1 0-16,-21-21 0,22-1 0,-22 1 15,0 21-15,21-42 0,-21 21 0,1 0 16,-1-1-16,-21-20 0,0 21 16,21-21-16,-21-1 0,0 22 0,0-21 15,0-1-15,0 22 0,0 0 16,-21 0-16,0 21 0,-1 0 0,1 0 15,-21 0-15,21 0 0,-22 0 0,1 0 16,0 0-16,-1 21 0,22 0 16,-21 0-16,21-21 0,0 22 15,21-1-15</inkml:trace>
  <inkml:trace contextRef="#ctx0" brushRef="#br1" timeOffset="-113809.67">10245 9694 0,'0'0'0,"-22"-21"0,1 21 0,0-21 16,0 0-16,0 21 15,0 0-15,-1 0 0,-20 0 0,0 0 0,21 0 16,-22 0-16,-41 21 16,62 0-16,-20 0 0,0 1 0,21 20 15,-43 21-15,43-20 0,0-1 16,0-21-16,-1 22 0,1-1 16,0 0-16,21-21 0,0 22 0,0-22 15,0 0-15,0 0 0,0 22 0,0-22 16,21-21-16,0 21 0,1 0 15,-1-21-15,21 0 0,-21 0 16,0 0-16,22 0 0,-22 0 0,21 0 16,1 0-16,-1 0 0,-21-21 0,21 0 15,1 0-15,-1-1 0,0 1 16,1 0-16,-22-21 0,21-1 0,1 1 16,-22 0-16,42-64 0,-42 42 15,22 1-15,-22-22 0,0 22 16,0-1-16,0 1 0,1 20 15,-1-20-15,-21 21 0,0-1 0,0 1 16,21 0-16,-21 20 0,0 1 0,0 0 16,0 0-16,-21 21 15,21 21 1,-21 21-16,-1-20 0,1 20 0,0 21 16,0 1-16,-21-1 0,20 22 0,1-21 15,0 20-15,0-20 0,21 20 16,0-20-16,0-1 0,0-20 0,0 20 15,0-20-15,0-1 0,0 0 0,21-21 16,0 22-16,0-22 0,1 0 16,-1 0-16,21-21 0,-21 0 0,0 0 15,22 0-15,-1 0 0,-21 0 0,22 0 16,-22-21-16,21 0 0,-21 0 0</inkml:trace>
  <inkml:trace contextRef="#ctx0" brushRef="#br1" timeOffset="-112954.16">12679 9292 0,'0'-21'0,"0"42"0,0-84 15,0 20-15,0 22 0,0-21 16,0 21-16,0 0 0,-21-1 0,-1 1 16,1 21-16,0 0 0,0 0 15,0 0-15,0 0 0,-1 21 16,1 1-16,0 20 0,0-21 0,0 21 15,0 1-15,-1-1 0,1 22 16,0-22-16,-21 21 0,21 1 0,-1 21 16,1-22-16,-21 1 0,21 20 0,0-20 15,-1-1-15,1-20 0,21 20 16,0-21-16,0 1 0,0-1 16,0 0-16,43 1 0,-22-22 0,21 0 15,0 0-15,1 0 0,-1 1 16,22-22-16,-22 0 0,21 0 0,1 0 15,-1-22-15,43-20 0,-42 21 16,-1 0-16,1 0 0,-1-1 16,1-20-16,-22 0 0,0-1 0,1 1 15,-1 0-15,0-22 0,-20 22 0,-1-43 16,0 22-16,-21-1 0,0 1 0,0-22 16,0 22-16,0-1 0,-21 1 15,0-22-15,-1 21 0,-20 22 16,0-21-16,-1-1 0,-20 22 0,-1-1 15,1 22-15,-1 0 0,1 0 16,-1 21-16,1 0 0,-1 0 0,22 21 16,-21 0-16,-1 22 0,22-1 15,-22 0-15,22 22 0,0-22 0,-1 22 16,22-1-16,-42 85 0,41-84 16,1 20-16,21-20 0,0-1 15,0 1-15,0-1 0,0 1 0,0-22 16,21 22-16,1-22 0,-1 0 15,0 1-15,0-22 0,0 21 16,0-21-16,22 1 0,-22-1 0,21 0 16,1 0-16,-22-21 0,21 0 0,0 0 15,1 0-15,20-21 0</inkml:trace>
  <inkml:trace contextRef="#ctx0" brushRef="#br1" timeOffset="-112632.34">13377 9652 0,'0'0'0,"0"-63"31,0 84-15,21 0-16,1 21 15,-22-21-15,42 64 0,-21-43 16,-21 1-16,21-1 0,-21 22 0,0-43 15,21 21-15,-21 0 0,22 1 16,-22-22-16,0 21 0,0-21 16,0 1-16,0 20 0,0-21 0,0 0 15,0 0-15,0 1 16,21-44 0,-21 1-1,21 0-15,-21 0 16,21 0-16,-21 0 0,21-22 0,0 22 15,1-21-15</inkml:trace>
  <inkml:trace contextRef="#ctx0" brushRef="#br1" timeOffset="-112409.48">13949 9589 0,'0'-22'16,"0"44"-16,21-44 0,-21 1 0,0 42 31,-21 1-31,0-1 0,21 0 0,-22 21 16,1 1-16,0-1 15,-21 21-15,21-20 0,-1-1 0,1 0 0,-21 1 16,21-1-16,-22 0 0,22 1 16,0-22-16,0 21 0,-21-21 15,20 22-15,1-22 0,21 0 0,0 0 16,-21 0-16,42-21 16,0-21-16,22 0 15,-22 21-15</inkml:trace>
  <inkml:trace contextRef="#ctx0" brushRef="#br1" timeOffset="-111747.86">14118 9970 0,'0'-22'31,"21"22"-15,0 0-16,1-21 0,-1 21 0,0-21 15,21 21-15,-21-21 0,1 21 16,20-21-16,-21 0 0,0 21 16,22-22-16,-22 1 0,0 0 0,0 0 15,0 21-15,0-21 0,-21 0 16,22 21-16,-22-22 0,-22 22 31,1 0-31,0 0 0,0 22 0,0-1 16,-22 0-16,22 0 0,0 0 0,0 22 15,0-22-15,0 0 0,-1 21 16,-20 22-16,42-43 0,0 0 16,0 21-16,-21-20 0,21-1 0,0 0 15,0 0-15,0 0 16,21-21-16,0 0 16,0 0-16,1 0 0,20 0 15,-21 0-15,0 0 0,22 0 0,-22 0 16,0-21-16,21 21 0,-21-21 15,1 0-15,20-22 0</inkml:trace>
  <inkml:trace contextRef="#ctx0" brushRef="#br1" timeOffset="-111354.06">14753 9716 0,'0'0'16,"21"-85"-1,-21 64 1,21 21-16,-21-21 0,22-1 15,-1 22-15,0 0 16,0 0-16,0 0 0,0 0 0,1 0 16,20 0-16,-21 0 0,21 22 0,-20-1 15,20 21-15,-21 0 0,0-20 16,0 20-16,1 0 0,-22 1 0,0-1 16,0 0-16,0 1 0,-22-22 15,1 21-15,0-21 0,0 0 0,0 1 16,0-1-16,21 0 0,-22-21 15,22 21-15,-21-21 0,21-21 32,0 0-32,21 0 15,1-1-15,-22 1 0,21 0 0,0-21 16,0 21-16,0-22 0,0 22 16,1-21-16,20-1 0,-21 1 0,0 21 15,0-21-15,1 20 0,-22-20 16,21 21-16,0 0 0,0 21 31,-21 21-31,0 0 0,0 0 16</inkml:trace>
  <inkml:trace contextRef="#ctx0" brushRef="#br1" timeOffset="-110505.55">15409 10139 0,'0'21'16,"0"0"-16,43-21 15,-22 0 1,0 0-16,0-21 0,0 0 16,0 0-16,22 0 0,-22-1 0,0 1 15,21-21-15,1 0 0,-22-1 16,21 1-16,-21-22 0,22 22 0,-1-21 16,-21-1-16,0 1 0,1-1 15,-1 22-15,-21-1 0,0 1 16,0 0-16,0-1 0,0 22 0,0 0 15,0 0-15,-21 0 0,-1 21 16,1 0-16,0 0 0,0 21 16,0 0-16,0 0 0,-1 0 0,1 22 15,21-1-15,-21 22 0,0-22 16,21 21-16,-21 43 0,21-42 16,0-22-16,0 22 0,0-22 0,0 0 15,0 1-15,0-1 0,21-21 16,-21 21-16,21-20 0,0-1 0,0 0 15,1 0-15,-1 0 0,0-21 0,21 0 16,-21 21-16,1-21 16,20 0-16,0 0 0,-21 0 0,22 0 15,-22-21-15,21 0 0,-21 0 0,22 21 16,-22-21-16,0-22 0,0 22 16,22 0-16,-43-21 0,21 21 0,0-22 15,-21 22-15,21-21 0,-21-1 0,0 22 16,0 0-16,0 0 0,0 0 15,-21 42 1,0 0-16,0 0 16,-1 0-16,1 1 0,0 20 15,0-21-15,21 0 0,0 22 0,-21-22 16,21 21-16,0-21 0,0 0 16,0 1-16,0-1 0,0 0 15,0 0-15,0 0 0,21-21 0,0 21 16,0-21-16,22 0 0,-22 0 0,21 0 15,-21 0-15,22 0 0,-1 0 16,0 0-16,1 0 0,-22-21 0,21 0 16,-21 21-16,22-21 0,-22 0 0,0 0 15,0-22-15,0 22 0,0-21 16,1 21-16,-22-22 0,0 1 0,0 0 16,0-22-16,0 22 0,-22-43 15,1 64-15,0-21 0,0 20 16,0 1-16,0 0 0,-22 21 15,22 0-15,-21 0 0,-1 21 0,1 0 16,21 1-16,-21-1 0,-1 21 16,22 0-16,0 1 0,-21-1 0,42 0 15,-22 1-15,22-1 0,-21 0 0,21-20 16,0 20-16,0-21 0,0 21 16,21-20-16,1-1 0,-1 21 0,0-21 15,21-21-15,-21 21 0,22 1 0,-1-22 16,0 0-16,1 0 0,20 0 15,-20 0-15</inkml:trace>
  <inkml:trace contextRef="#ctx0" brushRef="#br1" timeOffset="-107992.99">17568 9737 0,'0'-21'0,"0"42"0,0-85 0,0 43 0,0 0 16,0 0-16,-21 0 0,0-1 0,0 22 15,0 0-15,-22 0 0,22 0 16,0 22-16,-21-1 0,20 0 0,-20 21 16,21 1-16,0-22 0,0 21 15,-1 0-15,1 1 0,0-1 0,0 0 16,21 1-16,0-22 0,0 21 0,0-21 16,0 1-16,0-1 0,0 0 15,0 0-15,0 0 0,0 0 16,21-21-16,0 0 0,0 22 0,1-22 15,-1 0-15,0 0 0,21 0 16,1-22-16,-22 22 0,0-21 16,21 0-16,-21 0 0,22 0 0,-22-22 15,0 22-15,21-21 0,-20 21 0,-1-22 16,0 1-16,0 0 0,-21-1 16,0 22-16,21 0 0,-21 0 0,0 0 15,0 0-15,-21 21 31,0 21-31,0 0 0,21 0 16,-21 0-16,-1 22 0,22-22 0,-21 0 16,21 21-16,0-21 0,0 1 15,0 20-15,0-21 0,0 0 0,0 0 16,21 1-16,1-1 0,-1 0 0,0 0 16,0 0-16,0-21 0,0 21 15,22-21-15,-22 0 0,0 0 0,21 0 16,-20 0-16,-1 0 0,21 0 0,-21 0 15,0 0-15,22 0 0,-22 0 16,21-21-16,1 0 0,-22 21 0,21-21 16,0 0-16,1-22 0,-22 22 15,21 0-15,1-21 0,-22-1 16,21 1-16,-21 0 0,-21-1 0,0 1 16,0 0-16,0-1 0,0 1 0,0 21 15,-21 0-15,0 0 0,0-1 16,0 22-16,-1 0 0,1 0 0,-42 0 15,42 22-15,-22-1 0,22 0 16,0 0-16,-21 21 0,20-20 16,1 20-16,0 0 0,0-21 0,0 22 15,21-1-15,-21-21 0,21 22 16,0-22-16,0 0 0,0 0 0,0 0 16,21 22-16,0-22 15,0 0-15,0-21 0,0 0 0,1 0 16,20 0-16,-21 0 0,0 0 15,22 0-15,-1 0 0,-21-21 0,21 21 16,-20-21-16,20-1 0,-21-20 0,21 21 16,-20-21-16,20-22 0,-21 22 15,0-22-15,0 1 0,22-1 0,-22 22 16,0-22-16,-21 1 0,21 21 16,-21-22-16,21 22 0,-21-1 15,0 22-15,0-21 0,0 21 0,0 0 0,0-1 16,0 44-1,-21-1 1,0 0-16,21 0 0,-21 21 0,0-20 16,0 41-16,-1-21 0,22 22 15,-21-22-15,0 22 0,21-1 0,-21-20 16,21 20-16,-21-21 0,21 22 0,-21-22 16,21-21-16,0 22 0,0-1 15,0-21-15,0 0 0,21 1 0,0-1 16,0 0-16,0 0 0,0-21 0,1 0 15,20 0-15,-21 0 16,0 0-16,22 0 0,-1 0 0,-21 0 16,21-21-16,-20 0 0,20 0 0,-21-1 15,21 1-15,-20-21 0,20 21 16,-21-22-16,0 1 0,0 0 0,1-1 16,-1 22-16,0-21 0,0 21 0,-21 0 15,0 42 16,-21 21-31,21-21 0,-21 0 0,0 22 16,21-22-16,0 21 0,0-21 16,0 1-16,0-1 0,0 21 0,0-21 15,0 0-15,0 1 0,0-1 16,21 0-16,0 0 16,0-21-16,0 0 0,0 0 0,1 0 15,20 0-15,-21 0 0,0 0 0,22 0 16,-22 0-16,21-21 0,-21 0 15,22 0-15,-22-1 0,21 1 0,-21-21 16,22 0-16,-22 20 0,0-20 0,0 0 16,0-1-16,0 22 0,-21-21 15,22 21-15,-22 0 0,-22 21 32,1 21-32,0 0 0,0 0 0,0 0 15,0 22-15,-1-22 0,1 0 16,0 21-16,0-21 0,21 1 15,0-1-15,0 0 0,-21 0 0,21 0 16,0 0-16,0 1 0,21-22 47,-21-22-47,21 22 16,0-21-16,0 0 0,-21 0 15,22-21-15,20 20 0,-21-20 0,0 21 16,0-21-16,22-1 0,-1 1 0,-21 21 15,0 0-15,22-22 0,-22 43 16,0-21-16,21 0 0,-20 21 16,-1 0-16,0 0 15,-21 21-15,0 0 0,0 0 0,0 22 16,0-22-16,0 0 0,0 21 0,0-20 16,21-1-16,-21 21 0,0-21 15,0 0-15,21 1 0,-21-1 0,0 0 16,21 0-16,1 0 0,-1 0 0,0 1 15,0-22-15,21 21 0,-20-21 16,20 0-16,0 0 0,-21 0 0,43 0 16,-22 0-16,22 0 0,-22 0 0,22 0 15,-1 0-15,1-21 0,-22-1 16,21 1-16,-20 0 0,-1-21 16,0 21-16,1-22 0,-22 1 0,0 21 15,0-22-15,0 1 0,-21 0 16,0-1-16,0 22 0,0-21 0,0 21 15,-21 0-15,-21-1 0,21 22 16,-22 0-16,1 0 0,0 0 0,-1 0 16,1 22-16,-21-1 0,20 0 0,1 0 15,0 21-15,-1-20 16,1 20-16,0-21 0,20 21 0,-20 1 16,42-22-16,0 0 0,0 0 0,0 0 15,0 1-15,0-1 0,21 0 16,0-21-16,1 0 0,20 21 15,-21-21-15,21 0 0,1 0 0,-1 0 16,0 0-16,1 0 0,-1-21 16,0 0-16,1 0 0,-1-1 0,-21 1 15,22 0-15,-22 0 0,21-21 16,-21 20-16,0-20 0,1 21 0,-1-21 16,0 20-16,-21 1 0,0 0 0,0 0 15,0 0 1,0 42-1,-21 0-15,0 0 16,21 0-16,-22 1 0,1 20 16,21-21-16,-21 21 0,21 1 0,-21-1 15,21 0-15,0 1 0,0-1 16,0 0-16,0 22 0,0-22 0,0 22 16,0-1-16,0 1 0,0-1 0,-21 1 15,21 20-15,-21-20 0,-1 21 16,22-22-16,-21 1 0,21 20 0,-21 1 15,0 0-15,0-1 0,21 1 0,0-22 16,-21 22-16,21 0 0,0-1 16,-22-20-16,22 21 0,0-1 0,0 1 15,0 0-15,0-22 0,-21 22 0,21-22 16,0 22-16,-21-22 0,21 1 16,0-22-16,0 22 0,0-22 15,0 22-15,0-22 0,0 43 16,0-43-16,0 0 0,-21-21 15,21 22-15,0-22 0,-21-21 0,21 21 16,-21-21-16,-1 0 0,1 0 16,0-21-16,0 0 0,0 0 15,-22-1-15,22-20 0,0 21 16,-21-21-16,21-1 0,-1 1 0,-20 0 16,21-1-16,0-20 0,0-1 0,21 1 15,0-1-15,0 1 0,0-22 0,21-84 16,0 84-16,0 0 0,21 22 15,-20-43-15,20 21 0,0 1 16,1-1-16,-22 0 0,21 1 16,0-1-16,1 22 0,-1-1 15,-21 1-15,64-86 0,-43 107 16,-21 0-16,1-1 0,-1 1 16,0 0-16,0-1 0,0 22 15,-21-21-15,21 0 0,-21-1 16,22 1-16,-22 21 0,0-64 15,0 64-15,0-21 0,0-1 0,-22 1 16,1 21-16</inkml:trace>
  <inkml:trace contextRef="#ctx0" brushRef="#br1" timeOffset="-107678.17">19304 9250 0,'0'21'109,"42"-21"-93,-21 21-16</inkml:trace>
  <inkml:trace contextRef="#ctx0" brushRef="#br1" timeOffset="-107390.34">22013 10118 0,'21'0'31,"1"0"32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49:17.3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3069 0,'0'0'0,"0"-42"32,0 21-32,0 0 15,0 42 48,0 0-63,0 0 15,0 21-15,0 1 0,0-1 0,0 22 16,0-1-16,0 1 0,0-1 16,0 1-16,0 20 0,0-20 0,0 20 15,0 1-15,-21-21 0,21 20 0,0-20 16,0 20-16,0-20 16,0-1-16,0 1 0,0-22 0,0 22 15,0-22-15,0 0 0,21-20 0,-21-1 16,0 21-16,21-21 15,-21 0-15,21-21 16,-21-21-16,0 0 16,0 0-16</inkml:trace>
  <inkml:trace contextRef="#ctx0" brushRef="#br0" timeOffset="439.74">2244 3133 0,'0'0'0,"0"-21"0,-43-1 0,22 22 16,21-21-16,0 0 0,0 0 15,0 0 1,0 0-16,42 21 15,-20 0-15,20-22 16,21 1-16,-20 0 0,20 21 0,1 0 0,-1 0 16,1 0-16,-1 0 0,1 0 15,-1 21-15,1-21 0,-22 21 0,0 22 16,-20-22-16,-1 0 0,0 21 0,-21 1 16,0-1-16,0 0 0,-21 1 0,-43 41 15,1-20-15,20-43 0,-20 21 16,21 1-16,-22-22 0,22 21 0,-22-21 15,22 1-15,0-1 0,-1 0 0,22-21 16,-42 21-16,41-21 0,1 0 16,21-21 15,21 0-31,1 21 0,-1-21 16,0-1-16,0 22 0,21-21 0,-20 0 15,20 0-15,-21 0 0</inkml:trace>
  <inkml:trace contextRef="#ctx0" brushRef="#br0" timeOffset="948.45">3344 3006 0,'0'0'0,"0"21"31,-21 0-15,21 0-16,0 0 0,-21 22 15,21-22-15,0 21 0,0-21 16,0 22-16,0-1 0,0-21 0,0 22 16,0-22-16,0 21 0,0-21 0,0 0 15,0 22-15,0-22 0,0 0 16,21 0-16,0 0 0,0-21 16,1 0-16,-1 0 0,0 0 0,0 0 0,0 0 15,0 0-15,22 0 0,-22-21 16,0 21-16,0-21 0,43-21 15,-43 21-15,0-1 0,0 1 0,0-21 16,1 21-16,-1-22 0,0 1 0,0 21 0,-21-64 16,21 43-16,-21 21 0,0-22 15,0 22-15,0-21 0,0 21 0,0 0 16,0-1-16,-21 22 16,0 0-1,21 22-15,0-1 0,-21 21 0,21-21 16,-21 22-16,21-1 0,-22 0 0,22 1 15,0-1-15,0 0 0,0 1 0,0-1 16,0-21-16,0 21 0,0-20 0,0 20 16,0-21-16,0 0 0,0 0 0,22 1 15,-1-22-15,0 0 0,0 0 0,0 0 16,0 0-16,1 0 0,-1 0 16,42-22-16,-42 1 0,22 0 15,-22 21-15,0-42 0,21-1 16</inkml:trace>
  <inkml:trace contextRef="#ctx0" brushRef="#br0" timeOffset="1476.15">4254 2709 0,'0'-21'0,"0"42"0,-21-42 31,21 42-31,0 1 0,-21-1 16,21 0-16,0 21 0,0-21 0,0 64 15,0-64-15,0 22 0,0-1 0,0-21 16,0 21-16,0 1 0,0-1 0,0 0 16,0 1-16,0-22 0,0 21 0,0-21 15,0 22-15,0-22 0,0 0 0,0 0 16,0 0-16,0 1 0,21-22 16,0 0-1,-21-22 1,0 1-16,22 0 15,-22 0-15,21-21 0,-21 20 0,0 1 16,0-21-16,21 21 0,0-22 16,0 22-16,-21-21 0,21 21 0,1 0 15,-1-1-15,0 1 0,0 0 0,0 21 16,0 0-16,22 0 0,-22 0 0,0 0 16,0 0-16,22 0 0,20 21 0,-42 0 15,43 22-15,-43-22 0,0 21 16,0-21-16,0 1 0,1 20 0,-22-21 15,0 21-15,0 1 0,0-22 16,-22 0-16,1 0 0,0 0 0,-21 1 16,21-1-16,-22 0 0,22 0 15,-21-21-15,-1 21 0,22 0 0,-21-21 16,21 0-16,-22 22 0,22-22 0,-21 0 16,21 0-16,0 0 0,-1 0 15,22-22 1,0 1-16,22 21 15,-1-21-15,0 0 0,0 0 0</inkml:trace>
  <inkml:trace contextRef="#ctx0" brushRef="#br0" timeOffset="2397.38">5228 2731 0,'0'0'16,"0"-22"-16,0 1 15,-21 42 1,21 1-16,0-1 16,0 21-16,-21-21 0,21 0 15,0 22-15,0-1 0,-21-21 0,21 22 16,0-1-16,0 43 0,0-43 16,0 0-16,0 1 0,0-1 0,0 0 15,0 1-15,0-22 0,0 21 0,0 0 16,0-20-16,0-1 0,0 0 0,21 0 15,0-21-15,0 0 0,0 0 16,0 0-16,1 0 0,-1 0 0,0 0 16,0 0-16,21-21 0,-20 21 0,-1-21 15,0 0-15,0-1 0,-21 1 0,21 0 16,0-21-16,1 21 0,-1-22 0,-21 22 16,21-21-16,0-22 0,-21 43 0,0-21 15,21 21-15,-21-1 0,21 22 0,-21-21 16,0 0-16,0 42 15,0 0 1,0 1-16,0-1 0,0 0 0,0 21 16,0-21-16,0 22 0,0-22 0,0 21 15,0-21-15,0 1 0,0 20 16,0-21-16,0 0 0,0 0 0,0 1 0,22-1 16,-1-21-16,0 0 0,-21 21 15,21-21-15,0 0 0,0 0 0,1 0 16,-1 0-16,0 0 0,0-21 15,0 21-15,0-21 0,1-1 0,-1 1 16,0 0-16,0 0 0,0 0 0,0-22 16,1 22-16,-1-21 0,0 0 0,0 20 15,0-20-15,0 0 0,-21 21 0,43-43 16,-22 43-16,21 0 0,-21 0 16,1 21-16,-22 21 31,0 0 0,21-21 0,-21-21-15,0 0-16,0-1 16,0 1-16,0 0 15,-21 21 1,-1 0-16,1 0 15,0 21-15,0 0 16,0 1-16,21-1 0,-21 0 16,-1 0-16,1 21 0,21-20 0,-21 20 0,0 0 15,21-21-15,0 22 0,-21-1 16,21-21-16,0 0 0,0 22 0,0-22 16,0 0-16,0 0 0,0 0 0,21-21 15,21 22-15,-21-22 0,1 0 16,-1 0-16,21 0 0,-21 0 0,0 0 15,22 0-15,-22 0 0,21-22 16,-21 1-16,1 21 0,20-21 0,-21 0 16,0 0-16,0 0 0,-21-22 0,22 22 15,-22 0-15,21-21 0</inkml:trace>
  <inkml:trace contextRef="#ctx0" brushRef="#br0" timeOffset="2603.27">5884 2731 0,'0'21'0,"0"-42"0,-42 63 0,42-21 31,21-21 0</inkml:trace>
  <inkml:trace contextRef="#ctx0" brushRef="#br0" timeOffset="3078.01">8043 2879 0,'0'-85'31,"21"85"-15,1 0-16,-1 0 0,0 0 15,0 21-15,0 0 0,0 1 16,1 20-16,-1-21 0,0 64 0,-21-43 15,0 0-15,21 1 0,0-1 16,-21 22-16,0-22 0,0 43 16,0-64-16,0 21 0,0-21 0,0 22 15,0-22-15,0 0 0,0 0 16,0 0-16,21-21 0,-21-21 31,0 0-31,0 0 16</inkml:trace>
  <inkml:trace contextRef="#ctx0" brushRef="#br0" timeOffset="3319.85">8572 2921 0,'0'0'16,"0"-21"-16,0 0 0,-21 42 31,0-21-31,21 21 0,-21 0 16,0 0-16,0 1 0,21-1 0,-22 0 15,1 0-15,21 0 0,0 22 16,-21-22-16,21 21 0,-21 0 0,0 22 16,21-43-16,0 21 0,-21-20 15,21 20-15,0-21 0,0 0 0,0 0 16,0 1-16,21-22 16,0 0-16,0 0 0,0 0 15,0 0-15,1 0 0,-1-22 0</inkml:trace>
  <inkml:trace contextRef="#ctx0" brushRef="#br0" timeOffset="3768.2">8996 3006 0,'0'0'0,"0"-21"16,-21 21 15,-1 21-31,1-21 0,0 21 0,21 0 16,-21 0-16,0 0 0,0 1 0,21-1 15,-22 21-15,1-21 0,0 43 16,21-22-16,0-21 0,0 0 0,0 43 16,0-43-16,0 0 0,0 0 0,21 1 15,0-22-15,1 21 0,-1-21 0,21 0 16,-21 21-16,22-21 0,-1 0 0,0 0 16,-21 0-16,22 0 0,-1 0 0,-21-21 15,22 21-15,-22-21 0,21 21 16,-21-22-16,0 1 0,1 0 0,-1 0 0,21-21 15,-42-1-15,0 1 16,0 21-16,0-22 0,0 22 0,0-21 16,0 21-16,-21-22 0,0 22 0,0 0 15,-1 0-15,1 0 0,0 0 0,0-1 16,-21 22-16,20 0 0,1 0 0,0 0 16,-21 0-16,21 0 0,-22 0 15,22 0-15,0 22 0,-21-1 0,-1 21 16,22-21-16,0 0 0,21 43 15,0-43-15,0 0 0,0 22 0,0-22 0,0 0 16,0 0-16,0 0 0,21 0 16,0-21-16,0 22 0,1-22 0,20 0 15,-21 0-15,21 0 0</inkml:trace>
  <inkml:trace contextRef="#ctx0" brushRef="#br0" timeOffset="3992.07">9842 2963 0,'0'0'16,"0"22"-1,-21-22-15,21 21 16,0 0-16,0 21 0,-42 1 16,42-1-16,0-21 0,0 0 0,0 0 15,0 22-15,0-22 0,-21 0 16,21 0-16,0 0 0,0 1 15,21-22 1,21 0-16,-42-22 0</inkml:trace>
  <inkml:trace contextRef="#ctx0" brushRef="#br0" timeOffset="4175.02">9864 2688 0,'0'0'0,"-22"0"16,1 21-1,0 1-15,21-1 16,0 0-16,0 0 0,0 0 16,21 0-16</inkml:trace>
  <inkml:trace contextRef="#ctx0" brushRef="#br0" timeOffset="4735.38">10774 3090 0,'0'-21'0,"0"-42"16,0 42-16,-21 21 15,21-22-15,-22 1 0,1 21 0,0-21 16,0 21-16,0 0 0,0 0 0,-1 0 16,1 0-16,0 0 0,0 21 15,0 0-15,0 1 0,-1-1 0,1 0 16,0 0-16,-21 43 16,42-43-16,-21 0 0,-1 21 0,22-21 15,0 22-15,0-1 0,0-21 0,0 0 16,0 1-16,0-1 0,0 0 0,22-21 15,-1 0-15,0 0 0,21 0 0,-21 0 16,1 0-16,-1 0 0,21 0 0,-21 0 16,0-21-16,22 0 0,-22-1 0,21 1 15,-21 0-15,1 0 0,-1 0 0,21-43 16,-21 43-16,0-21 0,1-1 16,-1 22-16,0-21 0,-21 0 0,0-1 15,0 1-15,21 0 0,-21-1 16,0-20-16,0 20 0,21-20 0,-21 21 15,0-1-15,0 1 0,0 21 0,0 0 16,0-1-16,0 1 0,-21 42 16,0 1-16,21-1 0,-21 21 15,0-21-15,-1 22 0,22-1 0,-21 21 16,0-20-16,21-1 0,-21 0 0,21 22 16,0-22-16,0 43 0,0-43 15,0-21-15,0 22 0,0-1 16,0-21-16,0 0 0,21 1 0,0-1 15,0 0-15,1-21 0,-1 0 16</inkml:trace>
  <inkml:trace contextRef="#ctx0" brushRef="#br0" timeOffset="5442.97">12467 3260 0,'21'0'15,"-42"0"-15,63 0 0,-20 0 0,-1-21 16,0-1-16,0 1 0,21 0 16,-42 0-16,22 0 0,-1 0 0,-21-1 15,21 1-15,-21 0 0,0-21 0,0 21 16,0-1-16,0 1 0,0-21 0,0 21 16,-21-22-16,0 22 0,-1 0 0,1 0 15,0 0-15,-21 0 0,21 21 0,-1 0 16,-20 0-16,-21 0 0,41 21 15,-20 0-15,21 0 0,-21 21 0,20-20 16,-20 20-16,21 0 0,0-21 0,0 22 16,-1-1-16,1 0 0,21 1 0,-21-1 15,21 0-15,0 1 0,0-1 0,0-21 16,0 22-16,21-22 0,0 0 0,1 0 16,-1 0-16,21 0 0,0-21 0,-20 0 15,20 0-15,0 0 0,-21 0 0,22 0 16,-1-21-16,-21 21 0,22-21 0,-1 0 15,-21 0-15,21 0 0,1-43 16,-1 43-16,-21-21 0,0-1 0,1 1 16,20-43-16,-21 43 0,0 0 15,0-1-15,-21-20 0,22-1 0,-22 22 16,21-22-16,-21 1 0,21 21 0,-21-22 16,0 22-16,0-1 0,0 22 0,0 0 15,0 0-15,0 0 0,0 42 16,0 0-16,0 0 15,0 22-15,0-1 0,-21 21 0,-22 43 0,22-63 16,21 20-16,-21-21 0,21 22 16,-21-22-16,21 1 0,-21-1 0,21-21 0,0 21 15,0 1-15,0 20 16,0-42-16,0 22 0,0-22 16,21-21-16,0 21 0,-21 0 0,42-21 15,-20 0-15,-1 0 0</inkml:trace>
  <inkml:trace contextRef="#ctx0" brushRef="#br0" timeOffset="5816.08">13166 3217 0,'0'0'15,"0"-21"1,21 21-1,-21-21-15,21 0 16,21 0-16,-21 21 0,1-21 0,20 21 16,-21-22-16,0 1 0,0 21 0,1-21 15,20-21-15,-21 21 0,0-1 16,0 22-16,-21-21 0,0 0 0,0 0 16,-21 21-1,0 0-15,-21 0 16,-1 42-16,1-21 0,21 1 0,0-1 0,-22 0 15,22 0-15,-21 43 16,42-43-16,-21 21 0,0-21 0,21 22 0,0-22 16,0 0-16,0 0 15,0 0-15,0 0 0,21 1 0,0-22 16,0 21-16,43-21 0,-43 0 0,21 0 16,0 0-16,-20 0 0,20 0 0,0-21 15,1-1-15,-1 22 0</inkml:trace>
  <inkml:trace contextRef="#ctx0" brushRef="#br0" timeOffset="6492.08">13991 2858 0,'0'0'0,"0"-22"0,0 1 0,-21 21 16,0 21 0,21 1-16,0-1 0,-21 0 15,21 0-15,-22 21 0,22-20 0,-21-1 16,21 21-16,0-21 0,-21 0 0,21 22 15,0-22-15,0 21 0,0-21 0,0 22 16,0-22-16,0 0 0,0 0 0,0 0 16,0 1-1,0-44 17,0-20-32,0 21 15,0 0-15,0-22 0,0 22 0,21 0 16,0 0-16,1-21 0,-22 20 15,21 1-15,0-21 0,0 21 0,0-22 16,0 22-16,1 0 0,-1-21 0,0 42 16,42-43-16,-41 43 0,-1 0 15,0 0-15,0 0 0,0 22 16,0-1-16,1 0 0,-22 0 0,42 21 16,-21 1-16,-21-22 0,0 0 0,21 21 15,-21-20-15,21-1 0,-21 21 16,0-21-16,0 0 0,0 1 0,0-1 0,0 0 15,0 0-15,0 0 16,0 0-16,0-42 31,0 0-31,22 21 16,-22-21-16,21 0 0,0 0 0,-21-22 16,21 22-16,0-21 0,0 21 15,1-1-15,20-20 0,-21 21 0,21 0 16,-20-22-16,20 22 0,0 0 0,-21-21 15,43 21-15,-43-1 0,0 22 16,0 0-16,-21 22 0,0-1 16,22 0-16,-22 0 0,0 0 15,0 0-15,0 1 0,0 20 0,0-21 0,0 0 16,0 0-16,-22 22 0,1-1 0,21-21 16,0 0-16,0 1 15,-21-1-15,21 0 16,21-21-1,0 0 1,1-21-16,-1 21 0,0-21 0</inkml:trace>
  <inkml:trace contextRef="#ctx0" brushRef="#br0" timeOffset="6896.27">15494 2900 0,'0'-21'0,"0"42"0,-21-42 16,0 21-1,-22 42-15,22-42 0,0 21 16,0 0-16,0 1 0,-1-1 0,1 0 16,0 21-16,0-21 0,0 1 0,21-1 15,-21 21-15,21-21 0,0 0 0,0 1 16,0-1-16,0 0 0,0 0 16,0 0-16,0 0 0,42 1 0,-21-1 15,43-21-15,-43 0 0,21 0 16,0 0-16,-20 0 0,20 0 0,0 0 0,1 0 15,-1 0-15,0-21 0,22-1 16,-22 1-16,-21 0 0,0-21 16,1 21-16,-1-1 0,0-20 0,-21 0 15,21-22-15,-21 43 0,0-21 16,0 21-16,-21-43 0,0 43 0,0 0 16,-22 0-16,22 21 0,-21 0 0,-22 0 15,22 0-15,21 0 0,-64 21 16,43 0-16,21 0 0,-1 0 15,1-21-15,0 43 0,0-43 0,21 21 16,-21 21-16,21-21 0,0 0 16,21 1-16,0-22 0,0 0 15,0 0-15</inkml:trace>
  <inkml:trace contextRef="#ctx0" brushRef="#br0" timeOffset="7153.12">16764 2434 0,'-21'0'0,"42"0"0,-63 0 16,20 0-16,1 21 0,-21 22 16,21-1-16,0-21 0,-1 22 0,1-1 15,0-21-15,21 21 0,0 1 0,-21-1 16,21-21-16,-21 22 0,21-1 15,0-21-15,0 21 0,0-20 0,0 20 16,0 0-16,21-21 0,0 22 16,0-22-16,0 0 0,22 0 0,-22 0 15,0-21-15,0 0 0,22 0 0,-22 0 16</inkml:trace>
  <inkml:trace contextRef="#ctx0" brushRef="#br0" timeOffset="7432.97">17462 2350 0,'0'0'0,"22"0"16,-1 0-16,0 21 0,0 0 0,21 0 15,-20 0-15,20 0 0,0 1 0,1 20 16,-1-21-16,-21 0 0,21 22 0,-20-22 15,-1 0-15,0 0 0,0 0 0,-21 22 16,21-1-16,-21 0 0,0-21 16,0 1-16,0-1 0,-21 21 0,-21-21 15,21 0-15,-22 22 0,22-22 0,-21 0 16,-1 0-16,1 22 0,-21-22 16,20 0-16,-20 0 0,20 0 15</inkml:trace>
  <inkml:trace contextRef="#ctx0" brushRef="#br0" timeOffset="8129.64">7048 4360 0,'0'0'0,"0"-21"16,-21 21-16,0 0 15,0 0-15,0 0 0,0 0 0,-22 0 16,1 0-16,21 21 0,-22 1 0,1-22 15,21 21-15,-21-21 0,-1 21 0,22 0 16,-21-21-16,21 21 0,-1-21 0,1 0 16,0 21-16,21 1 15,21-22-15,0 0 16,22 0-16,-22 0 0,21 21 0,-21-21 16,22 0-16,-22 21 0,21-21 15,1 21-15,-22 0 0,42 22 16,-42-22-16,1 0 0,-1 0 15,-21 0-15,0 0 0,0 1 16,0-1-16,-21 21 0,-1-21 0,1 0 0,-21 1 16,21-1-16,-22-21 0,22 0 15,0 21-15,0 0 0,-21-21 0,20 21 16,1-21-16,21-21 16,21 0-1,1 21-15,-1-21 0,0 0 16,21 21-16,-21 0 0,1-22 15,-1 22-15,21 0 0,-21 0 16,0 0-16,1 22 0,-1-22 16,-21 21-16,21 0 0</inkml:trace>
  <inkml:trace contextRef="#ctx0" brushRef="#br0" timeOffset="8696.29">7133 7154 0,'0'0'0,"0"-21"16,0-63-1,0 62-15,0 1 16,21 21-16,-21 21 31,0 1-31,0-1 0,0 0 0,0 0 16,-21 21-16,0-20 0,0-1 0,0 21 15,-1-21-15,1 0 0,0 22 0,-21-1 16,21 22-16,21-43 0,0 21 16,21-21-16,0-21 0,0 21 15,21 1-15,-20-1 0,20-21 16,21 42-16,-41-42 0,-1 21 15,42 0-15,-42 1 0,-21-1 16,0 0-16,0 0 0,0 0 16,0 0-16,-21-21 0,0 22 0,0-1 15,-21 0-15,-1-21 0,22 21 0,-21-21 16,-1 0-16,-20 21 0,-22-21 0,43 0 16,0 0-16,-1 0 0,-20-21 0,20 0 15,1 0-15,21 0 0</inkml:trace>
  <inkml:trace contextRef="#ctx0" brushRef="#br0" timeOffset="9281.62">7705 5609 0,'0'0'0,"0"21"16,21-21-1,0 0-15,0 0 0,0 0 16,0 0-16,43-21 0,21-21 15,-43 42-15,-21-21 0,21 0 0,-20 21 16,-1-22-16,0 22 0,-21-21 0,0 0 16,-21 21-1,0 0-15,-1 0 0,-20 0 0,0 0 16,21 0-16,-22 21 0,1-21 0,0 21 16,-1 1-16,1-22 0,0 21 0,-1 0 15,1 21-15,21-21 0,21 1 16,0-1-16,0 0 0,0 0 0,0 0 15,21 0-15,21 1 0,-21-1 0,22 21 16,-22-21-16,21 0 0,1 1 0,-1-1 16,0 0-16,43 21 0,-43-21 15,1 1-15,-22-1 0,0 0 0,0 0 16,0-21-16,-21 21 0,0 0 0,0 1 16,0-1-16,-21 0 0,0-21 0,-21 21 15,-1 0-15,22-21 0,-21 0 0,-1 21 16,-20-21-16,21 0 0,-1 0 15,1 0-15,-22 0 0,22 0 0,21 0 16,0 0-16,0-21 0,-1 21 0,22-21 16,0 0-16,0 0 0,0 0 15,0-1-15,22 1 0,-1 0 0,42-42 16</inkml:trace>
  <inkml:trace contextRef="#ctx0" brushRef="#br0" timeOffset="9685.39">8678 5482 0,'0'0'0,"-21"43"0,0-22 0,0 0 0,0 21 16,-1 1-16,1-1 0,0 0 16,0 1-16,-21-1 0,20 43 15,1-64-15,21 21 0,0 0 0,0-20 16,0-1-16,0 0 0,0 0 15,21 0-15,1-21 0,-1 21 0,0-21 16,0 0-16,21 0 0,1 0 16,-22 0-16,21 0 0,1 0 0,-1 0 15,0-21-15,1 0 0,-1 0 0,0 0 16,1 0-16,-22-22 0,0 22 0,0-21 16,-21-1-16,21 1 0,-21 0 15,0-1-15,0-20 0,-21 21 0,-42-43 16,41 43-16,-20-1 15,-43-20-15,22 42 0,21 21 16,-1 0-16,1 0 0,21 0 16,-22 0-16,22 0 0,-21 21 0,21 0 15,21 0-15,0 21 0,-21-20 0,21 20 16,0-21-16,0 21 0,0-20 16,21-1-16,0 0 0,0 0 0,21-21 15</inkml:trace>
  <inkml:trace contextRef="#ctx0" brushRef="#br0" timeOffset="9937.52">9673 5398 0,'0'0'0,"0"-22"0,-21 44 31,0-1-31,0 0 0,-1 21 0,1 1 16,0-1-16,21 21 0,-21-20 15,21 20-15,-21-20 0,21 20 0,0-21 16,0 1-16,0-1 0,0 0 0,0-20 16,0 20-16,0-21 0,0 0 15,0 0-15,0 1 16,21-22 0,0 0-16,0-22 0,-21 1 15,21 0-15</inkml:trace>
  <inkml:trace contextRef="#ctx0" brushRef="#br0" timeOffset="10180.37">9546 5419 0,'0'0'0,"0"-43"0,21 1 0,0 21 0,1 0 16,-1 0-16,0-1 0,0 22 16,21 0-16,1 0 0,-22 0 0,64 0 15,-43 0-15,0 22 16,-21-1-16,1 0 0,-1 21 0,0-21 0,-21 22 15,0-22-15,0 21 16,-21-21-16,0 1 0,-1 20 0,-20-21 16,0 21-16,-1-20 0,1 20 0,0-21 15,-22 0-15,-20 22 0,41-22 16,1-21-16,0 21 0,20-21 0,-20 0 16,21 0-16</inkml:trace>
  <inkml:trace contextRef="#ctx0" brushRef="#br0" timeOffset="10613.23">11112 5165 0,'0'0'0,"0"-21"16,0-22-1,-21 43-15,0 0 16,0 0-16,0 21 0,0-21 0,-1 22 15,1 20-15,0-21 0,0 21 0,-21 1 16,20-1-16,1 0 0,-42 64 16,42-63-16,-1 20 0,1 1 0,0-1 15,0 1-15,0-22 0,0 21 0,21-20 16,0-1-16,0 0 0,0 1 16,0-1-16,21-21 0,0 0 0,0 22 15,0-43-15,22 21 0,-22 0 16,21-21-16,0 0 0,1 0 0,-1 0 15,-21 0-15,22-21 0,-1 0 16,0 0-16,1-1 0</inkml:trace>
  <inkml:trace contextRef="#ctx0" brushRef="#br0" timeOffset="10840.11">11430 5419 0,'0'0'16,"0"-43"-1,-21 43-15,0 0 16,21 22 0,0-1-16,-22-21 0,22 21 0,0 0 15,0 0-15,0 0 16,0 1 0,22-22-16,-1 0 15,0 0 1,0-22-16,-21 1 0,21 21 15</inkml:trace>
  <inkml:trace contextRef="#ctx0" brushRef="#br0" timeOffset="11000.02">11493 5398 0,'0'0'0,"22"-22"31,-22 1-31,-22 21 16,1 21-16,21 1 0,-21-1 16,21 0-16,0 0 0,-21 0 15,21 0-15,0 1 0,0-1 16,0 0-16,0 0 0,0 0 0,0 0 15,0 1-15,0-1 0,21-21 16,0 0 0,0 0-16</inkml:trace>
  <inkml:trace contextRef="#ctx0" brushRef="#br0" timeOffset="11219.13">11790 5334 0,'0'0'0,"-21"0"32,-1 0-17,22 21-15,0 0 0,-21 1 16,21-1-16,0 0 16,0 0-16,0 0 0,0 0 15,21-21 1,1 0-1</inkml:trace>
  <inkml:trace contextRef="#ctx0" brushRef="#br0" timeOffset="11488.31">12277 5186 0,'0'0'15,"0"21"-15,-22-21 0,22 21 0,0 22 16,-21-22-16,0 21 0,0-21 16,21 22-16,-21-1 0,0 0 0,-1 1 15,22-1-15,-21 21 0,0-20 0,21-1 16,-21 0-16,21 1 16,0-1-16,0-21 0,0 22 0,0-22 15,0 0-15,0 0 0,0 0 0,21-21 31,0 0-31,0-21 16,22 21-16,-22-21 0</inkml:trace>
  <inkml:trace contextRef="#ctx0" brushRef="#br0" timeOffset="11719.77">12658 5228 0,'0'0'0,"0"21"31,0 1-15,-22 20-16,22-21 0,-21 21 0,21 1 16,-21-1-16,0 0 0,0 1 0,21-1 15,0 0-15,-21 1 0,-1-1 16,22 0-16,-21 1 0,21-22 16,0 21-16,0-21 0,0 1 0,-21-1 0,21 0 15,0 0-15</inkml:trace>
  <inkml:trace contextRef="#ctx0" brushRef="#br0" timeOffset="11912.24">11938 5715 0,'85'0'31,"-43"0"-31,-21 0 0,21-21 16,1 21-16,-1 0 0,0 0 0,22-21 16,-22 21-16,1 0 0,20-21 0,-21-1 15,1 22-15,-1-21 0,0 0 16,1 21-16,-1-21 0</inkml:trace>
  <inkml:trace contextRef="#ctx0" brushRef="#br0" timeOffset="12283.27">12827 5525 0,'0'0'16,"-21"0"-16,0 0 0,21 21 16,0 0-1,21-21 1,0 0-16,0 0 0,0 0 0,0 0 16,1 0-16,-1 0 0,0 0 15,0 0-15,0-21 0,0 21 16,1-21-16,-1 21 0,0-22 0,-21 1 15,0 0-15,0 0 16,0 0-16,0 0 16,-42 21-16,20 0 0,1 0 15,0 0-15,0 0 0,-21 0 16,20 21-16,1 0 0,-21 21 0,21-21 16,0 22-16,-1-22 0,1 21 15,21 1-15,0-1 0,0-21 0,0 21 16,0-20-16,0 20 0,0-21 15,21 0-15,1 0 0,-1 1 0,0-22 0,21 21 16,-21-21-16,1 0 0,20 0 16,0 0-16,-21 0 0,22 0 15,-22 0-15,21-21 0,1-1 0,-22 22 16,0-21-16,21 0 0</inkml:trace>
  <inkml:trace contextRef="#ctx0" brushRef="#br0" timeOffset="12548.12">13568 5165 0,'0'-64'0,"0"128"0,21-128 0,-42 85 31,0 1-31,21-1 0,0 21 16,-22-21-16,1 22 0,21-1 16,0-21-16,-42 21 0,42 1 0,0 20 15,0-20-15,0-1 0,-21 0 16,21 1-16,-21-1 0,21 0 0,0-21 15,0 22-15,0-22 0,-22 21 0,22-21 16,0 1-16,0-1 0,0 0 16,22-21-1,-1 0 1,0-21-16,0 0 16,0-1-16</inkml:trace>
  <inkml:trace contextRef="#ctx0" brushRef="#br0" timeOffset="12835.84">14012 4890 0,'0'0'0,"0"-22"0,0 1 32,0 42-32,-21 1 0,21 20 0,-21 0 15,0 1-15,21 20 0,-21 1 0,21-22 16,-22 21-16,1 1 0,0-1 15,21 1-15,-21-22 0,0 22 16,0-22-16,21 0 0,-22 22 0,1-43 16,21 21-16,-21 1 0,21-22 0,0 21 15,-21-21-15,21 1 0,0-1 16,-21-21-16,21 21 0,0 0 0,21-21 31,0 0-31,0 0 0,0-21 16,1 21-16,-1-21 0,21 0 0</inkml:trace>
  <inkml:trace contextRef="#ctx0" brushRef="#br0" timeOffset="13219.62">14287 5546 0,'0'0'0,"0"21"31,-21 0-31,0 0 0,0 0 0,21 1 16,-21-1-16,0 0 0,-1 21 0,22-21 15,0 1-15,-21-1 0,21 0 16,0 0-16,0 0 0,0 0 0,0 1 16,21-1-16,1-21 0,-1 0 15,0 21-15,21-21 0,-21 0 16,22 0-16,-1 0 0,0 0 0,1 0 16,-1 0-16,0-21 0,-20 0 0,20 21 15,-21-22-15,21 1 0,-20 0 16,-1-21-16,-21 21 0,21-22 0,-21 1 15,0 0-15,0-1 0,0 1 16,0 0-16,-21 20 0,0 1 16,-1 0-16,1 0 0,-21 0 0,21 21 15,-22 0-15,1 0 0,0 0 0,-1 21 16,22 0-16,-21 0 0,21 0 16,0 1-16,-22 20 0,43-21 15,0 0-15,0 0 0,0 1 16,21-22-16,1 21 0,-1-21 0,21 0 15,-21 0-15</inkml:trace>
  <inkml:trace contextRef="#ctx0" brushRef="#br0" timeOffset="13560.42">15092 5165 0,'0'0'16,"0"-21"-16,-21 21 31,21-22 16,-22 1-47,22 0 16,0 0-1,22 21-15,-22-21 0,21 21 16,0 0-16,-21 21 31,0 0-31,0 0 0,0 0 0,0 1 16,0-1-16,-21 0 0,0 21 15,-1-21-15,1-21 0,21 22 0,-21-1 16,21 0-16,-21 0 0,0-21 16</inkml:trace>
  <inkml:trace contextRef="#ctx0" brushRef="#br0" timeOffset="13695.34">15325 5101 0,'42'-21'16,"-42"0"0,0 42-16,0 0 15</inkml:trace>
  <inkml:trace contextRef="#ctx0" brushRef="#br0" timeOffset="13777.31">15303 5249 0,'-42'22'31,"21"-1"-15,0-21-16</inkml:trace>
  <inkml:trace contextRef="#ctx0" brushRef="#br0" timeOffset="14129.09">15557 4636 0,'0'0'0,"22"0"0,-1 0 16,0 0 0,0 0-16,0 0 0,0 0 0,22 0 15,-22 21-15,21 0 0,1 21 0,-1 1 16,0-1-16,1 21 0,-1-20 15,0 20-15,1 1 0,-1-1 0,-21 1 16,0-1-16,22 1 0,-43-1 0,0 1 16,0-22-16,0 22 15,0-1-15,-43-21 0,22 22 0,0-22 0,-21 1 16,-1-1-16,1 0 0,0 1 16,-22-22-16,22 0 0,-22 21 0,22-42 15,0 21-15,-22 1 0,22-22 0,-43 0 16,64 0-16,-21 0 15,42-22 1,21 1 0,21 0-16,-21 0 0</inkml:trace>
  <inkml:trace contextRef="#ctx0" brushRef="#br0" timeOffset="14355.96">16700 5334 0,'0'0'0,"-21"0"15,0 0-15,21-21 0,-21 21 16,0 0-16,0 0 16,-1 0-1,1 21-15,21 0 16,0 0-16,0 1 15,0-1 1</inkml:trace>
  <inkml:trace contextRef="#ctx0" brushRef="#br0" timeOffset="14579.84">16658 5779 0,'0'0'0,"0"21"16,0 0-16,0 0 0,0 0 16,0 0-16,0 1 0,0-1 0,0 0 15,-21 0-15,0 0 0,-22 22 16,22-22-16,-21 0 0,21-21 16,-22 21-16,1 0 0,0-21 0,-1 0 15,1 21-15,-21-21 0,20 0 0,-20 0 16,20 0-16</inkml:trace>
  <inkml:trace contextRef="#ctx0" brushRef="#br1" timeOffset="20428.57">18500 2815 0,'0'0'0,"-22"0"16,1 0-16,0 0 0,0 0 15,0 0-15,0 0 0,42 0 31,0 0-15,21 0-16,22 0 16,-22 0-16,22 0 0,20 0 0,-20-21 15,20 21-15,-20 0 0,21 0 16,-1-21-16,22 21 0,-21 0 0,-1 0 16,1 0-16,-21 0 0,20 0 15,-20 0-15,-22 0 0,22 0 0,-43 0 16,21 0-16,-21 0 0,0 0 15,-42 0 17,0 0-17,0 0-15,0 0 0,0 0 16,-1 0 0,1 0-16,-21 0 0,21 0 0</inkml:trace>
  <inkml:trace contextRef="#ctx0" brushRef="#br1" timeOffset="20777.37">18563 2963 0,'0'0'0,"-42"0"0,21 0 0,-22 0 0,22 22 15,42-22 16,0 0-31,22 0 0,-1 0 16,0 0-16,22 0 16,-1 0-16,1 0 0,-1 0 0,22 0 15,-21 0-15,20 0 0,1 0 16,0 0-16,-1 0 0,1-22 0,0 22 16,-1 0-16,-20 0 0,-1 0 15,1-21-15,-22 21 0,0 0 16,-20 0-16,-1 0 0,0 0 0,-21-21 0,0 0 31,-21 21-15,0-21-16,-1 21 0,1 0 15,0-21-15,0-1 0,0 22 16</inkml:trace>
  <inkml:trace contextRef="#ctx0" brushRef="#br1" timeOffset="21263.55">19558 2307 0,'0'0'16,"-21"0"-16,0 0 15,-1 0 1,22 21-16,0 1 0,0-1 0,0 0 15,0 0-15,0 21 16,22-20-16,-1-1 0,0 0 0,0 0 16,21 21-16,1-20 0,-1-1 15,0 0-15,1 0 0,-1 0 0,0 0 16,22-21-16,21 22 16,-43-22-16,0 21 0,1-21 0,-1 0 15,-21 0-15,0 0 0,0 0 16,1 0-16,-22 21 15,-22 0 1,1-21-16,0 21 16,0 0-16,-21 1 0,-1-1 0,22 0 15,-21 0-15,-1 21 0,1-20 16,0 20-16,-1 0 0,-20 1 0,21-1 16,-1 0-16,1 1 0,-22-1 15,22-21-15,0 21 0,21 1 16,-22-22-16,1 0 0,21 0 0,0 0 15,-1 1-15,1-1 0,21 0 16,-21-21-16,0 0 0</inkml:trace>
  <inkml:trace contextRef="#ctx0" brushRef="#br1" timeOffset="22603.95">20595 1842 0,'0'-22'31,"0"1"-31,21 21 0,-21-21 16,21 0-16,1 0 0,-22 0 16,0-1-16,0 1 15,0 0-15,-22 0 16,1 21-16,-21-21 0,21 21 0,0 0 16,-22 0-16,22 0 0,0 0 15,-21 0-15,20 0 0,-20 0 16,21 0-16,0 21 0,-22 0 0,22 0 15,0 22-15,0-22 0,0 21 0,0-21 16,-1 22-16,1-1 0,21-21 16,-21 21-16,21-20 0,0 20 15,0-21-15,0 0 0,0 0 0,0 1 16,21-1-16,0-21 16,1 0-16,-1 0 0,0 0 0,0 0 15,0 0-15,22 0 0,-22-21 16,21 21-16,-21-22 0,22 1 0,-22 0 15,21 0-15,-21 0 0,22 0 0,-22-22 16,21 22-16,-21-21 0,0-1 16,1 1-16,-1 0 0,0-22 0,0 22 15,0 0-15,-21-1 0,0 1 16,21 0-16,-21-1 0,0 1 16,0 0-16,0 20 0,0-20 15,0 21-15,0 0 0,-21 42 31,0 0-31,21 21 0,0 1 0,0-1 16,-21 0-16,21 22 0,-21-22 16,21 22-16,-21-22 0,21 22 0,0-22 15,0 21-15,0-20 0,0-1 16,0-21-16,0 22 0,0-22 16,0 21-16,0-21 0,0 0 15,21-21-15,0 0 0,0 0 16,0 0-16,0 0 0,1 0 15,-1 0-15,0-21 16</inkml:trace>
  <inkml:trace contextRef="#ctx0" brushRef="#br1" timeOffset="22984.35">21018 1757 0,'0'0'0,"-21"0"0,42 0 47,1 0-47,-1-21 16,0 21-16,0-21 0,0-1 16,0 1-16,-21 0 0,22 21 15,-22-21-15,0 0 16,-22 21-1,1 0-15,0 21 16,0-21-16,0 21 0,0 0 0,-1 0 16,1 22-16,0-22 0,0 0 15,0 21-15,21-20 0,0-1 0,0 21 16,0-21 0,0 0-16,0 1 0,0-1 0,0 0 15,21-21-15,0 0 0,0 21 16,0-21-16,1 0 0,-1 0 0,0 0 15,21 0-15,-21 0 0,1-21 0,20 0 16,0 21-16</inkml:trace>
  <inkml:trace contextRef="#ctx0" brushRef="#br1" timeOffset="23247.83">21611 1630 0,'0'-21'0,"0"42"0,0-63 15,0 20 1,-21 22-16,0 0 15,0 0-15,-1 22 0,1-1 16,0 0-16,0 0 0,0 21 0,0-20 16,21-1-16,-22 21 0,22-21 15,-21 0-15,0 43 0,21-43 16,0 0-16,0 0 0,0 1 16,21-1-16,0-21 0,1 21 0,-1-21 15,21 0-15,-21 0 16,0 0-16,1 0 0,20 0 0,-21 0 15,21-21-15,-20 0 0,-1-1 0,21 1 16,-21 0-16,0 0 0,22-21 16</inkml:trace>
  <inkml:trace contextRef="#ctx0" brushRef="#br1" timeOffset="23487.7">21992 1355 0,'21'-127'15,"-42"254"-15,63-297 0,-42 149 0,0 0 0,0 42 31,0 0-31,-21 22 0,0-1 16,21 0-16,0 1 0,-21-1 16,21 0-16,-21 22 0,0-22 0,21 22 15,-22-22-15,22 0 0,0 22 16,-21-22-16,21-21 0,-21 22 0,21-1 16,0-21-16,0 0 0,0 1 15,0-1-15,0 0 0,0 0 16,21-21-1,0-21 1,1 21-16,-1-21 0</inkml:trace>
  <inkml:trace contextRef="#ctx0" brushRef="#br1" timeOffset="23967.42">22394 1736 0,'0'-21'15,"0"42"-15,0-64 0,0 22 16,0 0-16,0 0 0,0 0 16,-21 0-16,0 21 15,21-22-15,-21 22 16,0 0-16,-1 0 0,1 0 16,21 22-16,-21-22 0,0 21 0,0 21 15,21-21-15,-21 0 0,-1 22 0,1-22 16,21 0-16,0 21 0,-21-20 15,21-1-15,0 0 0,0 0 16,0 0-16,0 0 16,21-21-16,0 0 15,1 0 1,-1 0-16,0-21 0,0 0 16,0 0-16,0 0 0,1 0 15,-1-1-15,0 1 0,0-21 0,0 21 16,0 0-16,-21-22 0,22 22 15,-22 0-15,21 21 0,-21 21 32,0 0-32,0 22 0,0-22 15,0 0-15,-21 0 0,21 21 16,-22-20-16,22-1 0,0 0 16,-21 0-16,21 0 0,0 0 0,0 1 15,21-22 1,1 0-16,-1 0 0,0 0 15,0 0-15</inkml:trace>
  <inkml:trace contextRef="#ctx0" brushRef="#br1" timeOffset="24379.18">22712 1609 0,'0'0'0,"0"-64"31,21 43-15,0 21 0,0 0-16,0 0 0,1 0 0,-1 0 15,0 21-15,0 0 0,-21 1 16,21-1-16,0 21 0,-21-21 0,22 22 16,-22-22-16,0 21 0,0-21 15,0 0-15,0 22 0,0-22 0,0 0 16,-22 0-16,1 0 15,0 1-15,21-1 16,-21-21 0,21-21-1,0-1-15,0 1 16,0 0-16,0 0 16,0 0-16,21-22 0,-21 22 0,21-21 15,-21 21-15,21 0 0,1-22 16,-22 22-16,21 0 0,0 0 0,-21 0 15,21-1-15,0 22 0,0-21 16,1 21-16,-1 0 0,0 0 16</inkml:trace>
  <inkml:trace contextRef="#ctx0" brushRef="#br1" timeOffset="24917.47">23516 1757 0,'0'0'0,"21"-21"0,-21 0 15,21 21-15,1-22 0,-22 1 16,0-21-16,0 21 0,0 0 0,0-1 16,0 1-16,0 0 15,0 0-15,0 0 0,-22 21 0,1 0 16,0 0-16,0 0 0,0 0 15,0 0-15,-1 21 0,1 0 16,-21 0-16,21 0 0,0 1 16,-1 20-16,1 0 0,0-21 0,0 22 15,21-22-15,0 21 0,-21-21 16,21 1-16,0-1 0,0 0 0,0 0 16,21 0-16,0-21 15,0 0-15,0 0 16,1 0-16,-1 0 0,0 0 0,0-21 15,0 21-15,0-21 16,1 0-16,-1 0 0,0-1 0,0-20 0,0 21 16,0-21-16,1 20 15,-1-20-15,-21 21 0,21 0 0,-21 0 16,21-1-16,-21 1 0,0 42 31,0 1-31,0-1 0,0 0 16,-21 21-16,21-21 0,-21 22 0,21-22 15,0 21-15,0-21 0,0 1 16,0-1-16,0 0 0,0 0 0,42 21 16,-21-42-16,0 0 15,1 0-15,-1 0 0,21 0 16,-21 0-16,0-21 0,1 21 16</inkml:trace>
  <inkml:trace contextRef="#ctx0" brushRef="#br1" timeOffset="25212.3">24151 1164 0,'0'0'16,"-21"106"-1,0-85-15,0 22 0,-1-1 0,22-21 16,0 21-16,-21 1 15,21-1-15,-21 0 0,21 1 0,-21-1 16,21 0-16,0 1 0,0-22 16,0 21-16,0-21 0,0 1 0,0-1 15,0 0-15,0 0 0,0 0 16,0 0-16,21-21 31,0 0-31,0 0 0,-21-21 0,43 0 16,-22 0-16,0 21 0,0-21 0</inkml:trace>
  <inkml:trace contextRef="#ctx0" brushRef="#br1" timeOffset="25439.17">24469 1482 0,'-22'0'15,"1"0"-15,21 21 0,-21 0 0,0 0 16,21 0-16,-21 1 0,21-1 15,0 21-15,-21-21 0,21 22 0,-22-22 16,22 0-16,0 0 0,0 0 16,0 0-16,-21 1 0,21-1 0,0 0 15,0 0 1,21-21-16,1 0 16,-1 0-16,0-21 0,21 21 15,-21-21-15</inkml:trace>
  <inkml:trace contextRef="#ctx0" brushRef="#br1" timeOffset="26175.52">24723 1609 0,'0'-21'16,"0"42"-16,0-64 0,0 22 15,-22 21-15,1 0 16,0 0-16,0 21 0,21 1 16,-21-1-16,0 0 15,-1 0-15,1 21 0,21-20 0,0-1 0,0 21 16,-21-21-16,21 0 15,0 1-15,0-1 0,0 0 0,0 0 16,0 0-16,0 0 16,21-21-16,0 0 0,1 0 15,-1 0-15,0 0 0,0 0 16,0-21-16,0 21 0,1-21 16,-22 0-16,21 0 0,-21 0 0,21-22 15,-21 22-15,0-21 0,0 21 16,0-22-16,21 22 0,-21-21 0,0 21 15,21-1-15,-21 1 16,0 0-16,0 0 0,21 21 0,1-21 0,-1 21 16,0 0-1,0 0-15,0 0 0,0 0 16,1 0-16,-22 21 16,21 0-16,-21 0 0,0 0 0,0 1 15,0-1-15,0 0 0,0 21 16,0-21-16,0 1 0,0-1 0,0 21 15,0-21-15,0 0 16,0 1-16,0-1 0,0 0 16,-21-21-1,21-21 17,0 0-17,0-1-15,0 1 0,0 0 0,21 0 16,0 0-16,0-22 0,0 22 15,0-21-15,1 21 0,-1-22 0,21 22 16,-21 0-16,0 0 0,1 21 16,-1-21-16,0 21 0,0 0 0,0 0 15,0 0-15,-21 21 16,0 0-16,0 0 0,0 22 16,0-22-16,0 21 0,0-21 15,0 22-15,0-1 0,0-21 0,-21 0 16,21 22-16,0-22 0,-21 0 15,21 0-15,-21 0 0,21 0 16,-21-21-16,21 22 0,-21-22 16,21-22 15,-22 1-15,22 0-16,0-21 0</inkml:trace>
  <inkml:trace contextRef="#ctx0" brushRef="#br1" timeOffset="26399.43">25082 1185 0,'0'0'0,"0"-21"16,-21 21-1,0 0 48,0 0-48,0 0-15,0 0 0</inkml:trace>
  <inkml:trace contextRef="#ctx0" brushRef="#br1" timeOffset="26611.31">24066 1312 0,'0'0'0,"22"0"31,-1 0-31,0 22 0,21-22 16,-21 0-16,22 0 0,-22 0 0,21 0 15,1 0-15,-22 0 16,0 0-16,21 0 0,-21 0 0,1 0 15,-1 0-15,0 0 16</inkml:trace>
  <inkml:trace contextRef="#ctx0" brushRef="#br1" timeOffset="28824.07">17335 4466 0,'0'0'16,"-21"0"-16,0 0 15,21-21 17,0 0-17,21 21-15,0 0 16,1 0-16,-1 0 0,21 0 16,0 0-16,1 0 0,-1 0 0,0 0 15,22 0-15,-22 0 0,1 21 16,-1-21-16,0 21 0,-21-21 0,22 21 15,-43 1-15,21-1 0,-21 0 0,0 21 16,0-21-16,0 22 0,-21-1 16,0 0-16,-22 1 0,1 20 0,0 1 15,-1-22-15,-20 22 0,20-1 16,-20-21-16,21 22 0,-1-22 16,1 1-16,0-1 0,20 0 15,1 1-15,21-1 0,0-21 0,0 21 16,0-20-16,0 20 15,21-21-15,1 0 0,20 0 0,-21-21 16,21 22-16,43-22 0,-43 0 16,1 0-16,-1 0 0,0 0 15,1 0-15,-1 0 0,-21 0 0,0 0 16,-21-22 0,-21 22-1,0 0-15,0 0 16,-21 0-16,20 22 0,-20-22 15,21 21-15,-21 0 0,20 0 0,-20 21 16,21-20-16,0 20 0,0-21 16,-1 21-16,1 1 0,21-1 0,-21-21 15,21 22-15,0-1 0,0 0 0,0 1 16,0-1-16,21 0 0,0 22 16,1-22-16,-1 22 0,-21-1 0,42 1 15,-42-22-15,21 21 0,0-20 16,1 20-16,-22-20 0,21-1 0,-21 0 15,0 1-15,0-1 0,0-21 0,-21 21 16,-1-20-16,1-1 0,-21 0 16,21-21-16,-22 21 0,22-21 15,0 0-15,0 0 0,-21 0 0,20 0 16,1 0-16,0 0 0,0-21 0,0 21 16,0-21-16,21 0 0,-22-1 15,1-20-15,21 21 0,0-21 0,0-1 16</inkml:trace>
  <inkml:trace contextRef="#ctx0" brushRef="#br1" timeOffset="29643.86">19071 5419 0,'21'0'16,"0"0"-1,-21-21-15,22 21 0,-22-22 16,21 1-16,-21 0 0,0 0 15,0 0-15,0 0 0,0-1 0,0 1 16,0 0-16,-21 0 0,21 0 16,-22 0-16,1 21 0,-21-22 15,21 1-15,0 21 0,-22 0 16,22 0-16,-21 0 0,21 0 0,-22 21 16,22 1-16,-21-1 0,21 0 0,-22 21 15,22-21-15,-21 22 0,21-1 16,-1-21-16,22 22 0,0-1 0,0-21 15,0 21-15,0-20 0,0-1 0,0 21 16,22-21-16,-1 0 16,21-21-16,-21 0 0,0 0 0,22 0 15,-1 0-15,-21 0 0,22-21 16,-1 0-16,-21 0 0,21 0 0,1 0 16,-22-22-16,21 22 0,-21-21 15,1 21-15,-1-22 0,0 1 16,0 0-16,0-22 0,-21 22 15,0-22-15,21 1 0,-21 20 0,0-20 16,0-1-16,0 22 0,0 0 0,0-1 16,0 22-16,0 0 0,0-21 15,0 63 1,0 0-16,-21 0 0,21 22 0,0-1 16,0 21-16,0-20 0,0 20 15,0-20-15,0 20 0,0-21 16,0 22-16,0-22 0,0 1 0,0-22 0,0 21 15,0 0-15,0-20 16,0-1-16,0 0 0,0 0 0,21-21 16,-21 21-16,22-21 0,-1 0 15,0 0-15</inkml:trace>
  <inkml:trace contextRef="#ctx0" brushRef="#br1" timeOffset="30019.73">19579 5271 0,'0'21'15,"21"-21"1,0 0-16,1 0 16,-1 0-16,0 0 0,0-21 15,0 21-15,0 0 0,1-22 0,-1 22 16,0-21-16,0 0 0,0 21 15,-21-21-15,0 0 0,0 0 16,0-1-16,-21 22 16,0 0-16,0 0 0,0 0 15,-1 0-15,-20 22 0,21-1 0,0 0 16,-22 0-16,22 0 0,0 22 16,-21-1-16,42-21 15,0 0-15,0 22 0,0-22 16,0 0-16,0 0 0,21-21 15,0 0-15,0 21 0,0-21 0,22 0 16,-22 0-16,21 0 0,1 0 16,-1 0-16,0-21 0,1 21 0,-1-21 15,0 0-15,1 0 0</inkml:trace>
  <inkml:trace contextRef="#ctx0" brushRef="#br1" timeOffset="31215.37">20383 4763 0,'0'-43'0,"0"86"0,0-107 0,0 43 16,0 0-16,0 0 0,0-1 0,-21 22 16,0 0-16,0 0 15,21 22-15,-21-1 0,0 21 0,-1 0 16,22 1-16,-21 20 0,0 1 0,0-1 16,21 1-16,-21 20 0,0-20 15,-1-1-15,1 1 0,21-1 0,-21 22 16,0-21-16,0 20 0,0 1 15,-1 0-15,22-22 0,-21 22 16,-21 63-16,21-85 0,0 22 0,-1-21 16,1 20-16,0 1 0,-21-22 15,21 22-15,-1-21 0,22-1 16,0 1-16,-21-22 0,21 0 0,0 1 16,0-22-16,0 0 0,21 0 0,-21 0 15,22-21-15,-1 0 0,21 0 16,-21 0-16,22-21 0,-1 0 0,0 0 15,1 0-15,-1-22 0,0 22 0,43-64 16,-43 43-16,-21-21 16,22 20-16,-1-20 0,-21-1 0,22-20 15,-43 20-15,21 1 0,-21-1 16,0-21-16,0 1 0,-21 20 0,-1-20 16,-20 20-16,21 1 0,-21 20 15,-1 1-15,1 0 0,21-1 0,-22 22 16,22 0-16,-21 21 0,21-21 15,0 21-15,21-21 0,0-1 32,21 22-32,0 0 15,0-21-15,0 21 0,22-21 0,-1 21 16,0-21-16,1 0 0,-1 0 16,0-1-16,22 1 0,-22 0 0,22 0 15,-22 0-15,0-22 0,-21 22 16,22 0-16,-22 0 0,21-21 0,-42 20 15,21 22-15,-21-21 0,0 0 16,0 0-16,-21 21 31,0 0-31,0 21 0,0 0 16,21 0-16,-21 22 0,21-22 16,0 0-16,0 0 0,0 0 0,0 22 15,0-22-15,0 0 16,0 0-16,0 0 0,21-21 15,0 0-15,0 0 16,0 0-16,22 0 0,-22 0 16,21 0-16,-21 0 0,22-21 0,-22 0 0,21 21 15,-21-21-15,22 0 16,-22-22-16,0 22 0,0 0 0,0-21 16,-21 21-16,0-1 0,21-20 0,-21 21 15,0 0-15,0 42 31,0 0-15,-21 0-16,21 0 0,-21 1 0,21-1 16,0 0-16,-21 21 0,0-21 15,21 1-15,0-1 16,0 0-16,0 0 0,-21 0 0,21 0 31,-22-21-31,22-21 31,0 0-15,0 0-16,22 0 0,-1 0 16,-21-1-16,21-20 0,0 21 15,-21 0-15,21-22 0,0 22 0,1-21 16,-1 21-16,0 0 0,21-22 16,-21 43-16,1 0 0,-1 0 15,0 0-15,0 0 0,-21 21 16,21 1-16,-21-1 0,0 0 15,0 0-15,0 21 0,0-20 0,0 20 16,0-21-16,0 0 0,0 22 16,-21-22-16,21 0 0,0 0 15,0 0-15,0 0 16,21-42 15,-21 0-15,21 21-16,1-21 0,-1 0 0,0 0 15</inkml:trace>
  <inkml:trace contextRef="#ctx0" brushRef="#br1" timeOffset="31463.4">21759 4911 0,'-42'0'16,"21"21"-16,0 0 0,-1 0 0,22 0 15,-21 1-15,0-1 0,21 0 0,-21 42 16,21-41-16,0-1 16,-21 0-16,21 0 0,0 0 0,0 0 15,0 1-15,0-1 0,0 0 16,21-21 0,0 0-1,0 0-15,0 0 0,1-21 16,-1 0-16,0 21 0,0-22 15</inkml:trace>
  <inkml:trace contextRef="#ctx0" brushRef="#br1" timeOffset="31784.22">21950 4614 0,'0'0'0,"-21"0"16,-85 64-1,106-43 1,0 0-16,0 0 0,0 1 16,0-1-1,21-21-15,0 0 16,0 0-16,0 0 0,1-21 16,-1 21-16,-21-22 0,0 1 15,0 0-15,21 21 0,-21-21 0,0 0 16,0 0-16,0-1 0,0 1 15,0 0-15,-21 21 16,0 0 0,-1 0-16,1 0 0,0 0 15,0 0-15,0 21 0,0-21 16,-1 21-16,1-21 0</inkml:trace>
  <inkml:trace contextRef="#ctx0" brushRef="#br1" timeOffset="32047.26">21040 4720 0,'0'0'0,"-22"0"0,44 0 109,-1 0-109,0 0 16,0 0-16</inkml:trace>
  <inkml:trace contextRef="#ctx0" brushRef="#br1" timeOffset="32604.46">22267 4509 0,'21'0'0,"-42"0"0,42-22 0,-21 1 15,0 42 16,0 1-31,0 20 16,-21-21-16,0 21 0,21 1 0,-21-1 0,0 0 16,0 1-16,-1 20 0,1-20 15,0-1-15,0 21 0,21-20 16,-21-1-16,21-21 0,-21 22 0,21-22 16,0 21-16,0-21 0,0 0 15,0 1-15,0-1 0,0 0 0,21-21 16,-21 21-16,21-21 0,0 0 0,0 0 15,0 0-15,1 0 16,20 0-16,-21-21 0,0 21 0,0-21 16,22 0-16,-22 21 0,0-22 15,21-20-15,-20 21 0,-1 0 0,0-22 16,0 22-16,0-21 0,0 21 16,-21-22-16,0 22 0,0 0 15,0 0-15,-21 21 31,0 0-31,21 21 0,-21 0 0,21 0 16,-21 1-16,21-1 0,-21 21 0,21-21 16,0 0-16,0 1 0,0-1 15,0 0-15,0 0 0,0 0 0,0 0 16,21-21 0,0 0-16,0 0 15,0 0-15,0 0 0,22 0 16,-22 0-16,21 0 0,-21-21 0,22 0 15,-22 21-15,21-21 0,1 0 16</inkml:trace>
  <inkml:trace contextRef="#ctx0" brushRef="#br1" timeOffset="33403.93">23072 4847 0,'0'0'0,"0"-21"0,-22 21 31,1 21-31,0 0 0,0 22 16,0-22-16,0 0 0,-1 0 15,22 22-15,-21-22 0,21 0 0,-21 0 16,21 21-16,-21-20 0,21-1 16,0 0-16,0 0 15,0 0-15,21 0 16,0-21-16,0 0 0,1 0 16,-1 0-16,0 0 0,0 0 0,0 0 15,0 0-15,-21-21 0,22 21 16,-1-21-16,0 0 0,-21 0 0,0 0 15,21-1-15,-21 1 0,0 0 16,0-21-16,0 21 0,0-1 0,0-20 16,-21 21-16,0 0 0,21 0 15,-21 21-15,-1 0 0,22-22 16,0 1 0,22 21-1,-1 0-15,0-21 16,21 21-16,-21 0 0,1 0 15,20 0-15,-21 0 0,0 0 0,0 0 16,1 0-16,-1 0 0,0 0 16,0 0-16,-21 21 0,0 0 15,0 1-15,0-1 0,0 21 16,0-21-16,0 0 0,0 1 16,0 20-16,0-21 0,0 0 0,-21 0 15,21 1-15,-21-1 0,21 0 16,0 0-16,-21 0 0,21 0 15,0 1-15,0-1 16,0-42 15,0-1-31,0 1 16,0-21-16,0 21 16,0 0-16,21-22 0,0 22 0,-21-21 15,42-1-15,-21 1 0,1 0 16,-1-1-16,21 1 0,0 0 0,-20 21 15,20-22-15,-21 22 0,21 21 16,-20-21-16,20 21 0,-21 0 0,21 0 16,-20 0-16,-1 21 0,-21 0 15,21 0-15,-21 22 0,0-22 16,0 21-16,0 22 0,0-22 0,0 0 16,-21 1-16,21-22 0,-21 21 0,-1 1 15,22-22-15,-21 0 0,0 0 16,21 0-16,-21 0 0,21 1 0,-21-22 15,21 21-15,-21-21 16,-1 0 0,1-21-16,21-1 15,-21 1-15,21 0 0,-21 0 16</inkml:trace>
  <inkml:trace contextRef="#ctx0" brushRef="#br1" timeOffset="33620.81">23304 4445 0,'-21'0'0,"42"0"0,-63 0 0,21 0 16,0 0-16,0 0 0,-1 0 16,1 0-1,0 0 1,0 0 15,0 0-31,0 0 16</inkml:trace>
  <inkml:trace contextRef="#ctx0" brushRef="#br1" timeOffset="33823.69">22246 4699 0,'-21'21'0,"42"-42"0,-63 42 15,42 0 1,21-21 15,0 0-31,0 0 0,0 0 0,1 0 16,20 0-16,-21 0 0,0 0 0,0 0 16,1 0-16,-1 0 0,0 0 15,-21-21-15,0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53:07.7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974 0,'0'0'0,"0"-21"32,-21 21-1,0 0 16,21 21-16,-22 0-31,22 21 16,0-21-16,0 22 15,0-22-15,0 42 0,0-20 0,0-1 16,22 22-16,-22-1 0,0 1 15,0-1-15,0 1 0,0 20 0,0-20 16,0-1-16,0 1 0,-22-1 16,22 1-16,-21-22 0,21 0 15,0 1-15,0-22 0,-21 21 0,21-21 16,0 1-16,0-1 0,-21-21 16,21 21-16,0-42 31,0 0-31,0-22 15</inkml:trace>
  <inkml:trace contextRef="#ctx0" brushRef="#br0" timeOffset="375.78">1164 1185 0,'0'0'16,"-21"-21"-16,0 0 0,-22-42 15,43 41-15,-21-62 16,21 63 0,0-1-16,21 22 15,1-21-15,20 21 0,-21 0 16,21 0-16,1 0 0,-1 0 0,22 0 16,-22 0-16,21 0 0,-20 21 15,-1-21-15,0 22 0,1 20 16,-1-21-16,-21 0 0,-21 22 0,0-1 15,0 0-15,-21-21 0,0 22 16,-21-1-16,-1 0 0,1-20 16,-22 20-16,22-21 0,0 0 0,21 0 15,-22 1-15,22-1 16,-21-21-16,42 21 0,-21-21 0,-1 0 16,44 0 15,-1 0-31,0-21 15,0 0-15</inkml:trace>
  <inkml:trace contextRef="#ctx0" brushRef="#br0" timeOffset="897.48">1820 931 0,'21'0'0,"-21"22"16,0-1-16,0 21 16,0-21-16,0 0 0,0 22 0,0-22 15,0 21-15,0 1 0,0-22 16,0 21-16,0 0 0,0-20 16,0-1-16,0 21 0,0-21 0,0 0 15,22-21-15,-22 22 0,21-1 16,0-21-16,0 0 15,0 0-15,0 0 0,1 0 16,-1-21-16,0-1 0,0 22 16,0-21-16,0 0 0,1 0 15,-1-21-15,21 20 0,-21 1 0,0-21 16,1 21-16,-22-22 0,21 22 16,-21-21-16,0 21 0,0-22 0,0 22 15,0 0-15,0 0 0,0 0 16,-21 21-1,21 21-15,-22 0 0,22 21 16,-21-20-16,0 20 0,21-21 16,0 21-16,0 1 0,-21-22 0,21 21 15,0-21-15,0 1 0,0 20 16,0-21-16,0 0 0,0 0 16,21-21-16,0 0 15,0 0-15,22 0 0,-22 0 16,0 0-16,21 0 0,1 0 15,-22-21-15,21 0 0,-21 21 16,22-21-16,-1-21 0</inkml:trace>
  <inkml:trace contextRef="#ctx0" brushRef="#br0" timeOffset="1416.18">2752 762 0,'0'0'15,"0"-85"1,-22 85-16,1 0 15,21 22-15,-21-1 16,21 21-16,0 0 0,0-20 16,-21 41-16,21-21 0,0 1 0,-21-1 15,21 0-15,0 1 0,0-1 16,0 0-16,0 1 0,0-22 16,0 21-16,0-21 0,0 1 0,0-1 15,0 0-15,0-42 47,0 0-47,0-1 16,0 1-16,0 0 0,0 0 15,21 0-15,0 0 0,0-22 16,-21 22-16,21 0 0,1 0 0,-1 0 16,0-1-16,21 1 0,-21 0 15,1 21-15,-1 0 0,0 0 16,0 0-16,21 21 0,-20-21 0,-1 21 15,0 1-15,0 20 0,-21-21 16,21 0-16,-21 0 0,0 22 0,0-22 16,0 0-16,0 0 0,0 0 15,-21 1-15,0-1 0,0 0 16,-22 0-16,22 0 0,-21-21 0,21 21 16,0 1-16,-22-22 0,22 0 15,0 0-15,0 0 0,0 0 16,-1 0-16,1 0 15,21-22-15,0 1 16,0 0-16,0 0 0,21 21 16,1-21-16,-22 0 0</inkml:trace>
  <inkml:trace contextRef="#ctx0" brushRef="#br0" timeOffset="2348.34">3492 572 0,'0'0'0,"0"21"15,0 0-15,0 21 16,0-21-16,0 22 0,0-1 16,-21 0-16,0 1 0,21 20 15,-21-20-15,21 20 0,0-21 0,0 22 16,-21-22-16,21 1 0,0-22 15,0 21-15,0-21 0,0 22 16,0-22-16,0 0 0,21 0 16,0-21-16,0 0 0,0 0 15,1 0-15,-1 0 0,0 0 0,21-21 16,-21 21-16,22-21 0,-22 0 16,21-1-16,-21 1 0,1 0 0,20 0 15,-21-21-15,0 20 0,0 1 16,-21-21-16,22 21 0,-22-22 15,21 22-15,-21 0 0,0 0 16,0 42 0,0 0-16,0 0 15,0 1-15,-21-1 16,21 21-16,0-21 0,0 0 0,-22 1 16,22-1-16,0 21 0,0-21 15,0 0-15,0 1 0,22-1 16,-1-21-1,0 0-15,0 0 0,0 0 16,0 0-16,1-21 16,-1 21-16,0-22 0,0 1 0,0 0 15,-21 0-15,21 0 0,1-22 16,-1 22-16,0-21 0,0 0 0,0-1 16,0 22-16,1-21 0,-1-1 15,0 22-15,0 0 0,0 0 0,0 0 16,-21 0-16,22 21 15,-22 21 1,0 0-16,0 0 16,0 0-16,0 0 31,21-21-15,-21-21-1,0 0 1,0 0-16,0 0 15,0 0 1,0-1-16,-21 22 16,-1 0-1,1 0-15,0 22 0,0-1 16,21 21-16,-21-21 0,0 22 16,21-1-16,-22 0 0,22 1 15,-21-1-15,21-21 0,0 21 0,0 1 16,0-22-16,0 0 0,0 0 15,0 0-15,0 1 0,21-22 0,1 0 16,-1 21-16,21-21 0,-21 0 16,22 0-16,-22 0 0,21 0 0,0-21 15,1-1-15,-1 1 0,-21 0 16,22 0-16,-22 0 0,0 0 16,0-1-16,-21 1 0,0-21 0,0 21 15,0-22-15</inkml:trace>
  <inkml:trace contextRef="#ctx0" brushRef="#br0" timeOffset="2536.23">4106 572 0,'-42'21'31,"42"0"-15,0 0-1</inkml:trace>
  <inkml:trace contextRef="#ctx0" brushRef="#br0" timeOffset="3023.95">5969 783 0,'0'-21'0,"0"-21"15,0 63 16,0 0-31,21 0 0,-21 0 16,21 22-16,-21-1 0,21 0 16,-21 1-16,0-1 0,22 0 15,-22 1-15,0-1 0,0 0 0,21 1 16,-21-1-16,0-21 0,0 0 16,0 1-16,0-1 0,0 0 15,0 0-15,21-21 0,0 0 31,0 0-31,-21-21 16,21 0-16,-21 0 0</inkml:trace>
  <inkml:trace contextRef="#ctx0" brushRef="#br0" timeOffset="3269.25">6392 699 0,'-63'84'16,"42"-41"0,-1-22-16,22 21 0,-21 0 15,0 1-15,0-1 0,0 0 0,21 1 16,-21-1-16,21 0 0,-22-20 16,22 20-16,0-21 0,0 0 0,0 0 15,0 1-15,0-1 0,22-21 31,-1 0-31,0 0 16,0-21-16</inkml:trace>
  <inkml:trace contextRef="#ctx0" brushRef="#br0" timeOffset="3719.99">6816 847 0,'0'-21'0,"0"42"0,0-64 16,0 22-16,0 0 15,-22 21 1,1 0-16,0 21 0,0 0 16,21 1-16,-21-1 0,0 21 0,-1-21 15,1 22-15,0-1 0,0 0 16,0-21-16,21 22 0,-21-1 0,21-21 16,-22 22-16,22-22 15,-21 0-15,21 21 0,0-21 0,0 1 0,0-1 16,21 0-1,1-21-15,-1 21 0,0-21 0,21 0 16,22 0-16,-22 0 16,-21-21-16,22 0 0,-1 21 0,0-21 15,-21-1-15,22 1 0,-22-21 0,0 21 16,0 0-16,0-22 0,-21 1 16,0 0-16,0-1 0,0 1 15,0 21-15,0-22 0,0 1 0,-21 0 16,0 21-16,0-1 0,-21 22 15,-1 0-15,22 0 0,-21 0 16,-1 0-16,1 0 0,21 22 0,-21-1 16,20 0-16,1 0 0,0 21 15,21-20-15,0 20 0,0-21 16,0 21-16,0-20 0,0-1 0,0 0 16,21 0-16,0 0 0,1-21 0,-1 0 15</inkml:trace>
  <inkml:trace contextRef="#ctx0" brushRef="#br0" timeOffset="3965.85">7366 953 0,'0'0'0,"0"21"31,0 0-31,0 0 0,-21 0 16,21 22-16,-21-22 0,21 0 15,0 0-15,0 0 0,0 0 0,-22 1 16,22-1-16,0 0 0,0 0 16,0 0-1,0-42 17,22 0-32</inkml:trace>
  <inkml:trace contextRef="#ctx0" brushRef="#br0" timeOffset="4143.85">7387 720 0,'0'-21'0,"0"42"0,-21-42 32,21 42-1,0 0-31,0 0 15,21 0-15,-21 0 16,21-21-16</inkml:trace>
  <inkml:trace contextRef="#ctx0" brushRef="#br0" timeOffset="4724.52">8107 1016 0,'0'-21'0,"0"-43"31,0 43-31,0 0 0,-21 0 16,-1 0-16,1 0 16,0 21-16,0 0 0,0 0 15,0 0-15,-1 21 0,1 0 16,-21 0-16,21 0 0,0 22 0,-1-22 15,1 21-15,-21 0 0,21 1 16,0-1-16,21-21 0,-22 22 0,1-1 16,21-21-16,0 0 0,0 0 15,0 1-15,0-1 0,0 0 16,0 0-16,21-21 0,1 0 0,-1 0 16,0 0-16,21 0 0,-21 0 15,1 0-15,20-21 0,-21 0 16,0 21-16,22-21 0,-22-1 15,21 1-15,-21 0 0,0-21 0,22 21 16,-22-22-16,0 1 0,0 0 16,0-22-16,1 22 0,-22-1 0,21-20 15,0 21-15,-21-1 0,0-20 16,21 20-16,-21 1 0,21 21 0,-21-21 16,0-1-16,0 22 15,0 42 1,-21 0-16,0 1 0,21 20 15,-21 0-15,21 1 0,0-1 0,0 21 16,-21 1-16,21-22 16,0 22-16,0-22 0,-22 0 0,22 1 15,0-1-15,0 0 0,0-20 16,0-1-16,22 0 0,20 21 16,-21-42-1,0 0-15,0 0 0</inkml:trace>
  <inkml:trace contextRef="#ctx0" brushRef="#br0" timeOffset="5444.11">9906 1143 0,'0'0'0,"0"-21"0,0 0 16,0 0-16,0-1 0,0 1 15,-21 0-15,0 0 0,21 0 16,-43 0-16,22-1 0,0 1 0,0 21 16,0 0-16,-1 0 0,-20 0 15,21 0-15,0 0 0,0 21 16,-22 1-16,22 20 0,0-21 0,0 21 15,0 1-15,-1-1 0,22 0 0,0 1 16,-21-22-16,21 21 0,0 1 16,0-22-16,0 0 0,0 21 15,0-21-15,21 1 16,1-22-16,-1 0 0,0 0 16,0 0-16,21 0 0,-20 0 0,-1 0 15,21 0-15,-21-22 0,22 1 16,-22 0-16,0 0 0,21 0 0,-21 0 15,1-1-15,20 1 0,-21-21 16,0 21-16,0-22 0,1 1 0,-22 0 16,21 21-16,-21-22 0,21 1 15,-21 21-15,0 0 0,0-1 0,0 1 16,0 42 0,-21 1-16,21 20 15,-21-21-15,21 21 0,0 1 16,-22-1-16,22-21 0,-21 22 0,21-22 15,0 21-15,0-21 0,0 22 16,0-22-16,0 0 0,21 0 0,1-21 16,-1 21-16,0-21 0,21 0 0,-21 0 15,22 0-15,-1 0 0,0 0 16,1 0-16,-1 0 0</inkml:trace>
  <inkml:trace contextRef="#ctx0" brushRef="#br0" timeOffset="5973.8">10816 1016 0,'0'0'0,"0"-106"15,-21 106-15,0-21 16,0 21-16,-1 0 0,1 0 16,0 0-16,0 0 0,0 0 0,-22 21 15,22 0-15,0 1 0,0-1 16,0 21-16,-22-21 0,22 22 0,0-1 15,0 0-15,0-21 16,21 22-16,-21-22 0,21 21 0,0-21 16,-22 22-16,22-22 0,0 0 0,0 0 15,22 0-15,-1-21 16,0 0-16,0 0 0,0 0 16,0 0-16,1 0 0,-1 0 15,21 0-15,-21 0 0,0-21 0,1 0 16,-1 0-16,0 0 0,21 0 15,-21-1-15,1-20 0,-1 0 0,0 21 16,0-43-16,0 22 0,0-1 16,1 1-16,-22-21 0,0 20 0,21 1 15,-21-22-15,0 22 0,0 21 0,0-21 16,0 20-16,0 1 16,-21 21-16,-1 0 15,1 0-15,0 21 16,0 1-16,0 20 0,21 0 0,-21 1 15,21-1-15,-22 21 0,22-20 16,-21-1-16,21 22 0,0-22 16,0 0-16,0 1 0,0-22 0,0 21 15,0-21-15,0 0 0,0 1 16,21-1-16,1 0 0,-1 0 0,0-21 16,21 0-16,-21 0 0,22 0 0,-1 0 15,-21 0-15</inkml:trace>
  <inkml:trace contextRef="#ctx0" brushRef="#br0" timeOffset="6527.48">11599 1080 0,'0'0'0,"0"-85"16,0 64-1,-21 21 1,0 0-16,0 0 0,0 21 15,-1 0-15,-20 0 0,21 0 16,0 1-16,0-1 0,-1 0 16,1 21-16,0-21 0,0 22 15,0-22-15,0 0 0,-1 0 0,22 22 16,0-22-16,0 0 0,0 0 16,0 0-16,0 0 15,22-21-15,-1 0 0,21 0 16,-21 0-16,0 0 0,1 0 15,-1 0-15,0 0 0,0-21 0,43 0 16,-43 0-16,0 0 16,0 0-16,0-1 0,0-20 0,1 21 15,-1-21-15,0-1 0,-21 1 16,21-22-16,0 22 0,-21-21 16,21 20-16,1 1 0,-22-22 0,0 22 15,21 21-15,0-21 0,-21-1 16,0 22-16,0 0 0,0 0 0,0 42 31,0 0-31,0 0 16,-21 22-16,0-1 0,21 0 15,-22 1-15,22 20 0,0 1 0,-21-22 16,21 0-16,-21 22 0,21-22 16,0 0-16,0-20 0,0 20 0,0-21 15,0 0-15,0 22 0,0-22 16,0 0-16,21-21 15,0 0-15,1 0 0,-1 0 16,0 0-16,21 0 0,-21 0 16</inkml:trace>
  <inkml:trace contextRef="#ctx0" brushRef="#br0" timeOffset="6833.3">12806 593 0,'0'0'15,"-21"0"-15,-1 0 0,1 0 0,-42 42 16,42-21-16,-1 0 0,-20 22 16,21-1-16,-21 0 0,20 22 0,1-22 15,-21 22-15,21-22 0,0 0 16,-1 22-16,1-22 0,21 1 0,0-22 15,0 21-15,0 0 0,0-20 16,0-1-16,21 0 0,1 0 0,-1 0 16,21 0-16,-21-21 0,22 22 15,-22-22-15,21 0 0,0 0 0,-20 0 16,20 0-16,-21 0 0,21 0 16,1 0-16</inkml:trace>
  <inkml:trace contextRef="#ctx0" brushRef="#br0" timeOffset="7108.19">13187 1058 0,'0'22'15,"0"-44"-15,0 86 0,-21-43 0,21 0 0,-22 22 16,22-22-16,0 0 0,-21 0 16,21 0-16,0 0 0,0 1 0,0-1 15,0 0-15,0-42 47,21 0-31</inkml:trace>
  <inkml:trace contextRef="#ctx0" brushRef="#br0" timeOffset="7276.09">13187 804 0,'-21'0'15,"-1"0"-15,1 0 0,21 22 16,0-1-16,-21 0 15,21 0-15,0 0 0,0 0 16,21-21-16,0 22 0</inkml:trace>
  <inkml:trace contextRef="#ctx0" brushRef="#br0" timeOffset="7788.15">13631 1058 0,'-21'43'31,"21"-22"-31,0 0 0,0 0 16,-21 0-16,21 1 0,0-1 15,0 0-15,0 0 0,0 0 0,0 0 16,0 1-1,0-1-15,0 0 0,-21-21 16,21 21 0,-21-21-1,21-21 1,0 0-16,0 0 16,0-1-16,0 1 15,0 0-15,21 0 0,0 0 16,0 0-16,0-22 0,0 22 15,1 0-15,20-21 0,-21 20 0,0 1 16,22 0-16,-22 0 0,21 0 16,-21 21-16,0 0 0,1 0 15,-1 0-15,0 0 0,0 21 0,0 0 16,-21 0-16,0 0 0,0 22 16,0-22-16,0 21 0,0-21 0,0 22 15,-21-22-15,0 0 0,21 21 0,-21-20 16,0-1-16,21 0 15,-22 0-15</inkml:trace>
  <inkml:trace contextRef="#ctx0" brushRef="#br0" timeOffset="8071.99">14584 741 0,'0'-21'0,"0"42"0,0-63 0,0 63 31,0 0-31,-21 21 0,-1 1 16,1-1-16,0 0 0,0 1 15,0 20-15,0-21 0,-1 1 16,22-1-16,-21 0 0,0 1 0,21-1 15,0-21-15,0 22 0,0-22 16,0 0-16,0 0 0,0 0 16,21-21-1,0 0-15,1 0 0,-1 0 16,0-21-16</inkml:trace>
  <inkml:trace contextRef="#ctx0" brushRef="#br0" timeOffset="8259.32">14266 1058 0,'21'0'32,"1"0"-32,20 0 0,-21-21 0,0 21 15,22-21-15,-22 21 0,21 0 16,0-21-16,-20 0 0,-1 21 0,21-21 15</inkml:trace>
  <inkml:trace contextRef="#ctx0" brushRef="#br0" timeOffset="8999.95">15600 1355 0,'0'-43'16,"0"22"-16,0 0 16,21 0-16,0 0 0,-21 0 0,0-1 15,21 1-15,0 0 0,-21 0 16,0 0-16,0-22 0,0 22 0,0-21 15,0 21-15,0 0 0,0-1 16,0 1-16,-21 0 0,0 0 0,0 21 16,-21 0-16,20 0 15,-20 0-15,21 21 0,-21 0 0,-1 0 16,1 1-16,21 20 0,-22-21 16,1 21-16,21 1 0,0-22 0,0 21 15,-1-21-15,1 22 0,21-22 0,0 0 16,0 0-16,0 22 15,0-22-15,21-21 16,1 0-16,-1 0 0,0 0 16,21 0-16,-21 0 0,22 0 0,-1-21 15,-21 21-15,22-22 0,-1 1 16,-21 21-16,21-21 0,-20 0 0,20 0 16,-21 0-16,0-22 15,0 22-15,1 0 0,-1 0 0,-21 0 16,0-1-16,0 1 0,0 0 0,0 42 31,0 0-31,0 1 0,0 20 16,0-21-16,-21 21 0,21-20 15,-22 20-15,22-21 0,-21 21 0,21-20 16,0-1-16,0 0 0,0 0 16,-21 0-16,21 0 0,0 1 15,21-22 1,0 0-1</inkml:trace>
  <inkml:trace contextRef="#ctx0" brushRef="#br0" timeOffset="9227.83">16108 1334 0,'0'0'16,"0"21"-16,0 0 15,0 0 1,0 0-16,-21 0 16,-1 1-16,1-22 0,0 21 0,0 0 15,0-21-15,0 21 16,-1-21-16,1 0 0,21 21 0,-21-21 16,0 0-16,21-21 15</inkml:trace>
  <inkml:trace contextRef="#ctx0" brushRef="#br0" timeOffset="9512.66">16806 995 0,'0'0'0,"0"21"0,0 0 0,0 0 16,0 1-16,0-1 0,-21 0 16,21 0-16,0 21 0,-21 1 15,0-22-15,21 0 16,0 0-16,0 0 0,0 1 16,-21-22-16,21 21 15,0-42 16,0-1-15</inkml:trace>
  <inkml:trace contextRef="#ctx0" brushRef="#br0" timeOffset="9696.56">16806 762 0,'0'0'0,"-21"0"0,0 0 31,0 0-15,21 21-16,0 0 15,21 1 1,0-22-16,0 0 0</inkml:trace>
  <inkml:trace contextRef="#ctx0" brushRef="#br0" timeOffset="10192.27">17272 910 0,'0'0'0,"-21"21"16,0 1-16,21-1 16,0 0-16,0 0 0,-22 21 0,22-20 15,0-1-15,-21 21 0,21-21 16,-21 0-16,21 22 0,0-22 0,0 0 15,0 0-15,-21 0 0,21 1 16,0-1-16,-21-21 0,21 21 0,0 0 16,0-42 31,0 0-47,0 0 15,0-1-15,21 1 0,-21 0 16,21 0-16,0 0 15,0-22-15,1 22 0,20-21 0,-21 21 16,21-22-16,1 22 0,-1-21 16,22 21-16,-22 0 0,0 21 0,1 0 15,-1 0-15,-21 0 0,43 21 16,-43 0-16,-21 21 0,0-21 16,0 22-16,0-22 0,0 21 15,0-21-15,0 22 0,0-22 0,-21 0 16,-1 0-16,22 0 0,-21 1 15,0-1-15,21 0 0,-21-21 16,0 0 0,42-21 15,0 21-31</inkml:trace>
  <inkml:trace contextRef="#ctx0" brushRef="#br0" timeOffset="10448.12">18055 783 0,'-21'106'16,"21"-64"-16,-21 1 15,21-1-15,-21 0 0,21-20 0,0 20 16,0 0-16,-22-21 0,22 22 15,0-22-15,-21 0 0,21 0 0,0 0 16,0 1-16,0-1 16,21-21 15,1 0-31,-22-21 0</inkml:trace>
  <inkml:trace contextRef="#ctx0" brushRef="#br0" timeOffset="10640.01">17843 1016 0,'0'0'0,"-21"0"0,42 0 47,1 0-47,-1 0 0,21 0 0,-21 0 16,22 0-16,-22 0 0,21-21 15,0 0-15,1 21 0,-1-21 0,0 21 16</inkml:trace>
  <inkml:trace contextRef="#ctx0" brushRef="#br0" timeOffset="11168.71">18563 699 0,'0'0'16,"-21"21"-16,0 0 0,21 0 0,-21 21 16,-1 1-16,22-22 0,-21 21 0,21 1 15,0-1-15,0 0 0,0 1 16,0-22-16,0 21 0,0-21 0,0 22 16,0-22-16,0 0 15,0 0-15,0 0 0,-21-21 0,21 21 16,0 1-1,-21-22 1,21-22 0,0 1-1,0 0 1,0 0-16,21 0 0,0 0 0,0-1 0,-21 1 16,22 0-16,-1 0 0,21-21 15,-21 20-15,0 1 0,22 0 16,-1 0-16,-21 0 0,22 21 15,-22 0-15,21 0 0,-21 0 0,22 0 16,-22 21-16,0-21 0,-21 21 16,0 0-16,21 22 0,-21-22 0,0 0 15,0 0-15,0 0 0,0 0 16,-21 22-16,0-22 0,0-21 0,-1 21 16,-20 0-16,21 0 0,-21-21 15,20 22-15,-20-22 0,21 0 0,-21 21 16,20-21-16,1 21 0,0-21 15,0 0-15,42 0 32,0-21-17</inkml:trace>
  <inkml:trace contextRef="#ctx0" brushRef="#br0" timeOffset="11540.21">19198 635 0,'0'0'0,"0"-21"31,21 21-31,0 0 16,1 0-16,-1 0 0,0 0 15,0 21-15,0 0 0,0 0 0,1 1 16,-1-1-16,-21 21 0,0 0 16,21 1-16,-21-1 0,0 0 0,0 22 15,0-22-15,0 1 0,-21 20 16,0-21-16,21 1 0,-22-1 16,1 0-16,0 1 0,0-1 0,0-21 0,0 22 15,-22-22-15,22 0 0,0 0 16,0 0-16,0 0 0,-1 1 15,1-22-15,0 21 0,0-21 16,0 0-16,0 0 0,-1 0 0,1 0 16,0 0-16</inkml:trace>
  <inkml:trace contextRef="#ctx0" brushRef="#br0" timeOffset="12631.89">4085 1778 0,'0'0'0,"21"0"15,-21-21-15,0 0 0,21 21 16,-21-21-16,0-1 16,0 1-16,0 0 0,0 0 15,-21 21-15,0 0 16,0 0-16,0 0 0,-22 0 16,22 0-16,0 0 0,-21 21 15,21-21-15,-1 21 0,-20 0 16,21 1-16,0-22 0,21 21 0,0 0 15,0 0-15,0 0 16,21-21 0,0 0-16,0 0 0,0 0 15,22 21-15,-22-21 0,0 0 0,21 22 16,-20-22-16,-1 21 0,0-21 16,0 21-16,0-21 0,-21 21 15,0 0-15,0 0 0,0 1 16,0-1-16,-21-21 0,0 21 15,0 0-15,-22 0 0,22-21 0,-21 21 16,21 1-16,0-22 0,-22 0 16,22 21-16,0-21 0,0 0 15,42 0 17,0 0-17,21-21-15,-20 21 0,-1 0 0,0 0 16,21 0-16,-21 0 0,1 0 0,-1 0 15,0 0-15,0 0 0,-21 21 16,21 0-16,-21 0 16,0 0-16,0 0 0,0 1 15,-21-1-15,21 0 0,-21 0 16,0 0-16,0 0 0,21 1 16,-22-1-16,1 0 15,21 0-15,0 0 16</inkml:trace>
  <inkml:trace contextRef="#ctx0" brushRef="#br0" timeOffset="13312.5">4064 3450 0,'0'-21'16,"0"0"-1,0 0-15,21 0 16,0 21 0,0 0-1,1 0-15,-22 21 16,0 0-1,0 0-15,0 0 0,-22 0 0,1 1 16,0-1-16,0 21 0,0-21 16,0 0-16,-1 1 0,1-1 0,0 0 15,0 0-15,0 0 0,21 0 16,-21 1-16,21-1 0,0 0 16,21-21-16,0 21 15,0-21-15,0 21 0,22-21 16,-22 21-16,0-21 0,21 22 0,-21-22 15,22 21-15,-1 0 0,-21 0 16,22 0-16,-22 0 0,0-21 16,0 22-16,0-1 0,0 0 0,-21 0 15,0 0-15,0 0 0,0 1 16,-21-1-16,0 0 0,-21 0 0,21 0 16,-22 0-16,22 1 0,-21-22 15,-1 21-15,1 0 0,0-21 0,21 0 16,-22 21-16,1-21 0,21 0 0,0 0 15,-22 0-15,22 0 0,0-21 16,21 0-16,-21 0 0,21-1 16,0 1-16,0 0 0,0-21 0,0-1 15,0 1-15,21 0 0,0-1 0,0 1 16</inkml:trace>
  <inkml:trace contextRef="#ctx0" brushRef="#br0" timeOffset="14156.04">5524 2604 0,'0'0'0,"22"0"0,-22-22 0,21 22 0,0-21 15,0 21-15,-21-21 0,21 0 16,0 0-16,-21 0 0,0-1 16,0 1-16,0 0 15,-21 0-15,0 21 0,-21 0 16,21 0-16,-1 0 0,-20 0 16,0 0-16,21 0 0,-22 21 15,1 0-15,0-21 0,20 21 16,-20 1-16,21-1 0,0 0 0,0 0 15,-1 0-15,1 0 0,21 1 16,0-1-16,0 0 0,0 0 16,0 0-16,21 0 0,1 1 0,-1-22 0,21 21 15,-21 0-15,22 0 0,-22 0 16,21 0-16,0 1 0,-20-1 0,20 0 16,0 0-16,-21 0 15,1-21-15,-1 21 0,0 1 0,-21-1 16,0 0-16,0 0 0,0 0 15,-21 0-15,0 1 0,-1-1 0,1-21 16,-21 21-16,0-21 0,20 0 0,-20 21 16,0-21-16,21 0 0,-22 0 15,1 0-15,0 0 0,20 0 0,-20 0 16,21-21-16,0 21 0,0-21 16,-1 21-16,1-21 0,0-1 0,21 1 15,0 0-15,0 0 16,0 0-16,0 0 0,0-1 15,0 1-15,21 21 0,0-21 16,22 0-16,-22 0 0,21 21 16</inkml:trace>
  <inkml:trace contextRef="#ctx0" brushRef="#br0" timeOffset="14673.74">6138 2519 0,'0'0'0,"-127"42"32,106-21-32,0 1 15,0-1-15,21 21 0,-21-21 0,-1 22 16,1-1-16,0 0 0,21 1 15,0-1-15,-21-21 0,21 21 0,0 1 16,0-22-16,0 0 0,0 21 0,21-20 16,0-22-16,0 21 0,1 0 15,-1-21-15,21 0 0,0 0 0,-20 0 16,20 0-16,0 0 0,-21-21 16,22 0-16,-22 21 0,21-22 15,1 1-15,-22 0 0,21 0 0,-21 0 16,0 0-16,1-22 0,-1 22 0,-21-21 15,0 21-15,0-22 0,0 1 16,0 0-16,-21-1 0,-1-20 16,1 20-16,0 22 0,-21-21 0,-106-43 31,105 85-31,22 0 0,-21 0 16,-1 21-16,22 1 0,0-1 15,0 0-15,0 0 0,0 21 0,21 1 16,-22-22-16,22 21 0,0 1 15,0-22-15,0 21 0,0 0 16,22-20-16,-1-1 0,-21 0 0,21 0 16,21 0-16,-21-21 0,1 21 15,-1-21-15</inkml:trace>
  <inkml:trace contextRef="#ctx0" brushRef="#br0" timeOffset="14980.56">7048 2455 0,'0'-21'16,"-63"64"0,63-22-16,-21 0 15,0 0-15,21 21 0,-22 1 16,22-1-16,0-21 0,0 22 0,0-1 15,0 0-15,-21 1 0,21-1 0,0-21 16,-21 21-16,21 1 0,0-22 16,0 0-16,0 21 0,0-20 0,0-1 15,0 0-15,0 0 0,0 0 16,0 0-16,21-21 31,-21-21-31,21 0 0</inkml:trace>
  <inkml:trace contextRef="#ctx0" brushRef="#br0" timeOffset="15287.38">6943 2625 0,'0'0'0,"0"-43"0,0-105 31,21 127-31,0 0 0,0 0 0,21 0 16,-20 21-16,-1-22 0,21 22 0,-21 0 15,0 0-15,22 0 0,-22 0 16,0 22-16,21-1 0,-20 0 16,-1 21-16,0-21 0,0 22 15,-21-1-15,0 0 0,0-20 0,0 20 16,-21 0-16,-21-21 0,20 1 16,1 20-16,-21-21 0,21 0 0,-22 0 15,1 1-15,21-22 0,-21 21 0,-1-21 16,22 21-16,0-21 0,-21 0 15,20 0-15,1 0 0,21-21 32</inkml:trace>
  <inkml:trace contextRef="#ctx0" brushRef="#br0" timeOffset="15869.07">8805 2096 0,'0'0'0,"-21"0"0,0 0 16,0 0-16,0 0 15,-1 0-15,1 0 0,-21 21 0,21 0 16,-22-21-16,22 42 0,-21-21 0,0 1 16,20 20-16,-20 0 0,21 22 15,0-1-15,-22 1 0,22-1 0,0 1 16,-21-1-16,21 1 0,-1-1 15,1-20-15,21 20 0,-21 1 0,21-22 16,0 0-16,0 22 0,0-22 16,0 0-16,0 1 0,21-22 0,0 21 15,1-21-15,-1 1 0,0-1 0,0-21 16,21 21-16,-20-21 0,41 0 16,-21 0-16,1 0 15,-1-21-15,0 21 0,1-21 0,-1-1 16,64-41-16</inkml:trace>
  <inkml:trace contextRef="#ctx0" brushRef="#br0" timeOffset="16475.81">9377 2582 0,'0'0'0,"0"-63"31,0 42-15,0 0-16,-21 21 0,-1-22 16,1 22-16,0 0 0,0 0 15,-21 0-15,20 0 0,-20 0 16,21 0-16,-21 22 0,-1-1 0,22 0 15,-21 0-15,21 0 0,-1 22 0,1-1 16,0-21-16,0 21 0,0 1 16,0-1-16,21 0 0,-22-20 0,22 20 15,0-21-15,0 0 0,0 0 16,0 1-16,22-1 0,-1 0 16,0-21-16,0 21 0,0-21 0,0 0 15,1 0-15,20 0 0,-21 0 0,0 0 16,22 0-16,-22 0 0,21-21 15,-21 0-15,0 21 0,22-21 0,-22-1 16,21 1-16,-21 0 0,1-21 16,-1 21-16,0-1 0,0-20 0,0 21 15,0-21-15,-21-1 0,0 22 16,0 0-16,0 0 0,0 0 16,0-1-16,0 44 15,-21-1 1,0 0-16,21 0 0,0 0 0,-21 22 15,21-22-15,-21 21 0,21-21 16,0 22-16,0-22 0,0 0 0,0 0 16,0 0-16,0 0 0,0 1 0,0-1 15,0 0-15,21-21 16,0 0-16,0 0 16,0 0-16,1 0 15,-1-21-15</inkml:trace>
  <inkml:trace contextRef="#ctx0" brushRef="#br0" timeOffset="18320.05">10181 2582 0,'0'-21'16,"0"0"-1,21 0-15,0 0 16,-21 42 15,0 0-31,0 0 0,0 22 16,-21-22-16,21 21 0,-21-21 0,0 22 16,21-22-16,0 21 0,0-21 15,-21 22-15,21-22 0,0 0 0,-21 21 16,21-21-16,-22 1 0,22-1 15,0 0-15,0 0 16,0-42 31,0 0-47</inkml:trace>
  <inkml:trace contextRef="#ctx0" brushRef="#br0" timeOffset="18568.91">9885 2836 0,'21'0'31,"0"0"-31,21 0 0,-20 0 16,20 0-16,0 0 0,1 0 15,-1 0-15,0 0 0,1 0 16,-1-21-16,-21 21 0,21 0 0,1 0 15,-22-21-15,0 21 0,0 0 16,0 0-16,1 0 0,-22-21 0,0 0 31,0 0-31,0-1 16</inkml:trace>
  <inkml:trace contextRef="#ctx0" brushRef="#br0" timeOffset="19251.59">11155 2223 0,'0'21'31,"0"0"-15,-21 0-16,21 21 0,-22-20 16,22 20-16,0 0 0,0 1 0,-21 20 15,21-21-15,-21 1 0,21-1 16,-21 0-16,21 1 0,-21-1 0,21-21 15,0 22-15,0-22 0,0 0 16,0 0-16,0 0 0,0 0 0,-21 1 16,21-44 31,0 1-47,0 0 15,0 0-15,0 0 16,0 0-16,0-1 0,0 1 0,21 0 15,0 0-15,0 0 0,0-22 16,0 22-16,22 0 0,-22 0 0,21 0 16,1 0-16,-22-1 0,63 1 15,-62 21-15,20 0 0,-21 0 16,21 0-16,-20 21 0,-1 1 16,0-1-16,-21 0 0,0 21 0,0-21 15,0 22-15,0-1 0,0-21 16,-21 0-16,0 1 0,-1-1 15,1-21-15,0 21 0,0 0 0,-21-21 16,20 0-16,-20 21 16,21-21-16,-21 0 0,20 0 0,1 0 15,-21 21-15,21-21 0,0 0 0,-1 0 16,1 0-16,0 0 0,0 0 16,0 0-16,42 0 31,0-21-31,0 21 0,22-21 15,-22 0-15</inkml:trace>
  <inkml:trace contextRef="#ctx0" brushRef="#br0" timeOffset="19651.63">11747 2159 0,'0'0'0,"22"0"16,-1 0-16,0 0 15,0 0-15,21 0 0,-20 0 0,-1 0 16,21 21-16,-21 0 0,22 1 0,-22-1 16,21 0-16,-21 0 15,0 21-15,1 1 0,-1-1 0,0 22 16,-21-22-16,0 21 0,0-20 15,0 20-15,0-20 0,-21-1 0,0 0 16,-1 1-16,-20-22 0,21 21 0,-64 0 16,43-20-16,0-1 15,20 0-15,-20 0 0,0-21 0,21 21 16,-22-21-16,22 0 0,0 0 16,0 21-16,0-21 0,-1 0 0,1 0 15,42-21 32,1 21-47,-1-21 0,0 21 16</inkml:trace>
  <inkml:trace contextRef="#ctx0" brushRef="#br0" timeOffset="20184.22">12848 2625 0,'0'-21'15,"-21"21"1,21-22-16,0 1 16,21 21 46,-21 21-62,0 1 16,0-1-1,0 0-15,0 0 0,-21 0 16</inkml:trace>
  <inkml:trace contextRef="#ctx0" brushRef="#br0" timeOffset="20415.09">12785 2963 0,'0'0'0,"0"22"0,0-1 31,0 0-31,0 0 16,0 0-16,-22-21 15,22 21-15,-21 1 0,21-1 0,0 0 16,-21 0-16,0 0 0,0 0 0,0 1 15,-1-1-15,1 0 0,0 0 16,-21 0-16,21-21 0,-22 21 0,1 1 16,0-22-16,-1 0 0</inkml:trace>
  <inkml:trace contextRef="#ctx0" brushRef="#br0" timeOffset="21384.52">974 5779 0,'0'0'0,"0"63"16,0 1-16,0-1 0,0 22 15,0-22-15,0 1 0,0-1 0,0 22 16,0-22-16,0 1 0,0 21 16,0-22-16,-22-21 0,22 22 0,-21-22 15,21 1-15,0-1 0,0-21 16,0 0-16,0 0 0,0 1 16,0-1-16,0-42 31,0-1-31,0 1 0,0-21 15,0 21-15,0-22 0,0 1 0</inkml:trace>
  <inkml:trace contextRef="#ctx0" brushRef="#br0" timeOffset="21718.33">847 5757 0,'0'-42'0,"0"84"0,0-105 0,0 21 16,0 20-16,0-20 15,0 21-15,21 0 0,0 0 0,0-1 16,0 1-16,0 21 0,1-21 16,20 0-16,21 0 0,-20 21 0,-1 0 15,22 0-15,-1 0 0,-21 0 16,1 0-16,-1 21 0,0 21 0,-42 1 16,0-1-16,0 0 0,0 1 15,-21-1-15,-21 21 0,0-20 16,-1-1-16,1 0 0,-22 1 15,22-1-15,0-21 0,21 0 0,-22 1 16,22-1-16,0 0 0,0-21 16,21 21-1,0-42 1,21 21-16,0-21 16,0 0-16,0-1 0,1 1 0,-1 0 15</inkml:trace>
  <inkml:trace contextRef="#ctx0" brushRef="#br0" timeOffset="22175.82">1736 5525 0,'21'0'0,"-42"0"0,42-22 0,0 22 0,-21 22 32,-21-1-32,21 0 0,-21 0 15,-1 21-15,22-20 0,0 20 16,-21 0-16,21 1 0,-21-1 0,21-21 15,0 21-15,-21 1 0,21-22 16,0 0-16,0 0 0,0 0 16,0 1-16,0-1 0,21-21 15,0 0-15,0 0 0,1 0 0,20 0 16,-21 0-16,0 0 0,22-21 0,-22-1 16,21 1-16,-21 0 0,0 0 15,22 0-15,-22-22 0,0 22 16,21-21-16,-20 0 0,-22 20 15,0-20-15,21 0 0,-21 21 0,0-22 16,0 22-16,0 0 0,-21 21 16,-1 21-1,1 0-15,0 0 16,21 1-16,0 20 0,0 0 0,-21 1 16,21-22-16,0 21 0,-21 0 15,21-20-15,0 20 0,0-21 0,0 21 16,0-20-16,0-1 0,0 0 15,21-21-15,0 21 0,-21 0 16,21-21-16,0 0 0,1 0 0,-1 0 16,21 0-16,-21-21 0,22 0 15,-1 21-15,-21-21 0</inkml:trace>
  <inkml:trace contextRef="#ctx0" brushRef="#br0" timeOffset="22700.52">2667 5334 0,'0'0'0,"-21"0"0,21-21 0,-43 21 31,22 21-31,21 0 0,-21 0 0,21 1 0,0 20 16,0 0-16,0 1 0,0-1 16,-21 0-16,21 22 0,0-22 15,0 22-15,-21-22 0,21 0 16,-21 1-16,21-1 0,0-21 0,0 21 15,0-20-15,-22-1 0,22 0 16,0 0-16,0-42 31,0 0-31,22 0 16,-1-1-16,-21 1 0,21 0 16,0 0-16,-21-21 0,21 20 0,0-20 15,1 0-15,20 21 0,-21-22 16,0 22-16,22 0 0,-22 0 15,21 0-15,-21-1 0,0 22 0,22 0 16,-22 0-16,0 0 0,0 22 16,0-1-16,1 0 0,-1 0 0,0 21 15,-21-20-15,0 20 0,0-21 16,0 21-16,0-20 0,0 20 0,-21-21 16,0 21-16,-1-20 0,1 20 15,-21-21-15,0 0 0,-1 0 0,22 1 16,-21-1-16,-1 0 0,1 0 15,21-21-15,0 0 0,0 0 0,-1 0 16,1 0-16,0 0 16,21-21-1,0 0-15,21 0 0,-21-1 16,21-20-16,1 21 0,20-21 16</inkml:trace>
  <inkml:trace contextRef="#ctx0" brushRef="#br0" timeOffset="23616">3281 5228 0,'0'0'0,"-21"0"0,21 21 16,-22-21-16,22 22 0,0-1 15,0 0-15,0 0 0,-21 21 0,21-20 16,0 20-16,0 0 0,0 22 15,0-22-15,0 0 0,0 22 0,0-22 16,0 1-16,0-1 0,0 0 16,0 1-16,0-22 0,0 0 15,0 0-15,21 0 0,1 0 0,-1 1 16,0-22-16,0 0 0,0 0 0,0 0 16,22 0-16,-22 0 0,21-22 0,1 1 15,-22 21-15,21-21 0,-21 0 16,22 0-16,-22 0 0,21-1 15,-21-20-15,-21 21 0,21-21 16,-21 20-16,22-20 0,-22 21 0,0 0 16,0 0-16,0-1 0,0 1 15,0 0-15,0 42 16,0 0-16,0 1 16,0-1-16,0 21 0,0-21 0,0 22 15,0-1-15,-22-21 0,22 21 0,0-20 16,0 20-16,0-21 0,0 0 15,0 0-15,0 1 0,0-1 0,0 0 16,22-21-16,-1 21 16,0-21-16,0 0 15,0 0-15,0 0 0,1-21 0,-1 0 16,0 21-16,21-21 0,-21-1 16,1-20-16,-1 21 0,0 0 0,21-22 15,-21 1-15,1 21 0,-1-21 16,0-1-16,0 1 0,21 0 0,-20-1 15,-1 22-15,0 0 0,0 0 16,-21 0-16,0-1 0,21 22 0,0 0 16,-21 22 15,0-1-31,22-42 62,-22-1-46,0 1-16,0 0 16,-22 21-1,1 0 1,0 0-16,0 21 16,0 0-16,21 1 0,-21 20 15,-1 0-15,22 1 0,-21-1 0,0 0 16,21 1-16,-21-1 0,21-21 0,0 21 15,0-20-15,0 20 0,0-21 16,0 0-16,21 0 16,0-21-16,0 0 0,1 0 0,20 0 15,-21 0-15,21 0 0,-20 0 0,20 0 16,0 0-16,1-21 0,-1 0 16,-21 21-16,21-21 0,-20 0 0,-1 0 15,-21-1-15,0-20 0,0 21 16,0-21-16,0-1 0</inkml:trace>
  <inkml:trace contextRef="#ctx0" brushRef="#br0" timeOffset="23790.92">3958 5355 0,'0'0'0,"-21"43"31,21-22-15</inkml:trace>
  <inkml:trace contextRef="#ctx0" brushRef="#br0" timeOffset="24256.24">5778 5440 0,'0'0'0,"22"-21"0,105-22 31,-106 43-31,21 0 0,-21 0 0,0 22 16,43 20-16,-43-21 0,0 21 15,0-20-15,-21 20 0,22 0 16,-22 1-16,0-1 0,0 0 0,0-21 16,0 22-16,0-1 0,0-21 15,0 0-15,0 1 0,0-1 16,-22 0-16,22 0 0,0-42 47,0 0-47,22 0 0,-1-1 15,0 1-15</inkml:trace>
  <inkml:trace contextRef="#ctx0" brushRef="#br0" timeOffset="24480.96">6498 5334 0,'21'0'0,"-42"0"0,42-21 0,-42 21 31,0 21-31,0-21 0,0 21 16,-1 22-16,1-22 0,0 21 15,0-21-15,0 22 0,0-1 0,-1 0 16,1 1-16,0-1 0,21 0 0,-21-21 16,21 22-16,-21-22 0,21 21 15,0-21-15,-21 1 0,21-1 16,0 0-16,21-21 16,0 0-16,0 0 15,0-21-15,22 21 0,-22-21 16</inkml:trace>
  <inkml:trace contextRef="#ctx0" brushRef="#br0" timeOffset="24917.7">6858 5440 0,'0'0'16,"0"-21"-16,0 0 0,-21 21 31,0 0-31,-1 21 0,1 0 0,0 0 16,0 21-16,21-20 0,-21 20 15,0-21-15,-1 21 0,22-20 16,-21 20-16,21 0 0,0 1 16,0-22-16,0 21 0,-21-21 0,21 0 0,0 1 15,0-1-15,0 0 0,21 0 16,-21 0-16,21-21 0,22 0 16,-22 0-16,0 0 0,21 0 0,1 0 15,-1-21-15,0 0 0,1 0 16,-1 0-16,0-1 0,1-20 0,-22 21 15,21-21-15,-21 20 0,1-20 16,-1 0-16,-21-1 0,0 22 0,0-21 16,0 0-16,0 20 0,-21-20 0,-1 21 15,1 0-15,0 0 0,-21-1 16,-1 22-16,1 0 0,0 0 0,-1 0 16,1 0-16,21 0 0,-21 22 0,-1-1 15,22 0-15,0 0 16,0 0-16,0 0 0,21 1 0,0-1 15,0 21-15,0-21 0,0 0 16,0 1-16,21 20 0,0-42 0,0 21 16,0 0-16,22-21 0,-22 0 0</inkml:trace>
  <inkml:trace contextRef="#ctx0" brushRef="#br0" timeOffset="25159.55">7535 5461 0,'-42'0'16,"21"0"-16,0 0 15,21 21-15,0 0 0,-22 22 16,1-22-16,21 21 0,0 1 0,0-22 16,0 21-16,-21-21 0,21 22 15,0-22-15,0 21 0,0-21 0,0 0 16,0 1-16,0-1 0,21-21 31,-21-21-15,0-1-16,21 22 0</inkml:trace>
  <inkml:trace contextRef="#ctx0" brushRef="#br0" timeOffset="25340.45">7514 5355 0,'0'-21'0,"0"42"0,-21-63 15,21 21-15,-21 0 0,21-1 16,0 44 15,0-1-15,21 0 0,0-21-16,0 21 0,0-21 15</inkml:trace>
  <inkml:trace contextRef="#ctx0" brushRef="#br0" timeOffset="25888.13">8276 5525 0,'0'0'16,"0"-22"-16,0 1 15,0 0-15,0 0 0,-21 0 16,0 21-16,0 0 15,-1-21-15,1 21 0,-21 0 0,21 0 16,0 0-16,-1 0 0,-20 0 16,21 21-16,0 0 0,0 0 0,-1 0 15,1 0-15,0 22 0,21-1 0,-21 0 16,21-20-16,0 20 0,0 0 16,0 1-16,0-22 0,0 21 0,0-21 15,21 0-15,0 1 0,0-22 16,1 21-16,-1-21 0,0 0 0,21 0 15,-21 0-15,1 0 0,20 0 16,-21-21-16,0-1 0,0 1 0,22 0 16,-22 0-16,0 0 0,21-22 15,-20 22-15,-1-21 0,0 0 0,0-1 16,0-20-16,22-22 16,-22 22-16,0-1 0,-21 22 0,21-22 15,-21 1-15,21-1 0,-21 22 16,0-22-16,0 22 0,0 0 15,0-1-15,0 22 0,0 0 0,-21 21 16,0 0-16,21 21 0,-21 22 16,0-1-16,21 0 0,-22 22 15,22-1-15,0 1 0,-21-1 16,21-20-16,0 20 0,0 1 0,0-22 0,0 21 16,0-20-16,0-1 0,0 0 15,0 1-15,0-1 0,21-21 16,1 0-16,-22 1 0,21-1 0,0 0 15,0-21-15,0 0 0,22 0 16</inkml:trace>
  <inkml:trace contextRef="#ctx0" brushRef="#br0" timeOffset="26571.41">9991 5525 0,'21'0'0,"0"-22"0,0 1 15,0 21-15,0-21 16,1 0-16,-1 21 0,0-21 16,-21 0-16,21-1 0,0 1 0,-21 0 15,21 21-15,-21-21 0,0 0 16,0 0-16,0-1 0,0 1 16,-21 0-16,0 0 0,0 21 0,-21 0 15,20-21-15,-20 21 0,0 0 0,-1 0 16,1 21-16,0 0 0,-1 0 0,1 0 15,21 1-15,-21 20 0,20 0 16,1-21-16,0 22 0,0-1 0,0 43 16,21-43-16,0 0 0,0 1 15,0-22-15,0 0 0,0 0 16,21 0-16,0 1 0,0-1 16,0-21-16,1 0 0,20 0 0,-21 0 15,0 0-15,22 0 0,-22-21 16,21-1-16,-21 1 0,22 0 0,-1 0 15,-21 0-15,21-22 0,-20 22 16,20-21-16,-21 21 0,0-22 0,0 22 16,1-21-16,-1 0 0,0 20 0,-21 1 15,0-21-15,0 21 0,0 0 16,0 42 0,0 0-1,0 21-15,0-21 0,0 1 0,0-1 16,0 21-16,0-21 0,0 22 15,0-22-15,0 21 0,0-21 16,21 0-16,0 1 0,0-1 0,1 0 16,-1 0-16,0 0 0,0-21 0,21 0 15,-20 0-15,20 0 0,0 0 16,-21 0-16,22 0 0,-1 0 0</inkml:trace>
  <inkml:trace contextRef="#ctx0" brushRef="#br0" timeOffset="27066.16">11176 5249 0,'0'0'0,"-106"-21"31,85 21-31,-21 0 0,20 0 0,-20 21 16,0 1-16,-1-1 0,22 0 0,-21 0 15,21 0-15,-22 0 0,22 22 16,0-22-16,0 21 0,0 1 0,21-22 15,0 21-15,0-21 0,0 0 0,0 1 16,0-1-16,0 0 0,21 0 16,0-21-16,0 0 0,0 21 0,1-21 15,-1 0-15,21 0 0,-21 0 16,0 0-16,22-21 0,-22 0 16,21 21-16,-21-21 0,22-22 0,-22 22 15,0 0-15,21-21 0,-20 21 16,-1-22-16,0 1 0,0 21 0,0-22 15,0 1-15,-21 0 0,22-1 16,-22 1-16,21 0 0,-21-1 0,0 1 16,0 0-16,0 21 0,0-1 0,-21 22 31,-1 0-31,1 0 0,0 22 0,0 20 16,21-21-16,-21 21 0,0 1 15,21-1-15,-22 0 0,22 1 16,0-22-16,0 21 0,0 1 0,0-1 15,0-21-15,0 21 0,22-20 16,-1-1-16,0 21 0,0-21 0,21 0 16,1 1-16,-22-22 0,21 0 15,1 0-15,-22 0 0,21 0 16,0 0-16</inkml:trace>
  <inkml:trace contextRef="#ctx0" brushRef="#br0" timeOffset="27555.36">11917 5292 0,'0'-21'0,"0"42"0,0-64 16,-21 43-16,-1 0 0,1 0 15,0 0-15,0 0 0,0 0 16,0 0-16,-1 22 0,1-1 0,-21 0 16,21 0-16,0 0 0,-1 0 15,1 22-15,0-22 0,21 0 0,0 0 16,0 22-16,0-22 0,0 0 0,0 0 15,0 0-15,0 0 0,0 1 16,21-22-16,0 21 0,1-21 0,-1 0 16,0 0-16,0 0 0,0 0 15,0 0-15,1-21 0,20-1 0,-21 1 16,0 0-16,0 0 0,1 0 16,-1-22-16,0 22 0,0-21 15,0 0-15,0-1 0,1 1 0,-22 0 16,21-22-16,0 22 0,0-22 15,-21 1-15,21 20 0,0-20 0,-21 21 16,22-1-16,-22 22 0,0 0 0,0 0 16,0 42-1,-22 0-15,1 21 0,21 1 16,-21-1-16,0 22 16,21-22-16,-21 21 0,21-20 0,0-1 15,0 22-15,0-22 0,0 0 0,0-21 16,0 22-16,21-1 0,0-21 15,0 22-15,0-22 0,1 0 0,-22 0 16,21-21-16,0 21 0,0-21 16,0 0-16,0 0 0,1 0 15,-1-21-15,21 0 0,-21 0 0</inkml:trace>
  <inkml:trace contextRef="#ctx0" brushRef="#br0" timeOffset="27840.2">13271 4699 0,'0'0'0,"0"-21"0,0 0 15,-21 21-15,0 0 16,0 0-16,-21 0 0,20 0 16,-20 21-16,21 21 0,-21 1 0,-1-1 15,22 21-15,-21 1 0,21-1 0,-22 1 16,22-1-16,0 1 0,0-1 15,0 1-15,-1-1 0,22-20 0,-21 20 16,21-20-16,0-1 0,0 0 0,0 1 16,0-1-16,21 0 15,1-21-15,-1 1 0,0-1 0,0 0 0,0-21 16,22 0-16,-1 0 0,0 0 16,1 0-16,20 0 0,1-21 15</inkml:trace>
  <inkml:trace contextRef="#ctx0" brushRef="#br0" timeOffset="28256.19">13335 5144 0,'0'21'0,"0"0"0,0 21 16,0-21-16,0 1 0,0-1 0,0 0 16,0 21-16,0-21 15,0 1-15,0-1 0,0 0 0,0 0 16,0 0-16,0 0 16,-21-21-1,21-21 1,0 0-1,0 0-15</inkml:trace>
  <inkml:trace contextRef="#ctx0" brushRef="#br0" timeOffset="28436.09">13483 4911 0,'0'0'0,"0"-21"0,0-1 15,0 44 32,0-1-47,0 0 0,0 0 16,0 0-16,0 0 0,21 1 0,-21-1 15,21 0-15,-21 0 0,0 0 16</inkml:trace>
  <inkml:trace contextRef="#ctx0" brushRef="#br0" timeOffset="28903.82">13758 5122 0,'-21'22'0,"0"-1"0,21 0 15,-21-21-15,21 21 0,0 0 0,0 0 16,0 1-16,0 20 0,0-21 16,0 0-16,0 0 0,0 1 0,0-1 15,0 0-15,0 0 16,0 0-16,0 0 0,-21-21 15,-1 0 17,22-21-32,0 0 15,0 0-15,0 0 16,0 0-16,22-1 0,-1 1 16,0 0-16,0-21 0,0 21 0,0-22 15,22 22-15,-22-21 0,21-1 16,1 22-16,-1 0 0,0 0 0,1 0 15,-1 21-15,-21 0 0,21 0 0,-20 21 16,-1 0-16,0 21 0,-21-20 16,0 20-16,0-21 0,0 21 0,0-20 15,0 20-15,-21-21 0,21 21 16,-21-20-16,-1-1 0,1 21 0,0-21 16,0-21-16,21 21 0,0 1 15,0-1-15,-21-21 0,21 21 16,21-21-1,-21-21-15,21 0 16,0-1-16,0 22 0,1-21 16</inkml:trace>
  <inkml:trace contextRef="#ctx0" brushRef="#br0" timeOffset="29147.86">14668 4678 0,'0'0'0,"0"21"16,-21 0-16,21 0 16,-21 22-16,21-1 0,-21 22 0,0-22 15,0 21-15,21 1 0,-22-22 16,1 22-16,21-22 0,-21 0 0,21 1 16,0-1-16,0-21 0,0 0 0,0 22 15,0-22-15,0 0 0,0 0 16,21-21 15,0 0-31,-21-21 0</inkml:trace>
  <inkml:trace contextRef="#ctx0" brushRef="#br0" timeOffset="29332.31">14351 5144 0,'0'0'0,"-21"0"0,21-22 15,21 22 1,0-21 0,0 21-16,22 0 0,-1 0 15,-21 0-15,21 0 0,1 0 0,20-21 16,-20 21-16,-1 0 0,0 0 16,22 0-16</inkml:trace>
  <inkml:trace contextRef="#ctx0" brushRef="#br0" timeOffset="29855.65">15811 5249 0,'0'-127'31,"0"106"-31,0 0 16,0-21-16,0-1 15,0 22-15,0-21 0,0 21 0,-21 0 16,0-1-16,0 1 0,0 21 16,0 0-16,-22 0 0,22 21 0,-85 22 15,64-1-15,0 0 16,-22 1-16,22-1 0,-1 22 0,1-22 16,-21 43-16,41-43 0,1 0 15,21-21-15,0 22 0,0-22 16,0 0-16,0 21 0,21-20 15,1-22-15,20 21 0,-21 0 0,21-21 16,-20 0-16,20 0 0,0 0 16,-21 0-16,22-21 0,-1 0 0,-21 21 15,22-22-15,-22 1 0,0 0 16,0-21-16,21 21 0,1-43 16,-22 22-16,0 21 0,0-22 15,0 1-15,1-22 16,-22 43-16,21 0 0,-21 42 31,0 0-31,-21 1 0,-1-1 0,22 21 16,-21-21-16,21 0 0,-21 22 15,21-22-15,0 0 0,0 21 16,0-20-16,0-1 0,0 21 0,0-21 0,0 0 16,0 1-16,0-1 15,0 0-15,0 0 0</inkml:trace>
  <inkml:trace contextRef="#ctx0" brushRef="#br0" timeOffset="30052.54">16319 5652 0,'0'0'16,"0"21"-16,0 0 0,0 0 15,-21 0-15,0 0 16,0-21-16,21 22 0,-21-1 0,0 0 15,-1 0-15,1 0 0,0 0 0,-21-21 16,21 22-16,-1-1 0,-41 0 16,42 0-16,0-21 0,-22 0 15,22 0-15,0 0 0</inkml:trace>
  <inkml:trace contextRef="#ctx0" brushRef="#br0" timeOffset="30884.46">17674 5313 0,'0'0'0,"21"0"0,0 0 0,-21-21 16,0 0-16,0-1 15,0 1-15,0 0 0,0 0 16,0 0-16,0 0 0,0-22 16,-21 22-16,0 0 0,0-21 0,0 20 15,-22 1-15,22 0 0,-21 0 16,21 21-16,-22 0 0,1 0 0,0 0 15,-1 21-15,1-21 0,0 21 16,21 22-16,-22-22 0,22 21 0,0 0 16,-21-20-16,20 20 0,1 0 15,21 1-15,0-1 0,-21-21 0,21 85 16,0-85-16,21 0 16,0 0-16,1 1 0,-1-1 15,21-21-15,-21 0 0,22 0 0,-22 0 16,21 0-16,0 0 0,1-21 15,-1 21-15,0-22 0,1 1 16,-1 0-16,-21-21 0,22 21 0,-1-22 0,-21 22 16,0-21-16,22-1 15,-22-20-15,0 21 0,0-22 16,0 1-16,0-1 0,1 1 0,-22-1 16,0 1-16,21-22 0,-21 43 15,0 20-15,0 1 0,0 0 0,-21 21 16,-1 21-1,1-21-15,0 43 0,21-22 0,-21 21 16,0 0-16,0 22 16,21-22-16,0 22 0,0-22 0,-22 22 0,22 41 15,0-62-15,0-1 16,0 0-16,0 1 0,0-22 0,0 21 16,0-21-16,0 1 0,0-1 15,0 0-15,22 0 0,-1-21 16,0 0-16,0 0 0,0 0 15,0 0-15,22 0 0,-22 0 0</inkml:trace>
  <inkml:trace contextRef="#ctx0" brushRef="#br0" timeOffset="31324.2">18267 5038 0,'0'0'0,"0"-21"15,-21 21 1,-1 21-16,1 0 0,0 0 15,0 0-15,0 0 0,0 1 0,-1-1 16,1 21-16,21-21 0,0 0 16,-21 1-16,21 20 0,0-21 0,-21 0 15,21 0-15,0 1 0,0-1 0,0 0 16,0 0-16,21 0 16,0-21-16,0 0 0,1 0 15,-1 0-15,21 0 0,-21 0 0,0 0 16,22 0-16,-22-21 0,0 0 15,0 0-15,0 0 0,1-1 0,-1-20 16,-21 21-16,21-21 0,-21-1 16,0 1-16,0 0 0,0-1 15,0 1-15,-21-43 0,0 64 16,-1 0-16,22 0 16,-21 0-16,0 21 0,0 0 0,-21 0 0,20 21 15,1 21-15,0-21 0,0 0 16,0 22-16,0-1 0,-1-21 0,22 22 15,0-22-15,0 21 0,0-21 0,0 22 16,0-22-16,0 0 0,0 21 16,0-21-16,22-21 0,-22 22 0,21-1 15,21-21-15,-21 0 0,0 0 16,22 0-16,-22 0 0,21 0 0</inkml:trace>
  <inkml:trace contextRef="#ctx0" brushRef="#br0" timeOffset="31751.97">18838 5038 0,'21'-21'16,"-42"42"-16,21-21 15,-21 21 1,0 0-16,21 0 0,0 22 0,-21-22 16,0 21-16,21-21 0,0 0 15,0 22-15,0-22 0,0 0 0,0 0 16,0 0-16,0 1 0,0-1 0,0 0 15,0 0-15,21-21 0,0 0 16,0 0-16,0 0 16,0 0-16,1 0 0,-1 0 0,0 0 15,0-21-15,0 0 16,0 0-16,1-1 0,-22 1 0,0-21 16,21 21-16,0 0 0,-21-22 0,0 1 15,0 0-15,0 20 0,21-20 16,-21 21-16,0 0 0,0 0 0,0 42 31,-21 0-31,0 0 0,21 21 0,0-20 16,-21 20-16,21-21 0,0 21 15,0-20-15,0 20 0,0-21 16,0 21-16,0-20 0,0-1 0,0 0 16,21 0-16,0 0 0,0-21 15,0 0-15,0 0 16,1 0-16,-1 0 0,0-21 0,0 0 15,0 21-15</inkml:trace>
  <inkml:trace contextRef="#ctx0" brushRef="#br0" timeOffset="32231.69">19537 4636 0,'-64'84'31,"43"-41"-31,0-1 16,0 0-16,0 22 0,21-22 16,0 22-16,0-22 0,-22 0 0,22 1 0,-21-1 15,21 0-15,0 1 0,0-22 16,0 0-16,0 0 0,-21 0 0,21 0 16,0 1-1,0-44 16,21 1-31,-21 0 16,21 0-16,1 21 0,-1-21 0,0 0 16,0-1-16,0-20 0,22 21 0,-1 0 15,-21 0-15,21-1 0,1 1 16,-1 21-16,-21 0 0,0 0 0,22 0 16,-22 0-16,-21 21 15,0 1-15,0 20 0,0-21 0,0 0 16,0 0-16,-21 1 0,0 20 15,-1-21-15,1 0 0,-21 0 16,0 1-16,-1-22 0,22 21 0,-21 0 16,-1-21-16,1 21 0,21-21 0,-21 0 15,20 0-15,1 0 16,0 0-16,0 0 0,21-21 31,21 0-31,0 0 0,0-1 0,1 1 16</inkml:trace>
  <inkml:trace contextRef="#ctx0" brushRef="#br0" timeOffset="32467.56">20151 4720 0,'21'-21'0,"-42"42"0,42-63 0,-21 63 16,0 0-16,0 22 0,-21-22 15,-1 42-15,1-20 16,21 20-16,-21-21 0,0 22 0,21-22 15,0 1-15,-21-1 0,0 0 16,21 1-16,0-1 0,0-21 0,-22 0 16,22 0-16,0 1 0,-21-22 0,21 21 15,0 0-15,21-21 32,1 0-32,-22-21 0,21 0 15</inkml:trace>
  <inkml:trace contextRef="#ctx0" brushRef="#br0" timeOffset="32807.78">20235 5207 0,'0'0'0,"21"0"31,1 0-31,-1 0 16,0 0-16,0 0 0,21 0 15,-20-21-15,20 21 0,-21 0 0,21 0 16,-20-21-16,-1 21 0,0-21 0,0 21 15,0-22-15,-21 1 0,0 0 16,0 0-16,0 0 16,-21 21-16,0 0 15,0 0-15,0 0 0,-22 0 0,22 21 16,-21-21-16,21 21 0,-22 21 16,22-20-16,0-1 0,0 21 0,0-21 15,21 0-15,0 22 0,0-22 16,0 0-16,0 0 0,0 0 0,0 1 15,0-1-15,0 0 0,21-21 16,0 0-16,0 0 0,0 21 0,0-21 16,22 0-16,-22 0 0,21 0 15,1-21-15,-22 0 0,21 21 16</inkml:trace>
  <inkml:trace contextRef="#ctx0" brushRef="#br0" timeOffset="33292.87">21336 4636 0,'-64'84'31,"43"-41"-31,21-1 16,-21 0-16,21 1 0,-21-1 15,21 21-15,0-20 0,0-1 16,0 22-16,0-22 0,0-21 0,-21 21 0,21-20 15,-21 20-15,21 0 16,-22-21-16,22 1 16,-21-22-1,21-22 1,0 1 0,21 0-16,1 0 15,-22 0-15,21 0 0,0-1 0,0-20 16,0 21-16,22-21 0,-22 20 15,21 1-15,-21 0 0,22 0 0,-22 21 16,21 0-16,-21 0 0,0 21 16,1 0-16,-22 43 15,0-43-15,0 0 0,0 21 0,0-20 16,-22-1-16,-20 0 0,21 0 16,0 0-16,0 0 0,-22 1 0,22-22 15,0 21-15,-21-21 0,20 0 16,1 21-16,0-21 0,0 0 0,0 0 15,21-21 17,21 21-32,0-21 0</inkml:trace>
  <inkml:trace contextRef="#ctx0" brushRef="#br0" timeOffset="33648.68">22034 4530 0,'43'0'16,"-22"21"0,0-21-16,-21 21 0,21 0 0,0 22 0,1-22 15,-1 21-15,0 0 0,0 1 16,0 20-16,-21 1 0,0-22 15,21 22-15,-21-22 0,0 0 0,0 22 16,0-22-16,0-21 0,-21 22 16,0-1-16,0-21 0,0 0 0,0 22 15,-1-22-15,1-21 0,0 21 16,0 0-16,0 0 0,0-21 0,-1 0 16,1 0-16,0 0 0,0 0 15,0 0-15,0 0 16,21-21 15</inkml:trace>
  <inkml:trace contextRef="#ctx0" brushRef="#br0" timeOffset="35008.51">6413 6583 0,'0'0'0,"0"-21"0,22 21 0,-22-21 15,0-1-15,0 1 0,0 0 0,0 0 16,0 0-16,-22 0 16,1 21-1,0 0-15,0 0 0,21 21 16,-21-21-16,0 21 0,-1 0 0,1 0 15,0 0-15,0 1 0,0-1 0,0 0 16,21 0-16,-22 0 0,22 0 16,0 1-16,0-1 15,22 0 1,-1-21-16,0 0 0,0 21 0,0 0 16,0-21-16,1 21 0,-1-21 0,21 22 15,-21-22-15,22 42 16,-22-21-16,0 0 0,-21 0 15,0 1-15,0-1 0,0 0 16,-21-21-16,0 21 0,-1 0 0,1-21 16,-21 21-16,21-21 0,0 0 0,-1 0 15,1 22-15,0-22 16,21-22 0,0 1-1,21 21-15,0-21 16,1 21-16,-1 0 0,-21-21 0,21 21 15,0 0-15,0 0 0,0 0 0,1 0 16,-1 0 0,-21 21-16,21 0 0,-21 0 0,0 1 15,0-1-15,0 0 0,0 0 16,-21 21-16,0-20 0,-1 20 0,1-21 16,0 21-16,21-20 0,-21-1 0,0 21 15,21-21-15,0 0 16,0 22-16,-21-22 0,21 0 0,0 0 15,0 0-15,0 1 0</inkml:trace>
  <inkml:trace contextRef="#ctx0" brushRef="#br0" timeOffset="35519.69">6689 8615 0,'0'-21'0,"0"42"0,0-63 15,0 20-15,0 1 0,0 0 16,0 0-16,21 0 15,0 0-15,0 21 0,0-22 16,0 22-16,-21 22 16,0-1-16,0 0 15,0 0-15,0 0 0,0 0 16,0 1-16,-21-1 0,0 0 0,21 0 0,-21 21 16,0-20-16,21-1 15,0 0-15,0 0 0,0 0 0,0 0 16,0 1-16,0-1 0,0 0 0,21 0 15,0-21-15,0 21 0,22-21 16,-22 21-16,21 1 0,-21-22 0,22 21 16,-22-21-16,0 21 0,0-21 0,0 21 15,-21 0-15,0 0 16,-21 1-16,0-1 0,0-21 16,-22 21-16,22-21 0,-21 21 0,0 0 15,-1-21-15,1 0 0,0 0 16,-1 0-16,1 0 0,21 0 15,-22 0-15,22 0 0,21-21 0,0 0 16,0-21-16,0 20 0</inkml:trace>
  <inkml:trace contextRef="#ctx0" brushRef="#br0" timeOffset="36044.71">7832 7514 0,'0'0'0,"0"-21"16,0 0-16,0 0 16,0 0-16,0-1 15,0 1-15,21 21 0,-21-21 16,21 0-16,-42 21 15,0 0 1,-22 21-16,22-21 0,-21 21 16,-1 22-16,22-22 0,-21 0 0,0 21 15,20-21-15,1 1 0,0 20 16,0-21-16,21 0 0,-21 0 0,21 1 16,0-1-16,0 0 0,21 0 15,0 0-15,0-21 0,22 21 16,-22-21-16,0 22 0,21-22 15,-21 21-15,22 0 0,-22-21 16,21 21-16,-21 0 0,1 0 0,-1 1 16,0-1-16,-21 21 0,0-21 15,-21 0-15,0 1 0,-22 20 16,1-21-16,-22 0 0,22-21 0,0 21 16,-22 1-16,22-22 0,0 21 15,-1-21-15,22 0 0,-21 0 0,21 0 16,-1 0-16,1 0 0,21-21 15,0-1-15,0 1 0,0-21 16,0 21-16,21 0 0,1-22 16,-1 1-16,21 21 0,-21-22 15</inkml:trace>
  <inkml:trace contextRef="#ctx0" brushRef="#br0" timeOffset="36464.47">8382 7472 0,'0'0'0,"-21"21"0,21 0 0,-21 0 0,-1 1 15,1 20-15,0-21 16,0 21-16,0 1 0,21-1 0,-21-21 16,-1 22-16,22-1 0,0 0 0,0 1 15,0-1-15,0 0 0,0 1 16,0-22-16,0 21 0,0-21 0,0 0 15,22 1-15,-1-1 0,0-21 0,0 0 16,0 0-16,0 0 0,22 0 16,-22 0-16,21-21 0,-21 21 0,64-43 15,-64 1-15,22 21 16,-22-22-16,0 22 0,21-21 16,-42 0-16,21 20 0,-21-20 0,0 0 15,0-1-15,0 1 0,0 0 16,-21 21-16,0-22 0,0 22 0,-21 0 15,20 0-15,1 0 0,-21 21 0,21 0 16,0 0-16,-22 0 0,22 0 16,0 21-16,0 0 0,0 0 0,-1 0 15,22 0-15,0 1 0,0-1 0,0 0 16,0 0-16,22 0 16,-1-21-16,0 21 0,0-21 0</inkml:trace>
  <inkml:trace contextRef="#ctx0" brushRef="#br0" timeOffset="36724.32">9271 7535 0,'0'0'0,"21"0"0,-21 22 31,0 20-31,-21-21 0,21 21 16,-21-20-16,21 20 0,-21 0 15,21 1-15,-22-1 0,1 0 0,21 1 16,-21-1-16,0 0 0,0 1 0,21-1 16,0 0-16,-21-21 15,21 1-15,0 20 0,0-21 16,0 0-16,21-21 16,0 0-16,-21-21 15,21 0-15,0 0 0</inkml:trace>
  <inkml:trace contextRef="#ctx0" brushRef="#br0" timeOffset="36988.17">9207 7641 0,'0'0'0,"0"-42"0,22-106 32,-1 127-32,-21-1 0,21 1 15,0 21-15,0 0 0,22 0 0,-22 0 16,21 21-16,-21-21 15,0 22-15,22 20 0,-22-21 0,-21 0 16,21 22-16,-21-22 0,0 21 0,0-21 16,0 22-16,-21-22 0,0 0 15,0 0-15,-1 0 0,1 0 16,-21 1-16,21-1 0,0-21 0,-22 21 0,22-21 16,-21 21-16,21-21 15,-1 0-15,1 0 0,0 0 0</inkml:trace>
  <inkml:trace contextRef="#ctx0" brushRef="#br0" timeOffset="37424.49">10731 7154 0,'0'-21'0,"0"42"0,22-63 15,-22 21-15,-22 21 16,1 0-1,0 0-15,0 0 0,-21 0 0,20 42 16,1-21-16,-21 22 0,21-1 16,0 0-16,-1 22 0,-20 42 15,0-43-15,21-20 0,-1 20 16,1-21-16,0 22 0,0-22 16,21 85-16,0-84 0,0-1 15,0 21-15,0-20 0,0-22 0,21 21 16,0-21-16,22 22 0,-22-22 15,21 0-15,-21-21 0,22 21 0,-22-21 16,21 0-16,0 0 0,1 0 0,20 0 16,-20-21-16,-1 0 0,21 0 15,-20 21-15</inkml:trace>
  <inkml:trace contextRef="#ctx0" brushRef="#br0" timeOffset="37896.53">11536 7578 0,'0'0'0,"0"-21"16,0-1-16,-21 1 0,-1 0 16,1 0-16,0 21 0,0 0 0,-21 0 15,20 0-15,-20 0 0,21 0 0,-21 21 16,-1 0-16,1 0 0,21 1 16,-22 20-16,22-21 0,-21 21 0,21-20 15,0 20-15,-1 0 0,22-21 16,0 22-16,0-1 0,0-21 0,0 22 15,0-22-15,0 0 0,0 0 0,0 0 16,22-21-16,-1 21 0,0-21 16,21 0-16,-21 0 0,22 0 15,-22 0-15,21-21 0,1 21 0,-22-21 16,21 0-16,-21 0 0,22 0 16,-22-1-16,0 1 0,0 0 0,0-21 15,0 21-15,1-22 0,-22 22 0,21 0 16,-21-21-16,0 20 0,0 1 15,0 0-15,0 0 0,0 42 32,0 0-32,0 0 0,-21 1 15,21 20-15,-22-21 0,22 0 0,0 22 16,0-22-16,0 21 0,0-21 16,0 22-16,0-22 0,0 21 15,0-21-15,0 0 0,0 1 0,0-1 16,22-21-16,-1 21 0,0-21 15,0 0-15,0 0 0,0-21 16,1 21-16,-1-21 0</inkml:trace>
  <inkml:trace contextRef="#ctx0" brushRef="#br0" timeOffset="38135.4">12128 7493 0,'0'-21'16,"0"42"-16,0-63 0,22 21 0,-22-1 15,0 44 1,0-1-16,0 0 0,0 0 0,0 0 16,-22 22-16,22-1 0,0-21 15,-21 21-15,21-20 0,-21 20 0,0 0 16,21-21-16,0 22 0,-21-22 0,21 21 16,-21-21-16,21 1 0,-22-1 15,22 0-15,0 0 0,0 0 0,0 0 16</inkml:trace>
  <inkml:trace contextRef="#ctx0" brushRef="#br0" timeOffset="38819.83">11832 7747 0,'0'0'15,"-21"0"-15,42 0 31,0 0-31,0 0 0,1 0 16,20 0-16,0 0 0,1 0 0,20-21 16,-21 21-16,22 0 0,-1-21 15,-20 21-15,20-21 0,1 21 0,-22-22 16,0 1-16,22 21 0,-22-21 16,-21 0-16,22 0 0,-22 0 15,0 21-15,0-43 0,-21 22 0,0 0 16,0 0-16,0-22 0,0 22 15,0 0-15,0-21 0,0 21 0,-21 21 16,21-22-16,-21 22 0,0 0 16,21 22-1,0-1-15,0 21 0,-21 0 0,21 1 16,0 20-16,0-20 0,0-1 16,0 0-16,0 1 0,0-1 15,-22-21-15,22 21 0,0-20 16,0 20-16,0-21 0,0 0 0,0 0 15,-21 1-15,21-1 0,0 0 16,-21 0-16,21 0 16,0-42 15,-21 21-31,21-21 0,0 0 0,0 0 16,0-1-16,0 1 15,0-21-15,21 21 0,0 0 0,-21-1 16,21 1-16,1 0 0,20 0 0,-21 0 15,0 0-15,22 21 0,-22 0 16,21-22-16,-21 22 0,22 0 16,-22 0-16,21 0 0,-21 22 0,0-1 15,1 0-15,-1-21 0,-21 21 16,0 0-16,0 0 0,0 1 0,0-1 16,0 0-16,0 0 0,-21 0 15,-1 0-15,1 1 0,0-1 0,-21 0 16,21 0-16,-22-21 0,1 21 15,0-21-15,20 21 0,1-21 16,0 0-16,21-21 16,0 0-1,21 0-15,0 0 16,1 0-16,-1-1 0</inkml:trace>
  <inkml:trace contextRef="#ctx0" brushRef="#br0" timeOffset="39172.64">13377 7112 0,'0'0'0,"21"0"0,1 0 16,-1 0-16,0 0 0,0 0 0,21 21 15,-20-21-15,20 43 16,-21-22-16,21 21 0,1 0 0,-1 1 0,-21-1 15,22 0-15,-22 22 16,0-22-16,0 1 0,-21-1 0,0 0 16,0 1-16,0-1 0,0 0 0,0 1 15,-21-1-15,0-21 0,0 21 16,-22-20-16,22 20 0,-21-21 0,-1 0 16,22 0-16,-21-21 0,21 22 0,-22-1 15,22-21-15,0 0 0,21 21 16,-21-21-16,0 0 0,21-21 15,0 0 1,0-1-16,21 1 16,0 0-16,0 0 0,0 0 15,22 0-15</inkml:trace>
  <inkml:trace contextRef="#ctx0" brushRef="#br0" timeOffset="39415.5">14457 7430 0,'0'0'15,"-21"0"1,-1 21 0,1-21-1,21 21 1,0 0-1,21-21 1,1 0-16,-22 21 16</inkml:trace>
  <inkml:trace contextRef="#ctx0" brushRef="#br0" timeOffset="39665.36">14414 8043 0,'0'0'16,"0"22"-16,22-1 0,-22 0 0,0 0 15,21 0 1,-21 0-16,0 1 0,0-1 16,0 0-16,0 0 0,0 0 0,0 0 15,-21 1-15,-1-1 16,1 0-16,0 0 0,0-21 0,0 21 15,-22 0-15,22-21 0,-21 22 16,0-22-16,-1 0 0,1 21 0,0-21 0,-1 0 16,-20 0-16</inkml:trace>
  <inkml:trace contextRef="#ctx0" brushRef="#br0" timeOffset="40667.61">1333 10266 0,'0'0'0,"0"-21"0,0 0 16,0-1-16,0 1 0,-21 0 15,21 0 1,0 42 15,0 0-31,0 0 0,0 1 16,0 20-16,0-21 0,0 21 15,0 1-15,0 20 0,-21-20 0,21-1 16,0 21-16,-21-20 0,21-1 16,0 22-16,0-22 0,-21 0 0,21 1 15,-21-22-15,21 21 0,-22 0 16,22-20-16,0-1 0,0 21 0,0-21 15,0 0-15,-21-21 0,21 22 16,0-44 0</inkml:trace>
  <inkml:trace contextRef="#ctx0" brushRef="#br0" timeOffset="41047.39">1143 10308 0,'0'0'0,"0"-21"0,-21 21 15,21-21-15,0 0 0,0 0 0,0-1 16,0 1 0,21 0-16,21 0 0,-21 0 0,1 21 15,20-21-15,0 21 0,1 0 16,-1 0-16,0 0 0,1 0 0,-1 0 15,0 21-15,1-21 0,-1 21 16,0 21-16,-21-21 0,1 1 0,-1 20 16,-21 0-16,0 1 0,0-22 15,-21 21-15,-22 0 0,22 1 0,-21-22 16,-1 21-16,1-21 0,0 22 16,-22-22-16,22 0 0,0 0 15,-1 0-15,1-21 0,21 22 16,0-22-16,-1 0 0,1 0 0,0 0 15,21-22 1,21 1 0,22 0-16,-22 21 0,21-21 15,-21 0-15</inkml:trace>
  <inkml:trace contextRef="#ctx0" brushRef="#br0" timeOffset="41575.47">2561 10393 0,'0'0'0,"21"-21"0,0 21 0,1-21 16,-22-1-16,21 1 0,0 0 16,-21 0-16,0 0 15,0 0-15,-21 21 16,0 0-16,-22 0 0,22 0 15,-21 0-15,21 0 0,-22 0 16,1 0-16,0 0 0,20 21 0,-20-21 16,0 21-16,21 0 0,-1 0 15,1 22-15,0-22 0,0 0 0,21 21 16,0-21-16,0 1 0,0 20 16,0-21-16,0 0 0,21 0 15,0 1-15,0-22 0,1 21 0,-1 0 16,21-21-16,-21 21 0,22 0 15,-22-21-15,21 21 0,0-21 0,1 22 16,-22-1-16,0-21 0,21 21 16,-20 0-16,-1 0 0,-21 0 15,0 1-15,0-1 0,-21 0 16,-1 0-16,-20-21 0,21 21 0,-21 0 16,-1 1-16,1-22 0,0 0 0,-43 0 15,43 21 1,-1-21-16,22 0 0,-21 0 0,21 0 15,-1 0-15,-20-21 0,21 21 16,0-22-16,0 1 0,-1 0 16,22 0-16,-21 0 0,21 0 15,0-1-15,0 1 16,0 0-16,21 0 0,1 0 0,-1 0 16</inkml:trace>
  <inkml:trace contextRef="#ctx0" brushRef="#br0" timeOffset="41880.3">3090 10139 0,'0'0'0,"0"21"31,0 0-31,0 0 15,0 1-15,21 20 0,1 0 16,-22 1-16,21-1 0,0-21 0,-21 21 16,21 1-16,-21-1 0,42 43 15,-42-43-15,22-21 0,-22 0 16,21 22-16,0-22 0,-21 0 16,0 0-16,21 0 0,0-21 15,0 0 1,1 0-1,-1-21-15</inkml:trace>
  <inkml:trace contextRef="#ctx0" brushRef="#br0" timeOffset="42127.92">3831 10202 0,'21'-21'0,"-42"42"0,21-42 31,-42 42-31,21 1 0,-1-1 0,-20 0 16,0 21-16,-1 1 0,22-1 16,-21 0-16,0 1 0,-43 41 15,43-41-15,20-1 0,-20 0 16,21-21-16,0 22 0,21-22 0,0 0 16,0 0-16,0 0 0,21-21 31,0 0-31,0-21 0,0 21 0,22-21 15,-22 0-15</inkml:trace>
  <inkml:trace contextRef="#ctx0" brushRef="#br0" timeOffset="42408.76">4381 10160 0,'0'0'15,"0"21"1,-21 0-16,21 22 0,-21-22 16,21 21-16,0 1 0,0-22 15,0 21-15,0 0 0,-21 1 16,21-1-16,-21 0 0,21 1 0,-21-22 16,21 21-16,0-21 0,-22 1 15,1-1-15,21 0 0,-21 0 0,21 0 16,21-42 15,0 0-31,1 0 16,-22 0-16</inkml:trace>
  <inkml:trace contextRef="#ctx0" brushRef="#br0" timeOffset="42640.63">4360 10287 0,'0'-21'0,"0"42"0,0-63 0,21 21 16,1-1-16,-22 1 0,21 21 15,0 0-15,0 0 0,-21 21 0,21 1 16,0-1-16,1 0 0,-22 21 16,21 1-16,0-22 0,0 21 0,0 0 15,0-20-15,1 20 0,-1-21 16,-21 21-16,0-20 0,21-1 0,-21 0 16,21 0-16,0-42 46,0 21-46,-21-21 0,22 0 16</inkml:trace>
  <inkml:trace contextRef="#ctx0" brushRef="#br0" timeOffset="43064.38">5292 10139 0,'-127'85'15,"84"-64"-15,1 0 16,0 21-16,-1-21 0,1 1 0,0 20 16,-128 64-1,149-85-15,21 0 16,21-21 15,0 0-31,1 0 0,-1-21 0,21 0 16,0 21-16,-20-21 0,20-1 15,0-20-15,-21 21 0,22 0 0,-1 0 16,-21-22-16,0 22 0,43-21 16,-43 21-16,0-1 0,0 1 15,-21 0-15,22 21 0,-22 21 16,0 0 0,0 22-16,0-22 0,0 21 15,0 1-15,0-1 0,0 0 0,0 1 16,0-22-16,-22 21 0,22 0 15,0 1-15,0-22 0,0 21 16,0-21-16,0 22 0,0-22 0,0 0 16,0 0-16</inkml:trace>
  <inkml:trace contextRef="#ctx0" brushRef="#br0" timeOffset="43781.64">6710 10287 0,'0'0'16,"0"-21"-16,0 0 0,-21 21 0,21-21 16,-22 21-16,22-22 0,-21 22 15,0 0-15,0 0 16,0 0-16,0 0 0,-1 0 0,-20 0 16,21 0-16,0 0 0,0 0 15,-22 22-15,22-1 0,0 0 16,0 0-16,21 0 0,-21 0 0,-1 1 15,22-1-15,-21 0 0,21 0 16,0 0-16,0 0 0,0 1 0,0-1 16,0 0-16,21 0 0,1-21 15,-1 0-15,0 21 0,0-21 0,21 21 16,-20-21-16,-1 22 0,0-1 16,0-21-16,0 21 0,0 0 0,1 0 15,-1 0-15,-21 1 0,21-1 0,-21 0 16,0 0-16,0 0 15,0 0-15,-21 1 0,-43 20 16,43-21-16,0 0 0,-43 22 16,43-43-16,0 21 0,0 0 15,0-21-15,0 0 0,21 21 0,-22-21 16,44-21 15,-1 0-31,0 21 16,0 0-16,21 0 0,-20-21 0,-1 21 15,0 0-15,21 0 0,-21 0 0,1 0 16,-1 21-16,0-21 0,0 21 16,-21 0-16,0 0 0,0 0 15,0 1-15,0 20 0,0-21 0,0 21 16,-21 1-16,-21 20 16,20-20-16,1-22 0,0 21 0,0-21 15,0 0-15,-22 43 0,43-43 16,0 0-16,0 0 15</inkml:trace>
  <inkml:trace contextRef="#ctx0" brushRef="#br0" timeOffset="44821.83">6519 15113 0,'0'-21'32,"0"0"-32,0 0 15,21 21-15,1 0 16,-1 0-16,0-22 0,0 22 0,0 0 15,0 0-15,22 0 0,-22 0 0,0 22 16,0-22-16,0 21 0,1 0 16,-1 0-16,-21 0 0,0 0 0,0 22 15,0-22-15,0 21 0,-21-21 16,-1 1-16,1 20 0,0-21 16,-21 21-16,-1-20 0,1-1 0,21 21 15,-21-21-15,-1 0 0,1 22 0,0-22 16,20 0-16,1 0 0,-21 0 15,21 1-15,21-1 0,-21-21 0,21 21 16,-22 0-16,22 0 16,0 0-1,22-21-15,-1 0 0,0 0 16,0 0-16,0 0 16,0 0-16,1 0 0,-1 22 15,0-1-15,-21 0 16,21 0-16,-21 0 15,0 0-15,21 1 0,-21-1 0,0 0 16,0 21-16,0 1 0,0-1 0,0 0 16,0 1-16,0-1 0,0 0 15,0 22-15,0-22 0,0 0 16,0 1-16,0-1 0,0 0 0,0 1 16,0-1-16,0 0 0,0 1 15,0-1-15,-21-21 0,0 0 0,21 22 16,-21-22-16,-22 0 15,22-21-15,0 0 0,-21 0 0,21 0 16,-22 0-16,1 0 0,21-21 16,-43 0-16,22 21 0,0-43 0,-22 22 15,22 0-15,-22-21 0,22-1 16,0 1-16,-1 0 0,1-1 0</inkml:trace>
  <inkml:trace contextRef="#ctx0" brushRef="#br0" timeOffset="46068.12">3111 12150 0,'-21'0'16,"21"21"-1,0 0-15,0 0 0,0 0 16,0 1-16,0 20 0,0 0 0,-21-21 16,21 22-16,0-1 0,-21 0 15,0 1-15,21-22 0,-21 21 0,-1 1 16,1-1-16,0 0 0,0 1 15,0-22-15,0 21 0,21-21 16,-22 0-16,1 1 0,21-1 0,-21-21 16,0 0-1,21-21 1,0-1-16,0 1 0,0 0 16,0-21-16,0 21 0,0-22 0,21 22 15,-21-21-15,0 21 0,21-22 16,0 1-16,1 21 0,-1-22 0,0 1 15,0 0-15,0 21 16,0-1-16,-21 1 0,22 21 16,-1 21-1,-21 1-15,0-1 0,0 0 16,21 0-16,-21 21 0,21-20 0,-21-1 16,0 21-16,21-21 0,0 22 0,1-22 15,-22 21-15,21-21 0,0 22 16,-21-22-16,21 0 0,0 0 15,0 0-15,1-21 0,20 0 0,-21 0 16,0 0-16,0 0 0,22 0 0,-22 0 16,21-21-16,-21 0 0,22 0 15,-22 0-15,21-1 0,-21 1 0,22-21 16,-22 21-16,0-22 0,0 22 16,-21-21-16,0 0 0,0-1 15,0 1-15,0 0 0,0-1 0,-21-20 16,0 20-16,-21 1 0,20-21 15,-20 20-15,21 1 0,-21 0 0,-1 20 16,-20-41-16,20 63 0,1 0 16,0 0-16,-1 0 0,1 0 15,0 0-15,21 21 0,-1 0 0,1 22 16,0-1-16,21 0 0,0 1 16,0-1-16,0 0 0,0-21 15,0 22-15,21-1 0,0-21 0,1 22 16,20-22-16,-21 0 0,21 0 15,1-21-15,-22 21 0,21-21 0,1 0 16,-1 0-16,0 0 0,1 0 16,-22 0-16,21 0 0,-21 0 0,0 0 15,1 0-15,-1 0 0,0-21 16,0 21-16</inkml:trace>
  <inkml:trace contextRef="#ctx0" brushRef="#br0" timeOffset="46487.54">3916 12573 0,'0'0'15,"21"0"-15,64 0 16,-64-21-16,0 0 15,0 21-15,0-21 0,0-1 0,1 22 16,-1-21-16,-21 0 0,21 0 0,0 0 16,-21 0-16,0-1 15,0-20-15,0 21 0,0 0 0,0 0 0,0-1 16,-21 22 0,0 0-16,0 0 0,-1 0 15,1 0-15,0 22 0,0-22 0,0 21 16,21 0-16,-21 21 0,-1-21 15,22 1-15,0-1 0,0 21 0,0-21 16,0 43-16,0-43 16,0 0-16,0 0 0,22 0 15,-1 1-15,0-22 0,0 0 0,0 21 16,0-21-16,1 0 0,-1 0 16,21 0-16,-21 0 0,22-21 0,-1 21 15,0-22-15,-21 1 0,22 0 0,-1 21 16</inkml:trace>
  <inkml:trace contextRef="#ctx0" brushRef="#br0" timeOffset="47177.58">4678 12171 0,'0'0'0,"-21"0"0,-1 0 16,1 21-16,21 0 0,-21 0 15,21 1-15,-21-1 0,0 21 16,21-21-16,0 22 0,0-22 0,-21 0 15,21 21-15,0-21 0,0 1 0,0-1 16,0 0-16,0 0 16,0 0-16,0 0 0,0-42 47,0 0-32,0 0-15,0 0 0,0 0 16,21-1-16,-21 1 0,0-21 15,21 21-15,0-22 0,-21 22 16,21-21-16,0 0 0,1 20 16,-1-20-16,0 21 0,0 0 0,21 0 15,-20 21-15,-1 0 0,0 0 16,0 21-16,0 21 16,0-21-16,-21 0 0,0 22 0,22-22 0,-1 21 15,-21-21-15,0 22 16,0-22-16,21 21 0,-21-21 0,0 1 15,0-1-15,0 0 0,0 0 0,0 0 16,0 0-16,21-21 31,0 0-31,0-21 16,-21 0-16,22 21 0,-1-21 16,-21 0-16,21-22 0,0 22 0,0 0 15,0-21-15,1 21 0,-1-22 16,0 1-16,0 0 0,0 20 15,0-20-15,22 21 0,-22 0 0,0 21 16,0 0-16,0 0 16,-21 21-16,0 0 0,0 21 15,0-20-15,0-1 0,0 21 0,0-21 16,0 22-16,0-22 0,-21 21 16,21-21-16,0 0 0,0 22 0,-21-22 15,21 0-15,0 0 0,0 0 16,0 1-16,0-1 15,21-21 1,0-21 0,1 21-16,-1-22 15,0 1-15,0 0 0</inkml:trace>
  <inkml:trace contextRef="#ctx0" brushRef="#br0" timeOffset="47595.8">5905 12192 0,'0'0'0,"-21"0"32,0 0-32,0 0 0,21 21 0,-21 0 15,0 1-15,-1-1 0,1 0 16,0 0-16,21 21 0,-21-20 0,21-1 16,-21 21-16,0-21 0,21 0 15,0 1-15,0-1 0,0 21 16,0-21-16,0 0 0,21 1 15,0-22-15,0 0 0,0 0 16,0 0-16,1 0 0,-1 0 16,21 0-16,-21 0 0,0-22 0,22 22 15,-22-21-15,0 21 0,0-21 0,0 0 16,1 0-16,-1 0 0,0-1 16,-21 1-16,0 0 0,0-21 0,0 21 15,0-22-15,0 1 0,0 21 16,0-22-16,0 1 0,-21 21 15,21 0-15,-21 0 0,-1-22 16,1 43-16,0 0 0,0 0 16,0 0-16,-22 21 0,22 1 0,-21-1 15,21 0-15,-22 0 0,22 21 0,-21-20 16,21-1-16,0 0 0,21 0 16,0 0-16,0 0 0,0 1 15</inkml:trace>
  <inkml:trace contextRef="#ctx0" brushRef="#br0" timeOffset="48368.35">7726 12425 0,'21'0'0,"-42"0"0,42-21 0,-21 0 0,0-1 16,21 1-16,-21 0 16,0 0-16,0 0 0,0 0 15,-21-1-15,0 1 0,0 0 16,-1 0-16,-20 0 0,21 21 16,-21-21-16,20 21 0,-20 0 0,21 0 15,-21 0-15,-1 0 16,1 21-16,21 0 0,0 0 15,-1 21-15,1-20 0,0 20 0,0 0 16,21 1-16,-21-22 0,21 21 0,0 0 16,0-20-16,0 20 0,0-21 15,0 0-15,0 0 0,21 1 0,0-1 16,0-21-16,0 0 0,22 0 16,-22 0-16,0 0 0,21 0 15,-20 0-15,20-21 0,0-1 0,1 22 16,-1-21-16,0 0 0,1-21 15,-1 21-15,0-1 0,-21-20 0,22 21 16,-1-21-16,-21-1 0,22 1 16,-22-22-16,0 22 0,-21 0 15,0-22-15,21 22 0,-21-22 0,0 22 16,0 0-16,0-1 0,0 1 0,0 21 16,0 0-16,-21 0 0,21-1 15,-21 22-15,0 0 0,-1 0 16,22 22-16,-21-1 0,0 0 0,21 21 15,0 1-15,0 20 0,0-21 16,-21 22-16,21-1 0,0 1 0,0-22 16,0 22-16,0-22 0,0 0 15,0 1-15,0-1 0,21-21 0,-21 22 16,21-22-16,0 0 0,1 0 16,-1-21-16,0 0 15,0 0-15,0 0 0,0 0 16,1 0-16,-1 0 0,21-21 0</inkml:trace>
  <inkml:trace contextRef="#ctx0" brushRef="#br0" timeOffset="48608.54">8869 12192 0,'0'21'15,"21"-21"17,0 0-32,0 0 15,0 0-15,1 0 16,-1 0-16,0 0 0,21 0 0,-21 0 16,1 0-16</inkml:trace>
  <inkml:trace contextRef="#ctx0" brushRef="#br0" timeOffset="48765.46">8763 12404 0,'0'21'16,"0"-42"-16,0 63 0,21-42 31,0 0-31,0 0 0,1 0 16,-1 0-16,0-21 0,21 0 15,-21 21-15,1-21 0,20-1 0,-21 22 16</inkml:trace>
  <inkml:trace contextRef="#ctx0" brushRef="#br0" timeOffset="49452.08">10181 12150 0,'0'-21'0,"0"42"0,0-64 0,0 22 16,0-21-16,0 21 0,0 0 0,21-22 16,-21 22-16,0 0 0,21 0 15,-21 0-15,22 21 0,-22 21 32,0 0-32,0 0 15,0 21-15,0-20 0,0 20 0,-22 0 16,22-21-16,0 22 0,-21-1 15,21 0-15,0-20 0,0 20 0,0-21 16,-21 21-16,21-20 0,-21-1 0,21 0 16,0 0-16,-21-21 15,21 21-15,-21-21 32,21-21-17,0 0-15,0 0 0,0 0 0,0-1 16,0 1-16,0 0 0,21-21 15,0 21-15,0-22 0,-21 1 0,21 0 16,0 20-16,1-20 0,20 0 0,-21 21 16,0-22-16,0 22 0,22 0 15,-22 0-15,21 21 0,1 0 16,-22 0-16,21 0 0,-21 21 0,0 0 0,1 21 16,-1-20-16,0 20 15,0 0-15,-21 1 0,0-22 0,0 21 16,0 0-16,0-20 0,0-1 0,0 21 15,0-21-15,0 0 0,0 1 16,0-1-16,0 0 16,-21-21-16,21-21 31,0 0-15</inkml:trace>
  <inkml:trace contextRef="#ctx0" brushRef="#br0" timeOffset="49851.84">10943 12171 0,'21'0'32,"0"0"-32,1 0 15,-22-21-15,21 21 0,0-21 0,0-1 16,0 22-16,0-21 0,1 0 0,20 21 15,-21-21-15,0 0 0,0 0 16,1-1-16,-1 22 0,-21-21 0,0 0 16,0 0-16,0 0 0,0 0 15,-21 21 1,-1 0-16,-20 0 0,21 0 16,0 0-16,0 0 0,-1 21 15,1 21-15,-21-21 0,21 22 0,0-22 16,-1 21-16,1 0 0,0-20 0,0 20 15,21-21-15,0 21 16,0-20-16,0-1 0,0 0 0,0 0 0,0 0 16,0 0-16,0 1 0,0-1 15,21-21-15,0 21 16,0-21-16,1 0 0,-1 0 0,0 0 16,0 0-16,21 0 0,-20 0 0,20-21 15,0 0-15,-21-1 0</inkml:trace>
  <inkml:trace contextRef="#ctx0" brushRef="#br0" timeOffset="50427.05">11726 11875 0,'0'0'16,"0"42"0,0-21-1,-21 0-15,0 0 0,21 22 0,0-22 16,0 21-16,-21-21 0,21 22 15,-21-1-15,21-21 0,-22 0 0,22 22 16,0-22-16,0 0 0,0 0 16,0 0-16,22-21 31,-1 0-31,0 0 16,0-21-16,0 21 0,0-21 0,1 0 15,-1 0-15,0 0 0,21-1 0,-21 1 16,1-21-16,-1 21 0,0 0 15,0-22-15,0 22 0,0 0 0,1 0 16,-1 0-16,-21-1 0,0 44 31,0-1-31,0 0 0,0 0 16,0 0-16,0 22 0,0-22 16,0 0-16,0 21 0,0-21 0,0 1 15,0 20-15,0-21 0,0 0 0,0 0 16,21-21-16,0 22 0,0-1 15,0-21-15,1 0 0,20 0 0,-21 0 16,21 0-16,-20 0 0,20 0 0,0-21 16,-21-1-16,22 1 0,-22 0 15,0 0-15,21-21 0,-42 20 16,22-20-16,-22 0 0,21-1 0,-21 1 16,0 0-16,0-1 0,0 1 15,0 0-15,-21 21 0,-1-1 0,1 1 16,21 0-16,-21 0 0,0 21 0,0 0 15,0 0-15,-1 0 16,1 0 0,21 21-16</inkml:trace>
  <inkml:trace contextRef="#ctx0" brushRef="#br0" timeOffset="51320.31">14160 11684 0,'0'0'16,"0"-21"-16,0 0 0,0 42 31,0 0-15,-21 0-16,21 22 0,-21-1 0,0 0 15,0 1-15,0-1 0,21 21 16,-22-20-16,1 20 0,-21-20 16,21-1-16,0 0 0,-22 1 0,22-1 15,0-21-15,0 0 0,-22 22 16,22-22-16,0 0 0,21-42 31,0 0-15,0-1-16,0-20 0,0 21 15,0-21-15,21 20 0,0-20 16,-21 0-16,0-22 0,22 22 0,-1 0 16,0-1-16,-21 1 0,0 0 15,0-1-15,21 22 0,-21 0 0,0 0 16,21 21-16,-21 21 16,0 0-16,0 0 15,0 22-15,0-1 0,21 0 16,-21 1-16,22-1 0,-22 0 0,0 1 15,21-22-15,0 21 0,0 0 16,0-20-16,-21 20 0,21-21 0,22 0 16,-22 0-16,0-21 0,0 0 0,22 22 15,-1-22-15,0 0 0,-21 0 16,22 0-16,-1-22 0,0 1 0,1 0 16,-1 0-16,0-21 0,1 20 15,-1-20-15,-21 0 0,22-1 0,-22-20 16,0 21-16,0-22 0,-21 22 0,0-1 15,0-20-15,0 21 0,0-1 16,-21-20-16,0 20 0,0 1 16,-22 0-16,22 21 0,-21-22 15,-1 22-15,1 0 0,0 0 0,-1 21 16,-20 0-16,21 0 0,-1 21 0,-20 0 16,20 0-16,22 0 0,-21 22 15,21-1-15,0 0 0,21 22 0,0-22 16,0 1-16,0 20 0,0-21 15,21 1-15,0 20 0,0-20 16,21-1-16,-20-21 0,20 21 0,0-20 16,1-1-16,-1 0 0,0 0 0,1-21 15,-1 0-15,0 0 0,1 0 0,-22 0 16,21 0-16,-21-21 0</inkml:trace>
  <inkml:trace contextRef="#ctx0" brushRef="#br0" timeOffset="51692.1">14817 12107 0,'0'22'0,"21"-22"15,0 0 1,0 0-16,0 0 0,0 0 16,1 0-16,-1-22 0,0 22 0,21 0 15,-21-21-15,22 0 0,-22 0 16,0 21-16,21-21 0,-20 0 15,-1-1-15,-21 1 0,0 0 0,0 0 16,0 0-16,0 0 0,-21-1 16,-1 22-16,1-21 0,0 21 0,0 0 15,0 0-15,-22 0 0,22 0 16,0 21-16,0 1 0,-21-1 0,20 21 16,22-21-16,-21 22 0,21-22 0,0 21 15,0 0-15,0-20 0,0 20 16,0-21-16,0 21 0,0-20 0,21-1 15,1 0-15,-1 0 16,0-21-16,21 0 0,-21 0 0,43 0 16,-22 0-16,-21 0 15,22-21-15,-1 0 0,0 0 16,1-1-16,-1 1 0</inkml:trace>
  <inkml:trace contextRef="#ctx0" brushRef="#br0" timeOffset="52371">15663 11790 0,'0'-21'0,"0"42"0,-21-42 32,21 42-32,-21 0 0,0 0 15,21 0-15,0 1 0,0 20 0,-21 0 16,21-21-16,-22 22 0,22-1 16,0-21-16,0 22 0,0-22 0,0 21 15,-21-21-15,21 0 0,0 1 16,0-1-16,0 0 0,-21 0 0,21 0 15,0-42 17,0 0-32,0 0 15,0 0-15,0-1 0,0 1 16,0 0-16,21-21 0,0 21 0,1-22 16,-22 1-16,21 0 0,0-1 15,0 1-15,0 21 0,0-22 0,1 22 16,-1-21-16,0 21 0,0 21 15,0-21-15,0 21 0,1 0 16,-1 0-16,0 0 0,0 21 0,0 0 16,-21 0-16,21 0 0,1 22 0,-22-1 15,0-21-15,0 21 0,0 1 16,0-1-16,0-21 0,0 22 0,0 20 16,0-42-16,0 0 0,0 1 15,0-1-15,0-42 47,0-1-47,0 1 16,0 0-16,21 0 15,0-21-15,0 20 0,0-20 16,0 21-16,1-21 0,-1-1 0,21 22 16,-21-21-16,22-1 0,-1 22 0,0 0 15,1 0-15,-1 0 0,0 21 16,-21 0-16,1 0 0,-1 0 0,-21 21 15,0 0-15,0 21 0,0 1 0,0-22 16,0 21-16,0 1 0,-21-1 16,21 0-16,-22-21 0,1 22 15,0-22-15,0 0 0,21 0 0,0 0 16,-21 1-16,21-1 0,-21-21 16,21 21-16,21-21 31,0 0-31</inkml:trace>
  <inkml:trace contextRef="#ctx0" brushRef="#br0" timeOffset="52801.44">17039 11790 0,'0'0'0,"-21"0"0,0 0 16,0 0-16,-1 21 15,1 0-15,0 0 0,0 22 16,0-22-16,0 21 0,-1 1 0,1-1 16,0-21-16,21 21 0,0 1 15,0-22-15,0 21 0,0-21 0,0 1 16,0-1-16,0 0 0,0 0 0,21 0 16,0-21-16,1 21 15,-1-21-15,21 0 0,-21 0 0,0 0 16,1 0-16,-1 0 0,0-21 15,0 21-15,0-21 0,0 0 0,1 0 16,-1 0-16,-21-1 0,21 1 16,-21 0-16,21-21 0,-21-1 15,0 1-15,0 0 0,0-1 0,0 1 16,0 0-16,0-1 0,0 22 0,0-21 16,0 21-16,-21 21 0,0-21 15,0 21-15,-1 0 0,1 0 16,0 0-16,0 21 0,21 0 15,-21 0-15,21 0 16,-21 0-16,21 1 0,0-1 0,0 0 16,0 0-16,0 0 15</inkml:trace>
  <inkml:trace contextRef="#ctx0" brushRef="#br0" timeOffset="53104.26">18161 11536 0,'-127'42'31,"85"-21"-31,20 1 0,-20-1 0,21 21 16,-21 0-16,20 1 0,1-1 15,0 0-15,0 1 0,0 41 16,21-41-16,0-1 0,0 0 16,0-20-16,0 20 0,0-21 15,0 0-15,21 0 0,0 1 0,0-1 0,0 0 16,1-21-16,-1 0 0,0 21 16,0-21-16,21 0 0,-20 0 0,20 0 15,0-21-15</inkml:trace>
  <inkml:trace contextRef="#ctx0" brushRef="#br0" timeOffset="53480.07">18711 11472 0,'0'0'0,"21"0"0,1 0 16,-1 0-16,0 0 16,0 22-16,0-22 0,0 21 0,1 0 15,-1 0-15,0 0 0,0 22 16,0-22-16,0 21 0,1 0 16,-1 22-16,-21-22 0,0 1 15,0 20-15,0-21 0,-21 1 16,-1-1-16,1 0 0,0 1 0,-21-1 15,21-21-15,-22 0 0,22 22 0,-21-22 16,-1 0-16,22 0 0,0-21 16,0 21-16,0-21 0,0 0 0,-1 22 15,22-44 17,0 1-32,22 21 15,-1-21-15,0 0 0</inkml:trace>
  <inkml:trace contextRef="#ctx0" brushRef="#br0" timeOffset="53780.9">19664 11705 0,'0'0'0,"-21"0"0,-1 0 0,1 0 31,0 0-15,42 0 30,-21 21-30,21-21 0</inkml:trace>
  <inkml:trace contextRef="#ctx0" brushRef="#br0" timeOffset="54088.15">19791 12192 0,'0'42'16,"0"-20"-16,0-1 15,0 0-15,0 0 0,0 0 16,0 0-16,0 1 15,0-1-15,0 0 0,0 0 16,-21 0-16,-1 0 16,1 1-16,21-1 0,-21 0 0,-21 0 15,21-21-15,-1 21 0,1 0 16,-21 1-16,0-22 0,20 21 0,-20-21 16,21 21-16,-21-21 0,20 21 0</inkml:trace>
  <inkml:trace contextRef="#ctx0" brushRef="#br0" timeOffset="56168.33">6435 13716 0,'21'0'31,"-21"-21"-31,21 21 16,-21-21-16,21 0 0,-21-1 16,0 1-16,0 0 15,0 0-15,0 0 0,0 0 0,-21 21 16,0-22-16,0 1 0,-1 0 0,1 0 16,0 21-16,0-21 0,-21 21 15,20 0-15,1 0 0,-42 0 16,42 0-16,-1 0 0,-20 21 0,21 0 15,-21 0-15,20 0 0,-20 22 16,21-22-16,0 21 0,-22-21 0,22 22 16,0-1-16,0 0 0,0-20 15,21 20-15,0 0 0,-21-21 0,21 1 16,0-1-16,0 21 0,0-21 16,0 0-16,21-21 15,0 0-15,0 0 0,21 0 16,-20 0-16,-1 0 0,0 0 0,21 0 15,-21-21-15,22 21 0,-22-21 16,21 0-16,-21 0 0,22-22 0,-1 22 16,22-63-16,-22 41 0,-21-20 15,0 20-15,22 1 0,-22-21 16,0 20-16,0 1 0,0 0 0,-21-1 16,0 1-16,21 0 0,-21 20 15,0 1-15,0 0 0,0 0 0,0 0 16,0 42-1,0 0 1,0 0-16,0 0 0,-21 1 0,21 20 16,0-21-16,-21 21 0,21 1 0,0-1 15,-21 0-15,21 1 0,0-1 16,0 0-16,0 1 0,0-22 0,0 21 16,0 1-16,0-22 0,0 21 0,0-21 15,0 0-15,0 1 0,21-22 16,-21 21-16,21 0 0,0-21 0,1 0 15,-1 0-15,0 0 0,0 0 16,0 0-16,0 0 0,1 0 0,-1-21 16,0 0-16,21 21 0,-21-22 15</inkml:trace>
  <inkml:trace contextRef="#ctx0" brushRef="#br0" timeOffset="56502.14">7133 13610 0,'0'0'15,"0"21"-15,0 1 0,0-1 0,0 0 16,0 0 0,0 0-16,21-21 15,0 0-15,1-21 16,-1 21-16,-21-21 15,0 0-15,21 21 0,-21-21 16,0-1-16,0 1 0,0 0 16,0 0-16,-21 0 15,0 21 1,-1 0-16,22 21 16,-21 0-16,0 0 15,21 0-15,0 1 16</inkml:trace>
  <inkml:trace contextRef="#ctx0" brushRef="#br0" timeOffset="57256.71">8488 13758 0,'0'0'15,"0"-21"-15,0 0 0,0 0 16,0 0-16,0 0 0,0-1 0,0 1 16,-21 0-16,21 0 15,-22 0-15,1 0 0,0-1 0,21 1 16,-21 0-16,0 21 0,-22-21 0,22 21 15,0 0-15,-21 0 0,21 0 16,-1 0-16,-20 0 0,0 0 0,21 21 16,-22 0-16,22 0 0,-21 1 0,-1 20 15,22-21-15,0 21 0,-21 1 16,21-1-16,-1-21 0,22 22 0,0-1 16,-21 0-16,21-21 0,0 22 15,0-22-15,0 0 0,21 0 0,1-21 16,-1 21-16,0-21 0,21 22 15,-21-22-15,1 0 0,20 0 16,0 0-16,-21-22 0,22 1 0,-22 21 16,21-21-16,-21 0 0,22 0 0,-22 0 15,21-1-15,-21-20 0,1 21 16,20-21-16,-21 20 0,0-20 0,-21 21 16,21-21-16,-21 20 0,22-20 15,-22 21-15,0 0 0,0 0 0,0-1 16,0 44-1,0-1 1,-22 0-16,22 0 0,0 0 0,0 22 16,0-22-16,0 21 0,0-21 0,0 0 15,0 22-15,0-22 16,0 0-16,22 0 0,-22 0 0,21 1 16,0-1-16,0 0 0,0-21 0,0 21 15,1-21-15,-1 0 0,0 0 16,21 0-16,-21 0 0,1 0 0,20 0 15,-21 0-15,21 0 0</inkml:trace>
  <inkml:trace contextRef="#ctx0" brushRef="#br0" timeOffset="57863.36">9398 13610 0,'0'0'16,"0"-21"-16,0 0 0,0 0 15,0 0-15,0-1 0,-21 1 0,0 21 16,-1-21-16,1 0 0,0 21 0,0 0 16,0-21-16,0 21 0,-1 0 15,1 0-15,0 0 0,0 0 0,0 21 16,0 0-16,-22-21 0,22 21 0,0 0 16,0 22-16,0-22 0,-1 0 15,1 21-15,21-20 0,-21 20 0,21-21 16,-21 21-16,21-20 0,0-1 15,0 0-15,0 0 0,0 0 16,0 0-16,0 1 0,21-22 16,0 21-16,85-21 15,-85 0 1,22-21-16,-22 21 0,0-22 0,21 1 16,-21 0-16,1 0 0,20 0 15,-21 0-15,0-1 0,0-20 0,1 21 16,-22-21-16,0 20 0,21-20 15,-21 0-15,0-1 0,0 22 0,21-21 16,-21 0-16,0 20 0,0-20 16,0 21-16,0-21 0,0 20 15,0 1-15,0 0 0,0 0 0,0 0 16,0 42 0,0 0-1,0 0-15,-21 0 0,21 22 0,0-22 16,0 21-16,0 43 0,0-43 15,0 1-15,0-1 0,0 0 16,0 1-16,0-22 0,0 21 0,0-21 16,0 0-16,0 1 0,0-1 15,0 0-15,0 0 0,21-21 0,-21 21 16,21-21-16,0 0 16,0 0-16,1 0 15,-1 0-15,0 0 0,0 0 0,0 0 16,0 0-16,1 0 0</inkml:trace>
  <inkml:trace contextRef="#ctx0" brushRef="#br0" timeOffset="58460.01">10245 13568 0,'0'-21'15,"0"42"-15,0-63 0,0 20 0,0 1 0,0 0 16,0 0-16,0 0 15,-22 0-15,1 21 0,0 0 16,0 0-16,0 0 0,0 0 16,-1 0-16,1 0 0,0 21 0,0-21 15,-21 21-15,20 0 0,1 21 0,-21-20 16,21 20-16,0-21 0,-1 21 16,1-20-16,0 20 0,0-21 0,0 21 15,0-20-15,21-1 0,0 21 16,0-21-16,0 0 0,0 1 15,21-1-15,0-21 16,0 0-16,0 0 0,0 0 16,1 0-16,20 0 0,-21-21 15,0 21-15,22-22 0,-22 22 0,21-21 16,-21 0-16,22 0 0,-22 0 16,21 0-16,-21-22 0,0 22 0,1-21 15,20-1-15,-21 1 0,0 0 0,0-1 16,1 1-16,-1 0 0,-21-1 15,21 1-15,0-43 16,-21 43-16,0 0 0,21 21 0,-21-22 16,0 22-16,0 0 0,0 42 31,0 0-31,-21 0 0,21 22 16,0-22-16,-21 21 0,21 1 15,-21-1-15,21 0 0,0 1 0,0-1 16,0 0-16,-21 1 0,21-1 15,0 0-15,0 1 0,0-22 0,0 0 16,21 21-16,-21-21 0,21-21 0,0 22 16,-21-1-16,21-21 0,0 0 15,1 0-15,20 0 0,-21 0 16,0 0-16,0 0 0,22-21 16,-22-1-16,21 1 0</inkml:trace>
  <inkml:trace contextRef="#ctx0" brushRef="#br0" timeOffset="58817.81">11599 13039 0,'0'0'0,"0"-43"0,0 22 0,0-85 31,-21 106-31,0 0 16,0 0-16,0 0 0,-1 0 0,1 22 15,0-1-15,0 21 0,0-21 16,-22 22-16,22-1 0,0 0 0,0 1 16,-43 62-16,43-62 15,-21 20-15,21-20 0,0 20 16,-1 1-16,1-22 0,0 21 0,21-20 16,0-1-16,0 0 0,0 1 15,0-1-15,0 0 0,0-20 0,0 20 16,21-21-16,0 0 0,22-21 0,-22 21 15,21-21-15,1 0 0,-22 0 16,21 0-16,0 0 0,64 0 16,-63 0-16,-1-21 0,0 0 0,1 0 15,-1 0-15,21-22 16,-20 22-16,20 0 0</inkml:trace>
  <inkml:trace contextRef="#ctx0" brushRef="#br0" timeOffset="60119.38">12023 13314 0,'0'0'0,"0"-21"15,0 0-15,0-1 16,0 44 31,0 20-47,0-21 15,0 21-15,0-20 0,0 20 16,0 0-16,-22 1 0,1-1 0,21 0 16,-21-21-16,21 22 0,0-22 0,-21 21 15,21-21-15,-21 1 0,21-1 16,0 0-16,0 0 0,21-42 47,0 21-47,-21-21 0,21 0 0</inkml:trace>
  <inkml:trace contextRef="#ctx0" brushRef="#br0" timeOffset="60588.11">12594 13229 0,'0'21'31,"0"1"-31,-21-22 0,21 21 0,-21 0 16,0 0-16,-1 21 0,22-20 0,-21-1 15,0 21-15,21-21 0,0 22 16,-21-22-16,21 21 0,0-21 16,0 22-16,0-22 0,0 0 0,0 0 15,0 0-15,0 0 0,21 1 16,0-1-16,0-21 0,22 0 0,-22 0 15,0 0-15,21 0 0,-20 0 0,20 0 16,-21 0-16,21 0 0,-20-21 16,20-1-16,-21 1 0,21 0 0,-20 0 15,20 0-15,-21-22 0,0 22 16,0-21-16,1 0 0,-22-1 0,0 1 16,0-22-16,0 22 0,-22 0 15,1-1-15,0 22 0,0 0 16,-21 0-16,20 0 0,-20 0 15,21 21-15,-21 0 0,20 0 0,-20 0 16,21 21-16,-21 0 0,20 0 16,1 0-16,0 0 0,0 1 0,0 20 15,0-21-15,21 21 0,0-20 16,0 20-16,0-21 0,0 0 0,0 22 16,0-22-16,0 0 0,21 0 0</inkml:trace>
  <inkml:trace contextRef="#ctx0" brushRef="#br0" timeOffset="60865.95">13441 13653 0,'0'0'15,"21"0"-15,0 0 0,-21-22 0,21 22 16,0 0-1,1 0-15,-22 22 0,0-1 16,0 0-16,0 0 16,0 0-16,0 0 0,0 22 15,-22-22-15,1 0 0,0 21 0,0-20 0,-21-1 16,20 21-16,-20-21 0,-21 22 16,20-22-16,1 0 0,0 0 15,-1 0-15,-41 22 0,62-43 16,1 0-16</inkml:trace>
  <inkml:trace contextRef="#ctx0" brushRef="#br0" timeOffset="61468.6">14224 13293 0,'0'-21'0,"21"-43"31,0 43-31,0 0 0,1 21 16,-22-21-16,21 21 0,0 0 0,0-22 15,0 22-15,0 0 16,1 22-16,-22-1 15,0 0-15,0 0 0,0 0 0,0 22 16,0-22-16,0 21 0,0-21 16,-22 22-16,22-1 0,-21 0 0,0 1 15,-21-1-15,21 0 0,-1-21 16,-20 22-16,0-22 0,21 21 16,-22-21-16,22 1 0,-21-1 0,21 0 15,-1-21-15,1 21 0,0-21 0,0 0 16,0 0-16,0 0 0,21-21 15,-22 0 1,22 0-16,0-1 0,0 1 16,0 0-16,0 0 0,0 0 0,0 0 15,22-1-15,-22 1 0,21 0 16,0 0-16,-21 0 0,21 0 0,0-1 16,0 22-16,1 0 15,-22 22-15,21-22 16,0 21-16,-21 0 0,21 0 15,0 0-15,-21 0 0,21 22 0,1-22 16,-1 0-16,0 0 0,-21 0 16,21-21-16,0 22 0,0-22 15,1 0-15,-1 0 0,0 0 0,0 0 16,0 0-16,22 0 0,-22 0 16,0 0-16,0-22 0,21 22 0,-20-21 15</inkml:trace>
  <inkml:trace contextRef="#ctx0" brushRef="#br0" timeOffset="61908.84">15049 13208 0,'0'-21'0,"0"42"0,-21-42 16,0 21-1,0 21-15,0 0 16,21 0-16,-21 1 0,-1-1 0,1 0 15,0 21-15,0-21 0,21 22 16,0-22-16,-21 21 0,21-21 0,0 22 16,0-22-16,0 21 0,0-21 15,0 1-15,0-1 0,0 0 0,21-21 16,0 21-16,0 0 0,0-21 16,22 0-16,-1 0 0,-21 0 15,22 0-15,20-21 0,-42 0 16,0 0-16,22 0 15,-22-1-15,0 1 0,0-42 0,-21 20 16,0 1-16,0 21 0,0-21 16,0 20-16,0-20 0,-21 21 0,0-21 15,21 20-15,-42 1 0,20 21 16,1-21-16,0 21 0,-21 0 16,21 0-16,-1 0 0,1 0 0,0 0 15,0 21-15,0-21 0,0 21 0,21 1 16,0-1-1,0 0-15,0 0 16,21-21-16,0 0 16,0 0-16</inkml:trace>
  <inkml:trace contextRef="#ctx0" brushRef="#br0" timeOffset="62283.62">15663 12891 0,'0'-22'0,"0"44"0,0-65 0,0 22 15,21 21 1,1 0 0,-1 21-16,0-21 0,0 21 15,21 1-15,1 20 0,-1-21 16,-21 21-16,22-20 0,-1 20 0,0 0 15,1 1-15,-22-22 0,0 21 0,0 0 16,-21 1-16,0-1 0,0 0 16,0 1-16,0-22 0,-21 21 0,0 1 15,-22-1-15,22 0 0,-21 1 16,0-1-16,-1-21 0,1 0 16,21 0-16,-22 1 0,1-1 0,0 0 15,-1 0-15,22-21 0,-21 21 16,21-21-16,0 0 0,-1 0 0,44-21 31,-1 0-15,0 0-16</inkml:trace>
  <inkml:trace contextRef="#ctx0" brushRef="#br0" timeOffset="62568.47">16764 13335 0,'-21'0'0,"0"-21"16,-1 0-16,1 21 78,0 21-63,21 0-15,-21-21 16,21 21-16,-21-21 0</inkml:trace>
  <inkml:trace contextRef="#ctx0" brushRef="#br0" timeOffset="62852.29">16785 13822 0,'0'0'0,"0"21"16,-21 0-16,21 0 16,-21 1-1,21-1 1,-21 0-16,-1 0 15,22 0-15,-21-21 0,0 21 16,0 1-16,-21-1 0,20-21 16,1 21-16,-21-21 0,21 21 15,-22 0-15,22-21 0,-21 21 16,21-21-16,-22 0 0,22 22 0,0-22 16,-21 0-16,21 0 0,-1 0 15,1 0-15,-21 0 0,21 0 0</inkml:trace>
  <inkml:trace contextRef="#ctx0" brushRef="#br1" timeOffset="69956.95">17039 13801 0,'0'0'0,"-21"0"0,0 0 32,42 0 15,0 0-47,0 0 0,0 0 15,1 0-15,-1 0 0,21 0 0,-21 0 16,22 0-16,-1 0 0,0 21 15,22-21-15,-22 0 0,22 0 0,-1 0 16,-21 0-16,22 0 0,-1 0 0,1 0 16,-1 21-16,1-21 0,-1 0 0,1 0 15,-1 0-15,22 0 0,-21 0 16,20 0-16,1 0 0,-22 0 0,22 0 16,0 0-16,-22 0 0,22 21 15,0-21-15,-1 0 0,1 0 0,0 21 16,-1-21-16,1 0 0,0 0 0,-1 0 15,1 22-15,0-22 0,-1 0 16,1 0-16,0 0 0,-22 0 16,22 0-16,-1 0 0,1 0 0,0 0 15,21 0-15,-22 0 0,1 0 0,21 0 16,-22 0-16,22 0 0,-21 0 16,0 0-16,-1 0 0,1 0 0,0 0 15,-1 0-15,1 0 0,21 0 0,-22-22 16,1 1-16,0 21 0,-22-21 15,22 21-15,-22-21 0,1 21 0,21-21 16,-22 0-16,1-1 0,-1 22 0,1-21 16,-1 0-16,1 0 0,-1 0 15,1 0-15,-1-22 0,22 22 16,-22 0-16,1 0 0,-1 0 16,1-1-16,-22 1 0,22 0 0,-22 0 15,0 0-15,1 0 0,-1-1 0,0-20 16,22 21-16,-22 0 0,0 0 15,1-1-15,-1-20 0,0 21 0,1-21 16,-22-1-16,21 22 0,1-21 0,-1-1 16,0 1-16,1 0 0,-22-22 15,21 22-15,0 0 0,1-1 16,-22 1-16,21 0 0,22-64 16,-43 63-16,21 1 0,-21-21 0,1 20 15,20 1-15,-21-22 0,21 1 16,-20 21-16,-1-22 0,0 1 0,42-43 15,-41 42-15,-1 1 0,0 20 16,0-20-16,-21-1 0,21 1 16,0-1-16,1 1 0,-1-22 0,0 22 15,-21-1-15,21 1 0,-21-1 0,21 1 16,0-1-16,-21-20 0,0 20 16,22 1-16,-1-22 0,-21 21 0,21-20 15,-21 20-15,21-20 0,-21 20 0,21-21 16,-21 22-16,0-1 15,21-20-15,1-1 0,-22 0 0,21 22 16,-21-22-16,0 1 0,0 20 0,21-21 16,-21 1-16,0 20 0,21-20 15,-21-1-15,0 0 0,0 1 0,0-1 16,0 0-16,0 22 0,0-22 0,0 0 16,21 22-16,-21-22 0,0 1 15,0-1-15,0 0 0,0 22 0,0-22 16,0 0-16,0 22 0,0-22 0,0 1 15,0-1-15,0 0 0,0 1 16,-21-1-16,21 21 0,0-20 16,-21 20-16,21-20 0,-21 20 0,0-21 15,21 22-15,-22-22 0,1 22 16,21-22-16,-21 0 0,0 22 0,21-22 16,-21 22-16,0-1 0,21-20 15,-22 20-15,1 1 0,0-22 0,0 21 16,-21-20-16,20-1 0,1 22 0,0-1 15,0 1-15,0-22 0,0 21 16,-1 1-16,1-1 0,0-20 0,0 20 16,0-20-16,0 20 0,21 1 15,-22-22-15,22 21 0,-21 1 16,0-1-16,21 1 0,0-64 16,-21 63-16,21-20 0,-21 20 0,21 1 15,0-1-15,0 1 0,0-22 16,0 22-16,-21-1 0,21 1 0,-22-64 15,22 63-15,0 1 16,0-22-16,0 21 0,0 1 0,0-1 16,-21-41-16,21 41 0,-21 22 15,21-22-15,0 22 0,-21-22 16,21 22-16,0-21 0,0 20 0,-21-20 16,0 20-16,-1-20 0,22 21 15,-21-1-15,0-20 0,21 20 16,-21 1-16,-21-43 0,20 64 15,1-21-15,0 0 0,21-1 16,-42 22-16,21-21 0,-22-22 16,22 22-16,-21 0 0,21 20 15,-1 1-15,-20-21 0,21 21 0,-21-22 16,-1 22-16,22 0 0,-21 0 16,-1-21-16,22 20 0,-21 1 0,0 0 15,-1 0-15,1 21 0,0-21 0,-1 0 16,1-1-16,0 22 0,-1-21 15,-20 21-15,20 0 0,-20-21 0,-1 21 16,1 0-16,-1-21 0,1 21 16,-1 0-16,1 0 0,-1 0 15,-41 0-15,41-21 0,22 21 16,-22 0-16,22-21 0,-22 21 16,22 0-16,-21 0 0,20-22 0,-20 22 15,20 0-15,1 0 16,-21 0-16,20 0 0,1-21 0,0 21 0,-1 0 15,1 0-15,0 0 0,20 0 0,-20-21 16,0 21-16,-1 0 0,1 0 16,0 0-16,-1 0 0,1-21 15,21 21-15,-21 0 0,-1 0 16,22 0-16,-21 0 0,-1-21 0,1 21 16,21 0-16,-21 0 0,20 0 15,1 0-15,0 0 0,0-21 0,0 21 16,0 0-1,-1-22 1,22 1 15,0 0-31,0 0 16,0 0-16,22 0 16</inkml:trace>
  <inkml:trace contextRef="#ctx0" brushRef="#br1" timeOffset="70460.53">21230 677 0,'0'0'0,"21"-21"16,-42 21 15,0 0-16,0 21-15,0 1 0,-1-1 0,1 0 16,-21 0-16,21 0 16,-22 22-16,1-22 0,0 21 0,-1-21 0,1 22 15,0-22-15,-22 0 16,22 21-16,0-21 0,-22 1 0,22-1 16,-22 0-16,22-21 15,21 0-15,0 21 0,-1-21 16,44 0 31,-1 0-47,0 0 0,0 0 15,21 0-15,-20 0 0,20 0 0,-21 21 16,21 0-16,-20 1 0,20-1 16,-21 0-16,21 0 0,1 0 15,-22 0-15,0 1 0,21-1 16,-20 0-16,-1 0 0,0 0 0,0 0 15,0 1-15,0-1 0,-21 0 16,22-21-16,-1 21 16</inkml:trace>
  <inkml:trace contextRef="#ctx0" brushRef="#br1" timeOffset="72006.23">14922 677 0,'0'-21'31,"0"0"1,-21 21 30,21 21-46,0 0-1,0 1-15,0-1 0,0 0 16,0 0-16,-21 0 0,21 0 16,0 1-16,0-1 0,0 0 15,0 0-15,-21-21 0,21 21 16,0 0 0,0-42 15,0 0-16</inkml:trace>
  <inkml:trace contextRef="#ctx0" brushRef="#br1" timeOffset="72580.25">15219 614 0,'0'21'31,"0"0"-31,-21-21 15,21 21-15,-22 1 0,1-1 16,21 0-16,0 0 16,0 0-16,-21 0 0,21 1 15,0-1 1,21-21 0,0 0-16,1 0 15,-1 0-15,0 0 16,0 0-16,0 0 0,0 0 15,1 0-15,-1 0 0,0-21 16,0 21-16,0-22 0,0 22 0,-21-21 16,22 21-16,-1-21 0,0 0 15,-21 0-15,21 0 0,-21-1 16,21 22-16,-21-21 0,0 0 0,0 0 16,0 0-16,0 0 0,0-1 15,-21 22-15,0 0 0,0 0 16,0 0-16,-1 0 15,1 0-15,0 0 0,0 0 0,0 0 16,0 0-16,-22 0 0,22 22 0,0-22 16,21 21-16,-21-21 0,0 21 15,-1-21-15,1 21 0,21 0 16,0 0 0</inkml:trace>
  <inkml:trace contextRef="#ctx0" brushRef="#br1" timeOffset="75219.37">17886 572 0,'0'-22'31,"0"1"16,21 21-16,0 0-15,-21 21 0,0 1-1,0-1-15,0 0 16,0 0-16,0 0 15,-21 0-15,0 1 0,0-22 16,21 21-16,-22 0 0,1-21 16,0 21-16,0 0 0,0-21 0,0 21 15,-1-21-15,1 0 0,0 0 16,0 22-16,0-22 0,0 0 0,-1 0 16,1 0-1,0 0 1,21-22-16,0 1 15,0 0-15,0 0 16,21 0 0,0 21-16,1 0 15,-1 0-15,0 0 16,0 0-16,0 0 16,0 0-16,-21 21 15,22 0-15,-1 0 16,-21 0-16,0 1 15,21-22-15,0 21 16,0-21-16,0 0 16,1 0-1,-1 0-15,0 0 16,0 0 0,0 0-16,-21-21 15,21 21-15</inkml:trace>
  <inkml:trace contextRef="#ctx0" brushRef="#br1" timeOffset="75728.1">18267 572 0,'-43'0'16,"43"21"-16,-21 0 15,0-21-15,21 21 0,-21 0 0,21 0 16,-21 1 0,21-1-16,0 0 15,0 0 1,0 0-1,21-21-15,0 0 16,0 0-16,0 0 16,1 0-16,-1 0 15,0 0-15,0 0 0,0 0 16,0-21-16,1 21 0,-22-21 0,21 21 16,-21-21-16,21 21 0,-21-21 15,0-1-15,0 1 0,0 0 16,0 0-16,0 0 15,0 0-15,-21 21 16,0 0 0,-1 0-16,1 0 15,0 0-15,0 0 16,0 21 0,0 0-1</inkml:trace>
  <inkml:trace contextRef="#ctx0" brushRef="#br1" timeOffset="79108.5">13356 1630 0,'-21'0'63,"0"0"-48,0 0 1,-1 0 46,1 0-46,0 0 0,0 0-1,0 0 1,42 0 93,0 0-93,0 0-16,0 0 0,1 0 16,-1 0-1,0 0-15,21 0 0,-21 0 0,1 0 16,-1 0-16,21 0 0,-21 0 0,0 0 15,22 0-15,-22 0 0,0 0 16,0 0-16,22 0 0,-22 0 0,0 0 16,21 0-16,-21 0 0,1 0 15,20 0-15,-21 0 0,21 0 0,1 0 16,-22 0-16,21 0 0,1 0 16,20 0-16,-21 0 15,1 0-15,-22 0 0,21 0 16,1 0-16,-1 0 0,-21 0 0,21 0 0,1 0 15,-22 0-15,21 0 16,-21 0-16,1 0 0,-1 0 0,21 0 16,-21 0-16,0 0 0,1 0 15,20 0-15,-21 0 0,0 0 0,0 0 16,22 0-16,-22 0 0,21 0 16,1 0-16,-1 0 0,0 0 0,1 0 15,-1 0-15,0 0 0,1 0 16,-1 0-16,0 0 0,1 0 0,-1 0 15,0 0-15,-21 0 0,22 0 16,-1 0-16,0 0 0,-20 0 16,20 0-16,-21 0 0,21 0 0,-20 0 15,20 0-15,-21 0 0,21 21 16,-20-21-16,20 0 0,-21 0 16,21 0-16,1 0 0,-1 0 0,0 0 15,1 0-15,-1 0 0,0 21 16,1-21-16,-1 0 0,0 0 0,-20 0 15,20 0-15,0 0 0,1 0 16,-1 0-16,-21 0 0,21 0 0,1 21 16,-22-21-16,21 0 0,1 0 15,-1 0-15,-21 0 0,21 0 0,1 0 16,-22 0-16,21 22 0,-21-22 16,1 0-16,20 0 0,-21 0 15,0 0-15,0 0 0,1 0 0,20 0 16,-21 0-16,0 0 0,0 0 15,1 0-15,-1 0 0,21 21 0,-21-21 16,0 0-16,22 0 0,-22 0 16,21 0-16,1 0 0,-22 0 0,21 0 15,0 0-15,1 0 0,-1 0 16,0 0-16,1 0 0,-22 0 0,21 0 16,1 0-16,-22 0 0,21 0 15,-21 21-15,22-21 0,-1 0 0,0 0 16,-21 0-16,22 0 15,-1 0-15,-21 0 0,22 21 0,-22-21 0,21 0 16,-21 0-16,22 0 16,-22 0-16,21 0 0,-21 0 0,22 0 15,-1 0-15,-21 0 0,21 0 16,-20 0-16,-1 0 0,0 0 0,0 0 16,0 0-16,0 0 15,1 0-15,-1 0 16,0 0-1,0 0 345,0 0-329,0 0-15,-21-21 31,-21 21-32,0-21-15,-21 21 16</inkml:trace>
  <inkml:trace contextRef="#ctx0" brushRef="#br1" timeOffset="83743.64">14965 1630 0,'0'0'0,"21"0"31,0 0-15,-21-21 0,-21 21 140,21 21-156,-21 0 15,0-21-15,-1 21 16,1 0 0,0-21-1,0 0-15,21 22 0,-21-22 16,0 21 0,-1-21-16,22 21 0,0 0 15,-21-21-15,0 0 16,21 21-16,-21-21 0,21 21 15,-21-21-15,0 22 16,-1-22-16,22 21 16,-21-21-16,0 0 15,21 21-15,-21-21 16,0 0-16,0 21 0,-1 0 16,1-21-16,0 0 15,21 21-15,-21-21 0,0 0 0,0 22 16,-1-22-16,1 0 0,0 21 15,0-21-15,21 21 16,-21-21-16,0 0 0,-1 0 0,22 21 16,-21-21-16,0 0 0,0 0 15,21 21-15,-21-21 0,0 0 0,-1 0 16,22 21-16,-21-21 0,0 0 0,0 22 16,0-22-1,0 21-15,-1-21 0,1 0 16,0 21-16,0-21 15,0 0-15,0 0 0,21 21 16,-22-21-16,1 0 0,0 21 16,0-21-16,0 0 0,0 21 15,-1-21-15,1 0 16,0 22 0,0-22-16,0 21 15,0-21-15,-1 0 16,1 21-1,0-21-15,0 0 0,21 21 16,-21-21-16,0 0 16,-1 0-16,22 21 0,-21-21 15,0 0-15,0 21 0,0-21 16,0 0 0,-1 22-16,1-22 15,0 0-15,21 21 16,-21-21-16,0 21 15,0-21-15,-1 0 16,22 21-16,-21-21 0,0 21 16,0-21-1,0 0-15,21 21 16,-21-21-16,-1 0 0,1 22 16,0-22-16,0 0 15,21 21-15,-21-21 0,0 0 16,-1 21-1,1-21 17,21 21-1,21-42 125,1 21-156,-22-21 0,21 0 16,0-1-16,0 1 0</inkml:trace>
  <inkml:trace contextRef="#ctx0" brushRef="#br1" timeOffset="84448.24">13398 2053 0,'22'-21'16,"-22"42"47,0 0-63,-22-21 15,22 43-15,0-22 16,-21 0-16,21 0 0,-21 0 15,21 1-15,-21-1 0,0 0 16,0-21-16,21 21 0,-22 0 16,1-21-16,21 21 0,-21-21 15,0 22-15,21-1 0,-21-21 0,21 21 16,-21-21-16,-1 21 0,22 0 16,-21 0-16,0-21 15,21 22-15,-21-22 0,42 0 94,0 0-94,0 0 16,1 0-16,-1 0 0,0 0 15,0 0-15,0 0 0,0 0 16,1 0-16,20 21 0,-21-21 0,0 0 15,0 0-15,1 21 0,20-21 16,-21 21-16,21-21 0,-20 21 16,-1-21-16,0 21 15,0-21-15,-21 22 16,21-22-16,0 0 16,-21 21-1,-21-21 63,0 0-62,21-21-16</inkml:trace>
  <inkml:trace contextRef="#ctx0" brushRef="#br1" timeOffset="88796.74">12340 14203 0,'0'-21'16,"-21"21"-16,0 0 16,0 0-16,-1 0 15,1 0-15,0 0 0,0 0 16,0 0-16,0 0 0,-1 0 0,1 0 16,0 0-16,-21 0 0,21 0 15,-1 0-15,-20 0 0,21 0 0,0 0 16,0 0-16,-22 0 0,22 0 0,0 0 15,0 0 1,0 0 0,21 21 31,21-21-47,0 0 0,21 0 15,-21 0-15,22 0 0,20 0 0,1 0 16,-1 0-16,1 0 0,20 0 0,-20 0 15,21 0-15,-22 0 0,22 0 16,-22 21-16,22-21 0,-22 0 16,1 0-16,-1 0 0,1 0 0,-1 0 0,-20 0 15,-1 21-15,-21-21 16,0 0-16,1 0 0,-1 0 0,0 0 109</inkml:trace>
  <inkml:trace contextRef="#ctx0" brushRef="#br1" timeOffset="89327.69">14584 14309 0,'0'0'0,"-21"0"0,-1 0 15,1 0-15,0 0 16,0 0-16,0 0 0,0 0 0,-1 0 16,1 0-16,-21 0 0,21 0 15,0 0-15,-1 0 0,-20 0 0,21 0 16,0 0-16,0 0 0,-1 0 16,44 0 15,-1 0-31,21 0 0,0 0 15,22 0-15,-22 0 0,22 0 16,20 21-16,-20-21 0,21 0 16,-1 0-16,1 0 0,0 0 0,20 0 0,-20 0 15,0 0-15,21 0 0,-43 0 16,22 0-16,-22 0 0,-20-21 16,-1 21-16,0 0 0,-21 0 0,1 0 15,-1-21-15,0 21 16,-21-22-1,0 1 1,0 0 15,0 0 1</inkml:trace>
  <inkml:trace contextRef="#ctx0" brushRef="#br1" timeOffset="92923.1">22479 2434 0,'21'0'46,"0"-21"-46,22 21 0,-1 0 16,0 0-16,1 0 0,-1 0 0,21 0 16,1 0-16,-1 0 0,-20 0 15,20 0-15,-20 0 0,-1 0 0,0 0 16,-21 0-16,22 0 16,-22 0-16,0 0 0,0 0 0,-42 0 62,0 0-62,0 0 0,0 0 16,-22 0-16,22 0 0,-21 0 15,21 0-15</inkml:trace>
  <inkml:trace contextRef="#ctx0" brushRef="#br1" timeOffset="93144.98">22627 2498 0,'21'0'31,"22"0"-31,-22 0 0,0 0 16,21 0-16,-21 0 0,22 21 0,-1-21 16,0 0-16,1 0 0,-22 0 15,21 0-15,-21 0 0,22 0 0,-22 0 16,0 0-16,21-21 0,-20 21 15,-1-21-15,-21-1 0,21 22 16,0-21-16,-21 0 0</inkml:trace>
  <inkml:trace contextRef="#ctx0" brushRef="#br1" timeOffset="93573.29">23304 2180 0,'0'0'0,"0"-21"0,0 42 47,0 0-31,0 1-16,0-1 15,0 0 1,22-21-16,-1 21 0,0-21 16,0 21-16,0-21 0,0 0 15,1 0-15,-1 0 0,-21 21 16,21-21-16,0 0 15,-42 0 32,0 22-47,0-22 0,-1 21 0,1 0 16,0 0-16,0 21 0,0-20 0,-22 20 16,22-21-16,-21 21 0,0 1 15,-22 20-15,43-20 16,-21-22-16,20 0 0,1 0 15,0 0-15,0 0 0,0 1 0,0-1 16,21 0-16,21-21 47,0-21-47</inkml:trace>
  <inkml:trace contextRef="#ctx0" brushRef="#br1" timeOffset="94241.85">23897 2328 0,'0'0'0,"0"-21"31,21 21 1,0 0-32,1 0 0,-1 0 15,0 0-15,0 0 0,0 0 16,0 0-16,1 21 31,-22 1-31,0-1 16,0 0-16,0 0 0,-22 0 0,1 0 15,0-21-15,0 22 0,0-1 16,0 0-16,-1 0 0,1 0 0,0-21 16,0 0-16,0 21 0,0-21 15,42-21 48,0 21-63,0 0 15,0 0 1,0 0-16,1 0 0,-1 0 0,0 0 16,0 0-16,0 21 15,0-21-15,-21 22 0,0-1 16,22 0-16,-22 0 0,21 0 0,-21 0 0,0 1 16,0-1-16,0 0 0,0 0 15,0 0-15,-21 0 0,-1 1 0,1-22 16,0 21-16,-21 0 0,21-21 15,-1 0-15,-20 21 0,0-21 0,21 0 16,-1 0-16,-20 0 16,21 0-16,0 0 0,0 0 0,-1 0 0,1 0 15,0 0-15,0 0 16,21-21 15,0 0-31,21 21 16,0 0-16,22-21 0</inkml:trace>
  <inkml:trace contextRef="#ctx0" brushRef="#br1" timeOffset="95555.24">24574 2413 0,'-21'-21'31,"0"21"-31,0 0 0,0 0 16,21 21-16,-21-21 0,-1 21 0,22 0 16,-21 1-16,0-1 0,21 0 15,-21 0-15,0 0 0,21 0 16,-21 1-16,21-1 0,0 0 0,-22 0 15,22 21-15,-21-20 0,21-1 16,0 0-16,0 0 0,0 0 16,0 0-16,0 1 0,0-1 15,0 0-15,21-21 0,1 0 16,-1 0-16,0 0 0,0 21 16,0-21-16,0 0 0,1 0 0,-1 0 15,0 0-15,21 0 0,-21-21 0,1 0 16,-1 21-16,21-21 0,-21-1 15,0 1-15,1 0 0,20 0 16,-21 0-16,0-22 0,0 22 16,1-21-16,-1 21 0,0-22 0,0 1 15,-21 21-15,0-21 0,0 20 16,0 1-16,0 0 0,0 0 0,0-21 16,-21 42-16,0 0 15,21-22-15,-21 22 0,-1 0 0,1 0 16,-21 0-16,21 0 0,0 0 0,-1 22 15,-20-22-15,21 21 0,-21 0 16,20 0-16,1 0 0,-21 0 0,21 1 16,0-1-16,-1 0 0,1 0 15,0 21-15,21-20 0,-21-1 0,21 0 16,-21 21-16,21-21 16,-21 1-16,21-1 0,0 21 15,0-21-15,0 0 16,0 1-16,0-1 0,0 0 15,21-21-15,0 0 0,-21 21 16,21-21-16,0 0 0,0 0 16,1 0-16,-1 0 0,0 0 15,0 0-15,0 0 0,22 0 16,-22-21-16,0 21 0,0-21 0,0 21 16,0-21-16,1-1 0,-1 22 15,0-21-15,0 0 0,0 0 16,-21 0-16,0 0 0,21-1 0,-21 1 15,0 0-15,0-21 0,0 21 0,0-1 16,0-20-16,0 21 0,0 0 16,0 0-16,0-1 0,0 1 15,0 0-15,0 0 0,-21 21 0,21-21 16,-21 0-16,0 21 16,0 0-16,0 0 0,-1 0 15,1 0-15,0 0 0,0 21 16,0 0-16,0 0 0,-1 0 0,1 0 15,0 1-15,0-1 0,0 0 16,0 21-16,-1-21 0,1 1 16,21-1-16,0 0 0,-21 0 0,21 0 15,-21 0-15,21 1 0,0-1 16,0 0-16,0 0 0,0 0 16,0 0-16,0 1 15,21-22-15,0 0 0,0 0 16,1 0-16,-22 21 15,21-21-15,0 0 0,0 0 16,0 0-16,0 0 0,1 0 0,-1 0 16,0 0-16,0 0 15,0 0-15,0 0 0,1 0 16,-22-21-16,21 21 0,0-22 16,0 1-16,0 0 0,0 21 15,-21-21-15,22-21 0,-1 20 0,0 1 16,0 0-16,-21-21 0,0 21 0,21-22 15,-21 22-15,0-21 0,0 21 16,0-1-16,0 1 0,0 0 0,0 0 16,0 0-16,-21 0 0,0 21 0,21-22 15,-21 22-15,0 0 0,-1 0 16,-20 0-16,21 0 0,0 0 0,0 0 16,-22 0-16,22 0 0,0 0 15,0 22-15,-22-22 0,22 21 0,0 0 16,0-21-16,0 21 15,21 0-15,-21-21 0,21 21 0,-22-21 16,22 22-16,0-1 16,22-21-1,-1 0-15,0 0 0</inkml:trace>
  <inkml:trace contextRef="#ctx0" brushRef="#br1" timeOffset="96943.13">24003 2307 0,'-21'0'47,"0"0"-31,-1 0 15,1 0-15,0 0 46,0 0-46,0 0 0,0 0-16,-1 0 0,1 0 15,0 0 1,0 0-16,0 0 15,42 0 48,0 0-63,0 0 16,0 0-16,22 0 0,-22 0 0,0 0 15,21 0-15,-20 0 0,20 0 16,-21 0-16,0 0 0,0 0 0,1 0 15,-1 0-15,0 0 0,0 0 0,0 0 16,-21 21 31,-21 1-31,0-1-1,0-21-15,21 21 0,-21-21 16,-1 21-16,1 0 0,0 0 15,-21-21-15,21 22 0,-22-1 16,22 0-16,0-21 16,0 21-16,-22-21 0,22 21 15,0-21-15,0 0 0,21 21 16,21-21 46,0 0-62,0 0 16,1 0-16,-1 0 0,0 0 0,0 0 16,0 0-16,0 0 0,1 0 15,-1 0-15,0 0 0,0 0 16,0 0-16,0 0 0,1 0 16,-1 22-16,0-1 0,-21 0 15,21 0 1,-21 0-16,21-21 0,-21 21 15,0 1-15,0-1 16,0 0-16,-21 0 0,0-21 16,0 21-16,-22 0 15,22-21-15,0 0 0,-21 22 16,21-22-16,-1 0 0,-20 21 0,0-21 16,21 0-16,-1 0 0,-20 21 15,21-21-15,0 0 0,-22 0 0,22 0 16,0 0-16,0 0 15,0 0-15,0 0 0,-1 0 16,1 0 0,0 0-16,21 21 156</inkml:trace>
  <inkml:trace contextRef="#ctx0" brushRef="#br1" timeOffset="102061.83">13398 2096 0,'0'-22'16,"0"1"15,22 21-31,-22-21 0,21 21 16,-21-21-1,21 21-15,-21-21 0,21 21 16,-21-21-16,0 42 62,0 0-46,0 0 0,0 0-16,-21 0 0,0 1 15,0-1-15,-1 0 0,-20 0 16,0 21-16,-1-20 0,22-22 15,-21 21-15,21 0 0,-22 0 16,22 0-16,0 0 0,-21 22 16,21-22-16,-22 0 0,22 0 0,0 0 15,0 1-15,0-22 0,-1 21 16,1 0-16,0 0 0,0-21 0,21 21 16,-21-21-16,0 21 15,-1-21 1,44 0 78,-1 0-94,0 0 15,0 0-15,0 0 16,0 0-16,1 0 0,-1 0 15,21 0-15,-21 0 0,22 0 0,-1 0 16,0 0-16,1 0 0,-1 0 16,0 0-16,22 0 0,-22 22 0,0-22 15,-20 0-15,20 0 0,0 21 16,-21-21-16,1 0 0,20 21 16,-21 0-16,0-21 0,0 0 0,1 21 15,-1-21-15,0 21 0,0-21 16,0 22-16,0-22 31,-42 0 16,0 0-31,0 0-16,0 0 0,0 0 15,-1 0 1,1-22-16,0 1 0,0 21 15,0-21-15,0 21 16,-1-21-16,1 21 0,-21-21 0,21 21 16,0 0-16,-22-21 0,22 21 15,-21-22-15,21 22 0,-22 0 0,22 0 16,-21-21-16,21 21 16,-22 0-16,22 0 0,0-21 0,-21 21 15,20-21-15,1 21 0,0 0 16,0 0-16,0 0 0,0 0 0,-1 0 15,1 0-15,0 0 0,0 0 16,0-21-16,0 21 16,-1 0-16,1 0 15,0 0 1,42 0 500,-21 21-423,0 0-93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55:20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550 0,'0'0'16,"0"-21"-16,0 0 0,0 0 16,-21 21-16,21-21 15,-21 21-15,21 21 47,0 0-47,0 0 0,0 22 0,0-22 16,0 21-16,0 0 0,0 22 15,0-22-15,0 22 0,0-1 0,0 1 16,0-22-16,0 22 0,0-22 16,0 0-16,0 22 0,0-22 15,0-21-15,0 22 0,0-22 0,0 0 16,0 0-16,0 0 0,0 0 15,0 1-15,0-44 47,0 1-47,0 0 16,0-21-16</inkml:trace>
  <inkml:trace contextRef="#ctx0" brushRef="#br0" timeOffset="663.61">1122 635 0,'0'0'0,"0"-21"0,-21 0 16,-1 0-16,22-1 0,0 1 15,0 0-15,0 0 0,0 0 16,0 0-16,0-22 0,0 22 15,22 0-15,-1 0 0,0-22 0,0 22 16,0 0-16,22 0 0,-22 0 16,21 21-16,-21-21 0,22-1 0,-1 22 15,0 0-15,1 0 0,-1 0 16,0 0-16,22 0 0,-22 22 16,-21-1-16,22 0 0,-1 21 0,-21 1 15,0-1-15,0 0 16,-21 1-16,0-1 0,0 0 0,0 1 15,0-1-15,-42 0 0,21 1 16,-21-1-16,20 0 0,-20 1 0,0-1 16,-1 0-16,1 1 0,0-1 15,21-21-15,-22 0 0,22 0 0,0 1 16,0-22-16,0 21 0,-1-21 16,1 0-16,0 0 15,0-21-15,21-1 16,-21 22-16,21-21 15,-21 0-15,21 0 0,0 0 0,0 0 0,0-1 16,0 1 0,21 42 15,0 1-31,0-1 0,0 0 16,0 21-16,-21-21 0,22 22 0,-1-1 15,0-21-15,0 22 0,0-1 16,0-21-16,22 43 15,-22-43-15,0 0 0,0 0 0,-21 0 16,21 0-16,1 1 0,-1-22 0,0 21 16,0-21-16,0 0 0,0 0 15,1 0-15,-1 0 16,0 0-16,0 0 16,0-21-16,-21-1 0,21 1 0,1 0 15,-22 0-15,21-21 0</inkml:trace>
  <inkml:trace contextRef="#ctx0" brushRef="#br0" timeOffset="1676.03">2074 889 0,'0'0'0,"0"-21"0,0 42 47,0 0-47,0 0 0,0 1 16,0-1-16,0 0 0,0 21 15,0 1-15,0-22 0,0 21 16,0-21-16,0 22 0,0-22 0,0 21 16,0-21-16,0 0 0,0 1 15,0-1-15,0 0 0,0 0 16,21-21 0,1 0-16,-1 0 0,0 0 15,0 0-15,0-21 0,0 21 16,1-21-16,-1 0 0,0-1 15,0 1-15,0-21 0,0 21 0,1-22 16,-1 22-16,0-21 0,-21 0 16,21 20-16,0-20 0,0 21 15,-21 0-15,0 0 0,22-1 0,-22 1 16,0 42 15,0 1-31,0-1 0,0 0 16,0 21-16,-22-21 0,22 22 0,0-22 15,0 21-15,-21-21 0,21 22 16,0-22-16,0 0 0,0 21 0,0-20 16,0-1-16,0 0 15,0 0-15,0 0 0,21-21 0,1 21 16,-1-21-16,0 0 0,0 0 16,0 0-16,22 0 0,-1 0 0,-21-21 15,21 21-15,1-21 0,-22 0 16,21 0-16,-21-22 0,22 22 0,-22 0 15,0-21-15,0-1 0,-21 22 16,0-21-16,21 0 0,-21-1 0,0 22 16,0 0-16,22-21 0,-22 20 15,0 1-15,0 42 32,0 1-17,-22-1-15,22 0 0,0 21 16,0-21-16,-21 1 0,21 20 0,0-21 15,0 21-15,0-20 0,0-1 16,0 0-16,0 0 0,0 0 0,0 0 16,0 1-16,0-1 0,0 0 15,0 0-15,0-42 63,0 0-63,0 0 0,0-1 0,0 1 15,0 0-15,0-21 0,0 21 16,21-22-16,-21 1 0,22 0 16,-1-1-16,0 1 0,0 0 0,0-1 15,0 22-15,1-21 0,-1 21 16,0-1-16,21 22 0,-21 0 0,1 0 16,-1 0-16,21 0 0,-21 0 15,0 22-15,22-1 0,-22 21 16,0 0-16,0-20 0,-21 20 0,0 0 15,21 1-15,-21-22 0,0 21 16,0 0-16,0-20 0,0-1 16,0 21-16,0-21 0,-21 0 0,21 1 0,-21-1 15,21 0 1,-21-21-16,21 21 0,-21-21 16,21-21 15,0 0-31</inkml:trace>
  <inkml:trace contextRef="#ctx0" brushRef="#br0" timeOffset="3495.98">4826 1291 0,'0'-21'47,"0"0"-47,21 0 16,0 0-16,-21-1 0,21 1 15,-21 0-15,22-21 0,-1-1 0,-21 1 16,21 0-16,-21-1 0,21-20 15,-21 21-15,0-1 0,0-20 0,21 20 16,-21 1-16,0-64 16,0 64-16,0 21 0,0-22 15,0 22-15,0 0 0,0 0 0,-21 21 16,21 21 0,-21 0-16,0 0 0,0 22 0,21-1 15,-22 0-15,22 1 0,0-1 16,0 22-16,-21-1 0,21 1 0,0 63 15,0-64-15,0-21 16,0 22-16,0-22 0,0 1 0,0-1 16,0-21-16,21 21 0,1-20 0,-1-1 15,0 0-15,0 0 0,0 0 16,0-21-16,1 0 0,-1 0 16,21 0-16,0 0 0,-20 0 15,-1 0-15,0 0 0,21-21 16,-21 0-16,1 0 0,-1 0 0,0-1 15,0-20-15,0 21 0,0-21 16,-21-1-16,0 22 0,22-21 0,-22-1 16,0 22-16,21-21 0,-21 21 15,0 0-15,0-1 0,0 44 32,-21-1-32,21 0 0,-22 21 15,22-21-15,0 1 0,0 20 16,0-21-16,0 21 0,0-20 15,0-1-15,0 0 0,0 21 0,0-21 0,0 1 16,22-1-16,-22 0 0,21-21 16,0 21-16,0-21 0,0 0 15,22 0-15,-22 0 0,21 0 16,-21 0-16,22 0 0,-22 0 0,21 0 16,0-21-16,-20 21 0,20-21 0,-21 0 15,0-22-15,0 22 0,1 0 16,-1-21-16,0 20 0,-21-20 0,0 0 15,0-1-15,0 1 0,0 0 16,0 21-16,0-22 0,0 22 0,0 0 16,0 42-1,-21 0 1,21 22-16,-21-22 16,21 21-16,-22-21 0,22 22 0,0-1 15,0-21-15,0 21 0,0-20 0,0-1 16,-21 21-16,21-21 0,0 0 15,0 1-15,0-1 0,0 0 0,0 0 16,0 0-16,21-21 31,-21-21-15,22 0 0,-22 0-16,21 0 0,-21-22 15,0 22-15,21-21 0,0-1 16,0 22-16,0-21 0,-21 0 0,22-1 15,-1 1-15,0 0 0,-21 20 16,21 1-16,0 0 0,0 0 0,-21 0 16,22 21-16,-1 0 15,0 21-15,-21 0 0,0 0 0,21 0 16,0 1-16,-21 20 0,0 0 0,0-21 16,0 22-16,21-22 0,-21 21 15,0-21-15,0 22 0,0-22 0,0 0 16,0 0-16,0 0 0,22 1 15,-22-1-15,0 0 16,21-21-16,0 0 0,0 0 16,0 0-16,0-21 15,1 21-15,-1-21 0,0-1 16,0 1-16,0-21 0,22 21 16,-22 0-16,0-22 0,21 1 0,-21 0 15,1 20-15,20-20 0,-21 0 16,21 21-16,-20-22 0,-1 22 0,21 0 15,-21 0-15,0 0 0,1-1 16,-1 22-16,-21 22 16,0-1-1,0 0-15,0 0 16,0 21-16,0-20 0,0 20 0,0-21 16,0 21-16,0-20 0,-21 20 15,21-21-15,0 21 0,0-20 0,0-1 16,0 0-16,0 21 0,0-21 15,0 1-15,21-1 0,0 0 16,0-21-16,0 21 0,0-21 0,1 0 16,20 0-16,-21 0 0,0 0 15,22 0-15,-22 0 0,0 0 0,21 0 16,22-42-16,-43 21 0,21-1 16,-21 1-16,22 0 0,-22-21 15,21 21-15,-21-22 0,1 1 16,-1 0-16,0-1 0,0 1 15,0 0-15,-21-1 0,0 1 0,21 21 16,-21-22-16,0 22 0,-21 21 31,0 21-31,0 1 0,0-1 0,21 21 16,-21 0-16,-1 1 0,1-1 16,21 0-16,0 1 0,0-1 0,0 0 15,0-20-15,0 20 0,0-21 0,0 21 16,0-20-16,0-1 0,21 0 15,1-21-15,20 21 0,-21-21 0,0 0 16,22 0-16,-1 0 0,0 0 16,1 0-16,-1 0 0,0-21 15,22 21-15,-22-21 0,0 0 0,1-1 16</inkml:trace>
  <inkml:trace contextRef="#ctx0" brushRef="#br0" timeOffset="3807.8">6413 529 0,'0'0'16,"-21"0"-1,0 0 32,0 0-31,0 0-16,0 0 15</inkml:trace>
  <inkml:trace contextRef="#ctx0" brushRef="#br0" timeOffset="4036.67">4932 931 0,'0'0'0,"21"0"16,0 0-16,0 0 0,43 0 16,-22 0-16,0 0 15,1-21-15,-1 21 0,0-21 0,22 21 16,-22 0-16,64-42 0,-42 42 16,-22-21-16,0 21 0,1-22 15,-1 22-15,0-21 0</inkml:trace>
  <inkml:trace contextRef="#ctx0" brushRef="#br0" timeOffset="4591.35">9356 550 0,'0'0'0,"0"-21"0,0 0 0,0 0 16,-22 21-16,22-21 15,0 42 1,0 0-16,0 0 15,0 22-15,0-1 0,0 0 16,0 1-16,0 20 0,0 1 0,0-1 16,0 1-16,0-1 0,0 1 15,0-1-15,0-21 0,0 22 0,0-22 16,0 1-16,-21-1 0,21 0 0,0 1 16,-21-22-16,21 21 0,0-21 15,0 0-15,0 1 0,0-44 47,0 1-47,0 0 0,0 0 0,0 0 0,0-22 16</inkml:trace>
  <inkml:trace contextRef="#ctx0" brushRef="#br0" timeOffset="4932.14">9165 826 0,'-21'-43'0,"42"86"0,-63-128 0,21 43 16,-1 20-16,1-20 0,0 0 15,0 21-15,21-1 0,0-20 0,0 21 16,0 0-16,0 0 0,0-1 0,21 1 16,21 0-16,-20 0 0,20 0 15,0 0-15,1 21 0,-1 0 16,0 0-16,1 0 0,-1 0 16,0 21-16,22 0 0,-22 0 0,0 21 15,1-20-15,-22 20 0,0 0 16,0 1-16,-21-1 0,0 0 0,0 1 15,0-1-15,-21 0 0,0 1 0,-21-1 16,-1 0-16,1 1 0,0-1 16,-1-21-16,1 21 0,0-20 0,20-1 15,-20 0-15,-21 0 16,41-21-16,1 0 0,21 21 16,21-21-1,1 0 1,-1 0-16,21 0 0,-21-21 0,22 0 0</inkml:trace>
  <inkml:trace contextRef="#ctx0" brushRef="#br0" timeOffset="5353.91">9821 910 0,'-42'64'31,"21"-22"-31,0-21 0,21 22 15,-22-22-15,22 21 0,0-21 16,-21 22-16,21-22 0,-21 21 0,21-21 16,0 22-16,0-22 0,0 0 15,0 0-15,0 0 0,21 0 16,0 1-16,1-22 0,-1 0 16,21 0-16,-21 0 0,22 0 0,-22 0 15,21 0-15,-21-22 0,22 22 0,-1-21 16,-21 0-16,21 0 0,-20 0 15,-1 0-15,0-1 0,0-20 0,0 21 16,-21-21-16,0-1 0,0 1 16,0 0-16,0-1 0,-21 22 0,0-21 15,0-1-15,-22 1 0,22 21 0,-21 0 16,0 0-16,20 21 0,-20 0 16,0 0-16,21 0 0,-22 0 15,1 0-15,21 21 0,0-21 16,-22 21-16,22 0 0,21 0 0,0 0 15,-21 1-15,21-1 0,0 0 16,0 0-16,21-21 0,0 21 16,0-21-16,1 0 0,20 0 0</inkml:trace>
  <inkml:trace contextRef="#ctx0" brushRef="#br0" timeOffset="6256.51">10414 402 0,'0'0'0,"0"-21"0,0-64 31,-21 85-15,21 22 0,0 20-16,0-21 0,-21 21 0,21 1 15,0-1-15,0 22 0,0-22 16,0 21-16,0-20 0,-22 20 0,22 1 15,-21-1-15,21 1 0,0-22 0,0 22 16,0-22-16,0 0 16,0 1-16,0 41 0,0-63 15,0 1-15,0-1 0,21 0 16,-21 0-16,22-21 0,-1 0 0,0 0 16,0 0-16,0 0 0,0 0 0,1 0 15,-1 0-15,0-21 0,0 0 16,0 0-16,-21-1 0,21 1 0,1 0 15,-1 0-15,0-21 0,-21 20 0,21-20 16,-21 21-16,21-21 0,-21 20 16,0 1-16,0 0 0,0 0 0,0 0 15,0 42 17,0 0-32,0 21 0,0-20 15,0-1-15,0 0 0,0 21 16,0-21-16,-21 22 0,21-22 0,0 0 15,0 0-15,0 0 0,0 22 16,0-22-16,0 0 0,0 0 16,21-21-16,0 0 0,1 21 0,-1-21 15,21 0-15,22 0 16,-22 0-16,-21-21 0,21 0 0,1 0 16,-22 21-16,21-21 0,-21-22 0,22 22 15,-22 0-15,0 0 0,-21-21 16,21 20-16,-21-20 0,21 0 0,-21 21 15,0-22-15,0 22 16,0 0-16,0 0 0,0 0 0,-21 42 31,0 0-15,21 0-16,0 21 0,0-20 0,-21 20 16,21-21-16,-21 21 0,0 1 15,21-1-15,-22 0 0,22-20 0,0 20 16,-21 0-16,21 22 0,0-22 0,0 0 15,0 85 1,0-84-16,0 20 0,0 1 0,0-1 0,21-20 16,-21 20-16,0 1 0,0-22 15,22 0-15,-22 22 0,21-22 16,-21-21-16,0 22 0,0-22 0,0 21 16,0-21-16,-21-21 0,-1 21 0,1 1 15,0-22-15,0 0 0,-21 0 16,20 0-16,-20 0 0,0 0 0,-22-22 15,22 1-15,-22 0 0,22 0 0,-21 0 16,20 0-16,1-1 0,0 1 0,-1 0 16,22 0-16,-21 0 0,21 0 15,-1-1-15,22 1 0,0 0 0,0 0 16,0-21-16,0 20 0</inkml:trace>
  <inkml:trace contextRef="#ctx0" brushRef="#br0" timeOffset="7120.02">11366 953 0,'0'0'0,"-21"42"16,0 0-16,21-21 15,0 22-15,0-22 0,0 21 0,0 1 0,0-22 16,0 21-16,0 0 0,-21-20 15,21 20-15,0-21 0,-21 0 0,21 22 16,0-22-16,0 0 0,0 0 16,0 0-1,0-42 1,0 0 0,0 0-16,0 0 15,0-1-15,21 1 0,-21-21 0,0 21 16,0-22-16,0 1 0,21 21 15,-21-21-15,21-1 0,0 1 0,1-22 16,-1 22-16,-21 21 0,21 0 16,0 0-16,0 21 0,0 0 15,1 0-15,-1 0 0,-21 21 16,21 0-16,0 0 0,0 21 16,0-20-16,1 20 0,-22 0 15,21 1-15,0-22 0,-21 21 0,0 0 16,0-20-16,0-1 0,0 21 15,0-21-15,0 0 0,0 1 0,0-1 16,0 0 0,0-42 15,0 0-31,0-1 16,0 1-16,0 0 0,0-21 15,0 21-15,21-22 0,21-20 16,-20 20-16,-1 22 15,0-21-15,21 0 0,1 20 0,-22 1 16,21 0-16,0 0 0,-20 21 16,20 0-16,0 0 0,-21 0 0,1 21 15,-1 0-15,0 0 0,0 22 0,0-22 16,-21 21-16,0 1 0,0-22 16,0 21-16,0 22 0,-21-22 15,0-21-15,0 0 0,0 0 16,-1 1-16,1-1 0,21 0 0,-21 0 15,42-21 17,0-21-32,1 0 15,-22 0-15,21-1 0,0 1 16</inkml:trace>
  <inkml:trace contextRef="#ctx0" brushRef="#br0" timeOffset="7557.77">12594 931 0,'0'0'0,"-21"22"16,0-1-1,21 0-15,-21 0 0,-1 0 0,22 22 16,0-22-16,-21 21 0,0-21 16,21 22-16,-21-1 0,0-21 15,21 21-15,0-20 0,0 20 0,0-21 16,0 0-16,0 0 0,0 1 15,0-1-15,0 0 0,21 0 0,0-21 16,21 21-16,-20-21 0,-1 0 16,0 0-16,21 0 0,-21 0 15,1-21-15,20 0 0,-21 21 0,21-21 16,-20 0-16,-1-1 0,0 1 16,0 0-16,0-21 0,0 21 0,-21-22 15,0 22-15,0-21 0,0-1 16,0 22-16,0-21 0,-21 0 0,0 20 15,0-20-15,0 21 0,0 21 0,-1-21 16,1 21-16,-21 0 0,21 0 16,0 0-16,-1 0 0,-20 21 15,21 0-15,0 0 0,0 0 0,21 1 16,0 20-16,0-21 0,0 0 16,0 22-16,0-22 0,0 0 0,0 0 15,21 0-15,0 0 0,0 1 16,0-22-16,0 21 0,22-21 0</inkml:trace>
  <inkml:trace contextRef="#ctx0" brushRef="#br0" timeOffset="7943.54">13017 1249 0,'0'-21'0,"0"42"0,0-85 16,0 43-16,0 0 0,0 0 15,0 0-15,0 0 0,0-1 0,0 1 16,22 0-16,-22 0 0,21 21 15,0 0-15,0-21 0,0 21 0,0 0 16,1 0-16,-1 0 0,0 21 16,21 0-16,-21 0 0,1 0 0,20 22 15,-21-22-15,0 21 0,0 1 0,-21-22 16,0 21-16,22-21 16,-22 22-16,0-22 0,0 21 0,0-21 0,0 0 15,0 1-15,0-1 0,-22 0 16,1-21-1,0 0-15,0 0 16,21-21 0,0 0-1,0-1-15,0 1 0,0 0 0,21 0 16,-21 0-16,21-22 0,0 22 16,1 0-16,-22 0 0,21-21 0,0 20 15,0 1-15,0 0 0,0 0 0,1 21 16,-1-21-16,0 0 0,0 21 15,0-22-15,0 22 0</inkml:trace>
  <inkml:trace contextRef="#ctx0" brushRef="#br0" timeOffset="8260.36">13801 974 0,'0'0'16,"0"21"-1,0 0 1,0 0-16,0 0 15,0 1-15,0 20 0,0 0 16,0-21-16,0 22 0,0-1 0,0 0 0,0 1 16,0 20-16,0-20 15,0 20-15,0 1 0,0-22 0,0 21 16,0 1-16,0-1 0,0 1 0,0-1 16,0-20-16,0 20 0,0 1 15,0-22-15,0 0 0,0 22 0,0-22 16,0 1-16,0 20 0,0-21 0,0-20 15,0 20-15,0-21 0,0 0 0,0 0 16,0 1-16,0-44 31,0 1-31,0 0 0,0 0 16,0-21-16,0-1 0,21 1 0,0 0 0</inkml:trace>
  <inkml:trace contextRef="#ctx0" brushRef="#br0" timeOffset="8583.17">13928 1249 0,'-22'-42'0,"44"84"0,-44-106 0,1 22 15,21 21-15,-21 0 0,21 0 0,0-1 16,0 1-16,0 0 0,0 0 16,21 0-16,0 21 0,1 0 15,-1 0-15,0 0 0,21 0 16,1 0-16,-22 0 0,21 0 0,0 21 15,1 0-15,-22 0 0,0 22 16,21-22-16,-42 21 0,22-21 16,-22 22-16,0-22 0,0 21 0,0-21 15,-22 22-15,1-22 0,-21 0 0,21 21 16,-22-21-16,1 1 0,21-22 16,0 21-16,-22 0 0,22-21 0,0 0 15,0 0-15,0 0 0,21-21 31,0 0-31,21 21 16,0-22-16,0 1 0</inkml:trace>
  <inkml:trace contextRef="#ctx0" brushRef="#br0" timeOffset="9264.78">14605 783 0,'0'0'0,"0"-21"0,0 0 15,0 42 17,0 0-32,0 0 0,0 22 15,0-22-15,0 21 0,0 1 0,0-1 16,0 21-16,-21-20 0,21-1 0,0 0 16,-21 1-16,21-1 0,0 0 15,-22-20-15,22 20 0,0-21 16,0 0-16,0 0 0,0 1 0,0-1 15,0 0-15,0-42 47,0 0-47,22 21 0,-1-22 16,-21 1-16,21 0 0,0-21 16,-21 21-16,21-1 0,0-20 0,1 21 15,-22 0-15,21-22 0,0 22 0,-21 0 16,21 0-16,0 21 15,0 0-15,1 0 16,-22 21-16,21 0 0,-21 0 16,0 1-16,0 20 0,0-21 15,0 0-15,0 0 0,0 1 0,0 20 16,21-21-16,-21 0 0,21 0 16,0-21-16,-21 22 15,21-22-15,1 0 0,-1 0 16,0 0-16,0 0 0,0-22 15,0 22-15,1-21 0,-1 0 0,0 0 16,0 0-16,0 0 0,0-22 16,-21 22-16,22-21 0,-1 21 0,0-22 15,0 22-15,-21-21 0,0 21 16,0-1-16,21 22 0,-21 22 31,0-1-31,-21 21 0,21-21 0,-21 0 16,21 1-16,0 20 0,-21-21 15,21 0-15,-21 0 0,21 1 0,0-1 16,0 0-16,-22 0 0,22 0 16,0-42 31</inkml:trace>
  <inkml:trace contextRef="#ctx0" brushRef="#br0" timeOffset="9444.68">15219 889 0,'0'0'0,"0"-21"0,-21 21 15,-1 0-15,22-21 16,0 42 15,0 0-15,22 0-1,-1-21-15,0 21 0</inkml:trace>
  <inkml:trace contextRef="#ctx0" brushRef="#br0" timeOffset="9848.45">15917 1037 0,'0'0'15,"0"-21"1,-21 21-1,0 0-15,0-21 0,0 21 0,-1 0 16,-20 0-16,21 0 0,0 0 16,-22 0-16,22 21 0,0-21 15,0 21-15,0 0 0,0 1 0,-1-1 16,22 0-16,0 0 16,0 0-16,0 0 0,22-21 0,-1 22 15,0-1-15,0-21 0,0 21 16,22 0-16,-22-21 0,21 21 0,-21-21 15,22 21-15,-22-21 0,0 22 0,0-22 16,0 21-16,0-21 0,1 21 16,-22 0-16,0 0 15,0 0-15,-22-21 16,-20 0-16,21 22 0,-21-22 16,20 0-16,-20 0 0,0 0 15,-1 0-15,1 0 0,0 0 0,21 0 16,-1 0-16,-20 0 0,21 0 15,42 0 1,0-22 0,0 22-16</inkml:trace>
  <inkml:trace contextRef="#ctx0" brushRef="#br0" timeOffset="10600.01">16256 1037 0,'-21'21'31,"21"1"-15,0-1-16,0 0 0,0 0 0,-21 0 16,21 0-16,0 22 0,0-22 15,-22 0-15,22 0 0,0 22 0,0-22 16,0 0-16,0 0 0,0 0 15,0 0-15,0 1 0,0-1 32,0-42-1,0-1-31,0 1 0,0 0 16,0 0-16,22-21 15,-1 20-15,-21 1 0,21 0 0,0-21 16,0 21-16,0-22 0,1 1 15,-1 21-15,21-22 0,-21 22 0,0 0 16,22 0-16,-1 0 0,-21 21 16,22 0-16,-22 0 0,0 21 0,21 0 15,-21 0-15,-21 0 0,22 22 0,-22-1 16,21 0-16,-21-20 0,0 20 16,0 0-16,0-21 0,0 22 15,0-22-15,0 0 0,0 21 16,0-20-16,0-1 0,0 0 15,0 0-15,-21-21 32,21-21-17,0 0-15,0 0 16,0-1-16,0 1 0,0 0 16,21-21-16,0 21 0,0-22 0,0 22 15,0-21-15,1-1 0,20 1 16,-21 21-16,21-21 0,1-1 0,-1 22 15,0-21-15,22 21 16,-22 21-16,22 0 0,-1 0 0,-20 0 16,20 0-16,-21 21 0,1 0 15,-1 21-15,0 1 0,1-1 0,-22 0 16,0 1-16,0-1 0,-21 0 0,0 1 16,0-1-16,0-21 0,0 21 15,-21-20-15,0-1 0,0 0 0,0 0 16,-1 0-16,1 0 0,0-21 15,0 22-15,0-22 16,0 0-16,-1 0 0,1 0 0,0 0 16,0 0-16,0 0 0</inkml:trace>
  <inkml:trace contextRef="#ctx0" brushRef="#br0" timeOffset="11379.56">1545 2074 0,'0'0'0,"-21"0"16,-85 0-1,85 0-15,0 0 0,42 0 32,0 0-32,21 0 0,1 0 15,20 0-15,1 0 0,-1 0 0,1 0 16,20 0-16,1 0 0,0 0 16,-1 0-16,1-21 0,21 21 0,0-21 15,-22 21-15,22 0 0,-21-21 16,0 21-16,-1 0 0,-20 0 15,-1 0-15,1 0 0,-22-21 16,0 21-16,1 0 0,-22 0 0,0 0 16,0 0-16,0 0 0,1 0 15</inkml:trace>
  <inkml:trace contextRef="#ctx0" brushRef="#br0" timeOffset="11939.55">5249 1947 0,'-21'0'16,"42"0"-16,-63 0 0,42 22 15,21-22 1,0 0-16,22 21 16,-1-21-16,21 0 0,1 0 0,-1 0 15,22 0-15,21 0 0,-21 0 0,20 0 16,-20 0-16,21 0 0,0 0 15,0 0-15,21 0 0,-22 0 16,22 0-16,127 0 0,-148 0 16,21-21-16,-21 21 0,21 0 15,0 0-15,0 0 0,-21 0 0,0 0 16,0 0-16,-22 0 0,-20 0 16,-1 0-16,1 0 0,-43 0 15,21 0-15,-21 0 0,1 0 16</inkml:trace>
  <inkml:trace contextRef="#ctx0" brushRef="#br0" timeOffset="12705.92">10668 1969 0,'0'0'0,"-212"21"16,191-21 0,0 0-16,0 0 0,21 21 15,42-21 17,-21 0-32,22 0 0,-1 0 15,0 0-15,22 0 0,-1 0 16,107 0-16,-65 0 0,1 0 15,0 0-15,0 0 0,0 0 16,0 0-16,21 0 0,21 0 0,-21 0 16,21 0-16,0 0 0,0 0 15,0 0-15,1 0 0,20 0 0,0 0 16,1 0-16,20 0 0,-21 0 16,22 0-16,-1 0 0,1 0 0,-1 0 15,1 0-15,-1 0 0,22 0 0,-21 0 16,-1 0-16,-21 0 0,22 0 15,-22 0-15,1 0 0,-1 0 0,-21 0 16,0 0-16,-21 0 0,0 0 16,0 0-16,-21 21 0,-21-21 0,21 0 15,-22 0-15,1 0 16,-22 0-16,1 0 0,-1 0 0,-20 0 16,-22 0-16,0 0 0,0 0 0,0 0 15,-42 0 16,-21 0-31,21 0 0,-22 0 16,-20 0-16</inkml:trace>
  <inkml:trace contextRef="#ctx0" brushRef="#br0" timeOffset="14020.17">847 3260 0,'0'-21'125,"0"-1"-109,-22 22 15,1 0-15,21 22-16,-21-1 15,21 0-15,-21-21 0,21 21 16,-21-21-16,21 21 0,0 0 16,0 1-1,21-44 32,0 1-31,-21 0-16,21 0 15,-21 0-15,0 0 16,0-1-16,0 1 0,-21 21 47,21 21-47,0 1 0,-21-1 15,0 0-15,21 0 16,-21 0-16,21 0 0,0 1 0,0-1 16,0 0-16,0 0 0,0 0 15,0 0-15,0 1 0,21-22 32,0 0-32</inkml:trace>
  <inkml:trace contextRef="#ctx0" brushRef="#br0" timeOffset="14419.94">1079 3175 0,'-21'0'0,"0"21"15,21 0 1,-21-21-16,21 22 0,0-1 15,0 0 1,21-21 15,0 0-31,0-21 16,1 0-16,-1 21 0,-21-22 16,0 1-16,0 0 15,0 0-15,0 0 16,-21 21-1,21-21-15,-22 21 16,1 21-16,0-21 0,21 21 16,0 0-16,-21 0 0,21 22 15,-21-22-15,21 0 0,0 0 16,-21 21-16,21-20 0,0-1 0,0 0 16,0 0-16,0 0 0,21-21 15,0 0-15</inkml:trace>
  <inkml:trace contextRef="#ctx0" brushRef="#br0" timeOffset="14795.62">1545 2985 0,'0'0'0,"-21"0"31,42 0-15,0 0-16,22 0 0,-22 0 15,21 0-15,0 0 0,1 0 16,-1 0-16,22 0 0,-22 0 0,21 0 15,-20 0-15,20 0 0,-20-22 16,20 22-16,-21 0 0,1 0 0,-1 0 16,-21 0-16,0 0 0,1 0 15,-44 0 17,1 0-32,0 0 0,-21 0 0,21 0 15,-1 0-15,1 0 16,-21 0-16</inkml:trace>
  <inkml:trace contextRef="#ctx0" brushRef="#br0" timeOffset="15091.36">2011 3006 0,'-21'0'0,"-1"0"16,22 21-1,-21 0-15,21 0 0,0 22 16,0-22-16,0 21 0,0 0 16,0 1-16,0-1 0,0 0 0,-21 1 15,21-1-15,0 0 0,-21 1 16,21-1-16,0 0 0,0 1 0,0-1 16,-21-21-16,21 0 0,0 22 15,-21-22-15,21 0 0,0 0 16,0-42 15,0 0-31,21 0 0,0 0 16</inkml:trace>
  <inkml:trace contextRef="#ctx0" brushRef="#br0" timeOffset="15593.62">2244 3006 0,'0'63'31,"0"-20"-31,0-22 0,0 21 16,0 0-16,0 22 0,0-22 0,0 1 16,0-1-16,0 0 0,-22 1 15,22-1-15,-21 0 0,21 1 16,-21-22-16,21 21 0,0-21 0,-21 0 15,0 1-15,21-44 47,0 1-47,0 0 0,0 0 16,0 0-16,0 0 0,0-1 16,21-20-16,-21 21 0,21-21 0,0 20 15,-21-20-15,43 0 0,-22 21 16,0-22-16,21 22 0,-21 0 15,22 0-15,-22 0 0,21 21 16,-21 0-16,22 0 0,-22 21 0,0 0 16,0 0-16,0 21 0,-21-20 15,0-1-15,0 21 0,0 0 0,0-20 16,0 20-16,0-21 0,0 21 16,0-20-16,-21-1 0,21 0 0,-21 0 15,21 0-15,-21 0 0,21 1 16,0-1-16,0-42 31,21-1-31,0 22 16</inkml:trace>
  <inkml:trace contextRef="#ctx0" brushRef="#br0" timeOffset="15991.74">2773 3514 0,'0'21'0,"21"-21"0,0 0 15,0 0-15,0 0 0,1 0 16,-1 0-16,0 0 0,0 0 0,0 0 16,0-21-16,1 21 0,-1-21 15,-21-1-15,21 22 0,-21-21 16,21 0-16,-21 0 0,0 0 15,0 0-15,0-1 0,0 1 16,-21 21-16,0-21 0,0 21 16,-1 0-16,1 0 0,0 0 0,0 0 15,0 21-15,0 0 16,-1 1-16,1-1 0,0 21 0,0-21 16,0 22-16,0-1 0,21-21 0,0 21 0,0-20 15,0-1-15,0 21 0,0-21 16,0 0-16,0 1 0,21-22 0,0 21 15,0-21-15,0 0 16,22 0-16,-22 0 0,0 0 0,21 0 16,-21 0-16,22-21 0,-1-1 15,-21 22-15,22-21 0,-1 0 0</inkml:trace>
  <inkml:trace contextRef="#ctx0" brushRef="#br0" timeOffset="16968.8">4191 3260 0,'0'0'0,"21"-21"0,0-1 15,0 1-15,1 0 0,-1 0 16,0 21-16,0 0 16,0 0-1,0 0-15,1 21 0,-22 21 16,0-20-16,0-1 0,21 21 16,-21 0-16,0-20 0,0 20 0,0 0 15,0 1-15,0-22 0,0 21 16,0-21-16,0 22 0,0-22 15,0 0-15,0 0 0,0 0 0,0 0 16,0 1 0,0-44 15,0 1-31,21 21 0,0-21 0,-21 0 16,21 0-16,-21-22 0,21 22 15,1 0-15,-22-21 0,21 21 0,0-22 16,0 1-16,0 0 0,-21 20 15,21-20-15,1 0 0,-1 21 0,-21-1 16,21 1-16,0 0 0,0 21 16,0 0-16,1 21 15,-1 0-15,0 1 0,-21 20 0,21-21 16,0 21-16,-21 1 0,0-1 16,21-21-16,-21 22 0,22-1 15,-22-21-15,0 21 0,0-20 0,0-1 16,21 0-16,-21 0 0,0 0 15,0 0-15,21-21 32,0-21-32,-21 0 15,21 0-15,0 0 0,-21 0 0,22-1 16,-1 1-16,0-21 0,0 21 16,0-22-16,0 1 0,22 0 15,-22-1-15,0 1 0,0 0 0,22-1 16,-22 22-16,0 0 0,0 0 15,0 21-15,0 0 0,1 0 16,-22 42-16,21-21 16,-21 22-16,0-1 0,0 43 15,0-43-15,0 0 0,0 1 0,0-22 16,0 21-16,0-21 16,0 22-16,0-22 0,0 0 0,0 0 0,0 0 15,0 1-15,21-22 31,0 0-31,0 0 0,0-22 0,1 1 16,-1 0 0,0 0-16</inkml:trace>
  <inkml:trace contextRef="#ctx0" brushRef="#br0" timeOffset="17352.59">5736 3450 0,'0'21'15,"21"-21"1,0 0-16,1 0 16,-1 0-16,0 0 0,21 0 0,-21 0 15,1-21-15,20 21 0,-21-21 0,0 0 16,22 21-16,-22-21 16,0 0-16,0 21 0,-21-43 15,0 22-15,0 0 0,0 0 16,0 0-16,0-1 0,-21 22 15,0-21-15,0 21 0,-1 0 16,-20 0-16,21 0 0,0 0 0,-22 21 16,22 1-16,0-1 0,0 0 0,0 0 15,0 21-15,-1 1 0,1-1 16,21-21-16,0 22 0,0-1 16,0 21-16,0-41 15,0 20-15,0-21 0,0 0 0,21 0 16,1 1-16,-1-22 0,21 0 0,-21 21 15,22-21-15,-22 0 0,21 0 16,-21 0-16,22 0 0,-22-21 16,21-1-16,0 1 0,22-21 0</inkml:trace>
  <inkml:trace contextRef="#ctx0" brushRef="#br0" timeOffset="17611.82">6731 2879 0,'0'0'0,"-21"63"16,0-42-1,-1 22-15,22-1 0,-21 0 16,21 1-16,0-1 0,-21 22 0,21-22 16,-21 21-16,0-20 0,21-1 15,0 0-15,-21 1 0,-1-1 0,22-21 16,0 22-16,0-22 0,0 0 0,0 0 15,0 0-15,22-21 32,-1-21-32,0 0 15,0 0-15</inkml:trace>
  <inkml:trace contextRef="#ctx0" brushRef="#br0" timeOffset="18091.64">7027 2879 0,'0'84'31,"0"-62"-31,0 20 0,0 0 0,0 1 0,0 20 16,0-21-16,-21 1 0,21 20 15,0-20-15,0-1 0,0 0 0,-21 1 16,21-1-16,-21-21 0,21 21 15,0-20-15,0-1 0,0 0 16,0 0-16,0 0 16,0-42-1,0 0 1,0 0-16,0 0 0,0-1 16,21 1-16,0-21 0,0 21 15,0-22-15,1 1 0,-1 0 0,21-43 16,-21 43-16,22 21 15,-22-22-15,21 22 0,-21 0 16,0 21-16,1 0 0,20 0 0,-21 0 16,0 21-16,0 0 0,1 22 0,-1-22 15,-21 21-15,0 0 0,0 1 16,0-1-16,0-21 0,0 22 0,0-1 16,0-21-16,0 0 0,0 22 15,0-22-15,-21 0 0,-1-21 0,22 21 16,-21-21-16,0 21 0,0-21 15,0 0 1,0 0-16,-1-21 0,1 21 16</inkml:trace>
  <inkml:trace contextRef="#ctx0" brushRef="#br0" timeOffset="18271.54">6498 3281 0,'-21'0'0,"42"0"31,0 0-31,0 0 16,1 0-16,20 0 0,0 0 0,1 0 16,20 0-16,-21 0 0</inkml:trace>
  <inkml:trace contextRef="#ctx0" brushRef="#br0" timeOffset="18716.62">8001 3154 0,'0'0'0,"-21"42"31,0-21-31,-1 1 0,1-1 16,0 0-16,0 21 0,0-21 0,-22 85 16,22-85-1,21 22-15,0-22 0,-21 21 0,21-21 16,0 1-16,0-1 0,0 0 0,0 0 16,21 0-16,0-21 15,1 0-15,-1 0 0,0 0 0,21 0 16,22 0-16,-43 0 0,21-21 15,-21 0-15,22 0 0,-22 0 16,21-1-16,1-20 0,-22 21 16,-21-21-16,0-22 15,0 22-15,0 21 0,0-22 0,0 22 16,0-21-16,-21 21 0,21-1 16,-43 22-16,22-21 0,0 21 15,0 0-15,-22 0 0,22 0 0,0 0 16,0 21-16,0-21 0,0 22 0,21-1 15,0 0-15,0 0 16,0 0-16,21 0 0,-21 1 16</inkml:trace>
  <inkml:trace contextRef="#ctx0" brushRef="#br0" timeOffset="19265.3">8826 3175 0,'0'0'0,"-21"0"0,0 0 0,0 0 16,0 0-16,-22 0 0,22 0 0,0 21 16,0-21-16,-21 43 0,20-22 15,1 0-15,-21 21 0,21-21 16,0 22-16,-1-1 0,1-21 0,0 22 15,21-22-15,0 0 0,0 21 16,0-21-16,0 1 0,0-1 0,0 0 16,21 0-16,0-21 15,1 0-15,-1 0 0,21 0 16,-21 0-16,0 0 0,1 0 0,20 0 16,-21-21-16,21 0 0,1 0 0,-22-1 15,21 1-15,1 0 0,-1 0 16,0-21-16,43-43 0,-43 43 15,-21-22-15,1 22 0,-1-1 16,0-20-16,-21 21 0,0-22 0,0 22 16,0-1-16,0 1 0,0 0 15,0 21-15,0-22 0,0 22 16,-21 21 0,0 21-16,-1 22 15,22-22-15,-21 21 0,0 0 0,0 1 16,21-1-16,0 22 0,0 20 15,0-20-15,0-22 0,0 0 16,0 1-16,0-1 0,0 0 0,0 1 16,0-22-16,21 0 0,0 0 0,0 0 15,1-21-15,-1 0 16,0 0-16,0 0 0,0 0 16</inkml:trace>
  <inkml:trace contextRef="#ctx0" brushRef="#br0" timeOffset="20076.41">11536 3598 0,'0'-21'16,"0"0"-1,0 0-15,0 0 0,0 0 16,21-1-16,-21 1 16,0 0-16,0-21 0,0 21 0,0-1 15,0-20-15,0 21 0,0-21 16,0 20-16,0-20 0,-21 21 16,21 0-16,-43 0 0,22-1 0,0 1 15,-21 0-15,-1 21 0,22 0 0,-21 0 16,0 0-16,-1 0 15,1 0-15,0 21 0,20 0 0,-20 1 0,0-1 16,21 21-16,-22 0 0,22 1 16,-21-1-16,21 0 0,-1 1 0,22 41 15,-21-41-15,21-22 0,0 21 16,0-21-16,0 22 0,21-22 16,1-21-16,-1 21 0,21-21 15,-21 0-15,22 0 0,-1 0 0,0 0 16,1 0-16,-1-21 0,0 21 15,22-21-15,-22-22 0,0 22 0,1 0 16,-1-21-16,43-43 0,-43 43 16,-21-1-16,22-20 0,-22 21 15,0-1-15,0 1 0,-21-22 0,0 22 16,0 0-16,0-1 0,0 1 16,0 0-16,0 21 0,0-43 15,0 43-15,-21 21 16,21 21-16,0 0 15,0 0-15,-21 1 0,21 20 0,-21 0 16,21 1-16,0-1 0,0 21 0,-22-20 16,22 20-16,0-20 0,0 20 15,0-21-15,0 1 0,0-1 0,0 0 16,0 1-16,0-22 0,0 21 0,0-21 16,0 1-16,0-1 0,0 0 15,22-21 1,-1 0-16,0 0 0,0 0 15,0-21-15,0 0 0,1-1 0,-1 22 16</inkml:trace>
  <inkml:trace contextRef="#ctx0" brushRef="#br0" timeOffset="20428.46">11980 3323 0,'21'0'47,"1"0"-47,-1-21 16,0 21-16,0 0 0,0-21 0,22 0 15,-22 21-15,-21-21 0,21 21 16,-21-22-16,0 1 0,-21 0 31,0 21-31,-22 0 0,1 0 16,21 0-16,-22 21 0,22 0 0,-21 1 15,0-1-15,20 0 0,1 0 0,0 21 16,0-20-16,0 20 0,21-21 16,0 21-16,0-20 0,0-1 0,0 0 15,0 0-15,0 0 0,21 0 0,0 1 16,0-22-16,0 0 0,1 21 16,20-21-16,0 0 0,1 0 0,-1 0 15,0 0-15,1-21 0,-22-1 16,21 22-16,0-21 0</inkml:trace>
  <inkml:trace contextRef="#ctx0" brushRef="#br0" timeOffset="20953.21">12636 3154 0,'0'0'0,"0"-21"0,0 0 16,-21 21-16,0 0 15,0 0-15,0 21 0,0 0 16,-1 0-16,1 0 0,0 0 15,21 22-15,-21-1 0,0-21 0,0 22 16,21-1-16,-22 0 0,22-21 16,0 22-16,0-1 0,0-21 15,0 0-15,0 1 0,0-1 0,0 0 16,22 0-16,-1-21 0,0 0 16,0 0-16,21 0 0,-20 0 15,-1 0-15,21 0 0,-21 0 0,22-21 0,-22 0 16,21 0-16,0-1 0,-20 1 15,20 0-15,-21-21 0,43-43 16,-22 43-16,-21-22 0,21 22 0,-20-22 16,-1 22-16,0-21 0,21-43 15,-21 63-15,1 1 0,-22-21 16,0 20-16,21 1 0,-21 21 16,21-22-16,-21 22 0,0 0 15,0 42 1,0 0-16,0 1 15,-21 20-15,21 0 0,-21 1 0,21-1 16,0 0-16,-22 22 0,1-22 16,21 22-16,-21-22 0,0 21 0,21 1 15,0-22-15,-42 43 0,42-43 16,0 1-16,0-1 0,0-21 16,0 21-16,0-20 0,0-1 15,21 0-15,0-21 0,0 0 0,0 0 16,0 0-16,1 0 15,-1 0-15,21 0 0,-21-21 0,0 0 16,22-1-16</inkml:trace>
  <inkml:trace contextRef="#ctx0" brushRef="#br0" timeOffset="21468.06">13695 3239 0,'0'-22'0,"0"44"0,0-65 15,0 22 1,0 0-16,0 0 16,0 0-16,-21 21 15,-1 0-15,1 0 16,0 0-16,0 0 0,0 0 0,0 0 16,-1 21-16,1 0 0,0 21 0,0-21 15,0 22-15,0-22 0,-1 21 16,1 1-16,0-1 0,21 0 0,0 1 15,0-22-15,-21 21 0,21-21 16,0 0-16,0 1 0,0-1 0,21 0 16,0-21-16,0 21 0,22-21 15,-22 0-15,0 0 0,0 0 16,0 0-16,1-21 0,-1 21 16,0-21-16,0 0 0,0-1 0,0 1 15,1 0-15,-1-21 0,-21 21 16,0-22-16,21 22 0,-21-21 0,21 21 15,-21-22-15,0 22 0,0-21 16,0 21-16,0-1 0,0 44 31,0-1-31,0 0 16,0 0-16,0 21 0,0-20 16,0-1-16,0 0 0,0 21 0,0-21 0,0 1 15,21-1-15,-21 0 0,0 0 16,21 0-16,1 0 0,-1 1 15,0-22-15,0 0 0,0 0 16,0 0-16,1 0 16</inkml:trace>
  <inkml:trace contextRef="#ctx0" brushRef="#br0" timeOffset="22588.2">14055 3217 0,'0'-21'15,"21"21"1,-21-21-1,21 0 1,0 21 0,-21-21-16,21 21 15,0 0-15,-21-21 0,22 21 0,-1 0 16,0 0-16,0 0 16,0 0-16,0 0 0,1 0 15,-1 0-15,0 21 0,-21 0 0,21 0 16,0 0-16,0 22 0,-21-22 15,0 0-15,0 21 0,22-21 0,-22 22 16,0-22-16,0 0 0,0 0 16,0 22-16,0-22 0,0 0 0,0 0 15,0 0 1,0-42 15,0 0-15,0 0-16,0 0 0,0-1 15,0 1-15,21 0 0,-21 0 16,21-21-16,0 20 0,0-41 16,0 21-16,1 20 0,-22 1 15,21-21-15,0 21 0,0 0 0,0-1 16,-21 1-16,21 0 0,1 0 16,-22 0-16,21 21 15,-21 21 16,0 0-15,0 0-16</inkml:trace>
  <inkml:trace contextRef="#ctx0" brushRef="#br0" timeOffset="23195.83">15282 3323 0,'21'0'0,"-42"0"0,64-21 16,-22 21-16,-21-21 0,21 0 15,0 21-15,0-21 0,-21-1 0,0 1 16,0 0-16,0 0 0,0 0 16,0 0-16,0-1 0,0 1 15,0 0-15,-21 0 16,0 0-16,0 0 15,0 21-15,-1 0 0,1 0 0,-21 0 16,21 0-16,0 0 0,-22 21 0,22 0 16,-21 0-16,-1 0 0,22 22 15,-21-1-15,21 0 0,-22 1 0,22-1 16,0-21-16,0 21 0,0 1 16,21-22-16,0 21 0,0-21 0,0 1 15,0-1-15,0 0 0,21-21 16,0 0-1,0 0-15,0 0 0,22-21 0,-22 0 16,21 21-16,-21-22 0,22 1 16,-1 0-16,-21 0 0,22-21 15,-1 20-15,-21 1 0,21-21 0,-20 21 16,-1-22-16,0 22 0,0-21 16,0 21-16,-21-22 0,0 22 0,0 0 15,0 0-15,0 0 16,-21 42-1,0 0-15,21 0 0,-21 0 16,21 22-16,0-22 0,-21 21 16,21-21-16,0 22 0,-22-1 0,22-21 15,0 0-15,0 43 16,0-43-16,0 0 0,22 0 16,-1 1-16,0-22 0,-21 21 0,21-21 15,0 0-15,0 0 0,22 0 16,-1 0-16,-21-21 0,0-1 15,22 1-15,-22 0 0,21 0 0</inkml:trace>
  <inkml:trace contextRef="#ctx0" brushRef="#br0" timeOffset="23500.68">15960 2667 0,'0'-42'0,"0"84"0,0-105 0,21 41 16,-21 1-16,0 42 15,0 1 1,0-1-16,-21 21 0,21 0 0,-22 1 16,22-1-16,0 22 0,-21-22 15,0 0-15,21 22 0,0-22 0,-21 0 16,0 22-16,0-22 0,21 1 16,-22-1-16,22 0 0,0 1 0,0-22 15,0 21-15,0-21 0,0 0 0,0 1 16,0-1-16,0 0 15,22-21 1,-1 0-16,0-21 16,0 0-16,0-1 0,0 1 15,1 0-15,-1 0 0,0 0 0,21-22 16,-21 22-16</inkml:trace>
  <inkml:trace contextRef="#ctx0" brushRef="#br0" timeOffset="23731.54">16298 3027 0,'0'0'0,"0"21"32,-21 0-32,0 0 15,21 1-15,-21-1 0,21 0 0,-21 0 16,21 21-16,-22-20 16,22 20-16,-21-21 0,21 0 0,0 0 15,0 1-15,0-1 0,0 0 16,0 0-16,0 0 0,21-21 15,1 0 1,-1 0-16,0 0 0,21 0 16,-21 0-16,1-21 0,-1 0 0,21 0 15</inkml:trace>
  <inkml:trace contextRef="#ctx0" brushRef="#br0" timeOffset="24576.05">16743 3048 0,'0'0'0,"21"0"0,-21 21 31,0 0-15,-21-21-16,0 22 0,21 20 0,-22-21 15,1 0-15,21 0 0,-21 22 16,21-22-16,-21 21 0,0-21 0,21 1 16,0-1-16,0 0 0,0 0 15,0 0-15,0 0 0,0 1 16,0-1-16,0 0 0,21-21 15,0 0-15,0 0 16,0 0-16,1 0 0,-1-21 16,0 0-16,-21-1 15,21 1-15,-21 0 0,0 0 16,0 0-16,0-22 0,0 22 0,0 0 16,0 0-16,0-21 0,-21 20 15,21-20-15,-21 21 0,21 0 16,-21 0-16,21-1 0,0 1 15,0 0 1,21 21-16,0-21 0,0 21 16,21 0-1,-20 0-15,-1 0 0,0 0 0,0 0 16,0 0-16,0 0 0,1 0 0,-1 21 16,0-21-16,-21 21 15,21 0-15,-21 22 0,0-22 16,0 0-16,0 0 0,0 0 15,0 22-15,0-22 0,0 21 0,0-21 16,0 1-16,0-1 0,0 21 16,0-21-16,0 0 0,0 1 0,0-1 15,0 0-15,0 0 0,0 0 16,-21-21 0,0 0 15,21-21-31,0 0 15,0 0-15,0 0 0,0-1 16,0 1-16,0 0 0,21-21 16,0 21-16,-21-22 0,21 1 0,0 21 15,1-22-15,20 1 0,-21 21 0,21-21 16,1 20-16,-1 1 16,0-21-16,1 42 0,20-21 0,-20 0 0,-1 21 15,0 0-15,1 0 16,-22 21-16,0 0 0,0 0 0,0 21 15,-21 1-15,0-1 0,0 0 0,0 1 16,0-1-16,0 0 0,0-20 16,-21 20-16,0-21 0,0 21 0,21-20 15,-21-1-15,-1 0 0,1 0 16,21 0-16,-21 0 0,0-21 16,0 0 15,21-21-31,0 0 0,0 0 15,-21 0-15,21-22 16</inkml:trace>
  <inkml:trace contextRef="#ctx0" brushRef="#br0" timeOffset="24787.92">16997 2815 0,'-21'0'15,"-1"0"1,1 0 0,21 21 15,-21-21-15,0 0-1,0 0-15</inkml:trace>
  <inkml:trace contextRef="#ctx0" brushRef="#br0" timeOffset="24975.82">15727 2942 0,'0'0'0,"0"21"31,21-21-31,0 0 0,0 0 15,0 0-15,1 0 0,-1 0 0,63 0 16,-62 0-16,20 0 0,0 0 16,1 0-16,-1-21 0</inkml:trace>
  <inkml:trace contextRef="#ctx0" brushRef="#br0" timeOffset="25859.65">18881 3069 0,'0'-21'0,"0"42"0,21-63 0,-21 21 0,0 0 15,21-1-15,0 1 16,-21 0-16,0 0 15,0 42 1,0 0 0,0 0-16,0 1 0,0 20 0,0-21 15,0 21-15,-21 1 0,21-22 16,-21 21-16,21 1 0,-21-22 0,21 0 16,0 21-16,0-21 15,0 1-15,-22-1 0,22 0 0,22-21 47,-22-21-47,21 0 16,0-1-16,0 1 0,-21 0 15,21 0-15,0 0 0,1-22 0,-1 22 16,0-21-16,0 21 0,0 0 16,0-22-16,1 22 0,-1 0 0,-21 0 15,21 21-15,0 0 16,0 0-16,-21 21 15,0 0-15,0 0 0,0 22 16,0-22-16,0 21 0,0 0 0,0 1 16,0-22-16,0 21 0,0-21 15,0 22-15,0-22 0,0 0 0,0 0 16,0 0-16,21-21 0,1 0 16,20 0-16,-21 0 15,21 0-15,1 0 0,-1 0 0,0-21 16,1 0-16,-1 0 0,-21 0 15,22 0-15,-1-1 0,-21 1 0,21-21 16,-20 0-16,-1 20 0,0-20 0,-21 0 16,0-1-16,0 22 0,0-21 15,0 0-15,-21 20 0,-22-20 0,22 21 16,0 0-16,-21 0 0,21-1 16,-43 22-16,43 0 15,0 0-15,-22 22 0,22-1 0,0 0 16,21 0-16,0 0 0,-21 22 15,21-22-15,0 0 0,0 21 0,0-21 16,0 1-16,21-1 0,0 0 16,0 0-16,1 0 0,-1-21 0,21 21 15</inkml:trace>
  <inkml:trace contextRef="#ctx0" brushRef="#br0" timeOffset="26096.45">20108 3006 0,'0'0'0,"0"-21"0,-21 42 31,21 0-31,-21 0 16,0 0-16,21 22 0,0-22 0,0 0 16,-21 0-16,21 21 0,0-20 15,-22-1-15,22 0 0,0 0 0,0 0 16,0 0-16,0-42 47</inkml:trace>
  <inkml:trace contextRef="#ctx0" brushRef="#br0" timeOffset="26448.41">20108 2773 0,'0'21'0,"0"-42"0,0 63 16,21-42-1,1 0-15,-1 0 16,0 0-16,-21-21 15,0 0-15,0 0 16,0 0-16,0-1 0,0 1 16,0 0-16,0 0 15,0 0-15,-21 21 0,0 0 16,-1 0-16,1 0 0,21 21 16,-21 0-16,0 0 0,21 22 15,0-22-15,-21 0 0,21 0 16,0 0-16,0 0 0,0 1 15,0-1-15,0 0 16</inkml:trace>
  <inkml:trace contextRef="#ctx0" brushRef="#br0" timeOffset="26756.24">20553 2604 0,'0'-22'0,"0"44"0,-21-44 32,-1 44-32,1 20 0,21-21 15,-21 21-15,21-20 0,-21 20 16,0 0-16,21 1 0,-21-1 0,21 0 16,0 1-16,0-1 15,-22-21-15,22 21 0,0 1 0,-21-22 0,21 0 16,0 21-16,0-20 0,0-1 15,0 0-15,0 0 0,21-21 16,1 0-16,-1 0 16,0 0-16,0-21 0,0 21 15,0-21-15,22 0 0,-22-1 0,0-20 16,0 21-16</inkml:trace>
  <inkml:trace contextRef="#ctx0" brushRef="#br0" timeOffset="27008.09">20891 2604 0,'0'0'0,"22"-106"16,-22 127 0,0 0-1,-22 0-15,22 22 0,-21-1 16,0 0-16,21 1 0,-21 20 16,0-21-16,21 1 0,-21-1 0,21 0 15,0 1-15,0-1 0,0 0 0,-22 1 16,22-22-16,0 21 0,0-21 15,0 1-15,0-1 0,0 0 16,0 0-16,0 0 0,22-21 0,-1 21 16,0-21-1,0 0-15,0 0 0,0-21 16,1 0-16,-1 0 0</inkml:trace>
  <inkml:trace contextRef="#ctx0" brushRef="#br0" timeOffset="27752.38">22394 2836 0,'0'0'0,"0"-21"15,0 0-15,0 0 16,0 0-1,-21 21-15,0 0 0,0 0 16,0 0-16,-1 0 16,1 0-16,0 21 0,0 0 15,0 0-15,0 0 0,-1 1 0,1 20 16,0-21-16,0 0 0,0 22 0,21-22 16,-21 0-16,21 0 0,-22 21 15,22-20-15,0-1 0,0 0 16,0 0-16,22-21 15,-1 0-15,0 0 0,0 0 16,0 0-16,0 0 0,1-21 16,-1 21-16,0-21 0,0 0 0,0 21 15,0-22-15,1 1 0,-1 0 16,0 0-16,-21 0 0,21 0 0,0-1 16,-21 1-16,0 0 0,0 0 0,21 0 15,-21 0-15,0-1 0,0 1 16,0 42 15,0 22-31,-21-22 16,21 0-16,0 21 0,-21-20 0,0 20 15,0 0-15,21 1 0,0-1 16,0 0-16,-21 22 0,21-22 0,-22 22 16,22-22-16,-21 21 0,21-20 0,0-1 15,0 22-15,0-22 0,0 0 16,0 22-16,0-22 0,0 0 0,0 22 15,0-1-15,21-20 0,-21 20 0,0-20 16,0 20-16,0-21 0,0 1 16,0-22-16,0 42 15,0-41-15,-21-1 0,0-21 16,0 0-16,0 0 0,0 0 16,-1 0-16,1 0 0,0 0 0,0-21 15,0-1-15,0 1 0,-1 0 0,1-21 16,-21 21-16,21-22 0,0 22 15,-1-21-15,1-1 0,21 1 0,0 0 16,-21-1-16,21 1 0,0 21 16,0-21-16,0-1 0,0 1 0,21 21 15,0-22-15,-21 1 0,43 21 0,-22-21 16</inkml:trace>
  <inkml:trace contextRef="#ctx0" brushRef="#br0" timeOffset="28391.33">22542 3112 0,'0'0'0,"0"-22"0,0 1 32,22 21-32,-1-21 0,0 21 0,0-21 15,0 0-15,0 21 16,1-21-16,20-1 0,-21 1 0,0 21 15,0-21-15,1 0 0,-1 0 0,-21 0 16,0-1-16,-21 22 31,-1 0-31,-20 22 16,21-22-16,0 21 0,-22 21 0,22-21 16,0 0-16,-21 1 0,42-1 15,-21 21-15,21-21 0,-22 0 0,22 1 16,0-1-16,0 0 0,0 0 15,0 0-15,22 0 0,-1 1 16,21-22-16,-21 0 0,22 0 0,-22 0 16,21 0-16,0 0 0,1-22 15,-1 22-15,0-21 0,1 0 16,-22 0-16,21 0 0,-21-22 16,22 22-16,-22-21 0,21 21 0,-21-22 15,1 1-15,-1 0 0,0-1 16,21 1-16,-42 0 0,21-1 0,1-20 15,-1 21-15,0 20 0,-21-20 16,0 0-16,0 21 0,0-1 0,0 1 16,0 42-1,0 22-15,-21-22 16,0 21-16,21 1 0,-22-1 0,1 0 16,21 1-16,-21-1 15,21 0-15,0 1 0,0 20 0,-21-42 16,21 22-16,0-1 0,0 0 15,0-21-15,0 22 0,0-22 0,0 0 16,0 0-16,0 0 0,0 1 16,21-22-16,0 0 15,0 0-15,1 0 0,-1-22 16,0 1-16,21 0 0,-21 0 16,1 0-16</inkml:trace>
  <inkml:trace contextRef="#ctx0" brushRef="#br0" timeOffset="28631.19">23177 2794 0,'-21'0'16,"42"0"-16,-21 0 31,43 0-31,-22 0 16,21 0-16,-21 0 0,22 0 0,20 0 15,-20 0-15,-1 0 0,0 0 16,1-21-16,20 21 0,-21 0 0,-20-21 16,20 21-16,-21 0 0,0 0 0,-42 0 31,0 0-31</inkml:trace>
  <inkml:trace contextRef="#ctx0" brushRef="#br0" timeOffset="29940.88">741 4487 0,'0'0'0,"0"-21"0,-21-21 15,21 21 1,-22 21 0,1 21-1,21 0-15,0 0 16,0 0-16,0 22 0,0-22 16,0 21-16,0 1 0,0 20 15,0-21-15,0 1 0,0 20 0,0-20 16,0-1-16,0 21 0,0-20 15,0-22-15,0 21 0,0-21 0,0 22 16,0-22-16,0 0 16,0 0-16,-21-21 31,21-21-31,0 0 16,0 0-16,0-22 0,0 22 15,0 0-15,0-21 0,0-1 0,0 1 16,21 0-16,0-1 0,1 1 15,-1 0-15,0-1 0,0 22 16,21-21-16,-20 21 0,20 0 0,-21-1 16,21 22-16,-20 0 0,20 0 15,0 0-15,1 22 0,-22-1 0,0 21 16,21 0-16,-21-20 0,-21 20 16,0 21-16,0-20 0,0-1 0,0 0 15,-21 1-15,-21-1 16,21 0-16,0 1 0,-22-22 0,1 21 15,21-21-15,-22 1 0,22-1 16,-21-21-16,0 21 0,20-21 0,-20 0 16,0 0-16,21 0 0,-22 0 15,22 0-15,0 0 0,0 0 16,0-21-16,-1 0 0,1 21 0,21-22 16,0 1-16,0 0 15,0 0-15,0 0 0,0 0 16,21 21-16,1-22 0,-1 1 0,0 0 15,0 0-15</inkml:trace>
  <inkml:trace contextRef="#ctx0" brushRef="#br0" timeOffset="30163.76">1333 4890 0,'0'0'0,"0"21"15,0 0-15,0 0 0,0 0 0,0 0 16,0 1-16,-21-1 0,21 0 16,0 0-16,-21 0 0,0 0 15,21-42 32,0 0-47,0 0 0</inkml:trace>
  <inkml:trace contextRef="#ctx0" brushRef="#br0" timeOffset="30351.72">1291 4509 0,'0'21'16,"0"0"-16,0 0 15,0 0-15,0 0 16,21-21-16,-21 22 16,21-22-16,1 21 0</inkml:trace>
  <inkml:trace contextRef="#ctx0" brushRef="#br0" timeOffset="31575.52">1630 4847 0,'0'0'0,"0"43"0,0-22 15,0 0-15,-21 0 0,21 0 0,0 0 16,0 1-16,0-1 0,0 0 16,0 0-16,0 0 0,0 0 0,0 1 15,0-1-15,-22-21 0,22 21 16,0-42 15,0 0-31,0-1 16,22 1-16,-22-21 15,0 21-15,42-43 0,-21 22 16,-21 21-16,21-22 0,0 1 16,1 21-16,-1 0 0,-21 0 0,21-1 15,0 22-15,0 0 16,0 0-16,-21 22 15,22-1-15,-22 21 0,21-21 16,-21 0-16,21 22 0,-21-1 16,0-21-16,21 0 0,0 22 0,-21-22 15,21 0-15,1 0 0,-22 0 0,21 1 16,0-1-16,0 0 0,0-21 16,22 0-16,-22 0 0,0 0 0,21 0 15,1 0-15,-22 0 16,21-21-16,0 21 0,1-21 0,-1-1 15,0 1-15,1 0 0,-22 0 16,21 0-16,-21 0 0,1-22 0,-1 22 16,-21-21-16,21 21 0,-21-22 15,0 22-15,0-21 0,0 21 0,-21-22 16,0 22-16,-1 0 0,1 0 16,-21 21-16,21-21 0,0 21 15,-1 0-15,-20 0 0,21 0 0,0 0 16,-22 21-16,22-21 0,0 42 15,0-21-15,0 0 0,0 22 0,21-1 16,-22 0-16,22 1 0,0-1 16,0-21-16,0 22 0,0-1 0,0-21 15,0 0-15,0 0 0,0 1 16,22-1-16,-1-21 0,0 0 16,0 0-16,0 0 0,22 0 15,-22 0-15,0 0 0,0-21 0,21-1 16,-20 1-16,20 0 0,-21 0 15,0-21-15,22 20 0,-22-20 16,0 0-16,0-1 0,0 1 0,0 0 16,-21-1-16,0 1 0,22 21 0,-22-21 15,0-1-15,0 22 0,0-21 16,0 21-16,0-1 0,0 1 16,0 0-16,0 0 0,0 42 31,-22 0-31,22 0 0,0 1 0,0-1 15,0 21-15,0 0 0,0 1 16,0-1-16,0 0 0,0 1 0,0-1 16,0 0-16,0 1 0,0-1 15,0 0-15,0 1 0,22-22 0,-1 0 16,0 21-16,0-20 0,0-1 16,0-21-16,1 21 0,-1-21 15,0 0-15,0 0 0,21 0 0,-20 0 0,-1 0 16,0-21-16,21 0 15,-21 21-15,22-43 0,-22 22 16,21 0-16,-21-21 0,-21 20 16,22 1-16,-1 0 0,-21-21 0,21 21 15,-21-22-15,0 22 0,0 0 0,0 0 16,0 0-16,0-1 16,-21 22-16,0 0 0,-1 0 15,22 22-15,0-1 16,-21 0-16,21 0 0,-21 0 15,21 22-15,0-22 0,0 21 0,0-21 16,0 22-16,0-1 16,0-21-16,0 0 0,0 0 0,0 1 15,21-22-15,0 21 0,1-21 16,-1 0-16,0 0 0,0 0 0,21 0 16,1 0-16,-1 0 0,0 0 15,1 0-15,-1 0 0,22-21 0,-22 21 16,64-22-16,-64 1 15,0 21-15,1-21 0,-1 0 0,0 21 16</inkml:trace>
  <inkml:trace contextRef="#ctx0" brushRef="#br0" timeOffset="32088.14">4276 4763 0,'0'0'0,"0"-85"31,0 64-31,-22 21 0,1-21 16,0 21-16,0 0 15,-64 21 1,64 0-16,0-21 0,0 21 0,0 0 16,21 0-16,-22 22 0,1-22 15,21 0-15,-21 21 0,21-20 0,0 20 16,0-21-16,0 0 0,0 0 16,0 1-16,0-1 0,0 0 15,0 0-15,0 0 16,21-21-16,0 0 0,1 0 15,-1 0-15,0-21 0,0 21 16,0-21-16,0 0 0,1 0 16,-1-1-16,21 1 0,-21-21 0,-21 21 15,21-22-15,1 1 0,-1 0 0,0-1 16,-21 1-16,0 0 16,21 21-16,-21-22 0,0 1 0,0 0 15,0-1-15,0 22 0,0-21 16,0-1-16,0 22 0,0 0 0,0 0 0,0 42 31,0 0-31,0 0 16,0 22-16,0-22 0,0 21 0,0 1 15,-21-1-15,21 0 0,0 1 16,0 20-16,0-21 0,0 1 0,0-1 16,0-21-16,0 22 0,0-1 0,0-21 15,0 0-15,0 0 0,0 1 16,0-1-16,21-21 0,0 0 0,0 0 15,1 0-15,-1 0 16,0 0-16,0-21 0,0-1 0</inkml:trace>
  <inkml:trace contextRef="#ctx0" brushRef="#br0" timeOffset="32559.39">5482 4276 0,'0'0'0,"0"21"32,0 0-17,0 0-15,0 0 0,0 22 0,0-1 16,0 0-16,0 1 0,0-1 15,0 0-15,0 1 0,0 20 16,0-20-16,-21-1 0,0 21 16,0-20-16,21-1 0,0-21 0,-22 43 15,1-43-15,21 0 0,0 0 16,0 0-16,21-21 31,1-21-31,-22 0 0,0 0 16,21 0-16,-21 0 0,21-1 0,-21-20 15</inkml:trace>
  <inkml:trace contextRef="#ctx0" brushRef="#br0" timeOffset="33064.08">5270 4678 0,'22'0'31,"-1"0"-31,0 0 0,21 0 15,-21 0-15,22 0 0,-1 0 0,0 0 16,1 0-16,20-21 0,-20 21 0,-1 0 16,0-21-16,22 21 0,-43-22 15,21 22-15,1 0 0,-22 0 0,0 0 16,-21 22 15,0-1-31,-21 0 0,21 0 16,-21 0-16,-1 22 0,22-22 15,-21 21-15,21-21 0,-21 22 0,21-22 16,-21 21-16,21-21 0,0 22 0,0-22 16,0 0-16,0 0 0,0 0 15,21 0-15,0-21 0,0 22 0,1-22 16,-1 0-16,0 0 0,0 0 0,0 0 16,22 0-16,-22 0 15,21-22-15,-21 1 0,22 21 0,-22-21 0,0 0 16,21 0-16,-21-22 0,1 22 15,-1-21-15,0 21 0,-21-22 16,0 1-16,0 21 0,0-21 0,0 20 16,0-20-16,0 21 0,-21 0 15,0-22-15,-1 43 0,-20-21 0,21 0 16,0 21-16,0 0 0,-1 0 0,-20 0 16,21 0-16,0 0 0,0 21 15,-1 0-15,22 1 0,-21-1 16,21 0-16,0 0 15</inkml:trace>
  <inkml:trace contextRef="#ctx0" brushRef="#br0" timeOffset="33539.82">7366 4657 0,'0'21'0,"0"0"15,0 0 1,0 0-16,0 22 0,0-22 0,0 21 15,0-21-15,0 22 0,0-22 0,-21 21 16,21-21-16,-21 1 0,21-1 16,-22 0-16,22 0 0,0 0 0,0 0 15,0-42 32,22 0-47,-1 0 0,-21 0 0</inkml:trace>
  <inkml:trace contextRef="#ctx0" brushRef="#br0" timeOffset="33744.69">7472 4530 0,'-43'0'15,"22"0"1,0 0-1,21 21 17,21-21-17,0 0-15,1 0 0</inkml:trace>
  <inkml:trace contextRef="#ctx0" brushRef="#br0" timeOffset="34019.54">8001 4382 0,'0'0'0,"-21"0"31,0 21-31,-1-21 0,22 21 16,-21 0-16,0 0 0,21 22 0,-21-22 15,21 0-15,0 21 0,-21-21 16,21 22-16,-21-1 0,21-21 15,-22 22-15,22-1 0,0-21 0,0 21 16,-21-20-16,21 20 0,0-21 0,0 0 16,0 0-16,0 1 0,0-1 15,0 0-15,21-21 16,1 0-16,-1 0 16,0 0-16,0-21 0</inkml:trace>
  <inkml:trace contextRef="#ctx0" brushRef="#br0" timeOffset="34396.33">8382 4678 0,'0'0'0,"21"-21"15,-42 21 17,0 0-32,0 0 0,-1 0 15,1 0-15,0 0 0,0 21 16,0-21-16,0 21 0,21 0 15,-22-21-15,22 21 0,0 1 16,0-1 0,22-21-16,-1 21 0,0-21 0,0 0 15,0 21-15,0-21 0,1 0 16,20 21-16,-21-21 0,0 21 0,0 1 16,1-22-16,-1 21 0,-21 0 15,21-21-15,-21 21 0,0 0 16,0 0-16,-21-21 15,0 22-15,-1-1 0,1-21 16,0 0-16,0 0 0,0 0 16,0 21-16,-1-21 0,1 0 0,0 0 15,0 0-15,0 0 0,0-21 16,21 0-16,0-1 16,0 1-16,-22 0 0</inkml:trace>
  <inkml:trace contextRef="#ctx0" brushRef="#br0" timeOffset="34640.18">8064 4466 0,'22'0'0,"-44"0"0,65 0 0,-22 0 16,0 0-16,21 0 0,-20 0 0,20 0 15,0 0-15,-21-21 0,22 21 16,-1 0-16,0 0 0,-20 0 0,20 0 16,0 0-16,-21 0 0,1 0 15,-1 0-15,0 0 0</inkml:trace>
  <inkml:trace contextRef="#ctx0" brushRef="#br0" timeOffset="35499.98">9842 4911 0,'22'0'0,"-1"0"0,0-21 0,85-43 31,-85 43-31,0 0 0,-21 0 16,0-1-16,0 1 15,0 0-15,0 0 0,0 0 16,0 0-16,0-1 0,-21 1 0,-21 0 15,20 21-15,1-21 0,-21 0 16,21 0-16,-22 21 0,1 0 0,0-22 16,-1 22-16,-20 0 0,21 0 15,-1 22-15,1-1 0,0-21 16,20 21-16,-20 21 0,21-21 16,0 1-16,0 20 0,-1 0 0,22 1 15,0-1-15,0 0 0,0-21 16,0 22-16,0-22 0,0 21 0,22-21 15,-1 1-15,0-1 0,0-21 16,21 0-16,-20 0 0,-1 0 16,0 0-16,21 0 0,1-21 0,-22-1 15,21 1-15,0 0 0,1-21 16,-1-1-16,22 22 0,-22-21 16,0 0-16,-21-1 0,22 1 0,-22 0 15,0-1-15,0 22 0,0-42 16,-21 20-16,22 1 0,-22 0 0,0-1 15,0-41-15,0 41 16,0 22-16,0 0 0,0-21 0,-22 20 16,1 44-1,21-1-15,0 21 16,0 0-16,0 1 0,0-1 0,0 0 16,0 22-16,0-22 0,0 1 15,0-1-15,0 0 0,0 22 16,0-22-16,0 0 0,0 1 0,0-1 15,0-21-15,0 22 0,0-22 16,21 21-16,1-21 0,-1 0 16,0-21-16,0 0 0,0 0 15,0 0-15,1 0 16,-1-21-16</inkml:trace>
  <inkml:trace contextRef="#ctx0" brushRef="#br0" timeOffset="35899.65">10435 4678 0,'0'21'0,"21"-21"16,0 0 0,1 0-16,-1 0 15,0-21-15,0 21 16,0-21-16,0 21 0,-21-21 0,22 21 15,-22-22-15,21 22 0,-21-21 0,0 0 16,0 0-16,0 0 16,-21 21-1,-1 0-15,1 0 16,0 0-16,0 0 0,0 0 0,0 21 16,-1-21-16,1 21 0,0 0 0,0 0 15,0 22-15,21-22 0,0 0 16,0 21-16,0-20 0,0-1 15,0 21-15,0-21 0,0 0 0,21 1 16,0-1-16,0-21 0,0 21 16,1-21-16,-1 0 0,0 0 0,0 0 15,0 0-15,22 0 0,-22 0 0,21 0 16,-21-21-16,22 21 0,-1-21 16,0-22-16,1 22 0,-1 0 0</inkml:trace>
  <inkml:trace contextRef="#ctx0" brushRef="#br0" timeOffset="38736.32">11282 4106 0,'0'0'0,"-64"22"32,64-1-32,0 0 0,-21 21 15,21-21-15,-21 43 0,21-22 0,-21 1 16,21 20-16,0-21 0,-21 22 15,21-1-15,-22 22 0,1-21 0,0 20 16,0-20-16,0 20 0,0-20 0,21 21 16,-22-22-16,1 22 15,0-22-15,0 22 0,0-22 0,0 22 16,21-21-16,-22 20 0,1-20 0,21-1 16,0 1-16,-21 42 15,21-64-15,0 0 0,0 1 0,0-1 16,0-21-16,0 0 0,0 0 0,21-21 15,0 0-15,1 0 0,-1 0 16,21 0-16,-21-21 0,22 21 0,-1-21 16,-21-21-16,21 21 0,22-1 15,-22-20-15,1 0 0,-1 21 0,-21-22 16,21 1-16,1-22 0,-22 22 0,0 0 16,-21-22-16,0 22 0,0-22 15,0 1-15,0 21 0,-21-1 16,0-20-16,-22 20 0,22-20 0,-21 21 15,0-1-15,-1 1 0,1 0 16,0 20-16,-22-41 0,43 63 16,0-21-16,0 21 0,-1-21 0,1 21 15,21-22 17,21 22-17,1-21-15,-1 0 16,0 21-16,21-21 0,-21 0 0,1 0 15,20-1-15,-21-20 0,21 21 0,-20 0 16,20-22-16,-21 22 0,0 0 16,22 0-16,-22 0 0,0 0 0,0-22 15,0 22-15,0 0 16,-21 0 0,-21 42 15,21 0-31,-21-21 15,21 21-15,0 0 0,-21 1 0,21-1 16,0 0-16,0 0 0,0 0 0,0 0 16,0 1-16,0-1 15,21 0-15,0-21 0,-21 21 0,21-21 0,1 0 16,-1 0-16,0 0 16,0 0-16,0 0 0,0 0 0,1 0 15,-1-21-15,0 21 0,-21-21 0,21 0 16,0 21-16,0-22 0,-21 1 15,0 0-15,0 0 0,22-21 16,-22 20-16,0 1 0,0 0 16,0 0-16,0 0 0,0 0 15,0 42 17,0 0-32,0 0 15,0 0-15,0 0 0,0 1 0,0-1 16,0 0-16,0 0 0,-22 0 15,22 0-15,0 1 0,0-1 16,0 0-16,-21 0 0,21 0 0,0 0 16,-21-21-1,21-21 1,0 0-16,0 0 16,21 0-1,0 0-15,-21-1 0,22 1 0,-1 0 0,-21-21 16,21 21-16,0-1 0,0 1 15,0 0-15,1-21 0,-1 21 0,21-1 16,-21 22-16,0-21 0,1 21 16,-1 0-16,0 0 0,0 0 15,-21 21-15,0 1 16,0-1-16,0 0 0,0 21 16,0-21-16,0 1 0,0-1 0,0 0 15,0 0-15,0 0 0,0 0 16,21 1-16,0-1 0,1 0 15,-1-21-15,0 0 0,0 0 16,0 0-16,0 0 0,1 0 16,-1 0-16,0 0 0,0 0 15,0-21-15,0 0 0,1 21 16,-1-22-16,-21 1 0,21 0 0,0 0 0,0 0 16,-21 0-16,21-22 15,-21 22-15,22 0 0,-22 0 16,0 0-16,0-1 0,0-20 15,0 21-15,0 42 32,0 0-32,-22 0 0,22 1 15,-21-1-15,21 0 0,-21 0 0,21 21 16,0-20-16,0-1 0,0 0 16,0 0-16,0 21 0,0-20 15,0-1-15,0 0 0,21-21 16,0 0-16,1 0 0,-1 21 15,0-21-15,0 0 0,0 0 16,0-21-16,1 0 0,-1 21 16,0-21-16,0-1 0,0 1 0,0 0 15,1 0-15,-1 0 0,0 0 0,-21-22 16,21 22-16,0-21 0,-21 21 16,21-22-16,-21 1 0,22 0 15,-22 20-15,0-20 0,21 0 0,-21 21 16,21-22-16,-21 22 0,21 0 0,-21 0 15,0 0-15,0-1 0,0 44 32,0-1-32,0 0 0,-21 21 15,21 1-15,-21-1 0,0 0 0,21 1 16,-22-1-16,22 0 0,0 1 16,-21-1-16,21 0 0,-21-21 0,21 22 15,0-1-15,0-21 0,0 22 0,0-22 16,0 0-16,0 0 0,0 0 15,0 0-15,21 1 0,0-22 0,1 0 16,-1 0-16,0 0 0,0 0 16,0 0-16,0-22 0,22 22 15,-22-21-15,0 0 0,0 0 16,22 0-16,-22 0 0,21-1 0,-21 1 16,22-21-16,-22 21 0,0 0 15,0-1-15,0 1 0,22-21 16,-43 21-16,0 0 0,21 21 15,-42 0 1,21 21 0,0 0-16,0 0 0,-22-21 15,22 21-15,0 0 0,0 1 16,0-1-16,0 0 0,0 0 0,0 0 16,0 0-1,22-21-15,-1 0 16,0 0-16,0 0 15,0 0-15,0 0 0,1 0 16,-1-21-16,0 21 0,0-21 16,0 0-16,0 21 0,1-21 0,-1 0 15,-21-1-15,21 1 16,0 0-16,-21 0 0,0 0 0,0 0 16,0 42 15,0 0-31,0 0 0,0 0 15,-21 0-15,21 1 0,0-1 16,-21 0-16,21 0 0,0 0 16,0 0-16,0 1 0,0-1 0,0 0 15,0 0-15,0 0 16,21-21-16,0 0 0,0 0 0,0 0 16,1 0-16,-1 0 0,0 0 15,0-21-15,-21 0 16,0 0-16,21 0 0,-21-1 15,0 1-15,0 0 0,0 0 16,0 0-16,0 0 16,0-22-16,-21 22 0,0 0 0,0 0 15,21 0-15,-21 21 16,21-22-16,-22 22 0,44 0 47,-1 0-47,0 0 0,0 0 15,0 0-15,0 0 0,1 0 0,20 0 16,-21 0-16,21 0 0,1 0 16,-22-21-16,21 21 0,-21 0 0,1 0 15,-1 0-15,0 0 0,0 0 16,0 21 0,-21 1-16,0-1 15,0 0-15,0 0 16,0 0-16,-21 0 15,21 1-15,-21-1 0,0 0 0,21 0 16,0 0-16,0 0 16,-21 1-16,21-1 0,0 0 15,-22-21-15,22 21 0,0 0 16,0-42 31,0 0-47,0 0 0,22 0 15,-1-1-15,0 1 0,0-21 16,0 21-16,22 0 0,-22-22 0,21 22 16,0-21-16,1 21 0,-22-22 15,21 22-15,1-21 0,-1-1 16,-21 43-16,0-21 0,0 21 16,-21 21-16,0 1 15,0-1-15,0 0 0,0 0 0,0 21 16,0-20-16,0-1 0,0 21 15,0-21-15,0 0 0,0 1 0,0 20 16,0 0-16,0-21 16,0 1-16,0-1 15,22-21-15,-1 21 0,0-21 16,0 0-16,0 0 0,0 0 16,1-21-16,-1 21 0,-21-21 15,21-1-15,0 22 0,0-21 0,-21 0 16,0 0-16,21 0 0,-21 0 0,22-1 15,-22 1-15,0 0 0,0-21 16,0 21-16,0-1 0,0 1 16,-22 0-16,1 0 0,0 0 15,0 0-15</inkml:trace>
  <inkml:trace contextRef="#ctx0" brushRef="#br0" timeOffset="38973.18">14033 4170 0,'0'0'0,"-21"0"47,0 0-16,0 0-31,0 0 16,0 0-16,-1 0 0</inkml:trace>
  <inkml:trace contextRef="#ctx0" brushRef="#br0" timeOffset="39196.05">13208 4318 0,'0'0'0,"21"0"15,0 0 1,0 0-16,1 0 0,-1 0 0,0 0 16,21 0-16,-21 0 0,1-21 0,-1 21 15,21 0-15,0-21 16,-20 21-16,-1-21 0,-21-1 15,0 1-15</inkml:trace>
  <inkml:trace contextRef="#ctx0" brushRef="#br0" timeOffset="39411.93">12552 4085 0,'0'0'0,"-21"0"16</inkml:trace>
  <inkml:trace contextRef="#ctx0" brushRef="#br0" timeOffset="40527.41">16277 4572 0,'0'0'16,"21"0"-16,43-42 15,-43 21-15,0-1 0,-21 1 16,21 0-16,-21 0 16,0 0-16,0 0 0,0-1 0,0 1 15,-21-21-15,0 21 0,0 0 0,0-1 16,-22 22-16,22-21 0,0 21 16,-21 0-16,20 0 0,1 0 0,-21 0 15,21 21-15,-22 1 0,22-1 16,0 21-16,-21-21 0,21 22 15,-1-22-15,1 21 0,0 0 0,0-20 16,0 20-16,21 0 0,0-21 16,0 22-16,0-22 0,0 21 0,0-21 15,0 1-15,0-1 0,21-21 16,-21 21-16,21-21 0,0 0 0,0 0 16,1 0-16,-1 0 0,21 0 0,-21-21 15,0 21-15,22-21 0,-22-1 16,0 1-16,0 0 0,22 21 0,-22-21 15,0-21-15,0 20 0,0 1 16,-21 0-16,0 0 0,21-21 0,-21 20 16,22 1-16,-22-21 0,0 21 0,0 0 15,0-1-15,0 1 16,0 42 0,0 1-1,0-1-15,0 21 0,0-21 0,0 0 16,0 22-16,0-22 0,0 0 0,0 21 15,0-20-15,0-1 0,21 0 16,0 21-16,0-21 0,-21 1 0,42-1 16,-20-21-16,-1 0 15,0 0-15,21 0 0,-21 0 0,1 0 16,-1 0-16,21 0 0,-21-21 0,0-1 16,22 22-16,-22-21 0,0 0 15,0-21-15,22 21 0,-22-1 0,0-20 16,0 21-16,0-21 0,-21-1 15,21 1-15,1 0 0,-22-1 16,0 1-16,21 0 0,-21-1 0,21 1 16,-21 0-16,0 20 0,0 1 15,0 0-15,0 0 0,0 42 16,0 0 0,0 22-16,0-1 0,0-21 0,0 21 15,0 1-15,0-1 0,0 0 0,0 1 16,0-1-16,0 0 15,0 1-15,0-22 0,0 21 0,0-21 16,0 22-16,0-22 0,0 0 0,0 0 16,0 0-16,0 1 15,21-22 1,0 0 0,0-22-16,1 1 0,-22 0 0,21 0 15</inkml:trace>
  <inkml:trace contextRef="#ctx0" brushRef="#br0" timeOffset="40733.29">17018 4339 0,'0'0'0,"-21"0"16,21 21-16,0 1 15,21-22 1,21 0-1,-21 0-15,1 0 0,20 0 0,0 0 16,1 0-16,-1 0 0,0 0 16,1 0-16,-1 0 0,0 0 0,1 0 15</inkml:trace>
  <inkml:trace contextRef="#ctx0" brushRef="#br0" timeOffset="41067.33">18500 4064 0,'0'-21'31,"-22"42"-31,1-21 0,21 21 15,0 22-15,-21-22 0,21 21 0,-21 0 16,21-20-16,0 20 0,-21 0 16,21 1-16,0-1 0,0 0 0,0 1 15,0-1-15,0 0 0,0-21 0,-21 22 16,21-22-16,0 0 0,0 21 16,0-20-16,-22-1 0,22 0 15,0-42 16</inkml:trace>
  <inkml:trace contextRef="#ctx0" brushRef="#br0" timeOffset="41723.8">18182 4466 0,'-21'0'0,"42"0"0,-21 0 46,21 0-46,0 0 0,1 0 16,20 0-16,0 0 0,1 0 0,-1 0 16,0 0-16,1 0 0,-1 0 15,0-21-15,1 0 0,-1 21 0,0-21 16,-21 0-16,22-1 0,-22 1 16,0 0-16,-21-21 0,21 21 0,-21-1 15,0-20-15,0 21 0,21-21 16,-21 20-16,0 1 0,0 0 15,0 0-15,0 0 0,-21 42 32,21 0-32,-21 21 15,21-20-15,-21 20 0,21-21 16,0 21-16,-21 1 0,21-1 0,-21 0 16,-1 1-16,22-22 0,0 21 0,-21 1 15,21-22-15,-21 21 0,21-21 16,-21 0-16,21 1 0,0-1 0,0 0 15,0 0-15,0 0 0,-21-21 16,21 21-16,0-42 31,0 0-15,0 0-16,21 0 0,-21 0 16,21-1-16,0 1 0,0 0 15,1 0-15,-1-21 0,0 20 0,0 1 16,21-21-16,-20 21 0,-1-22 0,21 22 15,-21 0-15,0 21 0,1 0 16,-1 0-16,0 0 0,0 21 16,-21 0-16,0 22 15,0-22-15,0 0 0,0 21 0,0-20 16,0 20-16,0-21 0,0 21 16,0-20-16,0-1 0,-21 0 15,21 0-15,0 0 0,0 0 0,0 1 16,0-44 15,21 22-15,0-21-16</inkml:trace>
  <inkml:trace contextRef="#ctx0" brushRef="#br0" timeOffset="42091.88">19304 4530 0,'0'0'0,"21"0"16,0 0 0,0 0-16,1-21 0,-1 21 15,0-22-15,0 22 16,0-21-16,0 0 0,1 21 0,-1-21 16,-21 0-16,0 0 0,21-1 15,-21 1-15,0 0 0,0 0 16,-21 21-1,0 0-15,-1 0 0,1 0 16,0 21-16,0 0 0,0 0 16,0 1-16,21-1 0,-22 21 15,1-21-15,21 0 0,-21 1 0,21 20 16,0-21-16,0 0 0,0 0 0,0 1 16,0-1-16,0 0 15,0 0-15,21-21 0,0 21 16,1-21-16,-1 0 15,0 0-15,0 0 0,0-21 16,0 0-16,1 21 0,-1-21 0,0 0 16</inkml:trace>
  <inkml:trace contextRef="#ctx0" brushRef="#br0" timeOffset="42796.74">20405 4424 0,'0'0'0,"-22"0"31,22-21-31,0 0 0,0-1 16,0 1-16,22 0 15,-1 0-15,0 0 0,21 0 0,-21-1 16,22 22-16,-1-21 0,0 21 0,1 0 16,20 0-16,-20 0 0,-1 0 15,-21 0-15,21 21 0,1 1 0,-22-1 16,0 21-16,0 0 0,0-20 15,-21 20-15,0 0 0,0 1 0,0-22 16,0 63-16,-21-62 0,0-1 16,0 21-16,0-21 0,0 0 15,21 1-15,-22-1 0,1-21 0,21 21 16,-21-21-16,0 0 16,21-21-1,0 0-15,0-1 16,0 1-16,0 0 0,0 0 15,0 0-15,21 0 0,-21-22 16,21 22-16,0 0 0,1-21 0,-1 20 16,0-20-16,0 21 0,0-21 15,0 20-15,-21-20 0,22 21 0,-1 0 16,0 0-16,0-1 16,0 22-16,0 0 0,1 0 15,-1 0 1</inkml:trace>
  <inkml:trace contextRef="#ctx0" brushRef="#br0" timeOffset="43801.27">21442 4255 0,'0'-22'15,"-21"22"1,21 22-16,-22-1 16,1 0-16,21 0 0,0 0 0,0 22 15,-21-22-15,21 21 0,-21-21 16,21 0-16,0 22 0,0-22 0,0 0 16,0 21-16,0-20 0,0-1 0,0 0 15,0 0-15,0 0 16,21-21-16,0 21 0,0-21 0,1 0 15,-1 0-15,0 0 0,21 0 0,-21 0 16,22 0-16,-22 0 0,21-21 16,-21 21-16,22-21 0,-22 0 0,0 0 15,21-22-15,1 22 16,-43 0-16,21-21 0,0 21 0,-21-1 16,0-20-16,0 21 0,0-21 15,21 20-15,-21 1 0,0 0 16,0 0-16,-21 21 15,21 21 1,0 21-16,-21-20 0,0-1 16,21 21-16,0-21 0,0 0 0,0 22 15,0-22-15,0 0 0,0 0 16,0 0-16,0 1 0,0-1 0,0 0 16,21 0-16,0-21 15,0 0-15,0 0 0,1 0 0,-1 0 16,0 0-16,0 0 0,0 0 15,0 0-15,1-21 0,-1 0 0,0 21 16,0-21-16,0-1 0,0 1 16,-21-21-16,22 21 0,-22 0 0,21-22 15,-21 22-15,0 0 0,21-21 16,0 20-16,-21 1 0,0 0 0,0 0 16,0 42-1,0 0 1,0 0-16,0 1 0,0-1 0,0 0 15,0 0-15,0 0 16,0 0-16,0 1 0,-21-1 0,21 0 16,0 0-16,0 0 0,0 0 0,-21-21 15,21 22-15,0-1 0,0 0 16,0-42 31,0 0-47,0-1 15,0 1-15,0 0 0,0 0 16,0 0-16,0 0 0,21-1 0,-21 1 16,21-21-16,0 21 0,0-22 15,1 22-15,20-21 0,0 21 16,1-22-16,-1 22 0,0 0 0,1 0 16,-1 21-16,21 0 0,-20 0 15,-1 0-15,0 0 0,-20 21 0,20 0 16,-21 0-16,0 1 0,0 20 0,1 0 15,-1-21-15,-21 22 0,0-1 16,0-21-16,0 22 0,0-22 0,0 21 16,0-21-16,-21 22 0,21-22 15,-22 0-15,1 0 0,21 0 0,-21 0 16,0-21-16,21 22 0,-21-22 16,0 21-16,-1-21 15,1 0-15,0 0 16,0 0-16</inkml:trace>
  <inkml:trace contextRef="#ctx0" brushRef="#br0" timeOffset="45052.08">1143 6646 0,'0'0'0,"0"22"15,0-44 16,0 1-15,21 21-16,0-21 0,0 0 16,1 0-16,-1-22 0,0 22 0,0-21 15,0 21-15,0 0 0,1-22 16,-22 1-16,21 21 0,0-22 16,-21 22-16,0 0 0,21-21 0,-21 21 15,21-1-15,-21 1 0,0 0 16,0 0-16,0 0 0,0 42 31,0 0-15,0 0-16,-21 0 0,21 1 0,-21 20 15,21 0-15,0-21 0,0 22 16,0-1-16,0 0 0,-21 1 0,21-1 16,0 0-16,0 1 15,-21-1-15,21-21 0,0 22 0,0-22 16,0 0-16,0 0 0,21-21 15,0 0-15,0 0 0,0 0 0,22 0 16,-22 0-16,21-21 0,0 0 16,1 0-16,-1-1 0,-21 1 0,22-21 15,-1 21-15,-21-22 0,0 22 16,22-21-16,-43 21 0,21-22 0,-21 22 16,21 0-16,-21 0 0,0 0 15,-21 42 16,21 0-15,-21 21-16,21-20 0,0-1 16,0 0-16,0 0 0,-22 0 0,22 22 15,-21-22 1,21 0-16,0-42 47,0 0-47</inkml:trace>
  <inkml:trace contextRef="#ctx0" brushRef="#br0" timeOffset="45284.46">1884 6181 0,'0'-21'31,"0"42"16,-21-21 0,-1 0-32</inkml:trace>
  <inkml:trace contextRef="#ctx0" brushRef="#br0" timeOffset="45520.85">1079 6392 0,'-21'22'16,"42"-44"-16,-63 44 0,42-1 15,21-42 16,0 21-15,1 0-16,20-22 16,-21 22-16,21 0 0,-20-21 0,20 21 15,0-21-15,1 21 0,-1 0 16,0 0-16,1 0 0,-1 0 0,21 0 16,-20-21-16</inkml:trace>
  <inkml:trace contextRef="#ctx0" brushRef="#br0" timeOffset="46267.26">2138 6308 0,'-21'0'31,"-1"21"-15,22 0-16,0 0 0,-21-21 0,21 21 15,0 22-15,0-22 0,0 0 0,0 0 16,0 0-16,0 1 0,0-1 16,0 0-16,0 21 0,0-21 15,0 1-15,0-1 0,0-42 47,0-1-31,0 1-16,0 0 15,0 0-15,0 0 0,0 0 0,0-1 16,0-20-16,0 21 0,0-21 16,0 20-16,21-20 0,-21 21 0,22 0 15,-1 0-15,-21-1 0,21 1 16,0 0-16,0 21 0,0 0 16,1 0-16,-1 0 0,21 0 0,-21 0 15,0 0-15,1 21 0,-1 22 0,0-22 16,0 0-16,0 21 0,0 1 15,-21-22-15,22 21 0,-22-21 16,0 22-16,0-22 0,0 21 16,0-21-16,0 0 0,0 1 15,0-1-15,0-42 32,0-1-17,0 1-15,0 0 0,0 0 16,0 0-16,0 0 0,0-1 0,21-20 15,0 0-15,0 21 0,0-22 16,0 1-16,1 21 0,20-22 16,21 1-16,-20 21 0,-22 0 15,21 0-15,-21 21 0,22 0 16,-22 0-16,0 21 0,0 0 0,0 0 16,1 0-16,-1 22 0,-21-22 15,0 21-15,0-21 0,0 22 16,0-22-16,0 21 0,0-21 0,-21 0 15,21 1-15,-22-1 0,1 0 16,21 0-16,0 0 0,-21-21 0,0 21 16,21-42 15,0 0-31,0 0 0,21 0 16</inkml:trace>
  <inkml:trace contextRef="#ctx0" brushRef="#br0" timeOffset="46640.04">3048 6371 0,'21'0'16,"0"0"-1,0 0-15,1 0 16,-1 0-16,0 0 0,0-21 16,0 21-16,0 0 0,1-21 15,-1 21-15,0-21 0,0 0 0,0 21 16,0-22-16,1 22 0,-22-21 0,0 0 15,0 0 1,0 0-16,-22 21 16,1 0-16,0 0 0,0 0 0,0 0 15,-22 0-15,22 0 0,0 0 0,0 21 16,0 0-16,0 0 0,-1 0 16,22 22-16,-21-1 0,21-21 0,0 22 15,0-1-15,0 0 0,0-21 16,0 22-16,0-22 0,0 0 0,0 21 15,21-20-15,1-22 0,-1 21 16,0 0-16,0-21 0,0 0 0,0 0 16,43 0-16,-43 0 0,21 0 15,-20 0-15,20-21 16,0 0-16,-21-1 0,22 1 0,-1 0 16,-21 0-16</inkml:trace>
  <inkml:trace contextRef="#ctx0" brushRef="#br0" timeOffset="47343.63">4487 5927 0,'0'0'15,"0"-21"-15,0-1 0,0 1 0,0 0 16,0 0-16,0 0 0,0 0 16,0-1-16,0 44 31,0-1-31,0 21 15,0-21-15,0 22 16,0-1-16,0 0 0,0 1 0,0-1 16,0 0-16,0 1 0,0-1 15,0 0-15,-21 1 0,21-1 0,-42 43 16,42-64-16,-21 21 0,21 0 16,0-20-16,-22-1 15,22 0-15,-21-21 0,21-21 31,0 0-31,0-1 16,0 1-16,0-21 0,0 21 0,0-22 16,21 22-16,1-21 0,-1 0 15,0 20-15,0-20 0,0 21 16,22-21-16,-22 20 0,21 1 0,0 0 16,1 0-16,-1 21 0,-21 0 15,22 0-15,-1 0 0,-21 0 0,21 21 16,-20 0-16,-1 0 0,0 1 0,0-1 15,-21 0-15,0 0 0,0 21 16,0-20-16,0-1 0,-21 0 16,0 21-16,-22-21 0,22 1 0,0-1 15,-21 0-15,21 0 0,-22 0 0,1 0 16,21 1-16,0-22 0,-22 0 0,22 0 16,0 0-16,0 0 0,21-22 31,0 1-31,21 0 15,21 0-15,-21 21 0,22-42 16,-22 20-16,21 1 0,1 0 0,-1 0 16,0-21-16</inkml:trace>
  <inkml:trace contextRef="#ctx0" brushRef="#br0" timeOffset="47951.17">5228 6096 0,'0'0'0,"0"21"31,0 0-16,0 1-15,-21-1 0,21 0 16,0 0-16,0 0 0,0 0 0,0 1 16,0-1-16,0 0 0,0 0 15,0 0-15,0 0 0,0 1 16,0-1-16,21-21 16,0 0-16,0 0 0,1 0 15,20 0-15,-21 0 0,0-21 16,22 21-16,-22-22 0,21 1 0,0 0 15,-20 0-15,-1 0 0,21 0 0,-21-1 16,0-20-16,1 21 0,-22 0 16,0 0-16,21-1 0,-21 1 15,21 0-15,-21 0 0,0 0 0,0 0 16,0-1-16,0 1 16,0 42-1,0 1 1,0 20-16,-21-21 0,21 0 15,0 22-15,0-1 0,0 0 0,0 1 16,0-1-16,0 21 0,0-20 0,0 20 16,0-20-16,0 20 0,0 1 15,0-22-15,0 21 0,0-20 0,0 20 16,0-20-16,21-1 0,-21 21 0,21-20 16,-21-1-16,0 22 15,21-22-15,-21 0 0,21 1 0,-21-1 16,0 43-16,0-64 0,0 21 15,0-21-15,-21 0 0,-21 1 0,21-1 16,0-21-16,-22 0 0,1 21 16,0-21-16,-1 0 0,1 0 0,0 0 15,-1-21-15,-20 0 0,20-1 16,1 1-16,-21 0 0,20-21 0,1-1 16,0 22-16,-1-21 0,22-22 15,0 22-15,0 0 0,21-1 0,-21 1 0,21 0 16,0-1-16,21-20 15,0 21-15,21-22 16,1 22-16</inkml:trace>
  <inkml:trace contextRef="#ctx0" brushRef="#br0" timeOffset="48438.89">6879 5736 0,'0'-21'16,"0"42"-16,0-21 31,0 21-31,0 22 0,0-22 15,0 21-15,0 1 0,0-1 16,0 0-16,0 1 0,0-1 0,-21 0 16,21 1-16,-21-1 0,21 0 0,-21 1 15,-1-22-15,22 21 0,0-21 16,0 0-16,-21 1 0,21-1 0,0 0 16,0-42 15,21 0-31,-21-1 0,22 1 15,-1 0-15</inkml:trace>
  <inkml:trace contextRef="#ctx0" brushRef="#br0" timeOffset="48978.97">7154 5715 0,'0'21'16,"0"0"-16,0 1 16,0-1-16,0 0 0,0 21 0,0 1 15,0-22-15,0 21 0,0 0 16,0 1-16,0-1 0,0-21 16,0 22-16,0-22 0,0 21 0,0-21 15,0 22-15,0-22 0,0 0 16,0 0-16,0 0 0,0 0 15,0-42 17,0 0-17,0 0-15,0 0 0,0 0 0,0-1 16,0 1-16,0 0 0,21 0 16,1 0-16,-22-22 0,21 22 0,0-21 15,0 21-15,0 0 0,0-22 16,1 22-16,-1 0 0,0 21 15,0 0-15,0 0 0,0 0 0,1 0 16,-1 21-16,0-21 0,-21 42 16,21-20-16,-21-1 0,0 21 15,0-21-15,0 0 0,0 22 0,0-22 16,0 0-16,0 21 0,-21-20 16,21-1-16,0 0 0,-21 0 0,21 0 15,-21 0-15,21 1 0,0-1 16,0-42 15,0-1-31,21 1 0,0 0 16,0 0-16,0 0 15</inkml:trace>
  <inkml:trace contextRef="#ctx0" brushRef="#br0" timeOffset="49361.01">7683 6096 0,'22'0'0,"-1"0"16,0 0-16,0 0 15,0 0-15,0 0 16,1-21-16,-1 21 0,-21-21 16,21 21-16,0-21 0,0 21 0,0-22 15,1 1-15,-22 0 16,0 0-16,-22 21 31,1 0-31,0 0 16,-21 21-16,21 0 0,-1 0 0,1 22 15,0-22-15,0 0 0,0 21 0,0-20 16,21-1-16,0 21 0,-22-21 16,22 0-16,0 1 0,0-1 0,0 0 15,0 0-15,22-21 16,-1 0-16,0 0 0,0 0 15,21 0-15,-20 0 0,-1 0 0,21 0 16,-21-21-16,0 0 0,1 21 16,-1-21-16,0-1 0,-21 1 0,21 0 15,-21 0-15</inkml:trace>
  <inkml:trace contextRef="#ctx0" brushRef="#br0" timeOffset="49595.88">6689 5969 0,'-22'0'0,"44"0"0,-65 21 16,64-21-1,1 0 1,-1 0-16,21 0 0,0 0 15,1 0-15,-1 0 0,0 0 0,1 0 16,-1 0-16,0-21 0,1 21 0,-22 0 16,21-21-16</inkml:trace>
  <inkml:trace contextRef="#ctx0" brushRef="#br0" timeOffset="50063.61">9229 5800 0,'0'0'0,"105"0"31,-83-21-31,-1 21 0,21 0 0,0 0 16,1 0-16,-1 0 0,0-22 0,1 22 16,20 0-16,-20 0 15,-1 0-15,0 0 0,1 0 0,-22 0 16,21 0-16,-21 0 0,-21 22 31,-21-22-31,0 0 16,0 0-16,0 0 0,-1 0 15,1 0-15</inkml:trace>
  <inkml:trace contextRef="#ctx0" brushRef="#br0" timeOffset="50419.4">9610 5800 0,'0'63'31,"0"-42"-31,0 1 0,0-1 15,0 0-15,0 0 0,0 0 16,0 22-16,0-22 0,0 0 0,0 0 16,0 21-16,0-20 0,0-1 0,-22 0 15,22 21-15,0-21 0,-21 1 16,21-1-16,0 0 0,0 0 0,-21 0 16,0 0-16,0 1 0,0-22 15,-1 21-15,1-21 16,0 0-16,0 0 15,-21 0-15,20 0 0,1 0 0,0-21 16,0-1-16,0 22 0,0-21 0,-1 0 16,1 21-16,0-21 0,21 0 15,0 0-15,0-1 0,0 1 16,0 0-16,21 21 16,0-21-16,1 21 15,-1-21-15,0 21 0,0-21 0,0 21 16</inkml:trace>
  <inkml:trace contextRef="#ctx0" brushRef="#br0" timeOffset="50731.22">9991 5842 0,'0'0'0,"0"21"31,0 22-15,0-22-16,21 0 0,-21 0 15,21 21-15,0-20 0,-21 20 16,21-21-16,-21 0 0,21 22 16,-21-22-16,0 0 0,0 21 15,0-21-15,0 1 0,0-1 0,0 0 16,0 0-16,22-42 47,-1 0-47,-21 0 15</inkml:trace>
  <inkml:trace contextRef="#ctx0" brushRef="#br0" timeOffset="50964.09">10456 5863 0,'0'-21'15,"0"42"-15,0-63 0,0 63 32,-21 0-32,21 0 0,-21 1 0,0-1 15,0 21-15,-1-21 0,1 0 16,0 22-16,0-22 0,0 21 16,0-21-16,-1 1 0,1 20 0,-21-21 0,21 0 15,0 0-15,21 1 0,-22-1 16,1 0-16,21 0 0,21-21 31,1 0-31,-1 0 0,0-21 16</inkml:trace>
  <inkml:trace contextRef="#ctx0" brushRef="#br0" timeOffset="51230.93">10710 5863 0,'0'0'0,"-21"0"32,0 21-32,0 1 0,21 20 15,-21-21-15,21 0 0,0 22 16,-22-22-16,22 0 0,0 21 16,0-21-16,-21 1 0,21 20 0,-21-21 15,21 0-15,0 0 0,0 1 0,0-1 16,0 0-16,0-42 47,0 0-47,21-1 15</inkml:trace>
  <inkml:trace contextRef="#ctx0" brushRef="#br0" timeOffset="51439.82">10731 5821 0,'0'21'0,"0"-42"0,22 63 0,-22-21 16,21 22-16,-21-22 0,0 0 0,21 21 15,0-20-15,0-1 0,0 0 16,-21 0-16,22 0 0,-1 0 0,-21 1 16,21-1-16,-21 0 0,21-21 15,0 0 1,0 0-1,1 0-15</inkml:trace>
  <inkml:trace contextRef="#ctx0" brushRef="#br0" timeOffset="51907.36">11282 5906 0,'0'0'0,"-21"0"16,-1 0-16,1 21 15,0 0-15,0-21 0,0 21 16,0 0-16,-22 0 0,22 1 0,0-1 16,0 0-16,0-21 0,-1 21 15,1 0-15,0 0 0,0 1 16,0-22-16,21 21 0,21-21 47,0 0-47,0 0 0,0-21 15,22-1-15,-22 22 0,0-21 16,21 0-16,-20 0 0,-1 0 0,0 0 16,0-1-16,21 1 0,-20-21 0,-1 21 15,0 0-15,0-1 16,0 22 0,-21 22-1,0-1-15,0 0 0,0 21 16,0-21-16,0 22 0,0-22 0,0 21 15,0-21-15,0 22 0,0-22 0,0 21 16,-21-21-16,21 1 0,0 20 16,0-21-16,0 0 0,0 22 0,0-22 15,0 0-15,0 0 0,0-42 47,21 0-47</inkml:trace>
  <inkml:trace contextRef="#ctx0" brushRef="#br0" timeOffset="52703.9">12277 5461 0,'0'0'16,"0"21"15,0 0-15,0 1-16,0 20 0,0 0 0,0 1 15,-22 20-15,22-21 0,0 1 16,-21-1-16,21 22 0,-21-22 15,21 0-15,0-21 0,0 22 0,-21-22 16,21 21-16,0-21 0,-21 1 0,21-1 16,0 0-16,0 0 15,0-42 17,0 0-17,0 0-15,0-1 0,0 1 0,21 0 16,0 0-16,-21 0 0,21-22 15,0 22-15,1-21 0,-1 21 0,21-22 16,-21 1-16,0 21 0,22 0 16,-22 0-16,0-1 0,21 1 0,-20 21 15,-1 0-15,21 0 0,-21 0 16,0 21-16,1 1 0,20 20 0,-21-21 16,0 21-16,0-20 0,-21 20 0,0 0 15,0-21-15,0 22 0,0-22 16,0 21-16,0-21 0,-21 1 0,0-1 15,-21 0-15,21 0 0,-22 0 0,22-21 16,-21 21-16,21-21 0,-22 22 16,22-22-16,-21 0 0,21 0 0,-1 0 15,1 0-15,0 0 0,0 0 16,0-22-16,21 1 0,0 0 16,0 0-1,0 0 1,21 21-16,0 0 15,-21-21-15,21-1 0,0 22 0,22 0 16,-22-21-16</inkml:trace>
  <inkml:trace contextRef="#ctx0" brushRef="#br0" timeOffset="53945.28">13483 5948 0,'0'0'0,"21"-106"31,-21 85-31,0 0 0,0 0 0,0-1 16,-21 1-16,0 21 0,21-21 0,-21 21 16,0 0-16,-1 0 15,1 0-15,0 0 0,0 21 16,0 0-16,0 1 0,-1-1 0,1 21 15,0-21-15,0 22 0,0-22 16,0 21-16,21-21 0,-22 22 0,22-22 16,-21 0-16,21 0 0,0 0 15,0 0-15,0 1 0,0-1 0,0 0 16,21-21 0,1 0-16,-1 0 15,0 0-15,0 0 0,0 0 0,0-21 16,1 21-16,-1-21 0,21-1 0,-21 22 15,0-21-15,-21 0 0,22-21 16,-1 21-16,0-1 0,0 1 0,0-21 16,-21 21-16,0-22 0,0 22 15,21 0-15,-21 0 0,0 0 16,0 0-16,22-1 0,-22 44 47,0-1-47,0 0 0,0 0 0,0 0 15,0 22-15,0-22 0,0 0 0,0 21 16,0-21-16,0 1 0,0-1 16,0 0-16,0 0 0,21 0 15,0 0-15,0-21 0,0 0 16,0 0-16,1 22 0,-1-22 16,0 0-16,0 0 0,0 0 15,0-22-15,1 22 0,-1-21 16,0 21-16,0-21 0,21 0 15,-20 0-15,-1 0 0,0-1 0,0 1 16,-21 0-16,21 0 0,-21 0 16,21 0-16,-21-1 0,0 44 47,0-1-47,0 0 0,0 0 0,0 0 15,0 0-15,0 1 0,0-1 16,0 0-16,0 0 0,0 0 0,0 0 15,0 1-15,0-1 16,0 0-16,-21-21 47,0 0-31,0-21-16,21 0 15,-21 21-15,0-22 16,-1 22-16,1 0 31,21 22 0,21-22-31,1 21 0,-1-21 0,0 0 16,0 0 0,21 0-16,-20 0 0,-1 0 0,0 0 15,21 0-15,-21 0 0,22 0 0,-22 0 16,21 0-16,-21 0 0,22 0 15,-22-21-15,21 21 0,-21-22 0,22 22 16,-22-21-16,0 0 0,21 0 0,-20 0 16,-1 21-16,-21-43 0,21 22 15,-21 0-15,21 0 0,-21-21 16,0 20-16,0 1 0,0 0 16,-21 42 15,21 0-31,-21 1 15,0-1-15,21 0 0,-22 0 0,22 0 16,0 0-16,-21 1 0,21-1 0,0 21 16,-21-42-16,21 21 0,0 0 15,0 1-15,0-1 0,0 0 16,21-21-16,0 0 0,-21 21 16,22-21-16,-1 0 0,0 0 15,0 0-15,0 0 0,22 0 0,-22 0 16,0 0-16,0-21 0,21 21 0,-20-21 15,20 21-15,0-21 0</inkml:trace>
  <inkml:trace contextRef="#ctx0" brushRef="#br0" timeOffset="54466.97">15388 5863 0,'0'0'0,"0"-21"15,-21-21 1,0 42-16,0 0 0,-1 0 0,1 0 15,0 0-15,-21 0 0,21 0 0,-22 0 16,22 0-16,-21 21 0,-1 0 16,1 0-16,21 0 0,-21 1 0,20-1 15,1 0-15,-21 0 0,42 0 16,-21 22-16,21-22 0,0 0 16,0 0-16,0 0 0,0 0 15,0 1-15,21-1 0,0-21 16,0 0-16,0 0 0,22 0 15,-22 0-15,0 0 0,21 0 0,-20 0 16,20 0-16,-21-21 0,21-1 0,-20 22 16,20-21-16,-21 0 0,0 0 15,22-21-15,-22 20 0,0-20 0,0 0 16,0-1-16,0 1 0,1 0 16,-22-1-16,0-20 0,21 21 15,-21-1-15,0 1 0,21 0 0,-21-1 16,0 1-16,0 21 0,0-22 15,0 22-15,-21 42 16,0 1-16,21-1 16,-22 21-16,1 0 0,21 1 15,0 20-15,-21-20 0,21-1 0,-21 21 16,21-20-16,0-1 0,0 0 16,0 1-16,-21-1 0,21 0 0,0-20 15,0-1-15,0 0 0,0 21 0,0-21 16,21 1-16,0-22 15,0 0-15,0 0 16,1 0-16,-1 0 0,0 0 16</inkml:trace>
  <inkml:trace contextRef="#ctx0" brushRef="#br0" timeOffset="55423.29">16849 5630 0,'0'-21'16,"0"42"-16,-22-42 31,1 42-31,0 1 0,21-1 0,-21 21 0,0-21 16,21 22-16,-21-22 0,21 21 15,0 0-15,0-20 0,0 20 16,0-21-16,0 0 0,0 22 0,0-22 16,0 0-16,0 0 0,21 0 15,0-21-15,0 21 16,0-21-16,0 0 0,1 0 16,-1 0-16,-21-21 15,0 0-15,0 0 16,0 0-16,0 0 15,0-1-15,0 1 0,-21 0 16,21 0-16,0 0 0,0 0 0,0-1 16,0-20-16,0 21 0,21 0 15,-21 0-15,21-1 0,0 1 16,0 0-16,0 21 0,1-21 0,20 0 16,-21 21-16,21 0 0,-20 0 15,20 0-15,0 0 0,-21 0 0,1 21 16,20 0-16,-21 0 0,0 0 0,0 22 15,-21-22-15,0 21 0,22 22 16,-22-43-16,0 0 0,0 21 16,0-20-16,0-1 0,0 0 15,0 21-15,-22-21 16,22 1-16,-21-22 16,0 0-16,0 0 15,21-22 1,0 1-1,0 0-15,0 0 16,0 0-16,0 0 0,21-1 0,0-20 16,-21 21-16,21 0 0,1-22 15,20 1-15,-21 21 0,21-21 0,-20 20 16,20-20-16,-21 21 0,21 0 0,1 0 16,-1 21-16,-21 0 15,22 0-15,-22 0 0,21 0 0,-21 0 16,0 42-16,22-21 0,-22 21 0,0 1 15,-21-1-15,0 0 0,0 1 16,0 41-16,0-62 0,0 20 16,0-21-16,-21 0 0,0 0 0,0 1 15,21-1-15,-22 0 0,1-21 16,21 21-16,-21-21 0,21-21 31,0 0-15,0 0-16</inkml:trace>
  <inkml:trace contextRef="#ctx0" brushRef="#br0" timeOffset="55853.04">19008 5419 0,'0'21'31,"0"21"-31,-22-21 16,22 22-16,-21-1 0,21 0 0,0 1 15,0-1-15,0 0 0,-21 1 0,21-1 16,-21 0-16,21 1 0,-21-22 16,21 21-16,0-21 0,0 1 15,-21-1-15,21 0 0,-22-21 0,22 21 16,22-21 15,-1-21-31,-21 0 16,21 0-16,0-1 0</inkml:trace>
  <inkml:trace contextRef="#ctx0" brushRef="#br0" timeOffset="56575.45">19389 5355 0,'0'21'16,"-22"85"-1,1-85-15,21 22 0,-21-1 0,0 22 16,21-22-16,-21 0 0,0 1 0,-1-1 16,22-21-16,-21 21 0,0-20 15,21-1-15,0 21 0,-21-42 0,21 21 16,-21 0-16,21 1 0,0-44 47,21 1-47,-21 0 15,21 0-15,0 0 0,-21 0 16,21-1-16,1-20 0,-1 21 16,0 0-16,0-22 0,0 22 0,0 0 15,1 0-15,-1 0 0,-21 0 16,21 21-16,0 0 0,-21 21 15,21 0-15,-21 0 16,0 0-16,21 22 0,-21-22 0,0 21 16,0-21-16,0 22 0,0-22 0,0 0 15,0 21-15,0-21 0,0 1 16,22-1-16,-1 0 0,-21 0 16,21-21-16,0 0 0,0 0 0,0 0 15,22 0-15,-22 0 0,0 0 16,21 0-16,1 0 0,-1 0 15,-21 0-15,22-21 0,-22 0 0,21 0 16,-21-1-16,22 1 0,-22 0 16,0 0-16,0 0 0,0-22 0,-21 22 15,0-21-15,21 21 0,-21-22 16,0 22-16,0-21 0,0 21 0,0 0 16,-21 21-16,0 0 15,0 0-15,0 21 16,0 0-16,-1 21 0,1-21 15,21 22-15,0-1 0,0-21 0,0 22 16,0-22-16,0 0 0,0 21 16,0-21-16,0 1 0,21-1 15,1 0-15,-1-21 0,0 0 16,0 0-16,0 0 0,0 0 0,1 0 16,-1 0-16,0 0 0,0 0 0,0 0 15,0-21-15,1 0 16,-1-1-16,0 1 0,-21-21 15,0 21-15,0 0 0,0-1 0,0-20 16</inkml:trace>
  <inkml:trace contextRef="#ctx0" brushRef="#br0" timeOffset="56832.3">18859 5652 0,'-42'0'0,"84"0"0,-105 0 0,84 0 32,0 0-32,0 0 0,1 0 15,20 0-15,0 0 0,1-22 0,-1 22 16,0-21-16,1 21 0,84-21 15,-85 0-15,0 0 16,-21 21-16,22-21 0</inkml:trace>
  <inkml:trace contextRef="#ctx0" brushRef="#br0" timeOffset="57575.87">21653 5503 0,'0'0'16,"0"-21"-16,0 0 15,-21 21-15,0 0 0,0 0 16,0 0-16,0 0 16,-1 0-16,-20 21 0,21 0 0,0 1 15,0 20-15,-22-21 0,22 21 0,0-20 16,0 20-16,0 0 0,21 1 0,-22-1 16,22 0-16,-21 1 0,21-22 0,0 21 15,0-21-15,0 22 0,0-22 16,0 0-16,0 0 0,21 0 15,1 0-15,-1-21 0,0 22 0,0-22 16,0 0-16,0 0 0,22 0 0,-1 0 16,-21 0-16,22-22 0,-1 22 15,0-21-15,1 0 0,-1 0 0,0 0 16,1-22-16,-1 22 0,-21-21 16,21 21-16,-20-22 0,-1 1 0,0 0 15,-21-43-15,0 43 0,0-1 16,0 1-16,-21 21 15,0-21-15,-22 20 0,22 1 0,-21 0 0,-1 21 16,1-21-16,-43 21 16,22 0-16,21 0 0,20 0 15,-20 21-15,0 0 0,21-21 0,-1 43 16,1-22-16,0 0 0,21 21 0,-21 1 16,21-22-16,0 21 0,0-21 15,0 22-15,0-1 0,0-21 0,21 0 16,0 0-16,0 1 0,1-1 15,-1-21-15,0 0 0,0 0 0,21 0 16</inkml:trace>
  <inkml:trace contextRef="#ctx0" brushRef="#br0" timeOffset="58147.26">22246 5313 0,'0'-21'0,"0"42"0,0-63 16,0 20-16,-21 22 16,21 22-1,-21-1 1,21 0-16,-21 21 0,21-21 0,-22 22 0,22 20 16,-21-20-16,21 20 0,0-21 15,-21 22-15,21-22 0,-21 22 16,0-22-16,21 0 0,0 1 0,-21-1 15,-1-21-15,22 22 0,0-22 16,0 0-16,0 0 0,0 0 0,0 0 16,-21-21-16,21-21 31,0 0-15,21 0-16,-21 0 0,0 0 15,22-1-15,-1 1 0,0-21 16,0 21-16,0-22 0,-21 22 0,21-21 15,22 21-15,-22-22 0,0 22 16,21-21-16,-20 42 0,20-21 0,0 0 16,1 21-16,-22 0 0,21 0 15,-21 0-15,22 21 0,-22 0 16,0 0-16,0 0 0,0 0 0,-21 22 0,0-22 16,0 21-16,0-21 0,0 22 15,-21-22-15,0 0 0,0 0 0,-22 0 16,22 1-16,-21-1 0,21-21 0,-22 21 15,1 0-15,21-21 0,-21 0 16,20 21-16,1-21 0,0 0 0,0 0 16,0 0-16,21-21 31,21 0-15,0 21-16,0 0 0</inkml:trace>
  <inkml:trace contextRef="#ctx0" brushRef="#br0" timeOffset="58652.39">22733 6075 0,'21'0'0,"-42"0"0,63 0 0,-21 0 16,1-21-16,-1 21 15,0-21-15,0-1 0,-21 1 16,21 0-16,0 0 0,1 0 0,-1 0 15,-21-1-15,21 1 0,-21-21 0,21 21 16,-21-22-16,0 22 0,0 0 16,0 0-16,21 0 0,-21 0 0,0 42 31,0 0-15,0 0-16,0 21 0,-21 1 0,21-22 15,-21 21-15,21 1 0,0-1 16,-21-21-16,0 21 0,-1 1 0,22-1 15,0-21-15,-42 64 16,42-43-16,0 1 16,0-1-16,-21 0 0,21 1 0,-21 62 15,21-62-15,0 20 0,0-20 0,0-1 16,0 0-16,0 1 0,0-1 16,0 0-16,0 1 0,0-22 0,0 21 15,0-21-15,0 22 0,0-22 0,-21 0 16,21 0-16,-22 0 0,1-21 15,21 21-15,-21-21 0,0 0 16,0 0-16,0-21 16,21 0-16,-22 0 15,22 0 1,0 0-16,0-1 0,0 1 0,0 0 16,0 0-16,22-21 0,-1-1 0,-21 22 15</inkml:trace>
  <inkml:trace contextRef="#ctx0" brushRef="#br0" timeOffset="58887.98">23072 5482 0,'0'0'0,"0"-21"16,0 42 46,21 0-30</inkml:trace>
  <inkml:trace contextRef="#ctx0" brushRef="#br0" timeOffset="59255.89">23495 5694 0,'0'0'0,"21"0"16,0 0-16,0-21 15,-21 0 1,22 21-16,-22-22 0,0 1 15,0 0-15,0 0 16,-22 21 15,1 0-15,0 21-16,21 0 0,-21 0 0,0 1 16,21-1-16,-21 21 0,21-21 15,0 22-15,0-1 0,0 0 16,0-21-16,0 1 0,0-1 0,0 0 15,0 0-15,0 0 16,21-21-16,0 0 16,0 0-16,0 0 15,0 0-15,1 0 0,-1 0 0,0 0 16,21-21-16,-21 21 0</inkml:trace>
  <inkml:trace contextRef="#ctx0" brushRef="#br0" timeOffset="59792.6">24193 5482 0,'0'0'0,"-21"0"15,0 0 1,0 0-16,0 21 16,0-21-16,-1 22 0,22 20 0,-21-21 15,0 0-15,21 22 0,0-1 16,-21-21-16,21 21 0,0-20 15,-21 20-15,21-21 0,0 21 0,0-20 0,0-1 16,0 0-16,0 0 16,21 0-16,0-21 0,0 21 0,0-21 15,1 0-15,-1 0 0,0 0 0,0 0 16,0 0-16,0 0 0,1 0 16,-1-21-16,0 21 0,0-21 0,0 0 15,0 0-15,1-22 0,-1 22 0,0-21 16,0 0-16,0-1 0,-21 1 15,21 0-15,1-1 0,-22 1 0,0 0 16,21-1-16,0 1 0,-21 0 16,21-1-16,-21 22 0,0-21 15,0 21-15,0-1 0,0 44 32,-21-1-32,21 21 15,-21-21-15,0 22 0,21-22 16,0 21-16,-22 22 0,1-22 0,21 0 15,-21 1-15,21-1 0,0 0 0,0 1 16,0-1-16,0 0 0,-21-21 16,21 1-16,0-1 0,0 0 15,0 0-15,0 0 0,21 0 16,0-21 0,0 0-16,-21-21 0,0 0 15,22 21-15,-1-21 16</inkml:trace>
  <inkml:trace contextRef="#ctx0" brushRef="#br0" timeOffset="60039.48">24405 5546 0,'0'-21'15,"21"21"16,0 0-31,1 0 0,-1 0 0,0 0 16,0 0-16,0 0 16,0 0-16,1 0 0,-1 0 0,0 0 15,0 0-15,0 0 0,-42 0 32,0 0-17,-21 0-15,-1 21 0</inkml:trace>
  <inkml:trace contextRef="#ctx0" brushRef="#br0" timeOffset="61616.43">1079 7916 0,'0'0'0,"0"-21"16,0 0-16,0 0 0,0 0 0,0 0 16,0-1-1,0 1-15,0 0 0,-21 21 31,0 0-31,0 21 16,0 0-16,0 1 16,21-1-16,0 21 0,-22-21 0,22 22 15,-21-1-15,21 0 0,0 22 16,-21-22-16,21 0 0,0 22 0,0-22 16,0 1-16,0-1 0,0 0 15,0-21-15,0 22 0,21-22 0,0 0 16,1 0-16,-1 0 0,0-21 15,0 0-15,0 0 0,22 0 16,-22 0-16,21 0 0,0 0 0,-20 0 16,20-21-16,0 0 0,-21 0 15,22 0-15,-1 0 0,0-22 16,-20 22-16,20-21 0,-21-1 0,21 1 16,-20 0-16,-1-1 0,-21 1 15,0 21-15,0-21 0,0-1 0,0 22 16,0-21-16,-21 21 0,-1 21 15,1-22-15,0 22 0,0 0 16,0 0-16,0 0 0,-1 22 16,1-22-16,21 21 0,0 0 15,0 0-15,0 0 0,0 0 16,21-21 0,1 0-16,-1 0 15,0 0-15,21-21 0,-21 21 0,1-21 16,-1 0-16,0 21 0,21-21 15,-21 0-15,1-1 0,-1 22 16,-21 22 15,0-1-15,0 0-16,0 0 0,0 21 16,-21-20-16,21 20 0,0-21 0,0 21 15,0-20-15,0 20 0,0-21 16,0 0-16,0 22 0,0-22 0,0 0 15,21 0-15,0 0 0,0 0 16,0 1-16,22-22 0,-22 0 16,0 0-16,0 0 0,0 0 15,22 0-15,-22 0 0,0 0 0,21-22 16,-21 1-16,1 0 0,20 0 16,-21 21-16,0-42 0,0 20 0,1 1 15,-1 0-15,0-21 0,0 21 16,-21-22-16,21 1 0,-21 21 0,0-22 15,0 1-15,0 0 16,0 21-16,0-1 0,-21 1 16,0 21-16,0 0 0,0 0 15,-1 0-15,1 21 0,21 1 16,-21-1-16,21 21 0,0-21 0,0 22 16,0-1-16,0-21 0,0 21 15,0 1-15,0-22 0,0 0 0,21 43 16,0-64-16,-21 21 0,22 0 15,-1 0-15,0-21 0,0 0 16,0 0-16,0 0 0,22 0 0,-1 0 16,0 0-16,1 0 0,-1-21 15,0 21-15,1-21 0</inkml:trace>
  <inkml:trace contextRef="#ctx0" brushRef="#br0" timeOffset="63592.88">3217 7874 0,'0'0'16,"0"-21"-16,0 0 0,0 0 0,-21-22 16,0 22-16,0 21 15,0 0-15,-1 0 0,1 0 16,0 0-16,0 0 0,0 21 0,0 0 16,-1 1-16,1-1 0,0 0 0,21 21 15,-21-21-15,0 22 0,21-1 16,-21 0-16,21 1 0,0-22 0,0 21 15,0-21-15,0 22 0,0-22 16,0 0-16,0 0 0,0 0 0,0 1 16,21-22-16,0 0 0,0 0 15,0 0-15,0 0 0,1 0 16,-1 0-16,0-22 0,0 22 0,0-21 16,0 0-16,-21 0 0,22 0 15,-1-22-15,0 22 0,-21-21 0,0 21 16,21-22-16,-21 1 0,21 21 0,-21-21 15,0-1-15,0 22 0,0 0 16,0 0-16,0 0 0,0-1 16,-21 44 15,21-1-31,0 0 0,0 0 0,0 21 16,0 1-16,0-22 0,0 21 15,0 1-15,0-22 0,0 21 0,0 0 16,0-20-16,0-1 0,0 0 15,0 21-15,21-42 0,0 21 0,-21 1 16,22-22-16,-1 0 0,0 0 0,0 0 16,0 0-16,0 0 15,22 0-15,-22 0 0,0-22 0,0 1 16,0 0-16,1 0 0,20 0 16,-21-22-16,0 22 0,0-21 15,1 0-15,-1-1 0,0 1 0,0 0 16,-21-1-16,0 22 0,0-21 15,21-1-15,-21 1 0,0 0 0,0 21 16,0-22-16,0 1 0,0 21 16,0 0-16,0-1 0,-21 44 31,0-1-31,21 0 16,0 21-16,0-21 0,0 1 15,0 20-15,0 0 0,0-21 16,0 22-16,0-1 0,0 0 0,0 1 15,0-1-15,0 0 0,0-20 16,0 20-16,0 0 0,0-21 0,0 22 16,21-22-16,0 0 0,-21 0 15,43 0-15,-22 1 0,0-22 16,0 21-16,0-21 0,0 0 0,1 0 16,-1 0-16,0 0 0,0-21 15,0-1-15,0 22 0,1-21 16,-1 0-16,0 0 0,0 0 0,0-22 15,0 22-15,-21-21 0,22 21 16,-22-22-16,21 1 0,-21 21 0,0-21 16,0 20-16,0 1 0,0 0 0,0 0 15,0 42 17,0 0-32,0 0 0,0 1 0,-21-1 15,21 21-15,0-21 0,-22 0 16,22 22-16,0-22 0,0 21 0,0-21 15,0 1-15,0-1 0,0 0 0,0 0 16,0 0-16,0 0 16,22-21-16,-1 0 0,0 0 15,0 0-15,0 0 0,0 0 16,1 0-16,-1-21 0,0 0 0,21 0 16,-21 0-16,1 0 0,-1-1 15,0 1-15,21-21 0,-21 21 0,1-22 16,-1 22-16,-21-21 0,21 0 15,0 20-15,-21 1 0,0-21 16,0 21-16,21 21 0,-21-21 0,0 42 31,0 0-15,-21 0-16,21 0 0,-21 22 0,0-22 16,21 21-16,0-21 15,0 22-15,0-22 0,0 21 0,0-21 0,0 0 16,0 1-16,0-1 0,0 0 15,0 0-15,21-21 16,0 21-16,0-21 0,0 0 0,1 0 16,20 0-16,-21 0 0,0 0 0,0-21 15,22 21-15,-22-21 0,0 0 16,21-22-16,-20 22 0,-22 0 16,0-21-16,0 21 0,0-22 0,0 22 15,0 0-15,0-21 0,0 20 16,0 1-16,-22 0 0,22 0 0,-21 0 15,0 21-15,0-21 0,0 21 16,-22 0-16,22 0 0,-21 0 16,0 0-16,-1 0 0,1 0 15,21 0-15,-22 0 0,22 0 0,0 0 0,0 21 16,21 0-16,0 0 16,21-21-1,0 0-15,0 0 0,22 0 0,-22 0 16,21 0-16,1 0 0,-1 0 15,0-21-15,1 21 0,-1-21 0,0 21 16,1-21-16,-22 21 0,21-22 0,0 22 16,-20 0-16,20-21 0,-21 0 15,0 21-15,22 0 0,-22 0 16,0 0-16,0 0 0,0 0 0,0 0 16,-21 21-16,0 0 15,0 1-15,0-1 16,0 21-16,0-21 0,0 0 0,0 22 15,-21-22-15,21 21 0,0-21 16,-21 22-16,0-22 0,21 0 16,0 21-16,0-20 0,0 20 0,0-21 15,0 0-15,0 0 0,0-42 47,0 0-47,0 0 0,21 0 16,0 0-16,-21-1 15,0 1-15,21-21 0,1 21 0,-1-22 16,0 1-16,0 0 0,0 21 0,0-22 16,1 1-16,-1 0 0,0-1 15,21 22-15,-21 0 0,1 0 0,-1 0 16,0 21-16,0 0 0,0 0 16,-21 21-16,0 0 15,0 0-15,0 21 0,0-20 0,0 20 16,0 0-16,0 1 0,0-1 0,0 0 15,0-21-15,0 22 0,0-1 0,0-21 16,21 22-16,-21-22 16,22 21-16,20-21 0,-21-21 0,21 21 15,-20 1-15,20-22 0,-21 0 0,21 0 16,-20 0-16,20 0 0,0 0 16,-21-22-16,1 22 0,20-21 0,-21 0 15,0 0-15,0 0 0,1 0 0,-1-1 16,-21-20-16,0 21 0,0-21 15,0 20-15,0-20 0,0 0 0,0-1 16,0 1-16,0 0 0,0-1 0,-21 1 16</inkml:trace>
  <inkml:trace contextRef="#ctx0" brushRef="#br0" timeOffset="63827.23">4699 7408 0,'-21'0'31,"42"0"-31,-63 0 31,20 0-15</inkml:trace>
  <inkml:trace contextRef="#ctx0" brushRef="#br0" timeOffset="64032.11">3746 7747 0,'0'0'0,"22"0"0,-1 0 0,21 0 15,-21 0-15,22 0 0,20 0 0,-21-21 16,1 21-16,-1 0 0,22-21 0,-22 21 16,21-21-16,-20 21 0,-1-22 15,22 22-15</inkml:trace>
  <inkml:trace contextRef="#ctx0" brushRef="#br0" timeOffset="64804.75">6689 7218 0,'0'21'31,"0"0"0,-22-21-31,1 0 16,0 0-1,21-21 1,0 0 0,0 0-1,0 42 48,0 0-63,0 0 15,0 0 1,-21-21 0,0 0-1,0 0 1,21-21 0,0 0-16,0 0 15,0 0-15,0 0 16,0-1-16,0 1 15,21 21-15,0 0 16,0 0-16,0 0 16,0 0-16,-21 21 15,0 1-15,22-1 0,-22 0 0,0 21 16,0-21-16,0 1 0,0-1 0,-22 0 16,1 0-16,0 0 0,0 0 15,21 1-15,-21-1 0,0-21 16,-1 0-16</inkml:trace>
  <inkml:trace contextRef="#ctx0" brushRef="#br0" timeOffset="65397.3">7048 7091 0,'0'21'32,"-21"-21"-17,0 21-15,0-21 16,21 21 0,-21-21-16,0 0 31,21-21-31,0 0 15,0 0 1,0 0-16,0 0 31,0 42 16,0 0-47,0 0 16,0 0-16,0 0 0,0 1 15,0-1 1,-22-21 0,1 0-1,21-21 1,0-1 0,21 1-16,1 21 15,-22-21-15,21 21 0,0-21 16,0 21-16,0-21 0,0 21 15,1 0-15,-1 21 16,-21 0 0,0 0-16,0 22 0,0-22 0,0 21 15,0 0-15,-21-20 0,-22 20 16,22-21-16,-21 21 0,21-20 0,-22-1 16,1 0-16,0 21 0</inkml:trace>
  <inkml:trace contextRef="#ctx0" brushRef="#br0" timeOffset="79311.75">4000 9631 0,'0'0'0,"-21"0"15,21-21-15,-21 21 0,0 0 0,0 0 0,0 0 16,-1 0-16,1-21 16,0 21-16,0 0 0,0 0 15,0 0-15,42 0 32,0 0-17,21 0-15,1 0 0,-1 0 0,0 0 16,22 0-16,-1 0 0,22 0 0,-22 0 15,22 0-15,0-22 0,-1 22 16,1 0-16,0 0 0,-1 0 0,-20-21 16,-1 21-16,-20 0 0,-1 0 15,-21 0-15,22 0 0,-22 0 0,-42 0 47,-1 0-47,1 0 16,-21 0-16,21 0 0,-22 0 15,22 0-15</inkml:trace>
  <inkml:trace contextRef="#ctx0" brushRef="#br0" timeOffset="79654.72">4487 9567 0,'0'-21'0,"-21"21"31,0 0-31,21 21 16,0 1-16,0-1 15,0 21-15,0-21 0,0 22 16,0-1-16,0-21 0,-21 21 0,21 1 16,0-1-16,-21 22 0,21-43 15,0 21-15,0 0 0,-22 1 0,22-1 16,-21 0-16,0 1 0,21-22 0,0 21 15,0-21-15,-21 22 0,21-22 16,0 0-16,-21 0 0,21 0 0,0 1 16,21-44 31,0 1-47,-21 0 0,21-21 0,0 21 15</inkml:trace>
  <inkml:trace contextRef="#ctx0" brushRef="#br0" timeOffset="80087.47">4911 9970 0,'0'0'0,"21"-22"0,0 22 32,-21 22-17,0-1-15,0 0 16,-21 0-16,0 0 0,21 0 0,-22 1 15,22-1-15,0 0 0,0 0 16,0 0-16,-21 0 0,21 1 0,0-1 16,0 0-16,0 0 0,0 0 0,0 0 15,0 1-15,21-22 0,1 21 16,-1-21-16,0 0 0,0 0 0,21 0 16,-20 0-16,20 0 0,0 0 0,-21-21 15,22-1-15,-22 22 0,21-21 16,-21 0-16,1 0 0,-1 0 0,0 0 15,0-22-15,0 22 0,-21-42 16,0 41-16,0-20 0,0 21 16,0-21-16,0 20 0,-21-20 15,0 21-15,0 0 0,0 0 0,-1-1 16,1 22-16,-21 0 0,21 0 16,0 0-16,-1 0 0,1 0 0,-21 22 15,21-1-15,0 0 0,-1-21 16,1 21-16,0 0 0,0 0 0,0 1 15,21-1-15,0 0 0,0 0 16</inkml:trace>
  <inkml:trace contextRef="#ctx0" brushRef="#br0" timeOffset="80880.25">7218 9948 0,'0'0'0,"21"0"0,0 0 16,-21-21-16,21 21 0,-21-21 15,21 0-15,-21 0 0,0 0 16,0-1-16,0 1 15,0 0-15,-21-21 0,0 21 0,0-1 16,0 1-16,0 0 0,-1 0 16,1 0-16,0 0 0,-21-1 15,21 1-15,-22 21 0,22 0 0,-21 0 16,-1 0-16,22 21 0,-21 1 16,0-1-16,-1 0 0,1 0 0,21 21 15,-22 1-15,22-22 0,-21 21 0,21 1 16,0-1-16,-1 0 0,22 1 15,0-1-15,0-21 0,0 21 0,0-20 16,0-1-16,0 0 0,0 0 0,0 0 16,22 0-16,-1-21 15,21 22-15,-21-22 0,0 0 0,1 0 16,20 0-16,-21 0 0,0 0 0,22-22 16,-22 1-16,21 21 0,-21-21 15,22 0-15,-22 0 0,21 0 16,-21-1-16,22-20 0,-22 21 0,0 0 15,0-22-15,0-20 0,0 21 16,-21-1-16,22 1 0,-22 21 16,0 0-16,0-22 0,0 22 15,0 0-15,0 42 16,0 0-16,0 0 16,0 1-16,0-1 0,0 21 15,0 0-15,0-20 0,-22 20 16,1 0-16,21-21 0,-21 22 0,21-22 15,0 0-15,0 21 0,0-20 0,0-1 16,0 0-16,0 0 16,21-21-16,0 0 0,1 0 0,20 0 15,-21 0-15,0 0 0,0 0 0,43-21 16,-43 21-16</inkml:trace>
  <inkml:trace contextRef="#ctx0" brushRef="#br0" timeOffset="81920.81">8086 9525 0,'0'0'0,"0"-21"0,-22 0 16,1 21-16,0-21 0,0 21 16,0 0-16,0 0 0,-22 0 15,22 0-15,0 21 0,-21 0 0,20 0 16,-20 0-16,21 0 0,0 22 0,0-1 15,-1-21-15,1 22 0,0-1 16,0 0-16,21 1 0,0-1 0,0 0 16,0 1-16,0-22 0,0 0 0,0 21 15,0-21-15,21 1 16,0-1-16,0-21 0,1 21 0,-1 0 16,0-21-16,21 0 0,-21 0 0,22 0 15,-1 0-15,0 0 0,1 0 16,-1-21-16,0 0 0,1 0 0,-1-1 15,0 1-15,43-21 0,-64 0 16,22-1-16,-22 1 0,0 0 16,0-1-16,21-63 0,-20 64 15,-1 0-15,-21-22 0,0 22 0,0 0 16,0 20-16,0-20 16,0 21-16,0-21 0,0 20 0,0 1 15,0 0-15,0 42 31,-21 0-31,21 1 0,-22 20 0,22 0 16,0 1-16,0-1 0,-21 0 16,21 22-16,0-22 0,0 22 0,0-22 15,0 21-15,-21-20 0,21-1 0,0-21 16,-21 22-16,21-1 0,0-21 16,0 0-16,0 0 0,0 1 0,0-1 15,0 0-15,0-42 47,21 0-47,-21-1 0,21 1 16,0 0-16,-21 0 0,0 0 0,22 0 15,-1-22-15,0 22 0,-21-21 16,21 21-16,0-22 0,0 22 0,1 0 16,-1 21-16,0 0 0,0 0 15,-21 21-15,21 0 16,-21 0-16,0 1 0,0-1 0,21 0 15,-21 0-15,0 0 0,0 0 0,0 1 16,0-1-16,0 0 0,0 0 16,22-21-16,-22 21 0,21 0 0,0 1 15,0-22-15,0 0 16,0 0-16,1 0 16,-1 0-16,0 0 0,0 0 15,0 0-15,22 0 0,-22-22 0,0 22 16,0-21-16,0 0 0,0 0 15,1 0-15,-1 0 0,0-22 16,0 22-16,21-21 0,-20 21 0,-22-22 16,21 22-16,0 0 0,0-21 15,-21 20-15,0 1 0,0 42 16,0 1 0,-21 20-16,21-21 0,0 21 15,-21-20-15,0-1 0,21 21 16,-22-21-16,22 22 0,0-22 0,0 0 15,0 0-15,0 0 0,0 0 16,0 1-16,0-1 0,22-21 16,-1 0-16,0 0 0,0 0 0,0 0 15,0 0-15,1 0 0,-1 0 16,0-21-16,21 21 0,-21-22 0,1 1 16,-1 0-16,21 0 0,-21 0 0,0-22 15,-21 22-15,22-21 16,-1 21-16</inkml:trace>
  <inkml:trace contextRef="#ctx0" brushRef="#br0" timeOffset="82160.71">9080 9398 0,'0'0'0,"-21"0"31,21 21 32,21-21-63,-21 21 16,22-21-16,-1 0 15,0 22-15</inkml:trace>
  <inkml:trace contextRef="#ctx0" brushRef="#br0" timeOffset="82631.44">9610 9631 0,'0'-21'0,"21"21"31,0 0-15,0 21-16,-21 0 0,21-21 16,0 21-16,-21 0 0,0 1 15,22-1-15,-1 21 0,-21-21 0,0 0 16,21 22-16,-21-22 0,21 0 0,-21 0 16,0 22-16,0-22 0,0 0 15,0 0-15,0 0 0,0 0 16,0 1-16,21-22 0,0 0 31,1 0-31,-1-22 16,0 22-16,-21-21 15,21 0-15,0 0 0,-21 0 0,21 0 16,1-1-16,-1 1 0,0-21 16,0 21-16,0-22 0,0 1 15,1 21-15,-1-21 0,-21 20 0,21-20 16,0 21-16,-21 0 0,21 0 0,-21-1 15,21 1-15,1 21 32,-1 0-17,0 0-15,0 21 16,0-21-16</inkml:trace>
  <inkml:trace contextRef="#ctx0" brushRef="#br0" timeOffset="83060.19">10456 9821 0,'0'0'0,"0"22"15,21-22 17,1 0-32,-1 0 15,0 0-15,0-22 16,0 1-16,0 21 0,1-21 0,-1 21 0,0-21 15,0 0-15,-21 0 0,21 21 16,0-22-16,-21 1 0,0 0 16,0 0-16,0 0 0,0 0 0,0-1 15,0 1 1,-21 21-16,0 0 16,0 0-16,0 0 0,0 21 15,-1 1-15,-20-1 0,21 0 0,0 0 16,21 0-16,-21 22 0,-1-22 15,1 21-15,21 0 0,0-20 16,0-1-16,0 21 0,0-21 0,0 0 16,0 1-16,0-1 0,0 0 0,21 0 15,1 0-15,-1-21 16,0 0-16,0 0 0,0 0 0,0 0 16,1 0-16,-1 0 0,0 0 0,0 0 15,0 0-15,-21-21 0,21 21 16,1-21-16,-1 0 0,0 0 15</inkml:trace>
  <inkml:trace contextRef="#ctx0" brushRef="#br0" timeOffset="84179.4">4127 10774 0,'0'0'16,"-21"0"-16,0 0 0,0 0 16,0 0-16,0 0 15,-1 0-15,44 0 47,-1 0-47,21 0 0,-21 0 16,22 0-16,-22 0 15,21 0-15,0 0 0,22 0 0,-1 0 16,1 0-16,-1 0 0,22 0 0,0 0 16,-1 0-16,1 0 0,21 0 15,-21 0-15,20 0 0,1 0 0,21 0 16,0 0-16,0 0 0,21 0 0,-21 0 16,22 0-16,20 0 0,0 0 15,1 0-15,-1 0 0,0 0 0,22-21 16,-22 21-16,22 0 0,-1 0 15,-21 0-15,1 0 0,20 0 0,-20-21 16,-1 21-16,0 0 0,1 0 0,-22-22 16,0 22-16,0 0 0,0-21 15,-21 0-15,0 21 0,0 0 16,0-21-16,-21 21 0,0 0 0,-21-21 16,-22 21-16,1 0 0,-1-21 0,-42 21 15,22 0-15,-22 0 0,0 0 16,-42 0 31,0 0-32,-1 0-15,44 0 63</inkml:trace>
  <inkml:trace contextRef="#ctx0" brushRef="#br0" timeOffset="85325.16">1757 11578 0,'0'0'0,"0"-21"0,0 0 15,0 0 1,0 0-16,0-1 15,0 44 32,0-1-47,21 0 16,-21 21-16,0-21 16,0 1-16,21 20 0,-21-21 0,0 21 15,0 1-15,0-1 0,0 0 0,0 1 16,0-1-16,0 22 0,0-22 15,0 43-15,0-64 0,0 21 16,0 0-16,0-20 0,0-1 16,0 0-16,0 0 0,0 0 0,0 0 15,-21-21 32,21-21-47,-21 0 16,21 0-16,0 0 15,0 0-15,0-1 0,0 1 16</inkml:trace>
  <inkml:trace contextRef="#ctx0" brushRef="#br0" timeOffset="86282.92">2222 11853 0,'0'0'0,"0"22"16,0-1-1,0 0 1,22-21 31,-22-21-32,21 21 1,-21-21-16,0-1 16,0 1-1,0 0 1,-21 21 0,-1 0-1,22 21-15,-21 0 16,0 1-16,21-1 15,0 0-15,0 0 16,0 0 0,21-21 31,0-21-32,1 21-15,-22-21 0,0 0 16,0 0-1,0-1 1,-22 22 0,1 0-1,21 22 1,0-1 0</inkml:trace>
  <inkml:trace contextRef="#ctx0" brushRef="#br0" timeOffset="89392.19">3302 11536 0,'0'0'0,"-21"-21"16,21 0-16,-21-1 16,-1 22-16,1 0 15,0 0 1,0 22 0,21-1-16,0 0 0,0 0 0,0 0 15,0 0-15,0 1 0,0-1 16,0 0-16,21 0 0,-21 0 15,21 0-15,0 1 0,1-22 0,-22 21 16,21-21-16,0 0 0,0 21 0,0-21 16,22 0-16,-22 0 0,63 0 15,-62-21-15,20 21 0,0-21 16,-21-1-16,22 1 0,-1 0 16,-21 0-16,22 0 0,-22-22 0,0 22 15,0 0-15,0 0 0,0-21 16,-21 20-16,0-20 0,0 21 0,0 0 15,0 0-15,0-1 0,0 1 0,-21 0 16,0 21-16,0 0 16,0 0-16,0 0 15,-1 21-15,22 0 0,-21 1 0,21 20 16,0-21-16,0 21 0,0 1 16,0-1-16,0 0 0,0 43 15,0-43-15,0 1 0,0-1 16,-21 22-16,21-22 0,0 0 0,-21 22 15,21-22-15,0 0 0,0 1 0,0-1 16,0-21-16,0 22 0,0-22 16,0 0-16,0 0 0,0 0 0,0 0 15,0 1-15,-21-22 32,0 0-17,-1-22-15,1 1 0,0 0 16,-21 0-16,21 0 0,-1 0 15,1-1-15,-21-20 0,21 21 0,0 0 16,-22 0-16,22-22 0,0 22 16,-21 0-16,20 21 0,1 0 0,21-21 15,-21 21-15,21 21 16,0 0-16,0 0 16,0 22-16,0-22 0,21 0 0,0 21 15,1-21-15,-1 1 0,0-1 16,21 0-16,-21 0 0,22 0 0,41 22 15,-41-43-15,-1 0 16,0 21-16,1-21 0,-1 0 0,0 0 16,1 0-16,20 0 0,-20-21 0,-22 21 15,21-22-15,0 1 0,1 0 16,-22 21-16,0-42 0,0 21 0,0-1 16,1 1-16,-22-21 0,21 0 15,-21 20-15,0-20 0,0 0 0,0-1 16,0 22-16,0-21 0,0 0 0,0 20 15,0 1-15,0 0 16,-21 0-16,21 42 31,0 0-31,0 0 0,0 1 16,0-1-16,0 21 0,0-21 0,0 22 16,0-1-16,0-21 0,0 21 0,0-20 15,-22 20-15,22-21 0,0 0 16,-21 0-16,21 1 0,0-1 0,0 0 15,0-42 17,0 0-32,21-1 15,-21 1-15,0 0 16,22-21-16,-1 21 0,0-22 0,-21 1 0,21 0 16,0 20-16,0-20 0,1 0 15,-1 21-15,0-22 0,0 22 16,21 0-16,-20 0 0,-1 0 0,0 21 15,0 0-15,-21 21 16,0 0-16,0 0 0,0 0 16,0 0-16,0 22 0,0-22 0,0 21 15,0 1-15,0-22 0,0 21 0,0 0 16,21-20-16,-21 20 0,0-21 16,21 0-16,-21 0 0,22 1 15,-1-1-15,0 0 0,0-21 16,0 0-16,22 0 0,-22 0 15,0 0-15,21 0 0,-21-21 0,22 0 16,-22-1-16,21 1 0,-21 0 16,22 0-16,-22-21 0,0-1 0,43-41 15,-43 41-15,0 1 16,0 0-16,0-22 0,-21 22 0,0-1 16,21 1-16,-21 0 0,0-1 0,0 22 15,0-21-15,0 21 0,0 0 0,0-1 16,-21 44-1,21-1 1,0 21-16,0-21 0,0 22 16,-21-1-16,21-21 0,0 21 15,-21 1-15,21-1 0,0 0 0,0 1 16,-21-1-16,21-21 0,-21 22 0,21-1 16,-22-21-16,22 43 15,0-43-15,-21 0 0,21 0 0,0 0 16,-21 0-16,21 1 15,0-44 1,0 1 0,0 0-16,0 0 0,0 0 15,21-22-15,0 22 0,-21-21 16,22 0-16,-1 20 0,-21-20 0,21 0 16,0 21-16,-21-1 0,21-20 0,0 42 15,-21-21-15,22 0 0,-1 21 16,0 0-16,0 21 15,0 0-15,-21 0 16,0 0-16,0 1 0,0 20 0,0-21 16,0 21-16,0-20 0,0-1 0,0 21 15,21-21-15,-21 0 0,22 1 16,-22-1-16,0 0 0,21-21 0,0 21 16,0-21-16,0 0 0,0 0 15,1 0-15,-1 0 0,0 0 16,21 0-16,-21 0 0,22-21 0,-22 0 15,21 21-15,-21-21 0,1-1 0,20 1 16,-21-21-16,0 21 0,0 0 16,1-22-16,-1 22 0,0-21 0,-21 21 15,21-1-15,-21 1 0,0-21 16,0 21-16,0 0 16,-21 21-16,0 0 15,0 0-15,-1 21 0,1-21 16,21 21-16,0 0 0,-21 0 15,0 0-15,21 1 0,0 20 16,0-21-16,-21 0 0,21 22 0,0-22 16,0 0-16,0 21 0,0-21 15,0 1-15,0-1 0,0 0 0,21 0 16,0 0-16,0-21 0,22 21 16,-22 1-16,0-22 0,21 0 15,-21 0-15,1 0 0,20 0 16,-21-22-16,0 1 0,22 21 0,-22-21 0,21 0 15,-21 0-15,0 0 16,22-22-16,-22 22 0,0-21 0,0-1 16,0 22-16,1-21 0,-1 0 0,0 20 15,-21-20-15,0 21 0,0 0 16,0 0-16,-21 21 16,0 0-16,-1 0 15,22 21-15,-21 0 16,21 0-16,0 0 0,0 0 15,0 1-15,0-1 0,0 0 16,0 0-16,0 0 0,0 0 16,21 1-16,-21-1 15,0 0-15,22-21 0,-22 21 16,21 0-16,-21 0 16,21-21-16,-21 22 0,21-22 15,0 0 1,0 0-16,1 0 15,-1 0-15,0 0 0,0-22 16,0 1-16,0 21 0,1-21 16,-22 0-16,21 0 0,0-22 15,0 22-15,0 0 0,0 0 0,-21-21 16,22 20-16,-1 1 0,-21 0 16,0 0-16,0 0 0,0 42 31,0 0-31,0 0 15,-21 0-15,21 22 16,-22-22-16,22 0 0,-21 0 0,21 0 16,-21 22-16,21-22 0,0 0 15,0 0-15,0 0 0,0 1 0,0-1 16,0 0-16,21-21 16,0 0-16,1 0 0,20 0 15,-21 0-15,0 0 0,0 0 0,1 0 16,20-21-16,-21 21 0,0-21 15,43-22-15,-43 22 0,21 0 16,-21-21-16,1 20 0,-1-20 16,0 0-16,0-1 0,0 1 15,0 0-15,-21-1 0,0 1 0,0-21 16,22-22-16,-22 43 0,0-1 16,0 1-16,0 21 0,0 0 15,0-1-15,0 1 0,0 42 31,0 1-31,0-1 0,0 21 16,0 0-16,0-20 0,0 20 0,0 0 16,0 1-16,-22-1 0,22 0 15,0 1-15,0-1 0,-21 0 0,0 1 16,21-1-16,-21 0 0,21 1 0,0-1 16,0 0-16,0 1 15,0-1-15,0-21 0,0 0 16,21-21-16,0 21 0,0 1 0,1-22 15,-1 0-15,0 0 0,0 0 16,0 0-16,0 0 0,1-22 16,-1 1-16,0 0 0,0 21 0,0-21 15,0 0-15,1-22 0,-1 22 0,21 0 16,-21-21-16,0-1 16,1 22-16,-1-21 0</inkml:trace>
  <inkml:trace contextRef="#ctx0" brushRef="#br0" timeOffset="89604.07">7218 11642 0,'0'0'0,"-21"0"0,21 21 0,21-21 32,0 21-32,0-21 0,0 0 15,0 0-15,1 0 0,-1 0 0,0 0 16,0 0-16,0-21 0,0 21 15,1 0-15,-1-21 0,0 21 0,0 0 16,-21-21-16,21-1 0,-21 1 16</inkml:trace>
  <inkml:trace contextRef="#ctx0" brushRef="#br0" timeOffset="89799.91">6731 11557 0,'0'0'0,"-21"21"0,0-21 15,21 21 1,21-21 15,0 0-31,0 0 0,0 0 16,0 0-16</inkml:trace>
  <inkml:trace contextRef="#ctx0" brushRef="#br0" timeOffset="91960.41">8128 12086 0,'0'0'0,"21"-21"0,0 0 0,43 0 15,-43 0-15,0-1 0,0 1 16,0 0-16,1 0 0,-22 0 16,0 0-16,0-1 0,0-20 0,0 21 15,0-43-15,-22 43 0,1 0 16,0 0-16,-21 0 0,21 0 15,-1 21-15,-62-22 0,41 22 16,22 0-16,-21 0 0,0 0 0,-1 22 16,1-1-16,0 0 0,20 0 15,-20 0-15,21 22 0,0-22 0,0 21 16,-1 0-16,1 1 0,21-1 16,0 0-16,-21 1 0,21-22 15,0 21-15,0-21 0,0 1 0,21 20 0,0-42 16,1 21-16,-1 0 0,0-21 15,0 0-15,0 0 0,43 0 16,-43 0-16,21 0 0,-21-21 16,22 0-16,-22 0 0,21 0 0,-21-1 15,22 1-15,-22 0 0,0-21 16,0 21-16,0-22 0,1 22 0,-1-21 16,0 21-16,-21-22 0,0 22 0,0-21 15,0 21-15,0-1 0,0 1 16,0 0-16,0 42 31,0 0-31,0 1 16,0-1-16,-21 0 0,21 0 0,0 0 15,0 22-15,0-22 0,0 21 0,0-21 16,21 0-16,-21 22 0,21-22 16,0 0-16,-21 0 0,21 0 0,1 1 15,-1-22-15,0 0 0,0 21 0,0-21 16,22 0-16,-22 0 0,0 0 15,21-21-15,-21 21 0,22-22 0,-22 1 16,21 0-16,-21 0 0,1 0 0,20 0 16,-21-22-16,0 22 15,0-21-15,1 21 0,-22-22 0,21 1 16,-21 21-16,21 0 0,-21-22 0,0 22 16,0 0-16,-21 21 15,0 0 1,-1 0-16,1 21 0,21 0 0,-21 0 15,0 22-15,21-22 0,0 21 16,0-21-16,-21 22 0,21-22 0,-21 21 16,21-21-16,0 1 0,0-1 0,0 0 15,0 0-15,0 0 0,0 0 16,0 1-16,21-22 31,0-22-15,-21 1-16,21 0 0,0 0 15,0 0-15,-21 0 0,22-22 0,-1 22 16,0-21-16,0 21 0,0-1 16,-21-20-16,21 21 0,1 0 0,-1 0 15,-21-1-15,21 22 0,0 0 16,0 0-16,-21 22 16,0-1-16,21 0 0,-21 0 15,22 0-15,-22 22 0,0-22 0,0 0 16,21 21-16,0-21 0,-21 1 15,21-1-15,0 0 0,-21 0 16,21 0-16,1-21 0,-1 0 0,0 0 16,0 0-16,0 0 15,0 0-15,1 0 0,-1-21 16,0 0-16,0 0 0,-21 0 0,21-1 16,0-20-16,1 21 15,-1 0-15,0-22 0,0 22 0,0-21 0,-21 21 16,21 0-16,1-1 0,-1 1 0,-21 0 15,0 0-15,21 21 0,0 0 16,-21 21 15,0 0-15,0 0-16,0 1 16,-21-22-16,21 21 15,0-42 16,0-1-15,0 1-16,0 0 16,-21 0-1,21 0 1,-21 21-16,-1 0 16,22 21-1,0 0-15,-21 0 0,21 0 16,0 1-16,-21 20 0,21-21 0,0 0 15,0 0-15,0 1 0,0 20 16,0-21-16,0 0 0,0 0 0,0 1 16,0-1-16,0 0 0,0 0 0,0 0 15,21 0-15,0 1 16,1-22-16,-1 0 0,0 0 0,0 0 16,0 0-16,22 0 0,-22 0 0,0-22 15,21 1-15,-21 21 0,22-42 16,-22 21-16,21 0 0,-21-1 15,22-20-15,-22 21 0,0-21 0,0 20 0,0-20 16,1 21 0,-1 0-16,-21 0 0,0-22 0,0 22 15,0 0-15,-21 21 16,-1 0 0,1 0-16,0 0 0,21 21 0,-21 0 15,0 0-15,0 1 0,21 41 16,0-42-16,-22 0 0,22 1 15,0 20-15,0-21 0,0 0 0,0 22 16,0-22-16,0 0 0,22 0 16,-1 0-16,0-21 15,0 0-15,21 0 0,-20 0 0,20 0 16,-21 0-16,21 0 0,1 0 16,-22 0-16,21-21 0,1 0 15,-22 0-15,21 0 0,-21-1 0,22 1 16,-22 0-16,0-21 0,21 21 15,-21-1-15,22-41 0,-22 42 16,0 0-16,-21-22 0,21 22 0,-21 0 16,0 0-16,0 0 0,0-1 15,0 1-15,-21 21 16,0 21-16,21 1 16,0-1-16,0 0 0,0 0 15,-21 0-15,21 0 0,0 22 16,0-22-16,0 0 0,0 0 0,0 0 15,0 1-15,0 20 0,0-21 0,0 0 16,21 0-16,-21 1 16,21-1-16,0 0 0,0 0 15,1-21 1,-44 0 15,1-21-31,0 21 16,0 0-1,0 0-15,0 0 0,-1 0 16,1 0-16,0 0 0,-21 0 0</inkml:trace>
  <inkml:trace contextRef="#ctx0" brushRef="#br0" timeOffset="93083.62">1905 13314 0,'-21'0'15,"-22"0"1,43-21-1,-21 21-15,21-21 0,0-1 16,0 1 0,0 0-16,0 0 15,0 0-15,0 0 0,21-1 16,1 1-16,-1 21 0,0-21 0,0 21 16,0-21-1,0 21-15,1 0 0,-1 0 0,0 21 16,0 0-16,0 0 15,-21 1-15,0-1 0,21 21 0,-21-21 16,0 22-16,0-1 0,0 0 16,0-21-16,0 22 0,0-1 0,0 22 15,-21-22-15,0 0 0,0 1 16,0-1-16,0-21 0,-1 21 16,-20 1-16,21-22 0,0 0 0,-22 21 15,22-20-15,0-22 0,0 21 16,-21-21-16,20 0 0,1 0 0,-21 0 15,21 0-15,-22 0 0,22 0 16,-21 0-16,21 0 0,-22-21 16,22-1-16,0 1 0,0 0 0,0 0 15,0-21-15,21 20 0,-22-20 16,22 21-16,0-21 0,0 20 0,0-20 16,0 21-16,0 0 0,22 0 15,-1-1-15,0 1 0,0 21 0,0 0 16,0 0-16,22 0 0,-22 0 15,0 0-15,21 0 0,-20 21 16,-1 1-16,21-1 0,-21 0 16,0 0-16,1 21 0,-1-20 0,0-1 15,0 21-15,0-21 0,-21 0 16,21 22-16,-21-22 0,22 0 0,-22 0 16,21 0-16,-21 1 15,21-22-15,-21 21 0,21-21 16,0 0-1,-21-21 1,21-1-16</inkml:trace>
  <inkml:trace contextRef="#ctx0" brushRef="#br0" timeOffset="93368.46">2582 13504 0,'0'0'0,"0"-21"125,0 0-110,0 0-15,43 21 0</inkml:trace>
  <inkml:trace contextRef="#ctx0" brushRef="#br0" timeOffset="93836.19">3492 13335 0,'0'-21'0,"0"-64"31,0 64-31,0 0 0,0 0 0,0 0 16,0-1-1,0 1-15,0 42 31,0 1-31,0-1 0,0 0 16,0 0-16,0 21 0,0-20 0,0 20 16,0 0-16,0 1 0,0-1 15,0 21-15,0-20 0,0-1 16,0 0-16,0 1 0,0-1 0,-21 0 0,0-20 16,21 20-16,-21-21 15,21 0-15,0 0 0,0-42 31,0 0-15,0 0-16,0 0 0</inkml:trace>
  <inkml:trace contextRef="#ctx0" brushRef="#br0" timeOffset="94395.88">3196 13272 0,'0'-43'16,"0"86"-16,0-107 0,0 43 0,0 0 15,0 0-15,0-1 0,21 1 16,0 0-16,1 0 0,-1 0 0,0 0 16,21 21-16,1 0 0,-1-22 15,0 22-15,1 0 0,-1 22 0,21-22 16,-20 21-16,-1 21 0,0-21 16,1 22-16,-22-22 0,21 21 0,-21 0 15,-21 1-15,22-1 0,-22 0 0,0 1 16,0-22-16,0 21 0,0 1 15,0-1-15,0-21 0,0 21 0,-22-20 16,22-1-16,-21 0 0,21 0 16,-21-21-1,0-21 1,21 0-16,0 0 16,0-1-16,0-20 0,0 21 0,0-21 15,0 20-15,0-20 0,0 21 16,0-21-16,21-1 0,0 1 0,0 0 15,1-1-15,-1 1 0,0 0 0,0-1 16,21 22-16,-20-21 0,-1 21 16,0-1-16,21 22 0,-21 0 0,1 0 15,-1 0-15,0 0 0,21 22 16,-21 20-16,1-21 0,-1 21 16,0 1-16,0-22 0,0 21 0,-21 1 0,0-1 15,0 0-15,0 43 16,0-22-16,0-20 0,-21-22 15,21 21-15,-21 1 0,0-22 0,21 21 16,0-21-16,-21 0 0,-1 1 16,22-1-16,0-42 31,0-1-31,0 1 16,0 0-16,0 0 0</inkml:trace>
  <inkml:trace contextRef="#ctx0" brushRef="#br0" timeOffset="94792.64">4530 13483 0,'0'43'32,"21"-43"-17,0 0-15,0 0 0,0 0 16,0 0-16,1-22 0,-1 22 0,0-21 15,0 0-15,0 0 0,0 21 16,22-21-16,-22 0 0,0-1 0,-21 1 16,21 0-16,-21 0 15,0 0-15,0 0 0,-21-1 16,0 22-16,0 0 0,0 0 16,-1 0-16,1 0 0,0 0 15,0 0-15,-21 22 0,20-1 0,1 0 16,0 0-16,0 0 0,0 22 0,21-22 15,0 21-15,-21 0 0,21-20 16,0 20-16,0-21 0,0 21 0,0-20 16,0-1-16,0 0 0,0 0 0,21 0 15,0-21-15,0 0 0,0 21 16,0-21-16,22 0 0,-22 0 16,21 0-16,1 0 0,-1-21 15,0 0-15,1 0 0,-22 0 0,21 0 16</inkml:trace>
  <inkml:trace contextRef="#ctx0" brushRef="#br0" timeOffset="95083.05">5397 12891 0,'0'0'16,"0"-22"-16,0 1 0,-21 21 15,0 0-15,21 21 16,-21 1-16,21-1 0,0 21 15,0-21-15,0 22 0,0-1 16,0 0-16,0 1 0,0-1 0,0 0 16,0 1-16,-21-1 0,21 0 15,0 1-15,-21-1 0,21 21 0,0-41 16,0 20-16,-22 0 0,22-21 0,0 22 16,-21-22-16,21 0 0,0 0 15,0 0-15,0-42 31,0 0-31,0 0 16,0 0-16</inkml:trace>
  <inkml:trace contextRef="#ctx0" brushRef="#br0" timeOffset="95727.68">4932 13314 0,'-21'0'0,"42"0"0,63 0 31,-62 0-15,20 0-16,0 0 0,-21 0 16,43 0-16,-22 0 0,1 0 0,20-21 15,1 21-15,-22-21 0,21-1 16,1 22-16,-22-21 0,1 0 0,-1 0 16,0 0-16,1 0 0,-22-1 0,0 1 15,0 0-15,-21 0 16,0 0-16,0-22 0,0 22 0,0 0 15,0 0-15,0-21 0,-21 20 0,0 22 16,0-21-16,-1 21 0,1 0 16,0 0-16,0 21 0,0 1 15,21-1-15,0 0 0,-21 21 0,21 1 16,0-1-16,-22 0 0,22 1 16,0-1-16,0 0 0,0-21 0,0 22 15,0-1-15,0 0 0,0 1 16,0-22-16,0 21 0,0-21 0,0 22 15,0-22-15,0 0 0,0 0 0,-21 0 16,21 1-16,0-1 16,0-42-1,0-1 1,0 1-16,0 0 16,0 0-16,21 0 0,1 0 0,-22-22 15,21 22-15,0-21 0,21 21 0,-21-22 16,1 22-16,20 0 0,0 0 15,-21-22-15,22 43 0,-1-21 0,0 21 16,-20 0-16,20 0 0,-21 0 0,0 21 16,0-21-16,1 22 0,-1-1 15,-21 0-15,0 21 0,0-21 0,0 1 16,0 20-16,0-21 0,0 21 16,0-20-16,0-1 0,-21 0 15,-1 0-15,22 0 0,-21 0 0,21 1 16,-21-1-16,0-21 0,21 21 15,0-42 1,0 0 0,21-1-16,0 22 0,0-21 0</inkml:trace>
  <inkml:trace contextRef="#ctx0" brushRef="#br0" timeOffset="96128.45">6583 13187 0,'0'0'0,"-21"0"32,21 21-32,-22-21 0,1 21 0,0 0 15,21 1-15,0-1 0,-21 21 0,0-21 16,21 0-16,-21 1 0,21 20 16,0-21-16,0 0 0,0 22 0,0-22 15,0 0-15,0 0 0,0 0 0,0 0 16,21-21-16,0 22 15,0-22-15,21 0 0,-20 0 0,20 0 16,0-22-16,1 1 0,-22 21 0,21-21 16,-21 0-16,0 0 15,22 0-15,-22-1 0,0-20 16,-21 0-16,0 21 0,0-1 0,0 1 16,0-21-16,-21 21 0,0 0 15,0-1-15,-22 1 0,22 0 0,0 0 16,-21 0-16,20 21 0,1 0 0,-21 0 15,21 0-15,0 0 0,-1 0 16,1 0-16,0 21 0,21 0 16,0 0-16,0 0 0,0 1 15,0-1-15,0 0 16</inkml:trace>
  <inkml:trace contextRef="#ctx0" brushRef="#br0" timeOffset="96691.19">7472 13250 0,'0'-21'0,"0"42"0,0-63 0,-21 42 0,21-21 16,-22 0-16,-20 0 15,42-1-15,-21 22 0,0 0 16,0 0-16,-1 0 0,1 0 0,0 0 15,0 0-15,0 22 0,0-1 16,-1 0-16,1 0 0,0 0 16,21 0-16,-21 22 0,0-22 0,0 0 15,21 0-15,0 0 0,0 1 0,-22-1 16,22 0-16,0 0 0,0 0 16,0 0-16,0 1 0,22-22 0,-1 21 15,0-21-15,0 0 16,0 0-16,0 0 0,1 0 0,20-21 15,-21-1-15,0 22 0,0-21 0,22 0 16,-22 0-16,0 0 0,0 0 16,0-1-16,1-20 0,-1 21 15,-21-21-15,21-1 0,-21 1 0,21 0 16,0-22-16,-21 22 0,0-1 0,0 1 16,21-21-16,-21 41 0,0-20 15,0 21-15,0 0 0,0 0 0,0 42 31,0 0-31,0 21 0,0 1 0,0-1 16,0 0-16,0 1 0,0-1 0,0 21 16,0-20-16,0-1 0,0 0 15,0 1-15,0-1 0,0 0 0,0 1 16,0-22-16,0 21 0,0-21 16,0 1-16,0-1 0,22 0 0,-1 0 15,0-21 1,0 0-16,0 0 0,0-21 15,1 0-15,-1 21 0</inkml:trace>
  <inkml:trace contextRef="#ctx0" brushRef="#br0" timeOffset="100599.15">8763 12742 0,'0'0'0,"0"-21"0,0 0 0,-21 21 31,0 0-31,21 21 0,-22 22 16,1-22-16,0 21 0,0 0 15,21 1-15,-21-1 0,0 0 0,21 22 16,-22-22-16,1 1 0,21-1 0,-21 0 16,21 1-16,0-1 0,0 43 15,0-43-15,0-21 16,0 21-16,0-20 0,0-1 0,42 21 16,-20-21-16,-1-21 15,21 0-15,-21 0 0,22 0 0,-1 0 16,43 0-16,-43-21 0,0 0 15,1 0-15,-1-22 0,0 22 16,1 0-16,-1-21 0,0-1 0,-21 22 16,1-21-16,-22 0 0,0-1 0,0 1 15,0-22-15,-22 22 0,1-21 16,0 20-16,-21 1 0,21-22 0,-22 22 16,1 0-16,0 21 0,-1-22 15,22 22-15,-21 21 0,-43 0 16,64 0-16,-21 0 0,-1 0 15,22 21-15,0 22 0,0-1 16,0 0-16,-1 1 0,1-1 0,0 64 16,21-43-16,0-20 0,0-1 15,0 0-15,0 1 0,0-1 16,0 0-16,21 1 0,0-22 0,1 21 16,-1-21-16,0 0 0,21 1 0,-21-1 15,22-21-15,-1 0 0,0 0 16,1 0-16,-1 0 0,0 0 0,1 0 15,-1-21-15,22-1 0,-22 22 16,0-21-16,1 0 0,-22-21 16,21 21-16,0-1 0,-20 1 0,-1-21 15,0 21-15,0 0 0,0-1 16,-21-20-16,0 21 0,0 0 0,0 0 16,-21 42 15,21 0-31,0 0 15,0 0-15,0 22 0,-21-22 0,21 0 16,0 0-16,0 0 0,0 0 16,0 1-16,0-1 0,0 0 15,0 0-15,21 0 0,-21 0 0,21-21 16,0 0-16,1 0 16,-1 0-16,0 0 0,0 0 15,0 0-15,0-21 0,1 0 0,-1 0 16,0 0-16,0 0 0,0-1 15,0 1-15,1 0 0,-1 0 16,0-21-16,0-1 0,-21 1 16,21 21-16,-21 0 0,0-1 0,0 1 15,0 0-15,0 42 32,0 0-32,0 1 15,0-1-15,-21 0 0,21 21 16,0-21-16,0 1 15,-21-1-15,21 0 0,0 0 0,0 0 16,0 0-16,0 1 0,0-1 0,0 0 16,21 0-16,0 0 0,22 0 15,-43 1-15,21-22 0,0 0 16,21 0-16,-21 0 0,1 0 0,-1 0 16,21 0-16,-21-22 0,0 22 15,22-21-15,-22 0 0,0 0 0,21 21 16,-20-21-16,-1 0 0,0-1 15,0-20-15,0 21 0,-21 0 0,0 0 16,0-22-16,0-20 0,0 42 16,0-1-16,0 1 0,0 0 15,0 0-15,-21 21 32,0 21-32,21 0 0,-21 0 0,21 1 15,0-1-15,-21 0 0,21 21 16,-22-21-16,22 1 0,0-1 0,-21 21 15,21-21-15,0 0 0,0 1 0,0-1 16,0 0-16,0 0 16,21 0-16,1-21 0,-22 21 0,21-21 15,0 0-15,0 0 0,0 0 0,0 0 16,1 0-16,20 0 0,-21 0 16,0 0-16,22-21 0,-22 0 0,0 0 15,21 0-15,-21 0 0,1-1 16,20-20-16,-21 21 0,0-21 0,0-1 15,1 22-15,-1-21 0,-21-22 16,0 43-16,0 0 0,0 0 16,-21 21-16,-1 0 0,1 0 15,0 0-15,-21 0 16,42 21-16,-21 0 0,21 0 16,0 0-16,0 1 0,0-1 15,0 0-15,0 0 0,0 0 16,21 0-16,-21 1 0,21-1 15,-21 0-15,0 0 0,21 0 16,0 0-16,-21 1 0,0-1 0,0 0 16,21-21-16,-21 21 15,22-21-15,-1 0 0,0 0 16,0 0-16,0 0 16,0 0-16,1 0 0,-1 0 15,21-21-15,-21 0 0,0 21 0,22-21 16,-22-1-16,21 1 0,-21 0 0,1-21 15,20 21-15,-21-22 16,0 22-16,-21-21 0,21 21 0,-21-1 16,0-20-16,0 21 0,0 0 15,0 0-15,-21 21 16,0 0-16,0 0 0,0 21 16,0 0-16,-1 0 0,22 0 0,0 0 15,0 1-15,-21-1 0,21 0 16,0 0-16,0 0 0,0 0 0,0 1 15,0-1-15,21 0 0,-21 0 0,22 0 16,-1 22-16,0-22 16,0-21-16,-21 21 0,21-21 0,0 0 15,1 21-15,-1-21 0,21 0 0,-21 0 16,0 0-16,1 0 16,20 0-16,-21 0 0,21 0 0,-20-21 15,-1 0-15,21 21 0,-21-21 0,22-1 16,-22 1-16,0 0 0,21 0 15,-21 0-15,22-43 0,-43 43 16,21 0-16,-21 0 0,0 0 0,0-1 16,0 1-16,0 42 31,0 1-31,0-1 16,0 0-16,0 0 15,0 0-15,0 0 0,0 1 0,0-1 16,0 0-16,0 0 0,0 0 0,0 0 15,0 1-15,21-1 0,0 0 16,22 0-16,-22 0 0,21-21 16,0 0-16,1 21 0,-1-21 0,22 0 15,-22 0-15,21 0 0,-20 0 16,20 0-16,-20-21 0,-1 21 0,85-63 16,-85 42-16,-21-1 15,1 1-15,-1 0 16,21-42-16,-21-1 15,-21 22-15,0 21 0,0-1 0,0-20 0,0 21 16,-21 0-16,0 21 0,0-21 16,-22-1-16,-41 22 15,41 0-15,1 22 0,0-1 0,21-21 16,-22 42-16,22-21 0,-21 0 16,21 22-16,-1-22 0,1 21 0,21-21 15,-21 1-15,21 20 0,0-21 16,0 0-16,0 22 0,21-1 15,0-42-15,1 21 0,20 0 16,-21-21-16,0 0 0,0 0 0,22 0 0,-22 0 16,0 0-16,21 0 0,-20-21 15,20 0-15,-21 0 0,21 0 16,-20-1-16,-1 1 0,0 0 0,0-21 16,21 21-16,-20-22 0,-22-20 15,42-43-15,-42 64 16,21-22-16,-21-63 0,0 64 0,0 20 15,0 1-15,0 0 0,0-1 16,0 22-16,0 0 0,0 0 0,0 42 31,0 0-31,-21 0 16,21 22-16,0-22 0,-21 42 0,21-20 16,0-1-16,0 21 0,0-20 15,0 20-15,0-20 0,0-1 16,0 21-16,0-20 0,0-1 0,0-21 15,0 22-15,0-1 0,0-21 0,0 0 16,0 0-16,0 1 0,0-1 16,21 0-16,0-21 0,0 0 0,0 0 15,1 0-15,-1 0 0,21 0 0,-21 0 16,0 0-16,22 0 0,20-42 16,-42 20-16,22 1 0,-22 0 15,0 0-15,0 0 0,0 0 0,1-22 16,-1 22-16,0-21 0,-21 21 15,0-22-15,0 22 0,-21 21 32,21 21-17,-21 0-15,21 1 0,-22-1 16,22 0-16,0 0 0,0 0 16,0 0-16,0 1 0,0-1 0,0 0 15,0 0-15,22-21 0,-1 21 0,0-21 16,0 0-16,0 21 0,0-21 15,1 0-15,-1 0 0,0 0 16,21 0-16,-21 0 0,1 0 0,-1-21 16,0 21-16,0-21 0,0 0 0,0 0 15,1 0-15,-1-22 0,0 22 16,-21 0-16,0-21 0,21 20 0,-21 1 16,0 0-16,21 0 0,-21 0 15,0 42 1,0 0-16,0 0 15,0 0-15,-21 1 0,0-1 0,0 0 16,21 0-16,-21 0 0,-1 0 0,22 22 16,0-22-16,-21 0 0,0 0 15,21 0-15,0 1 0,-21-22 16,21 21-16,21-42 47,0-1-47,0 1 0,1 0 15,-1 0-15,0 0 16,0 0-16,0-22 0,0 22 0,22-21 16,-22 21-16,0-1 0,0 1 15,0 0-15,1 21 16,-1 0-16,0 0 0,0 0 16,-21 21-16,0 0 15,0 1-15,0-1 0,0 0 0,0 21 16,0-21-16,21 1 0,-21-1 0,0 0 15,0 0-15,21 0 16,1 0-16,-1 1 0,0-22 0,21 21 16,1 0-16,-1-21 0,0 0 0,-21 21 15,22-21-15,-1 0 0,-21 0 16,22 0-16,-22 0 0,21 0 0,-21-21 16,0 0-16,22 21 0,-22-21 0,0-1 15,0 1-15,0 0 0,-21-21 16,22 21-16,-22-22 0,21 1 0,-21 21 15,0-22-15,0 1 0,0 21 0,0 0 16,0 0-16,-43-1 0,43 1 16,-42 21-16,21 0 0,0 0 0,-22 21 15,22 1-15,-21-1 0,21 0 16,-22 0-16,22 21 0,0-20 16,0-1-16,0 0 0,21 21 0,0-21 15,0 1-15,0-1 0,0 0 16,21 0-16,0-21 0,0 21 15,0-21-15,1 0 0,-1 0 0,0 0 16,0 0-16,0 0 0,0 0 16,1 0-16,-1 0 0,0 0 0,0-21 15,0 0-15,0 21 0,-21-21 16,22 0-16,-22-1 0,21 1 16,-21 0-16,0 0 0,21 21 0,-21-21 15,0 42 16,-21 0-15,0 0-16,21 0 0,-22 1 0,1-1 16,0 0-16,21 21 0,-21-21 15,21 1-15,-21 20 0,21-21 0,0 21 16,0 1-16,0-1 0,0 0 0,0 1 16,0-1-16,0 22 0,0-22 15,0 0-15,0 22 0,0-22 0,0 22 16,0-22-16,0 21 0,0-20 15,0 20-15,0 1 0,0-1 16,0-20-16,0 20 0,0 1 0,-21-22 16,21 21-16,0-20 0,0-1 0,0-21 15,-22 22-15,22-22 0,0 0 16,0 0-16,-21 0 0,-21 0 16,21-21-16,0 0 0,-1 0 15,1 0-15,0 0 0,0-21 16,21 0-16,-21 21 0,0-21 0,21 0 15,-22 0-15,22-1 0,0 1 0,0 0 16,0-21-16,0 21 0,0-22 16,0 1-16,0 0 0</inkml:trace>
  <inkml:trace contextRef="#ctx0" brushRef="#br0" timeOffset="100875.15">13885 12827 0,'0'0'0,"-21"-21"31,0 21 16,0 0-32,0 0 1</inkml:trace>
  <inkml:trace contextRef="#ctx0" brushRef="#br0" timeOffset="101087.16">11769 12700 0,'-22'0'0,"44"0"0,-65 0 16,22 0-16,0 0 15,21-21-15</inkml:trace>
  <inkml:trace contextRef="#ctx0" brushRef="#br0" timeOffset="102199.25">1651 14690 0,'0'0'0,"-21"0"0,0 0 0,-1 0 15,1 0-15,0 0 0,0 0 16,0 0-16,0 0 15,21-21 1,21 21 0,0-22-16,0 22 0,0 0 15,0-21-15,1 21 0,20-21 16,-21 21-16,0 0 0,22 0 0,-22 0 16,0 0-16,21 21 0,-21 0 15,1-21-15,-1 22 0,-21-1 16,0 21-16,21-21 0,-21 22 15,0-22-15,0 21 0,-21-21 16,0 0-16,-1 1 0,1-1 16,0 0-16,-21 0 0,21 0 0,-1-21 15,-20 21-15,21-21 0,21 22 16,-21-22-16,0 0 0,21-22 16,0 1-1,0 0-15,0 0 0,21 0 16,0 0-16,0 21 15,-21-22-15,42 22 0,-20-21 16,-1 21-16,0 0 0,21 0 16,-21 0-16,1 0 0,20 0 0,-21 21 15,0-21-15,22 22 0,-22-1 16,0 0-16,0 0 0,-21 21 0,0-20 16,0 20-16,0 0 0,0-21 15,0 22-15,0-22 0,0 21 0,-21-21 16,-21 1-16,20 20 0,1-21 15,-21-21-15,21 21 0,-22 0 0,22-21 16,-21 0-16,21 0 0,-22 0 16,22 0-16,-21 0 0,21 0 0,0 0 15,-1-21-15,1 0 16,0 21-16,0-21 0,0 0 0,0 0 0,-1-1 16,22-20-16,0 21 15,-21 0-15,21 0 0,0-1 0,0 1 16,0 0-16,0 0 15,21 0-15,1 21 0,-1 0 16</inkml:trace>
  <inkml:trace contextRef="#ctx0" brushRef="#br0" timeOffset="102403.26">2561 14944 0,'21'0'16,"-42"0"-16,42-21 16</inkml:trace>
  <inkml:trace contextRef="#ctx0" brushRef="#br0" timeOffset="103031.9">3746 14796 0,'0'-22'0,"0"44"0,0-65 0,0 22 15,0 0-15,0 0 0,-21 21 16,21-21-16,-21 21 16,0 0-1,21 21-15,0 0 0,0 0 16,0 0-16,0 0 0,0 22 0,0-1 16,0-21-16,0 22 0,0-1 15,0 0-15,0 1 0,0-1 16,0 0-16,0 1 0,0-1 15,0-21-15,0 0 0,21 0 0,-21 1 16,21-1-16,22-21 0,-22 0 0,0 0 16,21 0-16,-21-21 0,22-1 15,-22 1-15,21 0 0,1 0 0,-22-21 16,21 20-16,-21-20 0,22 0 16,-22 21-16,0-22 0,0 1 0,0 21 15,-21-22-15,0 22 0,0-21 16,0 21-16,0-22 0,0 22 0,0-21 15,0 21-15,-21 21 16,0 0 0,0 0-1,21 21-15,0 0 16,0 0-16,0 0 16,0 1-16,21-1 0,0-21 15</inkml:trace>
  <inkml:trace contextRef="#ctx0" brushRef="#br0" timeOffset="103409.92">4466 14796 0,'-21'0'16,"0"0"-16,21 21 15,0 0-15,0 0 0,0 0 16,0 22-16,0-1 0,0 0 0,0 1 15,0 20-15,0-21 0,0 22 16,0-1-16,0 1 0,-21 21 0,21-22 16,0 1-16,-22 20 0,22 1 0,0-22 15,0 43-15,-21-21 0,0 0 16,0-1-16,0 1 0,0 0 0,21-1 16,-43 1-16,22 21 0,0-22 15,0 1-15,0 0 0,-1-1 16,1-20-16,0-1 0,0 1 0,0-22 15,21 1-15,0-22 0,0 0 16,0 0-16,0 0 0,0-42 16,0 0-1,0-21-15,21 20 0,-21-20 0,21 0 16,0-22-16,0 22 0,1-43 16,-1 22-16,0-1 0,0-20 0,21-86 15</inkml:trace>
  <inkml:trace contextRef="#ctx0" brushRef="#br0" timeOffset="103754.98">4530 14965 0,'0'-21'0,"0"42"0,0-63 16,0 20-16,0 1 0,0 0 15,0 0-15,21 0 0,0 21 16,21-21-16,-21-1 0,22 22 15,-1 0-15,0 0 0,1 0 0,-1 0 16,-21 0-16,22 0 0,-1 22 0,-21-22 16,0 21-16,0 0 0,-21 0 15,0 0-15,0 22 0,0-22 0,0 0 16,0 21-16,-21-21 0,0 1 16,0 20-16,-21-21 0,-1 21 15,22-20-15,-21-1 0,-1 0 0,1 0 16,0 0-16,-1 0 0,1 1 15,21-1-15,-21-21 0,20 0 0,22 21 16,-21-21-16,42-21 31,1 0-31,-1 21 16,21-22-16</inkml:trace>
  <inkml:trace contextRef="#ctx0" brushRef="#br0" timeOffset="104060.9">5609 14817 0,'-21'0'0,"0"0"0,0 0 16,-22 0-16,22 0 0,0 0 0,-21 0 15,20 0-15,-20 21 0,-21 0 16,41 0-16,1 0 0,0 1 15,-21-1-15,21 21 0,-1-21 16,1 22-16,21-22 0,0 21 16,-21-21-16,21 22 0,0-22 0,0 21 15,0-21-15,21 0 0,-21 1 16,21-1-16,1 0 0,-1-21 0,21 21 16,-21-21-16,22 0 0,-22 0 0,21 0 15,0 0-15,-20 0 0,20 0 16,0-21-16,1 0 0,-1 21 0,0-21 15</inkml:trace>
  <inkml:trace contextRef="#ctx0" brushRef="#br0" timeOffset="104551.92">6159 14774 0,'0'0'0,"-21"0"0,0 0 16,0 0-16,0 0 0,0 0 15,-1 0-15,1 0 0,0 0 0,0 22 16,0-1-16,0-21 0,-1 21 0,1 21 16,21-21-16,0 1 0,-21-1 15,0 21-15,21-21 0,0 22 0,0-22 16,0 21-16,0-21 0,0 22 16,0-22-16,0 0 0,0 0 0,0 0 15,21 0 1,0-21-16,0 0 15,1 0-15,-1 0 0,0-21 0,0 0 16,0 0-16,0 0 0,1 0 0,-1-1 16,0 1-16,0 0 0,0-21 15,-21 21-15,21-1 0,-21-20 0,22 21 16,-22 0-16,0-22 0,21 22 0,-21 0 16,0 0-16,0 0 0,-21 42 31,21 0-16,-22 0-15,22 0 0,0 1 0,-21 20 16,21-21-16,0 21 0,0-20 16,0 20-16,0-21 0,0 0 15,0 22-15,0-22 0,0 0 0,21 0 16,1 0-16,-22 0 0,21-21 0,0 0 16,0 0-16,0 0 0,0 0 15,1 0-15,20 0 0,-21-21 0,0 21 16,22-21-16,-22 0 0</inkml:trace>
  <inkml:trace contextRef="#ctx0" brushRef="#br0" timeOffset="106639.06">6985 14817 0,'0'-21'16,"21"-1"-16,-360 340 0,657-593 0,-297 211 0,-21 43 16,-21 21-1,0 0-15,-22 0 0,22 0 0,-21 21 16,21-21-16,-22 21 0,22 1 0,0-1 15,0 0-15,0 0 0,0 0 16,21 0-16,0 1 0,0-1 16,0 0-16,21 0 0,0 0 15,0-21-15,0 0 0,0 21 16,22-21-16,-22 0 0,0 22 0,21-22 16,-20 21-16,-1-21 0,0 21 0,0 0 15,0-21-15,0 21 16,-21 0-16,0 1 0,0-1 15,0 0-15,-21 0 16,0-21-16,0 0 16,0 0-16,0 0 0,-22 0 0,22 0 15,0 0-15,0 0 0,0 0 16,-1 0-16,1-21 0,-21 21 0,42-21 16,-21 0-16,0 21 0,-1-22 0,1 1 15,21 0-15,0 0 16,-21 21-16,21 21 15,0 0 1,0 0 0,21 1-16,-21-1 0,21 0 0,1 0 15,-22 0-15,21 0 0,0 1 0,0-1 16,21-21-16,-20 21 0,-1-21 16,21 0-16,-21 0 0,22 0 0,-1 0 15,0 0-15,1 0 0,-22-21 16,21 0-16,0 21 0,-20-22 0,20 1 15,-21-21-15,21 21 0,-20-22 0,-1 22 16,0-21-16,0 0 0,0-1 16,0 1-16,-21 0 0,22-1 0,-22-20 15,21 20-15,-21 1 0,21-21 16,-21 20-16,21 1 0,0 0 16,-21 20-16,0 1 0,21 0 0,-21 0 15,0 0-15,0 42 16,0 0-16,0 21 15,0-20-15,0 20 0,0 0 0,0 1 16,-21-1-16,0-21 0,21 21 0,-21 1 16,21-1-16,-21 0 0,21 1 15,-21-1-15,21 0 0,0 1 0,0-22 16,0 21-16,0 1 0,0-22 16,0 0-16,0 0 0,0 0 0,21 0 15,-21 1-15,21-22 0,0 0 16,0 0-16,0 0 0,1 0 15,-1 0-15,0-22 0,0 22 0,21-21 16,-20 0-16,-1 0 0,21 0 0,-21 0 16,0-22-16,1 22 0,-1-21 15,0 21-15,0-1 0,0-20 0,-21 21 16,0 0-16,0 0 0,0-1 0,0 1 16,0 42 15,0 1-31,-21-1 15,21 0-15,0 0 16,-21 0-16,21 0 0,0 1 0,0 20 16,0-21-16,0 0 0,0 0 0,21-21 15,0 22-15,0-1 0,1-21 16,-1 0-16,0 0 0,21 0 0,-21 0 16,22 0-16,-22 0 0,21 0 15,-21 0-15,22-21 0,-22-1 0,0 1 16,0 0-16,0 0 0,1 0 15,-1-22-15,-21 22 0,0 0 0,0-21 16,21 21-16,-21-22 0,0 22 0,0 0 16,0 0-16,0 42 31,-21 0-31,21 0 16,0 0-16,-21 1 0,-1 20 0,22-21 15,-21 0-15,21 22 0,0-22 16,-21 21-16,21 0 0,0-20 15,0-1-15,0 0 16,0 0-16,0-42 31,0 0-15,0 0-16,21-1 0,-21 1 0,21 0 16,1-21-16,-22 21 0,21-1 0,0-20 15,0 21-15,0 0 16,0-22-16,22 22 0,41-21 15,-62 21-15,-1 21 0,0 0 16,0 0-16,0 21 16,-21 0-16,0 0 0,0 0 15,0 1-15,0 20 0,0-21 16,0 0-16,0 0 0,0 1 0,0-1 16,0 0-16,21 0 0,1 0 0,-1 0 15,0-21-15,0 22 0,21-22 16,1 0-16,-22 0 0,21 0 0,22 0 15,-22 0-15,0 0 0,1 0 0,-1 0 16,0-22-16,1 1 16,-1 21-16,0-21 0,-20 0 0,20 0 15,0 0-15,43-64 16,-43 64-16,-21-22 0,-21 22 16,22-21-16,-22 21 0,0-22 0,0 22 15,0 0-15,0 0 0,-22 0 0,22 0 16,-21 21-16,-21 0 0,21 0 15,-22 0-15,1 0 0,0 21 0,-1-21 16,1 21-16,0 21 0,-1-21 16,1 1-16,21 20 0,0-21 15,0 21-15,-1-20 0,22-1 0,0 21 16,0-21-16,0 0 0,0 1 16,22-1-16,-1 0 0,0 0 0,0-21 15,21 21-15,-20-21 0,-1 0 0,21 0 16,-21 0-16,0 0 0,22 0 15,-22-21-15,21 21 0,-21-21 0,1 0 16,-1 0-16,0-1 0,0 1 0,0 0 16,-21 0-16,0 0 0,21 0 15,-21-1-15,22 1 0,-22 0 0,0 0 16,0 0-16,0 42 47,0 0-32,-22 0-15,22 0 0,-21 1 16,21-1-16,-21 0 0,21 0 0,-21 21 16,21-20-16,-21 20 0,0 0 15,21 22-15,0-22 0,0 22 0,0-22 16,0 21-16,0 1 0,0-22 0,0 22 16,21-1-16,-21 1 0,21-1 0,0 1 15,-21-1-15,0 22 0,21-22 16,0 86-16,-21-86 15,22 1-15,-22-1 0,0 1 0,0-1 16,0-21-16,0 22 0,0-1 16,0-20-16,0 41 0,0-41 15,0-1-15,0-21 0,-22 22 0,1-22 16,21 0-16,-21-21 0,0 21 16,0-21-16,0 0 0,-1 0 15,1 0-15,0 0 0,0 0 16,0 0-16,0 0 0,-22 0 0,22-21 15,0 0-15,0 21 0,0-21 0,-22-1 16,22 1-16,21 0 0,-21 0 16,0 0-16,21 0 0,-21-1 15,21-20-15,0 21 0,0 0 0,0-22 16,0 22-16,0-21 0,0 0 16,0-1-16</inkml:trace>
  <inkml:trace contextRef="#ctx0" brushRef="#br0" timeOffset="106980.29">8594 14161 0,'-22'0'0,"1"0"32,21 21 14,0 0-14</inkml:trace>
  <inkml:trace contextRef="#ctx0" brushRef="#br0" timeOffset="107267.78">7260 14774 0,'0'0'0,"-42"22"0,21-22 16,-1 0-16,22 21 0,22-21 31,-1 0-31,0 0 0,21 0 0,-21 0 16,43-21-16,-22 21 0,1 0 15,20-22-15,-21 1 0,22 21 0,-1 0 16,-20-21-16,20 21 0,-20 0 0,-1-21 16,-21 21-16,21-21 0,-20 21 15,-22-21 1,-22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1:58:12.6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9779 1418 0,'0'-21'0,"0"0"47,0 0-32,0 0 16,0-1 16,21 22-31,0 0 0</inkml:trace>
  <inkml:trace contextRef="#ctx0" brushRef="#br0" timeOffset="668.61">9885 1291 0,'0'0'0,"0"-21"47,-21 42 0,21 0-47,0 1 16,0-1-16,0 0 15,0 0-15,0 0 0,0 0 16,0 1-16,0-1 0,0 0 0,0 0 16,0 21-16,0-20 0,0 20 15,0-21-15,0 21 0,0 1 0,0-22 16,0 21-16,0 1 0,0-1 16,0 0-16,0 1 0,0-1 15,0 0-15,-22 1 0,1 41 16,21-63-16,0 22 0,0-1 15,-21 0-15,21-20 0,-21 20 0,21 0 16,-21 1-16,21-1 0,0 0 0,0 1 16,0-1-16,0 0 0,0-21 15,0 22-15,0-1 0,0 0 16,0-20-16,-21 20 0,21 0 0,0-21 0,0 22 16,0-1-16,0-21 0,0 22 15,-22-1-15,22 0 0,0 1 16,0-22-16,0 21 0,0 0 0,0 1 15,0-1-15,-21-21 0,21 22 16,0-22-16,-21 21 0,21-21 0,0 22 16,0-22-16,0 0 0,0 21 0,0-21 15,0 1-15,0-1 0,-21 0 16,21 0-16,0 0 0,0 0 16,0 1-16,0-44 46,0 1-46,0 0 0,0-21 16,21 21-16,-21-22 0,21 1 16</inkml:trace>
  <inkml:trace contextRef="#ctx0" brushRef="#br0" timeOffset="1652.33">9758 1482 0,'0'0'16,"0"-21"-16,-21 21 16,21-22-16,0 1 31,21 21 16,0 0-47,-21-21 0,21 21 0,0 0 15,0 0-15,1 0 0,-1 0 16,0 0-16,0 0 16,0 0-16,22 0 0,-22 0 0,0 0 15,21 0-15,-21 0 0,22-21 16,-22 21-16,21 0 0,1 0 0,-22 0 16,21 0-16,0 0 0,1 0 15,-22 0-15,21 0 0,1 0 0,-1 0 16,0 0-16,1 0 0,20 0 15,-21 0-15,22 0 0,-22 0 0,22 0 16,-1 0-16,1 0 0,-1 0 0,1 21 16,-1-21-16,1 0 0,-1 0 15,-20 0-15,20 0 0,-21 0 0,22 0 16,-22 0-16,22 0 16,-22 0-16,22 0 0,-1 21 0,1-21 15,-1 0-15,1 0 0,-1 0 16,1 0-16,-1 0 0,1 0 0,-1 0 15,1 0-15,-1 0 0,1 0 0,-1 0 16,1 0-16,-1 0 0,1 0 16,-1 0-16,1 0 0,-1 0 0,1 0 15,-1 0-15,1 21 0,20-21 16,-41 0-16,20 0 0,1 0 0,-22 0 16,21 0-16,-20 0 0,-1 22 15,0-22-15,1 0 0,-1 0 0,0 0 16,-20 0-16,20 0 0,0 0 15,1 21-15,-22-21 0,0 0 16,21 0-16,-21 0 0,1 0 0,-1 0 16,0 0-16,0 0 0,0 0 15,-42 0 63,0 0-78</inkml:trace>
  <inkml:trace contextRef="#ctx0" brushRef="#br0" timeOffset="2205.73">14097 1482 0,'0'21'31,"0"0"-31,0 0 32,0 0-32,0 1 0,0-1 15,0 0-15,-21 21 0,21-21 16,0 1-16,0 20 0,0-21 15,0 21-15,0-20 0,0 20 0,0 0 16,0 1-16,0-22 0,0 21 16,0 0-16,0 1 0,0-1 0,0 0 15,0-20-15,0 20 0,0 21 16,0-20-16,0-1 0,0 0 0,0 22 16,0-22-16,0 1 0,0-1 0,0 21 15,0-20-15,0-1 0,0 0 16,0 1-16,0-1 0,0 0 0,0 1 15,0-1-15,0 0 0,0 1 16,0 41-16,0-41 16,0-1-16,0 0 0,0-20 0,0 20 15,0 0-15,21-21 0,-21 1 0,0 20 16,0-21-16,0 0 0,0 0 16,0 1-16,0-1 0,-21 0 15,0-21-15,21 21 16,-22-21 15,1 0-15,21-21-1,-21 21 1,0-21-16</inkml:trace>
  <inkml:trace contextRef="#ctx0" brushRef="#br0" timeOffset="4084.5">9588 3874 0,'-63'0'31,"63"21"-31,21-21 62,0 0-46,0 0-16,1 0 0,20 0 16,-21 0-16,0 0 0,22 0 15,-22 0-15,0 0 0,21 0 16,1 0-16,-1 0 0,-21 0 0,21 0 15,1 0-15,20 0 0,-20 0 0,-1 0 16,0 0-16,22 0 0,-22 0 16,22 0-16,-22 0 0,64 0 15,-43 0-15,1 0 0,-1 0 16,1 0-16,-1 0 0,-20 0 0,20 0 16,1 0-16,-1 0 0,1 21 0,-1-21 15,-21 0-15,22 0 0,-1 0 16,-20 0-16,-1 0 0,22 0 0,-22 0 15,0 0-15,22 0 0,-22 0 16,0 0-16,22 0 0,-22 0 16,22 0-16,-22 0 0,22 0 0,-22 0 15,21 0-15,-20 0 0,-1 0 0,22 0 16,-22 0-16,0 0 0,1 0 16,-1 0-16,-21 0 0,21 0 0,1 0 15,-22 0-15,0 0 0,21 0 0,-20 0 16,20 0-16,-21 0 0,0 0 15,22 0-15,-22 0 0,0 0 0,21 0 16,-21 0-16,1 0 0,-1 0 16,0 0-16,21 0 0,-21 0 15,1 0-15,-1 0 0,21 0 0,-21 0 16,0 0-16,1 0 0,-1 0 0,0 0 16,0 0-16,0 0 0,0 0 15,1 0-15,-1 0 0,0 0 16,0 0-1,0 0 1,0 0 0,1 0-1,-1 0 1,0 0 31,0 0-47,0 0 31,0 0-15,1 0-1,-1 0 1,0 0-16,0 0 16,0 0-16,0 0 15,1 0 1,-1 0-16,0 0 15,0 0 1,0 0-16,0 0 31,1 0 1,-1 0-17,0 0 1,0 0-1,0 0 79,0 0-63,1 0 16,-1 0-31,-21-21-16,21 21 31,0 0-15,-21-21 15,0-1-15,0 1-1,0 0 1,21 21-16,-21-21 16,0 0-1,0 0-15,0-1 16,0 1-1,21 0-15,-21 0 16,22 21 0,-22-21-16,-22 21 31</inkml:trace>
  <inkml:trace contextRef="#ctx0" brushRef="#br0" timeOffset="5236.88">5228 5969 0,'0'-21'16,"0"0"-1,0 0 17,0 42 14,0 0-46,-21 0 0,21 0 16,0 0-16,0 1 0,0-1 16,0 0-16,0 0 0,0 21 0,0 1 15,0-22-15,0 42 0,0-20 0,0 20 16,0-20-16,0 20 0,0 1 16,0-1-16,0 1 0,0-22 0,0 21 15,0 1-15,0-22 0,0 22 0,0-22 16,0 22-16,0-22 0,0 21 15,0 1-15,0-1 0,0-20 16,0 20-16,0-20 0,0-1 0,0 21 16,21-20-16,-21-22 0,0 21 15,0 1-15,0-1 0,0-21 0,0 21 16,0-20-16,0-1 0,0 21 0,0-21 16,0 0-16,0 22 0,0-22 15,0 0-15,0 21 0,0-20 16,0-1-16,0 0 0,0 0 15,0 0 1,0-42 31,0 0-47,0 0 16,0 0-16,0-1 0,0 1 15,0 0-15,0 0 0</inkml:trace>
  <inkml:trace contextRef="#ctx0" brushRef="#br0" timeOffset="7316.17">5651 6033 0,'0'0'15,"43"0"-15,-1 0 0,0 0 0,22 0 16,-22 0-16,22 0 0,-22 0 0,22 0 16,-22 0-16,21 0 0,-20 0 15,20 0-15,-20 0 0,20 0 16,1 0-16,-22 0 0,21 0 0,1 0 16,-1 0-16,1 0 0,-1 0 0,-20 0 15,20 0-15,1 0 0,63 0 16,-85 0-16,22 0 15,-22 0-15,21 0 0,-20 0 16,20 0-16,1 0 0,-22 0 0,22 0 0,-1 0 16,1 0-16,-22 0 0,21 0 15,1 0-15,-1 0 0,43 0 16,-63 21-16,-1-21 0,21 0 16,-20 0-16,-1 0 0,0 0 0,1 0 15,-22 0-15,21 0 0,1 21 0,-22-21 16,21 0-16,-21 0 0,22 0 15,-22 0-15,0 0 0,0 0 16,-21 21-16,21-21 0,0 0 16,-21 21 15,22-21-15,-22 21-16,0 1 15,0-1 1,0 0-16,0 0 15,0 0-15,0 0 0,0 1 16,0-1-16,0 0 0,0 0 16,0 0-16,0 22 0,0-22 0,21 21 15,-21-21-15,0 22 0,0-1 16,21-21-16,0 21 0,-21 1 0,0 20 16,21-20-16,-21-1 15,21-21-15,-21 21 0,22 1 0,-22-22 16,0 21-16,0 1 0,21-1 0,-21-21 15,0 21-15,21 1 0,-21-1 16,0 0-16,0 1 0,0-1 16,0 0-16,0 1 0,0-22 0,0 21 0,0 1 15,0-22-15,0 21 0,0-21 16,0 22-16,0-22 0,0 0 16,0 21-16,0-21 0,0 1 0,0 20 15,0-21-15,0 21 0,0-20 16,0 20-16,0-21 0,0 43 15,0-22-15,0-21 0,0 21 16,0-20-16,0 20 0,-21-21 0,21 21 16,-21-20-16,21-1 0,-22 0 0,22 21 15,0-21-15,0 1 0,-21-1 0,0 21 16,21-21-16,-21 0 0,21 1 16,0-1-16,-21 0 15,21 0-15,-21-21 0,21 21 0,0 0 16,-22-21-16,1 22 15,0-22-15,21 21 16,-21-21-16,0 0 0,0 0 0,21 21 16,-22-21-16,1 0 0,0 0 0,0 21 15,0-21-15,0 0 0,-1 0 16,1 0-16,0 0 0,0 0 0,-21 0 16,20 21-16,1-21 0,0 0 0,-21 0 15,21 0-15,-1 0 0,1 0 16,-21 0-16,21 0 0,-22 0 0,22 0 15,-21 0-15,0 0 0,20 0 0,-20 0 16,0 0-16,-1 0 0,1 0 16,0 0-16,-1 0 0,1 0 15,21 0-15,-21 0 0,-1 0 0,22 0 16,-21 0-16,-1 0 0,22 0 0,-42-21 16,20 21-16,22 0 15,-21 0-15,0 0 0,20-21 0,-62 21 16,41 0-16,1 0 0,0 0 15,-1 0-15,1 0 0,-21-21 16,20 21-16,1 0 0,0 0 0,-1 0 16,22 0-16,-21 0 0,-1 0 0,1 0 15,21 0-15,-21 0 0,20 0 16,-20 0-16,21 0 0,-21 0 0,20 0 16,1 0-16,-21 0 0,21 0 15,0 0-15,-22 0 0,22 0 0,0 0 16,-21 0-16,20 0 0,-20 0 15,21 0-15,0 0 0,-22 0 0,22 0 16,-21 0-16,21 0 0,-22 0 0,22 0 16,0-21-16,-21 21 0,21 0 0,-22 0 15,22 0-15,0 0 0,0 0 16,-22 0-16,22 0 0,0 0 0,0 0 16,0 0-16,0 0 0,-1-22 0,1 22 15,0 0-15,0 0 16,0 0-1,21-21-15,-21 21 47,21-21-47,-22 21 32,1 0 46,21-21-63,-21 21-15,21-21 32,0 0-17,0-1 1,0 1-1,21 21 1,-21-21-16,21 0 16,-21 0-16,0 0 15,22-1-15,-1 1 0</inkml:trace>
  <inkml:trace contextRef="#ctx0" brushRef="#br0" timeOffset="8060.74">5270 6033 0,'22'0'47,"-1"0"-31,21 0-16,-21 0 0,0 0 15,22 0-15,-22 0 0,21 0 16,1 0-16,-22 0 0,21 0 0,0 0 15,-20 0-15,20 0 0,-21 0 16,0 0-16,22 0 0,-22 0 16</inkml:trace>
  <inkml:trace contextRef="#ctx0" brushRef="#br0" timeOffset="9398.29">11112 5969 0,'-42'-21'31,"21"21"-15,0 0-1,0 0-15,21 21 16,0 0 0,-22 0-16,22 1 0,0-1 15,0 0-15,0 0 0,0 0 0,0 22 16,0-1-16,0-21 0,0 21 16,0 22-16,0-22 0,0 22 0,0-22 15,0 22-15,0-1 0,0-21 0,0 22 16,22-1-16,-22-20 15,0 20-15,0 1 0,0-22 0,0 22 0,0 20 16,-22-20-16,22-1 0,-21 1 16,0 20-16,21-20 0,-21-1 15,0 1-15,21-22 0,-21 22 0,-1-1 16,22 1-16,-21-1 0,21 1 0,0-22 16,-21 22-16,21-1 0,-21 1 0,21-22 15,0 0-15,0 1 0,0-1 16,0 0-16,0 1 0,0-22 0,0 21 15,0-21-15,0 0 0,0 1 0,0-1 16,21 0-16,-21 0 0,21-21 16,-21 21-16,21-21 15,1 0-15,-1-21 32,-21 0-32,0 0 0,0 0 15,0-1 1,0 1-16,0 0 0,0 0 15,0 0-15</inkml:trace>
  <inkml:trace contextRef="#ctx0" brushRef="#br0" timeOffset="11340.65">11049 6075 0,'21'0'46,"0"0"-46,22-21 0,-22 21 16,0 0-16,21 0 0,-21 0 16,22 0-16,-22 0 0,64-21 15,-43 21-15,0 0 0,1 0 16,-1 0-16,0 0 0,22-22 0,-22 22 16,22 0-16,-1 0 0,22 0 0,-22 0 15,22 0-15,0 0 0,-1 0 16,1-21-16,-22 21 0,22 0 0,0 0 15,-22 0-15,22 0 16,0 0-16,-1 0 0,1 0 0,0 0 16,-1 0-16,-20 0 0,20 0 0,-20 0 15,21 0-15,-22 0 0,1 0 16,-1 0-16,1 0 0,-1 0 0,-21 0 16,22 0-16,-1 0 0,-20 0 15,20 0-15,22 0 0,-22 0 16,-41 0-16,20 0 0,0 0 0,-21 0 15,22 0-15,-1 0 16,-21 0-16,0 0 0,22 0 16,-22 0-16,0 0 0,0 0 15,0 0-15,1 0 0,-1 0 16,0 0-16,0 0 0,0 0 0,0 0 16,1 0-16,-1 0 0,0 0 15,0 0-15,0 0 0,0 0 16,1 0-16,-1 0 0,0 0 15,0 0-15,0 0 0,0 0 16,1 0-16,-1 0 0,0 0 16,0 0-16,0 0 0,-21 21 47,0 1-32,0-1 1,0 0-16,0 0 15,0 0-15,0 0 16,0 1-16,0-1 0,0 0 16,0 0-16,0 0 0,0 22 0,0-1 15,0 0-15,0 1 0,0-1 16,0 0-16,0 22 0,0-22 0,0 0 16,0 1-16,0 20 0,0-20 0,0-1 15,0 0-15,0 1 0,0-1 16,0 21-16,0-20 0,0-1 0,0 22 15,0-22-15,0 21 0,0-20 16,0-1-16,0 22 0,0-22 16,0 21-16,0-20 0,0-1 0,-21 22 15,21-22-15,0 0 0,0 1 0,-21 20 16,21 22-16,0-22 16,-21-20-16,21-1 0,-21 0 0,21 22 15,-22-22-15,22-21 0,0 22 0,0-1 16,-21 0-16,21-21 0,0 22 15,0-22-15,-21 21 0,21-21 0,0 22 16,0-22-16,0 0 0,0 21 16,0-20-16,0 20 0,0 0 15,0-21-15,-21 1 0,21-1 16,0 0-16,-21 0 0,21 0 0,0 0 16,-21-21-1,-1 0-15,1 0 16,0 0-1,0 0-15,0 0 0,0 0 0,-1 0 16,1-21-16,0 21 0,0-21 16,0 21-16,-22 0 0,22 0 15,-21-21-15,0 21 0,-1 0 0,1 0 16,0-21-16,-43 21 0,21 0 16,22 0-16,0-21 0,-1 21 15,-20 0-15,21 0 0,-1 0 0,1 0 16,-22 0-16,22-22 0,0 22 0,-1 0 15,-20 0-15,21 0 0,-22 0 16,22 0-16,-22 0 0,22-21 0,-22 21 16,22 0-16,-21 0 0,-1 0 0,22 0 15,-22 0-15,22-21 0,-22 21 16,22 0-16,0 0 0,-1 0 0,1 0 16,0 0-16,-1 0 0,1 0 0,0 0 15,-1 0-15,1 0 0,-43-21 16,43 21-16,0 0 0,-1 0 15,1 0-15,0 0 0,-1 0 16,1 0-16,0 0 0,21 0 16,-22 0-16,1-21 0,21 21 15,0 0-15,-1 0 0,-20 0 0,21 0 16,0 0-16,0 0 0,-1 0 0,-20 0 16,21 0-16,0 0 0,-22 0 15,22 0-15,0 0 0,0 0 0,0 0 16,0 0-16,-1 0 0,1 0 0,0 0 15,0 0-15,0 0 16,-22 0-16,22 0 0,0 0 0,0 0 16,0 0-16,0 0 0,-22 0 0,1 0 15,21 0-15,0 0 0,-1 0 16,1 0-16,0 0 0,0 0 16,0 0-16,0-21 15,-1 21-15,1 0 0,0 0 16,0 0-1,0 0-15,0 0 16,21-22 15,0 1-15,0 0 0</inkml:trace>
  <inkml:trace contextRef="#ctx0" brushRef="#br0" timeOffset="12369.2">16891 6033 0,'0'-22'0,"0"-20"32,0 21-17,0 0-15,-21 21 0,21-21 16,-21 21 0,-1 0-1,22 21 1,0 0-16,-21 0 0,21 0 0,0 0 0,-21 22 15,21-22-15,0 0 16,0 21-16,0 1 0,0-1 0,0 0 16,0 22-16,-21-22 0,21 43 0,-21-22 15,21 1-15,0-1 0,0 1 16,0-1-16,0 1 0,0-1 0,0 1 16,0 21-16,0-22 0,0 1 0,0-1 15,0 22-15,0-22 16,0 1-16,0-1 0,0 43 15,0-42-15,0-22 0,0 21 16,0 1-16,0-1 0,0-20 0,0 20 16,0 1-16,0-22 0,0 22 0,0-22 15,-21 0-15,21 1 0,0-1 16,0 0-16,0 1 0,0-1 0,0 21 16,0-41-16,0-1 0,0 42 15,0-42-15,0 22 0,0-22 16,0 0-16,0 0 0,0 22 15,0-22-15,0 0 0,0 0 16,0 0-16,0 0 0,0-42 47,0 0-47,21 0 16,-21 0-16,0 0 0,0-22 15,21 22-15,-21-21 0,21-1 0,-21 1 16</inkml:trace>
  <inkml:trace contextRef="#ctx0" brushRef="#br0" timeOffset="14536.96">16891 5990 0,'0'0'0,"-21"0"0,42 0 63,0 0-63,0 0 15,0 0-15,1 0 0,20 0 0,-21 0 16,0 0-16,22 0 0,-1 0 15,0 0-15,1 0 0,-1 0 0,0 0 16,1 0-16,20 0 0,-21 0 16,1 0-16,20-21 0,-20 21 0,-1 0 15,21 0-15,-20 0 0,-1 0 16,0 0-16,22-21 0,-22 21 0,1 0 16,-1 0-16,21 0 0,-20 0 15,20 0-15,-20 0 0,-1 0 0,21-21 16,1 21-16,-22 0 0,22 0 0,-22 0 15,22 0-15,-1 0 16,-21 0-16,1 0 0,20-21 0,-20 21 16,-1 0-16,21 0 0,-20 0 15,-1 0-15,0 0 0,1 0 0,-1 0 16,22 0-16,-22 0 0,0 0 16,1 0-16,20 0 0,-21 0 0,1 0 15,-1 0-15,22 0 0,-22 0 0,0 0 16,1 0-16,-22 0 0,21 0 15,0 0-15,-20 0 0,20 0 16,-21 0-16,0 0 0,0 0 16,1 0-16,-1 21 0,21-21 15,-21 0-15,0 0 16,1 0-16,-1 0 0,0 0 16,0 0-16,0 0 0,22 0 0,-22 0 15,21 0-15,-21 0 0,22 0 16,-1 0-16,0 0 0,-21 0 0,22 0 15,-22 0-15,21 0 0,-21 0 16,1 0-16,-1 0 0,0 0 0,0 0 16,0 0-16,0 0 0,1 0 15,-1 0-15,0 0 16,0 0-16,0 0 16,0 0-16,-21 21 31,0 0-16,0 0-15,0 0 16,0 1-16,22-22 16,-22 21-16,0 0 0,0 0 0,21 0 15,-21 0-15,0 1 0,0-1 0,0 0 16,21 0-16,-21 0 0,0 22 16,0-22-16,0 0 0,0 21 0,0 1 15,0-1-15,0-21 0,0 21 16,0 1-16,0-1 0,0 0 0,0 1 15,0-1-15,0 0 0,0 1 16,0-1-16,0 0 0,0 1 16,0-1-16,0 0 0,0 22 0,0-22 15,0 1-15,0-1 0,0 21 16,0-20-16,0-1 0,0 0 0,0 1 16,0-1-16,0 0 0,0 1 15,0-22-15,0 21 0,0 1 0,0-22 16,0 21-16,0 0 0,0-20 0,-21 20 15,21-21-15,0 21 0,0 1 16,0-22-16,0 21 0,-21-21 16,21 22-16,0-22 0,-22 21 0,22-21 15,0 1-15,0 20 0,0-21 0,-21 0 16,21 0-16,-21 1 0,21 20 16,0-21-16,0 0 0,-21 0 0,21 1 15,-21-1-15,21 0 0,-21 0 16,21 0-16,0 0 0,0 1 0,-22-1 15,22 0-15,-21 0 16,21 0-16,0 0 0,0 1 16,0-1-16,0 0 0,-21 0 15,21 0-15,0 0 16,-21 1 0,21-1-16,0 0 15,-21 0 1,0-21-1,-1 21-15,1-21 16,0 0 0,0 21-16,0-21 0,0 0 15,-1 0-15,1 0 0,0 0 0,0 22 16,0-22-16,-22 0 16,22 0-16,0 0 0,0 0 0,0 21 0,0-21 15,-1 0-15,1 0 0,-21 0 0,21 0 16,0 0-16,-22 0 15,22 0-15,0 21 0,-21-21 0,-1 0 16,1 0-16,0 0 0,-1 0 0,1 0 16,0 0-16,-1 21 0,1-21 15,0 0-15,-1 0 0,1 0 0,0 0 16,-1 21-16,1-21 0,0 0 0,-1 0 16,1 0-16,0 0 0,-1 0 15,1 0-15,0 0 0,-1 0 0,22 0 16,-21 0-16,-1 0 0,1 0 0,0 0 15,-1 0-15,1 0 0,21 0 16,-21 0-16,-1 0 0,1 0 16,0 0-16,-1 0 0,1 0 0,0 0 15,-1 0-15,1 0 0,0 0 0,20-21 16,-20 21-16,0 0 0,-1 0 16,22 0-16,-21 0 0,21 0 0,0 0 15,-22 0-15,22-21 0,0 21 0,0 0 16,-22 0-16,22 0 0,0 0 15,0 0-15,0 0 0,-22 0 0,22-21 16,-21 21-16,21 0 0,-22 0 0,1 0 16,21 0-16,-21-21 0,20 21 15,-20 0-15,21 0 0,-21 0 0,20 0 16,1 0-16,-21 0 0,21 0 16,0 0-16,-1-22 0,1 22 15,-21 0-15,21 0 0,0 0 0,-1 0 16,1 0-16,0 0 0,0 0 0,0 0 15,0 0-15,-1 0 0,1 0 16,0 0-16,0 0 16,0 0-16,0 0 15,-1 0 1,1 0-16,-42 0 31,42 0-15,-1 0-16,1 0 0,0-21 15,0 21-15,21-21 0,-21 21 16,0-21-16,21 0 0</inkml:trace>
  <inkml:trace contextRef="#ctx0" brushRef="#br0" timeOffset="16073.76">10033 4043 0,'0'0'0,"-21"0"47,0 21-47,-1-21 15,1 21-15,-21-21 0,21 21 0,-22 1 16,22-1-16,-21-21 0,0 21 16,-1 0-16,1 0 0,21 0 0,-22 1 15,22-1-15,-21 0 0,21 0 16,-22 0-16,22 0 0,-21 22 0,0-22 15,20 0-15,-20 0 0,0 0 16,-1 22-16,1-22 0,0 0 0,-22 0 16,22 22-16,0-22 0,-22 0 0,22 0 15,-22 21-15,22-20 0,0-1 16,-1 21-16,1-21 0,0 22 0,-1-22 16,22 0-16,-21 21 0,21-21 15,-22 1-15,1 20 0,21-21 16,-22 0-16,1 22 0,0-22 0,-1 0 15,22 21-15,-21-21 0,0 1 16,-1-1-16,1 0 0,0 0 0,-1 0 16,1 0-16,0-21 0,-1 22 15,1-1-15,0 0 0,20 0 16,-20 0-16,0-21 0,21 21 0,-22 1 0,22-1 16,-21-21-16,21 21 0,-1 0 15,1 0-15,0-21 0,0 21 0,0-21 16,21 22-16,0-1 15,-21-21 1,42 0 15,-21-21-31,21 21 16</inkml:trace>
  <inkml:trace contextRef="#ctx0" brushRef="#br0" timeOffset="16928.84">12234 4085 0,'0'0'0,"0"-21"15,21 21 1,-21 21 15,0 0-31,0 1 16,0-1-16,0 0 0,22 21 0,-22-21 15,0 1-15,21 20 0,-21-21 16,0 21-16,0 1 0,0-1 16,0-21-16,0 22 0,0-1 0,0 0 15,0 22-15,0-22 0,0 0 16,0 22-16,0-1 0,0-20 0,0 20 16,0 1-16,0-22 0,0 0 0,0 1 15,0 20-15,0-20 0,0-22 16,0 21-16,0 0 0,0 1 0,0-22 15,0 64-15,0-43 16,0-21-16,0 21 0,0 1 0,0-22 16,0 21-16,0-21 0,0 1 0,0 20 15,0-21-15,0 0 0,0 0 16,0 1-16,0-1 0,0 0 16,0 0-1,0-42 32,0 0-31,0 0-16,0-1 0</inkml:trace>
  <inkml:trace contextRef="#ctx0" brushRef="#br0" timeOffset="17888.36">14182 3831 0,'0'0'0,"-22"-21"0,44 21 47,-1 0-47,0 0 15,0 0-15,0 0 0,0 21 16,-21 0-16,22-21 0,-1 0 16,0 22-16,0-22 0,0 21 0,22 0 15,-22-21-15,0 21 0,21 0 16,-21 0-16,22 1 0,-1-1 15,-21 21-15,22-21 0,-1 0 0,21 22 0,-20-22 16,-1 21-16,22-21 0,-1 22 16,-21-22-16,22 21 0,-1-21 15,86 43-15,-86-22 0,1-21 16,-1 1-16,1-1 0,-1 21 16,1-21-16,-1 0 0,1 22 0,-1-22 15,1 0-15,20 21 16,-20 1-16,-1-22 0,1 21 0,20 1 0,-20-22 15,-1 21-15,1 0 0,-1-20 16,1 20-16,-22-21 0,22 21 16,-22-20-16,22 20 0,20 21 15,-41-41-15,-1-1 0,21 0 16,-20 21-16,-1-21 0,0 1 0,1-1 16,-1 0-16,0 0 0,-20 0 15,20 0-15,0 1 0,-21-1 0,22 0 16,-22 0-16,21 0 0,-21 0 0,1 1 15,20-22-15,-21 21 0,0 0 16,0 0-16,1-21 0,-1 21 0,0-21 16,-21 21-16,21-21 15,0 0-15,-21-21 47,0 0-31,0 0-16,-21 21 15,0-21-15</inkml:trace>
  <inkml:trace contextRef="#ctx0" brushRef="#br0" timeOffset="18963.13">15092 3620 0,'0'0'16,"21"0"-16,-42 0 62,0 0-62,-1 0 0,1 0 16,0 0-16,0 21 16,-21-21-16,20 0 0,-20 0 0,21 0 15,-21 21-15,-1-21 0,1 0 16,0 0-16,-1 0 0,1 0 0,0 21 16,-1-21-16,1 0 0,21 0 15,-22 0-15,1 0 0,21 0 0,0 0 16,0 0-16,-1 0 0,1 0 0,0 0 15,0 0-15,0 0 16,0 0 0,21 21 62,0 0-63,0 1-15,21-1 0,0-21 16,-21 21-16,21 0 0,0 0 16,0 0-16,-21 1 0,22-1 15,-1 0-15,-21 0 0,21 0 0,0 22 0,-21-22 16,21 21-16,0-21 16,-21 22-16,22-22 0,-1 0 0,-21 21 15,21-21-15,0 1 0,-21-1 16,0 0-16,21 0 0,-21 0 0,21-21 15,-21 21-15,0 1 0,0-1 32</inkml:trace>
  <inkml:trace contextRef="#ctx0" brushRef="#br0" timeOffset="20017.55">12192 3916 0,'0'21'16,"0"0"-16,-21-21 0,0 21 16,-1 1-16,1-1 0,0 0 15,0 0-15,0 0 0,0 0 0,-1 1 16,1 20-16,0-21 0,0 0 15,-21 0-15,20 1 0,1-1 16,0 0-16,0 0 0,0 0 0,0 0 16,-1 1-16,22-1 15,-21-21-15,0 0 0,21 21 16,-21-21-16,21-21 31,0 0-15,21-1-16,0 1 15,0 0-15,-21 0 0,22 0 16,-22 0-16,21-1 0,0 1 0,0-21 16,-21 21-16,21-22 0,0 22 15,1 0-15,-1-21 0,0 21 16,-21-1-16,21 22 0,0-21 0,0 0 16,1 21-16,-1-21 0,0 21 15,-21-21 1,21 21-16,0 0 31,0 0-31,1 0 16,-1 21-1,0-21-15,0 21 16,0 0-16,0 0 0,-21 1 16,22-1-16,-1 0 0,0 0 0,0 0 15,-21 0-15,42 43 16,-20-43-16,-1 0 0,0 0 15,0 1-15,-21-1 0,21 21 0,0-21 16,1 0-16,-22 1 0,21-1 16,-21 0-16,21 0 15,-21 0-15,0 0 16,0-42 46</inkml:trace>
  <inkml:trace contextRef="#ctx0" brushRef="#br0" timeOffset="21040.96">9631 3937 0,'-21'0'0,"42"0"47,0 0-47,0 0 16,0 0-16,0 0 0,1 0 15,20 0-15,-21 0 0,21 0 0,1 0 16,-22 0-16,21 0 0,1 0 16,-1 0-16,0 0 0,1 0 0,-1 0 15,-21 0-15,21 0 0,-20 0 16,-1 0-16,21-21 0,-21 21 0,0 0 15,1 0-15,-1 0 16,-42 0 31,-1 0-47,1 21 16,0 0-16,0 22 15,0-22-15,21 0 16,-21 0-16,-1 21 0,22 1 0,-21-22 15,0 21-15,0 1 0,0-22 16,0 21-16,-1 0 0,1-20 0,-21 20 16,21-21-16,0 21 0,-1-20 15,1-1-15,0 0 0,0 21 0,0-21 16,21 1-16,-21-1 0,21 0 16,-22-21-16,22 21 0,-21-21 15,21 21-15,-21-21 47,21-21-31</inkml:trace>
  <inkml:trace contextRef="#ctx0" brushRef="#br0" timeOffset="22677.36">11832 4255 0,'0'0'0,"-21"21"15,0 0-15,0 0 0,-1 0 16,1 0-16,21 1 16,-21-1-16,0 0 15,0-21 1,21-21 31,0 0-47,0-1 15,21 1 1,-21 0-16,21 0 0,0 0 0,-21 0 16,21 21-16,1-22 0,-1 1 15,0 0-15,-21 0 0,21 0 16,0 0-16,0-1 0,1 1 0,-1 0 15,0 0-15,0 0 16,-21 0-16,21 21 16,0-22-16,1 22 15,-22 22 48,-22-1-48,1 0 1,0 0-16,21 0 0,-21-21 16,0 21-16,0 1 0,21-1 0,-22 0 15,1 0-15,21 0 0,-21-21 16,0 21-16,0 1 0,21-1 0,-21 0 16,-1 0-16,1-21 15,21 21-15,-21 0 16,0-21-16,21 22 15,-21-22 1,42 0 47,-21-22-63,21 1 15,0 0-15,0 21 16,1-21-16,-1 0 0,0 0 0,0-1 15,0 1-15,0 0 0,22 0 16,-22 0-16,0 0 0,21-1 0,-20 1 16,20 0-16,-21 0 0,0 0 0,22 0 15,-22 21-15,0-22 0,0 22 16,0-21-16,0 21 16,-42 0 15,0 0-16,21 21-15,-21 1 0,0-22 16,0 21-16,-1-21 16,22 21-1,-21-21-15,21 21 16,-21-21-16,21 21 16,-21-21-16,0 0 15,21 21-15,-21-21 16,21 22-16,-22-22 0,1 21 15,0 0-15,0 0 16,0-21-16,0 0 16,-1 21-16,1 0 0,0-21 0</inkml:trace>
  <inkml:trace contextRef="#ctx0" brushRef="#br0" timeOffset="23924.96">7366 5609 0,'0'0'0,"0"21"0,0 1 15,-21-22-15,0 21 0,-1-21 16,22 21-16,-21 0 15,0-21-15,21 21 0,-21-21 16,21 21-16,-21 1 0,0-22 16,21 21-16,-22-21 0,1 21 15,0 0-15,0 0 16,0-21-16,21 21 16,-21-21-16,-1 22 0,1-22 15,21 21-15,-21 0 0,0-21 16,21 21-1,-21-21-15,21 21 16,21-42 62,0 0-62,0 0-1,0 0-15,1-1 0,-1 22 16,-21-21-16,21 0 0,0 21 16,0-21-16,-21 0 0,21 0 0,1-1 15,-1 1-15,0 0 0,0 0 16,0 0-16,0 0 0,-21-1 16,22 22-16,-1-21 0,-21 0 15,21 21-15,-21-21 16,21 21-1,0 0 17</inkml:trace>
  <inkml:trace contextRef="#ctx0" brushRef="#br0" timeOffset="25620.53">14245 3768 0,'0'-21'0,"0"42"78,0 0-63,0 0-15,0 0 16,0 0-16,21 1 0,-21-1 16,0 0-16,21 0 0,1 21 15,-22-20-15,21-1 0,-21 21 16,21-21-16,-21 22 0,21-22 15,0 0-15,-21 0 0,0 21 0,21-20 16,-21-1-16,22 0 0,-22 0 0,0 0 16,0 0-16,0 1 0,21-1 15,-21 0-15,0 0 0,0 0 16,0 0-16,21 1 16,-21-1-1,0 0 1,0-42 62,0 0-62,0-1-16,0 1 15,0 0-15,0 0 0,0 0 16</inkml:trace>
  <inkml:trace contextRef="#ctx0" brushRef="#br0" timeOffset="26272.15">14287 3725 0,'-21'0'31,"42"0"32,1 0-48,-1 0-15,0 0 0,21 0 0,-21 0 16,22 0-16,-1 0 0,0 0 16,1 0-16,-1-21 0,0 21 0,1 0 15,-1 0-15,0 0 0,1 0 16,-1-21-16,0 21 0,1 0 0,-22 0 15,21 0-15,-21 0 0,1 0 16,-1 0-16,-42 0 47,-1 0-31,1 0-1,0 0 1,0 0-16,0 21 15,0-21-15,21 21 0</inkml:trace>
  <inkml:trace contextRef="#ctx0" brushRef="#br0" timeOffset="26996.73">14457 4233 0,'21'0'0,"0"0"16,-21 22-1,21-1-15,-21 0 16,0 0-16,0 0 0,0 0 15,21 1-15,1 20 32,-22-21-32,0 0 15,0 0-15,-22-21 172</inkml:trace>
  <inkml:trace contextRef="#ctx0" brushRef="#br0" timeOffset="28536.4">9631 3916 0,'21'0'78,"0"0"-78,0 0 0,0 0 16,1 0-16,-1 0 0,0-21 0,21 21 16,-21 0-16,1 0 0,20 0 15,-21 0-15,21 0 0,-20 0 0,20 0 16,-21 0-16,0 0 0,22 0 15,-22 0-15,0 0 0,0 0 0,0 0 16,0 0-16,1 0 16,-1 0-16,0 0 15,0 0 1,0 0 0,0 0-1,-21 21 32,0 0-16,0 0 1,0 0-17,0 1 1,-21-1-16,0 0 15,21 0-15,-21-21 0,21 21 0,0 0 16,-21 1-16,21-1 0,-21 0 16,-1 0-16,22 0 0,-21 0 0,21 1 15,-21-1-15,21 0 0,-21 0 16,0 0-16,21 0 0,-21 1 0,-1-1 16,1 21-16,0-21 15,21 0-15,0 1 0,-21-1 16,0 0-16,21 0 0,-21 0 15,21 0-15,0 1 16,-22-1-16,22 0 16,-21-21-16,21-21 93,0 0-77,0-1-16</inkml:trace>
  <inkml:trace contextRef="#ctx0" brushRef="#br1" timeOffset="48792.99">10266 1588 0,'0'0'0,"21"0"16,-21-22-16,0 1 15,0 0 1,0 0 0,-21 21 30,0 0-46,-1 0 0,22 21 16,0 0-16,-21-21 0,21 21 16,-21 1-16,0-1 0,21 21 0,0-21 15,-21 0-15,21 22 0,-21-22 16,21 21-16,-22-21 0,22 22 0,-21-22 16,21 21-16,0-21 0,0 22 15,0-22-15,0 0 0,0 0 0,0 0 16,0 1-16,0-1 0,0 0 0,21 0 15,1-21-15,-1 21 0,0-21 16,0 0-16,21 21 0,-20-21 0,-1 0 16,21 0-16,-21 0 0,22 0 15,-22 0-15,0 0 0,0 0 16,21 0-16,-20-21 0,-1 21 0,0-21 16,0 21-16,0-21 0,0 21 0,1-21 15,-22 0-15,21 21 16,-21-22-16,21 22 0,-21-21 15,0 0-15,0 0 16,-21 0 0</inkml:trace>
  <inkml:trace contextRef="#ctx0" brushRef="#br1" timeOffset="49045.85">10287 1926 0,'0'0'16,"21"0"-1,0 0-15,0-21 16,1 21-16,-1 0 16,0-21-16,0 21 0,-21-21 15,21 21-15,0 0 0,1-21 16,-1 21-16,0 0 0,-21-22 15,21 22 1,-21-21-16</inkml:trace>
  <inkml:trace contextRef="#ctx0" brushRef="#br1" timeOffset="49312.69">10329 1545 0,'0'0'0,"21"-21"47,1 21-31,-1 0-16,0 0 0,0 0 15,0 0-15,0 0 0,1 0 0,-1 0 16,0 0-16,0 0 0,0 0 15,0 0-15,1 0 0,-1 0 32</inkml:trace>
  <inkml:trace contextRef="#ctx0" brushRef="#br1" timeOffset="49805.19">11007 1820 0,'0'0'16,"0"-21"-16,0 0 0,0 0 15,-22 21 1,1 0 0,0 0-1,0 0-15,0 21 0,0-21 16,-1 21-16,1 0 0,21 1 0,-21-1 15,0 0-15,21 0 0,0 0 16,-21 0-16,21 1 0,-21-1 0,21 0 16,0 0-16,0 0 0,0 0 15,0 1-15,0-1 16,21 0-16,0-21 16,0 21-16,0-21 15,0 0-15,1 0 0,-1 0 16,0 0-16,0 0 0,0 0 15,0 0-15,1 0 16,-1 0-16,0-21 0,0 21 0,0 0 16,0-21-16,1 21 0,-22-21 0</inkml:trace>
  <inkml:trace contextRef="#ctx0" brushRef="#br1" timeOffset="50256.92">11261 1884 0,'0'0'0,"0"-21"15,-22 21 17,22 21-17,-21 0-15,21 0 0,-21 0 16,21 1-16,-21-22 0,21 21 0,-21 0 16,21 0-16,0 0 0,0 0 15,-21 1-15,21-1 0,0 0 16,0 0-16,21-21 15,0 0 1,0 0-16,0 0 16,0 0-16,1 0 0,-1 0 0,0 0 15,0-21-15,0 21 16,-21-21-16,21 0 0,-21-1 16,22 1-16,-22 0 0,0 0 15,0 0-15,0 0 0,0-1 0,0 1 16,0 0-16,-22 0 0,1 21 15,0-21-15,0 21 16,0 0-16,0 0 0,-1 0 16,1 0-16,0 21 15,0-21-15,21 21 0,-21 0 16,21 0-16,0 1 0,0-1 16,0 0-1,21-21 1,0 0-16,0 0 0</inkml:trace>
  <inkml:trace contextRef="#ctx0" brushRef="#br1" timeOffset="51013.01">11557 1863 0,'0'21'31,"0"0"-31,0 0 16,0 0-1,0 1-15,0-1 0,0 0 16,0 0-16,0 0 0,0 0 16,0 1-1,0-44 48,0 1-48,0 0-15,0 0 0,0 0 16,0 0-16,0-1 0,0 1 0,0 0 16,0 0-16,0 0 15,21 21-15,-21-21 0,21 21 16,0 0-1,1 0-15,-1 0 0,-21 21 16,0 0-16,21 0 0,0 0 16,-21 0-16,0 1 15,0-1-15,0 0 0,21 0 0,-21 0 16,0 0-16,21 1 0,-21-1 16,0 0-1,22-21 1,-1 0-1,-21-21 1,0 0-16,21 21 0,0-22 0,0 1 16,-21 0-16,21 0 0,-21 0 15,22 0-15,-1-1 0,-21 1 0,21 0 16,0 0-16,-21 0 0,21 0 0,-21-1 16,21 22-16,1 0 31,-22 22-31,0-1 0,0 0 15,0 0-15,0 0 0,0 0 0,0 1 16,0-1-16,0 0 0,-22 0 0,22 0 16,0 0-16,0 1 15,0-1-15,0 0 0,22-21 47,-1 0-47,0 0 16,0-21-16,-21 0 15</inkml:trace>
  <inkml:trace contextRef="#ctx0" brushRef="#br1" timeOffset="52697.03">12234 1842 0,'0'21'16,"0"0"-1,0 0-15,-21 0 0,21 0 16,0 1-16,0-1 0,0 0 16,-21 0-16,21 0 15,0 0-15,0 1 0,0-1 16,0 0 0,0-42 30,0 0-30,0-1-16,0 1 0,0 0 16,0 0-16,21 0 15,-21 0-15,21-1 0,-21 1 0,21-21 16,1 42-16,-22-21 16,0 0-16,21 21 0,0 0 15,0 0 1,0 0-16,-21 21 15,0 0-15,0 0 0,0 0 16,0 0-16,0 1 0,0-1 16,21 0-16,-21 0 0,0 0 15,22 0-15,-22 1 0,21-1 16,0-21 15,0 0-15,0 0-16,-21-21 15,0-1-15,21 1 16,1 0-16,-22 0 0,21 0 16,-21 0-16,21-1 0,-21 1 0,21 0 15,-21 0-15,21 0 0,0 21 16,-21-21-16,0 42 31,0 0-15,0 0-16,0 0 0,0 0 15,0 1-15,0-1 16,0 0-16,0 0 0,0 0 0,0 0 16,0 1-16,0-1 15,22-21 1,-22 21-16,21-21 0,0 0 16,0 0-16,0 0 15,0 0 1,1 0-16,-1 0 0,0 0 15,-21-21-15,21 0 0,0-1 16,-21 1-16,21 0 0,-21 0 16,0 0-16,0 0 0,22-1 15,-22 1-15,0 0 16,-22 21 15,22 21-15,-21 0-16,21 1 15,-21-22-15,21 21 0,0 0 0,0 0 16,0 0-16,0 0 16,0 1-16,0-1 15,0 0 1,0 0 0,21-21-16,0 0 15,1 0-15,-1 0 16,0 0-16,0 0 0,0-21 15,0 0-15,-21 0 16,22 21-16,-1-22 16,-21 1-16,21 0 0,-21 0 0,0 0 15,0 0-15,21 21 0,-21-22 0,0 1 16,0 0 0,0 42 15,0 0-31,0 1 15,0-1-15,0 0 0,0 0 16,0 0-16,0 0 16,21-21-1,-21 22-15,21-22 16,1 21-16,-1-21 16,0 0-16,0 0 15,0 0-15,0 0 16,1-21-16,-22-1 0,21 22 15,0-21-15,0 21 0,-21-21 0,21 0 16,0 0-16,1 0 0,-1-1 16,0 1-16,0 0 0,0 0 15,0 21-15,1 0 0,-22-21 16,21 21 0,-21 21 15,0 0-31,0 0 31,0-42 16,0 0-31,0 0-16,0 0 15,0-1 1,-21 22-16,-1 0 31,22 22-31,-21-22 0,0 21 0,21 0 16,-21-21-16,21 21 0,-21 0 15,0 0-15,21 1 0,0-1 0,0 0 16,-22 0-16,22 0 0,0 0 0,0 1 16,0-1-16,0 0 15,22-21-15,-1 0 16,0 0-16,0 0 15,0 0-15,0 0 16,1 0-16,-1 0 0,0 0 0,0 0 16,-21-21-16,21 0 15,0 21-15,1-22 0,-1 22 0,0-21 16</inkml:trace>
  <inkml:trace contextRef="#ctx0" brushRef="#br1" timeOffset="53160.76">13737 1969 0,'0'21'0,"21"-21"31,0 0-15,1-21-16,-1-1 15,-21 1-15,0 0 16,21 21-16,-21-21 0,0 0 16,-21 21 15,0 0-31,-1 21 16,1-21-16,21 21 0,-21 0 15,21 0-15,0 1 0,-21-22 0,21 21 16,0 0-16,0 0 0,0 0 15,0 0 1,21-21 0,0 22-16,0-22 15,1 0-15,-1 0 0,0 0 16,0 0-16,0 0 16,0 0-1,-21-22 1,22 22-16,-22-21 15</inkml:trace>
  <inkml:trace contextRef="#ctx0" brushRef="#br1" timeOffset="58629.6">10287 2879 0,'21'-21'15,"0"21"1,-21-22-16,21 22 0,1 0 16,-22-21-16,0 0 0,21 21 15,0 0-15,-21-21 16,0 0 0,-21 21-1,0 0 1,-1 0-16,1 0 0,0 0 15,0 21-15,-21-21 0,20 21 0,1-21 16,-21 21-16,21-21 0,0 21 16,-1-21-16,1 22 0,21-1 15,-21-21-15,21 21 0,0 0 16,21 0 0,0-21-1,1 0-15,-1 0 16,0 21-16,0-21 0,0 0 15,0 22-15,1-22 0,-1 21 0,0-21 16,0 21-16,0 0 16,0-21-16,1 21 0,-1-21 0,-21 21 15,0 1-15,0-1 0,0 0 16,0 0-16,0 0 16,-21-21-16,-1 21 0,1 1 0,-21-22 15,21 0-15,-22 21 0,22-21 16,-21 0-16,0 0 0,20 0 15,-20 0-15,21 0 0,0 0 0,-22-21 16,22 21-16,0-22 0,0 1 16,0 21-16,0-21 0,21 0 0,-22 0 15,1 0-15,21-1 0,0 1 16,0 0 0,0 0-1,21 21 1,1 0-16,-1 0 0</inkml:trace>
  <inkml:trace contextRef="#ctx0" brushRef="#br1" timeOffset="59217.11">10520 2794 0,'-21'0'31,"21"21"-31,-22 0 16,22 1-16,0-1 15,0 0-15,0 0 0,0 0 0,-21 22 16,21-22-16,0 0 0,0 0 15,0 0-15,-21 0 0,21 1 0,0-1 16,0 0-16,0 0 0,0 0 0,0 0 16,0 1-16,0-1 15,0-42 17,0-1-32,0 1 15,0 0-15,0 0 16,0 0-16,0 0 15,0-1-15,0 1 0,0 0 16,0 0-16,21 0 0,0 0 0,1 21 16,-1-22-16,0 22 15,0-21-15,0 21 0,0 0 16,1 0-16,-1 0 0,0 0 16,0 21-16,-21 1 0,0-1 15,0 0-15,0 0 16,0 0-16,0 0 0,0 1 15,0-1-15,0 0 16,-21 0-16,0 0 0,21 0 16,-21-21-1,-1 0-15,22-21 32</inkml:trace>
  <inkml:trace contextRef="#ctx0" brushRef="#br1" timeOffset="59676.84">10901 2921 0,'0'0'0,"0"-21"15,-21 21 1,-1 21-1,1 0-15,21 0 16,-21 1-16,0-1 0,21 0 0,-21 0 16,21 0-16,0 0 0,0 1 15,0-1-15,0 0 0,0 0 0,0 0 16,0 0-16,0 1 16,21-22-16,0 0 15,0 0-15,0 0 0,1 0 0,-1 0 16,0 0-16,0-22 0,0 22 15,0-21-15,1 0 0,-1 21 16,0-21-16,0 0 0,0 0 0,0 21 16,-21-22-16,22 1 0,-22 0 15,0 0-15,0 0 0,0 0 16,-22-1-16,1 1 0,0 0 16,0 21-16,0 0 0,0 0 15,-1 0-15,1 0 0,0 0 0,0 0 16,-21 0-16,20 0 0,22 21 15,-21-21-15,21 21 16,-21-21-16,21 22 0,0-1 16</inkml:trace>
  <inkml:trace contextRef="#ctx0" brushRef="#br1" timeOffset="60008.66">11261 2900 0,'0'21'32,"-22"0"-32,22 0 0,-21 1 0,21-1 15,0 0-15,0 0 16,0 0-16,0 0 0,-21 1 0,21 20 15,0-21-15,0 21 0,0-20 0,0 20 16,-21-21-16,21 21 0,-21-20 16,21 20-16,0-21 0,0 0 0,-21 22 15,21-22-15,0 0 16,0 0-16,0 0 16,0-42 15,0 0-31,0 0 0</inkml:trace>
  <inkml:trace contextRef="#ctx0" brushRef="#br1" timeOffset="60357.46">11218 2963 0,'0'-21'0,"21"21"16,-21-21-16,22 21 0,-1 0 16,21 0-16,-21 0 15,0 0-15,1 0 0,-1 0 0,21 0 16,-21 0-16,0 0 0,-21 21 16,0 0-1,0 1-15,-21-1 0,0 0 16,0-21-16,0 21 0,-22-21 0,22 21 15,-21-21-15,21 0 0,0 21 16,-1-21-16,1 22 0,0-22 0,0 0 16,0 0-16,42 0 47,0 0-47,0 0 0,0 0 15</inkml:trace>
  <inkml:trace contextRef="#ctx0" brushRef="#br1" timeOffset="60673.8">11620 2942 0,'-21'21'15,"21"1"-15,0-1 16,0 0-16,-21-21 0,21 21 0,0 21 16,0-20-16,0-1 0,0 21 15,-21-21-15,21 22 0,-21-1 0,21-21 16,0 21-16,0-20 0,0 20 0,0-21 16,-21 21-16,21-20 0,0-1 15,0 0-15,-22 0 0,22 0 0,0 0 16,0 1-16,0-44 47</inkml:trace>
  <inkml:trace contextRef="#ctx0" brushRef="#br1" timeOffset="61000.6">11578 2963 0,'0'-21'0,"64"0"31,-43 21-31,0 0 0,0 0 16,0 0-16,0 0 0,1 0 0,-1 0 15,0 0-15,-21 21 16,0 0-16,0 1 0,0-1 15,0 0-15,0 0 0,-21-21 0,21 21 16,-21 0-16,-1 1 0,1-22 16,0 21-16,0-21 0,0 21 0,0-21 15,-1 0-15,1 0 0,0 0 16,21-21 15,21 21-15</inkml:trace>
  <inkml:trace contextRef="#ctx0" brushRef="#br1" timeOffset="61254.46">11980 2879 0,'0'21'15,"-21"0"-15,21 0 0,0 0 16,0 1-16,-21-1 0,21 0 16,-21 0-16,21 0 15,0 0 1,21-42 31</inkml:trace>
  <inkml:trace contextRef="#ctx0" brushRef="#br1" timeOffset="61464.34">12023 2709 0,'0'0'0,"-22"0"0,22-21 0,-21 21 16,21 21 31,0 1-47,0-1 15,21-21 17</inkml:trace>
  <inkml:trace contextRef="#ctx0" brushRef="#br1" timeOffset="61984.69">12255 2836 0,'0'22'16,"0"-1"-16,0 0 15,0 0-15,0 0 16,0 0-16,0 1 15,0-1-15,-21 0 0,21 0 16,0 0 0,-21 0-16,21 1 15,0-44 32,0 1-31,0 0-16,0 0 15,0 0-15,0 0 0,21-1 16,0 1-16,1 0 0,-22 0 16,21 0-16,0 21 0,0-21 0,0-1 15,22 22-15,-22 0 0,0-21 16,0 21-16,0 0 0,0 0 0,1 0 16,-1 21-16,0 1 0,0-1 15,-21 0 1,0 0-16,0 21 0,0-20 15,0-1-15,0 0 0,0 0 0,-21-21 16,0 21-16,0 0 0,-1-21 16,22 22-16,-21-22 0,21 21 15,21-21 17,-21-21-32,22 21 15,-1 0-15</inkml:trace>
  <inkml:trace contextRef="#ctx0" brushRef="#br1" timeOffset="62706.27">12933 2921 0,'0'-21'15,"-21"0"-15,-1 21 0,1 0 31,0 0-31,0 0 0,0 0 16,0 0-16,-1 21 0,1 0 16,0-21-1,21 21-15,-21-21 0,21 21 0,0 1 16,0-1-16,0 0 16,21-21 15,0 0-31,0 0 0,1 0 15,-1 0-15,0-21 16,0 21-16,-21-21 0,21 21 16,-21-22-16,21 22 15,-21-21-15,22 21 0,-22-21 16,0 42 31,0 0-47,0 1 15,-22-1-15,22 0 0,-21 0 16,21 0-16,-21 0 0,21 1 0,0 20 16,0-21-16,-21 0 0,21 22 15,-21-1-15,21 0 0,0-21 0,0 22 16,0-1-16,0 0 0,0 1 0,0-22 16,0 21-16,0-21 15,0 22-15,0-22 0,0 0 0,0 21 0,0-20 16,0-1-16,-21 0 0,-1 0 15,1 0-15,0-21 16,0 21-16,0-21 16,0 0-16,-1 0 0,1 0 0,0 0 15,0 0-15,0 0 0,0-21 16,-1 0-16,1 0 0,0 0 0,0 21 16,21-21-16,-21-22 0,21 22 0,-21 0 15,21-21-15,0 20 0,0-20 16,0 21-16,0-21 0,0 20 0,0-20 15,42-21-15,-42 20 0,21 22 16,0-21-16,0 21 16,1-22-16,-1 22 0,0 0 0,21 0 15,-21 0-15,1-1 0,-1 1 16,21 0-16,-21 0 0</inkml:trace>
  <inkml:trace contextRef="#ctx0" brushRef="#br1" timeOffset="63078.06">13229 2752 0,'0'0'15,"-21"0"1,0 0 0,0 21-16,-1 0 15,1-21-15,21 21 0,-21 0 0,21 1 16,0-1-16,-21 0 0,21 0 16,0 0-16,-21 0 0,21 1 15,0-1-15,0 0 0,0 0 16,0 0-16,0 0 15,21 1-15,0-22 16,0 0-16,0 0 16,1 0-16,-1 0 0,0 0 15,0 0-15,0 0 0,0-22 0,1 1 16,-1 21-16</inkml:trace>
  <inkml:trace contextRef="#ctx0" brushRef="#br1" timeOffset="63384.08">13525 2752 0,'0'-21'16,"22"21"-16,-1 0 15,0 0 1,0 0-16,-21 21 0,0 0 15,21-21-15,-21 21 0,21 0 16,-21 0-16,0 1 0,0-1 0,0 0 16,0 0-16,0 0 0,0 0 0,0 1 15,0-1-15,0 0 0,0 0 16,-21-21-16,0 21 0,0 0 0,0-21 16,21 22-16,-21-1 0,-1-21 15,1 0-15,21 21 0,-21-21 16,0 0-16,0 0 0,21 21 15</inkml:trace>
  <inkml:trace contextRef="#ctx0" brushRef="#br1" timeOffset="65631.97">5673 6435 0,'0'-21'15,"0"-1"-15,21 1 16,-21 0 0,0 42 31,-21 0-47,21 1 0,0-1 15,-22 21-15,1-21 0,0 22 16,21-1-16,-21-21 0,0 21 15,21 1-15,-21-22 0,-1 21 0,1-21 16,21 22-16,-21-22 0,0 0 16,21 0-16,0 0 0,0 1 0,-21-22 15,21 21-15,0-42 47,0-1-31,0 1-16</inkml:trace>
  <inkml:trace contextRef="#ctx0" brushRef="#br1" timeOffset="66024.82">5673 6371 0,'0'0'16,"0"21"15,21 1-31,-21-1 0,0 0 16,21 0-16,-21 0 0,0 0 0,0 22 15,0-1-15,0-21 0,0 22 16,0-22-16,21 21 0,-21-21 0,0 22 16,0-22-16,0 0 0,0 0 15,0 0-15,0 0 0,0 1 0,0-1 16,0-42 46,0-1-46</inkml:trace>
  <inkml:trace contextRef="#ctx0" brushRef="#br1" timeOffset="66273.69">5503 6795 0,'0'0'0,"21"0"16,1 0-1,-1 0-15,0 0 16,0 0-16,21 0 0,-20-22 0,-1 22 16,21-21-16,-21 21 0,22 0 15,-22-21-15,21 21 0,-21-21 0,0 21 16,22 0-16,-22-21 0,-21 0 0,21 21 15,0 0-15,-21-22 0</inkml:trace>
  <inkml:trace contextRef="#ctx0" brushRef="#br1" timeOffset="67012.17">6032 6625 0,'0'21'15,"0"1"1,0-1-16,0 0 0,0 0 15,-21-21-15,21 21 0,0 0 16,0 1-16,0-1 0,0 0 16,-21 0-16,21 0 15,-21 0 1,21-42 46,0 0-46,0 0-16,21 21 0,0-21 0,-21 0 16,21-1-16,-21 1 0,22 0 0,-22 0 15,0 0-15,21 0 0,0-1 16,0 1-16,-21 0 0,21 0 16,0 21-16,1 0 15,-1 0-15,0 0 16,-21 21-16,0 0 0,21 0 15,-21 1-15,0-1 0,21 0 16,-21 0-16,0 0 0,0 0 16,0 1-16,0-1 0,0 0 0,0 0 15,0 0 1,0 0 0,0-42 30,0 0-46,0 0 0,0 0 16,0 0-16,0-1 16,0 1-16,21 0 0,1 0 15,-1 0-15,-21 0 0,21-1 16,0 1-16,0 0 0,0 21 16,1 0-16,-1 0 0,0 0 15,0 0-15,-21 21 16,21-21-16,-21 21 0,21 1 0,-21-1 15,0 0-15,0 0 0,0 0 0,0 0 16,0 1-16,0-1 0,0 0 16,0 0-16,-21-21 0,21 21 0,-21-21 15,21 21-15,-21-21 16,21 22 0,0-44 15,0 1-16</inkml:trace>
  <inkml:trace contextRef="#ctx0" brushRef="#br1" timeOffset="67600.88">6943 6668 0,'0'0'0,"0"-22"15,0 1 1,0 0 0,-22 21-16,1 0 15,0 0 1,0 0-16,0 0 0,0 0 16,-1 21-16,1-21 0,0 21 15,0 1-15,21-1 0,-21 0 16,0 0-16,21 0 0,-22 0 0,22 1 15,0-1-15,-21 0 16,21 0-16,0 0 0,0 0 16,21-21-1,1 0 1,-1 0-16,0 0 0,0 0 16,0-21-16,0 21 15,1-21-15,-1 0 0,0 21 16,-21-21-16,21 0 0,0-1 0,-21 1 15,21 21-15,-21-21 0,0 0 0,0 0 16,22 0-16,-22-1 0,0 1 16,21 21-16,-21 21 31,0 1-15,0-1-16,0 0 0,0 0 15,0 0-15,0 0 0,0 1 16,0-1-16,0 0 0,0 0 15,0 0 1,21-21-16,0 0 16,0 0-1,0 0 1,-21-21 0,22 0-16,-22 0 0</inkml:trace>
  <inkml:trace contextRef="#ctx0" brushRef="#br1" timeOffset="68320.46">7175 6583 0,'0'0'0,"-21"0"15,21 21-15,21-21 31,1 0-15,-1 0-16,0 0 0,0 0 16,0 0-16,0 0 15,1 0-15,-1 0 0,0 0 0,0-21 16,0 21-16,0-21 0,1 21 0,-1 0 16,-21-21-1,21 21-15,-42 0 47,0 21-47,-1 0 0,1 0 16,0 0-16,0 0 0,0 1 15,0-1-15,-1 0 0,1 0 16,0 0-16,0 0 0,0 1 16,0-1-16,21 0 0,-22 0 0,1-21 15,0 21-15,0-21 0,21 21 16,21-42 46,0 21-46,-21-21-16,21 0 0,1 0 16,-1 21-16,-21-21 0,21 21 15,0 0-15,-21-22 0,21 22 16,0 0-16,1 0 15,-22 22 1,21-22 0,-21 21-16,0 0 0,0 0 15,21 0 1,0-21 0,-21 21-16,21-21 15,0 0 1,1 0-1,-1 0 17,0-21-32,-21 0 0,21 0 15,0 21-15</inkml:trace>
  <inkml:trace contextRef="#ctx0" brushRef="#br1" timeOffset="69179.97">7853 6583 0,'0'0'0,"-21"0"0,-1 0 16,1 0-16,0 0 16,0 0-16,0 0 0,0 21 15,-1 0-15,1-21 0,21 21 0,-21 1 16,0-22-16,21 21 15,0 0-15,-21 0 0,21 0 0,-21-21 16,21 21-16,0 1 0,0-1 16,0 0-16,0 0 15,21-21 1,0 0 0,0 0-16,0 0 15,0 0-15,1 0 0,-1-21 16,-21 0-16,21 21 15,-21-21-15,21-1 0,-21 1 16,0 0-16,0 0 0,0 0 0,0 0 16,0-1-1,0 1-15,0 0 0,0 0 16,21 0 0,0 21-16,1 0 15,-1 0 1,0 0-16,0 0 15,0 21-15,-21 0 16,0 0-16,21-21 16,-21 21-16,22 1 0,-22-1 15,0 0-15,0 0 0,0 0 16,0 0 0,0 1-16,0-1 15,0 0 1,0-42 46,0 0-62,0-1 0,0 1 16,0 0-16,21 0 16,-21 0-16,21 0 0,-21-1 0,0 1 15,21 0-15,0 0 0,-21 0 0,21 0 16,1 21-16,-1-22 15,0 1-15,0 0 0,0 21 0,0 0 16,1 0-16,-1 0 0,0 0 0,0 0 16,-21 21-16,21-21 0,-21 21 15,21 1-15,-21-1 0,22 21 0,-22-21 16,0 0-16,0 22 0,0-22 0,0 0 16,0 0-16,0 0 0,0 1 15,-22-1-15,22 0 0,-21 0 0,21 0 16,-21 0-16,21 1 15</inkml:trace>
  <inkml:trace contextRef="#ctx0" brushRef="#br1" timeOffset="70176.67">5588 7662 0,'21'-21'0,"-42"42"0,63-63 15,-21 42-15,1 0 0,-1-21 0,0 21 16,0-21-16,0 0 15,-21-1 1,0 1 0,-21 21-16,0 0 0,0 0 0,0 0 15,-1 0-15,-20 0 0,21 0 16,0 0-16,0 0 0,-22 21 0,22-21 16,0 22-16,0-22 0,0 0 15,21 21-15,-22-21 0,22 21 16,-21 0-16,21 0 0,0 0 15,0 1 1,21-22-16,1 21 0,20-21 16,-21 0-16,0 21 0,22-21 0,-22 0 15,0 21-15,21-21 0,-21 21 16,22-21-16,-22 21 0,0-21 16,0 22-16,0-22 0,1 21 0,-1-21 0,-21 21 15,0 0-15,0 0 16,0 0-16,-21 1 0,-1-22 15,-20 21-15,21 0 0,0-21 16,-22 21-16,22-21 0,-21 0 16,21 0-16,-22 0 0,22 0 0,-21 0 15,21 0-15,0 0 0,-1 0 0,1 0 16,0 0-16,21-21 0,-21 0 16,21 0-16,-21-1 0,21 1 15,0 0-15,0 0 16,0 0-16,0 0 0,0-1 15,21 22 1,0-21-16,0 21 0,0 0 16,1 0-16,-1-21 0</inkml:trace>
  <inkml:trace contextRef="#ctx0" brushRef="#br1" timeOffset="70712.36">6011 7514 0,'0'21'32,"-21"1"-32,21-1 0,0 0 15,0 21-15,-21-21 0,21 1 0,0-1 16,0 0-16,0 0 0,0 21 15,0-20-15,0-1 0,0 0 0,0 0 16,0 0-16,0 0 0,0 1 0,0-1 16,0 0-16,0 0 15,0-42 17,0 0-32,0 0 15,0-1-15,0 1 16,21 0-16,-21 0 0,21 0 15,-21 0-15,21-1 0,-21 1 16,0 0-16,22 0 0,-1 0 0,0 0 16,0-1-16,-21 1 15,21 21-15,0 0 0,1 0 16,-1 0-16,-21 21 16,0 1-16,0-1 15,21 0-15,-21 0 0,0 0 0,0 0 16,0 1-16,0-1 0,0 0 0,0 0 15,0 0-15,0 0 0,-21 1 16,21-1-16,0 0 16,0-42 15</inkml:trace>
  <inkml:trace contextRef="#ctx0" brushRef="#br1" timeOffset="71148.84">6498 7641 0,'-63'21'31,"41"1"-31,1-1 16,0 0-16,21 0 15,-21 0-15,0 0 0,21 1 16,-21-1-16,21 0 0,0 0 16,0 21-16,0-20 15,21-22 1,0 0-16,0 0 16,0 0-16,0-22 15,1 22-15,-1-21 0,0 21 0,-21-21 16,21 21-16,0-21 0,-21 0 0,21 21 15,-21-21-15,0-22 16,0 22-16,0 0 16,0 0-16,0 0 0,-21-1 0,0 1 15,0 21-15,0 0 0,0 0 16,-1 0-16,1 0 16,0 0-16,0 0 15,0 21-15,21 1 16,0-1-1,21-21-15</inkml:trace>
  <inkml:trace contextRef="#ctx0" brushRef="#br1" timeOffset="71464.66">6752 7641 0,'-21'85'15,"21"-64"1,0 0-16,0 22 0,0-22 0,-21 0 16,21 21-16,0 1 0,0-22 0,0 21 15,0 0-15,0 1 0,-21-1 16,-1 22-16,22-43 0,0 21 15,0-21-15,0 22 0,-21-22 16,21 0-16,0 0 0,-21 0 16,21 0-16,0-42 31,0 0-31,0 0 16</inkml:trace>
  <inkml:trace contextRef="#ctx0" brushRef="#br1" timeOffset="71800.47">6794 7620 0,'22'0'15,"-44"0"-15,65-21 0,-22 21 0,0 0 0,0 0 16,0 0-16,1 0 0,-1 0 15,0 0-15,0 0 0,0 0 0,0 21 16,1 0-16,-22 0 16,0 1-16,0-1 15,0 0-15,-22-21 0,1 21 16,0-21-16,0 21 0,0-21 0,0 0 16,-1 21-16,-41-21 0,42 0 15,0 0-15,-1 0 16,1 0-1,21-21 1</inkml:trace>
  <inkml:trace contextRef="#ctx0" brushRef="#br1" timeOffset="72096.3">7218 7599 0,'0'21'31,"0"0"-31,0 0 16,0 1-16,-21-1 0,21 0 0,0 0 16,-22 0-16,22 22 0,0-22 15,0 21-15,0-21 0,0 22 16,-21-1-16,21-21 0,0 21 0,-21 1 15,21-22-15,0 21 0,0-21 0,0 1 16,-21-1-16,21 0 0,-21 0 16,21 0-16,0 0 0,0 1 15,0-44 17</inkml:trace>
  <inkml:trace contextRef="#ctx0" brushRef="#br1" timeOffset="72444.1">7239 7578 0,'0'0'0,"21"-21"16,0 21-16,0 0 0,1 0 15,-1 0-15,0 0 16,0 21-16,-21 0 16,0 0-16,21 0 0,-21 0 0,0 1 15,0-1-15,-21 0 16,21 0-16,-21 0 0,0-21 16,0 21-16,-1 1 0,1-22 0,0 21 15,0-21-15,0 0 0,0 0 16,-1 21-16,1-21 0,0 0 15,21-21 17,21 21-17,0 0-15,1-21 0,-1 21 0</inkml:trace>
  <inkml:trace contextRef="#ctx0" brushRef="#br1" timeOffset="72684.16">7514 7641 0,'0'21'15,"0"1"-15,-21-1 16,21 0-16,0 0 16,-21-21-16,21 21 0,-21 0 15,21 1 1,0-44 31,0 1-32</inkml:trace>
  <inkml:trace contextRef="#ctx0" brushRef="#br1" timeOffset="72876.05">7535 7493 0,'0'0'0,"0"21"31,0 0-15,0 1-1</inkml:trace>
  <inkml:trace contextRef="#ctx0" brushRef="#br1" timeOffset="73351.77">7705 7641 0,'0'0'16,"0"21"-16,-22 1 0,22-1 15,0 0-15,0 0 16,-21-21-16,21 21 0,-21-21 16,21 21-16,0 1 15,0-44 48,0 1-63,0 0 15,0 0 1,0 0-16,21 21 0,0-21 0,1-1 16,-22 1-16,21 0 0,0 21 0,0-21 15,0 0-15,22 21 16,-22 0-16,0 0 0,0 0 0,0 0 16,0 0-16,-21 21 15,0 0-15,0 0 16,0 0-16,0 1 0,0-1 15,0 0-15,-21 0 16,0-21-16,0 21 16,21 0-16,-21-21 15,42 0 17</inkml:trace>
  <inkml:trace contextRef="#ctx0" brushRef="#br1" timeOffset="73952.42">8234 7599 0,'0'-21'0,"-21"21"16,-1 0-16,1 0 15,0 0-15,0 0 16,0 0-16,0 0 0,-1 0 0,1 21 0,0 0 15,0 0 1,21 0-16,0 1 16,0-1-1,21-21 1,0 0-16,0 0 0,1 0 16,-1 0-16,0 0 0,0 0 15,0 0-15,-21-21 0,21 21 16,-21-22-1,22 22-15,-22-21 0,0 42 47,0 1-47,-22-1 16,22 0-16,0 0 16,0 0-16,0 22 0,0-22 0,-21 0 15,21 21-15,0-21 0,0 43 16,-21-22-16,21 1 0,0-1 15,0-21-15,0 21 0,0-20 16,-21 20-16,21-21 0,-21 21 0,21 1 16,0-22-16,-21 0 0,-1 0 15,22 0-15,-21 1 0,0-1 0,21 0 16,-21-21-16,0 0 0,0 0 16,-1 0-16,1 0 15,0 0-15,0 0 16,0 0-16,0-21 0,-1 21 0,1-21 15,0-1-15,0 22 0,21-21 0,-21 0 16,0 21-16,21-21 0,-22 0 16,22 0-16,0-1 0,0 1 15,0 0-15,0 0 0,22 0 16</inkml:trace>
  <inkml:trace contextRef="#ctx0" brushRef="#br1" timeOffset="74282.24">8509 7557 0,'-42'0'31,"20"0"-31,1 21 0,21 0 0,-21-21 16,21 21-16,-21 0 0,21 0 15,-21-21-15,21 22 0,0-1 16,0 0-16,0 0 0,0 0 16,0 0-16,0 1 15,21-22 1,0 0-1,0 0-15,0 0 16,1 0-16</inkml:trace>
  <inkml:trace contextRef="#ctx0" brushRef="#br1" timeOffset="74601.05">8678 7514 0,'21'0'15,"-21"21"1,22-21-16,-22 22 0,0-1 16,0 0-16,0 0 0,21 0 15,-21 0-15,0 1 0,0-1 16,0 0-16,0 0 15,0 0-15,0 0 0,-21-21 0,-1 22 16,22-1-16,-21-21 0,0 21 16,0 0-16,0 0 0,0-21 15,-1 0-15,22 21 0,-21-21 16</inkml:trace>
  <inkml:trace contextRef="#ctx0" brushRef="#br1" timeOffset="75472.55">11345 6329 0,'21'-21'15,"-21"42"17,0 21-32,0-21 0,0 22 15,0-22-15,0 21 0,0 1 16,0-1-16,0-21 0,-21 21 0,21 1 15,-21-22-15,0 21 0,21-21 16,0 1-16,0-1 0,-21 0 0,21 0 16,-21 0-16,21 0 0,0-42 47</inkml:trace>
  <inkml:trace contextRef="#ctx0" brushRef="#br1" timeOffset="75728.39">11388 6392 0,'21'0'16,"0"0"-16,0 0 15,0 0-15,0 0 0,1 0 16,-1 0-16,0 0 0,0 0 0,0 0 16,0 0-16,1 0 0,-1 0 15,-21 22 17,-21-22-17</inkml:trace>
  <inkml:trace contextRef="#ctx0" brushRef="#br1" timeOffset="75908.3">11303 6668 0,'21'0'0,"0"0"15,0 0-15,1 0 0,-1 0 0,0 0 16,0 0-16,0 0 0,0-22 15,1 22-15,-1 0 0,0-21 16,0 0-16,0 21 0</inkml:trace>
  <inkml:trace contextRef="#ctx0" brushRef="#br1" timeOffset="76398.03">11938 6287 0,'-21'0'16,"0"21"0,21 0-16,-22 0 15,22 0-15,0 0 0,-21 1 16,21 20-16,-21-21 0,21 21 0,-21-20 16,21 62-16,0-63 0,-21 1 15,21-1-15,0 21 0,0-21 16,0 0-16,0 1 0,0-1 15,21-21 1,0 0-16,0 0 0,0 0 16,1 0-16,-1 0 0,0 0 15,0 0-15,0-21 0,0 21 16,1-22-16,-1 22 0,0-21 0,-21 0 16,21 0-16,21-21 15,-42 20-15,0 1 0,0 0 16,0 0-16,0 0 15,-21 21 1,0 21-16,21 0 16,-21-21-16,21 21 0,0 0 0,-21-21 15,21 22-15,0-1 0,-21 0 16,21 0-16,0 0 0,0 0 16,21-21 30,0 0-46</inkml:trace>
  <inkml:trace contextRef="#ctx0" brushRef="#br1" timeOffset="76556.95">12171 6498 0,'0'-21'16,"21"21"46</inkml:trace>
  <inkml:trace contextRef="#ctx0" brushRef="#br1" timeOffset="76860.83">12425 6562 0,'0'0'0,"0"21"0,0 0 15,-21 0-15,21 0 0,-22 22 0,22-22 16,0 0-16,0 21 0,-21-20 0,0 20 16,21-21-16,-21 21 0,21-20 15,-21 20-15,0 0 0,-1 22 16,22-22-16,-21 0 0,0 1 15,21-1-15,0 0 0,-21 1 0,0-22 16,21 21-16,-21-21 0,21 1 0,0 20 16,0-21-16,0 0 0,0-42 47,21 0-47,0 0 0,-21 0 15,0-1-15,21 1 0</inkml:trace>
  <inkml:trace contextRef="#ctx0" brushRef="#br1" timeOffset="77172.66">12340 6498 0,'0'0'15,"21"-21"-15,0 21 0,1-21 16,-1 21-16,0 0 0,0 0 15,0 0-15,0 0 16,1 21-16,-22 0 0,21 0 0,-21 1 16,0-1-16,0 0 0,0 0 15,0 0-15,0 0 0,0 1 0,0-1 16,0 0-16,-21 0 0,-1 0 16,1-21-16,0 21 0,0-21 15,0 0-15,0 0 0,21 22 16,-22-22-16,1 0 0,21-22 31,0 1-31,0 0 16</inkml:trace>
  <inkml:trace contextRef="#ctx0" brushRef="#br1" timeOffset="77704.64">12806 6287 0,'0'-22'15,"0"44"1,0-1-16,-21 0 0,21 0 16,-22 0-16,22 22 0,0-22 15,0 21-15,-21-21 0,21 22 0,-21-22 16,21 21-16,-21-21 0,21 0 0,0 1 15,0-1-15,-21 0 0,21 0 16,0 0-16,0-42 47,21 0-47</inkml:trace>
  <inkml:trace contextRef="#ctx0" brushRef="#br1" timeOffset="78105.42">12996 6329 0,'-21'0'32,"0"21"-32,0-21 0,21 21 15,-21-21-15,-1 21 0,1-21 0,0 22 16,0-1-16,0-21 0,0 21 15,-1-21-15,1 0 0,0 21 16,21 0 31,21 0-31,-21 1-16,21-1 15,1 0-15,-22 0 0,0 0 0,21 0 16,0 1-16,-21-1 0,21 0 15,-21 0-15,21 0 16,0-21-16,1 0 0,-22 21 0,21-21 16,0 0-16,0 0 15,0 0-15,0 0 0,1 0 0,-1 0 16,0 0-16,0 0 0,0 0 0,-21-21 16,21 0-16,22 21 0,-22-21 15</inkml:trace>
  <inkml:trace contextRef="#ctx0" brushRef="#br1" timeOffset="79084.85">13398 6435 0,'0'-21'0,"0"-1"0,-21 22 15,0 0-15,0 0 16,0 0-16,0 0 0,-1 0 16,1 0-16,0 22 0,0-1 0,0-21 15,0 42-15,-1-21 0,1 0 0,0 1 16,0-1-16,21 21 0,-21-21 15,21 0-15,-21 1 0,21-1 0,0 0 16,0 0-16,0 0 0,0 0 16,0 1-16,21-22 15,0 0-15,0 0 16,0 0-16,0 0 16,1 0-16,-22-22 0,21 22 0,0-21 15,0 21-15,0-21 0,0 0 0,-21 0 16,22 21-16,-1-21 0,0-1 15,-21 1-15,0 0 0,0 0 0,21 0 16,-21 0-16,0-1 0,21 22 0,-21-21 16,0 0-16,0 42 31,0 0-15,0 1-16,0-1 0,-21 0 15,21 0-15,0 0 0,0 0 16,0 1-16,0-1 0,0 0 15,0 0-15,0 0 0,0 0 16,21-21 0,0 0-1,1 0-15,-1 0 0,0 0 16,0-21-16,0 0 16,0 0-16,1 0 0,-1 21 15,0-21-15,0-1 0,-21 1 0,21 0 16,0 0-16,-21 0 0,22 0 15,-22-1-15,0 1 0,0 42 47,0 1-47,0-1 0,0 0 16,0 0-16,0 0 0,0 0 16,0 1-16,0-1 0,0 0 15,0 0-15,0 0 0,21 0 16,0-21-1,0 0-15,0 0 0,0 0 16,1 0-16,-1 0 16,0 0-16,0-21 0,0 21 0,-21-21 15,21 0-15,1 0 0,-1 0 0,0-1 16,0 1-16,-21-21 0,21 21 16,0-22-16,1 22 0,-22-21 15,21 0-15,0 20 0,-21-20 0,0 21 16,0 0-16,21 0 0,-21-1 15,0 1-15,-21 21 16,0 0 0,0 21-16,21 1 15,-22 20-15,1-21 0,21 0 16,-21 22-16,21-1 0,0-21 16,0 21-16,0-20 0,0 20 0,0-21 15,0 0-15,0 0 0,0 22 0,0-22 16,0 0-16,0 0 15,0 0-15,21-21 16,0 0 0,1 0-16,-1 0 15,0 0-15,-21-21 0,21 21 0,0-21 16,0 0-16,1 0 0</inkml:trace>
  <inkml:trace contextRef="#ctx0" brushRef="#br1" timeOffset="79331.77">14012 6456 0,'21'0'47,"1"-21"-47,20 21 0,-21 0 15,0-21-15,22 21 0,-1-22 0,-21 22 16,21 0-16,1-21 0,-1 21 0,0 0 16,-20 0-16,-1 0 0,0 0 15,0 0-15,0 0 0</inkml:trace>
  <inkml:trace contextRef="#ctx0" brushRef="#br1" timeOffset="80237.25">11007 8022 0,'21'0'0,"-42"0"0,63 0 0,-21 0 15,0-21-15,0 21 0,1-21 16,20 0-16,-21 0 0,0-1 16,22 1-16,-22 0 0,21 21 0,-21-21 15,0 0-15,1 0 0,-1-1 16,-21 1-16,0 0 15,-21 21-15,-1 0 16,-20 0-16,21 0 0,0 0 16,-22 0-16,22 0 0,0 21 0,-21-21 15,21 21-15,-1-21 0,1 22 0,0-1 16,0 0-16,0 0 16,21 0-16,0 0 0,0 1 0,0-1 15,0 0-15,21 0 0,0 0 16,0-21-16,0 21 15,1 1-15,-1-1 0,0-21 0,0 21 16,0 0-16,-21 0 0,21 0 16,1-21-16,-22 22 0,0-1 0,0 0 15,0 0-15,0 0 0,-22-21 16,1 21-16,0 1 0,-21-22 0,21 21 16,-22-21-16,1 0 0,0 0 15,-1 0-15,1 0 0,0 0 0,-1 0 16,1 0-16,0 0 0,20 0 0,1-21 15,0 21-15,0-22 0,21 1 16,0 0-16,-21 0 0,21 0 16,0 0-16,0-1 0,0 1 15,0 0-15,0 0 0,21-21 16,0 20-16,-21 1 0,21 0 0,0 21 16,22-21-16,-22 0 0,0 21 15,21-21-15,1 21 0</inkml:trace>
  <inkml:trace contextRef="#ctx0" brushRef="#br1" timeOffset="80740.73">11536 7768 0,'0'21'16,"-21"1"-16,21-1 15,-22 21-15,22-21 0,0 0 16,0 22-16,0-22 0,-21 0 16,21 21-16,-21-20 0,21-1 0,0 21 15,0-21-15,0 0 0,-21 1 0,21-1 16,0 0-16,-21-21 0,21 21 16,0-42 30,0 0-30,0 0-16,0-1 0,0 1 16,0-21-16,21 21 0,0 0 15,0-1-15,-21 1 0,21 0 0,22-21 16,-22 21-16,0 21 0,0 0 16,0 0-16,1 0 15,-1 0-15,-21 21 0,21-21 16,-21 21-16,0 0 0,0 0 0,0 0 15,0 22-15,0-22 0,0 0 16,0 0-16,-21 0 0,21 1 0,-21-22 16,-1 21-16,22 0 0,-21-21 0,21 21 15,21-42 32,1 0-47</inkml:trace>
  <inkml:trace contextRef="#ctx0" brushRef="#br1" timeOffset="81124.5">11980 7916 0,'-42'22'31,"21"-22"-31,0 21 0,-1 0 16,22 0-16,-21 0 0,0 0 15,21 1-15,0-1 0,0 0 0,-21 0 16,21 0-16,0 0 0,0 1 0,0-1 16,0 0-16,21-21 15,0 0-15,0 0 16,1 0-16,-1 0 0,0 0 16,0-21-16,0 21 0,0-21 15,1-1-15,-1 22 0,0-21 16,-21 0-16,21 0 0,-21 0 0,0 0 15,21-1-15,-21 1 0,0 0 0,0 0 16,0 0-16,-21 0 0,0 21 16,21-22-16,-21 22 0,0-21 0,-22 21 15,22 0-15,0 0 16,0 0-16,21 21 16,0 1-16,0-1 15,21-21 1,0 0-16</inkml:trace>
  <inkml:trace contextRef="#ctx0" brushRef="#br1" timeOffset="81414.34">12319 7874 0,'-21'64'31,"0"-43"-31,21 0 0,-22 0 16,22 21-16,-21-20 0,21 20 15,0-21-15,0 21 0,-21 1 0,21-22 16,-21 21-16,21-21 0,-21 22 16,21-22-16,0 21 0,0-21 0,-21 1 15,21-1-15,-22 0 0,22 0 0,0 0 16,0 0-16,0 1 16,22-44 15,-22 1-31,21 21 15,0-21-15,0 0 0,-21 0 16,21 0-16,-21-1 0,21 1 0</inkml:trace>
  <inkml:trace contextRef="#ctx0" brushRef="#br1" timeOffset="81693.17">12277 8022 0,'0'-21'0,"0"42"0,0-63 0,0 21 15,0 0-15,21-1 16,0 22-16,0-21 15,0 21-15,0 0 0,1 0 16,-1 0 0,-21 21-16,21-21 15,-21 22-15,0-1 0,0 0 16,0 0-16,0 0 0,-21 0 16,0 1-16,-1-22 0,1 21 15,0 0-15,0-21 0,0 0 0,0 21 16,-1-21-16,1 0 0,0 0 15,42 0 17,0-21-17,1 21-15,-1-21 0,0 21 0</inkml:trace>
  <inkml:trace contextRef="#ctx0" brushRef="#br1" timeOffset="81970.02">12679 7895 0,'0'21'15,"-21"1"-15,-1-1 16,22 21-16,0-21 0,0 22 16,-21-22-16,21 21 0,-21 0 15,21-20-15,0 20 0,0 0 16,0-21-16,-21 22 0,21-22 0,-21 0 15,21 21-15,0-20 0,0-1 0,0 0 16,0 0-16,0-42 47,0 0-31</inkml:trace>
  <inkml:trace contextRef="#ctx0" brushRef="#br1" timeOffset="82268.85">12636 7916 0,'0'-21'0,"0"42"0,22-42 0,-1 21 16,0-21-16,0 21 0,0 0 16,0 0-16,1 0 0,-1 0 15,0 0-15,0 0 0,0 0 16,-21 21-16,0 0 0,0 1 15,0-1-15,0 0 16,0 0-16,-21 0 0,0 0 0,0 1 16,0-22-16,-1 21 0,1 0 15,0-21-15,-21 21 0,21-21 16,-1 0-16,1 21 0,0-21 16,0 0-16,42 0 31,0 0-16,0-21-15,1 21 0</inkml:trace>
  <inkml:trace contextRef="#ctx0" brushRef="#br1" timeOffset="82508.71">13102 7874 0,'0'21'15,"-21"0"1,21 1-16,-21-1 0,21 0 16,-21 0-16,21 0 0,-22 0 15,22 1-15,0-1 0,-21 0 16,42-42 31</inkml:trace>
  <inkml:trace contextRef="#ctx0" brushRef="#br1" timeOffset="82688.61">13081 7768 0,'0'0'15,"-21"0"1,21 21 15,0 1-15,21-22-16,0 0 15</inkml:trace>
  <inkml:trace contextRef="#ctx0" brushRef="#br1" timeOffset="83164.33">13441 7853 0,'0'21'0,"-21"43"31,21-43-31,0 0 16,-22 0-16,22 0 0,-21 0 0,21 1 15,0-1-15,0 0 16,-21-21-1,21-21 32,0 0-47,0-1 0,21 1 16,-21 0-16,21 0 16,1 0-16,-1 0 0,-21-1 0,21 1 15,0 0-15,0 0 0,0 21 16,1-21-16,-1 21 0,0 0 15,0 0-15,-21 21 16,0 0-16,0 0 16,0 0-16,0 1 15,0-1-15,0 0 0,0 0 0,0 0 16,0 0-16,0 1 0,0-1 0,0 0 16,0 0-16,0 0 15,21-21-15,0 0 16,1 0-16,-1 0 0,0 0 15,0 0-15,0 0 0,0-21 16,1 21-16,-1-21 0,0 21 0</inkml:trace>
  <inkml:trace contextRef="#ctx0" brushRef="#br1" timeOffset="83713.02">13970 7895 0,'0'0'0,"0"-21"31,-21 21-31,0 0 0,-1 0 15,1 0-15,0 0 0,0 21 16,0 0-16,0 1 16,21-1-16,-22 0 0,22 0 15,0 0-15,0 0 0,0 1 32,22-22-17,-1 0-15,0 0 0,0 0 16,0 0-16,-21-22 0,21 22 15,1-21-15,-22 0 16,0 0-16,21 0 16,-21 0-1,0 42 1,0 0 0,-21 0-16,21 0 0,-22 0 15,22 1-15,0-1 0,0 0 0,-21 21 16,0-21-16,21 22 15,-21-22-15,21 21 0,0-21 0,0 22 16,-21-22-16,21 21 0,-21 1 0,21-22 16,0 0-16,0 21 0,0-21 15,0 1-15,-22 20 0,22-21 0,-21 0 16,0 0-16,21 1 0,-21-1 16,0 0-16,0-21 0,-1 21 15,1-21-15,0 0 16,0 0-16,0 0 0,0-21 0,-1 0 15,1 21-15,0-21 0,21-1 16,0 1-16,0 0 16,0 0-16,0 0 15,0 0-15,0-1 0,0 1 16,0 0-16,21 21 16</inkml:trace>
  <inkml:trace contextRef="#ctx0" brushRef="#br1" timeOffset="83996.85">14330 7832 0,'0'0'0,"-21"0"0,-1 0 0,1 0 16,0 0-16,21 21 15,-21 0-15,0 0 0,21 0 16,-21 1-16,21-1 0,0 0 0,0 0 16,-22 0-16,22 0 0,0 1 0,0-1 15,0 0-15,0 0 0,0 0 16,0 0-16,22 1 16,-1-22-16,0 0 0,0 0 15,0 0-15,22 0 0,-22-22 16</inkml:trace>
  <inkml:trace contextRef="#ctx0" brushRef="#br1" timeOffset="84276.69">14711 7768 0,'0'-21'0,"21"21"15,0 21 16,-21 0-31,0 1 0,0-1 0,0 0 16,0 0-16,0 0 0,0 0 16,0 22-16,0-22 0,0 21 0,0-21 15,0 22-15,0-22 0,-21 0 16,21 21-16,-21-20 0,0-1 16,-1 0-16,22 0 0,-21 0 0,0-21 15,21 21-15,-21-21 0,21 22 16,-21-22-16,0 0 15,21-22-15,0 1 16</inkml:trace>
  <inkml:trace contextRef="#ctx0" brushRef="#br1" timeOffset="85154.19">17526 6646 0,'0'0'0,"-21"0"16,42 0 31,0 0-47,0 0 0,0 0 16,1 0-16,-1-21 0,0 21 15,0-21-15,0 21 0,0-21 16,1 21-16,-1-21 0,-21 0 0,21 21 15,-21-22-15,21 1 0,-21 0 16,0 0-16,0 0 0,0 0 16,-42 21-1,-1 0-15,22 0 0,0 0 16,0 0-16,0 0 0,0 0 16,-1 21-16,1 0 0,0 0 0,0 0 15,0 0-15,0 22 0,-1-22 0,1 0 16,0 21-16,0-20 0,21-1 15,-21 21-15,21-21 0,0 0 16,-21-21-16,21 22 0,0-1 0,0 0 16,21-21-16,0 0 15,-21 21-15,21 0 0,0-21 0,0 0 16,1 0-16,-1 21 0,0-21 16,0 0-16,0 0 0,0 0 0,1 0 15,-1 0-15,0 0 0,0 0 0,0 0 16,0 0-16,1-21 15,-1 0-15,0 21 0,0-21 0</inkml:trace>
  <inkml:trace contextRef="#ctx0" brushRef="#br1" timeOffset="85695.87">17780 6858 0,'-21'0'15,"0"0"1,-1 0-16,1 0 15,0 0-15,0 0 16,0 0-16,0 0 0,-1 0 16,1 0-16,0 0 0,0 0 0,0 21 15,0 0-15,-1-21 0,1 22 16,0-22-16,0 21 0,0 0 0,21 0 16,0 0-16,0 0 0,0 1 15,0-1-15,0 0 16,0 0-16,21-21 0,0 0 15,0 0-15,0 21 0,22-21 16,-22 0-16,0 0 0,21 0 0,-20 0 16,20 0-16,-21-21 0,21 21 0,1-21 15,-22 0-15,21 21 16</inkml:trace>
  <inkml:trace contextRef="#ctx0" brushRef="#br1" timeOffset="86268.54">18267 6371 0,'0'0'15,"0"-21"-15,-21 21 0,-1-21 0,1 21 16,0 0-16,21 21 0,0 0 16,0 0-16,-21 1 15,21 20-15,0 0 0,-21 1 0,21-22 16,0 21-16,0 0 0,0 1 15,0-1-15,0 0 0,-21-20 0,21 20 16,0-21-16,0 21 0,0-20 0,0-1 16,0 0-16,0 0 0,-22 0 15,22 0-15,0 1 16,0-44 15,0 1-15,0 0-16,0 0 15,0 0-15,0 0 16,0-1-16,0 1 0,0 0 0,22 0 16,-1 0-16,0 0 0,-21-1 0,21 22 15,0-21-15,0 0 0,1 21 16,-1 0-16,0 0 0,21 0 0,-21 0 16,1 21-16,-1 0 0,0-21 15,21 22-15,-21-1 0,1 0 0,-1 21 16,0-21-16,0 1 0,-21-1 0,0 0 15,0 0-15,0 0 0,0 0 16,-42 1-16,21-22 0,-1 21 0,1-21 16,-21 21-16,0-21 0,20 21 15,-20-21-15,21 0 0,0 0 16,-22 0-16,22 0 0,0 0 0,0 0 16,0 0-16,42-21 31,0 21-31,0-21 15,22 21-15,-22 0 0</inkml:trace>
  <inkml:trace contextRef="#ctx0" brushRef="#br1" timeOffset="87320.94">18986 6773 0,'0'0'15,"0"-21"-15,0 0 0,0 0 16,-21 21 0,0 0-16,0 0 15,0 0-15,0 21 0,-1 0 16,1 0-16,-21 1 0,21-1 0,0 0 16,-1 0-16,1 0 0,0 22 15,21-22-15,0 0 0,-21-21 0,21 21 16,0 0-16,0 0 15,21-21 1,0 0-16,0 0 0,1 0 16,-1 0-16,0 0 0,0 0 15,0-21-15,0 21 0,1-21 0,-1 21 16,-21-21-16,21 0 0,0 0 0,0 21 16,-21-22-16,0 1 0,21 0 15,-21 0-15,22 0 0,-22 0 0,0-1 16,0 1-1,0 42 1,0 1 0,0-1-16,0 0 15,0 0-15,0 0 0,-22 0 16,22 1-16,0-1 0,0 0 16,0 0-16,0 0 15,0 0-15,22-21 0,-1 0 16,0 0-16,0 0 15,0 0-15,0 0 16,1 0-16,-1-21 0,0 0 0,0 0 16,0 21-16,-21-21 15,0 0-15,21-1 0,1 22 0,-22-21 16,21 0-16,-21 0 0,0 0 0,21 0 16,-21-1-1,21 22-15,-21 22 31,0-1-15,0 0-16,-21-21 0,21 21 0,0 0 16,-21-21-16,21 21 0,0 1 15,0-1-15,0 0 16,0 0 0,21-21-16,0 0 0,0 0 0,0 0 15,1 0-15,-1 0 0,0 0 16,21-21-16,-21 21 0,1-21 15,-1 0-15,0-1 16,0 22-16,0-21 0,-21 0 0,21 0 16,-21 0-16,22 0 0,-22-1 15,0 1-15,0 0 16,-22 21 15,1 21-31,21 0 16,0 1-16,-21-1 0,21 0 0,-21 0 15,0 0-15,21 22 0,0-22 16,0 0-16,-21 21 0,21-21 0,0 22 16,0-1-16,0 0 0,0-20 15,0 20-15,0 0 0,0 1 16,0-1-16,-22-21 0,22 21 0,-21-20 16,21 20-16,-21-21 0,0 0 0,21 0 15,-21 1-15,0-1 0,-1-21 16,1 21-16,-21-21 15,21 0-15,0 0 0,-22 0 0,22 0 16,21-21 15,0 0-31,0-1 0</inkml:trace>
  <inkml:trace contextRef="#ctx0" brushRef="#br1" timeOffset="88105.48">17293 8170 0,'0'0'0,"21"0"16,-21-21-16,21 21 15,1-21-15,-1 21 0,0-21 0,0 21 16,0-21-16,0 0 0,1-1 15,-22 1-15,21 0 0,-21 0 16,0 0-16,-21 21 16,-1-21-16,1 21 15,0 0-15,0 0 0,0 0 0,0 0 16,-1 0-16,1 0 16,0 21-16,0-21 0,0 21 0,21 0 15,-21-21-15,21 21 0,0 0 0,-22 22 16,22-1-16,0-21 15,22 0-15,-1 1 0,0 20 0,0-21 16,0 0-16,0 0 0,1 1 0,-1-1 16,21 0-16,-21-21 0,0 21 15,-21 0-15,22 0 0,-22 1 16,-22-22 0,1 21-16,0 0 0,0-21 0,-21 0 15,-1 0-15,1 0 0,21 0 0,-22 0 16,1 0-16,21 0 0,-21 0 15,20 0-15,-20 0 0,21-21 16,0 0-16,0 21 0,21-22 16,0 1-16,0 0 0,0 0 15,0 0-15,0 0 16,0-1-16,21 22 0,0-21 0,-21 0 16,21 21-16,0-21 0,22 21 15</inkml:trace>
  <inkml:trace contextRef="#ctx0" brushRef="#br1" timeOffset="88616.19">17759 7853 0,'-21'21'0,"21"0"15,0 22-15,0-22 0,-22 21 16,22-21-16,-21 22 0,21-1 0,-21-21 16,21 21-16,0-20 0,0 20 15,-21-21-15,0 0 0,21 0 0,-21 1 16,21-1-16,0 0 0,0 0 16,-22-21-16,22-21 62,0 0-62,0 0 16,22-1-16,-22 1 0,0 0 0,21 0 15,0 0-15,0 0 0,0-1 0,-21 1 16,21 0-16,1 0 0,-1 21 16,0-21-16,0 21 0,0 0 0,0 0 15,1 0-15,-22 21 16,21 0-16,-21 0 15,21 0-15,-21 1 0,0-1 0,0 0 16,0 0-16,0 0 0,0 0 16,-21 1-16,0-1 0,21 0 0,-22 0 15,1-21-15,21 21 0,0 0 0,-21-21 16,0 22-16,42-22 31</inkml:trace>
  <inkml:trace contextRef="#ctx0" brushRef="#br1" timeOffset="89031.95">18161 8128 0,'0'0'15,"-21"0"-15,0 0 16,-1 21-16,1 0 0,21 1 0,-21-22 15,21 21-15,-21 0 0,21 0 16,0 0-16,-21 0 0,21 1 0,-21-1 16,21 0-16,0 0 0,0 0 15,0 0-15,0 1 16,21-22 0,0 0-16,0 0 0,0 0 15,0 0-15,1 0 16,-1 0-16,0-22 0,0 22 0,0-21 15,-21 0-15,21 21 0,1-21 16,-22 0-16,0 0 0,0-1 0,0 1 16,0 0-16,0 0 0,0 0 0,0 0 15,-22-1-15,1 1 0,0 21 16,0 0-16,0-21 0,0 21 0,-1 0 16,1 0-16,0 0 0,0 21 15,21 0-15,0 1 16,0-1-16,0 0 15,0 0-15,21-21 16</inkml:trace>
  <inkml:trace contextRef="#ctx0" brushRef="#br1" timeOffset="89308.79">18542 8170 0,'-21'43'16,"21"-22"-16,-21 21 16,-1-21-16,22 1 15,0-1-15,0 0 0,-21 21 16,0 1-16,0-22 0,21 0 16,0 21-16,-21-21 0,0 1 15,-1-1-15,22 0 0,0 0 0,0 0 16,-21-21-16,21 21 0,0 1 0,-21-22 15,21 21-15,0-42 32,21-1-32,0 22 15</inkml:trace>
  <inkml:trace contextRef="#ctx0" brushRef="#br1" timeOffset="89625.61">18457 8149 0,'0'0'16,"0"-21"-16,0 0 0,21 21 15,1 0-15,-1 0 16,0 0-16,0 0 0,0 0 16,0 0-16,1 21 0,-1-21 15,0 21-15,-21 0 0,0 1 16,0-1-16,0 0 0,0 0 15,0 0-15,-21 0 16,-22-21-16,22 22 16,0-22-16,-21 0 0,21 0 0,-1 21 15,1-21-15,-21 0 0,21 0 0,0 0 16,42 0 15,0 0-31,0 0 16</inkml:trace>
  <inkml:trace contextRef="#ctx0" brushRef="#br1" timeOffset="89900.45">18902 8192 0,'0'21'16,"0"0"-16,0 0 15,0 0-15,-21 0 0,21 22 16,0-22-16,-22 21 0,22-21 0,-21 22 16,21-22-16,0 21 0,-21-21 15,0 1-15,0 20 0,21-21 0,-21 0 16,21 0-16,-22 22 0,22-22 16,0 0-16,-21 0 0,21 0 15,0-42 16,0 0-15</inkml:trace>
  <inkml:trace contextRef="#ctx0" brushRef="#br1" timeOffset="90237.26">18902 8107 0,'106'-42'16,"-85"42"-1,0 0-15,0 0 0,21 21 16,-20 0-16,-22 21 0,0-21 0,0 1 16,0 20-16,0-21 0,0 0 15,-22 0-15,1 1 0,0-1 0,0 0 16,0 0-16,0 0 0,-1-21 0,1 21 15,0-21-15,0 0 0,0 0 16,0 0-16,-1 0 16,22-21 31,22 0-47,-1 0 15,0 21-15</inkml:trace>
  <inkml:trace contextRef="#ctx0" brushRef="#br1" timeOffset="90489.11">19410 8170 0,'-21'22'15,"-1"-1"-15,1-21 16,0 21-16,21 0 0,0 0 0,-21 0 15,0-21-15,21 22 0,0-1 0,-21-21 16,21 21-16,0 0 0,0 0 16,0-42 46</inkml:trace>
  <inkml:trace contextRef="#ctx0" brushRef="#br1" timeOffset="90691.99">19367 7980 0,'0'0'0,"0"-21"0,0 0 31,22 21 16,-1 0-32,-21 21-15,21 0 0</inkml:trace>
  <inkml:trace contextRef="#ctx0" brushRef="#br1" timeOffset="91181.16">19770 8086 0,'-22'0'0,"22"21"0,-42 0 31,42 0-31,-21 0 0,0 1 16,21-1-16,0 0 15,0 0-15,-21-21 0,21 21 0,0 0 16,-22-21-16,22 22 0,0-1 15,-21-21-15,0 21 16,21-42 31,0 0-31,0-1-16,21 1 0,0 0 15,1 21-15,-1-21 0,0 0 0,0 0 16,0-1-16,0 1 0,1 0 15,-1 0-15,21-21 16,-21 42-16,0 0 0,1 0 16,-1 21-16,-21 0 0,0 0 15,0 0-15,0 0 0,0 1 0,0-1 16,0 0-16,0 0 0,-21 0 16,-1 0-16,1-21 0,21 43 15,-21-43-15,21 21 0,-21-21 0,21 21 16,21-21 31,0-21-32</inkml:trace>
  <inkml:trace contextRef="#ctx0" brushRef="#br1" timeOffset="91764.83">20320 8065 0,'0'0'0,"-21"0"0,0 0 16,-1 0-16,1 0 15,0 0-15,0 21 0,0-21 0,0 21 16,-1 0-16,1 0 0,0 0 0,0 1 16,0-1-16,21 0 15,0 0-15,0 0 0,0 0 16,0 1-16,21-22 15,0 0 1,0 0-16,0 0 0,1 0 16,-1 0-16,0 0 15,-21-22-15,21 22 0,0-21 16,-21 0-16,0 0 16,21 21-16,-21-21 15,0 42 16,0 0-15,0 0-16,-21 0 0,21 1 16,-21-1-16,21 0 0,0 0 0,-21 21 15,21-20-15,-21-1 0,0 0 16,21 21-16,0-21 0,0 1 0,-22 20 16,22-21-16,0 21 0,-21-20 15,21 20-15,0 0 0,0-21 0,0 43 16,0-43-16,-21 0 0,21 0 15,-21 1-15,21-1 16,-21-21-16,0 0 0,-1 0 0,1 0 16,0 0-16,0 0 0,0 0 15,0-21-15,-1-1 16,1 22-16,0-21 0,0 0 16,21 0-16,0 0 0,-21 0 0,21-1 15,-21 1-15,21 0 0,0 0 0,0 0 16,0 0-16,0-1 0,0 1 15</inkml:trace>
  <inkml:trace contextRef="#ctx0" brushRef="#br1" timeOffset="92068.65">20532 7980 0,'0'0'16,"-22"0"-1,1 0-15,21 21 16,-21 0-16,0 0 0,21 1 16,-21-1-16,21 0 0,-21 21 0,21-21 15,0 1-15,0-1 0,0 21 0,0-21 16,-22-21-16,22 21 0,0 1 15,0-1-15,0 0 16,22-21-16,-1 0 16,0 0-16,0 0 15,0 0-15,0 0 0,1 0 0</inkml:trace>
  <inkml:trace contextRef="#ctx0" brushRef="#br1" timeOffset="92370.48">20849 7938 0,'21'0'0,"-42"0"0,63 0 15,-42 21 1,0 0-16,0 0 0,0 21 15,0-20-15,0-1 0,0 0 16,0 21-16,0-21 0,0 1 0,0-1 16,0 21-16,-21-42 0,0 21 0,21 0 15,-21 1-15,21-1 0,-21-21 16,0 21-16,-1-21 0,1 0 16,0 0-16,0 0 15,0 0-15</inkml:trace>
  <inkml:trace contextRef="#ctx0" brushRef="#br1" timeOffset="104605.01">4953 7324 0,'0'21'47,"0"0"0,0 0 0,-21-21 0,21 21-47,-21 1 15,-1-22-15,1 0 16,21 21-16,-21-21 16,0 21-16,0-21 15,0 21-15,-1-21 16,1 0-16,21 21 0,-21-21 15,0 0-15,0 21 0,0-21 16,21 22-16,-22-22 0,1 0 0,0 0 16,21 21-16,-21-21 0,0 0 15,0 0-15,-1 21 0,1-21 16,0 0-16,0 0 0,0 21 16,0-21-16,-1 0 15,1 0-15,0 0 0,21 21 16,-21-21-16,0 0 0,0 0 15,-1 0-15,1 21 0,0-21 16,0 0-16,0 0 0,0 0 0,21 22 16,-22-22-16,1 0 0,0 0 15,0 0-15,0 0 0,0 0 16,-1 0-16,1 0 16,0 0-1,0 0-15,0 0 0,0 0 16,-1 0-16,1 0 15,0 0-15,0-22 16,0 22-16,0 0 0,-1-21 16,1 21-16,0 0 0,0 0 15,0-21-15,0 21 0,-1-21 0,1 21 16,-21-21-16,21 21 0,0 0 16,-1-21-16,1 21 0,0-22 15,0 1-15,0 21 0,0-21 16,-1 21-16,1-21 0,0 21 15,21-21-15,-21 21 0,0-21 16,0-1-16,-1 1 0,1 0 16,0 0-16,0 0 0,0 0 15,0-1-15,21 1 0,-22 0 16,1 0-16,0 0 0,0 0 16,21-1-16,-21 22 15,0-21-15,-1 0 0,1 0 16,0 21-16,21-21 15,-21 0-15,0 21 0,21-22 16,-21 22-16,21-21 0,0 0 16,-22 0-16,1 0 15,0 21-15,21-21 0,-21-1 0,21 1 16,-21 0 0,0 0-16,-1 21 0,22-21 0,0 0 15,-21-1-15,0 1 0,0 0 16,21 0-16,0 0 0,-21 0 0,21-1 15,-21 1-15,-1-21 0,22 21 16,-21 0-16,21-22 0,-21 22 0,21 0 16,-21-21-16,21 20 0,-21 1 15,21 0-15,0 0 0,0 0 0,0-22 16,0 22-16,-21 0 0,21 0 16,0 0-16,0 0 0,0-1 0,0 1 15,0 0-15,0 0 0,0 0 16,0 0-16,0-1 0,0 1 15,0 0-15,0-21 0,0 21 0,0-1 16,0 1-16,0 0 0,0 0 16,0-21-16,0-1 0,0 22 15,0 0-15,0 0 0,0 0 16,0-1-16,0 1 0,0 0 0,0 0 16,0 0-16,0 0 0,21 21 15,-21-22-15,0 1 0,21 0 0,-21 0 16,0 0-1,0 0-15,21 21 0,-21-22 0,21 22 16,-21-21-16,0 0 0,21 0 16,1 0-1,-22 0-15,21-1 16,0 1-16,-21 0 16,21 0-16,0 0 15,-21 0 1,0-1-16,21 22 0,-21-21 0,22 21 15,-22-21-15,21 0 0,-21 0 16,21 0-16,0-1 16,-21 1-16,0 0 0,21 0 15,0 0-15,-21 0 0,22-1 16,-22 1-16,0 0 16,21 21-16,-21-21 0,21 0 0,0 0 15,-21-1-15,0 1 0,21 21 16,-21-21-16,21 0 0,-21 0 0,22 21 15,-1-21-15,-21-1 0,0 1 0,21 0 16,0 21-16,0-21 0,-21 0 16,0 0-16,21-1 0,1 1 15,-1 0-15,0 0 0,-21 0 16,21 0-16,0-1 0,-21 1 16,21 0-16,1 0 0,-1 0 15,0 0-15,0-1 0,0 1 0,0-21 16,1 21-16,-1 0 0,0-1 15,0 1-15,0-21 0,0 21 0,1 0 16,-1-1-16,0 1 0,0 0 16,0 0-16,0 0 0,1 0 15,20-1-15,-21 1 0,0 0 0,0 21 16,1-21-16,-1 0 0,0 0 0,21-1 16,-21 22-16,1-21 0,-1 0 0,0 0 15,0 0-15,21 0 0,-20-1 16,-1 22-16,0-21 0,0 0 15,0 0-15,0 0 0,1 0 16,-1-1-16,0 22 0,0-21 0,0 0 16,0 0-16,22 0 0,-22 0 15,0-1-15,21 1 0,-20 21 0,20-21 16,-21 0-16,21 0 0,-20 0 16,20 21-16,0-22 0,-21 1 0,22 21 15,-22-21-15,21 21 0,-21-21 16,1 21-16,-1-21 0,21 21 0,-21 0 15,0-21-15,1 21 0,-1 0 0,0 0 16,0-22-16,0 22 0,0 0 16,1-21-16,20 21 0,-21-21 0,0 21 15,22 0-15,-22 0 0,0-21 16,0 21-16,21 0 0,-20 0 16,-1-21-16,21 21 0,-21 0 15,22-21-15,-22 21 0,0 0 16,0 0-16,21 0 0,1-22 0,-22 22 15,21-21-15,1 21 0,-1 0 16,0-21-16,1 21 0,-1 0 16,21 0-16,-20-21 0,-22 21 0,21 0 0,1-21 15,-1 21-15,0 0 16,-21 0-16,22-21 0,-22 21 0,0 0 0,21 0 16,-20-22-16,20 22 15,0-21-15,-21 21 0,22 0 0,-1-21 16,0 21-16,1 0 0,-1-21 15,0 21-15,1 0 0,-1 0 0,106-42 16,-105 42 0,-22 0-16,21 0 0,0 0 0,-20-22 15,-1 22-15,0 0 0,21 0 0,-21 0 16,1 0-16,-1-21 0,21 21 16,-21 0-16,0 0 0,22 0 0,-22 0 15,21-21-15,-21 21 0,22 0 16,-1 0-16,0 0 0,-20 0 0,20-21 15,0 21-15,1 0 0,-1 0 16,-21 0-16,21 0 0,-20-21 16,20 21-16,-21 0 0,21 0 0,-20 0 15,-1 0-15,21 0 0,-21-21 16,22 21-16,-22 0 0,0 0 0,21 0 16,-21 0-16,22-22 0,-22 22 15,0 0-15,21 0 0,-20 0 16,-1-21-16,0 21 0,0 0 0,21 0 15,-20 0-15,-22-21 0,21 21 0,21 0 16,-21 0-16,0-21 16,1 21-16,-1 0 15,0 0 1,0 0-16,0 0 16,0-21-16,1 21 0,-1 0 0,0 0 15,21 0-15,-21 0 16,1 0-16,-1 0 0,-21-21 15,21 21-15,0 0 16,0 0 0,0 0-1,-21-22-15,22 22 0,-1 0 16,0 0-16,0 0 16,0-21-16,0 21 15,1 0-15,-1 0 0,-21-21 16,21 21-16,0 0 15,0 0 17,-21-21-1,-21 0 78,0 21-93,0-21 0,0 21-16,-1 0 15</inkml:trace>
  <inkml:trace contextRef="#ctx0" brushRef="#br1" timeOffset="107181.32">8678 2180 0,'0'-21'16,"-21"21"0,0 0-16,0 0 15,0 0 16,21 21 32,21-21-63,0 21 16,0-21-16,0 22 15,0-22-15,1 0 0,-1 21 0,0 0 16,21-21-16,-21 0 0,1 21 0,20-21 15,-21 0-15,21 21 0,-20-21 16,20 0-16,0 0 0,-21 21 0,1-21 16,20 0-16,-21 22 0,21-22 15,-20 21-15,-1-21 0,0 0 16,21 21-16,-21-21 16,1 0-16,-1 0 0,0 0 0,-21 21 15,21-21 1,0 0-16,-21 21 62,-21-21 501,21 21-532,-21-21 0,21 22 219,0-1-218,-21-21-32,21 21 15,-21-21-15,21 21 16,0 0-1,-22 0-15,1-21 0,21 22 16,-21-22-16,21 21 0,-21 0 16,21 0-16,-21-21 0,0 21 15,-1 0-15,1-21 0,21 22 16,0-1-16,-21-21 0,0 21 16,0-21-16,21 21 0,-21 0 31,-1-21-16,22 21-15,-21 1 16,0-22 0,21 21-1,-21-21 1,0 21-16,0-21 31,21 21-31,-22-21 0,1 0 16,21 21-16,-21-21 0,0 21 15,0-21 1,21 22 0,-21-22 171,42 0-124,0-22-48,0 1-15,0 21 0,0-21 16,1 0-16,-1 0 0,0 21 16,0-21-16,21-22 0,-20 22 15,-1 0-15,21 0 0,-21 0 16,0-22-16,1 22 0,-1 0 0,0 0 15,0 0-15,-21-1 0,0 1 16,21 0-16,-21 0 0,21 0 0,-21-22 16,0 22-1,0 0 17,0 42 186</inkml:trace>
  <inkml:trace contextRef="#ctx0" brushRef="#br1" timeOffset="114712.2">4149 11367 0,'0'0'0,"0"-43"16,0 22-16,0 0 0,21 0 0,-21-22 15,0 22-15,0 0 0,0 0 0,0 0 16,0 0-16,-21 21 31,21 21-31,-22 0 0,1 21 0,21-21 16,-21 22-16,0 20 0,21-20 15,-21-1-15,0 21 0,21-20 0,-22 20 16,1 1-16,0-22 0,0 22 16,21-1-16,0-21 0,-21 22 15,21-1-15,0-20 0,0 20 0,0-20 16,0-1-16,0-21 0,21 21 16,0-20-16,0-1 0,0-21 15,22 21-15,-22-21 0,21 0 0,-21 0 0,22 0 16,-1 0-16,-21-21 0,64 0 15,-43-1-15,-21 1 16,22 0-16,-1 0 0,-21-21 0,0 20 16,22 1-16,-22-21 0,0 21 0,0-43 15,-21 43-15,0-21 16,0 21-16,0-1 0,0 1 16</inkml:trace>
  <inkml:trace contextRef="#ctx0" brushRef="#br1" timeOffset="114923.93">4085 11790 0,'21'0'16,"0"0"-16,1 0 16,-1 0-1,0-21-15,0 21 0,21-21 0,-20 21 16,-1-22-16,21 22 0,-21-21 0,22 0 15,-22 21-15,0-21 0,0 0 16,0 21-16,0-21 0,-21-1 0,0 1 16,0 0-16</inkml:trace>
  <inkml:trace contextRef="#ctx0" brushRef="#br1" timeOffset="115143.89">4106 11303 0,'0'-21'0,"0"42"0,0-63 16,0 21-16,21 21 16,1-22-16,-1 22 0,0-21 15,0 21-15,21-21 0,-20 0 0,20 0 16,0 21-16,1-21 0,-1 21 16,0-22-16,1 1 0,-1 21 0,-21 0 15,0 0-15,0 0 0,1 0 0,-1 0 16,-21 21-1</inkml:trace>
  <inkml:trace contextRef="#ctx0" brushRef="#br1" timeOffset="115540.66">5270 11663 0,'0'0'0,"0"-21"0,0 0 0,0-1 16,0 1-16,-21 0 15,0 21-15,0 0 16,0 0-16,0 0 0,-1 0 0,1 0 15,0 0-15,0 21 16,0 0-16,0 1 0,-1-1 0,1 21 16,0-21-16,21 0 0,-21 22 0,0-1 15,21-21-15,0 22 0,0-1 16,0-21-16,0 21 0,0 1 0,0-22 16,0 0-16,0 0 0,0 0 15,21 1-15,0-1 0,0-21 0,22 0 16,-22 0-16,0 0 0,0 0 15,21 0-15,-20 0 16,-1-21-16,21-1 0,-21 1 0,22 0 16</inkml:trace>
  <inkml:trace contextRef="#ctx0" brushRef="#br1" timeOffset="117641.13">5651 11642 0,'0'-21'16,"0"42"-16,-21-42 0,0 21 0,0 0 15,0 0-15,21 21 0,-21 0 0,-1-21 16,1 21-16,21 0 0,0 22 16,-21-22-16,21 0 0,-21 0 15,21 21-15,0-20 0,0 20 0,0-21 16,0 0-16,0 22 0,0-22 16,0 0-16,0 0 0,21 0 0,0-21 15,0 21-15,1-21 0,-1 0 16,0 0-16,0 0 0,21 0 0,-20-21 15,20 21-15,-21-21 0,21 0 0,-20 0 16,20 0-16,-21-1 0,0 1 16,0 0-16,1 0 0,-1-21 0,0 20 15,-21 1-15,0-42 0,0 42 16,0-22-16,-21 22 0,0 0 16,-1 0-16,-20 0 0,21-1 15,-21 1-15,20 21 0,-20 0 0,0 0 16,21 0-16,-22 0 0,1 21 15,21 1-15,-22-1 0,22 21 0,0-21 16,21 0-16,0 22 0,-21-22 0,21 21 16,0-21-16,0 22 0,0-22 15,21 0-15,0 0 0,0 0 0,1 1 16,41-1-16,-42-21 16,22 0-16,-1 0 0,0 0 0,22 0 15,-22-21-15,0-1 0,1 1 0,-1 0 16,0 0-16,1 0 0,-1 0 15,-21-1-15,0 1 0,1 0 16,-1 0-16,0 0 0,-21 0 0,0-1 16,0 1-16,0 0 0,0 0 15,0 42 17,0 0-32,0 0 15,0 1-15,0-1 0,0 0 0,0 0 16,-21 0-16,21 0 0,0 1 15,-21-1-15,21 0 0,0 0 16,0 0-16,0 0 0,0-42 47,0 0-47,0 0 16,0 0-16,0 0 0,0-1 0,0 1 15,0 0-15,21 0 0,-21 0 16,21 0-16,0-22 0,-21 22 15,0 0-15,21 21 0,0-21 0,1 21 32,-1 0-32,-21 21 0,0 0 15,0 0-15,0 0 16,0 1-16,0-1 0,0 0 0,21 0 16,-21 0-16,0 0 0,21 1 15,-21-1-15,21 0 0,0 0 16,1-21-16,-1 0 0,0 0 15,0 0-15,0 0 0,0 0 16,1-21-16,-1 0 0,0 21 16,0-21-16,0-1 0,0 1 0,22-21 15,-43 0-15,0 20 0,21 1 16,-21 0-16,21 0 0,-21 0 16,0 0-16,0-1 15,0 44 1,0-1-16,0 0 15,0 0-15,0 0 0,0 0 16,0 1-16,0-1 0,0 0 0,0 0 16,0 0-16,0 0 0,0 1 15,0-1-15,21 0 0,0 0 16,1-21-16,-1 21 0,0-21 0,21 0 16,-21 0-16,22 0 0,-22 0 15,21 0-15,-21 0 0,22-21 0,-22 21 16,0-21-16,0 0 0,22-22 15,-22 22-15,0 0 16,-21 0-16,21 0 0,-21-22 0,0 22 0,0 0 16,0 0-16,21 0 0,-21 0 0,0-1 15,0 1-15,0 42 32,0 1-32,0-1 15,0 0-15,-21 0 0,21 0 16,0 22-16,0-22 0,0 0 0,0 0 15,-21 0-15,21 0 0,0 1 0,-21-1 16,21 0-16,0 0 16,0-42 15,0 0-31,0 0 16,21-1-16,-21 1 0,21 21 0,-21-21 15,0 0-15,21 0 0,0-22 16,-21 22-16,22 0 0,-22 0 15,21 0-15,-21 0 0,21 21 16,-21 21 0,0 0-16,0 0 15,0 0-15,0 0 0,0 1 16,0-1-16,0 0 0,0 0 16,21 0-16,-21 0 0,21 1 0,-21-1 15,21 0-15,1-21 0,-1 21 16,0 0-16,21-21 0,-21 0 0,22 0 15,-1 0-15,-21 0 0,22 0 0,-1 0 16,0-21-16,-21 21 0,22-21 16,-22 0-16,21 0 0,-21-1 15,1 1-15,-1 0 0,0 0 0,0 0 16,-21 0-16,0-22 0,0 22 0,0 0 16,0 0-16,0 0 0,0-1 15,0 1-15,-21 21 16,0 0-16,0 21 15,21 1-15,0-1 0,0 0 16,-22 0-16,22 0 0,0 0 16,0 1-16,0-1 0,0 0 0,0 0 0,0 0 15,0 0-15,0 1 0,0-1 16,22 0-16,-1 0 16,0-21-16,0 0 0,0 21 0,0-21 15,22 0-15,-22 0 0,21 0 16,1 0-16,-22 0 0,21-21 0,-21 0 15,22 21-15,-22-21 0,0 0 16,21-22-16,-21 22 16,-21 0-16,0 0 0,22 0 0,-22-1 0,0 1 15,0 0-15,0 0 0,0 0 16,0 0-16,0-1 0,-22 22 16,1 0-16,0 0 15,21 22 1,-21-1-16,21 0 0,0 0 15,0 0-15,21 0 16,0-21 0,0 0-16,1 0 0,-1 0 0,21-21 15,-21 21-15,0-21 0,1 21 16,-1-21-16,0 0 0,0 0 16,43-1-16,-43 1 15,0 0-15,0 0 0,-21 0 16,21 21-16,-21 21 15,-21 0-15,0 0 16,21 0-16,-21 1 0,0-1 16,21 0-16,-22 0 0,22 0 15,0 22-15,0-22 0,-21 0 16,21 0-16,0 0 0,0 0 0,0 1 16,0-1-16,21-21 0,1 21 15,-1-21-15,0 0 0,21 0 0,-21 0 16,1 0-16,-1 0 0,0 0 0,21-21 15,-21 21-15</inkml:trace>
  <inkml:trace contextRef="#ctx0" brushRef="#br1" timeOffset="118194.59">10223 11113 0,'0'0'0,"0"-22"0,0 1 0,0 0 0,0 0 15,-21 21 1,0 0-16,0 0 0,0 0 15,21 21-15,-21 0 0,-1 0 16,1 22-16,0-22 0,21 21 0,0 22 16,-21 20-16,21-41 15,0 20-15,0-20 0,0-1 0,0-21 16,0 21-16,21-20 0,0-1 16,0 0-16,1 0 0,-1 0 15,0-21-15,21 21 0,-21-21 0,22 0 0,-22 0 16,21 0-16,-21 0 0,22 0 15,-22 0-15,21 0 0,-21-21 0,1 21 16,-1-21-16,21 0 0,-21 0 16,0 0-16,1-1 0,-1 1 15,-21 0-15,0 0 0</inkml:trace>
  <inkml:trace contextRef="#ctx0" brushRef="#br1" timeOffset="118412.47">10118 11451 0,'0'0'0,"0"21"0,21-21 16,0 0 0,0 0-16,0 0 0,22 0 0,-22-21 15,0 21-15,21-21 16,1 21-16,-22-21 0,42 0 15,-20 0-15,-22-1 0,21 1 16,-21 0-16,-21 0 0</inkml:trace>
  <inkml:trace contextRef="#ctx0" brushRef="#br1" timeOffset="118626.28">10202 11113 0,'21'0'16,"1"0"0,-1 0-16,0 0 15,0-22-15,0 22 0,0 0 0,1 0 16,-1-21-16,21 21 0,-21 0 0,0 0 16,1 0-16,-1 0 0,0 0 15,0-21-15,21 21 0,-20 0 0,-1 0 16,0 0-16</inkml:trace>
  <inkml:trace contextRef="#ctx0" brushRef="#br1" timeOffset="119020.06">11811 11388 0,'-21'21'15,"42"-21"32,0 0-47,0 0 16,0 0-16,1 0 0,-1 0 16,0 0-16,0 0 0,0 0 15,0 0-15,1-21 16,-1 21-16,-21-21 15</inkml:trace>
  <inkml:trace contextRef="#ctx0" brushRef="#br1" timeOffset="119216.94">11769 11472 0,'0'22'0,"0"-44"0,0 65 15,0-22-15,0 0 16,21-21-1,0 0-15,0 0 16,0 21-16,0-21 0,1 0 0,-1 0 16,0 0-16,0 0 0,0 0 15,0 0-15,1 0 0,-1 0 16,0-21-16,0 21 0,-21-21 16,21 21-16</inkml:trace>
  <inkml:trace contextRef="#ctx0" brushRef="#br1" timeOffset="121364.53">12827 11261 0,'-21'0'0,"21"-21"47,0-1-47,0 1 0,21 21 15,-21-21-15,21 0 0,0 0 16,0 21-16,-21-21 0,22 21 16,-1-22-16,0 22 0,0 0 0,0 0 15,0 0-15,1 0 0,-1 0 16,0 0-16,0 0 0,0 0 0,-21 22 15,21 20-15,1-21 0,-22 21 16,0 1-16,0-1 0,0-21 16,0 22-16,0-1 0,0 0 0,0-21 15,0 22-15,0-22 0,-22 0 16,22 0-16,-21 0 0,21 1 0,-21-22 16,21 21-16,0-42 31,0-1-16,21 1-15,-21 0 0,21 0 16,1 0-16,-1 0 16,0-1-16,0 1 0,0-21 0,22 21 15,-22-22-15,0 1 0,21 21 0,-21-21 16,22 20-16,-1 1 0,-21 0 16,22 0-16,-22 0 0,21 21 0,-21 0 15,0 0-15,1 21 0,-1 0 16,0 21-16,0-20 0,-21 20 0,0-21 15,0 21-15,0 1 0,0-22 0,0 21 16,0-21-16,0 22 0,0-22 16,-21 0-16,21 0 0,-21 0 0,0 1 15,21-1-15,0 0 0,21-21 47,-21-21-47</inkml:trace>
  <inkml:trace contextRef="#ctx0" brushRef="#br1" timeOffset="121790.28">13928 11451 0,'21'0'16,"-21"-21"-16,21 21 15,0 0-15,0-21 0,0 0 16,1 21-16,-1-21 16,-21-1-16,21 22 0,0-21 15,-21 0-15,0 0 0,0 0 16,0 0-16,0-1 0,0 1 16,0 0-16,-21 21 15,0 0-15,0 0 0,21 21 16,-22 0-16,1-21 0,0 43 15,21-22-15,-21 0 0,21 21 0,-42 22 16,42-43-16,0 21 16,0-20-16,-22 20 0,22-21 0,0 0 15,0 0-15,0 1 0,0-1 0,0 0 16,22-21 0,-1 21-16,0-21 15,0 0-15,0 0 0,22 0 0,-22 0 16,21-21-16,-21 21 0,22-21 0,-22 0 15,21-1-15,-21 1 0,22 0 16,-22 0-16,21-21 0,-21 20 0</inkml:trace>
  <inkml:trace contextRef="#ctx0" brushRef="#br1" timeOffset="122407.93">14563 11197 0,'0'0'0,"0"-21"0,0 0 16,0 42-1,0 0-15,0 0 16,0 1-16,0-1 15,-22 21-15,22-21 0,-21 22 0,21-22 16,0 21-16,0 0 0,-21-20 0,21-1 16,0 21-16,-21-21 0,21 0 15,0 1-15,0-1 0,0 0 16,21-21 0,0 0-16,0 0 0,1 0 15,-1-21-15,0 21 0,0-21 0,0 21 16,0-22-16,1 1 15,-1 0-15,0 0 0,0-21 0,0 20 16,-21 1-16,21-21 0,1 21 0,-1 0 0,-21-22 16,0 22-16,0 0 15,21 21-15,-21 21 32,0 0-32,0 0 0,0 1 0,0-1 15,0 21-15,0-21 0,0 0 0,0 22 16,0-22-16,0 0 15,0 0-15,0 0 0,21 1 0,-21-1 16,21 0-16,0-21 0,1 21 0,-1-21 0,0 0 16,21 0-16,22 0 15,-43 0-15,21 0 0,22 0 16,-22-21-16,0 0 0,-20 21 16,-1-21-16,21-22 0,-21 22 15,0-42-15,-21 41 0,0-20 16,0 0-16,0-1 0,0 22 15,0-21-15,-21 0 0,0-1 0,0 22 16,-21 0-16,20 0 0,1 0 0,0 21 16,0 0-16,0 0 0,42 21 47,21-21-47,-21 21 0,1-21 15,-1 0-15,21 0 0,-21 0 0,22 0 16,-22 0-16,21 0 0,-21 0 15,22 0-15,-22 0 0,42-21 16,-42 21-16,1-21 0</inkml:trace>
  <inkml:trace contextRef="#ctx0" brushRef="#br1" timeOffset="123108.52">16912 10795 0,'0'0'0,"-21"0"15,0 0-15,0 21 0,-1 0 16,1 1-16,0 20 0,0-21 0,0 21 15,21 1-15,-21 20 0,-1-20 16,1 20-16,0-21 0,0 22 0,0-22 16,0 1-16,-1 20 0,-20-21 15,21-20-15,0 20 0,0-21 0,-1 21 16,1-20-16,0-1 16,42-42 15,0 21-31,1-22 0,-1-20 0,0 21 15,0 0-15,0-22 0,0 1 16,22 0-16,-22-1 0,0 1 0,0 0 16,0-22-16,1 22 0,-1 0 0,-21-1 15,21 1-15,-21 21 0,21-22 16,-21 22-16,0 0 0,21 21 31,-21 42-31,0-20 0,21 20 16,-21 0-16,0 1 0,0 20 15,0-21-15,0 22 0,0-22 0,22 1 16,-22 20-16,0-21 0,0 1 16,0-22-16,0 21 0,0-21 0,0 1 15,0 20-15,0-21 16,0 0-16,-22-21 31</inkml:trace>
  <inkml:trace contextRef="#ctx0" brushRef="#br1" timeOffset="123933.05">16319 11515 0,'0'0'0,"-21"-21"0,0 21 0,42 0 32,0 0-32,1 0 0,-1 0 15,21 0-15,0-22 0,1 22 0,20-21 16,-20 21-16,20 0 0,1-21 15,-1 21-15,43-42 0,-43 42 16,1-21-16,-22-1 0,22 1 0,-22 21 16,0-21-16,1 0 0,-22 0 15,21 21-15,-21-21 0,-21 42 47,0 0-47,-21 0 0,0 0 0,0 0 16,21 1-16,0 20 0,0-21 15,-21 0-15,21 22 0,-21-22 0,21 0 16,0 0-16,0 0 0,0 0 0,-22 1 16,22-1-16,0 0 0,0 0 15,0-42 32,0 0-47,0 0 0,22 21 16,-22-22-16,0 1 0,21 0 15,0-21-15,0 21 0,0-22 16,-21 22-16,43-21 0,-22-1 0,0 22 16,0-21-16,0 21 0,0-22 15,1 22-15,-1 21 0,21-21 16,-21 21-16,0 0 0,-21 21 16,22 0-16,-22 1 0,21 20 0,-21-21 15,0 21-15,0-20 0,0 20 0,21-21 16,-21 21-16,0-20 0,0 20 15,21-21-15,-21 0 0,0 22 16,0-22-16,21-21 31,0 0-15,-21-21 0,0-1-16,22 22 0,-1-21 0,0 0 15,0 0-15,-21-21 0,21 20 0,0-20 16,1 21-16,20-21 0,-21 20 15,0-20-15,0 0 0,1 21 0,-1-1 16,0 1-16,0 0 0,0 21 16,0 0-16,-21 21 0,0 0 15,0 1-15,22-1 0,-22 21 0,0 0 16,0-20-16,0 20 0,0 0 16,0-21-16,0 22 0,0-1 15,0-21-15,0 0 0,0 1 0,-22-1 16,22 0-16,0 0 0,0 0 15,0 0-15,22-21 16,-1 0-16,0 0 0,0 0 0,0 0 16,0 0-16,1-21 0,20 21 15</inkml:trace>
  <inkml:trace contextRef="#ctx0" brushRef="#br1" timeOffset="124441.93">18944 11240 0,'0'0'0,"0"-22"16,0 1-16,-127 21 31,106 0-31,0 0 0,-64 43 16,64-22-16,-21 0 0,20 0 16,-20 21-16,21-20 0,-21 20 0,20 0 15,1-21-15,0 22 0,0-22 0,21 0 16,0 21-16,0-20 0,0-1 15,0 0-15,0 0 0,0 0 16,21-21-16,0 0 0,0 0 16,1 0-16,20 0 15,-21 0-15,0 0 0,22 0 0,-22-21 16,21 0-16,-21 0 0,0 0 16,22-1-16,-22 1 0,0 0 0,0-21 15,0 21-15,1-22 0,-1 22 0,-21-21 16,21 21-16,-21-22 0,0 22 15,21 0-15,-21 0 0,0 42 32,0 0-32,-21 21 0,0-20 15,21 20-15,0-21 0,0 21 0,0-20 16,0-1-16,0 21 0,0-21 16,0 0-16,0 1 0,0-1 15,0 0-15,0 0 0,21-21 16,0 0-16,-21 21 0,21-21 15,0 0-15,1 0 0,-1 0 0,0 0 16,0 0-16,0 0 0,22-21 0,-22 21 16,21-21-16,0 0 0,1 0 15,-1-1-15,0 1 0</inkml:trace>
  <inkml:trace contextRef="#ctx0" brushRef="#br1" timeOffset="125028.6">19600 11282 0,'0'-21'0,"0"42"0,0-63 0,-21 20 16,0 22-16,0 0 15,21 22 1,0-1 0,0 0-1,21-21-15,-21 21 0,21-21 0,21 0 16,-20 0-16,-1 0 0,0 0 16,0 0-16,21 0 0,-20 0 0,20 0 15,-21-21-15,0 0 0,22 21 16,-22-21-16,0 21 0,0-22 0,-21 1 15,21 21-15,-21-21 0,21 21 16,-21-21-16,-21 21 16,0 0-1,21 21-15,-42 0 16,21 0-16,-1 22 0,1-22 0,-21 21 16,21-21-16,-22 22 0,1-22 15,21 21-15,-21-21 0,-1 1 0,22-1 16,-21 21-16,21-21 0,-22-21 0,22 21 15,0 1-15,0-1 16,42-21 15,0-21-31,0-1 16,0 22-16,1-21 0,-1 0 16,0 0-16,0 21 0,0-21 0,0 0 15,-21-1-15,22 22 0,-1 0 16,0 0-1,-21 22-15,0-1 16,21 0-16,-21 0 0,0 0 16,0 0-16,0 1 0,21-22 0,-21 21 15,21 0-15,1-21 0,-22 21 16,21 0-16,0-21 0,0 0 16,0 21-16,0-21 0,22 0 15,-22 0-15,0 0 0,0 0 0,0 0 16,1 0-16,20 0 0,-21 0 0,0-21 15,22 21-15,-22-21 0,21 0 16</inkml:trace>
  <inkml:trace contextRef="#ctx0" brushRef="#br1" timeOffset="125800.16">20659 11240 0,'0'0'0,"0"-22"0,0 1 0,0 0 15,0 0-15,-22 21 0,1 0 16,0 0-16,0 0 0,0 0 0,0 0 0,-22 0 15,22 21-15,-21 0 0,21 22 16,-1-22-16,-20 21 0,0 22 16,21-22-16,-1-21 0,1 21 15,21-20-15,-21 20 0,21-21 0,0 0 16,0 0-16,0 1 0,0-1 16,0 0-16,21-21 0,0 0 15,1 0-15,-1 21 0,0-21 16,0 0-16,0 0 0,0 0 0,1 0 15,-1-21-15,0 0 0,0 21 16,0-21-16,-21-1 0,0 1 0,21 0 16,-21 0-16,0 0 0,0-22 0,0 22 15,0-21-15,0 21 0,0-22 16,0 22-16,22-21 0,-22 21 0,0 0 16,21-1-16,0 1 0,0 0 15,0 0-15,0 21 0,1 0 16,-1 0-16,0 0 0,21 0 0,-21 0 15,1 21-15,-1-21 0,0 21 16,-21 0-16,0 22 0,21-22 0,-21 42 16,0-20-16,0-22 15,0 21-15,0-21 0,0 1 0,0 20 16,0-21-16,0 0 0,0 0 0,0 1 16,0-1-16,0 0 0,0 0 15,-21-21 32,21-21-47,0 0 0,0 0 16,0-1-16,0 1 15,0 0-15,21 0 0,0-21 0,0 20 16,1-20-16,-1 0 0,0 21 16,21-22-16,-21 1 0,22 21 0,-22-22 15,21 22-15,1 0 0,-22 0 0,21 21 16,-21 0-16,0 0 0,1 0 15,-1 21-15,0 0 0,-21 0 0,0 22 16,0-22-16,0 21 0,0-21 16,0 22-16,0-1 0,0-21 0,0 0 15,0 22-15,0-22 0,-21 0 0,21 0 16,-21 0-16,21 1 0,-22-1 16,22 0-16,0 0 15,-21-21-15,21-21 47,21 0-31,1 0-16,-1 21 0</inkml:trace>
  <inkml:trace contextRef="#ctx0" brushRef="#br1" timeOffset="126105.98">22183 11028 0,'0'0'16,"-22"0"-16,1 0 15,0 0-15,0 0 16,0 0-16,21 21 0,-21 0 0,-22 22 16,22-22-16,0 21 0,0 0 15,0 1-15,-1-1 0,1 22 0,0-22 16,0 0-16,0-21 0,21 22 15,0-1-15,0-21 0,0 22 16,0-22-16,0 0 0,0 0 16,0 0-16,0 0 0,21-21 15,0 0-15,0 0 0,0 0 16,1 0-16,20 0 0,0 0 16,1 0-16,-22 0 15,0-21-15</inkml:trace>
  <inkml:trace contextRef="#ctx0" brushRef="#br1" timeOffset="126445.79">22564 11091 0,'0'-21'0,"0"42"0,0-63 0,-22 42 15,44 0 16,-1 0-15,0 0-16,0 21 0,21 0 16,-20 1-16,-1-1 0,0 0 0,0 21 15,-21-21-15,0 22 0,0-1 0,0-21 16,0 22-16,0-1 16,0 0-16,0-21 0,-21 22 0,0-22 15,0 21-15,-22-21 0,1 22 16,21-22-16,0 0 0,-1-21 15,1 21-15,0-21 0,0 0 0,21 21 16,-21-21-16,0 0 16,21-21-1</inkml:trace>
  <inkml:trace contextRef="#ctx0" brushRef="#br1" timeOffset="129772.05">23389 11070 0,'0'0'0,"0"-21"63,0 42 15,0 0-63,0 1-15,0-1 0</inkml:trace>
  <inkml:trace contextRef="#ctx0" brushRef="#br1" timeOffset="130127.85">23474 11578 0,'0'0'15,"0"21"-15,-21 1 16,-1-1 0,22 0-16,-21 0 15,0 0-15,21 0 16,-21 1-16,0-22 0,0 21 16,-1 0-16,1-21 0,0 21 15,0 0-15,0-21 0,-22 21 0,22-21 16,-21 22-16,0-22 0</inkml:trace>
  <inkml:trace contextRef="#ctx0" brushRef="#br1" timeOffset="131885.24">4911 13060 0,'0'-21'0,"0"0"15,-22 21 16,1 0-15,0 0 0,0 21-16,0 21 0,0-21 15,-1 22-15,1-22 0,0 21 0,21 0 16,-21 1-16,0-1 0,21 0 16,-21 1-16,21-1 0,0 22 15,0-22-15,-22 0 0,22 1 0,0 20 16,0-42-16,0 0 0,0 22 15,22-22-15,-1 0 16,0-21-16,0 0 0,0 0 0,22 0 16,-22 0-16,21 0 0,-21 0 15,22 0-15,-22 0 0,21-21 0,-21 21 16,22-21-16,-22 0 0,21-1 16,-21 1-16,0 0 0,22 0 15,-22 0-15,-21 0 0,21-1 0,-21-20 16,21 21-16,-21-43 15</inkml:trace>
  <inkml:trace contextRef="#ctx0" brushRef="#br1" timeOffset="132105.1">4826 13377 0,'42'22'31,"-21"-22"-15,22 0-16,-22-22 0,0 22 0,0-21 16,22 21-16,-22-21 0,21 0 15,-21 21-15,0-21 0,1 0 16,-1-1-16,0 1 0,0 0 16,-21 0-16,0 0 0</inkml:trace>
  <inkml:trace contextRef="#ctx0" brushRef="#br1" timeOffset="132272.01">4911 13081 0,'0'0'0,"21"0"47,0 0-47,21-21 0,-21 21 16,1-21-16,20 21 15,-21 0-15,21 0 0,-20-21 0,20 21 16,-21 0-16,21 0 0,1-22 15,-22 22-15,21 0 0,1 0 0</inkml:trace>
  <inkml:trace contextRef="#ctx0" brushRef="#br1" timeOffset="134115.96">5884 13123 0,'-21'0'31,"0"0"-31,0 0 16,0 0-16,-1 22 0,-20-22 15,21 21-15,0 0 0,0 0 16,-1 0-16,1 0 0,0 22 0,-21-22 16,21 21-16,-1 1 0,1-1 15,21 0-15,0 1 0,0-1 0,0 0 16,0-21-16,0 22 0,0-22 15,21 21-15,1-21 0,-1 1 16,0-22-16,21 21 0,-21-21 0,22 0 16,-1 0-16,0 0 0,1 0 15,20 0-15,-20-21 0,-1-1 0,0 22 16,1-21-16,-22 0 0,21-21 16,-21 21-16,22-1 0,-22-20 0,0 21 15,0 0-15,-21-22 0,0 22 16,21 0-16,-21 0 0,0 0 0,0 0 15,0-1-15,0 44 32,-21-1-32,21 0 0,0 0 15,0 21-15,-21-20 0,21 20 16,0-21-16,0 21 0,0-20 16,0 20-16,0-21 0,0 0 0,0 0 15,21 1-15,-21-1 0,21-21 0,0 21 16,1-21-16,-1 0 0,21 0 15,-21 0-15,0 0 0,1 0 0,-1-21 16,21 21-16,-21-21 0,0-1 16,22 1-16,-22 0 0,0-21 0,0 21 15,0-1-15,1-20 0,-22 0 16,0 21-16,0-22 0,0 1 0,0 21 16,0-22-16,-43 1 0,1 21 15,21 0-15,-22 0 0,22 21 16,-21 0-16,21 0 0,-22 0 15,22 0-15,-21 0 0,21 21 0,0 0 16,-1 0-16,1 0 0,0 0 16,21 22-16,0-22 0,0 21 0,0-21 15,0 22-15,21-22 0,0 21 0,1-21 16,-1 1-16,0-1 0,21-21 16,-21 21-16,22-21 0,-1 0 0,22 0 15,-22 0-15,0 0 0,1 0 16,20 0-16,-21-21 0,1 0 15,-1-1-15,0 1 0,-20 0 0,20 0 0,0-43 16,-21 43 0,1 0-16,-1 0 0,-21 0 0,0 0 15,0 42 17,0 0-32,0 0 0,0 0 15,0 22-15,0-22 0,0 0 16,0 0-16,0 21 0,0-20 0,0-1 15,0 0-15,0 0 0,0 0 16,0 0 0,21-21-1,0 0-15,-21-21 16,0 0-16,21 21 0,-21-21 0,21 0 16,1 0-16,-22-1 0,21-20 0,0 21 15,-21 0-15,21-22 0,-21 22 16,21 0-16,-21 0 0,21 21 31,-21 21-31,0 0 16,22-21-16,-22 21 0,0 22 15,0-22-15,0 0 0,21 0 0,-21 0 16,21 1-16,-21-1 0,0 0 16,21-21-16,0 21 0,0 0 15,43-21 1,-43 0-16,0 0 0,0 0 15,1-21-15,-22 0 16,21 0-16,-21 0 0,0-1 0,21 1 16,-21 0-16,21 0 0,-21-43 15,0 43-15,0 0 0,21 0 16,-21 0-16,0 42 31,0 0-31,0 0 0,0 0 16,0 1-16,0-1 0,0 0 15,21 0-15,-21 0 0,0 0 0,22 1 16,-1-22-16,-21 21 0,21-21 16,0 0-16,0 21 0,0-21 0,1 0 15,20 0-15,-21 0 0,0 0 16,0 0-16,22-21 0,-22 21 16,0-21-16,0-1 0,0 22 0,1-21 15,-1 0-15,0-21 0,-21 21 0,0-1 16,21 1-16,-21 0 0,21 21 15,-21-21-15,0 42 32,0 0-32,0 0 15,0 1-15,0-1 0,0 0 0,0 0 16,0 0-16,0 0 0,0 1 16,21-1-16,1-21 15,-22 21-15,21-21 0,0 0 16,0 0-16,0 0 15,0-21-15,-21 0 0,22 21 0,-1-22 16,-21 1-16,21 0 0,0 0 16,0 0-16,-21 0 0,21-1 0,1-20 15,-1 21-15,0 0 0,-21 0 16,21 21-16,0 0 16,-21 21-1,0 0-15,0 0 0,0 21 16,0-20-16,0-1 15,0 0-15,0 0 0,0 0 0,0 0 16,21 1-16,1-1 0,-1 0 16,0-21-16,0 0 15,0 0-15,0 0 0,1 0 0,-1 0 16,0 0-16,-21-21 0,21 0 16,0-1-16,0 1 0,1 0 0,-1 0 15,0 0-15,0 0 0,0-1 16,-21 1-16,21 0 0,1 0 15,-1 21-15,0 0 0,-21 21 32,0 0-32,0 0 0,0 1 15,0-1-15,0 0 0,0 0 16,0 0-16,21-21 0,0 0 16,0 0-16,1 0 15,-1 0-15,0-21 0</inkml:trace>
  <inkml:trace contextRef="#ctx0" brushRef="#br1" timeOffset="134604.67">9631 13250 0,'0'0'16,"-43"22"-16,22-22 0,21 21 0,0 0 0,0 0 15,21-21 1,1 0-16,20 0 16,0 0-16,1 0 0,-1 0 15,0-21-15,1 21 0,-1-21 16,0 21-16,1-21 0,-1-1 0,0 1 15,-21 21-15,22-21 0,-22 0 16,-21 0-16,0 0 0,0-1 0,0 1 16,0-21-16,0 21 0,-21 21 0,0-21 15,-1-1-15,1 22 0,-21 0 16,21 0-16,-22 0 0,22 0 0,-21 22 16,0-1-16,20 0 0,1 0 15,-21 21-15,21-20 0,0 20 0,-1-21 16,1 21-16,21 1 0,0-1 0,0-21 15,0 22-15,0-22 16,0 21-16,21 0 0,1-20 0,-1-1 16,21 0-16,-21 0 0,22 0 0,-1 0 15,0-21-15,1 0 0,-1 0 16,0 0-16,22 0 0,-22 0 0,0 0 16,22-21-16,-22 0 0,22 0 15</inkml:trace>
  <inkml:trace contextRef="#ctx0" brushRef="#br1" timeOffset="134855.53">11620 13166 0,'22'0'47,"-1"0"-47,0 0 0,0 0 16,0 0-16,0 0 15,1 0-15,-1 0 0,0 0 0,0 0 16,0 0-16,0 0 0,1 0 0,-1 0 16</inkml:trace>
  <inkml:trace contextRef="#ctx0" brushRef="#br1" timeOffset="135000.44">11663 13314 0,'0'21'15,"0"-42"-15,0 63 0,0-21 16,21-21 0,0 0-16,0 0 0,0 0 0,1 0 15,-1 0-15,21 0 0,-21-21 16,22 0-16</inkml:trace>
  <inkml:trace contextRef="#ctx0" brushRef="#br1" timeOffset="136545.57">12785 12933 0,'0'-21'0,"0"42"0,0-21 46,0 21-46,0 0 0,0 0 0,0 1 16,0 20-16,0-21 0,0 0 16,-22 22-16,22-22 0,0 0 0,-21 0 15,21 0-15,0 0 0,0 1 0,0-1 16,-21-21-16,21 21 0,-21-21 16,21-21 15,0 0-16,0-1-15,21 1 0,0 0 16,-21 0-16,21 0 16,1-22-16,-22 22 0,21-21 0,0 21 15,0 0-15,-21-1 0,21 1 16,0 0-16,-21 0 0,22 21 0,-1 0 16,-21 21-16,21 0 15,-21 0-15,0 1 0,0-1 16,0 0-16,21 21 0,-21-21 15,0 1-15,0 20 0,21-21 0,-21 0 16,0 0-16,21 1 0,22 20 16,-22-21-16,0-21 0,21 21 15,1-21-15,-22 0 0,21 0 0,1 0 16,-1 0-16,0 0 0,1 0 16,-1-21-16,0 21 0,1-21 0,-1 0 15,-21 0-15,21-1 0,-20 1 16,-1 0-16,0-21 0,0 21 0,-21-22 15,0 22-15,21-21 0,-21 21 16,0-22-16,0 22 0,0 0 0,0 0 16,0 0-16,0-1 0,-21 22 15,0 0-15,0 22 16,0-1-16,-1 21 16,22-21-16,0 22 15,0-22-15,-21 21 0,21 0 0,0-20 16,0 20-16,0-21 0,0 21 15,0-20-15,0-1 0,0 0 0,21 0 16,-21 0-16,22-21 0,-1 21 16,0-21-16,0 0 0,0 0 15,0 0-15,1 0 0,20 0 0,-21-21 16,0 21-16,0-21 0,1 0 16,-1 0-16,21 0 0,-21-1 0,0 1 15,1 0-15,-1 0 0,0-21 16,0 20-16,0-20 0,0 21 0,1 0 15,20-43-15,-42 43 16,0 0-16,0 42 31,0 0-31,0 0 0,0 1 0,0-1 16,0 0-16,0 21 0,0-21 16,-21 1-16,21-1 0,0 0 0,0 0 15,0 0-15,0 0 0,0 1 16,0-1-16,0 0 0,21-21 15,0 0-15,0 0 0,0 0 16,1 0-16,-1 0 0,0 0 0,21 0 16,-21 0-16,1-21 0,-1 0 0,0 21 15,0-22-15,0 1 16,0 0-16,1 0 0,-1 0 0,-21 0 16,0-22-16,21 43 0,-21-21 0,21 0 15,-21 42 16,0 0-31,0 0 16,0 1-16,-21-1 0,21 0 0,0 0 16,0 0-16,0 0 0,0 1 15,0-1-15,21-21 16,0 21-16,0-21 0,1 0 0,-1 0 16,0 0-16,0 0 0,21 0 0,-20 0 15,-1 0-15,0-21 16,0 0-16,0 21 0,22-43 15,-22 22-15,0 0 0,-21 0 16,0 0-16,0-1 0,0-41 16,0 42-16,0-22 0,-21 22 0,0 0 15,-1 0-15,1 0 16,0 21-16,0 0 0,42 0 47,0 0-47,0 0 15,1 0-15,-1 0 16,0 0-16,-21-21 16,0-1-16</inkml:trace>
  <inkml:trace contextRef="#ctx0" brushRef="#br1" timeOffset="136982.32">16764 12827 0,'0'0'0,"0"-42"31,0 63-15,0 0 0,0 21-16,0-20 0,0 20 0,0 0 0,0-21 15,0 22-15,0-1 0,0 0 16,0 1-16,0-1 0,-21-21 15,21 22-15,0-22 0,-21 42 16,-1-42-16,22 1 0,0-1 16,0 0-16,22-21 31,-1-21-15,-21 0-16,0-1 0,21 1 15</inkml:trace>
  <inkml:trace contextRef="#ctx0" brushRef="#br1" timeOffset="137185.2">16849 12869 0,'0'0'0,"0"-21"0,0 0 15,0 0-15,0 0 0,21 0 16,0 21-16,0 0 16,0 0-16,0-22 15,1 22-15,-1 0 0,0 0 0,0 0 16,0 0-16,64 0 15,-43 0-15,-21 0 0,22 0 16,-1 0-16,-21 0 0,0 0 0,1 0 16,-22 22-16,0-1 15</inkml:trace>
  <inkml:trace contextRef="#ctx0" brushRef="#br1" timeOffset="137352.1">16912 13081 0,'-21'0'0,"42"0"0,-63 21 0,21 0 15,-1-21-15,22 22 16,22-22 0,-1 0-16,0 0 15,0 0-15,21 0 0,1 0 0,20 0 16,-20-22-16,20 1 0,1 21 0,-1-21 16,1 0-16,-1 0 15</inkml:trace>
  <inkml:trace contextRef="#ctx0" brushRef="#br1" timeOffset="137780.85">17928 12658 0,'0'0'15,"-21"0"1,0 0-16,0 21 16,-1-21-16,22 21 0,-21 21 0,0-20 15,0 20-15,21 0 0,-21 1 16,0-1-16,21 0 0,-22 1 0,22-22 15,-21 21-15,21 0 16,-21 1-16,21-22 0,0 0 0,0 21 16,0-20-16,0-1 0,21 0 0,0-21 15,1 21-15,-1 0 0,0-21 16,0 0-16,0 0 0,22 0 0,-22 0 16,0 0-16,21 0 0,-21 0 0,22-21 15,-22 0-15,21 0 0,-21 0 16,1 21-16,-1-22 0,0 1 0,0 0 15,-21 0-15,0-21 0,0 20 16,0 1-16,-21 21 31,0 21-31,0 1 0,21-1 16,-22 0-16,22 0 0,-21 0 16,21 22-16,0-22 15,0 0 1,21-21-16,1 0 15,-1-21-15,0 21 0,0-21 16</inkml:trace>
  <inkml:trace contextRef="#ctx0" brushRef="#br1" timeOffset="137953.76">18330 12827 0,'-21'0'0,"42"0"0,-63 0 16,21 0-1,0 0-15,21 21 16,0 0 0,0 1-16,21-1 15,0-21-15,0 21 16,0-21-16</inkml:trace>
  <inkml:trace contextRef="#ctx0" brushRef="#br1" timeOffset="138268.57">18690 13039 0,'0'0'15,"0"42"-15,-21-21 0,21 0 16,-21 1-16,21 20 0,0-21 0,0 21 16,-21-20-16,-1 20 0,22 0 0,-21 1 15,0-1-15,0 21 0,21-20 16,-21 20-16,0 1 0,-1-1 0,1 1 15,-21-1-15,21-20 0,0 20 0,-1 1 16,1-22-16,-21 21 0,21-20 16,0-1-16,-22 22 0,22-22 15,0 0-15,0 1 0,0-22 0,-1 21 16,1-21-16,21 0 0,0 1 16,0-44-1,21 1 1,1-21-16,-1 21 0,0-22 0,0 1 15,21 0-15</inkml:trace>
  <inkml:trace contextRef="#ctx0" brushRef="#br1" timeOffset="138568.4">18627 13229 0,'0'0'0,"0"-42"0,21 21 0,-21-22 15,0 22-15,0 0 16,21 0-16,0 0 0,0 21 0,0-21 0,1 21 15,-1 0-15,0 0 0,0 0 16,0 0-16,0 0 0,1 0 0,20 21 16,-21 0-16,-21 0 0,0 0 15,0 0-15,0 1 0,0-1 16,0 0-16,0 0 0,-21 0 0,-43 0 16,43 1-16,0-22 15,-21 21-15,21-21 0,-22 0 0,22 21 16,-21-21-16,21 0 0,-1 0 0,1 0 15,42 0 17,1-21-17,-1 21-15</inkml:trace>
  <inkml:trace contextRef="#ctx0" brushRef="#br1" timeOffset="138825.26">19283 12806 0,'0'-21'16,"0"42"-16,0-85 0,0 43 0,0 0 0,0 0 15,0 42 1,-21 0 0,21 22-16,-22-1 0,22 0 0,0 22 15,0-22-15,0 0 0,0 1 16,-21 20-16,21-20 0,-21-22 0,21 21 15,0 22-15,-21-43 16,21 0-16,-21 0 0,21 0 16,21-21-1,0 0 1</inkml:trace>
  <inkml:trace contextRef="#ctx0" brushRef="#br1" timeOffset="140077.53">19812 12827 0,'0'0'0,"21"-21"0,-21-64 16,-21 85-16,0 0 15,0 0-15,-22 0 0,22 0 0,-21 21 16,-1 1-16,1-1 0,0 21 16,-1-21-16,1 0 0,21 22 0,-21-22 15,20 21-15,-20-21 0,21 1 0,21-1 16,0 0-16,-21 0 0,21 0 15,0 0-15,21-21 32,0 0-32,0 0 15,0 0-15,1 0 16,-1 0-16,-21 22 16,21-22-16,-21 21 0,21-21 0,0 21 15,-21 0-15,21-21 0,1 21 16,-22 0-16,21-21 0,0 22 15,0-22-15,0 21 0,43-21 16,-43 0-16,21 21 0,1-21 0,-1 0 16,0 0-16,-21 0 0,22 0 15,-1 0-15,0 0 0,1 0 0,-1 0 16,-21-21-16,22 0 0,-22 21 16,0-22-16,0 1 0,0 0 0,-21 0 15,0 0-15,0 0 0,0-22 0,0 22 16,0 0-16,0 0 0,-21-22 15,21 22-15,-21 21 0,0 0 16,0 0-16,-1 0 0,1 0 16,-21 0-16,21 21 0,0 1 15,-1-1-15,1 0 0,0 0 0,0 21 0,0-20 16,0-1-16,21 21 0,0-21 16,0 0-16,0 1 0,0-1 15,0 0-15,0 0 0,0 0 16,21-21-16,0 0 0,0 0 15,0 0-15,0 0 0,1 0 16,-1 0-16,0 0 0,0 0 16,0-21-16,-21 0 0,21 21 0,1-21 15,-1 0-15,0-1 0,0 1 0,0-21 16,0 21-16,1 0 0,-22-1 16,21 1-16,0 0 0,0 21 15,-21 21 1,0 0-1,0 1-15,0-1 0,0 0 16,0 0-16,0 0 0,0 0 16,0 1-16,0-1 0,0 0 0,21 0 15,-21 0-15,21-21 0,1 0 16,-22 21-16,21-21 16,0 0-16,0 0 0,0 0 0,0 0 0,1 0 15,-1 0-15,0 0 0,0-21 16,0 0-16,0 21 0,1-21 0,-1 0 15,0 0-15,0-1 0,0-20 16,0 21-16,1 0 0,-1 0 16,0-1-16,0 22 0,-21 22 31,0-1-31,0 0 16,0 0-16,0 0 0,0 0 0,0 1 15,0-1-15,0 0 0,0 0 16,21 0-16,0-21 0,1 21 15,-1-21-15,0 0 0,0 0 16,21 0-16,-20 0 0,-1 0 0,0 0 16,21 0-16,-21 0 0,1-21 0,-1 0 15,0 0-15,-21 0 16,21 0-16,0-22 0,0 1 0,1 0 16,-1-1-16,0-20 0,0-1 0,0 22 15,0-22-15,22-41 16,-43 62-16,21 1 0,-21 0 0,21 20 15,-21 1-15,0 0 0,-21 21 16,0 0 0,0 21-16,-1 0 0,1 1 0,0 20 15,0 0-15,21 1 0,-21-1 16,0 0-16,21 22 0,0-22 0,0 22 16,-22-22-16,22 0 0,0 1 15,0-1-15,0 0 0,0 1 0,0-22 16,0 0-16,0 0 0,0 0 0,0 0 15,0 1-15,22-22 0,-1 0 16,0 0-16,0 0 16,0 0-16,0 0 0,1-22 15,-1 1-15,21 0 0,-21 0 16,0 0-16</inkml:trace>
  <inkml:trace contextRef="#ctx0" brushRef="#br1" timeOffset="140272.85">21421 12912 0,'0'0'0,"-43"0"16,22 0-16,0 0 0,0 0 0,0 0 15,21 21-15,21 0 32,0-21-32,0 0 0,21 0 0,-20 0 15,20 0-15,0 0 0,1 0 16,20 0-16,-21 0 0,22 0 0,-22 0 15,22 0-15,-22 0 0,22-21 0</inkml:trace>
  <inkml:trace contextRef="#ctx0" brushRef="#br1" timeOffset="140560.69">22352 12615 0,'-21'0'0,"-22"0"16,22 22-16,21-1 0,-21 0 15,0 0-15,0 0 0,21 0 0,-21 22 16,-1-22-16,22 21 0,-21 1 16,21-1-16,0 0 0,-21 1 0,21-1 15,0 0-15,0-21 0,0 22 16,0 20-16,0-42 0,0 1 15,21-1-15,0 0 16,1 0-16,-1-21 0,0 0 0,-21 21 16,21-21-16,0 0 0,22 0 0,-22 0 15,0 0-15</inkml:trace>
  <inkml:trace contextRef="#ctx0" brushRef="#br1" timeOffset="140871.51">22987 12615 0,'0'-21'15,"0"42"-15,0-63 0,21 42 16,0 0-16,0 0 0,1 0 16,-1 21-16,0 0 0,0 1 0,21-1 15,-20 21-15,20 0 0,-21 1 16,0-1-16,0 0 0,1 1 0,-22 20 15,0-20-15,0-1 0,0-21 0,0 21 16,-22 1-16,1-22 0,-21 21 16,21-21-16,0 1 0,-22-1 0,1 0 15,0 0-15,-1 0 0,1 0 16,21-21-16,-64 22 16,64-22-16,0 0 0,0 21 0</inkml:trace>
  <inkml:trace contextRef="#ctx0" brushRef="#br1" timeOffset="141140.35">23834 12827 0,'-22'0'0,"44"0"0,-65-21 15,22 0-15,0 0 16,0 21 31,21 21-47,0 0 15</inkml:trace>
  <inkml:trace contextRef="#ctx0" brushRef="#br1" timeOffset="141342.24">23961 13272 0,'0'21'0,"0"-42"0,-22 63 16,1-21-16,21 0 0,-21 0 15,0 1-15,0 20 0,21-21 0,-21 0 16,-1 0-16,22 1 0,-21-1 16,21 21-16,0-21 0,-21 0 0,0-21 15,0 22-15,0-1 0,-1 0 16,1-21-16,-21 21 16,0 0-16</inkml:trace>
  <inkml:trace contextRef="#ctx0" brushRef="#br1" timeOffset="142283.71">11747 14711 0,'0'0'0,"-21"0"15,21 21-15,21-21 47,1 0-47,-1 0 0,0 0 16,0 0-16,0 0 0,0 0 15</inkml:trace>
  <inkml:trace contextRef="#ctx0" brushRef="#br1" timeOffset="142424.63">11663 14859 0,'0'0'0,"0"21"31,21-21-31,0 0 16,0 0-16,22 0 0,-22 0 0,0-21 16,21 21-16,1-21 0</inkml:trace>
  <inkml:trace contextRef="#ctx0" brushRef="#br1" timeOffset="143909.84">13293 14774 0,'0'0'0,"0"-21"0,0-63 31,0 62-31,0 1 0,0 0 16,0 0-16,0 0 16,0 42-1,0 0-15,21 0 16,-21 0-16,21 22 0,-21-22 0,0 21 15,0 1-15,0-22 0,0 21 0,0-21 16,0 22-16,0-22 0,0 21 16,-21-21-16,21 0 0,-21 1 0,-1-1 15,22 0-15,0 0 0,-21-21 16,21-21 0,0 0-1,0 0-15,0-1 0,0 1 16,0 0-16,21 0 0,1-21 15,-1 20-15,0 1 0,0-21 16,21 0-16,-20-1 0,-1 22 0,21-21 16,0-1-16,-20 1 0,-1 21 0,21-21 15,-21 20-15,0 22 0,1 0 16,-1 0-16,0 0 0,-21 22 16,0-1-16,0 0 0,0 21 15,0-21-15,0 22 0,0-22 0,0 21 16,0-21-16,0 22 0,0-22 15,0 21-15,0-21 0,0 1 0,0 20 16,21-21-16,-21 0 0,21 0 16,-21 1-16,21-1 15,1-21-15,-1 0 0,0 0 0,0 0 16,0 0-16,22 0 0,-22-21 0,21-1 16,0 1-16,-20 0 0,20 0 15,0 0-15,1 0 0,-22-1 16,0 1-16,21-21 0,-42 21 0,21-22 15,-21 1-15,22 21 0,-22-21 16,0 20-16,0-20 0,0 21 0,0 0 0,-22 0 16,1 21-1,0 0-15,0 21 0,0 0 0,21 0 16,-21 0-16,21 0 16,-22 22-16,1-22 0,21 21 0,0-21 15,0 22-15,-21-22 0,21 0 0,0 21 16,0-20-16,0-1 0,0 0 15,0 0-15,0 0 0,21 0 16,-21 1-16,21-22 0,1 0 16,-1 0-16,0 0 0,0 0 0,0 0 15,22 0-15,-22 0 0,0-22 0,0 1 16,0 0-16,0 21 16,1-21-16,20 0 0,-21-22 0,0 22 15,0 0-15,1-21 0,-1 21 0,0-1 16,0 1-16,21-21 15,-20 21-15,-22 42 32,0 0-32,0 0 0,0 0 0,0 1 15,0-1-15,0 0 0,0 0 16,0 0-16,0 0 0,0 1 0,0-1 16,0 0-16,0 0 0,0 0 0,0 0 15,21-21 1,0 0-16,0 0 0,0 0 15,0 0-15,1 0 16,-1-21-16,0 0 0,0 0 16,0 21-16,0-21 0,1 0 0,-1-1 15,0 1-15,0 0 0,-21 0 16,21 21-16,0-21 0,-21 0 16,0 42-1,0 0-15,0 0 16,0 0-16,0 0 0,-21 1 15,21-1-15,0 0 16,0 0-16,0 0 16,21-21-16,1 0 15,-1 0-15,0 0 0,0 0 0,0 0 16,0 0-16,1 0 0,20 0 16,-21 0-16,0 0 0,0-21 0,43-21 15,-64 21 1,21 21-16,-21-22 0,0 1 0,0 0 15,0 0-15,0 0 0,-21-22 0,0 22 16,0 0-16,-1 21 0,22-21 16,0 0-16,0 0 15,22 21 1,-1 0-16,0 0 16,0 0-16,0 0 0,0 0 15,1 0-15,-1 0 0,0-22 16,0 22-16,21 0 0,-20 0 0,-1-21 15,0 21-15,0-21 0,0 21 16,0-21-16,1 21 0</inkml:trace>
  <inkml:trace contextRef="#ctx0" brushRef="#br1" timeOffset="144444.53">16785 14880 0,'106'-21'31,"-85"0"-31,0 21 0,22-21 0,-22 0 16,21 21-16,-21-22 0,22 1 15,-22 0-15,0 0 0,0 0 0,0 0 16,-21-1-16,0 1 0,0 0 0,0 0 15,-21 0-15,0 21 0,0-21 16,0 21-16,-22 0 0,22 0 0,0 0 16,-21 0-16,20 0 0,1 21 15,0 0-15,0 0 0,0 0 0,0 0 16,-22 43-16,43-22 0,0-21 16,0 1-16,0 20 0,0-21 15,0 0-15,0 22 0,0-22 16,21 0-16,1 0 0,-1 0 15,-21 0-15,21-21 0,0 22 0,21-1 16,-20-21-16,-1 0 0,21 21 0,-21-21 16,22 0-16,-1 0 0,0 0 15,1-21-15,-1 0 0,0-1 0</inkml:trace>
  <inkml:trace contextRef="#ctx0" brushRef="#br1" timeOffset="144977.23">17780 14478 0,'0'-42'16,"0"84"-16,0-105 0,-21 41 16,21 1-16,-21 21 0,-1 0 0,1 0 15,0 21-15,21 1 16,-21-1-16,21 21 0,0 0 16,-21 1-16,21-1 0,-21 0 0,21 1 15,0-1-15,0-21 0,-22 22 16,22-1-16,-21-21 0,21 0 15,-21 22-15,21-22 0,0 0 0,0 0 16,-21 0-16,0-21 16,21-21 15,0 0-15,0 0-16,0 0 0,0-1 15,21 1-15,0 0 16,0 0-16,0 0 0,1 0 0,-1-22 15,21 22-15,-21 0 0,22 0 16,-1 21-16,0-21 0,1 21 0,-1 0 16,0 0-16,22 0 0,-22 0 15,-21 21-15,22 0 0,-1 21 0,-21-21 16,21 1-16,-20 20 0,-22-21 0,0 21 16,0-20-16,0-1 0,-22 21 15,1-21-15,-21 0 0,21 1 0,-22-1 16,1 0-16,0 0 0,-1 0 15,1-21-15,21 21 0,-21-21 16,-1 0-16,1 0 0,0 0 0,20 0 16,-20 0-16,21 0 0,0 0 15,21-21-15,0 0 0,0 0 16,0 0-16,42 0 0,-21-1 16,22 1-16,-1 0 0</inkml:trace>
  <inkml:trace contextRef="#ctx0" brushRef="#br1" timeOffset="146188.75">18881 14732 0,'-43'-63'31,"22"63"-31,0 0 16,0-22-16,0 22 0,-1 0 0,-20 0 15,21 0-15,0 0 0,0 0 16,-22 22-16,22-1 0,-21-21 0,21 21 16,-1 0-16,-20 0 0,21 22 15,0-22-15,0 0 0,-1 0 0,1 0 16,0 22-16,21-22 0,0 0 16,0 0-16,0 0 0,21 0 15,0-21-15,1 0 0,20 22 16,-21-22-16,0 0 0,22 0 0,-22 0 15,21 0-15,-21 0 0,0-22 0,22 1 16,-22 21-16,0-21 0,0 0 16,0 21-16,1-21 0,-1 0 0,-21-1 15,21 1-15,-21 0 0,21 0 16,-21 0-16,0 0 0,0-1 0,0 1 16,21 0-16,-21 42 46,0 0-46,0 1 0,0-1 16,0 0-16,0 0 0,-21 0 0,21 0 16,0 1-16,0-1 0,0 0 0,0 0 15,21-21-15,0 21 16,1-21-16,-1 0 0,0 0 0,0 0 16,21 0-16,-20 0 0,-1 0 15,21 0-15,-21 0 0,0 0 0,22 0 16,-22-21-16,0 21 0,0-21 0,0 0 15,1 0-15,-1-1 16,-21 1-16,0 0 16,0 0-16,21 0 15,-21 42 17,0 0-32,0 0 15,0 0-15,0 1 0,0-1 0,0 0 16,0 0-16,21-21 15,0 21-15,0-21 0,1 0 0,-1 0 16,0 0-16,0 0 0,0 0 0,0 0 16,22 0-16,-22 0 0,0 0 15,0-21-15,0 21 0,1-21 16,-1 0-16,0 21 0,-21-21 0,0-1 16,21 1-16,-21 0 0,21 0 15,-21 0-15,0 0 0,0-1 16,21 22-16,-21-21 15,0 42 17,0 1-32,0-1 15,0 0-15,0 0 0,0 0 0,-21 0 16,0 1-16,21-1 0,-21 0 16,21 21-16,-21-21 0,0 22 15,21-22-15,-22 21 0,1 1 16,21-1-16,-21 0 0,21 1 0,-21-1 15,0 0-15,21 1 0,0-1 0,-21 0 16,21 1-16,-22-1 0,22 0 16,0 22-16,0-22 0,0 0 0,0 1 15,0 20-15,0-20 0,0 20 16,0-21-16,0 22 0,0-22 0,22 1 16,-22-1-16,0 21 0,0-41 0,0 20 15,0 0-15,0-21 0,0 1 16,0-1-16,0 0 0,0 0 0,-22-21 31,1 0-31,0 0 0,0 0 16,0-21-16,0 0 0,-1 21 0,1-21 15,0-1-15,0-20 0,0 21 0,0 0 16,-1-22-16,1 22 0,21-21 16,0 0-16,-21-1 0,21 1 0,0 0 15,0-1-15,0 1 0,0 0 16,21-1-16,0 1 0,1 0 0,-1-1 15,0 22-15,21-21 0,1-1 0,-22 22 16,21-21-16,0 0 16,1 20-16,-1-20 0,43-43 15,-43 43-15,-21 0 0</inkml:trace>
  <inkml:trace contextRef="#ctx0" brushRef="#br1" timeOffset="146521.14">20807 14330 0,'-64'-21'15,"43"21"-15,0 0 0,0 0 16,0 0-16,-22 21 0,22 0 15,0 0-15,0 0 0,0 22 0,-1-1 16,1-21-16,0 22 0,21-1 16,-21 0-16,21 1 0,0-22 0,0 21 15,0 0-15,0-20 0,0-1 16,0 21-16,0-21 0,21 0 0,0 1 16,0-1-16,1 0 0,20-21 0,-21 21 15,0 0-15,22-21 0,-22 0 16,21 0-16,0 0 0,-20 0 0,20 0 15,0 0-15,-21-21 0</inkml:trace>
  <inkml:trace contextRef="#ctx0" brushRef="#br1" timeOffset="146851.95">21611 14372 0,'0'0'0,"21"0"0,0 0 0,1 0 15,-1 21-15,-21 1 0,0-1 16,0 0-16,21 0 0,-21 21 0,0-20 16,0 20-16,0-21 0,0 21 15,-21 1-15,0-22 0,-1 21 16,1-21-16,0 22 0,0-22 0,-21 0 15,20 0-15,1 0 0,0 1 0,0-1 16,-21-21-16,42 21 0,-22-21 16,1 21-16,0-21 0,21-21 47,21 21-32</inkml:trace>
  <inkml:trace contextRef="#ctx0" brushRef="#br1" timeOffset="147132.79">22521 14605 0,'-21'0'0,"42"0"0,-63 0 0,21 0 16,21-21-16,0 0 0,-21 21 16,21-21-1,-22 21-15,22 21 47,0 0-31,0 0-16,0 0 0</inkml:trace>
  <inkml:trace contextRef="#ctx0" brushRef="#br1" timeOffset="147369.92">22437 14965 0,'0'0'0,"0"21"0,0 0 15,0 0-15,0 1 16,0-1-16,0 0 16,0 0-16,0 0 0,0 0 0,0 1 15,-22-1-15,1 0 16,0 0-16,0 0 0,0-21 16,0 21-16,-1-21 0,1 22 15,0-22-15,-21 21 0,21-21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812C-812B-4EB0-9203-6BC6EFD8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9268-0EA2-4720-98F9-0D0E5739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D34B-DF2A-4871-A0C6-89FAC99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FD54-95E4-457F-9FAD-ACB3A7AE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E006-34F0-4333-A24D-38173EE1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35F2-545D-4EC1-870B-B1B50E7B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A96F2-5154-412E-8F66-EEB46A53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9954-595C-44A6-BE18-499D8306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664C-AD44-4D97-AA90-AD4EB8A5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99F2-F6F2-4C43-A7DB-4C6879C6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9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E5EBB-A00C-405B-8743-0BC6F250B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3BFF8-6E27-4B98-B017-5330B3D9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C2B6-16AA-413E-A60F-F6723184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3257-DE30-4985-8A9E-E60787E1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6866-599A-48C9-9EDD-D963A320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138F-A863-4214-AAF0-D2071351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B08B-3DFC-47A5-9B1B-99879828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DAE3-F43C-42B3-9E46-E3422460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0D67-38EB-4E96-AF84-7F037D9F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DE1B3-7BAF-466E-8843-0EF6B2F2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9C72-93C6-4441-9E35-02D01643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C3A6B-36A2-463D-A7E0-3D32C8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2BD1-0D03-4F8E-9543-61162D2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E8B3-B381-44A7-BD15-58A4E18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8E96-DB87-42F3-9F27-B4FB7DDD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B5FF-DBE9-4566-9CEA-1C16D82D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D09F-9FEC-4A86-8F43-D5F2CEDA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DE112-0660-48A5-8109-45C16F8BD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D99A-240F-4442-AC30-B0E3907A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FC255-0643-4C0A-9E8B-7449BDCA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0C32B-168B-485E-B252-15AC04F8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CC4-79E9-4DF8-B346-1BBCEC0B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4561-A5BF-4FDC-9DBA-97042ED4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EC66-581F-436F-8767-CBD1930A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E81F2-DE8D-4099-B58F-A834E3114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2D327-6B72-4A75-B10B-7D30D460B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7B0BA-F6B1-4A70-9839-FE7F84D0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02AB6-BEDF-4B5A-B420-EBEA0062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868DB-9BCE-433C-9C48-CB1980B3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9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637F-A461-4446-91BF-D3E0C8D0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271E8-8ED8-47A6-A676-43A4115B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E35D-6AAF-42BD-BE33-1FCC55B7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78FC6-AE8A-4BF5-A868-749996D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6189E-A5F4-4E7D-9167-DA3839B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406B0-A956-4198-9B59-8BF496C6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7E736-BEE2-40F2-B356-C7627FBD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0C1D-B84B-4ED0-BD63-5569B765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95D-5EED-4444-8249-5378ADC8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B5D12-C81C-4F9F-AE22-8083A2D2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211B1-1551-4D30-BE68-5362FBB8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3DAB9-256F-4216-BCB4-FFE614B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7BF60-9EEC-4084-953F-6BFA30C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3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F406-4523-4A33-B5DB-9B8A47E3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1E56A-B08C-4D04-BE8D-CE02EE4E9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9ADB0-50E9-4CA5-85E3-4D05C984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F19CA-743A-4D31-9F45-96D4322B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A6859-0BF1-4292-8CB2-F1056D5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5B9F9-88F8-42E7-AD38-3773500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FE10D-D727-47E2-8F3E-4CA34092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1D57A-9C0F-4370-A0FB-884EFDE4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9B2A-6C21-4AC0-B6F2-93DE28BB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B5A0-3923-4900-913D-B705DAE383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3762-1748-4532-A9AA-0059C4D0C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423D-1BD2-40F8-B06A-BE85864D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56EF-CBA0-4316-B85C-BA1C4D27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A4509-B916-4375-901F-0E055637DBFC}"/>
                  </a:ext>
                </a:extLst>
              </p14:cNvPr>
              <p14:cNvContentPartPr/>
              <p14:nvPr/>
            </p14:nvContentPartPr>
            <p14:xfrm>
              <a:off x="152280" y="449640"/>
              <a:ext cx="866448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A4509-B916-4375-901F-0E055637D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40280"/>
                <a:ext cx="868320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79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1CC01E-EE59-4790-9874-0A57E32BF723}"/>
                  </a:ext>
                </a:extLst>
              </p14:cNvPr>
              <p14:cNvContentPartPr/>
              <p14:nvPr/>
            </p14:nvContentPartPr>
            <p14:xfrm>
              <a:off x="297000" y="449640"/>
              <a:ext cx="7605360" cy="36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1CC01E-EE59-4790-9874-0A57E32BF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440280"/>
                <a:ext cx="7624080" cy="36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35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1D6EDF-E6DA-43BE-AC1F-63E9E02340DF}"/>
                  </a:ext>
                </a:extLst>
              </p14:cNvPr>
              <p14:cNvContentPartPr/>
              <p14:nvPr/>
            </p14:nvContentPartPr>
            <p14:xfrm>
              <a:off x="365760" y="15120"/>
              <a:ext cx="800136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1D6EDF-E6DA-43BE-AC1F-63E9E0234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760"/>
                <a:ext cx="802008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92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CC8AD7-0C5D-42B4-869A-518FADCCFC72}"/>
                  </a:ext>
                </a:extLst>
              </p14:cNvPr>
              <p14:cNvContentPartPr/>
              <p14:nvPr/>
            </p14:nvContentPartPr>
            <p14:xfrm>
              <a:off x="495360" y="472320"/>
              <a:ext cx="8702280" cy="33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CC8AD7-0C5D-42B4-869A-518FADCCFC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462960"/>
                <a:ext cx="8721000" cy="33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00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AE1A-BCA5-4335-B558-0B3371B9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EEA0-D61B-481E-9CE5-3288C6DC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DCE499-FB5B-443E-93F7-99161B69D63D}"/>
                  </a:ext>
                </a:extLst>
              </p14:cNvPr>
              <p14:cNvContentPartPr/>
              <p14:nvPr/>
            </p14:nvContentPartPr>
            <p14:xfrm>
              <a:off x="0" y="68760"/>
              <a:ext cx="973872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DCE499-FB5B-443E-93F7-99161B69D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975744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92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AE1A-BCA5-4335-B558-0B3371B9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EEA0-D61B-481E-9CE5-3288C6DC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9FE06A-2C3E-44D4-8047-39DD353D50AD}"/>
                  </a:ext>
                </a:extLst>
              </p14:cNvPr>
              <p14:cNvContentPartPr/>
              <p14:nvPr/>
            </p14:nvContentPartPr>
            <p14:xfrm>
              <a:off x="0" y="167760"/>
              <a:ext cx="881676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9FE06A-2C3E-44D4-8047-39DD353D5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883548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9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EE1953-A2D5-4CE9-9840-C2F39B5EBD71}"/>
                  </a:ext>
                </a:extLst>
              </p14:cNvPr>
              <p14:cNvContentPartPr/>
              <p14:nvPr/>
            </p14:nvContentPartPr>
            <p14:xfrm>
              <a:off x="426600" y="228600"/>
              <a:ext cx="867204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EE1953-A2D5-4CE9-9840-C2F39B5EBD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19240"/>
                <a:ext cx="869076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7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625F6E-F1A0-4264-9B65-EAA933833DDD}"/>
                  </a:ext>
                </a:extLst>
              </p14:cNvPr>
              <p14:cNvContentPartPr/>
              <p14:nvPr/>
            </p14:nvContentPartPr>
            <p14:xfrm>
              <a:off x="190440" y="167760"/>
              <a:ext cx="7521480" cy="26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625F6E-F1A0-4264-9B65-EAA933833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8400"/>
                <a:ext cx="754020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0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3350A8-37DA-4F07-9A8C-BBC514D49D24}"/>
                  </a:ext>
                </a:extLst>
              </p14:cNvPr>
              <p14:cNvContentPartPr/>
              <p14:nvPr/>
            </p14:nvContentPartPr>
            <p14:xfrm>
              <a:off x="182880" y="45720"/>
              <a:ext cx="8763480" cy="43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3350A8-37DA-4F07-9A8C-BBC514D49D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6360"/>
                <a:ext cx="8782200" cy="43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96BA0-A37F-4116-8087-E7F837093E76}"/>
                  </a:ext>
                </a:extLst>
              </p14:cNvPr>
              <p14:cNvContentPartPr/>
              <p14:nvPr/>
            </p14:nvContentPartPr>
            <p14:xfrm>
              <a:off x="159840" y="190440"/>
              <a:ext cx="889308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96BA0-A37F-4116-8087-E7F837093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81080"/>
                <a:ext cx="891180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7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CCDF5E-383F-4742-8CFF-681A9B7D823D}"/>
                  </a:ext>
                </a:extLst>
              </p14:cNvPr>
              <p14:cNvContentPartPr/>
              <p14:nvPr/>
            </p14:nvContentPartPr>
            <p14:xfrm>
              <a:off x="784800" y="411480"/>
              <a:ext cx="833652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CCDF5E-383F-4742-8CFF-681A9B7D82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402120"/>
                <a:ext cx="835524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43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E8EE6B-1F5C-4033-9981-B4CED4314479}"/>
                  </a:ext>
                </a:extLst>
              </p14:cNvPr>
              <p14:cNvContentPartPr/>
              <p14:nvPr/>
            </p14:nvContentPartPr>
            <p14:xfrm>
              <a:off x="304920" y="182880"/>
              <a:ext cx="871740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E8EE6B-1F5C-4033-9981-B4CED4314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73520"/>
                <a:ext cx="87361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84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40CF67-AFCD-4002-AF6A-1ECCA14F8EAF}"/>
                  </a:ext>
                </a:extLst>
              </p14:cNvPr>
              <p14:cNvContentPartPr/>
              <p14:nvPr/>
            </p14:nvContentPartPr>
            <p14:xfrm>
              <a:off x="198000" y="60840"/>
              <a:ext cx="868716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40CF67-AFCD-4002-AF6A-1ECCA14F8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1480"/>
                <a:ext cx="870588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21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A87-DF54-41EA-B6C1-3122FBF16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33B-48A9-4839-A584-E4157585F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EB08F4-3444-4005-8371-470DBFB0D633}"/>
                  </a:ext>
                </a:extLst>
              </p14:cNvPr>
              <p14:cNvContentPartPr/>
              <p14:nvPr/>
            </p14:nvContentPartPr>
            <p14:xfrm>
              <a:off x="899280" y="457200"/>
              <a:ext cx="772704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EB08F4-3444-4005-8371-470DBFB0D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447840"/>
                <a:ext cx="774576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79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2022-01-25T02:23:26Z</dcterms:created>
  <dcterms:modified xsi:type="dcterms:W3CDTF">2022-01-25T02:23:40Z</dcterms:modified>
</cp:coreProperties>
</file>